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data1.xml" ContentType="application/vnd.openxmlformats-officedocument.drawingml.diagramData+xml"/>
  <Override PartName="/ppt/diagrams/drawing1.xml" ContentType="application/vnd.ms-office.drawingml.diagramDrawing+xml"/>
  <Override PartName="/ppt/diagrams/layout1.xml" ContentType="application/vnd.openxmlformats-officedocument.drawingml.diagramLayout+xml"/>
  <Override PartName="/ppt/diagrams/quickStyle1.xml" ContentType="application/vnd.openxmlformats-officedocument.drawingml.diagramStyle+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15.fntdata" ContentType="application/x-fontdata"/>
  <Override PartName="/ppt/fonts/font16.fntdata" ContentType="application/x-fontdata"/>
  <Override PartName="/ppt/fonts/font17.fntdata" ContentType="application/x-fontdata"/>
  <Override PartName="/ppt/fonts/font18.fntdata" ContentType="application/x-fontdata"/>
  <Override PartName="/ppt/fonts/font19.fntdata" ContentType="application/x-fontdata"/>
  <Override PartName="/ppt/fonts/font2.fntdata" ContentType="application/x-fontdata"/>
  <Override PartName="/ppt/fonts/font20.fntdata" ContentType="application/x-fontdata"/>
  <Override PartName="/ppt/fonts/font21.fntdata" ContentType="application/x-fontdata"/>
  <Override PartName="/ppt/fonts/font22.fntdata" ContentType="application/x-fontdata"/>
  <Override PartName="/ppt/fonts/font23.fntdata" ContentType="application/x-fontdata"/>
  <Override PartName="/ppt/fonts/font24.fntdata" ContentType="application/x-fontdata"/>
  <Override PartName="/ppt/fonts/font25.fntdata" ContentType="application/x-fontdata"/>
  <Override PartName="/ppt/fonts/font26.fntdata" ContentType="application/x-fontdata"/>
  <Override PartName="/ppt/fonts/font27.fntdata" ContentType="application/x-fontdata"/>
  <Override PartName="/ppt/fonts/font28.fntdata" ContentType="application/x-fontdata"/>
  <Override PartName="/ppt/fonts/font29.fntdata" ContentType="application/x-fontdata"/>
  <Override PartName="/ppt/fonts/font3.fntdata" ContentType="application/x-fontdata"/>
  <Override PartName="/ppt/fonts/font30.fntdata" ContentType="application/x-fontdata"/>
  <Override PartName="/ppt/fonts/font31.fntdata" ContentType="application/x-fontdata"/>
  <Override PartName="/ppt/fonts/font32.fntdata" ContentType="application/x-fontdata"/>
  <Override PartName="/ppt/fonts/font33.fntdata" ContentType="application/x-fontdata"/>
  <Override PartName="/ppt/fonts/font34.fntdata" ContentType="application/x-fontdata"/>
  <Override PartName="/ppt/fonts/font35.fntdata" ContentType="application/x-fontdata"/>
  <Override PartName="/ppt/fonts/font36.fntdata" ContentType="application/x-fontdata"/>
  <Override PartName="/ppt/fonts/font37.fntdata" ContentType="application/x-fontdata"/>
  <Override PartName="/ppt/fonts/font38.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3" r:id="rId3"/>
    <p:sldMasterId id="2147483676" r:id="rId4"/>
    <p:sldMasterId id="2147483709" r:id="rId5"/>
    <p:sldMasterId id="2147483723" r:id="rId6"/>
    <p:sldMasterId id="2147483738" r:id="rId7"/>
    <p:sldMasterId id="2147483751" r:id="rId8"/>
    <p:sldMasterId id="2147483763" r:id="rId9"/>
    <p:sldMasterId id="2147483779" r:id="rId10"/>
    <p:sldMasterId id="2147483806" r:id="rId11"/>
  </p:sldMasterIdLst>
  <p:notesMasterIdLst>
    <p:notesMasterId r:id="rId13"/>
  </p:notesMasterIdLst>
  <p:sldIdLst>
    <p:sldId id="256" r:id="rId12"/>
    <p:sldId id="258" r:id="rId14"/>
    <p:sldId id="488" r:id="rId15"/>
    <p:sldId id="371" r:id="rId16"/>
    <p:sldId id="490" r:id="rId17"/>
    <p:sldId id="259" r:id="rId18"/>
    <p:sldId id="260" r:id="rId19"/>
    <p:sldId id="261" r:id="rId20"/>
    <p:sldId id="262" r:id="rId21"/>
    <p:sldId id="263" r:id="rId22"/>
    <p:sldId id="264" r:id="rId23"/>
    <p:sldId id="265" r:id="rId24"/>
    <p:sldId id="266" r:id="rId25"/>
    <p:sldId id="267" r:id="rId26"/>
    <p:sldId id="268" r:id="rId27"/>
    <p:sldId id="269" r:id="rId28"/>
    <p:sldId id="270" r:id="rId29"/>
    <p:sldId id="271" r:id="rId30"/>
    <p:sldId id="272" r:id="rId31"/>
    <p:sldId id="273" r:id="rId32"/>
    <p:sldId id="274" r:id="rId33"/>
    <p:sldId id="275" r:id="rId34"/>
    <p:sldId id="276" r:id="rId35"/>
    <p:sldId id="277" r:id="rId36"/>
    <p:sldId id="278" r:id="rId37"/>
    <p:sldId id="279" r:id="rId38"/>
    <p:sldId id="280" r:id="rId39"/>
    <p:sldId id="281" r:id="rId40"/>
    <p:sldId id="282" r:id="rId41"/>
    <p:sldId id="283" r:id="rId42"/>
    <p:sldId id="284" r:id="rId43"/>
    <p:sldId id="286" r:id="rId44"/>
    <p:sldId id="287" r:id="rId45"/>
    <p:sldId id="288" r:id="rId46"/>
    <p:sldId id="289" r:id="rId47"/>
    <p:sldId id="290" r:id="rId48"/>
    <p:sldId id="291" r:id="rId49"/>
    <p:sldId id="292" r:id="rId50"/>
    <p:sldId id="293" r:id="rId51"/>
    <p:sldId id="294" r:id="rId52"/>
    <p:sldId id="295" r:id="rId53"/>
    <p:sldId id="296" r:id="rId54"/>
    <p:sldId id="297" r:id="rId55"/>
    <p:sldId id="298" r:id="rId56"/>
    <p:sldId id="299" r:id="rId57"/>
    <p:sldId id="300" r:id="rId58"/>
    <p:sldId id="301" r:id="rId59"/>
    <p:sldId id="302" r:id="rId60"/>
    <p:sldId id="374" r:id="rId61"/>
    <p:sldId id="492" r:id="rId62"/>
    <p:sldId id="493" r:id="rId63"/>
    <p:sldId id="303" r:id="rId64"/>
    <p:sldId id="304" r:id="rId65"/>
    <p:sldId id="305" r:id="rId66"/>
    <p:sldId id="306" r:id="rId67"/>
    <p:sldId id="307" r:id="rId68"/>
    <p:sldId id="313" r:id="rId69"/>
    <p:sldId id="314" r:id="rId70"/>
    <p:sldId id="315" r:id="rId71"/>
    <p:sldId id="316" r:id="rId72"/>
    <p:sldId id="317" r:id="rId73"/>
    <p:sldId id="318"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504" r:id="rId88"/>
    <p:sldId id="505" r:id="rId89"/>
    <p:sldId id="506" r:id="rId90"/>
    <p:sldId id="507" r:id="rId91"/>
    <p:sldId id="508" r:id="rId92"/>
    <p:sldId id="509" r:id="rId93"/>
    <p:sldId id="510" r:id="rId94"/>
    <p:sldId id="339" r:id="rId95"/>
    <p:sldId id="340" r:id="rId96"/>
    <p:sldId id="341" r:id="rId97"/>
    <p:sldId id="342" r:id="rId98"/>
    <p:sldId id="343" r:id="rId99"/>
    <p:sldId id="344" r:id="rId100"/>
    <p:sldId id="345" r:id="rId101"/>
    <p:sldId id="346" r:id="rId102"/>
    <p:sldId id="347" r:id="rId103"/>
    <p:sldId id="348" r:id="rId104"/>
    <p:sldId id="349" r:id="rId105"/>
    <p:sldId id="350" r:id="rId106"/>
    <p:sldId id="351" r:id="rId107"/>
    <p:sldId id="352" r:id="rId108"/>
    <p:sldId id="497" r:id="rId109"/>
    <p:sldId id="498" r:id="rId110"/>
    <p:sldId id="499" r:id="rId111"/>
    <p:sldId id="500" r:id="rId112"/>
    <p:sldId id="353" r:id="rId113"/>
    <p:sldId id="354" r:id="rId114"/>
    <p:sldId id="355" r:id="rId115"/>
    <p:sldId id="356" r:id="rId116"/>
    <p:sldId id="357" r:id="rId117"/>
    <p:sldId id="358" r:id="rId118"/>
    <p:sldId id="359" r:id="rId119"/>
    <p:sldId id="360" r:id="rId120"/>
    <p:sldId id="361" r:id="rId121"/>
    <p:sldId id="362" r:id="rId122"/>
    <p:sldId id="363" r:id="rId123"/>
    <p:sldId id="364" r:id="rId124"/>
    <p:sldId id="365" r:id="rId125"/>
    <p:sldId id="366" r:id="rId126"/>
    <p:sldId id="367" r:id="rId127"/>
    <p:sldId id="368" r:id="rId128"/>
    <p:sldId id="369" r:id="rId129"/>
    <p:sldId id="370" r:id="rId130"/>
  </p:sldIdLst>
  <p:sldSz cx="12192000" cy="6858000"/>
  <p:notesSz cx="6858000" cy="9144000"/>
  <p:embeddedFontLst>
    <p:embeddedFont>
      <p:font typeface="Cambria" panose="02040503050406030204"/>
      <p:regular r:id="rId134"/>
      <p:bold r:id="rId135"/>
      <p:italic r:id="rId136"/>
      <p:boldItalic r:id="rId137"/>
    </p:embeddedFont>
    <p:embeddedFont>
      <p:font typeface="Amatic SC" panose="00000500000000000000"/>
      <p:regular r:id="rId138"/>
    </p:embeddedFont>
    <p:embeddedFont>
      <p:font typeface="Playfair Display"/>
      <p:regular r:id="rId139"/>
    </p:embeddedFont>
    <p:embeddedFont>
      <p:font typeface="Tinos" panose="02020603050405020304"/>
      <p:regular r:id="rId140"/>
    </p:embeddedFont>
    <p:embeddedFont>
      <p:font typeface="Chau Philomene One" panose="02000806040000020003"/>
      <p:regular r:id="rId141"/>
    </p:embeddedFont>
    <p:embeddedFont>
      <p:font typeface="Bebas Neue" panose="020B0606020202050201"/>
      <p:regular r:id="rId142"/>
    </p:embeddedFont>
    <p:embeddedFont>
      <p:font typeface="Didact Gothic" panose="00000500000000000000"/>
      <p:regular r:id="rId143"/>
    </p:embeddedFont>
    <p:embeddedFont>
      <p:font typeface="Calibri" panose="020F0502020204030204"/>
      <p:regular r:id="rId144"/>
      <p:bold r:id="rId145"/>
      <p:italic r:id="rId146"/>
      <p:boldItalic r:id="rId147"/>
    </p:embeddedFont>
    <p:embeddedFont>
      <p:font typeface="Hind Vadodara Light" panose="02000000000000000000"/>
      <p:regular r:id="rId148"/>
    </p:embeddedFont>
    <p:embeddedFont>
      <p:font typeface="Poppins" panose="00000400000000000000"/>
      <p:italic r:id="rId149"/>
    </p:embeddedFont>
    <p:embeddedFont>
      <p:font typeface="Arvo" panose="02000000000000000000"/>
      <p:regular r:id="rId150"/>
    </p:embeddedFont>
    <p:embeddedFont>
      <p:font typeface="PT Sans" panose="020B0503020203020204"/>
      <p:regular r:id="rId151"/>
    </p:embeddedFont>
    <p:embeddedFont>
      <p:font typeface="La Belle Aurore" panose="020B0604020202020204"/>
      <p:regular r:id="rId152"/>
    </p:embeddedFont>
    <p:embeddedFont>
      <p:font typeface="Alice" panose="020B0604020202020204"/>
      <p:regular r:id="rId153"/>
    </p:embeddedFont>
    <p:embeddedFont>
      <p:font typeface="Life Savers ExtraBold" panose="03050902040302000004"/>
      <p:bold r:id="rId154"/>
    </p:embeddedFont>
    <p:embeddedFont>
      <p:font typeface="#9Slide05 Fourth Medium" panose="00000600000000000000" charset="0"/>
      <p:regular r:id="rId155"/>
    </p:embeddedFont>
    <p:embeddedFont>
      <p:font typeface="Garamond" panose="02020404030301010803"/>
      <p:regular r:id="rId156"/>
      <p:bold r:id="rId157"/>
      <p:italic r:id="rId158"/>
    </p:embeddedFont>
    <p:embeddedFont>
      <p:font typeface="#9Slide07 Chubby" charset="0"/>
      <p:regular r:id="rId159"/>
    </p:embeddedFont>
    <p:embeddedFont>
      <p:font typeface="Calibri" panose="020F0502020204030204" pitchFamily="34" charset="0"/>
      <p:regular r:id="rId160"/>
      <p:bold r:id="rId161"/>
      <p:italic r:id="rId162"/>
      <p:boldItalic r:id="rId163"/>
    </p:embeddedFont>
    <p:embeddedFont>
      <p:font typeface="Roboto" panose="02000000000000000000"/>
      <p:regular r:id="rId164"/>
      <p:bold r:id="rId165"/>
      <p:italic r:id="rId166"/>
      <p:boldItalic r:id="rId167"/>
    </p:embeddedFont>
    <p:embeddedFont>
      <p:font typeface="Roboto Medium" panose="02000000000000000000"/>
      <p:regular r:id="rId168"/>
      <p:italic r:id="rId169"/>
    </p:embeddedFont>
    <p:embeddedFont>
      <p:font typeface="#9Slide03 AllRoundGothic" panose="020B0703020202020104" charset="0"/>
      <p:regular r:id="rId170"/>
    </p:embeddedFont>
    <p:embeddedFont>
      <p:font typeface="Arima Madurai ExtraBold" panose="00000A00000000000000"/>
      <p:bold r:id="rId1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2C36148-86B1-4178-923D-D0C7EDA7AE6B}" styleName="Table_0">
    <a:wholeTbl>
      <a:tcTxStyle>
        <a:font>
          <a:latin typeface="Cambria"/>
          <a:ea typeface="Cambria"/>
          <a:cs typeface="Cambria"/>
        </a:font>
        <a:schemeClr val="dk1"/>
      </a:tcTxStyle>
      <a:tcStyle>
        <a:tcBdr>
          <a:left>
            <a:ln w="12700" cap="flat" cmpd="sng">
              <a:solidFill>
                <a:schemeClr val="dk1"/>
              </a:solidFill>
              <a:prstDash val="solid"/>
              <a:round/>
              <a:headEnd type="none" w="sm" len="sm"/>
              <a:tailEnd type="none" w="sm" len="sm"/>
            </a:ln>
          </a:left>
          <a:right>
            <a:ln w="12700" cap="flat" cmpd="sng">
              <a:solidFill>
                <a:schemeClr val="dk1"/>
              </a:solidFill>
              <a:prstDash val="solid"/>
              <a:round/>
              <a:headEnd type="none" w="sm" len="sm"/>
              <a:tailEnd type="none" w="sm" len="sm"/>
            </a:ln>
          </a:right>
          <a:top>
            <a:ln w="12700" cap="flat" cmpd="sng">
              <a:solidFill>
                <a:schemeClr val="dk1"/>
              </a:solidFill>
              <a:prstDash val="solid"/>
              <a:round/>
              <a:headEnd type="none" w="sm" len="sm"/>
              <a:tailEnd type="none" w="sm" len="sm"/>
            </a:ln>
          </a:top>
          <a:bottom>
            <a:ln w="12700" cap="flat" cmpd="sng">
              <a:solidFill>
                <a:schemeClr val="dk1"/>
              </a:solidFill>
              <a:prstDash val="solid"/>
              <a:round/>
              <a:headEnd type="none" w="sm" len="sm"/>
              <a:tailEnd type="none" w="sm" len="sm"/>
            </a:ln>
          </a:bottom>
          <a:insideH>
            <a:ln w="12700" cap="flat" cmpd="sng">
              <a:solidFill>
                <a:schemeClr val="dk1"/>
              </a:solidFill>
              <a:prstDash val="solid"/>
              <a:round/>
              <a:headEnd type="none" w="sm" len="sm"/>
              <a:tailEnd type="none" w="sm" len="sm"/>
            </a:ln>
          </a:insideH>
          <a:insideV>
            <a:ln w="12700" cap="flat" cmpd="sng">
              <a:solidFill>
                <a:schemeClr val="dk1"/>
              </a:solidFill>
              <a:prstDash val="solid"/>
              <a:round/>
              <a:headEnd type="none" w="sm" len="sm"/>
              <a:tailEnd type="none" w="sm" len="sm"/>
            </a:ln>
          </a:insideV>
        </a:tcBdr>
        <a:fill>
          <a:solidFill>
            <a:srgbClr val="FFFFFF">
              <a:alpha val="0"/>
            </a:srgbClr>
          </a:solidFill>
        </a:fill>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 styleId="{DFC799F9-F0E8-495A-938D-28BECDBFEF39}" styleName="Table_1">
    <a:wholeTbl>
      <a:tcTxStyle>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BF1E8"/>
          </a:solidFill>
        </a:fill>
      </a:tcStyle>
    </a:wholeTbl>
    <a:band1H>
      <a:tcStyle>
        <a:tcBdr/>
        <a:fill>
          <a:solidFill>
            <a:srgbClr val="D4E2CE"/>
          </a:solidFill>
        </a:fill>
      </a:tcStyle>
    </a:band1H>
    <a:band2H>
      <a:tcStyle>
        <a:tcBdr/>
      </a:tcStyle>
    </a:band2H>
    <a:band1V>
      <a:tcStyle>
        <a:tcBdr/>
        <a:fill>
          <a:solidFill>
            <a:srgbClr val="D4E2CE"/>
          </a:solidFill>
        </a:fill>
      </a:tcStyle>
    </a:band1V>
    <a:band2V>
      <a:tcStyle>
        <a:tcBdr/>
      </a:tcStyle>
    </a:band2V>
    <a:lastCol>
      <a:tcTxStyle b="on">
        <a:font>
          <a:latin typeface="Calibri"/>
          <a:ea typeface="Calibri"/>
          <a:cs typeface="Calibri"/>
        </a:font>
        <a:schemeClr val="lt1"/>
      </a:tcTxStyle>
      <a:tcStyle>
        <a:tcBdr/>
        <a:fill>
          <a:solidFill>
            <a:schemeClr val="accent6"/>
          </a:solidFill>
        </a:fill>
      </a:tcStyle>
    </a:lastCol>
    <a:firstCol>
      <a:tcTxStyle b="on">
        <a:font>
          <a:latin typeface="Calibri"/>
          <a:ea typeface="Calibri"/>
          <a:cs typeface="Calibri"/>
        </a:font>
        <a:schemeClr val="lt1"/>
      </a:tcTxStyle>
      <a:tcStyle>
        <a:tcBdr/>
        <a:fill>
          <a:solidFill>
            <a:schemeClr val="accent6"/>
          </a:solidFill>
        </a:fill>
      </a:tcStyle>
    </a:firstCol>
    <a:lastRow>
      <a:tcTxStyle b="on">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6"/>
          </a:solidFill>
        </a:fill>
      </a:tcStyle>
    </a:lastRow>
    <a:seCell>
      <a:tcStyle>
        <a:tcBdr/>
      </a:tcStyle>
    </a:seCell>
    <a:swCell>
      <a:tcStyle>
        <a:tcBdr/>
      </a:tcStyle>
    </a:swCell>
    <a:firstRow>
      <a:tcTxStyle b="on">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6"/>
          </a:solidFill>
        </a:fill>
      </a:tcStyle>
    </a:firstRow>
    <a:neCell>
      <a:tcStyle>
        <a:tcBdr/>
      </a:tcStyle>
    </a:neCell>
    <a:nwCell>
      <a:tcStyle>
        <a:tcBdr/>
      </a:tcStyle>
    </a:nwCell>
  </a:tblStyle>
  <a:tblStyle styleId="{792374E3-E436-410E-802F-4D1F658C6766}" styleName="Table_2">
    <a:wholeTbl>
      <a:tcTxStyle>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9EFF7"/>
          </a:solidFill>
        </a:fill>
      </a:tcStyle>
    </a:wholeTbl>
    <a:band1H>
      <a:tcStyle>
        <a:tcBdr/>
        <a:fill>
          <a:solidFill>
            <a:srgbClr val="D0DEEF"/>
          </a:solidFill>
        </a:fill>
      </a:tcStyle>
    </a:band1H>
    <a:band2H>
      <a:tcStyle>
        <a:tcBdr/>
      </a:tcStyle>
    </a:band2H>
    <a:band1V>
      <a:tcStyle>
        <a:tcBdr/>
        <a:fill>
          <a:solidFill>
            <a:srgbClr val="D0DEEF"/>
          </a:solidFill>
        </a:fill>
      </a:tcStyle>
    </a:band1V>
    <a:band2V>
      <a:tcStyle>
        <a:tcBdr/>
      </a:tcStyle>
    </a:band2V>
    <a:lastCol>
      <a:tcTxStyle b="on">
        <a:font>
          <a:latin typeface="Calibri"/>
          <a:ea typeface="Calibri"/>
          <a:cs typeface="Calibri"/>
        </a:font>
        <a:schemeClr val="lt1"/>
      </a:tcTxStyle>
      <a:tcStyle>
        <a:tcBdr/>
        <a:fill>
          <a:solidFill>
            <a:schemeClr val="accent1"/>
          </a:solidFill>
        </a:fill>
      </a:tcStyle>
    </a:lastCol>
    <a:firstCol>
      <a:tcTxStyle b="on">
        <a:font>
          <a:latin typeface="Calibri"/>
          <a:ea typeface="Calibri"/>
          <a:cs typeface="Calibri"/>
        </a:font>
        <a:schemeClr val="lt1"/>
      </a:tcTxStyle>
      <a:tcStyle>
        <a:tcBdr/>
        <a:fill>
          <a:solidFill>
            <a:schemeClr val="accent1"/>
          </a:solidFill>
        </a:fill>
      </a:tcStyle>
    </a:firstCol>
    <a:lastRow>
      <a:tcTxStyle b="on">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Style>
        <a:tcBdr/>
      </a:tcStyle>
    </a:seCell>
    <a:swCell>
      <a:tcStyle>
        <a:tcBdr/>
      </a:tcStyle>
    </a:swCell>
    <a:firstRow>
      <a:tcTxStyle b="on">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Style>
        <a:tcBdr/>
      </a:tcStyle>
    </a:neCell>
    <a:nwCell>
      <a:tcStyle>
        <a:tcBdr/>
      </a:tcStyle>
    </a:nwCell>
  </a:tblStyle>
  <a:tblStyle styleId="{3666FAFA-FD8A-4D83-ABA4-44A1AE6BAC41}" styleName="Table_3">
    <a:wholeTbl>
      <a:tcTxStyle>
        <a:font>
          <a:latin typeface="Calibri"/>
          <a:ea typeface="Calibri"/>
          <a:cs typeface="Calibri"/>
        </a:font>
        <a:schemeClr val="dk1"/>
      </a:tcTxStyle>
      <a:tcStyle>
        <a:tcBdr>
          <a:left>
            <a:ln w="12700" cap="flat" cmpd="sng">
              <a:solidFill>
                <a:schemeClr val="accent4"/>
              </a:solidFill>
              <a:prstDash val="solid"/>
              <a:round/>
              <a:headEnd type="none" w="sm" len="sm"/>
              <a:tailEnd type="none" w="sm" len="sm"/>
            </a:ln>
          </a:left>
          <a:right>
            <a:ln w="12700" cap="flat" cmpd="sng">
              <a:solidFill>
                <a:schemeClr val="accent4"/>
              </a:solidFill>
              <a:prstDash val="solid"/>
              <a:round/>
              <a:headEnd type="none" w="sm" len="sm"/>
              <a:tailEnd type="none" w="sm" len="sm"/>
            </a:ln>
          </a:right>
          <a:top>
            <a:ln w="12700" cap="flat" cmpd="sng">
              <a:solidFill>
                <a:schemeClr val="accent4"/>
              </a:solidFill>
              <a:prstDash val="solid"/>
              <a:round/>
              <a:headEnd type="none" w="sm" len="sm"/>
              <a:tailEnd type="none" w="sm" len="sm"/>
            </a:ln>
          </a:top>
          <a:bottom>
            <a:ln w="12700" cap="flat" cmpd="sng">
              <a:solidFill>
                <a:schemeClr val="accent4"/>
              </a:solidFill>
              <a:prstDash val="solid"/>
              <a:round/>
              <a:headEnd type="none" w="sm" len="sm"/>
              <a:tailEnd type="none" w="sm" len="sm"/>
            </a:ln>
          </a:bottom>
          <a:insideH>
            <a:ln w="12700" cap="flat" cmpd="sng">
              <a:solidFill>
                <a:schemeClr val="accent4"/>
              </a:solidFill>
              <a:prstDash val="solid"/>
              <a:round/>
              <a:headEnd type="none" w="sm" len="sm"/>
              <a:tailEnd type="none" w="sm" len="sm"/>
            </a:ln>
          </a:insideH>
          <a:insideV>
            <a:ln w="12700" cap="flat" cmpd="sng">
              <a:solidFill>
                <a:schemeClr val="accent4"/>
              </a:solidFill>
              <a:prstDash val="solid"/>
              <a:round/>
              <a:headEnd type="none" w="sm" len="sm"/>
              <a:tailEnd type="none" w="sm" len="sm"/>
            </a:ln>
          </a:insideV>
        </a:tcBdr>
        <a:fill>
          <a:solidFill>
            <a:srgbClr val="FFF4E6"/>
          </a:solidFill>
        </a:fill>
      </a:tcStyle>
    </a:wholeTbl>
    <a:band1H>
      <a:tcStyle>
        <a:tcBdr/>
        <a:fill>
          <a:solidFill>
            <a:srgbClr val="FFE8CA"/>
          </a:solidFill>
        </a:fill>
      </a:tcStyle>
    </a:band1H>
    <a:band2H>
      <a:tcStyle>
        <a:tcBdr/>
      </a:tcStyle>
    </a:band2H>
    <a:band1V>
      <a:tcStyle>
        <a:tcBdr/>
        <a:fill>
          <a:solidFill>
            <a:srgbClr val="FFE8CA"/>
          </a:solidFill>
        </a:fill>
      </a:tcStyle>
    </a:band1V>
    <a:band2V>
      <a:tcStyle>
        <a:tcBdr/>
      </a:tcStyle>
    </a:band2V>
    <a:lastCol>
      <a:tcTxStyle b="on"/>
      <a:tcStyle>
        <a:tcBdr/>
      </a:tcStyle>
    </a:lastCol>
    <a:firstCol>
      <a:tcTxStyle b="on"/>
      <a:tcStyle>
        <a:tcBdr/>
      </a:tcStyle>
    </a:firstCol>
    <a:lastRow>
      <a:tcTxStyle b="on"/>
      <a:tcStyle>
        <a:tcBdr>
          <a:top>
            <a:ln w="25400" cap="flat" cmpd="sng">
              <a:solidFill>
                <a:schemeClr val="accent4"/>
              </a:solidFill>
              <a:prstDash val="solid"/>
              <a:round/>
              <a:headEnd type="none" w="sm" len="sm"/>
              <a:tailEnd type="none" w="sm" len="sm"/>
            </a:ln>
          </a:top>
        </a:tcBdr>
        <a:fill>
          <a:solidFill>
            <a:srgbClr val="FFF4E6"/>
          </a:solidFill>
        </a:fill>
      </a:tcStyle>
    </a:lastRow>
    <a:seCell>
      <a:tcStyle>
        <a:tcBdr/>
      </a:tcStyle>
    </a:seCell>
    <a:swCell>
      <a:tcStyle>
        <a:tcBdr/>
      </a:tcStyle>
    </a:swCell>
    <a:firstRow>
      <a:tcTxStyle b="on"/>
      <a:tcStyle>
        <a:tcBdr/>
        <a:fill>
          <a:solidFill>
            <a:srgbClr val="FFF4E6"/>
          </a:solidFill>
        </a:fill>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1" d="100"/>
          <a:sy n="41" d="100"/>
        </p:scale>
        <p:origin x="-102" y="-636"/>
      </p:cViewPr>
      <p:guideLst>
        <p:guide orient="horz" pos="2185"/>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87.xml"/><Relationship Id="rId98" Type="http://schemas.openxmlformats.org/officeDocument/2006/relationships/slide" Target="slides/slide86.xml"/><Relationship Id="rId97" Type="http://schemas.openxmlformats.org/officeDocument/2006/relationships/slide" Target="slides/slide85.xml"/><Relationship Id="rId96" Type="http://schemas.openxmlformats.org/officeDocument/2006/relationships/slide" Target="slides/slide84.xml"/><Relationship Id="rId95" Type="http://schemas.openxmlformats.org/officeDocument/2006/relationships/slide" Target="slides/slide83.xml"/><Relationship Id="rId94" Type="http://schemas.openxmlformats.org/officeDocument/2006/relationships/slide" Target="slides/slide82.xml"/><Relationship Id="rId93" Type="http://schemas.openxmlformats.org/officeDocument/2006/relationships/slide" Target="slides/slide81.xml"/><Relationship Id="rId92" Type="http://schemas.openxmlformats.org/officeDocument/2006/relationships/slide" Target="slides/slide80.xml"/><Relationship Id="rId91" Type="http://schemas.openxmlformats.org/officeDocument/2006/relationships/slide" Target="slides/slide79.xml"/><Relationship Id="rId90" Type="http://schemas.openxmlformats.org/officeDocument/2006/relationships/slide" Target="slides/slide78.xml"/><Relationship Id="rId9" Type="http://schemas.openxmlformats.org/officeDocument/2006/relationships/slideMaster" Target="slideMasters/slideMaster8.xml"/><Relationship Id="rId89" Type="http://schemas.openxmlformats.org/officeDocument/2006/relationships/slide" Target="slides/slide77.xml"/><Relationship Id="rId88" Type="http://schemas.openxmlformats.org/officeDocument/2006/relationships/slide" Target="slides/slide76.xml"/><Relationship Id="rId87" Type="http://schemas.openxmlformats.org/officeDocument/2006/relationships/slide" Target="slides/slide75.xml"/><Relationship Id="rId86" Type="http://schemas.openxmlformats.org/officeDocument/2006/relationships/slide" Target="slides/slide74.xml"/><Relationship Id="rId85" Type="http://schemas.openxmlformats.org/officeDocument/2006/relationships/slide" Target="slides/slide73.xml"/><Relationship Id="rId84" Type="http://schemas.openxmlformats.org/officeDocument/2006/relationships/slide" Target="slides/slide72.xml"/><Relationship Id="rId83" Type="http://schemas.openxmlformats.org/officeDocument/2006/relationships/slide" Target="slides/slide71.xml"/><Relationship Id="rId82" Type="http://schemas.openxmlformats.org/officeDocument/2006/relationships/slide" Target="slides/slide70.xml"/><Relationship Id="rId81" Type="http://schemas.openxmlformats.org/officeDocument/2006/relationships/slide" Target="slides/slide69.xml"/><Relationship Id="rId80" Type="http://schemas.openxmlformats.org/officeDocument/2006/relationships/slide" Target="slides/slide68.xml"/><Relationship Id="rId8" Type="http://schemas.openxmlformats.org/officeDocument/2006/relationships/slideMaster" Target="slideMasters/slideMaster7.xml"/><Relationship Id="rId79" Type="http://schemas.openxmlformats.org/officeDocument/2006/relationships/slide" Target="slides/slide67.xml"/><Relationship Id="rId78" Type="http://schemas.openxmlformats.org/officeDocument/2006/relationships/slide" Target="slides/slide66.xml"/><Relationship Id="rId77" Type="http://schemas.openxmlformats.org/officeDocument/2006/relationships/slide" Target="slides/slide65.xml"/><Relationship Id="rId76" Type="http://schemas.openxmlformats.org/officeDocument/2006/relationships/slide" Target="slides/slide64.xml"/><Relationship Id="rId75" Type="http://schemas.openxmlformats.org/officeDocument/2006/relationships/slide" Target="slides/slide63.xml"/><Relationship Id="rId74" Type="http://schemas.openxmlformats.org/officeDocument/2006/relationships/slide" Target="slides/slide62.xml"/><Relationship Id="rId73" Type="http://schemas.openxmlformats.org/officeDocument/2006/relationships/slide" Target="slides/slide61.xml"/><Relationship Id="rId72" Type="http://schemas.openxmlformats.org/officeDocument/2006/relationships/slide" Target="slides/slide60.xml"/><Relationship Id="rId71" Type="http://schemas.openxmlformats.org/officeDocument/2006/relationships/slide" Target="slides/slide59.xml"/><Relationship Id="rId70" Type="http://schemas.openxmlformats.org/officeDocument/2006/relationships/slide" Target="slides/slide58.xml"/><Relationship Id="rId7" Type="http://schemas.openxmlformats.org/officeDocument/2006/relationships/slideMaster" Target="slideMasters/slideMaster6.xml"/><Relationship Id="rId69" Type="http://schemas.openxmlformats.org/officeDocument/2006/relationships/slide" Target="slides/slide57.xml"/><Relationship Id="rId68" Type="http://schemas.openxmlformats.org/officeDocument/2006/relationships/slide" Target="slides/slide56.xml"/><Relationship Id="rId67" Type="http://schemas.openxmlformats.org/officeDocument/2006/relationships/slide" Target="slides/slide55.xml"/><Relationship Id="rId66" Type="http://schemas.openxmlformats.org/officeDocument/2006/relationships/slide" Target="slides/slide54.xml"/><Relationship Id="rId65" Type="http://schemas.openxmlformats.org/officeDocument/2006/relationships/slide" Target="slides/slide53.xml"/><Relationship Id="rId64" Type="http://schemas.openxmlformats.org/officeDocument/2006/relationships/slide" Target="slides/slide52.xml"/><Relationship Id="rId63" Type="http://schemas.openxmlformats.org/officeDocument/2006/relationships/slide" Target="slides/slide51.xml"/><Relationship Id="rId62" Type="http://schemas.openxmlformats.org/officeDocument/2006/relationships/slide" Target="slides/slide50.xml"/><Relationship Id="rId61" Type="http://schemas.openxmlformats.org/officeDocument/2006/relationships/slide" Target="slides/slide49.xml"/><Relationship Id="rId60" Type="http://schemas.openxmlformats.org/officeDocument/2006/relationships/slide" Target="slides/slide48.xml"/><Relationship Id="rId6" Type="http://schemas.openxmlformats.org/officeDocument/2006/relationships/slideMaster" Target="slideMasters/slideMaster5.xml"/><Relationship Id="rId59" Type="http://schemas.openxmlformats.org/officeDocument/2006/relationships/slide" Target="slides/slide47.xml"/><Relationship Id="rId58" Type="http://schemas.openxmlformats.org/officeDocument/2006/relationships/slide" Target="slides/slide46.xml"/><Relationship Id="rId57" Type="http://schemas.openxmlformats.org/officeDocument/2006/relationships/slide" Target="slides/slide45.xml"/><Relationship Id="rId56" Type="http://schemas.openxmlformats.org/officeDocument/2006/relationships/slide" Target="slides/slide44.xml"/><Relationship Id="rId55" Type="http://schemas.openxmlformats.org/officeDocument/2006/relationships/slide" Target="slides/slide43.xml"/><Relationship Id="rId54" Type="http://schemas.openxmlformats.org/officeDocument/2006/relationships/slide" Target="slides/slide42.xml"/><Relationship Id="rId53" Type="http://schemas.openxmlformats.org/officeDocument/2006/relationships/slide" Target="slides/slide41.xml"/><Relationship Id="rId52" Type="http://schemas.openxmlformats.org/officeDocument/2006/relationships/slide" Target="slides/slide40.xml"/><Relationship Id="rId51" Type="http://schemas.openxmlformats.org/officeDocument/2006/relationships/slide" Target="slides/slide39.xml"/><Relationship Id="rId50" Type="http://schemas.openxmlformats.org/officeDocument/2006/relationships/slide" Target="slides/slide38.xml"/><Relationship Id="rId5" Type="http://schemas.openxmlformats.org/officeDocument/2006/relationships/slideMaster" Target="slideMasters/slideMaster4.xml"/><Relationship Id="rId49" Type="http://schemas.openxmlformats.org/officeDocument/2006/relationships/slide" Target="slides/slide37.xml"/><Relationship Id="rId48" Type="http://schemas.openxmlformats.org/officeDocument/2006/relationships/slide" Target="slides/slide36.xml"/><Relationship Id="rId47" Type="http://schemas.openxmlformats.org/officeDocument/2006/relationships/slide" Target="slides/slide35.xml"/><Relationship Id="rId46" Type="http://schemas.openxmlformats.org/officeDocument/2006/relationships/slide" Target="slides/slide34.xml"/><Relationship Id="rId45" Type="http://schemas.openxmlformats.org/officeDocument/2006/relationships/slide" Target="slides/slide33.xml"/><Relationship Id="rId44" Type="http://schemas.openxmlformats.org/officeDocument/2006/relationships/slide" Target="slides/slide32.xml"/><Relationship Id="rId43" Type="http://schemas.openxmlformats.org/officeDocument/2006/relationships/slide" Target="slides/slide31.xml"/><Relationship Id="rId42" Type="http://schemas.openxmlformats.org/officeDocument/2006/relationships/slide" Target="slides/slide30.xml"/><Relationship Id="rId41" Type="http://schemas.openxmlformats.org/officeDocument/2006/relationships/slide" Target="slides/slide29.xml"/><Relationship Id="rId40" Type="http://schemas.openxmlformats.org/officeDocument/2006/relationships/slide" Target="slides/slide28.xml"/><Relationship Id="rId4" Type="http://schemas.openxmlformats.org/officeDocument/2006/relationships/slideMaster" Target="slideMasters/slideMaster3.xml"/><Relationship Id="rId39" Type="http://schemas.openxmlformats.org/officeDocument/2006/relationships/slide" Target="slides/slide27.xml"/><Relationship Id="rId38" Type="http://schemas.openxmlformats.org/officeDocument/2006/relationships/slide" Target="slides/slide26.xml"/><Relationship Id="rId37" Type="http://schemas.openxmlformats.org/officeDocument/2006/relationships/slide" Target="slides/slide25.xml"/><Relationship Id="rId36" Type="http://schemas.openxmlformats.org/officeDocument/2006/relationships/slide" Target="slides/slide24.xml"/><Relationship Id="rId35" Type="http://schemas.openxmlformats.org/officeDocument/2006/relationships/slide" Target="slides/slide23.xml"/><Relationship Id="rId34" Type="http://schemas.openxmlformats.org/officeDocument/2006/relationships/slide" Target="slides/slide22.xml"/><Relationship Id="rId33" Type="http://schemas.openxmlformats.org/officeDocument/2006/relationships/slide" Target="slides/slide21.xml"/><Relationship Id="rId32" Type="http://schemas.openxmlformats.org/officeDocument/2006/relationships/slide" Target="slides/slide20.xml"/><Relationship Id="rId31" Type="http://schemas.openxmlformats.org/officeDocument/2006/relationships/slide" Target="slides/slide19.xml"/><Relationship Id="rId30" Type="http://schemas.openxmlformats.org/officeDocument/2006/relationships/slide" Target="slides/slide18.xml"/><Relationship Id="rId3" Type="http://schemas.openxmlformats.org/officeDocument/2006/relationships/slideMaster" Target="slideMasters/slideMaster2.xml"/><Relationship Id="rId29" Type="http://schemas.openxmlformats.org/officeDocument/2006/relationships/slide" Target="slides/slide17.xml"/><Relationship Id="rId28" Type="http://schemas.openxmlformats.org/officeDocument/2006/relationships/slide" Target="slides/slide16.xml"/><Relationship Id="rId27" Type="http://schemas.openxmlformats.org/officeDocument/2006/relationships/slide" Target="slides/slide15.xml"/><Relationship Id="rId26" Type="http://schemas.openxmlformats.org/officeDocument/2006/relationships/slide" Target="slides/slide14.xml"/><Relationship Id="rId25" Type="http://schemas.openxmlformats.org/officeDocument/2006/relationships/slide" Target="slides/slide13.xml"/><Relationship Id="rId24" Type="http://schemas.openxmlformats.org/officeDocument/2006/relationships/slide" Target="slides/slide12.xml"/><Relationship Id="rId23" Type="http://schemas.openxmlformats.org/officeDocument/2006/relationships/slide" Target="slides/slide11.xml"/><Relationship Id="rId22" Type="http://schemas.openxmlformats.org/officeDocument/2006/relationships/slide" Target="slides/slide10.xml"/><Relationship Id="rId21" Type="http://schemas.openxmlformats.org/officeDocument/2006/relationships/slide" Target="slides/slide9.xml"/><Relationship Id="rId20" Type="http://schemas.openxmlformats.org/officeDocument/2006/relationships/slide" Target="slides/slide8.xml"/><Relationship Id="rId2" Type="http://schemas.openxmlformats.org/officeDocument/2006/relationships/theme" Target="theme/theme1.xml"/><Relationship Id="rId19" Type="http://schemas.openxmlformats.org/officeDocument/2006/relationships/slide" Target="slides/slide7.xml"/><Relationship Id="rId18" Type="http://schemas.openxmlformats.org/officeDocument/2006/relationships/slide" Target="slides/slide6.xml"/><Relationship Id="rId171" Type="http://schemas.openxmlformats.org/officeDocument/2006/relationships/font" Target="fonts/font38.fntdata"/><Relationship Id="rId170" Type="http://schemas.openxmlformats.org/officeDocument/2006/relationships/font" Target="fonts/font37.fntdata"/><Relationship Id="rId17" Type="http://schemas.openxmlformats.org/officeDocument/2006/relationships/slide" Target="slides/slide5.xml"/><Relationship Id="rId169" Type="http://schemas.openxmlformats.org/officeDocument/2006/relationships/font" Target="fonts/font36.fntdata"/><Relationship Id="rId168" Type="http://schemas.openxmlformats.org/officeDocument/2006/relationships/font" Target="fonts/font35.fntdata"/><Relationship Id="rId167" Type="http://schemas.openxmlformats.org/officeDocument/2006/relationships/font" Target="fonts/font34.fntdata"/><Relationship Id="rId166" Type="http://schemas.openxmlformats.org/officeDocument/2006/relationships/font" Target="fonts/font33.fntdata"/><Relationship Id="rId165" Type="http://schemas.openxmlformats.org/officeDocument/2006/relationships/font" Target="fonts/font32.fntdata"/><Relationship Id="rId164" Type="http://schemas.openxmlformats.org/officeDocument/2006/relationships/font" Target="fonts/font31.fntdata"/><Relationship Id="rId163" Type="http://schemas.openxmlformats.org/officeDocument/2006/relationships/font" Target="fonts/font30.fntdata"/><Relationship Id="rId162" Type="http://schemas.openxmlformats.org/officeDocument/2006/relationships/font" Target="fonts/font29.fntdata"/><Relationship Id="rId161" Type="http://schemas.openxmlformats.org/officeDocument/2006/relationships/font" Target="fonts/font28.fntdata"/><Relationship Id="rId160" Type="http://schemas.openxmlformats.org/officeDocument/2006/relationships/font" Target="fonts/font27.fntdata"/><Relationship Id="rId16" Type="http://schemas.openxmlformats.org/officeDocument/2006/relationships/slide" Target="slides/slide4.xml"/><Relationship Id="rId159" Type="http://schemas.openxmlformats.org/officeDocument/2006/relationships/font" Target="fonts/font26.fntdata"/><Relationship Id="rId158" Type="http://schemas.openxmlformats.org/officeDocument/2006/relationships/font" Target="fonts/font25.fntdata"/><Relationship Id="rId157" Type="http://schemas.openxmlformats.org/officeDocument/2006/relationships/font" Target="fonts/font24.fntdata"/><Relationship Id="rId156" Type="http://schemas.openxmlformats.org/officeDocument/2006/relationships/font" Target="fonts/font23.fntdata"/><Relationship Id="rId155" Type="http://schemas.openxmlformats.org/officeDocument/2006/relationships/font" Target="fonts/font22.fntdata"/><Relationship Id="rId154" Type="http://schemas.openxmlformats.org/officeDocument/2006/relationships/font" Target="fonts/font21.fntdata"/><Relationship Id="rId153" Type="http://schemas.openxmlformats.org/officeDocument/2006/relationships/font" Target="fonts/font20.fntdata"/><Relationship Id="rId152" Type="http://schemas.openxmlformats.org/officeDocument/2006/relationships/font" Target="fonts/font19.fntdata"/><Relationship Id="rId151" Type="http://schemas.openxmlformats.org/officeDocument/2006/relationships/font" Target="fonts/font18.fntdata"/><Relationship Id="rId150" Type="http://schemas.openxmlformats.org/officeDocument/2006/relationships/font" Target="fonts/font17.fntdata"/><Relationship Id="rId15" Type="http://schemas.openxmlformats.org/officeDocument/2006/relationships/slide" Target="slides/slide3.xml"/><Relationship Id="rId149" Type="http://schemas.openxmlformats.org/officeDocument/2006/relationships/font" Target="fonts/font16.fntdata"/><Relationship Id="rId148" Type="http://schemas.openxmlformats.org/officeDocument/2006/relationships/font" Target="fonts/font15.fntdata"/><Relationship Id="rId147" Type="http://schemas.openxmlformats.org/officeDocument/2006/relationships/font" Target="fonts/font14.fntdata"/><Relationship Id="rId146" Type="http://schemas.openxmlformats.org/officeDocument/2006/relationships/font" Target="fonts/font13.fntdata"/><Relationship Id="rId145" Type="http://schemas.openxmlformats.org/officeDocument/2006/relationships/font" Target="fonts/font12.fntdata"/><Relationship Id="rId144" Type="http://schemas.openxmlformats.org/officeDocument/2006/relationships/font" Target="fonts/font11.fntdata"/><Relationship Id="rId143" Type="http://schemas.openxmlformats.org/officeDocument/2006/relationships/font" Target="fonts/font10.fntdata"/><Relationship Id="rId142" Type="http://schemas.openxmlformats.org/officeDocument/2006/relationships/font" Target="fonts/font9.fntdata"/><Relationship Id="rId141" Type="http://schemas.openxmlformats.org/officeDocument/2006/relationships/font" Target="fonts/font8.fntdata"/><Relationship Id="rId140" Type="http://schemas.openxmlformats.org/officeDocument/2006/relationships/font" Target="fonts/font7.fntdata"/><Relationship Id="rId14" Type="http://schemas.openxmlformats.org/officeDocument/2006/relationships/slide" Target="slides/slide2.xml"/><Relationship Id="rId139" Type="http://schemas.openxmlformats.org/officeDocument/2006/relationships/font" Target="fonts/font6.fntdata"/><Relationship Id="rId138" Type="http://schemas.openxmlformats.org/officeDocument/2006/relationships/font" Target="fonts/font5.fntdata"/><Relationship Id="rId137" Type="http://schemas.openxmlformats.org/officeDocument/2006/relationships/font" Target="fonts/font4.fntdata"/><Relationship Id="rId136" Type="http://schemas.openxmlformats.org/officeDocument/2006/relationships/font" Target="fonts/font3.fntdata"/><Relationship Id="rId135" Type="http://schemas.openxmlformats.org/officeDocument/2006/relationships/font" Target="fonts/font2.fntdata"/><Relationship Id="rId134" Type="http://schemas.openxmlformats.org/officeDocument/2006/relationships/font" Target="fonts/font1.fntdata"/><Relationship Id="rId133" Type="http://schemas.openxmlformats.org/officeDocument/2006/relationships/tableStyles" Target="tableStyles.xml"/><Relationship Id="rId132" Type="http://schemas.openxmlformats.org/officeDocument/2006/relationships/viewProps" Target="viewProps.xml"/><Relationship Id="rId131" Type="http://schemas.openxmlformats.org/officeDocument/2006/relationships/presProps" Target="presProps.xml"/><Relationship Id="rId130" Type="http://schemas.openxmlformats.org/officeDocument/2006/relationships/slide" Target="slides/slide118.xml"/><Relationship Id="rId13" Type="http://schemas.openxmlformats.org/officeDocument/2006/relationships/notesMaster" Target="notesMasters/notesMaster1.xml"/><Relationship Id="rId129" Type="http://schemas.openxmlformats.org/officeDocument/2006/relationships/slide" Target="slides/slide117.xml"/><Relationship Id="rId128" Type="http://schemas.openxmlformats.org/officeDocument/2006/relationships/slide" Target="slides/slide116.xml"/><Relationship Id="rId127" Type="http://schemas.openxmlformats.org/officeDocument/2006/relationships/slide" Target="slides/slide115.xml"/><Relationship Id="rId126" Type="http://schemas.openxmlformats.org/officeDocument/2006/relationships/slide" Target="slides/slide114.xml"/><Relationship Id="rId125" Type="http://schemas.openxmlformats.org/officeDocument/2006/relationships/slide" Target="slides/slide113.xml"/><Relationship Id="rId124" Type="http://schemas.openxmlformats.org/officeDocument/2006/relationships/slide" Target="slides/slide112.xml"/><Relationship Id="rId123" Type="http://schemas.openxmlformats.org/officeDocument/2006/relationships/slide" Target="slides/slide111.xml"/><Relationship Id="rId122" Type="http://schemas.openxmlformats.org/officeDocument/2006/relationships/slide" Target="slides/slide110.xml"/><Relationship Id="rId121" Type="http://schemas.openxmlformats.org/officeDocument/2006/relationships/slide" Target="slides/slide109.xml"/><Relationship Id="rId120" Type="http://schemas.openxmlformats.org/officeDocument/2006/relationships/slide" Target="slides/slide108.xml"/><Relationship Id="rId12" Type="http://schemas.openxmlformats.org/officeDocument/2006/relationships/slide" Target="slides/slide1.xml"/><Relationship Id="rId119" Type="http://schemas.openxmlformats.org/officeDocument/2006/relationships/slide" Target="slides/slide107.xml"/><Relationship Id="rId118" Type="http://schemas.openxmlformats.org/officeDocument/2006/relationships/slide" Target="slides/slide106.xml"/><Relationship Id="rId117" Type="http://schemas.openxmlformats.org/officeDocument/2006/relationships/slide" Target="slides/slide105.xml"/><Relationship Id="rId116" Type="http://schemas.openxmlformats.org/officeDocument/2006/relationships/slide" Target="slides/slide104.xml"/><Relationship Id="rId115" Type="http://schemas.openxmlformats.org/officeDocument/2006/relationships/slide" Target="slides/slide103.xml"/><Relationship Id="rId114" Type="http://schemas.openxmlformats.org/officeDocument/2006/relationships/slide" Target="slides/slide102.xml"/><Relationship Id="rId113" Type="http://schemas.openxmlformats.org/officeDocument/2006/relationships/slide" Target="slides/slide101.xml"/><Relationship Id="rId112" Type="http://schemas.openxmlformats.org/officeDocument/2006/relationships/slide" Target="slides/slide100.xml"/><Relationship Id="rId111" Type="http://schemas.openxmlformats.org/officeDocument/2006/relationships/slide" Target="slides/slide99.xml"/><Relationship Id="rId110" Type="http://schemas.openxmlformats.org/officeDocument/2006/relationships/slide" Target="slides/slide98.xml"/><Relationship Id="rId11" Type="http://schemas.openxmlformats.org/officeDocument/2006/relationships/slideMaster" Target="slideMasters/slideMaster10.xml"/><Relationship Id="rId109" Type="http://schemas.openxmlformats.org/officeDocument/2006/relationships/slide" Target="slides/slide97.xml"/><Relationship Id="rId108" Type="http://schemas.openxmlformats.org/officeDocument/2006/relationships/slide" Target="slides/slide96.xml"/><Relationship Id="rId107" Type="http://schemas.openxmlformats.org/officeDocument/2006/relationships/slide" Target="slides/slide95.xml"/><Relationship Id="rId106" Type="http://schemas.openxmlformats.org/officeDocument/2006/relationships/slide" Target="slides/slide94.xml"/><Relationship Id="rId105" Type="http://schemas.openxmlformats.org/officeDocument/2006/relationships/slide" Target="slides/slide93.xml"/><Relationship Id="rId104" Type="http://schemas.openxmlformats.org/officeDocument/2006/relationships/slide" Target="slides/slide92.xml"/><Relationship Id="rId103" Type="http://schemas.openxmlformats.org/officeDocument/2006/relationships/slide" Target="slides/slide91.xml"/><Relationship Id="rId102" Type="http://schemas.openxmlformats.org/officeDocument/2006/relationships/slide" Target="slides/slide90.xml"/><Relationship Id="rId101" Type="http://schemas.openxmlformats.org/officeDocument/2006/relationships/slide" Target="slides/slide89.xml"/><Relationship Id="rId100" Type="http://schemas.openxmlformats.org/officeDocument/2006/relationships/slide" Target="slides/slide88.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726FE507-2FBF-43A4-84F7-5AA88892A3A5}" type="doc">
      <dgm:prSet loTypeId="urn:microsoft.com/office/officeart/2005/8/layout/list1" loCatId="list" qsTypeId="urn:microsoft.com/office/officeart/2005/8/quickstyle/simple1" qsCatId="simple" csTypeId="urn:microsoft.com/office/officeart/2005/8/colors/colorful3" csCatId="colorful" phldr="1"/>
      <dgm:spPr/>
      <dgm:t>
        <a:bodyPr/>
        <a:lstStyle/>
        <a:p>
          <a:endParaRPr lang="en-US"/>
        </a:p>
      </dgm:t>
    </dgm:pt>
    <dgm:pt modelId="{2ECEC150-7F43-416A-BFA8-2A500162BF90}">
      <dgm:prSet phldrT="[Text]" custT="1"/>
      <dgm:spPr/>
      <dgm:t>
        <a:bodyPr/>
        <a:lstStyle/>
        <a:p>
          <a:pPr algn="just" rtl="0"/>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Dẫn</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dắt</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bằng</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một</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nói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nổi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tiếng</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danh</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ngôn</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thơ</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lời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bài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hát</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...-&gt;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khẳng</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định</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-&gt;</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hỏi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endParaRPr lang="en-US" sz="2800" dirty="0"/>
        </a:p>
      </dgm:t>
    </dgm:pt>
    <dgm:pt modelId="{06378FBE-842F-4426-BD0B-FBB222248395}" cxnId="{C5BAAA78-ADE7-4B7E-8CAA-5C9716C03DA4}" type="parTrans">
      <dgm:prSet/>
      <dgm:spPr/>
      <dgm:t>
        <a:bodyPr/>
        <a:lstStyle/>
        <a:p>
          <a:endParaRPr lang="en-US" sz="2800">
            <a:solidFill>
              <a:srgbClr val="FFFF00"/>
            </a:solidFill>
          </a:endParaRPr>
        </a:p>
      </dgm:t>
    </dgm:pt>
    <dgm:pt modelId="{003BB8BC-2EEE-4EA7-93C1-7E3AE5C4E9A0}" cxnId="{C5BAAA78-ADE7-4B7E-8CAA-5C9716C03DA4}" type="sibTrans">
      <dgm:prSet/>
      <dgm:spPr/>
      <dgm:t>
        <a:bodyPr/>
        <a:lstStyle/>
        <a:p>
          <a:endParaRPr lang="en-US" sz="2800">
            <a:solidFill>
              <a:srgbClr val="FFFF00"/>
            </a:solidFill>
          </a:endParaRPr>
        </a:p>
      </dgm:t>
    </dgm:pt>
    <dgm:pt modelId="{4816B449-05AE-45C4-8CD9-A80A43A724CE}">
      <dgm:prSet phldrT="[Text]" custT="1"/>
      <dgm:spPr/>
      <dgm:t>
        <a:bodyPr/>
        <a:lstStyle/>
        <a:p>
          <a:pPr algn="just" rtl="0"/>
          <a:r>
            <a:rPr lang="en-US" sz="2800" b="1" i="1" smtClean="0">
              <a:latin typeface="Times New Roman" panose="02020603050405020304"/>
              <a:ea typeface="Times New Roman" panose="02020603050405020304"/>
              <a:cs typeface="Times New Roman" panose="02020603050405020304"/>
              <a:sym typeface="Times New Roman" panose="02020603050405020304"/>
            </a:rPr>
            <a:t>- Giải thích vấn đề nghị luận</a:t>
          </a:r>
          <a:endParaRPr lang="en-US" sz="2800" dirty="0"/>
        </a:p>
      </dgm:t>
    </dgm:pt>
    <dgm:pt modelId="{90F673BB-7A52-4A39-BA5C-3F62B1432F7A}" cxnId="{A9B0B3FB-3D64-4732-BE81-B411086E8CFA}" type="parTrans">
      <dgm:prSet/>
      <dgm:spPr/>
      <dgm:t>
        <a:bodyPr/>
        <a:lstStyle/>
        <a:p>
          <a:endParaRPr lang="en-US" sz="2800">
            <a:solidFill>
              <a:srgbClr val="FFFF00"/>
            </a:solidFill>
          </a:endParaRPr>
        </a:p>
      </dgm:t>
    </dgm:pt>
    <dgm:pt modelId="{C2918054-C541-43F1-BC8F-CA092AAB6357}" cxnId="{A9B0B3FB-3D64-4732-BE81-B411086E8CFA}" type="sibTrans">
      <dgm:prSet/>
      <dgm:spPr/>
      <dgm:t>
        <a:bodyPr/>
        <a:lstStyle/>
        <a:p>
          <a:endParaRPr lang="en-US" sz="2800">
            <a:solidFill>
              <a:srgbClr val="FFFF00"/>
            </a:solidFill>
          </a:endParaRPr>
        </a:p>
      </dgm:t>
    </dgm:pt>
    <dgm:pt modelId="{CE551F12-A226-4E2A-A64B-70ACCF51514B}">
      <dgm:prSet phldrT="[Text]" custT="1"/>
      <dgm:spPr/>
      <dgm:t>
        <a:bodyPr/>
        <a:lstStyle/>
        <a:p>
          <a:pPr algn="just" rtl="0"/>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Lấy</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dẫn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chứng</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minh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họa</a:t>
          </a:r>
          <a:endParaRPr lang="en-US" sz="2800" dirty="0">
            <a:solidFill>
              <a:schemeClr val="tx1"/>
            </a:solidFill>
          </a:endParaRPr>
        </a:p>
      </dgm:t>
    </dgm:pt>
    <dgm:pt modelId="{20C21C45-02E2-4A33-BFB6-56764AE56697}" cxnId="{C9A042D6-56C2-4F66-9CA5-8FECCBC504A4}" type="parTrans">
      <dgm:prSet/>
      <dgm:spPr/>
      <dgm:t>
        <a:bodyPr/>
        <a:lstStyle/>
        <a:p>
          <a:endParaRPr lang="en-US" sz="2800">
            <a:solidFill>
              <a:srgbClr val="FFFF00"/>
            </a:solidFill>
          </a:endParaRPr>
        </a:p>
      </dgm:t>
    </dgm:pt>
    <dgm:pt modelId="{FEC8A34D-AE0E-4FEA-85B3-B07278797C18}" cxnId="{C9A042D6-56C2-4F66-9CA5-8FECCBC504A4}" type="sibTrans">
      <dgm:prSet/>
      <dgm:spPr/>
      <dgm:t>
        <a:bodyPr/>
        <a:lstStyle/>
        <a:p>
          <a:endParaRPr lang="en-US" sz="2800">
            <a:solidFill>
              <a:srgbClr val="FFFF00"/>
            </a:solidFill>
          </a:endParaRPr>
        </a:p>
      </dgm:t>
    </dgm:pt>
    <dgm:pt modelId="{FA3A98E2-92AF-4698-B286-70E23B8CBE27}">
      <dgm:prSet custT="1"/>
      <dgm:spPr/>
      <dgm:t>
        <a:bodyPr/>
        <a:lstStyle/>
        <a:p>
          <a:pPr algn="just" rtl="0"/>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Phân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tích</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đa</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chiều</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vấn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đề</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cần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NL</a:t>
          </a:r>
          <a:endParaRPr lang="en-US" sz="2800" b="1" i="1" dirty="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dgm:t>
    </dgm:pt>
    <dgm:pt modelId="{D9933B17-663D-48DC-93EB-79B5C0016B12}" cxnId="{0F2AC312-34A4-4F09-A795-427FB7CADA45}" type="parTrans">
      <dgm:prSet/>
      <dgm:spPr/>
      <dgm:t>
        <a:bodyPr/>
        <a:lstStyle/>
        <a:p>
          <a:endParaRPr lang="en-US" sz="2800">
            <a:solidFill>
              <a:srgbClr val="FFFF00"/>
            </a:solidFill>
          </a:endParaRPr>
        </a:p>
      </dgm:t>
    </dgm:pt>
    <dgm:pt modelId="{348DA6F5-E462-4B88-8023-D8378843CC2A}" cxnId="{0F2AC312-34A4-4F09-A795-427FB7CADA45}" type="sibTrans">
      <dgm:prSet/>
      <dgm:spPr/>
      <dgm:t>
        <a:bodyPr/>
        <a:lstStyle/>
        <a:p>
          <a:endParaRPr lang="en-US" sz="2800">
            <a:solidFill>
              <a:srgbClr val="FFFF00"/>
            </a:solidFill>
          </a:endParaRPr>
        </a:p>
      </dgm:t>
    </dgm:pt>
    <dgm:pt modelId="{E654E0CC-5095-45BC-AC27-D95922F34A84}">
      <dgm:prSet custT="1"/>
      <dgm:spPr/>
      <dgm:t>
        <a:bodyPr/>
        <a:lstStyle/>
        <a:p>
          <a:pPr algn="just" rtl="0"/>
          <a:r>
            <a:rPr lang="vi-VN"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Rút ra bài học, thông điệp</a:t>
          </a:r>
          <a:endParaRPr lang="vi-VN" sz="2800" b="1" i="1" dirty="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dgm:t>
    </dgm:pt>
    <dgm:pt modelId="{9888EB7B-DDC2-4C8E-BD6C-671F17578FBC}" cxnId="{D172BEF5-D7BF-45CE-9301-DBB50F48D8C2}" type="parTrans">
      <dgm:prSet/>
      <dgm:spPr/>
      <dgm:t>
        <a:bodyPr/>
        <a:lstStyle/>
        <a:p>
          <a:endParaRPr lang="en-US" sz="2800">
            <a:solidFill>
              <a:srgbClr val="FFFF00"/>
            </a:solidFill>
          </a:endParaRPr>
        </a:p>
      </dgm:t>
    </dgm:pt>
    <dgm:pt modelId="{67FA8760-2908-4ED1-90C0-35BCB2275E36}" cxnId="{D172BEF5-D7BF-45CE-9301-DBB50F48D8C2}" type="sibTrans">
      <dgm:prSet/>
      <dgm:spPr/>
      <dgm:t>
        <a:bodyPr/>
        <a:lstStyle/>
        <a:p>
          <a:endParaRPr lang="en-US" sz="2800">
            <a:solidFill>
              <a:srgbClr val="FFFF00"/>
            </a:solidFill>
          </a:endParaRPr>
        </a:p>
      </dgm:t>
    </dgm:pt>
    <dgm:pt modelId="{EC24DFDC-BB43-4D63-9175-2293C8818EB8}" type="pres">
      <dgm:prSet presAssocID="{726FE507-2FBF-43A4-84F7-5AA88892A3A5}" presName="linear" presStyleCnt="0">
        <dgm:presLayoutVars>
          <dgm:dir/>
          <dgm:animLvl val="lvl"/>
          <dgm:resizeHandles val="exact"/>
        </dgm:presLayoutVars>
      </dgm:prSet>
      <dgm:spPr/>
    </dgm:pt>
    <dgm:pt modelId="{37257209-7AA5-4E14-A946-565B315073E3}" type="pres">
      <dgm:prSet presAssocID="{2ECEC150-7F43-416A-BFA8-2A500162BF90}" presName="parentLin" presStyleCnt="0"/>
      <dgm:spPr/>
    </dgm:pt>
    <dgm:pt modelId="{A584791D-1903-48EE-ACB2-2C993F0B75EA}" type="pres">
      <dgm:prSet presAssocID="{2ECEC150-7F43-416A-BFA8-2A500162BF90}" presName="parentLeftMargin" presStyleLbl="node1" presStyleIdx="0" presStyleCnt="5"/>
      <dgm:spPr/>
    </dgm:pt>
    <dgm:pt modelId="{DC4F7EC8-7DC4-4F82-9821-088D488DC894}" type="pres">
      <dgm:prSet presAssocID="{2ECEC150-7F43-416A-BFA8-2A500162BF90}" presName="parentText" presStyleLbl="node1" presStyleIdx="0" presStyleCnt="5" custScaleX="138621" custScaleY="152051">
        <dgm:presLayoutVars>
          <dgm:chMax val="0"/>
          <dgm:bulletEnabled val="1"/>
        </dgm:presLayoutVars>
      </dgm:prSet>
      <dgm:spPr/>
      <dgm:t>
        <a:bodyPr/>
        <a:lstStyle/>
        <a:p>
          <a:endParaRPr lang="en-US"/>
        </a:p>
      </dgm:t>
    </dgm:pt>
    <dgm:pt modelId="{81E20310-3051-4A4A-978A-7FD49EAF82BD}" type="pres">
      <dgm:prSet presAssocID="{2ECEC150-7F43-416A-BFA8-2A500162BF90}" presName="negativeSpace" presStyleCnt="0"/>
      <dgm:spPr/>
    </dgm:pt>
    <dgm:pt modelId="{A2202866-50D6-4D8D-886D-BFB413870981}" type="pres">
      <dgm:prSet presAssocID="{2ECEC150-7F43-416A-BFA8-2A500162BF90}" presName="childText" presStyleLbl="conFgAcc1" presStyleIdx="0" presStyleCnt="5">
        <dgm:presLayoutVars>
          <dgm:bulletEnabled val="1"/>
        </dgm:presLayoutVars>
      </dgm:prSet>
      <dgm:spPr/>
    </dgm:pt>
    <dgm:pt modelId="{BB9175D3-C3CF-4375-99C8-B88857C9093F}" type="pres">
      <dgm:prSet presAssocID="{003BB8BC-2EEE-4EA7-93C1-7E3AE5C4E9A0}" presName="spaceBetweenRectangles" presStyleCnt="0"/>
      <dgm:spPr/>
    </dgm:pt>
    <dgm:pt modelId="{E2CB5FDE-DEE1-4F50-AC3C-D0B354D28F8B}" type="pres">
      <dgm:prSet presAssocID="{4816B449-05AE-45C4-8CD9-A80A43A724CE}" presName="parentLin" presStyleCnt="0"/>
      <dgm:spPr/>
    </dgm:pt>
    <dgm:pt modelId="{5735BB46-FF01-4D60-86F1-E48B8194121C}" type="pres">
      <dgm:prSet presAssocID="{4816B449-05AE-45C4-8CD9-A80A43A724CE}" presName="parentLeftMargin" presStyleLbl="node1" presStyleIdx="0" presStyleCnt="5"/>
      <dgm:spPr/>
    </dgm:pt>
    <dgm:pt modelId="{7487AD29-BFEA-4A16-991A-811BAC73E980}" type="pres">
      <dgm:prSet presAssocID="{4816B449-05AE-45C4-8CD9-A80A43A724CE}" presName="parentText" presStyleLbl="node1" presStyleIdx="1" presStyleCnt="5" custScaleX="138621">
        <dgm:presLayoutVars>
          <dgm:chMax val="0"/>
          <dgm:bulletEnabled val="1"/>
        </dgm:presLayoutVars>
      </dgm:prSet>
      <dgm:spPr/>
      <dgm:t>
        <a:bodyPr/>
        <a:lstStyle/>
        <a:p>
          <a:endParaRPr lang="en-US"/>
        </a:p>
      </dgm:t>
    </dgm:pt>
    <dgm:pt modelId="{A9E7DE7B-2D78-4516-840F-8C405ABD165B}" type="pres">
      <dgm:prSet presAssocID="{4816B449-05AE-45C4-8CD9-A80A43A724CE}" presName="negativeSpace" presStyleCnt="0"/>
      <dgm:spPr/>
    </dgm:pt>
    <dgm:pt modelId="{0AA6B1EE-80A5-4471-8FE3-A179DE733B8C}" type="pres">
      <dgm:prSet presAssocID="{4816B449-05AE-45C4-8CD9-A80A43A724CE}" presName="childText" presStyleLbl="conFgAcc1" presStyleIdx="1" presStyleCnt="5">
        <dgm:presLayoutVars>
          <dgm:bulletEnabled val="1"/>
        </dgm:presLayoutVars>
      </dgm:prSet>
      <dgm:spPr/>
    </dgm:pt>
    <dgm:pt modelId="{73188593-CB1A-464F-8AA2-2AA72F1FCEB9}" type="pres">
      <dgm:prSet presAssocID="{C2918054-C541-43F1-BC8F-CA092AAB6357}" presName="spaceBetweenRectangles" presStyleCnt="0"/>
      <dgm:spPr/>
    </dgm:pt>
    <dgm:pt modelId="{4EB6DC7E-8D38-4F1C-BD55-B1339D135116}" type="pres">
      <dgm:prSet presAssocID="{CE551F12-A226-4E2A-A64B-70ACCF51514B}" presName="parentLin" presStyleCnt="0"/>
      <dgm:spPr/>
    </dgm:pt>
    <dgm:pt modelId="{BEDEC481-8E1B-451E-BE9A-072E38A8E6DA}" type="pres">
      <dgm:prSet presAssocID="{CE551F12-A226-4E2A-A64B-70ACCF51514B}" presName="parentLeftMargin" presStyleLbl="node1" presStyleIdx="1" presStyleCnt="5"/>
      <dgm:spPr/>
    </dgm:pt>
    <dgm:pt modelId="{F766B652-406D-46D9-BFF0-2910B8559171}" type="pres">
      <dgm:prSet presAssocID="{CE551F12-A226-4E2A-A64B-70ACCF51514B}" presName="parentText" presStyleLbl="node1" presStyleIdx="2" presStyleCnt="5" custScaleX="138621">
        <dgm:presLayoutVars>
          <dgm:chMax val="0"/>
          <dgm:bulletEnabled val="1"/>
        </dgm:presLayoutVars>
      </dgm:prSet>
      <dgm:spPr/>
      <dgm:t>
        <a:bodyPr/>
        <a:lstStyle/>
        <a:p>
          <a:endParaRPr lang="en-US"/>
        </a:p>
      </dgm:t>
    </dgm:pt>
    <dgm:pt modelId="{31B374CA-9578-4411-9AA4-5B3DF5526298}" type="pres">
      <dgm:prSet presAssocID="{CE551F12-A226-4E2A-A64B-70ACCF51514B}" presName="negativeSpace" presStyleCnt="0"/>
      <dgm:spPr/>
    </dgm:pt>
    <dgm:pt modelId="{18BEEEA9-6763-4A6E-9BE7-7E8097060134}" type="pres">
      <dgm:prSet presAssocID="{CE551F12-A226-4E2A-A64B-70ACCF51514B}" presName="childText" presStyleLbl="conFgAcc1" presStyleIdx="2" presStyleCnt="5">
        <dgm:presLayoutVars>
          <dgm:bulletEnabled val="1"/>
        </dgm:presLayoutVars>
      </dgm:prSet>
      <dgm:spPr/>
    </dgm:pt>
    <dgm:pt modelId="{EC4B5811-B70B-4331-8563-C3007C8BF1AD}" type="pres">
      <dgm:prSet presAssocID="{FEC8A34D-AE0E-4FEA-85B3-B07278797C18}" presName="spaceBetweenRectangles" presStyleCnt="0"/>
      <dgm:spPr/>
    </dgm:pt>
    <dgm:pt modelId="{7873DC0F-9A0D-4A47-9768-9BB037EEF2F7}" type="pres">
      <dgm:prSet presAssocID="{FA3A98E2-92AF-4698-B286-70E23B8CBE27}" presName="parentLin" presStyleCnt="0"/>
      <dgm:spPr/>
    </dgm:pt>
    <dgm:pt modelId="{7949450A-966C-4831-BFF4-7991A29A3563}" type="pres">
      <dgm:prSet presAssocID="{FA3A98E2-92AF-4698-B286-70E23B8CBE27}" presName="parentLeftMargin" presStyleLbl="node1" presStyleIdx="2" presStyleCnt="5"/>
      <dgm:spPr/>
    </dgm:pt>
    <dgm:pt modelId="{755C9975-8CA4-478D-8DE4-982ED609D201}" type="pres">
      <dgm:prSet presAssocID="{FA3A98E2-92AF-4698-B286-70E23B8CBE27}" presName="parentText" presStyleLbl="node1" presStyleIdx="3" presStyleCnt="5" custScaleX="138621">
        <dgm:presLayoutVars>
          <dgm:chMax val="0"/>
          <dgm:bulletEnabled val="1"/>
        </dgm:presLayoutVars>
      </dgm:prSet>
      <dgm:spPr/>
    </dgm:pt>
    <dgm:pt modelId="{B4304B02-1212-4934-A67E-7EFEF0C0E933}" type="pres">
      <dgm:prSet presAssocID="{FA3A98E2-92AF-4698-B286-70E23B8CBE27}" presName="negativeSpace" presStyleCnt="0"/>
      <dgm:spPr/>
    </dgm:pt>
    <dgm:pt modelId="{439CE0E5-3BE4-482D-88D7-7E4809801BBC}" type="pres">
      <dgm:prSet presAssocID="{FA3A98E2-92AF-4698-B286-70E23B8CBE27}" presName="childText" presStyleLbl="conFgAcc1" presStyleIdx="3" presStyleCnt="5">
        <dgm:presLayoutVars>
          <dgm:bulletEnabled val="1"/>
        </dgm:presLayoutVars>
      </dgm:prSet>
      <dgm:spPr/>
    </dgm:pt>
    <dgm:pt modelId="{BDACDE46-BA6E-431C-8BAC-E2F458C8B330}" type="pres">
      <dgm:prSet presAssocID="{348DA6F5-E462-4B88-8023-D8378843CC2A}" presName="spaceBetweenRectangles" presStyleCnt="0"/>
      <dgm:spPr/>
    </dgm:pt>
    <dgm:pt modelId="{D56AF1F8-6D27-4536-8D7F-606BEE4BCBA5}" type="pres">
      <dgm:prSet presAssocID="{E654E0CC-5095-45BC-AC27-D95922F34A84}" presName="parentLin" presStyleCnt="0"/>
      <dgm:spPr/>
    </dgm:pt>
    <dgm:pt modelId="{DB4674B4-D0C4-4748-825C-8BB9159226FA}" type="pres">
      <dgm:prSet presAssocID="{E654E0CC-5095-45BC-AC27-D95922F34A84}" presName="parentLeftMargin" presStyleLbl="node1" presStyleIdx="3" presStyleCnt="5"/>
      <dgm:spPr/>
    </dgm:pt>
    <dgm:pt modelId="{2556964A-5D78-4A75-A324-7AE078DCAB82}" type="pres">
      <dgm:prSet presAssocID="{E654E0CC-5095-45BC-AC27-D95922F34A84}" presName="parentText" presStyleLbl="node1" presStyleIdx="4" presStyleCnt="5" custScaleX="138621">
        <dgm:presLayoutVars>
          <dgm:chMax val="0"/>
          <dgm:bulletEnabled val="1"/>
        </dgm:presLayoutVars>
      </dgm:prSet>
      <dgm:spPr/>
    </dgm:pt>
    <dgm:pt modelId="{1226C267-1DF3-4959-86AC-FAE2665B161C}" type="pres">
      <dgm:prSet presAssocID="{E654E0CC-5095-45BC-AC27-D95922F34A84}" presName="negativeSpace" presStyleCnt="0"/>
      <dgm:spPr/>
    </dgm:pt>
    <dgm:pt modelId="{D00F16A3-DDCF-4F7D-BCEE-FD23800F7828}" type="pres">
      <dgm:prSet presAssocID="{E654E0CC-5095-45BC-AC27-D95922F34A84}" presName="childText" presStyleLbl="conFgAcc1" presStyleIdx="4" presStyleCnt="5">
        <dgm:presLayoutVars>
          <dgm:bulletEnabled val="1"/>
        </dgm:presLayoutVars>
      </dgm:prSet>
      <dgm:spPr/>
    </dgm:pt>
  </dgm:ptLst>
  <dgm:cxnLst>
    <dgm:cxn modelId="{4A2713AE-C2A0-4E6E-9A32-54511657421D}" type="presOf" srcId="{E654E0CC-5095-45BC-AC27-D95922F34A84}" destId="{2556964A-5D78-4A75-A324-7AE078DCAB82}" srcOrd="1" destOrd="0" presId="urn:microsoft.com/office/officeart/2005/8/layout/list1"/>
    <dgm:cxn modelId="{D172BEF5-D7BF-45CE-9301-DBB50F48D8C2}" srcId="{726FE507-2FBF-43A4-84F7-5AA88892A3A5}" destId="{E654E0CC-5095-45BC-AC27-D95922F34A84}" srcOrd="4" destOrd="0" parTransId="{9888EB7B-DDC2-4C8E-BD6C-671F17578FBC}" sibTransId="{67FA8760-2908-4ED1-90C0-35BCB2275E36}"/>
    <dgm:cxn modelId="{AD24F9AF-0B38-4939-AFD0-F139FA5C2174}" type="presOf" srcId="{FA3A98E2-92AF-4698-B286-70E23B8CBE27}" destId="{7949450A-966C-4831-BFF4-7991A29A3563}" srcOrd="0" destOrd="0" presId="urn:microsoft.com/office/officeart/2005/8/layout/list1"/>
    <dgm:cxn modelId="{6F67F38E-479D-418E-8653-A99D8396F54D}" type="presOf" srcId="{726FE507-2FBF-43A4-84F7-5AA88892A3A5}" destId="{EC24DFDC-BB43-4D63-9175-2293C8818EB8}" srcOrd="0" destOrd="0" presId="urn:microsoft.com/office/officeart/2005/8/layout/list1"/>
    <dgm:cxn modelId="{3449E7CB-CBF8-4ADE-AFC6-50F05AC14327}" type="presOf" srcId="{4816B449-05AE-45C4-8CD9-A80A43A724CE}" destId="{7487AD29-BFEA-4A16-991A-811BAC73E980}" srcOrd="1" destOrd="0" presId="urn:microsoft.com/office/officeart/2005/8/layout/list1"/>
    <dgm:cxn modelId="{0F2AC312-34A4-4F09-A795-427FB7CADA45}" srcId="{726FE507-2FBF-43A4-84F7-5AA88892A3A5}" destId="{FA3A98E2-92AF-4698-B286-70E23B8CBE27}" srcOrd="3" destOrd="0" parTransId="{D9933B17-663D-48DC-93EB-79B5C0016B12}" sibTransId="{348DA6F5-E462-4B88-8023-D8378843CC2A}"/>
    <dgm:cxn modelId="{A9B0B3FB-3D64-4732-BE81-B411086E8CFA}" srcId="{726FE507-2FBF-43A4-84F7-5AA88892A3A5}" destId="{4816B449-05AE-45C4-8CD9-A80A43A724CE}" srcOrd="1" destOrd="0" parTransId="{90F673BB-7A52-4A39-BA5C-3F62B1432F7A}" sibTransId="{C2918054-C541-43F1-BC8F-CA092AAB6357}"/>
    <dgm:cxn modelId="{C5BAAA78-ADE7-4B7E-8CAA-5C9716C03DA4}" srcId="{726FE507-2FBF-43A4-84F7-5AA88892A3A5}" destId="{2ECEC150-7F43-416A-BFA8-2A500162BF90}" srcOrd="0" destOrd="0" parTransId="{06378FBE-842F-4426-BD0B-FBB222248395}" sibTransId="{003BB8BC-2EEE-4EA7-93C1-7E3AE5C4E9A0}"/>
    <dgm:cxn modelId="{C71F6680-9FD9-4423-9732-A8BC35DF7FF8}" type="presOf" srcId="{E654E0CC-5095-45BC-AC27-D95922F34A84}" destId="{DB4674B4-D0C4-4748-825C-8BB9159226FA}" srcOrd="0" destOrd="0" presId="urn:microsoft.com/office/officeart/2005/8/layout/list1"/>
    <dgm:cxn modelId="{62D1FDB1-52F4-45E3-B67E-B24BEAF92EE4}" type="presOf" srcId="{CE551F12-A226-4E2A-A64B-70ACCF51514B}" destId="{F766B652-406D-46D9-BFF0-2910B8559171}" srcOrd="1" destOrd="0" presId="urn:microsoft.com/office/officeart/2005/8/layout/list1"/>
    <dgm:cxn modelId="{2BF57F57-85C4-4E40-BE22-8EDCC51342AF}" type="presOf" srcId="{2ECEC150-7F43-416A-BFA8-2A500162BF90}" destId="{A584791D-1903-48EE-ACB2-2C993F0B75EA}" srcOrd="0" destOrd="0" presId="urn:microsoft.com/office/officeart/2005/8/layout/list1"/>
    <dgm:cxn modelId="{2F046782-0CFE-4307-9D5E-0D1729EC4737}" type="presOf" srcId="{2ECEC150-7F43-416A-BFA8-2A500162BF90}" destId="{DC4F7EC8-7DC4-4F82-9821-088D488DC894}" srcOrd="1" destOrd="0" presId="urn:microsoft.com/office/officeart/2005/8/layout/list1"/>
    <dgm:cxn modelId="{388D4D24-FD3C-4EA2-B710-6CDBF06BA5B6}" type="presOf" srcId="{4816B449-05AE-45C4-8CD9-A80A43A724CE}" destId="{5735BB46-FF01-4D60-86F1-E48B8194121C}" srcOrd="0" destOrd="0" presId="urn:microsoft.com/office/officeart/2005/8/layout/list1"/>
    <dgm:cxn modelId="{5FC11756-E309-4520-944B-1E5884F5E2A5}" type="presOf" srcId="{CE551F12-A226-4E2A-A64B-70ACCF51514B}" destId="{BEDEC481-8E1B-451E-BE9A-072E38A8E6DA}" srcOrd="0" destOrd="0" presId="urn:microsoft.com/office/officeart/2005/8/layout/list1"/>
    <dgm:cxn modelId="{5CDA2319-16A3-4FB9-A278-34D0710CF1B2}" type="presOf" srcId="{FA3A98E2-92AF-4698-B286-70E23B8CBE27}" destId="{755C9975-8CA4-478D-8DE4-982ED609D201}" srcOrd="1" destOrd="0" presId="urn:microsoft.com/office/officeart/2005/8/layout/list1"/>
    <dgm:cxn modelId="{C9A042D6-56C2-4F66-9CA5-8FECCBC504A4}" srcId="{726FE507-2FBF-43A4-84F7-5AA88892A3A5}" destId="{CE551F12-A226-4E2A-A64B-70ACCF51514B}" srcOrd="2" destOrd="0" parTransId="{20C21C45-02E2-4A33-BFB6-56764AE56697}" sibTransId="{FEC8A34D-AE0E-4FEA-85B3-B07278797C18}"/>
    <dgm:cxn modelId="{4864194A-89E6-4D77-AF36-26B00E451488}" type="presParOf" srcId="{EC24DFDC-BB43-4D63-9175-2293C8818EB8}" destId="{37257209-7AA5-4E14-A946-565B315073E3}" srcOrd="0" destOrd="0" presId="urn:microsoft.com/office/officeart/2005/8/layout/list1"/>
    <dgm:cxn modelId="{29DFD065-0A4A-439F-BD41-B14FDF274665}" type="presParOf" srcId="{37257209-7AA5-4E14-A946-565B315073E3}" destId="{A584791D-1903-48EE-ACB2-2C993F0B75EA}" srcOrd="0" destOrd="0" presId="urn:microsoft.com/office/officeart/2005/8/layout/list1"/>
    <dgm:cxn modelId="{CA4610D2-CCF6-4986-B267-BEA80D5A417F}" type="presParOf" srcId="{37257209-7AA5-4E14-A946-565B315073E3}" destId="{DC4F7EC8-7DC4-4F82-9821-088D488DC894}" srcOrd="1" destOrd="0" presId="urn:microsoft.com/office/officeart/2005/8/layout/list1"/>
    <dgm:cxn modelId="{2AF63E71-44F4-4AEB-A8A9-C212CE578776}" type="presParOf" srcId="{EC24DFDC-BB43-4D63-9175-2293C8818EB8}" destId="{81E20310-3051-4A4A-978A-7FD49EAF82BD}" srcOrd="1" destOrd="0" presId="urn:microsoft.com/office/officeart/2005/8/layout/list1"/>
    <dgm:cxn modelId="{E7507103-6E7A-40C4-A085-85DAA3EA4670}" type="presParOf" srcId="{EC24DFDC-BB43-4D63-9175-2293C8818EB8}" destId="{A2202866-50D6-4D8D-886D-BFB413870981}" srcOrd="2" destOrd="0" presId="urn:microsoft.com/office/officeart/2005/8/layout/list1"/>
    <dgm:cxn modelId="{DBAD489A-D2DD-4E41-B218-D3FC598312D1}" type="presParOf" srcId="{EC24DFDC-BB43-4D63-9175-2293C8818EB8}" destId="{BB9175D3-C3CF-4375-99C8-B88857C9093F}" srcOrd="3" destOrd="0" presId="urn:microsoft.com/office/officeart/2005/8/layout/list1"/>
    <dgm:cxn modelId="{3931C5A3-7C90-417F-B283-425A68716307}" type="presParOf" srcId="{EC24DFDC-BB43-4D63-9175-2293C8818EB8}" destId="{E2CB5FDE-DEE1-4F50-AC3C-D0B354D28F8B}" srcOrd="4" destOrd="0" presId="urn:microsoft.com/office/officeart/2005/8/layout/list1"/>
    <dgm:cxn modelId="{3B1D5FAE-D2E4-4E58-A492-81C437350D53}" type="presParOf" srcId="{E2CB5FDE-DEE1-4F50-AC3C-D0B354D28F8B}" destId="{5735BB46-FF01-4D60-86F1-E48B8194121C}" srcOrd="0" destOrd="0" presId="urn:microsoft.com/office/officeart/2005/8/layout/list1"/>
    <dgm:cxn modelId="{9F5C3CEF-63A4-4EF9-B990-D7FEF17987E8}" type="presParOf" srcId="{E2CB5FDE-DEE1-4F50-AC3C-D0B354D28F8B}" destId="{7487AD29-BFEA-4A16-991A-811BAC73E980}" srcOrd="1" destOrd="0" presId="urn:microsoft.com/office/officeart/2005/8/layout/list1"/>
    <dgm:cxn modelId="{062C98BB-A4C1-445A-B78E-CFC368423966}" type="presParOf" srcId="{EC24DFDC-BB43-4D63-9175-2293C8818EB8}" destId="{A9E7DE7B-2D78-4516-840F-8C405ABD165B}" srcOrd="5" destOrd="0" presId="urn:microsoft.com/office/officeart/2005/8/layout/list1"/>
    <dgm:cxn modelId="{EFA28D49-76E5-432F-B089-DFA016492273}" type="presParOf" srcId="{EC24DFDC-BB43-4D63-9175-2293C8818EB8}" destId="{0AA6B1EE-80A5-4471-8FE3-A179DE733B8C}" srcOrd="6" destOrd="0" presId="urn:microsoft.com/office/officeart/2005/8/layout/list1"/>
    <dgm:cxn modelId="{C3E005B1-18C1-4F52-9364-777BA23882C8}" type="presParOf" srcId="{EC24DFDC-BB43-4D63-9175-2293C8818EB8}" destId="{73188593-CB1A-464F-8AA2-2AA72F1FCEB9}" srcOrd="7" destOrd="0" presId="urn:microsoft.com/office/officeart/2005/8/layout/list1"/>
    <dgm:cxn modelId="{1381C990-EC1F-49BC-BDBD-7934CDED9200}" type="presParOf" srcId="{EC24DFDC-BB43-4D63-9175-2293C8818EB8}" destId="{4EB6DC7E-8D38-4F1C-BD55-B1339D135116}" srcOrd="8" destOrd="0" presId="urn:microsoft.com/office/officeart/2005/8/layout/list1"/>
    <dgm:cxn modelId="{0BC5F7D4-ECF8-427A-9C99-322A35122F5A}" type="presParOf" srcId="{4EB6DC7E-8D38-4F1C-BD55-B1339D135116}" destId="{BEDEC481-8E1B-451E-BE9A-072E38A8E6DA}" srcOrd="0" destOrd="0" presId="urn:microsoft.com/office/officeart/2005/8/layout/list1"/>
    <dgm:cxn modelId="{F0269C7C-6A9E-4DA5-B9B7-ABED7EDCC009}" type="presParOf" srcId="{4EB6DC7E-8D38-4F1C-BD55-B1339D135116}" destId="{F766B652-406D-46D9-BFF0-2910B8559171}" srcOrd="1" destOrd="0" presId="urn:microsoft.com/office/officeart/2005/8/layout/list1"/>
    <dgm:cxn modelId="{5D197D99-A8A0-4747-9204-F26B4E0EF11C}" type="presParOf" srcId="{EC24DFDC-BB43-4D63-9175-2293C8818EB8}" destId="{31B374CA-9578-4411-9AA4-5B3DF5526298}" srcOrd="9" destOrd="0" presId="urn:microsoft.com/office/officeart/2005/8/layout/list1"/>
    <dgm:cxn modelId="{BBEC6CFE-7477-476A-86AC-FB3783871E18}" type="presParOf" srcId="{EC24DFDC-BB43-4D63-9175-2293C8818EB8}" destId="{18BEEEA9-6763-4A6E-9BE7-7E8097060134}" srcOrd="10" destOrd="0" presId="urn:microsoft.com/office/officeart/2005/8/layout/list1"/>
    <dgm:cxn modelId="{5889263C-157F-4E51-8C8A-1505C6A444EC}" type="presParOf" srcId="{EC24DFDC-BB43-4D63-9175-2293C8818EB8}" destId="{EC4B5811-B70B-4331-8563-C3007C8BF1AD}" srcOrd="11" destOrd="0" presId="urn:microsoft.com/office/officeart/2005/8/layout/list1"/>
    <dgm:cxn modelId="{282223CA-AD9B-4D49-9118-86C4CC381489}" type="presParOf" srcId="{EC24DFDC-BB43-4D63-9175-2293C8818EB8}" destId="{7873DC0F-9A0D-4A47-9768-9BB037EEF2F7}" srcOrd="12" destOrd="0" presId="urn:microsoft.com/office/officeart/2005/8/layout/list1"/>
    <dgm:cxn modelId="{A9CF2A75-4112-4592-9EBA-8954AB2AE0C8}" type="presParOf" srcId="{7873DC0F-9A0D-4A47-9768-9BB037EEF2F7}" destId="{7949450A-966C-4831-BFF4-7991A29A3563}" srcOrd="0" destOrd="0" presId="urn:microsoft.com/office/officeart/2005/8/layout/list1"/>
    <dgm:cxn modelId="{8D46D405-4728-437A-A438-7DD78E11D9EB}" type="presParOf" srcId="{7873DC0F-9A0D-4A47-9768-9BB037EEF2F7}" destId="{755C9975-8CA4-478D-8DE4-982ED609D201}" srcOrd="1" destOrd="0" presId="urn:microsoft.com/office/officeart/2005/8/layout/list1"/>
    <dgm:cxn modelId="{D6F29604-2B47-4F6B-9D5B-5BA72651F2DC}" type="presParOf" srcId="{EC24DFDC-BB43-4D63-9175-2293C8818EB8}" destId="{B4304B02-1212-4934-A67E-7EFEF0C0E933}" srcOrd="13" destOrd="0" presId="urn:microsoft.com/office/officeart/2005/8/layout/list1"/>
    <dgm:cxn modelId="{4E5AA4F8-9E62-4D45-9530-0113F7DEF60D}" type="presParOf" srcId="{EC24DFDC-BB43-4D63-9175-2293C8818EB8}" destId="{439CE0E5-3BE4-482D-88D7-7E4809801BBC}" srcOrd="14" destOrd="0" presId="urn:microsoft.com/office/officeart/2005/8/layout/list1"/>
    <dgm:cxn modelId="{60B0B0F8-1A1B-40C6-83E1-F8D5DEDEDF7F}" type="presParOf" srcId="{EC24DFDC-BB43-4D63-9175-2293C8818EB8}" destId="{BDACDE46-BA6E-431C-8BAC-E2F458C8B330}" srcOrd="15" destOrd="0" presId="urn:microsoft.com/office/officeart/2005/8/layout/list1"/>
    <dgm:cxn modelId="{7158318C-80FE-49DE-956F-5E64DBBF4EE1}" type="presParOf" srcId="{EC24DFDC-BB43-4D63-9175-2293C8818EB8}" destId="{D56AF1F8-6D27-4536-8D7F-606BEE4BCBA5}" srcOrd="16" destOrd="0" presId="urn:microsoft.com/office/officeart/2005/8/layout/list1"/>
    <dgm:cxn modelId="{36F60066-3201-4A02-9A75-57121112C59F}" type="presParOf" srcId="{D56AF1F8-6D27-4536-8D7F-606BEE4BCBA5}" destId="{DB4674B4-D0C4-4748-825C-8BB9159226FA}" srcOrd="0" destOrd="0" presId="urn:microsoft.com/office/officeart/2005/8/layout/list1"/>
    <dgm:cxn modelId="{807A5963-E00F-415F-8816-2CF410D929DF}" type="presParOf" srcId="{D56AF1F8-6D27-4536-8D7F-606BEE4BCBA5}" destId="{2556964A-5D78-4A75-A324-7AE078DCAB82}" srcOrd="1" destOrd="0" presId="urn:microsoft.com/office/officeart/2005/8/layout/list1"/>
    <dgm:cxn modelId="{39BD3487-73FB-4B3B-9688-259C79C349DF}" type="presParOf" srcId="{EC24DFDC-BB43-4D63-9175-2293C8818EB8}" destId="{1226C267-1DF3-4959-86AC-FAE2665B161C}" srcOrd="17" destOrd="0" presId="urn:microsoft.com/office/officeart/2005/8/layout/list1"/>
    <dgm:cxn modelId="{52181FDB-1354-461E-9317-427EF654594D}" type="presParOf" srcId="{EC24DFDC-BB43-4D63-9175-2293C8818EB8}" destId="{D00F16A3-DDCF-4F7D-BCEE-FD23800F7828}" srcOrd="18" destOrd="0" presId="urn:microsoft.com/office/officeart/2005/8/layout/list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Group 1"/>
      <dsp:cNvGrpSpPr/>
    </dsp:nvGrpSpPr>
    <dsp:grpSpPr>
      <a:xfrm>
        <a:off x="0" y="0"/>
        <a:ext cx="11462328" cy="5223932"/>
        <a:chOff x="0" y="0"/>
        <a:chExt cx="11462328" cy="5223932"/>
      </a:xfrm>
    </dsp:grpSpPr>
    <dsp:sp modelId="{A2202866-50D6-4D8D-886D-BFB413870981}">
      <dsp:nvSpPr>
        <dsp:cNvPr id="5" name="Rectangles 4"/>
        <dsp:cNvSpPr/>
      </dsp:nvSpPr>
      <dsp:spPr bwMode="white">
        <a:xfrm>
          <a:off x="0" y="670306"/>
          <a:ext cx="11462328" cy="554400"/>
        </a:xfrm>
        <a:prstGeom prst="rect">
          <a:avLst/>
        </a:prstGeom>
      </dsp:spPr>
      <dsp:style>
        <a:lnRef idx="2">
          <a:schemeClr val="accent3">
            <a:hueOff val="0"/>
            <a:satOff val="0"/>
            <a:lumOff val="0"/>
            <a:alpha val="100000"/>
          </a:schemeClr>
        </a:lnRef>
        <a:fillRef idx="1">
          <a:schemeClr val="lt1">
            <a:alpha val="90000"/>
          </a:schemeClr>
        </a:fillRef>
        <a:effectRef idx="0">
          <a:scrgbClr r="0" g="0" b="0"/>
        </a:effectRef>
        <a:fontRef idx="minor"/>
      </dsp:style>
      <dsp:txBody>
        <a:bodyPr lIns="889604" tIns="458216" rIns="889604" bIns="156464" anchor="t"/>
        <a:lstStyle>
          <a:lvl1pPr algn="l">
            <a:defRPr sz="2200"/>
          </a:lvl1pPr>
          <a:lvl2pPr marL="228600" indent="-228600" algn="l">
            <a:defRPr sz="2200"/>
          </a:lvl2pPr>
          <a:lvl3pPr marL="457200" indent="-228600" algn="l">
            <a:defRPr sz="2200"/>
          </a:lvl3pPr>
          <a:lvl4pPr marL="685800" indent="-228600" algn="l">
            <a:defRPr sz="2200"/>
          </a:lvl4pPr>
          <a:lvl5pPr marL="914400" indent="-228600" algn="l">
            <a:defRPr sz="2200"/>
          </a:lvl5pPr>
          <a:lvl6pPr marL="1143000" indent="-228600" algn="l">
            <a:defRPr sz="2200"/>
          </a:lvl6pPr>
          <a:lvl7pPr marL="1371600" indent="-228600" algn="l">
            <a:defRPr sz="2200"/>
          </a:lvl7pPr>
          <a:lvl8pPr marL="1600200" indent="-228600" algn="l">
            <a:defRPr sz="2200"/>
          </a:lvl8pPr>
          <a:lvl9pPr marL="1828800" indent="-228600" algn="l">
            <a:defRPr sz="2200"/>
          </a:lvl9pPr>
        </a:lstStyle>
        <a:p>
          <a:endParaRPr>
            <a:solidFill>
              <a:schemeClr val="dk1"/>
            </a:solidFill>
          </a:endParaRPr>
        </a:p>
      </dsp:txBody>
      <dsp:txXfrm>
        <a:off x="0" y="670306"/>
        <a:ext cx="11462328" cy="554400"/>
      </dsp:txXfrm>
    </dsp:sp>
    <dsp:sp modelId="{DC4F7EC8-7DC4-4F82-9821-088D488DC894}">
      <dsp:nvSpPr>
        <dsp:cNvPr id="4" name="Rounded Rectangle 3"/>
        <dsp:cNvSpPr/>
      </dsp:nvSpPr>
      <dsp:spPr bwMode="white">
        <a:xfrm>
          <a:off x="561688" y="7546"/>
          <a:ext cx="10900640" cy="987480"/>
        </a:xfrm>
        <a:prstGeom prst="roundRect">
          <a:avLst/>
        </a:prstGeom>
      </dsp:spPr>
      <dsp:style>
        <a:lnRef idx="2">
          <a:schemeClr val="lt1"/>
        </a:lnRef>
        <a:fillRef idx="1">
          <a:schemeClr val="accent3">
            <a:hueOff val="0"/>
            <a:satOff val="0"/>
            <a:lumOff val="0"/>
            <a:alpha val="100000"/>
          </a:schemeClr>
        </a:fillRef>
        <a:effectRef idx="0">
          <a:scrgbClr r="0" g="0" b="0"/>
        </a:effectRef>
        <a:fontRef idx="minor">
          <a:schemeClr val="lt1"/>
        </a:fontRef>
      </dsp:style>
      <dsp:txBody>
        <a:bodyPr lIns="303274" tIns="0" rIns="303274" bIns="0" anchor="ctr"/>
        <a:lstStyle>
          <a:lvl1pPr algn="l">
            <a:defRPr sz="22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gn="just" rtl="0">
            <a:lnSpc>
              <a:spcPct val="100000"/>
            </a:lnSpc>
            <a:spcBef>
              <a:spcPct val="0"/>
            </a:spcBef>
            <a:spcAft>
              <a:spcPct val="35000"/>
            </a:spcAft>
          </a:pP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Dẫn</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dắt</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bằng</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một</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nói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nổi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tiếng</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danh</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ngôn</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thơ</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lời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bài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hát</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...-&gt;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khẳng</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định</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-&gt;</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câu</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latin typeface="Times New Roman" panose="02020603050405020304"/>
              <a:ea typeface="Times New Roman" panose="02020603050405020304"/>
              <a:cs typeface="Times New Roman" panose="02020603050405020304"/>
              <a:sym typeface="Times New Roman" panose="02020603050405020304"/>
            </a:rPr>
            <a:t>hỏi</a:t>
          </a:r>
          <a:r>
            <a:rPr lang="en-US" sz="2800" b="1" i="1" dirty="0" smtClean="0">
              <a:latin typeface="Times New Roman" panose="02020603050405020304"/>
              <a:ea typeface="Times New Roman" panose="02020603050405020304"/>
              <a:cs typeface="Times New Roman" panose="02020603050405020304"/>
              <a:sym typeface="Times New Roman" panose="02020603050405020304"/>
            </a:rPr>
            <a:t>...  </a:t>
          </a:r>
          <a:endParaRPr lang="en-US" sz="2800" dirty="0"/>
        </a:p>
      </dsp:txBody>
      <dsp:txXfrm>
        <a:off x="561688" y="7546"/>
        <a:ext cx="10900640" cy="987480"/>
      </dsp:txXfrm>
    </dsp:sp>
    <dsp:sp modelId="{0AA6B1EE-80A5-4471-8FE3-A179DE733B8C}">
      <dsp:nvSpPr>
        <dsp:cNvPr id="8" name="Rectangles 7"/>
        <dsp:cNvSpPr/>
      </dsp:nvSpPr>
      <dsp:spPr bwMode="white">
        <a:xfrm>
          <a:off x="0" y="1668226"/>
          <a:ext cx="11462328" cy="554400"/>
        </a:xfrm>
        <a:prstGeom prst="rect">
          <a:avLst/>
        </a:prstGeom>
      </dsp:spPr>
      <dsp:style>
        <a:lnRef idx="2">
          <a:schemeClr val="accent3">
            <a:hueOff val="-1260000"/>
            <a:satOff val="1667"/>
            <a:lumOff val="5784"/>
            <a:alpha val="100000"/>
          </a:schemeClr>
        </a:lnRef>
        <a:fillRef idx="1">
          <a:schemeClr val="lt1">
            <a:alpha val="90000"/>
          </a:schemeClr>
        </a:fillRef>
        <a:effectRef idx="0">
          <a:scrgbClr r="0" g="0" b="0"/>
        </a:effectRef>
        <a:fontRef idx="minor"/>
      </dsp:style>
      <dsp:txBody>
        <a:bodyPr lIns="889604" tIns="458216" rIns="889604" bIns="156464" anchor="t"/>
        <a:lstStyle>
          <a:lvl1pPr algn="l">
            <a:defRPr sz="2200"/>
          </a:lvl1pPr>
          <a:lvl2pPr marL="228600" indent="-228600" algn="l">
            <a:defRPr sz="2200"/>
          </a:lvl2pPr>
          <a:lvl3pPr marL="457200" indent="-228600" algn="l">
            <a:defRPr sz="2200"/>
          </a:lvl3pPr>
          <a:lvl4pPr marL="685800" indent="-228600" algn="l">
            <a:defRPr sz="2200"/>
          </a:lvl4pPr>
          <a:lvl5pPr marL="914400" indent="-228600" algn="l">
            <a:defRPr sz="2200"/>
          </a:lvl5pPr>
          <a:lvl6pPr marL="1143000" indent="-228600" algn="l">
            <a:defRPr sz="2200"/>
          </a:lvl6pPr>
          <a:lvl7pPr marL="1371600" indent="-228600" algn="l">
            <a:defRPr sz="2200"/>
          </a:lvl7pPr>
          <a:lvl8pPr marL="1600200" indent="-228600" algn="l">
            <a:defRPr sz="2200"/>
          </a:lvl8pPr>
          <a:lvl9pPr marL="1828800" indent="-228600" algn="l">
            <a:defRPr sz="2200"/>
          </a:lvl9pPr>
        </a:lstStyle>
        <a:p>
          <a:endParaRPr>
            <a:solidFill>
              <a:schemeClr val="dk1"/>
            </a:solidFill>
          </a:endParaRPr>
        </a:p>
      </dsp:txBody>
      <dsp:txXfrm>
        <a:off x="0" y="1668226"/>
        <a:ext cx="11462328" cy="554400"/>
      </dsp:txXfrm>
    </dsp:sp>
    <dsp:sp modelId="{7487AD29-BFEA-4A16-991A-811BAC73E980}">
      <dsp:nvSpPr>
        <dsp:cNvPr id="7" name="Rounded Rectangle 6"/>
        <dsp:cNvSpPr/>
      </dsp:nvSpPr>
      <dsp:spPr bwMode="white">
        <a:xfrm>
          <a:off x="561688" y="1343506"/>
          <a:ext cx="10900640" cy="649440"/>
        </a:xfrm>
        <a:prstGeom prst="roundRect">
          <a:avLst/>
        </a:prstGeom>
      </dsp:spPr>
      <dsp:style>
        <a:lnRef idx="2">
          <a:schemeClr val="lt1"/>
        </a:lnRef>
        <a:fillRef idx="1">
          <a:schemeClr val="accent3">
            <a:hueOff val="-1260000"/>
            <a:satOff val="1667"/>
            <a:lumOff val="5784"/>
            <a:alpha val="100000"/>
          </a:schemeClr>
        </a:fillRef>
        <a:effectRef idx="0">
          <a:scrgbClr r="0" g="0" b="0"/>
        </a:effectRef>
        <a:fontRef idx="minor">
          <a:schemeClr val="lt1"/>
        </a:fontRef>
      </dsp:style>
      <dsp:txBody>
        <a:bodyPr lIns="303274" tIns="0" rIns="303274" bIns="0" anchor="ctr"/>
        <a:lstStyle>
          <a:lvl1pPr algn="l">
            <a:defRPr sz="22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gn="just" rtl="0">
            <a:lnSpc>
              <a:spcPct val="100000"/>
            </a:lnSpc>
            <a:spcBef>
              <a:spcPct val="0"/>
            </a:spcBef>
            <a:spcAft>
              <a:spcPct val="35000"/>
            </a:spcAft>
          </a:pPr>
          <a:r>
            <a:rPr lang="en-US" sz="2800" b="1" i="1" smtClean="0">
              <a:latin typeface="Times New Roman" panose="02020603050405020304"/>
              <a:ea typeface="Times New Roman" panose="02020603050405020304"/>
              <a:cs typeface="Times New Roman" panose="02020603050405020304"/>
              <a:sym typeface="Times New Roman" panose="02020603050405020304"/>
            </a:rPr>
            <a:t>- Giải thích vấn đề nghị luận</a:t>
          </a:r>
          <a:endParaRPr lang="en-US" sz="2800" dirty="0"/>
        </a:p>
      </dsp:txBody>
      <dsp:txXfrm>
        <a:off x="561688" y="1343506"/>
        <a:ext cx="10900640" cy="649440"/>
      </dsp:txXfrm>
    </dsp:sp>
    <dsp:sp modelId="{18BEEEA9-6763-4A6E-9BE7-7E8097060134}">
      <dsp:nvSpPr>
        <dsp:cNvPr id="11" name="Rectangles 10"/>
        <dsp:cNvSpPr/>
      </dsp:nvSpPr>
      <dsp:spPr bwMode="white">
        <a:xfrm>
          <a:off x="0" y="2666146"/>
          <a:ext cx="11462328" cy="554400"/>
        </a:xfrm>
        <a:prstGeom prst="rect">
          <a:avLst/>
        </a:prstGeom>
      </dsp:spPr>
      <dsp:style>
        <a:lnRef idx="2">
          <a:schemeClr val="accent3">
            <a:hueOff val="-2520000"/>
            <a:satOff val="3333"/>
            <a:lumOff val="11569"/>
            <a:alpha val="100000"/>
          </a:schemeClr>
        </a:lnRef>
        <a:fillRef idx="1">
          <a:schemeClr val="lt1">
            <a:alpha val="90000"/>
          </a:schemeClr>
        </a:fillRef>
        <a:effectRef idx="0">
          <a:scrgbClr r="0" g="0" b="0"/>
        </a:effectRef>
        <a:fontRef idx="minor"/>
      </dsp:style>
      <dsp:txBody>
        <a:bodyPr lIns="889604" tIns="458216" rIns="889604" bIns="156464" anchor="t"/>
        <a:lstStyle>
          <a:lvl1pPr algn="l">
            <a:defRPr sz="2200"/>
          </a:lvl1pPr>
          <a:lvl2pPr marL="228600" indent="-228600" algn="l">
            <a:defRPr sz="2200"/>
          </a:lvl2pPr>
          <a:lvl3pPr marL="457200" indent="-228600" algn="l">
            <a:defRPr sz="2200"/>
          </a:lvl3pPr>
          <a:lvl4pPr marL="685800" indent="-228600" algn="l">
            <a:defRPr sz="2200"/>
          </a:lvl4pPr>
          <a:lvl5pPr marL="914400" indent="-228600" algn="l">
            <a:defRPr sz="2200"/>
          </a:lvl5pPr>
          <a:lvl6pPr marL="1143000" indent="-228600" algn="l">
            <a:defRPr sz="2200"/>
          </a:lvl6pPr>
          <a:lvl7pPr marL="1371600" indent="-228600" algn="l">
            <a:defRPr sz="2200"/>
          </a:lvl7pPr>
          <a:lvl8pPr marL="1600200" indent="-228600" algn="l">
            <a:defRPr sz="2200"/>
          </a:lvl8pPr>
          <a:lvl9pPr marL="1828800" indent="-228600" algn="l">
            <a:defRPr sz="2200"/>
          </a:lvl9pPr>
        </a:lstStyle>
        <a:p>
          <a:endParaRPr>
            <a:solidFill>
              <a:schemeClr val="dk1"/>
            </a:solidFill>
          </a:endParaRPr>
        </a:p>
      </dsp:txBody>
      <dsp:txXfrm>
        <a:off x="0" y="2666146"/>
        <a:ext cx="11462328" cy="554400"/>
      </dsp:txXfrm>
    </dsp:sp>
    <dsp:sp modelId="{F766B652-406D-46D9-BFF0-2910B8559171}">
      <dsp:nvSpPr>
        <dsp:cNvPr id="10" name="Rounded Rectangle 9"/>
        <dsp:cNvSpPr/>
      </dsp:nvSpPr>
      <dsp:spPr bwMode="white">
        <a:xfrm>
          <a:off x="561688" y="2341426"/>
          <a:ext cx="10900640" cy="649440"/>
        </a:xfrm>
        <a:prstGeom prst="roundRect">
          <a:avLst/>
        </a:prstGeom>
      </dsp:spPr>
      <dsp:style>
        <a:lnRef idx="2">
          <a:schemeClr val="lt1"/>
        </a:lnRef>
        <a:fillRef idx="1">
          <a:schemeClr val="accent3">
            <a:hueOff val="-2520000"/>
            <a:satOff val="3333"/>
            <a:lumOff val="11569"/>
            <a:alpha val="100000"/>
          </a:schemeClr>
        </a:fillRef>
        <a:effectRef idx="0">
          <a:scrgbClr r="0" g="0" b="0"/>
        </a:effectRef>
        <a:fontRef idx="minor">
          <a:schemeClr val="lt1"/>
        </a:fontRef>
      </dsp:style>
      <dsp:txBody>
        <a:bodyPr lIns="303274" tIns="0" rIns="303274" bIns="0" anchor="ctr"/>
        <a:lstStyle>
          <a:lvl1pPr algn="l">
            <a:defRPr sz="22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gn="just" rtl="0">
            <a:lnSpc>
              <a:spcPct val="100000"/>
            </a:lnSpc>
            <a:spcBef>
              <a:spcPct val="0"/>
            </a:spcBef>
            <a:spcAft>
              <a:spcPct val="35000"/>
            </a:spcAft>
          </a:pP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Lấy</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dẫn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chứng</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minh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họa</a:t>
          </a:r>
          <a:endParaRPr lang="en-US" sz="2800" dirty="0">
            <a:solidFill>
              <a:schemeClr val="tx1"/>
            </a:solidFill>
          </a:endParaRPr>
        </a:p>
      </dsp:txBody>
      <dsp:txXfrm>
        <a:off x="561688" y="2341426"/>
        <a:ext cx="10900640" cy="649440"/>
      </dsp:txXfrm>
    </dsp:sp>
    <dsp:sp modelId="{439CE0E5-3BE4-482D-88D7-7E4809801BBC}">
      <dsp:nvSpPr>
        <dsp:cNvPr id="14" name="Rectangles 13"/>
        <dsp:cNvSpPr/>
      </dsp:nvSpPr>
      <dsp:spPr bwMode="white">
        <a:xfrm>
          <a:off x="0" y="3664066"/>
          <a:ext cx="11462328" cy="554400"/>
        </a:xfrm>
        <a:prstGeom prst="rect">
          <a:avLst/>
        </a:prstGeom>
      </dsp:spPr>
      <dsp:style>
        <a:lnRef idx="2">
          <a:schemeClr val="accent3">
            <a:hueOff val="-3780000"/>
            <a:satOff val="5000"/>
            <a:lumOff val="17353"/>
            <a:alpha val="100000"/>
          </a:schemeClr>
        </a:lnRef>
        <a:fillRef idx="1">
          <a:schemeClr val="lt1">
            <a:alpha val="90000"/>
          </a:schemeClr>
        </a:fillRef>
        <a:effectRef idx="0">
          <a:scrgbClr r="0" g="0" b="0"/>
        </a:effectRef>
        <a:fontRef idx="minor"/>
      </dsp:style>
      <dsp:txBody>
        <a:bodyPr lIns="889604" tIns="458216" rIns="889604" bIns="156464" anchor="t"/>
        <a:lstStyle>
          <a:lvl1pPr algn="l">
            <a:defRPr sz="2200"/>
          </a:lvl1pPr>
          <a:lvl2pPr marL="228600" indent="-228600" algn="l">
            <a:defRPr sz="2200"/>
          </a:lvl2pPr>
          <a:lvl3pPr marL="457200" indent="-228600" algn="l">
            <a:defRPr sz="2200"/>
          </a:lvl3pPr>
          <a:lvl4pPr marL="685800" indent="-228600" algn="l">
            <a:defRPr sz="2200"/>
          </a:lvl4pPr>
          <a:lvl5pPr marL="914400" indent="-228600" algn="l">
            <a:defRPr sz="2200"/>
          </a:lvl5pPr>
          <a:lvl6pPr marL="1143000" indent="-228600" algn="l">
            <a:defRPr sz="2200"/>
          </a:lvl6pPr>
          <a:lvl7pPr marL="1371600" indent="-228600" algn="l">
            <a:defRPr sz="2200"/>
          </a:lvl7pPr>
          <a:lvl8pPr marL="1600200" indent="-228600" algn="l">
            <a:defRPr sz="2200"/>
          </a:lvl8pPr>
          <a:lvl9pPr marL="1828800" indent="-228600" algn="l">
            <a:defRPr sz="2200"/>
          </a:lvl9pPr>
        </a:lstStyle>
        <a:p>
          <a:endParaRPr>
            <a:solidFill>
              <a:schemeClr val="dk1"/>
            </a:solidFill>
          </a:endParaRPr>
        </a:p>
      </dsp:txBody>
      <dsp:txXfrm>
        <a:off x="0" y="3664066"/>
        <a:ext cx="11462328" cy="554400"/>
      </dsp:txXfrm>
    </dsp:sp>
    <dsp:sp modelId="{755C9975-8CA4-478D-8DE4-982ED609D201}">
      <dsp:nvSpPr>
        <dsp:cNvPr id="13" name="Rounded Rectangle 12"/>
        <dsp:cNvSpPr/>
      </dsp:nvSpPr>
      <dsp:spPr bwMode="white">
        <a:xfrm>
          <a:off x="561688" y="3339346"/>
          <a:ext cx="10900640" cy="649440"/>
        </a:xfrm>
        <a:prstGeom prst="roundRect">
          <a:avLst/>
        </a:prstGeom>
      </dsp:spPr>
      <dsp:style>
        <a:lnRef idx="2">
          <a:schemeClr val="lt1"/>
        </a:lnRef>
        <a:fillRef idx="1">
          <a:schemeClr val="accent3">
            <a:hueOff val="-3780000"/>
            <a:satOff val="5000"/>
            <a:lumOff val="17353"/>
            <a:alpha val="100000"/>
          </a:schemeClr>
        </a:fillRef>
        <a:effectRef idx="0">
          <a:scrgbClr r="0" g="0" b="0"/>
        </a:effectRef>
        <a:fontRef idx="minor">
          <a:schemeClr val="lt1"/>
        </a:fontRef>
      </dsp:style>
      <dsp:txBody>
        <a:bodyPr lIns="303274" tIns="0" rIns="303274" bIns="0" anchor="ctr"/>
        <a:lstStyle>
          <a:lvl1pPr algn="l">
            <a:defRPr sz="22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gn="just" rtl="0">
            <a:lnSpc>
              <a:spcPct val="100000"/>
            </a:lnSpc>
            <a:spcBef>
              <a:spcPct val="0"/>
            </a:spcBef>
            <a:spcAft>
              <a:spcPct val="35000"/>
            </a:spcAft>
          </a:pP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Phân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tích</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đa</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chiều</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vấn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đề</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cần</a:t>
          </a:r>
          <a:r>
            <a:rPr lang="en-US"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NL</a:t>
          </a:r>
          <a:endParaRPr lang="en-US" sz="2800" b="1" i="1" dirty="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dsp:txBody>
      <dsp:txXfrm>
        <a:off x="561688" y="3339346"/>
        <a:ext cx="10900640" cy="649440"/>
      </dsp:txXfrm>
    </dsp:sp>
    <dsp:sp modelId="{D00F16A3-DDCF-4F7D-BCEE-FD23800F7828}">
      <dsp:nvSpPr>
        <dsp:cNvPr id="17" name="Rectangles 16"/>
        <dsp:cNvSpPr/>
      </dsp:nvSpPr>
      <dsp:spPr bwMode="white">
        <a:xfrm>
          <a:off x="0" y="4661986"/>
          <a:ext cx="11462328" cy="554400"/>
        </a:xfrm>
        <a:prstGeom prst="rect">
          <a:avLst/>
        </a:prstGeom>
      </dsp:spPr>
      <dsp:style>
        <a:lnRef idx="2">
          <a:schemeClr val="accent3">
            <a:hueOff val="-5040000"/>
            <a:satOff val="6667"/>
            <a:lumOff val="23137"/>
            <a:alpha val="100000"/>
          </a:schemeClr>
        </a:lnRef>
        <a:fillRef idx="1">
          <a:schemeClr val="lt1">
            <a:alpha val="90000"/>
          </a:schemeClr>
        </a:fillRef>
        <a:effectRef idx="0">
          <a:scrgbClr r="0" g="0" b="0"/>
        </a:effectRef>
        <a:fontRef idx="minor"/>
      </dsp:style>
      <dsp:txBody>
        <a:bodyPr lIns="889604" tIns="458216" rIns="889604" bIns="156464" anchor="t"/>
        <a:lstStyle>
          <a:lvl1pPr algn="l">
            <a:defRPr sz="2200"/>
          </a:lvl1pPr>
          <a:lvl2pPr marL="228600" indent="-228600" algn="l">
            <a:defRPr sz="2200"/>
          </a:lvl2pPr>
          <a:lvl3pPr marL="457200" indent="-228600" algn="l">
            <a:defRPr sz="2200"/>
          </a:lvl3pPr>
          <a:lvl4pPr marL="685800" indent="-228600" algn="l">
            <a:defRPr sz="2200"/>
          </a:lvl4pPr>
          <a:lvl5pPr marL="914400" indent="-228600" algn="l">
            <a:defRPr sz="2200"/>
          </a:lvl5pPr>
          <a:lvl6pPr marL="1143000" indent="-228600" algn="l">
            <a:defRPr sz="2200"/>
          </a:lvl6pPr>
          <a:lvl7pPr marL="1371600" indent="-228600" algn="l">
            <a:defRPr sz="2200"/>
          </a:lvl7pPr>
          <a:lvl8pPr marL="1600200" indent="-228600" algn="l">
            <a:defRPr sz="2200"/>
          </a:lvl8pPr>
          <a:lvl9pPr marL="1828800" indent="-228600" algn="l">
            <a:defRPr sz="2200"/>
          </a:lvl9pPr>
        </a:lstStyle>
        <a:p>
          <a:endParaRPr>
            <a:solidFill>
              <a:schemeClr val="dk1"/>
            </a:solidFill>
          </a:endParaRPr>
        </a:p>
      </dsp:txBody>
      <dsp:txXfrm>
        <a:off x="0" y="4661986"/>
        <a:ext cx="11462328" cy="554400"/>
      </dsp:txXfrm>
    </dsp:sp>
    <dsp:sp modelId="{2556964A-5D78-4A75-A324-7AE078DCAB82}">
      <dsp:nvSpPr>
        <dsp:cNvPr id="16" name="Rounded Rectangle 15"/>
        <dsp:cNvSpPr/>
      </dsp:nvSpPr>
      <dsp:spPr bwMode="white">
        <a:xfrm>
          <a:off x="561688" y="4337266"/>
          <a:ext cx="10900640" cy="649440"/>
        </a:xfrm>
        <a:prstGeom prst="roundRect">
          <a:avLst/>
        </a:prstGeom>
      </dsp:spPr>
      <dsp:style>
        <a:lnRef idx="2">
          <a:schemeClr val="lt1"/>
        </a:lnRef>
        <a:fillRef idx="1">
          <a:schemeClr val="accent3">
            <a:hueOff val="-5040000"/>
            <a:satOff val="6667"/>
            <a:lumOff val="23137"/>
            <a:alpha val="100000"/>
          </a:schemeClr>
        </a:fillRef>
        <a:effectRef idx="0">
          <a:scrgbClr r="0" g="0" b="0"/>
        </a:effectRef>
        <a:fontRef idx="minor">
          <a:schemeClr val="lt1"/>
        </a:fontRef>
      </dsp:style>
      <dsp:txBody>
        <a:bodyPr lIns="303274" tIns="0" rIns="303274" bIns="0" anchor="ctr"/>
        <a:lstStyle>
          <a:lvl1pPr algn="l">
            <a:defRPr sz="22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gn="just" rtl="0">
            <a:lnSpc>
              <a:spcPct val="100000"/>
            </a:lnSpc>
            <a:spcBef>
              <a:spcPct val="0"/>
            </a:spcBef>
            <a:spcAft>
              <a:spcPct val="35000"/>
            </a:spcAft>
          </a:pPr>
          <a:r>
            <a:rPr lang="vi-VN" sz="2800" b="1" i="1" dirty="0" smtClean="0">
              <a:solidFill>
                <a:schemeClr val="tx1"/>
              </a:solidFill>
              <a:latin typeface="Times New Roman" panose="02020603050405020304"/>
              <a:ea typeface="Times New Roman" panose="02020603050405020304"/>
              <a:cs typeface="Times New Roman" panose="02020603050405020304"/>
              <a:sym typeface="Times New Roman" panose="02020603050405020304"/>
            </a:rPr>
            <a:t>- Rút ra bài học, thông điệp</a:t>
          </a:r>
          <a:endParaRPr lang="vi-VN" sz="2800" b="1" i="1" dirty="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dsp:txBody>
      <dsp:txXfrm>
        <a:off x="561688" y="4337266"/>
        <a:ext cx="10900640" cy="649440"/>
      </dsp:txXfrm>
    </dsp:sp>
    <dsp:sp modelId="{A584791D-1903-48EE-ACB2-2C993F0B75EA}">
      <dsp:nvSpPr>
        <dsp:cNvPr id="3" name="Rectangles 2" hidden="1"/>
        <dsp:cNvSpPr/>
      </dsp:nvSpPr>
      <dsp:spPr>
        <a:xfrm>
          <a:off x="0" y="7546"/>
          <a:ext cx="561688" cy="987480"/>
        </a:xfrm>
        <a:prstGeom prst="rect">
          <a:avLst/>
        </a:prstGeom>
      </dsp:spPr>
      <dsp:txXfrm>
        <a:off x="0" y="7546"/>
        <a:ext cx="561688" cy="987480"/>
      </dsp:txXfrm>
    </dsp:sp>
    <dsp:sp modelId="{5735BB46-FF01-4D60-86F1-E48B8194121C}">
      <dsp:nvSpPr>
        <dsp:cNvPr id="6" name="Rectangles 5" hidden="1"/>
        <dsp:cNvSpPr/>
      </dsp:nvSpPr>
      <dsp:spPr>
        <a:xfrm>
          <a:off x="0" y="1343506"/>
          <a:ext cx="561688" cy="649440"/>
        </a:xfrm>
        <a:prstGeom prst="rect">
          <a:avLst/>
        </a:prstGeom>
      </dsp:spPr>
      <dsp:txXfrm>
        <a:off x="0" y="1343506"/>
        <a:ext cx="561688" cy="649440"/>
      </dsp:txXfrm>
    </dsp:sp>
    <dsp:sp modelId="{BEDEC481-8E1B-451E-BE9A-072E38A8E6DA}">
      <dsp:nvSpPr>
        <dsp:cNvPr id="9" name="Rectangles 8" hidden="1"/>
        <dsp:cNvSpPr/>
      </dsp:nvSpPr>
      <dsp:spPr>
        <a:xfrm>
          <a:off x="0" y="2341426"/>
          <a:ext cx="561688" cy="649440"/>
        </a:xfrm>
        <a:prstGeom prst="rect">
          <a:avLst/>
        </a:prstGeom>
      </dsp:spPr>
      <dsp:txXfrm>
        <a:off x="0" y="2341426"/>
        <a:ext cx="561688" cy="649440"/>
      </dsp:txXfrm>
    </dsp:sp>
    <dsp:sp modelId="{7949450A-966C-4831-BFF4-7991A29A3563}">
      <dsp:nvSpPr>
        <dsp:cNvPr id="12" name="Rectangles 11" hidden="1"/>
        <dsp:cNvSpPr/>
      </dsp:nvSpPr>
      <dsp:spPr>
        <a:xfrm>
          <a:off x="0" y="3339346"/>
          <a:ext cx="561688" cy="649440"/>
        </a:xfrm>
        <a:prstGeom prst="rect">
          <a:avLst/>
        </a:prstGeom>
      </dsp:spPr>
      <dsp:txXfrm>
        <a:off x="0" y="3339346"/>
        <a:ext cx="561688" cy="649440"/>
      </dsp:txXfrm>
    </dsp:sp>
    <dsp:sp modelId="{DB4674B4-D0C4-4748-825C-8BB9159226FA}">
      <dsp:nvSpPr>
        <dsp:cNvPr id="15" name="Rectangles 14" hidden="1"/>
        <dsp:cNvSpPr/>
      </dsp:nvSpPr>
      <dsp:spPr>
        <a:xfrm>
          <a:off x="0" y="4337266"/>
          <a:ext cx="561688" cy="649440"/>
        </a:xfrm>
        <a:prstGeom prst="rect">
          <a:avLst/>
        </a:prstGeom>
      </dsp:spPr>
      <dsp:txXfrm>
        <a:off x="0" y="4337266"/>
        <a:ext cx="561688" cy="649440"/>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nodeHorzAlign" val="l"/>
          <dgm:param type="horzAlign" val="l"/>
        </dgm:alg>
      </dgm:if>
      <dgm:else name="Name2">
        <dgm:alg type="lin">
          <dgm:param type="linDir" val="fromT"/>
          <dgm:param type="vertAlign" val="mid"/>
          <dgm:param type="nodeHorzAlign" val="r"/>
          <dgm:param typ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nodeHorzAlign" val="l"/>
              <dgm:param type="horzAlign" val="l"/>
            </dgm:alg>
          </dgm:if>
          <dgm:else name="Name6">
            <dgm:alg type="lin">
              <dgm:param type="linDir" val="fromR"/>
              <dgm:param type="nodeHorzAlign" val="r"/>
              <dgm:param typ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marL="914400" marR="0" lvl="1"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L="1371600" marR="0" lvl="2"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L="1828800" marR="0" lvl="3"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L="2286000" marR="0" lvl="4"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L="2743200" marR="0" lvl="5"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L="3200400" marR="0" lvl="6"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L="3657600" marR="0" lvl="7"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L="4114800" marR="0" lvl="8" indent="-22860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Cambria" panose="02040503050406030204"/>
                <a:ea typeface="Cambria" panose="02040503050406030204"/>
                <a:cs typeface="Cambria" panose="02040503050406030204"/>
                <a:sym typeface="Cambria" panose="02040503050406030204"/>
              </a:rPr>
            </a:fld>
            <a:endParaRPr sz="1200" b="0" i="0" u="none" strike="noStrike" cap="none">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1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1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1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10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10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6.xml"/></Relationships>
</file>

<file path=ppt/notesSlides/_rels/notesSlide10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10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8.xml"/></Relationships>
</file>

<file path=ppt/notesSlides/_rels/notesSlide10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10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1.xml"/></Relationships>
</file>

<file path=ppt/notesSlides/_rels/notesSlide1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2.xml"/></Relationships>
</file>

<file path=ppt/notesSlides/_rels/notesSlide1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3.xml"/></Relationships>
</file>

<file path=ppt/notesSlides/_rels/notesSlide1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4.xml"/></Relationships>
</file>

<file path=ppt/notesSlides/_rels/notesSlide1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5.xml"/></Relationships>
</file>

<file path=ppt/notesSlides/_rels/notesSlide1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1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_rels/notesSlide1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8.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www.facebook.com/HankNguyenn" TargetMode="External"/><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279"/>
        <p:cNvGrpSpPr/>
        <p:nvPr/>
      </p:nvGrpSpPr>
      <p:grpSpPr>
        <a:xfrm>
          <a:off x="0" y="0"/>
          <a:ext cx="0" cy="0"/>
          <a:chOff x="0" y="0"/>
          <a:chExt cx="0" cy="0"/>
        </a:xfrm>
      </p:grpSpPr>
      <p:sp>
        <p:nvSpPr>
          <p:cNvPr id="5280" name="Google Shape;5280;p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281" name="Google Shape;5281;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586"/>
        <p:cNvGrpSpPr/>
        <p:nvPr/>
      </p:nvGrpSpPr>
      <p:grpSpPr>
        <a:xfrm>
          <a:off x="0" y="0"/>
          <a:ext cx="0" cy="0"/>
          <a:chOff x="0" y="0"/>
          <a:chExt cx="0" cy="0"/>
        </a:xfrm>
      </p:grpSpPr>
      <p:sp>
        <p:nvSpPr>
          <p:cNvPr id="5587" name="Google Shape;5587;p9:notes"/>
          <p:cNvSpPr txBox="1">
            <a:spLocks noGrp="1"/>
          </p:cNvSpPr>
          <p:nvPr>
            <p:ph type="body" idx="1"/>
          </p:nvPr>
        </p:nvSpPr>
        <p:spPr>
          <a:xfrm>
            <a:off x="685800" y="4343400"/>
            <a:ext cx="5486399"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88" name="Google Shape;5588;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08"/>
        <p:cNvGrpSpPr/>
        <p:nvPr/>
      </p:nvGrpSpPr>
      <p:grpSpPr>
        <a:xfrm>
          <a:off x="0" y="0"/>
          <a:ext cx="0" cy="0"/>
          <a:chOff x="0" y="0"/>
          <a:chExt cx="0" cy="0"/>
        </a:xfrm>
      </p:grpSpPr>
      <p:sp>
        <p:nvSpPr>
          <p:cNvPr id="6609" name="Google Shape;6609;p9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10" name="Google Shape;6610;p9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15"/>
        <p:cNvGrpSpPr/>
        <p:nvPr/>
      </p:nvGrpSpPr>
      <p:grpSpPr>
        <a:xfrm>
          <a:off x="0" y="0"/>
          <a:ext cx="0" cy="0"/>
          <a:chOff x="0" y="0"/>
          <a:chExt cx="0" cy="0"/>
        </a:xfrm>
      </p:grpSpPr>
      <p:sp>
        <p:nvSpPr>
          <p:cNvPr id="6616" name="Google Shape;6616;p92: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17" name="Google Shape;6617;p9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22"/>
        <p:cNvGrpSpPr/>
        <p:nvPr/>
      </p:nvGrpSpPr>
      <p:grpSpPr>
        <a:xfrm>
          <a:off x="0" y="0"/>
          <a:ext cx="0" cy="0"/>
          <a:chOff x="0" y="0"/>
          <a:chExt cx="0" cy="0"/>
        </a:xfrm>
      </p:grpSpPr>
      <p:sp>
        <p:nvSpPr>
          <p:cNvPr id="6623" name="Google Shape;6623;p93: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24" name="Google Shape;6624;p9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29"/>
        <p:cNvGrpSpPr/>
        <p:nvPr/>
      </p:nvGrpSpPr>
      <p:grpSpPr>
        <a:xfrm>
          <a:off x="0" y="0"/>
          <a:ext cx="0" cy="0"/>
          <a:chOff x="0" y="0"/>
          <a:chExt cx="0" cy="0"/>
        </a:xfrm>
      </p:grpSpPr>
      <p:sp>
        <p:nvSpPr>
          <p:cNvPr id="6630" name="Google Shape;6630;p94: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31" name="Google Shape;6631;p9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35"/>
        <p:cNvGrpSpPr/>
        <p:nvPr/>
      </p:nvGrpSpPr>
      <p:grpSpPr>
        <a:xfrm>
          <a:off x="0" y="0"/>
          <a:ext cx="0" cy="0"/>
          <a:chOff x="0" y="0"/>
          <a:chExt cx="0" cy="0"/>
        </a:xfrm>
      </p:grpSpPr>
      <p:sp>
        <p:nvSpPr>
          <p:cNvPr id="6636" name="Google Shape;6636;p95: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37" name="Google Shape;6637;p9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41"/>
        <p:cNvGrpSpPr/>
        <p:nvPr/>
      </p:nvGrpSpPr>
      <p:grpSpPr>
        <a:xfrm>
          <a:off x="0" y="0"/>
          <a:ext cx="0" cy="0"/>
          <a:chOff x="0" y="0"/>
          <a:chExt cx="0" cy="0"/>
        </a:xfrm>
      </p:grpSpPr>
      <p:sp>
        <p:nvSpPr>
          <p:cNvPr id="6642" name="Google Shape;6642;p9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643" name="Google Shape;6643;p96: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44" name="Google Shape;6644;p9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51"/>
        <p:cNvGrpSpPr/>
        <p:nvPr/>
      </p:nvGrpSpPr>
      <p:grpSpPr>
        <a:xfrm>
          <a:off x="0" y="0"/>
          <a:ext cx="0" cy="0"/>
          <a:chOff x="0" y="0"/>
          <a:chExt cx="0" cy="0"/>
        </a:xfrm>
      </p:grpSpPr>
      <p:sp>
        <p:nvSpPr>
          <p:cNvPr id="6652" name="Google Shape;6652;p9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53" name="Google Shape;6653;p9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58"/>
        <p:cNvGrpSpPr/>
        <p:nvPr/>
      </p:nvGrpSpPr>
      <p:grpSpPr>
        <a:xfrm>
          <a:off x="0" y="0"/>
          <a:ext cx="0" cy="0"/>
          <a:chOff x="0" y="0"/>
          <a:chExt cx="0" cy="0"/>
        </a:xfrm>
      </p:grpSpPr>
      <p:sp>
        <p:nvSpPr>
          <p:cNvPr id="6659" name="Google Shape;6659;p9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60" name="Google Shape;6660;p9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65"/>
        <p:cNvGrpSpPr/>
        <p:nvPr/>
      </p:nvGrpSpPr>
      <p:grpSpPr>
        <a:xfrm>
          <a:off x="0" y="0"/>
          <a:ext cx="0" cy="0"/>
          <a:chOff x="0" y="0"/>
          <a:chExt cx="0" cy="0"/>
        </a:xfrm>
      </p:grpSpPr>
      <p:sp>
        <p:nvSpPr>
          <p:cNvPr id="6666" name="Google Shape;6666;p9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67" name="Google Shape;6667;p9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72"/>
        <p:cNvGrpSpPr/>
        <p:nvPr/>
      </p:nvGrpSpPr>
      <p:grpSpPr>
        <a:xfrm>
          <a:off x="0" y="0"/>
          <a:ext cx="0" cy="0"/>
          <a:chOff x="0" y="0"/>
          <a:chExt cx="0" cy="0"/>
        </a:xfrm>
      </p:grpSpPr>
      <p:sp>
        <p:nvSpPr>
          <p:cNvPr id="6673" name="Google Shape;6673;p10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74" name="Google Shape;6674;p10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594"/>
        <p:cNvGrpSpPr/>
        <p:nvPr/>
      </p:nvGrpSpPr>
      <p:grpSpPr>
        <a:xfrm>
          <a:off x="0" y="0"/>
          <a:ext cx="0" cy="0"/>
          <a:chOff x="0" y="0"/>
          <a:chExt cx="0" cy="0"/>
        </a:xfrm>
      </p:grpSpPr>
      <p:sp>
        <p:nvSpPr>
          <p:cNvPr id="5595" name="Google Shape;5595;p1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596" name="Google Shape;5596;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78"/>
        <p:cNvGrpSpPr/>
        <p:nvPr/>
      </p:nvGrpSpPr>
      <p:grpSpPr>
        <a:xfrm>
          <a:off x="0" y="0"/>
          <a:ext cx="0" cy="0"/>
          <a:chOff x="0" y="0"/>
          <a:chExt cx="0" cy="0"/>
        </a:xfrm>
      </p:grpSpPr>
      <p:sp>
        <p:nvSpPr>
          <p:cNvPr id="6679" name="Google Shape;6679;p10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80" name="Google Shape;6680;p10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85"/>
        <p:cNvGrpSpPr/>
        <p:nvPr/>
      </p:nvGrpSpPr>
      <p:grpSpPr>
        <a:xfrm>
          <a:off x="0" y="0"/>
          <a:ext cx="0" cy="0"/>
          <a:chOff x="0" y="0"/>
          <a:chExt cx="0" cy="0"/>
        </a:xfrm>
      </p:grpSpPr>
      <p:sp>
        <p:nvSpPr>
          <p:cNvPr id="6686" name="Google Shape;6686;p102: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87" name="Google Shape;6687;p10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91"/>
        <p:cNvGrpSpPr/>
        <p:nvPr/>
      </p:nvGrpSpPr>
      <p:grpSpPr>
        <a:xfrm>
          <a:off x="0" y="0"/>
          <a:ext cx="0" cy="0"/>
          <a:chOff x="0" y="0"/>
          <a:chExt cx="0" cy="0"/>
        </a:xfrm>
      </p:grpSpPr>
      <p:sp>
        <p:nvSpPr>
          <p:cNvPr id="6692" name="Google Shape;6692;p103: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693" name="Google Shape;6693;p10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697"/>
        <p:cNvGrpSpPr/>
        <p:nvPr/>
      </p:nvGrpSpPr>
      <p:grpSpPr>
        <a:xfrm>
          <a:off x="0" y="0"/>
          <a:ext cx="0" cy="0"/>
          <a:chOff x="0" y="0"/>
          <a:chExt cx="0" cy="0"/>
        </a:xfrm>
      </p:grpSpPr>
      <p:sp>
        <p:nvSpPr>
          <p:cNvPr id="6698" name="Google Shape;6698;p10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699" name="Google Shape;6699;p104: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700" name="Google Shape;6700;p10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709"/>
        <p:cNvGrpSpPr/>
        <p:nvPr/>
      </p:nvGrpSpPr>
      <p:grpSpPr>
        <a:xfrm>
          <a:off x="0" y="0"/>
          <a:ext cx="0" cy="0"/>
          <a:chOff x="0" y="0"/>
          <a:chExt cx="0" cy="0"/>
        </a:xfrm>
      </p:grpSpPr>
      <p:sp>
        <p:nvSpPr>
          <p:cNvPr id="6710" name="Google Shape;6710;p105: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711" name="Google Shape;6711;p10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715"/>
        <p:cNvGrpSpPr/>
        <p:nvPr/>
      </p:nvGrpSpPr>
      <p:grpSpPr>
        <a:xfrm>
          <a:off x="0" y="0"/>
          <a:ext cx="0" cy="0"/>
          <a:chOff x="0" y="0"/>
          <a:chExt cx="0" cy="0"/>
        </a:xfrm>
      </p:grpSpPr>
      <p:sp>
        <p:nvSpPr>
          <p:cNvPr id="6716" name="Google Shape;6716;p10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717" name="Google Shape;6717;p10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721"/>
        <p:cNvGrpSpPr/>
        <p:nvPr/>
      </p:nvGrpSpPr>
      <p:grpSpPr>
        <a:xfrm>
          <a:off x="0" y="0"/>
          <a:ext cx="0" cy="0"/>
          <a:chOff x="0" y="0"/>
          <a:chExt cx="0" cy="0"/>
        </a:xfrm>
      </p:grpSpPr>
      <p:sp>
        <p:nvSpPr>
          <p:cNvPr id="6722" name="Google Shape;6722;p10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723" name="Google Shape;6723;p10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727"/>
        <p:cNvGrpSpPr/>
        <p:nvPr/>
      </p:nvGrpSpPr>
      <p:grpSpPr>
        <a:xfrm>
          <a:off x="0" y="0"/>
          <a:ext cx="0" cy="0"/>
          <a:chOff x="0" y="0"/>
          <a:chExt cx="0" cy="0"/>
        </a:xfrm>
      </p:grpSpPr>
      <p:sp>
        <p:nvSpPr>
          <p:cNvPr id="6728" name="Google Shape;6728;p10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29" name="Google Shape;6729;p108: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Sau một thời gian ngắn áp dụng CNTT vào dạy học, tôi đã nhận thấy sự hào hứng, mong chờ của các em học sinh. Dạy học thời đại 4.0 không phải là người giáo viên độc thoại trước màn hình máy tính vô tri vô giác, càng không phải chỉ là sự sắp xếp đa dạng thứ tự của 29 chữ cái trong bảng chữ tiếng Việt. Có nhiều hơn thế những điều mà CNTT mang lại: tiết học của các con được xem clip (điều mà ở ngôi trường cũ, do điều kiện cơ sở vật chất còn thiếu nên khó lòng thực hiện); những sản phẩm dự án được làm với đầy tâm huyết và lan tỏa giá trị sống trên các trang mạng xã hội…</a:t>
            </a:r>
            <a:endParaRPr lang="en-US"/>
          </a:p>
          <a:p>
            <a:pPr marL="0" lvl="0" indent="0" algn="l" rtl="0">
              <a:spcBef>
                <a:spcPts val="0"/>
              </a:spcBef>
              <a:spcAft>
                <a:spcPts val="0"/>
              </a:spcAft>
              <a:buNone/>
            </a:pPr>
            <a:r>
              <a:rPr lang="en-US"/>
              <a:t>	Thưa các thầy cô. Ứng dụng CNTT vào dạy học thật tuyệt vời, thật tiện lợi. Hãy cùng nắm tay nhau để trở thành người lái đò kiên gan, bản lĩnh và đầy tự tin trước cuộc cách mạng 4.0 này nhé! </a:t>
            </a:r>
            <a:r>
              <a:rPr lang="en-US">
                <a:latin typeface="Arial" panose="020B0604020202020204"/>
                <a:ea typeface="Arial" panose="020B0604020202020204"/>
                <a:cs typeface="Arial" panose="020B0604020202020204"/>
                <a:sym typeface="Arial" panose="020B0604020202020204"/>
              </a:rPr>
              <a:t>Cảm ơn sự theo dõi và chia sẻ của các thầy cô!</a:t>
            </a:r>
            <a:endParaRPr lang="en-US">
              <a:latin typeface="Arial" panose="020B0604020202020204"/>
              <a:ea typeface="Arial" panose="020B0604020202020204"/>
              <a:cs typeface="Arial" panose="020B0604020202020204"/>
              <a:sym typeface="Arial" panose="020B0604020202020204"/>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600"/>
        <p:cNvGrpSpPr/>
        <p:nvPr/>
      </p:nvGrpSpPr>
      <p:grpSpPr>
        <a:xfrm>
          <a:off x="0" y="0"/>
          <a:ext cx="0" cy="0"/>
          <a:chOff x="0" y="0"/>
          <a:chExt cx="0" cy="0"/>
        </a:xfrm>
      </p:grpSpPr>
      <p:sp>
        <p:nvSpPr>
          <p:cNvPr id="5601" name="Google Shape;5601;p1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602" name="Google Shape;5602;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606"/>
        <p:cNvGrpSpPr/>
        <p:nvPr/>
      </p:nvGrpSpPr>
      <p:grpSpPr>
        <a:xfrm>
          <a:off x="0" y="0"/>
          <a:ext cx="0" cy="0"/>
          <a:chOff x="0" y="0"/>
          <a:chExt cx="0" cy="0"/>
        </a:xfrm>
      </p:grpSpPr>
      <p:sp>
        <p:nvSpPr>
          <p:cNvPr id="5607" name="Google Shape;5607;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08" name="Google Shape;5608;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613"/>
        <p:cNvGrpSpPr/>
        <p:nvPr/>
      </p:nvGrpSpPr>
      <p:grpSpPr>
        <a:xfrm>
          <a:off x="0" y="0"/>
          <a:ext cx="0" cy="0"/>
          <a:chOff x="0" y="0"/>
          <a:chExt cx="0" cy="0"/>
        </a:xfrm>
      </p:grpSpPr>
      <p:sp>
        <p:nvSpPr>
          <p:cNvPr id="5614" name="Google Shape;5614;p13: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615" name="Google Shape;5615;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619"/>
        <p:cNvGrpSpPr/>
        <p:nvPr/>
      </p:nvGrpSpPr>
      <p:grpSpPr>
        <a:xfrm>
          <a:off x="0" y="0"/>
          <a:ext cx="0" cy="0"/>
          <a:chOff x="0" y="0"/>
          <a:chExt cx="0" cy="0"/>
        </a:xfrm>
      </p:grpSpPr>
      <p:sp>
        <p:nvSpPr>
          <p:cNvPr id="5620" name="Google Shape;5620;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21" name="Google Shape;5621;p14: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622" name="Google Shape;5622;p1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652"/>
        <p:cNvGrpSpPr/>
        <p:nvPr/>
      </p:nvGrpSpPr>
      <p:grpSpPr>
        <a:xfrm>
          <a:off x="0" y="0"/>
          <a:ext cx="0" cy="0"/>
          <a:chOff x="0" y="0"/>
          <a:chExt cx="0" cy="0"/>
        </a:xfrm>
      </p:grpSpPr>
      <p:sp>
        <p:nvSpPr>
          <p:cNvPr id="5653" name="Google Shape;5653;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54" name="Google Shape;5654;p15: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655" name="Google Shape;5655;p1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679"/>
        <p:cNvGrpSpPr/>
        <p:nvPr/>
      </p:nvGrpSpPr>
      <p:grpSpPr>
        <a:xfrm>
          <a:off x="0" y="0"/>
          <a:ext cx="0" cy="0"/>
          <a:chOff x="0" y="0"/>
          <a:chExt cx="0" cy="0"/>
        </a:xfrm>
      </p:grpSpPr>
      <p:sp>
        <p:nvSpPr>
          <p:cNvPr id="5680" name="Google Shape;5680;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81" name="Google Shape;5681;p16: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682" name="Google Shape;5682;p1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13"/>
        <p:cNvGrpSpPr/>
        <p:nvPr/>
      </p:nvGrpSpPr>
      <p:grpSpPr>
        <a:xfrm>
          <a:off x="0" y="0"/>
          <a:ext cx="0" cy="0"/>
          <a:chOff x="0" y="0"/>
          <a:chExt cx="0" cy="0"/>
        </a:xfrm>
      </p:grpSpPr>
      <p:sp>
        <p:nvSpPr>
          <p:cNvPr id="5714" name="Google Shape;5714;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715" name="Google Shape;5715;p17: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16" name="Google Shape;5716;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33"/>
        <p:cNvGrpSpPr/>
        <p:nvPr/>
      </p:nvGrpSpPr>
      <p:grpSpPr>
        <a:xfrm>
          <a:off x="0" y="0"/>
          <a:ext cx="0" cy="0"/>
          <a:chOff x="0" y="0"/>
          <a:chExt cx="0" cy="0"/>
        </a:xfrm>
      </p:grpSpPr>
      <p:sp>
        <p:nvSpPr>
          <p:cNvPr id="5734" name="Google Shape;5734;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735" name="Google Shape;5735;p18: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36" name="Google Shape;5736;p1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291"/>
        <p:cNvGrpSpPr/>
        <p:nvPr/>
      </p:nvGrpSpPr>
      <p:grpSpPr>
        <a:xfrm>
          <a:off x="0" y="0"/>
          <a:ext cx="0" cy="0"/>
          <a:chOff x="0" y="0"/>
          <a:chExt cx="0" cy="0"/>
        </a:xfrm>
      </p:grpSpPr>
      <p:sp>
        <p:nvSpPr>
          <p:cNvPr id="5292" name="Google Shape;5292;p4: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293" name="Google Shape;529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65"/>
        <p:cNvGrpSpPr/>
        <p:nvPr/>
      </p:nvGrpSpPr>
      <p:grpSpPr>
        <a:xfrm>
          <a:off x="0" y="0"/>
          <a:ext cx="0" cy="0"/>
          <a:chOff x="0" y="0"/>
          <a:chExt cx="0" cy="0"/>
        </a:xfrm>
      </p:grpSpPr>
      <p:sp>
        <p:nvSpPr>
          <p:cNvPr id="5766" name="Google Shape;5766;p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767" name="Google Shape;5767;p19: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68" name="Google Shape;5768;p1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77"/>
        <p:cNvGrpSpPr/>
        <p:nvPr/>
      </p:nvGrpSpPr>
      <p:grpSpPr>
        <a:xfrm>
          <a:off x="0" y="0"/>
          <a:ext cx="0" cy="0"/>
          <a:chOff x="0" y="0"/>
          <a:chExt cx="0" cy="0"/>
        </a:xfrm>
      </p:grpSpPr>
      <p:sp>
        <p:nvSpPr>
          <p:cNvPr id="5778" name="Google Shape;5778;p2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79" name="Google Shape;5779;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83"/>
        <p:cNvGrpSpPr/>
        <p:nvPr/>
      </p:nvGrpSpPr>
      <p:grpSpPr>
        <a:xfrm>
          <a:off x="0" y="0"/>
          <a:ext cx="0" cy="0"/>
          <a:chOff x="0" y="0"/>
          <a:chExt cx="0" cy="0"/>
        </a:xfrm>
      </p:grpSpPr>
      <p:sp>
        <p:nvSpPr>
          <p:cNvPr id="5784" name="Google Shape;5784;p2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85" name="Google Shape;5785;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89"/>
        <p:cNvGrpSpPr/>
        <p:nvPr/>
      </p:nvGrpSpPr>
      <p:grpSpPr>
        <a:xfrm>
          <a:off x="0" y="0"/>
          <a:ext cx="0" cy="0"/>
          <a:chOff x="0" y="0"/>
          <a:chExt cx="0" cy="0"/>
        </a:xfrm>
      </p:grpSpPr>
      <p:sp>
        <p:nvSpPr>
          <p:cNvPr id="5790" name="Google Shape;5790;p22: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91" name="Google Shape;5791;p2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94"/>
        <p:cNvGrpSpPr/>
        <p:nvPr/>
      </p:nvGrpSpPr>
      <p:grpSpPr>
        <a:xfrm>
          <a:off x="0" y="0"/>
          <a:ext cx="0" cy="0"/>
          <a:chOff x="0" y="0"/>
          <a:chExt cx="0" cy="0"/>
        </a:xfrm>
      </p:grpSpPr>
      <p:sp>
        <p:nvSpPr>
          <p:cNvPr id="5795" name="Google Shape;5795;p23: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796" name="Google Shape;5796;p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799"/>
        <p:cNvGrpSpPr/>
        <p:nvPr/>
      </p:nvGrpSpPr>
      <p:grpSpPr>
        <a:xfrm>
          <a:off x="0" y="0"/>
          <a:ext cx="0" cy="0"/>
          <a:chOff x="0" y="0"/>
          <a:chExt cx="0" cy="0"/>
        </a:xfrm>
      </p:grpSpPr>
      <p:sp>
        <p:nvSpPr>
          <p:cNvPr id="5800" name="Google Shape;5800;p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801" name="Google Shape;5801;p24: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mbria" panose="02040503050406030204"/>
              <a:buNone/>
            </a:pPr>
            <a:r>
              <a:rPr lang="en-US"/>
              <a:t>Giáo án của Hạnh Nguyễn: </a:t>
            </a:r>
            <a:r>
              <a:rPr lang="en-US" u="sng">
                <a:solidFill>
                  <a:schemeClr val="hlink"/>
                </a:solidFill>
                <a:hlinkClick r:id="rId3"/>
              </a:rPr>
              <a:t>https://www.facebook.com/HankNguyenn</a:t>
            </a:r>
            <a:endParaRPr lang="en-US" u="sng">
              <a:solidFill>
                <a:schemeClr val="hlink"/>
              </a:solidFill>
            </a:endParaRPr>
          </a:p>
          <a:p>
            <a:pPr marL="0" lvl="0" indent="0" algn="l" rtl="0">
              <a:spcBef>
                <a:spcPts val="0"/>
              </a:spcBef>
              <a:spcAft>
                <a:spcPts val="0"/>
              </a:spcAft>
              <a:buNone/>
            </a:pPr>
            <a:endParaRPr lang="en-US" u="sng">
              <a:solidFill>
                <a:schemeClr val="hlink"/>
              </a:solidFill>
            </a:endParaRPr>
          </a:p>
        </p:txBody>
      </p:sp>
      <p:sp>
        <p:nvSpPr>
          <p:cNvPr id="5802" name="Google Shape;5802;p2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08"/>
        <p:cNvGrpSpPr/>
        <p:nvPr/>
      </p:nvGrpSpPr>
      <p:grpSpPr>
        <a:xfrm>
          <a:off x="0" y="0"/>
          <a:ext cx="0" cy="0"/>
          <a:chOff x="0" y="0"/>
          <a:chExt cx="0" cy="0"/>
        </a:xfrm>
      </p:grpSpPr>
      <p:sp>
        <p:nvSpPr>
          <p:cNvPr id="5809" name="Google Shape;5809;p25: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10" name="Google Shape;5810;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15"/>
        <p:cNvGrpSpPr/>
        <p:nvPr/>
      </p:nvGrpSpPr>
      <p:grpSpPr>
        <a:xfrm>
          <a:off x="0" y="0"/>
          <a:ext cx="0" cy="0"/>
          <a:chOff x="0" y="0"/>
          <a:chExt cx="0" cy="0"/>
        </a:xfrm>
      </p:grpSpPr>
      <p:sp>
        <p:nvSpPr>
          <p:cNvPr id="5816" name="Google Shape;5816;p2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17" name="Google Shape;5817;p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20"/>
        <p:cNvGrpSpPr/>
        <p:nvPr/>
      </p:nvGrpSpPr>
      <p:grpSpPr>
        <a:xfrm>
          <a:off x="0" y="0"/>
          <a:ext cx="0" cy="0"/>
          <a:chOff x="0" y="0"/>
          <a:chExt cx="0" cy="0"/>
        </a:xfrm>
      </p:grpSpPr>
      <p:sp>
        <p:nvSpPr>
          <p:cNvPr id="5821" name="Google Shape;5821;p2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22" name="Google Shape;5822;p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25"/>
        <p:cNvGrpSpPr/>
        <p:nvPr/>
      </p:nvGrpSpPr>
      <p:grpSpPr>
        <a:xfrm>
          <a:off x="0" y="0"/>
          <a:ext cx="0" cy="0"/>
          <a:chOff x="0" y="0"/>
          <a:chExt cx="0" cy="0"/>
        </a:xfrm>
      </p:grpSpPr>
      <p:sp>
        <p:nvSpPr>
          <p:cNvPr id="5826" name="Google Shape;5826;p2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27" name="Google Shape;5827;p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291"/>
        <p:cNvGrpSpPr/>
        <p:nvPr/>
      </p:nvGrpSpPr>
      <p:grpSpPr>
        <a:xfrm>
          <a:off x="0" y="0"/>
          <a:ext cx="0" cy="0"/>
          <a:chOff x="0" y="0"/>
          <a:chExt cx="0" cy="0"/>
        </a:xfrm>
      </p:grpSpPr>
      <p:sp>
        <p:nvSpPr>
          <p:cNvPr id="5292" name="Google Shape;5292;p4: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293" name="Google Shape;529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31"/>
        <p:cNvGrpSpPr/>
        <p:nvPr/>
      </p:nvGrpSpPr>
      <p:grpSpPr>
        <a:xfrm>
          <a:off x="0" y="0"/>
          <a:ext cx="0" cy="0"/>
          <a:chOff x="0" y="0"/>
          <a:chExt cx="0" cy="0"/>
        </a:xfrm>
      </p:grpSpPr>
      <p:sp>
        <p:nvSpPr>
          <p:cNvPr id="5832" name="Google Shape;5832;p2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33" name="Google Shape;5833;p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36"/>
        <p:cNvGrpSpPr/>
        <p:nvPr/>
      </p:nvGrpSpPr>
      <p:grpSpPr>
        <a:xfrm>
          <a:off x="0" y="0"/>
          <a:ext cx="0" cy="0"/>
          <a:chOff x="0" y="0"/>
          <a:chExt cx="0" cy="0"/>
        </a:xfrm>
      </p:grpSpPr>
      <p:sp>
        <p:nvSpPr>
          <p:cNvPr id="5837" name="Google Shape;5837;p3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38" name="Google Shape;5838;p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46"/>
        <p:cNvGrpSpPr/>
        <p:nvPr/>
      </p:nvGrpSpPr>
      <p:grpSpPr>
        <a:xfrm>
          <a:off x="0" y="0"/>
          <a:ext cx="0" cy="0"/>
          <a:chOff x="0" y="0"/>
          <a:chExt cx="0" cy="0"/>
        </a:xfrm>
      </p:grpSpPr>
      <p:sp>
        <p:nvSpPr>
          <p:cNvPr id="5847" name="Google Shape;5847;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848" name="Google Shape;5848;p32: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49" name="Google Shape;5849;p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53"/>
        <p:cNvGrpSpPr/>
        <p:nvPr/>
      </p:nvGrpSpPr>
      <p:grpSpPr>
        <a:xfrm>
          <a:off x="0" y="0"/>
          <a:ext cx="0" cy="0"/>
          <a:chOff x="0" y="0"/>
          <a:chExt cx="0" cy="0"/>
        </a:xfrm>
      </p:grpSpPr>
      <p:sp>
        <p:nvSpPr>
          <p:cNvPr id="5854" name="Google Shape;5854;p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855" name="Google Shape;5855;p33: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mbria" panose="02040503050406030204"/>
              <a:buNone/>
            </a:pPr>
          </a:p>
          <a:p>
            <a:pPr marL="0" lvl="0" indent="0" algn="l" rtl="0">
              <a:spcBef>
                <a:spcPts val="0"/>
              </a:spcBef>
              <a:spcAft>
                <a:spcPts val="0"/>
              </a:spcAft>
              <a:buNone/>
            </a:pPr>
          </a:p>
        </p:txBody>
      </p:sp>
      <p:sp>
        <p:nvSpPr>
          <p:cNvPr id="5856" name="Google Shape;5856;p3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59"/>
        <p:cNvGrpSpPr/>
        <p:nvPr/>
      </p:nvGrpSpPr>
      <p:grpSpPr>
        <a:xfrm>
          <a:off x="0" y="0"/>
          <a:ext cx="0" cy="0"/>
          <a:chOff x="0" y="0"/>
          <a:chExt cx="0" cy="0"/>
        </a:xfrm>
      </p:grpSpPr>
      <p:sp>
        <p:nvSpPr>
          <p:cNvPr id="5860" name="Google Shape;5860;p3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861" name="Google Shape;5861;p34: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mbria" panose="02040503050406030204"/>
              <a:buNone/>
            </a:pPr>
          </a:p>
          <a:p>
            <a:pPr marL="0" lvl="0" indent="0" algn="l" rtl="0">
              <a:spcBef>
                <a:spcPts val="0"/>
              </a:spcBef>
              <a:spcAft>
                <a:spcPts val="0"/>
              </a:spcAft>
              <a:buNone/>
            </a:pPr>
          </a:p>
        </p:txBody>
      </p:sp>
      <p:sp>
        <p:nvSpPr>
          <p:cNvPr id="5862" name="Google Shape;5862;p3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65"/>
        <p:cNvGrpSpPr/>
        <p:nvPr/>
      </p:nvGrpSpPr>
      <p:grpSpPr>
        <a:xfrm>
          <a:off x="0" y="0"/>
          <a:ext cx="0" cy="0"/>
          <a:chOff x="0" y="0"/>
          <a:chExt cx="0" cy="0"/>
        </a:xfrm>
      </p:grpSpPr>
      <p:sp>
        <p:nvSpPr>
          <p:cNvPr id="5866" name="Google Shape;5866;p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867" name="Google Shape;5867;p35: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mbria" panose="02040503050406030204"/>
              <a:buNone/>
            </a:pPr>
          </a:p>
          <a:p>
            <a:pPr marL="0" lvl="0" indent="0" algn="l" rtl="0">
              <a:spcBef>
                <a:spcPts val="0"/>
              </a:spcBef>
              <a:spcAft>
                <a:spcPts val="0"/>
              </a:spcAft>
              <a:buNone/>
            </a:pPr>
          </a:p>
        </p:txBody>
      </p:sp>
      <p:sp>
        <p:nvSpPr>
          <p:cNvPr id="5868" name="Google Shape;5868;p3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74"/>
        <p:cNvGrpSpPr/>
        <p:nvPr/>
      </p:nvGrpSpPr>
      <p:grpSpPr>
        <a:xfrm>
          <a:off x="0" y="0"/>
          <a:ext cx="0" cy="0"/>
          <a:chOff x="0" y="0"/>
          <a:chExt cx="0" cy="0"/>
        </a:xfrm>
      </p:grpSpPr>
      <p:sp>
        <p:nvSpPr>
          <p:cNvPr id="5875" name="Google Shape;5875;p3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876" name="Google Shape;5876;p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08"/>
        <p:cNvGrpSpPr/>
        <p:nvPr/>
      </p:nvGrpSpPr>
      <p:grpSpPr>
        <a:xfrm>
          <a:off x="0" y="0"/>
          <a:ext cx="0" cy="0"/>
          <a:chOff x="0" y="0"/>
          <a:chExt cx="0" cy="0"/>
        </a:xfrm>
      </p:grpSpPr>
      <p:sp>
        <p:nvSpPr>
          <p:cNvPr id="5909" name="Google Shape;5909;p3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10" name="Google Shape;5910;p3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16"/>
        <p:cNvGrpSpPr/>
        <p:nvPr/>
      </p:nvGrpSpPr>
      <p:grpSpPr>
        <a:xfrm>
          <a:off x="0" y="0"/>
          <a:ext cx="0" cy="0"/>
          <a:chOff x="0" y="0"/>
          <a:chExt cx="0" cy="0"/>
        </a:xfrm>
      </p:grpSpPr>
      <p:sp>
        <p:nvSpPr>
          <p:cNvPr id="5917" name="Google Shape;5917;p3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18" name="Google Shape;5918;p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23"/>
        <p:cNvGrpSpPr/>
        <p:nvPr/>
      </p:nvGrpSpPr>
      <p:grpSpPr>
        <a:xfrm>
          <a:off x="0" y="0"/>
          <a:ext cx="0" cy="0"/>
          <a:chOff x="0" y="0"/>
          <a:chExt cx="0" cy="0"/>
        </a:xfrm>
      </p:grpSpPr>
      <p:sp>
        <p:nvSpPr>
          <p:cNvPr id="5924" name="Google Shape;5924;p3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25" name="Google Shape;5925;p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291"/>
        <p:cNvGrpSpPr/>
        <p:nvPr/>
      </p:nvGrpSpPr>
      <p:grpSpPr>
        <a:xfrm>
          <a:off x="0" y="0"/>
          <a:ext cx="0" cy="0"/>
          <a:chOff x="0" y="0"/>
          <a:chExt cx="0" cy="0"/>
        </a:xfrm>
      </p:grpSpPr>
      <p:sp>
        <p:nvSpPr>
          <p:cNvPr id="5292" name="Google Shape;5292;p4:notes"/>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293" name="Google Shape;529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29"/>
        <p:cNvGrpSpPr/>
        <p:nvPr/>
      </p:nvGrpSpPr>
      <p:grpSpPr>
        <a:xfrm>
          <a:off x="0" y="0"/>
          <a:ext cx="0" cy="0"/>
          <a:chOff x="0" y="0"/>
          <a:chExt cx="0" cy="0"/>
        </a:xfrm>
      </p:grpSpPr>
      <p:sp>
        <p:nvSpPr>
          <p:cNvPr id="5930" name="Google Shape;5930;p4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31" name="Google Shape;5931;p4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35"/>
        <p:cNvGrpSpPr/>
        <p:nvPr/>
      </p:nvGrpSpPr>
      <p:grpSpPr>
        <a:xfrm>
          <a:off x="0" y="0"/>
          <a:ext cx="0" cy="0"/>
          <a:chOff x="0" y="0"/>
          <a:chExt cx="0" cy="0"/>
        </a:xfrm>
      </p:grpSpPr>
      <p:sp>
        <p:nvSpPr>
          <p:cNvPr id="5936" name="Google Shape;5936;p4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37" name="Google Shape;5937;p4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42"/>
        <p:cNvGrpSpPr/>
        <p:nvPr/>
      </p:nvGrpSpPr>
      <p:grpSpPr>
        <a:xfrm>
          <a:off x="0" y="0"/>
          <a:ext cx="0" cy="0"/>
          <a:chOff x="0" y="0"/>
          <a:chExt cx="0" cy="0"/>
        </a:xfrm>
      </p:grpSpPr>
      <p:sp>
        <p:nvSpPr>
          <p:cNvPr id="5943" name="Google Shape;5943;p42: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44" name="Google Shape;5944;p4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49"/>
        <p:cNvGrpSpPr/>
        <p:nvPr/>
      </p:nvGrpSpPr>
      <p:grpSpPr>
        <a:xfrm>
          <a:off x="0" y="0"/>
          <a:ext cx="0" cy="0"/>
          <a:chOff x="0" y="0"/>
          <a:chExt cx="0" cy="0"/>
        </a:xfrm>
      </p:grpSpPr>
      <p:sp>
        <p:nvSpPr>
          <p:cNvPr id="5950" name="Google Shape;5950;p4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951" name="Google Shape;5951;p43: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52" name="Google Shape;5952;p4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solidFill>
                  <a:srgbClr val="000000"/>
                </a:solidFill>
              </a:rPr>
            </a:fld>
            <a:endParaRPr>
              <a:solidFill>
                <a:srgbClr val="000000"/>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63"/>
        <p:cNvGrpSpPr/>
        <p:nvPr/>
      </p:nvGrpSpPr>
      <p:grpSpPr>
        <a:xfrm>
          <a:off x="0" y="0"/>
          <a:ext cx="0" cy="0"/>
          <a:chOff x="0" y="0"/>
          <a:chExt cx="0" cy="0"/>
        </a:xfrm>
      </p:grpSpPr>
      <p:sp>
        <p:nvSpPr>
          <p:cNvPr id="5964" name="Google Shape;5964;p44: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65" name="Google Shape;5965;p4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982"/>
        <p:cNvGrpSpPr/>
        <p:nvPr/>
      </p:nvGrpSpPr>
      <p:grpSpPr>
        <a:xfrm>
          <a:off x="0" y="0"/>
          <a:ext cx="0" cy="0"/>
          <a:chOff x="0" y="0"/>
          <a:chExt cx="0" cy="0"/>
        </a:xfrm>
      </p:grpSpPr>
      <p:sp>
        <p:nvSpPr>
          <p:cNvPr id="5983" name="Google Shape;5983;p45: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984" name="Google Shape;5984;p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01"/>
        <p:cNvGrpSpPr/>
        <p:nvPr/>
      </p:nvGrpSpPr>
      <p:grpSpPr>
        <a:xfrm>
          <a:off x="0" y="0"/>
          <a:ext cx="0" cy="0"/>
          <a:chOff x="0" y="0"/>
          <a:chExt cx="0" cy="0"/>
        </a:xfrm>
      </p:grpSpPr>
      <p:sp>
        <p:nvSpPr>
          <p:cNvPr id="6002" name="Google Shape;6002;p4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03" name="Google Shape;6003;p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07"/>
        <p:cNvGrpSpPr/>
        <p:nvPr/>
      </p:nvGrpSpPr>
      <p:grpSpPr>
        <a:xfrm>
          <a:off x="0" y="0"/>
          <a:ext cx="0" cy="0"/>
          <a:chOff x="0" y="0"/>
          <a:chExt cx="0" cy="0"/>
        </a:xfrm>
      </p:grpSpPr>
      <p:sp>
        <p:nvSpPr>
          <p:cNvPr id="6008" name="Google Shape;6008;p4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09" name="Google Shape;6009;p4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14"/>
        <p:cNvGrpSpPr/>
        <p:nvPr/>
      </p:nvGrpSpPr>
      <p:grpSpPr>
        <a:xfrm>
          <a:off x="0" y="0"/>
          <a:ext cx="0" cy="0"/>
          <a:chOff x="0" y="0"/>
          <a:chExt cx="0" cy="0"/>
        </a:xfrm>
      </p:grpSpPr>
      <p:sp>
        <p:nvSpPr>
          <p:cNvPr id="6015" name="Google Shape;6015;p4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16" name="Google Shape;6016;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14"/>
        <p:cNvGrpSpPr/>
        <p:nvPr/>
      </p:nvGrpSpPr>
      <p:grpSpPr>
        <a:xfrm>
          <a:off x="0" y="0"/>
          <a:ext cx="0" cy="0"/>
          <a:chOff x="0" y="0"/>
          <a:chExt cx="0" cy="0"/>
        </a:xfrm>
      </p:grpSpPr>
      <p:sp>
        <p:nvSpPr>
          <p:cNvPr id="6015" name="Google Shape;6015;p4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16" name="Google Shape;6016;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291"/>
        <p:cNvGrpSpPr/>
        <p:nvPr/>
      </p:nvGrpSpPr>
      <p:grpSpPr>
        <a:xfrm>
          <a:off x="0" y="0"/>
          <a:ext cx="0" cy="0"/>
          <a:chOff x="0" y="0"/>
          <a:chExt cx="0" cy="0"/>
        </a:xfrm>
      </p:grpSpPr>
      <p:sp>
        <p:nvSpPr>
          <p:cNvPr id="5292" name="Google Shape;529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293" name="Google Shape;529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14"/>
        <p:cNvGrpSpPr/>
        <p:nvPr/>
      </p:nvGrpSpPr>
      <p:grpSpPr>
        <a:xfrm>
          <a:off x="0" y="0"/>
          <a:ext cx="0" cy="0"/>
          <a:chOff x="0" y="0"/>
          <a:chExt cx="0" cy="0"/>
        </a:xfrm>
      </p:grpSpPr>
      <p:sp>
        <p:nvSpPr>
          <p:cNvPr id="6015" name="Google Shape;6015;p4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16" name="Google Shape;6016;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14"/>
        <p:cNvGrpSpPr/>
        <p:nvPr/>
      </p:nvGrpSpPr>
      <p:grpSpPr>
        <a:xfrm>
          <a:off x="0" y="0"/>
          <a:ext cx="0" cy="0"/>
          <a:chOff x="0" y="0"/>
          <a:chExt cx="0" cy="0"/>
        </a:xfrm>
      </p:grpSpPr>
      <p:sp>
        <p:nvSpPr>
          <p:cNvPr id="6015" name="Google Shape;6015;p4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16" name="Google Shape;6016;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22"/>
        <p:cNvGrpSpPr/>
        <p:nvPr/>
      </p:nvGrpSpPr>
      <p:grpSpPr>
        <a:xfrm>
          <a:off x="0" y="0"/>
          <a:ext cx="0" cy="0"/>
          <a:chOff x="0" y="0"/>
          <a:chExt cx="0" cy="0"/>
        </a:xfrm>
      </p:grpSpPr>
      <p:sp>
        <p:nvSpPr>
          <p:cNvPr id="6023" name="Google Shape;6023;p4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24" name="Google Shape;6024;p4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28"/>
        <p:cNvGrpSpPr/>
        <p:nvPr/>
      </p:nvGrpSpPr>
      <p:grpSpPr>
        <a:xfrm>
          <a:off x="0" y="0"/>
          <a:ext cx="0" cy="0"/>
          <a:chOff x="0" y="0"/>
          <a:chExt cx="0" cy="0"/>
        </a:xfrm>
      </p:grpSpPr>
      <p:sp>
        <p:nvSpPr>
          <p:cNvPr id="6029" name="Google Shape;6029;p5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30" name="Google Shape;6030;p5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35"/>
        <p:cNvGrpSpPr/>
        <p:nvPr/>
      </p:nvGrpSpPr>
      <p:grpSpPr>
        <a:xfrm>
          <a:off x="0" y="0"/>
          <a:ext cx="0" cy="0"/>
          <a:chOff x="0" y="0"/>
          <a:chExt cx="0" cy="0"/>
        </a:xfrm>
      </p:grpSpPr>
      <p:sp>
        <p:nvSpPr>
          <p:cNvPr id="6036" name="Google Shape;6036;p5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37" name="Google Shape;6037;p5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41"/>
        <p:cNvGrpSpPr/>
        <p:nvPr/>
      </p:nvGrpSpPr>
      <p:grpSpPr>
        <a:xfrm>
          <a:off x="0" y="0"/>
          <a:ext cx="0" cy="0"/>
          <a:chOff x="0" y="0"/>
          <a:chExt cx="0" cy="0"/>
        </a:xfrm>
      </p:grpSpPr>
      <p:sp>
        <p:nvSpPr>
          <p:cNvPr id="6042" name="Google Shape;6042;p52: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43" name="Google Shape;6043;p5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047"/>
        <p:cNvGrpSpPr/>
        <p:nvPr/>
      </p:nvGrpSpPr>
      <p:grpSpPr>
        <a:xfrm>
          <a:off x="0" y="0"/>
          <a:ext cx="0" cy="0"/>
          <a:chOff x="0" y="0"/>
          <a:chExt cx="0" cy="0"/>
        </a:xfrm>
      </p:grpSpPr>
      <p:sp>
        <p:nvSpPr>
          <p:cNvPr id="6048" name="Google Shape;6048;p53: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049" name="Google Shape;6049;p5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23"/>
        <p:cNvGrpSpPr/>
        <p:nvPr/>
      </p:nvGrpSpPr>
      <p:grpSpPr>
        <a:xfrm>
          <a:off x="0" y="0"/>
          <a:ext cx="0" cy="0"/>
          <a:chOff x="0" y="0"/>
          <a:chExt cx="0" cy="0"/>
        </a:xfrm>
      </p:grpSpPr>
      <p:sp>
        <p:nvSpPr>
          <p:cNvPr id="6124" name="Google Shape;6124;p5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25" name="Google Shape;6125;p5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29"/>
        <p:cNvGrpSpPr/>
        <p:nvPr/>
      </p:nvGrpSpPr>
      <p:grpSpPr>
        <a:xfrm>
          <a:off x="0" y="0"/>
          <a:ext cx="0" cy="0"/>
          <a:chOff x="0" y="0"/>
          <a:chExt cx="0" cy="0"/>
        </a:xfrm>
      </p:grpSpPr>
      <p:sp>
        <p:nvSpPr>
          <p:cNvPr id="6130" name="Google Shape;6130;p5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31" name="Google Shape;6131;p58: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32" name="Google Shape;6132;p5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49"/>
        <p:cNvGrpSpPr/>
        <p:nvPr/>
      </p:nvGrpSpPr>
      <p:grpSpPr>
        <a:xfrm>
          <a:off x="0" y="0"/>
          <a:ext cx="0" cy="0"/>
          <a:chOff x="0" y="0"/>
          <a:chExt cx="0" cy="0"/>
        </a:xfrm>
      </p:grpSpPr>
      <p:sp>
        <p:nvSpPr>
          <p:cNvPr id="6150" name="Google Shape;6150;p5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51" name="Google Shape;6151;p59: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52" name="Google Shape;6152;p5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solidFill>
                  <a:srgbClr val="000000"/>
                </a:solidFill>
              </a:rPr>
            </a:fld>
            <a:endParaRPr>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300"/>
        <p:cNvGrpSpPr/>
        <p:nvPr/>
      </p:nvGrpSpPr>
      <p:grpSpPr>
        <a:xfrm>
          <a:off x="0" y="0"/>
          <a:ext cx="0" cy="0"/>
          <a:chOff x="0" y="0"/>
          <a:chExt cx="0" cy="0"/>
        </a:xfrm>
      </p:grpSpPr>
      <p:sp>
        <p:nvSpPr>
          <p:cNvPr id="5301" name="Google Shape;5301;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302" name="Google Shape;5302;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69"/>
        <p:cNvGrpSpPr/>
        <p:nvPr/>
      </p:nvGrpSpPr>
      <p:grpSpPr>
        <a:xfrm>
          <a:off x="0" y="0"/>
          <a:ext cx="0" cy="0"/>
          <a:chOff x="0" y="0"/>
          <a:chExt cx="0" cy="0"/>
        </a:xfrm>
      </p:grpSpPr>
      <p:sp>
        <p:nvSpPr>
          <p:cNvPr id="6170" name="Google Shape;6170;p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71" name="Google Shape;6171;p60: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72" name="Google Shape;6172;p6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solidFill>
                  <a:srgbClr val="000000"/>
                </a:solidFill>
              </a:rPr>
            </a:fld>
            <a:endParaRPr>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86"/>
        <p:cNvGrpSpPr/>
        <p:nvPr/>
      </p:nvGrpSpPr>
      <p:grpSpPr>
        <a:xfrm>
          <a:off x="0" y="0"/>
          <a:ext cx="0" cy="0"/>
          <a:chOff x="0" y="0"/>
          <a:chExt cx="0" cy="0"/>
        </a:xfrm>
      </p:grpSpPr>
      <p:sp>
        <p:nvSpPr>
          <p:cNvPr id="6187" name="Google Shape;6187;p6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88" name="Google Shape;6188;p6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93"/>
        <p:cNvGrpSpPr/>
        <p:nvPr/>
      </p:nvGrpSpPr>
      <p:grpSpPr>
        <a:xfrm>
          <a:off x="0" y="0"/>
          <a:ext cx="0" cy="0"/>
          <a:chOff x="0" y="0"/>
          <a:chExt cx="0" cy="0"/>
        </a:xfrm>
      </p:grpSpPr>
      <p:sp>
        <p:nvSpPr>
          <p:cNvPr id="6194" name="Google Shape;6194;p6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95" name="Google Shape;6195;p62: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96" name="Google Shape;6196;p6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294"/>
        <p:cNvGrpSpPr/>
        <p:nvPr/>
      </p:nvGrpSpPr>
      <p:grpSpPr>
        <a:xfrm>
          <a:off x="0" y="0"/>
          <a:ext cx="0" cy="0"/>
          <a:chOff x="0" y="0"/>
          <a:chExt cx="0" cy="0"/>
        </a:xfrm>
      </p:grpSpPr>
      <p:sp>
        <p:nvSpPr>
          <p:cNvPr id="6295" name="Google Shape;6295;p6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296" name="Google Shape;6296;p6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02"/>
        <p:cNvGrpSpPr/>
        <p:nvPr/>
      </p:nvGrpSpPr>
      <p:grpSpPr>
        <a:xfrm>
          <a:off x="0" y="0"/>
          <a:ext cx="0" cy="0"/>
          <a:chOff x="0" y="0"/>
          <a:chExt cx="0" cy="0"/>
        </a:xfrm>
      </p:grpSpPr>
      <p:sp>
        <p:nvSpPr>
          <p:cNvPr id="6303" name="Google Shape;6303;g129c59d5040_2_5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4" name="Google Shape;6304;g129c59d5040_2_515: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05" name="Google Shape;6305;g129c59d5040_2_51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panose="020B0604020202020204"/>
              <a:buNone/>
            </a:pPr>
            <a:fld id="{00000000-1234-1234-1234-123412341234}" type="slidenum">
              <a:rPr lang="en-US"/>
            </a:fld>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29"/>
        <p:cNvGrpSpPr/>
        <p:nvPr/>
      </p:nvGrpSpPr>
      <p:grpSpPr>
        <a:xfrm>
          <a:off x="0" y="0"/>
          <a:ext cx="0" cy="0"/>
          <a:chOff x="0" y="0"/>
          <a:chExt cx="0" cy="0"/>
        </a:xfrm>
      </p:grpSpPr>
      <p:sp>
        <p:nvSpPr>
          <p:cNvPr id="6330" name="Google Shape;6330;g129c59d5040_2_5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1" name="Google Shape;6331;g129c59d5040_2_54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32" name="Google Shape;6332;g129c59d5040_2_54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panose="020B0604020202020204"/>
              <a:buNone/>
            </a:pPr>
            <a:fld id="{00000000-1234-1234-1234-123412341234}" type="slidenum">
              <a:rPr lang="en-US"/>
            </a:fld>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35"/>
        <p:cNvGrpSpPr/>
        <p:nvPr/>
      </p:nvGrpSpPr>
      <p:grpSpPr>
        <a:xfrm>
          <a:off x="0" y="0"/>
          <a:ext cx="0" cy="0"/>
          <a:chOff x="0" y="0"/>
          <a:chExt cx="0" cy="0"/>
        </a:xfrm>
      </p:grpSpPr>
      <p:sp>
        <p:nvSpPr>
          <p:cNvPr id="6336" name="Google Shape;6336;g129c59d5040_2_55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7" name="Google Shape;6337;g129c59d5040_2_55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38" name="Google Shape;6338;g129c59d5040_2_55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panose="020B0604020202020204"/>
              <a:buNone/>
            </a:pPr>
            <a:fld id="{00000000-1234-1234-1234-123412341234}" type="slidenum">
              <a:rPr lang="en-US"/>
            </a:fld>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41"/>
        <p:cNvGrpSpPr/>
        <p:nvPr/>
      </p:nvGrpSpPr>
      <p:grpSpPr>
        <a:xfrm>
          <a:off x="0" y="0"/>
          <a:ext cx="0" cy="0"/>
          <a:chOff x="0" y="0"/>
          <a:chExt cx="0" cy="0"/>
        </a:xfrm>
      </p:grpSpPr>
      <p:sp>
        <p:nvSpPr>
          <p:cNvPr id="6342" name="Google Shape;6342;g129c59d5040_2_55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3" name="Google Shape;6343;g129c59d5040_2_55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44" name="Google Shape;6344;g129c59d5040_2_55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panose="020B0604020202020204"/>
              <a:buNone/>
            </a:pPr>
            <a:fld id="{00000000-1234-1234-1234-123412341234}" type="slidenum">
              <a:rPr lang="en-US"/>
            </a:fld>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47"/>
        <p:cNvGrpSpPr/>
        <p:nvPr/>
      </p:nvGrpSpPr>
      <p:grpSpPr>
        <a:xfrm>
          <a:off x="0" y="0"/>
          <a:ext cx="0" cy="0"/>
          <a:chOff x="0" y="0"/>
          <a:chExt cx="0" cy="0"/>
        </a:xfrm>
      </p:grpSpPr>
      <p:sp>
        <p:nvSpPr>
          <p:cNvPr id="6348" name="Google Shape;6348;g129c59d5040_2_56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9" name="Google Shape;6349;g129c59d5040_2_56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50" name="Google Shape;6350;g129c59d5040_2_56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panose="020B0604020202020204"/>
              <a:buNone/>
            </a:pPr>
            <a:fld id="{00000000-1234-1234-1234-123412341234}" type="slidenum">
              <a:rPr lang="en-US"/>
            </a:fld>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53"/>
        <p:cNvGrpSpPr/>
        <p:nvPr/>
      </p:nvGrpSpPr>
      <p:grpSpPr>
        <a:xfrm>
          <a:off x="0" y="0"/>
          <a:ext cx="0" cy="0"/>
          <a:chOff x="0" y="0"/>
          <a:chExt cx="0" cy="0"/>
        </a:xfrm>
      </p:grpSpPr>
      <p:sp>
        <p:nvSpPr>
          <p:cNvPr id="6354" name="Google Shape;6354;g129c59d5040_2_56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5" name="Google Shape;6355;g129c59d5040_2_566: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56" name="Google Shape;6356;g129c59d5040_2_56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panose="020B0604020202020204"/>
              <a:buNone/>
            </a:pPr>
            <a:fld id="{00000000-1234-1234-1234-123412341234}" type="slidenum">
              <a:rPr lang="en-US"/>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440"/>
        <p:cNvGrpSpPr/>
        <p:nvPr/>
      </p:nvGrpSpPr>
      <p:grpSpPr>
        <a:xfrm>
          <a:off x="0" y="0"/>
          <a:ext cx="0" cy="0"/>
          <a:chOff x="0" y="0"/>
          <a:chExt cx="0" cy="0"/>
        </a:xfrm>
      </p:grpSpPr>
      <p:sp>
        <p:nvSpPr>
          <p:cNvPr id="5441" name="Google Shape;5441;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442" name="Google Shape;5442;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59"/>
        <p:cNvGrpSpPr/>
        <p:nvPr/>
      </p:nvGrpSpPr>
      <p:grpSpPr>
        <a:xfrm>
          <a:off x="0" y="0"/>
          <a:ext cx="0" cy="0"/>
          <a:chOff x="0" y="0"/>
          <a:chExt cx="0" cy="0"/>
        </a:xfrm>
      </p:grpSpPr>
      <p:sp>
        <p:nvSpPr>
          <p:cNvPr id="6360" name="Google Shape;6360;p6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61" name="Google Shape;6361;p6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84"/>
        <p:cNvGrpSpPr/>
        <p:nvPr/>
      </p:nvGrpSpPr>
      <p:grpSpPr>
        <a:xfrm>
          <a:off x="0" y="0"/>
          <a:ext cx="0" cy="0"/>
          <a:chOff x="0" y="0"/>
          <a:chExt cx="0" cy="0"/>
        </a:xfrm>
      </p:grpSpPr>
      <p:sp>
        <p:nvSpPr>
          <p:cNvPr id="6385" name="Google Shape;6385;p7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86" name="Google Shape;6386;p7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90"/>
        <p:cNvGrpSpPr/>
        <p:nvPr/>
      </p:nvGrpSpPr>
      <p:grpSpPr>
        <a:xfrm>
          <a:off x="0" y="0"/>
          <a:ext cx="0" cy="0"/>
          <a:chOff x="0" y="0"/>
          <a:chExt cx="0" cy="0"/>
        </a:xfrm>
      </p:grpSpPr>
      <p:sp>
        <p:nvSpPr>
          <p:cNvPr id="6391" name="Google Shape;6391;p71: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392" name="Google Shape;6392;p7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01"/>
        <p:cNvGrpSpPr/>
        <p:nvPr/>
      </p:nvGrpSpPr>
      <p:grpSpPr>
        <a:xfrm>
          <a:off x="0" y="0"/>
          <a:ext cx="0" cy="0"/>
          <a:chOff x="0" y="0"/>
          <a:chExt cx="0" cy="0"/>
        </a:xfrm>
      </p:grpSpPr>
      <p:sp>
        <p:nvSpPr>
          <p:cNvPr id="6402" name="Google Shape;6402;p72: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03" name="Google Shape;6403;p7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12"/>
        <p:cNvGrpSpPr/>
        <p:nvPr/>
      </p:nvGrpSpPr>
      <p:grpSpPr>
        <a:xfrm>
          <a:off x="0" y="0"/>
          <a:ext cx="0" cy="0"/>
          <a:chOff x="0" y="0"/>
          <a:chExt cx="0" cy="0"/>
        </a:xfrm>
      </p:grpSpPr>
      <p:sp>
        <p:nvSpPr>
          <p:cNvPr id="6413" name="Google Shape;6413;p73: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14" name="Google Shape;6414;p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22"/>
        <p:cNvGrpSpPr/>
        <p:nvPr/>
      </p:nvGrpSpPr>
      <p:grpSpPr>
        <a:xfrm>
          <a:off x="0" y="0"/>
          <a:ext cx="0" cy="0"/>
          <a:chOff x="0" y="0"/>
          <a:chExt cx="0" cy="0"/>
        </a:xfrm>
      </p:grpSpPr>
      <p:sp>
        <p:nvSpPr>
          <p:cNvPr id="6423" name="Google Shape;6423;p74: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24" name="Google Shape;6424;p7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46"/>
        <p:cNvGrpSpPr/>
        <p:nvPr/>
      </p:nvGrpSpPr>
      <p:grpSpPr>
        <a:xfrm>
          <a:off x="0" y="0"/>
          <a:ext cx="0" cy="0"/>
          <a:chOff x="0" y="0"/>
          <a:chExt cx="0" cy="0"/>
        </a:xfrm>
      </p:grpSpPr>
      <p:sp>
        <p:nvSpPr>
          <p:cNvPr id="447" name="Google Shape;447;g962c8e87b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62c8e87b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84"/>
        <p:cNvGrpSpPr/>
        <p:nvPr/>
      </p:nvGrpSpPr>
      <p:grpSpPr>
        <a:xfrm>
          <a:off x="0" y="0"/>
          <a:ext cx="0" cy="0"/>
          <a:chOff x="0" y="0"/>
          <a:chExt cx="0" cy="0"/>
        </a:xfrm>
      </p:grpSpPr>
      <p:sp>
        <p:nvSpPr>
          <p:cNvPr id="585" name="Google Shape;585;gb1c575b397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gb1c575b397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18"/>
        <p:cNvGrpSpPr/>
        <p:nvPr/>
      </p:nvGrpSpPr>
      <p:grpSpPr>
        <a:xfrm>
          <a:off x="0" y="0"/>
          <a:ext cx="0" cy="0"/>
          <a:chOff x="0" y="0"/>
          <a:chExt cx="0" cy="0"/>
        </a:xfrm>
      </p:grpSpPr>
      <p:sp>
        <p:nvSpPr>
          <p:cNvPr id="1019" name="Google Shape;1019;gaa8335b708_0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a8335b708_0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223"/>
        <p:cNvGrpSpPr/>
        <p:nvPr/>
      </p:nvGrpSpPr>
      <p:grpSpPr>
        <a:xfrm>
          <a:off x="0" y="0"/>
          <a:ext cx="0" cy="0"/>
          <a:chOff x="0" y="0"/>
          <a:chExt cx="0" cy="0"/>
        </a:xfrm>
      </p:grpSpPr>
      <p:sp>
        <p:nvSpPr>
          <p:cNvPr id="1224" name="Google Shape;1224;gaa8335b708_0_3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 name="Google Shape;1225;gaa8335b708_0_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498"/>
        <p:cNvGrpSpPr/>
        <p:nvPr/>
      </p:nvGrpSpPr>
      <p:grpSpPr>
        <a:xfrm>
          <a:off x="0" y="0"/>
          <a:ext cx="0" cy="0"/>
          <a:chOff x="0" y="0"/>
          <a:chExt cx="0" cy="0"/>
        </a:xfrm>
      </p:grpSpPr>
      <p:sp>
        <p:nvSpPr>
          <p:cNvPr id="5499" name="Google Shape;5499;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00" name="Google Shape;5500;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mbria" panose="02040503050406030204"/>
              <a:buNone/>
            </a:pPr>
            <a:endParaRPr sz="12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48"/>
        <p:cNvGrpSpPr/>
        <p:nvPr/>
      </p:nvGrpSpPr>
      <p:grpSpPr>
        <a:xfrm>
          <a:off x="0" y="0"/>
          <a:ext cx="0" cy="0"/>
          <a:chOff x="0" y="0"/>
          <a:chExt cx="0" cy="0"/>
        </a:xfrm>
      </p:grpSpPr>
      <p:sp>
        <p:nvSpPr>
          <p:cNvPr id="849" name="Google Shape;849;gb1d36f5c6c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b1d36f5c6c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74"/>
        <p:cNvGrpSpPr/>
        <p:nvPr/>
      </p:nvGrpSpPr>
      <p:grpSpPr>
        <a:xfrm>
          <a:off x="0" y="0"/>
          <a:ext cx="0" cy="0"/>
          <a:chOff x="0" y="0"/>
          <a:chExt cx="0" cy="0"/>
        </a:xfrm>
      </p:grpSpPr>
      <p:sp>
        <p:nvSpPr>
          <p:cNvPr id="875" name="Google Shape;875;gb1d36f5c6c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 name="Google Shape;876;gb1d36f5c6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45"/>
        <p:cNvGrpSpPr/>
        <p:nvPr/>
      </p:nvGrpSpPr>
      <p:grpSpPr>
        <a:xfrm>
          <a:off x="0" y="0"/>
          <a:ext cx="0" cy="0"/>
          <a:chOff x="0" y="0"/>
          <a:chExt cx="0" cy="0"/>
        </a:xfrm>
      </p:grpSpPr>
      <p:sp>
        <p:nvSpPr>
          <p:cNvPr id="6446" name="Google Shape;6446;p77: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47" name="Google Shape;6447;p7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53"/>
        <p:cNvGrpSpPr/>
        <p:nvPr/>
      </p:nvGrpSpPr>
      <p:grpSpPr>
        <a:xfrm>
          <a:off x="0" y="0"/>
          <a:ext cx="0" cy="0"/>
          <a:chOff x="0" y="0"/>
          <a:chExt cx="0" cy="0"/>
        </a:xfrm>
      </p:grpSpPr>
      <p:sp>
        <p:nvSpPr>
          <p:cNvPr id="6454" name="Google Shape;6454;p7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55" name="Google Shape;6455;p7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61"/>
        <p:cNvGrpSpPr/>
        <p:nvPr/>
      </p:nvGrpSpPr>
      <p:grpSpPr>
        <a:xfrm>
          <a:off x="0" y="0"/>
          <a:ext cx="0" cy="0"/>
          <a:chOff x="0" y="0"/>
          <a:chExt cx="0" cy="0"/>
        </a:xfrm>
      </p:grpSpPr>
      <p:sp>
        <p:nvSpPr>
          <p:cNvPr id="6462" name="Google Shape;6462;p7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63" name="Google Shape;6463;p7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72"/>
        <p:cNvGrpSpPr/>
        <p:nvPr/>
      </p:nvGrpSpPr>
      <p:grpSpPr>
        <a:xfrm>
          <a:off x="0" y="0"/>
          <a:ext cx="0" cy="0"/>
          <a:chOff x="0" y="0"/>
          <a:chExt cx="0" cy="0"/>
        </a:xfrm>
      </p:grpSpPr>
      <p:sp>
        <p:nvSpPr>
          <p:cNvPr id="6473" name="Google Shape;6473;p8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74" name="Google Shape;6474;p8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81"/>
        <p:cNvGrpSpPr/>
        <p:nvPr/>
      </p:nvGrpSpPr>
      <p:grpSpPr>
        <a:xfrm>
          <a:off x="0" y="0"/>
          <a:ext cx="0" cy="0"/>
          <a:chOff x="0" y="0"/>
          <a:chExt cx="0" cy="0"/>
        </a:xfrm>
      </p:grpSpPr>
      <p:sp>
        <p:nvSpPr>
          <p:cNvPr id="6482" name="Google Shape;6482;p8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483" name="Google Shape;6483;p81: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84" name="Google Shape;6484;p8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91"/>
        <p:cNvGrpSpPr/>
        <p:nvPr/>
      </p:nvGrpSpPr>
      <p:grpSpPr>
        <a:xfrm>
          <a:off x="0" y="0"/>
          <a:ext cx="0" cy="0"/>
          <a:chOff x="0" y="0"/>
          <a:chExt cx="0" cy="0"/>
        </a:xfrm>
      </p:grpSpPr>
      <p:sp>
        <p:nvSpPr>
          <p:cNvPr id="6492" name="Google Shape;6492;p8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493" name="Google Shape;6493;p82: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494" name="Google Shape;6494;p8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10"/>
        <p:cNvGrpSpPr/>
        <p:nvPr/>
      </p:nvGrpSpPr>
      <p:grpSpPr>
        <a:xfrm>
          <a:off x="0" y="0"/>
          <a:ext cx="0" cy="0"/>
          <a:chOff x="0" y="0"/>
          <a:chExt cx="0" cy="0"/>
        </a:xfrm>
      </p:grpSpPr>
      <p:sp>
        <p:nvSpPr>
          <p:cNvPr id="6511" name="Google Shape;6511;p8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12" name="Google Shape;6512;p83: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13" name="Google Shape;6513;p8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29"/>
        <p:cNvGrpSpPr/>
        <p:nvPr/>
      </p:nvGrpSpPr>
      <p:grpSpPr>
        <a:xfrm>
          <a:off x="0" y="0"/>
          <a:ext cx="0" cy="0"/>
          <a:chOff x="0" y="0"/>
          <a:chExt cx="0" cy="0"/>
        </a:xfrm>
      </p:grpSpPr>
      <p:sp>
        <p:nvSpPr>
          <p:cNvPr id="6530" name="Google Shape;6530;p84: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31" name="Google Shape;6531;p8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580"/>
        <p:cNvGrpSpPr/>
        <p:nvPr/>
      </p:nvGrpSpPr>
      <p:grpSpPr>
        <a:xfrm>
          <a:off x="0" y="0"/>
          <a:ext cx="0" cy="0"/>
          <a:chOff x="0" y="0"/>
          <a:chExt cx="0" cy="0"/>
        </a:xfrm>
      </p:grpSpPr>
      <p:sp>
        <p:nvSpPr>
          <p:cNvPr id="5581" name="Google Shape;5581;p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5582" name="Google Shape;5582;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41"/>
        <p:cNvGrpSpPr/>
        <p:nvPr/>
      </p:nvGrpSpPr>
      <p:grpSpPr>
        <a:xfrm>
          <a:off x="0" y="0"/>
          <a:ext cx="0" cy="0"/>
          <a:chOff x="0" y="0"/>
          <a:chExt cx="0" cy="0"/>
        </a:xfrm>
      </p:grpSpPr>
      <p:sp>
        <p:nvSpPr>
          <p:cNvPr id="6542" name="Google Shape;6542;p85: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43" name="Google Shape;6543;p8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49"/>
        <p:cNvGrpSpPr/>
        <p:nvPr/>
      </p:nvGrpSpPr>
      <p:grpSpPr>
        <a:xfrm>
          <a:off x="0" y="0"/>
          <a:ext cx="0" cy="0"/>
          <a:chOff x="0" y="0"/>
          <a:chExt cx="0" cy="0"/>
        </a:xfrm>
      </p:grpSpPr>
      <p:sp>
        <p:nvSpPr>
          <p:cNvPr id="6550" name="Google Shape;6550;p8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51" name="Google Shape;6551;p86: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52" name="Google Shape;6552;p8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66"/>
        <p:cNvGrpSpPr/>
        <p:nvPr/>
      </p:nvGrpSpPr>
      <p:grpSpPr>
        <a:xfrm>
          <a:off x="0" y="0"/>
          <a:ext cx="0" cy="0"/>
          <a:chOff x="0" y="0"/>
          <a:chExt cx="0" cy="0"/>
        </a:xfrm>
      </p:grpSpPr>
      <p:sp>
        <p:nvSpPr>
          <p:cNvPr id="6567" name="Google Shape;6567;p8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68" name="Google Shape;6568;p87: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158750" lvl="0" indent="0" algn="l" rtl="0">
              <a:spcBef>
                <a:spcPts val="0"/>
              </a:spcBef>
              <a:spcAft>
                <a:spcPts val="0"/>
              </a:spcAft>
              <a:buClr>
                <a:schemeClr val="dk1"/>
              </a:buClr>
              <a:buSzPts val="1200"/>
              <a:buFont typeface="Cambria" panose="02040503050406030204"/>
              <a:buNone/>
            </a:pPr>
          </a:p>
        </p:txBody>
      </p:sp>
      <p:sp>
        <p:nvSpPr>
          <p:cNvPr id="6569" name="Google Shape;6569;p8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81"/>
        <p:cNvGrpSpPr/>
        <p:nvPr/>
      </p:nvGrpSpPr>
      <p:grpSpPr>
        <a:xfrm>
          <a:off x="0" y="0"/>
          <a:ext cx="0" cy="0"/>
          <a:chOff x="0" y="0"/>
          <a:chExt cx="0" cy="0"/>
        </a:xfrm>
      </p:grpSpPr>
      <p:sp>
        <p:nvSpPr>
          <p:cNvPr id="6582" name="Google Shape;6582;p88: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83" name="Google Shape;6583;p8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89"/>
        <p:cNvGrpSpPr/>
        <p:nvPr/>
      </p:nvGrpSpPr>
      <p:grpSpPr>
        <a:xfrm>
          <a:off x="0" y="0"/>
          <a:ext cx="0" cy="0"/>
          <a:chOff x="0" y="0"/>
          <a:chExt cx="0" cy="0"/>
        </a:xfrm>
      </p:grpSpPr>
      <p:sp>
        <p:nvSpPr>
          <p:cNvPr id="6590" name="Google Shape;6590;p89: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91" name="Google Shape;6591;p8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597"/>
        <p:cNvGrpSpPr/>
        <p:nvPr/>
      </p:nvGrpSpPr>
      <p:grpSpPr>
        <a:xfrm>
          <a:off x="0" y="0"/>
          <a:ext cx="0" cy="0"/>
          <a:chOff x="0" y="0"/>
          <a:chExt cx="0" cy="0"/>
        </a:xfrm>
      </p:grpSpPr>
      <p:sp>
        <p:nvSpPr>
          <p:cNvPr id="6598" name="Google Shape;6598;p9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599" name="Google Shape;6599;p9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16"/>
        <p:cNvGrpSpPr/>
        <p:nvPr/>
      </p:nvGrpSpPr>
      <p:grpSpPr>
        <a:xfrm>
          <a:off x="0" y="0"/>
          <a:ext cx="0" cy="0"/>
          <a:chOff x="0" y="0"/>
          <a:chExt cx="0" cy="0"/>
        </a:xfrm>
      </p:grpSpPr>
      <p:sp>
        <p:nvSpPr>
          <p:cNvPr id="6117" name="Google Shape;6117;g129c59d5040_2_10:notes"/>
          <p:cNvSpPr txBox="1">
            <a:spLocks noGrp="1"/>
          </p:cNvSpPr>
          <p:nvPr>
            <p:ph type="body" idx="1"/>
          </p:nvPr>
        </p:nvSpPr>
        <p:spPr>
          <a:xfrm>
            <a:off x="685800" y="4400550"/>
            <a:ext cx="5486400" cy="30861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118" name="Google Shape;6118;g129c59d5040_2_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241"/>
        <p:cNvGrpSpPr/>
        <p:nvPr/>
      </p:nvGrpSpPr>
      <p:grpSpPr>
        <a:xfrm>
          <a:off x="0" y="0"/>
          <a:ext cx="0" cy="0"/>
          <a:chOff x="0" y="0"/>
          <a:chExt cx="0" cy="0"/>
        </a:xfrm>
      </p:grpSpPr>
      <p:sp>
        <p:nvSpPr>
          <p:cNvPr id="6242" name="Google Shape;6242;p6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243" name="Google Shape;6243;p64: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244" name="Google Shape;6244;p6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253"/>
        <p:cNvGrpSpPr/>
        <p:nvPr/>
      </p:nvGrpSpPr>
      <p:grpSpPr>
        <a:xfrm>
          <a:off x="0" y="0"/>
          <a:ext cx="0" cy="0"/>
          <a:chOff x="0" y="0"/>
          <a:chExt cx="0" cy="0"/>
        </a:xfrm>
      </p:grpSpPr>
      <p:sp>
        <p:nvSpPr>
          <p:cNvPr id="6254" name="Google Shape;6254;p6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255" name="Google Shape;6255;p65: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256" name="Google Shape;6256;p6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panose="020F0502020204030204"/>
              <a:buNone/>
            </a:pPr>
            <a:fld id="{00000000-1234-1234-1234-123412341234}" type="slidenum">
              <a:rPr lang="en-US" sz="12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2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265"/>
        <p:cNvGrpSpPr/>
        <p:nvPr/>
      </p:nvGrpSpPr>
      <p:grpSpPr>
        <a:xfrm>
          <a:off x="0" y="0"/>
          <a:ext cx="0" cy="0"/>
          <a:chOff x="0" y="0"/>
          <a:chExt cx="0" cy="0"/>
        </a:xfrm>
      </p:grpSpPr>
      <p:sp>
        <p:nvSpPr>
          <p:cNvPr id="6266" name="Google Shape;6266;p6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267" name="Google Shape;6267;p66:notes"/>
          <p:cNvSpPr txBox="1">
            <a:spLocks noGrp="1"/>
          </p:cNvSpPr>
          <p:nvPr>
            <p:ph type="body" idx="1"/>
          </p:nvPr>
        </p:nvSpPr>
        <p:spPr>
          <a:xfrm>
            <a:off x="685800" y="4400550"/>
            <a:ext cx="5486400" cy="30861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p>
        </p:txBody>
      </p:sp>
      <p:sp>
        <p:nvSpPr>
          <p:cNvPr id="6268" name="Google Shape;6268;p6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solidFill>
                  <a:srgbClr val="000000"/>
                </a:solidFill>
              </a:rPr>
            </a:fld>
            <a:endParaRPr>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4" Type="http://schemas.openxmlformats.org/officeDocument/2006/relationships/image" Target="../media/image4.pn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7" Type="http://schemas.openxmlformats.org/officeDocument/2006/relationships/image" Target="../media/image11.png"/><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5.png"/><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5" Type="http://schemas.openxmlformats.org/officeDocument/2006/relationships/image" Target="../media/image5.png"/><Relationship Id="rId4" Type="http://schemas.openxmlformats.org/officeDocument/2006/relationships/image" Target="../media/image2.png"/><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4" Type="http://schemas.openxmlformats.org/officeDocument/2006/relationships/image" Target="../media/image8.png"/><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5" Type="http://schemas.openxmlformats.org/officeDocument/2006/relationships/image" Target="../media/image4.png"/><Relationship Id="rId4" Type="http://schemas.openxmlformats.org/officeDocument/2006/relationships/image" Target="../media/image7.png"/><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7" Type="http://schemas.openxmlformats.org/officeDocument/2006/relationships/image" Target="../media/image3.png"/><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5.png"/><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7" Type="http://schemas.openxmlformats.org/officeDocument/2006/relationships/image" Target="../media/image3.png"/><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5.png"/><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showMasterSp="0" matchingName="Title Slide">
  <p:cSld name="TITLE">
    <p:spTree>
      <p:nvGrpSpPr>
        <p:cNvPr id="1" name="Shape 78"/>
        <p:cNvGrpSpPr/>
        <p:nvPr/>
      </p:nvGrpSpPr>
      <p:grpSpPr>
        <a:xfrm>
          <a:off x="0" y="0"/>
          <a:ext cx="0" cy="0"/>
          <a:chOff x="0" y="0"/>
          <a:chExt cx="0" cy="0"/>
        </a:xfrm>
      </p:grpSpPr>
      <p:grpSp>
        <p:nvGrpSpPr>
          <p:cNvPr id="79" name="Google Shape;79;p110"/>
          <p:cNvGrpSpPr/>
          <p:nvPr/>
        </p:nvGrpSpPr>
        <p:grpSpPr>
          <a:xfrm rot="248467">
            <a:off x="223563" y="2575407"/>
            <a:ext cx="4688853" cy="2424835"/>
            <a:chOff x="-10068" y="2615721"/>
            <a:chExt cx="5488038" cy="2838132"/>
          </a:xfrm>
        </p:grpSpPr>
        <p:sp>
          <p:nvSpPr>
            <p:cNvPr id="80" name="Google Shape;80;p110"/>
            <p:cNvSpPr/>
            <p:nvPr/>
          </p:nvSpPr>
          <p:spPr>
            <a:xfrm>
              <a:off x="-10068" y="2615721"/>
              <a:ext cx="5488038" cy="2838132"/>
            </a:xfrm>
            <a:custGeom>
              <a:avLst/>
              <a:gdLst/>
              <a:ahLst/>
              <a:cxnLst/>
              <a:rect l="l" t="t" r="r" b="b"/>
              <a:pathLst>
                <a:path w="9365" h="10000" extrusionOk="0">
                  <a:moveTo>
                    <a:pt x="9361" y="8284"/>
                  </a:moveTo>
                  <a:cubicBezTo>
                    <a:pt x="9458" y="5904"/>
                    <a:pt x="8063" y="5204"/>
                    <a:pt x="7400" y="6388"/>
                  </a:cubicBezTo>
                  <a:cubicBezTo>
                    <a:pt x="7505" y="5833"/>
                    <a:pt x="7780" y="4506"/>
                    <a:pt x="7124" y="3477"/>
                  </a:cubicBezTo>
                  <a:cubicBezTo>
                    <a:pt x="6580" y="2623"/>
                    <a:pt x="6015" y="3178"/>
                    <a:pt x="5616" y="3612"/>
                  </a:cubicBezTo>
                  <a:cubicBezTo>
                    <a:pt x="5701" y="3233"/>
                    <a:pt x="5721" y="2394"/>
                    <a:pt x="5603" y="1987"/>
                  </a:cubicBezTo>
                  <a:cubicBezTo>
                    <a:pt x="5379" y="1160"/>
                    <a:pt x="5136" y="863"/>
                    <a:pt x="4756" y="809"/>
                  </a:cubicBezTo>
                  <a:cubicBezTo>
                    <a:pt x="4297" y="741"/>
                    <a:pt x="4008" y="1134"/>
                    <a:pt x="3785" y="1729"/>
                  </a:cubicBezTo>
                  <a:cubicBezTo>
                    <a:pt x="3771" y="1134"/>
                    <a:pt x="3680" y="267"/>
                    <a:pt x="3182" y="91"/>
                  </a:cubicBezTo>
                  <a:cubicBezTo>
                    <a:pt x="2191" y="-261"/>
                    <a:pt x="1994" y="1201"/>
                    <a:pt x="1994" y="1201"/>
                  </a:cubicBezTo>
                  <a:cubicBezTo>
                    <a:pt x="1699" y="-464"/>
                    <a:pt x="308" y="-275"/>
                    <a:pt x="0" y="1024"/>
                  </a:cubicBezTo>
                  <a:lnTo>
                    <a:pt x="0" y="7065"/>
                  </a:lnTo>
                  <a:cubicBezTo>
                    <a:pt x="1428" y="8561"/>
                    <a:pt x="3374" y="8226"/>
                    <a:pt x="8569" y="10000"/>
                  </a:cubicBezTo>
                  <a:cubicBezTo>
                    <a:pt x="8569" y="10000"/>
                    <a:pt x="9228" y="10077"/>
                    <a:pt x="9361" y="8284"/>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1" name="Google Shape;81;p110"/>
            <p:cNvSpPr/>
            <p:nvPr/>
          </p:nvSpPr>
          <p:spPr>
            <a:xfrm>
              <a:off x="5049972" y="4978661"/>
              <a:ext cx="133444" cy="69977"/>
            </a:xfrm>
            <a:custGeom>
              <a:avLst/>
              <a:gdLst/>
              <a:ahLst/>
              <a:cxnLst/>
              <a:rect l="l" t="t" r="r" b="b"/>
              <a:pathLst>
                <a:path w="35" h="18" extrusionOk="0">
                  <a:moveTo>
                    <a:pt x="4" y="0"/>
                  </a:moveTo>
                  <a:cubicBezTo>
                    <a:pt x="4" y="0"/>
                    <a:pt x="2" y="2"/>
                    <a:pt x="0" y="5"/>
                  </a:cubicBezTo>
                  <a:cubicBezTo>
                    <a:pt x="22" y="17"/>
                    <a:pt x="27" y="17"/>
                    <a:pt x="35" y="2"/>
                  </a:cubicBezTo>
                  <a:cubicBezTo>
                    <a:pt x="20" y="18"/>
                    <a:pt x="4" y="0"/>
                    <a:pt x="4" y="0"/>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2" name="Google Shape;82;p110"/>
            <p:cNvSpPr/>
            <p:nvPr/>
          </p:nvSpPr>
          <p:spPr>
            <a:xfrm>
              <a:off x="2504766" y="2944450"/>
              <a:ext cx="84623" cy="96015"/>
            </a:xfrm>
            <a:custGeom>
              <a:avLst/>
              <a:gdLst/>
              <a:ahLst/>
              <a:cxnLst/>
              <a:rect l="l" t="t" r="r" b="b"/>
              <a:pathLst>
                <a:path w="22" h="25" extrusionOk="0">
                  <a:moveTo>
                    <a:pt x="4" y="0"/>
                  </a:moveTo>
                  <a:cubicBezTo>
                    <a:pt x="4" y="0"/>
                    <a:pt x="0" y="20"/>
                    <a:pt x="18" y="25"/>
                  </a:cubicBezTo>
                  <a:cubicBezTo>
                    <a:pt x="22" y="9"/>
                    <a:pt x="4" y="0"/>
                    <a:pt x="4" y="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3" name="Google Shape;83;p110"/>
            <p:cNvSpPr/>
            <p:nvPr/>
          </p:nvSpPr>
          <p:spPr>
            <a:xfrm>
              <a:off x="2304599" y="3125088"/>
              <a:ext cx="100897" cy="81368"/>
            </a:xfrm>
            <a:custGeom>
              <a:avLst/>
              <a:gdLst/>
              <a:ahLst/>
              <a:cxnLst/>
              <a:rect l="l" t="t" r="r" b="b"/>
              <a:pathLst>
                <a:path w="26" h="21" extrusionOk="0">
                  <a:moveTo>
                    <a:pt x="0" y="2"/>
                  </a:moveTo>
                  <a:cubicBezTo>
                    <a:pt x="0" y="2"/>
                    <a:pt x="8" y="21"/>
                    <a:pt x="26" y="15"/>
                  </a:cubicBezTo>
                  <a:cubicBezTo>
                    <a:pt x="19" y="0"/>
                    <a:pt x="0" y="2"/>
                    <a:pt x="0" y="2"/>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4" name="Google Shape;84;p110"/>
            <p:cNvSpPr/>
            <p:nvPr/>
          </p:nvSpPr>
          <p:spPr>
            <a:xfrm>
              <a:off x="2459199" y="3294334"/>
              <a:ext cx="107406" cy="89505"/>
            </a:xfrm>
            <a:custGeom>
              <a:avLst/>
              <a:gdLst/>
              <a:ahLst/>
              <a:cxnLst/>
              <a:rect l="l" t="t" r="r" b="b"/>
              <a:pathLst>
                <a:path w="28" h="23" extrusionOk="0">
                  <a:moveTo>
                    <a:pt x="0" y="7"/>
                  </a:moveTo>
                  <a:cubicBezTo>
                    <a:pt x="0" y="7"/>
                    <a:pt x="12" y="23"/>
                    <a:pt x="28" y="12"/>
                  </a:cubicBezTo>
                  <a:cubicBezTo>
                    <a:pt x="20" y="0"/>
                    <a:pt x="0" y="7"/>
                    <a:pt x="0" y="7"/>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5" name="Google Shape;85;p110"/>
            <p:cNvSpPr/>
            <p:nvPr/>
          </p:nvSpPr>
          <p:spPr>
            <a:xfrm>
              <a:off x="2005163" y="3133224"/>
              <a:ext cx="115543" cy="87878"/>
            </a:xfrm>
            <a:custGeom>
              <a:avLst/>
              <a:gdLst/>
              <a:ahLst/>
              <a:cxnLst/>
              <a:rect l="l" t="t" r="r" b="b"/>
              <a:pathLst>
                <a:path w="30" h="23" extrusionOk="0">
                  <a:moveTo>
                    <a:pt x="0" y="10"/>
                  </a:moveTo>
                  <a:cubicBezTo>
                    <a:pt x="0" y="10"/>
                    <a:pt x="16" y="23"/>
                    <a:pt x="30" y="10"/>
                  </a:cubicBezTo>
                  <a:cubicBezTo>
                    <a:pt x="17" y="0"/>
                    <a:pt x="0" y="10"/>
                    <a:pt x="0" y="1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6" name="Google Shape;86;p110"/>
            <p:cNvSpPr/>
            <p:nvPr/>
          </p:nvSpPr>
          <p:spPr>
            <a:xfrm>
              <a:off x="1759430" y="2687325"/>
              <a:ext cx="92760" cy="115543"/>
            </a:xfrm>
            <a:custGeom>
              <a:avLst/>
              <a:gdLst/>
              <a:ahLst/>
              <a:cxnLst/>
              <a:rect l="l" t="t" r="r" b="b"/>
              <a:pathLst>
                <a:path w="24" h="30" extrusionOk="0">
                  <a:moveTo>
                    <a:pt x="13" y="30"/>
                  </a:moveTo>
                  <a:cubicBezTo>
                    <a:pt x="24" y="18"/>
                    <a:pt x="14" y="0"/>
                    <a:pt x="14" y="0"/>
                  </a:cubicBezTo>
                  <a:cubicBezTo>
                    <a:pt x="14" y="0"/>
                    <a:pt x="0" y="16"/>
                    <a:pt x="13" y="3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7" name="Google Shape;87;p110"/>
            <p:cNvSpPr/>
            <p:nvPr/>
          </p:nvSpPr>
          <p:spPr>
            <a:xfrm>
              <a:off x="3012505" y="3522166"/>
              <a:ext cx="92760" cy="73232"/>
            </a:xfrm>
            <a:custGeom>
              <a:avLst/>
              <a:gdLst/>
              <a:ahLst/>
              <a:cxnLst/>
              <a:rect l="l" t="t" r="r" b="b"/>
              <a:pathLst>
                <a:path w="24" h="19" extrusionOk="0">
                  <a:moveTo>
                    <a:pt x="0" y="3"/>
                  </a:moveTo>
                  <a:cubicBezTo>
                    <a:pt x="4" y="19"/>
                    <a:pt x="24" y="19"/>
                    <a:pt x="24" y="19"/>
                  </a:cubicBezTo>
                  <a:cubicBezTo>
                    <a:pt x="24" y="19"/>
                    <a:pt x="19" y="0"/>
                    <a:pt x="0" y="3"/>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8" name="Google Shape;88;p110"/>
            <p:cNvSpPr/>
            <p:nvPr/>
          </p:nvSpPr>
          <p:spPr>
            <a:xfrm>
              <a:off x="3074345" y="3401740"/>
              <a:ext cx="107406" cy="89505"/>
            </a:xfrm>
            <a:custGeom>
              <a:avLst/>
              <a:gdLst/>
              <a:ahLst/>
              <a:cxnLst/>
              <a:rect l="l" t="t" r="r" b="b"/>
              <a:pathLst>
                <a:path w="28" h="23" extrusionOk="0">
                  <a:moveTo>
                    <a:pt x="0" y="11"/>
                  </a:moveTo>
                  <a:cubicBezTo>
                    <a:pt x="10" y="23"/>
                    <a:pt x="28" y="16"/>
                    <a:pt x="28" y="16"/>
                  </a:cubicBezTo>
                  <a:cubicBezTo>
                    <a:pt x="28" y="16"/>
                    <a:pt x="15" y="0"/>
                    <a:pt x="0" y="11"/>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89" name="Google Shape;89;p110"/>
            <p:cNvSpPr/>
            <p:nvPr/>
          </p:nvSpPr>
          <p:spPr>
            <a:xfrm>
              <a:off x="4107725" y="4332596"/>
              <a:ext cx="84623" cy="81368"/>
            </a:xfrm>
            <a:custGeom>
              <a:avLst/>
              <a:gdLst/>
              <a:ahLst/>
              <a:cxnLst/>
              <a:rect l="l" t="t" r="r" b="b"/>
              <a:pathLst>
                <a:path w="22" h="21" extrusionOk="0">
                  <a:moveTo>
                    <a:pt x="0" y="3"/>
                  </a:moveTo>
                  <a:cubicBezTo>
                    <a:pt x="2" y="19"/>
                    <a:pt x="22" y="21"/>
                    <a:pt x="22" y="21"/>
                  </a:cubicBezTo>
                  <a:cubicBezTo>
                    <a:pt x="22" y="21"/>
                    <a:pt x="19" y="0"/>
                    <a:pt x="0" y="3"/>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0" name="Google Shape;90;p110"/>
            <p:cNvSpPr/>
            <p:nvPr/>
          </p:nvSpPr>
          <p:spPr>
            <a:xfrm>
              <a:off x="4177702" y="4225189"/>
              <a:ext cx="102524" cy="84623"/>
            </a:xfrm>
            <a:custGeom>
              <a:avLst/>
              <a:gdLst/>
              <a:ahLst/>
              <a:cxnLst/>
              <a:rect l="l" t="t" r="r" b="b"/>
              <a:pathLst>
                <a:path w="27" h="22" extrusionOk="0">
                  <a:moveTo>
                    <a:pt x="0" y="9"/>
                  </a:moveTo>
                  <a:cubicBezTo>
                    <a:pt x="9" y="22"/>
                    <a:pt x="27" y="16"/>
                    <a:pt x="27" y="16"/>
                  </a:cubicBezTo>
                  <a:cubicBezTo>
                    <a:pt x="27" y="16"/>
                    <a:pt x="16" y="0"/>
                    <a:pt x="0" y="9"/>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1" name="Google Shape;91;p110"/>
            <p:cNvSpPr/>
            <p:nvPr/>
          </p:nvSpPr>
          <p:spPr>
            <a:xfrm>
              <a:off x="3450267" y="3751625"/>
              <a:ext cx="76486" cy="81368"/>
            </a:xfrm>
            <a:custGeom>
              <a:avLst/>
              <a:gdLst/>
              <a:ahLst/>
              <a:cxnLst/>
              <a:rect l="l" t="t" r="r" b="b"/>
              <a:pathLst>
                <a:path w="20" h="21" extrusionOk="0">
                  <a:moveTo>
                    <a:pt x="0" y="0"/>
                  </a:moveTo>
                  <a:cubicBezTo>
                    <a:pt x="0" y="0"/>
                    <a:pt x="1" y="20"/>
                    <a:pt x="20" y="21"/>
                  </a:cubicBezTo>
                  <a:cubicBezTo>
                    <a:pt x="19" y="5"/>
                    <a:pt x="0" y="0"/>
                    <a:pt x="0" y="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2" name="Google Shape;92;p110"/>
            <p:cNvSpPr/>
            <p:nvPr/>
          </p:nvSpPr>
          <p:spPr>
            <a:xfrm>
              <a:off x="3731802" y="3706058"/>
              <a:ext cx="84623" cy="104152"/>
            </a:xfrm>
            <a:custGeom>
              <a:avLst/>
              <a:gdLst/>
              <a:ahLst/>
              <a:cxnLst/>
              <a:rect l="l" t="t" r="r" b="b"/>
              <a:pathLst>
                <a:path w="22" h="27" extrusionOk="0">
                  <a:moveTo>
                    <a:pt x="5" y="0"/>
                  </a:moveTo>
                  <a:cubicBezTo>
                    <a:pt x="5" y="0"/>
                    <a:pt x="0" y="20"/>
                    <a:pt x="17" y="27"/>
                  </a:cubicBezTo>
                  <a:cubicBezTo>
                    <a:pt x="22" y="11"/>
                    <a:pt x="5" y="0"/>
                    <a:pt x="5" y="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3" name="Google Shape;93;p110"/>
            <p:cNvSpPr/>
            <p:nvPr/>
          </p:nvSpPr>
          <p:spPr>
            <a:xfrm>
              <a:off x="3899421" y="3559595"/>
              <a:ext cx="89505" cy="109034"/>
            </a:xfrm>
            <a:custGeom>
              <a:avLst/>
              <a:gdLst/>
              <a:ahLst/>
              <a:cxnLst/>
              <a:rect l="l" t="t" r="r" b="b"/>
              <a:pathLst>
                <a:path w="23" h="28" extrusionOk="0">
                  <a:moveTo>
                    <a:pt x="10" y="28"/>
                  </a:moveTo>
                  <a:cubicBezTo>
                    <a:pt x="23" y="19"/>
                    <a:pt x="17" y="0"/>
                    <a:pt x="17" y="0"/>
                  </a:cubicBezTo>
                  <a:cubicBezTo>
                    <a:pt x="17" y="0"/>
                    <a:pt x="0" y="11"/>
                    <a:pt x="10" y="28"/>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4" name="Google Shape;94;p110"/>
            <p:cNvSpPr/>
            <p:nvPr/>
          </p:nvSpPr>
          <p:spPr>
            <a:xfrm>
              <a:off x="4215131" y="3971320"/>
              <a:ext cx="104152" cy="89505"/>
            </a:xfrm>
            <a:custGeom>
              <a:avLst/>
              <a:gdLst/>
              <a:ahLst/>
              <a:cxnLst/>
              <a:rect l="l" t="t" r="r" b="b"/>
              <a:pathLst>
                <a:path w="27" h="23" extrusionOk="0">
                  <a:moveTo>
                    <a:pt x="0" y="17"/>
                  </a:moveTo>
                  <a:cubicBezTo>
                    <a:pt x="15" y="23"/>
                    <a:pt x="27" y="8"/>
                    <a:pt x="27" y="8"/>
                  </a:cubicBezTo>
                  <a:cubicBezTo>
                    <a:pt x="27" y="8"/>
                    <a:pt x="9" y="0"/>
                    <a:pt x="0" y="17"/>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5" name="Google Shape;95;p110"/>
            <p:cNvSpPr/>
            <p:nvPr/>
          </p:nvSpPr>
          <p:spPr>
            <a:xfrm>
              <a:off x="4700087" y="4413964"/>
              <a:ext cx="91133" cy="107406"/>
            </a:xfrm>
            <a:custGeom>
              <a:avLst/>
              <a:gdLst/>
              <a:ahLst/>
              <a:cxnLst/>
              <a:rect l="l" t="t" r="r" b="b"/>
              <a:pathLst>
                <a:path w="24" h="28" extrusionOk="0">
                  <a:moveTo>
                    <a:pt x="13" y="28"/>
                  </a:moveTo>
                  <a:cubicBezTo>
                    <a:pt x="24" y="16"/>
                    <a:pt x="12" y="0"/>
                    <a:pt x="12" y="0"/>
                  </a:cubicBezTo>
                  <a:cubicBezTo>
                    <a:pt x="12" y="0"/>
                    <a:pt x="0" y="15"/>
                    <a:pt x="13" y="28"/>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6" name="Google Shape;96;p110"/>
            <p:cNvSpPr/>
            <p:nvPr/>
          </p:nvSpPr>
          <p:spPr>
            <a:xfrm>
              <a:off x="4573152" y="4425356"/>
              <a:ext cx="84623" cy="99270"/>
            </a:xfrm>
            <a:custGeom>
              <a:avLst/>
              <a:gdLst/>
              <a:ahLst/>
              <a:cxnLst/>
              <a:rect l="l" t="t" r="r" b="b"/>
              <a:pathLst>
                <a:path w="22" h="26" extrusionOk="0">
                  <a:moveTo>
                    <a:pt x="5" y="0"/>
                  </a:moveTo>
                  <a:cubicBezTo>
                    <a:pt x="5" y="0"/>
                    <a:pt x="0" y="20"/>
                    <a:pt x="18" y="26"/>
                  </a:cubicBezTo>
                  <a:cubicBezTo>
                    <a:pt x="22" y="11"/>
                    <a:pt x="5" y="0"/>
                    <a:pt x="5" y="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7" name="Google Shape;97;p110"/>
            <p:cNvSpPr/>
            <p:nvPr/>
          </p:nvSpPr>
          <p:spPr>
            <a:xfrm>
              <a:off x="5111812" y="4591347"/>
              <a:ext cx="76486" cy="84623"/>
            </a:xfrm>
            <a:custGeom>
              <a:avLst/>
              <a:gdLst/>
              <a:ahLst/>
              <a:cxnLst/>
              <a:rect l="l" t="t" r="r" b="b"/>
              <a:pathLst>
                <a:path w="20" h="22" extrusionOk="0">
                  <a:moveTo>
                    <a:pt x="1" y="22"/>
                  </a:moveTo>
                  <a:cubicBezTo>
                    <a:pt x="17" y="20"/>
                    <a:pt x="20" y="0"/>
                    <a:pt x="20" y="0"/>
                  </a:cubicBezTo>
                  <a:cubicBezTo>
                    <a:pt x="20" y="0"/>
                    <a:pt x="0" y="3"/>
                    <a:pt x="1" y="22"/>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8" name="Google Shape;98;p110"/>
            <p:cNvSpPr/>
            <p:nvPr/>
          </p:nvSpPr>
          <p:spPr>
            <a:xfrm>
              <a:off x="5176907" y="4698754"/>
              <a:ext cx="99270" cy="79741"/>
            </a:xfrm>
            <a:custGeom>
              <a:avLst/>
              <a:gdLst/>
              <a:ahLst/>
              <a:cxnLst/>
              <a:rect l="l" t="t" r="r" b="b"/>
              <a:pathLst>
                <a:path w="26" h="21" extrusionOk="0">
                  <a:moveTo>
                    <a:pt x="0" y="17"/>
                  </a:moveTo>
                  <a:cubicBezTo>
                    <a:pt x="15" y="21"/>
                    <a:pt x="26" y="5"/>
                    <a:pt x="26" y="5"/>
                  </a:cubicBezTo>
                  <a:cubicBezTo>
                    <a:pt x="26" y="5"/>
                    <a:pt x="6" y="0"/>
                    <a:pt x="0" y="17"/>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99" name="Google Shape;99;p110"/>
            <p:cNvSpPr/>
            <p:nvPr/>
          </p:nvSpPr>
          <p:spPr>
            <a:xfrm>
              <a:off x="4353458" y="4591347"/>
              <a:ext cx="96015" cy="71604"/>
            </a:xfrm>
            <a:custGeom>
              <a:avLst/>
              <a:gdLst/>
              <a:ahLst/>
              <a:cxnLst/>
              <a:rect l="l" t="t" r="r" b="b"/>
              <a:pathLst>
                <a:path w="25" h="19" extrusionOk="0">
                  <a:moveTo>
                    <a:pt x="0" y="0"/>
                  </a:moveTo>
                  <a:cubicBezTo>
                    <a:pt x="0" y="0"/>
                    <a:pt x="7" y="19"/>
                    <a:pt x="25" y="16"/>
                  </a:cubicBezTo>
                  <a:cubicBezTo>
                    <a:pt x="21" y="0"/>
                    <a:pt x="0" y="0"/>
                    <a:pt x="0" y="0"/>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0" name="Google Shape;100;p110"/>
            <p:cNvSpPr/>
            <p:nvPr/>
          </p:nvSpPr>
          <p:spPr>
            <a:xfrm>
              <a:off x="3001113" y="3033955"/>
              <a:ext cx="87878" cy="73232"/>
            </a:xfrm>
            <a:custGeom>
              <a:avLst/>
              <a:gdLst/>
              <a:ahLst/>
              <a:cxnLst/>
              <a:rect l="l" t="t" r="r" b="b"/>
              <a:pathLst>
                <a:path w="23" h="19" extrusionOk="0">
                  <a:moveTo>
                    <a:pt x="0" y="15"/>
                  </a:moveTo>
                  <a:cubicBezTo>
                    <a:pt x="14" y="19"/>
                    <a:pt x="23" y="3"/>
                    <a:pt x="23" y="3"/>
                  </a:cubicBezTo>
                  <a:cubicBezTo>
                    <a:pt x="23" y="3"/>
                    <a:pt x="6" y="0"/>
                    <a:pt x="0" y="15"/>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1" name="Google Shape;101;p110"/>
            <p:cNvSpPr/>
            <p:nvPr/>
          </p:nvSpPr>
          <p:spPr>
            <a:xfrm>
              <a:off x="2800947" y="2924921"/>
              <a:ext cx="73232" cy="92760"/>
            </a:xfrm>
            <a:custGeom>
              <a:avLst/>
              <a:gdLst/>
              <a:ahLst/>
              <a:cxnLst/>
              <a:rect l="l" t="t" r="r" b="b"/>
              <a:pathLst>
                <a:path w="19" h="24" extrusionOk="0">
                  <a:moveTo>
                    <a:pt x="6" y="24"/>
                  </a:moveTo>
                  <a:cubicBezTo>
                    <a:pt x="19" y="18"/>
                    <a:pt x="15" y="0"/>
                    <a:pt x="15" y="0"/>
                  </a:cubicBezTo>
                  <a:cubicBezTo>
                    <a:pt x="15" y="0"/>
                    <a:pt x="0" y="8"/>
                    <a:pt x="6" y="24"/>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2" name="Google Shape;102;p110"/>
            <p:cNvSpPr/>
            <p:nvPr/>
          </p:nvSpPr>
          <p:spPr>
            <a:xfrm>
              <a:off x="94631" y="3009544"/>
              <a:ext cx="118798" cy="100897"/>
            </a:xfrm>
            <a:custGeom>
              <a:avLst/>
              <a:gdLst/>
              <a:ahLst/>
              <a:cxnLst/>
              <a:rect l="l" t="t" r="r" b="b"/>
              <a:pathLst>
                <a:path w="31" h="26" extrusionOk="0">
                  <a:moveTo>
                    <a:pt x="0" y="19"/>
                  </a:moveTo>
                  <a:cubicBezTo>
                    <a:pt x="21" y="26"/>
                    <a:pt x="31" y="3"/>
                    <a:pt x="31" y="3"/>
                  </a:cubicBezTo>
                  <a:cubicBezTo>
                    <a:pt x="31" y="3"/>
                    <a:pt x="7" y="0"/>
                    <a:pt x="0" y="19"/>
                  </a:cubicBezTo>
                  <a:close/>
                </a:path>
              </a:pathLst>
            </a:custGeom>
            <a:solidFill>
              <a:srgbClr val="CF6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3" name="Google Shape;103;p110"/>
            <p:cNvSpPr/>
            <p:nvPr/>
          </p:nvSpPr>
          <p:spPr>
            <a:xfrm>
              <a:off x="3765977" y="3956673"/>
              <a:ext cx="460546" cy="476819"/>
            </a:xfrm>
            <a:custGeom>
              <a:avLst/>
              <a:gdLst/>
              <a:ahLst/>
              <a:cxnLst/>
              <a:rect l="l" t="t" r="r" b="b"/>
              <a:pathLst>
                <a:path w="120" h="124" extrusionOk="0">
                  <a:moveTo>
                    <a:pt x="91" y="107"/>
                  </a:moveTo>
                  <a:cubicBezTo>
                    <a:pt x="108" y="100"/>
                    <a:pt x="120" y="83"/>
                    <a:pt x="106" y="63"/>
                  </a:cubicBezTo>
                  <a:cubicBezTo>
                    <a:pt x="97" y="51"/>
                    <a:pt x="78" y="60"/>
                    <a:pt x="78" y="60"/>
                  </a:cubicBezTo>
                  <a:cubicBezTo>
                    <a:pt x="78" y="60"/>
                    <a:pt x="89" y="48"/>
                    <a:pt x="80" y="35"/>
                  </a:cubicBezTo>
                  <a:cubicBezTo>
                    <a:pt x="70" y="21"/>
                    <a:pt x="53" y="29"/>
                    <a:pt x="40" y="45"/>
                  </a:cubicBezTo>
                  <a:cubicBezTo>
                    <a:pt x="56" y="27"/>
                    <a:pt x="45" y="3"/>
                    <a:pt x="28" y="2"/>
                  </a:cubicBezTo>
                  <a:cubicBezTo>
                    <a:pt x="11" y="0"/>
                    <a:pt x="0" y="20"/>
                    <a:pt x="5" y="24"/>
                  </a:cubicBezTo>
                  <a:cubicBezTo>
                    <a:pt x="8" y="20"/>
                    <a:pt x="11" y="3"/>
                    <a:pt x="33" y="10"/>
                  </a:cubicBezTo>
                  <a:cubicBezTo>
                    <a:pt x="52" y="18"/>
                    <a:pt x="34" y="53"/>
                    <a:pt x="34" y="53"/>
                  </a:cubicBezTo>
                  <a:cubicBezTo>
                    <a:pt x="34" y="53"/>
                    <a:pt x="58" y="28"/>
                    <a:pt x="73" y="38"/>
                  </a:cubicBezTo>
                  <a:cubicBezTo>
                    <a:pt x="82" y="46"/>
                    <a:pt x="72" y="67"/>
                    <a:pt x="72" y="67"/>
                  </a:cubicBezTo>
                  <a:cubicBezTo>
                    <a:pt x="72" y="67"/>
                    <a:pt x="94" y="56"/>
                    <a:pt x="103" y="68"/>
                  </a:cubicBezTo>
                  <a:cubicBezTo>
                    <a:pt x="119" y="88"/>
                    <a:pt x="81" y="110"/>
                    <a:pt x="81" y="110"/>
                  </a:cubicBezTo>
                  <a:cubicBezTo>
                    <a:pt x="81" y="110"/>
                    <a:pt x="108" y="112"/>
                    <a:pt x="119" y="124"/>
                  </a:cubicBezTo>
                  <a:cubicBezTo>
                    <a:pt x="116" y="111"/>
                    <a:pt x="106" y="109"/>
                    <a:pt x="91" y="10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4" name="Google Shape;104;p110"/>
            <p:cNvSpPr/>
            <p:nvPr/>
          </p:nvSpPr>
          <p:spPr>
            <a:xfrm>
              <a:off x="3381918" y="3474972"/>
              <a:ext cx="1021988" cy="831586"/>
            </a:xfrm>
            <a:custGeom>
              <a:avLst/>
              <a:gdLst/>
              <a:ahLst/>
              <a:cxnLst/>
              <a:rect l="l" t="t" r="r" b="b"/>
              <a:pathLst>
                <a:path w="266" h="216" extrusionOk="0">
                  <a:moveTo>
                    <a:pt x="245" y="183"/>
                  </a:moveTo>
                  <a:cubicBezTo>
                    <a:pt x="245" y="183"/>
                    <a:pt x="266" y="172"/>
                    <a:pt x="256" y="154"/>
                  </a:cubicBezTo>
                  <a:cubicBezTo>
                    <a:pt x="248" y="136"/>
                    <a:pt x="228" y="138"/>
                    <a:pt x="228" y="138"/>
                  </a:cubicBezTo>
                  <a:cubicBezTo>
                    <a:pt x="228" y="138"/>
                    <a:pt x="245" y="119"/>
                    <a:pt x="234" y="98"/>
                  </a:cubicBezTo>
                  <a:cubicBezTo>
                    <a:pt x="225" y="78"/>
                    <a:pt x="183" y="78"/>
                    <a:pt x="183" y="78"/>
                  </a:cubicBezTo>
                  <a:cubicBezTo>
                    <a:pt x="183" y="78"/>
                    <a:pt x="200" y="63"/>
                    <a:pt x="183" y="40"/>
                  </a:cubicBezTo>
                  <a:cubicBezTo>
                    <a:pt x="167" y="17"/>
                    <a:pt x="128" y="49"/>
                    <a:pt x="128" y="49"/>
                  </a:cubicBezTo>
                  <a:cubicBezTo>
                    <a:pt x="128" y="49"/>
                    <a:pt x="137" y="14"/>
                    <a:pt x="125" y="9"/>
                  </a:cubicBezTo>
                  <a:cubicBezTo>
                    <a:pt x="105" y="0"/>
                    <a:pt x="98" y="21"/>
                    <a:pt x="98" y="21"/>
                  </a:cubicBezTo>
                  <a:cubicBezTo>
                    <a:pt x="98" y="21"/>
                    <a:pt x="90" y="2"/>
                    <a:pt x="74" y="7"/>
                  </a:cubicBezTo>
                  <a:cubicBezTo>
                    <a:pt x="61" y="10"/>
                    <a:pt x="57" y="45"/>
                    <a:pt x="57" y="45"/>
                  </a:cubicBezTo>
                  <a:cubicBezTo>
                    <a:pt x="57" y="45"/>
                    <a:pt x="44" y="14"/>
                    <a:pt x="22" y="21"/>
                  </a:cubicBezTo>
                  <a:cubicBezTo>
                    <a:pt x="0" y="30"/>
                    <a:pt x="16" y="61"/>
                    <a:pt x="16" y="61"/>
                  </a:cubicBezTo>
                  <a:cubicBezTo>
                    <a:pt x="16" y="61"/>
                    <a:pt x="15" y="31"/>
                    <a:pt x="27" y="27"/>
                  </a:cubicBezTo>
                  <a:cubicBezTo>
                    <a:pt x="39" y="24"/>
                    <a:pt x="60" y="61"/>
                    <a:pt x="60" y="61"/>
                  </a:cubicBezTo>
                  <a:cubicBezTo>
                    <a:pt x="60" y="61"/>
                    <a:pt x="65" y="25"/>
                    <a:pt x="77" y="19"/>
                  </a:cubicBezTo>
                  <a:cubicBezTo>
                    <a:pt x="90" y="12"/>
                    <a:pt x="100" y="41"/>
                    <a:pt x="100" y="41"/>
                  </a:cubicBezTo>
                  <a:cubicBezTo>
                    <a:pt x="100" y="41"/>
                    <a:pt x="102" y="14"/>
                    <a:pt x="119" y="17"/>
                  </a:cubicBezTo>
                  <a:cubicBezTo>
                    <a:pt x="125" y="18"/>
                    <a:pt x="122" y="62"/>
                    <a:pt x="122" y="62"/>
                  </a:cubicBezTo>
                  <a:cubicBezTo>
                    <a:pt x="122" y="62"/>
                    <a:pt x="162" y="27"/>
                    <a:pt x="177" y="48"/>
                  </a:cubicBezTo>
                  <a:cubicBezTo>
                    <a:pt x="192" y="69"/>
                    <a:pt x="171" y="84"/>
                    <a:pt x="171" y="84"/>
                  </a:cubicBezTo>
                  <a:cubicBezTo>
                    <a:pt x="171" y="84"/>
                    <a:pt x="217" y="88"/>
                    <a:pt x="228" y="107"/>
                  </a:cubicBezTo>
                  <a:cubicBezTo>
                    <a:pt x="239" y="124"/>
                    <a:pt x="210" y="144"/>
                    <a:pt x="210" y="144"/>
                  </a:cubicBezTo>
                  <a:cubicBezTo>
                    <a:pt x="210" y="144"/>
                    <a:pt x="243" y="143"/>
                    <a:pt x="249" y="157"/>
                  </a:cubicBezTo>
                  <a:cubicBezTo>
                    <a:pt x="254" y="171"/>
                    <a:pt x="233" y="184"/>
                    <a:pt x="233" y="184"/>
                  </a:cubicBezTo>
                  <a:cubicBezTo>
                    <a:pt x="233" y="184"/>
                    <a:pt x="253" y="191"/>
                    <a:pt x="255" y="201"/>
                  </a:cubicBezTo>
                  <a:cubicBezTo>
                    <a:pt x="257" y="209"/>
                    <a:pt x="245" y="211"/>
                    <a:pt x="245" y="211"/>
                  </a:cubicBezTo>
                  <a:cubicBezTo>
                    <a:pt x="244" y="215"/>
                    <a:pt x="244" y="215"/>
                    <a:pt x="244" y="215"/>
                  </a:cubicBezTo>
                  <a:cubicBezTo>
                    <a:pt x="244" y="215"/>
                    <a:pt x="263" y="216"/>
                    <a:pt x="262" y="202"/>
                  </a:cubicBezTo>
                  <a:cubicBezTo>
                    <a:pt x="260" y="188"/>
                    <a:pt x="245" y="183"/>
                    <a:pt x="245" y="183"/>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5" name="Google Shape;105;p110"/>
            <p:cNvSpPr/>
            <p:nvPr/>
          </p:nvSpPr>
          <p:spPr>
            <a:xfrm>
              <a:off x="4924664" y="4363516"/>
              <a:ext cx="488211" cy="953638"/>
            </a:xfrm>
            <a:custGeom>
              <a:avLst/>
              <a:gdLst/>
              <a:ahLst/>
              <a:cxnLst/>
              <a:rect l="l" t="t" r="r" b="b"/>
              <a:pathLst>
                <a:path w="127" h="248" extrusionOk="0">
                  <a:moveTo>
                    <a:pt x="101" y="124"/>
                  </a:moveTo>
                  <a:cubicBezTo>
                    <a:pt x="101" y="124"/>
                    <a:pt x="120" y="124"/>
                    <a:pt x="121" y="101"/>
                  </a:cubicBezTo>
                  <a:cubicBezTo>
                    <a:pt x="122" y="79"/>
                    <a:pt x="80" y="78"/>
                    <a:pt x="80" y="78"/>
                  </a:cubicBezTo>
                  <a:cubicBezTo>
                    <a:pt x="80" y="78"/>
                    <a:pt x="105" y="63"/>
                    <a:pt x="100" y="52"/>
                  </a:cubicBezTo>
                  <a:cubicBezTo>
                    <a:pt x="92" y="37"/>
                    <a:pt x="74" y="46"/>
                    <a:pt x="74" y="46"/>
                  </a:cubicBezTo>
                  <a:cubicBezTo>
                    <a:pt x="74" y="46"/>
                    <a:pt x="80" y="30"/>
                    <a:pt x="67" y="25"/>
                  </a:cubicBezTo>
                  <a:cubicBezTo>
                    <a:pt x="57" y="21"/>
                    <a:pt x="36" y="39"/>
                    <a:pt x="36" y="39"/>
                  </a:cubicBezTo>
                  <a:cubicBezTo>
                    <a:pt x="36" y="39"/>
                    <a:pt x="44" y="13"/>
                    <a:pt x="25" y="6"/>
                  </a:cubicBezTo>
                  <a:cubicBezTo>
                    <a:pt x="7" y="0"/>
                    <a:pt x="0" y="26"/>
                    <a:pt x="0" y="26"/>
                  </a:cubicBezTo>
                  <a:cubicBezTo>
                    <a:pt x="0" y="26"/>
                    <a:pt x="15" y="8"/>
                    <a:pt x="25" y="12"/>
                  </a:cubicBezTo>
                  <a:cubicBezTo>
                    <a:pt x="35" y="17"/>
                    <a:pt x="28" y="50"/>
                    <a:pt x="28" y="50"/>
                  </a:cubicBezTo>
                  <a:cubicBezTo>
                    <a:pt x="28" y="50"/>
                    <a:pt x="51" y="31"/>
                    <a:pt x="63" y="33"/>
                  </a:cubicBezTo>
                  <a:cubicBezTo>
                    <a:pt x="75" y="35"/>
                    <a:pt x="66" y="58"/>
                    <a:pt x="66" y="58"/>
                  </a:cubicBezTo>
                  <a:cubicBezTo>
                    <a:pt x="66" y="58"/>
                    <a:pt x="81" y="44"/>
                    <a:pt x="91" y="54"/>
                  </a:cubicBezTo>
                  <a:cubicBezTo>
                    <a:pt x="95" y="58"/>
                    <a:pt x="69" y="82"/>
                    <a:pt x="69" y="82"/>
                  </a:cubicBezTo>
                  <a:cubicBezTo>
                    <a:pt x="69" y="82"/>
                    <a:pt x="114" y="83"/>
                    <a:pt x="111" y="103"/>
                  </a:cubicBezTo>
                  <a:cubicBezTo>
                    <a:pt x="110" y="123"/>
                    <a:pt x="89" y="122"/>
                    <a:pt x="89" y="122"/>
                  </a:cubicBezTo>
                  <a:cubicBezTo>
                    <a:pt x="89" y="122"/>
                    <a:pt x="116" y="147"/>
                    <a:pt x="114" y="165"/>
                  </a:cubicBezTo>
                  <a:cubicBezTo>
                    <a:pt x="111" y="182"/>
                    <a:pt x="81" y="177"/>
                    <a:pt x="81" y="177"/>
                  </a:cubicBezTo>
                  <a:cubicBezTo>
                    <a:pt x="81" y="177"/>
                    <a:pt x="103" y="194"/>
                    <a:pt x="100" y="206"/>
                  </a:cubicBezTo>
                  <a:cubicBezTo>
                    <a:pt x="96" y="217"/>
                    <a:pt x="75" y="213"/>
                    <a:pt x="75" y="213"/>
                  </a:cubicBezTo>
                  <a:cubicBezTo>
                    <a:pt x="75" y="213"/>
                    <a:pt x="83" y="228"/>
                    <a:pt x="80" y="235"/>
                  </a:cubicBezTo>
                  <a:cubicBezTo>
                    <a:pt x="77" y="240"/>
                    <a:pt x="68" y="235"/>
                    <a:pt x="68" y="235"/>
                  </a:cubicBezTo>
                  <a:cubicBezTo>
                    <a:pt x="65" y="237"/>
                    <a:pt x="65" y="237"/>
                    <a:pt x="65" y="237"/>
                  </a:cubicBezTo>
                  <a:cubicBezTo>
                    <a:pt x="65" y="237"/>
                    <a:pt x="77" y="248"/>
                    <a:pt x="84" y="239"/>
                  </a:cubicBezTo>
                  <a:cubicBezTo>
                    <a:pt x="91" y="230"/>
                    <a:pt x="83" y="219"/>
                    <a:pt x="83" y="219"/>
                  </a:cubicBezTo>
                  <a:cubicBezTo>
                    <a:pt x="83" y="219"/>
                    <a:pt x="103" y="223"/>
                    <a:pt x="106" y="208"/>
                  </a:cubicBezTo>
                  <a:cubicBezTo>
                    <a:pt x="110" y="193"/>
                    <a:pt x="96" y="183"/>
                    <a:pt x="96" y="183"/>
                  </a:cubicBezTo>
                  <a:cubicBezTo>
                    <a:pt x="96" y="183"/>
                    <a:pt x="118" y="181"/>
                    <a:pt x="123" y="164"/>
                  </a:cubicBezTo>
                  <a:cubicBezTo>
                    <a:pt x="127" y="146"/>
                    <a:pt x="101" y="124"/>
                    <a:pt x="101" y="124"/>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6" name="Google Shape;106;p110"/>
            <p:cNvSpPr/>
            <p:nvPr/>
          </p:nvSpPr>
          <p:spPr>
            <a:xfrm>
              <a:off x="2228113" y="2845180"/>
              <a:ext cx="1083828" cy="668849"/>
            </a:xfrm>
            <a:custGeom>
              <a:avLst/>
              <a:gdLst/>
              <a:ahLst/>
              <a:cxnLst/>
              <a:rect l="l" t="t" r="r" b="b"/>
              <a:pathLst>
                <a:path w="282" h="174" extrusionOk="0">
                  <a:moveTo>
                    <a:pt x="243" y="127"/>
                  </a:moveTo>
                  <a:cubicBezTo>
                    <a:pt x="243" y="127"/>
                    <a:pt x="272" y="99"/>
                    <a:pt x="269" y="87"/>
                  </a:cubicBezTo>
                  <a:cubicBezTo>
                    <a:pt x="266" y="69"/>
                    <a:pt x="245" y="75"/>
                    <a:pt x="245" y="75"/>
                  </a:cubicBezTo>
                  <a:cubicBezTo>
                    <a:pt x="245" y="75"/>
                    <a:pt x="260" y="54"/>
                    <a:pt x="245" y="42"/>
                  </a:cubicBezTo>
                  <a:cubicBezTo>
                    <a:pt x="234" y="35"/>
                    <a:pt x="207" y="67"/>
                    <a:pt x="207" y="67"/>
                  </a:cubicBezTo>
                  <a:cubicBezTo>
                    <a:pt x="207" y="67"/>
                    <a:pt x="219" y="12"/>
                    <a:pt x="191" y="12"/>
                  </a:cubicBezTo>
                  <a:cubicBezTo>
                    <a:pt x="164" y="13"/>
                    <a:pt x="158" y="37"/>
                    <a:pt x="158" y="37"/>
                  </a:cubicBezTo>
                  <a:cubicBezTo>
                    <a:pt x="158" y="37"/>
                    <a:pt x="139" y="0"/>
                    <a:pt x="116" y="6"/>
                  </a:cubicBezTo>
                  <a:cubicBezTo>
                    <a:pt x="94" y="12"/>
                    <a:pt x="84" y="40"/>
                    <a:pt x="84" y="40"/>
                  </a:cubicBezTo>
                  <a:cubicBezTo>
                    <a:pt x="84" y="40"/>
                    <a:pt x="77" y="20"/>
                    <a:pt x="58" y="24"/>
                  </a:cubicBezTo>
                  <a:cubicBezTo>
                    <a:pt x="38" y="28"/>
                    <a:pt x="38" y="54"/>
                    <a:pt x="38" y="54"/>
                  </a:cubicBezTo>
                  <a:cubicBezTo>
                    <a:pt x="38" y="54"/>
                    <a:pt x="26" y="44"/>
                    <a:pt x="14" y="52"/>
                  </a:cubicBezTo>
                  <a:cubicBezTo>
                    <a:pt x="0" y="61"/>
                    <a:pt x="10" y="78"/>
                    <a:pt x="10" y="78"/>
                  </a:cubicBezTo>
                  <a:cubicBezTo>
                    <a:pt x="14" y="74"/>
                    <a:pt x="14" y="74"/>
                    <a:pt x="14" y="74"/>
                  </a:cubicBezTo>
                  <a:cubicBezTo>
                    <a:pt x="14" y="74"/>
                    <a:pt x="9" y="62"/>
                    <a:pt x="18" y="58"/>
                  </a:cubicBezTo>
                  <a:cubicBezTo>
                    <a:pt x="27" y="53"/>
                    <a:pt x="43" y="65"/>
                    <a:pt x="43" y="65"/>
                  </a:cubicBezTo>
                  <a:cubicBezTo>
                    <a:pt x="43" y="65"/>
                    <a:pt x="44" y="39"/>
                    <a:pt x="58" y="34"/>
                  </a:cubicBezTo>
                  <a:cubicBezTo>
                    <a:pt x="74" y="29"/>
                    <a:pt x="88" y="60"/>
                    <a:pt x="88" y="60"/>
                  </a:cubicBezTo>
                  <a:cubicBezTo>
                    <a:pt x="88" y="60"/>
                    <a:pt x="91" y="19"/>
                    <a:pt x="113" y="17"/>
                  </a:cubicBezTo>
                  <a:cubicBezTo>
                    <a:pt x="133" y="16"/>
                    <a:pt x="157" y="52"/>
                    <a:pt x="157" y="52"/>
                  </a:cubicBezTo>
                  <a:cubicBezTo>
                    <a:pt x="157" y="52"/>
                    <a:pt x="161" y="24"/>
                    <a:pt x="186" y="23"/>
                  </a:cubicBezTo>
                  <a:cubicBezTo>
                    <a:pt x="210" y="22"/>
                    <a:pt x="199" y="82"/>
                    <a:pt x="199" y="82"/>
                  </a:cubicBezTo>
                  <a:cubicBezTo>
                    <a:pt x="199" y="82"/>
                    <a:pt x="235" y="48"/>
                    <a:pt x="240" y="53"/>
                  </a:cubicBezTo>
                  <a:cubicBezTo>
                    <a:pt x="250" y="67"/>
                    <a:pt x="228" y="87"/>
                    <a:pt x="228" y="87"/>
                  </a:cubicBezTo>
                  <a:cubicBezTo>
                    <a:pt x="228" y="87"/>
                    <a:pt x="257" y="76"/>
                    <a:pt x="257" y="92"/>
                  </a:cubicBezTo>
                  <a:cubicBezTo>
                    <a:pt x="256" y="108"/>
                    <a:pt x="227" y="136"/>
                    <a:pt x="227" y="136"/>
                  </a:cubicBezTo>
                  <a:cubicBezTo>
                    <a:pt x="227" y="136"/>
                    <a:pt x="269" y="130"/>
                    <a:pt x="272" y="142"/>
                  </a:cubicBezTo>
                  <a:cubicBezTo>
                    <a:pt x="274" y="156"/>
                    <a:pt x="248" y="174"/>
                    <a:pt x="248" y="174"/>
                  </a:cubicBezTo>
                  <a:cubicBezTo>
                    <a:pt x="248" y="174"/>
                    <a:pt x="282" y="167"/>
                    <a:pt x="279" y="142"/>
                  </a:cubicBezTo>
                  <a:cubicBezTo>
                    <a:pt x="276" y="118"/>
                    <a:pt x="243" y="127"/>
                    <a:pt x="243" y="12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7" name="Google Shape;107;p110"/>
            <p:cNvSpPr/>
            <p:nvPr/>
          </p:nvSpPr>
          <p:spPr>
            <a:xfrm>
              <a:off x="2381086" y="3136479"/>
              <a:ext cx="615146" cy="304318"/>
            </a:xfrm>
            <a:custGeom>
              <a:avLst/>
              <a:gdLst/>
              <a:ahLst/>
              <a:cxnLst/>
              <a:rect l="l" t="t" r="r" b="b"/>
              <a:pathLst>
                <a:path w="160" h="79" extrusionOk="0">
                  <a:moveTo>
                    <a:pt x="107" y="54"/>
                  </a:moveTo>
                  <a:cubicBezTo>
                    <a:pt x="114" y="35"/>
                    <a:pt x="115" y="17"/>
                    <a:pt x="97" y="14"/>
                  </a:cubicBezTo>
                  <a:cubicBezTo>
                    <a:pt x="82" y="12"/>
                    <a:pt x="75" y="27"/>
                    <a:pt x="75" y="27"/>
                  </a:cubicBezTo>
                  <a:cubicBezTo>
                    <a:pt x="75" y="27"/>
                    <a:pt x="75" y="6"/>
                    <a:pt x="60" y="4"/>
                  </a:cubicBezTo>
                  <a:cubicBezTo>
                    <a:pt x="36" y="0"/>
                    <a:pt x="27" y="18"/>
                    <a:pt x="28" y="37"/>
                  </a:cubicBezTo>
                  <a:cubicBezTo>
                    <a:pt x="20" y="24"/>
                    <a:pt x="13" y="17"/>
                    <a:pt x="0" y="20"/>
                  </a:cubicBezTo>
                  <a:cubicBezTo>
                    <a:pt x="16" y="23"/>
                    <a:pt x="30" y="46"/>
                    <a:pt x="30" y="46"/>
                  </a:cubicBezTo>
                  <a:cubicBezTo>
                    <a:pt x="30" y="46"/>
                    <a:pt x="32" y="4"/>
                    <a:pt x="57" y="9"/>
                  </a:cubicBezTo>
                  <a:cubicBezTo>
                    <a:pt x="72" y="12"/>
                    <a:pt x="72" y="36"/>
                    <a:pt x="72" y="36"/>
                  </a:cubicBezTo>
                  <a:cubicBezTo>
                    <a:pt x="72" y="36"/>
                    <a:pt x="86" y="17"/>
                    <a:pt x="98" y="22"/>
                  </a:cubicBezTo>
                  <a:cubicBezTo>
                    <a:pt x="113" y="30"/>
                    <a:pt x="102" y="63"/>
                    <a:pt x="102" y="63"/>
                  </a:cubicBezTo>
                  <a:cubicBezTo>
                    <a:pt x="102" y="63"/>
                    <a:pt x="126" y="32"/>
                    <a:pt x="140" y="45"/>
                  </a:cubicBezTo>
                  <a:cubicBezTo>
                    <a:pt x="157" y="61"/>
                    <a:pt x="144" y="71"/>
                    <a:pt x="140" y="76"/>
                  </a:cubicBezTo>
                  <a:cubicBezTo>
                    <a:pt x="147" y="79"/>
                    <a:pt x="160" y="59"/>
                    <a:pt x="151" y="46"/>
                  </a:cubicBezTo>
                  <a:cubicBezTo>
                    <a:pt x="141" y="32"/>
                    <a:pt x="115" y="32"/>
                    <a:pt x="107" y="54"/>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8" name="Google Shape;108;p110"/>
            <p:cNvSpPr/>
            <p:nvPr/>
          </p:nvSpPr>
          <p:spPr>
            <a:xfrm>
              <a:off x="4545487" y="4575074"/>
              <a:ext cx="623283" cy="358021"/>
            </a:xfrm>
            <a:custGeom>
              <a:avLst/>
              <a:gdLst/>
              <a:ahLst/>
              <a:cxnLst/>
              <a:rect l="l" t="t" r="r" b="b"/>
              <a:pathLst>
                <a:path w="162" h="93" extrusionOk="0">
                  <a:moveTo>
                    <a:pt x="149" y="75"/>
                  </a:moveTo>
                  <a:cubicBezTo>
                    <a:pt x="149" y="75"/>
                    <a:pt x="161" y="66"/>
                    <a:pt x="153" y="58"/>
                  </a:cubicBezTo>
                  <a:cubicBezTo>
                    <a:pt x="147" y="50"/>
                    <a:pt x="136" y="55"/>
                    <a:pt x="136" y="55"/>
                  </a:cubicBezTo>
                  <a:cubicBezTo>
                    <a:pt x="136" y="55"/>
                    <a:pt x="144" y="42"/>
                    <a:pt x="137" y="33"/>
                  </a:cubicBezTo>
                  <a:cubicBezTo>
                    <a:pt x="130" y="23"/>
                    <a:pt x="107" y="30"/>
                    <a:pt x="107" y="30"/>
                  </a:cubicBezTo>
                  <a:cubicBezTo>
                    <a:pt x="107" y="30"/>
                    <a:pt x="115" y="19"/>
                    <a:pt x="103" y="10"/>
                  </a:cubicBezTo>
                  <a:cubicBezTo>
                    <a:pt x="92" y="0"/>
                    <a:pt x="73" y="24"/>
                    <a:pt x="73" y="24"/>
                  </a:cubicBezTo>
                  <a:cubicBezTo>
                    <a:pt x="73" y="24"/>
                    <a:pt x="76" y="5"/>
                    <a:pt x="68" y="4"/>
                  </a:cubicBezTo>
                  <a:cubicBezTo>
                    <a:pt x="57" y="2"/>
                    <a:pt x="55" y="15"/>
                    <a:pt x="55" y="15"/>
                  </a:cubicBezTo>
                  <a:cubicBezTo>
                    <a:pt x="55" y="15"/>
                    <a:pt x="48" y="7"/>
                    <a:pt x="40" y="11"/>
                  </a:cubicBezTo>
                  <a:cubicBezTo>
                    <a:pt x="33" y="15"/>
                    <a:pt x="33" y="35"/>
                    <a:pt x="33" y="35"/>
                  </a:cubicBezTo>
                  <a:cubicBezTo>
                    <a:pt x="33" y="35"/>
                    <a:pt x="23" y="20"/>
                    <a:pt x="12" y="28"/>
                  </a:cubicBezTo>
                  <a:cubicBezTo>
                    <a:pt x="0" y="36"/>
                    <a:pt x="11" y="49"/>
                    <a:pt x="11" y="49"/>
                  </a:cubicBezTo>
                  <a:cubicBezTo>
                    <a:pt x="11" y="49"/>
                    <a:pt x="8" y="35"/>
                    <a:pt x="15" y="31"/>
                  </a:cubicBezTo>
                  <a:cubicBezTo>
                    <a:pt x="21" y="26"/>
                    <a:pt x="36" y="42"/>
                    <a:pt x="36" y="42"/>
                  </a:cubicBezTo>
                  <a:cubicBezTo>
                    <a:pt x="36" y="42"/>
                    <a:pt x="36" y="23"/>
                    <a:pt x="42" y="17"/>
                  </a:cubicBezTo>
                  <a:cubicBezTo>
                    <a:pt x="48" y="11"/>
                    <a:pt x="57" y="24"/>
                    <a:pt x="57" y="24"/>
                  </a:cubicBezTo>
                  <a:cubicBezTo>
                    <a:pt x="57" y="24"/>
                    <a:pt x="56" y="11"/>
                    <a:pt x="66" y="9"/>
                  </a:cubicBezTo>
                  <a:cubicBezTo>
                    <a:pt x="69" y="9"/>
                    <a:pt x="71" y="33"/>
                    <a:pt x="71" y="33"/>
                  </a:cubicBezTo>
                  <a:cubicBezTo>
                    <a:pt x="71" y="33"/>
                    <a:pt x="91" y="8"/>
                    <a:pt x="100" y="16"/>
                  </a:cubicBezTo>
                  <a:cubicBezTo>
                    <a:pt x="111" y="24"/>
                    <a:pt x="100" y="36"/>
                    <a:pt x="100" y="36"/>
                  </a:cubicBezTo>
                  <a:cubicBezTo>
                    <a:pt x="100" y="36"/>
                    <a:pt x="126" y="31"/>
                    <a:pt x="134" y="38"/>
                  </a:cubicBezTo>
                  <a:cubicBezTo>
                    <a:pt x="142" y="45"/>
                    <a:pt x="126" y="61"/>
                    <a:pt x="126" y="61"/>
                  </a:cubicBezTo>
                  <a:cubicBezTo>
                    <a:pt x="126" y="61"/>
                    <a:pt x="145" y="55"/>
                    <a:pt x="149" y="61"/>
                  </a:cubicBezTo>
                  <a:cubicBezTo>
                    <a:pt x="153" y="68"/>
                    <a:pt x="143" y="77"/>
                    <a:pt x="143" y="77"/>
                  </a:cubicBezTo>
                  <a:cubicBezTo>
                    <a:pt x="143" y="77"/>
                    <a:pt x="154" y="78"/>
                    <a:pt x="157" y="84"/>
                  </a:cubicBezTo>
                  <a:cubicBezTo>
                    <a:pt x="158" y="87"/>
                    <a:pt x="151" y="91"/>
                    <a:pt x="151" y="91"/>
                  </a:cubicBezTo>
                  <a:cubicBezTo>
                    <a:pt x="150" y="93"/>
                    <a:pt x="150" y="93"/>
                    <a:pt x="150" y="93"/>
                  </a:cubicBezTo>
                  <a:cubicBezTo>
                    <a:pt x="150" y="93"/>
                    <a:pt x="162" y="90"/>
                    <a:pt x="160" y="83"/>
                  </a:cubicBezTo>
                  <a:cubicBezTo>
                    <a:pt x="158" y="75"/>
                    <a:pt x="149" y="75"/>
                    <a:pt x="149" y="75"/>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09" name="Google Shape;109;p110"/>
            <p:cNvSpPr/>
            <p:nvPr/>
          </p:nvSpPr>
          <p:spPr>
            <a:xfrm>
              <a:off x="3424230" y="3663747"/>
              <a:ext cx="621655" cy="354767"/>
            </a:xfrm>
            <a:custGeom>
              <a:avLst/>
              <a:gdLst/>
              <a:ahLst/>
              <a:cxnLst/>
              <a:rect l="l" t="t" r="r" b="b"/>
              <a:pathLst>
                <a:path w="162" h="92" extrusionOk="0">
                  <a:moveTo>
                    <a:pt x="150" y="74"/>
                  </a:moveTo>
                  <a:cubicBezTo>
                    <a:pt x="150" y="74"/>
                    <a:pt x="160" y="65"/>
                    <a:pt x="154" y="57"/>
                  </a:cubicBezTo>
                  <a:cubicBezTo>
                    <a:pt x="148" y="48"/>
                    <a:pt x="136" y="54"/>
                    <a:pt x="136" y="54"/>
                  </a:cubicBezTo>
                  <a:cubicBezTo>
                    <a:pt x="136" y="54"/>
                    <a:pt x="145" y="40"/>
                    <a:pt x="137" y="31"/>
                  </a:cubicBezTo>
                  <a:cubicBezTo>
                    <a:pt x="131" y="22"/>
                    <a:pt x="107" y="29"/>
                    <a:pt x="107" y="29"/>
                  </a:cubicBezTo>
                  <a:cubicBezTo>
                    <a:pt x="107" y="29"/>
                    <a:pt x="115" y="18"/>
                    <a:pt x="104" y="9"/>
                  </a:cubicBezTo>
                  <a:cubicBezTo>
                    <a:pt x="92" y="0"/>
                    <a:pt x="74" y="24"/>
                    <a:pt x="74" y="24"/>
                  </a:cubicBezTo>
                  <a:cubicBezTo>
                    <a:pt x="74" y="24"/>
                    <a:pt x="77" y="3"/>
                    <a:pt x="68" y="2"/>
                  </a:cubicBezTo>
                  <a:cubicBezTo>
                    <a:pt x="57" y="1"/>
                    <a:pt x="54" y="14"/>
                    <a:pt x="54" y="14"/>
                  </a:cubicBezTo>
                  <a:cubicBezTo>
                    <a:pt x="54" y="14"/>
                    <a:pt x="49" y="5"/>
                    <a:pt x="40" y="10"/>
                  </a:cubicBezTo>
                  <a:cubicBezTo>
                    <a:pt x="33" y="14"/>
                    <a:pt x="33" y="33"/>
                    <a:pt x="33" y="33"/>
                  </a:cubicBezTo>
                  <a:cubicBezTo>
                    <a:pt x="33" y="33"/>
                    <a:pt x="24" y="19"/>
                    <a:pt x="12" y="27"/>
                  </a:cubicBezTo>
                  <a:cubicBezTo>
                    <a:pt x="0" y="35"/>
                    <a:pt x="11" y="48"/>
                    <a:pt x="11" y="48"/>
                  </a:cubicBezTo>
                  <a:cubicBezTo>
                    <a:pt x="11" y="48"/>
                    <a:pt x="8" y="33"/>
                    <a:pt x="15" y="29"/>
                  </a:cubicBezTo>
                  <a:cubicBezTo>
                    <a:pt x="22" y="26"/>
                    <a:pt x="36" y="41"/>
                    <a:pt x="36" y="41"/>
                  </a:cubicBezTo>
                  <a:cubicBezTo>
                    <a:pt x="36" y="41"/>
                    <a:pt x="36" y="22"/>
                    <a:pt x="42" y="16"/>
                  </a:cubicBezTo>
                  <a:cubicBezTo>
                    <a:pt x="49" y="10"/>
                    <a:pt x="57" y="24"/>
                    <a:pt x="57" y="24"/>
                  </a:cubicBezTo>
                  <a:cubicBezTo>
                    <a:pt x="57" y="24"/>
                    <a:pt x="56" y="9"/>
                    <a:pt x="66" y="8"/>
                  </a:cubicBezTo>
                  <a:cubicBezTo>
                    <a:pt x="70" y="7"/>
                    <a:pt x="71" y="31"/>
                    <a:pt x="71" y="31"/>
                  </a:cubicBezTo>
                  <a:cubicBezTo>
                    <a:pt x="71" y="31"/>
                    <a:pt x="91" y="6"/>
                    <a:pt x="101" y="14"/>
                  </a:cubicBezTo>
                  <a:cubicBezTo>
                    <a:pt x="110" y="23"/>
                    <a:pt x="101" y="35"/>
                    <a:pt x="101" y="35"/>
                  </a:cubicBezTo>
                  <a:cubicBezTo>
                    <a:pt x="101" y="35"/>
                    <a:pt x="126" y="29"/>
                    <a:pt x="134" y="37"/>
                  </a:cubicBezTo>
                  <a:cubicBezTo>
                    <a:pt x="143" y="44"/>
                    <a:pt x="127" y="60"/>
                    <a:pt x="127" y="60"/>
                  </a:cubicBezTo>
                  <a:cubicBezTo>
                    <a:pt x="127" y="60"/>
                    <a:pt x="146" y="54"/>
                    <a:pt x="150" y="60"/>
                  </a:cubicBezTo>
                  <a:cubicBezTo>
                    <a:pt x="154" y="66"/>
                    <a:pt x="144" y="76"/>
                    <a:pt x="144" y="76"/>
                  </a:cubicBezTo>
                  <a:cubicBezTo>
                    <a:pt x="144" y="76"/>
                    <a:pt x="154" y="77"/>
                    <a:pt x="156" y="82"/>
                  </a:cubicBezTo>
                  <a:cubicBezTo>
                    <a:pt x="158" y="86"/>
                    <a:pt x="151" y="89"/>
                    <a:pt x="151" y="89"/>
                  </a:cubicBezTo>
                  <a:cubicBezTo>
                    <a:pt x="151" y="92"/>
                    <a:pt x="151" y="92"/>
                    <a:pt x="151" y="92"/>
                  </a:cubicBezTo>
                  <a:cubicBezTo>
                    <a:pt x="151" y="92"/>
                    <a:pt x="162" y="89"/>
                    <a:pt x="160" y="82"/>
                  </a:cubicBezTo>
                  <a:cubicBezTo>
                    <a:pt x="158" y="74"/>
                    <a:pt x="150" y="74"/>
                    <a:pt x="150" y="74"/>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0" name="Google Shape;110;p110"/>
            <p:cNvSpPr/>
            <p:nvPr/>
          </p:nvSpPr>
          <p:spPr>
            <a:xfrm>
              <a:off x="1201243" y="2687325"/>
              <a:ext cx="961775" cy="445899"/>
            </a:xfrm>
            <a:custGeom>
              <a:avLst/>
              <a:gdLst/>
              <a:ahLst/>
              <a:cxnLst/>
              <a:rect l="l" t="t" r="r" b="b"/>
              <a:pathLst>
                <a:path w="250" h="116" extrusionOk="0">
                  <a:moveTo>
                    <a:pt x="213" y="82"/>
                  </a:moveTo>
                  <a:cubicBezTo>
                    <a:pt x="213" y="82"/>
                    <a:pt x="235" y="59"/>
                    <a:pt x="232" y="49"/>
                  </a:cubicBezTo>
                  <a:cubicBezTo>
                    <a:pt x="226" y="37"/>
                    <a:pt x="210" y="44"/>
                    <a:pt x="210" y="44"/>
                  </a:cubicBezTo>
                  <a:cubicBezTo>
                    <a:pt x="210" y="44"/>
                    <a:pt x="221" y="26"/>
                    <a:pt x="205" y="20"/>
                  </a:cubicBezTo>
                  <a:cubicBezTo>
                    <a:pt x="196" y="15"/>
                    <a:pt x="176" y="41"/>
                    <a:pt x="176" y="41"/>
                  </a:cubicBezTo>
                  <a:cubicBezTo>
                    <a:pt x="176" y="41"/>
                    <a:pt x="180" y="0"/>
                    <a:pt x="158" y="3"/>
                  </a:cubicBezTo>
                  <a:cubicBezTo>
                    <a:pt x="134" y="7"/>
                    <a:pt x="131" y="24"/>
                    <a:pt x="131" y="24"/>
                  </a:cubicBezTo>
                  <a:cubicBezTo>
                    <a:pt x="131" y="24"/>
                    <a:pt x="112" y="0"/>
                    <a:pt x="93" y="7"/>
                  </a:cubicBezTo>
                  <a:cubicBezTo>
                    <a:pt x="74" y="13"/>
                    <a:pt x="70" y="34"/>
                    <a:pt x="70" y="34"/>
                  </a:cubicBezTo>
                  <a:cubicBezTo>
                    <a:pt x="70" y="34"/>
                    <a:pt x="62" y="20"/>
                    <a:pt x="45" y="25"/>
                  </a:cubicBezTo>
                  <a:cubicBezTo>
                    <a:pt x="28" y="31"/>
                    <a:pt x="31" y="50"/>
                    <a:pt x="31" y="50"/>
                  </a:cubicBezTo>
                  <a:cubicBezTo>
                    <a:pt x="31" y="50"/>
                    <a:pt x="20" y="43"/>
                    <a:pt x="11" y="50"/>
                  </a:cubicBezTo>
                  <a:cubicBezTo>
                    <a:pt x="0" y="58"/>
                    <a:pt x="10" y="69"/>
                    <a:pt x="10" y="69"/>
                  </a:cubicBezTo>
                  <a:cubicBezTo>
                    <a:pt x="13" y="66"/>
                    <a:pt x="13" y="66"/>
                    <a:pt x="13" y="66"/>
                  </a:cubicBezTo>
                  <a:cubicBezTo>
                    <a:pt x="13" y="66"/>
                    <a:pt x="7" y="58"/>
                    <a:pt x="14" y="55"/>
                  </a:cubicBezTo>
                  <a:cubicBezTo>
                    <a:pt x="22" y="50"/>
                    <a:pt x="36" y="57"/>
                    <a:pt x="36" y="57"/>
                  </a:cubicBezTo>
                  <a:cubicBezTo>
                    <a:pt x="36" y="57"/>
                    <a:pt x="35" y="37"/>
                    <a:pt x="47" y="33"/>
                  </a:cubicBezTo>
                  <a:cubicBezTo>
                    <a:pt x="60" y="27"/>
                    <a:pt x="73" y="48"/>
                    <a:pt x="73" y="48"/>
                  </a:cubicBezTo>
                  <a:cubicBezTo>
                    <a:pt x="73" y="48"/>
                    <a:pt x="73" y="19"/>
                    <a:pt x="91" y="15"/>
                  </a:cubicBezTo>
                  <a:cubicBezTo>
                    <a:pt x="109" y="12"/>
                    <a:pt x="133" y="36"/>
                    <a:pt x="133" y="36"/>
                  </a:cubicBezTo>
                  <a:cubicBezTo>
                    <a:pt x="133" y="36"/>
                    <a:pt x="134" y="15"/>
                    <a:pt x="154" y="12"/>
                  </a:cubicBezTo>
                  <a:cubicBezTo>
                    <a:pt x="175" y="9"/>
                    <a:pt x="171" y="52"/>
                    <a:pt x="171" y="52"/>
                  </a:cubicBezTo>
                  <a:cubicBezTo>
                    <a:pt x="171" y="52"/>
                    <a:pt x="199" y="25"/>
                    <a:pt x="203" y="28"/>
                  </a:cubicBezTo>
                  <a:cubicBezTo>
                    <a:pt x="213" y="37"/>
                    <a:pt x="196" y="53"/>
                    <a:pt x="196" y="53"/>
                  </a:cubicBezTo>
                  <a:cubicBezTo>
                    <a:pt x="196" y="53"/>
                    <a:pt x="221" y="43"/>
                    <a:pt x="221" y="55"/>
                  </a:cubicBezTo>
                  <a:cubicBezTo>
                    <a:pt x="222" y="66"/>
                    <a:pt x="201" y="90"/>
                    <a:pt x="201" y="90"/>
                  </a:cubicBezTo>
                  <a:cubicBezTo>
                    <a:pt x="201" y="90"/>
                    <a:pt x="236" y="81"/>
                    <a:pt x="239" y="90"/>
                  </a:cubicBezTo>
                  <a:cubicBezTo>
                    <a:pt x="243" y="99"/>
                    <a:pt x="222" y="116"/>
                    <a:pt x="222" y="116"/>
                  </a:cubicBezTo>
                  <a:cubicBezTo>
                    <a:pt x="222" y="116"/>
                    <a:pt x="250" y="107"/>
                    <a:pt x="245" y="89"/>
                  </a:cubicBezTo>
                  <a:cubicBezTo>
                    <a:pt x="240" y="71"/>
                    <a:pt x="213" y="82"/>
                    <a:pt x="213" y="8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1" name="Google Shape;111;p110"/>
            <p:cNvSpPr/>
            <p:nvPr/>
          </p:nvSpPr>
          <p:spPr>
            <a:xfrm>
              <a:off x="1344451" y="2924921"/>
              <a:ext cx="537032" cy="174129"/>
            </a:xfrm>
            <a:custGeom>
              <a:avLst/>
              <a:gdLst/>
              <a:ahLst/>
              <a:cxnLst/>
              <a:rect l="l" t="t" r="r" b="b"/>
              <a:pathLst>
                <a:path w="140" h="45" extrusionOk="0">
                  <a:moveTo>
                    <a:pt x="94" y="32"/>
                  </a:moveTo>
                  <a:cubicBezTo>
                    <a:pt x="99" y="16"/>
                    <a:pt x="98" y="4"/>
                    <a:pt x="81" y="3"/>
                  </a:cubicBezTo>
                  <a:cubicBezTo>
                    <a:pt x="68" y="3"/>
                    <a:pt x="65" y="15"/>
                    <a:pt x="65" y="15"/>
                  </a:cubicBezTo>
                  <a:cubicBezTo>
                    <a:pt x="65" y="15"/>
                    <a:pt x="62" y="0"/>
                    <a:pt x="50" y="0"/>
                  </a:cubicBezTo>
                  <a:cubicBezTo>
                    <a:pt x="29" y="0"/>
                    <a:pt x="23" y="13"/>
                    <a:pt x="26" y="27"/>
                  </a:cubicBezTo>
                  <a:cubicBezTo>
                    <a:pt x="17" y="18"/>
                    <a:pt x="10" y="14"/>
                    <a:pt x="0" y="17"/>
                  </a:cubicBezTo>
                  <a:cubicBezTo>
                    <a:pt x="13" y="18"/>
                    <a:pt x="28" y="34"/>
                    <a:pt x="28" y="34"/>
                  </a:cubicBezTo>
                  <a:cubicBezTo>
                    <a:pt x="28" y="34"/>
                    <a:pt x="26" y="2"/>
                    <a:pt x="48" y="4"/>
                  </a:cubicBezTo>
                  <a:cubicBezTo>
                    <a:pt x="60" y="4"/>
                    <a:pt x="63" y="22"/>
                    <a:pt x="63" y="22"/>
                  </a:cubicBezTo>
                  <a:cubicBezTo>
                    <a:pt x="63" y="22"/>
                    <a:pt x="73" y="6"/>
                    <a:pt x="83" y="9"/>
                  </a:cubicBezTo>
                  <a:cubicBezTo>
                    <a:pt x="98" y="14"/>
                    <a:pt x="91" y="38"/>
                    <a:pt x="91" y="38"/>
                  </a:cubicBezTo>
                  <a:cubicBezTo>
                    <a:pt x="91" y="38"/>
                    <a:pt x="108" y="13"/>
                    <a:pt x="122" y="22"/>
                  </a:cubicBezTo>
                  <a:cubicBezTo>
                    <a:pt x="137" y="32"/>
                    <a:pt x="128" y="40"/>
                    <a:pt x="126" y="44"/>
                  </a:cubicBezTo>
                  <a:cubicBezTo>
                    <a:pt x="131" y="45"/>
                    <a:pt x="140" y="30"/>
                    <a:pt x="131" y="22"/>
                  </a:cubicBezTo>
                  <a:cubicBezTo>
                    <a:pt x="122" y="12"/>
                    <a:pt x="99" y="14"/>
                    <a:pt x="94" y="3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2" name="Google Shape;112;p110"/>
            <p:cNvSpPr/>
            <p:nvPr/>
          </p:nvSpPr>
          <p:spPr>
            <a:xfrm>
              <a:off x="18145" y="2664542"/>
              <a:ext cx="1091965" cy="541914"/>
            </a:xfrm>
            <a:custGeom>
              <a:avLst/>
              <a:gdLst/>
              <a:ahLst/>
              <a:cxnLst/>
              <a:rect l="l" t="t" r="r" b="b"/>
              <a:pathLst>
                <a:path w="284" h="141" extrusionOk="0">
                  <a:moveTo>
                    <a:pt x="272" y="62"/>
                  </a:moveTo>
                  <a:cubicBezTo>
                    <a:pt x="261" y="53"/>
                    <a:pt x="248" y="61"/>
                    <a:pt x="248" y="61"/>
                  </a:cubicBezTo>
                  <a:cubicBezTo>
                    <a:pt x="248" y="61"/>
                    <a:pt x="251" y="38"/>
                    <a:pt x="233" y="31"/>
                  </a:cubicBezTo>
                  <a:cubicBezTo>
                    <a:pt x="214" y="25"/>
                    <a:pt x="204" y="41"/>
                    <a:pt x="204" y="41"/>
                  </a:cubicBezTo>
                  <a:cubicBezTo>
                    <a:pt x="204" y="41"/>
                    <a:pt x="199" y="16"/>
                    <a:pt x="178" y="7"/>
                  </a:cubicBezTo>
                  <a:cubicBezTo>
                    <a:pt x="158" y="0"/>
                    <a:pt x="135" y="30"/>
                    <a:pt x="135" y="30"/>
                  </a:cubicBezTo>
                  <a:cubicBezTo>
                    <a:pt x="135" y="30"/>
                    <a:pt x="132" y="7"/>
                    <a:pt x="105" y="3"/>
                  </a:cubicBezTo>
                  <a:cubicBezTo>
                    <a:pt x="79" y="0"/>
                    <a:pt x="83" y="50"/>
                    <a:pt x="83" y="50"/>
                  </a:cubicBezTo>
                  <a:cubicBezTo>
                    <a:pt x="83" y="50"/>
                    <a:pt x="62" y="19"/>
                    <a:pt x="50" y="24"/>
                  </a:cubicBezTo>
                  <a:cubicBezTo>
                    <a:pt x="33" y="32"/>
                    <a:pt x="46" y="53"/>
                    <a:pt x="46" y="53"/>
                  </a:cubicBezTo>
                  <a:cubicBezTo>
                    <a:pt x="46" y="53"/>
                    <a:pt x="27" y="45"/>
                    <a:pt x="22" y="61"/>
                  </a:cubicBezTo>
                  <a:cubicBezTo>
                    <a:pt x="18" y="71"/>
                    <a:pt x="43" y="100"/>
                    <a:pt x="43" y="100"/>
                  </a:cubicBezTo>
                  <a:cubicBezTo>
                    <a:pt x="43" y="100"/>
                    <a:pt x="12" y="87"/>
                    <a:pt x="5" y="108"/>
                  </a:cubicBezTo>
                  <a:cubicBezTo>
                    <a:pt x="0" y="130"/>
                    <a:pt x="32" y="141"/>
                    <a:pt x="32" y="141"/>
                  </a:cubicBezTo>
                  <a:cubicBezTo>
                    <a:pt x="32" y="141"/>
                    <a:pt x="8" y="121"/>
                    <a:pt x="13" y="109"/>
                  </a:cubicBezTo>
                  <a:cubicBezTo>
                    <a:pt x="17" y="98"/>
                    <a:pt x="56" y="108"/>
                    <a:pt x="56" y="108"/>
                  </a:cubicBezTo>
                  <a:cubicBezTo>
                    <a:pt x="56" y="108"/>
                    <a:pt x="31" y="80"/>
                    <a:pt x="32" y="67"/>
                  </a:cubicBezTo>
                  <a:cubicBezTo>
                    <a:pt x="33" y="52"/>
                    <a:pt x="62" y="66"/>
                    <a:pt x="62" y="66"/>
                  </a:cubicBezTo>
                  <a:cubicBezTo>
                    <a:pt x="62" y="66"/>
                    <a:pt x="43" y="45"/>
                    <a:pt x="53" y="34"/>
                  </a:cubicBezTo>
                  <a:cubicBezTo>
                    <a:pt x="58" y="30"/>
                    <a:pt x="90" y="64"/>
                    <a:pt x="90" y="64"/>
                  </a:cubicBezTo>
                  <a:cubicBezTo>
                    <a:pt x="90" y="64"/>
                    <a:pt x="86" y="11"/>
                    <a:pt x="108" y="15"/>
                  </a:cubicBezTo>
                  <a:cubicBezTo>
                    <a:pt x="132" y="19"/>
                    <a:pt x="134" y="44"/>
                    <a:pt x="134" y="44"/>
                  </a:cubicBezTo>
                  <a:cubicBezTo>
                    <a:pt x="134" y="44"/>
                    <a:pt x="161" y="14"/>
                    <a:pt x="180" y="18"/>
                  </a:cubicBezTo>
                  <a:cubicBezTo>
                    <a:pt x="201" y="23"/>
                    <a:pt x="200" y="58"/>
                    <a:pt x="200" y="58"/>
                  </a:cubicBezTo>
                  <a:cubicBezTo>
                    <a:pt x="200" y="58"/>
                    <a:pt x="217" y="33"/>
                    <a:pt x="231" y="40"/>
                  </a:cubicBezTo>
                  <a:cubicBezTo>
                    <a:pt x="245" y="45"/>
                    <a:pt x="243" y="69"/>
                    <a:pt x="243" y="69"/>
                  </a:cubicBezTo>
                  <a:cubicBezTo>
                    <a:pt x="243" y="69"/>
                    <a:pt x="260" y="61"/>
                    <a:pt x="268" y="66"/>
                  </a:cubicBezTo>
                  <a:cubicBezTo>
                    <a:pt x="274" y="70"/>
                    <a:pt x="270" y="80"/>
                    <a:pt x="270" y="80"/>
                  </a:cubicBezTo>
                  <a:cubicBezTo>
                    <a:pt x="272" y="84"/>
                    <a:pt x="272" y="84"/>
                    <a:pt x="272" y="84"/>
                  </a:cubicBezTo>
                  <a:cubicBezTo>
                    <a:pt x="272" y="84"/>
                    <a:pt x="284" y="70"/>
                    <a:pt x="272" y="6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3" name="Google Shape;113;p110"/>
            <p:cNvSpPr/>
            <p:nvPr/>
          </p:nvSpPr>
          <p:spPr>
            <a:xfrm>
              <a:off x="340364" y="2952586"/>
              <a:ext cx="603754" cy="219695"/>
            </a:xfrm>
            <a:custGeom>
              <a:avLst/>
              <a:gdLst/>
              <a:ahLst/>
              <a:cxnLst/>
              <a:rect l="l" t="t" r="r" b="b"/>
              <a:pathLst>
                <a:path w="157" h="57" extrusionOk="0">
                  <a:moveTo>
                    <a:pt x="128" y="34"/>
                  </a:moveTo>
                  <a:cubicBezTo>
                    <a:pt x="133" y="17"/>
                    <a:pt x="125" y="0"/>
                    <a:pt x="101" y="0"/>
                  </a:cubicBezTo>
                  <a:cubicBezTo>
                    <a:pt x="87" y="0"/>
                    <a:pt x="84" y="19"/>
                    <a:pt x="84" y="19"/>
                  </a:cubicBezTo>
                  <a:cubicBezTo>
                    <a:pt x="84" y="19"/>
                    <a:pt x="80" y="5"/>
                    <a:pt x="65" y="5"/>
                  </a:cubicBezTo>
                  <a:cubicBezTo>
                    <a:pt x="47" y="5"/>
                    <a:pt x="45" y="21"/>
                    <a:pt x="50" y="39"/>
                  </a:cubicBezTo>
                  <a:cubicBezTo>
                    <a:pt x="45" y="18"/>
                    <a:pt x="20" y="15"/>
                    <a:pt x="10" y="26"/>
                  </a:cubicBezTo>
                  <a:cubicBezTo>
                    <a:pt x="0" y="38"/>
                    <a:pt x="10" y="57"/>
                    <a:pt x="16" y="55"/>
                  </a:cubicBezTo>
                  <a:cubicBezTo>
                    <a:pt x="14" y="49"/>
                    <a:pt x="3" y="39"/>
                    <a:pt x="19" y="27"/>
                  </a:cubicBezTo>
                  <a:cubicBezTo>
                    <a:pt x="35" y="17"/>
                    <a:pt x="55" y="47"/>
                    <a:pt x="55" y="47"/>
                  </a:cubicBezTo>
                  <a:cubicBezTo>
                    <a:pt x="55" y="47"/>
                    <a:pt x="47" y="18"/>
                    <a:pt x="64" y="13"/>
                  </a:cubicBezTo>
                  <a:cubicBezTo>
                    <a:pt x="74" y="9"/>
                    <a:pt x="87" y="27"/>
                    <a:pt x="87" y="27"/>
                  </a:cubicBezTo>
                  <a:cubicBezTo>
                    <a:pt x="87" y="27"/>
                    <a:pt x="89" y="6"/>
                    <a:pt x="103" y="5"/>
                  </a:cubicBezTo>
                  <a:cubicBezTo>
                    <a:pt x="128" y="4"/>
                    <a:pt x="126" y="42"/>
                    <a:pt x="126" y="42"/>
                  </a:cubicBezTo>
                  <a:cubicBezTo>
                    <a:pt x="126" y="42"/>
                    <a:pt x="142" y="23"/>
                    <a:pt x="157" y="22"/>
                  </a:cubicBezTo>
                  <a:cubicBezTo>
                    <a:pt x="145" y="18"/>
                    <a:pt x="138" y="23"/>
                    <a:pt x="128" y="34"/>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4" name="Google Shape;114;p110"/>
            <p:cNvSpPr/>
            <p:nvPr/>
          </p:nvSpPr>
          <p:spPr>
            <a:xfrm rot="-849371">
              <a:off x="4401465" y="4322999"/>
              <a:ext cx="623283" cy="358021"/>
            </a:xfrm>
            <a:custGeom>
              <a:avLst/>
              <a:gdLst/>
              <a:ahLst/>
              <a:cxnLst/>
              <a:rect l="l" t="t" r="r" b="b"/>
              <a:pathLst>
                <a:path w="162" h="93" extrusionOk="0">
                  <a:moveTo>
                    <a:pt x="149" y="75"/>
                  </a:moveTo>
                  <a:cubicBezTo>
                    <a:pt x="149" y="75"/>
                    <a:pt x="161" y="66"/>
                    <a:pt x="153" y="58"/>
                  </a:cubicBezTo>
                  <a:cubicBezTo>
                    <a:pt x="147" y="50"/>
                    <a:pt x="136" y="55"/>
                    <a:pt x="136" y="55"/>
                  </a:cubicBezTo>
                  <a:cubicBezTo>
                    <a:pt x="136" y="55"/>
                    <a:pt x="144" y="42"/>
                    <a:pt x="137" y="33"/>
                  </a:cubicBezTo>
                  <a:cubicBezTo>
                    <a:pt x="130" y="23"/>
                    <a:pt x="107" y="30"/>
                    <a:pt x="107" y="30"/>
                  </a:cubicBezTo>
                  <a:cubicBezTo>
                    <a:pt x="107" y="30"/>
                    <a:pt x="115" y="19"/>
                    <a:pt x="103" y="10"/>
                  </a:cubicBezTo>
                  <a:cubicBezTo>
                    <a:pt x="92" y="0"/>
                    <a:pt x="73" y="24"/>
                    <a:pt x="73" y="24"/>
                  </a:cubicBezTo>
                  <a:cubicBezTo>
                    <a:pt x="73" y="24"/>
                    <a:pt x="76" y="5"/>
                    <a:pt x="68" y="4"/>
                  </a:cubicBezTo>
                  <a:cubicBezTo>
                    <a:pt x="57" y="2"/>
                    <a:pt x="55" y="15"/>
                    <a:pt x="55" y="15"/>
                  </a:cubicBezTo>
                  <a:cubicBezTo>
                    <a:pt x="55" y="15"/>
                    <a:pt x="48" y="7"/>
                    <a:pt x="40" y="11"/>
                  </a:cubicBezTo>
                  <a:cubicBezTo>
                    <a:pt x="33" y="15"/>
                    <a:pt x="33" y="35"/>
                    <a:pt x="33" y="35"/>
                  </a:cubicBezTo>
                  <a:cubicBezTo>
                    <a:pt x="33" y="35"/>
                    <a:pt x="23" y="20"/>
                    <a:pt x="12" y="28"/>
                  </a:cubicBezTo>
                  <a:cubicBezTo>
                    <a:pt x="0" y="36"/>
                    <a:pt x="11" y="49"/>
                    <a:pt x="11" y="49"/>
                  </a:cubicBezTo>
                  <a:cubicBezTo>
                    <a:pt x="11" y="49"/>
                    <a:pt x="8" y="35"/>
                    <a:pt x="15" y="31"/>
                  </a:cubicBezTo>
                  <a:cubicBezTo>
                    <a:pt x="21" y="26"/>
                    <a:pt x="36" y="42"/>
                    <a:pt x="36" y="42"/>
                  </a:cubicBezTo>
                  <a:cubicBezTo>
                    <a:pt x="36" y="42"/>
                    <a:pt x="36" y="23"/>
                    <a:pt x="42" y="17"/>
                  </a:cubicBezTo>
                  <a:cubicBezTo>
                    <a:pt x="48" y="11"/>
                    <a:pt x="57" y="24"/>
                    <a:pt x="57" y="24"/>
                  </a:cubicBezTo>
                  <a:cubicBezTo>
                    <a:pt x="57" y="24"/>
                    <a:pt x="56" y="11"/>
                    <a:pt x="66" y="9"/>
                  </a:cubicBezTo>
                  <a:cubicBezTo>
                    <a:pt x="69" y="9"/>
                    <a:pt x="71" y="33"/>
                    <a:pt x="71" y="33"/>
                  </a:cubicBezTo>
                  <a:cubicBezTo>
                    <a:pt x="71" y="33"/>
                    <a:pt x="91" y="8"/>
                    <a:pt x="100" y="16"/>
                  </a:cubicBezTo>
                  <a:cubicBezTo>
                    <a:pt x="111" y="24"/>
                    <a:pt x="100" y="36"/>
                    <a:pt x="100" y="36"/>
                  </a:cubicBezTo>
                  <a:cubicBezTo>
                    <a:pt x="100" y="36"/>
                    <a:pt x="126" y="31"/>
                    <a:pt x="134" y="38"/>
                  </a:cubicBezTo>
                  <a:cubicBezTo>
                    <a:pt x="142" y="45"/>
                    <a:pt x="126" y="61"/>
                    <a:pt x="126" y="61"/>
                  </a:cubicBezTo>
                  <a:cubicBezTo>
                    <a:pt x="126" y="61"/>
                    <a:pt x="145" y="55"/>
                    <a:pt x="149" y="61"/>
                  </a:cubicBezTo>
                  <a:cubicBezTo>
                    <a:pt x="153" y="68"/>
                    <a:pt x="143" y="77"/>
                    <a:pt x="143" y="77"/>
                  </a:cubicBezTo>
                  <a:cubicBezTo>
                    <a:pt x="143" y="77"/>
                    <a:pt x="154" y="78"/>
                    <a:pt x="157" y="84"/>
                  </a:cubicBezTo>
                  <a:cubicBezTo>
                    <a:pt x="158" y="87"/>
                    <a:pt x="151" y="91"/>
                    <a:pt x="151" y="91"/>
                  </a:cubicBezTo>
                  <a:cubicBezTo>
                    <a:pt x="150" y="93"/>
                    <a:pt x="150" y="93"/>
                    <a:pt x="150" y="93"/>
                  </a:cubicBezTo>
                  <a:cubicBezTo>
                    <a:pt x="150" y="93"/>
                    <a:pt x="162" y="90"/>
                    <a:pt x="160" y="83"/>
                  </a:cubicBezTo>
                  <a:cubicBezTo>
                    <a:pt x="158" y="75"/>
                    <a:pt x="149" y="75"/>
                    <a:pt x="149" y="75"/>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115" name="Google Shape;115;p110"/>
          <p:cNvGrpSpPr/>
          <p:nvPr/>
        </p:nvGrpSpPr>
        <p:grpSpPr>
          <a:xfrm rot="-2611328">
            <a:off x="-23158" y="123082"/>
            <a:ext cx="673616" cy="692184"/>
            <a:chOff x="10880877" y="927997"/>
            <a:chExt cx="1341666" cy="1378652"/>
          </a:xfrm>
        </p:grpSpPr>
        <p:sp>
          <p:nvSpPr>
            <p:cNvPr id="116" name="Google Shape;116;p110"/>
            <p:cNvSpPr/>
            <p:nvPr/>
          </p:nvSpPr>
          <p:spPr>
            <a:xfrm rot="-1200454">
              <a:off x="11036616" y="1071278"/>
              <a:ext cx="1030189" cy="1092089"/>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7" name="Google Shape;117;p110"/>
            <p:cNvSpPr/>
            <p:nvPr/>
          </p:nvSpPr>
          <p:spPr>
            <a:xfrm rot="-1200454">
              <a:off x="11111902" y="1136486"/>
              <a:ext cx="872786" cy="886051"/>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8" name="Google Shape;118;p110"/>
            <p:cNvSpPr/>
            <p:nvPr/>
          </p:nvSpPr>
          <p:spPr>
            <a:xfrm rot="-1200454">
              <a:off x="11487828" y="1372986"/>
              <a:ext cx="144138" cy="616345"/>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9" name="Google Shape;119;p110"/>
            <p:cNvSpPr/>
            <p:nvPr/>
          </p:nvSpPr>
          <p:spPr>
            <a:xfrm rot="-1200454">
              <a:off x="11275423" y="1608421"/>
              <a:ext cx="279433" cy="298887"/>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0" name="Google Shape;120;p110"/>
            <p:cNvSpPr/>
            <p:nvPr/>
          </p:nvSpPr>
          <p:spPr>
            <a:xfrm rot="-1200454">
              <a:off x="11408949" y="1946124"/>
              <a:ext cx="244062" cy="84007"/>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1" name="Google Shape;121;p110"/>
            <p:cNvSpPr/>
            <p:nvPr/>
          </p:nvSpPr>
          <p:spPr>
            <a:xfrm rot="-1200454">
              <a:off x="11624124" y="1563797"/>
              <a:ext cx="342217" cy="229913"/>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2" name="Google Shape;122;p110"/>
            <p:cNvSpPr/>
            <p:nvPr/>
          </p:nvSpPr>
          <p:spPr>
            <a:xfrm rot="-1200454">
              <a:off x="11677994" y="1824726"/>
              <a:ext cx="329837" cy="104345"/>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3" name="Google Shape;123;p110"/>
            <p:cNvSpPr/>
            <p:nvPr/>
          </p:nvSpPr>
          <p:spPr>
            <a:xfrm rot="-1200454">
              <a:off x="11582576" y="2030249"/>
              <a:ext cx="165361" cy="211344"/>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CB7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124" name="Google Shape;124;p110"/>
          <p:cNvSpPr/>
          <p:nvPr/>
        </p:nvSpPr>
        <p:spPr>
          <a:xfrm>
            <a:off x="3284323" y="4664178"/>
            <a:ext cx="8902911" cy="2193823"/>
          </a:xfrm>
          <a:custGeom>
            <a:avLst/>
            <a:gdLst/>
            <a:ahLst/>
            <a:cxnLst/>
            <a:rect l="l" t="t" r="r" b="b"/>
            <a:pathLst>
              <a:path w="8267700" h="2293105" extrusionOk="0">
                <a:moveTo>
                  <a:pt x="4743185" y="368"/>
                </a:moveTo>
                <a:cubicBezTo>
                  <a:pt x="6928973" y="16536"/>
                  <a:pt x="8267663" y="560431"/>
                  <a:pt x="8267700" y="560446"/>
                </a:cubicBezTo>
                <a:cubicBezTo>
                  <a:pt x="8267700" y="560446"/>
                  <a:pt x="8267700" y="560446"/>
                  <a:pt x="8267700" y="2293105"/>
                </a:cubicBezTo>
                <a:lnTo>
                  <a:pt x="1166883" y="2293105"/>
                </a:lnTo>
                <a:cubicBezTo>
                  <a:pt x="996616" y="2071254"/>
                  <a:pt x="661109" y="1634102"/>
                  <a:pt x="0" y="772704"/>
                </a:cubicBezTo>
                <a:cubicBezTo>
                  <a:pt x="1815239" y="170954"/>
                  <a:pt x="3431694" y="-9332"/>
                  <a:pt x="4743185" y="368"/>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125" name="Google Shape;125;p110"/>
          <p:cNvGrpSpPr/>
          <p:nvPr/>
        </p:nvGrpSpPr>
        <p:grpSpPr>
          <a:xfrm>
            <a:off x="11344376" y="-90185"/>
            <a:ext cx="858702" cy="838096"/>
            <a:chOff x="11141919" y="30802"/>
            <a:chExt cx="858702" cy="838096"/>
          </a:xfrm>
        </p:grpSpPr>
        <p:sp>
          <p:nvSpPr>
            <p:cNvPr id="126" name="Google Shape;126;p110"/>
            <p:cNvSpPr/>
            <p:nvPr/>
          </p:nvSpPr>
          <p:spPr>
            <a:xfrm rot="-1200454">
              <a:off x="11674805" y="635788"/>
              <a:ext cx="133527" cy="204269"/>
            </a:xfrm>
            <a:custGeom>
              <a:avLst/>
              <a:gdLst/>
              <a:ahLst/>
              <a:cxnLst/>
              <a:rect l="l" t="t" r="r" b="b"/>
              <a:pathLst>
                <a:path w="64" h="98" extrusionOk="0">
                  <a:moveTo>
                    <a:pt x="33" y="4"/>
                  </a:moveTo>
                  <a:cubicBezTo>
                    <a:pt x="33" y="4"/>
                    <a:pt x="64" y="56"/>
                    <a:pt x="12" y="97"/>
                  </a:cubicBezTo>
                  <a:cubicBezTo>
                    <a:pt x="9" y="98"/>
                    <a:pt x="0" y="92"/>
                    <a:pt x="0" y="92"/>
                  </a:cubicBezTo>
                  <a:cubicBezTo>
                    <a:pt x="0" y="92"/>
                    <a:pt x="28" y="76"/>
                    <a:pt x="35" y="51"/>
                  </a:cubicBezTo>
                  <a:cubicBezTo>
                    <a:pt x="42" y="28"/>
                    <a:pt x="24" y="0"/>
                    <a:pt x="24" y="0"/>
                  </a:cubicBezTo>
                  <a:cubicBezTo>
                    <a:pt x="33" y="4"/>
                    <a:pt x="33" y="4"/>
                    <a:pt x="33" y="4"/>
                  </a:cubicBezTo>
                  <a:cubicBezTo>
                    <a:pt x="33" y="4"/>
                    <a:pt x="33" y="4"/>
                    <a:pt x="33" y="4"/>
                  </a:cubicBezTo>
                  <a:close/>
                </a:path>
              </a:pathLst>
            </a:custGeom>
            <a:solidFill>
              <a:srgbClr val="CB7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7" name="Google Shape;127;p110"/>
            <p:cNvSpPr/>
            <p:nvPr/>
          </p:nvSpPr>
          <p:spPr>
            <a:xfrm rot="-1200454">
              <a:off x="11231706" y="127529"/>
              <a:ext cx="679129" cy="644642"/>
            </a:xfrm>
            <a:custGeom>
              <a:avLst/>
              <a:gdLst/>
              <a:ahLst/>
              <a:cxnLst/>
              <a:rect l="l" t="t" r="r" b="b"/>
              <a:pathLst>
                <a:path w="325" h="309" extrusionOk="0">
                  <a:moveTo>
                    <a:pt x="162" y="301"/>
                  </a:moveTo>
                  <a:cubicBezTo>
                    <a:pt x="162" y="301"/>
                    <a:pt x="258" y="275"/>
                    <a:pt x="291" y="223"/>
                  </a:cubicBezTo>
                  <a:cubicBezTo>
                    <a:pt x="325" y="171"/>
                    <a:pt x="304" y="152"/>
                    <a:pt x="304" y="152"/>
                  </a:cubicBezTo>
                  <a:cubicBezTo>
                    <a:pt x="249" y="207"/>
                    <a:pt x="249" y="207"/>
                    <a:pt x="249" y="207"/>
                  </a:cubicBezTo>
                  <a:cubicBezTo>
                    <a:pt x="249" y="207"/>
                    <a:pt x="297" y="110"/>
                    <a:pt x="268" y="58"/>
                  </a:cubicBezTo>
                  <a:cubicBezTo>
                    <a:pt x="252" y="30"/>
                    <a:pt x="243" y="27"/>
                    <a:pt x="243" y="27"/>
                  </a:cubicBezTo>
                  <a:cubicBezTo>
                    <a:pt x="243" y="27"/>
                    <a:pt x="216" y="93"/>
                    <a:pt x="197" y="120"/>
                  </a:cubicBezTo>
                  <a:cubicBezTo>
                    <a:pt x="192" y="106"/>
                    <a:pt x="148" y="51"/>
                    <a:pt x="108" y="30"/>
                  </a:cubicBezTo>
                  <a:cubicBezTo>
                    <a:pt x="66" y="8"/>
                    <a:pt x="42" y="0"/>
                    <a:pt x="42" y="0"/>
                  </a:cubicBezTo>
                  <a:cubicBezTo>
                    <a:pt x="116" y="173"/>
                    <a:pt x="116" y="173"/>
                    <a:pt x="116" y="173"/>
                  </a:cubicBezTo>
                  <a:cubicBezTo>
                    <a:pt x="0" y="162"/>
                    <a:pt x="0" y="162"/>
                    <a:pt x="0" y="162"/>
                  </a:cubicBezTo>
                  <a:cubicBezTo>
                    <a:pt x="0" y="162"/>
                    <a:pt x="5" y="237"/>
                    <a:pt x="87" y="257"/>
                  </a:cubicBezTo>
                  <a:cubicBezTo>
                    <a:pt x="71" y="262"/>
                    <a:pt x="46" y="261"/>
                    <a:pt x="46" y="261"/>
                  </a:cubicBezTo>
                  <a:cubicBezTo>
                    <a:pt x="46" y="261"/>
                    <a:pt x="64" y="290"/>
                    <a:pt x="94" y="300"/>
                  </a:cubicBezTo>
                  <a:cubicBezTo>
                    <a:pt x="122" y="309"/>
                    <a:pt x="157" y="303"/>
                    <a:pt x="157" y="303"/>
                  </a:cubicBezTo>
                  <a:cubicBezTo>
                    <a:pt x="162" y="301"/>
                    <a:pt x="162" y="301"/>
                    <a:pt x="162" y="301"/>
                  </a:cubicBezTo>
                  <a:cubicBezTo>
                    <a:pt x="162" y="301"/>
                    <a:pt x="162" y="301"/>
                    <a:pt x="162" y="301"/>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8" name="Google Shape;128;p110"/>
            <p:cNvSpPr/>
            <p:nvPr/>
          </p:nvSpPr>
          <p:spPr>
            <a:xfrm rot="-1200454">
              <a:off x="11276592" y="184419"/>
              <a:ext cx="573899" cy="599543"/>
            </a:xfrm>
            <a:custGeom>
              <a:avLst/>
              <a:gdLst/>
              <a:ahLst/>
              <a:cxnLst/>
              <a:rect l="l" t="t" r="r" b="b"/>
              <a:pathLst>
                <a:path w="275" h="287" extrusionOk="0">
                  <a:moveTo>
                    <a:pt x="172" y="254"/>
                  </a:moveTo>
                  <a:cubicBezTo>
                    <a:pt x="172" y="254"/>
                    <a:pt x="77" y="287"/>
                    <a:pt x="55" y="249"/>
                  </a:cubicBezTo>
                  <a:cubicBezTo>
                    <a:pt x="84" y="254"/>
                    <a:pt x="108" y="232"/>
                    <a:pt x="108" y="232"/>
                  </a:cubicBezTo>
                  <a:cubicBezTo>
                    <a:pt x="108" y="232"/>
                    <a:pt x="17" y="204"/>
                    <a:pt x="0" y="156"/>
                  </a:cubicBezTo>
                  <a:cubicBezTo>
                    <a:pt x="39" y="163"/>
                    <a:pt x="117" y="164"/>
                    <a:pt x="117" y="164"/>
                  </a:cubicBezTo>
                  <a:cubicBezTo>
                    <a:pt x="117" y="164"/>
                    <a:pt x="81" y="58"/>
                    <a:pt x="49" y="0"/>
                  </a:cubicBezTo>
                  <a:cubicBezTo>
                    <a:pt x="99" y="17"/>
                    <a:pt x="156" y="81"/>
                    <a:pt x="178" y="125"/>
                  </a:cubicBezTo>
                  <a:cubicBezTo>
                    <a:pt x="200" y="111"/>
                    <a:pt x="227" y="52"/>
                    <a:pt x="232" y="25"/>
                  </a:cubicBezTo>
                  <a:cubicBezTo>
                    <a:pt x="273" y="93"/>
                    <a:pt x="224" y="189"/>
                    <a:pt x="218" y="197"/>
                  </a:cubicBezTo>
                  <a:cubicBezTo>
                    <a:pt x="242" y="195"/>
                    <a:pt x="259" y="178"/>
                    <a:pt x="275" y="160"/>
                  </a:cubicBezTo>
                  <a:cubicBezTo>
                    <a:pt x="273" y="200"/>
                    <a:pt x="219" y="237"/>
                    <a:pt x="176" y="254"/>
                  </a:cubicBezTo>
                  <a:cubicBezTo>
                    <a:pt x="172" y="254"/>
                    <a:pt x="172" y="254"/>
                    <a:pt x="172" y="254"/>
                  </a:cubicBezTo>
                  <a:cubicBezTo>
                    <a:pt x="172" y="254"/>
                    <a:pt x="172" y="254"/>
                    <a:pt x="172" y="254"/>
                  </a:cubicBezTo>
                  <a:close/>
                </a:path>
              </a:pathLst>
            </a:custGeom>
            <a:solidFill>
              <a:srgbClr val="FBBD4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9" name="Google Shape;129;p110"/>
            <p:cNvSpPr/>
            <p:nvPr/>
          </p:nvSpPr>
          <p:spPr>
            <a:xfrm rot="-1200454">
              <a:off x="11486218" y="306755"/>
              <a:ext cx="188352" cy="380241"/>
            </a:xfrm>
            <a:custGeom>
              <a:avLst/>
              <a:gdLst/>
              <a:ahLst/>
              <a:cxnLst/>
              <a:rect l="l" t="t" r="r" b="b"/>
              <a:pathLst>
                <a:path w="90" h="182" extrusionOk="0">
                  <a:moveTo>
                    <a:pt x="75" y="182"/>
                  </a:moveTo>
                  <a:cubicBezTo>
                    <a:pt x="75" y="182"/>
                    <a:pt x="79" y="111"/>
                    <a:pt x="0" y="0"/>
                  </a:cubicBezTo>
                  <a:cubicBezTo>
                    <a:pt x="16" y="12"/>
                    <a:pt x="90" y="121"/>
                    <a:pt x="75" y="182"/>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0" name="Google Shape;130;p110"/>
            <p:cNvSpPr/>
            <p:nvPr/>
          </p:nvSpPr>
          <p:spPr>
            <a:xfrm rot="-1200454">
              <a:off x="11632851" y="298738"/>
              <a:ext cx="112304" cy="248483"/>
            </a:xfrm>
            <a:custGeom>
              <a:avLst/>
              <a:gdLst/>
              <a:ahLst/>
              <a:cxnLst/>
              <a:rect l="l" t="t" r="r" b="b"/>
              <a:pathLst>
                <a:path w="54" h="119" extrusionOk="0">
                  <a:moveTo>
                    <a:pt x="0" y="119"/>
                  </a:moveTo>
                  <a:cubicBezTo>
                    <a:pt x="0" y="119"/>
                    <a:pt x="36" y="88"/>
                    <a:pt x="52" y="0"/>
                  </a:cubicBezTo>
                  <a:cubicBezTo>
                    <a:pt x="54" y="14"/>
                    <a:pt x="36" y="99"/>
                    <a:pt x="0" y="119"/>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1" name="Google Shape;131;p110"/>
            <p:cNvSpPr/>
            <p:nvPr/>
          </p:nvSpPr>
          <p:spPr>
            <a:xfrm rot="-1200454">
              <a:off x="11710444" y="508051"/>
              <a:ext cx="144138" cy="90197"/>
            </a:xfrm>
            <a:custGeom>
              <a:avLst/>
              <a:gdLst/>
              <a:ahLst/>
              <a:cxnLst/>
              <a:rect l="l" t="t" r="r" b="b"/>
              <a:pathLst>
                <a:path w="69" h="43" extrusionOk="0">
                  <a:moveTo>
                    <a:pt x="0" y="40"/>
                  </a:moveTo>
                  <a:cubicBezTo>
                    <a:pt x="0" y="40"/>
                    <a:pt x="29" y="38"/>
                    <a:pt x="69" y="0"/>
                  </a:cubicBezTo>
                  <a:cubicBezTo>
                    <a:pt x="65" y="7"/>
                    <a:pt x="25" y="43"/>
                    <a:pt x="0" y="4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2" name="Google Shape;132;p110"/>
            <p:cNvSpPr/>
            <p:nvPr/>
          </p:nvSpPr>
          <p:spPr>
            <a:xfrm rot="-1200454">
              <a:off x="11538078" y="665049"/>
              <a:ext cx="157402" cy="52173"/>
            </a:xfrm>
            <a:custGeom>
              <a:avLst/>
              <a:gdLst/>
              <a:ahLst/>
              <a:cxnLst/>
              <a:rect l="l" t="t" r="r" b="b"/>
              <a:pathLst>
                <a:path w="75" h="25" extrusionOk="0">
                  <a:moveTo>
                    <a:pt x="75" y="0"/>
                  </a:moveTo>
                  <a:cubicBezTo>
                    <a:pt x="75" y="0"/>
                    <a:pt x="54" y="20"/>
                    <a:pt x="0" y="23"/>
                  </a:cubicBezTo>
                  <a:cubicBezTo>
                    <a:pt x="7" y="25"/>
                    <a:pt x="60" y="21"/>
                    <a:pt x="75"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3" name="Google Shape;133;p110"/>
            <p:cNvSpPr/>
            <p:nvPr/>
          </p:nvSpPr>
          <p:spPr>
            <a:xfrm rot="-1200454">
              <a:off x="11385593" y="578185"/>
              <a:ext cx="265285" cy="98155"/>
            </a:xfrm>
            <a:custGeom>
              <a:avLst/>
              <a:gdLst/>
              <a:ahLst/>
              <a:cxnLst/>
              <a:rect l="l" t="t" r="r" b="b"/>
              <a:pathLst>
                <a:path w="127" h="47" extrusionOk="0">
                  <a:moveTo>
                    <a:pt x="127" y="30"/>
                  </a:moveTo>
                  <a:cubicBezTo>
                    <a:pt x="127" y="30"/>
                    <a:pt x="80" y="39"/>
                    <a:pt x="0" y="0"/>
                  </a:cubicBezTo>
                  <a:cubicBezTo>
                    <a:pt x="9" y="10"/>
                    <a:pt x="88" y="47"/>
                    <a:pt x="127" y="3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134" name="Google Shape;134;p110"/>
          <p:cNvSpPr/>
          <p:nvPr/>
        </p:nvSpPr>
        <p:spPr>
          <a:xfrm>
            <a:off x="-23365" y="3007512"/>
            <a:ext cx="12188952" cy="3850488"/>
          </a:xfrm>
          <a:custGeom>
            <a:avLst/>
            <a:gdLst/>
            <a:ahLst/>
            <a:cxnLst/>
            <a:rect l="l" t="t" r="r" b="b"/>
            <a:pathLst>
              <a:path w="12188952" h="3850488" extrusionOk="0">
                <a:moveTo>
                  <a:pt x="282858" y="953"/>
                </a:moveTo>
                <a:cubicBezTo>
                  <a:pt x="949832" y="12603"/>
                  <a:pt x="1183508" y="-67001"/>
                  <a:pt x="2374306" y="434202"/>
                </a:cubicBezTo>
                <a:cubicBezTo>
                  <a:pt x="3565104" y="935405"/>
                  <a:pt x="5388766" y="2877142"/>
                  <a:pt x="7427648" y="3008169"/>
                </a:cubicBezTo>
                <a:cubicBezTo>
                  <a:pt x="9179895" y="3120776"/>
                  <a:pt x="10439965" y="2790445"/>
                  <a:pt x="12188952" y="2149941"/>
                </a:cubicBezTo>
                <a:lnTo>
                  <a:pt x="12188952" y="3850488"/>
                </a:lnTo>
                <a:lnTo>
                  <a:pt x="0" y="3850488"/>
                </a:lnTo>
                <a:lnTo>
                  <a:pt x="0" y="2369"/>
                </a:lnTo>
                <a:cubicBezTo>
                  <a:pt x="93242" y="-167"/>
                  <a:pt x="187576" y="-711"/>
                  <a:pt x="282858" y="95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5" name="Google Shape;135;p110"/>
          <p:cNvSpPr/>
          <p:nvPr/>
        </p:nvSpPr>
        <p:spPr>
          <a:xfrm>
            <a:off x="-23365" y="3324746"/>
            <a:ext cx="12188952" cy="3383191"/>
          </a:xfrm>
          <a:custGeom>
            <a:avLst/>
            <a:gdLst/>
            <a:ahLst/>
            <a:cxnLst/>
            <a:rect l="l" t="t" r="r" b="b"/>
            <a:pathLst>
              <a:path w="12226444" h="3383191" extrusionOk="0">
                <a:moveTo>
                  <a:pt x="0" y="0"/>
                </a:moveTo>
                <a:cubicBezTo>
                  <a:pt x="4849618" y="341726"/>
                  <a:pt x="5060396" y="5340190"/>
                  <a:pt x="12226444" y="1871560"/>
                </a:cubicBezTo>
                <a:lnTo>
                  <a:pt x="12226444" y="2023822"/>
                </a:lnTo>
                <a:cubicBezTo>
                  <a:pt x="8197021" y="4374285"/>
                  <a:pt x="5724658" y="3266285"/>
                  <a:pt x="3368145" y="1776645"/>
                </a:cubicBezTo>
                <a:cubicBezTo>
                  <a:pt x="1574961" y="643106"/>
                  <a:pt x="605914" y="543871"/>
                  <a:pt x="0" y="477574"/>
                </a:cubicBezTo>
                <a:close/>
              </a:path>
            </a:pathLst>
          </a:custGeom>
          <a:solidFill>
            <a:srgbClr val="3F3F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136" name="Google Shape;136;p110"/>
          <p:cNvGrpSpPr/>
          <p:nvPr/>
        </p:nvGrpSpPr>
        <p:grpSpPr>
          <a:xfrm>
            <a:off x="-1519" y="854145"/>
            <a:ext cx="1881475" cy="2341763"/>
            <a:chOff x="3000" y="1116"/>
            <a:chExt cx="1680" cy="2091"/>
          </a:xfrm>
        </p:grpSpPr>
        <p:sp>
          <p:nvSpPr>
            <p:cNvPr id="137" name="Google Shape;137;p110"/>
            <p:cNvSpPr/>
            <p:nvPr/>
          </p:nvSpPr>
          <p:spPr>
            <a:xfrm>
              <a:off x="3019" y="2576"/>
              <a:ext cx="85" cy="93"/>
            </a:xfrm>
            <a:custGeom>
              <a:avLst/>
              <a:gdLst/>
              <a:ahLst/>
              <a:cxnLst/>
              <a:rect l="l" t="t" r="r" b="b"/>
              <a:pathLst>
                <a:path w="36" h="39" extrusionOk="0">
                  <a:moveTo>
                    <a:pt x="0" y="32"/>
                  </a:moveTo>
                  <a:cubicBezTo>
                    <a:pt x="0" y="32"/>
                    <a:pt x="0" y="36"/>
                    <a:pt x="2" y="39"/>
                  </a:cubicBezTo>
                  <a:cubicBezTo>
                    <a:pt x="33" y="25"/>
                    <a:pt x="36" y="20"/>
                    <a:pt x="26" y="0"/>
                  </a:cubicBezTo>
                  <a:cubicBezTo>
                    <a:pt x="32" y="29"/>
                    <a:pt x="0" y="32"/>
                    <a:pt x="0" y="3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8" name="Google Shape;138;p110"/>
            <p:cNvSpPr/>
            <p:nvPr/>
          </p:nvSpPr>
          <p:spPr>
            <a:xfrm>
              <a:off x="3057" y="2617"/>
              <a:ext cx="116" cy="73"/>
            </a:xfrm>
            <a:custGeom>
              <a:avLst/>
              <a:gdLst/>
              <a:ahLst/>
              <a:cxnLst/>
              <a:rect l="l" t="t" r="r" b="b"/>
              <a:pathLst>
                <a:path w="49" h="31" extrusionOk="0">
                  <a:moveTo>
                    <a:pt x="37" y="17"/>
                  </a:moveTo>
                  <a:cubicBezTo>
                    <a:pt x="34" y="18"/>
                    <a:pt x="21" y="23"/>
                    <a:pt x="13" y="23"/>
                  </a:cubicBezTo>
                  <a:cubicBezTo>
                    <a:pt x="6" y="22"/>
                    <a:pt x="5" y="13"/>
                    <a:pt x="5" y="13"/>
                  </a:cubicBezTo>
                  <a:cubicBezTo>
                    <a:pt x="0" y="20"/>
                    <a:pt x="0" y="20"/>
                    <a:pt x="0" y="20"/>
                  </a:cubicBezTo>
                  <a:cubicBezTo>
                    <a:pt x="0" y="20"/>
                    <a:pt x="5" y="31"/>
                    <a:pt x="14" y="31"/>
                  </a:cubicBezTo>
                  <a:cubicBezTo>
                    <a:pt x="24" y="31"/>
                    <a:pt x="37" y="27"/>
                    <a:pt x="43" y="20"/>
                  </a:cubicBezTo>
                  <a:cubicBezTo>
                    <a:pt x="49" y="14"/>
                    <a:pt x="49" y="0"/>
                    <a:pt x="49" y="0"/>
                  </a:cubicBezTo>
                  <a:cubicBezTo>
                    <a:pt x="49" y="0"/>
                    <a:pt x="39" y="16"/>
                    <a:pt x="37" y="1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39" name="Google Shape;139;p110"/>
            <p:cNvSpPr/>
            <p:nvPr/>
          </p:nvSpPr>
          <p:spPr>
            <a:xfrm>
              <a:off x="3133" y="2676"/>
              <a:ext cx="71" cy="23"/>
            </a:xfrm>
            <a:custGeom>
              <a:avLst/>
              <a:gdLst/>
              <a:ahLst/>
              <a:cxnLst/>
              <a:rect l="l" t="t" r="r" b="b"/>
              <a:pathLst>
                <a:path w="30" h="10" extrusionOk="0">
                  <a:moveTo>
                    <a:pt x="13" y="5"/>
                  </a:moveTo>
                  <a:cubicBezTo>
                    <a:pt x="9" y="4"/>
                    <a:pt x="6" y="0"/>
                    <a:pt x="6" y="0"/>
                  </a:cubicBezTo>
                  <a:cubicBezTo>
                    <a:pt x="0" y="1"/>
                    <a:pt x="0" y="1"/>
                    <a:pt x="0" y="1"/>
                  </a:cubicBezTo>
                  <a:cubicBezTo>
                    <a:pt x="0" y="1"/>
                    <a:pt x="6" y="10"/>
                    <a:pt x="13" y="10"/>
                  </a:cubicBezTo>
                  <a:cubicBezTo>
                    <a:pt x="20" y="10"/>
                    <a:pt x="27" y="7"/>
                    <a:pt x="30" y="1"/>
                  </a:cubicBezTo>
                  <a:cubicBezTo>
                    <a:pt x="25" y="4"/>
                    <a:pt x="18" y="6"/>
                    <a:pt x="13" y="5"/>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0" name="Google Shape;140;p110"/>
            <p:cNvSpPr/>
            <p:nvPr/>
          </p:nvSpPr>
          <p:spPr>
            <a:xfrm>
              <a:off x="3003" y="2742"/>
              <a:ext cx="234" cy="198"/>
            </a:xfrm>
            <a:custGeom>
              <a:avLst/>
              <a:gdLst/>
              <a:ahLst/>
              <a:cxnLst/>
              <a:rect l="l" t="t" r="r" b="b"/>
              <a:pathLst>
                <a:path w="99" h="84" extrusionOk="0">
                  <a:moveTo>
                    <a:pt x="11" y="9"/>
                  </a:moveTo>
                  <a:cubicBezTo>
                    <a:pt x="24" y="16"/>
                    <a:pt x="19" y="30"/>
                    <a:pt x="19" y="30"/>
                  </a:cubicBezTo>
                  <a:cubicBezTo>
                    <a:pt x="19" y="30"/>
                    <a:pt x="40" y="22"/>
                    <a:pt x="51" y="29"/>
                  </a:cubicBezTo>
                  <a:cubicBezTo>
                    <a:pt x="61" y="35"/>
                    <a:pt x="54" y="54"/>
                    <a:pt x="54" y="54"/>
                  </a:cubicBezTo>
                  <a:cubicBezTo>
                    <a:pt x="54" y="54"/>
                    <a:pt x="68" y="44"/>
                    <a:pt x="75" y="51"/>
                  </a:cubicBezTo>
                  <a:cubicBezTo>
                    <a:pt x="81" y="58"/>
                    <a:pt x="76" y="69"/>
                    <a:pt x="76" y="69"/>
                  </a:cubicBezTo>
                  <a:cubicBezTo>
                    <a:pt x="76" y="69"/>
                    <a:pt x="86" y="69"/>
                    <a:pt x="90" y="73"/>
                  </a:cubicBezTo>
                  <a:cubicBezTo>
                    <a:pt x="93" y="78"/>
                    <a:pt x="88" y="82"/>
                    <a:pt x="88" y="82"/>
                  </a:cubicBezTo>
                  <a:cubicBezTo>
                    <a:pt x="89" y="84"/>
                    <a:pt x="89" y="84"/>
                    <a:pt x="89" y="84"/>
                  </a:cubicBezTo>
                  <a:cubicBezTo>
                    <a:pt x="89" y="84"/>
                    <a:pt x="99" y="80"/>
                    <a:pt x="93" y="72"/>
                  </a:cubicBezTo>
                  <a:cubicBezTo>
                    <a:pt x="88" y="65"/>
                    <a:pt x="80" y="66"/>
                    <a:pt x="80" y="66"/>
                  </a:cubicBezTo>
                  <a:cubicBezTo>
                    <a:pt x="80" y="66"/>
                    <a:pt x="87" y="55"/>
                    <a:pt x="78" y="48"/>
                  </a:cubicBezTo>
                  <a:cubicBezTo>
                    <a:pt x="68" y="40"/>
                    <a:pt x="60" y="45"/>
                    <a:pt x="60" y="45"/>
                  </a:cubicBezTo>
                  <a:cubicBezTo>
                    <a:pt x="60" y="45"/>
                    <a:pt x="62" y="32"/>
                    <a:pt x="52" y="23"/>
                  </a:cubicBezTo>
                  <a:cubicBezTo>
                    <a:pt x="41" y="13"/>
                    <a:pt x="22" y="24"/>
                    <a:pt x="22" y="24"/>
                  </a:cubicBezTo>
                  <a:cubicBezTo>
                    <a:pt x="22" y="24"/>
                    <a:pt x="26" y="11"/>
                    <a:pt x="12" y="3"/>
                  </a:cubicBezTo>
                  <a:cubicBezTo>
                    <a:pt x="7" y="0"/>
                    <a:pt x="4" y="1"/>
                    <a:pt x="0" y="4"/>
                  </a:cubicBezTo>
                  <a:cubicBezTo>
                    <a:pt x="0" y="11"/>
                    <a:pt x="0" y="11"/>
                    <a:pt x="0" y="11"/>
                  </a:cubicBezTo>
                  <a:cubicBezTo>
                    <a:pt x="4" y="8"/>
                    <a:pt x="7" y="7"/>
                    <a:pt x="11" y="9"/>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1" name="Google Shape;141;p110"/>
            <p:cNvSpPr/>
            <p:nvPr/>
          </p:nvSpPr>
          <p:spPr>
            <a:xfrm>
              <a:off x="4590" y="2068"/>
              <a:ext cx="90" cy="22"/>
            </a:xfrm>
            <a:custGeom>
              <a:avLst/>
              <a:gdLst/>
              <a:ahLst/>
              <a:cxnLst/>
              <a:rect l="l" t="t" r="r" b="b"/>
              <a:pathLst>
                <a:path w="38" h="9" extrusionOk="0">
                  <a:moveTo>
                    <a:pt x="38" y="6"/>
                  </a:moveTo>
                  <a:cubicBezTo>
                    <a:pt x="38" y="6"/>
                    <a:pt x="23" y="0"/>
                    <a:pt x="10" y="0"/>
                  </a:cubicBezTo>
                  <a:cubicBezTo>
                    <a:pt x="9" y="0"/>
                    <a:pt x="6" y="0"/>
                    <a:pt x="1" y="0"/>
                  </a:cubicBezTo>
                  <a:cubicBezTo>
                    <a:pt x="0" y="9"/>
                    <a:pt x="0" y="9"/>
                    <a:pt x="0" y="9"/>
                  </a:cubicBezTo>
                  <a:cubicBezTo>
                    <a:pt x="20" y="7"/>
                    <a:pt x="38" y="6"/>
                    <a:pt x="38" y="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2" name="Google Shape;142;p110"/>
            <p:cNvSpPr/>
            <p:nvPr/>
          </p:nvSpPr>
          <p:spPr>
            <a:xfrm>
              <a:off x="3000" y="1631"/>
              <a:ext cx="1600" cy="1531"/>
            </a:xfrm>
            <a:custGeom>
              <a:avLst/>
              <a:gdLst/>
              <a:ahLst/>
              <a:cxnLst/>
              <a:rect l="l" t="t" r="r" b="b"/>
              <a:pathLst>
                <a:path w="677" h="648" extrusionOk="0">
                  <a:moveTo>
                    <a:pt x="669" y="175"/>
                  </a:moveTo>
                  <a:cubicBezTo>
                    <a:pt x="485" y="89"/>
                    <a:pt x="485" y="89"/>
                    <a:pt x="485" y="89"/>
                  </a:cubicBezTo>
                  <a:cubicBezTo>
                    <a:pt x="381" y="36"/>
                    <a:pt x="381" y="36"/>
                    <a:pt x="381" y="36"/>
                  </a:cubicBezTo>
                  <a:cubicBezTo>
                    <a:pt x="307" y="0"/>
                    <a:pt x="307" y="0"/>
                    <a:pt x="307" y="0"/>
                  </a:cubicBezTo>
                  <a:cubicBezTo>
                    <a:pt x="207" y="44"/>
                    <a:pt x="207" y="44"/>
                    <a:pt x="207" y="44"/>
                  </a:cubicBezTo>
                  <a:cubicBezTo>
                    <a:pt x="195" y="49"/>
                    <a:pt x="195" y="49"/>
                    <a:pt x="195" y="49"/>
                  </a:cubicBezTo>
                  <a:cubicBezTo>
                    <a:pt x="195" y="51"/>
                    <a:pt x="195" y="51"/>
                    <a:pt x="195" y="51"/>
                  </a:cubicBezTo>
                  <a:cubicBezTo>
                    <a:pt x="100" y="94"/>
                    <a:pt x="100" y="94"/>
                    <a:pt x="100" y="94"/>
                  </a:cubicBezTo>
                  <a:cubicBezTo>
                    <a:pt x="52" y="115"/>
                    <a:pt x="21" y="130"/>
                    <a:pt x="0" y="140"/>
                  </a:cubicBezTo>
                  <a:cubicBezTo>
                    <a:pt x="0" y="642"/>
                    <a:pt x="0" y="642"/>
                    <a:pt x="0" y="642"/>
                  </a:cubicBezTo>
                  <a:cubicBezTo>
                    <a:pt x="82" y="640"/>
                    <a:pt x="82" y="640"/>
                    <a:pt x="82" y="640"/>
                  </a:cubicBezTo>
                  <a:cubicBezTo>
                    <a:pt x="201" y="644"/>
                    <a:pt x="201" y="644"/>
                    <a:pt x="201" y="644"/>
                  </a:cubicBezTo>
                  <a:cubicBezTo>
                    <a:pt x="236" y="644"/>
                    <a:pt x="236" y="644"/>
                    <a:pt x="236" y="644"/>
                  </a:cubicBezTo>
                  <a:cubicBezTo>
                    <a:pt x="236" y="644"/>
                    <a:pt x="318" y="644"/>
                    <a:pt x="407" y="644"/>
                  </a:cubicBezTo>
                  <a:cubicBezTo>
                    <a:pt x="419" y="644"/>
                    <a:pt x="443" y="648"/>
                    <a:pt x="455" y="648"/>
                  </a:cubicBezTo>
                  <a:cubicBezTo>
                    <a:pt x="489" y="648"/>
                    <a:pt x="519" y="638"/>
                    <a:pt x="548" y="638"/>
                  </a:cubicBezTo>
                  <a:cubicBezTo>
                    <a:pt x="603" y="638"/>
                    <a:pt x="632" y="643"/>
                    <a:pt x="632" y="643"/>
                  </a:cubicBezTo>
                  <a:cubicBezTo>
                    <a:pt x="677" y="178"/>
                    <a:pt x="677" y="178"/>
                    <a:pt x="677" y="178"/>
                  </a:cubicBezTo>
                  <a:cubicBezTo>
                    <a:pt x="669" y="175"/>
                    <a:pt x="669" y="175"/>
                    <a:pt x="669" y="175"/>
                  </a:cubicBezTo>
                  <a:cubicBezTo>
                    <a:pt x="669" y="175"/>
                    <a:pt x="669" y="175"/>
                    <a:pt x="669" y="175"/>
                  </a:cubicBezTo>
                  <a:close/>
                </a:path>
              </a:pathLst>
            </a:custGeom>
            <a:solidFill>
              <a:srgbClr val="C0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3" name="Google Shape;143;p110"/>
            <p:cNvSpPr/>
            <p:nvPr/>
          </p:nvSpPr>
          <p:spPr>
            <a:xfrm>
              <a:off x="3433" y="1740"/>
              <a:ext cx="560" cy="17"/>
            </a:xfrm>
            <a:custGeom>
              <a:avLst/>
              <a:gdLst/>
              <a:ahLst/>
              <a:cxnLst/>
              <a:rect l="l" t="t" r="r" b="b"/>
              <a:pathLst>
                <a:path w="237" h="7" extrusionOk="0">
                  <a:moveTo>
                    <a:pt x="237" y="7"/>
                  </a:moveTo>
                  <a:cubicBezTo>
                    <a:pt x="229" y="3"/>
                    <a:pt x="229" y="3"/>
                    <a:pt x="229" y="3"/>
                  </a:cubicBezTo>
                  <a:cubicBezTo>
                    <a:pt x="193" y="3"/>
                    <a:pt x="153" y="2"/>
                    <a:pt x="129" y="1"/>
                  </a:cubicBezTo>
                  <a:cubicBezTo>
                    <a:pt x="110" y="0"/>
                    <a:pt x="61" y="0"/>
                    <a:pt x="13" y="0"/>
                  </a:cubicBezTo>
                  <a:cubicBezTo>
                    <a:pt x="12" y="0"/>
                    <a:pt x="12" y="0"/>
                    <a:pt x="12" y="0"/>
                  </a:cubicBezTo>
                  <a:cubicBezTo>
                    <a:pt x="12" y="2"/>
                    <a:pt x="12" y="2"/>
                    <a:pt x="12" y="2"/>
                  </a:cubicBezTo>
                  <a:cubicBezTo>
                    <a:pt x="0" y="6"/>
                    <a:pt x="0" y="6"/>
                    <a:pt x="0" y="6"/>
                  </a:cubicBezTo>
                  <a:cubicBezTo>
                    <a:pt x="12" y="6"/>
                    <a:pt x="19" y="6"/>
                    <a:pt x="26" y="6"/>
                  </a:cubicBezTo>
                  <a:cubicBezTo>
                    <a:pt x="55" y="6"/>
                    <a:pt x="191" y="6"/>
                    <a:pt x="237" y="7"/>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4" name="Google Shape;144;p110"/>
            <p:cNvSpPr/>
            <p:nvPr/>
          </p:nvSpPr>
          <p:spPr>
            <a:xfrm>
              <a:off x="3000" y="1757"/>
              <a:ext cx="1640" cy="1450"/>
            </a:xfrm>
            <a:custGeom>
              <a:avLst/>
              <a:gdLst/>
              <a:ahLst/>
              <a:cxnLst/>
              <a:rect l="l" t="t" r="r" b="b"/>
              <a:pathLst>
                <a:path w="694" h="614" extrusionOk="0">
                  <a:moveTo>
                    <a:pt x="669" y="180"/>
                  </a:moveTo>
                  <a:cubicBezTo>
                    <a:pt x="668" y="188"/>
                    <a:pt x="668" y="188"/>
                    <a:pt x="668" y="188"/>
                  </a:cubicBezTo>
                  <a:cubicBezTo>
                    <a:pt x="669" y="188"/>
                    <a:pt x="669" y="188"/>
                    <a:pt x="669" y="188"/>
                  </a:cubicBezTo>
                  <a:cubicBezTo>
                    <a:pt x="667" y="202"/>
                    <a:pt x="666" y="216"/>
                    <a:pt x="666" y="229"/>
                  </a:cubicBezTo>
                  <a:cubicBezTo>
                    <a:pt x="665" y="229"/>
                    <a:pt x="665" y="229"/>
                    <a:pt x="665" y="229"/>
                  </a:cubicBezTo>
                  <a:cubicBezTo>
                    <a:pt x="665" y="228"/>
                    <a:pt x="665" y="228"/>
                    <a:pt x="665" y="228"/>
                  </a:cubicBezTo>
                  <a:cubicBezTo>
                    <a:pt x="652" y="228"/>
                    <a:pt x="611" y="230"/>
                    <a:pt x="571" y="231"/>
                  </a:cubicBezTo>
                  <a:cubicBezTo>
                    <a:pt x="573" y="190"/>
                    <a:pt x="573" y="190"/>
                    <a:pt x="573" y="190"/>
                  </a:cubicBezTo>
                  <a:cubicBezTo>
                    <a:pt x="598" y="189"/>
                    <a:pt x="638" y="189"/>
                    <a:pt x="668" y="188"/>
                  </a:cubicBezTo>
                  <a:cubicBezTo>
                    <a:pt x="669" y="180"/>
                    <a:pt x="669" y="180"/>
                    <a:pt x="669" y="180"/>
                  </a:cubicBezTo>
                  <a:cubicBezTo>
                    <a:pt x="636" y="181"/>
                    <a:pt x="594" y="182"/>
                    <a:pt x="582" y="183"/>
                  </a:cubicBezTo>
                  <a:cubicBezTo>
                    <a:pt x="579" y="184"/>
                    <a:pt x="577" y="184"/>
                    <a:pt x="573" y="184"/>
                  </a:cubicBezTo>
                  <a:cubicBezTo>
                    <a:pt x="574" y="143"/>
                    <a:pt x="574" y="143"/>
                    <a:pt x="574" y="143"/>
                  </a:cubicBezTo>
                  <a:cubicBezTo>
                    <a:pt x="606" y="142"/>
                    <a:pt x="631" y="142"/>
                    <a:pt x="635" y="142"/>
                  </a:cubicBezTo>
                  <a:cubicBezTo>
                    <a:pt x="639" y="142"/>
                    <a:pt x="656" y="141"/>
                    <a:pt x="673" y="140"/>
                  </a:cubicBezTo>
                  <a:cubicBezTo>
                    <a:pt x="674" y="132"/>
                    <a:pt x="674" y="132"/>
                    <a:pt x="674" y="132"/>
                  </a:cubicBezTo>
                  <a:cubicBezTo>
                    <a:pt x="654" y="133"/>
                    <a:pt x="614" y="134"/>
                    <a:pt x="575" y="136"/>
                  </a:cubicBezTo>
                  <a:cubicBezTo>
                    <a:pt x="575" y="119"/>
                    <a:pt x="575" y="119"/>
                    <a:pt x="575" y="119"/>
                  </a:cubicBezTo>
                  <a:cubicBezTo>
                    <a:pt x="399" y="121"/>
                    <a:pt x="399" y="121"/>
                    <a:pt x="399" y="121"/>
                  </a:cubicBezTo>
                  <a:cubicBezTo>
                    <a:pt x="399" y="137"/>
                    <a:pt x="399" y="137"/>
                    <a:pt x="399" y="137"/>
                  </a:cubicBezTo>
                  <a:cubicBezTo>
                    <a:pt x="378" y="136"/>
                    <a:pt x="357" y="136"/>
                    <a:pt x="340" y="135"/>
                  </a:cubicBezTo>
                  <a:cubicBezTo>
                    <a:pt x="340" y="97"/>
                    <a:pt x="340" y="97"/>
                    <a:pt x="340" y="97"/>
                  </a:cubicBezTo>
                  <a:cubicBezTo>
                    <a:pt x="411" y="98"/>
                    <a:pt x="536" y="97"/>
                    <a:pt x="551" y="97"/>
                  </a:cubicBezTo>
                  <a:cubicBezTo>
                    <a:pt x="559" y="97"/>
                    <a:pt x="587" y="96"/>
                    <a:pt x="616" y="95"/>
                  </a:cubicBezTo>
                  <a:cubicBezTo>
                    <a:pt x="602" y="88"/>
                    <a:pt x="602" y="88"/>
                    <a:pt x="602" y="88"/>
                  </a:cubicBezTo>
                  <a:cubicBezTo>
                    <a:pt x="592" y="88"/>
                    <a:pt x="586" y="89"/>
                    <a:pt x="582" y="89"/>
                  </a:cubicBezTo>
                  <a:cubicBezTo>
                    <a:pt x="564" y="91"/>
                    <a:pt x="488" y="91"/>
                    <a:pt x="438" y="91"/>
                  </a:cubicBezTo>
                  <a:cubicBezTo>
                    <a:pt x="438" y="48"/>
                    <a:pt x="438" y="48"/>
                    <a:pt x="438" y="48"/>
                  </a:cubicBezTo>
                  <a:cubicBezTo>
                    <a:pt x="456" y="49"/>
                    <a:pt x="486" y="49"/>
                    <a:pt x="518" y="49"/>
                  </a:cubicBezTo>
                  <a:cubicBezTo>
                    <a:pt x="506" y="44"/>
                    <a:pt x="506" y="44"/>
                    <a:pt x="506" y="44"/>
                  </a:cubicBezTo>
                  <a:cubicBezTo>
                    <a:pt x="497" y="44"/>
                    <a:pt x="488" y="44"/>
                    <a:pt x="484" y="44"/>
                  </a:cubicBezTo>
                  <a:cubicBezTo>
                    <a:pt x="446" y="44"/>
                    <a:pt x="355" y="43"/>
                    <a:pt x="311" y="41"/>
                  </a:cubicBezTo>
                  <a:cubicBezTo>
                    <a:pt x="308" y="41"/>
                    <a:pt x="302" y="41"/>
                    <a:pt x="296" y="40"/>
                  </a:cubicBezTo>
                  <a:cubicBezTo>
                    <a:pt x="296" y="0"/>
                    <a:pt x="296" y="0"/>
                    <a:pt x="296" y="0"/>
                  </a:cubicBezTo>
                  <a:cubicBezTo>
                    <a:pt x="291" y="1"/>
                    <a:pt x="291" y="1"/>
                    <a:pt x="291" y="1"/>
                  </a:cubicBezTo>
                  <a:cubicBezTo>
                    <a:pt x="289" y="40"/>
                    <a:pt x="289" y="40"/>
                    <a:pt x="289" y="40"/>
                  </a:cubicBezTo>
                  <a:cubicBezTo>
                    <a:pt x="239" y="40"/>
                    <a:pt x="142" y="40"/>
                    <a:pt x="91" y="41"/>
                  </a:cubicBezTo>
                  <a:cubicBezTo>
                    <a:pt x="78" y="47"/>
                    <a:pt x="78" y="47"/>
                    <a:pt x="78" y="47"/>
                  </a:cubicBezTo>
                  <a:cubicBezTo>
                    <a:pt x="124" y="46"/>
                    <a:pt x="187" y="46"/>
                    <a:pt x="207" y="46"/>
                  </a:cubicBezTo>
                  <a:cubicBezTo>
                    <a:pt x="220" y="46"/>
                    <a:pt x="252" y="46"/>
                    <a:pt x="289" y="46"/>
                  </a:cubicBezTo>
                  <a:cubicBezTo>
                    <a:pt x="289" y="46"/>
                    <a:pt x="289" y="46"/>
                    <a:pt x="289" y="46"/>
                  </a:cubicBezTo>
                  <a:cubicBezTo>
                    <a:pt x="296" y="46"/>
                    <a:pt x="296" y="46"/>
                    <a:pt x="296" y="46"/>
                  </a:cubicBezTo>
                  <a:cubicBezTo>
                    <a:pt x="296" y="46"/>
                    <a:pt x="296" y="46"/>
                    <a:pt x="296" y="46"/>
                  </a:cubicBezTo>
                  <a:cubicBezTo>
                    <a:pt x="349" y="46"/>
                    <a:pt x="409" y="47"/>
                    <a:pt x="429" y="48"/>
                  </a:cubicBezTo>
                  <a:cubicBezTo>
                    <a:pt x="429" y="48"/>
                    <a:pt x="431" y="48"/>
                    <a:pt x="432" y="48"/>
                  </a:cubicBezTo>
                  <a:cubicBezTo>
                    <a:pt x="431" y="91"/>
                    <a:pt x="431" y="91"/>
                    <a:pt x="431" y="91"/>
                  </a:cubicBezTo>
                  <a:cubicBezTo>
                    <a:pt x="419" y="91"/>
                    <a:pt x="409" y="91"/>
                    <a:pt x="403" y="91"/>
                  </a:cubicBezTo>
                  <a:cubicBezTo>
                    <a:pt x="372" y="91"/>
                    <a:pt x="217" y="91"/>
                    <a:pt x="182" y="89"/>
                  </a:cubicBezTo>
                  <a:cubicBezTo>
                    <a:pt x="178" y="88"/>
                    <a:pt x="171" y="88"/>
                    <a:pt x="162" y="88"/>
                  </a:cubicBezTo>
                  <a:cubicBezTo>
                    <a:pt x="162" y="46"/>
                    <a:pt x="162" y="46"/>
                    <a:pt x="162" y="46"/>
                  </a:cubicBezTo>
                  <a:cubicBezTo>
                    <a:pt x="156" y="47"/>
                    <a:pt x="156" y="47"/>
                    <a:pt x="156" y="47"/>
                  </a:cubicBezTo>
                  <a:cubicBezTo>
                    <a:pt x="155" y="88"/>
                    <a:pt x="155" y="88"/>
                    <a:pt x="155" y="88"/>
                  </a:cubicBezTo>
                  <a:cubicBezTo>
                    <a:pt x="112" y="88"/>
                    <a:pt x="38" y="88"/>
                    <a:pt x="0" y="89"/>
                  </a:cubicBezTo>
                  <a:cubicBezTo>
                    <a:pt x="0" y="96"/>
                    <a:pt x="0" y="96"/>
                    <a:pt x="0" y="96"/>
                  </a:cubicBezTo>
                  <a:cubicBezTo>
                    <a:pt x="48" y="95"/>
                    <a:pt x="106" y="93"/>
                    <a:pt x="128" y="93"/>
                  </a:cubicBezTo>
                  <a:cubicBezTo>
                    <a:pt x="134" y="93"/>
                    <a:pt x="144" y="93"/>
                    <a:pt x="155" y="93"/>
                  </a:cubicBezTo>
                  <a:cubicBezTo>
                    <a:pt x="155" y="93"/>
                    <a:pt x="155" y="93"/>
                    <a:pt x="155" y="93"/>
                  </a:cubicBezTo>
                  <a:cubicBezTo>
                    <a:pt x="158" y="93"/>
                    <a:pt x="158" y="93"/>
                    <a:pt x="158" y="93"/>
                  </a:cubicBezTo>
                  <a:cubicBezTo>
                    <a:pt x="201" y="94"/>
                    <a:pt x="265" y="95"/>
                    <a:pt x="298" y="97"/>
                  </a:cubicBezTo>
                  <a:cubicBezTo>
                    <a:pt x="307" y="97"/>
                    <a:pt x="320" y="97"/>
                    <a:pt x="336" y="97"/>
                  </a:cubicBezTo>
                  <a:cubicBezTo>
                    <a:pt x="334" y="98"/>
                    <a:pt x="334" y="98"/>
                    <a:pt x="334" y="98"/>
                  </a:cubicBezTo>
                  <a:cubicBezTo>
                    <a:pt x="333" y="135"/>
                    <a:pt x="333" y="135"/>
                    <a:pt x="333" y="135"/>
                  </a:cubicBezTo>
                  <a:cubicBezTo>
                    <a:pt x="325" y="135"/>
                    <a:pt x="318" y="135"/>
                    <a:pt x="311" y="134"/>
                  </a:cubicBezTo>
                  <a:cubicBezTo>
                    <a:pt x="293" y="133"/>
                    <a:pt x="245" y="133"/>
                    <a:pt x="196" y="134"/>
                  </a:cubicBezTo>
                  <a:cubicBezTo>
                    <a:pt x="196" y="121"/>
                    <a:pt x="196" y="121"/>
                    <a:pt x="196" y="121"/>
                  </a:cubicBezTo>
                  <a:cubicBezTo>
                    <a:pt x="28" y="121"/>
                    <a:pt x="28" y="121"/>
                    <a:pt x="28" y="121"/>
                  </a:cubicBezTo>
                  <a:cubicBezTo>
                    <a:pt x="28" y="135"/>
                    <a:pt x="28" y="135"/>
                    <a:pt x="28" y="135"/>
                  </a:cubicBezTo>
                  <a:cubicBezTo>
                    <a:pt x="19" y="135"/>
                    <a:pt x="10" y="135"/>
                    <a:pt x="0" y="136"/>
                  </a:cubicBezTo>
                  <a:cubicBezTo>
                    <a:pt x="0" y="143"/>
                    <a:pt x="0" y="143"/>
                    <a:pt x="0" y="143"/>
                  </a:cubicBezTo>
                  <a:cubicBezTo>
                    <a:pt x="12" y="143"/>
                    <a:pt x="22" y="143"/>
                    <a:pt x="28" y="142"/>
                  </a:cubicBezTo>
                  <a:cubicBezTo>
                    <a:pt x="29" y="183"/>
                    <a:pt x="29" y="183"/>
                    <a:pt x="29" y="183"/>
                  </a:cubicBezTo>
                  <a:cubicBezTo>
                    <a:pt x="18" y="183"/>
                    <a:pt x="8" y="183"/>
                    <a:pt x="0" y="183"/>
                  </a:cubicBezTo>
                  <a:cubicBezTo>
                    <a:pt x="0" y="190"/>
                    <a:pt x="0" y="190"/>
                    <a:pt x="0" y="190"/>
                  </a:cubicBezTo>
                  <a:cubicBezTo>
                    <a:pt x="9" y="190"/>
                    <a:pt x="19" y="189"/>
                    <a:pt x="29" y="189"/>
                  </a:cubicBezTo>
                  <a:cubicBezTo>
                    <a:pt x="30" y="229"/>
                    <a:pt x="30" y="229"/>
                    <a:pt x="30" y="229"/>
                  </a:cubicBezTo>
                  <a:cubicBezTo>
                    <a:pt x="20" y="229"/>
                    <a:pt x="11" y="230"/>
                    <a:pt x="0" y="230"/>
                  </a:cubicBezTo>
                  <a:cubicBezTo>
                    <a:pt x="0" y="237"/>
                    <a:pt x="0" y="237"/>
                    <a:pt x="0" y="237"/>
                  </a:cubicBezTo>
                  <a:cubicBezTo>
                    <a:pt x="13" y="237"/>
                    <a:pt x="24" y="236"/>
                    <a:pt x="29" y="235"/>
                  </a:cubicBezTo>
                  <a:cubicBezTo>
                    <a:pt x="30" y="235"/>
                    <a:pt x="30" y="235"/>
                    <a:pt x="30" y="235"/>
                  </a:cubicBezTo>
                  <a:cubicBezTo>
                    <a:pt x="30" y="277"/>
                    <a:pt x="30" y="277"/>
                    <a:pt x="30" y="277"/>
                  </a:cubicBezTo>
                  <a:cubicBezTo>
                    <a:pt x="19" y="277"/>
                    <a:pt x="9" y="277"/>
                    <a:pt x="0" y="277"/>
                  </a:cubicBezTo>
                  <a:cubicBezTo>
                    <a:pt x="0" y="284"/>
                    <a:pt x="0" y="284"/>
                    <a:pt x="0" y="284"/>
                  </a:cubicBezTo>
                  <a:cubicBezTo>
                    <a:pt x="10" y="284"/>
                    <a:pt x="20" y="284"/>
                    <a:pt x="30" y="283"/>
                  </a:cubicBezTo>
                  <a:cubicBezTo>
                    <a:pt x="30" y="300"/>
                    <a:pt x="30" y="300"/>
                    <a:pt x="30" y="300"/>
                  </a:cubicBezTo>
                  <a:cubicBezTo>
                    <a:pt x="202" y="298"/>
                    <a:pt x="202" y="298"/>
                    <a:pt x="202" y="298"/>
                  </a:cubicBezTo>
                  <a:cubicBezTo>
                    <a:pt x="202" y="282"/>
                    <a:pt x="202" y="282"/>
                    <a:pt x="202" y="282"/>
                  </a:cubicBezTo>
                  <a:cubicBezTo>
                    <a:pt x="237" y="283"/>
                    <a:pt x="275" y="284"/>
                    <a:pt x="298" y="285"/>
                  </a:cubicBezTo>
                  <a:cubicBezTo>
                    <a:pt x="316" y="285"/>
                    <a:pt x="355" y="286"/>
                    <a:pt x="398" y="286"/>
                  </a:cubicBezTo>
                  <a:cubicBezTo>
                    <a:pt x="398" y="300"/>
                    <a:pt x="398" y="300"/>
                    <a:pt x="398" y="300"/>
                  </a:cubicBezTo>
                  <a:cubicBezTo>
                    <a:pt x="471" y="300"/>
                    <a:pt x="471" y="300"/>
                    <a:pt x="471" y="300"/>
                  </a:cubicBezTo>
                  <a:cubicBezTo>
                    <a:pt x="470" y="326"/>
                    <a:pt x="470" y="326"/>
                    <a:pt x="470" y="326"/>
                  </a:cubicBezTo>
                  <a:cubicBezTo>
                    <a:pt x="428" y="326"/>
                    <a:pt x="351" y="324"/>
                    <a:pt x="311" y="322"/>
                  </a:cubicBezTo>
                  <a:cubicBezTo>
                    <a:pt x="268" y="321"/>
                    <a:pt x="78" y="322"/>
                    <a:pt x="60" y="322"/>
                  </a:cubicBezTo>
                  <a:cubicBezTo>
                    <a:pt x="52" y="322"/>
                    <a:pt x="27" y="323"/>
                    <a:pt x="0" y="324"/>
                  </a:cubicBezTo>
                  <a:cubicBezTo>
                    <a:pt x="0" y="379"/>
                    <a:pt x="0" y="379"/>
                    <a:pt x="0" y="379"/>
                  </a:cubicBezTo>
                  <a:cubicBezTo>
                    <a:pt x="37" y="378"/>
                    <a:pt x="80" y="376"/>
                    <a:pt x="107" y="376"/>
                  </a:cubicBezTo>
                  <a:cubicBezTo>
                    <a:pt x="104" y="377"/>
                    <a:pt x="104" y="377"/>
                    <a:pt x="104" y="377"/>
                  </a:cubicBezTo>
                  <a:cubicBezTo>
                    <a:pt x="104" y="416"/>
                    <a:pt x="104" y="416"/>
                    <a:pt x="104" y="416"/>
                  </a:cubicBezTo>
                  <a:cubicBezTo>
                    <a:pt x="81" y="417"/>
                    <a:pt x="65" y="417"/>
                    <a:pt x="59" y="417"/>
                  </a:cubicBezTo>
                  <a:cubicBezTo>
                    <a:pt x="52" y="417"/>
                    <a:pt x="26" y="417"/>
                    <a:pt x="0" y="418"/>
                  </a:cubicBezTo>
                  <a:cubicBezTo>
                    <a:pt x="0" y="425"/>
                    <a:pt x="0" y="425"/>
                    <a:pt x="0" y="425"/>
                  </a:cubicBezTo>
                  <a:cubicBezTo>
                    <a:pt x="12" y="425"/>
                    <a:pt x="22" y="424"/>
                    <a:pt x="29" y="424"/>
                  </a:cubicBezTo>
                  <a:cubicBezTo>
                    <a:pt x="47" y="423"/>
                    <a:pt x="141" y="422"/>
                    <a:pt x="188" y="422"/>
                  </a:cubicBezTo>
                  <a:cubicBezTo>
                    <a:pt x="188" y="451"/>
                    <a:pt x="188" y="451"/>
                    <a:pt x="188" y="451"/>
                  </a:cubicBezTo>
                  <a:cubicBezTo>
                    <a:pt x="189" y="456"/>
                    <a:pt x="189" y="461"/>
                    <a:pt x="189" y="466"/>
                  </a:cubicBezTo>
                  <a:cubicBezTo>
                    <a:pt x="186" y="466"/>
                    <a:pt x="184" y="466"/>
                    <a:pt x="182" y="466"/>
                  </a:cubicBezTo>
                  <a:cubicBezTo>
                    <a:pt x="155" y="465"/>
                    <a:pt x="49" y="465"/>
                    <a:pt x="0" y="466"/>
                  </a:cubicBezTo>
                  <a:cubicBezTo>
                    <a:pt x="0" y="472"/>
                    <a:pt x="0" y="472"/>
                    <a:pt x="0" y="472"/>
                  </a:cubicBezTo>
                  <a:cubicBezTo>
                    <a:pt x="6" y="472"/>
                    <a:pt x="12" y="472"/>
                    <a:pt x="18" y="472"/>
                  </a:cubicBezTo>
                  <a:cubicBezTo>
                    <a:pt x="17" y="512"/>
                    <a:pt x="17" y="512"/>
                    <a:pt x="17" y="512"/>
                  </a:cubicBezTo>
                  <a:cubicBezTo>
                    <a:pt x="12" y="512"/>
                    <a:pt x="6" y="513"/>
                    <a:pt x="0" y="513"/>
                  </a:cubicBezTo>
                  <a:cubicBezTo>
                    <a:pt x="0" y="520"/>
                    <a:pt x="0" y="520"/>
                    <a:pt x="0" y="520"/>
                  </a:cubicBezTo>
                  <a:cubicBezTo>
                    <a:pt x="11" y="519"/>
                    <a:pt x="22" y="519"/>
                    <a:pt x="30" y="518"/>
                  </a:cubicBezTo>
                  <a:cubicBezTo>
                    <a:pt x="42" y="517"/>
                    <a:pt x="90" y="516"/>
                    <a:pt x="134" y="516"/>
                  </a:cubicBezTo>
                  <a:cubicBezTo>
                    <a:pt x="133" y="558"/>
                    <a:pt x="133" y="558"/>
                    <a:pt x="133" y="558"/>
                  </a:cubicBezTo>
                  <a:cubicBezTo>
                    <a:pt x="90" y="558"/>
                    <a:pt x="32" y="559"/>
                    <a:pt x="0" y="559"/>
                  </a:cubicBezTo>
                  <a:cubicBezTo>
                    <a:pt x="0" y="568"/>
                    <a:pt x="0" y="568"/>
                    <a:pt x="0" y="568"/>
                  </a:cubicBezTo>
                  <a:cubicBezTo>
                    <a:pt x="43" y="566"/>
                    <a:pt x="104" y="563"/>
                    <a:pt x="127" y="563"/>
                  </a:cubicBezTo>
                  <a:cubicBezTo>
                    <a:pt x="142" y="563"/>
                    <a:pt x="166" y="564"/>
                    <a:pt x="192" y="564"/>
                  </a:cubicBezTo>
                  <a:cubicBezTo>
                    <a:pt x="192" y="582"/>
                    <a:pt x="192" y="585"/>
                    <a:pt x="192" y="587"/>
                  </a:cubicBezTo>
                  <a:cubicBezTo>
                    <a:pt x="81" y="584"/>
                    <a:pt x="81" y="584"/>
                    <a:pt x="81" y="584"/>
                  </a:cubicBezTo>
                  <a:cubicBezTo>
                    <a:pt x="44" y="585"/>
                    <a:pt x="18" y="585"/>
                    <a:pt x="0" y="586"/>
                  </a:cubicBezTo>
                  <a:cubicBezTo>
                    <a:pt x="0" y="597"/>
                    <a:pt x="0" y="597"/>
                    <a:pt x="0" y="597"/>
                  </a:cubicBezTo>
                  <a:cubicBezTo>
                    <a:pt x="29" y="597"/>
                    <a:pt x="59" y="596"/>
                    <a:pt x="66" y="596"/>
                  </a:cubicBezTo>
                  <a:cubicBezTo>
                    <a:pt x="81" y="596"/>
                    <a:pt x="201" y="599"/>
                    <a:pt x="230" y="601"/>
                  </a:cubicBezTo>
                  <a:cubicBezTo>
                    <a:pt x="259" y="603"/>
                    <a:pt x="403" y="603"/>
                    <a:pt x="421" y="603"/>
                  </a:cubicBezTo>
                  <a:cubicBezTo>
                    <a:pt x="440" y="603"/>
                    <a:pt x="505" y="607"/>
                    <a:pt x="511" y="607"/>
                  </a:cubicBezTo>
                  <a:cubicBezTo>
                    <a:pt x="517" y="607"/>
                    <a:pt x="642" y="614"/>
                    <a:pt x="642" y="614"/>
                  </a:cubicBezTo>
                  <a:cubicBezTo>
                    <a:pt x="659" y="398"/>
                    <a:pt x="659" y="398"/>
                    <a:pt x="659" y="398"/>
                  </a:cubicBezTo>
                  <a:cubicBezTo>
                    <a:pt x="680" y="248"/>
                    <a:pt x="694" y="180"/>
                    <a:pt x="669" y="180"/>
                  </a:cubicBezTo>
                  <a:close/>
                  <a:moveTo>
                    <a:pt x="198" y="188"/>
                  </a:moveTo>
                  <a:cubicBezTo>
                    <a:pt x="235" y="189"/>
                    <a:pt x="274" y="189"/>
                    <a:pt x="298" y="190"/>
                  </a:cubicBezTo>
                  <a:cubicBezTo>
                    <a:pt x="310" y="191"/>
                    <a:pt x="329" y="191"/>
                    <a:pt x="354" y="191"/>
                  </a:cubicBezTo>
                  <a:cubicBezTo>
                    <a:pt x="352" y="230"/>
                    <a:pt x="352" y="230"/>
                    <a:pt x="352" y="230"/>
                  </a:cubicBezTo>
                  <a:cubicBezTo>
                    <a:pt x="337" y="230"/>
                    <a:pt x="323" y="229"/>
                    <a:pt x="311" y="229"/>
                  </a:cubicBezTo>
                  <a:cubicBezTo>
                    <a:pt x="293" y="228"/>
                    <a:pt x="247" y="228"/>
                    <a:pt x="200" y="228"/>
                  </a:cubicBezTo>
                  <a:cubicBezTo>
                    <a:pt x="198" y="188"/>
                    <a:pt x="198" y="188"/>
                    <a:pt x="198" y="188"/>
                  </a:cubicBezTo>
                  <a:cubicBezTo>
                    <a:pt x="198" y="188"/>
                    <a:pt x="198" y="188"/>
                    <a:pt x="198" y="188"/>
                  </a:cubicBezTo>
                  <a:close/>
                  <a:moveTo>
                    <a:pt x="398" y="279"/>
                  </a:moveTo>
                  <a:cubicBezTo>
                    <a:pt x="364" y="279"/>
                    <a:pt x="252" y="279"/>
                    <a:pt x="201" y="278"/>
                  </a:cubicBezTo>
                  <a:cubicBezTo>
                    <a:pt x="200" y="233"/>
                    <a:pt x="200" y="233"/>
                    <a:pt x="200" y="233"/>
                  </a:cubicBezTo>
                  <a:cubicBezTo>
                    <a:pt x="203" y="233"/>
                    <a:pt x="206" y="233"/>
                    <a:pt x="207" y="233"/>
                  </a:cubicBezTo>
                  <a:cubicBezTo>
                    <a:pt x="219" y="233"/>
                    <a:pt x="244" y="233"/>
                    <a:pt x="274" y="234"/>
                  </a:cubicBezTo>
                  <a:cubicBezTo>
                    <a:pt x="273" y="278"/>
                    <a:pt x="273" y="278"/>
                    <a:pt x="273" y="278"/>
                  </a:cubicBezTo>
                  <a:cubicBezTo>
                    <a:pt x="280" y="278"/>
                    <a:pt x="280" y="278"/>
                    <a:pt x="280" y="278"/>
                  </a:cubicBezTo>
                  <a:cubicBezTo>
                    <a:pt x="280" y="234"/>
                    <a:pt x="280" y="234"/>
                    <a:pt x="280" y="234"/>
                  </a:cubicBezTo>
                  <a:cubicBezTo>
                    <a:pt x="302" y="234"/>
                    <a:pt x="328" y="234"/>
                    <a:pt x="352" y="234"/>
                  </a:cubicBezTo>
                  <a:cubicBezTo>
                    <a:pt x="352" y="235"/>
                    <a:pt x="352" y="235"/>
                    <a:pt x="352" y="235"/>
                  </a:cubicBezTo>
                  <a:cubicBezTo>
                    <a:pt x="358" y="235"/>
                    <a:pt x="358" y="235"/>
                    <a:pt x="358" y="235"/>
                  </a:cubicBezTo>
                  <a:cubicBezTo>
                    <a:pt x="358" y="234"/>
                    <a:pt x="358" y="234"/>
                    <a:pt x="358" y="234"/>
                  </a:cubicBezTo>
                  <a:cubicBezTo>
                    <a:pt x="373" y="234"/>
                    <a:pt x="386" y="234"/>
                    <a:pt x="399" y="234"/>
                  </a:cubicBezTo>
                  <a:cubicBezTo>
                    <a:pt x="398" y="279"/>
                    <a:pt x="398" y="279"/>
                    <a:pt x="398" y="279"/>
                  </a:cubicBezTo>
                  <a:cubicBezTo>
                    <a:pt x="398" y="279"/>
                    <a:pt x="398" y="279"/>
                    <a:pt x="398" y="279"/>
                  </a:cubicBezTo>
                  <a:close/>
                  <a:moveTo>
                    <a:pt x="399" y="231"/>
                  </a:moveTo>
                  <a:cubicBezTo>
                    <a:pt x="385" y="231"/>
                    <a:pt x="371" y="231"/>
                    <a:pt x="358" y="230"/>
                  </a:cubicBezTo>
                  <a:cubicBezTo>
                    <a:pt x="358" y="191"/>
                    <a:pt x="358" y="191"/>
                    <a:pt x="358" y="191"/>
                  </a:cubicBezTo>
                  <a:cubicBezTo>
                    <a:pt x="371" y="191"/>
                    <a:pt x="385" y="191"/>
                    <a:pt x="399" y="191"/>
                  </a:cubicBezTo>
                  <a:cubicBezTo>
                    <a:pt x="399" y="231"/>
                    <a:pt x="399" y="231"/>
                    <a:pt x="399" y="231"/>
                  </a:cubicBezTo>
                  <a:cubicBezTo>
                    <a:pt x="399" y="231"/>
                    <a:pt x="399" y="231"/>
                    <a:pt x="399" y="231"/>
                  </a:cubicBezTo>
                  <a:close/>
                  <a:moveTo>
                    <a:pt x="399" y="185"/>
                  </a:moveTo>
                  <a:cubicBezTo>
                    <a:pt x="364" y="185"/>
                    <a:pt x="248" y="185"/>
                    <a:pt x="198" y="184"/>
                  </a:cubicBezTo>
                  <a:cubicBezTo>
                    <a:pt x="196" y="140"/>
                    <a:pt x="196" y="140"/>
                    <a:pt x="196" y="140"/>
                  </a:cubicBezTo>
                  <a:cubicBezTo>
                    <a:pt x="201" y="140"/>
                    <a:pt x="205" y="140"/>
                    <a:pt x="207" y="140"/>
                  </a:cubicBezTo>
                  <a:cubicBezTo>
                    <a:pt x="215" y="140"/>
                    <a:pt x="230" y="140"/>
                    <a:pt x="249" y="140"/>
                  </a:cubicBezTo>
                  <a:cubicBezTo>
                    <a:pt x="248" y="183"/>
                    <a:pt x="248" y="183"/>
                    <a:pt x="248" y="183"/>
                  </a:cubicBezTo>
                  <a:cubicBezTo>
                    <a:pt x="255" y="183"/>
                    <a:pt x="255" y="183"/>
                    <a:pt x="255" y="183"/>
                  </a:cubicBezTo>
                  <a:cubicBezTo>
                    <a:pt x="255" y="140"/>
                    <a:pt x="255" y="140"/>
                    <a:pt x="255" y="140"/>
                  </a:cubicBezTo>
                  <a:cubicBezTo>
                    <a:pt x="278" y="140"/>
                    <a:pt x="306" y="140"/>
                    <a:pt x="332" y="140"/>
                  </a:cubicBezTo>
                  <a:cubicBezTo>
                    <a:pt x="332" y="141"/>
                    <a:pt x="332" y="141"/>
                    <a:pt x="332" y="141"/>
                  </a:cubicBezTo>
                  <a:cubicBezTo>
                    <a:pt x="340" y="141"/>
                    <a:pt x="340" y="141"/>
                    <a:pt x="340" y="141"/>
                  </a:cubicBezTo>
                  <a:cubicBezTo>
                    <a:pt x="340" y="140"/>
                    <a:pt x="340" y="140"/>
                    <a:pt x="340" y="140"/>
                  </a:cubicBezTo>
                  <a:cubicBezTo>
                    <a:pt x="361" y="140"/>
                    <a:pt x="382" y="141"/>
                    <a:pt x="399" y="141"/>
                  </a:cubicBezTo>
                  <a:cubicBezTo>
                    <a:pt x="399" y="185"/>
                    <a:pt x="399" y="185"/>
                    <a:pt x="399" y="185"/>
                  </a:cubicBezTo>
                  <a:cubicBezTo>
                    <a:pt x="399" y="185"/>
                    <a:pt x="399" y="185"/>
                    <a:pt x="399" y="185"/>
                  </a:cubicBezTo>
                  <a:close/>
                  <a:moveTo>
                    <a:pt x="110" y="416"/>
                  </a:moveTo>
                  <a:cubicBezTo>
                    <a:pt x="110" y="376"/>
                    <a:pt x="110" y="376"/>
                    <a:pt x="110" y="376"/>
                  </a:cubicBezTo>
                  <a:cubicBezTo>
                    <a:pt x="117" y="376"/>
                    <a:pt x="123" y="376"/>
                    <a:pt x="127" y="376"/>
                  </a:cubicBezTo>
                  <a:cubicBezTo>
                    <a:pt x="141" y="376"/>
                    <a:pt x="163" y="376"/>
                    <a:pt x="186" y="376"/>
                  </a:cubicBezTo>
                  <a:cubicBezTo>
                    <a:pt x="187" y="393"/>
                    <a:pt x="187" y="406"/>
                    <a:pt x="188" y="416"/>
                  </a:cubicBezTo>
                  <a:cubicBezTo>
                    <a:pt x="160" y="416"/>
                    <a:pt x="133" y="416"/>
                    <a:pt x="110" y="416"/>
                  </a:cubicBezTo>
                  <a:close/>
                  <a:moveTo>
                    <a:pt x="60" y="511"/>
                  </a:moveTo>
                  <a:cubicBezTo>
                    <a:pt x="54" y="511"/>
                    <a:pt x="40" y="511"/>
                    <a:pt x="24" y="512"/>
                  </a:cubicBezTo>
                  <a:cubicBezTo>
                    <a:pt x="24" y="472"/>
                    <a:pt x="24" y="472"/>
                    <a:pt x="24" y="472"/>
                  </a:cubicBezTo>
                  <a:cubicBezTo>
                    <a:pt x="64" y="470"/>
                    <a:pt x="109" y="469"/>
                    <a:pt x="127" y="469"/>
                  </a:cubicBezTo>
                  <a:cubicBezTo>
                    <a:pt x="142" y="469"/>
                    <a:pt x="164" y="469"/>
                    <a:pt x="189" y="470"/>
                  </a:cubicBezTo>
                  <a:cubicBezTo>
                    <a:pt x="190" y="485"/>
                    <a:pt x="190" y="498"/>
                    <a:pt x="191" y="511"/>
                  </a:cubicBezTo>
                  <a:cubicBezTo>
                    <a:pt x="131" y="511"/>
                    <a:pt x="70" y="511"/>
                    <a:pt x="60" y="511"/>
                  </a:cubicBezTo>
                  <a:close/>
                  <a:moveTo>
                    <a:pt x="182" y="560"/>
                  </a:moveTo>
                  <a:cubicBezTo>
                    <a:pt x="174" y="559"/>
                    <a:pt x="159" y="559"/>
                    <a:pt x="140" y="559"/>
                  </a:cubicBezTo>
                  <a:cubicBezTo>
                    <a:pt x="140" y="516"/>
                    <a:pt x="140" y="516"/>
                    <a:pt x="140" y="516"/>
                  </a:cubicBezTo>
                  <a:cubicBezTo>
                    <a:pt x="159" y="516"/>
                    <a:pt x="177" y="516"/>
                    <a:pt x="191" y="516"/>
                  </a:cubicBezTo>
                  <a:cubicBezTo>
                    <a:pt x="192" y="536"/>
                    <a:pt x="192" y="550"/>
                    <a:pt x="192" y="560"/>
                  </a:cubicBezTo>
                  <a:cubicBezTo>
                    <a:pt x="188" y="560"/>
                    <a:pt x="185" y="560"/>
                    <a:pt x="182" y="560"/>
                  </a:cubicBezTo>
                  <a:close/>
                  <a:moveTo>
                    <a:pt x="201" y="376"/>
                  </a:moveTo>
                  <a:cubicBezTo>
                    <a:pt x="237" y="377"/>
                    <a:pt x="275" y="378"/>
                    <a:pt x="298" y="379"/>
                  </a:cubicBezTo>
                  <a:cubicBezTo>
                    <a:pt x="316" y="379"/>
                    <a:pt x="356" y="379"/>
                    <a:pt x="399" y="379"/>
                  </a:cubicBezTo>
                  <a:cubicBezTo>
                    <a:pt x="399" y="394"/>
                    <a:pt x="399" y="407"/>
                    <a:pt x="399" y="419"/>
                  </a:cubicBezTo>
                  <a:cubicBezTo>
                    <a:pt x="367" y="419"/>
                    <a:pt x="333" y="418"/>
                    <a:pt x="311" y="417"/>
                  </a:cubicBezTo>
                  <a:cubicBezTo>
                    <a:pt x="293" y="416"/>
                    <a:pt x="249" y="416"/>
                    <a:pt x="202" y="416"/>
                  </a:cubicBezTo>
                  <a:cubicBezTo>
                    <a:pt x="202" y="398"/>
                    <a:pt x="201" y="386"/>
                    <a:pt x="201" y="376"/>
                  </a:cubicBezTo>
                  <a:close/>
                  <a:moveTo>
                    <a:pt x="201" y="372"/>
                  </a:moveTo>
                  <a:cubicBezTo>
                    <a:pt x="201" y="349"/>
                    <a:pt x="201" y="349"/>
                    <a:pt x="201" y="349"/>
                  </a:cubicBezTo>
                  <a:cubicBezTo>
                    <a:pt x="399" y="353"/>
                    <a:pt x="399" y="353"/>
                    <a:pt x="399" y="353"/>
                  </a:cubicBezTo>
                  <a:cubicBezTo>
                    <a:pt x="399" y="361"/>
                    <a:pt x="399" y="366"/>
                    <a:pt x="399" y="373"/>
                  </a:cubicBezTo>
                  <a:cubicBezTo>
                    <a:pt x="367" y="373"/>
                    <a:pt x="252" y="373"/>
                    <a:pt x="201" y="372"/>
                  </a:cubicBezTo>
                  <a:close/>
                  <a:moveTo>
                    <a:pt x="202" y="422"/>
                  </a:moveTo>
                  <a:cubicBezTo>
                    <a:pt x="204" y="422"/>
                    <a:pt x="207" y="422"/>
                    <a:pt x="207" y="422"/>
                  </a:cubicBezTo>
                  <a:cubicBezTo>
                    <a:pt x="234" y="422"/>
                    <a:pt x="342" y="422"/>
                    <a:pt x="400" y="423"/>
                  </a:cubicBezTo>
                  <a:cubicBezTo>
                    <a:pt x="400" y="439"/>
                    <a:pt x="400" y="454"/>
                    <a:pt x="400" y="467"/>
                  </a:cubicBezTo>
                  <a:cubicBezTo>
                    <a:pt x="370" y="467"/>
                    <a:pt x="256" y="467"/>
                    <a:pt x="203" y="467"/>
                  </a:cubicBezTo>
                  <a:cubicBezTo>
                    <a:pt x="203" y="449"/>
                    <a:pt x="202" y="435"/>
                    <a:pt x="202" y="422"/>
                  </a:cubicBezTo>
                  <a:close/>
                  <a:moveTo>
                    <a:pt x="203" y="470"/>
                  </a:moveTo>
                  <a:cubicBezTo>
                    <a:pt x="237" y="471"/>
                    <a:pt x="275" y="472"/>
                    <a:pt x="298" y="473"/>
                  </a:cubicBezTo>
                  <a:cubicBezTo>
                    <a:pt x="316" y="474"/>
                    <a:pt x="356" y="474"/>
                    <a:pt x="400" y="474"/>
                  </a:cubicBezTo>
                  <a:cubicBezTo>
                    <a:pt x="400" y="489"/>
                    <a:pt x="400" y="502"/>
                    <a:pt x="400" y="513"/>
                  </a:cubicBezTo>
                  <a:cubicBezTo>
                    <a:pt x="368" y="513"/>
                    <a:pt x="334" y="512"/>
                    <a:pt x="311" y="511"/>
                  </a:cubicBezTo>
                  <a:cubicBezTo>
                    <a:pt x="294" y="511"/>
                    <a:pt x="250" y="510"/>
                    <a:pt x="204" y="511"/>
                  </a:cubicBezTo>
                  <a:cubicBezTo>
                    <a:pt x="204" y="496"/>
                    <a:pt x="203" y="482"/>
                    <a:pt x="203" y="470"/>
                  </a:cubicBezTo>
                  <a:close/>
                  <a:moveTo>
                    <a:pt x="204" y="516"/>
                  </a:moveTo>
                  <a:cubicBezTo>
                    <a:pt x="206" y="516"/>
                    <a:pt x="207" y="516"/>
                    <a:pt x="207" y="516"/>
                  </a:cubicBezTo>
                  <a:cubicBezTo>
                    <a:pt x="234" y="516"/>
                    <a:pt x="343" y="516"/>
                    <a:pt x="401" y="517"/>
                  </a:cubicBezTo>
                  <a:cubicBezTo>
                    <a:pt x="401" y="537"/>
                    <a:pt x="401" y="552"/>
                    <a:pt x="401" y="561"/>
                  </a:cubicBezTo>
                  <a:cubicBezTo>
                    <a:pt x="372" y="561"/>
                    <a:pt x="259" y="561"/>
                    <a:pt x="205" y="560"/>
                  </a:cubicBezTo>
                  <a:cubicBezTo>
                    <a:pt x="205" y="544"/>
                    <a:pt x="204" y="530"/>
                    <a:pt x="204" y="516"/>
                  </a:cubicBezTo>
                  <a:close/>
                  <a:moveTo>
                    <a:pt x="235" y="587"/>
                  </a:moveTo>
                  <a:cubicBezTo>
                    <a:pt x="219" y="587"/>
                    <a:pt x="210" y="587"/>
                    <a:pt x="205" y="587"/>
                  </a:cubicBezTo>
                  <a:cubicBezTo>
                    <a:pt x="205" y="579"/>
                    <a:pt x="205" y="571"/>
                    <a:pt x="205" y="564"/>
                  </a:cubicBezTo>
                  <a:cubicBezTo>
                    <a:pt x="239" y="565"/>
                    <a:pt x="276" y="566"/>
                    <a:pt x="298" y="567"/>
                  </a:cubicBezTo>
                  <a:cubicBezTo>
                    <a:pt x="316" y="568"/>
                    <a:pt x="357" y="568"/>
                    <a:pt x="401" y="568"/>
                  </a:cubicBezTo>
                  <a:cubicBezTo>
                    <a:pt x="401" y="583"/>
                    <a:pt x="401" y="586"/>
                    <a:pt x="401" y="587"/>
                  </a:cubicBezTo>
                  <a:cubicBezTo>
                    <a:pt x="313" y="587"/>
                    <a:pt x="235" y="587"/>
                    <a:pt x="235" y="587"/>
                  </a:cubicBezTo>
                  <a:close/>
                  <a:moveTo>
                    <a:pt x="414" y="423"/>
                  </a:moveTo>
                  <a:cubicBezTo>
                    <a:pt x="420" y="423"/>
                    <a:pt x="425" y="424"/>
                    <a:pt x="429" y="424"/>
                  </a:cubicBezTo>
                  <a:cubicBezTo>
                    <a:pt x="439" y="424"/>
                    <a:pt x="461" y="424"/>
                    <a:pt x="488" y="424"/>
                  </a:cubicBezTo>
                  <a:cubicBezTo>
                    <a:pt x="485" y="425"/>
                    <a:pt x="485" y="425"/>
                    <a:pt x="485" y="425"/>
                  </a:cubicBezTo>
                  <a:cubicBezTo>
                    <a:pt x="484" y="467"/>
                    <a:pt x="484" y="467"/>
                    <a:pt x="484" y="467"/>
                  </a:cubicBezTo>
                  <a:cubicBezTo>
                    <a:pt x="458" y="467"/>
                    <a:pt x="432" y="467"/>
                    <a:pt x="415" y="467"/>
                  </a:cubicBezTo>
                  <a:cubicBezTo>
                    <a:pt x="415" y="437"/>
                    <a:pt x="415" y="437"/>
                    <a:pt x="415" y="437"/>
                  </a:cubicBezTo>
                  <a:cubicBezTo>
                    <a:pt x="414" y="423"/>
                    <a:pt x="414" y="423"/>
                    <a:pt x="414" y="423"/>
                  </a:cubicBezTo>
                  <a:cubicBezTo>
                    <a:pt x="414" y="423"/>
                    <a:pt x="414" y="423"/>
                    <a:pt x="414" y="423"/>
                  </a:cubicBezTo>
                  <a:close/>
                  <a:moveTo>
                    <a:pt x="643" y="462"/>
                  </a:moveTo>
                  <a:cubicBezTo>
                    <a:pt x="643" y="462"/>
                    <a:pt x="643" y="462"/>
                    <a:pt x="643" y="462"/>
                  </a:cubicBezTo>
                  <a:cubicBezTo>
                    <a:pt x="642" y="470"/>
                    <a:pt x="642" y="470"/>
                    <a:pt x="642" y="470"/>
                  </a:cubicBezTo>
                  <a:cubicBezTo>
                    <a:pt x="642" y="470"/>
                    <a:pt x="642" y="470"/>
                    <a:pt x="642" y="470"/>
                  </a:cubicBezTo>
                  <a:cubicBezTo>
                    <a:pt x="641" y="485"/>
                    <a:pt x="639" y="499"/>
                    <a:pt x="638" y="511"/>
                  </a:cubicBezTo>
                  <a:cubicBezTo>
                    <a:pt x="638" y="511"/>
                    <a:pt x="638" y="511"/>
                    <a:pt x="637" y="511"/>
                  </a:cubicBezTo>
                  <a:cubicBezTo>
                    <a:pt x="637" y="518"/>
                    <a:pt x="637" y="518"/>
                    <a:pt x="637" y="518"/>
                  </a:cubicBezTo>
                  <a:cubicBezTo>
                    <a:pt x="637" y="518"/>
                    <a:pt x="637" y="518"/>
                    <a:pt x="637" y="518"/>
                  </a:cubicBezTo>
                  <a:cubicBezTo>
                    <a:pt x="636" y="536"/>
                    <a:pt x="635" y="549"/>
                    <a:pt x="634" y="558"/>
                  </a:cubicBezTo>
                  <a:cubicBezTo>
                    <a:pt x="634" y="558"/>
                    <a:pt x="634" y="558"/>
                    <a:pt x="634" y="558"/>
                  </a:cubicBezTo>
                  <a:cubicBezTo>
                    <a:pt x="633" y="566"/>
                    <a:pt x="633" y="566"/>
                    <a:pt x="633" y="566"/>
                  </a:cubicBezTo>
                  <a:cubicBezTo>
                    <a:pt x="633" y="566"/>
                    <a:pt x="633" y="566"/>
                    <a:pt x="633" y="566"/>
                  </a:cubicBezTo>
                  <a:cubicBezTo>
                    <a:pt x="631" y="587"/>
                    <a:pt x="631" y="587"/>
                    <a:pt x="631" y="587"/>
                  </a:cubicBezTo>
                  <a:cubicBezTo>
                    <a:pt x="631" y="587"/>
                    <a:pt x="602" y="583"/>
                    <a:pt x="547" y="583"/>
                  </a:cubicBezTo>
                  <a:cubicBezTo>
                    <a:pt x="518" y="583"/>
                    <a:pt x="488" y="591"/>
                    <a:pt x="453" y="591"/>
                  </a:cubicBezTo>
                  <a:cubicBezTo>
                    <a:pt x="444" y="591"/>
                    <a:pt x="428" y="589"/>
                    <a:pt x="415" y="587"/>
                  </a:cubicBezTo>
                  <a:cubicBezTo>
                    <a:pt x="415" y="581"/>
                    <a:pt x="415" y="574"/>
                    <a:pt x="415" y="568"/>
                  </a:cubicBezTo>
                  <a:cubicBezTo>
                    <a:pt x="477" y="568"/>
                    <a:pt x="541" y="567"/>
                    <a:pt x="551" y="567"/>
                  </a:cubicBezTo>
                  <a:cubicBezTo>
                    <a:pt x="567" y="567"/>
                    <a:pt x="620" y="566"/>
                    <a:pt x="633" y="565"/>
                  </a:cubicBezTo>
                  <a:cubicBezTo>
                    <a:pt x="633" y="558"/>
                    <a:pt x="633" y="558"/>
                    <a:pt x="633" y="558"/>
                  </a:cubicBezTo>
                  <a:cubicBezTo>
                    <a:pt x="622" y="558"/>
                    <a:pt x="598" y="558"/>
                    <a:pt x="582" y="560"/>
                  </a:cubicBezTo>
                  <a:cubicBezTo>
                    <a:pt x="562" y="561"/>
                    <a:pt x="459" y="561"/>
                    <a:pt x="415" y="561"/>
                  </a:cubicBezTo>
                  <a:cubicBezTo>
                    <a:pt x="415" y="544"/>
                    <a:pt x="415" y="530"/>
                    <a:pt x="415" y="518"/>
                  </a:cubicBezTo>
                  <a:cubicBezTo>
                    <a:pt x="421" y="518"/>
                    <a:pt x="426" y="518"/>
                    <a:pt x="429" y="518"/>
                  </a:cubicBezTo>
                  <a:cubicBezTo>
                    <a:pt x="463" y="520"/>
                    <a:pt x="623" y="518"/>
                    <a:pt x="635" y="518"/>
                  </a:cubicBezTo>
                  <a:cubicBezTo>
                    <a:pt x="636" y="518"/>
                    <a:pt x="636" y="518"/>
                    <a:pt x="637" y="518"/>
                  </a:cubicBezTo>
                  <a:cubicBezTo>
                    <a:pt x="637" y="511"/>
                    <a:pt x="637" y="511"/>
                    <a:pt x="637" y="511"/>
                  </a:cubicBezTo>
                  <a:cubicBezTo>
                    <a:pt x="606" y="511"/>
                    <a:pt x="515" y="514"/>
                    <a:pt x="484" y="514"/>
                  </a:cubicBezTo>
                  <a:cubicBezTo>
                    <a:pt x="468" y="514"/>
                    <a:pt x="443" y="514"/>
                    <a:pt x="415" y="513"/>
                  </a:cubicBezTo>
                  <a:cubicBezTo>
                    <a:pt x="415" y="497"/>
                    <a:pt x="415" y="484"/>
                    <a:pt x="415" y="474"/>
                  </a:cubicBezTo>
                  <a:cubicBezTo>
                    <a:pt x="477" y="473"/>
                    <a:pt x="541" y="473"/>
                    <a:pt x="551" y="473"/>
                  </a:cubicBezTo>
                  <a:cubicBezTo>
                    <a:pt x="565" y="473"/>
                    <a:pt x="622" y="471"/>
                    <a:pt x="642" y="470"/>
                  </a:cubicBezTo>
                  <a:cubicBezTo>
                    <a:pt x="643" y="462"/>
                    <a:pt x="643" y="462"/>
                    <a:pt x="643" y="462"/>
                  </a:cubicBezTo>
                  <a:cubicBezTo>
                    <a:pt x="630" y="463"/>
                    <a:pt x="599" y="464"/>
                    <a:pt x="582" y="466"/>
                  </a:cubicBezTo>
                  <a:cubicBezTo>
                    <a:pt x="570" y="467"/>
                    <a:pt x="530" y="467"/>
                    <a:pt x="489" y="467"/>
                  </a:cubicBezTo>
                  <a:cubicBezTo>
                    <a:pt x="489" y="424"/>
                    <a:pt x="489" y="424"/>
                    <a:pt x="489" y="424"/>
                  </a:cubicBezTo>
                  <a:cubicBezTo>
                    <a:pt x="549" y="424"/>
                    <a:pt x="627" y="423"/>
                    <a:pt x="635" y="423"/>
                  </a:cubicBezTo>
                  <a:cubicBezTo>
                    <a:pt x="639" y="423"/>
                    <a:pt x="644" y="423"/>
                    <a:pt x="647" y="422"/>
                  </a:cubicBezTo>
                  <a:cubicBezTo>
                    <a:pt x="647" y="423"/>
                    <a:pt x="647" y="423"/>
                    <a:pt x="647" y="423"/>
                  </a:cubicBezTo>
                  <a:cubicBezTo>
                    <a:pt x="647" y="423"/>
                    <a:pt x="647" y="423"/>
                    <a:pt x="647" y="423"/>
                  </a:cubicBezTo>
                  <a:cubicBezTo>
                    <a:pt x="646" y="437"/>
                    <a:pt x="644" y="450"/>
                    <a:pt x="643" y="462"/>
                  </a:cubicBezTo>
                  <a:close/>
                  <a:moveTo>
                    <a:pt x="656" y="321"/>
                  </a:moveTo>
                  <a:cubicBezTo>
                    <a:pt x="656" y="321"/>
                    <a:pt x="656" y="321"/>
                    <a:pt x="656" y="321"/>
                  </a:cubicBezTo>
                  <a:cubicBezTo>
                    <a:pt x="656" y="325"/>
                    <a:pt x="656" y="327"/>
                    <a:pt x="656" y="328"/>
                  </a:cubicBezTo>
                  <a:cubicBezTo>
                    <a:pt x="654" y="343"/>
                    <a:pt x="653" y="356"/>
                    <a:pt x="651" y="369"/>
                  </a:cubicBezTo>
                  <a:cubicBezTo>
                    <a:pt x="651" y="369"/>
                    <a:pt x="651" y="369"/>
                    <a:pt x="651" y="369"/>
                  </a:cubicBezTo>
                  <a:cubicBezTo>
                    <a:pt x="651" y="377"/>
                    <a:pt x="651" y="377"/>
                    <a:pt x="651" y="377"/>
                  </a:cubicBezTo>
                  <a:cubicBezTo>
                    <a:pt x="651" y="377"/>
                    <a:pt x="651" y="377"/>
                    <a:pt x="651" y="377"/>
                  </a:cubicBezTo>
                  <a:cubicBezTo>
                    <a:pt x="650" y="391"/>
                    <a:pt x="649" y="405"/>
                    <a:pt x="648" y="417"/>
                  </a:cubicBezTo>
                  <a:cubicBezTo>
                    <a:pt x="647" y="417"/>
                    <a:pt x="647" y="417"/>
                    <a:pt x="647" y="417"/>
                  </a:cubicBezTo>
                  <a:cubicBezTo>
                    <a:pt x="647" y="417"/>
                    <a:pt x="647" y="417"/>
                    <a:pt x="647" y="417"/>
                  </a:cubicBezTo>
                  <a:cubicBezTo>
                    <a:pt x="626" y="417"/>
                    <a:pt x="518" y="420"/>
                    <a:pt x="484" y="420"/>
                  </a:cubicBezTo>
                  <a:cubicBezTo>
                    <a:pt x="468" y="420"/>
                    <a:pt x="443" y="420"/>
                    <a:pt x="414" y="420"/>
                  </a:cubicBezTo>
                  <a:cubicBezTo>
                    <a:pt x="413" y="379"/>
                    <a:pt x="413" y="379"/>
                    <a:pt x="413" y="379"/>
                  </a:cubicBezTo>
                  <a:cubicBezTo>
                    <a:pt x="475" y="379"/>
                    <a:pt x="540" y="379"/>
                    <a:pt x="551" y="379"/>
                  </a:cubicBezTo>
                  <a:cubicBezTo>
                    <a:pt x="562" y="379"/>
                    <a:pt x="599" y="378"/>
                    <a:pt x="625" y="377"/>
                  </a:cubicBezTo>
                  <a:cubicBezTo>
                    <a:pt x="625" y="378"/>
                    <a:pt x="625" y="378"/>
                    <a:pt x="625" y="378"/>
                  </a:cubicBezTo>
                  <a:cubicBezTo>
                    <a:pt x="633" y="378"/>
                    <a:pt x="633" y="378"/>
                    <a:pt x="633" y="378"/>
                  </a:cubicBezTo>
                  <a:cubicBezTo>
                    <a:pt x="633" y="377"/>
                    <a:pt x="633" y="377"/>
                    <a:pt x="633" y="377"/>
                  </a:cubicBezTo>
                  <a:cubicBezTo>
                    <a:pt x="640" y="376"/>
                    <a:pt x="647" y="376"/>
                    <a:pt x="651" y="376"/>
                  </a:cubicBezTo>
                  <a:cubicBezTo>
                    <a:pt x="651" y="369"/>
                    <a:pt x="651" y="369"/>
                    <a:pt x="651" y="369"/>
                  </a:cubicBezTo>
                  <a:cubicBezTo>
                    <a:pt x="649" y="369"/>
                    <a:pt x="641" y="369"/>
                    <a:pt x="633" y="369"/>
                  </a:cubicBezTo>
                  <a:cubicBezTo>
                    <a:pt x="633" y="331"/>
                    <a:pt x="633" y="331"/>
                    <a:pt x="633" y="331"/>
                  </a:cubicBezTo>
                  <a:cubicBezTo>
                    <a:pt x="627" y="333"/>
                    <a:pt x="627" y="333"/>
                    <a:pt x="627" y="333"/>
                  </a:cubicBezTo>
                  <a:cubicBezTo>
                    <a:pt x="626" y="370"/>
                    <a:pt x="626" y="370"/>
                    <a:pt x="626" y="370"/>
                  </a:cubicBezTo>
                  <a:cubicBezTo>
                    <a:pt x="610" y="370"/>
                    <a:pt x="592" y="370"/>
                    <a:pt x="582" y="371"/>
                  </a:cubicBezTo>
                  <a:cubicBezTo>
                    <a:pt x="562" y="373"/>
                    <a:pt x="454" y="373"/>
                    <a:pt x="413" y="373"/>
                  </a:cubicBezTo>
                  <a:cubicBezTo>
                    <a:pt x="411" y="343"/>
                    <a:pt x="411" y="343"/>
                    <a:pt x="411" y="343"/>
                  </a:cubicBezTo>
                  <a:cubicBezTo>
                    <a:pt x="319" y="338"/>
                    <a:pt x="319" y="338"/>
                    <a:pt x="319" y="338"/>
                  </a:cubicBezTo>
                  <a:cubicBezTo>
                    <a:pt x="185" y="335"/>
                    <a:pt x="185" y="335"/>
                    <a:pt x="185" y="335"/>
                  </a:cubicBezTo>
                  <a:cubicBezTo>
                    <a:pt x="186" y="349"/>
                    <a:pt x="186" y="361"/>
                    <a:pt x="186" y="372"/>
                  </a:cubicBezTo>
                  <a:cubicBezTo>
                    <a:pt x="185" y="371"/>
                    <a:pt x="183" y="371"/>
                    <a:pt x="182" y="371"/>
                  </a:cubicBezTo>
                  <a:cubicBezTo>
                    <a:pt x="155" y="370"/>
                    <a:pt x="49" y="371"/>
                    <a:pt x="0" y="371"/>
                  </a:cubicBezTo>
                  <a:cubicBezTo>
                    <a:pt x="0" y="332"/>
                    <a:pt x="0" y="332"/>
                    <a:pt x="0" y="332"/>
                  </a:cubicBezTo>
                  <a:cubicBezTo>
                    <a:pt x="13" y="331"/>
                    <a:pt x="23" y="331"/>
                    <a:pt x="30" y="330"/>
                  </a:cubicBezTo>
                  <a:cubicBezTo>
                    <a:pt x="51" y="328"/>
                    <a:pt x="178" y="328"/>
                    <a:pt x="208" y="328"/>
                  </a:cubicBezTo>
                  <a:cubicBezTo>
                    <a:pt x="239" y="328"/>
                    <a:pt x="394" y="328"/>
                    <a:pt x="429" y="330"/>
                  </a:cubicBezTo>
                  <a:cubicBezTo>
                    <a:pt x="463" y="332"/>
                    <a:pt x="624" y="330"/>
                    <a:pt x="636" y="330"/>
                  </a:cubicBezTo>
                  <a:cubicBezTo>
                    <a:pt x="643" y="330"/>
                    <a:pt x="651" y="329"/>
                    <a:pt x="655" y="329"/>
                  </a:cubicBezTo>
                  <a:cubicBezTo>
                    <a:pt x="656" y="321"/>
                    <a:pt x="656" y="321"/>
                    <a:pt x="656" y="321"/>
                  </a:cubicBezTo>
                  <a:cubicBezTo>
                    <a:pt x="635" y="321"/>
                    <a:pt x="518" y="326"/>
                    <a:pt x="484" y="326"/>
                  </a:cubicBezTo>
                  <a:cubicBezTo>
                    <a:pt x="482" y="326"/>
                    <a:pt x="479" y="326"/>
                    <a:pt x="476" y="326"/>
                  </a:cubicBezTo>
                  <a:cubicBezTo>
                    <a:pt x="476" y="300"/>
                    <a:pt x="476" y="300"/>
                    <a:pt x="476" y="300"/>
                  </a:cubicBezTo>
                  <a:cubicBezTo>
                    <a:pt x="569" y="298"/>
                    <a:pt x="569" y="298"/>
                    <a:pt x="569" y="298"/>
                  </a:cubicBezTo>
                  <a:cubicBezTo>
                    <a:pt x="570" y="285"/>
                    <a:pt x="570" y="285"/>
                    <a:pt x="570" y="285"/>
                  </a:cubicBezTo>
                  <a:cubicBezTo>
                    <a:pt x="598" y="284"/>
                    <a:pt x="647" y="283"/>
                    <a:pt x="660" y="283"/>
                  </a:cubicBezTo>
                  <a:cubicBezTo>
                    <a:pt x="660" y="283"/>
                    <a:pt x="660" y="283"/>
                    <a:pt x="660" y="283"/>
                  </a:cubicBezTo>
                  <a:cubicBezTo>
                    <a:pt x="660" y="283"/>
                    <a:pt x="660" y="283"/>
                    <a:pt x="660" y="283"/>
                  </a:cubicBezTo>
                  <a:cubicBezTo>
                    <a:pt x="659" y="296"/>
                    <a:pt x="658" y="309"/>
                    <a:pt x="656" y="321"/>
                  </a:cubicBezTo>
                  <a:close/>
                  <a:moveTo>
                    <a:pt x="661" y="276"/>
                  </a:moveTo>
                  <a:cubicBezTo>
                    <a:pt x="661" y="276"/>
                    <a:pt x="661" y="276"/>
                    <a:pt x="661" y="276"/>
                  </a:cubicBezTo>
                  <a:cubicBezTo>
                    <a:pt x="649" y="276"/>
                    <a:pt x="601" y="276"/>
                    <a:pt x="582" y="277"/>
                  </a:cubicBezTo>
                  <a:cubicBezTo>
                    <a:pt x="579" y="277"/>
                    <a:pt x="575" y="278"/>
                    <a:pt x="570" y="278"/>
                  </a:cubicBezTo>
                  <a:cubicBezTo>
                    <a:pt x="571" y="236"/>
                    <a:pt x="571" y="236"/>
                    <a:pt x="571" y="236"/>
                  </a:cubicBezTo>
                  <a:cubicBezTo>
                    <a:pt x="604" y="236"/>
                    <a:pt x="631" y="235"/>
                    <a:pt x="635" y="235"/>
                  </a:cubicBezTo>
                  <a:cubicBezTo>
                    <a:pt x="644" y="235"/>
                    <a:pt x="659" y="236"/>
                    <a:pt x="664" y="236"/>
                  </a:cubicBezTo>
                  <a:cubicBezTo>
                    <a:pt x="664" y="236"/>
                    <a:pt x="664" y="236"/>
                    <a:pt x="664" y="236"/>
                  </a:cubicBezTo>
                  <a:cubicBezTo>
                    <a:pt x="665" y="236"/>
                    <a:pt x="665" y="236"/>
                    <a:pt x="665" y="236"/>
                  </a:cubicBezTo>
                  <a:cubicBezTo>
                    <a:pt x="664" y="249"/>
                    <a:pt x="662" y="262"/>
                    <a:pt x="661" y="27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5" name="Google Shape;145;p110"/>
            <p:cNvSpPr/>
            <p:nvPr/>
          </p:nvSpPr>
          <p:spPr>
            <a:xfrm>
              <a:off x="3669" y="1251"/>
              <a:ext cx="59" cy="57"/>
            </a:xfrm>
            <a:custGeom>
              <a:avLst/>
              <a:gdLst/>
              <a:ahLst/>
              <a:cxnLst/>
              <a:rect l="l" t="t" r="r" b="b"/>
              <a:pathLst>
                <a:path w="25" h="24" extrusionOk="0">
                  <a:moveTo>
                    <a:pt x="20" y="16"/>
                  </a:moveTo>
                  <a:cubicBezTo>
                    <a:pt x="20" y="16"/>
                    <a:pt x="25" y="0"/>
                    <a:pt x="15" y="0"/>
                  </a:cubicBezTo>
                  <a:cubicBezTo>
                    <a:pt x="6" y="0"/>
                    <a:pt x="0" y="5"/>
                    <a:pt x="0" y="9"/>
                  </a:cubicBezTo>
                  <a:cubicBezTo>
                    <a:pt x="0" y="14"/>
                    <a:pt x="6" y="24"/>
                    <a:pt x="6" y="24"/>
                  </a:cubicBezTo>
                  <a:cubicBezTo>
                    <a:pt x="20" y="16"/>
                    <a:pt x="20" y="16"/>
                    <a:pt x="20" y="16"/>
                  </a:cubicBezTo>
                  <a:cubicBezTo>
                    <a:pt x="20" y="16"/>
                    <a:pt x="20" y="16"/>
                    <a:pt x="20" y="16"/>
                  </a:cubicBezTo>
                  <a:close/>
                </a:path>
              </a:pathLst>
            </a:custGeom>
            <a:solidFill>
              <a:srgbClr val="E2A3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6" name="Google Shape;146;p110"/>
            <p:cNvSpPr/>
            <p:nvPr/>
          </p:nvSpPr>
          <p:spPr>
            <a:xfrm>
              <a:off x="3605" y="1256"/>
              <a:ext cx="274" cy="302"/>
            </a:xfrm>
            <a:custGeom>
              <a:avLst/>
              <a:gdLst/>
              <a:ahLst/>
              <a:cxnLst/>
              <a:rect l="l" t="t" r="r" b="b"/>
              <a:pathLst>
                <a:path w="116" h="128" extrusionOk="0">
                  <a:moveTo>
                    <a:pt x="86" y="36"/>
                  </a:moveTo>
                  <a:cubicBezTo>
                    <a:pt x="84" y="22"/>
                    <a:pt x="76" y="0"/>
                    <a:pt x="35" y="11"/>
                  </a:cubicBezTo>
                  <a:cubicBezTo>
                    <a:pt x="0" y="20"/>
                    <a:pt x="2" y="44"/>
                    <a:pt x="7" y="59"/>
                  </a:cubicBezTo>
                  <a:cubicBezTo>
                    <a:pt x="13" y="78"/>
                    <a:pt x="35" y="80"/>
                    <a:pt x="31" y="93"/>
                  </a:cubicBezTo>
                  <a:cubicBezTo>
                    <a:pt x="30" y="101"/>
                    <a:pt x="9" y="113"/>
                    <a:pt x="10" y="120"/>
                  </a:cubicBezTo>
                  <a:cubicBezTo>
                    <a:pt x="52" y="128"/>
                    <a:pt x="97" y="118"/>
                    <a:pt x="116" y="84"/>
                  </a:cubicBezTo>
                  <a:cubicBezTo>
                    <a:pt x="101" y="83"/>
                    <a:pt x="91" y="81"/>
                    <a:pt x="86" y="76"/>
                  </a:cubicBezTo>
                  <a:cubicBezTo>
                    <a:pt x="78" y="71"/>
                    <a:pt x="90" y="56"/>
                    <a:pt x="86" y="36"/>
                  </a:cubicBez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7" name="Google Shape;147;p110"/>
            <p:cNvSpPr/>
            <p:nvPr/>
          </p:nvSpPr>
          <p:spPr>
            <a:xfrm>
              <a:off x="3631" y="1454"/>
              <a:ext cx="248" cy="109"/>
            </a:xfrm>
            <a:custGeom>
              <a:avLst/>
              <a:gdLst/>
              <a:ahLst/>
              <a:cxnLst/>
              <a:rect l="l" t="t" r="r" b="b"/>
              <a:pathLst>
                <a:path w="105" h="46" extrusionOk="0">
                  <a:moveTo>
                    <a:pt x="105" y="0"/>
                  </a:moveTo>
                  <a:cubicBezTo>
                    <a:pt x="105" y="0"/>
                    <a:pt x="72" y="5"/>
                    <a:pt x="49" y="11"/>
                  </a:cubicBezTo>
                  <a:cubicBezTo>
                    <a:pt x="41" y="15"/>
                    <a:pt x="0" y="33"/>
                    <a:pt x="0" y="33"/>
                  </a:cubicBezTo>
                  <a:cubicBezTo>
                    <a:pt x="0" y="33"/>
                    <a:pt x="16" y="46"/>
                    <a:pt x="56" y="36"/>
                  </a:cubicBezTo>
                  <a:cubicBezTo>
                    <a:pt x="96" y="25"/>
                    <a:pt x="104" y="4"/>
                    <a:pt x="105" y="0"/>
                  </a:cubicBezTo>
                  <a:close/>
                </a:path>
              </a:pathLst>
            </a:custGeom>
            <a:solidFill>
              <a:srgbClr val="E2A3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8" name="Google Shape;148;p110"/>
            <p:cNvSpPr/>
            <p:nvPr/>
          </p:nvSpPr>
          <p:spPr>
            <a:xfrm>
              <a:off x="3733" y="1483"/>
              <a:ext cx="68" cy="37"/>
            </a:xfrm>
            <a:custGeom>
              <a:avLst/>
              <a:gdLst/>
              <a:ahLst/>
              <a:cxnLst/>
              <a:rect l="l" t="t" r="r" b="b"/>
              <a:pathLst>
                <a:path w="29" h="16" extrusionOk="0">
                  <a:moveTo>
                    <a:pt x="0" y="9"/>
                  </a:moveTo>
                  <a:cubicBezTo>
                    <a:pt x="0" y="9"/>
                    <a:pt x="19" y="0"/>
                    <a:pt x="27" y="1"/>
                  </a:cubicBezTo>
                  <a:cubicBezTo>
                    <a:pt x="29" y="7"/>
                    <a:pt x="26" y="15"/>
                    <a:pt x="17" y="16"/>
                  </a:cubicBezTo>
                  <a:cubicBezTo>
                    <a:pt x="7" y="16"/>
                    <a:pt x="1" y="14"/>
                    <a:pt x="0" y="9"/>
                  </a:cubicBezTo>
                  <a:close/>
                </a:path>
              </a:pathLst>
            </a:custGeom>
            <a:solidFill>
              <a:srgbClr val="F2C3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49" name="Google Shape;149;p110"/>
            <p:cNvSpPr/>
            <p:nvPr/>
          </p:nvSpPr>
          <p:spPr>
            <a:xfrm>
              <a:off x="3414" y="1116"/>
              <a:ext cx="605" cy="584"/>
            </a:xfrm>
            <a:custGeom>
              <a:avLst/>
              <a:gdLst/>
              <a:ahLst/>
              <a:cxnLst/>
              <a:rect l="l" t="t" r="r" b="b"/>
              <a:pathLst>
                <a:path w="605" h="584" extrusionOk="0">
                  <a:moveTo>
                    <a:pt x="42" y="582"/>
                  </a:moveTo>
                  <a:lnTo>
                    <a:pt x="66" y="570"/>
                  </a:lnTo>
                  <a:lnTo>
                    <a:pt x="57" y="485"/>
                  </a:lnTo>
                  <a:lnTo>
                    <a:pt x="31" y="227"/>
                  </a:lnTo>
                  <a:lnTo>
                    <a:pt x="298" y="38"/>
                  </a:lnTo>
                  <a:lnTo>
                    <a:pt x="565" y="215"/>
                  </a:lnTo>
                  <a:lnTo>
                    <a:pt x="550" y="492"/>
                  </a:lnTo>
                  <a:lnTo>
                    <a:pt x="546" y="570"/>
                  </a:lnTo>
                  <a:lnTo>
                    <a:pt x="579" y="584"/>
                  </a:lnTo>
                  <a:lnTo>
                    <a:pt x="586" y="511"/>
                  </a:lnTo>
                  <a:lnTo>
                    <a:pt x="605" y="196"/>
                  </a:lnTo>
                  <a:lnTo>
                    <a:pt x="295" y="0"/>
                  </a:lnTo>
                  <a:lnTo>
                    <a:pt x="0" y="218"/>
                  </a:lnTo>
                  <a:lnTo>
                    <a:pt x="33" y="496"/>
                  </a:lnTo>
                  <a:lnTo>
                    <a:pt x="42" y="582"/>
                  </a:lnTo>
                  <a:lnTo>
                    <a:pt x="42" y="582"/>
                  </a:lnTo>
                  <a:lnTo>
                    <a:pt x="42" y="582"/>
                  </a:lnTo>
                  <a:close/>
                </a:path>
              </a:pathLst>
            </a:custGeom>
            <a:solidFill>
              <a:srgbClr val="5757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0" name="Google Shape;150;p110"/>
            <p:cNvSpPr/>
            <p:nvPr/>
          </p:nvSpPr>
          <p:spPr>
            <a:xfrm>
              <a:off x="3461" y="2565"/>
              <a:ext cx="503" cy="578"/>
            </a:xfrm>
            <a:custGeom>
              <a:avLst/>
              <a:gdLst/>
              <a:ahLst/>
              <a:cxnLst/>
              <a:rect l="l" t="t" r="r" b="b"/>
              <a:pathLst>
                <a:path w="213" h="245" extrusionOk="0">
                  <a:moveTo>
                    <a:pt x="0" y="0"/>
                  </a:moveTo>
                  <a:cubicBezTo>
                    <a:pt x="6" y="245"/>
                    <a:pt x="6" y="245"/>
                    <a:pt x="6" y="245"/>
                  </a:cubicBezTo>
                  <a:cubicBezTo>
                    <a:pt x="40" y="245"/>
                    <a:pt x="40" y="245"/>
                    <a:pt x="40" y="245"/>
                  </a:cubicBezTo>
                  <a:cubicBezTo>
                    <a:pt x="40" y="245"/>
                    <a:pt x="121" y="245"/>
                    <a:pt x="210" y="245"/>
                  </a:cubicBezTo>
                  <a:cubicBezTo>
                    <a:pt x="212" y="245"/>
                    <a:pt x="213" y="245"/>
                    <a:pt x="213" y="245"/>
                  </a:cubicBezTo>
                  <a:cubicBezTo>
                    <a:pt x="208" y="7"/>
                    <a:pt x="208" y="7"/>
                    <a:pt x="208" y="7"/>
                  </a:cubicBezTo>
                  <a:cubicBezTo>
                    <a:pt x="0" y="0"/>
                    <a:pt x="0" y="0"/>
                    <a:pt x="0" y="0"/>
                  </a:cubicBezTo>
                  <a:cubicBezTo>
                    <a:pt x="0" y="0"/>
                    <a:pt x="0" y="0"/>
                    <a:pt x="0" y="0"/>
                  </a:cubicBezTo>
                  <a:close/>
                </a:path>
              </a:pathLst>
            </a:custGeom>
            <a:solidFill>
              <a:srgbClr val="52141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1" name="Google Shape;151;p110"/>
            <p:cNvSpPr/>
            <p:nvPr/>
          </p:nvSpPr>
          <p:spPr>
            <a:xfrm>
              <a:off x="3695" y="2567"/>
              <a:ext cx="33" cy="576"/>
            </a:xfrm>
            <a:custGeom>
              <a:avLst/>
              <a:gdLst/>
              <a:ahLst/>
              <a:cxnLst/>
              <a:rect l="l" t="t" r="r" b="b"/>
              <a:pathLst>
                <a:path w="14" h="244" extrusionOk="0">
                  <a:moveTo>
                    <a:pt x="0" y="0"/>
                  </a:moveTo>
                  <a:cubicBezTo>
                    <a:pt x="6" y="244"/>
                    <a:pt x="6" y="244"/>
                    <a:pt x="6" y="244"/>
                  </a:cubicBezTo>
                  <a:cubicBezTo>
                    <a:pt x="8" y="244"/>
                    <a:pt x="11" y="244"/>
                    <a:pt x="14" y="244"/>
                  </a:cubicBezTo>
                  <a:cubicBezTo>
                    <a:pt x="11" y="1"/>
                    <a:pt x="11" y="1"/>
                    <a:pt x="11" y="1"/>
                  </a:cubicBezTo>
                  <a:lnTo>
                    <a:pt x="0" y="0"/>
                  </a:lnTo>
                  <a:close/>
                </a:path>
              </a:pathLst>
            </a:custGeom>
            <a:solidFill>
              <a:srgbClr val="370E0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2" name="Google Shape;152;p110"/>
            <p:cNvSpPr/>
            <p:nvPr/>
          </p:nvSpPr>
          <p:spPr>
            <a:xfrm>
              <a:off x="3095" y="2076"/>
              <a:ext cx="357" cy="356"/>
            </a:xfrm>
            <a:custGeom>
              <a:avLst/>
              <a:gdLst/>
              <a:ahLst/>
              <a:cxnLst/>
              <a:rect l="l" t="t" r="r" b="b"/>
              <a:pathLst>
                <a:path w="357" h="356" extrusionOk="0">
                  <a:moveTo>
                    <a:pt x="0" y="0"/>
                  </a:moveTo>
                  <a:lnTo>
                    <a:pt x="21" y="356"/>
                  </a:lnTo>
                  <a:lnTo>
                    <a:pt x="357" y="356"/>
                  </a:lnTo>
                  <a:lnTo>
                    <a:pt x="343" y="11"/>
                  </a:lnTo>
                  <a:lnTo>
                    <a:pt x="0" y="0"/>
                  </a:lnTo>
                  <a:lnTo>
                    <a:pt x="0" y="0"/>
                  </a:lnTo>
                  <a:lnTo>
                    <a:pt x="0" y="0"/>
                  </a:lnTo>
                  <a:lnTo>
                    <a:pt x="0" y="0"/>
                  </a:lnTo>
                  <a:lnTo>
                    <a:pt x="0" y="0"/>
                  </a:lnTo>
                  <a:close/>
                </a:path>
              </a:pathLst>
            </a:custGeom>
            <a:solidFill>
              <a:srgbClr val="8A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3" name="Google Shape;153;p110"/>
            <p:cNvSpPr/>
            <p:nvPr/>
          </p:nvSpPr>
          <p:spPr>
            <a:xfrm>
              <a:off x="3969" y="2076"/>
              <a:ext cx="355" cy="356"/>
            </a:xfrm>
            <a:custGeom>
              <a:avLst/>
              <a:gdLst/>
              <a:ahLst/>
              <a:cxnLst/>
              <a:rect l="l" t="t" r="r" b="b"/>
              <a:pathLst>
                <a:path w="355" h="356" extrusionOk="0">
                  <a:moveTo>
                    <a:pt x="0" y="0"/>
                  </a:moveTo>
                  <a:lnTo>
                    <a:pt x="12" y="356"/>
                  </a:lnTo>
                  <a:lnTo>
                    <a:pt x="355" y="356"/>
                  </a:lnTo>
                  <a:lnTo>
                    <a:pt x="347" y="0"/>
                  </a:lnTo>
                  <a:lnTo>
                    <a:pt x="0" y="0"/>
                  </a:lnTo>
                  <a:lnTo>
                    <a:pt x="0" y="0"/>
                  </a:lnTo>
                  <a:lnTo>
                    <a:pt x="0" y="0"/>
                  </a:lnTo>
                  <a:lnTo>
                    <a:pt x="0" y="0"/>
                  </a:lnTo>
                  <a:lnTo>
                    <a:pt x="0" y="0"/>
                  </a:lnTo>
                  <a:close/>
                </a:path>
              </a:pathLst>
            </a:custGeom>
            <a:solidFill>
              <a:srgbClr val="8A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4" name="Google Shape;154;p110"/>
            <p:cNvSpPr/>
            <p:nvPr/>
          </p:nvSpPr>
          <p:spPr>
            <a:xfrm>
              <a:off x="3000" y="1608"/>
              <a:ext cx="1635" cy="479"/>
            </a:xfrm>
            <a:custGeom>
              <a:avLst/>
              <a:gdLst/>
              <a:ahLst/>
              <a:cxnLst/>
              <a:rect l="l" t="t" r="r" b="b"/>
              <a:pathLst>
                <a:path w="692" h="203" extrusionOk="0">
                  <a:moveTo>
                    <a:pt x="310" y="0"/>
                  </a:moveTo>
                  <a:cubicBezTo>
                    <a:pt x="310" y="0"/>
                    <a:pt x="310" y="0"/>
                    <a:pt x="310" y="0"/>
                  </a:cubicBezTo>
                  <a:cubicBezTo>
                    <a:pt x="310" y="0"/>
                    <a:pt x="310" y="0"/>
                    <a:pt x="310" y="0"/>
                  </a:cubicBezTo>
                  <a:cubicBezTo>
                    <a:pt x="310" y="0"/>
                    <a:pt x="310" y="0"/>
                    <a:pt x="310" y="0"/>
                  </a:cubicBezTo>
                  <a:cubicBezTo>
                    <a:pt x="310" y="0"/>
                    <a:pt x="310" y="0"/>
                    <a:pt x="310" y="0"/>
                  </a:cubicBezTo>
                  <a:cubicBezTo>
                    <a:pt x="251" y="25"/>
                    <a:pt x="251" y="25"/>
                    <a:pt x="251" y="25"/>
                  </a:cubicBezTo>
                  <a:cubicBezTo>
                    <a:pt x="15" y="131"/>
                    <a:pt x="15" y="131"/>
                    <a:pt x="15" y="131"/>
                  </a:cubicBezTo>
                  <a:cubicBezTo>
                    <a:pt x="0" y="138"/>
                    <a:pt x="0" y="138"/>
                    <a:pt x="0" y="138"/>
                  </a:cubicBezTo>
                  <a:cubicBezTo>
                    <a:pt x="0" y="157"/>
                    <a:pt x="0" y="157"/>
                    <a:pt x="0" y="157"/>
                  </a:cubicBezTo>
                  <a:cubicBezTo>
                    <a:pt x="48" y="134"/>
                    <a:pt x="98" y="111"/>
                    <a:pt x="115" y="105"/>
                  </a:cubicBezTo>
                  <a:cubicBezTo>
                    <a:pt x="153" y="92"/>
                    <a:pt x="308" y="16"/>
                    <a:pt x="308" y="16"/>
                  </a:cubicBezTo>
                  <a:cubicBezTo>
                    <a:pt x="309" y="11"/>
                    <a:pt x="309" y="9"/>
                    <a:pt x="309" y="9"/>
                  </a:cubicBezTo>
                  <a:cubicBezTo>
                    <a:pt x="309" y="7"/>
                    <a:pt x="309" y="7"/>
                    <a:pt x="309" y="7"/>
                  </a:cubicBezTo>
                  <a:cubicBezTo>
                    <a:pt x="309" y="8"/>
                    <a:pt x="309" y="9"/>
                    <a:pt x="309" y="9"/>
                  </a:cubicBezTo>
                  <a:cubicBezTo>
                    <a:pt x="309" y="9"/>
                    <a:pt x="309" y="9"/>
                    <a:pt x="309" y="9"/>
                  </a:cubicBezTo>
                  <a:cubicBezTo>
                    <a:pt x="308" y="16"/>
                    <a:pt x="308" y="16"/>
                    <a:pt x="308" y="16"/>
                  </a:cubicBezTo>
                  <a:cubicBezTo>
                    <a:pt x="321" y="21"/>
                    <a:pt x="321" y="21"/>
                    <a:pt x="321" y="21"/>
                  </a:cubicBezTo>
                  <a:cubicBezTo>
                    <a:pt x="538" y="131"/>
                    <a:pt x="538" y="131"/>
                    <a:pt x="538" y="131"/>
                  </a:cubicBezTo>
                  <a:cubicBezTo>
                    <a:pt x="674" y="194"/>
                    <a:pt x="674" y="194"/>
                    <a:pt x="674" y="194"/>
                  </a:cubicBezTo>
                  <a:cubicBezTo>
                    <a:pt x="674" y="194"/>
                    <a:pt x="674" y="194"/>
                    <a:pt x="674" y="194"/>
                  </a:cubicBezTo>
                  <a:cubicBezTo>
                    <a:pt x="692" y="203"/>
                    <a:pt x="692" y="203"/>
                    <a:pt x="692" y="203"/>
                  </a:cubicBezTo>
                  <a:cubicBezTo>
                    <a:pt x="692" y="203"/>
                    <a:pt x="692" y="195"/>
                    <a:pt x="692" y="184"/>
                  </a:cubicBezTo>
                  <a:cubicBezTo>
                    <a:pt x="688" y="182"/>
                    <a:pt x="316" y="2"/>
                    <a:pt x="310" y="0"/>
                  </a:cubicBezTo>
                  <a:close/>
                  <a:moveTo>
                    <a:pt x="193" y="56"/>
                  </a:moveTo>
                  <a:cubicBezTo>
                    <a:pt x="193" y="57"/>
                    <a:pt x="193" y="57"/>
                    <a:pt x="193" y="57"/>
                  </a:cubicBezTo>
                  <a:cubicBezTo>
                    <a:pt x="193" y="57"/>
                    <a:pt x="193" y="57"/>
                    <a:pt x="193" y="57"/>
                  </a:cubicBezTo>
                  <a:cubicBezTo>
                    <a:pt x="193" y="56"/>
                    <a:pt x="193" y="56"/>
                    <a:pt x="193" y="56"/>
                  </a:cubicBezTo>
                  <a:cubicBezTo>
                    <a:pt x="198" y="54"/>
                    <a:pt x="198" y="54"/>
                    <a:pt x="198" y="54"/>
                  </a:cubicBezTo>
                  <a:cubicBezTo>
                    <a:pt x="193" y="56"/>
                    <a:pt x="193" y="56"/>
                    <a:pt x="193" y="56"/>
                  </a:cubicBezTo>
                  <a:close/>
                </a:path>
              </a:pathLst>
            </a:custGeom>
            <a:solidFill>
              <a:srgbClr val="5757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5" name="Google Shape;155;p110"/>
            <p:cNvSpPr/>
            <p:nvPr/>
          </p:nvSpPr>
          <p:spPr>
            <a:xfrm>
              <a:off x="3473" y="3143"/>
              <a:ext cx="491" cy="12"/>
            </a:xfrm>
            <a:custGeom>
              <a:avLst/>
              <a:gdLst/>
              <a:ahLst/>
              <a:cxnLst/>
              <a:rect l="l" t="t" r="r" b="b"/>
              <a:pathLst>
                <a:path w="208" h="5" extrusionOk="0">
                  <a:moveTo>
                    <a:pt x="34" y="0"/>
                  </a:moveTo>
                  <a:cubicBezTo>
                    <a:pt x="0" y="0"/>
                    <a:pt x="0" y="0"/>
                    <a:pt x="0" y="0"/>
                  </a:cubicBezTo>
                  <a:cubicBezTo>
                    <a:pt x="0" y="5"/>
                    <a:pt x="0" y="5"/>
                    <a:pt x="0" y="5"/>
                  </a:cubicBezTo>
                  <a:cubicBezTo>
                    <a:pt x="36" y="5"/>
                    <a:pt x="36" y="5"/>
                    <a:pt x="36" y="5"/>
                  </a:cubicBezTo>
                  <a:cubicBezTo>
                    <a:pt x="208" y="4"/>
                    <a:pt x="208" y="4"/>
                    <a:pt x="208" y="4"/>
                  </a:cubicBezTo>
                  <a:cubicBezTo>
                    <a:pt x="208" y="0"/>
                    <a:pt x="208" y="0"/>
                    <a:pt x="208" y="0"/>
                  </a:cubicBezTo>
                  <a:cubicBezTo>
                    <a:pt x="207" y="0"/>
                    <a:pt x="207" y="0"/>
                    <a:pt x="205" y="0"/>
                  </a:cubicBezTo>
                  <a:cubicBezTo>
                    <a:pt x="115" y="0"/>
                    <a:pt x="34" y="0"/>
                    <a:pt x="34" y="0"/>
                  </a:cubicBezTo>
                  <a:close/>
                </a:path>
              </a:pathLst>
            </a:custGeom>
            <a:solidFill>
              <a:srgbClr val="42A9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156" name="Google Shape;156;p110"/>
          <p:cNvGrpSpPr/>
          <p:nvPr/>
        </p:nvGrpSpPr>
        <p:grpSpPr>
          <a:xfrm>
            <a:off x="1714988" y="4544219"/>
            <a:ext cx="1873268" cy="2324202"/>
            <a:chOff x="3359" y="1523"/>
            <a:chExt cx="943" cy="1170"/>
          </a:xfrm>
        </p:grpSpPr>
        <p:sp>
          <p:nvSpPr>
            <p:cNvPr id="157" name="Google Shape;157;p110"/>
            <p:cNvSpPr/>
            <p:nvPr/>
          </p:nvSpPr>
          <p:spPr>
            <a:xfrm>
              <a:off x="3359" y="1523"/>
              <a:ext cx="943" cy="922"/>
            </a:xfrm>
            <a:custGeom>
              <a:avLst/>
              <a:gdLst/>
              <a:ahLst/>
              <a:cxnLst/>
              <a:rect l="l" t="t" r="r" b="b"/>
              <a:pathLst>
                <a:path w="399" h="390" extrusionOk="0">
                  <a:moveTo>
                    <a:pt x="213" y="385"/>
                  </a:moveTo>
                  <a:cubicBezTo>
                    <a:pt x="276" y="390"/>
                    <a:pt x="399" y="354"/>
                    <a:pt x="369" y="198"/>
                  </a:cubicBezTo>
                  <a:cubicBezTo>
                    <a:pt x="328" y="0"/>
                    <a:pt x="101" y="49"/>
                    <a:pt x="63" y="117"/>
                  </a:cubicBezTo>
                  <a:cubicBezTo>
                    <a:pt x="0" y="229"/>
                    <a:pt x="19" y="370"/>
                    <a:pt x="213" y="385"/>
                  </a:cubicBezTo>
                  <a:close/>
                </a:path>
              </a:pathLst>
            </a:custGeom>
            <a:solidFill>
              <a:srgbClr val="CA7F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8" name="Google Shape;158;p110"/>
            <p:cNvSpPr/>
            <p:nvPr/>
          </p:nvSpPr>
          <p:spPr>
            <a:xfrm>
              <a:off x="3565" y="1904"/>
              <a:ext cx="562" cy="789"/>
            </a:xfrm>
            <a:custGeom>
              <a:avLst/>
              <a:gdLst/>
              <a:ahLst/>
              <a:cxnLst/>
              <a:rect l="l" t="t" r="r" b="b"/>
              <a:pathLst>
                <a:path w="238" h="334" extrusionOk="0">
                  <a:moveTo>
                    <a:pt x="137" y="137"/>
                  </a:moveTo>
                  <a:cubicBezTo>
                    <a:pt x="137" y="137"/>
                    <a:pt x="167" y="117"/>
                    <a:pt x="238" y="121"/>
                  </a:cubicBezTo>
                  <a:cubicBezTo>
                    <a:pt x="208" y="86"/>
                    <a:pt x="145" y="110"/>
                    <a:pt x="135" y="114"/>
                  </a:cubicBezTo>
                  <a:cubicBezTo>
                    <a:pt x="141" y="84"/>
                    <a:pt x="195" y="41"/>
                    <a:pt x="238" y="54"/>
                  </a:cubicBezTo>
                  <a:cubicBezTo>
                    <a:pt x="197" y="18"/>
                    <a:pt x="151" y="59"/>
                    <a:pt x="131" y="84"/>
                  </a:cubicBezTo>
                  <a:cubicBezTo>
                    <a:pt x="131" y="84"/>
                    <a:pt x="131" y="84"/>
                    <a:pt x="131" y="84"/>
                  </a:cubicBezTo>
                  <a:cubicBezTo>
                    <a:pt x="131" y="59"/>
                    <a:pt x="161" y="22"/>
                    <a:pt x="178" y="6"/>
                  </a:cubicBezTo>
                  <a:cubicBezTo>
                    <a:pt x="147" y="5"/>
                    <a:pt x="126" y="62"/>
                    <a:pt x="126" y="62"/>
                  </a:cubicBezTo>
                  <a:cubicBezTo>
                    <a:pt x="126" y="62"/>
                    <a:pt x="111" y="4"/>
                    <a:pt x="92" y="0"/>
                  </a:cubicBezTo>
                  <a:cubicBezTo>
                    <a:pt x="118" y="45"/>
                    <a:pt x="118" y="85"/>
                    <a:pt x="118" y="85"/>
                  </a:cubicBezTo>
                  <a:cubicBezTo>
                    <a:pt x="119" y="89"/>
                    <a:pt x="119" y="89"/>
                    <a:pt x="119" y="89"/>
                  </a:cubicBezTo>
                  <a:cubicBezTo>
                    <a:pt x="98" y="53"/>
                    <a:pt x="65" y="16"/>
                    <a:pt x="22" y="28"/>
                  </a:cubicBezTo>
                  <a:cubicBezTo>
                    <a:pt x="76" y="43"/>
                    <a:pt x="109" y="102"/>
                    <a:pt x="109" y="117"/>
                  </a:cubicBezTo>
                  <a:cubicBezTo>
                    <a:pt x="88" y="100"/>
                    <a:pt x="33" y="75"/>
                    <a:pt x="0" y="101"/>
                  </a:cubicBezTo>
                  <a:cubicBezTo>
                    <a:pt x="53" y="101"/>
                    <a:pt x="99" y="122"/>
                    <a:pt x="111" y="141"/>
                  </a:cubicBezTo>
                  <a:cubicBezTo>
                    <a:pt x="112" y="159"/>
                    <a:pt x="109" y="280"/>
                    <a:pt x="107" y="334"/>
                  </a:cubicBezTo>
                  <a:cubicBezTo>
                    <a:pt x="131" y="334"/>
                    <a:pt x="131" y="334"/>
                    <a:pt x="131" y="334"/>
                  </a:cubicBezTo>
                  <a:cubicBezTo>
                    <a:pt x="137" y="137"/>
                    <a:pt x="137" y="137"/>
                    <a:pt x="137" y="137"/>
                  </a:cubicBezTo>
                  <a:close/>
                </a:path>
              </a:pathLst>
            </a:custGeom>
            <a:solidFill>
              <a:srgbClr val="84491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9" name="Google Shape;159;p110"/>
            <p:cNvSpPr/>
            <p:nvPr/>
          </p:nvSpPr>
          <p:spPr>
            <a:xfrm>
              <a:off x="3553" y="1620"/>
              <a:ext cx="596" cy="192"/>
            </a:xfrm>
            <a:custGeom>
              <a:avLst/>
              <a:gdLst/>
              <a:ahLst/>
              <a:cxnLst/>
              <a:rect l="l" t="t" r="r" b="b"/>
              <a:pathLst>
                <a:path w="252" h="81" extrusionOk="0">
                  <a:moveTo>
                    <a:pt x="147" y="17"/>
                  </a:moveTo>
                  <a:cubicBezTo>
                    <a:pt x="172" y="23"/>
                    <a:pt x="169" y="75"/>
                    <a:pt x="169" y="75"/>
                  </a:cubicBezTo>
                  <a:cubicBezTo>
                    <a:pt x="169" y="75"/>
                    <a:pt x="192" y="20"/>
                    <a:pt x="217" y="34"/>
                  </a:cubicBezTo>
                  <a:cubicBezTo>
                    <a:pt x="248" y="51"/>
                    <a:pt x="232" y="71"/>
                    <a:pt x="230" y="79"/>
                  </a:cubicBezTo>
                  <a:cubicBezTo>
                    <a:pt x="240" y="81"/>
                    <a:pt x="252" y="48"/>
                    <a:pt x="233" y="31"/>
                  </a:cubicBezTo>
                  <a:cubicBezTo>
                    <a:pt x="215" y="13"/>
                    <a:pt x="175" y="24"/>
                    <a:pt x="172" y="60"/>
                  </a:cubicBezTo>
                  <a:cubicBezTo>
                    <a:pt x="176" y="28"/>
                    <a:pt x="170" y="2"/>
                    <a:pt x="141" y="4"/>
                  </a:cubicBezTo>
                  <a:cubicBezTo>
                    <a:pt x="120" y="7"/>
                    <a:pt x="115" y="32"/>
                    <a:pt x="115" y="32"/>
                  </a:cubicBezTo>
                  <a:cubicBezTo>
                    <a:pt x="115" y="32"/>
                    <a:pt x="107" y="0"/>
                    <a:pt x="85" y="2"/>
                  </a:cubicBezTo>
                  <a:cubicBezTo>
                    <a:pt x="48" y="7"/>
                    <a:pt x="40" y="37"/>
                    <a:pt x="49" y="64"/>
                  </a:cubicBezTo>
                  <a:cubicBezTo>
                    <a:pt x="33" y="49"/>
                    <a:pt x="20" y="40"/>
                    <a:pt x="0" y="50"/>
                  </a:cubicBezTo>
                  <a:cubicBezTo>
                    <a:pt x="26" y="49"/>
                    <a:pt x="56" y="77"/>
                    <a:pt x="56" y="77"/>
                  </a:cubicBezTo>
                  <a:cubicBezTo>
                    <a:pt x="56" y="77"/>
                    <a:pt x="44" y="13"/>
                    <a:pt x="82" y="11"/>
                  </a:cubicBezTo>
                  <a:cubicBezTo>
                    <a:pt x="104" y="10"/>
                    <a:pt x="114" y="46"/>
                    <a:pt x="114" y="46"/>
                  </a:cubicBezTo>
                  <a:cubicBezTo>
                    <a:pt x="114" y="46"/>
                    <a:pt x="128" y="12"/>
                    <a:pt x="147" y="1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0" name="Google Shape;160;p110"/>
            <p:cNvSpPr/>
            <p:nvPr/>
          </p:nvSpPr>
          <p:spPr>
            <a:xfrm>
              <a:off x="3407" y="1788"/>
              <a:ext cx="305" cy="661"/>
            </a:xfrm>
            <a:custGeom>
              <a:avLst/>
              <a:gdLst/>
              <a:ahLst/>
              <a:cxnLst/>
              <a:rect l="l" t="t" r="r" b="b"/>
              <a:pathLst>
                <a:path w="129" h="280" extrusionOk="0">
                  <a:moveTo>
                    <a:pt x="92" y="257"/>
                  </a:moveTo>
                  <a:cubicBezTo>
                    <a:pt x="84" y="249"/>
                    <a:pt x="89" y="220"/>
                    <a:pt x="89" y="220"/>
                  </a:cubicBezTo>
                  <a:cubicBezTo>
                    <a:pt x="89" y="220"/>
                    <a:pt x="58" y="239"/>
                    <a:pt x="50" y="234"/>
                  </a:cubicBezTo>
                  <a:cubicBezTo>
                    <a:pt x="29" y="220"/>
                    <a:pt x="64" y="186"/>
                    <a:pt x="64" y="186"/>
                  </a:cubicBezTo>
                  <a:cubicBezTo>
                    <a:pt x="64" y="186"/>
                    <a:pt x="35" y="192"/>
                    <a:pt x="30" y="184"/>
                  </a:cubicBezTo>
                  <a:cubicBezTo>
                    <a:pt x="24" y="174"/>
                    <a:pt x="45" y="146"/>
                    <a:pt x="45" y="146"/>
                  </a:cubicBezTo>
                  <a:cubicBezTo>
                    <a:pt x="45" y="146"/>
                    <a:pt x="10" y="158"/>
                    <a:pt x="11" y="133"/>
                  </a:cubicBezTo>
                  <a:cubicBezTo>
                    <a:pt x="11" y="109"/>
                    <a:pt x="48" y="104"/>
                    <a:pt x="48" y="104"/>
                  </a:cubicBezTo>
                  <a:cubicBezTo>
                    <a:pt x="48" y="104"/>
                    <a:pt x="14" y="91"/>
                    <a:pt x="16" y="82"/>
                  </a:cubicBezTo>
                  <a:cubicBezTo>
                    <a:pt x="18" y="67"/>
                    <a:pt x="29" y="66"/>
                    <a:pt x="45" y="64"/>
                  </a:cubicBezTo>
                  <a:cubicBezTo>
                    <a:pt x="41" y="62"/>
                    <a:pt x="28" y="41"/>
                    <a:pt x="28" y="35"/>
                  </a:cubicBezTo>
                  <a:cubicBezTo>
                    <a:pt x="28" y="28"/>
                    <a:pt x="36" y="17"/>
                    <a:pt x="47" y="15"/>
                  </a:cubicBezTo>
                  <a:cubicBezTo>
                    <a:pt x="52" y="13"/>
                    <a:pt x="61" y="11"/>
                    <a:pt x="72" y="8"/>
                  </a:cubicBezTo>
                  <a:cubicBezTo>
                    <a:pt x="54" y="0"/>
                    <a:pt x="30" y="8"/>
                    <a:pt x="23" y="25"/>
                  </a:cubicBezTo>
                  <a:cubicBezTo>
                    <a:pt x="12" y="46"/>
                    <a:pt x="35" y="62"/>
                    <a:pt x="35" y="62"/>
                  </a:cubicBezTo>
                  <a:cubicBezTo>
                    <a:pt x="35" y="62"/>
                    <a:pt x="11" y="53"/>
                    <a:pt x="8" y="84"/>
                  </a:cubicBezTo>
                  <a:cubicBezTo>
                    <a:pt x="6" y="98"/>
                    <a:pt x="16" y="99"/>
                    <a:pt x="34" y="106"/>
                  </a:cubicBezTo>
                  <a:cubicBezTo>
                    <a:pt x="16" y="103"/>
                    <a:pt x="0" y="117"/>
                    <a:pt x="1" y="140"/>
                  </a:cubicBezTo>
                  <a:cubicBezTo>
                    <a:pt x="3" y="163"/>
                    <a:pt x="34" y="154"/>
                    <a:pt x="34" y="154"/>
                  </a:cubicBezTo>
                  <a:cubicBezTo>
                    <a:pt x="34" y="154"/>
                    <a:pt x="14" y="171"/>
                    <a:pt x="22" y="187"/>
                  </a:cubicBezTo>
                  <a:cubicBezTo>
                    <a:pt x="29" y="202"/>
                    <a:pt x="53" y="190"/>
                    <a:pt x="53" y="190"/>
                  </a:cubicBezTo>
                  <a:cubicBezTo>
                    <a:pt x="53" y="190"/>
                    <a:pt x="17" y="222"/>
                    <a:pt x="41" y="237"/>
                  </a:cubicBezTo>
                  <a:cubicBezTo>
                    <a:pt x="62" y="251"/>
                    <a:pt x="69" y="242"/>
                    <a:pt x="80" y="231"/>
                  </a:cubicBezTo>
                  <a:cubicBezTo>
                    <a:pt x="75" y="244"/>
                    <a:pt x="79" y="269"/>
                    <a:pt x="100" y="273"/>
                  </a:cubicBezTo>
                  <a:cubicBezTo>
                    <a:pt x="127" y="280"/>
                    <a:pt x="129" y="249"/>
                    <a:pt x="129" y="249"/>
                  </a:cubicBezTo>
                  <a:cubicBezTo>
                    <a:pt x="129" y="249"/>
                    <a:pt x="111" y="277"/>
                    <a:pt x="92" y="25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1" name="Google Shape;161;p110"/>
            <p:cNvSpPr/>
            <p:nvPr/>
          </p:nvSpPr>
          <p:spPr>
            <a:xfrm>
              <a:off x="3884" y="1779"/>
              <a:ext cx="392" cy="666"/>
            </a:xfrm>
            <a:custGeom>
              <a:avLst/>
              <a:gdLst/>
              <a:ahLst/>
              <a:cxnLst/>
              <a:rect l="l" t="t" r="r" b="b"/>
              <a:pathLst>
                <a:path w="166" h="282" extrusionOk="0">
                  <a:moveTo>
                    <a:pt x="163" y="112"/>
                  </a:moveTo>
                  <a:cubicBezTo>
                    <a:pt x="161" y="90"/>
                    <a:pt x="138" y="83"/>
                    <a:pt x="138" y="83"/>
                  </a:cubicBezTo>
                  <a:cubicBezTo>
                    <a:pt x="138" y="83"/>
                    <a:pt x="156" y="75"/>
                    <a:pt x="155" y="56"/>
                  </a:cubicBezTo>
                  <a:cubicBezTo>
                    <a:pt x="154" y="35"/>
                    <a:pt x="131" y="37"/>
                    <a:pt x="131" y="37"/>
                  </a:cubicBezTo>
                  <a:cubicBezTo>
                    <a:pt x="131" y="37"/>
                    <a:pt x="141" y="25"/>
                    <a:pt x="136" y="13"/>
                  </a:cubicBezTo>
                  <a:cubicBezTo>
                    <a:pt x="131" y="0"/>
                    <a:pt x="114" y="11"/>
                    <a:pt x="114" y="11"/>
                  </a:cubicBezTo>
                  <a:cubicBezTo>
                    <a:pt x="117" y="14"/>
                    <a:pt x="117" y="14"/>
                    <a:pt x="117" y="14"/>
                  </a:cubicBezTo>
                  <a:cubicBezTo>
                    <a:pt x="117" y="14"/>
                    <a:pt x="129" y="10"/>
                    <a:pt x="131" y="17"/>
                  </a:cubicBezTo>
                  <a:cubicBezTo>
                    <a:pt x="133" y="26"/>
                    <a:pt x="122" y="42"/>
                    <a:pt x="122" y="42"/>
                  </a:cubicBezTo>
                  <a:cubicBezTo>
                    <a:pt x="122" y="42"/>
                    <a:pt x="145" y="42"/>
                    <a:pt x="146" y="57"/>
                  </a:cubicBezTo>
                  <a:cubicBezTo>
                    <a:pt x="149" y="71"/>
                    <a:pt x="121" y="86"/>
                    <a:pt x="121" y="86"/>
                  </a:cubicBezTo>
                  <a:cubicBezTo>
                    <a:pt x="121" y="86"/>
                    <a:pt x="155" y="88"/>
                    <a:pt x="154" y="109"/>
                  </a:cubicBezTo>
                  <a:cubicBezTo>
                    <a:pt x="153" y="129"/>
                    <a:pt x="117" y="154"/>
                    <a:pt x="117" y="154"/>
                  </a:cubicBezTo>
                  <a:cubicBezTo>
                    <a:pt x="117" y="154"/>
                    <a:pt x="141" y="158"/>
                    <a:pt x="139" y="182"/>
                  </a:cubicBezTo>
                  <a:cubicBezTo>
                    <a:pt x="137" y="205"/>
                    <a:pt x="88" y="196"/>
                    <a:pt x="88" y="196"/>
                  </a:cubicBezTo>
                  <a:cubicBezTo>
                    <a:pt x="88" y="196"/>
                    <a:pt x="111" y="231"/>
                    <a:pt x="105" y="236"/>
                  </a:cubicBezTo>
                  <a:cubicBezTo>
                    <a:pt x="93" y="246"/>
                    <a:pt x="79" y="225"/>
                    <a:pt x="79" y="225"/>
                  </a:cubicBezTo>
                  <a:cubicBezTo>
                    <a:pt x="79" y="225"/>
                    <a:pt x="84" y="254"/>
                    <a:pt x="70" y="254"/>
                  </a:cubicBezTo>
                  <a:cubicBezTo>
                    <a:pt x="57" y="254"/>
                    <a:pt x="36" y="228"/>
                    <a:pt x="36" y="228"/>
                  </a:cubicBezTo>
                  <a:cubicBezTo>
                    <a:pt x="36" y="228"/>
                    <a:pt x="36" y="267"/>
                    <a:pt x="25" y="271"/>
                  </a:cubicBezTo>
                  <a:cubicBezTo>
                    <a:pt x="13" y="274"/>
                    <a:pt x="0" y="249"/>
                    <a:pt x="0" y="249"/>
                  </a:cubicBezTo>
                  <a:cubicBezTo>
                    <a:pt x="0" y="249"/>
                    <a:pt x="2" y="282"/>
                    <a:pt x="24" y="278"/>
                  </a:cubicBezTo>
                  <a:cubicBezTo>
                    <a:pt x="45" y="274"/>
                    <a:pt x="42" y="241"/>
                    <a:pt x="42" y="241"/>
                  </a:cubicBezTo>
                  <a:cubicBezTo>
                    <a:pt x="42" y="241"/>
                    <a:pt x="62" y="269"/>
                    <a:pt x="74" y="265"/>
                  </a:cubicBezTo>
                  <a:cubicBezTo>
                    <a:pt x="88" y="262"/>
                    <a:pt x="87" y="241"/>
                    <a:pt x="87" y="241"/>
                  </a:cubicBezTo>
                  <a:cubicBezTo>
                    <a:pt x="87" y="241"/>
                    <a:pt x="103" y="256"/>
                    <a:pt x="115" y="240"/>
                  </a:cubicBezTo>
                  <a:cubicBezTo>
                    <a:pt x="122" y="229"/>
                    <a:pt x="99" y="204"/>
                    <a:pt x="99" y="204"/>
                  </a:cubicBezTo>
                  <a:cubicBezTo>
                    <a:pt x="99" y="204"/>
                    <a:pt x="145" y="212"/>
                    <a:pt x="149" y="186"/>
                  </a:cubicBezTo>
                  <a:cubicBezTo>
                    <a:pt x="151" y="158"/>
                    <a:pt x="131" y="154"/>
                    <a:pt x="131" y="154"/>
                  </a:cubicBezTo>
                  <a:cubicBezTo>
                    <a:pt x="131" y="154"/>
                    <a:pt x="166" y="134"/>
                    <a:pt x="163" y="11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162" name="Google Shape;162;p110"/>
          <p:cNvGrpSpPr/>
          <p:nvPr/>
        </p:nvGrpSpPr>
        <p:grpSpPr>
          <a:xfrm>
            <a:off x="1168399" y="5011046"/>
            <a:ext cx="1497013" cy="1857375"/>
            <a:chOff x="3367" y="1523"/>
            <a:chExt cx="943" cy="1170"/>
          </a:xfrm>
        </p:grpSpPr>
        <p:sp>
          <p:nvSpPr>
            <p:cNvPr id="163" name="Google Shape;163;p110"/>
            <p:cNvSpPr/>
            <p:nvPr/>
          </p:nvSpPr>
          <p:spPr>
            <a:xfrm>
              <a:off x="3757" y="2208"/>
              <a:ext cx="236" cy="88"/>
            </a:xfrm>
            <a:custGeom>
              <a:avLst/>
              <a:gdLst/>
              <a:ahLst/>
              <a:cxnLst/>
              <a:rect l="l" t="t" r="r" b="b"/>
              <a:pathLst>
                <a:path w="100" h="37" extrusionOk="0">
                  <a:moveTo>
                    <a:pt x="0" y="12"/>
                  </a:moveTo>
                  <a:cubicBezTo>
                    <a:pt x="31" y="22"/>
                    <a:pt x="64" y="30"/>
                    <a:pt x="98" y="37"/>
                  </a:cubicBezTo>
                  <a:cubicBezTo>
                    <a:pt x="100" y="25"/>
                    <a:pt x="100" y="25"/>
                    <a:pt x="100" y="25"/>
                  </a:cubicBezTo>
                  <a:cubicBezTo>
                    <a:pt x="67" y="18"/>
                    <a:pt x="34" y="9"/>
                    <a:pt x="4" y="0"/>
                  </a:cubicBezTo>
                  <a:cubicBezTo>
                    <a:pt x="4" y="0"/>
                    <a:pt x="4" y="0"/>
                    <a:pt x="0" y="12"/>
                  </a:cubicBezTo>
                  <a:close/>
                </a:path>
              </a:pathLst>
            </a:custGeom>
            <a:solidFill>
              <a:srgbClr val="F9D43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4" name="Google Shape;164;p110"/>
            <p:cNvSpPr/>
            <p:nvPr/>
          </p:nvSpPr>
          <p:spPr>
            <a:xfrm>
              <a:off x="3367" y="1523"/>
              <a:ext cx="943" cy="922"/>
            </a:xfrm>
            <a:custGeom>
              <a:avLst/>
              <a:gdLst/>
              <a:ahLst/>
              <a:cxnLst/>
              <a:rect l="l" t="t" r="r" b="b"/>
              <a:pathLst>
                <a:path w="399" h="390" extrusionOk="0">
                  <a:moveTo>
                    <a:pt x="212" y="385"/>
                  </a:moveTo>
                  <a:cubicBezTo>
                    <a:pt x="275" y="390"/>
                    <a:pt x="399" y="354"/>
                    <a:pt x="368" y="198"/>
                  </a:cubicBezTo>
                  <a:cubicBezTo>
                    <a:pt x="328" y="0"/>
                    <a:pt x="100" y="49"/>
                    <a:pt x="62" y="117"/>
                  </a:cubicBezTo>
                  <a:cubicBezTo>
                    <a:pt x="0" y="229"/>
                    <a:pt x="18" y="370"/>
                    <a:pt x="212" y="385"/>
                  </a:cubicBezTo>
                  <a:close/>
                </a:path>
              </a:pathLst>
            </a:custGeom>
            <a:solidFill>
              <a:srgbClr val="FEBE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5" name="Google Shape;165;p110"/>
            <p:cNvSpPr/>
            <p:nvPr/>
          </p:nvSpPr>
          <p:spPr>
            <a:xfrm>
              <a:off x="3571" y="1904"/>
              <a:ext cx="564" cy="789"/>
            </a:xfrm>
            <a:custGeom>
              <a:avLst/>
              <a:gdLst/>
              <a:ahLst/>
              <a:cxnLst/>
              <a:rect l="l" t="t" r="r" b="b"/>
              <a:pathLst>
                <a:path w="239" h="334" extrusionOk="0">
                  <a:moveTo>
                    <a:pt x="136" y="137"/>
                  </a:moveTo>
                  <a:cubicBezTo>
                    <a:pt x="136" y="137"/>
                    <a:pt x="165" y="117"/>
                    <a:pt x="238" y="121"/>
                  </a:cubicBezTo>
                  <a:cubicBezTo>
                    <a:pt x="208" y="86"/>
                    <a:pt x="144" y="110"/>
                    <a:pt x="136" y="114"/>
                  </a:cubicBezTo>
                  <a:cubicBezTo>
                    <a:pt x="141" y="84"/>
                    <a:pt x="196" y="41"/>
                    <a:pt x="239" y="54"/>
                  </a:cubicBezTo>
                  <a:cubicBezTo>
                    <a:pt x="198" y="18"/>
                    <a:pt x="150" y="59"/>
                    <a:pt x="133" y="84"/>
                  </a:cubicBezTo>
                  <a:cubicBezTo>
                    <a:pt x="133" y="84"/>
                    <a:pt x="133" y="84"/>
                    <a:pt x="133" y="84"/>
                  </a:cubicBezTo>
                  <a:cubicBezTo>
                    <a:pt x="133" y="59"/>
                    <a:pt x="162" y="22"/>
                    <a:pt x="178" y="6"/>
                  </a:cubicBezTo>
                  <a:cubicBezTo>
                    <a:pt x="148" y="5"/>
                    <a:pt x="127" y="62"/>
                    <a:pt x="127" y="62"/>
                  </a:cubicBezTo>
                  <a:cubicBezTo>
                    <a:pt x="127" y="62"/>
                    <a:pt x="110" y="4"/>
                    <a:pt x="92" y="0"/>
                  </a:cubicBezTo>
                  <a:cubicBezTo>
                    <a:pt x="118" y="45"/>
                    <a:pt x="119" y="85"/>
                    <a:pt x="119" y="85"/>
                  </a:cubicBezTo>
                  <a:cubicBezTo>
                    <a:pt x="119" y="89"/>
                    <a:pt x="119" y="89"/>
                    <a:pt x="119" y="89"/>
                  </a:cubicBezTo>
                  <a:cubicBezTo>
                    <a:pt x="97" y="53"/>
                    <a:pt x="65" y="16"/>
                    <a:pt x="21" y="28"/>
                  </a:cubicBezTo>
                  <a:cubicBezTo>
                    <a:pt x="75" y="43"/>
                    <a:pt x="108" y="102"/>
                    <a:pt x="108" y="117"/>
                  </a:cubicBezTo>
                  <a:cubicBezTo>
                    <a:pt x="87" y="100"/>
                    <a:pt x="33" y="75"/>
                    <a:pt x="0" y="101"/>
                  </a:cubicBezTo>
                  <a:cubicBezTo>
                    <a:pt x="52" y="101"/>
                    <a:pt x="98" y="122"/>
                    <a:pt x="110" y="141"/>
                  </a:cubicBezTo>
                  <a:cubicBezTo>
                    <a:pt x="112" y="159"/>
                    <a:pt x="107" y="280"/>
                    <a:pt x="106" y="334"/>
                  </a:cubicBezTo>
                  <a:cubicBezTo>
                    <a:pt x="130" y="334"/>
                    <a:pt x="130" y="334"/>
                    <a:pt x="130" y="334"/>
                  </a:cubicBezTo>
                  <a:cubicBezTo>
                    <a:pt x="136" y="137"/>
                    <a:pt x="136" y="137"/>
                    <a:pt x="136" y="137"/>
                  </a:cubicBezTo>
                  <a:close/>
                </a:path>
              </a:pathLst>
            </a:custGeom>
            <a:solidFill>
              <a:srgbClr val="84491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6" name="Google Shape;166;p110"/>
            <p:cNvSpPr/>
            <p:nvPr/>
          </p:nvSpPr>
          <p:spPr>
            <a:xfrm>
              <a:off x="3528" y="1620"/>
              <a:ext cx="593" cy="192"/>
            </a:xfrm>
            <a:custGeom>
              <a:avLst/>
              <a:gdLst/>
              <a:ahLst/>
              <a:cxnLst/>
              <a:rect l="l" t="t" r="r" b="b"/>
              <a:pathLst>
                <a:path w="251" h="81" extrusionOk="0">
                  <a:moveTo>
                    <a:pt x="196" y="77"/>
                  </a:moveTo>
                  <a:cubicBezTo>
                    <a:pt x="196" y="77"/>
                    <a:pt x="226" y="49"/>
                    <a:pt x="251" y="50"/>
                  </a:cubicBezTo>
                  <a:cubicBezTo>
                    <a:pt x="232" y="40"/>
                    <a:pt x="220" y="49"/>
                    <a:pt x="203" y="64"/>
                  </a:cubicBezTo>
                  <a:cubicBezTo>
                    <a:pt x="213" y="37"/>
                    <a:pt x="205" y="7"/>
                    <a:pt x="168" y="2"/>
                  </a:cubicBezTo>
                  <a:cubicBezTo>
                    <a:pt x="145" y="0"/>
                    <a:pt x="136" y="32"/>
                    <a:pt x="136" y="32"/>
                  </a:cubicBezTo>
                  <a:cubicBezTo>
                    <a:pt x="136" y="32"/>
                    <a:pt x="133" y="7"/>
                    <a:pt x="111" y="4"/>
                  </a:cubicBezTo>
                  <a:cubicBezTo>
                    <a:pt x="83" y="2"/>
                    <a:pt x="76" y="28"/>
                    <a:pt x="79" y="60"/>
                  </a:cubicBezTo>
                  <a:cubicBezTo>
                    <a:pt x="77" y="24"/>
                    <a:pt x="38" y="13"/>
                    <a:pt x="19" y="31"/>
                  </a:cubicBezTo>
                  <a:cubicBezTo>
                    <a:pt x="0" y="48"/>
                    <a:pt x="12" y="81"/>
                    <a:pt x="22" y="79"/>
                  </a:cubicBezTo>
                  <a:cubicBezTo>
                    <a:pt x="19" y="71"/>
                    <a:pt x="5" y="51"/>
                    <a:pt x="34" y="34"/>
                  </a:cubicBezTo>
                  <a:cubicBezTo>
                    <a:pt x="61" y="20"/>
                    <a:pt x="83" y="75"/>
                    <a:pt x="83" y="75"/>
                  </a:cubicBezTo>
                  <a:cubicBezTo>
                    <a:pt x="83" y="75"/>
                    <a:pt x="79" y="23"/>
                    <a:pt x="106" y="17"/>
                  </a:cubicBezTo>
                  <a:cubicBezTo>
                    <a:pt x="125" y="12"/>
                    <a:pt x="138" y="46"/>
                    <a:pt x="138" y="46"/>
                  </a:cubicBezTo>
                  <a:cubicBezTo>
                    <a:pt x="138" y="46"/>
                    <a:pt x="148" y="10"/>
                    <a:pt x="171" y="11"/>
                  </a:cubicBezTo>
                  <a:cubicBezTo>
                    <a:pt x="209" y="13"/>
                    <a:pt x="196" y="77"/>
                    <a:pt x="196" y="7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7" name="Google Shape;167;p110"/>
            <p:cNvSpPr/>
            <p:nvPr/>
          </p:nvSpPr>
          <p:spPr>
            <a:xfrm>
              <a:off x="3965" y="1788"/>
              <a:ext cx="307" cy="661"/>
            </a:xfrm>
            <a:custGeom>
              <a:avLst/>
              <a:gdLst/>
              <a:ahLst/>
              <a:cxnLst/>
              <a:rect l="l" t="t" r="r" b="b"/>
              <a:pathLst>
                <a:path w="130" h="280" extrusionOk="0">
                  <a:moveTo>
                    <a:pt x="95" y="106"/>
                  </a:moveTo>
                  <a:cubicBezTo>
                    <a:pt x="113" y="99"/>
                    <a:pt x="124" y="98"/>
                    <a:pt x="122" y="84"/>
                  </a:cubicBezTo>
                  <a:cubicBezTo>
                    <a:pt x="119" y="53"/>
                    <a:pt x="94" y="62"/>
                    <a:pt x="94" y="62"/>
                  </a:cubicBezTo>
                  <a:cubicBezTo>
                    <a:pt x="94" y="62"/>
                    <a:pt x="116" y="46"/>
                    <a:pt x="107" y="25"/>
                  </a:cubicBezTo>
                  <a:cubicBezTo>
                    <a:pt x="98" y="8"/>
                    <a:pt x="75" y="0"/>
                    <a:pt x="56" y="8"/>
                  </a:cubicBezTo>
                  <a:cubicBezTo>
                    <a:pt x="68" y="11"/>
                    <a:pt x="78" y="13"/>
                    <a:pt x="81" y="15"/>
                  </a:cubicBezTo>
                  <a:cubicBezTo>
                    <a:pt x="92" y="17"/>
                    <a:pt x="101" y="28"/>
                    <a:pt x="101" y="35"/>
                  </a:cubicBezTo>
                  <a:cubicBezTo>
                    <a:pt x="101" y="41"/>
                    <a:pt x="89" y="62"/>
                    <a:pt x="83" y="64"/>
                  </a:cubicBezTo>
                  <a:cubicBezTo>
                    <a:pt x="100" y="66"/>
                    <a:pt x="112" y="67"/>
                    <a:pt x="113" y="82"/>
                  </a:cubicBezTo>
                  <a:cubicBezTo>
                    <a:pt x="115" y="91"/>
                    <a:pt x="80" y="104"/>
                    <a:pt x="80" y="104"/>
                  </a:cubicBezTo>
                  <a:cubicBezTo>
                    <a:pt x="80" y="104"/>
                    <a:pt x="117" y="109"/>
                    <a:pt x="119" y="133"/>
                  </a:cubicBezTo>
                  <a:cubicBezTo>
                    <a:pt x="120" y="158"/>
                    <a:pt x="84" y="146"/>
                    <a:pt x="84" y="146"/>
                  </a:cubicBezTo>
                  <a:cubicBezTo>
                    <a:pt x="84" y="146"/>
                    <a:pt x="105" y="174"/>
                    <a:pt x="99" y="184"/>
                  </a:cubicBezTo>
                  <a:cubicBezTo>
                    <a:pt x="94" y="192"/>
                    <a:pt x="65" y="186"/>
                    <a:pt x="65" y="186"/>
                  </a:cubicBezTo>
                  <a:cubicBezTo>
                    <a:pt x="65" y="186"/>
                    <a:pt x="100" y="220"/>
                    <a:pt x="79" y="234"/>
                  </a:cubicBezTo>
                  <a:cubicBezTo>
                    <a:pt x="71" y="239"/>
                    <a:pt x="41" y="220"/>
                    <a:pt x="41" y="220"/>
                  </a:cubicBezTo>
                  <a:cubicBezTo>
                    <a:pt x="41" y="220"/>
                    <a:pt x="45" y="249"/>
                    <a:pt x="37" y="257"/>
                  </a:cubicBezTo>
                  <a:cubicBezTo>
                    <a:pt x="18" y="277"/>
                    <a:pt x="0" y="249"/>
                    <a:pt x="0" y="249"/>
                  </a:cubicBezTo>
                  <a:cubicBezTo>
                    <a:pt x="0" y="249"/>
                    <a:pt x="1" y="280"/>
                    <a:pt x="29" y="273"/>
                  </a:cubicBezTo>
                  <a:cubicBezTo>
                    <a:pt x="51" y="269"/>
                    <a:pt x="55" y="244"/>
                    <a:pt x="49" y="231"/>
                  </a:cubicBezTo>
                  <a:cubicBezTo>
                    <a:pt x="59" y="242"/>
                    <a:pt x="67" y="251"/>
                    <a:pt x="89" y="237"/>
                  </a:cubicBezTo>
                  <a:cubicBezTo>
                    <a:pt x="113" y="222"/>
                    <a:pt x="76" y="190"/>
                    <a:pt x="76" y="190"/>
                  </a:cubicBezTo>
                  <a:cubicBezTo>
                    <a:pt x="76" y="190"/>
                    <a:pt x="100" y="202"/>
                    <a:pt x="107" y="187"/>
                  </a:cubicBezTo>
                  <a:cubicBezTo>
                    <a:pt x="115" y="171"/>
                    <a:pt x="95" y="154"/>
                    <a:pt x="95" y="154"/>
                  </a:cubicBezTo>
                  <a:cubicBezTo>
                    <a:pt x="95" y="154"/>
                    <a:pt x="125" y="163"/>
                    <a:pt x="128" y="140"/>
                  </a:cubicBezTo>
                  <a:cubicBezTo>
                    <a:pt x="130" y="117"/>
                    <a:pt x="113" y="103"/>
                    <a:pt x="95" y="106"/>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8" name="Google Shape;168;p110"/>
            <p:cNvSpPr/>
            <p:nvPr/>
          </p:nvSpPr>
          <p:spPr>
            <a:xfrm>
              <a:off x="3403" y="1779"/>
              <a:ext cx="389" cy="666"/>
            </a:xfrm>
            <a:custGeom>
              <a:avLst/>
              <a:gdLst/>
              <a:ahLst/>
              <a:cxnLst/>
              <a:rect l="l" t="t" r="r" b="b"/>
              <a:pathLst>
                <a:path w="165" h="282" extrusionOk="0">
                  <a:moveTo>
                    <a:pt x="141" y="271"/>
                  </a:moveTo>
                  <a:cubicBezTo>
                    <a:pt x="130" y="267"/>
                    <a:pt x="130" y="228"/>
                    <a:pt x="130" y="228"/>
                  </a:cubicBezTo>
                  <a:cubicBezTo>
                    <a:pt x="130" y="228"/>
                    <a:pt x="108" y="254"/>
                    <a:pt x="96" y="254"/>
                  </a:cubicBezTo>
                  <a:cubicBezTo>
                    <a:pt x="82" y="254"/>
                    <a:pt x="87" y="225"/>
                    <a:pt x="87" y="225"/>
                  </a:cubicBezTo>
                  <a:cubicBezTo>
                    <a:pt x="87" y="225"/>
                    <a:pt x="72" y="246"/>
                    <a:pt x="60" y="236"/>
                  </a:cubicBezTo>
                  <a:cubicBezTo>
                    <a:pt x="54" y="231"/>
                    <a:pt x="79" y="196"/>
                    <a:pt x="79" y="196"/>
                  </a:cubicBezTo>
                  <a:cubicBezTo>
                    <a:pt x="79" y="196"/>
                    <a:pt x="28" y="205"/>
                    <a:pt x="27" y="182"/>
                  </a:cubicBezTo>
                  <a:cubicBezTo>
                    <a:pt x="25" y="158"/>
                    <a:pt x="49" y="154"/>
                    <a:pt x="49" y="154"/>
                  </a:cubicBezTo>
                  <a:cubicBezTo>
                    <a:pt x="49" y="154"/>
                    <a:pt x="13" y="129"/>
                    <a:pt x="12" y="109"/>
                  </a:cubicBezTo>
                  <a:cubicBezTo>
                    <a:pt x="11" y="88"/>
                    <a:pt x="45" y="86"/>
                    <a:pt x="45" y="86"/>
                  </a:cubicBezTo>
                  <a:cubicBezTo>
                    <a:pt x="45" y="86"/>
                    <a:pt x="17" y="71"/>
                    <a:pt x="19" y="57"/>
                  </a:cubicBezTo>
                  <a:cubicBezTo>
                    <a:pt x="21" y="42"/>
                    <a:pt x="44" y="42"/>
                    <a:pt x="44" y="42"/>
                  </a:cubicBezTo>
                  <a:cubicBezTo>
                    <a:pt x="44" y="42"/>
                    <a:pt x="32" y="26"/>
                    <a:pt x="35" y="17"/>
                  </a:cubicBezTo>
                  <a:cubicBezTo>
                    <a:pt x="37" y="10"/>
                    <a:pt x="49" y="14"/>
                    <a:pt x="49" y="14"/>
                  </a:cubicBezTo>
                  <a:cubicBezTo>
                    <a:pt x="51" y="11"/>
                    <a:pt x="51" y="11"/>
                    <a:pt x="51" y="11"/>
                  </a:cubicBezTo>
                  <a:cubicBezTo>
                    <a:pt x="51" y="11"/>
                    <a:pt x="35" y="0"/>
                    <a:pt x="29" y="13"/>
                  </a:cubicBezTo>
                  <a:cubicBezTo>
                    <a:pt x="25" y="25"/>
                    <a:pt x="35" y="37"/>
                    <a:pt x="35" y="37"/>
                  </a:cubicBezTo>
                  <a:cubicBezTo>
                    <a:pt x="35" y="37"/>
                    <a:pt x="12" y="35"/>
                    <a:pt x="11" y="56"/>
                  </a:cubicBezTo>
                  <a:cubicBezTo>
                    <a:pt x="10" y="75"/>
                    <a:pt x="27" y="83"/>
                    <a:pt x="27" y="83"/>
                  </a:cubicBezTo>
                  <a:cubicBezTo>
                    <a:pt x="27" y="83"/>
                    <a:pt x="4" y="90"/>
                    <a:pt x="3" y="112"/>
                  </a:cubicBezTo>
                  <a:cubicBezTo>
                    <a:pt x="0" y="134"/>
                    <a:pt x="35" y="154"/>
                    <a:pt x="35" y="154"/>
                  </a:cubicBezTo>
                  <a:cubicBezTo>
                    <a:pt x="35" y="154"/>
                    <a:pt x="15" y="158"/>
                    <a:pt x="17" y="186"/>
                  </a:cubicBezTo>
                  <a:cubicBezTo>
                    <a:pt x="20" y="212"/>
                    <a:pt x="67" y="204"/>
                    <a:pt x="67" y="204"/>
                  </a:cubicBezTo>
                  <a:cubicBezTo>
                    <a:pt x="67" y="204"/>
                    <a:pt x="43" y="229"/>
                    <a:pt x="50" y="240"/>
                  </a:cubicBezTo>
                  <a:cubicBezTo>
                    <a:pt x="62" y="256"/>
                    <a:pt x="79" y="241"/>
                    <a:pt x="79" y="241"/>
                  </a:cubicBezTo>
                  <a:cubicBezTo>
                    <a:pt x="79" y="241"/>
                    <a:pt x="76" y="262"/>
                    <a:pt x="92" y="265"/>
                  </a:cubicBezTo>
                  <a:cubicBezTo>
                    <a:pt x="104" y="269"/>
                    <a:pt x="124" y="241"/>
                    <a:pt x="124" y="241"/>
                  </a:cubicBezTo>
                  <a:cubicBezTo>
                    <a:pt x="124" y="241"/>
                    <a:pt x="120" y="274"/>
                    <a:pt x="142" y="278"/>
                  </a:cubicBezTo>
                  <a:cubicBezTo>
                    <a:pt x="164" y="282"/>
                    <a:pt x="165" y="249"/>
                    <a:pt x="165" y="249"/>
                  </a:cubicBezTo>
                  <a:cubicBezTo>
                    <a:pt x="165" y="249"/>
                    <a:pt x="153" y="274"/>
                    <a:pt x="141" y="271"/>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169" name="Google Shape;169;p110"/>
          <p:cNvGrpSpPr/>
          <p:nvPr/>
        </p:nvGrpSpPr>
        <p:grpSpPr>
          <a:xfrm>
            <a:off x="-21971" y="4350236"/>
            <a:ext cx="1696783" cy="2518186"/>
            <a:chOff x="-3496" y="4350236"/>
            <a:chExt cx="1696783" cy="2518186"/>
          </a:xfrm>
        </p:grpSpPr>
        <p:sp>
          <p:nvSpPr>
            <p:cNvPr id="170" name="Google Shape;170;p110"/>
            <p:cNvSpPr/>
            <p:nvPr/>
          </p:nvSpPr>
          <p:spPr>
            <a:xfrm>
              <a:off x="-1588" y="4440962"/>
              <a:ext cx="1615212" cy="1820141"/>
            </a:xfrm>
            <a:custGeom>
              <a:avLst/>
              <a:gdLst/>
              <a:ahLst/>
              <a:cxnLst/>
              <a:rect l="l" t="t" r="r" b="b"/>
              <a:pathLst>
                <a:path w="1615212" h="1820141" extrusionOk="0">
                  <a:moveTo>
                    <a:pt x="734626" y="2038"/>
                  </a:moveTo>
                  <a:cubicBezTo>
                    <a:pt x="1104168" y="24231"/>
                    <a:pt x="1475791" y="230903"/>
                    <a:pt x="1589496" y="780177"/>
                  </a:cubicBezTo>
                  <a:cubicBezTo>
                    <a:pt x="1755894" y="1645701"/>
                    <a:pt x="1073662" y="1845437"/>
                    <a:pt x="724226" y="1817696"/>
                  </a:cubicBezTo>
                  <a:cubicBezTo>
                    <a:pt x="398251" y="1792485"/>
                    <a:pt x="161356" y="1703117"/>
                    <a:pt x="0" y="1572499"/>
                  </a:cubicBezTo>
                  <a:lnTo>
                    <a:pt x="0" y="211270"/>
                  </a:lnTo>
                  <a:cubicBezTo>
                    <a:pt x="161774" y="78872"/>
                    <a:pt x="447573" y="-15201"/>
                    <a:pt x="734626" y="2038"/>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1" name="Google Shape;171;p110"/>
            <p:cNvSpPr/>
            <p:nvPr/>
          </p:nvSpPr>
          <p:spPr>
            <a:xfrm>
              <a:off x="24666" y="5016746"/>
              <a:ext cx="1318938" cy="1851676"/>
            </a:xfrm>
            <a:custGeom>
              <a:avLst/>
              <a:gdLst/>
              <a:ahLst/>
              <a:cxnLst/>
              <a:rect l="l" t="t" r="r" b="b"/>
              <a:pathLst>
                <a:path w="238" h="334" extrusionOk="0">
                  <a:moveTo>
                    <a:pt x="137" y="137"/>
                  </a:moveTo>
                  <a:cubicBezTo>
                    <a:pt x="137" y="137"/>
                    <a:pt x="167" y="117"/>
                    <a:pt x="238" y="121"/>
                  </a:cubicBezTo>
                  <a:cubicBezTo>
                    <a:pt x="208" y="86"/>
                    <a:pt x="145" y="110"/>
                    <a:pt x="135" y="114"/>
                  </a:cubicBezTo>
                  <a:cubicBezTo>
                    <a:pt x="141" y="84"/>
                    <a:pt x="195" y="41"/>
                    <a:pt x="238" y="54"/>
                  </a:cubicBezTo>
                  <a:cubicBezTo>
                    <a:pt x="197" y="18"/>
                    <a:pt x="151" y="59"/>
                    <a:pt x="131" y="84"/>
                  </a:cubicBezTo>
                  <a:cubicBezTo>
                    <a:pt x="131" y="84"/>
                    <a:pt x="131" y="84"/>
                    <a:pt x="131" y="84"/>
                  </a:cubicBezTo>
                  <a:cubicBezTo>
                    <a:pt x="131" y="59"/>
                    <a:pt x="161" y="22"/>
                    <a:pt x="178" y="6"/>
                  </a:cubicBezTo>
                  <a:cubicBezTo>
                    <a:pt x="147" y="5"/>
                    <a:pt x="126" y="62"/>
                    <a:pt x="126" y="62"/>
                  </a:cubicBezTo>
                  <a:cubicBezTo>
                    <a:pt x="126" y="62"/>
                    <a:pt x="111" y="4"/>
                    <a:pt x="92" y="0"/>
                  </a:cubicBezTo>
                  <a:cubicBezTo>
                    <a:pt x="118" y="45"/>
                    <a:pt x="118" y="85"/>
                    <a:pt x="118" y="85"/>
                  </a:cubicBezTo>
                  <a:cubicBezTo>
                    <a:pt x="119" y="89"/>
                    <a:pt x="119" y="89"/>
                    <a:pt x="119" y="89"/>
                  </a:cubicBezTo>
                  <a:cubicBezTo>
                    <a:pt x="98" y="53"/>
                    <a:pt x="65" y="16"/>
                    <a:pt x="22" y="28"/>
                  </a:cubicBezTo>
                  <a:cubicBezTo>
                    <a:pt x="76" y="43"/>
                    <a:pt x="109" y="102"/>
                    <a:pt x="109" y="117"/>
                  </a:cubicBezTo>
                  <a:cubicBezTo>
                    <a:pt x="88" y="100"/>
                    <a:pt x="33" y="75"/>
                    <a:pt x="0" y="101"/>
                  </a:cubicBezTo>
                  <a:cubicBezTo>
                    <a:pt x="53" y="101"/>
                    <a:pt x="99" y="122"/>
                    <a:pt x="111" y="141"/>
                  </a:cubicBezTo>
                  <a:cubicBezTo>
                    <a:pt x="112" y="159"/>
                    <a:pt x="109" y="280"/>
                    <a:pt x="107" y="334"/>
                  </a:cubicBezTo>
                  <a:cubicBezTo>
                    <a:pt x="131" y="334"/>
                    <a:pt x="131" y="334"/>
                    <a:pt x="131" y="334"/>
                  </a:cubicBezTo>
                  <a:cubicBezTo>
                    <a:pt x="137" y="137"/>
                    <a:pt x="137" y="137"/>
                    <a:pt x="137" y="137"/>
                  </a:cubicBezTo>
                  <a:close/>
                </a:path>
              </a:pathLst>
            </a:custGeom>
            <a:solidFill>
              <a:srgbClr val="84491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2" name="Google Shape;172;p110"/>
            <p:cNvSpPr/>
            <p:nvPr/>
          </p:nvSpPr>
          <p:spPr>
            <a:xfrm>
              <a:off x="-3496" y="4350236"/>
              <a:ext cx="1398732" cy="450598"/>
            </a:xfrm>
            <a:custGeom>
              <a:avLst/>
              <a:gdLst/>
              <a:ahLst/>
              <a:cxnLst/>
              <a:rect l="l" t="t" r="r" b="b"/>
              <a:pathLst>
                <a:path w="252" h="81" extrusionOk="0">
                  <a:moveTo>
                    <a:pt x="147" y="17"/>
                  </a:moveTo>
                  <a:cubicBezTo>
                    <a:pt x="172" y="23"/>
                    <a:pt x="169" y="75"/>
                    <a:pt x="169" y="75"/>
                  </a:cubicBezTo>
                  <a:cubicBezTo>
                    <a:pt x="169" y="75"/>
                    <a:pt x="192" y="20"/>
                    <a:pt x="217" y="34"/>
                  </a:cubicBezTo>
                  <a:cubicBezTo>
                    <a:pt x="248" y="51"/>
                    <a:pt x="232" y="71"/>
                    <a:pt x="230" y="79"/>
                  </a:cubicBezTo>
                  <a:cubicBezTo>
                    <a:pt x="240" y="81"/>
                    <a:pt x="252" y="48"/>
                    <a:pt x="233" y="31"/>
                  </a:cubicBezTo>
                  <a:cubicBezTo>
                    <a:pt x="215" y="13"/>
                    <a:pt x="175" y="24"/>
                    <a:pt x="172" y="60"/>
                  </a:cubicBezTo>
                  <a:cubicBezTo>
                    <a:pt x="176" y="28"/>
                    <a:pt x="170" y="2"/>
                    <a:pt x="141" y="4"/>
                  </a:cubicBezTo>
                  <a:cubicBezTo>
                    <a:pt x="120" y="7"/>
                    <a:pt x="115" y="32"/>
                    <a:pt x="115" y="32"/>
                  </a:cubicBezTo>
                  <a:cubicBezTo>
                    <a:pt x="115" y="32"/>
                    <a:pt x="107" y="0"/>
                    <a:pt x="85" y="2"/>
                  </a:cubicBezTo>
                  <a:cubicBezTo>
                    <a:pt x="48" y="7"/>
                    <a:pt x="40" y="37"/>
                    <a:pt x="49" y="64"/>
                  </a:cubicBezTo>
                  <a:cubicBezTo>
                    <a:pt x="33" y="49"/>
                    <a:pt x="20" y="40"/>
                    <a:pt x="0" y="50"/>
                  </a:cubicBezTo>
                  <a:cubicBezTo>
                    <a:pt x="26" y="49"/>
                    <a:pt x="56" y="77"/>
                    <a:pt x="56" y="77"/>
                  </a:cubicBezTo>
                  <a:cubicBezTo>
                    <a:pt x="56" y="77"/>
                    <a:pt x="44" y="13"/>
                    <a:pt x="82" y="11"/>
                  </a:cubicBezTo>
                  <a:cubicBezTo>
                    <a:pt x="104" y="10"/>
                    <a:pt x="114" y="46"/>
                    <a:pt x="114" y="46"/>
                  </a:cubicBezTo>
                  <a:cubicBezTo>
                    <a:pt x="114" y="46"/>
                    <a:pt x="128" y="12"/>
                    <a:pt x="147" y="1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3" name="Google Shape;173;p110"/>
            <p:cNvSpPr/>
            <p:nvPr/>
          </p:nvSpPr>
          <p:spPr>
            <a:xfrm>
              <a:off x="773316" y="4723387"/>
              <a:ext cx="919971" cy="1563012"/>
            </a:xfrm>
            <a:custGeom>
              <a:avLst/>
              <a:gdLst/>
              <a:ahLst/>
              <a:cxnLst/>
              <a:rect l="l" t="t" r="r" b="b"/>
              <a:pathLst>
                <a:path w="166" h="282" extrusionOk="0">
                  <a:moveTo>
                    <a:pt x="163" y="112"/>
                  </a:moveTo>
                  <a:cubicBezTo>
                    <a:pt x="161" y="90"/>
                    <a:pt x="138" y="83"/>
                    <a:pt x="138" y="83"/>
                  </a:cubicBezTo>
                  <a:cubicBezTo>
                    <a:pt x="138" y="83"/>
                    <a:pt x="156" y="75"/>
                    <a:pt x="155" y="56"/>
                  </a:cubicBezTo>
                  <a:cubicBezTo>
                    <a:pt x="154" y="35"/>
                    <a:pt x="131" y="37"/>
                    <a:pt x="131" y="37"/>
                  </a:cubicBezTo>
                  <a:cubicBezTo>
                    <a:pt x="131" y="37"/>
                    <a:pt x="141" y="25"/>
                    <a:pt x="136" y="13"/>
                  </a:cubicBezTo>
                  <a:cubicBezTo>
                    <a:pt x="131" y="0"/>
                    <a:pt x="114" y="11"/>
                    <a:pt x="114" y="11"/>
                  </a:cubicBezTo>
                  <a:cubicBezTo>
                    <a:pt x="117" y="14"/>
                    <a:pt x="117" y="14"/>
                    <a:pt x="117" y="14"/>
                  </a:cubicBezTo>
                  <a:cubicBezTo>
                    <a:pt x="117" y="14"/>
                    <a:pt x="129" y="10"/>
                    <a:pt x="131" y="17"/>
                  </a:cubicBezTo>
                  <a:cubicBezTo>
                    <a:pt x="133" y="26"/>
                    <a:pt x="122" y="42"/>
                    <a:pt x="122" y="42"/>
                  </a:cubicBezTo>
                  <a:cubicBezTo>
                    <a:pt x="122" y="42"/>
                    <a:pt x="145" y="42"/>
                    <a:pt x="146" y="57"/>
                  </a:cubicBezTo>
                  <a:cubicBezTo>
                    <a:pt x="149" y="71"/>
                    <a:pt x="121" y="86"/>
                    <a:pt x="121" y="86"/>
                  </a:cubicBezTo>
                  <a:cubicBezTo>
                    <a:pt x="121" y="86"/>
                    <a:pt x="155" y="88"/>
                    <a:pt x="154" y="109"/>
                  </a:cubicBezTo>
                  <a:cubicBezTo>
                    <a:pt x="153" y="129"/>
                    <a:pt x="117" y="154"/>
                    <a:pt x="117" y="154"/>
                  </a:cubicBezTo>
                  <a:cubicBezTo>
                    <a:pt x="117" y="154"/>
                    <a:pt x="141" y="158"/>
                    <a:pt x="139" y="182"/>
                  </a:cubicBezTo>
                  <a:cubicBezTo>
                    <a:pt x="137" y="205"/>
                    <a:pt x="88" y="196"/>
                    <a:pt x="88" y="196"/>
                  </a:cubicBezTo>
                  <a:cubicBezTo>
                    <a:pt x="88" y="196"/>
                    <a:pt x="111" y="231"/>
                    <a:pt x="105" y="236"/>
                  </a:cubicBezTo>
                  <a:cubicBezTo>
                    <a:pt x="93" y="246"/>
                    <a:pt x="79" y="225"/>
                    <a:pt x="79" y="225"/>
                  </a:cubicBezTo>
                  <a:cubicBezTo>
                    <a:pt x="79" y="225"/>
                    <a:pt x="84" y="254"/>
                    <a:pt x="70" y="254"/>
                  </a:cubicBezTo>
                  <a:cubicBezTo>
                    <a:pt x="57" y="254"/>
                    <a:pt x="36" y="228"/>
                    <a:pt x="36" y="228"/>
                  </a:cubicBezTo>
                  <a:cubicBezTo>
                    <a:pt x="36" y="228"/>
                    <a:pt x="36" y="267"/>
                    <a:pt x="25" y="271"/>
                  </a:cubicBezTo>
                  <a:cubicBezTo>
                    <a:pt x="13" y="274"/>
                    <a:pt x="0" y="249"/>
                    <a:pt x="0" y="249"/>
                  </a:cubicBezTo>
                  <a:cubicBezTo>
                    <a:pt x="0" y="249"/>
                    <a:pt x="2" y="282"/>
                    <a:pt x="24" y="278"/>
                  </a:cubicBezTo>
                  <a:cubicBezTo>
                    <a:pt x="45" y="274"/>
                    <a:pt x="42" y="241"/>
                    <a:pt x="42" y="241"/>
                  </a:cubicBezTo>
                  <a:cubicBezTo>
                    <a:pt x="42" y="241"/>
                    <a:pt x="62" y="269"/>
                    <a:pt x="74" y="265"/>
                  </a:cubicBezTo>
                  <a:cubicBezTo>
                    <a:pt x="88" y="262"/>
                    <a:pt x="87" y="241"/>
                    <a:pt x="87" y="241"/>
                  </a:cubicBezTo>
                  <a:cubicBezTo>
                    <a:pt x="87" y="241"/>
                    <a:pt x="103" y="256"/>
                    <a:pt x="115" y="240"/>
                  </a:cubicBezTo>
                  <a:cubicBezTo>
                    <a:pt x="122" y="229"/>
                    <a:pt x="99" y="204"/>
                    <a:pt x="99" y="204"/>
                  </a:cubicBezTo>
                  <a:cubicBezTo>
                    <a:pt x="99" y="204"/>
                    <a:pt x="145" y="212"/>
                    <a:pt x="149" y="186"/>
                  </a:cubicBezTo>
                  <a:cubicBezTo>
                    <a:pt x="151" y="158"/>
                    <a:pt x="131" y="154"/>
                    <a:pt x="131" y="154"/>
                  </a:cubicBezTo>
                  <a:cubicBezTo>
                    <a:pt x="131" y="154"/>
                    <a:pt x="166" y="134"/>
                    <a:pt x="163" y="11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174" name="Google Shape;174;p110"/>
          <p:cNvGrpSpPr/>
          <p:nvPr/>
        </p:nvGrpSpPr>
        <p:grpSpPr>
          <a:xfrm>
            <a:off x="2911336" y="4572470"/>
            <a:ext cx="1850499" cy="2295951"/>
            <a:chOff x="3367" y="1523"/>
            <a:chExt cx="943" cy="1170"/>
          </a:xfrm>
        </p:grpSpPr>
        <p:sp>
          <p:nvSpPr>
            <p:cNvPr id="175" name="Google Shape;175;p110"/>
            <p:cNvSpPr/>
            <p:nvPr/>
          </p:nvSpPr>
          <p:spPr>
            <a:xfrm>
              <a:off x="3757" y="2208"/>
              <a:ext cx="236" cy="88"/>
            </a:xfrm>
            <a:custGeom>
              <a:avLst/>
              <a:gdLst/>
              <a:ahLst/>
              <a:cxnLst/>
              <a:rect l="l" t="t" r="r" b="b"/>
              <a:pathLst>
                <a:path w="100" h="37" extrusionOk="0">
                  <a:moveTo>
                    <a:pt x="0" y="12"/>
                  </a:moveTo>
                  <a:cubicBezTo>
                    <a:pt x="31" y="22"/>
                    <a:pt x="64" y="30"/>
                    <a:pt x="98" y="37"/>
                  </a:cubicBezTo>
                  <a:cubicBezTo>
                    <a:pt x="100" y="25"/>
                    <a:pt x="100" y="25"/>
                    <a:pt x="100" y="25"/>
                  </a:cubicBezTo>
                  <a:cubicBezTo>
                    <a:pt x="67" y="18"/>
                    <a:pt x="34" y="9"/>
                    <a:pt x="4" y="0"/>
                  </a:cubicBezTo>
                  <a:cubicBezTo>
                    <a:pt x="4" y="0"/>
                    <a:pt x="4" y="0"/>
                    <a:pt x="0" y="12"/>
                  </a:cubicBezTo>
                  <a:close/>
                </a:path>
              </a:pathLst>
            </a:custGeom>
            <a:solidFill>
              <a:srgbClr val="F9D43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6" name="Google Shape;176;p110"/>
            <p:cNvSpPr/>
            <p:nvPr/>
          </p:nvSpPr>
          <p:spPr>
            <a:xfrm>
              <a:off x="3367" y="1523"/>
              <a:ext cx="943" cy="922"/>
            </a:xfrm>
            <a:custGeom>
              <a:avLst/>
              <a:gdLst/>
              <a:ahLst/>
              <a:cxnLst/>
              <a:rect l="l" t="t" r="r" b="b"/>
              <a:pathLst>
                <a:path w="399" h="390" extrusionOk="0">
                  <a:moveTo>
                    <a:pt x="212" y="385"/>
                  </a:moveTo>
                  <a:cubicBezTo>
                    <a:pt x="275" y="390"/>
                    <a:pt x="399" y="354"/>
                    <a:pt x="368" y="198"/>
                  </a:cubicBezTo>
                  <a:cubicBezTo>
                    <a:pt x="328" y="0"/>
                    <a:pt x="100" y="49"/>
                    <a:pt x="62" y="117"/>
                  </a:cubicBezTo>
                  <a:cubicBezTo>
                    <a:pt x="0" y="229"/>
                    <a:pt x="18" y="370"/>
                    <a:pt x="212" y="385"/>
                  </a:cubicBezTo>
                  <a:close/>
                </a:path>
              </a:pathLst>
            </a:custGeom>
            <a:solidFill>
              <a:srgbClr val="F7D3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7" name="Google Shape;177;p110"/>
            <p:cNvSpPr/>
            <p:nvPr/>
          </p:nvSpPr>
          <p:spPr>
            <a:xfrm>
              <a:off x="3571" y="1904"/>
              <a:ext cx="564" cy="789"/>
            </a:xfrm>
            <a:custGeom>
              <a:avLst/>
              <a:gdLst/>
              <a:ahLst/>
              <a:cxnLst/>
              <a:rect l="l" t="t" r="r" b="b"/>
              <a:pathLst>
                <a:path w="239" h="334" extrusionOk="0">
                  <a:moveTo>
                    <a:pt x="136" y="137"/>
                  </a:moveTo>
                  <a:cubicBezTo>
                    <a:pt x="136" y="137"/>
                    <a:pt x="165" y="117"/>
                    <a:pt x="238" y="121"/>
                  </a:cubicBezTo>
                  <a:cubicBezTo>
                    <a:pt x="208" y="86"/>
                    <a:pt x="144" y="110"/>
                    <a:pt x="136" y="114"/>
                  </a:cubicBezTo>
                  <a:cubicBezTo>
                    <a:pt x="141" y="84"/>
                    <a:pt x="196" y="41"/>
                    <a:pt x="239" y="54"/>
                  </a:cubicBezTo>
                  <a:cubicBezTo>
                    <a:pt x="198" y="18"/>
                    <a:pt x="150" y="59"/>
                    <a:pt x="133" y="84"/>
                  </a:cubicBezTo>
                  <a:cubicBezTo>
                    <a:pt x="133" y="84"/>
                    <a:pt x="133" y="84"/>
                    <a:pt x="133" y="84"/>
                  </a:cubicBezTo>
                  <a:cubicBezTo>
                    <a:pt x="133" y="59"/>
                    <a:pt x="162" y="22"/>
                    <a:pt x="178" y="6"/>
                  </a:cubicBezTo>
                  <a:cubicBezTo>
                    <a:pt x="148" y="5"/>
                    <a:pt x="127" y="62"/>
                    <a:pt x="127" y="62"/>
                  </a:cubicBezTo>
                  <a:cubicBezTo>
                    <a:pt x="127" y="62"/>
                    <a:pt x="110" y="4"/>
                    <a:pt x="92" y="0"/>
                  </a:cubicBezTo>
                  <a:cubicBezTo>
                    <a:pt x="118" y="45"/>
                    <a:pt x="119" y="85"/>
                    <a:pt x="119" y="85"/>
                  </a:cubicBezTo>
                  <a:cubicBezTo>
                    <a:pt x="119" y="89"/>
                    <a:pt x="119" y="89"/>
                    <a:pt x="119" y="89"/>
                  </a:cubicBezTo>
                  <a:cubicBezTo>
                    <a:pt x="97" y="53"/>
                    <a:pt x="65" y="16"/>
                    <a:pt x="21" y="28"/>
                  </a:cubicBezTo>
                  <a:cubicBezTo>
                    <a:pt x="75" y="43"/>
                    <a:pt x="108" y="102"/>
                    <a:pt x="108" y="117"/>
                  </a:cubicBezTo>
                  <a:cubicBezTo>
                    <a:pt x="87" y="100"/>
                    <a:pt x="33" y="75"/>
                    <a:pt x="0" y="101"/>
                  </a:cubicBezTo>
                  <a:cubicBezTo>
                    <a:pt x="52" y="101"/>
                    <a:pt x="98" y="122"/>
                    <a:pt x="110" y="141"/>
                  </a:cubicBezTo>
                  <a:cubicBezTo>
                    <a:pt x="112" y="159"/>
                    <a:pt x="107" y="280"/>
                    <a:pt x="106" y="334"/>
                  </a:cubicBezTo>
                  <a:cubicBezTo>
                    <a:pt x="130" y="334"/>
                    <a:pt x="130" y="334"/>
                    <a:pt x="130" y="334"/>
                  </a:cubicBezTo>
                  <a:cubicBezTo>
                    <a:pt x="136" y="137"/>
                    <a:pt x="136" y="137"/>
                    <a:pt x="136" y="137"/>
                  </a:cubicBezTo>
                  <a:close/>
                </a:path>
              </a:pathLst>
            </a:custGeom>
            <a:solidFill>
              <a:srgbClr val="84491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8" name="Google Shape;178;p110"/>
            <p:cNvSpPr/>
            <p:nvPr/>
          </p:nvSpPr>
          <p:spPr>
            <a:xfrm>
              <a:off x="3528" y="1620"/>
              <a:ext cx="593" cy="192"/>
            </a:xfrm>
            <a:custGeom>
              <a:avLst/>
              <a:gdLst/>
              <a:ahLst/>
              <a:cxnLst/>
              <a:rect l="l" t="t" r="r" b="b"/>
              <a:pathLst>
                <a:path w="251" h="81" extrusionOk="0">
                  <a:moveTo>
                    <a:pt x="196" y="77"/>
                  </a:moveTo>
                  <a:cubicBezTo>
                    <a:pt x="196" y="77"/>
                    <a:pt x="226" y="49"/>
                    <a:pt x="251" y="50"/>
                  </a:cubicBezTo>
                  <a:cubicBezTo>
                    <a:pt x="232" y="40"/>
                    <a:pt x="220" y="49"/>
                    <a:pt x="203" y="64"/>
                  </a:cubicBezTo>
                  <a:cubicBezTo>
                    <a:pt x="213" y="37"/>
                    <a:pt x="205" y="7"/>
                    <a:pt x="168" y="2"/>
                  </a:cubicBezTo>
                  <a:cubicBezTo>
                    <a:pt x="145" y="0"/>
                    <a:pt x="136" y="32"/>
                    <a:pt x="136" y="32"/>
                  </a:cubicBezTo>
                  <a:cubicBezTo>
                    <a:pt x="136" y="32"/>
                    <a:pt x="133" y="7"/>
                    <a:pt x="111" y="4"/>
                  </a:cubicBezTo>
                  <a:cubicBezTo>
                    <a:pt x="83" y="2"/>
                    <a:pt x="76" y="28"/>
                    <a:pt x="79" y="60"/>
                  </a:cubicBezTo>
                  <a:cubicBezTo>
                    <a:pt x="77" y="24"/>
                    <a:pt x="38" y="13"/>
                    <a:pt x="19" y="31"/>
                  </a:cubicBezTo>
                  <a:cubicBezTo>
                    <a:pt x="0" y="48"/>
                    <a:pt x="12" y="81"/>
                    <a:pt x="22" y="79"/>
                  </a:cubicBezTo>
                  <a:cubicBezTo>
                    <a:pt x="19" y="71"/>
                    <a:pt x="5" y="51"/>
                    <a:pt x="34" y="34"/>
                  </a:cubicBezTo>
                  <a:cubicBezTo>
                    <a:pt x="61" y="20"/>
                    <a:pt x="83" y="75"/>
                    <a:pt x="83" y="75"/>
                  </a:cubicBezTo>
                  <a:cubicBezTo>
                    <a:pt x="83" y="75"/>
                    <a:pt x="79" y="23"/>
                    <a:pt x="106" y="17"/>
                  </a:cubicBezTo>
                  <a:cubicBezTo>
                    <a:pt x="125" y="12"/>
                    <a:pt x="138" y="46"/>
                    <a:pt x="138" y="46"/>
                  </a:cubicBezTo>
                  <a:cubicBezTo>
                    <a:pt x="138" y="46"/>
                    <a:pt x="148" y="10"/>
                    <a:pt x="171" y="11"/>
                  </a:cubicBezTo>
                  <a:cubicBezTo>
                    <a:pt x="209" y="13"/>
                    <a:pt x="196" y="77"/>
                    <a:pt x="196" y="7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9" name="Google Shape;179;p110"/>
            <p:cNvSpPr/>
            <p:nvPr/>
          </p:nvSpPr>
          <p:spPr>
            <a:xfrm>
              <a:off x="3965" y="1788"/>
              <a:ext cx="307" cy="661"/>
            </a:xfrm>
            <a:custGeom>
              <a:avLst/>
              <a:gdLst/>
              <a:ahLst/>
              <a:cxnLst/>
              <a:rect l="l" t="t" r="r" b="b"/>
              <a:pathLst>
                <a:path w="130" h="280" extrusionOk="0">
                  <a:moveTo>
                    <a:pt x="95" y="106"/>
                  </a:moveTo>
                  <a:cubicBezTo>
                    <a:pt x="113" y="99"/>
                    <a:pt x="124" y="98"/>
                    <a:pt x="122" y="84"/>
                  </a:cubicBezTo>
                  <a:cubicBezTo>
                    <a:pt x="119" y="53"/>
                    <a:pt x="94" y="62"/>
                    <a:pt x="94" y="62"/>
                  </a:cubicBezTo>
                  <a:cubicBezTo>
                    <a:pt x="94" y="62"/>
                    <a:pt x="116" y="46"/>
                    <a:pt x="107" y="25"/>
                  </a:cubicBezTo>
                  <a:cubicBezTo>
                    <a:pt x="98" y="8"/>
                    <a:pt x="75" y="0"/>
                    <a:pt x="56" y="8"/>
                  </a:cubicBezTo>
                  <a:cubicBezTo>
                    <a:pt x="68" y="11"/>
                    <a:pt x="78" y="13"/>
                    <a:pt x="81" y="15"/>
                  </a:cubicBezTo>
                  <a:cubicBezTo>
                    <a:pt x="92" y="17"/>
                    <a:pt x="101" y="28"/>
                    <a:pt x="101" y="35"/>
                  </a:cubicBezTo>
                  <a:cubicBezTo>
                    <a:pt x="101" y="41"/>
                    <a:pt x="89" y="62"/>
                    <a:pt x="83" y="64"/>
                  </a:cubicBezTo>
                  <a:cubicBezTo>
                    <a:pt x="100" y="66"/>
                    <a:pt x="112" y="67"/>
                    <a:pt x="113" y="82"/>
                  </a:cubicBezTo>
                  <a:cubicBezTo>
                    <a:pt x="115" y="91"/>
                    <a:pt x="80" y="104"/>
                    <a:pt x="80" y="104"/>
                  </a:cubicBezTo>
                  <a:cubicBezTo>
                    <a:pt x="80" y="104"/>
                    <a:pt x="117" y="109"/>
                    <a:pt x="119" y="133"/>
                  </a:cubicBezTo>
                  <a:cubicBezTo>
                    <a:pt x="120" y="158"/>
                    <a:pt x="84" y="146"/>
                    <a:pt x="84" y="146"/>
                  </a:cubicBezTo>
                  <a:cubicBezTo>
                    <a:pt x="84" y="146"/>
                    <a:pt x="105" y="174"/>
                    <a:pt x="99" y="184"/>
                  </a:cubicBezTo>
                  <a:cubicBezTo>
                    <a:pt x="94" y="192"/>
                    <a:pt x="65" y="186"/>
                    <a:pt x="65" y="186"/>
                  </a:cubicBezTo>
                  <a:cubicBezTo>
                    <a:pt x="65" y="186"/>
                    <a:pt x="100" y="220"/>
                    <a:pt x="79" y="234"/>
                  </a:cubicBezTo>
                  <a:cubicBezTo>
                    <a:pt x="71" y="239"/>
                    <a:pt x="41" y="220"/>
                    <a:pt x="41" y="220"/>
                  </a:cubicBezTo>
                  <a:cubicBezTo>
                    <a:pt x="41" y="220"/>
                    <a:pt x="45" y="249"/>
                    <a:pt x="37" y="257"/>
                  </a:cubicBezTo>
                  <a:cubicBezTo>
                    <a:pt x="18" y="277"/>
                    <a:pt x="0" y="249"/>
                    <a:pt x="0" y="249"/>
                  </a:cubicBezTo>
                  <a:cubicBezTo>
                    <a:pt x="0" y="249"/>
                    <a:pt x="1" y="280"/>
                    <a:pt x="29" y="273"/>
                  </a:cubicBezTo>
                  <a:cubicBezTo>
                    <a:pt x="51" y="269"/>
                    <a:pt x="55" y="244"/>
                    <a:pt x="49" y="231"/>
                  </a:cubicBezTo>
                  <a:cubicBezTo>
                    <a:pt x="59" y="242"/>
                    <a:pt x="67" y="251"/>
                    <a:pt x="89" y="237"/>
                  </a:cubicBezTo>
                  <a:cubicBezTo>
                    <a:pt x="113" y="222"/>
                    <a:pt x="76" y="190"/>
                    <a:pt x="76" y="190"/>
                  </a:cubicBezTo>
                  <a:cubicBezTo>
                    <a:pt x="76" y="190"/>
                    <a:pt x="100" y="202"/>
                    <a:pt x="107" y="187"/>
                  </a:cubicBezTo>
                  <a:cubicBezTo>
                    <a:pt x="115" y="171"/>
                    <a:pt x="95" y="154"/>
                    <a:pt x="95" y="154"/>
                  </a:cubicBezTo>
                  <a:cubicBezTo>
                    <a:pt x="95" y="154"/>
                    <a:pt x="125" y="163"/>
                    <a:pt x="128" y="140"/>
                  </a:cubicBezTo>
                  <a:cubicBezTo>
                    <a:pt x="130" y="117"/>
                    <a:pt x="113" y="103"/>
                    <a:pt x="95" y="106"/>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0" name="Google Shape;180;p110"/>
            <p:cNvSpPr/>
            <p:nvPr/>
          </p:nvSpPr>
          <p:spPr>
            <a:xfrm>
              <a:off x="3403" y="1779"/>
              <a:ext cx="389" cy="666"/>
            </a:xfrm>
            <a:custGeom>
              <a:avLst/>
              <a:gdLst/>
              <a:ahLst/>
              <a:cxnLst/>
              <a:rect l="l" t="t" r="r" b="b"/>
              <a:pathLst>
                <a:path w="165" h="282" extrusionOk="0">
                  <a:moveTo>
                    <a:pt x="141" y="271"/>
                  </a:moveTo>
                  <a:cubicBezTo>
                    <a:pt x="130" y="267"/>
                    <a:pt x="130" y="228"/>
                    <a:pt x="130" y="228"/>
                  </a:cubicBezTo>
                  <a:cubicBezTo>
                    <a:pt x="130" y="228"/>
                    <a:pt x="108" y="254"/>
                    <a:pt x="96" y="254"/>
                  </a:cubicBezTo>
                  <a:cubicBezTo>
                    <a:pt x="82" y="254"/>
                    <a:pt x="87" y="225"/>
                    <a:pt x="87" y="225"/>
                  </a:cubicBezTo>
                  <a:cubicBezTo>
                    <a:pt x="87" y="225"/>
                    <a:pt x="72" y="246"/>
                    <a:pt x="60" y="236"/>
                  </a:cubicBezTo>
                  <a:cubicBezTo>
                    <a:pt x="54" y="231"/>
                    <a:pt x="79" y="196"/>
                    <a:pt x="79" y="196"/>
                  </a:cubicBezTo>
                  <a:cubicBezTo>
                    <a:pt x="79" y="196"/>
                    <a:pt x="28" y="205"/>
                    <a:pt x="27" y="182"/>
                  </a:cubicBezTo>
                  <a:cubicBezTo>
                    <a:pt x="25" y="158"/>
                    <a:pt x="49" y="154"/>
                    <a:pt x="49" y="154"/>
                  </a:cubicBezTo>
                  <a:cubicBezTo>
                    <a:pt x="49" y="154"/>
                    <a:pt x="13" y="129"/>
                    <a:pt x="12" y="109"/>
                  </a:cubicBezTo>
                  <a:cubicBezTo>
                    <a:pt x="11" y="88"/>
                    <a:pt x="45" y="86"/>
                    <a:pt x="45" y="86"/>
                  </a:cubicBezTo>
                  <a:cubicBezTo>
                    <a:pt x="45" y="86"/>
                    <a:pt x="17" y="71"/>
                    <a:pt x="19" y="57"/>
                  </a:cubicBezTo>
                  <a:cubicBezTo>
                    <a:pt x="21" y="42"/>
                    <a:pt x="44" y="42"/>
                    <a:pt x="44" y="42"/>
                  </a:cubicBezTo>
                  <a:cubicBezTo>
                    <a:pt x="44" y="42"/>
                    <a:pt x="32" y="26"/>
                    <a:pt x="35" y="17"/>
                  </a:cubicBezTo>
                  <a:cubicBezTo>
                    <a:pt x="37" y="10"/>
                    <a:pt x="49" y="14"/>
                    <a:pt x="49" y="14"/>
                  </a:cubicBezTo>
                  <a:cubicBezTo>
                    <a:pt x="51" y="11"/>
                    <a:pt x="51" y="11"/>
                    <a:pt x="51" y="11"/>
                  </a:cubicBezTo>
                  <a:cubicBezTo>
                    <a:pt x="51" y="11"/>
                    <a:pt x="35" y="0"/>
                    <a:pt x="29" y="13"/>
                  </a:cubicBezTo>
                  <a:cubicBezTo>
                    <a:pt x="25" y="25"/>
                    <a:pt x="35" y="37"/>
                    <a:pt x="35" y="37"/>
                  </a:cubicBezTo>
                  <a:cubicBezTo>
                    <a:pt x="35" y="37"/>
                    <a:pt x="12" y="35"/>
                    <a:pt x="11" y="56"/>
                  </a:cubicBezTo>
                  <a:cubicBezTo>
                    <a:pt x="10" y="75"/>
                    <a:pt x="27" y="83"/>
                    <a:pt x="27" y="83"/>
                  </a:cubicBezTo>
                  <a:cubicBezTo>
                    <a:pt x="27" y="83"/>
                    <a:pt x="4" y="90"/>
                    <a:pt x="3" y="112"/>
                  </a:cubicBezTo>
                  <a:cubicBezTo>
                    <a:pt x="0" y="134"/>
                    <a:pt x="35" y="154"/>
                    <a:pt x="35" y="154"/>
                  </a:cubicBezTo>
                  <a:cubicBezTo>
                    <a:pt x="35" y="154"/>
                    <a:pt x="15" y="158"/>
                    <a:pt x="17" y="186"/>
                  </a:cubicBezTo>
                  <a:cubicBezTo>
                    <a:pt x="20" y="212"/>
                    <a:pt x="67" y="204"/>
                    <a:pt x="67" y="204"/>
                  </a:cubicBezTo>
                  <a:cubicBezTo>
                    <a:pt x="67" y="204"/>
                    <a:pt x="43" y="229"/>
                    <a:pt x="50" y="240"/>
                  </a:cubicBezTo>
                  <a:cubicBezTo>
                    <a:pt x="62" y="256"/>
                    <a:pt x="79" y="241"/>
                    <a:pt x="79" y="241"/>
                  </a:cubicBezTo>
                  <a:cubicBezTo>
                    <a:pt x="79" y="241"/>
                    <a:pt x="76" y="262"/>
                    <a:pt x="92" y="265"/>
                  </a:cubicBezTo>
                  <a:cubicBezTo>
                    <a:pt x="104" y="269"/>
                    <a:pt x="124" y="241"/>
                    <a:pt x="124" y="241"/>
                  </a:cubicBezTo>
                  <a:cubicBezTo>
                    <a:pt x="124" y="241"/>
                    <a:pt x="120" y="274"/>
                    <a:pt x="142" y="278"/>
                  </a:cubicBezTo>
                  <a:cubicBezTo>
                    <a:pt x="164" y="282"/>
                    <a:pt x="165" y="249"/>
                    <a:pt x="165" y="249"/>
                  </a:cubicBezTo>
                  <a:cubicBezTo>
                    <a:pt x="165" y="249"/>
                    <a:pt x="153" y="274"/>
                    <a:pt x="141" y="271"/>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181" name="Google Shape;181;p110"/>
          <p:cNvGrpSpPr/>
          <p:nvPr/>
        </p:nvGrpSpPr>
        <p:grpSpPr>
          <a:xfrm rot="1576354">
            <a:off x="10987365" y="2756735"/>
            <a:ext cx="1341666" cy="1378652"/>
            <a:chOff x="10880877" y="927997"/>
            <a:chExt cx="1341666" cy="1378652"/>
          </a:xfrm>
        </p:grpSpPr>
        <p:sp>
          <p:nvSpPr>
            <p:cNvPr id="182" name="Google Shape;182;p110"/>
            <p:cNvSpPr/>
            <p:nvPr/>
          </p:nvSpPr>
          <p:spPr>
            <a:xfrm rot="-1200454">
              <a:off x="11036616" y="1071278"/>
              <a:ext cx="1030189" cy="1092089"/>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3" name="Google Shape;183;p110"/>
            <p:cNvSpPr/>
            <p:nvPr/>
          </p:nvSpPr>
          <p:spPr>
            <a:xfrm rot="-1200454">
              <a:off x="11111902" y="1136486"/>
              <a:ext cx="872786" cy="886051"/>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4" name="Google Shape;184;p110"/>
            <p:cNvSpPr/>
            <p:nvPr/>
          </p:nvSpPr>
          <p:spPr>
            <a:xfrm rot="-1200454">
              <a:off x="11487828" y="1372986"/>
              <a:ext cx="144138" cy="616345"/>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5" name="Google Shape;185;p110"/>
            <p:cNvSpPr/>
            <p:nvPr/>
          </p:nvSpPr>
          <p:spPr>
            <a:xfrm rot="-1200454">
              <a:off x="11275423" y="1608421"/>
              <a:ext cx="279433" cy="298887"/>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6" name="Google Shape;186;p110"/>
            <p:cNvSpPr/>
            <p:nvPr/>
          </p:nvSpPr>
          <p:spPr>
            <a:xfrm rot="-1200454">
              <a:off x="11408949" y="1946124"/>
              <a:ext cx="244062" cy="84007"/>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7" name="Google Shape;187;p110"/>
            <p:cNvSpPr/>
            <p:nvPr/>
          </p:nvSpPr>
          <p:spPr>
            <a:xfrm rot="-1200454">
              <a:off x="11624124" y="1563797"/>
              <a:ext cx="342217" cy="229913"/>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8" name="Google Shape;188;p110"/>
            <p:cNvSpPr/>
            <p:nvPr/>
          </p:nvSpPr>
          <p:spPr>
            <a:xfrm rot="-1200454">
              <a:off x="11677994" y="1824726"/>
              <a:ext cx="329837" cy="104345"/>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9" name="Google Shape;189;p110"/>
            <p:cNvSpPr/>
            <p:nvPr/>
          </p:nvSpPr>
          <p:spPr>
            <a:xfrm rot="-1200454">
              <a:off x="11582576" y="2030249"/>
              <a:ext cx="165361" cy="211344"/>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CB7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190" name="Google Shape;190;p110"/>
          <p:cNvSpPr/>
          <p:nvPr/>
        </p:nvSpPr>
        <p:spPr>
          <a:xfrm>
            <a:off x="4042661" y="5351893"/>
            <a:ext cx="349251" cy="223837"/>
          </a:xfrm>
          <a:custGeom>
            <a:avLst/>
            <a:gdLst/>
            <a:ahLst/>
            <a:cxnLst/>
            <a:rect l="l" t="t" r="r" b="b"/>
            <a:pathLst>
              <a:path w="93" h="60" extrusionOk="0">
                <a:moveTo>
                  <a:pt x="0" y="10"/>
                </a:moveTo>
                <a:cubicBezTo>
                  <a:pt x="28" y="28"/>
                  <a:pt x="57" y="45"/>
                  <a:pt x="87" y="60"/>
                </a:cubicBezTo>
                <a:cubicBezTo>
                  <a:pt x="93" y="49"/>
                  <a:pt x="93" y="49"/>
                  <a:pt x="93" y="49"/>
                </a:cubicBezTo>
                <a:cubicBezTo>
                  <a:pt x="64" y="34"/>
                  <a:pt x="34" y="18"/>
                  <a:pt x="6" y="0"/>
                </a:cubicBezTo>
                <a:cubicBezTo>
                  <a:pt x="6" y="0"/>
                  <a:pt x="6" y="0"/>
                  <a:pt x="0" y="10"/>
                </a:cubicBezTo>
                <a:close/>
              </a:path>
            </a:pathLst>
          </a:custGeom>
          <a:solidFill>
            <a:srgbClr val="F9D43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1" name="Google Shape;191;p110"/>
          <p:cNvSpPr/>
          <p:nvPr/>
        </p:nvSpPr>
        <p:spPr>
          <a:xfrm>
            <a:off x="-28233" y="3533670"/>
            <a:ext cx="12139451" cy="3029936"/>
          </a:xfrm>
          <a:custGeom>
            <a:avLst/>
            <a:gdLst/>
            <a:ahLst/>
            <a:cxnLst/>
            <a:rect l="l" t="t" r="r" b="b"/>
            <a:pathLst>
              <a:path w="12139450" h="3029936" extrusionOk="0">
                <a:moveTo>
                  <a:pt x="0" y="0"/>
                </a:moveTo>
                <a:cubicBezTo>
                  <a:pt x="2929759" y="344215"/>
                  <a:pt x="5071240" y="2953407"/>
                  <a:pt x="7598980" y="3026979"/>
                </a:cubicBezTo>
                <a:cubicBezTo>
                  <a:pt x="10126720" y="3100551"/>
                  <a:pt x="11782099" y="1778876"/>
                  <a:pt x="12139450" y="1576552"/>
                </a:cubicBezTo>
              </a:path>
            </a:pathLst>
          </a:custGeom>
          <a:noFill/>
          <a:ln w="38100" cap="flat" cmpd="sng">
            <a:solidFill>
              <a:srgbClr val="F9D43B"/>
            </a:solidFill>
            <a:prstDash val="lgDash"/>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chemeClr val="lt1"/>
              </a:solidFill>
              <a:latin typeface="Cambria" panose="02040503050406030204"/>
              <a:ea typeface="Cambria" panose="02040503050406030204"/>
              <a:cs typeface="Cambria" panose="02040503050406030204"/>
              <a:sym typeface="Cambria" panose="02040503050406030204"/>
            </a:endParaRPr>
          </a:p>
        </p:txBody>
      </p:sp>
      <p:grpSp>
        <p:nvGrpSpPr>
          <p:cNvPr id="192" name="Google Shape;192;p110"/>
          <p:cNvGrpSpPr/>
          <p:nvPr/>
        </p:nvGrpSpPr>
        <p:grpSpPr>
          <a:xfrm rot="198573">
            <a:off x="1068481" y="2454063"/>
            <a:ext cx="2361640" cy="1990816"/>
            <a:chOff x="1040409" y="2479490"/>
            <a:chExt cx="2366634" cy="1995025"/>
          </a:xfrm>
        </p:grpSpPr>
        <p:sp>
          <p:nvSpPr>
            <p:cNvPr id="193" name="Google Shape;193;p110"/>
            <p:cNvSpPr/>
            <p:nvPr/>
          </p:nvSpPr>
          <p:spPr>
            <a:xfrm rot="1365846">
              <a:off x="2670688" y="3669154"/>
              <a:ext cx="638832" cy="573399"/>
            </a:xfrm>
            <a:custGeom>
              <a:avLst/>
              <a:gdLst/>
              <a:ahLst/>
              <a:cxnLst/>
              <a:rect l="l" t="t" r="r" b="b"/>
              <a:pathLst>
                <a:path w="157" h="141" extrusionOk="0">
                  <a:moveTo>
                    <a:pt x="0" y="16"/>
                  </a:moveTo>
                  <a:cubicBezTo>
                    <a:pt x="0" y="16"/>
                    <a:pt x="114" y="0"/>
                    <a:pt x="137" y="17"/>
                  </a:cubicBezTo>
                  <a:cubicBezTo>
                    <a:pt x="156" y="34"/>
                    <a:pt x="157" y="138"/>
                    <a:pt x="157" y="138"/>
                  </a:cubicBezTo>
                  <a:cubicBezTo>
                    <a:pt x="157" y="138"/>
                    <a:pt x="113" y="141"/>
                    <a:pt x="99" y="141"/>
                  </a:cubicBezTo>
                  <a:cubicBezTo>
                    <a:pt x="104" y="72"/>
                    <a:pt x="20" y="74"/>
                    <a:pt x="20" y="74"/>
                  </a:cubicBezTo>
                  <a:cubicBezTo>
                    <a:pt x="0" y="16"/>
                    <a:pt x="0" y="16"/>
                    <a:pt x="0" y="16"/>
                  </a:cubicBezTo>
                  <a:cubicBezTo>
                    <a:pt x="0" y="16"/>
                    <a:pt x="0" y="16"/>
                    <a:pt x="0" y="16"/>
                  </a:cubicBez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4" name="Google Shape;194;p110"/>
            <p:cNvSpPr/>
            <p:nvPr/>
          </p:nvSpPr>
          <p:spPr>
            <a:xfrm rot="1365846">
              <a:off x="1191522" y="2789483"/>
              <a:ext cx="1833843" cy="1150242"/>
            </a:xfrm>
            <a:custGeom>
              <a:avLst/>
              <a:gdLst/>
              <a:ahLst/>
              <a:cxnLst/>
              <a:rect l="l" t="t" r="r" b="b"/>
              <a:pathLst>
                <a:path w="451" h="283" extrusionOk="0">
                  <a:moveTo>
                    <a:pt x="9" y="66"/>
                  </a:moveTo>
                  <a:cubicBezTo>
                    <a:pt x="25" y="42"/>
                    <a:pt x="403" y="0"/>
                    <a:pt x="427" y="29"/>
                  </a:cubicBezTo>
                  <a:cubicBezTo>
                    <a:pt x="437" y="40"/>
                    <a:pt x="444" y="131"/>
                    <a:pt x="451" y="197"/>
                  </a:cubicBezTo>
                  <a:cubicBezTo>
                    <a:pt x="434" y="189"/>
                    <a:pt x="389" y="219"/>
                    <a:pt x="389" y="219"/>
                  </a:cubicBezTo>
                  <a:cubicBezTo>
                    <a:pt x="371" y="237"/>
                    <a:pt x="375" y="267"/>
                    <a:pt x="375" y="267"/>
                  </a:cubicBezTo>
                  <a:cubicBezTo>
                    <a:pt x="209" y="274"/>
                    <a:pt x="209" y="274"/>
                    <a:pt x="209" y="274"/>
                  </a:cubicBezTo>
                  <a:cubicBezTo>
                    <a:pt x="209" y="274"/>
                    <a:pt x="212" y="210"/>
                    <a:pt x="135" y="213"/>
                  </a:cubicBezTo>
                  <a:cubicBezTo>
                    <a:pt x="114" y="213"/>
                    <a:pt x="71" y="244"/>
                    <a:pt x="78" y="281"/>
                  </a:cubicBezTo>
                  <a:cubicBezTo>
                    <a:pt x="45" y="282"/>
                    <a:pt x="18" y="283"/>
                    <a:pt x="18" y="283"/>
                  </a:cubicBezTo>
                  <a:cubicBezTo>
                    <a:pt x="18" y="283"/>
                    <a:pt x="0" y="85"/>
                    <a:pt x="9" y="66"/>
                  </a:cubicBez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5" name="Google Shape;195;p110"/>
            <p:cNvSpPr/>
            <p:nvPr/>
          </p:nvSpPr>
          <p:spPr>
            <a:xfrm rot="1365846">
              <a:off x="2723337" y="3180089"/>
              <a:ext cx="292726" cy="447699"/>
            </a:xfrm>
            <a:custGeom>
              <a:avLst/>
              <a:gdLst/>
              <a:ahLst/>
              <a:cxnLst/>
              <a:rect l="l" t="t" r="r" b="b"/>
              <a:pathLst>
                <a:path w="72" h="110" extrusionOk="0">
                  <a:moveTo>
                    <a:pt x="72" y="109"/>
                  </a:moveTo>
                  <a:cubicBezTo>
                    <a:pt x="8" y="110"/>
                    <a:pt x="8" y="110"/>
                    <a:pt x="8" y="110"/>
                  </a:cubicBezTo>
                  <a:cubicBezTo>
                    <a:pt x="0" y="11"/>
                    <a:pt x="0" y="11"/>
                    <a:pt x="0" y="11"/>
                  </a:cubicBezTo>
                  <a:cubicBezTo>
                    <a:pt x="0" y="11"/>
                    <a:pt x="44" y="0"/>
                    <a:pt x="55" y="16"/>
                  </a:cubicBezTo>
                  <a:cubicBezTo>
                    <a:pt x="64" y="27"/>
                    <a:pt x="72" y="109"/>
                    <a:pt x="72" y="109"/>
                  </a:cubicBezTo>
                  <a:close/>
                </a:path>
              </a:pathLst>
            </a:custGeom>
            <a:solidFill>
              <a:srgbClr val="FFF2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6" name="Google Shape;196;p110"/>
            <p:cNvSpPr/>
            <p:nvPr/>
          </p:nvSpPr>
          <p:spPr>
            <a:xfrm rot="1365846">
              <a:off x="1354793" y="2845601"/>
              <a:ext cx="1105472" cy="495913"/>
            </a:xfrm>
            <a:custGeom>
              <a:avLst/>
              <a:gdLst/>
              <a:ahLst/>
              <a:cxnLst/>
              <a:rect l="l" t="t" r="r" b="b"/>
              <a:pathLst>
                <a:path w="272" h="122" extrusionOk="0">
                  <a:moveTo>
                    <a:pt x="266" y="0"/>
                  </a:moveTo>
                  <a:cubicBezTo>
                    <a:pt x="272" y="98"/>
                    <a:pt x="272" y="98"/>
                    <a:pt x="272" y="98"/>
                  </a:cubicBezTo>
                  <a:cubicBezTo>
                    <a:pt x="8" y="122"/>
                    <a:pt x="8" y="122"/>
                    <a:pt x="8" y="122"/>
                  </a:cubicBezTo>
                  <a:cubicBezTo>
                    <a:pt x="8" y="122"/>
                    <a:pt x="0" y="40"/>
                    <a:pt x="10" y="31"/>
                  </a:cubicBezTo>
                  <a:cubicBezTo>
                    <a:pt x="19" y="23"/>
                    <a:pt x="266" y="0"/>
                    <a:pt x="266" y="0"/>
                  </a:cubicBezTo>
                  <a:close/>
                </a:path>
              </a:pathLst>
            </a:custGeom>
            <a:solidFill>
              <a:srgbClr val="FFF2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7" name="Google Shape;197;p110"/>
            <p:cNvSpPr/>
            <p:nvPr/>
          </p:nvSpPr>
          <p:spPr>
            <a:xfrm rot="1365846">
              <a:off x="1633316" y="2806621"/>
              <a:ext cx="44770" cy="439089"/>
            </a:xfrm>
            <a:custGeom>
              <a:avLst/>
              <a:gdLst/>
              <a:ahLst/>
              <a:cxnLst/>
              <a:rect l="l" t="t" r="r" b="b"/>
              <a:pathLst>
                <a:path w="26" h="255" extrusionOk="0">
                  <a:moveTo>
                    <a:pt x="0" y="5"/>
                  </a:moveTo>
                  <a:lnTo>
                    <a:pt x="12" y="246"/>
                  </a:lnTo>
                  <a:lnTo>
                    <a:pt x="26" y="255"/>
                  </a:lnTo>
                  <a:lnTo>
                    <a:pt x="16" y="0"/>
                  </a:lnTo>
                  <a:lnTo>
                    <a:pt x="0" y="5"/>
                  </a:lnTo>
                  <a:lnTo>
                    <a:pt x="0" y="5"/>
                  </a:lnTo>
                  <a:lnTo>
                    <a:pt x="0" y="5"/>
                  </a:ln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8" name="Google Shape;198;p110"/>
            <p:cNvSpPr/>
            <p:nvPr/>
          </p:nvSpPr>
          <p:spPr>
            <a:xfrm rot="1365846">
              <a:off x="1905653" y="2884191"/>
              <a:ext cx="39604" cy="435646"/>
            </a:xfrm>
            <a:custGeom>
              <a:avLst/>
              <a:gdLst/>
              <a:ahLst/>
              <a:cxnLst/>
              <a:rect l="l" t="t" r="r" b="b"/>
              <a:pathLst>
                <a:path w="23" h="253" extrusionOk="0">
                  <a:moveTo>
                    <a:pt x="0" y="5"/>
                  </a:moveTo>
                  <a:lnTo>
                    <a:pt x="7" y="246"/>
                  </a:lnTo>
                  <a:lnTo>
                    <a:pt x="23" y="253"/>
                  </a:lnTo>
                  <a:lnTo>
                    <a:pt x="16" y="0"/>
                  </a:lnTo>
                  <a:lnTo>
                    <a:pt x="0" y="5"/>
                  </a:lnTo>
                  <a:lnTo>
                    <a:pt x="0" y="5"/>
                  </a:lnTo>
                  <a:lnTo>
                    <a:pt x="0" y="5"/>
                  </a:ln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9" name="Google Shape;199;p110"/>
            <p:cNvSpPr/>
            <p:nvPr/>
          </p:nvSpPr>
          <p:spPr>
            <a:xfrm rot="1365846">
              <a:off x="2145420" y="2952419"/>
              <a:ext cx="44770" cy="439089"/>
            </a:xfrm>
            <a:custGeom>
              <a:avLst/>
              <a:gdLst/>
              <a:ahLst/>
              <a:cxnLst/>
              <a:rect l="l" t="t" r="r" b="b"/>
              <a:pathLst>
                <a:path w="26" h="255" extrusionOk="0">
                  <a:moveTo>
                    <a:pt x="0" y="4"/>
                  </a:moveTo>
                  <a:lnTo>
                    <a:pt x="9" y="248"/>
                  </a:lnTo>
                  <a:lnTo>
                    <a:pt x="26" y="255"/>
                  </a:lnTo>
                  <a:lnTo>
                    <a:pt x="16" y="0"/>
                  </a:lnTo>
                  <a:lnTo>
                    <a:pt x="0" y="4"/>
                  </a:lnTo>
                  <a:lnTo>
                    <a:pt x="0" y="4"/>
                  </a:lnTo>
                  <a:lnTo>
                    <a:pt x="0" y="4"/>
                  </a:ln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0" name="Google Shape;200;p110"/>
            <p:cNvSpPr/>
            <p:nvPr/>
          </p:nvSpPr>
          <p:spPr>
            <a:xfrm rot="1365846">
              <a:off x="1340987" y="3491177"/>
              <a:ext cx="490747" cy="490747"/>
            </a:xfrm>
            <a:custGeom>
              <a:avLst/>
              <a:gdLst/>
              <a:ahLst/>
              <a:cxnLst/>
              <a:rect l="l" t="t" r="r" b="b"/>
              <a:pathLst>
                <a:path w="121" h="121" extrusionOk="0">
                  <a:moveTo>
                    <a:pt x="106" y="33"/>
                  </a:moveTo>
                  <a:cubicBezTo>
                    <a:pt x="121" y="59"/>
                    <a:pt x="113" y="92"/>
                    <a:pt x="88" y="106"/>
                  </a:cubicBezTo>
                  <a:cubicBezTo>
                    <a:pt x="63" y="121"/>
                    <a:pt x="30" y="113"/>
                    <a:pt x="15" y="88"/>
                  </a:cubicBezTo>
                  <a:cubicBezTo>
                    <a:pt x="0" y="62"/>
                    <a:pt x="8" y="30"/>
                    <a:pt x="33" y="15"/>
                  </a:cubicBezTo>
                  <a:cubicBezTo>
                    <a:pt x="59" y="0"/>
                    <a:pt x="91" y="9"/>
                    <a:pt x="106" y="33"/>
                  </a:cubicBezTo>
                  <a:close/>
                </a:path>
              </a:pathLst>
            </a:custGeom>
            <a:solidFill>
              <a:srgbClr val="11111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1" name="Google Shape;201;p110"/>
            <p:cNvSpPr/>
            <p:nvPr/>
          </p:nvSpPr>
          <p:spPr>
            <a:xfrm rot="1365846">
              <a:off x="2467010" y="3902639"/>
              <a:ext cx="492469" cy="495913"/>
            </a:xfrm>
            <a:custGeom>
              <a:avLst/>
              <a:gdLst/>
              <a:ahLst/>
              <a:cxnLst/>
              <a:rect l="l" t="t" r="r" b="b"/>
              <a:pathLst>
                <a:path w="121" h="122" extrusionOk="0">
                  <a:moveTo>
                    <a:pt x="106" y="34"/>
                  </a:moveTo>
                  <a:cubicBezTo>
                    <a:pt x="121" y="59"/>
                    <a:pt x="113" y="91"/>
                    <a:pt x="88" y="107"/>
                  </a:cubicBezTo>
                  <a:cubicBezTo>
                    <a:pt x="62" y="122"/>
                    <a:pt x="30" y="113"/>
                    <a:pt x="15" y="88"/>
                  </a:cubicBezTo>
                  <a:cubicBezTo>
                    <a:pt x="0" y="63"/>
                    <a:pt x="8" y="30"/>
                    <a:pt x="33" y="15"/>
                  </a:cubicBezTo>
                  <a:cubicBezTo>
                    <a:pt x="58" y="0"/>
                    <a:pt x="91" y="9"/>
                    <a:pt x="106" y="34"/>
                  </a:cubicBezTo>
                  <a:close/>
                </a:path>
              </a:pathLst>
            </a:custGeom>
            <a:solidFill>
              <a:srgbClr val="11111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2" name="Google Shape;202;p110"/>
            <p:cNvSpPr/>
            <p:nvPr/>
          </p:nvSpPr>
          <p:spPr>
            <a:xfrm rot="1365846">
              <a:off x="1323823" y="3146519"/>
              <a:ext cx="256566" cy="30995"/>
            </a:xfrm>
            <a:custGeom>
              <a:avLst/>
              <a:gdLst/>
              <a:ahLst/>
              <a:cxnLst/>
              <a:rect l="l" t="t" r="r" b="b"/>
              <a:pathLst>
                <a:path w="149" h="18" extrusionOk="0">
                  <a:moveTo>
                    <a:pt x="3" y="18"/>
                  </a:moveTo>
                  <a:lnTo>
                    <a:pt x="149" y="9"/>
                  </a:lnTo>
                  <a:lnTo>
                    <a:pt x="144" y="0"/>
                  </a:lnTo>
                  <a:lnTo>
                    <a:pt x="0" y="11"/>
                  </a:lnTo>
                  <a:lnTo>
                    <a:pt x="3" y="18"/>
                  </a:lnTo>
                  <a:lnTo>
                    <a:pt x="3" y="18"/>
                  </a:lnTo>
                  <a:lnTo>
                    <a:pt x="3" y="18"/>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3" name="Google Shape;203;p110"/>
            <p:cNvSpPr/>
            <p:nvPr/>
          </p:nvSpPr>
          <p:spPr>
            <a:xfrm rot="1365846">
              <a:off x="1593426" y="3229062"/>
              <a:ext cx="261732" cy="32716"/>
            </a:xfrm>
            <a:custGeom>
              <a:avLst/>
              <a:gdLst/>
              <a:ahLst/>
              <a:cxnLst/>
              <a:rect l="l" t="t" r="r" b="b"/>
              <a:pathLst>
                <a:path w="152" h="19" extrusionOk="0">
                  <a:moveTo>
                    <a:pt x="5" y="19"/>
                  </a:moveTo>
                  <a:lnTo>
                    <a:pt x="152" y="9"/>
                  </a:lnTo>
                  <a:lnTo>
                    <a:pt x="149" y="0"/>
                  </a:lnTo>
                  <a:lnTo>
                    <a:pt x="0" y="12"/>
                  </a:lnTo>
                  <a:lnTo>
                    <a:pt x="5" y="19"/>
                  </a:lnTo>
                  <a:lnTo>
                    <a:pt x="5" y="19"/>
                  </a:lnTo>
                  <a:lnTo>
                    <a:pt x="5" y="19"/>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4" name="Google Shape;204;p110"/>
            <p:cNvSpPr/>
            <p:nvPr/>
          </p:nvSpPr>
          <p:spPr>
            <a:xfrm rot="1365846">
              <a:off x="1861591" y="3306798"/>
              <a:ext cx="239347" cy="27551"/>
            </a:xfrm>
            <a:custGeom>
              <a:avLst/>
              <a:gdLst/>
              <a:ahLst/>
              <a:cxnLst/>
              <a:rect l="l" t="t" r="r" b="b"/>
              <a:pathLst>
                <a:path w="139" h="16" extrusionOk="0">
                  <a:moveTo>
                    <a:pt x="5" y="16"/>
                  </a:moveTo>
                  <a:lnTo>
                    <a:pt x="139" y="9"/>
                  </a:lnTo>
                  <a:lnTo>
                    <a:pt x="137" y="0"/>
                  </a:lnTo>
                  <a:lnTo>
                    <a:pt x="0" y="9"/>
                  </a:lnTo>
                  <a:lnTo>
                    <a:pt x="5" y="16"/>
                  </a:lnTo>
                  <a:lnTo>
                    <a:pt x="5" y="16"/>
                  </a:lnTo>
                  <a:lnTo>
                    <a:pt x="5" y="16"/>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5" name="Google Shape;205;p110"/>
            <p:cNvSpPr/>
            <p:nvPr/>
          </p:nvSpPr>
          <p:spPr>
            <a:xfrm rot="1365846">
              <a:off x="2098754" y="3381077"/>
              <a:ext cx="268619" cy="36160"/>
            </a:xfrm>
            <a:custGeom>
              <a:avLst/>
              <a:gdLst/>
              <a:ahLst/>
              <a:cxnLst/>
              <a:rect l="l" t="t" r="r" b="b"/>
              <a:pathLst>
                <a:path w="156" h="21" extrusionOk="0">
                  <a:moveTo>
                    <a:pt x="5" y="21"/>
                  </a:moveTo>
                  <a:lnTo>
                    <a:pt x="156" y="12"/>
                  </a:lnTo>
                  <a:lnTo>
                    <a:pt x="154" y="0"/>
                  </a:lnTo>
                  <a:lnTo>
                    <a:pt x="0" y="14"/>
                  </a:lnTo>
                  <a:lnTo>
                    <a:pt x="5" y="21"/>
                  </a:lnTo>
                  <a:lnTo>
                    <a:pt x="5" y="21"/>
                  </a:lnTo>
                  <a:lnTo>
                    <a:pt x="5" y="21"/>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6" name="Google Shape;206;p110"/>
            <p:cNvSpPr/>
            <p:nvPr/>
          </p:nvSpPr>
          <p:spPr>
            <a:xfrm rot="1365846">
              <a:off x="2402558" y="3059277"/>
              <a:ext cx="29273" cy="402929"/>
            </a:xfrm>
            <a:custGeom>
              <a:avLst/>
              <a:gdLst/>
              <a:ahLst/>
              <a:cxnLst/>
              <a:rect l="l" t="t" r="r" b="b"/>
              <a:pathLst>
                <a:path w="17" h="234" extrusionOk="0">
                  <a:moveTo>
                    <a:pt x="17" y="229"/>
                  </a:moveTo>
                  <a:lnTo>
                    <a:pt x="9" y="0"/>
                  </a:lnTo>
                  <a:lnTo>
                    <a:pt x="0" y="2"/>
                  </a:lnTo>
                  <a:lnTo>
                    <a:pt x="9" y="234"/>
                  </a:lnTo>
                  <a:lnTo>
                    <a:pt x="17" y="229"/>
                  </a:lnTo>
                  <a:lnTo>
                    <a:pt x="17" y="229"/>
                  </a:lnTo>
                  <a:lnTo>
                    <a:pt x="17" y="229"/>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7" name="Google Shape;207;p110"/>
            <p:cNvSpPr/>
            <p:nvPr/>
          </p:nvSpPr>
          <p:spPr>
            <a:xfrm rot="1365846">
              <a:off x="2135619" y="2970393"/>
              <a:ext cx="32716" cy="402929"/>
            </a:xfrm>
            <a:custGeom>
              <a:avLst/>
              <a:gdLst/>
              <a:ahLst/>
              <a:cxnLst/>
              <a:rect l="l" t="t" r="r" b="b"/>
              <a:pathLst>
                <a:path w="19" h="234" extrusionOk="0">
                  <a:moveTo>
                    <a:pt x="19" y="229"/>
                  </a:moveTo>
                  <a:lnTo>
                    <a:pt x="12" y="0"/>
                  </a:lnTo>
                  <a:lnTo>
                    <a:pt x="0" y="2"/>
                  </a:lnTo>
                  <a:lnTo>
                    <a:pt x="12" y="234"/>
                  </a:lnTo>
                  <a:lnTo>
                    <a:pt x="19" y="229"/>
                  </a:lnTo>
                  <a:lnTo>
                    <a:pt x="19" y="229"/>
                  </a:lnTo>
                  <a:lnTo>
                    <a:pt x="19" y="229"/>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8" name="Google Shape;208;p110"/>
            <p:cNvSpPr/>
            <p:nvPr/>
          </p:nvSpPr>
          <p:spPr>
            <a:xfrm rot="1365846">
              <a:off x="1894474" y="2895346"/>
              <a:ext cx="32716" cy="402929"/>
            </a:xfrm>
            <a:custGeom>
              <a:avLst/>
              <a:gdLst/>
              <a:ahLst/>
              <a:cxnLst/>
              <a:rect l="l" t="t" r="r" b="b"/>
              <a:pathLst>
                <a:path w="19" h="234" extrusionOk="0">
                  <a:moveTo>
                    <a:pt x="19" y="231"/>
                  </a:moveTo>
                  <a:lnTo>
                    <a:pt x="9" y="0"/>
                  </a:lnTo>
                  <a:lnTo>
                    <a:pt x="0" y="5"/>
                  </a:lnTo>
                  <a:lnTo>
                    <a:pt x="11" y="234"/>
                  </a:lnTo>
                  <a:lnTo>
                    <a:pt x="19" y="231"/>
                  </a:lnTo>
                  <a:lnTo>
                    <a:pt x="19" y="231"/>
                  </a:lnTo>
                  <a:lnTo>
                    <a:pt x="19" y="231"/>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9" name="Google Shape;209;p110"/>
            <p:cNvSpPr/>
            <p:nvPr/>
          </p:nvSpPr>
          <p:spPr>
            <a:xfrm rot="1365846">
              <a:off x="1623005" y="2816911"/>
              <a:ext cx="32716" cy="402929"/>
            </a:xfrm>
            <a:custGeom>
              <a:avLst/>
              <a:gdLst/>
              <a:ahLst/>
              <a:cxnLst/>
              <a:rect l="l" t="t" r="r" b="b"/>
              <a:pathLst>
                <a:path w="19" h="234" extrusionOk="0">
                  <a:moveTo>
                    <a:pt x="19" y="229"/>
                  </a:moveTo>
                  <a:lnTo>
                    <a:pt x="11" y="0"/>
                  </a:lnTo>
                  <a:lnTo>
                    <a:pt x="0" y="0"/>
                  </a:lnTo>
                  <a:lnTo>
                    <a:pt x="11" y="234"/>
                  </a:lnTo>
                  <a:lnTo>
                    <a:pt x="19" y="229"/>
                  </a:lnTo>
                  <a:lnTo>
                    <a:pt x="19" y="229"/>
                  </a:lnTo>
                  <a:lnTo>
                    <a:pt x="19" y="229"/>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0" name="Google Shape;210;p110"/>
            <p:cNvSpPr/>
            <p:nvPr/>
          </p:nvSpPr>
          <p:spPr>
            <a:xfrm rot="1365846">
              <a:off x="2682438" y="3610644"/>
              <a:ext cx="275507" cy="36160"/>
            </a:xfrm>
            <a:custGeom>
              <a:avLst/>
              <a:gdLst/>
              <a:ahLst/>
              <a:cxnLst/>
              <a:rect l="l" t="t" r="r" b="b"/>
              <a:pathLst>
                <a:path w="160" h="21" extrusionOk="0">
                  <a:moveTo>
                    <a:pt x="4" y="21"/>
                  </a:moveTo>
                  <a:lnTo>
                    <a:pt x="160" y="9"/>
                  </a:lnTo>
                  <a:lnTo>
                    <a:pt x="153" y="0"/>
                  </a:lnTo>
                  <a:lnTo>
                    <a:pt x="0" y="11"/>
                  </a:lnTo>
                  <a:lnTo>
                    <a:pt x="4" y="21"/>
                  </a:lnTo>
                  <a:lnTo>
                    <a:pt x="4" y="21"/>
                  </a:lnTo>
                  <a:lnTo>
                    <a:pt x="4" y="21"/>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1" name="Google Shape;211;p110"/>
            <p:cNvSpPr/>
            <p:nvPr/>
          </p:nvSpPr>
          <p:spPr>
            <a:xfrm rot="1365846">
              <a:off x="1175948" y="3368306"/>
              <a:ext cx="1227728" cy="158417"/>
            </a:xfrm>
            <a:custGeom>
              <a:avLst/>
              <a:gdLst/>
              <a:ahLst/>
              <a:cxnLst/>
              <a:rect l="l" t="t" r="r" b="b"/>
              <a:pathLst>
                <a:path w="713" h="92" extrusionOk="0">
                  <a:moveTo>
                    <a:pt x="0" y="45"/>
                  </a:moveTo>
                  <a:lnTo>
                    <a:pt x="706" y="0"/>
                  </a:lnTo>
                  <a:lnTo>
                    <a:pt x="713" y="59"/>
                  </a:lnTo>
                  <a:lnTo>
                    <a:pt x="0" y="92"/>
                  </a:lnTo>
                  <a:lnTo>
                    <a:pt x="0" y="45"/>
                  </a:lnTo>
                  <a:lnTo>
                    <a:pt x="0" y="45"/>
                  </a:lnTo>
                  <a:lnTo>
                    <a:pt x="0" y="45"/>
                  </a:lnTo>
                  <a:close/>
                </a:path>
              </a:pathLst>
            </a:custGeom>
            <a:solidFill>
              <a:srgbClr val="AA792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2" name="Google Shape;212;p110"/>
            <p:cNvSpPr/>
            <p:nvPr/>
          </p:nvSpPr>
          <p:spPr>
            <a:xfrm rot="1365846">
              <a:off x="2531492" y="3820190"/>
              <a:ext cx="788639" cy="101593"/>
            </a:xfrm>
            <a:custGeom>
              <a:avLst/>
              <a:gdLst/>
              <a:ahLst/>
              <a:cxnLst/>
              <a:rect l="l" t="t" r="r" b="b"/>
              <a:pathLst>
                <a:path w="458" h="59" extrusionOk="0">
                  <a:moveTo>
                    <a:pt x="0" y="16"/>
                  </a:moveTo>
                  <a:lnTo>
                    <a:pt x="446" y="0"/>
                  </a:lnTo>
                  <a:lnTo>
                    <a:pt x="458" y="50"/>
                  </a:lnTo>
                  <a:lnTo>
                    <a:pt x="7" y="59"/>
                  </a:lnTo>
                  <a:lnTo>
                    <a:pt x="0" y="16"/>
                  </a:lnTo>
                  <a:lnTo>
                    <a:pt x="0" y="16"/>
                  </a:lnTo>
                  <a:lnTo>
                    <a:pt x="0" y="16"/>
                  </a:lnTo>
                  <a:close/>
                </a:path>
              </a:pathLst>
            </a:custGeom>
            <a:solidFill>
              <a:srgbClr val="AA792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3" name="Google Shape;213;p110"/>
            <p:cNvSpPr/>
            <p:nvPr/>
          </p:nvSpPr>
          <p:spPr>
            <a:xfrm rot="1365846">
              <a:off x="1180060" y="3406311"/>
              <a:ext cx="1212230" cy="77486"/>
            </a:xfrm>
            <a:custGeom>
              <a:avLst/>
              <a:gdLst/>
              <a:ahLst/>
              <a:cxnLst/>
              <a:rect l="l" t="t" r="r" b="b"/>
              <a:pathLst>
                <a:path w="704" h="45" extrusionOk="0">
                  <a:moveTo>
                    <a:pt x="0" y="38"/>
                  </a:moveTo>
                  <a:lnTo>
                    <a:pt x="704" y="0"/>
                  </a:lnTo>
                  <a:lnTo>
                    <a:pt x="704" y="12"/>
                  </a:lnTo>
                  <a:lnTo>
                    <a:pt x="0" y="45"/>
                  </a:lnTo>
                  <a:lnTo>
                    <a:pt x="0" y="38"/>
                  </a:lnTo>
                  <a:lnTo>
                    <a:pt x="0" y="38"/>
                  </a:lnTo>
                  <a:lnTo>
                    <a:pt x="0" y="38"/>
                  </a:ln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4" name="Google Shape;214;p110"/>
            <p:cNvSpPr/>
            <p:nvPr/>
          </p:nvSpPr>
          <p:spPr>
            <a:xfrm rot="1365846">
              <a:off x="1245915" y="2708421"/>
              <a:ext cx="726650" cy="874735"/>
            </a:xfrm>
            <a:custGeom>
              <a:avLst/>
              <a:gdLst/>
              <a:ahLst/>
              <a:cxnLst/>
              <a:rect l="l" t="t" r="r" b="b"/>
              <a:pathLst>
                <a:path w="179" h="215" extrusionOk="0">
                  <a:moveTo>
                    <a:pt x="12" y="215"/>
                  </a:moveTo>
                  <a:cubicBezTo>
                    <a:pt x="12" y="215"/>
                    <a:pt x="2" y="180"/>
                    <a:pt x="2" y="89"/>
                  </a:cubicBezTo>
                  <a:cubicBezTo>
                    <a:pt x="2" y="73"/>
                    <a:pt x="0" y="36"/>
                    <a:pt x="9" y="29"/>
                  </a:cubicBezTo>
                  <a:cubicBezTo>
                    <a:pt x="18" y="23"/>
                    <a:pt x="97" y="9"/>
                    <a:pt x="109" y="6"/>
                  </a:cubicBezTo>
                  <a:cubicBezTo>
                    <a:pt x="135" y="0"/>
                    <a:pt x="179" y="0"/>
                    <a:pt x="179" y="0"/>
                  </a:cubicBezTo>
                  <a:cubicBezTo>
                    <a:pt x="179" y="0"/>
                    <a:pt x="61" y="21"/>
                    <a:pt x="45" y="25"/>
                  </a:cubicBezTo>
                  <a:cubicBezTo>
                    <a:pt x="30" y="29"/>
                    <a:pt x="18" y="29"/>
                    <a:pt x="12" y="42"/>
                  </a:cubicBezTo>
                  <a:cubicBezTo>
                    <a:pt x="7" y="55"/>
                    <a:pt x="12" y="215"/>
                    <a:pt x="12" y="215"/>
                  </a:cubicBez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5" name="Google Shape;215;p110"/>
            <p:cNvSpPr/>
            <p:nvPr/>
          </p:nvSpPr>
          <p:spPr>
            <a:xfrm rot="1365846">
              <a:off x="2533805" y="3855083"/>
              <a:ext cx="776585" cy="36160"/>
            </a:xfrm>
            <a:custGeom>
              <a:avLst/>
              <a:gdLst/>
              <a:ahLst/>
              <a:cxnLst/>
              <a:rect l="l" t="t" r="r" b="b"/>
              <a:pathLst>
                <a:path w="451" h="21" extrusionOk="0">
                  <a:moveTo>
                    <a:pt x="10" y="12"/>
                  </a:moveTo>
                  <a:lnTo>
                    <a:pt x="451" y="0"/>
                  </a:lnTo>
                  <a:lnTo>
                    <a:pt x="451" y="10"/>
                  </a:lnTo>
                  <a:lnTo>
                    <a:pt x="0" y="21"/>
                  </a:lnTo>
                  <a:lnTo>
                    <a:pt x="10" y="12"/>
                  </a:lnTo>
                  <a:lnTo>
                    <a:pt x="10" y="12"/>
                  </a:lnTo>
                  <a:lnTo>
                    <a:pt x="10" y="12"/>
                  </a:lnTo>
                  <a:close/>
                </a:path>
              </a:pathLst>
            </a:custGeom>
            <a:solidFill>
              <a:srgbClr val="F9D43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6" name="Google Shape;216;p110"/>
            <p:cNvSpPr/>
            <p:nvPr/>
          </p:nvSpPr>
          <p:spPr>
            <a:xfrm rot="1365846">
              <a:off x="2354027" y="3084709"/>
              <a:ext cx="284117" cy="972884"/>
            </a:xfrm>
            <a:custGeom>
              <a:avLst/>
              <a:gdLst/>
              <a:ahLst/>
              <a:cxnLst/>
              <a:rect l="l" t="t" r="r" b="b"/>
              <a:pathLst>
                <a:path w="165" h="565" extrusionOk="0">
                  <a:moveTo>
                    <a:pt x="132" y="0"/>
                  </a:moveTo>
                  <a:lnTo>
                    <a:pt x="153" y="260"/>
                  </a:lnTo>
                  <a:lnTo>
                    <a:pt x="165" y="555"/>
                  </a:lnTo>
                  <a:lnTo>
                    <a:pt x="153" y="560"/>
                  </a:lnTo>
                  <a:lnTo>
                    <a:pt x="139" y="267"/>
                  </a:lnTo>
                  <a:lnTo>
                    <a:pt x="118" y="19"/>
                  </a:lnTo>
                  <a:lnTo>
                    <a:pt x="14" y="26"/>
                  </a:lnTo>
                  <a:lnTo>
                    <a:pt x="47" y="563"/>
                  </a:lnTo>
                  <a:lnTo>
                    <a:pt x="33" y="565"/>
                  </a:lnTo>
                  <a:lnTo>
                    <a:pt x="0" y="12"/>
                  </a:lnTo>
                  <a:lnTo>
                    <a:pt x="132" y="0"/>
                  </a:lnTo>
                  <a:lnTo>
                    <a:pt x="132" y="0"/>
                  </a:lnTo>
                  <a:lnTo>
                    <a:pt x="132" y="0"/>
                  </a:ln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7" name="Google Shape;217;p110"/>
            <p:cNvSpPr/>
            <p:nvPr/>
          </p:nvSpPr>
          <p:spPr>
            <a:xfrm rot="1365846">
              <a:off x="2896107" y="3733844"/>
              <a:ext cx="439089" cy="459752"/>
            </a:xfrm>
            <a:custGeom>
              <a:avLst/>
              <a:gdLst/>
              <a:ahLst/>
              <a:cxnLst/>
              <a:rect l="l" t="t" r="r" b="b"/>
              <a:pathLst>
                <a:path w="108" h="113" extrusionOk="0">
                  <a:moveTo>
                    <a:pt x="0" y="7"/>
                  </a:moveTo>
                  <a:cubicBezTo>
                    <a:pt x="10" y="2"/>
                    <a:pt x="41" y="0"/>
                    <a:pt x="59" y="4"/>
                  </a:cubicBezTo>
                  <a:cubicBezTo>
                    <a:pt x="77" y="7"/>
                    <a:pt x="88" y="5"/>
                    <a:pt x="98" y="45"/>
                  </a:cubicBezTo>
                  <a:cubicBezTo>
                    <a:pt x="107" y="84"/>
                    <a:pt x="108" y="113"/>
                    <a:pt x="103" y="112"/>
                  </a:cubicBezTo>
                  <a:cubicBezTo>
                    <a:pt x="99" y="90"/>
                    <a:pt x="96" y="38"/>
                    <a:pt x="80" y="18"/>
                  </a:cubicBezTo>
                  <a:cubicBezTo>
                    <a:pt x="70" y="6"/>
                    <a:pt x="27" y="6"/>
                    <a:pt x="0" y="7"/>
                  </a:cubicBezTo>
                  <a:close/>
                </a:path>
              </a:pathLst>
            </a:custGeom>
            <a:solidFill>
              <a:srgbClr val="E5801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8" name="Google Shape;218;p110"/>
            <p:cNvSpPr/>
            <p:nvPr/>
          </p:nvSpPr>
          <p:spPr>
            <a:xfrm rot="1365846">
              <a:off x="3175493" y="3796907"/>
              <a:ext cx="154973" cy="146363"/>
            </a:xfrm>
            <a:custGeom>
              <a:avLst/>
              <a:gdLst/>
              <a:ahLst/>
              <a:cxnLst/>
              <a:rect l="l" t="t" r="r" b="b"/>
              <a:pathLst>
                <a:path w="38" h="36" extrusionOk="0">
                  <a:moveTo>
                    <a:pt x="3" y="0"/>
                  </a:moveTo>
                  <a:cubicBezTo>
                    <a:pt x="3" y="0"/>
                    <a:pt x="0" y="15"/>
                    <a:pt x="9" y="25"/>
                  </a:cubicBezTo>
                  <a:cubicBezTo>
                    <a:pt x="16" y="36"/>
                    <a:pt x="38" y="34"/>
                    <a:pt x="38" y="34"/>
                  </a:cubicBezTo>
                  <a:cubicBezTo>
                    <a:pt x="38" y="34"/>
                    <a:pt x="38" y="16"/>
                    <a:pt x="28" y="8"/>
                  </a:cubicBezTo>
                  <a:cubicBezTo>
                    <a:pt x="19" y="0"/>
                    <a:pt x="3" y="0"/>
                    <a:pt x="3" y="0"/>
                  </a:cubicBezTo>
                  <a:close/>
                </a:path>
              </a:pathLst>
            </a:custGeom>
            <a:solidFill>
              <a:srgbClr val="FFF2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9" name="Google Shape;219;p110"/>
            <p:cNvSpPr/>
            <p:nvPr/>
          </p:nvSpPr>
          <p:spPr>
            <a:xfrm rot="1365846">
              <a:off x="2587908" y="4022437"/>
              <a:ext cx="251352" cy="253109"/>
            </a:xfrm>
            <a:custGeom>
              <a:avLst/>
              <a:gdLst/>
              <a:ahLst/>
              <a:cxnLst/>
              <a:rect l="l" t="t" r="r" b="b"/>
              <a:pathLst>
                <a:path w="121" h="122" extrusionOk="0">
                  <a:moveTo>
                    <a:pt x="106" y="34"/>
                  </a:moveTo>
                  <a:cubicBezTo>
                    <a:pt x="121" y="59"/>
                    <a:pt x="113" y="91"/>
                    <a:pt x="88" y="107"/>
                  </a:cubicBezTo>
                  <a:cubicBezTo>
                    <a:pt x="62" y="122"/>
                    <a:pt x="30" y="113"/>
                    <a:pt x="15" y="88"/>
                  </a:cubicBezTo>
                  <a:cubicBezTo>
                    <a:pt x="0" y="63"/>
                    <a:pt x="8" y="30"/>
                    <a:pt x="33" y="15"/>
                  </a:cubicBezTo>
                  <a:cubicBezTo>
                    <a:pt x="58" y="0"/>
                    <a:pt x="91" y="9"/>
                    <a:pt x="106" y="34"/>
                  </a:cubicBezTo>
                  <a:close/>
                </a:path>
              </a:pathLst>
            </a:custGeom>
            <a:solidFill>
              <a:srgbClr val="34343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0" name="Google Shape;220;p110"/>
            <p:cNvSpPr/>
            <p:nvPr/>
          </p:nvSpPr>
          <p:spPr>
            <a:xfrm rot="1365846">
              <a:off x="1455283" y="3612501"/>
              <a:ext cx="251352" cy="253109"/>
            </a:xfrm>
            <a:custGeom>
              <a:avLst/>
              <a:gdLst/>
              <a:ahLst/>
              <a:cxnLst/>
              <a:rect l="l" t="t" r="r" b="b"/>
              <a:pathLst>
                <a:path w="121" h="122" extrusionOk="0">
                  <a:moveTo>
                    <a:pt x="106" y="34"/>
                  </a:moveTo>
                  <a:cubicBezTo>
                    <a:pt x="121" y="59"/>
                    <a:pt x="113" y="91"/>
                    <a:pt x="88" y="107"/>
                  </a:cubicBezTo>
                  <a:cubicBezTo>
                    <a:pt x="62" y="122"/>
                    <a:pt x="30" y="113"/>
                    <a:pt x="15" y="88"/>
                  </a:cubicBezTo>
                  <a:cubicBezTo>
                    <a:pt x="0" y="63"/>
                    <a:pt x="8" y="30"/>
                    <a:pt x="33" y="15"/>
                  </a:cubicBezTo>
                  <a:cubicBezTo>
                    <a:pt x="58" y="0"/>
                    <a:pt x="91" y="9"/>
                    <a:pt x="106" y="34"/>
                  </a:cubicBezTo>
                  <a:close/>
                </a:path>
              </a:pathLst>
            </a:custGeom>
            <a:solidFill>
              <a:srgbClr val="34343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221" name="Google Shape;221;p110"/>
          <p:cNvGrpSpPr/>
          <p:nvPr/>
        </p:nvGrpSpPr>
        <p:grpSpPr>
          <a:xfrm>
            <a:off x="9167355" y="4138360"/>
            <a:ext cx="3023057" cy="2719639"/>
            <a:chOff x="2887" y="1286"/>
            <a:chExt cx="1903" cy="1712"/>
          </a:xfrm>
        </p:grpSpPr>
        <p:sp>
          <p:nvSpPr>
            <p:cNvPr id="222" name="Google Shape;222;p110"/>
            <p:cNvSpPr/>
            <p:nvPr/>
          </p:nvSpPr>
          <p:spPr>
            <a:xfrm>
              <a:off x="4743" y="2342"/>
              <a:ext cx="47" cy="38"/>
            </a:xfrm>
            <a:custGeom>
              <a:avLst/>
              <a:gdLst/>
              <a:ahLst/>
              <a:cxnLst/>
              <a:rect l="l" t="t" r="r" b="b"/>
              <a:pathLst>
                <a:path w="20" h="16" extrusionOk="0">
                  <a:moveTo>
                    <a:pt x="4" y="16"/>
                  </a:moveTo>
                  <a:cubicBezTo>
                    <a:pt x="10" y="13"/>
                    <a:pt x="15" y="10"/>
                    <a:pt x="20" y="8"/>
                  </a:cubicBezTo>
                  <a:cubicBezTo>
                    <a:pt x="20" y="0"/>
                    <a:pt x="20" y="0"/>
                    <a:pt x="20" y="0"/>
                  </a:cubicBezTo>
                  <a:cubicBezTo>
                    <a:pt x="15" y="3"/>
                    <a:pt x="8" y="6"/>
                    <a:pt x="0" y="10"/>
                  </a:cubicBezTo>
                  <a:cubicBezTo>
                    <a:pt x="0" y="10"/>
                    <a:pt x="0" y="10"/>
                    <a:pt x="4" y="16"/>
                  </a:cubicBezTo>
                  <a:close/>
                </a:path>
              </a:pathLst>
            </a:custGeom>
            <a:solidFill>
              <a:srgbClr val="F9D43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3" name="Google Shape;223;p110"/>
            <p:cNvSpPr/>
            <p:nvPr/>
          </p:nvSpPr>
          <p:spPr>
            <a:xfrm>
              <a:off x="3357" y="1532"/>
              <a:ext cx="668" cy="831"/>
            </a:xfrm>
            <a:custGeom>
              <a:avLst/>
              <a:gdLst/>
              <a:ahLst/>
              <a:cxnLst/>
              <a:rect l="l" t="t" r="r" b="b"/>
              <a:pathLst>
                <a:path w="283" h="352" extrusionOk="0">
                  <a:moveTo>
                    <a:pt x="218" y="19"/>
                  </a:moveTo>
                  <a:cubicBezTo>
                    <a:pt x="218" y="19"/>
                    <a:pt x="157" y="0"/>
                    <a:pt x="164" y="53"/>
                  </a:cubicBezTo>
                  <a:cubicBezTo>
                    <a:pt x="166" y="68"/>
                    <a:pt x="54" y="66"/>
                    <a:pt x="20" y="142"/>
                  </a:cubicBezTo>
                  <a:cubicBezTo>
                    <a:pt x="20" y="142"/>
                    <a:pt x="0" y="221"/>
                    <a:pt x="20" y="266"/>
                  </a:cubicBezTo>
                  <a:cubicBezTo>
                    <a:pt x="41" y="312"/>
                    <a:pt x="92" y="321"/>
                    <a:pt x="92" y="321"/>
                  </a:cubicBezTo>
                  <a:cubicBezTo>
                    <a:pt x="132" y="328"/>
                    <a:pt x="132" y="328"/>
                    <a:pt x="132" y="328"/>
                  </a:cubicBezTo>
                  <a:cubicBezTo>
                    <a:pt x="132" y="328"/>
                    <a:pt x="132" y="344"/>
                    <a:pt x="174" y="344"/>
                  </a:cubicBezTo>
                  <a:cubicBezTo>
                    <a:pt x="217" y="344"/>
                    <a:pt x="254" y="352"/>
                    <a:pt x="261" y="340"/>
                  </a:cubicBezTo>
                  <a:cubicBezTo>
                    <a:pt x="269" y="329"/>
                    <a:pt x="283" y="158"/>
                    <a:pt x="280" y="140"/>
                  </a:cubicBezTo>
                  <a:cubicBezTo>
                    <a:pt x="273" y="77"/>
                    <a:pt x="218" y="19"/>
                    <a:pt x="218" y="19"/>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4" name="Google Shape;224;p110"/>
            <p:cNvSpPr/>
            <p:nvPr/>
          </p:nvSpPr>
          <p:spPr>
            <a:xfrm>
              <a:off x="3673" y="1612"/>
              <a:ext cx="274" cy="199"/>
            </a:xfrm>
            <a:custGeom>
              <a:avLst/>
              <a:gdLst/>
              <a:ahLst/>
              <a:cxnLst/>
              <a:rect l="l" t="t" r="r" b="b"/>
              <a:pathLst>
                <a:path w="116" h="84" extrusionOk="0">
                  <a:moveTo>
                    <a:pt x="82" y="28"/>
                  </a:moveTo>
                  <a:cubicBezTo>
                    <a:pt x="81" y="16"/>
                    <a:pt x="73" y="2"/>
                    <a:pt x="73" y="2"/>
                  </a:cubicBezTo>
                  <a:cubicBezTo>
                    <a:pt x="73" y="2"/>
                    <a:pt x="73" y="2"/>
                    <a:pt x="40" y="0"/>
                  </a:cubicBezTo>
                  <a:cubicBezTo>
                    <a:pt x="40" y="0"/>
                    <a:pt x="40" y="0"/>
                    <a:pt x="47" y="16"/>
                  </a:cubicBezTo>
                  <a:cubicBezTo>
                    <a:pt x="47" y="16"/>
                    <a:pt x="47" y="34"/>
                    <a:pt x="29" y="40"/>
                  </a:cubicBezTo>
                  <a:cubicBezTo>
                    <a:pt x="10" y="45"/>
                    <a:pt x="0" y="64"/>
                    <a:pt x="0" y="64"/>
                  </a:cubicBezTo>
                  <a:cubicBezTo>
                    <a:pt x="103" y="84"/>
                    <a:pt x="103" y="84"/>
                    <a:pt x="103" y="84"/>
                  </a:cubicBezTo>
                  <a:cubicBezTo>
                    <a:pt x="103" y="84"/>
                    <a:pt x="116" y="81"/>
                    <a:pt x="107" y="63"/>
                  </a:cubicBezTo>
                  <a:cubicBezTo>
                    <a:pt x="97" y="38"/>
                    <a:pt x="90" y="36"/>
                    <a:pt x="82" y="28"/>
                  </a:cubicBezTo>
                  <a:close/>
                </a:path>
              </a:pathLst>
            </a:custGeom>
            <a:solidFill>
              <a:srgbClr val="78953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5" name="Google Shape;225;p110"/>
            <p:cNvSpPr/>
            <p:nvPr/>
          </p:nvSpPr>
          <p:spPr>
            <a:xfrm>
              <a:off x="3435" y="1709"/>
              <a:ext cx="675" cy="590"/>
            </a:xfrm>
            <a:custGeom>
              <a:avLst/>
              <a:gdLst/>
              <a:ahLst/>
              <a:cxnLst/>
              <a:rect l="l" t="t" r="r" b="b"/>
              <a:pathLst>
                <a:path w="286" h="250" extrusionOk="0">
                  <a:moveTo>
                    <a:pt x="203" y="33"/>
                  </a:moveTo>
                  <a:cubicBezTo>
                    <a:pt x="180" y="3"/>
                    <a:pt x="144" y="8"/>
                    <a:pt x="113" y="21"/>
                  </a:cubicBezTo>
                  <a:cubicBezTo>
                    <a:pt x="81" y="0"/>
                    <a:pt x="9" y="49"/>
                    <a:pt x="4" y="110"/>
                  </a:cubicBezTo>
                  <a:cubicBezTo>
                    <a:pt x="0" y="162"/>
                    <a:pt x="5" y="221"/>
                    <a:pt x="73" y="229"/>
                  </a:cubicBezTo>
                  <a:cubicBezTo>
                    <a:pt x="103" y="250"/>
                    <a:pt x="158" y="250"/>
                    <a:pt x="181" y="233"/>
                  </a:cubicBezTo>
                  <a:cubicBezTo>
                    <a:pt x="286" y="238"/>
                    <a:pt x="283" y="39"/>
                    <a:pt x="203" y="33"/>
                  </a:cubicBezTo>
                  <a:close/>
                </a:path>
              </a:pathLst>
            </a:custGeom>
            <a:solidFill>
              <a:srgbClr val="CA7F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6" name="Google Shape;226;p110"/>
            <p:cNvSpPr/>
            <p:nvPr/>
          </p:nvSpPr>
          <p:spPr>
            <a:xfrm>
              <a:off x="3425" y="1752"/>
              <a:ext cx="208" cy="491"/>
            </a:xfrm>
            <a:custGeom>
              <a:avLst/>
              <a:gdLst/>
              <a:ahLst/>
              <a:cxnLst/>
              <a:rect l="l" t="t" r="r" b="b"/>
              <a:pathLst>
                <a:path w="88" h="208" extrusionOk="0">
                  <a:moveTo>
                    <a:pt x="52" y="25"/>
                  </a:moveTo>
                  <a:cubicBezTo>
                    <a:pt x="72" y="5"/>
                    <a:pt x="88" y="0"/>
                    <a:pt x="88" y="0"/>
                  </a:cubicBezTo>
                  <a:cubicBezTo>
                    <a:pt x="88" y="0"/>
                    <a:pt x="17" y="20"/>
                    <a:pt x="8" y="71"/>
                  </a:cubicBezTo>
                  <a:cubicBezTo>
                    <a:pt x="0" y="122"/>
                    <a:pt x="3" y="166"/>
                    <a:pt x="17" y="187"/>
                  </a:cubicBezTo>
                  <a:cubicBezTo>
                    <a:pt x="32" y="208"/>
                    <a:pt x="57" y="203"/>
                    <a:pt x="57" y="203"/>
                  </a:cubicBezTo>
                  <a:cubicBezTo>
                    <a:pt x="61" y="191"/>
                    <a:pt x="61" y="191"/>
                    <a:pt x="61" y="191"/>
                  </a:cubicBezTo>
                  <a:cubicBezTo>
                    <a:pt x="61" y="191"/>
                    <a:pt x="19" y="194"/>
                    <a:pt x="17" y="124"/>
                  </a:cubicBezTo>
                  <a:cubicBezTo>
                    <a:pt x="16" y="53"/>
                    <a:pt x="33" y="44"/>
                    <a:pt x="52" y="25"/>
                  </a:cubicBezTo>
                  <a:close/>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7" name="Google Shape;227;p110"/>
            <p:cNvSpPr/>
            <p:nvPr/>
          </p:nvSpPr>
          <p:spPr>
            <a:xfrm>
              <a:off x="3626" y="1804"/>
              <a:ext cx="83" cy="415"/>
            </a:xfrm>
            <a:custGeom>
              <a:avLst/>
              <a:gdLst/>
              <a:ahLst/>
              <a:cxnLst/>
              <a:rect l="l" t="t" r="r" b="b"/>
              <a:pathLst>
                <a:path w="35" h="176" extrusionOk="0">
                  <a:moveTo>
                    <a:pt x="35" y="0"/>
                  </a:moveTo>
                  <a:cubicBezTo>
                    <a:pt x="16" y="13"/>
                    <a:pt x="4" y="41"/>
                    <a:pt x="1" y="77"/>
                  </a:cubicBezTo>
                  <a:cubicBezTo>
                    <a:pt x="0" y="112"/>
                    <a:pt x="9" y="176"/>
                    <a:pt x="9" y="176"/>
                  </a:cubicBezTo>
                  <a:cubicBezTo>
                    <a:pt x="21" y="173"/>
                    <a:pt x="21" y="173"/>
                    <a:pt x="21" y="173"/>
                  </a:cubicBezTo>
                  <a:cubicBezTo>
                    <a:pt x="21" y="173"/>
                    <a:pt x="16" y="114"/>
                    <a:pt x="17" y="84"/>
                  </a:cubicBezTo>
                  <a:cubicBezTo>
                    <a:pt x="19" y="54"/>
                    <a:pt x="21" y="30"/>
                    <a:pt x="35" y="0"/>
                  </a:cubicBezTo>
                  <a:close/>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8" name="Google Shape;228;p110"/>
            <p:cNvSpPr/>
            <p:nvPr/>
          </p:nvSpPr>
          <p:spPr>
            <a:xfrm>
              <a:off x="3846" y="1286"/>
              <a:ext cx="942" cy="1174"/>
            </a:xfrm>
            <a:custGeom>
              <a:avLst/>
              <a:gdLst/>
              <a:ahLst/>
              <a:cxnLst/>
              <a:rect l="l" t="t" r="r" b="b"/>
              <a:pathLst>
                <a:path w="399" h="497" extrusionOk="0">
                  <a:moveTo>
                    <a:pt x="342" y="106"/>
                  </a:moveTo>
                  <a:cubicBezTo>
                    <a:pt x="297" y="40"/>
                    <a:pt x="270" y="23"/>
                    <a:pt x="270" y="23"/>
                  </a:cubicBezTo>
                  <a:cubicBezTo>
                    <a:pt x="213" y="0"/>
                    <a:pt x="185" y="56"/>
                    <a:pt x="185" y="56"/>
                  </a:cubicBezTo>
                  <a:cubicBezTo>
                    <a:pt x="185" y="56"/>
                    <a:pt x="131" y="93"/>
                    <a:pt x="102" y="97"/>
                  </a:cubicBezTo>
                  <a:cubicBezTo>
                    <a:pt x="43" y="106"/>
                    <a:pt x="0" y="258"/>
                    <a:pt x="0" y="303"/>
                  </a:cubicBezTo>
                  <a:cubicBezTo>
                    <a:pt x="0" y="348"/>
                    <a:pt x="19" y="396"/>
                    <a:pt x="38" y="421"/>
                  </a:cubicBezTo>
                  <a:cubicBezTo>
                    <a:pt x="56" y="445"/>
                    <a:pt x="97" y="456"/>
                    <a:pt x="120" y="459"/>
                  </a:cubicBezTo>
                  <a:cubicBezTo>
                    <a:pt x="142" y="479"/>
                    <a:pt x="155" y="487"/>
                    <a:pt x="210" y="492"/>
                  </a:cubicBezTo>
                  <a:cubicBezTo>
                    <a:pt x="264" y="497"/>
                    <a:pt x="307" y="473"/>
                    <a:pt x="307" y="473"/>
                  </a:cubicBezTo>
                  <a:cubicBezTo>
                    <a:pt x="307" y="473"/>
                    <a:pt x="333" y="483"/>
                    <a:pt x="360" y="477"/>
                  </a:cubicBezTo>
                  <a:cubicBezTo>
                    <a:pt x="374" y="474"/>
                    <a:pt x="389" y="445"/>
                    <a:pt x="399" y="418"/>
                  </a:cubicBezTo>
                  <a:cubicBezTo>
                    <a:pt x="399" y="136"/>
                    <a:pt x="399" y="136"/>
                    <a:pt x="399" y="136"/>
                  </a:cubicBezTo>
                  <a:cubicBezTo>
                    <a:pt x="361" y="100"/>
                    <a:pt x="342" y="106"/>
                    <a:pt x="342" y="106"/>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29" name="Google Shape;229;p110"/>
            <p:cNvSpPr/>
            <p:nvPr/>
          </p:nvSpPr>
          <p:spPr>
            <a:xfrm>
              <a:off x="3890" y="1492"/>
              <a:ext cx="898" cy="978"/>
            </a:xfrm>
            <a:custGeom>
              <a:avLst/>
              <a:gdLst/>
              <a:ahLst/>
              <a:cxnLst/>
              <a:rect l="l" t="t" r="r" b="b"/>
              <a:pathLst>
                <a:path w="380" h="414" extrusionOk="0">
                  <a:moveTo>
                    <a:pt x="272" y="35"/>
                  </a:moveTo>
                  <a:cubicBezTo>
                    <a:pt x="243" y="3"/>
                    <a:pt x="170" y="0"/>
                    <a:pt x="141" y="32"/>
                  </a:cubicBezTo>
                  <a:cubicBezTo>
                    <a:pt x="77" y="10"/>
                    <a:pt x="16" y="99"/>
                    <a:pt x="8" y="204"/>
                  </a:cubicBezTo>
                  <a:cubicBezTo>
                    <a:pt x="0" y="290"/>
                    <a:pt x="32" y="352"/>
                    <a:pt x="106" y="355"/>
                  </a:cubicBezTo>
                  <a:cubicBezTo>
                    <a:pt x="131" y="390"/>
                    <a:pt x="255" y="414"/>
                    <a:pt x="287" y="362"/>
                  </a:cubicBezTo>
                  <a:cubicBezTo>
                    <a:pt x="328" y="375"/>
                    <a:pt x="376" y="352"/>
                    <a:pt x="380" y="287"/>
                  </a:cubicBezTo>
                  <a:cubicBezTo>
                    <a:pt x="380" y="99"/>
                    <a:pt x="380" y="99"/>
                    <a:pt x="380" y="99"/>
                  </a:cubicBezTo>
                  <a:cubicBezTo>
                    <a:pt x="362" y="56"/>
                    <a:pt x="327" y="27"/>
                    <a:pt x="272" y="35"/>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0" name="Google Shape;230;p110"/>
            <p:cNvSpPr/>
            <p:nvPr/>
          </p:nvSpPr>
          <p:spPr>
            <a:xfrm>
              <a:off x="3902" y="1567"/>
              <a:ext cx="324" cy="754"/>
            </a:xfrm>
            <a:custGeom>
              <a:avLst/>
              <a:gdLst/>
              <a:ahLst/>
              <a:cxnLst/>
              <a:rect l="l" t="t" r="r" b="b"/>
              <a:pathLst>
                <a:path w="137" h="319" extrusionOk="0">
                  <a:moveTo>
                    <a:pt x="60" y="36"/>
                  </a:moveTo>
                  <a:cubicBezTo>
                    <a:pt x="27" y="80"/>
                    <a:pt x="0" y="151"/>
                    <a:pt x="11" y="229"/>
                  </a:cubicBezTo>
                  <a:cubicBezTo>
                    <a:pt x="19" y="281"/>
                    <a:pt x="48" y="316"/>
                    <a:pt x="76" y="318"/>
                  </a:cubicBezTo>
                  <a:cubicBezTo>
                    <a:pt x="81" y="319"/>
                    <a:pt x="96" y="317"/>
                    <a:pt x="96" y="317"/>
                  </a:cubicBezTo>
                  <a:cubicBezTo>
                    <a:pt x="96" y="317"/>
                    <a:pt x="8" y="294"/>
                    <a:pt x="22" y="171"/>
                  </a:cubicBezTo>
                  <a:cubicBezTo>
                    <a:pt x="34" y="69"/>
                    <a:pt x="76" y="30"/>
                    <a:pt x="96" y="20"/>
                  </a:cubicBezTo>
                  <a:cubicBezTo>
                    <a:pt x="117" y="10"/>
                    <a:pt x="137" y="0"/>
                    <a:pt x="137" y="0"/>
                  </a:cubicBezTo>
                  <a:cubicBezTo>
                    <a:pt x="137" y="0"/>
                    <a:pt x="85" y="3"/>
                    <a:pt x="60" y="36"/>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1" name="Google Shape;231;p110"/>
            <p:cNvSpPr/>
            <p:nvPr/>
          </p:nvSpPr>
          <p:spPr>
            <a:xfrm>
              <a:off x="4070" y="1645"/>
              <a:ext cx="203" cy="657"/>
            </a:xfrm>
            <a:custGeom>
              <a:avLst/>
              <a:gdLst/>
              <a:ahLst/>
              <a:cxnLst/>
              <a:rect l="l" t="t" r="r" b="b"/>
              <a:pathLst>
                <a:path w="86" h="278" extrusionOk="0">
                  <a:moveTo>
                    <a:pt x="14" y="96"/>
                  </a:moveTo>
                  <a:cubicBezTo>
                    <a:pt x="0" y="166"/>
                    <a:pt x="6" y="222"/>
                    <a:pt x="20" y="254"/>
                  </a:cubicBezTo>
                  <a:cubicBezTo>
                    <a:pt x="29" y="276"/>
                    <a:pt x="42" y="278"/>
                    <a:pt x="42" y="278"/>
                  </a:cubicBezTo>
                  <a:cubicBezTo>
                    <a:pt x="42" y="278"/>
                    <a:pt x="15" y="228"/>
                    <a:pt x="23" y="109"/>
                  </a:cubicBezTo>
                  <a:cubicBezTo>
                    <a:pt x="28" y="36"/>
                    <a:pt x="86" y="0"/>
                    <a:pt x="86" y="0"/>
                  </a:cubicBezTo>
                  <a:cubicBezTo>
                    <a:pt x="86" y="0"/>
                    <a:pt x="31" y="3"/>
                    <a:pt x="14" y="96"/>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2" name="Google Shape;232;p110"/>
            <p:cNvSpPr/>
            <p:nvPr/>
          </p:nvSpPr>
          <p:spPr>
            <a:xfrm>
              <a:off x="4533" y="1650"/>
              <a:ext cx="132" cy="692"/>
            </a:xfrm>
            <a:custGeom>
              <a:avLst/>
              <a:gdLst/>
              <a:ahLst/>
              <a:cxnLst/>
              <a:rect l="l" t="t" r="r" b="b"/>
              <a:pathLst>
                <a:path w="56" h="293" extrusionOk="0">
                  <a:moveTo>
                    <a:pt x="13" y="0"/>
                  </a:moveTo>
                  <a:cubicBezTo>
                    <a:pt x="13" y="0"/>
                    <a:pt x="40" y="29"/>
                    <a:pt x="42" y="93"/>
                  </a:cubicBezTo>
                  <a:cubicBezTo>
                    <a:pt x="47" y="174"/>
                    <a:pt x="0" y="293"/>
                    <a:pt x="0" y="293"/>
                  </a:cubicBezTo>
                  <a:cubicBezTo>
                    <a:pt x="0" y="293"/>
                    <a:pt x="9" y="287"/>
                    <a:pt x="14" y="287"/>
                  </a:cubicBezTo>
                  <a:cubicBezTo>
                    <a:pt x="41" y="250"/>
                    <a:pt x="56" y="167"/>
                    <a:pt x="56" y="90"/>
                  </a:cubicBezTo>
                  <a:cubicBezTo>
                    <a:pt x="56" y="13"/>
                    <a:pt x="13" y="0"/>
                    <a:pt x="13" y="0"/>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3" name="Google Shape;233;p110"/>
            <p:cNvSpPr/>
            <p:nvPr/>
          </p:nvSpPr>
          <p:spPr>
            <a:xfrm>
              <a:off x="4228" y="1388"/>
              <a:ext cx="359" cy="229"/>
            </a:xfrm>
            <a:custGeom>
              <a:avLst/>
              <a:gdLst/>
              <a:ahLst/>
              <a:cxnLst/>
              <a:rect l="l" t="t" r="r" b="b"/>
              <a:pathLst>
                <a:path w="152" h="97" extrusionOk="0">
                  <a:moveTo>
                    <a:pt x="89" y="0"/>
                  </a:moveTo>
                  <a:cubicBezTo>
                    <a:pt x="89" y="0"/>
                    <a:pt x="89" y="0"/>
                    <a:pt x="64" y="0"/>
                  </a:cubicBezTo>
                  <a:cubicBezTo>
                    <a:pt x="64" y="0"/>
                    <a:pt x="64" y="0"/>
                    <a:pt x="66" y="25"/>
                  </a:cubicBezTo>
                  <a:cubicBezTo>
                    <a:pt x="66" y="25"/>
                    <a:pt x="56" y="32"/>
                    <a:pt x="29" y="42"/>
                  </a:cubicBezTo>
                  <a:cubicBezTo>
                    <a:pt x="2" y="52"/>
                    <a:pt x="0" y="78"/>
                    <a:pt x="0" y="78"/>
                  </a:cubicBezTo>
                  <a:cubicBezTo>
                    <a:pt x="53" y="96"/>
                    <a:pt x="148" y="97"/>
                    <a:pt x="149" y="75"/>
                  </a:cubicBezTo>
                  <a:cubicBezTo>
                    <a:pt x="152" y="54"/>
                    <a:pt x="89" y="0"/>
                    <a:pt x="89" y="0"/>
                  </a:cubicBezTo>
                  <a:close/>
                </a:path>
              </a:pathLst>
            </a:custGeom>
            <a:solidFill>
              <a:srgbClr val="6F86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4" name="Google Shape;234;p110"/>
            <p:cNvSpPr/>
            <p:nvPr/>
          </p:nvSpPr>
          <p:spPr>
            <a:xfrm>
              <a:off x="4309" y="1388"/>
              <a:ext cx="304" cy="255"/>
            </a:xfrm>
            <a:custGeom>
              <a:avLst/>
              <a:gdLst/>
              <a:ahLst/>
              <a:cxnLst/>
              <a:rect l="l" t="t" r="r" b="b"/>
              <a:pathLst>
                <a:path w="129" h="108" extrusionOk="0">
                  <a:moveTo>
                    <a:pt x="55" y="0"/>
                  </a:moveTo>
                  <a:cubicBezTo>
                    <a:pt x="55" y="0"/>
                    <a:pt x="86" y="35"/>
                    <a:pt x="87" y="46"/>
                  </a:cubicBezTo>
                  <a:cubicBezTo>
                    <a:pt x="89" y="58"/>
                    <a:pt x="89" y="79"/>
                    <a:pt x="83" y="83"/>
                  </a:cubicBezTo>
                  <a:cubicBezTo>
                    <a:pt x="58" y="99"/>
                    <a:pt x="11" y="86"/>
                    <a:pt x="0" y="86"/>
                  </a:cubicBezTo>
                  <a:cubicBezTo>
                    <a:pt x="23" y="100"/>
                    <a:pt x="63" y="108"/>
                    <a:pt x="101" y="96"/>
                  </a:cubicBezTo>
                  <a:cubicBezTo>
                    <a:pt x="129" y="86"/>
                    <a:pt x="116" y="65"/>
                    <a:pt x="105" y="45"/>
                  </a:cubicBezTo>
                  <a:cubicBezTo>
                    <a:pt x="92" y="19"/>
                    <a:pt x="55" y="0"/>
                    <a:pt x="55" y="0"/>
                  </a:cubicBezTo>
                  <a:close/>
                </a:path>
              </a:pathLst>
            </a:custGeom>
            <a:solidFill>
              <a:srgbClr val="5C6B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5" name="Google Shape;235;p110"/>
            <p:cNvSpPr/>
            <p:nvPr/>
          </p:nvSpPr>
          <p:spPr>
            <a:xfrm>
              <a:off x="2887" y="1740"/>
              <a:ext cx="1901" cy="1258"/>
            </a:xfrm>
            <a:custGeom>
              <a:avLst/>
              <a:gdLst/>
              <a:ahLst/>
              <a:cxnLst/>
              <a:rect l="l" t="t" r="r" b="b"/>
              <a:pathLst>
                <a:path w="805" h="533" extrusionOk="0">
                  <a:moveTo>
                    <a:pt x="805" y="216"/>
                  </a:moveTo>
                  <a:cubicBezTo>
                    <a:pt x="790" y="213"/>
                    <a:pt x="775" y="212"/>
                    <a:pt x="761" y="213"/>
                  </a:cubicBezTo>
                  <a:cubicBezTo>
                    <a:pt x="736" y="168"/>
                    <a:pt x="661" y="120"/>
                    <a:pt x="591" y="130"/>
                  </a:cubicBezTo>
                  <a:cubicBezTo>
                    <a:pt x="591" y="74"/>
                    <a:pt x="572" y="31"/>
                    <a:pt x="550" y="9"/>
                  </a:cubicBezTo>
                  <a:cubicBezTo>
                    <a:pt x="522" y="0"/>
                    <a:pt x="465" y="25"/>
                    <a:pt x="445" y="41"/>
                  </a:cubicBezTo>
                  <a:cubicBezTo>
                    <a:pt x="460" y="66"/>
                    <a:pt x="464" y="99"/>
                    <a:pt x="460" y="118"/>
                  </a:cubicBezTo>
                  <a:cubicBezTo>
                    <a:pt x="460" y="118"/>
                    <a:pt x="387" y="112"/>
                    <a:pt x="340" y="132"/>
                  </a:cubicBezTo>
                  <a:cubicBezTo>
                    <a:pt x="296" y="150"/>
                    <a:pt x="280" y="169"/>
                    <a:pt x="280" y="169"/>
                  </a:cubicBezTo>
                  <a:cubicBezTo>
                    <a:pt x="280" y="169"/>
                    <a:pt x="194" y="180"/>
                    <a:pt x="159" y="200"/>
                  </a:cubicBezTo>
                  <a:cubicBezTo>
                    <a:pt x="112" y="226"/>
                    <a:pt x="15" y="309"/>
                    <a:pt x="3" y="446"/>
                  </a:cubicBezTo>
                  <a:cubicBezTo>
                    <a:pt x="1" y="478"/>
                    <a:pt x="0" y="507"/>
                    <a:pt x="0" y="533"/>
                  </a:cubicBezTo>
                  <a:cubicBezTo>
                    <a:pt x="805" y="533"/>
                    <a:pt x="805" y="533"/>
                    <a:pt x="805" y="533"/>
                  </a:cubicBezTo>
                  <a:cubicBezTo>
                    <a:pt x="805" y="216"/>
                    <a:pt x="805" y="216"/>
                    <a:pt x="805" y="216"/>
                  </a:cubicBezTo>
                  <a:cubicBezTo>
                    <a:pt x="805" y="216"/>
                    <a:pt x="805" y="216"/>
                    <a:pt x="805" y="216"/>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6" name="Google Shape;236;p110"/>
            <p:cNvSpPr/>
            <p:nvPr/>
          </p:nvSpPr>
          <p:spPr>
            <a:xfrm>
              <a:off x="2894" y="2070"/>
              <a:ext cx="1894" cy="928"/>
            </a:xfrm>
            <a:custGeom>
              <a:avLst/>
              <a:gdLst/>
              <a:ahLst/>
              <a:cxnLst/>
              <a:rect l="l" t="t" r="r" b="b"/>
              <a:pathLst>
                <a:path w="802" h="393" extrusionOk="0">
                  <a:moveTo>
                    <a:pt x="802" y="114"/>
                  </a:moveTo>
                  <a:cubicBezTo>
                    <a:pt x="782" y="106"/>
                    <a:pt x="759" y="101"/>
                    <a:pt x="736" y="101"/>
                  </a:cubicBezTo>
                  <a:cubicBezTo>
                    <a:pt x="658" y="0"/>
                    <a:pt x="494" y="8"/>
                    <a:pt x="388" y="31"/>
                  </a:cubicBezTo>
                  <a:cubicBezTo>
                    <a:pt x="287" y="55"/>
                    <a:pt x="253" y="55"/>
                    <a:pt x="253" y="55"/>
                  </a:cubicBezTo>
                  <a:cubicBezTo>
                    <a:pt x="151" y="52"/>
                    <a:pt x="0" y="179"/>
                    <a:pt x="23" y="393"/>
                  </a:cubicBezTo>
                  <a:cubicBezTo>
                    <a:pt x="802" y="393"/>
                    <a:pt x="802" y="393"/>
                    <a:pt x="802" y="393"/>
                  </a:cubicBezTo>
                  <a:cubicBezTo>
                    <a:pt x="802" y="114"/>
                    <a:pt x="802" y="114"/>
                    <a:pt x="802" y="114"/>
                  </a:cubicBezTo>
                  <a:cubicBezTo>
                    <a:pt x="802" y="114"/>
                    <a:pt x="802" y="114"/>
                    <a:pt x="802" y="114"/>
                  </a:cubicBezTo>
                  <a:close/>
                </a:path>
              </a:pathLst>
            </a:custGeom>
            <a:solidFill>
              <a:srgbClr val="FEBE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7" name="Google Shape;237;p110"/>
            <p:cNvSpPr/>
            <p:nvPr/>
          </p:nvSpPr>
          <p:spPr>
            <a:xfrm>
              <a:off x="3586" y="1792"/>
              <a:ext cx="1060" cy="588"/>
            </a:xfrm>
            <a:custGeom>
              <a:avLst/>
              <a:gdLst/>
              <a:ahLst/>
              <a:cxnLst/>
              <a:rect l="l" t="t" r="r" b="b"/>
              <a:pathLst>
                <a:path w="449" h="249" extrusionOk="0">
                  <a:moveTo>
                    <a:pt x="364" y="146"/>
                  </a:moveTo>
                  <a:cubicBezTo>
                    <a:pt x="316" y="125"/>
                    <a:pt x="272" y="130"/>
                    <a:pt x="272" y="130"/>
                  </a:cubicBezTo>
                  <a:cubicBezTo>
                    <a:pt x="272" y="130"/>
                    <a:pt x="281" y="56"/>
                    <a:pt x="245" y="6"/>
                  </a:cubicBezTo>
                  <a:cubicBezTo>
                    <a:pt x="202" y="0"/>
                    <a:pt x="177" y="27"/>
                    <a:pt x="177" y="27"/>
                  </a:cubicBezTo>
                  <a:cubicBezTo>
                    <a:pt x="177" y="27"/>
                    <a:pt x="204" y="111"/>
                    <a:pt x="189" y="128"/>
                  </a:cubicBezTo>
                  <a:cubicBezTo>
                    <a:pt x="153" y="128"/>
                    <a:pt x="75" y="104"/>
                    <a:pt x="0" y="186"/>
                  </a:cubicBezTo>
                  <a:cubicBezTo>
                    <a:pt x="0" y="186"/>
                    <a:pt x="69" y="160"/>
                    <a:pt x="101" y="165"/>
                  </a:cubicBezTo>
                  <a:cubicBezTo>
                    <a:pt x="60" y="189"/>
                    <a:pt x="60" y="222"/>
                    <a:pt x="60" y="222"/>
                  </a:cubicBezTo>
                  <a:cubicBezTo>
                    <a:pt x="60" y="222"/>
                    <a:pt x="136" y="191"/>
                    <a:pt x="195" y="189"/>
                  </a:cubicBezTo>
                  <a:cubicBezTo>
                    <a:pt x="247" y="198"/>
                    <a:pt x="327" y="249"/>
                    <a:pt x="327" y="249"/>
                  </a:cubicBezTo>
                  <a:cubicBezTo>
                    <a:pt x="327" y="249"/>
                    <a:pt x="340" y="221"/>
                    <a:pt x="331" y="178"/>
                  </a:cubicBezTo>
                  <a:cubicBezTo>
                    <a:pt x="371" y="186"/>
                    <a:pt x="449" y="221"/>
                    <a:pt x="449" y="221"/>
                  </a:cubicBezTo>
                  <a:cubicBezTo>
                    <a:pt x="449" y="221"/>
                    <a:pt x="428" y="174"/>
                    <a:pt x="364" y="146"/>
                  </a:cubicBezTo>
                  <a:close/>
                </a:path>
              </a:pathLst>
            </a:custGeom>
            <a:solidFill>
              <a:srgbClr val="92C44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8" name="Google Shape;238;p110"/>
            <p:cNvSpPr/>
            <p:nvPr/>
          </p:nvSpPr>
          <p:spPr>
            <a:xfrm>
              <a:off x="2981" y="2238"/>
              <a:ext cx="506" cy="760"/>
            </a:xfrm>
            <a:custGeom>
              <a:avLst/>
              <a:gdLst/>
              <a:ahLst/>
              <a:cxnLst/>
              <a:rect l="l" t="t" r="r" b="b"/>
              <a:pathLst>
                <a:path w="214" h="322" extrusionOk="0">
                  <a:moveTo>
                    <a:pt x="45" y="161"/>
                  </a:moveTo>
                  <a:cubicBezTo>
                    <a:pt x="98" y="14"/>
                    <a:pt x="166" y="30"/>
                    <a:pt x="214" y="17"/>
                  </a:cubicBezTo>
                  <a:cubicBezTo>
                    <a:pt x="174" y="0"/>
                    <a:pt x="110" y="25"/>
                    <a:pt x="72" y="75"/>
                  </a:cubicBezTo>
                  <a:cubicBezTo>
                    <a:pt x="34" y="126"/>
                    <a:pt x="0" y="219"/>
                    <a:pt x="0" y="291"/>
                  </a:cubicBezTo>
                  <a:cubicBezTo>
                    <a:pt x="0" y="303"/>
                    <a:pt x="0" y="313"/>
                    <a:pt x="0" y="322"/>
                  </a:cubicBezTo>
                  <a:cubicBezTo>
                    <a:pt x="21" y="322"/>
                    <a:pt x="21" y="322"/>
                    <a:pt x="21" y="322"/>
                  </a:cubicBezTo>
                  <a:cubicBezTo>
                    <a:pt x="19" y="278"/>
                    <a:pt x="24" y="222"/>
                    <a:pt x="45" y="161"/>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39" name="Google Shape;239;p110"/>
            <p:cNvSpPr/>
            <p:nvPr/>
          </p:nvSpPr>
          <p:spPr>
            <a:xfrm>
              <a:off x="4167" y="1808"/>
              <a:ext cx="92" cy="331"/>
            </a:xfrm>
            <a:custGeom>
              <a:avLst/>
              <a:gdLst/>
              <a:ahLst/>
              <a:cxnLst/>
              <a:rect l="l" t="t" r="r" b="b"/>
              <a:pathLst>
                <a:path w="39" h="140" extrusionOk="0">
                  <a:moveTo>
                    <a:pt x="0" y="0"/>
                  </a:moveTo>
                  <a:cubicBezTo>
                    <a:pt x="0" y="0"/>
                    <a:pt x="21" y="43"/>
                    <a:pt x="24" y="75"/>
                  </a:cubicBezTo>
                  <a:cubicBezTo>
                    <a:pt x="26" y="94"/>
                    <a:pt x="25" y="140"/>
                    <a:pt x="25" y="140"/>
                  </a:cubicBezTo>
                  <a:cubicBezTo>
                    <a:pt x="25" y="140"/>
                    <a:pt x="39" y="123"/>
                    <a:pt x="32" y="73"/>
                  </a:cubicBezTo>
                  <a:cubicBezTo>
                    <a:pt x="22" y="12"/>
                    <a:pt x="0" y="0"/>
                    <a:pt x="0" y="0"/>
                  </a:cubicBezTo>
                  <a:close/>
                </a:path>
              </a:pathLst>
            </a:custGeom>
            <a:solidFill>
              <a:srgbClr val="7E9D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0" name="Google Shape;240;p110"/>
            <p:cNvSpPr/>
            <p:nvPr/>
          </p:nvSpPr>
          <p:spPr>
            <a:xfrm>
              <a:off x="3586" y="2068"/>
              <a:ext cx="453" cy="149"/>
            </a:xfrm>
            <a:custGeom>
              <a:avLst/>
              <a:gdLst/>
              <a:ahLst/>
              <a:cxnLst/>
              <a:rect l="l" t="t" r="r" b="b"/>
              <a:pathLst>
                <a:path w="192" h="63" extrusionOk="0">
                  <a:moveTo>
                    <a:pt x="119" y="1"/>
                  </a:moveTo>
                  <a:cubicBezTo>
                    <a:pt x="89" y="3"/>
                    <a:pt x="22" y="26"/>
                    <a:pt x="0" y="63"/>
                  </a:cubicBezTo>
                  <a:cubicBezTo>
                    <a:pt x="48" y="31"/>
                    <a:pt x="81" y="15"/>
                    <a:pt x="105" y="11"/>
                  </a:cubicBezTo>
                  <a:cubicBezTo>
                    <a:pt x="124" y="8"/>
                    <a:pt x="124" y="11"/>
                    <a:pt x="192" y="12"/>
                  </a:cubicBezTo>
                  <a:cubicBezTo>
                    <a:pt x="192" y="12"/>
                    <a:pt x="168" y="0"/>
                    <a:pt x="119" y="1"/>
                  </a:cubicBezTo>
                  <a:close/>
                </a:path>
              </a:pathLst>
            </a:custGeom>
            <a:solidFill>
              <a:srgbClr val="7E9D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1" name="Google Shape;241;p110"/>
            <p:cNvSpPr/>
            <p:nvPr/>
          </p:nvSpPr>
          <p:spPr>
            <a:xfrm>
              <a:off x="3640" y="2408"/>
              <a:ext cx="258" cy="590"/>
            </a:xfrm>
            <a:custGeom>
              <a:avLst/>
              <a:gdLst/>
              <a:ahLst/>
              <a:cxnLst/>
              <a:rect l="l" t="t" r="r" b="b"/>
              <a:pathLst>
                <a:path w="109" h="250" extrusionOk="0">
                  <a:moveTo>
                    <a:pt x="46" y="117"/>
                  </a:moveTo>
                  <a:cubicBezTo>
                    <a:pt x="56" y="75"/>
                    <a:pt x="109" y="0"/>
                    <a:pt x="109" y="0"/>
                  </a:cubicBezTo>
                  <a:cubicBezTo>
                    <a:pt x="109" y="0"/>
                    <a:pt x="43" y="32"/>
                    <a:pt x="25" y="64"/>
                  </a:cubicBezTo>
                  <a:cubicBezTo>
                    <a:pt x="9" y="97"/>
                    <a:pt x="0" y="214"/>
                    <a:pt x="0" y="219"/>
                  </a:cubicBezTo>
                  <a:cubicBezTo>
                    <a:pt x="0" y="222"/>
                    <a:pt x="0" y="235"/>
                    <a:pt x="1" y="250"/>
                  </a:cubicBezTo>
                  <a:cubicBezTo>
                    <a:pt x="40" y="250"/>
                    <a:pt x="40" y="250"/>
                    <a:pt x="40" y="250"/>
                  </a:cubicBezTo>
                  <a:cubicBezTo>
                    <a:pt x="37" y="212"/>
                    <a:pt x="37" y="161"/>
                    <a:pt x="46" y="11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2" name="Google Shape;242;p110"/>
            <p:cNvSpPr/>
            <p:nvPr/>
          </p:nvSpPr>
          <p:spPr>
            <a:xfrm>
              <a:off x="3605" y="2392"/>
              <a:ext cx="323" cy="606"/>
            </a:xfrm>
            <a:custGeom>
              <a:avLst/>
              <a:gdLst/>
              <a:ahLst/>
              <a:cxnLst/>
              <a:rect l="l" t="t" r="r" b="b"/>
              <a:pathLst>
                <a:path w="137" h="257" extrusionOk="0">
                  <a:moveTo>
                    <a:pt x="31" y="128"/>
                  </a:moveTo>
                  <a:cubicBezTo>
                    <a:pt x="50" y="44"/>
                    <a:pt x="137" y="0"/>
                    <a:pt x="137" y="0"/>
                  </a:cubicBezTo>
                  <a:cubicBezTo>
                    <a:pt x="137" y="0"/>
                    <a:pt x="39" y="13"/>
                    <a:pt x="11" y="131"/>
                  </a:cubicBezTo>
                  <a:cubicBezTo>
                    <a:pt x="0" y="178"/>
                    <a:pt x="1" y="221"/>
                    <a:pt x="5" y="257"/>
                  </a:cubicBezTo>
                  <a:cubicBezTo>
                    <a:pt x="23" y="257"/>
                    <a:pt x="23" y="257"/>
                    <a:pt x="23" y="257"/>
                  </a:cubicBezTo>
                  <a:cubicBezTo>
                    <a:pt x="22" y="214"/>
                    <a:pt x="23" y="165"/>
                    <a:pt x="31" y="128"/>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3" name="Google Shape;243;p110"/>
            <p:cNvSpPr/>
            <p:nvPr/>
          </p:nvSpPr>
          <p:spPr>
            <a:xfrm>
              <a:off x="4540" y="2444"/>
              <a:ext cx="248" cy="554"/>
            </a:xfrm>
            <a:custGeom>
              <a:avLst/>
              <a:gdLst/>
              <a:ahLst/>
              <a:cxnLst/>
              <a:rect l="l" t="t" r="r" b="b"/>
              <a:pathLst>
                <a:path w="105" h="235" extrusionOk="0">
                  <a:moveTo>
                    <a:pt x="105" y="173"/>
                  </a:moveTo>
                  <a:cubicBezTo>
                    <a:pt x="101" y="135"/>
                    <a:pt x="93" y="84"/>
                    <a:pt x="83" y="64"/>
                  </a:cubicBezTo>
                  <a:cubicBezTo>
                    <a:pt x="66" y="32"/>
                    <a:pt x="0" y="0"/>
                    <a:pt x="0" y="0"/>
                  </a:cubicBezTo>
                  <a:cubicBezTo>
                    <a:pt x="0" y="0"/>
                    <a:pt x="53" y="75"/>
                    <a:pt x="62" y="117"/>
                  </a:cubicBezTo>
                  <a:cubicBezTo>
                    <a:pt x="71" y="156"/>
                    <a:pt x="72" y="200"/>
                    <a:pt x="69" y="235"/>
                  </a:cubicBezTo>
                  <a:cubicBezTo>
                    <a:pt x="105" y="235"/>
                    <a:pt x="105" y="235"/>
                    <a:pt x="105" y="235"/>
                  </a:cubicBezTo>
                  <a:cubicBezTo>
                    <a:pt x="105" y="173"/>
                    <a:pt x="105" y="173"/>
                    <a:pt x="105" y="173"/>
                  </a:cubicBezTo>
                  <a:cubicBezTo>
                    <a:pt x="105" y="173"/>
                    <a:pt x="105" y="173"/>
                    <a:pt x="105" y="173"/>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4" name="Google Shape;244;p110"/>
            <p:cNvSpPr/>
            <p:nvPr/>
          </p:nvSpPr>
          <p:spPr>
            <a:xfrm>
              <a:off x="4507" y="2427"/>
              <a:ext cx="281" cy="571"/>
            </a:xfrm>
            <a:custGeom>
              <a:avLst/>
              <a:gdLst/>
              <a:ahLst/>
              <a:cxnLst/>
              <a:rect l="l" t="t" r="r" b="b"/>
              <a:pathLst>
                <a:path w="119" h="242" extrusionOk="0">
                  <a:moveTo>
                    <a:pt x="119" y="105"/>
                  </a:moveTo>
                  <a:cubicBezTo>
                    <a:pt x="85" y="12"/>
                    <a:pt x="0" y="0"/>
                    <a:pt x="0" y="0"/>
                  </a:cubicBezTo>
                  <a:cubicBezTo>
                    <a:pt x="0" y="0"/>
                    <a:pt x="88" y="45"/>
                    <a:pt x="107" y="129"/>
                  </a:cubicBezTo>
                  <a:cubicBezTo>
                    <a:pt x="115" y="161"/>
                    <a:pt x="116" y="203"/>
                    <a:pt x="115" y="242"/>
                  </a:cubicBezTo>
                  <a:cubicBezTo>
                    <a:pt x="119" y="242"/>
                    <a:pt x="119" y="242"/>
                    <a:pt x="119" y="242"/>
                  </a:cubicBezTo>
                  <a:cubicBezTo>
                    <a:pt x="119" y="105"/>
                    <a:pt x="119" y="105"/>
                    <a:pt x="119" y="105"/>
                  </a:cubicBezTo>
                  <a:cubicBezTo>
                    <a:pt x="119" y="105"/>
                    <a:pt x="119" y="105"/>
                    <a:pt x="119" y="105"/>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5" name="Google Shape;245;p110"/>
            <p:cNvSpPr/>
            <p:nvPr/>
          </p:nvSpPr>
          <p:spPr>
            <a:xfrm>
              <a:off x="3999" y="1848"/>
              <a:ext cx="50" cy="251"/>
            </a:xfrm>
            <a:custGeom>
              <a:avLst/>
              <a:gdLst/>
              <a:ahLst/>
              <a:cxnLst/>
              <a:rect l="l" t="t" r="r" b="b"/>
              <a:pathLst>
                <a:path w="21" h="106" extrusionOk="0">
                  <a:moveTo>
                    <a:pt x="0" y="8"/>
                  </a:moveTo>
                  <a:cubicBezTo>
                    <a:pt x="0" y="8"/>
                    <a:pt x="10" y="40"/>
                    <a:pt x="11" y="55"/>
                  </a:cubicBezTo>
                  <a:cubicBezTo>
                    <a:pt x="13" y="70"/>
                    <a:pt x="10" y="104"/>
                    <a:pt x="10" y="104"/>
                  </a:cubicBezTo>
                  <a:cubicBezTo>
                    <a:pt x="18" y="106"/>
                    <a:pt x="18" y="106"/>
                    <a:pt x="18" y="106"/>
                  </a:cubicBezTo>
                  <a:cubicBezTo>
                    <a:pt x="18" y="106"/>
                    <a:pt x="21" y="70"/>
                    <a:pt x="21" y="53"/>
                  </a:cubicBezTo>
                  <a:cubicBezTo>
                    <a:pt x="21" y="37"/>
                    <a:pt x="6" y="0"/>
                    <a:pt x="6" y="0"/>
                  </a:cubicBezTo>
                  <a:cubicBezTo>
                    <a:pt x="0" y="8"/>
                    <a:pt x="0" y="8"/>
                    <a:pt x="0" y="8"/>
                  </a:cubicBezTo>
                  <a:cubicBezTo>
                    <a:pt x="0" y="8"/>
                    <a:pt x="0" y="8"/>
                    <a:pt x="0" y="8"/>
                  </a:cubicBezTo>
                  <a:close/>
                </a:path>
              </a:pathLst>
            </a:custGeom>
            <a:solidFill>
              <a:srgbClr val="7E9D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246" name="Google Shape;246;p110"/>
          <p:cNvGrpSpPr/>
          <p:nvPr/>
        </p:nvGrpSpPr>
        <p:grpSpPr>
          <a:xfrm rot="-8772501" flipH="1">
            <a:off x="11360417" y="2338535"/>
            <a:ext cx="483752" cy="536662"/>
            <a:chOff x="2052" y="995"/>
            <a:chExt cx="768" cy="852"/>
          </a:xfrm>
        </p:grpSpPr>
        <p:sp>
          <p:nvSpPr>
            <p:cNvPr id="247" name="Google Shape;247;p110"/>
            <p:cNvSpPr/>
            <p:nvPr/>
          </p:nvSpPr>
          <p:spPr>
            <a:xfrm>
              <a:off x="2430" y="1616"/>
              <a:ext cx="151" cy="231"/>
            </a:xfrm>
            <a:custGeom>
              <a:avLst/>
              <a:gdLst/>
              <a:ahLst/>
              <a:cxnLst/>
              <a:rect l="l" t="t" r="r" b="b"/>
              <a:pathLst>
                <a:path w="64" h="98" extrusionOk="0">
                  <a:moveTo>
                    <a:pt x="33" y="4"/>
                  </a:moveTo>
                  <a:cubicBezTo>
                    <a:pt x="33" y="4"/>
                    <a:pt x="64" y="56"/>
                    <a:pt x="12" y="97"/>
                  </a:cubicBezTo>
                  <a:cubicBezTo>
                    <a:pt x="9" y="98"/>
                    <a:pt x="0" y="92"/>
                    <a:pt x="0" y="92"/>
                  </a:cubicBezTo>
                  <a:cubicBezTo>
                    <a:pt x="0" y="92"/>
                    <a:pt x="28" y="76"/>
                    <a:pt x="35" y="51"/>
                  </a:cubicBezTo>
                  <a:cubicBezTo>
                    <a:pt x="42" y="28"/>
                    <a:pt x="24" y="0"/>
                    <a:pt x="24" y="0"/>
                  </a:cubicBezTo>
                  <a:cubicBezTo>
                    <a:pt x="33" y="4"/>
                    <a:pt x="33" y="4"/>
                    <a:pt x="33" y="4"/>
                  </a:cubicBezTo>
                  <a:cubicBezTo>
                    <a:pt x="33" y="4"/>
                    <a:pt x="33" y="4"/>
                    <a:pt x="33" y="4"/>
                  </a:cubicBezTo>
                  <a:close/>
                </a:path>
              </a:pathLst>
            </a:custGeom>
            <a:solidFill>
              <a:srgbClr val="92552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8" name="Google Shape;248;p110"/>
            <p:cNvSpPr/>
            <p:nvPr/>
          </p:nvSpPr>
          <p:spPr>
            <a:xfrm>
              <a:off x="2052" y="995"/>
              <a:ext cx="768" cy="729"/>
            </a:xfrm>
            <a:custGeom>
              <a:avLst/>
              <a:gdLst/>
              <a:ahLst/>
              <a:cxnLst/>
              <a:rect l="l" t="t" r="r" b="b"/>
              <a:pathLst>
                <a:path w="325" h="309" extrusionOk="0">
                  <a:moveTo>
                    <a:pt x="162" y="301"/>
                  </a:moveTo>
                  <a:cubicBezTo>
                    <a:pt x="162" y="301"/>
                    <a:pt x="258" y="275"/>
                    <a:pt x="291" y="223"/>
                  </a:cubicBezTo>
                  <a:cubicBezTo>
                    <a:pt x="325" y="171"/>
                    <a:pt x="304" y="152"/>
                    <a:pt x="304" y="152"/>
                  </a:cubicBezTo>
                  <a:cubicBezTo>
                    <a:pt x="249" y="207"/>
                    <a:pt x="249" y="207"/>
                    <a:pt x="249" y="207"/>
                  </a:cubicBezTo>
                  <a:cubicBezTo>
                    <a:pt x="249" y="207"/>
                    <a:pt x="297" y="110"/>
                    <a:pt x="268" y="58"/>
                  </a:cubicBezTo>
                  <a:cubicBezTo>
                    <a:pt x="252" y="30"/>
                    <a:pt x="243" y="27"/>
                    <a:pt x="243" y="27"/>
                  </a:cubicBezTo>
                  <a:cubicBezTo>
                    <a:pt x="243" y="27"/>
                    <a:pt x="216" y="93"/>
                    <a:pt x="197" y="120"/>
                  </a:cubicBezTo>
                  <a:cubicBezTo>
                    <a:pt x="192" y="106"/>
                    <a:pt x="148" y="51"/>
                    <a:pt x="108" y="30"/>
                  </a:cubicBezTo>
                  <a:cubicBezTo>
                    <a:pt x="66" y="8"/>
                    <a:pt x="42" y="0"/>
                    <a:pt x="42" y="0"/>
                  </a:cubicBezTo>
                  <a:cubicBezTo>
                    <a:pt x="116" y="173"/>
                    <a:pt x="116" y="173"/>
                    <a:pt x="116" y="173"/>
                  </a:cubicBezTo>
                  <a:cubicBezTo>
                    <a:pt x="0" y="162"/>
                    <a:pt x="0" y="162"/>
                    <a:pt x="0" y="162"/>
                  </a:cubicBezTo>
                  <a:cubicBezTo>
                    <a:pt x="0" y="162"/>
                    <a:pt x="5" y="237"/>
                    <a:pt x="87" y="257"/>
                  </a:cubicBezTo>
                  <a:cubicBezTo>
                    <a:pt x="71" y="262"/>
                    <a:pt x="46" y="261"/>
                    <a:pt x="46" y="261"/>
                  </a:cubicBezTo>
                  <a:cubicBezTo>
                    <a:pt x="46" y="261"/>
                    <a:pt x="64" y="290"/>
                    <a:pt x="94" y="300"/>
                  </a:cubicBezTo>
                  <a:cubicBezTo>
                    <a:pt x="122" y="309"/>
                    <a:pt x="157" y="303"/>
                    <a:pt x="157" y="303"/>
                  </a:cubicBezTo>
                  <a:cubicBezTo>
                    <a:pt x="162" y="301"/>
                    <a:pt x="162" y="301"/>
                    <a:pt x="162" y="301"/>
                  </a:cubicBezTo>
                  <a:cubicBezTo>
                    <a:pt x="162" y="301"/>
                    <a:pt x="162" y="301"/>
                    <a:pt x="162" y="301"/>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9" name="Google Shape;249;p110"/>
            <p:cNvSpPr/>
            <p:nvPr/>
          </p:nvSpPr>
          <p:spPr>
            <a:xfrm>
              <a:off x="2090" y="1054"/>
              <a:ext cx="650" cy="677"/>
            </a:xfrm>
            <a:custGeom>
              <a:avLst/>
              <a:gdLst/>
              <a:ahLst/>
              <a:cxnLst/>
              <a:rect l="l" t="t" r="r" b="b"/>
              <a:pathLst>
                <a:path w="275" h="287" extrusionOk="0">
                  <a:moveTo>
                    <a:pt x="172" y="254"/>
                  </a:moveTo>
                  <a:cubicBezTo>
                    <a:pt x="172" y="254"/>
                    <a:pt x="77" y="287"/>
                    <a:pt x="55" y="249"/>
                  </a:cubicBezTo>
                  <a:cubicBezTo>
                    <a:pt x="84" y="254"/>
                    <a:pt x="108" y="232"/>
                    <a:pt x="108" y="232"/>
                  </a:cubicBezTo>
                  <a:cubicBezTo>
                    <a:pt x="108" y="232"/>
                    <a:pt x="17" y="204"/>
                    <a:pt x="0" y="156"/>
                  </a:cubicBezTo>
                  <a:cubicBezTo>
                    <a:pt x="39" y="163"/>
                    <a:pt x="117" y="164"/>
                    <a:pt x="117" y="164"/>
                  </a:cubicBezTo>
                  <a:cubicBezTo>
                    <a:pt x="117" y="164"/>
                    <a:pt x="81" y="58"/>
                    <a:pt x="49" y="0"/>
                  </a:cubicBezTo>
                  <a:cubicBezTo>
                    <a:pt x="99" y="17"/>
                    <a:pt x="156" y="81"/>
                    <a:pt x="178" y="125"/>
                  </a:cubicBezTo>
                  <a:cubicBezTo>
                    <a:pt x="200" y="111"/>
                    <a:pt x="227" y="52"/>
                    <a:pt x="232" y="25"/>
                  </a:cubicBezTo>
                  <a:cubicBezTo>
                    <a:pt x="273" y="93"/>
                    <a:pt x="224" y="189"/>
                    <a:pt x="218" y="197"/>
                  </a:cubicBezTo>
                  <a:cubicBezTo>
                    <a:pt x="242" y="195"/>
                    <a:pt x="259" y="178"/>
                    <a:pt x="275" y="160"/>
                  </a:cubicBezTo>
                  <a:cubicBezTo>
                    <a:pt x="273" y="200"/>
                    <a:pt x="219" y="237"/>
                    <a:pt x="176" y="254"/>
                  </a:cubicBezTo>
                  <a:cubicBezTo>
                    <a:pt x="172" y="254"/>
                    <a:pt x="172" y="254"/>
                    <a:pt x="172" y="254"/>
                  </a:cubicBezTo>
                  <a:cubicBezTo>
                    <a:pt x="172" y="254"/>
                    <a:pt x="172" y="254"/>
                    <a:pt x="172" y="254"/>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50" name="Google Shape;250;p110"/>
            <p:cNvSpPr/>
            <p:nvPr/>
          </p:nvSpPr>
          <p:spPr>
            <a:xfrm>
              <a:off x="2322" y="1198"/>
              <a:ext cx="212" cy="429"/>
            </a:xfrm>
            <a:custGeom>
              <a:avLst/>
              <a:gdLst/>
              <a:ahLst/>
              <a:cxnLst/>
              <a:rect l="l" t="t" r="r" b="b"/>
              <a:pathLst>
                <a:path w="90" h="182" extrusionOk="0">
                  <a:moveTo>
                    <a:pt x="75" y="182"/>
                  </a:moveTo>
                  <a:cubicBezTo>
                    <a:pt x="75" y="182"/>
                    <a:pt x="79" y="111"/>
                    <a:pt x="0" y="0"/>
                  </a:cubicBezTo>
                  <a:cubicBezTo>
                    <a:pt x="16" y="12"/>
                    <a:pt x="90" y="121"/>
                    <a:pt x="75" y="182"/>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51" name="Google Shape;251;p110"/>
            <p:cNvSpPr/>
            <p:nvPr/>
          </p:nvSpPr>
          <p:spPr>
            <a:xfrm>
              <a:off x="2508" y="1235"/>
              <a:ext cx="128" cy="281"/>
            </a:xfrm>
            <a:custGeom>
              <a:avLst/>
              <a:gdLst/>
              <a:ahLst/>
              <a:cxnLst/>
              <a:rect l="l" t="t" r="r" b="b"/>
              <a:pathLst>
                <a:path w="54" h="119" extrusionOk="0">
                  <a:moveTo>
                    <a:pt x="0" y="119"/>
                  </a:moveTo>
                  <a:cubicBezTo>
                    <a:pt x="0" y="119"/>
                    <a:pt x="36" y="88"/>
                    <a:pt x="52" y="0"/>
                  </a:cubicBezTo>
                  <a:cubicBezTo>
                    <a:pt x="54" y="14"/>
                    <a:pt x="36" y="99"/>
                    <a:pt x="0" y="119"/>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52" name="Google Shape;252;p110"/>
            <p:cNvSpPr/>
            <p:nvPr/>
          </p:nvSpPr>
          <p:spPr>
            <a:xfrm>
              <a:off x="2539" y="1500"/>
              <a:ext cx="163" cy="101"/>
            </a:xfrm>
            <a:custGeom>
              <a:avLst/>
              <a:gdLst/>
              <a:ahLst/>
              <a:cxnLst/>
              <a:rect l="l" t="t" r="r" b="b"/>
              <a:pathLst>
                <a:path w="69" h="43" extrusionOk="0">
                  <a:moveTo>
                    <a:pt x="0" y="40"/>
                  </a:moveTo>
                  <a:cubicBezTo>
                    <a:pt x="0" y="40"/>
                    <a:pt x="29" y="38"/>
                    <a:pt x="69" y="0"/>
                  </a:cubicBezTo>
                  <a:cubicBezTo>
                    <a:pt x="65" y="7"/>
                    <a:pt x="25" y="43"/>
                    <a:pt x="0" y="4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53" name="Google Shape;253;p110"/>
            <p:cNvSpPr/>
            <p:nvPr/>
          </p:nvSpPr>
          <p:spPr>
            <a:xfrm>
              <a:off x="2303" y="1604"/>
              <a:ext cx="177" cy="59"/>
            </a:xfrm>
            <a:custGeom>
              <a:avLst/>
              <a:gdLst/>
              <a:ahLst/>
              <a:cxnLst/>
              <a:rect l="l" t="t" r="r" b="b"/>
              <a:pathLst>
                <a:path w="75" h="25" extrusionOk="0">
                  <a:moveTo>
                    <a:pt x="75" y="0"/>
                  </a:moveTo>
                  <a:cubicBezTo>
                    <a:pt x="75" y="0"/>
                    <a:pt x="54" y="20"/>
                    <a:pt x="0" y="23"/>
                  </a:cubicBezTo>
                  <a:cubicBezTo>
                    <a:pt x="7" y="25"/>
                    <a:pt x="60" y="21"/>
                    <a:pt x="75" y="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54" name="Google Shape;254;p110"/>
            <p:cNvSpPr/>
            <p:nvPr/>
          </p:nvSpPr>
          <p:spPr>
            <a:xfrm>
              <a:off x="2161" y="1472"/>
              <a:ext cx="300" cy="111"/>
            </a:xfrm>
            <a:custGeom>
              <a:avLst/>
              <a:gdLst/>
              <a:ahLst/>
              <a:cxnLst/>
              <a:rect l="l" t="t" r="r" b="b"/>
              <a:pathLst>
                <a:path w="127" h="47" extrusionOk="0">
                  <a:moveTo>
                    <a:pt x="127" y="30"/>
                  </a:moveTo>
                  <a:cubicBezTo>
                    <a:pt x="127" y="30"/>
                    <a:pt x="80" y="39"/>
                    <a:pt x="0" y="0"/>
                  </a:cubicBezTo>
                  <a:cubicBezTo>
                    <a:pt x="9" y="10"/>
                    <a:pt x="88" y="47"/>
                    <a:pt x="127" y="3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255" name="Google Shape;255;p110"/>
          <p:cNvSpPr txBox="1">
            <a:spLocks noGrp="1"/>
          </p:cNvSpPr>
          <p:nvPr>
            <p:ph type="ctrTitle"/>
          </p:nvPr>
        </p:nvSpPr>
        <p:spPr>
          <a:xfrm>
            <a:off x="2681288" y="165020"/>
            <a:ext cx="9360419" cy="2263258"/>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4950"/>
              <a:buNone/>
              <a:defRPr sz="495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6" name="Google Shape;256;p110"/>
          <p:cNvSpPr txBox="1">
            <a:spLocks noGrp="1"/>
          </p:cNvSpPr>
          <p:nvPr>
            <p:ph type="subTitle" idx="1"/>
          </p:nvPr>
        </p:nvSpPr>
        <p:spPr>
          <a:xfrm>
            <a:off x="3903329" y="2476917"/>
            <a:ext cx="6916336" cy="1771600"/>
          </a:xfrm>
          <a:prstGeom prst="rect">
            <a:avLst/>
          </a:prstGeom>
          <a:noFill/>
          <a:ln>
            <a:noFill/>
          </a:ln>
        </p:spPr>
        <p:txBody>
          <a:bodyPr spcFirstLastPara="1" wrap="square" lIns="91425" tIns="45700" rIns="91425" bIns="45700" anchor="t" anchorCtr="0">
            <a:normAutofit/>
          </a:bodyPr>
          <a:lstStyle>
            <a:lvl1pPr lvl="0" algn="ctr">
              <a:lnSpc>
                <a:spcPct val="100000"/>
              </a:lnSpc>
              <a:spcBef>
                <a:spcPts val="0"/>
              </a:spcBef>
              <a:spcAft>
                <a:spcPts val="0"/>
              </a:spcAft>
              <a:buSzPts val="3600"/>
              <a:buNone/>
              <a:defRPr sz="3600" cap="none">
                <a:solidFill>
                  <a:srgbClr val="3F3F3F"/>
                </a:solidFill>
              </a:defRPr>
            </a:lvl1pPr>
            <a:lvl2pPr lvl="1" algn="ctr">
              <a:lnSpc>
                <a:spcPct val="100000"/>
              </a:lnSpc>
              <a:spcBef>
                <a:spcPts val="750"/>
              </a:spcBef>
              <a:spcAft>
                <a:spcPts val="0"/>
              </a:spcAft>
              <a:buSzPts val="2100"/>
              <a:buNone/>
              <a:defRPr sz="2100"/>
            </a:lvl2pPr>
            <a:lvl3pPr lvl="2" algn="ctr">
              <a:lnSpc>
                <a:spcPct val="100000"/>
              </a:lnSpc>
              <a:spcBef>
                <a:spcPts val="600"/>
              </a:spcBef>
              <a:spcAft>
                <a:spcPts val="0"/>
              </a:spcAft>
              <a:buSzPts val="1800"/>
              <a:buNone/>
              <a:defRPr sz="1800"/>
            </a:lvl3pPr>
            <a:lvl4pPr lvl="3" algn="ctr">
              <a:lnSpc>
                <a:spcPct val="100000"/>
              </a:lnSpc>
              <a:spcBef>
                <a:spcPts val="600"/>
              </a:spcBef>
              <a:spcAft>
                <a:spcPts val="0"/>
              </a:spcAft>
              <a:buSzPts val="1500"/>
              <a:buNone/>
              <a:defRPr sz="1500"/>
            </a:lvl4pPr>
            <a:lvl5pPr lvl="4" algn="ctr">
              <a:lnSpc>
                <a:spcPct val="100000"/>
              </a:lnSpc>
              <a:spcBef>
                <a:spcPts val="600"/>
              </a:spcBef>
              <a:spcAft>
                <a:spcPts val="0"/>
              </a:spcAft>
              <a:buSzPts val="1500"/>
              <a:buNone/>
              <a:defRPr sz="1500"/>
            </a:lvl5pPr>
            <a:lvl6pPr lvl="5" algn="ctr">
              <a:lnSpc>
                <a:spcPct val="90000"/>
              </a:lnSpc>
              <a:spcBef>
                <a:spcPts val="600"/>
              </a:spcBef>
              <a:spcAft>
                <a:spcPts val="0"/>
              </a:spcAft>
              <a:buClr>
                <a:schemeClr val="dk1"/>
              </a:buClr>
              <a:buSzPts val="1200"/>
              <a:buNone/>
              <a:defRPr sz="1500"/>
            </a:lvl6pPr>
            <a:lvl7pPr lvl="6" algn="ctr">
              <a:lnSpc>
                <a:spcPct val="90000"/>
              </a:lnSpc>
              <a:spcBef>
                <a:spcPts val="600"/>
              </a:spcBef>
              <a:spcAft>
                <a:spcPts val="0"/>
              </a:spcAft>
              <a:buClr>
                <a:schemeClr val="dk1"/>
              </a:buClr>
              <a:buSzPts val="1200"/>
              <a:buNone/>
              <a:defRPr sz="1500"/>
            </a:lvl7pPr>
            <a:lvl8pPr lvl="7" algn="ctr">
              <a:lnSpc>
                <a:spcPct val="90000"/>
              </a:lnSpc>
              <a:spcBef>
                <a:spcPts val="600"/>
              </a:spcBef>
              <a:spcAft>
                <a:spcPts val="0"/>
              </a:spcAft>
              <a:buClr>
                <a:schemeClr val="dk1"/>
              </a:buClr>
              <a:buSzPts val="1200"/>
              <a:buNone/>
              <a:defRPr sz="1500"/>
            </a:lvl8pPr>
            <a:lvl9pPr lvl="8" algn="ctr">
              <a:lnSpc>
                <a:spcPct val="90000"/>
              </a:lnSpc>
              <a:spcBef>
                <a:spcPts val="600"/>
              </a:spcBef>
              <a:spcAft>
                <a:spcPts val="0"/>
              </a:spcAft>
              <a:buClr>
                <a:schemeClr val="dk1"/>
              </a:buClr>
              <a:buSzPts val="1200"/>
              <a:buNone/>
              <a:defRPr sz="1500"/>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matchingName="Picture with Caption">
  <p:cSld name="PICTURE_WITH_CAPTION_TEXT">
    <p:spTree>
      <p:nvGrpSpPr>
        <p:cNvPr id="1" name="Shape 750"/>
        <p:cNvGrpSpPr/>
        <p:nvPr/>
      </p:nvGrpSpPr>
      <p:grpSpPr>
        <a:xfrm>
          <a:off x="0" y="0"/>
          <a:ext cx="0" cy="0"/>
          <a:chOff x="0" y="0"/>
          <a:chExt cx="0" cy="0"/>
        </a:xfrm>
      </p:grpSpPr>
      <p:sp>
        <p:nvSpPr>
          <p:cNvPr id="751" name="Google Shape;751;p202"/>
          <p:cNvSpPr txBox="1">
            <a:spLocks noGrp="1"/>
          </p:cNvSpPr>
          <p:nvPr>
            <p:ph type="title"/>
          </p:nvPr>
        </p:nvSpPr>
        <p:spPr>
          <a:xfrm>
            <a:off x="1097280" y="1188720"/>
            <a:ext cx="3108960" cy="22860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550"/>
              <a:buNone/>
              <a:defRPr sz="255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2" name="Google Shape;752;p202" descr="An empty placeholder to add an image. Click on the placeholder and select the image that you wish to add"/>
          <p:cNvSpPr>
            <a:spLocks noGrp="1"/>
          </p:cNvSpPr>
          <p:nvPr>
            <p:ph type="pic" idx="2"/>
          </p:nvPr>
        </p:nvSpPr>
        <p:spPr>
          <a:xfrm>
            <a:off x="4480560" y="457200"/>
            <a:ext cx="6675120" cy="5943600"/>
          </a:xfrm>
          <a:prstGeom prst="rect">
            <a:avLst/>
          </a:prstGeom>
          <a:solidFill>
            <a:srgbClr val="F2F2F2"/>
          </a:solidFill>
          <a:ln>
            <a:noFill/>
          </a:ln>
        </p:spPr>
      </p:sp>
      <p:sp>
        <p:nvSpPr>
          <p:cNvPr id="753" name="Google Shape;753;p202"/>
          <p:cNvSpPr txBox="1">
            <a:spLocks noGrp="1"/>
          </p:cNvSpPr>
          <p:nvPr>
            <p:ph type="body" idx="1"/>
          </p:nvPr>
        </p:nvSpPr>
        <p:spPr>
          <a:xfrm>
            <a:off x="1097280" y="3474720"/>
            <a:ext cx="3108960" cy="13716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900"/>
              </a:spcBef>
              <a:spcAft>
                <a:spcPts val="0"/>
              </a:spcAft>
              <a:buSzPts val="1200"/>
              <a:buNone/>
              <a:defRPr sz="1200"/>
            </a:lvl1pPr>
            <a:lvl2pPr marL="914400" lvl="1" indent="-228600" algn="l">
              <a:lnSpc>
                <a:spcPct val="100000"/>
              </a:lnSpc>
              <a:spcBef>
                <a:spcPts val="750"/>
              </a:spcBef>
              <a:spcAft>
                <a:spcPts val="0"/>
              </a:spcAft>
              <a:buSzPts val="900"/>
              <a:buNone/>
              <a:defRPr sz="900"/>
            </a:lvl2pPr>
            <a:lvl3pPr marL="1371600" lvl="2" indent="-228600" algn="l">
              <a:lnSpc>
                <a:spcPct val="100000"/>
              </a:lnSpc>
              <a:spcBef>
                <a:spcPts val="600"/>
              </a:spcBef>
              <a:spcAft>
                <a:spcPts val="0"/>
              </a:spcAft>
              <a:buSzPts val="750"/>
              <a:buNone/>
              <a:defRPr sz="750"/>
            </a:lvl3pPr>
            <a:lvl4pPr marL="1828800" lvl="3" indent="-228600" algn="l">
              <a:lnSpc>
                <a:spcPct val="100000"/>
              </a:lnSpc>
              <a:spcBef>
                <a:spcPts val="600"/>
              </a:spcBef>
              <a:spcAft>
                <a:spcPts val="0"/>
              </a:spcAft>
              <a:buSzPts val="675"/>
              <a:buNone/>
              <a:defRPr sz="675"/>
            </a:lvl4pPr>
            <a:lvl5pPr marL="2286000" lvl="4" indent="-228600" algn="l">
              <a:lnSpc>
                <a:spcPct val="100000"/>
              </a:lnSpc>
              <a:spcBef>
                <a:spcPts val="600"/>
              </a:spcBef>
              <a:spcAft>
                <a:spcPts val="0"/>
              </a:spcAft>
              <a:buSzPts val="675"/>
              <a:buNone/>
              <a:defRPr sz="675"/>
            </a:lvl5pPr>
            <a:lvl6pPr marL="2743200" lvl="5" indent="-228600" algn="l">
              <a:lnSpc>
                <a:spcPct val="90000"/>
              </a:lnSpc>
              <a:spcBef>
                <a:spcPts val="600"/>
              </a:spcBef>
              <a:spcAft>
                <a:spcPts val="0"/>
              </a:spcAft>
              <a:buClr>
                <a:schemeClr val="dk1"/>
              </a:buClr>
              <a:buSzPts val="540"/>
              <a:buNone/>
              <a:defRPr sz="675"/>
            </a:lvl6pPr>
            <a:lvl7pPr marL="3200400" lvl="6" indent="-228600" algn="l">
              <a:lnSpc>
                <a:spcPct val="90000"/>
              </a:lnSpc>
              <a:spcBef>
                <a:spcPts val="600"/>
              </a:spcBef>
              <a:spcAft>
                <a:spcPts val="0"/>
              </a:spcAft>
              <a:buClr>
                <a:schemeClr val="dk1"/>
              </a:buClr>
              <a:buSzPts val="540"/>
              <a:buNone/>
              <a:defRPr sz="675"/>
            </a:lvl7pPr>
            <a:lvl8pPr marL="3657600" lvl="7" indent="-228600" algn="l">
              <a:lnSpc>
                <a:spcPct val="90000"/>
              </a:lnSpc>
              <a:spcBef>
                <a:spcPts val="600"/>
              </a:spcBef>
              <a:spcAft>
                <a:spcPts val="0"/>
              </a:spcAft>
              <a:buClr>
                <a:schemeClr val="dk1"/>
              </a:buClr>
              <a:buSzPts val="540"/>
              <a:buNone/>
              <a:defRPr sz="675"/>
            </a:lvl8pPr>
            <a:lvl9pPr marL="4114800" lvl="8" indent="-228600" algn="l">
              <a:lnSpc>
                <a:spcPct val="90000"/>
              </a:lnSpc>
              <a:spcBef>
                <a:spcPts val="600"/>
              </a:spcBef>
              <a:spcAft>
                <a:spcPts val="0"/>
              </a:spcAft>
              <a:buClr>
                <a:schemeClr val="dk1"/>
              </a:buClr>
              <a:buSzPts val="540"/>
              <a:buNone/>
              <a:defRPr sz="675"/>
            </a:lvl9pPr>
          </a:lstStyle>
          <a:p/>
        </p:txBody>
      </p:sp>
      <p:sp>
        <p:nvSpPr>
          <p:cNvPr id="754" name="Google Shape;754;p202"/>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55" name="Google Shape;755;p202"/>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56" name="Google Shape;756;p202"/>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4248"/>
        <p:cNvGrpSpPr/>
        <p:nvPr/>
      </p:nvGrpSpPr>
      <p:grpSpPr>
        <a:xfrm>
          <a:off x="0" y="0"/>
          <a:ext cx="0" cy="0"/>
          <a:chOff x="0" y="0"/>
          <a:chExt cx="0" cy="0"/>
        </a:xfrm>
      </p:grpSpPr>
      <p:sp>
        <p:nvSpPr>
          <p:cNvPr id="4249" name="Google Shape;4249;p16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panose="020F0502020204030204"/>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50" name="Google Shape;4250;p16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251" name="Google Shape;4251;p16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52" name="Google Shape;4252;p16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53" name="Google Shape;4253;p16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4254"/>
        <p:cNvGrpSpPr/>
        <p:nvPr/>
      </p:nvGrpSpPr>
      <p:grpSpPr>
        <a:xfrm>
          <a:off x="0" y="0"/>
          <a:ext cx="0" cy="0"/>
          <a:chOff x="0" y="0"/>
          <a:chExt cx="0" cy="0"/>
        </a:xfrm>
      </p:grpSpPr>
      <p:sp>
        <p:nvSpPr>
          <p:cNvPr id="4255" name="Google Shape;4255;p166"/>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panose="020F0502020204030204"/>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56" name="Google Shape;4256;p166"/>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p:txBody>
      </p:sp>
      <p:sp>
        <p:nvSpPr>
          <p:cNvPr id="4257" name="Google Shape;4257;p16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58" name="Google Shape;4258;p16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59" name="Google Shape;4259;p16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matchingName="Two Content">
  <p:cSld name="TWO_OBJECTS">
    <p:spTree>
      <p:nvGrpSpPr>
        <p:cNvPr id="1" name="Shape 4260"/>
        <p:cNvGrpSpPr/>
        <p:nvPr/>
      </p:nvGrpSpPr>
      <p:grpSpPr>
        <a:xfrm>
          <a:off x="0" y="0"/>
          <a:ext cx="0" cy="0"/>
          <a:chOff x="0" y="0"/>
          <a:chExt cx="0" cy="0"/>
        </a:xfrm>
      </p:grpSpPr>
      <p:sp>
        <p:nvSpPr>
          <p:cNvPr id="4261" name="Google Shape;4261;p16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62" name="Google Shape;4262;p167"/>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63" name="Google Shape;4263;p167"/>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64" name="Google Shape;4264;p16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65" name="Google Shape;4265;p16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66" name="Google Shape;4266;p16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matchingName="Comparison">
  <p:cSld name="TWO_OBJECTS_WITH_TEXT">
    <p:spTree>
      <p:nvGrpSpPr>
        <p:cNvPr id="1" name="Shape 4267"/>
        <p:cNvGrpSpPr/>
        <p:nvPr/>
      </p:nvGrpSpPr>
      <p:grpSpPr>
        <a:xfrm>
          <a:off x="0" y="0"/>
          <a:ext cx="0" cy="0"/>
          <a:chOff x="0" y="0"/>
          <a:chExt cx="0" cy="0"/>
        </a:xfrm>
      </p:grpSpPr>
      <p:sp>
        <p:nvSpPr>
          <p:cNvPr id="4268" name="Google Shape;4268;p168"/>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69" name="Google Shape;4269;p168"/>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p:txBody>
      </p:sp>
      <p:sp>
        <p:nvSpPr>
          <p:cNvPr id="4270" name="Google Shape;4270;p168"/>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71" name="Google Shape;4271;p168"/>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p:txBody>
      </p:sp>
      <p:sp>
        <p:nvSpPr>
          <p:cNvPr id="4272" name="Google Shape;4272;p168"/>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73" name="Google Shape;4273;p16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74" name="Google Shape;4274;p16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75" name="Google Shape;4275;p16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4276"/>
        <p:cNvGrpSpPr/>
        <p:nvPr/>
      </p:nvGrpSpPr>
      <p:grpSpPr>
        <a:xfrm>
          <a:off x="0" y="0"/>
          <a:ext cx="0" cy="0"/>
          <a:chOff x="0" y="0"/>
          <a:chExt cx="0" cy="0"/>
        </a:xfrm>
      </p:grpSpPr>
      <p:sp>
        <p:nvSpPr>
          <p:cNvPr id="4277" name="Google Shape;4277;p16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78" name="Google Shape;4278;p16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79" name="Google Shape;4279;p16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80" name="Google Shape;4280;p16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matchingName="Content with Caption">
  <p:cSld name="OBJECT_WITH_CAPTION_TEXT">
    <p:spTree>
      <p:nvGrpSpPr>
        <p:cNvPr id="1" name="Shape 4281"/>
        <p:cNvGrpSpPr/>
        <p:nvPr/>
      </p:nvGrpSpPr>
      <p:grpSpPr>
        <a:xfrm>
          <a:off x="0" y="0"/>
          <a:ext cx="0" cy="0"/>
          <a:chOff x="0" y="0"/>
          <a:chExt cx="0" cy="0"/>
        </a:xfrm>
      </p:grpSpPr>
      <p:sp>
        <p:nvSpPr>
          <p:cNvPr id="4282" name="Google Shape;4282;p170"/>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panose="020F0502020204030204"/>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83" name="Google Shape;4283;p170"/>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p:txBody>
      </p:sp>
      <p:sp>
        <p:nvSpPr>
          <p:cNvPr id="4284" name="Google Shape;4284;p170"/>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p:txBody>
      </p:sp>
      <p:sp>
        <p:nvSpPr>
          <p:cNvPr id="4285" name="Google Shape;4285;p17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86" name="Google Shape;4286;p17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87" name="Google Shape;4287;p17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matchingName="Picture with Caption">
  <p:cSld name="PICTURE_WITH_CAPTION_TEXT">
    <p:spTree>
      <p:nvGrpSpPr>
        <p:cNvPr id="1" name="Shape 4288"/>
        <p:cNvGrpSpPr/>
        <p:nvPr/>
      </p:nvGrpSpPr>
      <p:grpSpPr>
        <a:xfrm>
          <a:off x="0" y="0"/>
          <a:ext cx="0" cy="0"/>
          <a:chOff x="0" y="0"/>
          <a:chExt cx="0" cy="0"/>
        </a:xfrm>
      </p:grpSpPr>
      <p:sp>
        <p:nvSpPr>
          <p:cNvPr id="4289" name="Google Shape;4289;p17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panose="020F0502020204030204"/>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90" name="Google Shape;4290;p171"/>
          <p:cNvSpPr>
            <a:spLocks noGrp="1"/>
          </p:cNvSpPr>
          <p:nvPr>
            <p:ph type="pic" idx="2"/>
          </p:nvPr>
        </p:nvSpPr>
        <p:spPr>
          <a:xfrm>
            <a:off x="5183188" y="987425"/>
            <a:ext cx="6172200" cy="4873625"/>
          </a:xfrm>
          <a:prstGeom prst="rect">
            <a:avLst/>
          </a:prstGeom>
          <a:noFill/>
          <a:ln>
            <a:noFill/>
          </a:ln>
        </p:spPr>
      </p:sp>
      <p:sp>
        <p:nvSpPr>
          <p:cNvPr id="4291" name="Google Shape;4291;p171"/>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p:txBody>
      </p:sp>
      <p:sp>
        <p:nvSpPr>
          <p:cNvPr id="4292" name="Google Shape;4292;p17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93" name="Google Shape;4293;p17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94" name="Google Shape;4294;p17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matchingName="Title and Vertical Text">
  <p:cSld name="VERTICAL_TEXT">
    <p:spTree>
      <p:nvGrpSpPr>
        <p:cNvPr id="1" name="Shape 4295"/>
        <p:cNvGrpSpPr/>
        <p:nvPr/>
      </p:nvGrpSpPr>
      <p:grpSpPr>
        <a:xfrm>
          <a:off x="0" y="0"/>
          <a:ext cx="0" cy="0"/>
          <a:chOff x="0" y="0"/>
          <a:chExt cx="0" cy="0"/>
        </a:xfrm>
      </p:grpSpPr>
      <p:sp>
        <p:nvSpPr>
          <p:cNvPr id="4296" name="Google Shape;4296;p17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97" name="Google Shape;4297;p172"/>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98" name="Google Shape;4298;p17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99" name="Google Shape;4299;p17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00" name="Google Shape;4300;p17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matchingName="Vertical Title and Text">
  <p:cSld name="VERTICAL_TITLE_AND_VERTICAL_TEXT">
    <p:spTree>
      <p:nvGrpSpPr>
        <p:cNvPr id="1" name="Shape 4301"/>
        <p:cNvGrpSpPr/>
        <p:nvPr/>
      </p:nvGrpSpPr>
      <p:grpSpPr>
        <a:xfrm>
          <a:off x="0" y="0"/>
          <a:ext cx="0" cy="0"/>
          <a:chOff x="0" y="0"/>
          <a:chExt cx="0" cy="0"/>
        </a:xfrm>
      </p:grpSpPr>
      <p:sp>
        <p:nvSpPr>
          <p:cNvPr id="4302" name="Google Shape;4302;p173"/>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03" name="Google Shape;4303;p173"/>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304" name="Google Shape;4304;p17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05" name="Google Shape;4305;p17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06" name="Google Shape;4306;p17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4313"/>
        <p:cNvGrpSpPr/>
        <p:nvPr/>
      </p:nvGrpSpPr>
      <p:grpSpPr>
        <a:xfrm>
          <a:off x="0" y="0"/>
          <a:ext cx="0" cy="0"/>
          <a:chOff x="0" y="0"/>
          <a:chExt cx="0" cy="0"/>
        </a:xfrm>
      </p:grpSpPr>
      <p:sp>
        <p:nvSpPr>
          <p:cNvPr id="4314" name="Google Shape;4314;p144"/>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15" name="Google Shape;4315;p144"/>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16" name="Google Shape;4316;p144"/>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matchingName="Title and Vertical Text">
  <p:cSld name="VERTICAL_TEXT">
    <p:spTree>
      <p:nvGrpSpPr>
        <p:cNvPr id="1" name="Shape 757"/>
        <p:cNvGrpSpPr/>
        <p:nvPr/>
      </p:nvGrpSpPr>
      <p:grpSpPr>
        <a:xfrm>
          <a:off x="0" y="0"/>
          <a:ext cx="0" cy="0"/>
          <a:chOff x="0" y="0"/>
          <a:chExt cx="0" cy="0"/>
        </a:xfrm>
      </p:grpSpPr>
      <p:sp>
        <p:nvSpPr>
          <p:cNvPr id="758" name="Google Shape;758;p203"/>
          <p:cNvSpPr txBox="1">
            <a:spLocks noGrp="1"/>
          </p:cNvSpPr>
          <p:nvPr>
            <p:ph type="title"/>
          </p:nvPr>
        </p:nvSpPr>
        <p:spPr>
          <a:xfrm>
            <a:off x="1524000" y="78910"/>
            <a:ext cx="9133731"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9" name="Google Shape;759;p203"/>
          <p:cNvSpPr txBox="1">
            <a:spLocks noGrp="1"/>
          </p:cNvSpPr>
          <p:nvPr>
            <p:ph type="body" idx="1"/>
          </p:nvPr>
        </p:nvSpPr>
        <p:spPr>
          <a:xfrm rot="5400000">
            <a:off x="4019549" y="-1005077"/>
            <a:ext cx="4152901" cy="9134856"/>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350"/>
              </a:spcBef>
              <a:spcAft>
                <a:spcPts val="0"/>
              </a:spcAft>
              <a:buSzPts val="1800"/>
              <a:buChar char="•"/>
              <a:defRPr/>
            </a:lvl1pPr>
            <a:lvl2pPr marL="914400" lvl="1" indent="-342900" algn="l">
              <a:lnSpc>
                <a:spcPct val="100000"/>
              </a:lnSpc>
              <a:spcBef>
                <a:spcPts val="750"/>
              </a:spcBef>
              <a:spcAft>
                <a:spcPts val="0"/>
              </a:spcAft>
              <a:buSzPts val="1800"/>
              <a:buChar char="•"/>
              <a:defRPr/>
            </a:lvl2pPr>
            <a:lvl3pPr marL="1371600" lvl="2" indent="-342900" algn="l">
              <a:lnSpc>
                <a:spcPct val="100000"/>
              </a:lnSpc>
              <a:spcBef>
                <a:spcPts val="600"/>
              </a:spcBef>
              <a:spcAft>
                <a:spcPts val="0"/>
              </a:spcAft>
              <a:buSzPts val="18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320040" algn="l">
              <a:lnSpc>
                <a:spcPct val="90000"/>
              </a:lnSpc>
              <a:spcBef>
                <a:spcPts val="600"/>
              </a:spcBef>
              <a:spcAft>
                <a:spcPts val="0"/>
              </a:spcAft>
              <a:buClr>
                <a:schemeClr val="dk1"/>
              </a:buClr>
              <a:buSzPts val="1440"/>
              <a:buChar char="•"/>
              <a:defRPr/>
            </a:lvl6pPr>
            <a:lvl7pPr marL="3200400" lvl="6" indent="-320040" algn="l">
              <a:lnSpc>
                <a:spcPct val="90000"/>
              </a:lnSpc>
              <a:spcBef>
                <a:spcPts val="600"/>
              </a:spcBef>
              <a:spcAft>
                <a:spcPts val="0"/>
              </a:spcAft>
              <a:buClr>
                <a:schemeClr val="dk1"/>
              </a:buClr>
              <a:buSzPts val="1440"/>
              <a:buChar char="•"/>
              <a:defRPr/>
            </a:lvl7pPr>
            <a:lvl8pPr marL="3657600" lvl="7" indent="-320040" algn="l">
              <a:lnSpc>
                <a:spcPct val="90000"/>
              </a:lnSpc>
              <a:spcBef>
                <a:spcPts val="600"/>
              </a:spcBef>
              <a:spcAft>
                <a:spcPts val="0"/>
              </a:spcAft>
              <a:buClr>
                <a:schemeClr val="dk1"/>
              </a:buClr>
              <a:buSzPts val="1440"/>
              <a:buChar char="•"/>
              <a:defRPr/>
            </a:lvl8pPr>
            <a:lvl9pPr marL="4114800" lvl="8" indent="-320040" algn="l">
              <a:lnSpc>
                <a:spcPct val="90000"/>
              </a:lnSpc>
              <a:spcBef>
                <a:spcPts val="600"/>
              </a:spcBef>
              <a:spcAft>
                <a:spcPts val="0"/>
              </a:spcAft>
              <a:buClr>
                <a:schemeClr val="dk1"/>
              </a:buClr>
              <a:buSzPts val="1440"/>
              <a:buChar char="•"/>
              <a:defRPr/>
            </a:lvl9pPr>
          </a:lstStyle>
          <a:p/>
        </p:txBody>
      </p:sp>
      <p:sp>
        <p:nvSpPr>
          <p:cNvPr id="760" name="Google Shape;760;p203"/>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1" name="Google Shape;761;p203"/>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2" name="Google Shape;762;p203"/>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4317"/>
        <p:cNvGrpSpPr/>
        <p:nvPr/>
      </p:nvGrpSpPr>
      <p:grpSpPr>
        <a:xfrm>
          <a:off x="0" y="0"/>
          <a:ext cx="0" cy="0"/>
          <a:chOff x="0" y="0"/>
          <a:chExt cx="0" cy="0"/>
        </a:xfrm>
      </p:grpSpPr>
      <p:sp>
        <p:nvSpPr>
          <p:cNvPr id="4318" name="Google Shape;4318;p14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4500"/>
              <a:buFont typeface="Calibri" panose="020F0502020204030204"/>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19" name="Google Shape;4319;p145"/>
          <p:cNvSpPr txBox="1">
            <a:spLocks noGrp="1"/>
          </p:cNvSpPr>
          <p:nvPr>
            <p:ph type="subTitle" idx="1"/>
          </p:nvPr>
        </p:nvSpPr>
        <p:spPr>
          <a:xfrm>
            <a:off x="1524000" y="3602039"/>
            <a:ext cx="9144000" cy="1655763"/>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750"/>
              </a:spcBef>
              <a:spcAft>
                <a:spcPts val="0"/>
              </a:spcAft>
              <a:buClr>
                <a:schemeClr val="dk1"/>
              </a:buClr>
              <a:buSzPts val="1800"/>
              <a:buNone/>
              <a:defRPr sz="1800"/>
            </a:lvl1pPr>
            <a:lvl2pPr lvl="1" algn="ctr">
              <a:lnSpc>
                <a:spcPct val="90000"/>
              </a:lnSpc>
              <a:spcBef>
                <a:spcPts val="375"/>
              </a:spcBef>
              <a:spcAft>
                <a:spcPts val="0"/>
              </a:spcAft>
              <a:buClr>
                <a:schemeClr val="dk1"/>
              </a:buClr>
              <a:buSzPts val="1500"/>
              <a:buNone/>
              <a:defRPr sz="1500"/>
            </a:lvl2pPr>
            <a:lvl3pPr lvl="2" algn="ctr">
              <a:lnSpc>
                <a:spcPct val="90000"/>
              </a:lnSpc>
              <a:spcBef>
                <a:spcPts val="375"/>
              </a:spcBef>
              <a:spcAft>
                <a:spcPts val="0"/>
              </a:spcAft>
              <a:buClr>
                <a:schemeClr val="dk1"/>
              </a:buClr>
              <a:buSzPts val="1350"/>
              <a:buNone/>
              <a:defRPr sz="1350"/>
            </a:lvl3pPr>
            <a:lvl4pPr lvl="3" algn="ctr">
              <a:lnSpc>
                <a:spcPct val="90000"/>
              </a:lnSpc>
              <a:spcBef>
                <a:spcPts val="375"/>
              </a:spcBef>
              <a:spcAft>
                <a:spcPts val="0"/>
              </a:spcAft>
              <a:buClr>
                <a:schemeClr val="dk1"/>
              </a:buClr>
              <a:buSzPts val="1200"/>
              <a:buNone/>
              <a:defRPr sz="1200"/>
            </a:lvl4pPr>
            <a:lvl5pPr lvl="4" algn="ctr">
              <a:lnSpc>
                <a:spcPct val="90000"/>
              </a:lnSpc>
              <a:spcBef>
                <a:spcPts val="375"/>
              </a:spcBef>
              <a:spcAft>
                <a:spcPts val="0"/>
              </a:spcAft>
              <a:buClr>
                <a:schemeClr val="dk1"/>
              </a:buClr>
              <a:buSzPts val="1200"/>
              <a:buNone/>
              <a:defRPr sz="1200"/>
            </a:lvl5pPr>
            <a:lvl6pPr lvl="5" algn="ctr">
              <a:lnSpc>
                <a:spcPct val="90000"/>
              </a:lnSpc>
              <a:spcBef>
                <a:spcPts val="375"/>
              </a:spcBef>
              <a:spcAft>
                <a:spcPts val="0"/>
              </a:spcAft>
              <a:buClr>
                <a:schemeClr val="dk1"/>
              </a:buClr>
              <a:buSzPts val="1200"/>
              <a:buNone/>
              <a:defRPr sz="1200"/>
            </a:lvl6pPr>
            <a:lvl7pPr lvl="6" algn="ctr">
              <a:lnSpc>
                <a:spcPct val="90000"/>
              </a:lnSpc>
              <a:spcBef>
                <a:spcPts val="375"/>
              </a:spcBef>
              <a:spcAft>
                <a:spcPts val="0"/>
              </a:spcAft>
              <a:buClr>
                <a:schemeClr val="dk1"/>
              </a:buClr>
              <a:buSzPts val="1200"/>
              <a:buNone/>
              <a:defRPr sz="1200"/>
            </a:lvl7pPr>
            <a:lvl8pPr lvl="7" algn="ctr">
              <a:lnSpc>
                <a:spcPct val="90000"/>
              </a:lnSpc>
              <a:spcBef>
                <a:spcPts val="375"/>
              </a:spcBef>
              <a:spcAft>
                <a:spcPts val="0"/>
              </a:spcAft>
              <a:buClr>
                <a:schemeClr val="dk1"/>
              </a:buClr>
              <a:buSzPts val="1200"/>
              <a:buNone/>
              <a:defRPr sz="1200"/>
            </a:lvl8pPr>
            <a:lvl9pPr lvl="8" algn="ctr">
              <a:lnSpc>
                <a:spcPct val="90000"/>
              </a:lnSpc>
              <a:spcBef>
                <a:spcPts val="375"/>
              </a:spcBef>
              <a:spcAft>
                <a:spcPts val="0"/>
              </a:spcAft>
              <a:buClr>
                <a:schemeClr val="dk1"/>
              </a:buClr>
              <a:buSzPts val="1200"/>
              <a:buNone/>
              <a:defRPr sz="1200"/>
            </a:lvl9pPr>
          </a:lstStyle>
          <a:p/>
        </p:txBody>
      </p:sp>
      <p:sp>
        <p:nvSpPr>
          <p:cNvPr id="4320" name="Google Shape;4320;p145"/>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21" name="Google Shape;4321;p145"/>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22" name="Google Shape;4322;p145"/>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matchingName="Title and Content">
  <p:cSld name="OBJECT">
    <p:spTree>
      <p:nvGrpSpPr>
        <p:cNvPr id="1" name="Shape 4323"/>
        <p:cNvGrpSpPr/>
        <p:nvPr/>
      </p:nvGrpSpPr>
      <p:grpSpPr>
        <a:xfrm>
          <a:off x="0" y="0"/>
          <a:ext cx="0" cy="0"/>
          <a:chOff x="0" y="0"/>
          <a:chExt cx="0" cy="0"/>
        </a:xfrm>
      </p:grpSpPr>
      <p:sp>
        <p:nvSpPr>
          <p:cNvPr id="4324" name="Google Shape;4324;p183"/>
          <p:cNvSpPr txBox="1">
            <a:spLocks noGrp="1"/>
          </p:cNvSpPr>
          <p:nvPr>
            <p:ph type="title"/>
          </p:nvPr>
        </p:nvSpPr>
        <p:spPr>
          <a:xfrm>
            <a:off x="838200" y="365128"/>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25" name="Google Shape;4325;p183"/>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26" name="Google Shape;4326;p183"/>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27" name="Google Shape;4327;p183"/>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28" name="Google Shape;4328;p183"/>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4329"/>
        <p:cNvGrpSpPr/>
        <p:nvPr/>
      </p:nvGrpSpPr>
      <p:grpSpPr>
        <a:xfrm>
          <a:off x="0" y="0"/>
          <a:ext cx="0" cy="0"/>
          <a:chOff x="0" y="0"/>
          <a:chExt cx="0" cy="0"/>
        </a:xfrm>
      </p:grpSpPr>
      <p:sp>
        <p:nvSpPr>
          <p:cNvPr id="4330" name="Google Shape;4330;p184"/>
          <p:cNvSpPr txBox="1">
            <a:spLocks noGrp="1"/>
          </p:cNvSpPr>
          <p:nvPr>
            <p:ph type="title"/>
          </p:nvPr>
        </p:nvSpPr>
        <p:spPr>
          <a:xfrm>
            <a:off x="831851" y="1709739"/>
            <a:ext cx="10515600" cy="2852738"/>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500"/>
              <a:buFont typeface="Calibri" panose="020F0502020204030204"/>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31" name="Google Shape;4331;p184"/>
          <p:cNvSpPr txBox="1">
            <a:spLocks noGrp="1"/>
          </p:cNvSpPr>
          <p:nvPr>
            <p:ph type="body" idx="1"/>
          </p:nvPr>
        </p:nvSpPr>
        <p:spPr>
          <a:xfrm>
            <a:off x="831851" y="4589464"/>
            <a:ext cx="10515600" cy="15001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1800"/>
              <a:buNone/>
              <a:defRPr sz="1800">
                <a:solidFill>
                  <a:srgbClr val="888888"/>
                </a:solidFill>
              </a:defRPr>
            </a:lvl1pPr>
            <a:lvl2pPr marL="914400" lvl="1" indent="-228600" algn="l">
              <a:lnSpc>
                <a:spcPct val="90000"/>
              </a:lnSpc>
              <a:spcBef>
                <a:spcPts val="375"/>
              </a:spcBef>
              <a:spcAft>
                <a:spcPts val="0"/>
              </a:spcAft>
              <a:buClr>
                <a:srgbClr val="888888"/>
              </a:buClr>
              <a:buSzPts val="1500"/>
              <a:buNone/>
              <a:defRPr sz="1500">
                <a:solidFill>
                  <a:srgbClr val="888888"/>
                </a:solidFill>
              </a:defRPr>
            </a:lvl2pPr>
            <a:lvl3pPr marL="1371600" lvl="2" indent="-228600" algn="l">
              <a:lnSpc>
                <a:spcPct val="90000"/>
              </a:lnSpc>
              <a:spcBef>
                <a:spcPts val="375"/>
              </a:spcBef>
              <a:spcAft>
                <a:spcPts val="0"/>
              </a:spcAft>
              <a:buClr>
                <a:srgbClr val="888888"/>
              </a:buClr>
              <a:buSzPts val="1350"/>
              <a:buNone/>
              <a:defRPr sz="1350">
                <a:solidFill>
                  <a:srgbClr val="888888"/>
                </a:solidFill>
              </a:defRPr>
            </a:lvl3pPr>
            <a:lvl4pPr marL="1828800" lvl="3" indent="-228600" algn="l">
              <a:lnSpc>
                <a:spcPct val="90000"/>
              </a:lnSpc>
              <a:spcBef>
                <a:spcPts val="375"/>
              </a:spcBef>
              <a:spcAft>
                <a:spcPts val="0"/>
              </a:spcAft>
              <a:buClr>
                <a:srgbClr val="888888"/>
              </a:buClr>
              <a:buSzPts val="1200"/>
              <a:buNone/>
              <a:defRPr sz="1200">
                <a:solidFill>
                  <a:srgbClr val="888888"/>
                </a:solidFill>
              </a:defRPr>
            </a:lvl4pPr>
            <a:lvl5pPr marL="2286000" lvl="4" indent="-228600" algn="l">
              <a:lnSpc>
                <a:spcPct val="90000"/>
              </a:lnSpc>
              <a:spcBef>
                <a:spcPts val="375"/>
              </a:spcBef>
              <a:spcAft>
                <a:spcPts val="0"/>
              </a:spcAft>
              <a:buClr>
                <a:srgbClr val="888888"/>
              </a:buClr>
              <a:buSzPts val="1200"/>
              <a:buNone/>
              <a:defRPr sz="1200">
                <a:solidFill>
                  <a:srgbClr val="888888"/>
                </a:solidFill>
              </a:defRPr>
            </a:lvl5pPr>
            <a:lvl6pPr marL="2743200" lvl="5" indent="-228600" algn="l">
              <a:lnSpc>
                <a:spcPct val="90000"/>
              </a:lnSpc>
              <a:spcBef>
                <a:spcPts val="375"/>
              </a:spcBef>
              <a:spcAft>
                <a:spcPts val="0"/>
              </a:spcAft>
              <a:buClr>
                <a:srgbClr val="888888"/>
              </a:buClr>
              <a:buSzPts val="1200"/>
              <a:buNone/>
              <a:defRPr sz="1200">
                <a:solidFill>
                  <a:srgbClr val="888888"/>
                </a:solidFill>
              </a:defRPr>
            </a:lvl6pPr>
            <a:lvl7pPr marL="3200400" lvl="6" indent="-228600" algn="l">
              <a:lnSpc>
                <a:spcPct val="90000"/>
              </a:lnSpc>
              <a:spcBef>
                <a:spcPts val="375"/>
              </a:spcBef>
              <a:spcAft>
                <a:spcPts val="0"/>
              </a:spcAft>
              <a:buClr>
                <a:srgbClr val="888888"/>
              </a:buClr>
              <a:buSzPts val="1200"/>
              <a:buNone/>
              <a:defRPr sz="1200">
                <a:solidFill>
                  <a:srgbClr val="888888"/>
                </a:solidFill>
              </a:defRPr>
            </a:lvl7pPr>
            <a:lvl8pPr marL="3657600" lvl="7" indent="-228600" algn="l">
              <a:lnSpc>
                <a:spcPct val="90000"/>
              </a:lnSpc>
              <a:spcBef>
                <a:spcPts val="375"/>
              </a:spcBef>
              <a:spcAft>
                <a:spcPts val="0"/>
              </a:spcAft>
              <a:buClr>
                <a:srgbClr val="888888"/>
              </a:buClr>
              <a:buSzPts val="1200"/>
              <a:buNone/>
              <a:defRPr sz="1200">
                <a:solidFill>
                  <a:srgbClr val="888888"/>
                </a:solidFill>
              </a:defRPr>
            </a:lvl8pPr>
            <a:lvl9pPr marL="4114800" lvl="8" indent="-228600" algn="l">
              <a:lnSpc>
                <a:spcPct val="90000"/>
              </a:lnSpc>
              <a:spcBef>
                <a:spcPts val="375"/>
              </a:spcBef>
              <a:spcAft>
                <a:spcPts val="0"/>
              </a:spcAft>
              <a:buClr>
                <a:srgbClr val="888888"/>
              </a:buClr>
              <a:buSzPts val="1200"/>
              <a:buNone/>
              <a:defRPr sz="1200">
                <a:solidFill>
                  <a:srgbClr val="888888"/>
                </a:solidFill>
              </a:defRPr>
            </a:lvl9pPr>
          </a:lstStyle>
          <a:p/>
        </p:txBody>
      </p:sp>
      <p:sp>
        <p:nvSpPr>
          <p:cNvPr id="4332" name="Google Shape;4332;p184"/>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33" name="Google Shape;4333;p184"/>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34" name="Google Shape;4334;p184"/>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matchingName="Two Content">
  <p:cSld name="TWO_OBJECTS">
    <p:spTree>
      <p:nvGrpSpPr>
        <p:cNvPr id="1" name="Shape 4335"/>
        <p:cNvGrpSpPr/>
        <p:nvPr/>
      </p:nvGrpSpPr>
      <p:grpSpPr>
        <a:xfrm>
          <a:off x="0" y="0"/>
          <a:ext cx="0" cy="0"/>
          <a:chOff x="0" y="0"/>
          <a:chExt cx="0" cy="0"/>
        </a:xfrm>
      </p:grpSpPr>
      <p:sp>
        <p:nvSpPr>
          <p:cNvPr id="4336" name="Google Shape;4336;p185"/>
          <p:cNvSpPr txBox="1">
            <a:spLocks noGrp="1"/>
          </p:cNvSpPr>
          <p:nvPr>
            <p:ph type="title"/>
          </p:nvPr>
        </p:nvSpPr>
        <p:spPr>
          <a:xfrm>
            <a:off x="838200" y="365128"/>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37" name="Google Shape;4337;p185"/>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38" name="Google Shape;4338;p185"/>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39" name="Google Shape;4339;p185"/>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0" name="Google Shape;4340;p185"/>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1" name="Google Shape;4341;p185"/>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matchingName="Comparison">
  <p:cSld name="TWO_OBJECTS_WITH_TEXT">
    <p:spTree>
      <p:nvGrpSpPr>
        <p:cNvPr id="1" name="Shape 4342"/>
        <p:cNvGrpSpPr/>
        <p:nvPr/>
      </p:nvGrpSpPr>
      <p:grpSpPr>
        <a:xfrm>
          <a:off x="0" y="0"/>
          <a:ext cx="0" cy="0"/>
          <a:chOff x="0" y="0"/>
          <a:chExt cx="0" cy="0"/>
        </a:xfrm>
      </p:grpSpPr>
      <p:sp>
        <p:nvSpPr>
          <p:cNvPr id="4343" name="Google Shape;4343;p186"/>
          <p:cNvSpPr txBox="1">
            <a:spLocks noGrp="1"/>
          </p:cNvSpPr>
          <p:nvPr>
            <p:ph type="title"/>
          </p:nvPr>
        </p:nvSpPr>
        <p:spPr>
          <a:xfrm>
            <a:off x="839788" y="365128"/>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44" name="Google Shape;4344;p186"/>
          <p:cNvSpPr txBox="1">
            <a:spLocks noGrp="1"/>
          </p:cNvSpPr>
          <p:nvPr>
            <p:ph type="body" idx="1"/>
          </p:nvPr>
        </p:nvSpPr>
        <p:spPr>
          <a:xfrm>
            <a:off x="839790" y="1681164"/>
            <a:ext cx="5157788" cy="823913"/>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p:txBody>
      </p:sp>
      <p:sp>
        <p:nvSpPr>
          <p:cNvPr id="4345" name="Google Shape;4345;p186"/>
          <p:cNvSpPr txBox="1">
            <a:spLocks noGrp="1"/>
          </p:cNvSpPr>
          <p:nvPr>
            <p:ph type="body" idx="2"/>
          </p:nvPr>
        </p:nvSpPr>
        <p:spPr>
          <a:xfrm>
            <a:off x="839790" y="2505075"/>
            <a:ext cx="51577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46" name="Google Shape;4346;p186"/>
          <p:cNvSpPr txBox="1">
            <a:spLocks noGrp="1"/>
          </p:cNvSpPr>
          <p:nvPr>
            <p:ph type="body" idx="3"/>
          </p:nvPr>
        </p:nvSpPr>
        <p:spPr>
          <a:xfrm>
            <a:off x="6172201" y="1681164"/>
            <a:ext cx="5183188" cy="823913"/>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p:txBody>
      </p:sp>
      <p:sp>
        <p:nvSpPr>
          <p:cNvPr id="4347" name="Google Shape;4347;p186"/>
          <p:cNvSpPr txBox="1">
            <a:spLocks noGrp="1"/>
          </p:cNvSpPr>
          <p:nvPr>
            <p:ph type="body" idx="4"/>
          </p:nvPr>
        </p:nvSpPr>
        <p:spPr>
          <a:xfrm>
            <a:off x="6172201"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48" name="Google Shape;4348;p186"/>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9" name="Google Shape;4349;p186"/>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50" name="Google Shape;4350;p186"/>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4351"/>
        <p:cNvGrpSpPr/>
        <p:nvPr/>
      </p:nvGrpSpPr>
      <p:grpSpPr>
        <a:xfrm>
          <a:off x="0" y="0"/>
          <a:ext cx="0" cy="0"/>
          <a:chOff x="0" y="0"/>
          <a:chExt cx="0" cy="0"/>
        </a:xfrm>
      </p:grpSpPr>
      <p:sp>
        <p:nvSpPr>
          <p:cNvPr id="4352" name="Google Shape;4352;p187"/>
          <p:cNvSpPr txBox="1">
            <a:spLocks noGrp="1"/>
          </p:cNvSpPr>
          <p:nvPr>
            <p:ph type="title"/>
          </p:nvPr>
        </p:nvSpPr>
        <p:spPr>
          <a:xfrm>
            <a:off x="838200" y="365128"/>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53" name="Google Shape;4353;p187"/>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54" name="Google Shape;4354;p187"/>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55" name="Google Shape;4355;p187"/>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matchingName="Content with Caption">
  <p:cSld name="OBJECT_WITH_CAPTION_TEXT">
    <p:spTree>
      <p:nvGrpSpPr>
        <p:cNvPr id="1" name="Shape 4356"/>
        <p:cNvGrpSpPr/>
        <p:nvPr/>
      </p:nvGrpSpPr>
      <p:grpSpPr>
        <a:xfrm>
          <a:off x="0" y="0"/>
          <a:ext cx="0" cy="0"/>
          <a:chOff x="0" y="0"/>
          <a:chExt cx="0" cy="0"/>
        </a:xfrm>
      </p:grpSpPr>
      <p:sp>
        <p:nvSpPr>
          <p:cNvPr id="4357" name="Google Shape;4357;p188"/>
          <p:cNvSpPr txBox="1">
            <a:spLocks noGrp="1"/>
          </p:cNvSpPr>
          <p:nvPr>
            <p:ph type="title"/>
          </p:nvPr>
        </p:nvSpPr>
        <p:spPr>
          <a:xfrm>
            <a:off x="839790" y="457200"/>
            <a:ext cx="3932239"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Calibri" panose="020F0502020204030204"/>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58" name="Google Shape;4358;p188"/>
          <p:cNvSpPr txBox="1">
            <a:spLocks noGrp="1"/>
          </p:cNvSpPr>
          <p:nvPr>
            <p:ph type="body" idx="1"/>
          </p:nvPr>
        </p:nvSpPr>
        <p:spPr>
          <a:xfrm>
            <a:off x="5183188" y="987427"/>
            <a:ext cx="6172200" cy="4873625"/>
          </a:xfrm>
          <a:prstGeom prst="rect">
            <a:avLst/>
          </a:prstGeom>
          <a:noFill/>
          <a:ln>
            <a:noFill/>
          </a:ln>
        </p:spPr>
        <p:txBody>
          <a:bodyPr spcFirstLastPara="1" wrap="square" lIns="91425" tIns="45700" rIns="91425" bIns="45700" anchor="t" anchorCtr="0">
            <a:normAutofit/>
          </a:bodyPr>
          <a:lstStyle>
            <a:lvl1pPr marL="457200" lvl="0" indent="-381000" algn="l">
              <a:lnSpc>
                <a:spcPct val="90000"/>
              </a:lnSpc>
              <a:spcBef>
                <a:spcPts val="750"/>
              </a:spcBef>
              <a:spcAft>
                <a:spcPts val="0"/>
              </a:spcAft>
              <a:buClr>
                <a:schemeClr val="dk1"/>
              </a:buClr>
              <a:buSzPts val="2400"/>
              <a:buChar char="•"/>
              <a:defRPr sz="2400"/>
            </a:lvl1pPr>
            <a:lvl2pPr marL="914400" lvl="1" indent="-361950" algn="l">
              <a:lnSpc>
                <a:spcPct val="90000"/>
              </a:lnSpc>
              <a:spcBef>
                <a:spcPts val="375"/>
              </a:spcBef>
              <a:spcAft>
                <a:spcPts val="0"/>
              </a:spcAft>
              <a:buClr>
                <a:schemeClr val="dk1"/>
              </a:buClr>
              <a:buSzPts val="2100"/>
              <a:buChar char="•"/>
              <a:defRPr sz="2100"/>
            </a:lvl2pPr>
            <a:lvl3pPr marL="1371600" lvl="2" indent="-342900" algn="l">
              <a:lnSpc>
                <a:spcPct val="90000"/>
              </a:lnSpc>
              <a:spcBef>
                <a:spcPts val="375"/>
              </a:spcBef>
              <a:spcAft>
                <a:spcPts val="0"/>
              </a:spcAft>
              <a:buClr>
                <a:schemeClr val="dk1"/>
              </a:buClr>
              <a:buSzPts val="1800"/>
              <a:buChar char="•"/>
              <a:defRPr sz="1800"/>
            </a:lvl3pPr>
            <a:lvl4pPr marL="1828800" lvl="3" indent="-323850" algn="l">
              <a:lnSpc>
                <a:spcPct val="90000"/>
              </a:lnSpc>
              <a:spcBef>
                <a:spcPts val="375"/>
              </a:spcBef>
              <a:spcAft>
                <a:spcPts val="0"/>
              </a:spcAft>
              <a:buClr>
                <a:schemeClr val="dk1"/>
              </a:buClr>
              <a:buSzPts val="1500"/>
              <a:buChar char="•"/>
              <a:defRPr sz="1500"/>
            </a:lvl4pPr>
            <a:lvl5pPr marL="2286000" lvl="4" indent="-323850" algn="l">
              <a:lnSpc>
                <a:spcPct val="90000"/>
              </a:lnSpc>
              <a:spcBef>
                <a:spcPts val="375"/>
              </a:spcBef>
              <a:spcAft>
                <a:spcPts val="0"/>
              </a:spcAft>
              <a:buClr>
                <a:schemeClr val="dk1"/>
              </a:buClr>
              <a:buSzPts val="1500"/>
              <a:buChar char="•"/>
              <a:defRPr sz="1500"/>
            </a:lvl5pPr>
            <a:lvl6pPr marL="2743200" lvl="5" indent="-323850" algn="l">
              <a:lnSpc>
                <a:spcPct val="90000"/>
              </a:lnSpc>
              <a:spcBef>
                <a:spcPts val="375"/>
              </a:spcBef>
              <a:spcAft>
                <a:spcPts val="0"/>
              </a:spcAft>
              <a:buClr>
                <a:schemeClr val="dk1"/>
              </a:buClr>
              <a:buSzPts val="1500"/>
              <a:buChar char="•"/>
              <a:defRPr sz="1500"/>
            </a:lvl6pPr>
            <a:lvl7pPr marL="3200400" lvl="6" indent="-323850" algn="l">
              <a:lnSpc>
                <a:spcPct val="90000"/>
              </a:lnSpc>
              <a:spcBef>
                <a:spcPts val="375"/>
              </a:spcBef>
              <a:spcAft>
                <a:spcPts val="0"/>
              </a:spcAft>
              <a:buClr>
                <a:schemeClr val="dk1"/>
              </a:buClr>
              <a:buSzPts val="1500"/>
              <a:buChar char="•"/>
              <a:defRPr sz="1500"/>
            </a:lvl7pPr>
            <a:lvl8pPr marL="3657600" lvl="7" indent="-323850" algn="l">
              <a:lnSpc>
                <a:spcPct val="90000"/>
              </a:lnSpc>
              <a:spcBef>
                <a:spcPts val="375"/>
              </a:spcBef>
              <a:spcAft>
                <a:spcPts val="0"/>
              </a:spcAft>
              <a:buClr>
                <a:schemeClr val="dk1"/>
              </a:buClr>
              <a:buSzPts val="1500"/>
              <a:buChar char="•"/>
              <a:defRPr sz="1500"/>
            </a:lvl8pPr>
            <a:lvl9pPr marL="4114800" lvl="8" indent="-323850" algn="l">
              <a:lnSpc>
                <a:spcPct val="90000"/>
              </a:lnSpc>
              <a:spcBef>
                <a:spcPts val="375"/>
              </a:spcBef>
              <a:spcAft>
                <a:spcPts val="0"/>
              </a:spcAft>
              <a:buClr>
                <a:schemeClr val="dk1"/>
              </a:buClr>
              <a:buSzPts val="1500"/>
              <a:buChar char="•"/>
              <a:defRPr sz="1500"/>
            </a:lvl9pPr>
          </a:lstStyle>
          <a:p/>
        </p:txBody>
      </p:sp>
      <p:sp>
        <p:nvSpPr>
          <p:cNvPr id="4359" name="Google Shape;4359;p188"/>
          <p:cNvSpPr txBox="1">
            <a:spLocks noGrp="1"/>
          </p:cNvSpPr>
          <p:nvPr>
            <p:ph type="body" idx="2"/>
          </p:nvPr>
        </p:nvSpPr>
        <p:spPr>
          <a:xfrm>
            <a:off x="839790" y="2057400"/>
            <a:ext cx="3932239"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p:txBody>
      </p:sp>
      <p:sp>
        <p:nvSpPr>
          <p:cNvPr id="4360" name="Google Shape;4360;p188"/>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1" name="Google Shape;4361;p188"/>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2" name="Google Shape;4362;p188"/>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matchingName="Picture with Caption">
  <p:cSld name="PICTURE_WITH_CAPTION_TEXT">
    <p:spTree>
      <p:nvGrpSpPr>
        <p:cNvPr id="1" name="Shape 4363"/>
        <p:cNvGrpSpPr/>
        <p:nvPr/>
      </p:nvGrpSpPr>
      <p:grpSpPr>
        <a:xfrm>
          <a:off x="0" y="0"/>
          <a:ext cx="0" cy="0"/>
          <a:chOff x="0" y="0"/>
          <a:chExt cx="0" cy="0"/>
        </a:xfrm>
      </p:grpSpPr>
      <p:sp>
        <p:nvSpPr>
          <p:cNvPr id="4364" name="Google Shape;4364;p189"/>
          <p:cNvSpPr txBox="1">
            <a:spLocks noGrp="1"/>
          </p:cNvSpPr>
          <p:nvPr>
            <p:ph type="title"/>
          </p:nvPr>
        </p:nvSpPr>
        <p:spPr>
          <a:xfrm>
            <a:off x="839790" y="457200"/>
            <a:ext cx="3932239"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Calibri" panose="020F0502020204030204"/>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65" name="Google Shape;4365;p189"/>
          <p:cNvSpPr>
            <a:spLocks noGrp="1"/>
          </p:cNvSpPr>
          <p:nvPr>
            <p:ph type="pic" idx="2"/>
          </p:nvPr>
        </p:nvSpPr>
        <p:spPr>
          <a:xfrm>
            <a:off x="5183188" y="987427"/>
            <a:ext cx="6172200" cy="4873625"/>
          </a:xfrm>
          <a:prstGeom prst="rect">
            <a:avLst/>
          </a:prstGeom>
          <a:noFill/>
          <a:ln>
            <a:noFill/>
          </a:ln>
        </p:spPr>
      </p:sp>
      <p:sp>
        <p:nvSpPr>
          <p:cNvPr id="4366" name="Google Shape;4366;p189"/>
          <p:cNvSpPr txBox="1">
            <a:spLocks noGrp="1"/>
          </p:cNvSpPr>
          <p:nvPr>
            <p:ph type="body" idx="1"/>
          </p:nvPr>
        </p:nvSpPr>
        <p:spPr>
          <a:xfrm>
            <a:off x="839790" y="2057400"/>
            <a:ext cx="3932239"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p:txBody>
      </p:sp>
      <p:sp>
        <p:nvSpPr>
          <p:cNvPr id="4367" name="Google Shape;4367;p189"/>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8" name="Google Shape;4368;p189"/>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9" name="Google Shape;4369;p189"/>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matchingName="Title and Vertical Text">
  <p:cSld name="VERTICAL_TEXT">
    <p:spTree>
      <p:nvGrpSpPr>
        <p:cNvPr id="1" name="Shape 4370"/>
        <p:cNvGrpSpPr/>
        <p:nvPr/>
      </p:nvGrpSpPr>
      <p:grpSpPr>
        <a:xfrm>
          <a:off x="0" y="0"/>
          <a:ext cx="0" cy="0"/>
          <a:chOff x="0" y="0"/>
          <a:chExt cx="0" cy="0"/>
        </a:xfrm>
      </p:grpSpPr>
      <p:sp>
        <p:nvSpPr>
          <p:cNvPr id="4371" name="Google Shape;4371;p190"/>
          <p:cNvSpPr txBox="1">
            <a:spLocks noGrp="1"/>
          </p:cNvSpPr>
          <p:nvPr>
            <p:ph type="title"/>
          </p:nvPr>
        </p:nvSpPr>
        <p:spPr>
          <a:xfrm>
            <a:off x="838200" y="365128"/>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72" name="Google Shape;4372;p190"/>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73" name="Google Shape;4373;p190"/>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74" name="Google Shape;4374;p190"/>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75" name="Google Shape;4375;p190"/>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matchingName="Vertical Title and Text">
  <p:cSld name="VERTICAL_TITLE_AND_VERTICAL_TEXT">
    <p:spTree>
      <p:nvGrpSpPr>
        <p:cNvPr id="1" name="Shape 4376"/>
        <p:cNvGrpSpPr/>
        <p:nvPr/>
      </p:nvGrpSpPr>
      <p:grpSpPr>
        <a:xfrm>
          <a:off x="0" y="0"/>
          <a:ext cx="0" cy="0"/>
          <a:chOff x="0" y="0"/>
          <a:chExt cx="0" cy="0"/>
        </a:xfrm>
      </p:grpSpPr>
      <p:sp>
        <p:nvSpPr>
          <p:cNvPr id="4377" name="Google Shape;4377;p191"/>
          <p:cNvSpPr txBox="1">
            <a:spLocks noGrp="1"/>
          </p:cNvSpPr>
          <p:nvPr>
            <p:ph type="title"/>
          </p:nvPr>
        </p:nvSpPr>
        <p:spPr>
          <a:xfrm rot="5400000">
            <a:off x="7133432"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78" name="Google Shape;4378;p191"/>
          <p:cNvSpPr txBox="1">
            <a:spLocks noGrp="1"/>
          </p:cNvSpPr>
          <p:nvPr>
            <p:ph type="body" idx="1"/>
          </p:nvPr>
        </p:nvSpPr>
        <p:spPr>
          <a:xfrm rot="5400000">
            <a:off x="1799432"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4379" name="Google Shape;4379;p191"/>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80" name="Google Shape;4380;p191"/>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81" name="Google Shape;4381;p191"/>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matchingName="Vertical Title and Text">
  <p:cSld name="VERTICAL_TITLE_AND_VERTICAL_TEXT">
    <p:spTree>
      <p:nvGrpSpPr>
        <p:cNvPr id="1" name="Shape 763"/>
        <p:cNvGrpSpPr/>
        <p:nvPr/>
      </p:nvGrpSpPr>
      <p:grpSpPr>
        <a:xfrm>
          <a:off x="0" y="0"/>
          <a:ext cx="0" cy="0"/>
          <a:chOff x="0" y="0"/>
          <a:chExt cx="0" cy="0"/>
        </a:xfrm>
      </p:grpSpPr>
      <p:sp>
        <p:nvSpPr>
          <p:cNvPr id="764" name="Google Shape;764;p204"/>
          <p:cNvSpPr txBox="1">
            <a:spLocks noGrp="1"/>
          </p:cNvSpPr>
          <p:nvPr>
            <p:ph type="title"/>
          </p:nvPr>
        </p:nvSpPr>
        <p:spPr>
          <a:xfrm rot="5400000">
            <a:off x="7249583" y="2067982"/>
            <a:ext cx="5579533" cy="26289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65" name="Google Shape;765;p204"/>
          <p:cNvSpPr txBox="1">
            <a:spLocks noGrp="1"/>
          </p:cNvSpPr>
          <p:nvPr>
            <p:ph type="body" idx="1"/>
          </p:nvPr>
        </p:nvSpPr>
        <p:spPr>
          <a:xfrm rot="5400000">
            <a:off x="1915584" y="-484718"/>
            <a:ext cx="5579533"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350"/>
              </a:spcBef>
              <a:spcAft>
                <a:spcPts val="0"/>
              </a:spcAft>
              <a:buSzPts val="1800"/>
              <a:buChar char="•"/>
              <a:defRPr/>
            </a:lvl1pPr>
            <a:lvl2pPr marL="914400" lvl="1" indent="-342900" algn="l">
              <a:lnSpc>
                <a:spcPct val="100000"/>
              </a:lnSpc>
              <a:spcBef>
                <a:spcPts val="750"/>
              </a:spcBef>
              <a:spcAft>
                <a:spcPts val="0"/>
              </a:spcAft>
              <a:buSzPts val="1800"/>
              <a:buChar char="•"/>
              <a:defRPr/>
            </a:lvl2pPr>
            <a:lvl3pPr marL="1371600" lvl="2" indent="-342900" algn="l">
              <a:lnSpc>
                <a:spcPct val="100000"/>
              </a:lnSpc>
              <a:spcBef>
                <a:spcPts val="600"/>
              </a:spcBef>
              <a:spcAft>
                <a:spcPts val="0"/>
              </a:spcAft>
              <a:buSzPts val="18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320040" algn="l">
              <a:lnSpc>
                <a:spcPct val="90000"/>
              </a:lnSpc>
              <a:spcBef>
                <a:spcPts val="600"/>
              </a:spcBef>
              <a:spcAft>
                <a:spcPts val="0"/>
              </a:spcAft>
              <a:buClr>
                <a:schemeClr val="dk1"/>
              </a:buClr>
              <a:buSzPts val="1440"/>
              <a:buChar char="•"/>
              <a:defRPr/>
            </a:lvl6pPr>
            <a:lvl7pPr marL="3200400" lvl="6" indent="-320040" algn="l">
              <a:lnSpc>
                <a:spcPct val="90000"/>
              </a:lnSpc>
              <a:spcBef>
                <a:spcPts val="600"/>
              </a:spcBef>
              <a:spcAft>
                <a:spcPts val="0"/>
              </a:spcAft>
              <a:buClr>
                <a:schemeClr val="dk1"/>
              </a:buClr>
              <a:buSzPts val="1440"/>
              <a:buChar char="•"/>
              <a:defRPr/>
            </a:lvl7pPr>
            <a:lvl8pPr marL="3657600" lvl="7" indent="-320040" algn="l">
              <a:lnSpc>
                <a:spcPct val="90000"/>
              </a:lnSpc>
              <a:spcBef>
                <a:spcPts val="600"/>
              </a:spcBef>
              <a:spcAft>
                <a:spcPts val="0"/>
              </a:spcAft>
              <a:buClr>
                <a:schemeClr val="dk1"/>
              </a:buClr>
              <a:buSzPts val="1440"/>
              <a:buChar char="•"/>
              <a:defRPr/>
            </a:lvl8pPr>
            <a:lvl9pPr marL="4114800" lvl="8" indent="-320040" algn="l">
              <a:lnSpc>
                <a:spcPct val="90000"/>
              </a:lnSpc>
              <a:spcBef>
                <a:spcPts val="600"/>
              </a:spcBef>
              <a:spcAft>
                <a:spcPts val="0"/>
              </a:spcAft>
              <a:buClr>
                <a:schemeClr val="dk1"/>
              </a:buClr>
              <a:buSzPts val="1440"/>
              <a:buChar char="•"/>
              <a:defRPr/>
            </a:lvl9pPr>
          </a:lstStyle>
          <a:p/>
        </p:txBody>
      </p:sp>
      <p:sp>
        <p:nvSpPr>
          <p:cNvPr id="766" name="Google Shape;766;p204"/>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7" name="Google Shape;767;p204"/>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8" name="Google Shape;768;p204"/>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标题和内容">
  <p:cSld name="标题和内容">
    <p:bg>
      <p:bgPr>
        <a:solidFill>
          <a:schemeClr val="lt1"/>
        </a:solidFill>
        <a:effectLst/>
      </p:bgPr>
    </p:bg>
    <p:spTree>
      <p:nvGrpSpPr>
        <p:cNvPr id="1" name="Shape 4382"/>
        <p:cNvGrpSpPr/>
        <p:nvPr/>
      </p:nvGrpSpPr>
      <p:grpSpPr>
        <a:xfrm>
          <a:off x="0" y="0"/>
          <a:ext cx="0" cy="0"/>
          <a:chOff x="0" y="0"/>
          <a:chExt cx="0" cy="0"/>
        </a:xfrm>
      </p:grpSpPr>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Brush Stroke 05">
  <p:cSld name="Brush Stroke 05">
    <p:spTree>
      <p:nvGrpSpPr>
        <p:cNvPr id="1" name="Shape 4383"/>
        <p:cNvGrpSpPr/>
        <p:nvPr/>
      </p:nvGrpSpPr>
      <p:grpSpPr>
        <a:xfrm>
          <a:off x="0" y="0"/>
          <a:ext cx="0" cy="0"/>
          <a:chOff x="0" y="0"/>
          <a:chExt cx="0" cy="0"/>
        </a:xfrm>
      </p:grpSpPr>
      <p:sp>
        <p:nvSpPr>
          <p:cNvPr id="4384" name="Google Shape;4384;p193"/>
          <p:cNvSpPr>
            <a:spLocks noGrp="1"/>
          </p:cNvSpPr>
          <p:nvPr>
            <p:ph type="pic" idx="2"/>
          </p:nvPr>
        </p:nvSpPr>
        <p:spPr>
          <a:xfrm>
            <a:off x="-803191" y="2"/>
            <a:ext cx="7175104" cy="7019133"/>
          </a:xfrm>
          <a:prstGeom prst="rect">
            <a:avLst/>
          </a:prstGeom>
          <a:solidFill>
            <a:srgbClr val="CCCCCC"/>
          </a:solidFill>
          <a:ln>
            <a:noFill/>
          </a:ln>
        </p:spPr>
      </p:sp>
    </p:spTree>
  </p:cSld>
  <p:clrMapOvr>
    <a:masterClrMapping/>
  </p:clrMapOvr>
  <mc:AlternateContent xmlns:mc="http://schemas.openxmlformats.org/markup-compatibility/2006">
    <mc:Choice xmlns:p14="http://schemas.microsoft.com/office/powerpoint/2010/main" Requires="p14">
      <p:transition spd="slow" p14:dur="1250">
        <p14:flip dir="l"/>
      </p:transition>
    </mc:Choice>
    <mc:Fallback>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Brush Stroke 06">
  <p:cSld name="Brush Stroke 06">
    <p:spTree>
      <p:nvGrpSpPr>
        <p:cNvPr id="1" name="Shape 4385"/>
        <p:cNvGrpSpPr/>
        <p:nvPr/>
      </p:nvGrpSpPr>
      <p:grpSpPr>
        <a:xfrm>
          <a:off x="0" y="0"/>
          <a:ext cx="0" cy="0"/>
          <a:chOff x="0" y="0"/>
          <a:chExt cx="0" cy="0"/>
        </a:xfrm>
      </p:grpSpPr>
      <p:sp>
        <p:nvSpPr>
          <p:cNvPr id="4386" name="Google Shape;4386;p194"/>
          <p:cNvSpPr>
            <a:spLocks noGrp="1"/>
          </p:cNvSpPr>
          <p:nvPr>
            <p:ph type="pic" idx="2"/>
          </p:nvPr>
        </p:nvSpPr>
        <p:spPr>
          <a:xfrm>
            <a:off x="6757543" y="2"/>
            <a:ext cx="7175104" cy="7019133"/>
          </a:xfrm>
          <a:prstGeom prst="rect">
            <a:avLst/>
          </a:prstGeom>
          <a:solidFill>
            <a:srgbClr val="CCCCCC"/>
          </a:solidFill>
          <a:ln>
            <a:noFill/>
          </a:ln>
        </p:spPr>
      </p:sp>
    </p:spTree>
  </p:cSld>
  <p:clrMapOvr>
    <a:masterClrMapping/>
  </p:clrMapOvr>
  <mc:AlternateContent xmlns:mc="http://schemas.openxmlformats.org/markup-compatibility/2006">
    <mc:Choice xmlns:p14="http://schemas.microsoft.com/office/powerpoint/2010/main" Requires="p14">
      <p:transition spd="slow" p14:dur="1250">
        <p14:flip dir="l"/>
      </p:transition>
    </mc:Choice>
    <mc:Fallback>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rush Stroke 02">
  <p:cSld name="Brush Stroke 02">
    <p:spTree>
      <p:nvGrpSpPr>
        <p:cNvPr id="1" name="Shape 4387"/>
        <p:cNvGrpSpPr/>
        <p:nvPr/>
      </p:nvGrpSpPr>
      <p:grpSpPr>
        <a:xfrm>
          <a:off x="0" y="0"/>
          <a:ext cx="0" cy="0"/>
          <a:chOff x="0" y="0"/>
          <a:chExt cx="0" cy="0"/>
        </a:xfrm>
      </p:grpSpPr>
      <p:sp>
        <p:nvSpPr>
          <p:cNvPr id="4388" name="Google Shape;4388;p195"/>
          <p:cNvSpPr>
            <a:spLocks noGrp="1"/>
          </p:cNvSpPr>
          <p:nvPr>
            <p:ph type="pic" idx="2"/>
          </p:nvPr>
        </p:nvSpPr>
        <p:spPr>
          <a:xfrm>
            <a:off x="687388" y="731837"/>
            <a:ext cx="5092701" cy="5440363"/>
          </a:xfrm>
          <a:prstGeom prst="rect">
            <a:avLst/>
          </a:prstGeom>
          <a:solidFill>
            <a:srgbClr val="CCCCCC"/>
          </a:solidFill>
          <a:ln>
            <a:noFill/>
          </a:ln>
        </p:spPr>
      </p:sp>
    </p:spTree>
  </p:cSld>
  <p:clrMapOvr>
    <a:masterClrMapping/>
  </p:clrMapOvr>
  <mc:AlternateContent xmlns:mc="http://schemas.openxmlformats.org/markup-compatibility/2006">
    <mc:Choice xmlns:p14="http://schemas.microsoft.com/office/powerpoint/2010/main" Requires="p14">
      <p:transition spd="slow" p14:dur="1250">
        <p14:flip dir="l"/>
      </p:transition>
    </mc:Choice>
    <mc:Fallback>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92"/>
        <p:cNvGrpSpPr/>
        <p:nvPr/>
      </p:nvGrpSpPr>
      <p:grpSpPr>
        <a:xfrm>
          <a:off x="0" y="0"/>
          <a:ext cx="0" cy="0"/>
          <a:chOff x="0" y="0"/>
          <a:chExt cx="0" cy="0"/>
        </a:xfrm>
      </p:grpSpPr>
      <p:grpSp>
        <p:nvGrpSpPr>
          <p:cNvPr id="4393" name="Google Shape;4393;p147"/>
          <p:cNvGrpSpPr/>
          <p:nvPr/>
        </p:nvGrpSpPr>
        <p:grpSpPr>
          <a:xfrm>
            <a:off x="67" y="6292731"/>
            <a:ext cx="12191897" cy="565199"/>
            <a:chOff x="50" y="4719548"/>
            <a:chExt cx="9143923" cy="423899"/>
          </a:xfrm>
        </p:grpSpPr>
        <p:sp>
          <p:nvSpPr>
            <p:cNvPr id="4394" name="Google Shape;4394;p147"/>
            <p:cNvSpPr/>
            <p:nvPr/>
          </p:nvSpPr>
          <p:spPr>
            <a:xfrm>
              <a:off x="75" y="4719548"/>
              <a:ext cx="9143898" cy="423899"/>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395" name="Google Shape;4395;p147"/>
            <p:cNvSpPr/>
            <p:nvPr/>
          </p:nvSpPr>
          <p:spPr>
            <a:xfrm>
              <a:off x="50" y="4719548"/>
              <a:ext cx="9143898" cy="423899"/>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396" name="Google Shape;4396;p147"/>
          <p:cNvGrpSpPr/>
          <p:nvPr/>
        </p:nvGrpSpPr>
        <p:grpSpPr>
          <a:xfrm>
            <a:off x="-946597" y="4057721"/>
            <a:ext cx="14691859" cy="1478416"/>
            <a:chOff x="-709950" y="3444288"/>
            <a:chExt cx="10841100" cy="1035112"/>
          </a:xfrm>
        </p:grpSpPr>
        <p:sp>
          <p:nvSpPr>
            <p:cNvPr id="4397" name="Google Shape;4397;p147"/>
            <p:cNvSpPr/>
            <p:nvPr/>
          </p:nvSpPr>
          <p:spPr>
            <a:xfrm>
              <a:off x="-709950" y="4050100"/>
              <a:ext cx="10841100" cy="4293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398" name="Google Shape;4398;p147"/>
            <p:cNvGrpSpPr/>
            <p:nvPr/>
          </p:nvGrpSpPr>
          <p:grpSpPr>
            <a:xfrm>
              <a:off x="-709849" y="3444288"/>
              <a:ext cx="10840996" cy="670973"/>
              <a:chOff x="3813" y="3737820"/>
              <a:chExt cx="9937662" cy="615064"/>
            </a:xfrm>
          </p:grpSpPr>
          <p:sp>
            <p:nvSpPr>
              <p:cNvPr id="4399" name="Google Shape;4399;p147"/>
              <p:cNvSpPr/>
              <p:nvPr/>
            </p:nvSpPr>
            <p:spPr>
              <a:xfrm flipH="1">
                <a:off x="3813" y="3737820"/>
                <a:ext cx="5128537" cy="615064"/>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00" name="Google Shape;4400;p147"/>
              <p:cNvSpPr/>
              <p:nvPr/>
            </p:nvSpPr>
            <p:spPr>
              <a:xfrm flipH="1">
                <a:off x="4812938" y="3737820"/>
                <a:ext cx="5128537" cy="615064"/>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401" name="Google Shape;4401;p147"/>
          <p:cNvGrpSpPr/>
          <p:nvPr/>
        </p:nvGrpSpPr>
        <p:grpSpPr>
          <a:xfrm>
            <a:off x="200" y="5536121"/>
            <a:ext cx="12192148" cy="801444"/>
            <a:chOff x="150" y="3962296"/>
            <a:chExt cx="9144111" cy="790690"/>
          </a:xfrm>
        </p:grpSpPr>
        <p:sp>
          <p:nvSpPr>
            <p:cNvPr id="4402" name="Google Shape;4402;p147"/>
            <p:cNvSpPr/>
            <p:nvPr/>
          </p:nvSpPr>
          <p:spPr>
            <a:xfrm>
              <a:off x="150" y="3962350"/>
              <a:ext cx="9144111" cy="790636"/>
            </a:xfrm>
            <a:custGeom>
              <a:avLst/>
              <a:gdLst/>
              <a:ahLst/>
              <a:cxnLst/>
              <a:rect l="l" t="t" r="r" b="b"/>
              <a:pathLst>
                <a:path w="116675" h="12247" extrusionOk="0">
                  <a:moveTo>
                    <a:pt x="0" y="0"/>
                  </a:moveTo>
                  <a:lnTo>
                    <a:pt x="0" y="12246"/>
                  </a:lnTo>
                  <a:lnTo>
                    <a:pt x="116675" y="12246"/>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03" name="Google Shape;4403;p147"/>
            <p:cNvGrpSpPr/>
            <p:nvPr/>
          </p:nvGrpSpPr>
          <p:grpSpPr>
            <a:xfrm>
              <a:off x="31859" y="3962296"/>
              <a:ext cx="9057944" cy="790610"/>
              <a:chOff x="31859" y="3637483"/>
              <a:chExt cx="9057944" cy="954958"/>
            </a:xfrm>
          </p:grpSpPr>
          <p:sp>
            <p:nvSpPr>
              <p:cNvPr id="4404" name="Google Shape;4404;p147"/>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05" name="Google Shape;4405;p147"/>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06" name="Google Shape;4406;p147"/>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07" name="Google Shape;4407;p147"/>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08" name="Google Shape;4408;p147"/>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09" name="Google Shape;4409;p147"/>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410" name="Google Shape;4410;p147"/>
          <p:cNvSpPr txBox="1">
            <a:spLocks noGrp="1"/>
          </p:cNvSpPr>
          <p:nvPr>
            <p:ph type="body" idx="1"/>
          </p:nvPr>
        </p:nvSpPr>
        <p:spPr>
          <a:xfrm>
            <a:off x="6162400" y="2252900"/>
            <a:ext cx="4684800" cy="3120800"/>
          </a:xfrm>
          <a:prstGeom prst="rect">
            <a:avLst/>
          </a:prstGeom>
          <a:noFill/>
          <a:ln>
            <a:noFill/>
          </a:ln>
        </p:spPr>
        <p:txBody>
          <a:bodyPr spcFirstLastPara="1" wrap="square" lIns="14400" tIns="14400" rIns="14400" bIns="14400" anchor="t" anchorCtr="0">
            <a:noAutofit/>
          </a:bodyPr>
          <a:lstStyle>
            <a:lvl1pPr marL="457200" lvl="0" indent="-330200" algn="l">
              <a:lnSpc>
                <a:spcPct val="100000"/>
              </a:lnSpc>
              <a:spcBef>
                <a:spcPts val="0"/>
              </a:spcBef>
              <a:spcAft>
                <a:spcPts val="0"/>
              </a:spcAft>
              <a:buSzPts val="1600"/>
              <a:buFont typeface="Nunito Light"/>
              <a:buChar char="●"/>
              <a:defRPr/>
            </a:lvl1pPr>
            <a:lvl2pPr marL="914400" lvl="1" indent="-330200" algn="l">
              <a:lnSpc>
                <a:spcPct val="100000"/>
              </a:lnSpc>
              <a:spcBef>
                <a:spcPts val="0"/>
              </a:spcBef>
              <a:spcAft>
                <a:spcPts val="0"/>
              </a:spcAft>
              <a:buSzPts val="1600"/>
              <a:buFont typeface="Nunito Light"/>
              <a:buChar char="○"/>
              <a:defRPr/>
            </a:lvl2pPr>
            <a:lvl3pPr marL="1371600" lvl="2" indent="-323850" algn="l">
              <a:lnSpc>
                <a:spcPct val="100000"/>
              </a:lnSpc>
              <a:spcBef>
                <a:spcPts val="0"/>
              </a:spcBef>
              <a:spcAft>
                <a:spcPts val="0"/>
              </a:spcAft>
              <a:buSzPts val="1500"/>
              <a:buFont typeface="Nunito Light"/>
              <a:buChar char="■"/>
              <a:defRPr/>
            </a:lvl3pPr>
            <a:lvl4pPr marL="1828800" lvl="3" indent="-323850" algn="l">
              <a:lnSpc>
                <a:spcPct val="100000"/>
              </a:lnSpc>
              <a:spcBef>
                <a:spcPts val="0"/>
              </a:spcBef>
              <a:spcAft>
                <a:spcPts val="0"/>
              </a:spcAft>
              <a:buSzPts val="1500"/>
              <a:buFont typeface="Nunito Light"/>
              <a:buChar char="●"/>
              <a:defRPr/>
            </a:lvl4pPr>
            <a:lvl5pPr marL="2286000" lvl="4" indent="-317500" algn="l">
              <a:lnSpc>
                <a:spcPct val="100000"/>
              </a:lnSpc>
              <a:spcBef>
                <a:spcPts val="0"/>
              </a:spcBef>
              <a:spcAft>
                <a:spcPts val="0"/>
              </a:spcAft>
              <a:buSzPts val="1400"/>
              <a:buFont typeface="Nunito Light"/>
              <a:buChar char="○"/>
              <a:defRPr/>
            </a:lvl5pPr>
            <a:lvl6pPr marL="2743200" lvl="5" indent="-317500" algn="l">
              <a:lnSpc>
                <a:spcPct val="100000"/>
              </a:lnSpc>
              <a:spcBef>
                <a:spcPts val="0"/>
              </a:spcBef>
              <a:spcAft>
                <a:spcPts val="0"/>
              </a:spcAft>
              <a:buSzPts val="1400"/>
              <a:buFont typeface="Nunito Light"/>
              <a:buChar char="■"/>
              <a:defRPr/>
            </a:lvl6pPr>
            <a:lvl7pPr marL="3200400" lvl="6" indent="-311150" algn="l">
              <a:lnSpc>
                <a:spcPct val="100000"/>
              </a:lnSpc>
              <a:spcBef>
                <a:spcPts val="0"/>
              </a:spcBef>
              <a:spcAft>
                <a:spcPts val="0"/>
              </a:spcAft>
              <a:buSzPts val="1300"/>
              <a:buFont typeface="Nunito Light"/>
              <a:buChar char="●"/>
              <a:defRPr/>
            </a:lvl7pPr>
            <a:lvl8pPr marL="3657600" lvl="7" indent="-311150" algn="l">
              <a:lnSpc>
                <a:spcPct val="100000"/>
              </a:lnSpc>
              <a:spcBef>
                <a:spcPts val="0"/>
              </a:spcBef>
              <a:spcAft>
                <a:spcPts val="0"/>
              </a:spcAft>
              <a:buSzPts val="1300"/>
              <a:buFont typeface="Nunito Light"/>
              <a:buChar char="○"/>
              <a:defRPr/>
            </a:lvl8pPr>
            <a:lvl9pPr marL="4114800" lvl="8" indent="-317500" algn="l">
              <a:lnSpc>
                <a:spcPct val="100000"/>
              </a:lnSpc>
              <a:spcBef>
                <a:spcPts val="0"/>
              </a:spcBef>
              <a:spcAft>
                <a:spcPts val="0"/>
              </a:spcAft>
              <a:buSzPts val="1400"/>
              <a:buFont typeface="Nunito Light"/>
              <a:buChar char="■"/>
              <a:defRPr/>
            </a:lvl9pPr>
          </a:lstStyle>
          <a:p/>
        </p:txBody>
      </p:sp>
      <p:sp>
        <p:nvSpPr>
          <p:cNvPr id="4411" name="Google Shape;4411;p147"/>
          <p:cNvSpPr txBox="1">
            <a:spLocks noGrp="1"/>
          </p:cNvSpPr>
          <p:nvPr>
            <p:ph type="title"/>
          </p:nvPr>
        </p:nvSpPr>
        <p:spPr>
          <a:xfrm>
            <a:off x="6162400" y="718800"/>
            <a:ext cx="4684800" cy="13540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4412" name="Google Shape;4412;p147"/>
          <p:cNvGrpSpPr/>
          <p:nvPr/>
        </p:nvGrpSpPr>
        <p:grpSpPr>
          <a:xfrm>
            <a:off x="1147497" y="475909"/>
            <a:ext cx="10620501" cy="2196329"/>
            <a:chOff x="860623" y="356932"/>
            <a:chExt cx="7965376" cy="1647247"/>
          </a:xfrm>
        </p:grpSpPr>
        <p:sp>
          <p:nvSpPr>
            <p:cNvPr id="4413" name="Google Shape;4413;p147"/>
            <p:cNvSpPr/>
            <p:nvPr/>
          </p:nvSpPr>
          <p:spPr>
            <a:xfrm>
              <a:off x="2666605" y="869018"/>
              <a:ext cx="790181" cy="2621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14" name="Google Shape;4414;p147"/>
            <p:cNvSpPr/>
            <p:nvPr/>
          </p:nvSpPr>
          <p:spPr>
            <a:xfrm>
              <a:off x="860623" y="356932"/>
              <a:ext cx="1370768" cy="3643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15" name="Google Shape;4415;p147"/>
            <p:cNvSpPr/>
            <p:nvPr/>
          </p:nvSpPr>
          <p:spPr>
            <a:xfrm flipH="1">
              <a:off x="2468498" y="1639857"/>
              <a:ext cx="1370768" cy="3643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16" name="Google Shape;4416;p147"/>
            <p:cNvSpPr/>
            <p:nvPr/>
          </p:nvSpPr>
          <p:spPr>
            <a:xfrm flipH="1">
              <a:off x="8035818" y="1329768"/>
              <a:ext cx="790181" cy="2621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p:transition>
    <p:random/>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1" name="Shape 4417"/>
        <p:cNvGrpSpPr/>
        <p:nvPr/>
      </p:nvGrpSpPr>
      <p:grpSpPr>
        <a:xfrm>
          <a:off x="0" y="0"/>
          <a:ext cx="0" cy="0"/>
          <a:chOff x="0" y="0"/>
          <a:chExt cx="0" cy="0"/>
        </a:xfrm>
      </p:grpSpPr>
      <p:grpSp>
        <p:nvGrpSpPr>
          <p:cNvPr id="4418" name="Google Shape;4418;p302"/>
          <p:cNvGrpSpPr/>
          <p:nvPr/>
        </p:nvGrpSpPr>
        <p:grpSpPr>
          <a:xfrm>
            <a:off x="-123" y="5349617"/>
            <a:ext cx="12192123" cy="1508249"/>
            <a:chOff x="-92" y="2875563"/>
            <a:chExt cx="9144092" cy="1131187"/>
          </a:xfrm>
        </p:grpSpPr>
        <p:sp>
          <p:nvSpPr>
            <p:cNvPr id="4419" name="Google Shape;4419;p302"/>
            <p:cNvSpPr/>
            <p:nvPr/>
          </p:nvSpPr>
          <p:spPr>
            <a:xfrm>
              <a:off x="0" y="3386950"/>
              <a:ext cx="9144000" cy="6198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20" name="Google Shape;4420;p302"/>
            <p:cNvGrpSpPr/>
            <p:nvPr/>
          </p:nvGrpSpPr>
          <p:grpSpPr>
            <a:xfrm>
              <a:off x="-92" y="2875563"/>
              <a:ext cx="9143579" cy="571636"/>
              <a:chOff x="-1039007" y="2887141"/>
              <a:chExt cx="11347207" cy="718767"/>
            </a:xfrm>
          </p:grpSpPr>
          <p:sp>
            <p:nvSpPr>
              <p:cNvPr id="4421" name="Google Shape;4421;p302"/>
              <p:cNvSpPr/>
              <p:nvPr/>
            </p:nvSpPr>
            <p:spPr>
              <a:xfrm>
                <a:off x="4622368"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22" name="Google Shape;4422;p302"/>
              <p:cNvSpPr/>
              <p:nvPr/>
            </p:nvSpPr>
            <p:spPr>
              <a:xfrm flipH="1">
                <a:off x="-1039007"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423" name="Google Shape;4423;p302"/>
          <p:cNvGrpSpPr/>
          <p:nvPr/>
        </p:nvGrpSpPr>
        <p:grpSpPr>
          <a:xfrm>
            <a:off x="-100" y="6233149"/>
            <a:ext cx="12192148" cy="624723"/>
            <a:chOff x="-75" y="3996089"/>
            <a:chExt cx="9144111" cy="818986"/>
          </a:xfrm>
        </p:grpSpPr>
        <p:sp>
          <p:nvSpPr>
            <p:cNvPr id="4424" name="Google Shape;4424;p302"/>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25" name="Google Shape;4425;p302"/>
            <p:cNvGrpSpPr/>
            <p:nvPr/>
          </p:nvGrpSpPr>
          <p:grpSpPr>
            <a:xfrm>
              <a:off x="43175" y="3996198"/>
              <a:ext cx="9057944" cy="818877"/>
              <a:chOff x="31859" y="3637483"/>
              <a:chExt cx="9057944" cy="954958"/>
            </a:xfrm>
          </p:grpSpPr>
          <p:sp>
            <p:nvSpPr>
              <p:cNvPr id="4426" name="Google Shape;4426;p302"/>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27" name="Google Shape;4427;p302"/>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28" name="Google Shape;4428;p302"/>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29" name="Google Shape;4429;p302"/>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30" name="Google Shape;4430;p302"/>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31" name="Google Shape;4431;p302"/>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432" name="Google Shape;4432;p302"/>
          <p:cNvSpPr/>
          <p:nvPr/>
        </p:nvSpPr>
        <p:spPr>
          <a:xfrm>
            <a:off x="8575467" y="-368300"/>
            <a:ext cx="3862167" cy="1501815"/>
          </a:xfrm>
          <a:custGeom>
            <a:avLst/>
            <a:gdLst/>
            <a:ahLst/>
            <a:cxnLst/>
            <a:rect l="l" t="t" r="r" b="b"/>
            <a:pathLst>
              <a:path w="115865" h="53439" extrusionOk="0">
                <a:moveTo>
                  <a:pt x="0" y="0"/>
                </a:moveTo>
                <a:cubicBezTo>
                  <a:pt x="3492" y="4364"/>
                  <a:pt x="9625" y="6081"/>
                  <a:pt x="13117" y="10445"/>
                </a:cubicBezTo>
                <a:cubicBezTo>
                  <a:pt x="18376" y="17016"/>
                  <a:pt x="22648" y="26527"/>
                  <a:pt x="30849" y="28420"/>
                </a:cubicBezTo>
                <a:cubicBezTo>
                  <a:pt x="44893" y="31662"/>
                  <a:pt x="60298" y="18878"/>
                  <a:pt x="73843" y="23805"/>
                </a:cubicBezTo>
                <a:cubicBezTo>
                  <a:pt x="89950" y="29664"/>
                  <a:pt x="98725" y="53439"/>
                  <a:pt x="115865" y="53439"/>
                </a:cubicBezTo>
              </a:path>
            </a:pathLst>
          </a:custGeom>
          <a:noFill/>
          <a:ln w="19050" cap="flat"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302"/>
          <p:cNvSpPr txBox="1">
            <a:spLocks noGrp="1"/>
          </p:cNvSpPr>
          <p:nvPr>
            <p:ph type="title"/>
          </p:nvPr>
        </p:nvSpPr>
        <p:spPr>
          <a:xfrm>
            <a:off x="960000" y="732233"/>
            <a:ext cx="10272000" cy="624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4434" name="Google Shape;4434;p302"/>
          <p:cNvSpPr txBox="1">
            <a:spLocks noGrp="1"/>
          </p:cNvSpPr>
          <p:nvPr>
            <p:ph type="body" idx="1"/>
          </p:nvPr>
        </p:nvSpPr>
        <p:spPr>
          <a:xfrm>
            <a:off x="960000" y="1450967"/>
            <a:ext cx="10272000" cy="4688400"/>
          </a:xfrm>
          <a:prstGeom prst="rect">
            <a:avLst/>
          </a:prstGeom>
          <a:noFill/>
          <a:ln>
            <a:noFill/>
          </a:ln>
        </p:spPr>
        <p:txBody>
          <a:bodyPr spcFirstLastPara="1" wrap="square" lIns="14400" tIns="14400" rIns="14400" bIns="14400" anchor="t" anchorCtr="0">
            <a:noAutofit/>
          </a:bodyPr>
          <a:lstStyle>
            <a:lvl1pPr marL="457200" lvl="0" indent="-317500" algn="l">
              <a:lnSpc>
                <a:spcPct val="100000"/>
              </a:lnSpc>
              <a:spcBef>
                <a:spcPts val="0"/>
              </a:spcBef>
              <a:spcAft>
                <a:spcPts val="0"/>
              </a:spcAft>
              <a:buSzPts val="1400"/>
              <a:buFont typeface="Arial" panose="020B0604020202020204"/>
              <a:buAutoNum type="arabicPeriod"/>
              <a:defRPr sz="1250"/>
            </a:lvl1pPr>
            <a:lvl2pPr marL="914400" lvl="1" indent="-317500" algn="l">
              <a:lnSpc>
                <a:spcPct val="100000"/>
              </a:lnSpc>
              <a:spcBef>
                <a:spcPts val="0"/>
              </a:spcBef>
              <a:spcAft>
                <a:spcPts val="0"/>
              </a:spcAft>
              <a:buSzPts val="1400"/>
              <a:buFont typeface="Arial" panose="020B0604020202020204"/>
              <a:buAutoNum type="alphaLcPeriod"/>
              <a:defRPr/>
            </a:lvl2pPr>
            <a:lvl3pPr marL="1371600" lvl="2" indent="-317500" algn="l">
              <a:lnSpc>
                <a:spcPct val="100000"/>
              </a:lnSpc>
              <a:spcBef>
                <a:spcPts val="0"/>
              </a:spcBef>
              <a:spcAft>
                <a:spcPts val="0"/>
              </a:spcAft>
              <a:buSzPts val="1400"/>
              <a:buFont typeface="Arial" panose="020B0604020202020204"/>
              <a:buAutoNum type="romanLcPeriod"/>
              <a:defRPr/>
            </a:lvl3pPr>
            <a:lvl4pPr marL="1828800" lvl="3" indent="-317500" algn="l">
              <a:lnSpc>
                <a:spcPct val="100000"/>
              </a:lnSpc>
              <a:spcBef>
                <a:spcPts val="0"/>
              </a:spcBef>
              <a:spcAft>
                <a:spcPts val="0"/>
              </a:spcAft>
              <a:buSzPts val="1400"/>
              <a:buFont typeface="Arial" panose="020B0604020202020204"/>
              <a:buAutoNum type="arabicPeriod"/>
              <a:defRPr/>
            </a:lvl4pPr>
            <a:lvl5pPr marL="2286000" lvl="4" indent="-317500" algn="l">
              <a:lnSpc>
                <a:spcPct val="100000"/>
              </a:lnSpc>
              <a:spcBef>
                <a:spcPts val="0"/>
              </a:spcBef>
              <a:spcAft>
                <a:spcPts val="0"/>
              </a:spcAft>
              <a:buSzPts val="1400"/>
              <a:buFont typeface="Arial" panose="020B0604020202020204"/>
              <a:buAutoNum type="alphaLcPeriod"/>
              <a:defRPr/>
            </a:lvl5pPr>
            <a:lvl6pPr marL="2743200" lvl="5" indent="-317500" algn="l">
              <a:lnSpc>
                <a:spcPct val="100000"/>
              </a:lnSpc>
              <a:spcBef>
                <a:spcPts val="0"/>
              </a:spcBef>
              <a:spcAft>
                <a:spcPts val="0"/>
              </a:spcAft>
              <a:buSzPts val="1400"/>
              <a:buFont typeface="Arial" panose="020B0604020202020204"/>
              <a:buAutoNum type="romanLcPeriod"/>
              <a:defRPr/>
            </a:lvl6pPr>
            <a:lvl7pPr marL="3200400" lvl="6" indent="-317500" algn="l">
              <a:lnSpc>
                <a:spcPct val="100000"/>
              </a:lnSpc>
              <a:spcBef>
                <a:spcPts val="0"/>
              </a:spcBef>
              <a:spcAft>
                <a:spcPts val="0"/>
              </a:spcAft>
              <a:buSzPts val="1400"/>
              <a:buFont typeface="Arial" panose="020B0604020202020204"/>
              <a:buAutoNum type="arabicPeriod"/>
              <a:defRPr/>
            </a:lvl7pPr>
            <a:lvl8pPr marL="3657600" lvl="7" indent="-317500" algn="l">
              <a:lnSpc>
                <a:spcPct val="100000"/>
              </a:lnSpc>
              <a:spcBef>
                <a:spcPts val="0"/>
              </a:spcBef>
              <a:spcAft>
                <a:spcPts val="0"/>
              </a:spcAft>
              <a:buSzPts val="1400"/>
              <a:buFont typeface="Arial" panose="020B0604020202020204"/>
              <a:buAutoNum type="alphaLcPeriod"/>
              <a:defRPr/>
            </a:lvl8pPr>
            <a:lvl9pPr marL="4114800" lvl="8" indent="-317500" algn="l">
              <a:lnSpc>
                <a:spcPct val="100000"/>
              </a:lnSpc>
              <a:spcBef>
                <a:spcPts val="0"/>
              </a:spcBef>
              <a:spcAft>
                <a:spcPts val="0"/>
              </a:spcAft>
              <a:buSzPts val="1400"/>
              <a:buFont typeface="Arial" panose="020B0604020202020204"/>
              <a:buAutoNum type="romanLcPeriod"/>
              <a:defRPr/>
            </a:lvl9pPr>
          </a:lstStyle>
          <a:p/>
        </p:txBody>
      </p:sp>
    </p:spTree>
  </p:cSld>
  <p:clrMapOvr>
    <a:masterClrMapping/>
  </p:clrMapOvr>
  <p:transition>
    <p:random/>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4435"/>
        <p:cNvGrpSpPr/>
        <p:nvPr/>
      </p:nvGrpSpPr>
      <p:grpSpPr>
        <a:xfrm>
          <a:off x="0" y="0"/>
          <a:ext cx="0" cy="0"/>
          <a:chOff x="0" y="0"/>
          <a:chExt cx="0" cy="0"/>
        </a:xfrm>
      </p:grpSpPr>
      <p:sp>
        <p:nvSpPr>
          <p:cNvPr id="4436" name="Google Shape;4436;p303"/>
          <p:cNvSpPr txBox="1">
            <a:spLocks noGrp="1"/>
          </p:cNvSpPr>
          <p:nvPr>
            <p:ph type="title"/>
          </p:nvPr>
        </p:nvSpPr>
        <p:spPr>
          <a:xfrm>
            <a:off x="2297200" y="718800"/>
            <a:ext cx="7597600" cy="636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437" name="Google Shape;4437;p303"/>
          <p:cNvSpPr/>
          <p:nvPr/>
        </p:nvSpPr>
        <p:spPr>
          <a:xfrm>
            <a:off x="443295" y="1019000"/>
            <a:ext cx="2098296" cy="55763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38" name="Google Shape;4438;p303"/>
          <p:cNvSpPr/>
          <p:nvPr/>
        </p:nvSpPr>
        <p:spPr>
          <a:xfrm flipH="1">
            <a:off x="1786372" y="3339467"/>
            <a:ext cx="1167231" cy="38720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39" name="Google Shape;4439;p303"/>
          <p:cNvSpPr/>
          <p:nvPr/>
        </p:nvSpPr>
        <p:spPr>
          <a:xfrm>
            <a:off x="10433643" y="451332"/>
            <a:ext cx="1093908" cy="36286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40" name="Google Shape;4440;p303"/>
          <p:cNvSpPr/>
          <p:nvPr/>
        </p:nvSpPr>
        <p:spPr>
          <a:xfrm>
            <a:off x="10321299" y="3428999"/>
            <a:ext cx="1624679" cy="43173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41" name="Google Shape;4441;p303"/>
          <p:cNvGrpSpPr/>
          <p:nvPr/>
        </p:nvGrpSpPr>
        <p:grpSpPr>
          <a:xfrm>
            <a:off x="-133" y="5982739"/>
            <a:ext cx="12192266" cy="916848"/>
            <a:chOff x="-1039007" y="2887141"/>
            <a:chExt cx="11347977" cy="1003409"/>
          </a:xfrm>
        </p:grpSpPr>
        <p:grpSp>
          <p:nvGrpSpPr>
            <p:cNvPr id="4442" name="Google Shape;4442;p303"/>
            <p:cNvGrpSpPr/>
            <p:nvPr/>
          </p:nvGrpSpPr>
          <p:grpSpPr>
            <a:xfrm flipH="1">
              <a:off x="-1038933" y="2887141"/>
              <a:ext cx="11347903" cy="1003409"/>
              <a:chOff x="-709973" y="3444288"/>
              <a:chExt cx="11164800" cy="936715"/>
            </a:xfrm>
          </p:grpSpPr>
          <p:sp>
            <p:nvSpPr>
              <p:cNvPr id="4443" name="Google Shape;4443;p303"/>
              <p:cNvSpPr/>
              <p:nvPr/>
            </p:nvSpPr>
            <p:spPr>
              <a:xfrm>
                <a:off x="-709973" y="4050103"/>
                <a:ext cx="11164800" cy="3309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44" name="Google Shape;4444;p303"/>
              <p:cNvSpPr/>
              <p:nvPr/>
            </p:nvSpPr>
            <p:spPr>
              <a:xfrm flipH="1">
                <a:off x="-709506" y="3444288"/>
                <a:ext cx="5594378" cy="670963"/>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445" name="Google Shape;4445;p303"/>
            <p:cNvSpPr/>
            <p:nvPr/>
          </p:nvSpPr>
          <p:spPr>
            <a:xfrm flipH="1">
              <a:off x="-1039007"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p:transition>
    <p:random/>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46"/>
        <p:cNvGrpSpPr/>
        <p:nvPr/>
      </p:nvGrpSpPr>
      <p:grpSpPr>
        <a:xfrm>
          <a:off x="0" y="0"/>
          <a:ext cx="0" cy="0"/>
          <a:chOff x="0" y="0"/>
          <a:chExt cx="0" cy="0"/>
        </a:xfrm>
      </p:grpSpPr>
      <p:sp>
        <p:nvSpPr>
          <p:cNvPr id="4447" name="Google Shape;4447;p304"/>
          <p:cNvSpPr/>
          <p:nvPr/>
        </p:nvSpPr>
        <p:spPr>
          <a:xfrm>
            <a:off x="100" y="6292731"/>
            <a:ext cx="12191864" cy="565199"/>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48" name="Google Shape;4448;p304"/>
          <p:cNvSpPr/>
          <p:nvPr/>
        </p:nvSpPr>
        <p:spPr>
          <a:xfrm>
            <a:off x="67" y="6292731"/>
            <a:ext cx="12191864" cy="565199"/>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49" name="Google Shape;4449;p304"/>
          <p:cNvGrpSpPr/>
          <p:nvPr/>
        </p:nvGrpSpPr>
        <p:grpSpPr>
          <a:xfrm>
            <a:off x="218099" y="283665"/>
            <a:ext cx="11450548" cy="3234584"/>
            <a:chOff x="163574" y="212749"/>
            <a:chExt cx="8587911" cy="2425938"/>
          </a:xfrm>
        </p:grpSpPr>
        <p:sp>
          <p:nvSpPr>
            <p:cNvPr id="4450" name="Google Shape;4450;p304"/>
            <p:cNvSpPr/>
            <p:nvPr/>
          </p:nvSpPr>
          <p:spPr>
            <a:xfrm>
              <a:off x="163574" y="2426179"/>
              <a:ext cx="640602" cy="212508"/>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51" name="Google Shape;4451;p304"/>
            <p:cNvSpPr/>
            <p:nvPr/>
          </p:nvSpPr>
          <p:spPr>
            <a:xfrm flipH="1">
              <a:off x="7951821" y="1974837"/>
              <a:ext cx="799664" cy="2125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52" name="Google Shape;4452;p304"/>
            <p:cNvSpPr/>
            <p:nvPr/>
          </p:nvSpPr>
          <p:spPr>
            <a:xfrm>
              <a:off x="6442250" y="1092497"/>
              <a:ext cx="640602" cy="212508"/>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53" name="Google Shape;4453;p304"/>
            <p:cNvSpPr/>
            <p:nvPr/>
          </p:nvSpPr>
          <p:spPr>
            <a:xfrm flipH="1">
              <a:off x="2886679" y="1697495"/>
              <a:ext cx="799541" cy="21250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54" name="Google Shape;4454;p304"/>
            <p:cNvSpPr/>
            <p:nvPr/>
          </p:nvSpPr>
          <p:spPr>
            <a:xfrm flipH="1">
              <a:off x="1913408" y="212749"/>
              <a:ext cx="728167" cy="2415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55" name="Google Shape;4455;p304"/>
            <p:cNvSpPr/>
            <p:nvPr/>
          </p:nvSpPr>
          <p:spPr>
            <a:xfrm flipH="1">
              <a:off x="5455979" y="227283"/>
              <a:ext cx="799541" cy="21250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456" name="Google Shape;4456;p304"/>
          <p:cNvGrpSpPr/>
          <p:nvPr/>
        </p:nvGrpSpPr>
        <p:grpSpPr>
          <a:xfrm flipH="1">
            <a:off x="-946597" y="3849521"/>
            <a:ext cx="14691859" cy="1478416"/>
            <a:chOff x="-709950" y="3444288"/>
            <a:chExt cx="10841100" cy="1035112"/>
          </a:xfrm>
        </p:grpSpPr>
        <p:sp>
          <p:nvSpPr>
            <p:cNvPr id="4457" name="Google Shape;4457;p304"/>
            <p:cNvSpPr/>
            <p:nvPr/>
          </p:nvSpPr>
          <p:spPr>
            <a:xfrm>
              <a:off x="-709950" y="4050100"/>
              <a:ext cx="10841100" cy="4293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58" name="Google Shape;4458;p304"/>
            <p:cNvGrpSpPr/>
            <p:nvPr/>
          </p:nvGrpSpPr>
          <p:grpSpPr>
            <a:xfrm>
              <a:off x="-709849" y="3444288"/>
              <a:ext cx="10840996" cy="670973"/>
              <a:chOff x="3813" y="3737820"/>
              <a:chExt cx="9937662" cy="615064"/>
            </a:xfrm>
          </p:grpSpPr>
          <p:sp>
            <p:nvSpPr>
              <p:cNvPr id="4459" name="Google Shape;4459;p304"/>
              <p:cNvSpPr/>
              <p:nvPr/>
            </p:nvSpPr>
            <p:spPr>
              <a:xfrm flipH="1">
                <a:off x="3813" y="3737820"/>
                <a:ext cx="5128537" cy="615064"/>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60" name="Google Shape;4460;p304"/>
              <p:cNvSpPr/>
              <p:nvPr/>
            </p:nvSpPr>
            <p:spPr>
              <a:xfrm flipH="1">
                <a:off x="4812938" y="3737820"/>
                <a:ext cx="5128537" cy="615064"/>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461" name="Google Shape;4461;p304"/>
          <p:cNvGrpSpPr/>
          <p:nvPr/>
        </p:nvGrpSpPr>
        <p:grpSpPr>
          <a:xfrm>
            <a:off x="-100" y="5327939"/>
            <a:ext cx="12192148" cy="1335493"/>
            <a:chOff x="-75" y="3996089"/>
            <a:chExt cx="9144111" cy="818986"/>
          </a:xfrm>
        </p:grpSpPr>
        <p:sp>
          <p:nvSpPr>
            <p:cNvPr id="4462" name="Google Shape;4462;p304"/>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63" name="Google Shape;4463;p304"/>
            <p:cNvGrpSpPr/>
            <p:nvPr/>
          </p:nvGrpSpPr>
          <p:grpSpPr>
            <a:xfrm>
              <a:off x="43175" y="3996198"/>
              <a:ext cx="9057944" cy="818877"/>
              <a:chOff x="31859" y="3637483"/>
              <a:chExt cx="9057944" cy="954958"/>
            </a:xfrm>
          </p:grpSpPr>
          <p:sp>
            <p:nvSpPr>
              <p:cNvPr id="4464" name="Google Shape;4464;p304"/>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65" name="Google Shape;4465;p304"/>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66" name="Google Shape;4466;p304"/>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67" name="Google Shape;4467;p304"/>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68" name="Google Shape;4468;p304"/>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69" name="Google Shape;4469;p304"/>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470" name="Google Shape;4470;p304"/>
          <p:cNvSpPr txBox="1">
            <a:spLocks noGrp="1"/>
          </p:cNvSpPr>
          <p:nvPr>
            <p:ph type="title"/>
          </p:nvPr>
        </p:nvSpPr>
        <p:spPr>
          <a:xfrm>
            <a:off x="950800" y="718800"/>
            <a:ext cx="9481600" cy="3372400"/>
          </a:xfrm>
          <a:prstGeom prst="rect">
            <a:avLst/>
          </a:prstGeom>
          <a:noFill/>
          <a:ln>
            <a:noFill/>
          </a:ln>
        </p:spPr>
        <p:txBody>
          <a:bodyPr spcFirstLastPara="1" wrap="square" lIns="14400" tIns="14400" rIns="14400" bIns="14400" anchor="ctr" anchorCtr="0">
            <a:noAutofit/>
          </a:bodyPr>
          <a:lstStyle>
            <a:lvl1pPr lvl="0" algn="l">
              <a:lnSpc>
                <a:spcPct val="80000"/>
              </a:lnSpc>
              <a:spcBef>
                <a:spcPts val="0"/>
              </a:spcBef>
              <a:spcAft>
                <a:spcPts val="0"/>
              </a:spcAft>
              <a:buSzPts val="4800"/>
              <a:buNone/>
              <a:defRPr sz="90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grpSp>
        <p:nvGrpSpPr>
          <p:cNvPr id="4471" name="Google Shape;4471;p304"/>
          <p:cNvGrpSpPr/>
          <p:nvPr/>
        </p:nvGrpSpPr>
        <p:grpSpPr>
          <a:xfrm>
            <a:off x="417779" y="4762751"/>
            <a:ext cx="10666120" cy="565185"/>
            <a:chOff x="313334" y="3572063"/>
            <a:chExt cx="7999590" cy="423889"/>
          </a:xfrm>
        </p:grpSpPr>
        <p:grpSp>
          <p:nvGrpSpPr>
            <p:cNvPr id="4472" name="Google Shape;4472;p304"/>
            <p:cNvGrpSpPr/>
            <p:nvPr/>
          </p:nvGrpSpPr>
          <p:grpSpPr>
            <a:xfrm>
              <a:off x="313334" y="3572077"/>
              <a:ext cx="764679" cy="414307"/>
              <a:chOff x="2301112" y="2967762"/>
              <a:chExt cx="655814" cy="355354"/>
            </a:xfrm>
          </p:grpSpPr>
          <p:sp>
            <p:nvSpPr>
              <p:cNvPr id="4473" name="Google Shape;4473;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74" name="Google Shape;4474;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475" name="Google Shape;4475;p304"/>
            <p:cNvGrpSpPr/>
            <p:nvPr/>
          </p:nvGrpSpPr>
          <p:grpSpPr>
            <a:xfrm>
              <a:off x="2066688" y="3665899"/>
              <a:ext cx="609186" cy="330053"/>
              <a:chOff x="2301112" y="2967762"/>
              <a:chExt cx="655814" cy="355354"/>
            </a:xfrm>
          </p:grpSpPr>
          <p:sp>
            <p:nvSpPr>
              <p:cNvPr id="4476" name="Google Shape;4476;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77" name="Google Shape;4477;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478" name="Google Shape;4478;p304"/>
            <p:cNvGrpSpPr/>
            <p:nvPr/>
          </p:nvGrpSpPr>
          <p:grpSpPr>
            <a:xfrm flipH="1">
              <a:off x="5008274" y="3572063"/>
              <a:ext cx="764613" cy="414307"/>
              <a:chOff x="2301112" y="2967762"/>
              <a:chExt cx="655814" cy="355354"/>
            </a:xfrm>
          </p:grpSpPr>
          <p:sp>
            <p:nvSpPr>
              <p:cNvPr id="4479" name="Google Shape;4479;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80" name="Google Shape;4480;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481" name="Google Shape;4481;p304"/>
            <p:cNvGrpSpPr/>
            <p:nvPr/>
          </p:nvGrpSpPr>
          <p:grpSpPr>
            <a:xfrm flipH="1">
              <a:off x="7703804" y="3659673"/>
              <a:ext cx="609120" cy="330053"/>
              <a:chOff x="2301112" y="2967762"/>
              <a:chExt cx="655814" cy="355354"/>
            </a:xfrm>
          </p:grpSpPr>
          <p:sp>
            <p:nvSpPr>
              <p:cNvPr id="4482" name="Google Shape;4482;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83" name="Google Shape;4483;p304"/>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p:transition>
    <p:random/>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84"/>
        <p:cNvGrpSpPr/>
        <p:nvPr/>
      </p:nvGrpSpPr>
      <p:grpSpPr>
        <a:xfrm>
          <a:off x="0" y="0"/>
          <a:ext cx="0" cy="0"/>
          <a:chOff x="0" y="0"/>
          <a:chExt cx="0" cy="0"/>
        </a:xfrm>
      </p:grpSpPr>
      <p:sp>
        <p:nvSpPr>
          <p:cNvPr id="4485" name="Google Shape;4485;p305"/>
          <p:cNvSpPr/>
          <p:nvPr/>
        </p:nvSpPr>
        <p:spPr>
          <a:xfrm>
            <a:off x="6096284" y="5928333"/>
            <a:ext cx="6095543" cy="929584"/>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86" name="Google Shape;4486;p305"/>
          <p:cNvSpPr/>
          <p:nvPr/>
        </p:nvSpPr>
        <p:spPr>
          <a:xfrm>
            <a:off x="6096268" y="5928333"/>
            <a:ext cx="6095543" cy="929584"/>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487" name="Google Shape;4487;p305"/>
          <p:cNvGrpSpPr/>
          <p:nvPr/>
        </p:nvGrpSpPr>
        <p:grpSpPr>
          <a:xfrm>
            <a:off x="-210624" y="574885"/>
            <a:ext cx="4153716" cy="5374169"/>
            <a:chOff x="1534650" y="2782550"/>
            <a:chExt cx="1974450" cy="2554425"/>
          </a:xfrm>
        </p:grpSpPr>
        <p:sp>
          <p:nvSpPr>
            <p:cNvPr id="4488" name="Google Shape;4488;p305"/>
            <p:cNvSpPr/>
            <p:nvPr/>
          </p:nvSpPr>
          <p:spPr>
            <a:xfrm>
              <a:off x="1972850" y="2977350"/>
              <a:ext cx="627675" cy="1989975"/>
            </a:xfrm>
            <a:custGeom>
              <a:avLst/>
              <a:gdLst/>
              <a:ahLst/>
              <a:cxnLst/>
              <a:rect l="l" t="t" r="r" b="b"/>
              <a:pathLst>
                <a:path w="25107" h="79599" extrusionOk="0">
                  <a:moveTo>
                    <a:pt x="1" y="0"/>
                  </a:moveTo>
                  <a:lnTo>
                    <a:pt x="1" y="79599"/>
                  </a:lnTo>
                  <a:lnTo>
                    <a:pt x="25107" y="79599"/>
                  </a:lnTo>
                  <a:lnTo>
                    <a:pt x="25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89" name="Google Shape;4489;p305"/>
            <p:cNvSpPr/>
            <p:nvPr/>
          </p:nvSpPr>
          <p:spPr>
            <a:xfrm>
              <a:off x="2044375" y="2782550"/>
              <a:ext cx="221825" cy="194825"/>
            </a:xfrm>
            <a:custGeom>
              <a:avLst/>
              <a:gdLst/>
              <a:ahLst/>
              <a:cxnLst/>
              <a:rect l="l" t="t" r="r" b="b"/>
              <a:pathLst>
                <a:path w="8873" h="7793" extrusionOk="0">
                  <a:moveTo>
                    <a:pt x="1" y="0"/>
                  </a:moveTo>
                  <a:lnTo>
                    <a:pt x="1" y="7792"/>
                  </a:lnTo>
                  <a:lnTo>
                    <a:pt x="8872" y="7792"/>
                  </a:lnTo>
                  <a:lnTo>
                    <a:pt x="887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0" name="Google Shape;4490;p305"/>
            <p:cNvSpPr/>
            <p:nvPr/>
          </p:nvSpPr>
          <p:spPr>
            <a:xfrm>
              <a:off x="1920375" y="2966625"/>
              <a:ext cx="698650" cy="10750"/>
            </a:xfrm>
            <a:custGeom>
              <a:avLst/>
              <a:gdLst/>
              <a:ahLst/>
              <a:cxnLst/>
              <a:rect l="l" t="t" r="r" b="b"/>
              <a:pathLst>
                <a:path w="27946" h="430" extrusionOk="0">
                  <a:moveTo>
                    <a:pt x="0" y="0"/>
                  </a:moveTo>
                  <a:lnTo>
                    <a:pt x="0" y="429"/>
                  </a:lnTo>
                  <a:lnTo>
                    <a:pt x="27945" y="429"/>
                  </a:lnTo>
                  <a:lnTo>
                    <a:pt x="27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1" name="Google Shape;4491;p305"/>
            <p:cNvSpPr/>
            <p:nvPr/>
          </p:nvSpPr>
          <p:spPr>
            <a:xfrm>
              <a:off x="2096875" y="3062725"/>
              <a:ext cx="53075" cy="111850"/>
            </a:xfrm>
            <a:custGeom>
              <a:avLst/>
              <a:gdLst/>
              <a:ahLst/>
              <a:cxnLst/>
              <a:rect l="l" t="t" r="r" b="b"/>
              <a:pathLst>
                <a:path w="2123" h="4474" extrusionOk="0">
                  <a:moveTo>
                    <a:pt x="0" y="1"/>
                  </a:moveTo>
                  <a:lnTo>
                    <a:pt x="0" y="4473"/>
                  </a:lnTo>
                  <a:lnTo>
                    <a:pt x="2122" y="4473"/>
                  </a:lnTo>
                  <a:lnTo>
                    <a:pt x="212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2" name="Google Shape;4492;p305"/>
            <p:cNvSpPr/>
            <p:nvPr/>
          </p:nvSpPr>
          <p:spPr>
            <a:xfrm>
              <a:off x="2413275" y="3062725"/>
              <a:ext cx="53275" cy="111850"/>
            </a:xfrm>
            <a:custGeom>
              <a:avLst/>
              <a:gdLst/>
              <a:ahLst/>
              <a:cxnLst/>
              <a:rect l="l" t="t" r="r" b="b"/>
              <a:pathLst>
                <a:path w="2131" h="4474" extrusionOk="0">
                  <a:moveTo>
                    <a:pt x="1" y="1"/>
                  </a:moveTo>
                  <a:lnTo>
                    <a:pt x="1" y="4473"/>
                  </a:lnTo>
                  <a:lnTo>
                    <a:pt x="2130" y="4473"/>
                  </a:lnTo>
                  <a:lnTo>
                    <a:pt x="21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3" name="Google Shape;4493;p305"/>
            <p:cNvSpPr/>
            <p:nvPr/>
          </p:nvSpPr>
          <p:spPr>
            <a:xfrm>
              <a:off x="2413275" y="3285450"/>
              <a:ext cx="53275" cy="111650"/>
            </a:xfrm>
            <a:custGeom>
              <a:avLst/>
              <a:gdLst/>
              <a:ahLst/>
              <a:cxnLst/>
              <a:rect l="l" t="t" r="r" b="b"/>
              <a:pathLst>
                <a:path w="2131" h="4466" extrusionOk="0">
                  <a:moveTo>
                    <a:pt x="1" y="0"/>
                  </a:moveTo>
                  <a:lnTo>
                    <a:pt x="1" y="4465"/>
                  </a:lnTo>
                  <a:lnTo>
                    <a:pt x="2130" y="4465"/>
                  </a:lnTo>
                  <a:lnTo>
                    <a:pt x="213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4" name="Google Shape;4494;p305"/>
            <p:cNvSpPr/>
            <p:nvPr/>
          </p:nvSpPr>
          <p:spPr>
            <a:xfrm>
              <a:off x="2413275" y="3514075"/>
              <a:ext cx="53275" cy="112375"/>
            </a:xfrm>
            <a:custGeom>
              <a:avLst/>
              <a:gdLst/>
              <a:ahLst/>
              <a:cxnLst/>
              <a:rect l="l" t="t" r="r" b="b"/>
              <a:pathLst>
                <a:path w="2131" h="4495" extrusionOk="0">
                  <a:moveTo>
                    <a:pt x="1" y="0"/>
                  </a:moveTo>
                  <a:lnTo>
                    <a:pt x="1" y="4495"/>
                  </a:lnTo>
                  <a:lnTo>
                    <a:pt x="2130" y="4495"/>
                  </a:lnTo>
                  <a:lnTo>
                    <a:pt x="213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5" name="Google Shape;4495;p305"/>
            <p:cNvSpPr/>
            <p:nvPr/>
          </p:nvSpPr>
          <p:spPr>
            <a:xfrm>
              <a:off x="2413275" y="3743600"/>
              <a:ext cx="53275" cy="111675"/>
            </a:xfrm>
            <a:custGeom>
              <a:avLst/>
              <a:gdLst/>
              <a:ahLst/>
              <a:cxnLst/>
              <a:rect l="l" t="t" r="r" b="b"/>
              <a:pathLst>
                <a:path w="2131" h="4467" extrusionOk="0">
                  <a:moveTo>
                    <a:pt x="1" y="1"/>
                  </a:moveTo>
                  <a:lnTo>
                    <a:pt x="1" y="4466"/>
                  </a:lnTo>
                  <a:lnTo>
                    <a:pt x="2130" y="4466"/>
                  </a:lnTo>
                  <a:lnTo>
                    <a:pt x="21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6" name="Google Shape;4496;p305"/>
            <p:cNvSpPr/>
            <p:nvPr/>
          </p:nvSpPr>
          <p:spPr>
            <a:xfrm>
              <a:off x="2413275" y="3966125"/>
              <a:ext cx="53275" cy="111675"/>
            </a:xfrm>
            <a:custGeom>
              <a:avLst/>
              <a:gdLst/>
              <a:ahLst/>
              <a:cxnLst/>
              <a:rect l="l" t="t" r="r" b="b"/>
              <a:pathLst>
                <a:path w="2131" h="4467" extrusionOk="0">
                  <a:moveTo>
                    <a:pt x="1" y="1"/>
                  </a:moveTo>
                  <a:lnTo>
                    <a:pt x="1" y="4466"/>
                  </a:lnTo>
                  <a:lnTo>
                    <a:pt x="2130" y="4466"/>
                  </a:lnTo>
                  <a:lnTo>
                    <a:pt x="2130" y="1"/>
                  </a:ln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7" name="Google Shape;4497;p305"/>
            <p:cNvSpPr/>
            <p:nvPr/>
          </p:nvSpPr>
          <p:spPr>
            <a:xfrm>
              <a:off x="2289275" y="4120100"/>
              <a:ext cx="313475" cy="3900"/>
            </a:xfrm>
            <a:custGeom>
              <a:avLst/>
              <a:gdLst/>
              <a:ahLst/>
              <a:cxnLst/>
              <a:rect l="l" t="t" r="r" b="b"/>
              <a:pathLst>
                <a:path w="12539" h="156" extrusionOk="0">
                  <a:moveTo>
                    <a:pt x="6284" y="0"/>
                  </a:moveTo>
                  <a:cubicBezTo>
                    <a:pt x="2802" y="0"/>
                    <a:pt x="0" y="30"/>
                    <a:pt x="0" y="96"/>
                  </a:cubicBezTo>
                  <a:cubicBezTo>
                    <a:pt x="0" y="126"/>
                    <a:pt x="2802" y="155"/>
                    <a:pt x="6284" y="155"/>
                  </a:cubicBezTo>
                  <a:cubicBezTo>
                    <a:pt x="9737" y="155"/>
                    <a:pt x="12539" y="126"/>
                    <a:pt x="12539" y="96"/>
                  </a:cubicBezTo>
                  <a:cubicBezTo>
                    <a:pt x="12539" y="30"/>
                    <a:pt x="9737" y="0"/>
                    <a:pt x="6284"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8" name="Google Shape;4498;p305"/>
            <p:cNvSpPr/>
            <p:nvPr/>
          </p:nvSpPr>
          <p:spPr>
            <a:xfrm>
              <a:off x="2413275" y="4189400"/>
              <a:ext cx="53275" cy="112575"/>
            </a:xfrm>
            <a:custGeom>
              <a:avLst/>
              <a:gdLst/>
              <a:ahLst/>
              <a:cxnLst/>
              <a:rect l="l" t="t" r="r" b="b"/>
              <a:pathLst>
                <a:path w="2131" h="4503" extrusionOk="0">
                  <a:moveTo>
                    <a:pt x="1" y="0"/>
                  </a:moveTo>
                  <a:lnTo>
                    <a:pt x="1" y="4503"/>
                  </a:lnTo>
                  <a:lnTo>
                    <a:pt x="2130" y="4503"/>
                  </a:lnTo>
                  <a:lnTo>
                    <a:pt x="2130" y="0"/>
                  </a:ln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499" name="Google Shape;4499;p305"/>
            <p:cNvSpPr/>
            <p:nvPr/>
          </p:nvSpPr>
          <p:spPr>
            <a:xfrm>
              <a:off x="2413275" y="4415800"/>
              <a:ext cx="53275" cy="112575"/>
            </a:xfrm>
            <a:custGeom>
              <a:avLst/>
              <a:gdLst/>
              <a:ahLst/>
              <a:cxnLst/>
              <a:rect l="l" t="t" r="r" b="b"/>
              <a:pathLst>
                <a:path w="2131" h="4503" extrusionOk="0">
                  <a:moveTo>
                    <a:pt x="1" y="1"/>
                  </a:moveTo>
                  <a:lnTo>
                    <a:pt x="1" y="4503"/>
                  </a:lnTo>
                  <a:lnTo>
                    <a:pt x="2130" y="4503"/>
                  </a:lnTo>
                  <a:lnTo>
                    <a:pt x="2130" y="1"/>
                  </a:ln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0" name="Google Shape;4500;p305"/>
            <p:cNvSpPr/>
            <p:nvPr/>
          </p:nvSpPr>
          <p:spPr>
            <a:xfrm>
              <a:off x="2289275" y="4343550"/>
              <a:ext cx="313475" cy="4625"/>
            </a:xfrm>
            <a:custGeom>
              <a:avLst/>
              <a:gdLst/>
              <a:ahLst/>
              <a:cxnLst/>
              <a:rect l="l" t="t" r="r" b="b"/>
              <a:pathLst>
                <a:path w="12539" h="185" extrusionOk="0">
                  <a:moveTo>
                    <a:pt x="6284" y="0"/>
                  </a:moveTo>
                  <a:cubicBezTo>
                    <a:pt x="2802" y="0"/>
                    <a:pt x="0" y="30"/>
                    <a:pt x="0" y="89"/>
                  </a:cubicBezTo>
                  <a:cubicBezTo>
                    <a:pt x="0" y="118"/>
                    <a:pt x="2802" y="185"/>
                    <a:pt x="6284" y="185"/>
                  </a:cubicBezTo>
                  <a:cubicBezTo>
                    <a:pt x="9737" y="185"/>
                    <a:pt x="12539" y="118"/>
                    <a:pt x="12539" y="89"/>
                  </a:cubicBezTo>
                  <a:cubicBezTo>
                    <a:pt x="12539" y="30"/>
                    <a:pt x="9737" y="0"/>
                    <a:pt x="6284"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1" name="Google Shape;4501;p305"/>
            <p:cNvSpPr/>
            <p:nvPr/>
          </p:nvSpPr>
          <p:spPr>
            <a:xfrm>
              <a:off x="2096875" y="3288400"/>
              <a:ext cx="53075" cy="112575"/>
            </a:xfrm>
            <a:custGeom>
              <a:avLst/>
              <a:gdLst/>
              <a:ahLst/>
              <a:cxnLst/>
              <a:rect l="l" t="t" r="r" b="b"/>
              <a:pathLst>
                <a:path w="2123" h="4503" extrusionOk="0">
                  <a:moveTo>
                    <a:pt x="0" y="0"/>
                  </a:moveTo>
                  <a:lnTo>
                    <a:pt x="0" y="4503"/>
                  </a:lnTo>
                  <a:lnTo>
                    <a:pt x="2122" y="4503"/>
                  </a:lnTo>
                  <a:lnTo>
                    <a:pt x="212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2" name="Google Shape;4502;p305"/>
            <p:cNvSpPr/>
            <p:nvPr/>
          </p:nvSpPr>
          <p:spPr>
            <a:xfrm>
              <a:off x="2096875" y="3514075"/>
              <a:ext cx="53075" cy="112375"/>
            </a:xfrm>
            <a:custGeom>
              <a:avLst/>
              <a:gdLst/>
              <a:ahLst/>
              <a:cxnLst/>
              <a:rect l="l" t="t" r="r" b="b"/>
              <a:pathLst>
                <a:path w="2123" h="4495" extrusionOk="0">
                  <a:moveTo>
                    <a:pt x="0" y="0"/>
                  </a:moveTo>
                  <a:lnTo>
                    <a:pt x="0" y="4495"/>
                  </a:lnTo>
                  <a:lnTo>
                    <a:pt x="2122" y="4495"/>
                  </a:lnTo>
                  <a:lnTo>
                    <a:pt x="212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3" name="Google Shape;4503;p305"/>
            <p:cNvSpPr/>
            <p:nvPr/>
          </p:nvSpPr>
          <p:spPr>
            <a:xfrm>
              <a:off x="2096875" y="3740475"/>
              <a:ext cx="53075" cy="111650"/>
            </a:xfrm>
            <a:custGeom>
              <a:avLst/>
              <a:gdLst/>
              <a:ahLst/>
              <a:cxnLst/>
              <a:rect l="l" t="t" r="r" b="b"/>
              <a:pathLst>
                <a:path w="2123" h="4466" extrusionOk="0">
                  <a:moveTo>
                    <a:pt x="0" y="0"/>
                  </a:moveTo>
                  <a:lnTo>
                    <a:pt x="0" y="4466"/>
                  </a:lnTo>
                  <a:lnTo>
                    <a:pt x="2122" y="4466"/>
                  </a:lnTo>
                  <a:lnTo>
                    <a:pt x="212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4" name="Google Shape;4504;p305"/>
            <p:cNvSpPr/>
            <p:nvPr/>
          </p:nvSpPr>
          <p:spPr>
            <a:xfrm>
              <a:off x="1972850" y="3894425"/>
              <a:ext cx="313500" cy="3900"/>
            </a:xfrm>
            <a:custGeom>
              <a:avLst/>
              <a:gdLst/>
              <a:ahLst/>
              <a:cxnLst/>
              <a:rect l="l" t="t" r="r" b="b"/>
              <a:pathLst>
                <a:path w="12540" h="156" extrusionOk="0">
                  <a:moveTo>
                    <a:pt x="6285" y="1"/>
                  </a:moveTo>
                  <a:cubicBezTo>
                    <a:pt x="2803" y="1"/>
                    <a:pt x="1" y="37"/>
                    <a:pt x="1" y="67"/>
                  </a:cubicBezTo>
                  <a:cubicBezTo>
                    <a:pt x="1" y="126"/>
                    <a:pt x="2803" y="156"/>
                    <a:pt x="6285" y="156"/>
                  </a:cubicBezTo>
                  <a:cubicBezTo>
                    <a:pt x="9730" y="156"/>
                    <a:pt x="12539" y="126"/>
                    <a:pt x="12539" y="67"/>
                  </a:cubicBezTo>
                  <a:cubicBezTo>
                    <a:pt x="12539" y="37"/>
                    <a:pt x="9730" y="1"/>
                    <a:pt x="6285"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5" name="Google Shape;4505;p305"/>
            <p:cNvSpPr/>
            <p:nvPr/>
          </p:nvSpPr>
          <p:spPr>
            <a:xfrm>
              <a:off x="2096875" y="3966125"/>
              <a:ext cx="53075" cy="111675"/>
            </a:xfrm>
            <a:custGeom>
              <a:avLst/>
              <a:gdLst/>
              <a:ahLst/>
              <a:cxnLst/>
              <a:rect l="l" t="t" r="r" b="b"/>
              <a:pathLst>
                <a:path w="2123" h="4467" extrusionOk="0">
                  <a:moveTo>
                    <a:pt x="0" y="1"/>
                  </a:moveTo>
                  <a:lnTo>
                    <a:pt x="0" y="4466"/>
                  </a:lnTo>
                  <a:lnTo>
                    <a:pt x="2122" y="4466"/>
                  </a:lnTo>
                  <a:lnTo>
                    <a:pt x="2122" y="1"/>
                  </a:lnTo>
                  <a:close/>
                </a:path>
              </a:pathLst>
            </a:custGeom>
            <a:solidFill>
              <a:srgbClr val="FAFAF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6" name="Google Shape;4506;p305"/>
            <p:cNvSpPr/>
            <p:nvPr/>
          </p:nvSpPr>
          <p:spPr>
            <a:xfrm>
              <a:off x="1972850" y="4120100"/>
              <a:ext cx="313500" cy="3900"/>
            </a:xfrm>
            <a:custGeom>
              <a:avLst/>
              <a:gdLst/>
              <a:ahLst/>
              <a:cxnLst/>
              <a:rect l="l" t="t" r="r" b="b"/>
              <a:pathLst>
                <a:path w="12540" h="156" extrusionOk="0">
                  <a:moveTo>
                    <a:pt x="6285" y="0"/>
                  </a:moveTo>
                  <a:cubicBezTo>
                    <a:pt x="2803" y="0"/>
                    <a:pt x="1" y="30"/>
                    <a:pt x="1" y="96"/>
                  </a:cubicBezTo>
                  <a:cubicBezTo>
                    <a:pt x="1" y="126"/>
                    <a:pt x="2803" y="155"/>
                    <a:pt x="6285" y="155"/>
                  </a:cubicBezTo>
                  <a:cubicBezTo>
                    <a:pt x="9730" y="155"/>
                    <a:pt x="12539" y="126"/>
                    <a:pt x="12539" y="96"/>
                  </a:cubicBezTo>
                  <a:cubicBezTo>
                    <a:pt x="12539" y="30"/>
                    <a:pt x="9730" y="0"/>
                    <a:pt x="62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7" name="Google Shape;4507;p305"/>
            <p:cNvSpPr/>
            <p:nvPr/>
          </p:nvSpPr>
          <p:spPr>
            <a:xfrm>
              <a:off x="2096875" y="4191800"/>
              <a:ext cx="53075" cy="112400"/>
            </a:xfrm>
            <a:custGeom>
              <a:avLst/>
              <a:gdLst/>
              <a:ahLst/>
              <a:cxnLst/>
              <a:rect l="l" t="t" r="r" b="b"/>
              <a:pathLst>
                <a:path w="2123" h="4496" extrusionOk="0">
                  <a:moveTo>
                    <a:pt x="0" y="1"/>
                  </a:moveTo>
                  <a:lnTo>
                    <a:pt x="0" y="4495"/>
                  </a:lnTo>
                  <a:lnTo>
                    <a:pt x="2122" y="4495"/>
                  </a:lnTo>
                  <a:lnTo>
                    <a:pt x="2122" y="1"/>
                  </a:lnTo>
                  <a:close/>
                </a:path>
              </a:pathLst>
            </a:custGeom>
            <a:solidFill>
              <a:srgbClr val="FAFAF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8" name="Google Shape;4508;p305"/>
            <p:cNvSpPr/>
            <p:nvPr/>
          </p:nvSpPr>
          <p:spPr>
            <a:xfrm>
              <a:off x="1972850" y="4345750"/>
              <a:ext cx="313500" cy="4650"/>
            </a:xfrm>
            <a:custGeom>
              <a:avLst/>
              <a:gdLst/>
              <a:ahLst/>
              <a:cxnLst/>
              <a:rect l="l" t="t" r="r" b="b"/>
              <a:pathLst>
                <a:path w="12540" h="186" extrusionOk="0">
                  <a:moveTo>
                    <a:pt x="6285" y="1"/>
                  </a:moveTo>
                  <a:cubicBezTo>
                    <a:pt x="2803" y="1"/>
                    <a:pt x="1" y="30"/>
                    <a:pt x="1" y="97"/>
                  </a:cubicBezTo>
                  <a:cubicBezTo>
                    <a:pt x="1" y="127"/>
                    <a:pt x="2803" y="186"/>
                    <a:pt x="6285" y="186"/>
                  </a:cubicBezTo>
                  <a:cubicBezTo>
                    <a:pt x="9730" y="186"/>
                    <a:pt x="12539" y="127"/>
                    <a:pt x="12539" y="97"/>
                  </a:cubicBezTo>
                  <a:cubicBezTo>
                    <a:pt x="12539" y="30"/>
                    <a:pt x="9730" y="1"/>
                    <a:pt x="6285"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09" name="Google Shape;4509;p305"/>
            <p:cNvSpPr/>
            <p:nvPr/>
          </p:nvSpPr>
          <p:spPr>
            <a:xfrm>
              <a:off x="2096875" y="4417475"/>
              <a:ext cx="53075" cy="112400"/>
            </a:xfrm>
            <a:custGeom>
              <a:avLst/>
              <a:gdLst/>
              <a:ahLst/>
              <a:cxnLst/>
              <a:rect l="l" t="t" r="r" b="b"/>
              <a:pathLst>
                <a:path w="2123" h="4496" extrusionOk="0">
                  <a:moveTo>
                    <a:pt x="0" y="0"/>
                  </a:moveTo>
                  <a:lnTo>
                    <a:pt x="0" y="4495"/>
                  </a:lnTo>
                  <a:lnTo>
                    <a:pt x="2122" y="4495"/>
                  </a:lnTo>
                  <a:lnTo>
                    <a:pt x="2122" y="0"/>
                  </a:lnTo>
                  <a:close/>
                </a:path>
              </a:pathLst>
            </a:custGeom>
            <a:solidFill>
              <a:srgbClr val="FAFAF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0" name="Google Shape;4510;p305"/>
            <p:cNvSpPr/>
            <p:nvPr/>
          </p:nvSpPr>
          <p:spPr>
            <a:xfrm>
              <a:off x="2524175" y="4127850"/>
              <a:ext cx="916375" cy="1208200"/>
            </a:xfrm>
            <a:custGeom>
              <a:avLst/>
              <a:gdLst/>
              <a:ahLst/>
              <a:cxnLst/>
              <a:rect l="l" t="t" r="r" b="b"/>
              <a:pathLst>
                <a:path w="36655" h="48328" extrusionOk="0">
                  <a:moveTo>
                    <a:pt x="1" y="1"/>
                  </a:moveTo>
                  <a:lnTo>
                    <a:pt x="1" y="48328"/>
                  </a:lnTo>
                  <a:lnTo>
                    <a:pt x="36654" y="48328"/>
                  </a:lnTo>
                  <a:lnTo>
                    <a:pt x="366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1" name="Google Shape;4511;p305"/>
            <p:cNvSpPr/>
            <p:nvPr/>
          </p:nvSpPr>
          <p:spPr>
            <a:xfrm>
              <a:off x="2716025" y="4291050"/>
              <a:ext cx="82275" cy="200375"/>
            </a:xfrm>
            <a:custGeom>
              <a:avLst/>
              <a:gdLst/>
              <a:ahLst/>
              <a:cxnLst/>
              <a:rect l="l" t="t" r="r" b="b"/>
              <a:pathLst>
                <a:path w="3291" h="8015" extrusionOk="0">
                  <a:moveTo>
                    <a:pt x="0" y="1"/>
                  </a:moveTo>
                  <a:lnTo>
                    <a:pt x="0" y="8014"/>
                  </a:lnTo>
                  <a:lnTo>
                    <a:pt x="3290" y="8014"/>
                  </a:lnTo>
                  <a:lnTo>
                    <a:pt x="329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2" name="Google Shape;4512;p305"/>
            <p:cNvSpPr/>
            <p:nvPr/>
          </p:nvSpPr>
          <p:spPr>
            <a:xfrm>
              <a:off x="2716025" y="5075050"/>
              <a:ext cx="82275" cy="200200"/>
            </a:xfrm>
            <a:custGeom>
              <a:avLst/>
              <a:gdLst/>
              <a:ahLst/>
              <a:cxnLst/>
              <a:rect l="l" t="t" r="r" b="b"/>
              <a:pathLst>
                <a:path w="3291" h="8008" extrusionOk="0">
                  <a:moveTo>
                    <a:pt x="0" y="1"/>
                  </a:moveTo>
                  <a:lnTo>
                    <a:pt x="0" y="8007"/>
                  </a:lnTo>
                  <a:lnTo>
                    <a:pt x="3290" y="8007"/>
                  </a:lnTo>
                  <a:lnTo>
                    <a:pt x="329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3" name="Google Shape;4513;p305"/>
            <p:cNvSpPr/>
            <p:nvPr/>
          </p:nvSpPr>
          <p:spPr>
            <a:xfrm>
              <a:off x="2716025" y="4686200"/>
              <a:ext cx="82275" cy="200175"/>
            </a:xfrm>
            <a:custGeom>
              <a:avLst/>
              <a:gdLst/>
              <a:ahLst/>
              <a:cxnLst/>
              <a:rect l="l" t="t" r="r" b="b"/>
              <a:pathLst>
                <a:path w="3291" h="8007" extrusionOk="0">
                  <a:moveTo>
                    <a:pt x="0" y="0"/>
                  </a:moveTo>
                  <a:lnTo>
                    <a:pt x="0" y="8007"/>
                  </a:lnTo>
                  <a:lnTo>
                    <a:pt x="3290" y="8007"/>
                  </a:lnTo>
                  <a:lnTo>
                    <a:pt x="32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4" name="Google Shape;4514;p305"/>
            <p:cNvSpPr/>
            <p:nvPr/>
          </p:nvSpPr>
          <p:spPr>
            <a:xfrm>
              <a:off x="3101750" y="4291050"/>
              <a:ext cx="82450" cy="200375"/>
            </a:xfrm>
            <a:custGeom>
              <a:avLst/>
              <a:gdLst/>
              <a:ahLst/>
              <a:cxnLst/>
              <a:rect l="l" t="t" r="r" b="b"/>
              <a:pathLst>
                <a:path w="3298" h="8015" extrusionOk="0">
                  <a:moveTo>
                    <a:pt x="0" y="1"/>
                  </a:moveTo>
                  <a:lnTo>
                    <a:pt x="0" y="8014"/>
                  </a:lnTo>
                  <a:lnTo>
                    <a:pt x="3297" y="8014"/>
                  </a:lnTo>
                  <a:lnTo>
                    <a:pt x="329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5" name="Google Shape;4515;p305"/>
            <p:cNvSpPr/>
            <p:nvPr/>
          </p:nvSpPr>
          <p:spPr>
            <a:xfrm>
              <a:off x="3280475" y="4291050"/>
              <a:ext cx="82450" cy="200375"/>
            </a:xfrm>
            <a:custGeom>
              <a:avLst/>
              <a:gdLst/>
              <a:ahLst/>
              <a:cxnLst/>
              <a:rect l="l" t="t" r="r" b="b"/>
              <a:pathLst>
                <a:path w="3298" h="8015" extrusionOk="0">
                  <a:moveTo>
                    <a:pt x="0" y="1"/>
                  </a:moveTo>
                  <a:lnTo>
                    <a:pt x="0" y="8014"/>
                  </a:lnTo>
                  <a:lnTo>
                    <a:pt x="3297" y="8014"/>
                  </a:lnTo>
                  <a:lnTo>
                    <a:pt x="329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6" name="Google Shape;4516;p305"/>
            <p:cNvSpPr/>
            <p:nvPr/>
          </p:nvSpPr>
          <p:spPr>
            <a:xfrm>
              <a:off x="3101750" y="4671600"/>
              <a:ext cx="82450" cy="199450"/>
            </a:xfrm>
            <a:custGeom>
              <a:avLst/>
              <a:gdLst/>
              <a:ahLst/>
              <a:cxnLst/>
              <a:rect l="l" t="t" r="r" b="b"/>
              <a:pathLst>
                <a:path w="3298" h="7978" extrusionOk="0">
                  <a:moveTo>
                    <a:pt x="0" y="0"/>
                  </a:moveTo>
                  <a:lnTo>
                    <a:pt x="0" y="7977"/>
                  </a:lnTo>
                  <a:lnTo>
                    <a:pt x="3297" y="797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7" name="Google Shape;4517;p305"/>
            <p:cNvSpPr/>
            <p:nvPr/>
          </p:nvSpPr>
          <p:spPr>
            <a:xfrm>
              <a:off x="3280475" y="4671600"/>
              <a:ext cx="82450" cy="199450"/>
            </a:xfrm>
            <a:custGeom>
              <a:avLst/>
              <a:gdLst/>
              <a:ahLst/>
              <a:cxnLst/>
              <a:rect l="l" t="t" r="r" b="b"/>
              <a:pathLst>
                <a:path w="3298" h="7978" extrusionOk="0">
                  <a:moveTo>
                    <a:pt x="0" y="0"/>
                  </a:moveTo>
                  <a:lnTo>
                    <a:pt x="0" y="7977"/>
                  </a:lnTo>
                  <a:lnTo>
                    <a:pt x="3297" y="797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8" name="Google Shape;4518;p305"/>
            <p:cNvSpPr/>
            <p:nvPr/>
          </p:nvSpPr>
          <p:spPr>
            <a:xfrm>
              <a:off x="3101750" y="5051225"/>
              <a:ext cx="82450" cy="200175"/>
            </a:xfrm>
            <a:custGeom>
              <a:avLst/>
              <a:gdLst/>
              <a:ahLst/>
              <a:cxnLst/>
              <a:rect l="l" t="t" r="r" b="b"/>
              <a:pathLst>
                <a:path w="3298" h="8007" extrusionOk="0">
                  <a:moveTo>
                    <a:pt x="0" y="0"/>
                  </a:moveTo>
                  <a:lnTo>
                    <a:pt x="0" y="8007"/>
                  </a:lnTo>
                  <a:lnTo>
                    <a:pt x="3297" y="800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19" name="Google Shape;4519;p305"/>
            <p:cNvSpPr/>
            <p:nvPr/>
          </p:nvSpPr>
          <p:spPr>
            <a:xfrm>
              <a:off x="3280475" y="5051225"/>
              <a:ext cx="82450" cy="200175"/>
            </a:xfrm>
            <a:custGeom>
              <a:avLst/>
              <a:gdLst/>
              <a:ahLst/>
              <a:cxnLst/>
              <a:rect l="l" t="t" r="r" b="b"/>
              <a:pathLst>
                <a:path w="3298" h="8007" extrusionOk="0">
                  <a:moveTo>
                    <a:pt x="0" y="0"/>
                  </a:moveTo>
                  <a:lnTo>
                    <a:pt x="0" y="8007"/>
                  </a:lnTo>
                  <a:lnTo>
                    <a:pt x="3297" y="800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0" name="Google Shape;4520;p305"/>
            <p:cNvSpPr/>
            <p:nvPr/>
          </p:nvSpPr>
          <p:spPr>
            <a:xfrm>
              <a:off x="2454875" y="4085525"/>
              <a:ext cx="1054225" cy="43825"/>
            </a:xfrm>
            <a:custGeom>
              <a:avLst/>
              <a:gdLst/>
              <a:ahLst/>
              <a:cxnLst/>
              <a:rect l="l" t="t" r="r" b="b"/>
              <a:pathLst>
                <a:path w="42169" h="1753" extrusionOk="0">
                  <a:moveTo>
                    <a:pt x="0" y="1"/>
                  </a:moveTo>
                  <a:lnTo>
                    <a:pt x="0" y="1753"/>
                  </a:lnTo>
                  <a:lnTo>
                    <a:pt x="42169" y="1753"/>
                  </a:lnTo>
                  <a:lnTo>
                    <a:pt x="421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1" name="Google Shape;4521;p305"/>
            <p:cNvSpPr/>
            <p:nvPr/>
          </p:nvSpPr>
          <p:spPr>
            <a:xfrm>
              <a:off x="1611725" y="3876875"/>
              <a:ext cx="927075" cy="1460100"/>
            </a:xfrm>
            <a:custGeom>
              <a:avLst/>
              <a:gdLst/>
              <a:ahLst/>
              <a:cxnLst/>
              <a:rect l="l" t="t" r="r" b="b"/>
              <a:pathLst>
                <a:path w="37083" h="58404" extrusionOk="0">
                  <a:moveTo>
                    <a:pt x="0" y="0"/>
                  </a:moveTo>
                  <a:lnTo>
                    <a:pt x="148" y="58404"/>
                  </a:lnTo>
                  <a:lnTo>
                    <a:pt x="37083" y="58404"/>
                  </a:lnTo>
                  <a:lnTo>
                    <a:pt x="369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2" name="Google Shape;4522;p305"/>
            <p:cNvSpPr/>
            <p:nvPr/>
          </p:nvSpPr>
          <p:spPr>
            <a:xfrm>
              <a:off x="1717075" y="3589475"/>
              <a:ext cx="325850" cy="287425"/>
            </a:xfrm>
            <a:custGeom>
              <a:avLst/>
              <a:gdLst/>
              <a:ahLst/>
              <a:cxnLst/>
              <a:rect l="l" t="t" r="r" b="b"/>
              <a:pathLst>
                <a:path w="13034" h="11497" extrusionOk="0">
                  <a:moveTo>
                    <a:pt x="0" y="0"/>
                  </a:moveTo>
                  <a:lnTo>
                    <a:pt x="0" y="11496"/>
                  </a:lnTo>
                  <a:lnTo>
                    <a:pt x="13034" y="11496"/>
                  </a:lnTo>
                  <a:lnTo>
                    <a:pt x="1303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3" name="Google Shape;4523;p305"/>
            <p:cNvSpPr/>
            <p:nvPr/>
          </p:nvSpPr>
          <p:spPr>
            <a:xfrm>
              <a:off x="1534650" y="3859875"/>
              <a:ext cx="1027250" cy="17025"/>
            </a:xfrm>
            <a:custGeom>
              <a:avLst/>
              <a:gdLst/>
              <a:ahLst/>
              <a:cxnLst/>
              <a:rect l="l" t="t" r="r" b="b"/>
              <a:pathLst>
                <a:path w="41090" h="681" extrusionOk="0">
                  <a:moveTo>
                    <a:pt x="0" y="0"/>
                  </a:moveTo>
                  <a:lnTo>
                    <a:pt x="0" y="680"/>
                  </a:lnTo>
                  <a:lnTo>
                    <a:pt x="41090" y="680"/>
                  </a:lnTo>
                  <a:lnTo>
                    <a:pt x="410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4" name="Google Shape;4524;p305"/>
            <p:cNvSpPr/>
            <p:nvPr/>
          </p:nvSpPr>
          <p:spPr>
            <a:xfrm>
              <a:off x="1793400" y="4002350"/>
              <a:ext cx="78575" cy="164700"/>
            </a:xfrm>
            <a:custGeom>
              <a:avLst/>
              <a:gdLst/>
              <a:ahLst/>
              <a:cxnLst/>
              <a:rect l="l" t="t" r="r" b="b"/>
              <a:pathLst>
                <a:path w="3143" h="6588" extrusionOk="0">
                  <a:moveTo>
                    <a:pt x="0" y="1"/>
                  </a:moveTo>
                  <a:lnTo>
                    <a:pt x="0" y="6588"/>
                  </a:lnTo>
                  <a:lnTo>
                    <a:pt x="3142" y="6588"/>
                  </a:lnTo>
                  <a:lnTo>
                    <a:pt x="31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5" name="Google Shape;4525;p305"/>
            <p:cNvSpPr/>
            <p:nvPr/>
          </p:nvSpPr>
          <p:spPr>
            <a:xfrm>
              <a:off x="2259325" y="4002350"/>
              <a:ext cx="78575" cy="164700"/>
            </a:xfrm>
            <a:custGeom>
              <a:avLst/>
              <a:gdLst/>
              <a:ahLst/>
              <a:cxnLst/>
              <a:rect l="l" t="t" r="r" b="b"/>
              <a:pathLst>
                <a:path w="3143" h="6588" extrusionOk="0">
                  <a:moveTo>
                    <a:pt x="1" y="1"/>
                  </a:moveTo>
                  <a:lnTo>
                    <a:pt x="1" y="6588"/>
                  </a:lnTo>
                  <a:lnTo>
                    <a:pt x="3143" y="6588"/>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6" name="Google Shape;4526;p305"/>
            <p:cNvSpPr/>
            <p:nvPr/>
          </p:nvSpPr>
          <p:spPr>
            <a:xfrm>
              <a:off x="2259325" y="4329675"/>
              <a:ext cx="78575" cy="164700"/>
            </a:xfrm>
            <a:custGeom>
              <a:avLst/>
              <a:gdLst/>
              <a:ahLst/>
              <a:cxnLst/>
              <a:rect l="l" t="t" r="r" b="b"/>
              <a:pathLst>
                <a:path w="3143" h="6588" extrusionOk="0">
                  <a:moveTo>
                    <a:pt x="1" y="1"/>
                  </a:moveTo>
                  <a:lnTo>
                    <a:pt x="1" y="6588"/>
                  </a:lnTo>
                  <a:lnTo>
                    <a:pt x="3143" y="6588"/>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7" name="Google Shape;4527;p305"/>
            <p:cNvSpPr/>
            <p:nvPr/>
          </p:nvSpPr>
          <p:spPr>
            <a:xfrm>
              <a:off x="2259325" y="4666975"/>
              <a:ext cx="78575" cy="164700"/>
            </a:xfrm>
            <a:custGeom>
              <a:avLst/>
              <a:gdLst/>
              <a:ahLst/>
              <a:cxnLst/>
              <a:rect l="l" t="t" r="r" b="b"/>
              <a:pathLst>
                <a:path w="3143" h="6588" extrusionOk="0">
                  <a:moveTo>
                    <a:pt x="1" y="1"/>
                  </a:moveTo>
                  <a:lnTo>
                    <a:pt x="1" y="6588"/>
                  </a:lnTo>
                  <a:lnTo>
                    <a:pt x="3143" y="6588"/>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8" name="Google Shape;4528;p305"/>
            <p:cNvSpPr/>
            <p:nvPr/>
          </p:nvSpPr>
          <p:spPr>
            <a:xfrm>
              <a:off x="2259325" y="5003350"/>
              <a:ext cx="78575" cy="165625"/>
            </a:xfrm>
            <a:custGeom>
              <a:avLst/>
              <a:gdLst/>
              <a:ahLst/>
              <a:cxnLst/>
              <a:rect l="l" t="t" r="r" b="b"/>
              <a:pathLst>
                <a:path w="3143" h="6625" extrusionOk="0">
                  <a:moveTo>
                    <a:pt x="1" y="1"/>
                  </a:moveTo>
                  <a:lnTo>
                    <a:pt x="1" y="6625"/>
                  </a:lnTo>
                  <a:lnTo>
                    <a:pt x="3143" y="6625"/>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29" name="Google Shape;4529;p305"/>
            <p:cNvSpPr/>
            <p:nvPr/>
          </p:nvSpPr>
          <p:spPr>
            <a:xfrm>
              <a:off x="1793400" y="4334300"/>
              <a:ext cx="78575" cy="164700"/>
            </a:xfrm>
            <a:custGeom>
              <a:avLst/>
              <a:gdLst/>
              <a:ahLst/>
              <a:cxnLst/>
              <a:rect l="l" t="t" r="r" b="b"/>
              <a:pathLst>
                <a:path w="3143" h="6588" extrusionOk="0">
                  <a:moveTo>
                    <a:pt x="0" y="0"/>
                  </a:moveTo>
                  <a:lnTo>
                    <a:pt x="0" y="6588"/>
                  </a:lnTo>
                  <a:lnTo>
                    <a:pt x="3142" y="6588"/>
                  </a:lnTo>
                  <a:lnTo>
                    <a:pt x="314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30" name="Google Shape;4530;p305"/>
            <p:cNvSpPr/>
            <p:nvPr/>
          </p:nvSpPr>
          <p:spPr>
            <a:xfrm>
              <a:off x="1793400" y="4666975"/>
              <a:ext cx="78575" cy="164700"/>
            </a:xfrm>
            <a:custGeom>
              <a:avLst/>
              <a:gdLst/>
              <a:ahLst/>
              <a:cxnLst/>
              <a:rect l="l" t="t" r="r" b="b"/>
              <a:pathLst>
                <a:path w="3143" h="6588" extrusionOk="0">
                  <a:moveTo>
                    <a:pt x="0" y="1"/>
                  </a:moveTo>
                  <a:lnTo>
                    <a:pt x="0" y="6588"/>
                  </a:lnTo>
                  <a:lnTo>
                    <a:pt x="3142" y="6588"/>
                  </a:lnTo>
                  <a:lnTo>
                    <a:pt x="31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31" name="Google Shape;4531;p305"/>
            <p:cNvSpPr/>
            <p:nvPr/>
          </p:nvSpPr>
          <p:spPr>
            <a:xfrm>
              <a:off x="1793400" y="4998725"/>
              <a:ext cx="78575" cy="164900"/>
            </a:xfrm>
            <a:custGeom>
              <a:avLst/>
              <a:gdLst/>
              <a:ahLst/>
              <a:cxnLst/>
              <a:rect l="l" t="t" r="r" b="b"/>
              <a:pathLst>
                <a:path w="3143" h="6596" extrusionOk="0">
                  <a:moveTo>
                    <a:pt x="0" y="1"/>
                  </a:moveTo>
                  <a:lnTo>
                    <a:pt x="0" y="6595"/>
                  </a:lnTo>
                  <a:lnTo>
                    <a:pt x="3142" y="6595"/>
                  </a:lnTo>
                  <a:lnTo>
                    <a:pt x="31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532" name="Google Shape;4532;p305"/>
          <p:cNvSpPr/>
          <p:nvPr/>
        </p:nvSpPr>
        <p:spPr>
          <a:xfrm>
            <a:off x="-133" y="4752767"/>
            <a:ext cx="6095717" cy="1710532"/>
          </a:xfrm>
          <a:custGeom>
            <a:avLst/>
            <a:gdLst/>
            <a:ahLst/>
            <a:cxnLst/>
            <a:rect l="l" t="t" r="r" b="b"/>
            <a:pathLst>
              <a:path w="285380" h="82741" extrusionOk="0">
                <a:moveTo>
                  <a:pt x="59851" y="0"/>
                </a:moveTo>
                <a:cubicBezTo>
                  <a:pt x="45844" y="0"/>
                  <a:pt x="34261" y="10160"/>
                  <a:pt x="32179" y="23495"/>
                </a:cubicBezTo>
                <a:cubicBezTo>
                  <a:pt x="28661" y="21967"/>
                  <a:pt x="24813" y="21084"/>
                  <a:pt x="20754" y="21084"/>
                </a:cubicBezTo>
                <a:cubicBezTo>
                  <a:pt x="12571" y="21084"/>
                  <a:pt x="5166" y="24707"/>
                  <a:pt x="0" y="30308"/>
                </a:cubicBezTo>
                <a:lnTo>
                  <a:pt x="0" y="82740"/>
                </a:lnTo>
                <a:lnTo>
                  <a:pt x="285236" y="82740"/>
                </a:lnTo>
                <a:lnTo>
                  <a:pt x="285342" y="41508"/>
                </a:lnTo>
                <a:cubicBezTo>
                  <a:pt x="285380" y="32075"/>
                  <a:pt x="277592" y="25436"/>
                  <a:pt x="269313" y="25436"/>
                </a:cubicBezTo>
                <a:cubicBezTo>
                  <a:pt x="266178" y="25436"/>
                  <a:pt x="262972" y="26388"/>
                  <a:pt x="260094" y="28502"/>
                </a:cubicBezTo>
                <a:cubicBezTo>
                  <a:pt x="259975" y="28555"/>
                  <a:pt x="259870" y="28661"/>
                  <a:pt x="259764" y="28713"/>
                </a:cubicBezTo>
                <a:cubicBezTo>
                  <a:pt x="257010" y="16089"/>
                  <a:pt x="245810" y="6483"/>
                  <a:pt x="232303" y="6483"/>
                </a:cubicBezTo>
                <a:cubicBezTo>
                  <a:pt x="219574" y="6483"/>
                  <a:pt x="208808" y="15101"/>
                  <a:pt x="205408" y="26789"/>
                </a:cubicBezTo>
                <a:cubicBezTo>
                  <a:pt x="200348" y="21466"/>
                  <a:pt x="193219" y="18224"/>
                  <a:pt x="185313" y="18224"/>
                </a:cubicBezTo>
                <a:cubicBezTo>
                  <a:pt x="176418" y="18224"/>
                  <a:pt x="168511" y="22349"/>
                  <a:pt x="163346" y="28832"/>
                </a:cubicBezTo>
                <a:cubicBezTo>
                  <a:pt x="161593" y="15101"/>
                  <a:pt x="149892" y="4559"/>
                  <a:pt x="135621" y="4559"/>
                </a:cubicBezTo>
                <a:cubicBezTo>
                  <a:pt x="120955" y="4559"/>
                  <a:pt x="108884" y="15865"/>
                  <a:pt x="107725" y="30255"/>
                </a:cubicBezTo>
                <a:cubicBezTo>
                  <a:pt x="103547" y="27778"/>
                  <a:pt x="98606" y="26355"/>
                  <a:pt x="93401" y="26355"/>
                </a:cubicBezTo>
                <a:cubicBezTo>
                  <a:pt x="91477" y="26355"/>
                  <a:pt x="89606" y="26526"/>
                  <a:pt x="87800" y="26908"/>
                </a:cubicBezTo>
                <a:cubicBezTo>
                  <a:pt x="87194" y="11965"/>
                  <a:pt x="74834" y="0"/>
                  <a:pt x="5985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533" name="Google Shape;4533;p305"/>
          <p:cNvGrpSpPr/>
          <p:nvPr/>
        </p:nvGrpSpPr>
        <p:grpSpPr>
          <a:xfrm>
            <a:off x="3222567" y="493993"/>
            <a:ext cx="7795328" cy="3416409"/>
            <a:chOff x="2416925" y="370495"/>
            <a:chExt cx="5846496" cy="2562307"/>
          </a:xfrm>
        </p:grpSpPr>
        <p:sp>
          <p:nvSpPr>
            <p:cNvPr id="4534" name="Google Shape;4534;p305"/>
            <p:cNvSpPr/>
            <p:nvPr/>
          </p:nvSpPr>
          <p:spPr>
            <a:xfrm flipH="1">
              <a:off x="6574175" y="2511652"/>
              <a:ext cx="1584675" cy="421150"/>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35" name="Google Shape;4535;p305"/>
            <p:cNvSpPr/>
            <p:nvPr/>
          </p:nvSpPr>
          <p:spPr>
            <a:xfrm>
              <a:off x="3533815" y="431165"/>
              <a:ext cx="1608173" cy="42740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36" name="Google Shape;4536;p305"/>
            <p:cNvSpPr/>
            <p:nvPr/>
          </p:nvSpPr>
          <p:spPr>
            <a:xfrm>
              <a:off x="2416925" y="1858650"/>
              <a:ext cx="728255" cy="2415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37" name="Google Shape;4537;p305"/>
            <p:cNvSpPr/>
            <p:nvPr/>
          </p:nvSpPr>
          <p:spPr>
            <a:xfrm flipH="1">
              <a:off x="7247025" y="370495"/>
              <a:ext cx="1016396" cy="33719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38" name="Google Shape;4538;p305"/>
            <p:cNvSpPr/>
            <p:nvPr/>
          </p:nvSpPr>
          <p:spPr>
            <a:xfrm flipH="1">
              <a:off x="5589783" y="1101737"/>
              <a:ext cx="728167" cy="2415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539" name="Google Shape;4539;p305"/>
          <p:cNvSpPr txBox="1">
            <a:spLocks noGrp="1"/>
          </p:cNvSpPr>
          <p:nvPr>
            <p:ph type="title" hasCustomPrompt="1"/>
          </p:nvPr>
        </p:nvSpPr>
        <p:spPr>
          <a:xfrm>
            <a:off x="6411033" y="1956584"/>
            <a:ext cx="4665200" cy="22820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9600"/>
              <a:buNone/>
              <a:defRPr sz="96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4540" name="Google Shape;4540;p305"/>
          <p:cNvSpPr txBox="1">
            <a:spLocks noGrp="1"/>
          </p:cNvSpPr>
          <p:nvPr>
            <p:ph type="subTitle" idx="1"/>
          </p:nvPr>
        </p:nvSpPr>
        <p:spPr>
          <a:xfrm>
            <a:off x="6830433" y="4238584"/>
            <a:ext cx="3826400" cy="6628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4541" name="Google Shape;4541;p305"/>
          <p:cNvGrpSpPr/>
          <p:nvPr/>
        </p:nvGrpSpPr>
        <p:grpSpPr>
          <a:xfrm>
            <a:off x="200" y="5927779"/>
            <a:ext cx="6095880" cy="930235"/>
            <a:chOff x="150" y="4445834"/>
            <a:chExt cx="4571910" cy="697676"/>
          </a:xfrm>
        </p:grpSpPr>
        <p:sp>
          <p:nvSpPr>
            <p:cNvPr id="4542" name="Google Shape;4542;p305"/>
            <p:cNvSpPr/>
            <p:nvPr/>
          </p:nvSpPr>
          <p:spPr>
            <a:xfrm>
              <a:off x="150" y="4446350"/>
              <a:ext cx="4571910" cy="697160"/>
            </a:xfrm>
            <a:custGeom>
              <a:avLst/>
              <a:gdLst/>
              <a:ahLst/>
              <a:cxnLst/>
              <a:rect l="l" t="t" r="r" b="b"/>
              <a:pathLst>
                <a:path w="116675" h="12247" extrusionOk="0">
                  <a:moveTo>
                    <a:pt x="0" y="0"/>
                  </a:moveTo>
                  <a:lnTo>
                    <a:pt x="0" y="12246"/>
                  </a:lnTo>
                  <a:lnTo>
                    <a:pt x="116675" y="12246"/>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543" name="Google Shape;4543;p305"/>
            <p:cNvGrpSpPr/>
            <p:nvPr/>
          </p:nvGrpSpPr>
          <p:grpSpPr>
            <a:xfrm>
              <a:off x="31850" y="4445834"/>
              <a:ext cx="3746486" cy="697119"/>
              <a:chOff x="31859" y="3637483"/>
              <a:chExt cx="3746486" cy="954958"/>
            </a:xfrm>
          </p:grpSpPr>
          <p:sp>
            <p:nvSpPr>
              <p:cNvPr id="4544" name="Google Shape;4544;p305"/>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45" name="Google Shape;4545;p305"/>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46" name="Google Shape;4546;p305"/>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p:transition>
    <p:random/>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matchingName="Blank">
  <p:cSld name="BLANK">
    <p:bg>
      <p:bgPr>
        <a:solidFill>
          <a:srgbClr val="FFFFFF"/>
        </a:solidFill>
        <a:effectLst/>
      </p:bgPr>
    </p:bg>
    <p:spTree>
      <p:nvGrpSpPr>
        <p:cNvPr id="1" name="Shape 4547"/>
        <p:cNvGrpSpPr/>
        <p:nvPr/>
      </p:nvGrpSpPr>
      <p:grpSpPr>
        <a:xfrm>
          <a:off x="0" y="0"/>
          <a:ext cx="0" cy="0"/>
          <a:chOff x="0" y="0"/>
          <a:chExt cx="0" cy="0"/>
        </a:xfrm>
      </p:grpSpPr>
    </p:spTree>
  </p:cSld>
  <p:clrMapOvr>
    <a:masterClrMapping/>
  </p:clrMapOvr>
  <p:transition>
    <p:random/>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matchingName="Content">
  <p:cSld name="OBJECT_ONLY">
    <p:spTree>
      <p:nvGrpSpPr>
        <p:cNvPr id="1" name="Shape 769"/>
        <p:cNvGrpSpPr/>
        <p:nvPr/>
      </p:nvGrpSpPr>
      <p:grpSpPr>
        <a:xfrm>
          <a:off x="0" y="0"/>
          <a:ext cx="0" cy="0"/>
          <a:chOff x="0" y="0"/>
          <a:chExt cx="0" cy="0"/>
        </a:xfrm>
      </p:grpSpPr>
      <p:sp>
        <p:nvSpPr>
          <p:cNvPr id="770" name="Google Shape;770;p205"/>
          <p:cNvSpPr txBox="1">
            <a:spLocks noGrp="1"/>
          </p:cNvSpPr>
          <p:nvPr>
            <p:ph type="body" idx="1"/>
          </p:nvPr>
        </p:nvSpPr>
        <p:spPr>
          <a:xfrm>
            <a:off x="609600" y="274640"/>
            <a:ext cx="10972800" cy="5851525"/>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350"/>
              </a:spcBef>
              <a:spcAft>
                <a:spcPts val="0"/>
              </a:spcAft>
              <a:buSzPts val="1800"/>
              <a:buChar char="•"/>
              <a:defRPr/>
            </a:lvl1pPr>
            <a:lvl2pPr marL="914400" lvl="1" indent="-342900" algn="l">
              <a:lnSpc>
                <a:spcPct val="100000"/>
              </a:lnSpc>
              <a:spcBef>
                <a:spcPts val="750"/>
              </a:spcBef>
              <a:spcAft>
                <a:spcPts val="0"/>
              </a:spcAft>
              <a:buSzPts val="1800"/>
              <a:buChar char="•"/>
              <a:defRPr/>
            </a:lvl2pPr>
            <a:lvl3pPr marL="1371600" lvl="2" indent="-342900" algn="l">
              <a:lnSpc>
                <a:spcPct val="100000"/>
              </a:lnSpc>
              <a:spcBef>
                <a:spcPts val="600"/>
              </a:spcBef>
              <a:spcAft>
                <a:spcPts val="0"/>
              </a:spcAft>
              <a:buSzPts val="18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320040" algn="l">
              <a:lnSpc>
                <a:spcPct val="90000"/>
              </a:lnSpc>
              <a:spcBef>
                <a:spcPts val="600"/>
              </a:spcBef>
              <a:spcAft>
                <a:spcPts val="0"/>
              </a:spcAft>
              <a:buClr>
                <a:schemeClr val="dk1"/>
              </a:buClr>
              <a:buSzPts val="1440"/>
              <a:buChar char="•"/>
              <a:defRPr/>
            </a:lvl6pPr>
            <a:lvl7pPr marL="3200400" lvl="6" indent="-320040" algn="l">
              <a:lnSpc>
                <a:spcPct val="90000"/>
              </a:lnSpc>
              <a:spcBef>
                <a:spcPts val="600"/>
              </a:spcBef>
              <a:spcAft>
                <a:spcPts val="0"/>
              </a:spcAft>
              <a:buClr>
                <a:schemeClr val="dk1"/>
              </a:buClr>
              <a:buSzPts val="1440"/>
              <a:buChar char="•"/>
              <a:defRPr/>
            </a:lvl7pPr>
            <a:lvl8pPr marL="3657600" lvl="7" indent="-320040" algn="l">
              <a:lnSpc>
                <a:spcPct val="90000"/>
              </a:lnSpc>
              <a:spcBef>
                <a:spcPts val="600"/>
              </a:spcBef>
              <a:spcAft>
                <a:spcPts val="0"/>
              </a:spcAft>
              <a:buClr>
                <a:schemeClr val="dk1"/>
              </a:buClr>
              <a:buSzPts val="1440"/>
              <a:buChar char="•"/>
              <a:defRPr/>
            </a:lvl8pPr>
            <a:lvl9pPr marL="4114800" lvl="8" indent="-320040" algn="l">
              <a:lnSpc>
                <a:spcPct val="90000"/>
              </a:lnSpc>
              <a:spcBef>
                <a:spcPts val="600"/>
              </a:spcBef>
              <a:spcAft>
                <a:spcPts val="0"/>
              </a:spcAft>
              <a:buClr>
                <a:schemeClr val="dk1"/>
              </a:buClr>
              <a:buSzPts val="1440"/>
              <a:buChar char="•"/>
              <a:defRPr/>
            </a:lvl9pPr>
          </a:lstStyle>
          <a:p/>
        </p:txBody>
      </p:sp>
      <p:sp>
        <p:nvSpPr>
          <p:cNvPr id="771" name="Google Shape;771;p205"/>
          <p:cNvSpPr txBox="1">
            <a:spLocks noGrp="1"/>
          </p:cNvSpPr>
          <p:nvPr>
            <p:ph type="dt" idx="10"/>
          </p:nvPr>
        </p:nvSpPr>
        <p:spPr>
          <a:xfrm>
            <a:off x="609600" y="6245225"/>
            <a:ext cx="2844800" cy="47625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72" name="Google Shape;772;p205"/>
          <p:cNvSpPr txBox="1">
            <a:spLocks noGrp="1"/>
          </p:cNvSpPr>
          <p:nvPr>
            <p:ph type="ftr" idx="11"/>
          </p:nvPr>
        </p:nvSpPr>
        <p:spPr>
          <a:xfrm>
            <a:off x="4165600" y="6245225"/>
            <a:ext cx="3860800" cy="47625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73" name="Google Shape;773;p205"/>
          <p:cNvSpPr txBox="1">
            <a:spLocks noGrp="1"/>
          </p:cNvSpPr>
          <p:nvPr>
            <p:ph type="sldNum" idx="12"/>
          </p:nvPr>
        </p:nvSpPr>
        <p:spPr>
          <a:xfrm>
            <a:off x="8737600" y="6245225"/>
            <a:ext cx="2844800" cy="47625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1pPr>
            <a:lvl2pPr marL="0" lvl="1"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2pPr>
            <a:lvl3pPr marL="0" lvl="2"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3pPr>
            <a:lvl4pPr marL="0" lvl="3"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4pPr>
            <a:lvl5pPr marL="0" lvl="4"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5pPr>
            <a:lvl6pPr marL="0" lvl="5"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6pPr>
            <a:lvl7pPr marL="0" lvl="6"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7pPr>
            <a:lvl8pPr marL="0" lvl="7"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8pPr>
            <a:lvl9pPr marL="0" lvl="8" indent="0" algn="r">
              <a:spcBef>
                <a:spcPts val="0"/>
              </a:spcBef>
              <a:buNone/>
              <a:defRPr sz="900">
                <a:solidFill>
                  <a:srgbClr val="888888"/>
                </a:solidFill>
                <a:latin typeface="Cambria" panose="02040503050406030204"/>
                <a:ea typeface="Cambria" panose="02040503050406030204"/>
                <a:cs typeface="Cambria" panose="02040503050406030204"/>
                <a:sym typeface="Cambria" panose="02040503050406030204"/>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Section Header 1">
  <p:cSld name="BLANK_1_1_1_1_1_1_3">
    <p:spTree>
      <p:nvGrpSpPr>
        <p:cNvPr id="1" name="Shape 4548"/>
        <p:cNvGrpSpPr/>
        <p:nvPr/>
      </p:nvGrpSpPr>
      <p:grpSpPr>
        <a:xfrm>
          <a:off x="0" y="0"/>
          <a:ext cx="0" cy="0"/>
          <a:chOff x="0" y="0"/>
          <a:chExt cx="0" cy="0"/>
        </a:xfrm>
      </p:grpSpPr>
      <p:grpSp>
        <p:nvGrpSpPr>
          <p:cNvPr id="4549" name="Google Shape;4549;p307"/>
          <p:cNvGrpSpPr/>
          <p:nvPr/>
        </p:nvGrpSpPr>
        <p:grpSpPr>
          <a:xfrm>
            <a:off x="1049581" y="2797047"/>
            <a:ext cx="1312828" cy="2430380"/>
            <a:chOff x="7797029" y="2174230"/>
            <a:chExt cx="1161931" cy="2151032"/>
          </a:xfrm>
        </p:grpSpPr>
        <p:sp>
          <p:nvSpPr>
            <p:cNvPr id="4550" name="Google Shape;4550;p307"/>
            <p:cNvSpPr/>
            <p:nvPr/>
          </p:nvSpPr>
          <p:spPr>
            <a:xfrm>
              <a:off x="7797029" y="2174230"/>
              <a:ext cx="1161931" cy="1382760"/>
            </a:xfrm>
            <a:custGeom>
              <a:avLst/>
              <a:gdLst/>
              <a:ahLst/>
              <a:cxnLst/>
              <a:rect l="l" t="t" r="r" b="b"/>
              <a:pathLst>
                <a:path w="21273" h="25316" extrusionOk="0">
                  <a:moveTo>
                    <a:pt x="11920" y="0"/>
                  </a:moveTo>
                  <a:cubicBezTo>
                    <a:pt x="9767" y="0"/>
                    <a:pt x="7648" y="927"/>
                    <a:pt x="6217" y="2390"/>
                  </a:cubicBezTo>
                  <a:cubicBezTo>
                    <a:pt x="4630" y="4024"/>
                    <a:pt x="3883" y="6245"/>
                    <a:pt x="3883" y="8383"/>
                  </a:cubicBezTo>
                  <a:cubicBezTo>
                    <a:pt x="3846" y="9045"/>
                    <a:pt x="3930" y="9745"/>
                    <a:pt x="3650" y="10361"/>
                  </a:cubicBezTo>
                  <a:cubicBezTo>
                    <a:pt x="3417" y="10828"/>
                    <a:pt x="3034" y="11220"/>
                    <a:pt x="2679" y="11650"/>
                  </a:cubicBezTo>
                  <a:cubicBezTo>
                    <a:pt x="1046" y="13516"/>
                    <a:pt x="0" y="15850"/>
                    <a:pt x="75" y="18183"/>
                  </a:cubicBezTo>
                  <a:cubicBezTo>
                    <a:pt x="150" y="20554"/>
                    <a:pt x="1438" y="22888"/>
                    <a:pt x="3613" y="24213"/>
                  </a:cubicBezTo>
                  <a:cubicBezTo>
                    <a:pt x="4824" y="24931"/>
                    <a:pt x="6299" y="25315"/>
                    <a:pt x="7769" y="25315"/>
                  </a:cubicBezTo>
                  <a:cubicBezTo>
                    <a:pt x="8994" y="25315"/>
                    <a:pt x="10215" y="25048"/>
                    <a:pt x="11276" y="24484"/>
                  </a:cubicBezTo>
                  <a:cubicBezTo>
                    <a:pt x="12090" y="24825"/>
                    <a:pt x="13002" y="24989"/>
                    <a:pt x="13926" y="24989"/>
                  </a:cubicBezTo>
                  <a:cubicBezTo>
                    <a:pt x="15830" y="24989"/>
                    <a:pt x="17782" y="24291"/>
                    <a:pt x="19014" y="23009"/>
                  </a:cubicBezTo>
                  <a:cubicBezTo>
                    <a:pt x="20843" y="21142"/>
                    <a:pt x="21273" y="18417"/>
                    <a:pt x="20498" y="16083"/>
                  </a:cubicBezTo>
                  <a:cubicBezTo>
                    <a:pt x="20143" y="14954"/>
                    <a:pt x="19518" y="13908"/>
                    <a:pt x="18864" y="12891"/>
                  </a:cubicBezTo>
                  <a:cubicBezTo>
                    <a:pt x="18743" y="12742"/>
                    <a:pt x="18668" y="12546"/>
                    <a:pt x="18631" y="12350"/>
                  </a:cubicBezTo>
                  <a:cubicBezTo>
                    <a:pt x="18631" y="12191"/>
                    <a:pt x="18743" y="11995"/>
                    <a:pt x="18780" y="11808"/>
                  </a:cubicBezTo>
                  <a:cubicBezTo>
                    <a:pt x="20843" y="3090"/>
                    <a:pt x="16718" y="561"/>
                    <a:pt x="12835" y="57"/>
                  </a:cubicBezTo>
                  <a:cubicBezTo>
                    <a:pt x="12530" y="19"/>
                    <a:pt x="12225" y="0"/>
                    <a:pt x="119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551" name="Google Shape;4551;p307"/>
            <p:cNvGrpSpPr/>
            <p:nvPr/>
          </p:nvGrpSpPr>
          <p:grpSpPr>
            <a:xfrm>
              <a:off x="8149431" y="2521491"/>
              <a:ext cx="429313" cy="1803771"/>
              <a:chOff x="6097050" y="1346450"/>
              <a:chExt cx="196500" cy="825600"/>
            </a:xfrm>
          </p:grpSpPr>
          <p:sp>
            <p:nvSpPr>
              <p:cNvPr id="4552" name="Google Shape;4552;p307"/>
              <p:cNvSpPr/>
              <p:nvPr/>
            </p:nvSpPr>
            <p:spPr>
              <a:xfrm>
                <a:off x="6203225" y="1432075"/>
                <a:ext cx="20325" cy="739975"/>
              </a:xfrm>
              <a:custGeom>
                <a:avLst/>
                <a:gdLst/>
                <a:ahLst/>
                <a:cxnLst/>
                <a:rect l="l" t="t" r="r" b="b"/>
                <a:pathLst>
                  <a:path w="813" h="29599" extrusionOk="0">
                    <a:moveTo>
                      <a:pt x="420" y="1"/>
                    </a:moveTo>
                    <a:cubicBezTo>
                      <a:pt x="187" y="1"/>
                      <a:pt x="0" y="197"/>
                      <a:pt x="0" y="430"/>
                    </a:cubicBezTo>
                    <a:lnTo>
                      <a:pt x="0" y="29207"/>
                    </a:lnTo>
                    <a:cubicBezTo>
                      <a:pt x="0" y="29440"/>
                      <a:pt x="187" y="29599"/>
                      <a:pt x="420" y="29599"/>
                    </a:cubicBezTo>
                    <a:cubicBezTo>
                      <a:pt x="616" y="29599"/>
                      <a:pt x="812" y="29440"/>
                      <a:pt x="812" y="29207"/>
                    </a:cubicBezTo>
                    <a:lnTo>
                      <a:pt x="812" y="430"/>
                    </a:lnTo>
                    <a:cubicBezTo>
                      <a:pt x="812" y="197"/>
                      <a:pt x="616" y="1"/>
                      <a:pt x="420"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53" name="Google Shape;4553;p307"/>
              <p:cNvSpPr/>
              <p:nvPr/>
            </p:nvSpPr>
            <p:spPr>
              <a:xfrm>
                <a:off x="6097050" y="1389375"/>
                <a:ext cx="124625" cy="276800"/>
              </a:xfrm>
              <a:custGeom>
                <a:avLst/>
                <a:gdLst/>
                <a:ahLst/>
                <a:cxnLst/>
                <a:rect l="l" t="t" r="r" b="b"/>
                <a:pathLst>
                  <a:path w="4985" h="11072" extrusionOk="0">
                    <a:moveTo>
                      <a:pt x="430" y="1"/>
                    </a:moveTo>
                    <a:cubicBezTo>
                      <a:pt x="234" y="1"/>
                      <a:pt x="84" y="113"/>
                      <a:pt x="84" y="309"/>
                    </a:cubicBezTo>
                    <a:cubicBezTo>
                      <a:pt x="47" y="971"/>
                      <a:pt x="0" y="1587"/>
                      <a:pt x="0" y="2250"/>
                    </a:cubicBezTo>
                    <a:cubicBezTo>
                      <a:pt x="0" y="3809"/>
                      <a:pt x="159" y="5405"/>
                      <a:pt x="747" y="6917"/>
                    </a:cubicBezTo>
                    <a:cubicBezTo>
                      <a:pt x="1447" y="8672"/>
                      <a:pt x="2763" y="10147"/>
                      <a:pt x="4396" y="11043"/>
                    </a:cubicBezTo>
                    <a:cubicBezTo>
                      <a:pt x="4449" y="11063"/>
                      <a:pt x="4501" y="11072"/>
                      <a:pt x="4550" y="11072"/>
                    </a:cubicBezTo>
                    <a:cubicBezTo>
                      <a:pt x="4688" y="11072"/>
                      <a:pt x="4808" y="11001"/>
                      <a:pt x="4863" y="10884"/>
                    </a:cubicBezTo>
                    <a:cubicBezTo>
                      <a:pt x="4985" y="10735"/>
                      <a:pt x="4901" y="10539"/>
                      <a:pt x="4751" y="10417"/>
                    </a:cubicBezTo>
                    <a:cubicBezTo>
                      <a:pt x="3230" y="9605"/>
                      <a:pt x="2026" y="8243"/>
                      <a:pt x="1363" y="6646"/>
                    </a:cubicBezTo>
                    <a:cubicBezTo>
                      <a:pt x="822" y="5284"/>
                      <a:pt x="700" y="3772"/>
                      <a:pt x="700" y="2250"/>
                    </a:cubicBezTo>
                    <a:cubicBezTo>
                      <a:pt x="700" y="1634"/>
                      <a:pt x="700" y="971"/>
                      <a:pt x="747" y="346"/>
                    </a:cubicBezTo>
                    <a:cubicBezTo>
                      <a:pt x="747" y="150"/>
                      <a:pt x="588" y="1"/>
                      <a:pt x="430"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54" name="Google Shape;4554;p307"/>
              <p:cNvSpPr/>
              <p:nvPr/>
            </p:nvSpPr>
            <p:spPr>
              <a:xfrm>
                <a:off x="6207875" y="1346450"/>
                <a:ext cx="85675" cy="205950"/>
              </a:xfrm>
              <a:custGeom>
                <a:avLst/>
                <a:gdLst/>
                <a:ahLst/>
                <a:cxnLst/>
                <a:rect l="l" t="t" r="r" b="b"/>
                <a:pathLst>
                  <a:path w="3427" h="8238" extrusionOk="0">
                    <a:moveTo>
                      <a:pt x="2997" y="0"/>
                    </a:moveTo>
                    <a:cubicBezTo>
                      <a:pt x="2801" y="0"/>
                      <a:pt x="2652" y="159"/>
                      <a:pt x="2689" y="355"/>
                    </a:cubicBezTo>
                    <a:cubicBezTo>
                      <a:pt x="2726" y="1055"/>
                      <a:pt x="2764" y="1718"/>
                      <a:pt x="2764" y="2371"/>
                    </a:cubicBezTo>
                    <a:cubicBezTo>
                      <a:pt x="2764" y="3118"/>
                      <a:pt x="2726" y="3818"/>
                      <a:pt x="2530" y="4518"/>
                    </a:cubicBezTo>
                    <a:cubicBezTo>
                      <a:pt x="2381" y="5171"/>
                      <a:pt x="2101" y="5797"/>
                      <a:pt x="1718" y="6338"/>
                    </a:cubicBezTo>
                    <a:cubicBezTo>
                      <a:pt x="1326" y="6889"/>
                      <a:pt x="822" y="7318"/>
                      <a:pt x="234" y="7589"/>
                    </a:cubicBezTo>
                    <a:cubicBezTo>
                      <a:pt x="85" y="7663"/>
                      <a:pt x="1" y="7859"/>
                      <a:pt x="85" y="8018"/>
                    </a:cubicBezTo>
                    <a:cubicBezTo>
                      <a:pt x="112" y="8156"/>
                      <a:pt x="246" y="8237"/>
                      <a:pt x="378" y="8237"/>
                    </a:cubicBezTo>
                    <a:cubicBezTo>
                      <a:pt x="425" y="8237"/>
                      <a:pt x="472" y="8227"/>
                      <a:pt x="514" y="8205"/>
                    </a:cubicBezTo>
                    <a:cubicBezTo>
                      <a:pt x="1214" y="7897"/>
                      <a:pt x="1830" y="7355"/>
                      <a:pt x="2260" y="6730"/>
                    </a:cubicBezTo>
                    <a:cubicBezTo>
                      <a:pt x="2726" y="6151"/>
                      <a:pt x="3034" y="5405"/>
                      <a:pt x="3193" y="4667"/>
                    </a:cubicBezTo>
                    <a:cubicBezTo>
                      <a:pt x="3389" y="3930"/>
                      <a:pt x="3426" y="3155"/>
                      <a:pt x="3426" y="2371"/>
                    </a:cubicBezTo>
                    <a:cubicBezTo>
                      <a:pt x="3426" y="1671"/>
                      <a:pt x="3389" y="971"/>
                      <a:pt x="3352" y="318"/>
                    </a:cubicBezTo>
                    <a:cubicBezTo>
                      <a:pt x="3352" y="122"/>
                      <a:pt x="3156" y="0"/>
                      <a:pt x="2997"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555" name="Google Shape;4555;p307"/>
          <p:cNvGrpSpPr/>
          <p:nvPr/>
        </p:nvGrpSpPr>
        <p:grpSpPr>
          <a:xfrm>
            <a:off x="462251" y="512917"/>
            <a:ext cx="11132483" cy="2653211"/>
            <a:chOff x="346688" y="384688"/>
            <a:chExt cx="8349362" cy="1989908"/>
          </a:xfrm>
        </p:grpSpPr>
        <p:sp>
          <p:nvSpPr>
            <p:cNvPr id="4556" name="Google Shape;4556;p307"/>
            <p:cNvSpPr/>
            <p:nvPr/>
          </p:nvSpPr>
          <p:spPr>
            <a:xfrm>
              <a:off x="346688" y="600725"/>
              <a:ext cx="732825" cy="238128"/>
            </a:xfrm>
            <a:custGeom>
              <a:avLst/>
              <a:gdLst/>
              <a:ahLst/>
              <a:cxnLst/>
              <a:rect l="l" t="t" r="r" b="b"/>
              <a:pathLst>
                <a:path w="6927" h="2251" extrusionOk="0">
                  <a:moveTo>
                    <a:pt x="3856" y="1"/>
                  </a:moveTo>
                  <a:cubicBezTo>
                    <a:pt x="3081" y="1"/>
                    <a:pt x="2456" y="505"/>
                    <a:pt x="2260" y="1205"/>
                  </a:cubicBezTo>
                  <a:cubicBezTo>
                    <a:pt x="2064" y="1130"/>
                    <a:pt x="1830" y="1046"/>
                    <a:pt x="1597" y="1046"/>
                  </a:cubicBezTo>
                  <a:cubicBezTo>
                    <a:pt x="822" y="1046"/>
                    <a:pt x="197" y="1550"/>
                    <a:pt x="1" y="2250"/>
                  </a:cubicBezTo>
                  <a:lnTo>
                    <a:pt x="6852" y="2250"/>
                  </a:lnTo>
                  <a:cubicBezTo>
                    <a:pt x="6927" y="2138"/>
                    <a:pt x="6927" y="2017"/>
                    <a:pt x="6927" y="1867"/>
                  </a:cubicBezTo>
                  <a:cubicBezTo>
                    <a:pt x="6927" y="1242"/>
                    <a:pt x="6423" y="738"/>
                    <a:pt x="5797" y="738"/>
                  </a:cubicBezTo>
                  <a:cubicBezTo>
                    <a:pt x="5601" y="738"/>
                    <a:pt x="5452" y="775"/>
                    <a:pt x="5293" y="850"/>
                  </a:cubicBezTo>
                  <a:cubicBezTo>
                    <a:pt x="5022" y="346"/>
                    <a:pt x="4481" y="1"/>
                    <a:pt x="38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57" name="Google Shape;4557;p307"/>
            <p:cNvSpPr/>
            <p:nvPr/>
          </p:nvSpPr>
          <p:spPr>
            <a:xfrm>
              <a:off x="1114725" y="1308300"/>
              <a:ext cx="1161909" cy="308823"/>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58" name="Google Shape;4558;p307"/>
            <p:cNvSpPr/>
            <p:nvPr/>
          </p:nvSpPr>
          <p:spPr>
            <a:xfrm flipH="1">
              <a:off x="7844150" y="2097774"/>
              <a:ext cx="851900" cy="276822"/>
            </a:xfrm>
            <a:custGeom>
              <a:avLst/>
              <a:gdLst/>
              <a:ahLst/>
              <a:cxnLst/>
              <a:rect l="l" t="t" r="r" b="b"/>
              <a:pathLst>
                <a:path w="6927" h="2251" extrusionOk="0">
                  <a:moveTo>
                    <a:pt x="3856" y="1"/>
                  </a:moveTo>
                  <a:cubicBezTo>
                    <a:pt x="3081" y="1"/>
                    <a:pt x="2456" y="505"/>
                    <a:pt x="2260" y="1205"/>
                  </a:cubicBezTo>
                  <a:cubicBezTo>
                    <a:pt x="2064" y="1130"/>
                    <a:pt x="1830" y="1046"/>
                    <a:pt x="1597" y="1046"/>
                  </a:cubicBezTo>
                  <a:cubicBezTo>
                    <a:pt x="822" y="1046"/>
                    <a:pt x="197" y="1550"/>
                    <a:pt x="1" y="2250"/>
                  </a:cubicBezTo>
                  <a:lnTo>
                    <a:pt x="6852" y="2250"/>
                  </a:lnTo>
                  <a:cubicBezTo>
                    <a:pt x="6927" y="2138"/>
                    <a:pt x="6927" y="2017"/>
                    <a:pt x="6927" y="1867"/>
                  </a:cubicBezTo>
                  <a:cubicBezTo>
                    <a:pt x="6927" y="1242"/>
                    <a:pt x="6423" y="738"/>
                    <a:pt x="5797" y="738"/>
                  </a:cubicBezTo>
                  <a:cubicBezTo>
                    <a:pt x="5601" y="738"/>
                    <a:pt x="5452" y="775"/>
                    <a:pt x="5293" y="850"/>
                  </a:cubicBezTo>
                  <a:cubicBezTo>
                    <a:pt x="5022" y="346"/>
                    <a:pt x="4481" y="1"/>
                    <a:pt x="38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59" name="Google Shape;4559;p307"/>
            <p:cNvSpPr/>
            <p:nvPr/>
          </p:nvSpPr>
          <p:spPr>
            <a:xfrm>
              <a:off x="6882125" y="384688"/>
              <a:ext cx="1161909" cy="308823"/>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560" name="Google Shape;4560;p307"/>
          <p:cNvSpPr txBox="1">
            <a:spLocks noGrp="1"/>
          </p:cNvSpPr>
          <p:nvPr>
            <p:ph type="title"/>
          </p:nvPr>
        </p:nvSpPr>
        <p:spPr>
          <a:xfrm>
            <a:off x="3309001" y="2965500"/>
            <a:ext cx="5574000" cy="18764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600"/>
              <a:buNone/>
              <a:defRPr sz="5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4561" name="Google Shape;4561;p307"/>
          <p:cNvSpPr txBox="1">
            <a:spLocks noGrp="1"/>
          </p:cNvSpPr>
          <p:nvPr>
            <p:ph type="title" idx="2"/>
          </p:nvPr>
        </p:nvSpPr>
        <p:spPr>
          <a:xfrm>
            <a:off x="5300801" y="1040000"/>
            <a:ext cx="1590400" cy="1307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6000"/>
              <a:buNone/>
              <a:defRPr sz="7000">
                <a:solidFill>
                  <a:schemeClr val="dk1"/>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4562" name="Google Shape;4562;p307"/>
          <p:cNvSpPr txBox="1">
            <a:spLocks noGrp="1"/>
          </p:cNvSpPr>
          <p:nvPr>
            <p:ph type="subTitle" idx="1"/>
          </p:nvPr>
        </p:nvSpPr>
        <p:spPr>
          <a:xfrm>
            <a:off x="3912401" y="5091500"/>
            <a:ext cx="4367200" cy="7120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563" name="Google Shape;4563;p307"/>
          <p:cNvSpPr/>
          <p:nvPr/>
        </p:nvSpPr>
        <p:spPr>
          <a:xfrm>
            <a:off x="200" y="6053100"/>
            <a:ext cx="12192148" cy="826672"/>
          </a:xfrm>
          <a:custGeom>
            <a:avLst/>
            <a:gdLst/>
            <a:ahLst/>
            <a:cxnLst/>
            <a:rect l="l" t="t" r="r" b="b"/>
            <a:pathLst>
              <a:path w="116675" h="12247" extrusionOk="0">
                <a:moveTo>
                  <a:pt x="0" y="0"/>
                </a:moveTo>
                <a:lnTo>
                  <a:pt x="0" y="12246"/>
                </a:lnTo>
                <a:lnTo>
                  <a:pt x="116675" y="12246"/>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564" name="Google Shape;4564;p307"/>
          <p:cNvGrpSpPr/>
          <p:nvPr/>
        </p:nvGrpSpPr>
        <p:grpSpPr>
          <a:xfrm>
            <a:off x="42479" y="6053509"/>
            <a:ext cx="12077258" cy="829285"/>
            <a:chOff x="31859" y="3637483"/>
            <a:chExt cx="9057944" cy="954958"/>
          </a:xfrm>
        </p:grpSpPr>
        <p:sp>
          <p:nvSpPr>
            <p:cNvPr id="4565" name="Google Shape;4565;p307"/>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66" name="Google Shape;4566;p307"/>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67" name="Google Shape;4567;p307"/>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68" name="Google Shape;4568;p307"/>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69" name="Google Shape;4569;p307"/>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70" name="Google Shape;4570;p307"/>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571" name="Google Shape;4571;p307"/>
          <p:cNvGrpSpPr/>
          <p:nvPr/>
        </p:nvGrpSpPr>
        <p:grpSpPr>
          <a:xfrm>
            <a:off x="67" y="4094395"/>
            <a:ext cx="3035432" cy="1958543"/>
            <a:chOff x="50" y="3136773"/>
            <a:chExt cx="2174170" cy="1402833"/>
          </a:xfrm>
        </p:grpSpPr>
        <p:grpSp>
          <p:nvGrpSpPr>
            <p:cNvPr id="4572" name="Google Shape;4572;p307"/>
            <p:cNvGrpSpPr/>
            <p:nvPr/>
          </p:nvGrpSpPr>
          <p:grpSpPr>
            <a:xfrm>
              <a:off x="50" y="3136773"/>
              <a:ext cx="2174170" cy="1402833"/>
              <a:chOff x="41" y="2411634"/>
              <a:chExt cx="4234022" cy="2731906"/>
            </a:xfrm>
          </p:grpSpPr>
          <p:sp>
            <p:nvSpPr>
              <p:cNvPr id="4573" name="Google Shape;4573;p307"/>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574" name="Google Shape;4574;p307"/>
              <p:cNvGrpSpPr/>
              <p:nvPr/>
            </p:nvGrpSpPr>
            <p:grpSpPr>
              <a:xfrm>
                <a:off x="231728" y="2704031"/>
                <a:ext cx="3471198" cy="2190466"/>
                <a:chOff x="231728" y="2704031"/>
                <a:chExt cx="3471198" cy="2190466"/>
              </a:xfrm>
            </p:grpSpPr>
            <p:sp>
              <p:nvSpPr>
                <p:cNvPr id="4575" name="Google Shape;4575;p307"/>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76" name="Google Shape;4576;p307"/>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77" name="Google Shape;4577;p307"/>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78" name="Google Shape;4578;p307"/>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79" name="Google Shape;4579;p307"/>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0" name="Google Shape;4580;p307"/>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1" name="Google Shape;4581;p307"/>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2" name="Google Shape;4582;p307"/>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3" name="Google Shape;4583;p307"/>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4" name="Google Shape;4584;p307"/>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5" name="Google Shape;4585;p307"/>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6" name="Google Shape;4586;p307"/>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7" name="Google Shape;4587;p307"/>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8" name="Google Shape;4588;p307"/>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89" name="Google Shape;4589;p307"/>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0" name="Google Shape;4590;p307"/>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1" name="Google Shape;4591;p307"/>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592" name="Google Shape;4592;p307"/>
            <p:cNvGrpSpPr/>
            <p:nvPr/>
          </p:nvGrpSpPr>
          <p:grpSpPr>
            <a:xfrm>
              <a:off x="119034" y="3286919"/>
              <a:ext cx="1782460" cy="1124804"/>
              <a:chOff x="231728" y="2704031"/>
              <a:chExt cx="3471198" cy="2190466"/>
            </a:xfrm>
          </p:grpSpPr>
          <p:sp>
            <p:nvSpPr>
              <p:cNvPr id="4593" name="Google Shape;4593;p307"/>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4" name="Google Shape;4594;p307"/>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5" name="Google Shape;4595;p307"/>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6" name="Google Shape;4596;p307"/>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7" name="Google Shape;4597;p307"/>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8" name="Google Shape;4598;p307"/>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599" name="Google Shape;4599;p307"/>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0" name="Google Shape;4600;p307"/>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1" name="Google Shape;4601;p307"/>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2" name="Google Shape;4602;p307"/>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3" name="Google Shape;4603;p307"/>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4" name="Google Shape;4604;p307"/>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5" name="Google Shape;4605;p307"/>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6" name="Google Shape;4606;p307"/>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7" name="Google Shape;4607;p307"/>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8" name="Google Shape;4608;p307"/>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09" name="Google Shape;4609;p307"/>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610" name="Google Shape;4610;p307"/>
          <p:cNvGrpSpPr/>
          <p:nvPr/>
        </p:nvGrpSpPr>
        <p:grpSpPr>
          <a:xfrm>
            <a:off x="9385357" y="4324048"/>
            <a:ext cx="2806999" cy="1729039"/>
            <a:chOff x="7039018" y="3243036"/>
            <a:chExt cx="2105249" cy="1296779"/>
          </a:xfrm>
        </p:grpSpPr>
        <p:grpSp>
          <p:nvGrpSpPr>
            <p:cNvPr id="4611" name="Google Shape;4611;p307"/>
            <p:cNvGrpSpPr/>
            <p:nvPr/>
          </p:nvGrpSpPr>
          <p:grpSpPr>
            <a:xfrm flipH="1">
              <a:off x="7039018" y="3243036"/>
              <a:ext cx="2105249" cy="1296779"/>
              <a:chOff x="41" y="2411634"/>
              <a:chExt cx="4234022" cy="2731906"/>
            </a:xfrm>
          </p:grpSpPr>
          <p:sp>
            <p:nvSpPr>
              <p:cNvPr id="4612" name="Google Shape;4612;p307"/>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613" name="Google Shape;4613;p307"/>
              <p:cNvGrpSpPr/>
              <p:nvPr/>
            </p:nvGrpSpPr>
            <p:grpSpPr>
              <a:xfrm>
                <a:off x="231728" y="2704031"/>
                <a:ext cx="3471198" cy="2190466"/>
                <a:chOff x="231728" y="2704031"/>
                <a:chExt cx="3471198" cy="2190466"/>
              </a:xfrm>
            </p:grpSpPr>
            <p:sp>
              <p:nvSpPr>
                <p:cNvPr id="4614" name="Google Shape;4614;p307"/>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15" name="Google Shape;4615;p307"/>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16" name="Google Shape;4616;p307"/>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17" name="Google Shape;4617;p307"/>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18" name="Google Shape;4618;p307"/>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19" name="Google Shape;4619;p307"/>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0" name="Google Shape;4620;p307"/>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1" name="Google Shape;4621;p307"/>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2" name="Google Shape;4622;p307"/>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3" name="Google Shape;4623;p307"/>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4" name="Google Shape;4624;p307"/>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5" name="Google Shape;4625;p307"/>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6" name="Google Shape;4626;p307"/>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7" name="Google Shape;4627;p307"/>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8" name="Google Shape;4628;p307"/>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29" name="Google Shape;4629;p307"/>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0" name="Google Shape;4630;p307"/>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631" name="Google Shape;4631;p307"/>
            <p:cNvGrpSpPr/>
            <p:nvPr/>
          </p:nvGrpSpPr>
          <p:grpSpPr>
            <a:xfrm flipH="1">
              <a:off x="7303098" y="3381831"/>
              <a:ext cx="1725956" cy="1039769"/>
              <a:chOff x="231728" y="2704031"/>
              <a:chExt cx="3471198" cy="2190466"/>
            </a:xfrm>
          </p:grpSpPr>
          <p:sp>
            <p:nvSpPr>
              <p:cNvPr id="4632" name="Google Shape;4632;p307"/>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3" name="Google Shape;4633;p307"/>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4" name="Google Shape;4634;p307"/>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5" name="Google Shape;4635;p307"/>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6" name="Google Shape;4636;p307"/>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7" name="Google Shape;4637;p307"/>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8" name="Google Shape;4638;p307"/>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39" name="Google Shape;4639;p307"/>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0" name="Google Shape;4640;p307"/>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1" name="Google Shape;4641;p307"/>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2" name="Google Shape;4642;p307"/>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3" name="Google Shape;4643;p307"/>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4" name="Google Shape;4644;p307"/>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5" name="Google Shape;4645;p307"/>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6" name="Google Shape;4646;p307"/>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7" name="Google Shape;4647;p307"/>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48" name="Google Shape;4648;p307"/>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p:transition>
    <p:random/>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body 1">
  <p:cSld name="BLANK_1_1_1_1_1_1_2">
    <p:spTree>
      <p:nvGrpSpPr>
        <p:cNvPr id="1" name="Shape 4649"/>
        <p:cNvGrpSpPr/>
        <p:nvPr/>
      </p:nvGrpSpPr>
      <p:grpSpPr>
        <a:xfrm>
          <a:off x="0" y="0"/>
          <a:ext cx="0" cy="0"/>
          <a:chOff x="0" y="0"/>
          <a:chExt cx="0" cy="0"/>
        </a:xfrm>
      </p:grpSpPr>
      <p:sp>
        <p:nvSpPr>
          <p:cNvPr id="4650" name="Google Shape;4650;p308"/>
          <p:cNvSpPr txBox="1">
            <a:spLocks noGrp="1"/>
          </p:cNvSpPr>
          <p:nvPr>
            <p:ph type="title"/>
          </p:nvPr>
        </p:nvSpPr>
        <p:spPr>
          <a:xfrm>
            <a:off x="960000" y="718800"/>
            <a:ext cx="10272000" cy="6380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4651" name="Google Shape;4651;p308"/>
          <p:cNvSpPr txBox="1">
            <a:spLocks noGrp="1"/>
          </p:cNvSpPr>
          <p:nvPr>
            <p:ph type="body" idx="1"/>
          </p:nvPr>
        </p:nvSpPr>
        <p:spPr>
          <a:xfrm>
            <a:off x="960000" y="1450967"/>
            <a:ext cx="10272000" cy="4688400"/>
          </a:xfrm>
          <a:prstGeom prst="rect">
            <a:avLst/>
          </a:prstGeom>
          <a:noFill/>
          <a:ln>
            <a:noFill/>
          </a:ln>
        </p:spPr>
        <p:txBody>
          <a:bodyPr spcFirstLastPara="1" wrap="square" lIns="14400" tIns="14400" rIns="14400" bIns="14400" anchor="t" anchorCtr="0">
            <a:noAutofit/>
          </a:bodyPr>
          <a:lstStyle>
            <a:lvl1pPr marL="457200" lvl="0" indent="-317500" algn="l">
              <a:lnSpc>
                <a:spcPct val="100000"/>
              </a:lnSpc>
              <a:spcBef>
                <a:spcPts val="0"/>
              </a:spcBef>
              <a:spcAft>
                <a:spcPts val="0"/>
              </a:spcAft>
              <a:buSzPts val="1400"/>
              <a:buChar char="●"/>
              <a:defRPr sz="1250"/>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p:txBody>
      </p:sp>
      <p:grpSp>
        <p:nvGrpSpPr>
          <p:cNvPr id="4652" name="Google Shape;4652;p308"/>
          <p:cNvGrpSpPr/>
          <p:nvPr/>
        </p:nvGrpSpPr>
        <p:grpSpPr>
          <a:xfrm>
            <a:off x="-100" y="6139481"/>
            <a:ext cx="12192148" cy="718524"/>
            <a:chOff x="-75" y="3996089"/>
            <a:chExt cx="9144111" cy="818986"/>
          </a:xfrm>
        </p:grpSpPr>
        <p:sp>
          <p:nvSpPr>
            <p:cNvPr id="4653" name="Google Shape;4653;p308"/>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654" name="Google Shape;4654;p308"/>
            <p:cNvGrpSpPr/>
            <p:nvPr/>
          </p:nvGrpSpPr>
          <p:grpSpPr>
            <a:xfrm>
              <a:off x="43175" y="3996198"/>
              <a:ext cx="9057944" cy="818877"/>
              <a:chOff x="31859" y="3637483"/>
              <a:chExt cx="9057944" cy="954958"/>
            </a:xfrm>
          </p:grpSpPr>
          <p:sp>
            <p:nvSpPr>
              <p:cNvPr id="4655" name="Google Shape;4655;p308"/>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56" name="Google Shape;4656;p308"/>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57" name="Google Shape;4657;p308"/>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58" name="Google Shape;4658;p308"/>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59" name="Google Shape;4659;p308"/>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60" name="Google Shape;4660;p308"/>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p:transition>
    <p:random/>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1">
  <p:cSld name="BLANK_1_1_1_1_1_1_1">
    <p:bg>
      <p:bgPr>
        <a:solidFill>
          <a:schemeClr val="accent6"/>
        </a:solidFill>
        <a:effectLst/>
      </p:bgPr>
    </p:bg>
    <p:spTree>
      <p:nvGrpSpPr>
        <p:cNvPr id="1" name="Shape 4661"/>
        <p:cNvGrpSpPr/>
        <p:nvPr/>
      </p:nvGrpSpPr>
      <p:grpSpPr>
        <a:xfrm>
          <a:off x="0" y="0"/>
          <a:ext cx="0" cy="0"/>
          <a:chOff x="0" y="0"/>
          <a:chExt cx="0" cy="0"/>
        </a:xfrm>
      </p:grpSpPr>
      <p:sp>
        <p:nvSpPr>
          <p:cNvPr id="4662" name="Google Shape;4662;p309"/>
          <p:cNvSpPr txBox="1">
            <a:spLocks noGrp="1"/>
          </p:cNvSpPr>
          <p:nvPr>
            <p:ph type="title"/>
          </p:nvPr>
        </p:nvSpPr>
        <p:spPr>
          <a:xfrm>
            <a:off x="960167" y="718800"/>
            <a:ext cx="5136000" cy="13956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4663" name="Google Shape;4663;p309"/>
          <p:cNvGrpSpPr/>
          <p:nvPr/>
        </p:nvGrpSpPr>
        <p:grpSpPr>
          <a:xfrm>
            <a:off x="736515" y="469168"/>
            <a:ext cx="10716297" cy="5987340"/>
            <a:chOff x="552386" y="351876"/>
            <a:chExt cx="8037223" cy="4490505"/>
          </a:xfrm>
        </p:grpSpPr>
        <p:grpSp>
          <p:nvGrpSpPr>
            <p:cNvPr id="4664" name="Google Shape;4664;p309"/>
            <p:cNvGrpSpPr/>
            <p:nvPr/>
          </p:nvGrpSpPr>
          <p:grpSpPr>
            <a:xfrm flipH="1">
              <a:off x="552386" y="4357735"/>
              <a:ext cx="685850" cy="371629"/>
              <a:chOff x="2301112" y="2967762"/>
              <a:chExt cx="655814" cy="355354"/>
            </a:xfrm>
          </p:grpSpPr>
          <p:sp>
            <p:nvSpPr>
              <p:cNvPr id="4665" name="Google Shape;4665;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66" name="Google Shape;4666;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667" name="Google Shape;4667;p309"/>
            <p:cNvGrpSpPr/>
            <p:nvPr/>
          </p:nvGrpSpPr>
          <p:grpSpPr>
            <a:xfrm flipH="1">
              <a:off x="4284907" y="1917101"/>
              <a:ext cx="475924" cy="257880"/>
              <a:chOff x="2301112" y="2967762"/>
              <a:chExt cx="655814" cy="355354"/>
            </a:xfrm>
          </p:grpSpPr>
          <p:sp>
            <p:nvSpPr>
              <p:cNvPr id="4668" name="Google Shape;4668;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69" name="Google Shape;4669;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670" name="Google Shape;4670;p309"/>
            <p:cNvGrpSpPr/>
            <p:nvPr/>
          </p:nvGrpSpPr>
          <p:grpSpPr>
            <a:xfrm flipH="1">
              <a:off x="4940082" y="4584501"/>
              <a:ext cx="475924" cy="257880"/>
              <a:chOff x="2301112" y="2967762"/>
              <a:chExt cx="655814" cy="355354"/>
            </a:xfrm>
          </p:grpSpPr>
          <p:sp>
            <p:nvSpPr>
              <p:cNvPr id="4671" name="Google Shape;4671;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72" name="Google Shape;4672;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673" name="Google Shape;4673;p309"/>
            <p:cNvGrpSpPr/>
            <p:nvPr/>
          </p:nvGrpSpPr>
          <p:grpSpPr>
            <a:xfrm flipH="1">
              <a:off x="8021609" y="351876"/>
              <a:ext cx="568000" cy="307737"/>
              <a:chOff x="2301112" y="2967762"/>
              <a:chExt cx="655814" cy="355354"/>
            </a:xfrm>
          </p:grpSpPr>
          <p:sp>
            <p:nvSpPr>
              <p:cNvPr id="4674" name="Google Shape;4674;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75" name="Google Shape;4675;p309"/>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p:transition>
    <p:random/>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only 2">
  <p:cSld name="BLANK_1_1_1_1_1_1_1_1">
    <p:bg>
      <p:bgPr>
        <a:solidFill>
          <a:schemeClr val="accent5"/>
        </a:solidFill>
        <a:effectLst/>
      </p:bgPr>
    </p:bg>
    <p:spTree>
      <p:nvGrpSpPr>
        <p:cNvPr id="1" name="Shape 4676"/>
        <p:cNvGrpSpPr/>
        <p:nvPr/>
      </p:nvGrpSpPr>
      <p:grpSpPr>
        <a:xfrm>
          <a:off x="0" y="0"/>
          <a:ext cx="0" cy="0"/>
          <a:chOff x="0" y="0"/>
          <a:chExt cx="0" cy="0"/>
        </a:xfrm>
      </p:grpSpPr>
      <p:grpSp>
        <p:nvGrpSpPr>
          <p:cNvPr id="4677" name="Google Shape;4677;p310"/>
          <p:cNvGrpSpPr/>
          <p:nvPr/>
        </p:nvGrpSpPr>
        <p:grpSpPr>
          <a:xfrm>
            <a:off x="-100" y="4952221"/>
            <a:ext cx="12192148" cy="1031413"/>
            <a:chOff x="-75" y="3714050"/>
            <a:chExt cx="9144111" cy="890275"/>
          </a:xfrm>
        </p:grpSpPr>
        <p:sp>
          <p:nvSpPr>
            <p:cNvPr id="4678" name="Google Shape;4678;p310"/>
            <p:cNvSpPr/>
            <p:nvPr/>
          </p:nvSpPr>
          <p:spPr>
            <a:xfrm>
              <a:off x="-75" y="4250925"/>
              <a:ext cx="9144000" cy="3534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79" name="Google Shape;4679;p310"/>
            <p:cNvSpPr/>
            <p:nvPr/>
          </p:nvSpPr>
          <p:spPr>
            <a:xfrm>
              <a:off x="-75" y="3714050"/>
              <a:ext cx="9144111" cy="553156"/>
            </a:xfrm>
            <a:custGeom>
              <a:avLst/>
              <a:gdLst/>
              <a:ahLst/>
              <a:cxnLst/>
              <a:rect l="l" t="t" r="r" b="b"/>
              <a:pathLst>
                <a:path w="116675" h="6515" extrusionOk="0">
                  <a:moveTo>
                    <a:pt x="8866" y="1"/>
                  </a:moveTo>
                  <a:cubicBezTo>
                    <a:pt x="8776" y="1"/>
                    <a:pt x="8687" y="6"/>
                    <a:pt x="8597" y="18"/>
                  </a:cubicBezTo>
                  <a:cubicBezTo>
                    <a:pt x="7467" y="176"/>
                    <a:pt x="6534" y="1306"/>
                    <a:pt x="6609" y="2435"/>
                  </a:cubicBezTo>
                  <a:cubicBezTo>
                    <a:pt x="6256" y="1907"/>
                    <a:pt x="5617" y="1596"/>
                    <a:pt x="4971" y="1596"/>
                  </a:cubicBezTo>
                  <a:cubicBezTo>
                    <a:pt x="4762" y="1596"/>
                    <a:pt x="4551" y="1629"/>
                    <a:pt x="4350" y="1698"/>
                  </a:cubicBezTo>
                  <a:cubicBezTo>
                    <a:pt x="3575" y="1969"/>
                    <a:pt x="2996" y="2818"/>
                    <a:pt x="3034" y="3639"/>
                  </a:cubicBezTo>
                  <a:cubicBezTo>
                    <a:pt x="2708" y="3202"/>
                    <a:pt x="2172" y="2957"/>
                    <a:pt x="1640" y="2957"/>
                  </a:cubicBezTo>
                  <a:cubicBezTo>
                    <a:pt x="1410" y="2957"/>
                    <a:pt x="1182" y="3002"/>
                    <a:pt x="971" y="3098"/>
                  </a:cubicBezTo>
                  <a:cubicBezTo>
                    <a:pt x="271" y="3443"/>
                    <a:pt x="0" y="4143"/>
                    <a:pt x="0" y="5039"/>
                  </a:cubicBezTo>
                  <a:lnTo>
                    <a:pt x="0" y="6514"/>
                  </a:lnTo>
                  <a:lnTo>
                    <a:pt x="116675" y="6514"/>
                  </a:lnTo>
                  <a:lnTo>
                    <a:pt x="116675" y="5702"/>
                  </a:lnTo>
                  <a:cubicBezTo>
                    <a:pt x="116675" y="5002"/>
                    <a:pt x="116441" y="4339"/>
                    <a:pt x="115853" y="4069"/>
                  </a:cubicBezTo>
                  <a:cubicBezTo>
                    <a:pt x="115673" y="3970"/>
                    <a:pt x="115472" y="3924"/>
                    <a:pt x="115270" y="3924"/>
                  </a:cubicBezTo>
                  <a:cubicBezTo>
                    <a:pt x="114824" y="3924"/>
                    <a:pt x="114371" y="4145"/>
                    <a:pt x="114108" y="4498"/>
                  </a:cubicBezTo>
                  <a:cubicBezTo>
                    <a:pt x="114145" y="3798"/>
                    <a:pt x="113641" y="3051"/>
                    <a:pt x="112941" y="2818"/>
                  </a:cubicBezTo>
                  <a:cubicBezTo>
                    <a:pt x="112784" y="2763"/>
                    <a:pt x="112618" y="2736"/>
                    <a:pt x="112451" y="2736"/>
                  </a:cubicBezTo>
                  <a:cubicBezTo>
                    <a:pt x="111912" y="2736"/>
                    <a:pt x="111358" y="3011"/>
                    <a:pt x="111037" y="3481"/>
                  </a:cubicBezTo>
                  <a:cubicBezTo>
                    <a:pt x="111074" y="2473"/>
                    <a:pt x="110290" y="1539"/>
                    <a:pt x="109320" y="1418"/>
                  </a:cubicBezTo>
                  <a:cubicBezTo>
                    <a:pt x="109235" y="1405"/>
                    <a:pt x="109150" y="1399"/>
                    <a:pt x="109065" y="1399"/>
                  </a:cubicBezTo>
                  <a:cubicBezTo>
                    <a:pt x="108179" y="1399"/>
                    <a:pt x="107324" y="2087"/>
                    <a:pt x="107145" y="2939"/>
                  </a:cubicBezTo>
                  <a:cubicBezTo>
                    <a:pt x="106945" y="2830"/>
                    <a:pt x="106723" y="2781"/>
                    <a:pt x="106501" y="2781"/>
                  </a:cubicBezTo>
                  <a:cubicBezTo>
                    <a:pt x="105768" y="2781"/>
                    <a:pt x="105016" y="3316"/>
                    <a:pt x="104923" y="4031"/>
                  </a:cubicBezTo>
                  <a:cubicBezTo>
                    <a:pt x="104699" y="3941"/>
                    <a:pt x="104462" y="3897"/>
                    <a:pt x="104226" y="3897"/>
                  </a:cubicBezTo>
                  <a:cubicBezTo>
                    <a:pt x="103854" y="3897"/>
                    <a:pt x="103486" y="4007"/>
                    <a:pt x="103178" y="4218"/>
                  </a:cubicBezTo>
                  <a:cubicBezTo>
                    <a:pt x="103019" y="3873"/>
                    <a:pt x="102786" y="3565"/>
                    <a:pt x="102478" y="3331"/>
                  </a:cubicBezTo>
                  <a:cubicBezTo>
                    <a:pt x="102118" y="3069"/>
                    <a:pt x="101675" y="2935"/>
                    <a:pt x="101233" y="2935"/>
                  </a:cubicBezTo>
                  <a:cubicBezTo>
                    <a:pt x="100952" y="2935"/>
                    <a:pt x="100672" y="2989"/>
                    <a:pt x="100415" y="3098"/>
                  </a:cubicBezTo>
                  <a:cubicBezTo>
                    <a:pt x="100294" y="2235"/>
                    <a:pt x="99405" y="1623"/>
                    <a:pt x="98559" y="1623"/>
                  </a:cubicBezTo>
                  <a:cubicBezTo>
                    <a:pt x="98298" y="1623"/>
                    <a:pt x="98040" y="1682"/>
                    <a:pt x="97811" y="1810"/>
                  </a:cubicBezTo>
                  <a:cubicBezTo>
                    <a:pt x="97595" y="802"/>
                    <a:pt x="96553" y="1"/>
                    <a:pt x="95506" y="1"/>
                  </a:cubicBezTo>
                  <a:cubicBezTo>
                    <a:pt x="95418" y="1"/>
                    <a:pt x="95331" y="6"/>
                    <a:pt x="95244" y="18"/>
                  </a:cubicBezTo>
                  <a:cubicBezTo>
                    <a:pt x="94115" y="176"/>
                    <a:pt x="93181" y="1306"/>
                    <a:pt x="93256" y="2435"/>
                  </a:cubicBezTo>
                  <a:cubicBezTo>
                    <a:pt x="92875" y="1907"/>
                    <a:pt x="92250" y="1596"/>
                    <a:pt x="91617" y="1596"/>
                  </a:cubicBezTo>
                  <a:cubicBezTo>
                    <a:pt x="91412" y="1596"/>
                    <a:pt x="91205" y="1629"/>
                    <a:pt x="91006" y="1698"/>
                  </a:cubicBezTo>
                  <a:cubicBezTo>
                    <a:pt x="90222" y="1969"/>
                    <a:pt x="89644" y="2818"/>
                    <a:pt x="89681" y="3639"/>
                  </a:cubicBezTo>
                  <a:cubicBezTo>
                    <a:pt x="89355" y="3202"/>
                    <a:pt x="88819" y="2957"/>
                    <a:pt x="88287" y="2957"/>
                  </a:cubicBezTo>
                  <a:cubicBezTo>
                    <a:pt x="88058" y="2957"/>
                    <a:pt x="87829" y="3002"/>
                    <a:pt x="87618" y="3098"/>
                  </a:cubicBezTo>
                  <a:cubicBezTo>
                    <a:pt x="87114" y="3331"/>
                    <a:pt x="86769" y="3873"/>
                    <a:pt x="86685" y="4414"/>
                  </a:cubicBezTo>
                  <a:cubicBezTo>
                    <a:pt x="86535" y="4265"/>
                    <a:pt x="86377" y="4143"/>
                    <a:pt x="86218" y="4069"/>
                  </a:cubicBezTo>
                  <a:cubicBezTo>
                    <a:pt x="86026" y="3970"/>
                    <a:pt x="85817" y="3924"/>
                    <a:pt x="85610" y="3924"/>
                  </a:cubicBezTo>
                  <a:cubicBezTo>
                    <a:pt x="85152" y="3924"/>
                    <a:pt x="84699" y="4145"/>
                    <a:pt x="84435" y="4498"/>
                  </a:cubicBezTo>
                  <a:cubicBezTo>
                    <a:pt x="84473" y="3798"/>
                    <a:pt x="84006" y="3051"/>
                    <a:pt x="83306" y="2818"/>
                  </a:cubicBezTo>
                  <a:cubicBezTo>
                    <a:pt x="83140" y="2763"/>
                    <a:pt x="82967" y="2736"/>
                    <a:pt x="82795" y="2736"/>
                  </a:cubicBezTo>
                  <a:cubicBezTo>
                    <a:pt x="82239" y="2736"/>
                    <a:pt x="81683" y="3011"/>
                    <a:pt x="81355" y="3481"/>
                  </a:cubicBezTo>
                  <a:cubicBezTo>
                    <a:pt x="81439" y="2473"/>
                    <a:pt x="80655" y="1539"/>
                    <a:pt x="79684" y="1418"/>
                  </a:cubicBezTo>
                  <a:cubicBezTo>
                    <a:pt x="79600" y="1405"/>
                    <a:pt x="79515" y="1399"/>
                    <a:pt x="79430" y="1399"/>
                  </a:cubicBezTo>
                  <a:cubicBezTo>
                    <a:pt x="78544" y="1399"/>
                    <a:pt x="77685" y="2087"/>
                    <a:pt x="77472" y="2939"/>
                  </a:cubicBezTo>
                  <a:cubicBezTo>
                    <a:pt x="77281" y="2830"/>
                    <a:pt x="77066" y="2781"/>
                    <a:pt x="76848" y="2781"/>
                  </a:cubicBezTo>
                  <a:cubicBezTo>
                    <a:pt x="76131" y="2781"/>
                    <a:pt x="75372" y="3316"/>
                    <a:pt x="75251" y="4031"/>
                  </a:cubicBezTo>
                  <a:cubicBezTo>
                    <a:pt x="75041" y="3941"/>
                    <a:pt x="74807" y="3897"/>
                    <a:pt x="74570" y="3897"/>
                  </a:cubicBezTo>
                  <a:cubicBezTo>
                    <a:pt x="74196" y="3897"/>
                    <a:pt x="73814" y="4007"/>
                    <a:pt x="73505" y="4218"/>
                  </a:cubicBezTo>
                  <a:cubicBezTo>
                    <a:pt x="73384" y="3873"/>
                    <a:pt x="73150" y="3565"/>
                    <a:pt x="72842" y="3331"/>
                  </a:cubicBezTo>
                  <a:cubicBezTo>
                    <a:pt x="72483" y="3069"/>
                    <a:pt x="72040" y="2935"/>
                    <a:pt x="71589" y="2935"/>
                  </a:cubicBezTo>
                  <a:cubicBezTo>
                    <a:pt x="71303" y="2935"/>
                    <a:pt x="71014" y="2989"/>
                    <a:pt x="70742" y="3098"/>
                  </a:cubicBezTo>
                  <a:cubicBezTo>
                    <a:pt x="70621" y="2235"/>
                    <a:pt x="69754" y="1623"/>
                    <a:pt x="68902" y="1623"/>
                  </a:cubicBezTo>
                  <a:cubicBezTo>
                    <a:pt x="68639" y="1623"/>
                    <a:pt x="68376" y="1682"/>
                    <a:pt x="68138" y="1810"/>
                  </a:cubicBezTo>
                  <a:cubicBezTo>
                    <a:pt x="67923" y="802"/>
                    <a:pt x="66912" y="1"/>
                    <a:pt x="65870" y="1"/>
                  </a:cubicBezTo>
                  <a:cubicBezTo>
                    <a:pt x="65783" y="1"/>
                    <a:pt x="65696" y="6"/>
                    <a:pt x="65609" y="18"/>
                  </a:cubicBezTo>
                  <a:cubicBezTo>
                    <a:pt x="64479" y="176"/>
                    <a:pt x="63546" y="1306"/>
                    <a:pt x="63621" y="2435"/>
                  </a:cubicBezTo>
                  <a:cubicBezTo>
                    <a:pt x="63240" y="1907"/>
                    <a:pt x="62594" y="1596"/>
                    <a:pt x="61966" y="1596"/>
                  </a:cubicBezTo>
                  <a:cubicBezTo>
                    <a:pt x="61763" y="1596"/>
                    <a:pt x="61561" y="1629"/>
                    <a:pt x="61371" y="1698"/>
                  </a:cubicBezTo>
                  <a:cubicBezTo>
                    <a:pt x="60550" y="1969"/>
                    <a:pt x="59971" y="2818"/>
                    <a:pt x="60008" y="3639"/>
                  </a:cubicBezTo>
                  <a:cubicBezTo>
                    <a:pt x="59708" y="3202"/>
                    <a:pt x="59162" y="2957"/>
                    <a:pt x="58621" y="2957"/>
                  </a:cubicBezTo>
                  <a:cubicBezTo>
                    <a:pt x="58388" y="2957"/>
                    <a:pt x="58156" y="3002"/>
                    <a:pt x="57945" y="3098"/>
                  </a:cubicBezTo>
                  <a:cubicBezTo>
                    <a:pt x="57441" y="3369"/>
                    <a:pt x="57049" y="3910"/>
                    <a:pt x="57012" y="4498"/>
                  </a:cubicBezTo>
                  <a:cubicBezTo>
                    <a:pt x="56853" y="4302"/>
                    <a:pt x="56704" y="4143"/>
                    <a:pt x="56471" y="4069"/>
                  </a:cubicBezTo>
                  <a:cubicBezTo>
                    <a:pt x="56287" y="3970"/>
                    <a:pt x="56086" y="3924"/>
                    <a:pt x="55883" y="3924"/>
                  </a:cubicBezTo>
                  <a:cubicBezTo>
                    <a:pt x="55436" y="3924"/>
                    <a:pt x="54986" y="4145"/>
                    <a:pt x="54716" y="4498"/>
                  </a:cubicBezTo>
                  <a:cubicBezTo>
                    <a:pt x="54753" y="3798"/>
                    <a:pt x="54249" y="3051"/>
                    <a:pt x="53587" y="2818"/>
                  </a:cubicBezTo>
                  <a:cubicBezTo>
                    <a:pt x="53421" y="2763"/>
                    <a:pt x="53248" y="2736"/>
                    <a:pt x="53077" y="2736"/>
                  </a:cubicBezTo>
                  <a:cubicBezTo>
                    <a:pt x="52523" y="2736"/>
                    <a:pt x="51973" y="3011"/>
                    <a:pt x="51645" y="3481"/>
                  </a:cubicBezTo>
                  <a:cubicBezTo>
                    <a:pt x="51720" y="2473"/>
                    <a:pt x="50908" y="1539"/>
                    <a:pt x="49937" y="1418"/>
                  </a:cubicBezTo>
                  <a:cubicBezTo>
                    <a:pt x="49852" y="1405"/>
                    <a:pt x="49767" y="1399"/>
                    <a:pt x="49683" y="1399"/>
                  </a:cubicBezTo>
                  <a:cubicBezTo>
                    <a:pt x="48795" y="1399"/>
                    <a:pt x="47932" y="2087"/>
                    <a:pt x="47753" y="2939"/>
                  </a:cubicBezTo>
                  <a:cubicBezTo>
                    <a:pt x="47555" y="2830"/>
                    <a:pt x="47335" y="2781"/>
                    <a:pt x="47113" y="2781"/>
                  </a:cubicBezTo>
                  <a:cubicBezTo>
                    <a:pt x="46382" y="2781"/>
                    <a:pt x="45627" y="3316"/>
                    <a:pt x="45541" y="4031"/>
                  </a:cubicBezTo>
                  <a:cubicBezTo>
                    <a:pt x="45331" y="3941"/>
                    <a:pt x="45097" y="3897"/>
                    <a:pt x="44859" y="3897"/>
                  </a:cubicBezTo>
                  <a:cubicBezTo>
                    <a:pt x="44484" y="3897"/>
                    <a:pt x="44100" y="4007"/>
                    <a:pt x="43786" y="4218"/>
                  </a:cubicBezTo>
                  <a:cubicBezTo>
                    <a:pt x="43636" y="3873"/>
                    <a:pt x="43403" y="3565"/>
                    <a:pt x="43132" y="3331"/>
                  </a:cubicBezTo>
                  <a:cubicBezTo>
                    <a:pt x="42750" y="3069"/>
                    <a:pt x="42294" y="2935"/>
                    <a:pt x="41849" y="2935"/>
                  </a:cubicBezTo>
                  <a:cubicBezTo>
                    <a:pt x="41565" y="2935"/>
                    <a:pt x="41286" y="2989"/>
                    <a:pt x="41032" y="3098"/>
                  </a:cubicBezTo>
                  <a:cubicBezTo>
                    <a:pt x="40911" y="2235"/>
                    <a:pt x="40044" y="1623"/>
                    <a:pt x="39188" y="1623"/>
                  </a:cubicBezTo>
                  <a:cubicBezTo>
                    <a:pt x="38923" y="1623"/>
                    <a:pt x="38659" y="1682"/>
                    <a:pt x="38419" y="1810"/>
                  </a:cubicBezTo>
                  <a:cubicBezTo>
                    <a:pt x="38203" y="802"/>
                    <a:pt x="37193" y="1"/>
                    <a:pt x="36121" y="1"/>
                  </a:cubicBezTo>
                  <a:cubicBezTo>
                    <a:pt x="36032" y="1"/>
                    <a:pt x="35942" y="6"/>
                    <a:pt x="35852" y="18"/>
                  </a:cubicBezTo>
                  <a:cubicBezTo>
                    <a:pt x="34732" y="176"/>
                    <a:pt x="33836" y="1306"/>
                    <a:pt x="33873" y="2435"/>
                  </a:cubicBezTo>
                  <a:cubicBezTo>
                    <a:pt x="33521" y="1907"/>
                    <a:pt x="32881" y="1596"/>
                    <a:pt x="32236" y="1596"/>
                  </a:cubicBezTo>
                  <a:cubicBezTo>
                    <a:pt x="32026" y="1596"/>
                    <a:pt x="31816" y="1629"/>
                    <a:pt x="31614" y="1698"/>
                  </a:cubicBezTo>
                  <a:cubicBezTo>
                    <a:pt x="30840" y="1969"/>
                    <a:pt x="30252" y="2818"/>
                    <a:pt x="30298" y="3639"/>
                  </a:cubicBezTo>
                  <a:cubicBezTo>
                    <a:pt x="29998" y="3202"/>
                    <a:pt x="29452" y="2957"/>
                    <a:pt x="28911" y="2957"/>
                  </a:cubicBezTo>
                  <a:cubicBezTo>
                    <a:pt x="28678" y="2957"/>
                    <a:pt x="28446" y="3002"/>
                    <a:pt x="28235" y="3098"/>
                  </a:cubicBezTo>
                  <a:cubicBezTo>
                    <a:pt x="27843" y="3285"/>
                    <a:pt x="27535" y="3639"/>
                    <a:pt x="27377" y="4031"/>
                  </a:cubicBezTo>
                  <a:cubicBezTo>
                    <a:pt x="27265" y="3481"/>
                    <a:pt x="26835" y="3014"/>
                    <a:pt x="26285" y="2818"/>
                  </a:cubicBezTo>
                  <a:cubicBezTo>
                    <a:pt x="26130" y="2763"/>
                    <a:pt x="25966" y="2736"/>
                    <a:pt x="25799" y="2736"/>
                  </a:cubicBezTo>
                  <a:cubicBezTo>
                    <a:pt x="25264" y="2736"/>
                    <a:pt x="24708" y="3011"/>
                    <a:pt x="24381" y="3481"/>
                  </a:cubicBezTo>
                  <a:cubicBezTo>
                    <a:pt x="24418" y="2473"/>
                    <a:pt x="23643" y="1539"/>
                    <a:pt x="22672" y="1418"/>
                  </a:cubicBezTo>
                  <a:cubicBezTo>
                    <a:pt x="22588" y="1405"/>
                    <a:pt x="22503" y="1399"/>
                    <a:pt x="22418" y="1399"/>
                  </a:cubicBezTo>
                  <a:cubicBezTo>
                    <a:pt x="21531" y="1399"/>
                    <a:pt x="20668" y="2087"/>
                    <a:pt x="20498" y="2939"/>
                  </a:cubicBezTo>
                  <a:cubicBezTo>
                    <a:pt x="20297" y="2830"/>
                    <a:pt x="20076" y="2781"/>
                    <a:pt x="19853" y="2781"/>
                  </a:cubicBezTo>
                  <a:cubicBezTo>
                    <a:pt x="19121" y="2781"/>
                    <a:pt x="18369" y="3316"/>
                    <a:pt x="18276" y="4031"/>
                  </a:cubicBezTo>
                  <a:cubicBezTo>
                    <a:pt x="18052" y="3941"/>
                    <a:pt x="17815" y="3897"/>
                    <a:pt x="17579" y="3897"/>
                  </a:cubicBezTo>
                  <a:cubicBezTo>
                    <a:pt x="17207" y="3897"/>
                    <a:pt x="16839" y="4007"/>
                    <a:pt x="16531" y="4218"/>
                  </a:cubicBezTo>
                  <a:cubicBezTo>
                    <a:pt x="16372" y="3873"/>
                    <a:pt x="16139" y="3565"/>
                    <a:pt x="15831" y="3331"/>
                  </a:cubicBezTo>
                  <a:cubicBezTo>
                    <a:pt x="15471" y="3069"/>
                    <a:pt x="15028" y="2935"/>
                    <a:pt x="14586" y="2935"/>
                  </a:cubicBezTo>
                  <a:cubicBezTo>
                    <a:pt x="14305" y="2935"/>
                    <a:pt x="14025" y="2989"/>
                    <a:pt x="13768" y="3098"/>
                  </a:cubicBezTo>
                  <a:cubicBezTo>
                    <a:pt x="13647" y="2235"/>
                    <a:pt x="12758" y="1623"/>
                    <a:pt x="11912" y="1623"/>
                  </a:cubicBezTo>
                  <a:cubicBezTo>
                    <a:pt x="11651" y="1623"/>
                    <a:pt x="11393" y="1682"/>
                    <a:pt x="11164" y="1810"/>
                  </a:cubicBezTo>
                  <a:cubicBezTo>
                    <a:pt x="10948" y="802"/>
                    <a:pt x="9938" y="1"/>
                    <a:pt x="886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680" name="Google Shape;4680;p310"/>
          <p:cNvGrpSpPr/>
          <p:nvPr/>
        </p:nvGrpSpPr>
        <p:grpSpPr>
          <a:xfrm>
            <a:off x="-100" y="5983275"/>
            <a:ext cx="12192148" cy="874895"/>
            <a:chOff x="-75" y="3996089"/>
            <a:chExt cx="9144111" cy="818986"/>
          </a:xfrm>
        </p:grpSpPr>
        <p:sp>
          <p:nvSpPr>
            <p:cNvPr id="4681" name="Google Shape;4681;p310"/>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682" name="Google Shape;4682;p310"/>
            <p:cNvGrpSpPr/>
            <p:nvPr/>
          </p:nvGrpSpPr>
          <p:grpSpPr>
            <a:xfrm>
              <a:off x="43175" y="3996198"/>
              <a:ext cx="9057944" cy="818877"/>
              <a:chOff x="31859" y="3637483"/>
              <a:chExt cx="9057944" cy="954958"/>
            </a:xfrm>
          </p:grpSpPr>
          <p:sp>
            <p:nvSpPr>
              <p:cNvPr id="4683" name="Google Shape;4683;p310"/>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84" name="Google Shape;4684;p310"/>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85" name="Google Shape;4685;p310"/>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86" name="Google Shape;4686;p310"/>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87" name="Google Shape;4687;p310"/>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88" name="Google Shape;4688;p310"/>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689" name="Google Shape;4689;p310"/>
          <p:cNvSpPr/>
          <p:nvPr/>
        </p:nvSpPr>
        <p:spPr>
          <a:xfrm>
            <a:off x="648472" y="924064"/>
            <a:ext cx="1601843" cy="425700"/>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90" name="Google Shape;4690;p310"/>
          <p:cNvSpPr/>
          <p:nvPr/>
        </p:nvSpPr>
        <p:spPr>
          <a:xfrm>
            <a:off x="10583109" y="2553468"/>
            <a:ext cx="1055756" cy="35023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91" name="Google Shape;4691;p310"/>
          <p:cNvSpPr/>
          <p:nvPr/>
        </p:nvSpPr>
        <p:spPr>
          <a:xfrm flipH="1">
            <a:off x="10866392" y="499700"/>
            <a:ext cx="868377" cy="288069"/>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92" name="Google Shape;4692;p310"/>
          <p:cNvSpPr txBox="1">
            <a:spLocks noGrp="1"/>
          </p:cNvSpPr>
          <p:nvPr>
            <p:ph type="title"/>
          </p:nvPr>
        </p:nvSpPr>
        <p:spPr>
          <a:xfrm>
            <a:off x="2464033" y="718800"/>
            <a:ext cx="7264000" cy="630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transition>
    <p:random/>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only 5">
  <p:cSld name="BLANK_1_1_1_1_1_1_1_1_2">
    <p:bg>
      <p:bgPr>
        <a:solidFill>
          <a:schemeClr val="accent5"/>
        </a:solidFill>
        <a:effectLst/>
      </p:bgPr>
    </p:bg>
    <p:spTree>
      <p:nvGrpSpPr>
        <p:cNvPr id="1" name="Shape 4693"/>
        <p:cNvGrpSpPr/>
        <p:nvPr/>
      </p:nvGrpSpPr>
      <p:grpSpPr>
        <a:xfrm>
          <a:off x="0" y="0"/>
          <a:ext cx="0" cy="0"/>
          <a:chOff x="0" y="0"/>
          <a:chExt cx="0" cy="0"/>
        </a:xfrm>
      </p:grpSpPr>
      <p:grpSp>
        <p:nvGrpSpPr>
          <p:cNvPr id="4694" name="Google Shape;4694;p311"/>
          <p:cNvGrpSpPr/>
          <p:nvPr/>
        </p:nvGrpSpPr>
        <p:grpSpPr>
          <a:xfrm>
            <a:off x="-100" y="5983275"/>
            <a:ext cx="12192148" cy="874895"/>
            <a:chOff x="-75" y="3996089"/>
            <a:chExt cx="9144111" cy="818986"/>
          </a:xfrm>
        </p:grpSpPr>
        <p:sp>
          <p:nvSpPr>
            <p:cNvPr id="4695" name="Google Shape;4695;p311"/>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696" name="Google Shape;4696;p311"/>
            <p:cNvGrpSpPr/>
            <p:nvPr/>
          </p:nvGrpSpPr>
          <p:grpSpPr>
            <a:xfrm>
              <a:off x="43175" y="3996198"/>
              <a:ext cx="9057944" cy="818877"/>
              <a:chOff x="31859" y="3637483"/>
              <a:chExt cx="9057944" cy="954958"/>
            </a:xfrm>
          </p:grpSpPr>
          <p:sp>
            <p:nvSpPr>
              <p:cNvPr id="4697" name="Google Shape;4697;p311"/>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98" name="Google Shape;4698;p311"/>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699" name="Google Shape;4699;p311"/>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00" name="Google Shape;4700;p311"/>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01" name="Google Shape;4701;p311"/>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02" name="Google Shape;4702;p311"/>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703" name="Google Shape;4703;p311"/>
          <p:cNvSpPr/>
          <p:nvPr/>
        </p:nvSpPr>
        <p:spPr>
          <a:xfrm>
            <a:off x="648472" y="924064"/>
            <a:ext cx="1601843" cy="425700"/>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04" name="Google Shape;4704;p311"/>
          <p:cNvGrpSpPr/>
          <p:nvPr/>
        </p:nvGrpSpPr>
        <p:grpSpPr>
          <a:xfrm>
            <a:off x="-100" y="4952221"/>
            <a:ext cx="12192148" cy="1031413"/>
            <a:chOff x="-75" y="3714050"/>
            <a:chExt cx="9144111" cy="890275"/>
          </a:xfrm>
        </p:grpSpPr>
        <p:sp>
          <p:nvSpPr>
            <p:cNvPr id="4705" name="Google Shape;4705;p311"/>
            <p:cNvSpPr/>
            <p:nvPr/>
          </p:nvSpPr>
          <p:spPr>
            <a:xfrm>
              <a:off x="-75" y="4250925"/>
              <a:ext cx="9144000" cy="3534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06" name="Google Shape;4706;p311"/>
            <p:cNvSpPr/>
            <p:nvPr/>
          </p:nvSpPr>
          <p:spPr>
            <a:xfrm>
              <a:off x="-75" y="3714050"/>
              <a:ext cx="9144111" cy="553156"/>
            </a:xfrm>
            <a:custGeom>
              <a:avLst/>
              <a:gdLst/>
              <a:ahLst/>
              <a:cxnLst/>
              <a:rect l="l" t="t" r="r" b="b"/>
              <a:pathLst>
                <a:path w="116675" h="6515" extrusionOk="0">
                  <a:moveTo>
                    <a:pt x="8866" y="1"/>
                  </a:moveTo>
                  <a:cubicBezTo>
                    <a:pt x="8776" y="1"/>
                    <a:pt x="8687" y="6"/>
                    <a:pt x="8597" y="18"/>
                  </a:cubicBezTo>
                  <a:cubicBezTo>
                    <a:pt x="7467" y="176"/>
                    <a:pt x="6534" y="1306"/>
                    <a:pt x="6609" y="2435"/>
                  </a:cubicBezTo>
                  <a:cubicBezTo>
                    <a:pt x="6256" y="1907"/>
                    <a:pt x="5617" y="1596"/>
                    <a:pt x="4971" y="1596"/>
                  </a:cubicBezTo>
                  <a:cubicBezTo>
                    <a:pt x="4762" y="1596"/>
                    <a:pt x="4551" y="1629"/>
                    <a:pt x="4350" y="1698"/>
                  </a:cubicBezTo>
                  <a:cubicBezTo>
                    <a:pt x="3575" y="1969"/>
                    <a:pt x="2996" y="2818"/>
                    <a:pt x="3034" y="3639"/>
                  </a:cubicBezTo>
                  <a:cubicBezTo>
                    <a:pt x="2708" y="3202"/>
                    <a:pt x="2172" y="2957"/>
                    <a:pt x="1640" y="2957"/>
                  </a:cubicBezTo>
                  <a:cubicBezTo>
                    <a:pt x="1410" y="2957"/>
                    <a:pt x="1182" y="3002"/>
                    <a:pt x="971" y="3098"/>
                  </a:cubicBezTo>
                  <a:cubicBezTo>
                    <a:pt x="271" y="3443"/>
                    <a:pt x="0" y="4143"/>
                    <a:pt x="0" y="5039"/>
                  </a:cubicBezTo>
                  <a:lnTo>
                    <a:pt x="0" y="6514"/>
                  </a:lnTo>
                  <a:lnTo>
                    <a:pt x="116675" y="6514"/>
                  </a:lnTo>
                  <a:lnTo>
                    <a:pt x="116675" y="5702"/>
                  </a:lnTo>
                  <a:cubicBezTo>
                    <a:pt x="116675" y="5002"/>
                    <a:pt x="116441" y="4339"/>
                    <a:pt x="115853" y="4069"/>
                  </a:cubicBezTo>
                  <a:cubicBezTo>
                    <a:pt x="115673" y="3970"/>
                    <a:pt x="115472" y="3924"/>
                    <a:pt x="115270" y="3924"/>
                  </a:cubicBezTo>
                  <a:cubicBezTo>
                    <a:pt x="114824" y="3924"/>
                    <a:pt x="114371" y="4145"/>
                    <a:pt x="114108" y="4498"/>
                  </a:cubicBezTo>
                  <a:cubicBezTo>
                    <a:pt x="114145" y="3798"/>
                    <a:pt x="113641" y="3051"/>
                    <a:pt x="112941" y="2818"/>
                  </a:cubicBezTo>
                  <a:cubicBezTo>
                    <a:pt x="112784" y="2763"/>
                    <a:pt x="112618" y="2736"/>
                    <a:pt x="112451" y="2736"/>
                  </a:cubicBezTo>
                  <a:cubicBezTo>
                    <a:pt x="111912" y="2736"/>
                    <a:pt x="111358" y="3011"/>
                    <a:pt x="111037" y="3481"/>
                  </a:cubicBezTo>
                  <a:cubicBezTo>
                    <a:pt x="111074" y="2473"/>
                    <a:pt x="110290" y="1539"/>
                    <a:pt x="109320" y="1418"/>
                  </a:cubicBezTo>
                  <a:cubicBezTo>
                    <a:pt x="109235" y="1405"/>
                    <a:pt x="109150" y="1399"/>
                    <a:pt x="109065" y="1399"/>
                  </a:cubicBezTo>
                  <a:cubicBezTo>
                    <a:pt x="108179" y="1399"/>
                    <a:pt x="107324" y="2087"/>
                    <a:pt x="107145" y="2939"/>
                  </a:cubicBezTo>
                  <a:cubicBezTo>
                    <a:pt x="106945" y="2830"/>
                    <a:pt x="106723" y="2781"/>
                    <a:pt x="106501" y="2781"/>
                  </a:cubicBezTo>
                  <a:cubicBezTo>
                    <a:pt x="105768" y="2781"/>
                    <a:pt x="105016" y="3316"/>
                    <a:pt x="104923" y="4031"/>
                  </a:cubicBezTo>
                  <a:cubicBezTo>
                    <a:pt x="104699" y="3941"/>
                    <a:pt x="104462" y="3897"/>
                    <a:pt x="104226" y="3897"/>
                  </a:cubicBezTo>
                  <a:cubicBezTo>
                    <a:pt x="103854" y="3897"/>
                    <a:pt x="103486" y="4007"/>
                    <a:pt x="103178" y="4218"/>
                  </a:cubicBezTo>
                  <a:cubicBezTo>
                    <a:pt x="103019" y="3873"/>
                    <a:pt x="102786" y="3565"/>
                    <a:pt x="102478" y="3331"/>
                  </a:cubicBezTo>
                  <a:cubicBezTo>
                    <a:pt x="102118" y="3069"/>
                    <a:pt x="101675" y="2935"/>
                    <a:pt x="101233" y="2935"/>
                  </a:cubicBezTo>
                  <a:cubicBezTo>
                    <a:pt x="100952" y="2935"/>
                    <a:pt x="100672" y="2989"/>
                    <a:pt x="100415" y="3098"/>
                  </a:cubicBezTo>
                  <a:cubicBezTo>
                    <a:pt x="100294" y="2235"/>
                    <a:pt x="99405" y="1623"/>
                    <a:pt x="98559" y="1623"/>
                  </a:cubicBezTo>
                  <a:cubicBezTo>
                    <a:pt x="98298" y="1623"/>
                    <a:pt x="98040" y="1682"/>
                    <a:pt x="97811" y="1810"/>
                  </a:cubicBezTo>
                  <a:cubicBezTo>
                    <a:pt x="97595" y="802"/>
                    <a:pt x="96553" y="1"/>
                    <a:pt x="95506" y="1"/>
                  </a:cubicBezTo>
                  <a:cubicBezTo>
                    <a:pt x="95418" y="1"/>
                    <a:pt x="95331" y="6"/>
                    <a:pt x="95244" y="18"/>
                  </a:cubicBezTo>
                  <a:cubicBezTo>
                    <a:pt x="94115" y="176"/>
                    <a:pt x="93181" y="1306"/>
                    <a:pt x="93256" y="2435"/>
                  </a:cubicBezTo>
                  <a:cubicBezTo>
                    <a:pt x="92875" y="1907"/>
                    <a:pt x="92250" y="1596"/>
                    <a:pt x="91617" y="1596"/>
                  </a:cubicBezTo>
                  <a:cubicBezTo>
                    <a:pt x="91412" y="1596"/>
                    <a:pt x="91205" y="1629"/>
                    <a:pt x="91006" y="1698"/>
                  </a:cubicBezTo>
                  <a:cubicBezTo>
                    <a:pt x="90222" y="1969"/>
                    <a:pt x="89644" y="2818"/>
                    <a:pt x="89681" y="3639"/>
                  </a:cubicBezTo>
                  <a:cubicBezTo>
                    <a:pt x="89355" y="3202"/>
                    <a:pt x="88819" y="2957"/>
                    <a:pt x="88287" y="2957"/>
                  </a:cubicBezTo>
                  <a:cubicBezTo>
                    <a:pt x="88058" y="2957"/>
                    <a:pt x="87829" y="3002"/>
                    <a:pt x="87618" y="3098"/>
                  </a:cubicBezTo>
                  <a:cubicBezTo>
                    <a:pt x="87114" y="3331"/>
                    <a:pt x="86769" y="3873"/>
                    <a:pt x="86685" y="4414"/>
                  </a:cubicBezTo>
                  <a:cubicBezTo>
                    <a:pt x="86535" y="4265"/>
                    <a:pt x="86377" y="4143"/>
                    <a:pt x="86218" y="4069"/>
                  </a:cubicBezTo>
                  <a:cubicBezTo>
                    <a:pt x="86026" y="3970"/>
                    <a:pt x="85817" y="3924"/>
                    <a:pt x="85610" y="3924"/>
                  </a:cubicBezTo>
                  <a:cubicBezTo>
                    <a:pt x="85152" y="3924"/>
                    <a:pt x="84699" y="4145"/>
                    <a:pt x="84435" y="4498"/>
                  </a:cubicBezTo>
                  <a:cubicBezTo>
                    <a:pt x="84473" y="3798"/>
                    <a:pt x="84006" y="3051"/>
                    <a:pt x="83306" y="2818"/>
                  </a:cubicBezTo>
                  <a:cubicBezTo>
                    <a:pt x="83140" y="2763"/>
                    <a:pt x="82967" y="2736"/>
                    <a:pt x="82795" y="2736"/>
                  </a:cubicBezTo>
                  <a:cubicBezTo>
                    <a:pt x="82239" y="2736"/>
                    <a:pt x="81683" y="3011"/>
                    <a:pt x="81355" y="3481"/>
                  </a:cubicBezTo>
                  <a:cubicBezTo>
                    <a:pt x="81439" y="2473"/>
                    <a:pt x="80655" y="1539"/>
                    <a:pt x="79684" y="1418"/>
                  </a:cubicBezTo>
                  <a:cubicBezTo>
                    <a:pt x="79600" y="1405"/>
                    <a:pt x="79515" y="1399"/>
                    <a:pt x="79430" y="1399"/>
                  </a:cubicBezTo>
                  <a:cubicBezTo>
                    <a:pt x="78544" y="1399"/>
                    <a:pt x="77685" y="2087"/>
                    <a:pt x="77472" y="2939"/>
                  </a:cubicBezTo>
                  <a:cubicBezTo>
                    <a:pt x="77281" y="2830"/>
                    <a:pt x="77066" y="2781"/>
                    <a:pt x="76848" y="2781"/>
                  </a:cubicBezTo>
                  <a:cubicBezTo>
                    <a:pt x="76131" y="2781"/>
                    <a:pt x="75372" y="3316"/>
                    <a:pt x="75251" y="4031"/>
                  </a:cubicBezTo>
                  <a:cubicBezTo>
                    <a:pt x="75041" y="3941"/>
                    <a:pt x="74807" y="3897"/>
                    <a:pt x="74570" y="3897"/>
                  </a:cubicBezTo>
                  <a:cubicBezTo>
                    <a:pt x="74196" y="3897"/>
                    <a:pt x="73814" y="4007"/>
                    <a:pt x="73505" y="4218"/>
                  </a:cubicBezTo>
                  <a:cubicBezTo>
                    <a:pt x="73384" y="3873"/>
                    <a:pt x="73150" y="3565"/>
                    <a:pt x="72842" y="3331"/>
                  </a:cubicBezTo>
                  <a:cubicBezTo>
                    <a:pt x="72483" y="3069"/>
                    <a:pt x="72040" y="2935"/>
                    <a:pt x="71589" y="2935"/>
                  </a:cubicBezTo>
                  <a:cubicBezTo>
                    <a:pt x="71303" y="2935"/>
                    <a:pt x="71014" y="2989"/>
                    <a:pt x="70742" y="3098"/>
                  </a:cubicBezTo>
                  <a:cubicBezTo>
                    <a:pt x="70621" y="2235"/>
                    <a:pt x="69754" y="1623"/>
                    <a:pt x="68902" y="1623"/>
                  </a:cubicBezTo>
                  <a:cubicBezTo>
                    <a:pt x="68639" y="1623"/>
                    <a:pt x="68376" y="1682"/>
                    <a:pt x="68138" y="1810"/>
                  </a:cubicBezTo>
                  <a:cubicBezTo>
                    <a:pt x="67923" y="802"/>
                    <a:pt x="66912" y="1"/>
                    <a:pt x="65870" y="1"/>
                  </a:cubicBezTo>
                  <a:cubicBezTo>
                    <a:pt x="65783" y="1"/>
                    <a:pt x="65696" y="6"/>
                    <a:pt x="65609" y="18"/>
                  </a:cubicBezTo>
                  <a:cubicBezTo>
                    <a:pt x="64479" y="176"/>
                    <a:pt x="63546" y="1306"/>
                    <a:pt x="63621" y="2435"/>
                  </a:cubicBezTo>
                  <a:cubicBezTo>
                    <a:pt x="63240" y="1907"/>
                    <a:pt x="62594" y="1596"/>
                    <a:pt x="61966" y="1596"/>
                  </a:cubicBezTo>
                  <a:cubicBezTo>
                    <a:pt x="61763" y="1596"/>
                    <a:pt x="61561" y="1629"/>
                    <a:pt x="61371" y="1698"/>
                  </a:cubicBezTo>
                  <a:cubicBezTo>
                    <a:pt x="60550" y="1969"/>
                    <a:pt x="59971" y="2818"/>
                    <a:pt x="60008" y="3639"/>
                  </a:cubicBezTo>
                  <a:cubicBezTo>
                    <a:pt x="59708" y="3202"/>
                    <a:pt x="59162" y="2957"/>
                    <a:pt x="58621" y="2957"/>
                  </a:cubicBezTo>
                  <a:cubicBezTo>
                    <a:pt x="58388" y="2957"/>
                    <a:pt x="58156" y="3002"/>
                    <a:pt x="57945" y="3098"/>
                  </a:cubicBezTo>
                  <a:cubicBezTo>
                    <a:pt x="57441" y="3369"/>
                    <a:pt x="57049" y="3910"/>
                    <a:pt x="57012" y="4498"/>
                  </a:cubicBezTo>
                  <a:cubicBezTo>
                    <a:pt x="56853" y="4302"/>
                    <a:pt x="56704" y="4143"/>
                    <a:pt x="56471" y="4069"/>
                  </a:cubicBezTo>
                  <a:cubicBezTo>
                    <a:pt x="56287" y="3970"/>
                    <a:pt x="56086" y="3924"/>
                    <a:pt x="55883" y="3924"/>
                  </a:cubicBezTo>
                  <a:cubicBezTo>
                    <a:pt x="55436" y="3924"/>
                    <a:pt x="54986" y="4145"/>
                    <a:pt x="54716" y="4498"/>
                  </a:cubicBezTo>
                  <a:cubicBezTo>
                    <a:pt x="54753" y="3798"/>
                    <a:pt x="54249" y="3051"/>
                    <a:pt x="53587" y="2818"/>
                  </a:cubicBezTo>
                  <a:cubicBezTo>
                    <a:pt x="53421" y="2763"/>
                    <a:pt x="53248" y="2736"/>
                    <a:pt x="53077" y="2736"/>
                  </a:cubicBezTo>
                  <a:cubicBezTo>
                    <a:pt x="52523" y="2736"/>
                    <a:pt x="51973" y="3011"/>
                    <a:pt x="51645" y="3481"/>
                  </a:cubicBezTo>
                  <a:cubicBezTo>
                    <a:pt x="51720" y="2473"/>
                    <a:pt x="50908" y="1539"/>
                    <a:pt x="49937" y="1418"/>
                  </a:cubicBezTo>
                  <a:cubicBezTo>
                    <a:pt x="49852" y="1405"/>
                    <a:pt x="49767" y="1399"/>
                    <a:pt x="49683" y="1399"/>
                  </a:cubicBezTo>
                  <a:cubicBezTo>
                    <a:pt x="48795" y="1399"/>
                    <a:pt x="47932" y="2087"/>
                    <a:pt x="47753" y="2939"/>
                  </a:cubicBezTo>
                  <a:cubicBezTo>
                    <a:pt x="47555" y="2830"/>
                    <a:pt x="47335" y="2781"/>
                    <a:pt x="47113" y="2781"/>
                  </a:cubicBezTo>
                  <a:cubicBezTo>
                    <a:pt x="46382" y="2781"/>
                    <a:pt x="45627" y="3316"/>
                    <a:pt x="45541" y="4031"/>
                  </a:cubicBezTo>
                  <a:cubicBezTo>
                    <a:pt x="45331" y="3941"/>
                    <a:pt x="45097" y="3897"/>
                    <a:pt x="44859" y="3897"/>
                  </a:cubicBezTo>
                  <a:cubicBezTo>
                    <a:pt x="44484" y="3897"/>
                    <a:pt x="44100" y="4007"/>
                    <a:pt x="43786" y="4218"/>
                  </a:cubicBezTo>
                  <a:cubicBezTo>
                    <a:pt x="43636" y="3873"/>
                    <a:pt x="43403" y="3565"/>
                    <a:pt x="43132" y="3331"/>
                  </a:cubicBezTo>
                  <a:cubicBezTo>
                    <a:pt x="42750" y="3069"/>
                    <a:pt x="42294" y="2935"/>
                    <a:pt x="41849" y="2935"/>
                  </a:cubicBezTo>
                  <a:cubicBezTo>
                    <a:pt x="41565" y="2935"/>
                    <a:pt x="41286" y="2989"/>
                    <a:pt x="41032" y="3098"/>
                  </a:cubicBezTo>
                  <a:cubicBezTo>
                    <a:pt x="40911" y="2235"/>
                    <a:pt x="40044" y="1623"/>
                    <a:pt x="39188" y="1623"/>
                  </a:cubicBezTo>
                  <a:cubicBezTo>
                    <a:pt x="38923" y="1623"/>
                    <a:pt x="38659" y="1682"/>
                    <a:pt x="38419" y="1810"/>
                  </a:cubicBezTo>
                  <a:cubicBezTo>
                    <a:pt x="38203" y="802"/>
                    <a:pt x="37193" y="1"/>
                    <a:pt x="36121" y="1"/>
                  </a:cubicBezTo>
                  <a:cubicBezTo>
                    <a:pt x="36032" y="1"/>
                    <a:pt x="35942" y="6"/>
                    <a:pt x="35852" y="18"/>
                  </a:cubicBezTo>
                  <a:cubicBezTo>
                    <a:pt x="34732" y="176"/>
                    <a:pt x="33836" y="1306"/>
                    <a:pt x="33873" y="2435"/>
                  </a:cubicBezTo>
                  <a:cubicBezTo>
                    <a:pt x="33521" y="1907"/>
                    <a:pt x="32881" y="1596"/>
                    <a:pt x="32236" y="1596"/>
                  </a:cubicBezTo>
                  <a:cubicBezTo>
                    <a:pt x="32026" y="1596"/>
                    <a:pt x="31816" y="1629"/>
                    <a:pt x="31614" y="1698"/>
                  </a:cubicBezTo>
                  <a:cubicBezTo>
                    <a:pt x="30840" y="1969"/>
                    <a:pt x="30252" y="2818"/>
                    <a:pt x="30298" y="3639"/>
                  </a:cubicBezTo>
                  <a:cubicBezTo>
                    <a:pt x="29998" y="3202"/>
                    <a:pt x="29452" y="2957"/>
                    <a:pt x="28911" y="2957"/>
                  </a:cubicBezTo>
                  <a:cubicBezTo>
                    <a:pt x="28678" y="2957"/>
                    <a:pt x="28446" y="3002"/>
                    <a:pt x="28235" y="3098"/>
                  </a:cubicBezTo>
                  <a:cubicBezTo>
                    <a:pt x="27843" y="3285"/>
                    <a:pt x="27535" y="3639"/>
                    <a:pt x="27377" y="4031"/>
                  </a:cubicBezTo>
                  <a:cubicBezTo>
                    <a:pt x="27265" y="3481"/>
                    <a:pt x="26835" y="3014"/>
                    <a:pt x="26285" y="2818"/>
                  </a:cubicBezTo>
                  <a:cubicBezTo>
                    <a:pt x="26130" y="2763"/>
                    <a:pt x="25966" y="2736"/>
                    <a:pt x="25799" y="2736"/>
                  </a:cubicBezTo>
                  <a:cubicBezTo>
                    <a:pt x="25264" y="2736"/>
                    <a:pt x="24708" y="3011"/>
                    <a:pt x="24381" y="3481"/>
                  </a:cubicBezTo>
                  <a:cubicBezTo>
                    <a:pt x="24418" y="2473"/>
                    <a:pt x="23643" y="1539"/>
                    <a:pt x="22672" y="1418"/>
                  </a:cubicBezTo>
                  <a:cubicBezTo>
                    <a:pt x="22588" y="1405"/>
                    <a:pt x="22503" y="1399"/>
                    <a:pt x="22418" y="1399"/>
                  </a:cubicBezTo>
                  <a:cubicBezTo>
                    <a:pt x="21531" y="1399"/>
                    <a:pt x="20668" y="2087"/>
                    <a:pt x="20498" y="2939"/>
                  </a:cubicBezTo>
                  <a:cubicBezTo>
                    <a:pt x="20297" y="2830"/>
                    <a:pt x="20076" y="2781"/>
                    <a:pt x="19853" y="2781"/>
                  </a:cubicBezTo>
                  <a:cubicBezTo>
                    <a:pt x="19121" y="2781"/>
                    <a:pt x="18369" y="3316"/>
                    <a:pt x="18276" y="4031"/>
                  </a:cubicBezTo>
                  <a:cubicBezTo>
                    <a:pt x="18052" y="3941"/>
                    <a:pt x="17815" y="3897"/>
                    <a:pt x="17579" y="3897"/>
                  </a:cubicBezTo>
                  <a:cubicBezTo>
                    <a:pt x="17207" y="3897"/>
                    <a:pt x="16839" y="4007"/>
                    <a:pt x="16531" y="4218"/>
                  </a:cubicBezTo>
                  <a:cubicBezTo>
                    <a:pt x="16372" y="3873"/>
                    <a:pt x="16139" y="3565"/>
                    <a:pt x="15831" y="3331"/>
                  </a:cubicBezTo>
                  <a:cubicBezTo>
                    <a:pt x="15471" y="3069"/>
                    <a:pt x="15028" y="2935"/>
                    <a:pt x="14586" y="2935"/>
                  </a:cubicBezTo>
                  <a:cubicBezTo>
                    <a:pt x="14305" y="2935"/>
                    <a:pt x="14025" y="2989"/>
                    <a:pt x="13768" y="3098"/>
                  </a:cubicBezTo>
                  <a:cubicBezTo>
                    <a:pt x="13647" y="2235"/>
                    <a:pt x="12758" y="1623"/>
                    <a:pt x="11912" y="1623"/>
                  </a:cubicBezTo>
                  <a:cubicBezTo>
                    <a:pt x="11651" y="1623"/>
                    <a:pt x="11393" y="1682"/>
                    <a:pt x="11164" y="1810"/>
                  </a:cubicBezTo>
                  <a:cubicBezTo>
                    <a:pt x="10948" y="802"/>
                    <a:pt x="9938" y="1"/>
                    <a:pt x="886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707" name="Google Shape;4707;p311"/>
          <p:cNvSpPr/>
          <p:nvPr/>
        </p:nvSpPr>
        <p:spPr>
          <a:xfrm>
            <a:off x="10583109" y="2553468"/>
            <a:ext cx="1055756" cy="35023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08" name="Google Shape;4708;p311"/>
          <p:cNvSpPr/>
          <p:nvPr/>
        </p:nvSpPr>
        <p:spPr>
          <a:xfrm flipH="1">
            <a:off x="10866392" y="499700"/>
            <a:ext cx="868377" cy="288069"/>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09" name="Google Shape;4709;p311"/>
          <p:cNvSpPr txBox="1">
            <a:spLocks noGrp="1"/>
          </p:cNvSpPr>
          <p:nvPr>
            <p:ph type="title"/>
          </p:nvPr>
        </p:nvSpPr>
        <p:spPr>
          <a:xfrm>
            <a:off x="1570651" y="1105933"/>
            <a:ext cx="7264000" cy="7564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4710" name="Google Shape;4710;p311"/>
          <p:cNvGrpSpPr/>
          <p:nvPr/>
        </p:nvGrpSpPr>
        <p:grpSpPr>
          <a:xfrm>
            <a:off x="67" y="5051031"/>
            <a:ext cx="2898911" cy="1870444"/>
            <a:chOff x="50" y="3788273"/>
            <a:chExt cx="2174183" cy="1402833"/>
          </a:xfrm>
        </p:grpSpPr>
        <p:grpSp>
          <p:nvGrpSpPr>
            <p:cNvPr id="4711" name="Google Shape;4711;p311"/>
            <p:cNvGrpSpPr/>
            <p:nvPr/>
          </p:nvGrpSpPr>
          <p:grpSpPr>
            <a:xfrm>
              <a:off x="50" y="3788273"/>
              <a:ext cx="2174170" cy="1402833"/>
              <a:chOff x="41" y="2411634"/>
              <a:chExt cx="4234022" cy="2731906"/>
            </a:xfrm>
          </p:grpSpPr>
          <p:sp>
            <p:nvSpPr>
              <p:cNvPr id="4712" name="Google Shape;4712;p311"/>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13" name="Google Shape;4713;p311"/>
              <p:cNvGrpSpPr/>
              <p:nvPr/>
            </p:nvGrpSpPr>
            <p:grpSpPr>
              <a:xfrm>
                <a:off x="231728" y="2704031"/>
                <a:ext cx="3471198" cy="2190466"/>
                <a:chOff x="231728" y="2704031"/>
                <a:chExt cx="3471198" cy="2190466"/>
              </a:xfrm>
            </p:grpSpPr>
            <p:sp>
              <p:nvSpPr>
                <p:cNvPr id="4714" name="Google Shape;4714;p311"/>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15" name="Google Shape;4715;p311"/>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16" name="Google Shape;4716;p311"/>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17" name="Google Shape;4717;p311"/>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18" name="Google Shape;4718;p311"/>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19" name="Google Shape;4719;p311"/>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0" name="Google Shape;4720;p311"/>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1" name="Google Shape;4721;p311"/>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2" name="Google Shape;4722;p311"/>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3" name="Google Shape;4723;p311"/>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4" name="Google Shape;4724;p311"/>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5" name="Google Shape;4725;p311"/>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6" name="Google Shape;4726;p311"/>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7" name="Google Shape;4727;p311"/>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8" name="Google Shape;4728;p311"/>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29" name="Google Shape;4729;p311"/>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30" name="Google Shape;4730;p311"/>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731" name="Google Shape;4731;p311"/>
            <p:cNvGrpSpPr/>
            <p:nvPr/>
          </p:nvGrpSpPr>
          <p:grpSpPr>
            <a:xfrm>
              <a:off x="63" y="3788273"/>
              <a:ext cx="2174170" cy="1402833"/>
              <a:chOff x="41" y="2411634"/>
              <a:chExt cx="4234022" cy="2731906"/>
            </a:xfrm>
          </p:grpSpPr>
          <p:sp>
            <p:nvSpPr>
              <p:cNvPr id="4732" name="Google Shape;4732;p311"/>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33" name="Google Shape;4733;p311"/>
              <p:cNvGrpSpPr/>
              <p:nvPr/>
            </p:nvGrpSpPr>
            <p:grpSpPr>
              <a:xfrm>
                <a:off x="231728" y="2704031"/>
                <a:ext cx="3471198" cy="2190466"/>
                <a:chOff x="231728" y="2704031"/>
                <a:chExt cx="3471198" cy="2190466"/>
              </a:xfrm>
            </p:grpSpPr>
            <p:sp>
              <p:nvSpPr>
                <p:cNvPr id="4734" name="Google Shape;4734;p311"/>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35" name="Google Shape;4735;p311"/>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36" name="Google Shape;4736;p311"/>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37" name="Google Shape;4737;p311"/>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38" name="Google Shape;4738;p311"/>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39" name="Google Shape;4739;p311"/>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0" name="Google Shape;4740;p311"/>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1" name="Google Shape;4741;p311"/>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2" name="Google Shape;4742;p311"/>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3" name="Google Shape;4743;p311"/>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4" name="Google Shape;4744;p311"/>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5" name="Google Shape;4745;p311"/>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6" name="Google Shape;4746;p311"/>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7" name="Google Shape;4747;p311"/>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8" name="Google Shape;4748;p311"/>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49" name="Google Shape;4749;p311"/>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50" name="Google Shape;4750;p311"/>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grpSp>
        <p:nvGrpSpPr>
          <p:cNvPr id="4751" name="Google Shape;4751;p311"/>
          <p:cNvGrpSpPr/>
          <p:nvPr/>
        </p:nvGrpSpPr>
        <p:grpSpPr>
          <a:xfrm>
            <a:off x="9385341" y="5192715"/>
            <a:ext cx="2807015" cy="1729039"/>
            <a:chOff x="6969875" y="3740673"/>
            <a:chExt cx="2174183" cy="1402833"/>
          </a:xfrm>
        </p:grpSpPr>
        <p:grpSp>
          <p:nvGrpSpPr>
            <p:cNvPr id="4752" name="Google Shape;4752;p311"/>
            <p:cNvGrpSpPr/>
            <p:nvPr/>
          </p:nvGrpSpPr>
          <p:grpSpPr>
            <a:xfrm flipH="1">
              <a:off x="6969888" y="3740673"/>
              <a:ext cx="2174170" cy="1402833"/>
              <a:chOff x="41" y="2411634"/>
              <a:chExt cx="4234022" cy="2731906"/>
            </a:xfrm>
          </p:grpSpPr>
          <p:sp>
            <p:nvSpPr>
              <p:cNvPr id="4753" name="Google Shape;4753;p311"/>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54" name="Google Shape;4754;p311"/>
              <p:cNvGrpSpPr/>
              <p:nvPr/>
            </p:nvGrpSpPr>
            <p:grpSpPr>
              <a:xfrm>
                <a:off x="231728" y="2704031"/>
                <a:ext cx="3471198" cy="2190466"/>
                <a:chOff x="231728" y="2704031"/>
                <a:chExt cx="3471198" cy="2190466"/>
              </a:xfrm>
            </p:grpSpPr>
            <p:sp>
              <p:nvSpPr>
                <p:cNvPr id="4755" name="Google Shape;4755;p311"/>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56" name="Google Shape;4756;p311"/>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57" name="Google Shape;4757;p311"/>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58" name="Google Shape;4758;p311"/>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59" name="Google Shape;4759;p311"/>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0" name="Google Shape;4760;p311"/>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1" name="Google Shape;4761;p311"/>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2" name="Google Shape;4762;p311"/>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3" name="Google Shape;4763;p311"/>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4" name="Google Shape;4764;p311"/>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5" name="Google Shape;4765;p311"/>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6" name="Google Shape;4766;p311"/>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7" name="Google Shape;4767;p311"/>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8" name="Google Shape;4768;p311"/>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69" name="Google Shape;4769;p311"/>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70" name="Google Shape;4770;p311"/>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71" name="Google Shape;4771;p311"/>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772" name="Google Shape;4772;p311"/>
            <p:cNvGrpSpPr/>
            <p:nvPr/>
          </p:nvGrpSpPr>
          <p:grpSpPr>
            <a:xfrm flipH="1">
              <a:off x="6969875" y="3740673"/>
              <a:ext cx="2174170" cy="1402833"/>
              <a:chOff x="41" y="2411634"/>
              <a:chExt cx="4234022" cy="2731906"/>
            </a:xfrm>
          </p:grpSpPr>
          <p:sp>
            <p:nvSpPr>
              <p:cNvPr id="4773" name="Google Shape;4773;p311"/>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74" name="Google Shape;4774;p311"/>
              <p:cNvGrpSpPr/>
              <p:nvPr/>
            </p:nvGrpSpPr>
            <p:grpSpPr>
              <a:xfrm>
                <a:off x="231728" y="2704031"/>
                <a:ext cx="3471198" cy="2190466"/>
                <a:chOff x="231728" y="2704031"/>
                <a:chExt cx="3471198" cy="2190466"/>
              </a:xfrm>
            </p:grpSpPr>
            <p:sp>
              <p:nvSpPr>
                <p:cNvPr id="4775" name="Google Shape;4775;p311"/>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76" name="Google Shape;4776;p311"/>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77" name="Google Shape;4777;p311"/>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78" name="Google Shape;4778;p311"/>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79" name="Google Shape;4779;p311"/>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0" name="Google Shape;4780;p311"/>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1" name="Google Shape;4781;p311"/>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2" name="Google Shape;4782;p311"/>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3" name="Google Shape;4783;p311"/>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4" name="Google Shape;4784;p311"/>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5" name="Google Shape;4785;p311"/>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6" name="Google Shape;4786;p311"/>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7" name="Google Shape;4787;p311"/>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8" name="Google Shape;4788;p311"/>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89" name="Google Shape;4789;p311"/>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90" name="Google Shape;4790;p311"/>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91" name="Google Shape;4791;p311"/>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spTree>
  </p:cSld>
  <p:clrMapOvr>
    <a:masterClrMapping/>
  </p:clrMapOvr>
  <p:transition>
    <p:random/>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only 3">
  <p:cSld name="BLANK_1_1_1_1_1_1_1_1_1">
    <p:bg>
      <p:bgPr>
        <a:solidFill>
          <a:schemeClr val="accent5"/>
        </a:solidFill>
        <a:effectLst/>
      </p:bgPr>
    </p:bg>
    <p:spTree>
      <p:nvGrpSpPr>
        <p:cNvPr id="1" name="Shape 4792"/>
        <p:cNvGrpSpPr/>
        <p:nvPr/>
      </p:nvGrpSpPr>
      <p:grpSpPr>
        <a:xfrm>
          <a:off x="0" y="0"/>
          <a:ext cx="0" cy="0"/>
          <a:chOff x="0" y="0"/>
          <a:chExt cx="0" cy="0"/>
        </a:xfrm>
      </p:grpSpPr>
      <p:sp>
        <p:nvSpPr>
          <p:cNvPr id="4793" name="Google Shape;4793;p312"/>
          <p:cNvSpPr/>
          <p:nvPr/>
        </p:nvSpPr>
        <p:spPr>
          <a:xfrm>
            <a:off x="467" y="5076467"/>
            <a:ext cx="12191887" cy="106265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94" name="Google Shape;4794;p312"/>
          <p:cNvGrpSpPr/>
          <p:nvPr/>
        </p:nvGrpSpPr>
        <p:grpSpPr>
          <a:xfrm>
            <a:off x="-100" y="6139169"/>
            <a:ext cx="12192148" cy="718960"/>
            <a:chOff x="-75" y="3996089"/>
            <a:chExt cx="9144111" cy="818986"/>
          </a:xfrm>
        </p:grpSpPr>
        <p:sp>
          <p:nvSpPr>
            <p:cNvPr id="4795" name="Google Shape;4795;p312"/>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796" name="Google Shape;4796;p312"/>
            <p:cNvGrpSpPr/>
            <p:nvPr/>
          </p:nvGrpSpPr>
          <p:grpSpPr>
            <a:xfrm>
              <a:off x="43175" y="3996198"/>
              <a:ext cx="9057944" cy="818877"/>
              <a:chOff x="31859" y="3637483"/>
              <a:chExt cx="9057944" cy="954958"/>
            </a:xfrm>
          </p:grpSpPr>
          <p:sp>
            <p:nvSpPr>
              <p:cNvPr id="4797" name="Google Shape;4797;p312"/>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98" name="Google Shape;4798;p312"/>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799" name="Google Shape;4799;p312"/>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0" name="Google Shape;4800;p312"/>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1" name="Google Shape;4801;p312"/>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2" name="Google Shape;4802;p312"/>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803" name="Google Shape;4803;p312"/>
          <p:cNvGrpSpPr/>
          <p:nvPr/>
        </p:nvGrpSpPr>
        <p:grpSpPr>
          <a:xfrm>
            <a:off x="746772" y="505931"/>
            <a:ext cx="10752392" cy="3826788"/>
            <a:chOff x="560079" y="379448"/>
            <a:chExt cx="8064294" cy="2870091"/>
          </a:xfrm>
        </p:grpSpPr>
        <p:sp>
          <p:nvSpPr>
            <p:cNvPr id="4804" name="Google Shape;4804;p312"/>
            <p:cNvSpPr/>
            <p:nvPr/>
          </p:nvSpPr>
          <p:spPr>
            <a:xfrm>
              <a:off x="560079" y="1595823"/>
              <a:ext cx="1201382" cy="31927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5" name="Google Shape;4805;p312"/>
            <p:cNvSpPr/>
            <p:nvPr/>
          </p:nvSpPr>
          <p:spPr>
            <a:xfrm>
              <a:off x="1693857" y="439389"/>
              <a:ext cx="791817" cy="26267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6" name="Google Shape;4806;p312"/>
            <p:cNvSpPr/>
            <p:nvPr/>
          </p:nvSpPr>
          <p:spPr>
            <a:xfrm flipH="1">
              <a:off x="7184949" y="379448"/>
              <a:ext cx="1439424" cy="382551"/>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7" name="Google Shape;4807;p312"/>
            <p:cNvSpPr/>
            <p:nvPr/>
          </p:nvSpPr>
          <p:spPr>
            <a:xfrm>
              <a:off x="7030674" y="1624125"/>
              <a:ext cx="791817" cy="26267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8" name="Google Shape;4808;p312"/>
            <p:cNvSpPr/>
            <p:nvPr/>
          </p:nvSpPr>
          <p:spPr>
            <a:xfrm>
              <a:off x="2774175" y="3033487"/>
              <a:ext cx="651283" cy="216052"/>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09" name="Google Shape;4809;p312"/>
            <p:cNvSpPr/>
            <p:nvPr/>
          </p:nvSpPr>
          <p:spPr>
            <a:xfrm>
              <a:off x="5743325" y="2793425"/>
              <a:ext cx="651283" cy="216052"/>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810" name="Google Shape;4810;p312"/>
          <p:cNvSpPr txBox="1">
            <a:spLocks noGrp="1"/>
          </p:cNvSpPr>
          <p:nvPr>
            <p:ph type="title"/>
          </p:nvPr>
        </p:nvSpPr>
        <p:spPr>
          <a:xfrm>
            <a:off x="2464033" y="718800"/>
            <a:ext cx="7264000" cy="630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transition>
    <p:random/>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only 4">
  <p:cSld name="BLANK_1_1_1_1_1_1_1_1_1_1">
    <p:bg>
      <p:bgPr>
        <a:solidFill>
          <a:schemeClr val="accent5"/>
        </a:solidFill>
        <a:effectLst/>
      </p:bgPr>
    </p:bg>
    <p:spTree>
      <p:nvGrpSpPr>
        <p:cNvPr id="1" name="Shape 4811"/>
        <p:cNvGrpSpPr/>
        <p:nvPr/>
      </p:nvGrpSpPr>
      <p:grpSpPr>
        <a:xfrm>
          <a:off x="0" y="0"/>
          <a:ext cx="0" cy="0"/>
          <a:chOff x="0" y="0"/>
          <a:chExt cx="0" cy="0"/>
        </a:xfrm>
      </p:grpSpPr>
      <p:sp>
        <p:nvSpPr>
          <p:cNvPr id="4812" name="Google Shape;4812;p313"/>
          <p:cNvSpPr txBox="1">
            <a:spLocks noGrp="1"/>
          </p:cNvSpPr>
          <p:nvPr>
            <p:ph type="title"/>
          </p:nvPr>
        </p:nvSpPr>
        <p:spPr>
          <a:xfrm>
            <a:off x="2464033" y="718800"/>
            <a:ext cx="7264000" cy="630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4813" name="Google Shape;4813;p313"/>
          <p:cNvGrpSpPr/>
          <p:nvPr/>
        </p:nvGrpSpPr>
        <p:grpSpPr>
          <a:xfrm>
            <a:off x="-197603" y="592931"/>
            <a:ext cx="12775897" cy="3619935"/>
            <a:chOff x="-148202" y="444698"/>
            <a:chExt cx="9581923" cy="2714951"/>
          </a:xfrm>
        </p:grpSpPr>
        <p:sp>
          <p:nvSpPr>
            <p:cNvPr id="4814" name="Google Shape;4814;p313"/>
            <p:cNvSpPr/>
            <p:nvPr/>
          </p:nvSpPr>
          <p:spPr>
            <a:xfrm>
              <a:off x="8430910" y="2826947"/>
              <a:ext cx="1002811" cy="332702"/>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15" name="Google Shape;4815;p313"/>
            <p:cNvSpPr/>
            <p:nvPr/>
          </p:nvSpPr>
          <p:spPr>
            <a:xfrm>
              <a:off x="643629" y="444698"/>
              <a:ext cx="1201382" cy="31927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16" name="Google Shape;4816;p313"/>
            <p:cNvSpPr/>
            <p:nvPr/>
          </p:nvSpPr>
          <p:spPr>
            <a:xfrm>
              <a:off x="-148202" y="2279175"/>
              <a:ext cx="1002829" cy="3326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17" name="Google Shape;4817;p313"/>
            <p:cNvSpPr/>
            <p:nvPr/>
          </p:nvSpPr>
          <p:spPr>
            <a:xfrm flipH="1">
              <a:off x="7356399" y="629773"/>
              <a:ext cx="1439424" cy="382551"/>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18" name="Google Shape;4818;p313"/>
            <p:cNvSpPr/>
            <p:nvPr/>
          </p:nvSpPr>
          <p:spPr>
            <a:xfrm>
              <a:off x="3279000" y="2555762"/>
              <a:ext cx="651283" cy="216052"/>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p:transition>
    <p:random/>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Text 1">
  <p:cSld name="CUSTOM_13">
    <p:spTree>
      <p:nvGrpSpPr>
        <p:cNvPr id="1" name="Shape 4819"/>
        <p:cNvGrpSpPr/>
        <p:nvPr/>
      </p:nvGrpSpPr>
      <p:grpSpPr>
        <a:xfrm>
          <a:off x="0" y="0"/>
          <a:ext cx="0" cy="0"/>
          <a:chOff x="0" y="0"/>
          <a:chExt cx="0" cy="0"/>
        </a:xfrm>
      </p:grpSpPr>
      <p:sp>
        <p:nvSpPr>
          <p:cNvPr id="4820" name="Google Shape;4820;p314"/>
          <p:cNvSpPr/>
          <p:nvPr/>
        </p:nvSpPr>
        <p:spPr>
          <a:xfrm>
            <a:off x="-67" y="3579833"/>
            <a:ext cx="12192148" cy="2706621"/>
          </a:xfrm>
          <a:custGeom>
            <a:avLst/>
            <a:gdLst/>
            <a:ahLst/>
            <a:cxnLst/>
            <a:rect l="l" t="t" r="r" b="b"/>
            <a:pathLst>
              <a:path w="116675" h="33837" extrusionOk="0">
                <a:moveTo>
                  <a:pt x="24464" y="1"/>
                </a:moveTo>
                <a:cubicBezTo>
                  <a:pt x="18743" y="1"/>
                  <a:pt x="14001" y="4164"/>
                  <a:pt x="13142" y="9615"/>
                </a:cubicBezTo>
                <a:cubicBezTo>
                  <a:pt x="11705" y="8989"/>
                  <a:pt x="10146" y="8635"/>
                  <a:pt x="8475" y="8635"/>
                </a:cubicBezTo>
                <a:cubicBezTo>
                  <a:pt x="5134" y="8635"/>
                  <a:pt x="2100" y="10119"/>
                  <a:pt x="0" y="12415"/>
                </a:cubicBezTo>
                <a:lnTo>
                  <a:pt x="0" y="33836"/>
                </a:lnTo>
                <a:lnTo>
                  <a:pt x="116675" y="33836"/>
                </a:lnTo>
                <a:lnTo>
                  <a:pt x="116675" y="10119"/>
                </a:lnTo>
                <a:cubicBezTo>
                  <a:pt x="115508" y="9727"/>
                  <a:pt x="114257" y="9531"/>
                  <a:pt x="113016" y="9531"/>
                </a:cubicBezTo>
                <a:cubicBezTo>
                  <a:pt x="110486" y="9531"/>
                  <a:pt x="108115" y="10352"/>
                  <a:pt x="106249" y="11752"/>
                </a:cubicBezTo>
                <a:cubicBezTo>
                  <a:pt x="105119" y="6581"/>
                  <a:pt x="100536" y="2652"/>
                  <a:pt x="95011" y="2652"/>
                </a:cubicBezTo>
                <a:cubicBezTo>
                  <a:pt x="89802" y="2652"/>
                  <a:pt x="85406" y="6189"/>
                  <a:pt x="84006" y="10968"/>
                </a:cubicBezTo>
                <a:cubicBezTo>
                  <a:pt x="81943" y="8793"/>
                  <a:pt x="79021" y="7468"/>
                  <a:pt x="75801" y="7468"/>
                </a:cubicBezTo>
                <a:cubicBezTo>
                  <a:pt x="72142" y="7468"/>
                  <a:pt x="68913" y="9148"/>
                  <a:pt x="66813" y="11789"/>
                </a:cubicBezTo>
                <a:cubicBezTo>
                  <a:pt x="66075" y="6189"/>
                  <a:pt x="61287" y="1868"/>
                  <a:pt x="55453" y="1868"/>
                </a:cubicBezTo>
                <a:cubicBezTo>
                  <a:pt x="49470" y="1868"/>
                  <a:pt x="44532" y="6497"/>
                  <a:pt x="44066" y="12368"/>
                </a:cubicBezTo>
                <a:cubicBezTo>
                  <a:pt x="42348" y="11360"/>
                  <a:pt x="40332" y="10781"/>
                  <a:pt x="38185" y="10781"/>
                </a:cubicBezTo>
                <a:cubicBezTo>
                  <a:pt x="37411" y="10781"/>
                  <a:pt x="36636" y="10856"/>
                  <a:pt x="35899" y="11015"/>
                </a:cubicBezTo>
                <a:cubicBezTo>
                  <a:pt x="35665" y="4901"/>
                  <a:pt x="30606" y="1"/>
                  <a:pt x="2446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21" name="Google Shape;4821;p314"/>
          <p:cNvGrpSpPr/>
          <p:nvPr/>
        </p:nvGrpSpPr>
        <p:grpSpPr>
          <a:xfrm>
            <a:off x="-100" y="5868179"/>
            <a:ext cx="12192148" cy="1004404"/>
            <a:chOff x="-75" y="3996089"/>
            <a:chExt cx="9144111" cy="818986"/>
          </a:xfrm>
        </p:grpSpPr>
        <p:sp>
          <p:nvSpPr>
            <p:cNvPr id="4822" name="Google Shape;4822;p314"/>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23" name="Google Shape;4823;p314"/>
            <p:cNvGrpSpPr/>
            <p:nvPr/>
          </p:nvGrpSpPr>
          <p:grpSpPr>
            <a:xfrm>
              <a:off x="43175" y="3996198"/>
              <a:ext cx="9057944" cy="818877"/>
              <a:chOff x="31859" y="3637483"/>
              <a:chExt cx="9057944" cy="954958"/>
            </a:xfrm>
          </p:grpSpPr>
          <p:sp>
            <p:nvSpPr>
              <p:cNvPr id="4824" name="Google Shape;4824;p314"/>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25" name="Google Shape;4825;p314"/>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26" name="Google Shape;4826;p314"/>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27" name="Google Shape;4827;p314"/>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28" name="Google Shape;4828;p314"/>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29" name="Google Shape;4829;p314"/>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830" name="Google Shape;4830;p314"/>
          <p:cNvSpPr txBox="1">
            <a:spLocks noGrp="1"/>
          </p:cNvSpPr>
          <p:nvPr>
            <p:ph type="title"/>
          </p:nvPr>
        </p:nvSpPr>
        <p:spPr>
          <a:xfrm>
            <a:off x="950800" y="1373367"/>
            <a:ext cx="3622800" cy="29480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831" name="Google Shape;4831;p314"/>
          <p:cNvSpPr txBox="1">
            <a:spLocks noGrp="1"/>
          </p:cNvSpPr>
          <p:nvPr>
            <p:ph type="subTitle" idx="1"/>
          </p:nvPr>
        </p:nvSpPr>
        <p:spPr>
          <a:xfrm>
            <a:off x="950800" y="4531500"/>
            <a:ext cx="3169200" cy="11656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1400"/>
              <a:buNone/>
              <a:defRPr sz="13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transition>
    <p:random/>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Text 3">
  <p:cSld name="CUSTOM_4">
    <p:spTree>
      <p:nvGrpSpPr>
        <p:cNvPr id="1" name="Shape 4832"/>
        <p:cNvGrpSpPr/>
        <p:nvPr/>
      </p:nvGrpSpPr>
      <p:grpSpPr>
        <a:xfrm>
          <a:off x="0" y="0"/>
          <a:ext cx="0" cy="0"/>
          <a:chOff x="0" y="0"/>
          <a:chExt cx="0" cy="0"/>
        </a:xfrm>
      </p:grpSpPr>
      <p:sp>
        <p:nvSpPr>
          <p:cNvPr id="4833" name="Google Shape;4833;p315"/>
          <p:cNvSpPr/>
          <p:nvPr/>
        </p:nvSpPr>
        <p:spPr>
          <a:xfrm>
            <a:off x="100" y="3768133"/>
            <a:ext cx="12191864" cy="3178757"/>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34" name="Google Shape;4834;p315"/>
          <p:cNvSpPr/>
          <p:nvPr/>
        </p:nvSpPr>
        <p:spPr>
          <a:xfrm>
            <a:off x="67" y="3768133"/>
            <a:ext cx="12191864" cy="3178757"/>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35" name="Google Shape;4835;p315"/>
          <p:cNvGrpSpPr/>
          <p:nvPr/>
        </p:nvGrpSpPr>
        <p:grpSpPr>
          <a:xfrm>
            <a:off x="-1117600" y="244620"/>
            <a:ext cx="14427200" cy="6702280"/>
            <a:chOff x="-838200" y="183465"/>
            <a:chExt cx="10820400" cy="5026710"/>
          </a:xfrm>
        </p:grpSpPr>
        <p:grpSp>
          <p:nvGrpSpPr>
            <p:cNvPr id="4836" name="Google Shape;4836;p315"/>
            <p:cNvGrpSpPr/>
            <p:nvPr/>
          </p:nvGrpSpPr>
          <p:grpSpPr>
            <a:xfrm>
              <a:off x="-838200" y="3686175"/>
              <a:ext cx="3676800" cy="1524000"/>
              <a:chOff x="-838200" y="3686175"/>
              <a:chExt cx="3676800" cy="1524000"/>
            </a:xfrm>
          </p:grpSpPr>
          <p:sp>
            <p:nvSpPr>
              <p:cNvPr id="4837" name="Google Shape;4837;p315"/>
              <p:cNvSpPr/>
              <p:nvPr/>
            </p:nvSpPr>
            <p:spPr>
              <a:xfrm>
                <a:off x="-838200" y="3693215"/>
                <a:ext cx="3676800" cy="1507500"/>
              </a:xfrm>
              <a:prstGeom prst="parallelogram">
                <a:avLst>
                  <a:gd name="adj" fmla="val 25000"/>
                </a:avLst>
              </a:pr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38" name="Google Shape;4838;p315"/>
              <p:cNvGrpSpPr/>
              <p:nvPr/>
            </p:nvGrpSpPr>
            <p:grpSpPr>
              <a:xfrm>
                <a:off x="105625" y="3686175"/>
                <a:ext cx="1695225" cy="1524000"/>
                <a:chOff x="105625" y="3686175"/>
                <a:chExt cx="1695225" cy="1524000"/>
              </a:xfrm>
            </p:grpSpPr>
            <p:cxnSp>
              <p:nvCxnSpPr>
                <p:cNvPr id="4839" name="Google Shape;4839;p315"/>
                <p:cNvCxnSpPr/>
                <p:nvPr/>
              </p:nvCxnSpPr>
              <p:spPr>
                <a:xfrm flipH="1">
                  <a:off x="105625" y="3686175"/>
                  <a:ext cx="390300" cy="1524000"/>
                </a:xfrm>
                <a:prstGeom prst="straightConnector1">
                  <a:avLst/>
                </a:prstGeom>
                <a:noFill/>
                <a:ln w="19050" cap="flat" cmpd="sng">
                  <a:solidFill>
                    <a:srgbClr val="E8D6BF"/>
                  </a:solidFill>
                  <a:prstDash val="solid"/>
                  <a:round/>
                  <a:headEnd type="none" w="sm" len="sm"/>
                  <a:tailEnd type="none" w="sm" len="sm"/>
                </a:ln>
              </p:spPr>
            </p:cxnSp>
            <p:cxnSp>
              <p:nvCxnSpPr>
                <p:cNvPr id="4840" name="Google Shape;4840;p315"/>
                <p:cNvCxnSpPr/>
                <p:nvPr/>
              </p:nvCxnSpPr>
              <p:spPr>
                <a:xfrm flipH="1">
                  <a:off x="1410550" y="3686175"/>
                  <a:ext cx="390300" cy="1524000"/>
                </a:xfrm>
                <a:prstGeom prst="straightConnector1">
                  <a:avLst/>
                </a:prstGeom>
                <a:noFill/>
                <a:ln w="19050" cap="flat" cmpd="sng">
                  <a:solidFill>
                    <a:srgbClr val="E8D6BF"/>
                  </a:solidFill>
                  <a:prstDash val="solid"/>
                  <a:round/>
                  <a:headEnd type="none" w="sm" len="sm"/>
                  <a:tailEnd type="none" w="sm" len="sm"/>
                </a:ln>
              </p:spPr>
            </p:cxnSp>
          </p:grpSp>
        </p:grpSp>
        <p:grpSp>
          <p:nvGrpSpPr>
            <p:cNvPr id="4841" name="Google Shape;4841;p315"/>
            <p:cNvGrpSpPr/>
            <p:nvPr/>
          </p:nvGrpSpPr>
          <p:grpSpPr>
            <a:xfrm>
              <a:off x="6305400" y="3686175"/>
              <a:ext cx="3676800" cy="1524000"/>
              <a:chOff x="6305400" y="3686175"/>
              <a:chExt cx="3676800" cy="1524000"/>
            </a:xfrm>
          </p:grpSpPr>
          <p:sp>
            <p:nvSpPr>
              <p:cNvPr id="4842" name="Google Shape;4842;p315"/>
              <p:cNvSpPr/>
              <p:nvPr/>
            </p:nvSpPr>
            <p:spPr>
              <a:xfrm flipH="1">
                <a:off x="6305400" y="3693215"/>
                <a:ext cx="3676800" cy="1507500"/>
              </a:xfrm>
              <a:prstGeom prst="parallelogram">
                <a:avLst>
                  <a:gd name="adj" fmla="val 25000"/>
                </a:avLst>
              </a:pr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43" name="Google Shape;4843;p315"/>
              <p:cNvGrpSpPr/>
              <p:nvPr/>
            </p:nvGrpSpPr>
            <p:grpSpPr>
              <a:xfrm>
                <a:off x="7083250" y="3686175"/>
                <a:ext cx="1695225" cy="1524000"/>
                <a:chOff x="7083250" y="3686175"/>
                <a:chExt cx="1695225" cy="1524000"/>
              </a:xfrm>
            </p:grpSpPr>
            <p:cxnSp>
              <p:nvCxnSpPr>
                <p:cNvPr id="4844" name="Google Shape;4844;p315"/>
                <p:cNvCxnSpPr/>
                <p:nvPr/>
              </p:nvCxnSpPr>
              <p:spPr>
                <a:xfrm>
                  <a:off x="8388175" y="3686175"/>
                  <a:ext cx="390300" cy="1524000"/>
                </a:xfrm>
                <a:prstGeom prst="straightConnector1">
                  <a:avLst/>
                </a:prstGeom>
                <a:noFill/>
                <a:ln w="19050" cap="flat" cmpd="sng">
                  <a:solidFill>
                    <a:srgbClr val="E8D6BF"/>
                  </a:solidFill>
                  <a:prstDash val="solid"/>
                  <a:round/>
                  <a:headEnd type="none" w="sm" len="sm"/>
                  <a:tailEnd type="none" w="sm" len="sm"/>
                </a:ln>
              </p:spPr>
            </p:cxnSp>
            <p:cxnSp>
              <p:nvCxnSpPr>
                <p:cNvPr id="4845" name="Google Shape;4845;p315"/>
                <p:cNvCxnSpPr/>
                <p:nvPr/>
              </p:nvCxnSpPr>
              <p:spPr>
                <a:xfrm>
                  <a:off x="7083250" y="3686175"/>
                  <a:ext cx="390300" cy="1524000"/>
                </a:xfrm>
                <a:prstGeom prst="straightConnector1">
                  <a:avLst/>
                </a:prstGeom>
                <a:noFill/>
                <a:ln w="19050" cap="flat" cmpd="sng">
                  <a:solidFill>
                    <a:srgbClr val="E8D6BF"/>
                  </a:solidFill>
                  <a:prstDash val="solid"/>
                  <a:round/>
                  <a:headEnd type="none" w="sm" len="sm"/>
                  <a:tailEnd type="none" w="sm" len="sm"/>
                </a:ln>
              </p:spPr>
            </p:cxnSp>
          </p:grpSp>
        </p:grpSp>
        <p:grpSp>
          <p:nvGrpSpPr>
            <p:cNvPr id="4846" name="Google Shape;4846;p315"/>
            <p:cNvGrpSpPr/>
            <p:nvPr/>
          </p:nvGrpSpPr>
          <p:grpSpPr>
            <a:xfrm>
              <a:off x="377024" y="183465"/>
              <a:ext cx="7477574" cy="1374833"/>
              <a:chOff x="377024" y="183465"/>
              <a:chExt cx="7477574" cy="1374833"/>
            </a:xfrm>
          </p:grpSpPr>
          <p:sp>
            <p:nvSpPr>
              <p:cNvPr id="4847" name="Google Shape;4847;p315"/>
              <p:cNvSpPr/>
              <p:nvPr/>
            </p:nvSpPr>
            <p:spPr>
              <a:xfrm>
                <a:off x="1660791" y="1109748"/>
                <a:ext cx="1201382" cy="31927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48" name="Google Shape;4848;p315"/>
              <p:cNvSpPr/>
              <p:nvPr/>
            </p:nvSpPr>
            <p:spPr>
              <a:xfrm>
                <a:off x="2682075" y="393015"/>
                <a:ext cx="880632" cy="2921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49" name="Google Shape;4849;p315"/>
              <p:cNvSpPr/>
              <p:nvPr/>
            </p:nvSpPr>
            <p:spPr>
              <a:xfrm flipH="1">
                <a:off x="6653216" y="1239023"/>
                <a:ext cx="1201382" cy="31927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50" name="Google Shape;4850;p315"/>
              <p:cNvSpPr/>
              <p:nvPr/>
            </p:nvSpPr>
            <p:spPr>
              <a:xfrm flipH="1">
                <a:off x="5968200" y="183465"/>
                <a:ext cx="880632" cy="2921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51" name="Google Shape;4851;p315"/>
              <p:cNvSpPr/>
              <p:nvPr/>
            </p:nvSpPr>
            <p:spPr>
              <a:xfrm flipH="1">
                <a:off x="377024" y="246922"/>
                <a:ext cx="577867" cy="1917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852" name="Google Shape;4852;p315"/>
          <p:cNvSpPr txBox="1">
            <a:spLocks noGrp="1"/>
          </p:cNvSpPr>
          <p:nvPr>
            <p:ph type="title"/>
          </p:nvPr>
        </p:nvSpPr>
        <p:spPr>
          <a:xfrm>
            <a:off x="3940600" y="1447217"/>
            <a:ext cx="4310800" cy="21436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853" name="Google Shape;4853;p315"/>
          <p:cNvSpPr txBox="1">
            <a:spLocks noGrp="1"/>
          </p:cNvSpPr>
          <p:nvPr>
            <p:ph type="subTitle" idx="1"/>
          </p:nvPr>
        </p:nvSpPr>
        <p:spPr>
          <a:xfrm>
            <a:off x="4327000" y="4255967"/>
            <a:ext cx="3538000" cy="11548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transition>
    <p:random/>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ext 4">
  <p:cSld name="CUSTOM_4_1">
    <p:spTree>
      <p:nvGrpSpPr>
        <p:cNvPr id="1" name="Shape 4854"/>
        <p:cNvGrpSpPr/>
        <p:nvPr/>
      </p:nvGrpSpPr>
      <p:grpSpPr>
        <a:xfrm>
          <a:off x="0" y="0"/>
          <a:ext cx="0" cy="0"/>
          <a:chOff x="0" y="0"/>
          <a:chExt cx="0" cy="0"/>
        </a:xfrm>
      </p:grpSpPr>
      <p:grpSp>
        <p:nvGrpSpPr>
          <p:cNvPr id="4855" name="Google Shape;4855;p316"/>
          <p:cNvGrpSpPr/>
          <p:nvPr/>
        </p:nvGrpSpPr>
        <p:grpSpPr>
          <a:xfrm>
            <a:off x="614188" y="505936"/>
            <a:ext cx="11966212" cy="2313828"/>
            <a:chOff x="460641" y="379452"/>
            <a:chExt cx="8974659" cy="1735371"/>
          </a:xfrm>
        </p:grpSpPr>
        <p:sp>
          <p:nvSpPr>
            <p:cNvPr id="4856" name="Google Shape;4856;p316"/>
            <p:cNvSpPr/>
            <p:nvPr/>
          </p:nvSpPr>
          <p:spPr>
            <a:xfrm>
              <a:off x="460641" y="1795548"/>
              <a:ext cx="1201382" cy="31927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57" name="Google Shape;4857;p316"/>
            <p:cNvSpPr/>
            <p:nvPr/>
          </p:nvSpPr>
          <p:spPr>
            <a:xfrm>
              <a:off x="1214350" y="567327"/>
              <a:ext cx="962302" cy="31927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58" name="Google Shape;4858;p316"/>
            <p:cNvSpPr/>
            <p:nvPr/>
          </p:nvSpPr>
          <p:spPr>
            <a:xfrm flipH="1">
              <a:off x="3505607" y="1228875"/>
              <a:ext cx="1443418" cy="38359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59" name="Google Shape;4859;p316"/>
            <p:cNvSpPr/>
            <p:nvPr/>
          </p:nvSpPr>
          <p:spPr>
            <a:xfrm flipH="1">
              <a:off x="5891125" y="379452"/>
              <a:ext cx="962302" cy="31927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60" name="Google Shape;4860;p316"/>
            <p:cNvSpPr/>
            <p:nvPr/>
          </p:nvSpPr>
          <p:spPr>
            <a:xfrm flipH="1">
              <a:off x="7991882" y="776225"/>
              <a:ext cx="1443418" cy="38359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861" name="Google Shape;4861;p316"/>
          <p:cNvGrpSpPr/>
          <p:nvPr/>
        </p:nvGrpSpPr>
        <p:grpSpPr>
          <a:xfrm>
            <a:off x="400" y="5283127"/>
            <a:ext cx="12223336" cy="1574608"/>
            <a:chOff x="300" y="3807350"/>
            <a:chExt cx="9191400" cy="1336225"/>
          </a:xfrm>
        </p:grpSpPr>
        <p:sp>
          <p:nvSpPr>
            <p:cNvPr id="4862" name="Google Shape;4862;p316"/>
            <p:cNvSpPr/>
            <p:nvPr/>
          </p:nvSpPr>
          <p:spPr>
            <a:xfrm>
              <a:off x="300" y="4562475"/>
              <a:ext cx="9191400" cy="5811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63" name="Google Shape;4863;p316"/>
            <p:cNvSpPr/>
            <p:nvPr/>
          </p:nvSpPr>
          <p:spPr>
            <a:xfrm>
              <a:off x="350" y="3807350"/>
              <a:ext cx="9191071" cy="796993"/>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864" name="Google Shape;4864;p316"/>
          <p:cNvSpPr txBox="1">
            <a:spLocks noGrp="1"/>
          </p:cNvSpPr>
          <p:nvPr>
            <p:ph type="title"/>
          </p:nvPr>
        </p:nvSpPr>
        <p:spPr>
          <a:xfrm>
            <a:off x="7131133" y="1724267"/>
            <a:ext cx="3781200" cy="1508400"/>
          </a:xfrm>
          <a:prstGeom prst="rect">
            <a:avLst/>
          </a:prstGeom>
          <a:noFill/>
          <a:ln>
            <a:noFill/>
          </a:ln>
        </p:spPr>
        <p:txBody>
          <a:bodyPr spcFirstLastPara="1" wrap="square" lIns="14400" tIns="14400" rIns="14400" bIns="14400" anchor="t" anchorCtr="0">
            <a:noAutofit/>
          </a:bodyPr>
          <a:lstStyle>
            <a:lvl1pPr lvl="0" algn="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865" name="Google Shape;4865;p316"/>
          <p:cNvSpPr txBox="1">
            <a:spLocks noGrp="1"/>
          </p:cNvSpPr>
          <p:nvPr>
            <p:ph type="subTitle" idx="1"/>
          </p:nvPr>
        </p:nvSpPr>
        <p:spPr>
          <a:xfrm>
            <a:off x="7131167" y="3693367"/>
            <a:ext cx="3781200" cy="1440400"/>
          </a:xfrm>
          <a:prstGeom prst="rect">
            <a:avLst/>
          </a:prstGeom>
          <a:noFill/>
          <a:ln>
            <a:noFill/>
          </a:ln>
        </p:spPr>
        <p:txBody>
          <a:bodyPr spcFirstLastPara="1" wrap="square" lIns="14400" tIns="14400" rIns="14400" bIns="14400"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transition>
    <p:random/>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blipFill>
          <a:blip r:embed="rId2"/>
          <a:stretch>
            <a:fillRect/>
          </a:stretch>
        </a:blipFill>
        <a:effectLst/>
      </p:bgPr>
    </p:bg>
    <p:spTree>
      <p:nvGrpSpPr>
        <p:cNvPr id="1" name="Shape 774"/>
        <p:cNvGrpSpPr/>
        <p:nvPr/>
      </p:nvGrpSpPr>
      <p:grpSpPr>
        <a:xfrm>
          <a:off x="0" y="0"/>
          <a:ext cx="0" cy="0"/>
          <a:chOff x="0" y="0"/>
          <a:chExt cx="0" cy="0"/>
        </a:xfrm>
      </p:grpSpPr>
      <p:sp>
        <p:nvSpPr>
          <p:cNvPr id="775" name="Google Shape;775;p206"/>
          <p:cNvSpPr txBox="1">
            <a:spLocks noGrp="1"/>
          </p:cNvSpPr>
          <p:nvPr>
            <p:ph type="ctrTitle"/>
          </p:nvPr>
        </p:nvSpPr>
        <p:spPr>
          <a:xfrm>
            <a:off x="2390000" y="695433"/>
            <a:ext cx="7412000" cy="77320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chemeClr val="accent2"/>
              </a:buClr>
              <a:buSzPts val="3600"/>
              <a:buNone/>
              <a:defRPr sz="3300"/>
            </a:lvl1pPr>
            <a:lvl2pPr lvl="1" algn="ctr">
              <a:spcBef>
                <a:spcPts val="0"/>
              </a:spcBef>
              <a:spcAft>
                <a:spcPts val="0"/>
              </a:spcAft>
              <a:buClr>
                <a:schemeClr val="accent2"/>
              </a:buClr>
              <a:buSzPts val="3600"/>
              <a:buNone/>
              <a:defRPr sz="3600">
                <a:solidFill>
                  <a:schemeClr val="accent2"/>
                </a:solidFill>
              </a:defRPr>
            </a:lvl2pPr>
            <a:lvl3pPr lvl="2" algn="ctr">
              <a:spcBef>
                <a:spcPts val="0"/>
              </a:spcBef>
              <a:spcAft>
                <a:spcPts val="0"/>
              </a:spcAft>
              <a:buClr>
                <a:schemeClr val="accent2"/>
              </a:buClr>
              <a:buSzPts val="3600"/>
              <a:buNone/>
              <a:defRPr sz="3600">
                <a:solidFill>
                  <a:schemeClr val="accent2"/>
                </a:solidFill>
              </a:defRPr>
            </a:lvl3pPr>
            <a:lvl4pPr lvl="3" algn="ctr">
              <a:spcBef>
                <a:spcPts val="0"/>
              </a:spcBef>
              <a:spcAft>
                <a:spcPts val="0"/>
              </a:spcAft>
              <a:buClr>
                <a:schemeClr val="accent2"/>
              </a:buClr>
              <a:buSzPts val="3600"/>
              <a:buNone/>
              <a:defRPr sz="3600">
                <a:solidFill>
                  <a:schemeClr val="accent2"/>
                </a:solidFill>
              </a:defRPr>
            </a:lvl4pPr>
            <a:lvl5pPr lvl="4" algn="ctr">
              <a:spcBef>
                <a:spcPts val="0"/>
              </a:spcBef>
              <a:spcAft>
                <a:spcPts val="0"/>
              </a:spcAft>
              <a:buClr>
                <a:schemeClr val="accent2"/>
              </a:buClr>
              <a:buSzPts val="3600"/>
              <a:buNone/>
              <a:defRPr sz="3600">
                <a:solidFill>
                  <a:schemeClr val="accent2"/>
                </a:solidFill>
              </a:defRPr>
            </a:lvl5pPr>
            <a:lvl6pPr lvl="5" algn="ctr">
              <a:spcBef>
                <a:spcPts val="0"/>
              </a:spcBef>
              <a:spcAft>
                <a:spcPts val="0"/>
              </a:spcAft>
              <a:buClr>
                <a:schemeClr val="accent2"/>
              </a:buClr>
              <a:buSzPts val="3600"/>
              <a:buNone/>
              <a:defRPr sz="3600">
                <a:solidFill>
                  <a:schemeClr val="accent2"/>
                </a:solidFill>
              </a:defRPr>
            </a:lvl6pPr>
            <a:lvl7pPr lvl="6" algn="ctr">
              <a:spcBef>
                <a:spcPts val="0"/>
              </a:spcBef>
              <a:spcAft>
                <a:spcPts val="0"/>
              </a:spcAft>
              <a:buClr>
                <a:schemeClr val="accent2"/>
              </a:buClr>
              <a:buSzPts val="3600"/>
              <a:buNone/>
              <a:defRPr sz="3600">
                <a:solidFill>
                  <a:schemeClr val="accent2"/>
                </a:solidFill>
              </a:defRPr>
            </a:lvl7pPr>
            <a:lvl8pPr lvl="7" algn="ctr">
              <a:spcBef>
                <a:spcPts val="0"/>
              </a:spcBef>
              <a:spcAft>
                <a:spcPts val="0"/>
              </a:spcAft>
              <a:buClr>
                <a:schemeClr val="accent2"/>
              </a:buClr>
              <a:buSzPts val="3600"/>
              <a:buNone/>
              <a:defRPr sz="3600">
                <a:solidFill>
                  <a:schemeClr val="accent2"/>
                </a:solidFill>
              </a:defRPr>
            </a:lvl8pPr>
            <a:lvl9pPr lvl="8" algn="ctr">
              <a:spcBef>
                <a:spcPts val="0"/>
              </a:spcBef>
              <a:spcAft>
                <a:spcPts val="0"/>
              </a:spcAft>
              <a:buClr>
                <a:schemeClr val="accent2"/>
              </a:buClr>
              <a:buSzPts val="3600"/>
              <a:buNone/>
              <a:defRPr sz="3600">
                <a:solidFill>
                  <a:schemeClr val="accent2"/>
                </a:solidFill>
              </a:defRPr>
            </a:lvl9pPr>
          </a:lstStyle>
          <a:p/>
        </p:txBody>
      </p:sp>
      <p:sp>
        <p:nvSpPr>
          <p:cNvPr id="776" name="Google Shape;776;p206"/>
          <p:cNvSpPr txBox="1">
            <a:spLocks noGrp="1"/>
          </p:cNvSpPr>
          <p:nvPr>
            <p:ph type="subTitle" idx="1"/>
          </p:nvPr>
        </p:nvSpPr>
        <p:spPr>
          <a:xfrm>
            <a:off x="6649400" y="4415767"/>
            <a:ext cx="4309200" cy="1460800"/>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Clr>
                <a:schemeClr val="dk1"/>
              </a:buClr>
              <a:buSzPts val="1280"/>
              <a:buNone/>
              <a:defRPr sz="1600"/>
            </a:lvl6pPr>
            <a:lvl7pPr lvl="6" algn="ctr">
              <a:lnSpc>
                <a:spcPct val="100000"/>
              </a:lnSpc>
              <a:spcBef>
                <a:spcPts val="1600"/>
              </a:spcBef>
              <a:spcAft>
                <a:spcPts val="0"/>
              </a:spcAft>
              <a:buClr>
                <a:schemeClr val="dk1"/>
              </a:buClr>
              <a:buSzPts val="1280"/>
              <a:buNone/>
              <a:defRPr sz="1600"/>
            </a:lvl7pPr>
            <a:lvl8pPr lvl="7" algn="ctr">
              <a:lnSpc>
                <a:spcPct val="100000"/>
              </a:lnSpc>
              <a:spcBef>
                <a:spcPts val="1600"/>
              </a:spcBef>
              <a:spcAft>
                <a:spcPts val="0"/>
              </a:spcAft>
              <a:buClr>
                <a:schemeClr val="dk1"/>
              </a:buClr>
              <a:buSzPts val="1280"/>
              <a:buNone/>
              <a:defRPr sz="1600"/>
            </a:lvl8pPr>
            <a:lvl9pPr lvl="8" algn="ctr">
              <a:lnSpc>
                <a:spcPct val="100000"/>
              </a:lnSpc>
              <a:spcBef>
                <a:spcPts val="1600"/>
              </a:spcBef>
              <a:spcAft>
                <a:spcPts val="2135"/>
              </a:spcAft>
              <a:buClr>
                <a:schemeClr val="dk1"/>
              </a:buClr>
              <a:buSzPts val="1280"/>
              <a:buNone/>
              <a:defRPr sz="1600"/>
            </a:lvl9pPr>
          </a:lstStyle>
          <a:p/>
        </p:txBody>
      </p:sp>
      <p:sp>
        <p:nvSpPr>
          <p:cNvPr id="777" name="Google Shape;777;p206"/>
          <p:cNvSpPr txBox="1">
            <a:spLocks noGrp="1"/>
          </p:cNvSpPr>
          <p:nvPr>
            <p:ph type="subTitle" idx="2"/>
          </p:nvPr>
        </p:nvSpPr>
        <p:spPr>
          <a:xfrm>
            <a:off x="1233400" y="4420433"/>
            <a:ext cx="4309200" cy="1460800"/>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160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Clr>
                <a:schemeClr val="dk1"/>
              </a:buClr>
              <a:buSzPts val="1280"/>
              <a:buNone/>
              <a:defRPr sz="1600"/>
            </a:lvl6pPr>
            <a:lvl7pPr lvl="6" algn="ctr">
              <a:lnSpc>
                <a:spcPct val="100000"/>
              </a:lnSpc>
              <a:spcBef>
                <a:spcPts val="1600"/>
              </a:spcBef>
              <a:spcAft>
                <a:spcPts val="0"/>
              </a:spcAft>
              <a:buClr>
                <a:schemeClr val="dk1"/>
              </a:buClr>
              <a:buSzPts val="1280"/>
              <a:buNone/>
              <a:defRPr sz="1600"/>
            </a:lvl7pPr>
            <a:lvl8pPr lvl="7" algn="ctr">
              <a:lnSpc>
                <a:spcPct val="100000"/>
              </a:lnSpc>
              <a:spcBef>
                <a:spcPts val="1600"/>
              </a:spcBef>
              <a:spcAft>
                <a:spcPts val="0"/>
              </a:spcAft>
              <a:buClr>
                <a:schemeClr val="dk1"/>
              </a:buClr>
              <a:buSzPts val="1280"/>
              <a:buNone/>
              <a:defRPr sz="1600"/>
            </a:lvl8pPr>
            <a:lvl9pPr lvl="8" algn="ctr">
              <a:lnSpc>
                <a:spcPct val="100000"/>
              </a:lnSpc>
              <a:spcBef>
                <a:spcPts val="1600"/>
              </a:spcBef>
              <a:spcAft>
                <a:spcPts val="2135"/>
              </a:spcAft>
              <a:buClr>
                <a:schemeClr val="dk1"/>
              </a:buClr>
              <a:buSzPts val="1280"/>
              <a:buNone/>
              <a:defRPr sz="1600"/>
            </a:lvl9pPr>
          </a:lstStyle>
          <a:p/>
        </p:txBody>
      </p:sp>
      <p:sp>
        <p:nvSpPr>
          <p:cNvPr id="778" name="Google Shape;778;p206"/>
          <p:cNvSpPr txBox="1">
            <a:spLocks noGrp="1"/>
          </p:cNvSpPr>
          <p:nvPr>
            <p:ph type="subTitle" idx="3"/>
          </p:nvPr>
        </p:nvSpPr>
        <p:spPr>
          <a:xfrm>
            <a:off x="6649400" y="3632041"/>
            <a:ext cx="4309200" cy="482400"/>
          </a:xfrm>
          <a:prstGeom prst="rect">
            <a:avLst/>
          </a:prstGeom>
          <a:noFill/>
          <a:ln>
            <a:noFill/>
          </a:ln>
        </p:spPr>
        <p:txBody>
          <a:bodyPr spcFirstLastPara="1" wrap="square" lIns="91425" tIns="45700" rIns="91425" bIns="0" anchor="t" anchorCtr="0">
            <a:noAutofit/>
          </a:bodyPr>
          <a:lstStyle>
            <a:lvl1pPr lvl="0" algn="ctr">
              <a:lnSpc>
                <a:spcPct val="100000"/>
              </a:lnSpc>
              <a:spcBef>
                <a:spcPts val="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1pPr>
            <a:lvl2pPr lvl="1"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2pPr>
            <a:lvl3pPr lvl="2"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3pPr>
            <a:lvl4pPr lvl="3"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4pPr>
            <a:lvl5pPr lvl="4"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5pPr>
            <a:lvl6pPr lvl="5" algn="ctr">
              <a:lnSpc>
                <a:spcPct val="100000"/>
              </a:lnSpc>
              <a:spcBef>
                <a:spcPts val="1600"/>
              </a:spcBef>
              <a:spcAft>
                <a:spcPts val="0"/>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6pPr>
            <a:lvl7pPr lvl="6" algn="ctr">
              <a:lnSpc>
                <a:spcPct val="100000"/>
              </a:lnSpc>
              <a:spcBef>
                <a:spcPts val="1600"/>
              </a:spcBef>
              <a:spcAft>
                <a:spcPts val="0"/>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7pPr>
            <a:lvl8pPr lvl="7" algn="ctr">
              <a:lnSpc>
                <a:spcPct val="100000"/>
              </a:lnSpc>
              <a:spcBef>
                <a:spcPts val="1600"/>
              </a:spcBef>
              <a:spcAft>
                <a:spcPts val="0"/>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8pPr>
            <a:lvl9pPr lvl="8" algn="ctr">
              <a:lnSpc>
                <a:spcPct val="100000"/>
              </a:lnSpc>
              <a:spcBef>
                <a:spcPts val="1600"/>
              </a:spcBef>
              <a:spcAft>
                <a:spcPts val="2135"/>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9pPr>
          </a:lstStyle>
          <a:p/>
        </p:txBody>
      </p:sp>
      <p:sp>
        <p:nvSpPr>
          <p:cNvPr id="779" name="Google Shape;779;p206"/>
          <p:cNvSpPr txBox="1">
            <a:spLocks noGrp="1"/>
          </p:cNvSpPr>
          <p:nvPr>
            <p:ph type="subTitle" idx="4"/>
          </p:nvPr>
        </p:nvSpPr>
        <p:spPr>
          <a:xfrm>
            <a:off x="1233400" y="3632025"/>
            <a:ext cx="4309200" cy="482400"/>
          </a:xfrm>
          <a:prstGeom prst="rect">
            <a:avLst/>
          </a:prstGeom>
          <a:noFill/>
          <a:ln>
            <a:noFill/>
          </a:ln>
        </p:spPr>
        <p:txBody>
          <a:bodyPr spcFirstLastPara="1" wrap="square" lIns="91425" tIns="45700" rIns="91425" bIns="0" anchor="t" anchorCtr="0">
            <a:noAutofit/>
          </a:bodyPr>
          <a:lstStyle>
            <a:lvl1pPr lvl="0" algn="ctr">
              <a:lnSpc>
                <a:spcPct val="100000"/>
              </a:lnSpc>
              <a:spcBef>
                <a:spcPts val="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1pPr>
            <a:lvl2pPr lvl="1"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2pPr>
            <a:lvl3pPr lvl="2"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3pPr>
            <a:lvl4pPr lvl="3"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4pPr>
            <a:lvl5pPr lvl="4" algn="ctr">
              <a:lnSpc>
                <a:spcPct val="100000"/>
              </a:lnSpc>
              <a:spcBef>
                <a:spcPts val="1600"/>
              </a:spcBef>
              <a:spcAft>
                <a:spcPts val="0"/>
              </a:spcAft>
              <a:buSzPts val="3000"/>
              <a:buNone/>
              <a:defRPr sz="3000" b="1">
                <a:latin typeface="Amatic SC" panose="00000500000000000000"/>
                <a:ea typeface="Amatic SC" panose="00000500000000000000"/>
                <a:cs typeface="Amatic SC" panose="00000500000000000000"/>
                <a:sym typeface="Amatic SC" panose="00000500000000000000"/>
              </a:defRPr>
            </a:lvl5pPr>
            <a:lvl6pPr lvl="5" algn="ctr">
              <a:lnSpc>
                <a:spcPct val="100000"/>
              </a:lnSpc>
              <a:spcBef>
                <a:spcPts val="1600"/>
              </a:spcBef>
              <a:spcAft>
                <a:spcPts val="0"/>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6pPr>
            <a:lvl7pPr lvl="6" algn="ctr">
              <a:lnSpc>
                <a:spcPct val="100000"/>
              </a:lnSpc>
              <a:spcBef>
                <a:spcPts val="1600"/>
              </a:spcBef>
              <a:spcAft>
                <a:spcPts val="0"/>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7pPr>
            <a:lvl8pPr lvl="7" algn="ctr">
              <a:lnSpc>
                <a:spcPct val="100000"/>
              </a:lnSpc>
              <a:spcBef>
                <a:spcPts val="1600"/>
              </a:spcBef>
              <a:spcAft>
                <a:spcPts val="0"/>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8pPr>
            <a:lvl9pPr lvl="8" algn="ctr">
              <a:lnSpc>
                <a:spcPct val="100000"/>
              </a:lnSpc>
              <a:spcBef>
                <a:spcPts val="1600"/>
              </a:spcBef>
              <a:spcAft>
                <a:spcPts val="2135"/>
              </a:spcAft>
              <a:buClr>
                <a:schemeClr val="dk1"/>
              </a:buClr>
              <a:buSzPts val="2400"/>
              <a:buNone/>
              <a:defRPr sz="3000" b="1">
                <a:latin typeface="Amatic SC" panose="00000500000000000000"/>
                <a:ea typeface="Amatic SC" panose="00000500000000000000"/>
                <a:cs typeface="Amatic SC" panose="00000500000000000000"/>
                <a:sym typeface="Amatic SC" panose="00000500000000000000"/>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two columns 2">
  <p:cSld name="CUSTOM_14">
    <p:spTree>
      <p:nvGrpSpPr>
        <p:cNvPr id="1" name="Shape 4866"/>
        <p:cNvGrpSpPr/>
        <p:nvPr/>
      </p:nvGrpSpPr>
      <p:grpSpPr>
        <a:xfrm>
          <a:off x="0" y="0"/>
          <a:ext cx="0" cy="0"/>
          <a:chOff x="0" y="0"/>
          <a:chExt cx="0" cy="0"/>
        </a:xfrm>
      </p:grpSpPr>
      <p:sp>
        <p:nvSpPr>
          <p:cNvPr id="4867" name="Google Shape;4867;p317"/>
          <p:cNvSpPr/>
          <p:nvPr/>
        </p:nvSpPr>
        <p:spPr>
          <a:xfrm>
            <a:off x="100" y="6375139"/>
            <a:ext cx="12191864" cy="482801"/>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68" name="Google Shape;4868;p317"/>
          <p:cNvSpPr/>
          <p:nvPr/>
        </p:nvSpPr>
        <p:spPr>
          <a:xfrm>
            <a:off x="67" y="6375139"/>
            <a:ext cx="12191864" cy="482801"/>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69" name="Google Shape;4869;p317"/>
          <p:cNvGrpSpPr/>
          <p:nvPr/>
        </p:nvGrpSpPr>
        <p:grpSpPr>
          <a:xfrm>
            <a:off x="-71603" y="382667"/>
            <a:ext cx="12911205" cy="2271269"/>
            <a:chOff x="-53702" y="287000"/>
            <a:chExt cx="9683404" cy="1703452"/>
          </a:xfrm>
        </p:grpSpPr>
        <p:sp>
          <p:nvSpPr>
            <p:cNvPr id="4870" name="Google Shape;4870;p317"/>
            <p:cNvSpPr/>
            <p:nvPr/>
          </p:nvSpPr>
          <p:spPr>
            <a:xfrm>
              <a:off x="-53702" y="1605325"/>
              <a:ext cx="962311" cy="25573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71" name="Google Shape;4871;p317"/>
            <p:cNvSpPr/>
            <p:nvPr/>
          </p:nvSpPr>
          <p:spPr>
            <a:xfrm>
              <a:off x="2471650" y="379465"/>
              <a:ext cx="962302" cy="31927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72" name="Google Shape;4872;p317"/>
            <p:cNvSpPr/>
            <p:nvPr/>
          </p:nvSpPr>
          <p:spPr>
            <a:xfrm flipH="1">
              <a:off x="4875300" y="977591"/>
              <a:ext cx="915827" cy="30383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73" name="Google Shape;4873;p317"/>
            <p:cNvSpPr/>
            <p:nvPr/>
          </p:nvSpPr>
          <p:spPr>
            <a:xfrm>
              <a:off x="7762626" y="287000"/>
              <a:ext cx="1461035" cy="388301"/>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74" name="Google Shape;4874;p317"/>
            <p:cNvSpPr/>
            <p:nvPr/>
          </p:nvSpPr>
          <p:spPr>
            <a:xfrm flipH="1">
              <a:off x="8713875" y="1686616"/>
              <a:ext cx="915827" cy="30383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875" name="Google Shape;4875;p317"/>
          <p:cNvGrpSpPr/>
          <p:nvPr/>
        </p:nvGrpSpPr>
        <p:grpSpPr>
          <a:xfrm>
            <a:off x="-100" y="2913288"/>
            <a:ext cx="12192148" cy="2071976"/>
            <a:chOff x="-75" y="3714050"/>
            <a:chExt cx="9144111" cy="1788447"/>
          </a:xfrm>
        </p:grpSpPr>
        <p:sp>
          <p:nvSpPr>
            <p:cNvPr id="4876" name="Google Shape;4876;p317"/>
            <p:cNvSpPr/>
            <p:nvPr/>
          </p:nvSpPr>
          <p:spPr>
            <a:xfrm>
              <a:off x="-75" y="4250897"/>
              <a:ext cx="9144000" cy="12516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77" name="Google Shape;4877;p317"/>
            <p:cNvSpPr/>
            <p:nvPr/>
          </p:nvSpPr>
          <p:spPr>
            <a:xfrm>
              <a:off x="-75" y="3714050"/>
              <a:ext cx="9144111" cy="553156"/>
            </a:xfrm>
            <a:custGeom>
              <a:avLst/>
              <a:gdLst/>
              <a:ahLst/>
              <a:cxnLst/>
              <a:rect l="l" t="t" r="r" b="b"/>
              <a:pathLst>
                <a:path w="116675" h="6515" extrusionOk="0">
                  <a:moveTo>
                    <a:pt x="8866" y="1"/>
                  </a:moveTo>
                  <a:cubicBezTo>
                    <a:pt x="8776" y="1"/>
                    <a:pt x="8687" y="6"/>
                    <a:pt x="8597" y="18"/>
                  </a:cubicBezTo>
                  <a:cubicBezTo>
                    <a:pt x="7467" y="176"/>
                    <a:pt x="6534" y="1306"/>
                    <a:pt x="6609" y="2435"/>
                  </a:cubicBezTo>
                  <a:cubicBezTo>
                    <a:pt x="6256" y="1907"/>
                    <a:pt x="5617" y="1596"/>
                    <a:pt x="4971" y="1596"/>
                  </a:cubicBezTo>
                  <a:cubicBezTo>
                    <a:pt x="4762" y="1596"/>
                    <a:pt x="4551" y="1629"/>
                    <a:pt x="4350" y="1698"/>
                  </a:cubicBezTo>
                  <a:cubicBezTo>
                    <a:pt x="3575" y="1969"/>
                    <a:pt x="2996" y="2818"/>
                    <a:pt x="3034" y="3639"/>
                  </a:cubicBezTo>
                  <a:cubicBezTo>
                    <a:pt x="2708" y="3202"/>
                    <a:pt x="2172" y="2957"/>
                    <a:pt x="1640" y="2957"/>
                  </a:cubicBezTo>
                  <a:cubicBezTo>
                    <a:pt x="1410" y="2957"/>
                    <a:pt x="1182" y="3002"/>
                    <a:pt x="971" y="3098"/>
                  </a:cubicBezTo>
                  <a:cubicBezTo>
                    <a:pt x="271" y="3443"/>
                    <a:pt x="0" y="4143"/>
                    <a:pt x="0" y="5039"/>
                  </a:cubicBezTo>
                  <a:lnTo>
                    <a:pt x="0" y="6514"/>
                  </a:lnTo>
                  <a:lnTo>
                    <a:pt x="116675" y="6514"/>
                  </a:lnTo>
                  <a:lnTo>
                    <a:pt x="116675" y="5702"/>
                  </a:lnTo>
                  <a:cubicBezTo>
                    <a:pt x="116675" y="5002"/>
                    <a:pt x="116441" y="4339"/>
                    <a:pt x="115853" y="4069"/>
                  </a:cubicBezTo>
                  <a:cubicBezTo>
                    <a:pt x="115673" y="3970"/>
                    <a:pt x="115472" y="3924"/>
                    <a:pt x="115270" y="3924"/>
                  </a:cubicBezTo>
                  <a:cubicBezTo>
                    <a:pt x="114824" y="3924"/>
                    <a:pt x="114371" y="4145"/>
                    <a:pt x="114108" y="4498"/>
                  </a:cubicBezTo>
                  <a:cubicBezTo>
                    <a:pt x="114145" y="3798"/>
                    <a:pt x="113641" y="3051"/>
                    <a:pt x="112941" y="2818"/>
                  </a:cubicBezTo>
                  <a:cubicBezTo>
                    <a:pt x="112784" y="2763"/>
                    <a:pt x="112618" y="2736"/>
                    <a:pt x="112451" y="2736"/>
                  </a:cubicBezTo>
                  <a:cubicBezTo>
                    <a:pt x="111912" y="2736"/>
                    <a:pt x="111358" y="3011"/>
                    <a:pt x="111037" y="3481"/>
                  </a:cubicBezTo>
                  <a:cubicBezTo>
                    <a:pt x="111074" y="2473"/>
                    <a:pt x="110290" y="1539"/>
                    <a:pt x="109320" y="1418"/>
                  </a:cubicBezTo>
                  <a:cubicBezTo>
                    <a:pt x="109235" y="1405"/>
                    <a:pt x="109150" y="1399"/>
                    <a:pt x="109065" y="1399"/>
                  </a:cubicBezTo>
                  <a:cubicBezTo>
                    <a:pt x="108179" y="1399"/>
                    <a:pt x="107324" y="2087"/>
                    <a:pt x="107145" y="2939"/>
                  </a:cubicBezTo>
                  <a:cubicBezTo>
                    <a:pt x="106945" y="2830"/>
                    <a:pt x="106723" y="2781"/>
                    <a:pt x="106501" y="2781"/>
                  </a:cubicBezTo>
                  <a:cubicBezTo>
                    <a:pt x="105768" y="2781"/>
                    <a:pt x="105016" y="3316"/>
                    <a:pt x="104923" y="4031"/>
                  </a:cubicBezTo>
                  <a:cubicBezTo>
                    <a:pt x="104699" y="3941"/>
                    <a:pt x="104462" y="3897"/>
                    <a:pt x="104226" y="3897"/>
                  </a:cubicBezTo>
                  <a:cubicBezTo>
                    <a:pt x="103854" y="3897"/>
                    <a:pt x="103486" y="4007"/>
                    <a:pt x="103178" y="4218"/>
                  </a:cubicBezTo>
                  <a:cubicBezTo>
                    <a:pt x="103019" y="3873"/>
                    <a:pt x="102786" y="3565"/>
                    <a:pt x="102478" y="3331"/>
                  </a:cubicBezTo>
                  <a:cubicBezTo>
                    <a:pt x="102118" y="3069"/>
                    <a:pt x="101675" y="2935"/>
                    <a:pt x="101233" y="2935"/>
                  </a:cubicBezTo>
                  <a:cubicBezTo>
                    <a:pt x="100952" y="2935"/>
                    <a:pt x="100672" y="2989"/>
                    <a:pt x="100415" y="3098"/>
                  </a:cubicBezTo>
                  <a:cubicBezTo>
                    <a:pt x="100294" y="2235"/>
                    <a:pt x="99405" y="1623"/>
                    <a:pt x="98559" y="1623"/>
                  </a:cubicBezTo>
                  <a:cubicBezTo>
                    <a:pt x="98298" y="1623"/>
                    <a:pt x="98040" y="1682"/>
                    <a:pt x="97811" y="1810"/>
                  </a:cubicBezTo>
                  <a:cubicBezTo>
                    <a:pt x="97595" y="802"/>
                    <a:pt x="96553" y="1"/>
                    <a:pt x="95506" y="1"/>
                  </a:cubicBezTo>
                  <a:cubicBezTo>
                    <a:pt x="95418" y="1"/>
                    <a:pt x="95331" y="6"/>
                    <a:pt x="95244" y="18"/>
                  </a:cubicBezTo>
                  <a:cubicBezTo>
                    <a:pt x="94115" y="176"/>
                    <a:pt x="93181" y="1306"/>
                    <a:pt x="93256" y="2435"/>
                  </a:cubicBezTo>
                  <a:cubicBezTo>
                    <a:pt x="92875" y="1907"/>
                    <a:pt x="92250" y="1596"/>
                    <a:pt x="91617" y="1596"/>
                  </a:cubicBezTo>
                  <a:cubicBezTo>
                    <a:pt x="91412" y="1596"/>
                    <a:pt x="91205" y="1629"/>
                    <a:pt x="91006" y="1698"/>
                  </a:cubicBezTo>
                  <a:cubicBezTo>
                    <a:pt x="90222" y="1969"/>
                    <a:pt x="89644" y="2818"/>
                    <a:pt x="89681" y="3639"/>
                  </a:cubicBezTo>
                  <a:cubicBezTo>
                    <a:pt x="89355" y="3202"/>
                    <a:pt x="88819" y="2957"/>
                    <a:pt x="88287" y="2957"/>
                  </a:cubicBezTo>
                  <a:cubicBezTo>
                    <a:pt x="88058" y="2957"/>
                    <a:pt x="87829" y="3002"/>
                    <a:pt x="87618" y="3098"/>
                  </a:cubicBezTo>
                  <a:cubicBezTo>
                    <a:pt x="87114" y="3331"/>
                    <a:pt x="86769" y="3873"/>
                    <a:pt x="86685" y="4414"/>
                  </a:cubicBezTo>
                  <a:cubicBezTo>
                    <a:pt x="86535" y="4265"/>
                    <a:pt x="86377" y="4143"/>
                    <a:pt x="86218" y="4069"/>
                  </a:cubicBezTo>
                  <a:cubicBezTo>
                    <a:pt x="86026" y="3970"/>
                    <a:pt x="85817" y="3924"/>
                    <a:pt x="85610" y="3924"/>
                  </a:cubicBezTo>
                  <a:cubicBezTo>
                    <a:pt x="85152" y="3924"/>
                    <a:pt x="84699" y="4145"/>
                    <a:pt x="84435" y="4498"/>
                  </a:cubicBezTo>
                  <a:cubicBezTo>
                    <a:pt x="84473" y="3798"/>
                    <a:pt x="84006" y="3051"/>
                    <a:pt x="83306" y="2818"/>
                  </a:cubicBezTo>
                  <a:cubicBezTo>
                    <a:pt x="83140" y="2763"/>
                    <a:pt x="82967" y="2736"/>
                    <a:pt x="82795" y="2736"/>
                  </a:cubicBezTo>
                  <a:cubicBezTo>
                    <a:pt x="82239" y="2736"/>
                    <a:pt x="81683" y="3011"/>
                    <a:pt x="81355" y="3481"/>
                  </a:cubicBezTo>
                  <a:cubicBezTo>
                    <a:pt x="81439" y="2473"/>
                    <a:pt x="80655" y="1539"/>
                    <a:pt x="79684" y="1418"/>
                  </a:cubicBezTo>
                  <a:cubicBezTo>
                    <a:pt x="79600" y="1405"/>
                    <a:pt x="79515" y="1399"/>
                    <a:pt x="79430" y="1399"/>
                  </a:cubicBezTo>
                  <a:cubicBezTo>
                    <a:pt x="78544" y="1399"/>
                    <a:pt x="77685" y="2087"/>
                    <a:pt x="77472" y="2939"/>
                  </a:cubicBezTo>
                  <a:cubicBezTo>
                    <a:pt x="77281" y="2830"/>
                    <a:pt x="77066" y="2781"/>
                    <a:pt x="76848" y="2781"/>
                  </a:cubicBezTo>
                  <a:cubicBezTo>
                    <a:pt x="76131" y="2781"/>
                    <a:pt x="75372" y="3316"/>
                    <a:pt x="75251" y="4031"/>
                  </a:cubicBezTo>
                  <a:cubicBezTo>
                    <a:pt x="75041" y="3941"/>
                    <a:pt x="74807" y="3897"/>
                    <a:pt x="74570" y="3897"/>
                  </a:cubicBezTo>
                  <a:cubicBezTo>
                    <a:pt x="74196" y="3897"/>
                    <a:pt x="73814" y="4007"/>
                    <a:pt x="73505" y="4218"/>
                  </a:cubicBezTo>
                  <a:cubicBezTo>
                    <a:pt x="73384" y="3873"/>
                    <a:pt x="73150" y="3565"/>
                    <a:pt x="72842" y="3331"/>
                  </a:cubicBezTo>
                  <a:cubicBezTo>
                    <a:pt x="72483" y="3069"/>
                    <a:pt x="72040" y="2935"/>
                    <a:pt x="71589" y="2935"/>
                  </a:cubicBezTo>
                  <a:cubicBezTo>
                    <a:pt x="71303" y="2935"/>
                    <a:pt x="71014" y="2989"/>
                    <a:pt x="70742" y="3098"/>
                  </a:cubicBezTo>
                  <a:cubicBezTo>
                    <a:pt x="70621" y="2235"/>
                    <a:pt x="69754" y="1623"/>
                    <a:pt x="68902" y="1623"/>
                  </a:cubicBezTo>
                  <a:cubicBezTo>
                    <a:pt x="68639" y="1623"/>
                    <a:pt x="68376" y="1682"/>
                    <a:pt x="68138" y="1810"/>
                  </a:cubicBezTo>
                  <a:cubicBezTo>
                    <a:pt x="67923" y="802"/>
                    <a:pt x="66912" y="1"/>
                    <a:pt x="65870" y="1"/>
                  </a:cubicBezTo>
                  <a:cubicBezTo>
                    <a:pt x="65783" y="1"/>
                    <a:pt x="65696" y="6"/>
                    <a:pt x="65609" y="18"/>
                  </a:cubicBezTo>
                  <a:cubicBezTo>
                    <a:pt x="64479" y="176"/>
                    <a:pt x="63546" y="1306"/>
                    <a:pt x="63621" y="2435"/>
                  </a:cubicBezTo>
                  <a:cubicBezTo>
                    <a:pt x="63240" y="1907"/>
                    <a:pt x="62594" y="1596"/>
                    <a:pt x="61966" y="1596"/>
                  </a:cubicBezTo>
                  <a:cubicBezTo>
                    <a:pt x="61763" y="1596"/>
                    <a:pt x="61561" y="1629"/>
                    <a:pt x="61371" y="1698"/>
                  </a:cubicBezTo>
                  <a:cubicBezTo>
                    <a:pt x="60550" y="1969"/>
                    <a:pt x="59971" y="2818"/>
                    <a:pt x="60008" y="3639"/>
                  </a:cubicBezTo>
                  <a:cubicBezTo>
                    <a:pt x="59708" y="3202"/>
                    <a:pt x="59162" y="2957"/>
                    <a:pt x="58621" y="2957"/>
                  </a:cubicBezTo>
                  <a:cubicBezTo>
                    <a:pt x="58388" y="2957"/>
                    <a:pt x="58156" y="3002"/>
                    <a:pt x="57945" y="3098"/>
                  </a:cubicBezTo>
                  <a:cubicBezTo>
                    <a:pt x="57441" y="3369"/>
                    <a:pt x="57049" y="3910"/>
                    <a:pt x="57012" y="4498"/>
                  </a:cubicBezTo>
                  <a:cubicBezTo>
                    <a:pt x="56853" y="4302"/>
                    <a:pt x="56704" y="4143"/>
                    <a:pt x="56471" y="4069"/>
                  </a:cubicBezTo>
                  <a:cubicBezTo>
                    <a:pt x="56287" y="3970"/>
                    <a:pt x="56086" y="3924"/>
                    <a:pt x="55883" y="3924"/>
                  </a:cubicBezTo>
                  <a:cubicBezTo>
                    <a:pt x="55436" y="3924"/>
                    <a:pt x="54986" y="4145"/>
                    <a:pt x="54716" y="4498"/>
                  </a:cubicBezTo>
                  <a:cubicBezTo>
                    <a:pt x="54753" y="3798"/>
                    <a:pt x="54249" y="3051"/>
                    <a:pt x="53587" y="2818"/>
                  </a:cubicBezTo>
                  <a:cubicBezTo>
                    <a:pt x="53421" y="2763"/>
                    <a:pt x="53248" y="2736"/>
                    <a:pt x="53077" y="2736"/>
                  </a:cubicBezTo>
                  <a:cubicBezTo>
                    <a:pt x="52523" y="2736"/>
                    <a:pt x="51973" y="3011"/>
                    <a:pt x="51645" y="3481"/>
                  </a:cubicBezTo>
                  <a:cubicBezTo>
                    <a:pt x="51720" y="2473"/>
                    <a:pt x="50908" y="1539"/>
                    <a:pt x="49937" y="1418"/>
                  </a:cubicBezTo>
                  <a:cubicBezTo>
                    <a:pt x="49852" y="1405"/>
                    <a:pt x="49767" y="1399"/>
                    <a:pt x="49683" y="1399"/>
                  </a:cubicBezTo>
                  <a:cubicBezTo>
                    <a:pt x="48795" y="1399"/>
                    <a:pt x="47932" y="2087"/>
                    <a:pt x="47753" y="2939"/>
                  </a:cubicBezTo>
                  <a:cubicBezTo>
                    <a:pt x="47555" y="2830"/>
                    <a:pt x="47335" y="2781"/>
                    <a:pt x="47113" y="2781"/>
                  </a:cubicBezTo>
                  <a:cubicBezTo>
                    <a:pt x="46382" y="2781"/>
                    <a:pt x="45627" y="3316"/>
                    <a:pt x="45541" y="4031"/>
                  </a:cubicBezTo>
                  <a:cubicBezTo>
                    <a:pt x="45331" y="3941"/>
                    <a:pt x="45097" y="3897"/>
                    <a:pt x="44859" y="3897"/>
                  </a:cubicBezTo>
                  <a:cubicBezTo>
                    <a:pt x="44484" y="3897"/>
                    <a:pt x="44100" y="4007"/>
                    <a:pt x="43786" y="4218"/>
                  </a:cubicBezTo>
                  <a:cubicBezTo>
                    <a:pt x="43636" y="3873"/>
                    <a:pt x="43403" y="3565"/>
                    <a:pt x="43132" y="3331"/>
                  </a:cubicBezTo>
                  <a:cubicBezTo>
                    <a:pt x="42750" y="3069"/>
                    <a:pt x="42294" y="2935"/>
                    <a:pt x="41849" y="2935"/>
                  </a:cubicBezTo>
                  <a:cubicBezTo>
                    <a:pt x="41565" y="2935"/>
                    <a:pt x="41286" y="2989"/>
                    <a:pt x="41032" y="3098"/>
                  </a:cubicBezTo>
                  <a:cubicBezTo>
                    <a:pt x="40911" y="2235"/>
                    <a:pt x="40044" y="1623"/>
                    <a:pt x="39188" y="1623"/>
                  </a:cubicBezTo>
                  <a:cubicBezTo>
                    <a:pt x="38923" y="1623"/>
                    <a:pt x="38659" y="1682"/>
                    <a:pt x="38419" y="1810"/>
                  </a:cubicBezTo>
                  <a:cubicBezTo>
                    <a:pt x="38203" y="802"/>
                    <a:pt x="37193" y="1"/>
                    <a:pt x="36121" y="1"/>
                  </a:cubicBezTo>
                  <a:cubicBezTo>
                    <a:pt x="36032" y="1"/>
                    <a:pt x="35942" y="6"/>
                    <a:pt x="35852" y="18"/>
                  </a:cubicBezTo>
                  <a:cubicBezTo>
                    <a:pt x="34732" y="176"/>
                    <a:pt x="33836" y="1306"/>
                    <a:pt x="33873" y="2435"/>
                  </a:cubicBezTo>
                  <a:cubicBezTo>
                    <a:pt x="33521" y="1907"/>
                    <a:pt x="32881" y="1596"/>
                    <a:pt x="32236" y="1596"/>
                  </a:cubicBezTo>
                  <a:cubicBezTo>
                    <a:pt x="32026" y="1596"/>
                    <a:pt x="31816" y="1629"/>
                    <a:pt x="31614" y="1698"/>
                  </a:cubicBezTo>
                  <a:cubicBezTo>
                    <a:pt x="30840" y="1969"/>
                    <a:pt x="30252" y="2818"/>
                    <a:pt x="30298" y="3639"/>
                  </a:cubicBezTo>
                  <a:cubicBezTo>
                    <a:pt x="29998" y="3202"/>
                    <a:pt x="29452" y="2957"/>
                    <a:pt x="28911" y="2957"/>
                  </a:cubicBezTo>
                  <a:cubicBezTo>
                    <a:pt x="28678" y="2957"/>
                    <a:pt x="28446" y="3002"/>
                    <a:pt x="28235" y="3098"/>
                  </a:cubicBezTo>
                  <a:cubicBezTo>
                    <a:pt x="27843" y="3285"/>
                    <a:pt x="27535" y="3639"/>
                    <a:pt x="27377" y="4031"/>
                  </a:cubicBezTo>
                  <a:cubicBezTo>
                    <a:pt x="27265" y="3481"/>
                    <a:pt x="26835" y="3014"/>
                    <a:pt x="26285" y="2818"/>
                  </a:cubicBezTo>
                  <a:cubicBezTo>
                    <a:pt x="26130" y="2763"/>
                    <a:pt x="25966" y="2736"/>
                    <a:pt x="25799" y="2736"/>
                  </a:cubicBezTo>
                  <a:cubicBezTo>
                    <a:pt x="25264" y="2736"/>
                    <a:pt x="24708" y="3011"/>
                    <a:pt x="24381" y="3481"/>
                  </a:cubicBezTo>
                  <a:cubicBezTo>
                    <a:pt x="24418" y="2473"/>
                    <a:pt x="23643" y="1539"/>
                    <a:pt x="22672" y="1418"/>
                  </a:cubicBezTo>
                  <a:cubicBezTo>
                    <a:pt x="22588" y="1405"/>
                    <a:pt x="22503" y="1399"/>
                    <a:pt x="22418" y="1399"/>
                  </a:cubicBezTo>
                  <a:cubicBezTo>
                    <a:pt x="21531" y="1399"/>
                    <a:pt x="20668" y="2087"/>
                    <a:pt x="20498" y="2939"/>
                  </a:cubicBezTo>
                  <a:cubicBezTo>
                    <a:pt x="20297" y="2830"/>
                    <a:pt x="20076" y="2781"/>
                    <a:pt x="19853" y="2781"/>
                  </a:cubicBezTo>
                  <a:cubicBezTo>
                    <a:pt x="19121" y="2781"/>
                    <a:pt x="18369" y="3316"/>
                    <a:pt x="18276" y="4031"/>
                  </a:cubicBezTo>
                  <a:cubicBezTo>
                    <a:pt x="18052" y="3941"/>
                    <a:pt x="17815" y="3897"/>
                    <a:pt x="17579" y="3897"/>
                  </a:cubicBezTo>
                  <a:cubicBezTo>
                    <a:pt x="17207" y="3897"/>
                    <a:pt x="16839" y="4007"/>
                    <a:pt x="16531" y="4218"/>
                  </a:cubicBezTo>
                  <a:cubicBezTo>
                    <a:pt x="16372" y="3873"/>
                    <a:pt x="16139" y="3565"/>
                    <a:pt x="15831" y="3331"/>
                  </a:cubicBezTo>
                  <a:cubicBezTo>
                    <a:pt x="15471" y="3069"/>
                    <a:pt x="15028" y="2935"/>
                    <a:pt x="14586" y="2935"/>
                  </a:cubicBezTo>
                  <a:cubicBezTo>
                    <a:pt x="14305" y="2935"/>
                    <a:pt x="14025" y="2989"/>
                    <a:pt x="13768" y="3098"/>
                  </a:cubicBezTo>
                  <a:cubicBezTo>
                    <a:pt x="13647" y="2235"/>
                    <a:pt x="12758" y="1623"/>
                    <a:pt x="11912" y="1623"/>
                  </a:cubicBezTo>
                  <a:cubicBezTo>
                    <a:pt x="11651" y="1623"/>
                    <a:pt x="11393" y="1682"/>
                    <a:pt x="11164" y="1810"/>
                  </a:cubicBezTo>
                  <a:cubicBezTo>
                    <a:pt x="10948" y="802"/>
                    <a:pt x="9938" y="1"/>
                    <a:pt x="886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878" name="Google Shape;4878;p317"/>
          <p:cNvGrpSpPr/>
          <p:nvPr/>
        </p:nvGrpSpPr>
        <p:grpSpPr>
          <a:xfrm>
            <a:off x="-100" y="4925196"/>
            <a:ext cx="12192148" cy="1449932"/>
            <a:chOff x="-75" y="3996089"/>
            <a:chExt cx="9144111" cy="818986"/>
          </a:xfrm>
        </p:grpSpPr>
        <p:sp>
          <p:nvSpPr>
            <p:cNvPr id="4879" name="Google Shape;4879;p317"/>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880" name="Google Shape;4880;p317"/>
            <p:cNvGrpSpPr/>
            <p:nvPr/>
          </p:nvGrpSpPr>
          <p:grpSpPr>
            <a:xfrm>
              <a:off x="43175" y="3996198"/>
              <a:ext cx="9057944" cy="818877"/>
              <a:chOff x="31859" y="3637483"/>
              <a:chExt cx="9057944" cy="954958"/>
            </a:xfrm>
          </p:grpSpPr>
          <p:sp>
            <p:nvSpPr>
              <p:cNvPr id="4881" name="Google Shape;4881;p317"/>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82" name="Google Shape;4882;p317"/>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83" name="Google Shape;4883;p317"/>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84" name="Google Shape;4884;p317"/>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85" name="Google Shape;4885;p317"/>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86" name="Google Shape;4886;p317"/>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887" name="Google Shape;4887;p317"/>
          <p:cNvSpPr txBox="1">
            <a:spLocks noGrp="1"/>
          </p:cNvSpPr>
          <p:nvPr>
            <p:ph type="title"/>
          </p:nvPr>
        </p:nvSpPr>
        <p:spPr>
          <a:xfrm>
            <a:off x="960000" y="703867"/>
            <a:ext cx="3154800" cy="14500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888" name="Google Shape;4888;p317"/>
          <p:cNvSpPr txBox="1">
            <a:spLocks noGrp="1"/>
          </p:cNvSpPr>
          <p:nvPr>
            <p:ph type="subTitle" idx="1"/>
          </p:nvPr>
        </p:nvSpPr>
        <p:spPr>
          <a:xfrm>
            <a:off x="7409000" y="3576833"/>
            <a:ext cx="3401600" cy="6336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b="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889" name="Google Shape;4889;p317"/>
          <p:cNvSpPr txBox="1">
            <a:spLocks noGrp="1"/>
          </p:cNvSpPr>
          <p:nvPr>
            <p:ph type="subTitle" idx="2"/>
          </p:nvPr>
        </p:nvSpPr>
        <p:spPr>
          <a:xfrm>
            <a:off x="7408200" y="1994333"/>
            <a:ext cx="3403200" cy="6332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b="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transition>
    <p:random/>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4890"/>
        <p:cNvGrpSpPr/>
        <p:nvPr/>
      </p:nvGrpSpPr>
      <p:grpSpPr>
        <a:xfrm>
          <a:off x="0" y="0"/>
          <a:ext cx="0" cy="0"/>
          <a:chOff x="0" y="0"/>
          <a:chExt cx="0" cy="0"/>
        </a:xfrm>
      </p:grpSpPr>
      <p:grpSp>
        <p:nvGrpSpPr>
          <p:cNvPr id="4891" name="Google Shape;4891;p318"/>
          <p:cNvGrpSpPr/>
          <p:nvPr/>
        </p:nvGrpSpPr>
        <p:grpSpPr>
          <a:xfrm>
            <a:off x="835097" y="369307"/>
            <a:ext cx="10520684" cy="1676687"/>
            <a:chOff x="626323" y="276980"/>
            <a:chExt cx="7890513" cy="1257515"/>
          </a:xfrm>
        </p:grpSpPr>
        <p:sp>
          <p:nvSpPr>
            <p:cNvPr id="4892" name="Google Shape;4892;p318"/>
            <p:cNvSpPr/>
            <p:nvPr/>
          </p:nvSpPr>
          <p:spPr>
            <a:xfrm>
              <a:off x="3351980" y="1272368"/>
              <a:ext cx="790181" cy="2621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93" name="Google Shape;4893;p318"/>
            <p:cNvSpPr/>
            <p:nvPr/>
          </p:nvSpPr>
          <p:spPr>
            <a:xfrm>
              <a:off x="626323" y="449082"/>
              <a:ext cx="1370768" cy="3643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94" name="Google Shape;4894;p318"/>
            <p:cNvSpPr/>
            <p:nvPr/>
          </p:nvSpPr>
          <p:spPr>
            <a:xfrm flipH="1">
              <a:off x="5234548" y="813407"/>
              <a:ext cx="1370768" cy="3643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95" name="Google Shape;4895;p318"/>
            <p:cNvSpPr/>
            <p:nvPr/>
          </p:nvSpPr>
          <p:spPr>
            <a:xfrm>
              <a:off x="7726655" y="276980"/>
              <a:ext cx="790181" cy="2621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896" name="Google Shape;4896;p318"/>
          <p:cNvGrpSpPr/>
          <p:nvPr/>
        </p:nvGrpSpPr>
        <p:grpSpPr>
          <a:xfrm>
            <a:off x="-251808" y="3195204"/>
            <a:ext cx="3323966" cy="2941891"/>
            <a:chOff x="888325" y="-2773877"/>
            <a:chExt cx="2887058" cy="2555204"/>
          </a:xfrm>
        </p:grpSpPr>
        <p:sp>
          <p:nvSpPr>
            <p:cNvPr id="4897" name="Google Shape;4897;p318"/>
            <p:cNvSpPr/>
            <p:nvPr/>
          </p:nvSpPr>
          <p:spPr>
            <a:xfrm>
              <a:off x="2173066" y="-2223127"/>
              <a:ext cx="77899" cy="163291"/>
            </a:xfrm>
            <a:custGeom>
              <a:avLst/>
              <a:gdLst/>
              <a:ahLst/>
              <a:cxnLst/>
              <a:rect l="l" t="t" r="r" b="b"/>
              <a:pathLst>
                <a:path w="2131" h="4467" extrusionOk="0">
                  <a:moveTo>
                    <a:pt x="1" y="1"/>
                  </a:moveTo>
                  <a:lnTo>
                    <a:pt x="1" y="4466"/>
                  </a:lnTo>
                  <a:lnTo>
                    <a:pt x="2130" y="4466"/>
                  </a:lnTo>
                  <a:lnTo>
                    <a:pt x="2130" y="1"/>
                  </a:ln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98" name="Google Shape;4898;p318"/>
            <p:cNvSpPr/>
            <p:nvPr/>
          </p:nvSpPr>
          <p:spPr>
            <a:xfrm>
              <a:off x="1991749" y="-1997980"/>
              <a:ext cx="458363" cy="5703"/>
            </a:xfrm>
            <a:custGeom>
              <a:avLst/>
              <a:gdLst/>
              <a:ahLst/>
              <a:cxnLst/>
              <a:rect l="l" t="t" r="r" b="b"/>
              <a:pathLst>
                <a:path w="12539" h="156" extrusionOk="0">
                  <a:moveTo>
                    <a:pt x="6284" y="0"/>
                  </a:moveTo>
                  <a:cubicBezTo>
                    <a:pt x="2802" y="0"/>
                    <a:pt x="0" y="30"/>
                    <a:pt x="0" y="96"/>
                  </a:cubicBezTo>
                  <a:cubicBezTo>
                    <a:pt x="0" y="126"/>
                    <a:pt x="2802" y="155"/>
                    <a:pt x="6284" y="155"/>
                  </a:cubicBezTo>
                  <a:cubicBezTo>
                    <a:pt x="9737" y="155"/>
                    <a:pt x="12539" y="126"/>
                    <a:pt x="12539" y="96"/>
                  </a:cubicBezTo>
                  <a:cubicBezTo>
                    <a:pt x="12539" y="30"/>
                    <a:pt x="9737" y="0"/>
                    <a:pt x="6284"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899" name="Google Shape;4899;p318"/>
            <p:cNvSpPr/>
            <p:nvPr/>
          </p:nvSpPr>
          <p:spPr>
            <a:xfrm>
              <a:off x="2173066" y="-1896647"/>
              <a:ext cx="77899" cy="164607"/>
            </a:xfrm>
            <a:custGeom>
              <a:avLst/>
              <a:gdLst/>
              <a:ahLst/>
              <a:cxnLst/>
              <a:rect l="l" t="t" r="r" b="b"/>
              <a:pathLst>
                <a:path w="2131" h="4503" extrusionOk="0">
                  <a:moveTo>
                    <a:pt x="1" y="0"/>
                  </a:moveTo>
                  <a:lnTo>
                    <a:pt x="1" y="4503"/>
                  </a:lnTo>
                  <a:lnTo>
                    <a:pt x="2130" y="4503"/>
                  </a:lnTo>
                  <a:lnTo>
                    <a:pt x="2130" y="0"/>
                  </a:ln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0" name="Google Shape;4900;p318"/>
            <p:cNvSpPr/>
            <p:nvPr/>
          </p:nvSpPr>
          <p:spPr>
            <a:xfrm>
              <a:off x="2173066" y="-1565598"/>
              <a:ext cx="77899" cy="164607"/>
            </a:xfrm>
            <a:custGeom>
              <a:avLst/>
              <a:gdLst/>
              <a:ahLst/>
              <a:cxnLst/>
              <a:rect l="l" t="t" r="r" b="b"/>
              <a:pathLst>
                <a:path w="2131" h="4503" extrusionOk="0">
                  <a:moveTo>
                    <a:pt x="1" y="1"/>
                  </a:moveTo>
                  <a:lnTo>
                    <a:pt x="1" y="4503"/>
                  </a:lnTo>
                  <a:lnTo>
                    <a:pt x="2130" y="4503"/>
                  </a:lnTo>
                  <a:lnTo>
                    <a:pt x="2130" y="1"/>
                  </a:ln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1" name="Google Shape;4901;p318"/>
            <p:cNvSpPr/>
            <p:nvPr/>
          </p:nvSpPr>
          <p:spPr>
            <a:xfrm>
              <a:off x="1991749" y="-1671244"/>
              <a:ext cx="458363" cy="6763"/>
            </a:xfrm>
            <a:custGeom>
              <a:avLst/>
              <a:gdLst/>
              <a:ahLst/>
              <a:cxnLst/>
              <a:rect l="l" t="t" r="r" b="b"/>
              <a:pathLst>
                <a:path w="12539" h="185" extrusionOk="0">
                  <a:moveTo>
                    <a:pt x="6284" y="0"/>
                  </a:moveTo>
                  <a:cubicBezTo>
                    <a:pt x="2802" y="0"/>
                    <a:pt x="0" y="30"/>
                    <a:pt x="0" y="89"/>
                  </a:cubicBezTo>
                  <a:cubicBezTo>
                    <a:pt x="0" y="118"/>
                    <a:pt x="2802" y="185"/>
                    <a:pt x="6284" y="185"/>
                  </a:cubicBezTo>
                  <a:cubicBezTo>
                    <a:pt x="9737" y="185"/>
                    <a:pt x="12539" y="118"/>
                    <a:pt x="12539" y="89"/>
                  </a:cubicBezTo>
                  <a:cubicBezTo>
                    <a:pt x="12539" y="30"/>
                    <a:pt x="9737" y="0"/>
                    <a:pt x="6284"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2" name="Google Shape;4902;p318"/>
            <p:cNvSpPr/>
            <p:nvPr/>
          </p:nvSpPr>
          <p:spPr>
            <a:xfrm>
              <a:off x="1529062" y="-2327969"/>
              <a:ext cx="458400" cy="5703"/>
            </a:xfrm>
            <a:custGeom>
              <a:avLst/>
              <a:gdLst/>
              <a:ahLst/>
              <a:cxnLst/>
              <a:rect l="l" t="t" r="r" b="b"/>
              <a:pathLst>
                <a:path w="12540" h="156" extrusionOk="0">
                  <a:moveTo>
                    <a:pt x="6285" y="1"/>
                  </a:moveTo>
                  <a:cubicBezTo>
                    <a:pt x="2803" y="1"/>
                    <a:pt x="1" y="37"/>
                    <a:pt x="1" y="67"/>
                  </a:cubicBezTo>
                  <a:cubicBezTo>
                    <a:pt x="1" y="126"/>
                    <a:pt x="2803" y="156"/>
                    <a:pt x="6285" y="156"/>
                  </a:cubicBezTo>
                  <a:cubicBezTo>
                    <a:pt x="9730" y="156"/>
                    <a:pt x="12539" y="126"/>
                    <a:pt x="12539" y="67"/>
                  </a:cubicBezTo>
                  <a:cubicBezTo>
                    <a:pt x="12539" y="37"/>
                    <a:pt x="9730" y="1"/>
                    <a:pt x="6285"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3" name="Google Shape;4903;p318"/>
            <p:cNvSpPr/>
            <p:nvPr/>
          </p:nvSpPr>
          <p:spPr>
            <a:xfrm>
              <a:off x="1710416" y="-2223127"/>
              <a:ext cx="77606" cy="163291"/>
            </a:xfrm>
            <a:custGeom>
              <a:avLst/>
              <a:gdLst/>
              <a:ahLst/>
              <a:cxnLst/>
              <a:rect l="l" t="t" r="r" b="b"/>
              <a:pathLst>
                <a:path w="2123" h="4467" extrusionOk="0">
                  <a:moveTo>
                    <a:pt x="0" y="1"/>
                  </a:moveTo>
                  <a:lnTo>
                    <a:pt x="0" y="4466"/>
                  </a:lnTo>
                  <a:lnTo>
                    <a:pt x="2122" y="4466"/>
                  </a:lnTo>
                  <a:lnTo>
                    <a:pt x="2122" y="1"/>
                  </a:lnTo>
                  <a:close/>
                </a:path>
              </a:pathLst>
            </a:custGeom>
            <a:solidFill>
              <a:srgbClr val="FAFAF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4" name="Google Shape;4904;p318"/>
            <p:cNvSpPr/>
            <p:nvPr/>
          </p:nvSpPr>
          <p:spPr>
            <a:xfrm>
              <a:off x="1529062" y="-1997980"/>
              <a:ext cx="458400" cy="5703"/>
            </a:xfrm>
            <a:custGeom>
              <a:avLst/>
              <a:gdLst/>
              <a:ahLst/>
              <a:cxnLst/>
              <a:rect l="l" t="t" r="r" b="b"/>
              <a:pathLst>
                <a:path w="12540" h="156" extrusionOk="0">
                  <a:moveTo>
                    <a:pt x="6285" y="0"/>
                  </a:moveTo>
                  <a:cubicBezTo>
                    <a:pt x="2803" y="0"/>
                    <a:pt x="1" y="30"/>
                    <a:pt x="1" y="96"/>
                  </a:cubicBezTo>
                  <a:cubicBezTo>
                    <a:pt x="1" y="126"/>
                    <a:pt x="2803" y="155"/>
                    <a:pt x="6285" y="155"/>
                  </a:cubicBezTo>
                  <a:cubicBezTo>
                    <a:pt x="9730" y="155"/>
                    <a:pt x="12539" y="126"/>
                    <a:pt x="12539" y="96"/>
                  </a:cubicBezTo>
                  <a:cubicBezTo>
                    <a:pt x="12539" y="30"/>
                    <a:pt x="9730" y="0"/>
                    <a:pt x="62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5" name="Google Shape;4905;p318"/>
            <p:cNvSpPr/>
            <p:nvPr/>
          </p:nvSpPr>
          <p:spPr>
            <a:xfrm>
              <a:off x="1710416" y="-1893138"/>
              <a:ext cx="77606" cy="164351"/>
            </a:xfrm>
            <a:custGeom>
              <a:avLst/>
              <a:gdLst/>
              <a:ahLst/>
              <a:cxnLst/>
              <a:rect l="l" t="t" r="r" b="b"/>
              <a:pathLst>
                <a:path w="2123" h="4496" extrusionOk="0">
                  <a:moveTo>
                    <a:pt x="0" y="1"/>
                  </a:moveTo>
                  <a:lnTo>
                    <a:pt x="0" y="4495"/>
                  </a:lnTo>
                  <a:lnTo>
                    <a:pt x="2122" y="4495"/>
                  </a:lnTo>
                  <a:lnTo>
                    <a:pt x="2122" y="1"/>
                  </a:lnTo>
                  <a:close/>
                </a:path>
              </a:pathLst>
            </a:custGeom>
            <a:solidFill>
              <a:srgbClr val="FAFAF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6" name="Google Shape;4906;p318"/>
            <p:cNvSpPr/>
            <p:nvPr/>
          </p:nvSpPr>
          <p:spPr>
            <a:xfrm>
              <a:off x="1529062" y="-1668027"/>
              <a:ext cx="458400" cy="6799"/>
            </a:xfrm>
            <a:custGeom>
              <a:avLst/>
              <a:gdLst/>
              <a:ahLst/>
              <a:cxnLst/>
              <a:rect l="l" t="t" r="r" b="b"/>
              <a:pathLst>
                <a:path w="12540" h="186" extrusionOk="0">
                  <a:moveTo>
                    <a:pt x="6285" y="1"/>
                  </a:moveTo>
                  <a:cubicBezTo>
                    <a:pt x="2803" y="1"/>
                    <a:pt x="1" y="30"/>
                    <a:pt x="1" y="97"/>
                  </a:cubicBezTo>
                  <a:cubicBezTo>
                    <a:pt x="1" y="127"/>
                    <a:pt x="2803" y="186"/>
                    <a:pt x="6285" y="186"/>
                  </a:cubicBezTo>
                  <a:cubicBezTo>
                    <a:pt x="9730" y="186"/>
                    <a:pt x="12539" y="127"/>
                    <a:pt x="12539" y="97"/>
                  </a:cubicBezTo>
                  <a:cubicBezTo>
                    <a:pt x="12539" y="30"/>
                    <a:pt x="9730" y="1"/>
                    <a:pt x="6285" y="1"/>
                  </a:cubicBezTo>
                  <a:close/>
                </a:path>
              </a:pathLst>
            </a:custGeom>
            <a:solidFill>
              <a:srgbClr val="E0E0E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7" name="Google Shape;4907;p318"/>
            <p:cNvSpPr/>
            <p:nvPr/>
          </p:nvSpPr>
          <p:spPr>
            <a:xfrm>
              <a:off x="1710416" y="-1563149"/>
              <a:ext cx="77606" cy="164351"/>
            </a:xfrm>
            <a:custGeom>
              <a:avLst/>
              <a:gdLst/>
              <a:ahLst/>
              <a:cxnLst/>
              <a:rect l="l" t="t" r="r" b="b"/>
              <a:pathLst>
                <a:path w="2123" h="4496" extrusionOk="0">
                  <a:moveTo>
                    <a:pt x="0" y="0"/>
                  </a:moveTo>
                  <a:lnTo>
                    <a:pt x="0" y="4495"/>
                  </a:lnTo>
                  <a:lnTo>
                    <a:pt x="2122" y="4495"/>
                  </a:lnTo>
                  <a:lnTo>
                    <a:pt x="2122" y="0"/>
                  </a:lnTo>
                  <a:close/>
                </a:path>
              </a:pathLst>
            </a:custGeom>
            <a:solidFill>
              <a:srgbClr val="FAFAF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08" name="Google Shape;4908;p318"/>
            <p:cNvSpPr/>
            <p:nvPr/>
          </p:nvSpPr>
          <p:spPr>
            <a:xfrm>
              <a:off x="2335225" y="-1986650"/>
              <a:ext cx="1339924" cy="1767959"/>
            </a:xfrm>
            <a:custGeom>
              <a:avLst/>
              <a:gdLst/>
              <a:ahLst/>
              <a:cxnLst/>
              <a:rect l="l" t="t" r="r" b="b"/>
              <a:pathLst>
                <a:path w="36655" h="48328" extrusionOk="0">
                  <a:moveTo>
                    <a:pt x="1" y="1"/>
                  </a:moveTo>
                  <a:lnTo>
                    <a:pt x="1" y="48328"/>
                  </a:lnTo>
                  <a:lnTo>
                    <a:pt x="36654" y="48328"/>
                  </a:lnTo>
                  <a:lnTo>
                    <a:pt x="366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09" name="Google Shape;4909;p318"/>
            <p:cNvGrpSpPr/>
            <p:nvPr/>
          </p:nvGrpSpPr>
          <p:grpSpPr>
            <a:xfrm>
              <a:off x="2615756" y="-1748012"/>
              <a:ext cx="945915" cy="1439122"/>
              <a:chOff x="2615756" y="-1748012"/>
              <a:chExt cx="945915" cy="1439122"/>
            </a:xfrm>
          </p:grpSpPr>
          <p:sp>
            <p:nvSpPr>
              <p:cNvPr id="4910" name="Google Shape;4910;p318"/>
              <p:cNvSpPr/>
              <p:nvPr/>
            </p:nvSpPr>
            <p:spPr>
              <a:xfrm>
                <a:off x="2615756" y="-1748012"/>
                <a:ext cx="120303" cy="292988"/>
              </a:xfrm>
              <a:custGeom>
                <a:avLst/>
                <a:gdLst/>
                <a:ahLst/>
                <a:cxnLst/>
                <a:rect l="l" t="t" r="r" b="b"/>
                <a:pathLst>
                  <a:path w="3291" h="8015" extrusionOk="0">
                    <a:moveTo>
                      <a:pt x="0" y="1"/>
                    </a:moveTo>
                    <a:lnTo>
                      <a:pt x="0" y="8014"/>
                    </a:lnTo>
                    <a:lnTo>
                      <a:pt x="3290" y="8014"/>
                    </a:lnTo>
                    <a:lnTo>
                      <a:pt x="329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1" name="Google Shape;4911;p318"/>
              <p:cNvSpPr/>
              <p:nvPr/>
            </p:nvSpPr>
            <p:spPr>
              <a:xfrm>
                <a:off x="2615756" y="-601622"/>
                <a:ext cx="120303" cy="292732"/>
              </a:xfrm>
              <a:custGeom>
                <a:avLst/>
                <a:gdLst/>
                <a:ahLst/>
                <a:cxnLst/>
                <a:rect l="l" t="t" r="r" b="b"/>
                <a:pathLst>
                  <a:path w="3291" h="8008" extrusionOk="0">
                    <a:moveTo>
                      <a:pt x="0" y="1"/>
                    </a:moveTo>
                    <a:lnTo>
                      <a:pt x="0" y="8007"/>
                    </a:lnTo>
                    <a:lnTo>
                      <a:pt x="3290" y="8007"/>
                    </a:lnTo>
                    <a:lnTo>
                      <a:pt x="329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2" name="Google Shape;4912;p318"/>
              <p:cNvSpPr/>
              <p:nvPr/>
            </p:nvSpPr>
            <p:spPr>
              <a:xfrm>
                <a:off x="2615756" y="-1170211"/>
                <a:ext cx="120303" cy="292696"/>
              </a:xfrm>
              <a:custGeom>
                <a:avLst/>
                <a:gdLst/>
                <a:ahLst/>
                <a:cxnLst/>
                <a:rect l="l" t="t" r="r" b="b"/>
                <a:pathLst>
                  <a:path w="3291" h="8007" extrusionOk="0">
                    <a:moveTo>
                      <a:pt x="0" y="0"/>
                    </a:moveTo>
                    <a:lnTo>
                      <a:pt x="0" y="8007"/>
                    </a:lnTo>
                    <a:lnTo>
                      <a:pt x="3290" y="8007"/>
                    </a:lnTo>
                    <a:lnTo>
                      <a:pt x="32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3" name="Google Shape;4913;p318"/>
              <p:cNvSpPr/>
              <p:nvPr/>
            </p:nvSpPr>
            <p:spPr>
              <a:xfrm>
                <a:off x="3179775" y="-1748012"/>
                <a:ext cx="120558" cy="292988"/>
              </a:xfrm>
              <a:custGeom>
                <a:avLst/>
                <a:gdLst/>
                <a:ahLst/>
                <a:cxnLst/>
                <a:rect l="l" t="t" r="r" b="b"/>
                <a:pathLst>
                  <a:path w="3298" h="8015" extrusionOk="0">
                    <a:moveTo>
                      <a:pt x="0" y="1"/>
                    </a:moveTo>
                    <a:lnTo>
                      <a:pt x="0" y="8014"/>
                    </a:lnTo>
                    <a:lnTo>
                      <a:pt x="3297" y="8014"/>
                    </a:lnTo>
                    <a:lnTo>
                      <a:pt x="329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4" name="Google Shape;4914;p318"/>
              <p:cNvSpPr/>
              <p:nvPr/>
            </p:nvSpPr>
            <p:spPr>
              <a:xfrm>
                <a:off x="3441113" y="-1748012"/>
                <a:ext cx="120558" cy="292988"/>
              </a:xfrm>
              <a:custGeom>
                <a:avLst/>
                <a:gdLst/>
                <a:ahLst/>
                <a:cxnLst/>
                <a:rect l="l" t="t" r="r" b="b"/>
                <a:pathLst>
                  <a:path w="3298" h="8015" extrusionOk="0">
                    <a:moveTo>
                      <a:pt x="0" y="1"/>
                    </a:moveTo>
                    <a:lnTo>
                      <a:pt x="0" y="8014"/>
                    </a:lnTo>
                    <a:lnTo>
                      <a:pt x="3297" y="8014"/>
                    </a:lnTo>
                    <a:lnTo>
                      <a:pt x="329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5" name="Google Shape;4915;p318"/>
              <p:cNvSpPr/>
              <p:nvPr/>
            </p:nvSpPr>
            <p:spPr>
              <a:xfrm>
                <a:off x="3179775" y="-1191559"/>
                <a:ext cx="120558" cy="291636"/>
              </a:xfrm>
              <a:custGeom>
                <a:avLst/>
                <a:gdLst/>
                <a:ahLst/>
                <a:cxnLst/>
                <a:rect l="l" t="t" r="r" b="b"/>
                <a:pathLst>
                  <a:path w="3298" h="7978" extrusionOk="0">
                    <a:moveTo>
                      <a:pt x="0" y="0"/>
                    </a:moveTo>
                    <a:lnTo>
                      <a:pt x="0" y="7977"/>
                    </a:lnTo>
                    <a:lnTo>
                      <a:pt x="3297" y="797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6" name="Google Shape;4916;p318"/>
              <p:cNvSpPr/>
              <p:nvPr/>
            </p:nvSpPr>
            <p:spPr>
              <a:xfrm>
                <a:off x="3441113" y="-1191559"/>
                <a:ext cx="120558" cy="291636"/>
              </a:xfrm>
              <a:custGeom>
                <a:avLst/>
                <a:gdLst/>
                <a:ahLst/>
                <a:cxnLst/>
                <a:rect l="l" t="t" r="r" b="b"/>
                <a:pathLst>
                  <a:path w="3298" h="7978" extrusionOk="0">
                    <a:moveTo>
                      <a:pt x="0" y="0"/>
                    </a:moveTo>
                    <a:lnTo>
                      <a:pt x="0" y="7977"/>
                    </a:lnTo>
                    <a:lnTo>
                      <a:pt x="3297" y="797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7" name="Google Shape;4917;p318"/>
              <p:cNvSpPr/>
              <p:nvPr/>
            </p:nvSpPr>
            <p:spPr>
              <a:xfrm>
                <a:off x="3179775" y="-636459"/>
                <a:ext cx="120558" cy="292696"/>
              </a:xfrm>
              <a:custGeom>
                <a:avLst/>
                <a:gdLst/>
                <a:ahLst/>
                <a:cxnLst/>
                <a:rect l="l" t="t" r="r" b="b"/>
                <a:pathLst>
                  <a:path w="3298" h="8007" extrusionOk="0">
                    <a:moveTo>
                      <a:pt x="0" y="0"/>
                    </a:moveTo>
                    <a:lnTo>
                      <a:pt x="0" y="8007"/>
                    </a:lnTo>
                    <a:lnTo>
                      <a:pt x="3297" y="800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18" name="Google Shape;4918;p318"/>
              <p:cNvSpPr/>
              <p:nvPr/>
            </p:nvSpPr>
            <p:spPr>
              <a:xfrm>
                <a:off x="3441113" y="-636459"/>
                <a:ext cx="120558" cy="292696"/>
              </a:xfrm>
              <a:custGeom>
                <a:avLst/>
                <a:gdLst/>
                <a:ahLst/>
                <a:cxnLst/>
                <a:rect l="l" t="t" r="r" b="b"/>
                <a:pathLst>
                  <a:path w="3298" h="8007" extrusionOk="0">
                    <a:moveTo>
                      <a:pt x="0" y="0"/>
                    </a:moveTo>
                    <a:lnTo>
                      <a:pt x="0" y="8007"/>
                    </a:lnTo>
                    <a:lnTo>
                      <a:pt x="3297" y="8007"/>
                    </a:lnTo>
                    <a:lnTo>
                      <a:pt x="3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919" name="Google Shape;4919;p318"/>
            <p:cNvSpPr/>
            <p:nvPr/>
          </p:nvSpPr>
          <p:spPr>
            <a:xfrm>
              <a:off x="2233895" y="-2048537"/>
              <a:ext cx="1541488" cy="64081"/>
            </a:xfrm>
            <a:custGeom>
              <a:avLst/>
              <a:gdLst/>
              <a:ahLst/>
              <a:cxnLst/>
              <a:rect l="l" t="t" r="r" b="b"/>
              <a:pathLst>
                <a:path w="42169" h="1753" extrusionOk="0">
                  <a:moveTo>
                    <a:pt x="0" y="1"/>
                  </a:moveTo>
                  <a:lnTo>
                    <a:pt x="0" y="1753"/>
                  </a:lnTo>
                  <a:lnTo>
                    <a:pt x="42169" y="1753"/>
                  </a:lnTo>
                  <a:lnTo>
                    <a:pt x="421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0" name="Google Shape;4920;p318"/>
            <p:cNvSpPr/>
            <p:nvPr/>
          </p:nvSpPr>
          <p:spPr>
            <a:xfrm>
              <a:off x="1001014" y="-2353631"/>
              <a:ext cx="1355569" cy="2134958"/>
            </a:xfrm>
            <a:custGeom>
              <a:avLst/>
              <a:gdLst/>
              <a:ahLst/>
              <a:cxnLst/>
              <a:rect l="l" t="t" r="r" b="b"/>
              <a:pathLst>
                <a:path w="37083" h="58404" extrusionOk="0">
                  <a:moveTo>
                    <a:pt x="0" y="0"/>
                  </a:moveTo>
                  <a:lnTo>
                    <a:pt x="148" y="58404"/>
                  </a:lnTo>
                  <a:lnTo>
                    <a:pt x="37083" y="58404"/>
                  </a:lnTo>
                  <a:lnTo>
                    <a:pt x="3692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1" name="Google Shape;4921;p318"/>
            <p:cNvSpPr/>
            <p:nvPr/>
          </p:nvSpPr>
          <p:spPr>
            <a:xfrm>
              <a:off x="1266666" y="-2773877"/>
              <a:ext cx="476458" cy="420273"/>
            </a:xfrm>
            <a:custGeom>
              <a:avLst/>
              <a:gdLst/>
              <a:ahLst/>
              <a:cxnLst/>
              <a:rect l="l" t="t" r="r" b="b"/>
              <a:pathLst>
                <a:path w="13034" h="11497" extrusionOk="0">
                  <a:moveTo>
                    <a:pt x="0" y="0"/>
                  </a:moveTo>
                  <a:lnTo>
                    <a:pt x="0" y="11496"/>
                  </a:lnTo>
                  <a:lnTo>
                    <a:pt x="13034" y="11496"/>
                  </a:lnTo>
                  <a:lnTo>
                    <a:pt x="1303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2" name="Google Shape;4922;p318"/>
            <p:cNvSpPr/>
            <p:nvPr/>
          </p:nvSpPr>
          <p:spPr>
            <a:xfrm>
              <a:off x="888325" y="-2408167"/>
              <a:ext cx="1502045" cy="54562"/>
            </a:xfrm>
            <a:custGeom>
              <a:avLst/>
              <a:gdLst/>
              <a:ahLst/>
              <a:cxnLst/>
              <a:rect l="l" t="t" r="r" b="b"/>
              <a:pathLst>
                <a:path w="41090" h="681" extrusionOk="0">
                  <a:moveTo>
                    <a:pt x="0" y="0"/>
                  </a:moveTo>
                  <a:lnTo>
                    <a:pt x="0" y="680"/>
                  </a:lnTo>
                  <a:lnTo>
                    <a:pt x="41090" y="680"/>
                  </a:lnTo>
                  <a:lnTo>
                    <a:pt x="4109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23" name="Google Shape;4923;p318"/>
            <p:cNvGrpSpPr/>
            <p:nvPr/>
          </p:nvGrpSpPr>
          <p:grpSpPr>
            <a:xfrm>
              <a:off x="1266665" y="-2170158"/>
              <a:ext cx="796182" cy="1705871"/>
              <a:chOff x="1266665" y="-2170158"/>
              <a:chExt cx="796182" cy="1705871"/>
            </a:xfrm>
          </p:grpSpPr>
          <p:sp>
            <p:nvSpPr>
              <p:cNvPr id="4924" name="Google Shape;4924;p318"/>
              <p:cNvSpPr/>
              <p:nvPr/>
            </p:nvSpPr>
            <p:spPr>
              <a:xfrm>
                <a:off x="1266665" y="-2170158"/>
                <a:ext cx="114892" cy="240824"/>
              </a:xfrm>
              <a:custGeom>
                <a:avLst/>
                <a:gdLst/>
                <a:ahLst/>
                <a:cxnLst/>
                <a:rect l="l" t="t" r="r" b="b"/>
                <a:pathLst>
                  <a:path w="3143" h="6588" extrusionOk="0">
                    <a:moveTo>
                      <a:pt x="0" y="1"/>
                    </a:moveTo>
                    <a:lnTo>
                      <a:pt x="0" y="6588"/>
                    </a:lnTo>
                    <a:lnTo>
                      <a:pt x="3142" y="6588"/>
                    </a:lnTo>
                    <a:lnTo>
                      <a:pt x="31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5" name="Google Shape;4925;p318"/>
              <p:cNvSpPr/>
              <p:nvPr/>
            </p:nvSpPr>
            <p:spPr>
              <a:xfrm>
                <a:off x="1947955" y="-2170158"/>
                <a:ext cx="114892" cy="240824"/>
              </a:xfrm>
              <a:custGeom>
                <a:avLst/>
                <a:gdLst/>
                <a:ahLst/>
                <a:cxnLst/>
                <a:rect l="l" t="t" r="r" b="b"/>
                <a:pathLst>
                  <a:path w="3143" h="6588" extrusionOk="0">
                    <a:moveTo>
                      <a:pt x="1" y="1"/>
                    </a:moveTo>
                    <a:lnTo>
                      <a:pt x="1" y="6588"/>
                    </a:lnTo>
                    <a:lnTo>
                      <a:pt x="3143" y="6588"/>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6" name="Google Shape;4926;p318"/>
              <p:cNvSpPr/>
              <p:nvPr/>
            </p:nvSpPr>
            <p:spPr>
              <a:xfrm>
                <a:off x="1947955" y="-1691533"/>
                <a:ext cx="114892" cy="240824"/>
              </a:xfrm>
              <a:custGeom>
                <a:avLst/>
                <a:gdLst/>
                <a:ahLst/>
                <a:cxnLst/>
                <a:rect l="l" t="t" r="r" b="b"/>
                <a:pathLst>
                  <a:path w="3143" h="6588" extrusionOk="0">
                    <a:moveTo>
                      <a:pt x="1" y="1"/>
                    </a:moveTo>
                    <a:lnTo>
                      <a:pt x="1" y="6588"/>
                    </a:lnTo>
                    <a:lnTo>
                      <a:pt x="3143" y="6588"/>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7" name="Google Shape;4927;p318"/>
              <p:cNvSpPr/>
              <p:nvPr/>
            </p:nvSpPr>
            <p:spPr>
              <a:xfrm>
                <a:off x="1947955" y="-1198322"/>
                <a:ext cx="114892" cy="240824"/>
              </a:xfrm>
              <a:custGeom>
                <a:avLst/>
                <a:gdLst/>
                <a:ahLst/>
                <a:cxnLst/>
                <a:rect l="l" t="t" r="r" b="b"/>
                <a:pathLst>
                  <a:path w="3143" h="6588" extrusionOk="0">
                    <a:moveTo>
                      <a:pt x="1" y="1"/>
                    </a:moveTo>
                    <a:lnTo>
                      <a:pt x="1" y="6588"/>
                    </a:lnTo>
                    <a:lnTo>
                      <a:pt x="3143" y="6588"/>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8" name="Google Shape;4928;p318"/>
              <p:cNvSpPr/>
              <p:nvPr/>
            </p:nvSpPr>
            <p:spPr>
              <a:xfrm>
                <a:off x="1947955" y="-706464"/>
                <a:ext cx="114892" cy="242177"/>
              </a:xfrm>
              <a:custGeom>
                <a:avLst/>
                <a:gdLst/>
                <a:ahLst/>
                <a:cxnLst/>
                <a:rect l="l" t="t" r="r" b="b"/>
                <a:pathLst>
                  <a:path w="3143" h="6625" extrusionOk="0">
                    <a:moveTo>
                      <a:pt x="1" y="1"/>
                    </a:moveTo>
                    <a:lnTo>
                      <a:pt x="1" y="6625"/>
                    </a:lnTo>
                    <a:lnTo>
                      <a:pt x="3143" y="6625"/>
                    </a:lnTo>
                    <a:lnTo>
                      <a:pt x="31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29" name="Google Shape;4929;p318"/>
              <p:cNvSpPr/>
              <p:nvPr/>
            </p:nvSpPr>
            <p:spPr>
              <a:xfrm>
                <a:off x="1266665" y="-1684770"/>
                <a:ext cx="114892" cy="240824"/>
              </a:xfrm>
              <a:custGeom>
                <a:avLst/>
                <a:gdLst/>
                <a:ahLst/>
                <a:cxnLst/>
                <a:rect l="l" t="t" r="r" b="b"/>
                <a:pathLst>
                  <a:path w="3143" h="6588" extrusionOk="0">
                    <a:moveTo>
                      <a:pt x="0" y="0"/>
                    </a:moveTo>
                    <a:lnTo>
                      <a:pt x="0" y="6588"/>
                    </a:lnTo>
                    <a:lnTo>
                      <a:pt x="3142" y="6588"/>
                    </a:lnTo>
                    <a:lnTo>
                      <a:pt x="314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30" name="Google Shape;4930;p318"/>
              <p:cNvSpPr/>
              <p:nvPr/>
            </p:nvSpPr>
            <p:spPr>
              <a:xfrm>
                <a:off x="1266665" y="-1198322"/>
                <a:ext cx="114892" cy="240824"/>
              </a:xfrm>
              <a:custGeom>
                <a:avLst/>
                <a:gdLst/>
                <a:ahLst/>
                <a:cxnLst/>
                <a:rect l="l" t="t" r="r" b="b"/>
                <a:pathLst>
                  <a:path w="3143" h="6588" extrusionOk="0">
                    <a:moveTo>
                      <a:pt x="0" y="1"/>
                    </a:moveTo>
                    <a:lnTo>
                      <a:pt x="0" y="6588"/>
                    </a:lnTo>
                    <a:lnTo>
                      <a:pt x="3142" y="6588"/>
                    </a:lnTo>
                    <a:lnTo>
                      <a:pt x="31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31" name="Google Shape;4931;p318"/>
              <p:cNvSpPr/>
              <p:nvPr/>
            </p:nvSpPr>
            <p:spPr>
              <a:xfrm>
                <a:off x="1266665" y="-713227"/>
                <a:ext cx="114892" cy="241117"/>
              </a:xfrm>
              <a:custGeom>
                <a:avLst/>
                <a:gdLst/>
                <a:ahLst/>
                <a:cxnLst/>
                <a:rect l="l" t="t" r="r" b="b"/>
                <a:pathLst>
                  <a:path w="3143" h="6596" extrusionOk="0">
                    <a:moveTo>
                      <a:pt x="0" y="1"/>
                    </a:moveTo>
                    <a:lnTo>
                      <a:pt x="0" y="6595"/>
                    </a:lnTo>
                    <a:lnTo>
                      <a:pt x="3142" y="6595"/>
                    </a:lnTo>
                    <a:lnTo>
                      <a:pt x="31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932" name="Google Shape;4932;p318"/>
          <p:cNvGrpSpPr/>
          <p:nvPr/>
        </p:nvGrpSpPr>
        <p:grpSpPr>
          <a:xfrm>
            <a:off x="-100" y="4952067"/>
            <a:ext cx="12192148" cy="1187033"/>
            <a:chOff x="-75" y="3714050"/>
            <a:chExt cx="9144111" cy="890275"/>
          </a:xfrm>
        </p:grpSpPr>
        <p:sp>
          <p:nvSpPr>
            <p:cNvPr id="4933" name="Google Shape;4933;p318"/>
            <p:cNvSpPr/>
            <p:nvPr/>
          </p:nvSpPr>
          <p:spPr>
            <a:xfrm>
              <a:off x="-75" y="4250925"/>
              <a:ext cx="9144000" cy="3534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34" name="Google Shape;4934;p318"/>
            <p:cNvSpPr/>
            <p:nvPr/>
          </p:nvSpPr>
          <p:spPr>
            <a:xfrm>
              <a:off x="-75" y="3714050"/>
              <a:ext cx="9144111" cy="553156"/>
            </a:xfrm>
            <a:custGeom>
              <a:avLst/>
              <a:gdLst/>
              <a:ahLst/>
              <a:cxnLst/>
              <a:rect l="l" t="t" r="r" b="b"/>
              <a:pathLst>
                <a:path w="116675" h="6515" extrusionOk="0">
                  <a:moveTo>
                    <a:pt x="8866" y="1"/>
                  </a:moveTo>
                  <a:cubicBezTo>
                    <a:pt x="8776" y="1"/>
                    <a:pt x="8687" y="6"/>
                    <a:pt x="8597" y="18"/>
                  </a:cubicBezTo>
                  <a:cubicBezTo>
                    <a:pt x="7467" y="176"/>
                    <a:pt x="6534" y="1306"/>
                    <a:pt x="6609" y="2435"/>
                  </a:cubicBezTo>
                  <a:cubicBezTo>
                    <a:pt x="6256" y="1907"/>
                    <a:pt x="5617" y="1596"/>
                    <a:pt x="4971" y="1596"/>
                  </a:cubicBezTo>
                  <a:cubicBezTo>
                    <a:pt x="4762" y="1596"/>
                    <a:pt x="4551" y="1629"/>
                    <a:pt x="4350" y="1698"/>
                  </a:cubicBezTo>
                  <a:cubicBezTo>
                    <a:pt x="3575" y="1969"/>
                    <a:pt x="2996" y="2818"/>
                    <a:pt x="3034" y="3639"/>
                  </a:cubicBezTo>
                  <a:cubicBezTo>
                    <a:pt x="2708" y="3202"/>
                    <a:pt x="2172" y="2957"/>
                    <a:pt x="1640" y="2957"/>
                  </a:cubicBezTo>
                  <a:cubicBezTo>
                    <a:pt x="1410" y="2957"/>
                    <a:pt x="1182" y="3002"/>
                    <a:pt x="971" y="3098"/>
                  </a:cubicBezTo>
                  <a:cubicBezTo>
                    <a:pt x="271" y="3443"/>
                    <a:pt x="0" y="4143"/>
                    <a:pt x="0" y="5039"/>
                  </a:cubicBezTo>
                  <a:lnTo>
                    <a:pt x="0" y="6514"/>
                  </a:lnTo>
                  <a:lnTo>
                    <a:pt x="116675" y="6514"/>
                  </a:lnTo>
                  <a:lnTo>
                    <a:pt x="116675" y="5702"/>
                  </a:lnTo>
                  <a:cubicBezTo>
                    <a:pt x="116675" y="5002"/>
                    <a:pt x="116441" y="4339"/>
                    <a:pt x="115853" y="4069"/>
                  </a:cubicBezTo>
                  <a:cubicBezTo>
                    <a:pt x="115673" y="3970"/>
                    <a:pt x="115472" y="3924"/>
                    <a:pt x="115270" y="3924"/>
                  </a:cubicBezTo>
                  <a:cubicBezTo>
                    <a:pt x="114824" y="3924"/>
                    <a:pt x="114371" y="4145"/>
                    <a:pt x="114108" y="4498"/>
                  </a:cubicBezTo>
                  <a:cubicBezTo>
                    <a:pt x="114145" y="3798"/>
                    <a:pt x="113641" y="3051"/>
                    <a:pt x="112941" y="2818"/>
                  </a:cubicBezTo>
                  <a:cubicBezTo>
                    <a:pt x="112784" y="2763"/>
                    <a:pt x="112618" y="2736"/>
                    <a:pt x="112451" y="2736"/>
                  </a:cubicBezTo>
                  <a:cubicBezTo>
                    <a:pt x="111912" y="2736"/>
                    <a:pt x="111358" y="3011"/>
                    <a:pt x="111037" y="3481"/>
                  </a:cubicBezTo>
                  <a:cubicBezTo>
                    <a:pt x="111074" y="2473"/>
                    <a:pt x="110290" y="1539"/>
                    <a:pt x="109320" y="1418"/>
                  </a:cubicBezTo>
                  <a:cubicBezTo>
                    <a:pt x="109235" y="1405"/>
                    <a:pt x="109150" y="1399"/>
                    <a:pt x="109065" y="1399"/>
                  </a:cubicBezTo>
                  <a:cubicBezTo>
                    <a:pt x="108179" y="1399"/>
                    <a:pt x="107324" y="2087"/>
                    <a:pt x="107145" y="2939"/>
                  </a:cubicBezTo>
                  <a:cubicBezTo>
                    <a:pt x="106945" y="2830"/>
                    <a:pt x="106723" y="2781"/>
                    <a:pt x="106501" y="2781"/>
                  </a:cubicBezTo>
                  <a:cubicBezTo>
                    <a:pt x="105768" y="2781"/>
                    <a:pt x="105016" y="3316"/>
                    <a:pt x="104923" y="4031"/>
                  </a:cubicBezTo>
                  <a:cubicBezTo>
                    <a:pt x="104699" y="3941"/>
                    <a:pt x="104462" y="3897"/>
                    <a:pt x="104226" y="3897"/>
                  </a:cubicBezTo>
                  <a:cubicBezTo>
                    <a:pt x="103854" y="3897"/>
                    <a:pt x="103486" y="4007"/>
                    <a:pt x="103178" y="4218"/>
                  </a:cubicBezTo>
                  <a:cubicBezTo>
                    <a:pt x="103019" y="3873"/>
                    <a:pt x="102786" y="3565"/>
                    <a:pt x="102478" y="3331"/>
                  </a:cubicBezTo>
                  <a:cubicBezTo>
                    <a:pt x="102118" y="3069"/>
                    <a:pt x="101675" y="2935"/>
                    <a:pt x="101233" y="2935"/>
                  </a:cubicBezTo>
                  <a:cubicBezTo>
                    <a:pt x="100952" y="2935"/>
                    <a:pt x="100672" y="2989"/>
                    <a:pt x="100415" y="3098"/>
                  </a:cubicBezTo>
                  <a:cubicBezTo>
                    <a:pt x="100294" y="2235"/>
                    <a:pt x="99405" y="1623"/>
                    <a:pt x="98559" y="1623"/>
                  </a:cubicBezTo>
                  <a:cubicBezTo>
                    <a:pt x="98298" y="1623"/>
                    <a:pt x="98040" y="1682"/>
                    <a:pt x="97811" y="1810"/>
                  </a:cubicBezTo>
                  <a:cubicBezTo>
                    <a:pt x="97595" y="802"/>
                    <a:pt x="96553" y="1"/>
                    <a:pt x="95506" y="1"/>
                  </a:cubicBezTo>
                  <a:cubicBezTo>
                    <a:pt x="95418" y="1"/>
                    <a:pt x="95331" y="6"/>
                    <a:pt x="95244" y="18"/>
                  </a:cubicBezTo>
                  <a:cubicBezTo>
                    <a:pt x="94115" y="176"/>
                    <a:pt x="93181" y="1306"/>
                    <a:pt x="93256" y="2435"/>
                  </a:cubicBezTo>
                  <a:cubicBezTo>
                    <a:pt x="92875" y="1907"/>
                    <a:pt x="92250" y="1596"/>
                    <a:pt x="91617" y="1596"/>
                  </a:cubicBezTo>
                  <a:cubicBezTo>
                    <a:pt x="91412" y="1596"/>
                    <a:pt x="91205" y="1629"/>
                    <a:pt x="91006" y="1698"/>
                  </a:cubicBezTo>
                  <a:cubicBezTo>
                    <a:pt x="90222" y="1969"/>
                    <a:pt x="89644" y="2818"/>
                    <a:pt x="89681" y="3639"/>
                  </a:cubicBezTo>
                  <a:cubicBezTo>
                    <a:pt x="89355" y="3202"/>
                    <a:pt x="88819" y="2957"/>
                    <a:pt x="88287" y="2957"/>
                  </a:cubicBezTo>
                  <a:cubicBezTo>
                    <a:pt x="88058" y="2957"/>
                    <a:pt x="87829" y="3002"/>
                    <a:pt x="87618" y="3098"/>
                  </a:cubicBezTo>
                  <a:cubicBezTo>
                    <a:pt x="87114" y="3331"/>
                    <a:pt x="86769" y="3873"/>
                    <a:pt x="86685" y="4414"/>
                  </a:cubicBezTo>
                  <a:cubicBezTo>
                    <a:pt x="86535" y="4265"/>
                    <a:pt x="86377" y="4143"/>
                    <a:pt x="86218" y="4069"/>
                  </a:cubicBezTo>
                  <a:cubicBezTo>
                    <a:pt x="86026" y="3970"/>
                    <a:pt x="85817" y="3924"/>
                    <a:pt x="85610" y="3924"/>
                  </a:cubicBezTo>
                  <a:cubicBezTo>
                    <a:pt x="85152" y="3924"/>
                    <a:pt x="84699" y="4145"/>
                    <a:pt x="84435" y="4498"/>
                  </a:cubicBezTo>
                  <a:cubicBezTo>
                    <a:pt x="84473" y="3798"/>
                    <a:pt x="84006" y="3051"/>
                    <a:pt x="83306" y="2818"/>
                  </a:cubicBezTo>
                  <a:cubicBezTo>
                    <a:pt x="83140" y="2763"/>
                    <a:pt x="82967" y="2736"/>
                    <a:pt x="82795" y="2736"/>
                  </a:cubicBezTo>
                  <a:cubicBezTo>
                    <a:pt x="82239" y="2736"/>
                    <a:pt x="81683" y="3011"/>
                    <a:pt x="81355" y="3481"/>
                  </a:cubicBezTo>
                  <a:cubicBezTo>
                    <a:pt x="81439" y="2473"/>
                    <a:pt x="80655" y="1539"/>
                    <a:pt x="79684" y="1418"/>
                  </a:cubicBezTo>
                  <a:cubicBezTo>
                    <a:pt x="79600" y="1405"/>
                    <a:pt x="79515" y="1399"/>
                    <a:pt x="79430" y="1399"/>
                  </a:cubicBezTo>
                  <a:cubicBezTo>
                    <a:pt x="78544" y="1399"/>
                    <a:pt x="77685" y="2087"/>
                    <a:pt x="77472" y="2939"/>
                  </a:cubicBezTo>
                  <a:cubicBezTo>
                    <a:pt x="77281" y="2830"/>
                    <a:pt x="77066" y="2781"/>
                    <a:pt x="76848" y="2781"/>
                  </a:cubicBezTo>
                  <a:cubicBezTo>
                    <a:pt x="76131" y="2781"/>
                    <a:pt x="75372" y="3316"/>
                    <a:pt x="75251" y="4031"/>
                  </a:cubicBezTo>
                  <a:cubicBezTo>
                    <a:pt x="75041" y="3941"/>
                    <a:pt x="74807" y="3897"/>
                    <a:pt x="74570" y="3897"/>
                  </a:cubicBezTo>
                  <a:cubicBezTo>
                    <a:pt x="74196" y="3897"/>
                    <a:pt x="73814" y="4007"/>
                    <a:pt x="73505" y="4218"/>
                  </a:cubicBezTo>
                  <a:cubicBezTo>
                    <a:pt x="73384" y="3873"/>
                    <a:pt x="73150" y="3565"/>
                    <a:pt x="72842" y="3331"/>
                  </a:cubicBezTo>
                  <a:cubicBezTo>
                    <a:pt x="72483" y="3069"/>
                    <a:pt x="72040" y="2935"/>
                    <a:pt x="71589" y="2935"/>
                  </a:cubicBezTo>
                  <a:cubicBezTo>
                    <a:pt x="71303" y="2935"/>
                    <a:pt x="71014" y="2989"/>
                    <a:pt x="70742" y="3098"/>
                  </a:cubicBezTo>
                  <a:cubicBezTo>
                    <a:pt x="70621" y="2235"/>
                    <a:pt x="69754" y="1623"/>
                    <a:pt x="68902" y="1623"/>
                  </a:cubicBezTo>
                  <a:cubicBezTo>
                    <a:pt x="68639" y="1623"/>
                    <a:pt x="68376" y="1682"/>
                    <a:pt x="68138" y="1810"/>
                  </a:cubicBezTo>
                  <a:cubicBezTo>
                    <a:pt x="67923" y="802"/>
                    <a:pt x="66912" y="1"/>
                    <a:pt x="65870" y="1"/>
                  </a:cubicBezTo>
                  <a:cubicBezTo>
                    <a:pt x="65783" y="1"/>
                    <a:pt x="65696" y="6"/>
                    <a:pt x="65609" y="18"/>
                  </a:cubicBezTo>
                  <a:cubicBezTo>
                    <a:pt x="64479" y="176"/>
                    <a:pt x="63546" y="1306"/>
                    <a:pt x="63621" y="2435"/>
                  </a:cubicBezTo>
                  <a:cubicBezTo>
                    <a:pt x="63240" y="1907"/>
                    <a:pt x="62594" y="1596"/>
                    <a:pt x="61966" y="1596"/>
                  </a:cubicBezTo>
                  <a:cubicBezTo>
                    <a:pt x="61763" y="1596"/>
                    <a:pt x="61561" y="1629"/>
                    <a:pt x="61371" y="1698"/>
                  </a:cubicBezTo>
                  <a:cubicBezTo>
                    <a:pt x="60550" y="1969"/>
                    <a:pt x="59971" y="2818"/>
                    <a:pt x="60008" y="3639"/>
                  </a:cubicBezTo>
                  <a:cubicBezTo>
                    <a:pt x="59708" y="3202"/>
                    <a:pt x="59162" y="2957"/>
                    <a:pt x="58621" y="2957"/>
                  </a:cubicBezTo>
                  <a:cubicBezTo>
                    <a:pt x="58388" y="2957"/>
                    <a:pt x="58156" y="3002"/>
                    <a:pt x="57945" y="3098"/>
                  </a:cubicBezTo>
                  <a:cubicBezTo>
                    <a:pt x="57441" y="3369"/>
                    <a:pt x="57049" y="3910"/>
                    <a:pt x="57012" y="4498"/>
                  </a:cubicBezTo>
                  <a:cubicBezTo>
                    <a:pt x="56853" y="4302"/>
                    <a:pt x="56704" y="4143"/>
                    <a:pt x="56471" y="4069"/>
                  </a:cubicBezTo>
                  <a:cubicBezTo>
                    <a:pt x="56287" y="3970"/>
                    <a:pt x="56086" y="3924"/>
                    <a:pt x="55883" y="3924"/>
                  </a:cubicBezTo>
                  <a:cubicBezTo>
                    <a:pt x="55436" y="3924"/>
                    <a:pt x="54986" y="4145"/>
                    <a:pt x="54716" y="4498"/>
                  </a:cubicBezTo>
                  <a:cubicBezTo>
                    <a:pt x="54753" y="3798"/>
                    <a:pt x="54249" y="3051"/>
                    <a:pt x="53587" y="2818"/>
                  </a:cubicBezTo>
                  <a:cubicBezTo>
                    <a:pt x="53421" y="2763"/>
                    <a:pt x="53248" y="2736"/>
                    <a:pt x="53077" y="2736"/>
                  </a:cubicBezTo>
                  <a:cubicBezTo>
                    <a:pt x="52523" y="2736"/>
                    <a:pt x="51973" y="3011"/>
                    <a:pt x="51645" y="3481"/>
                  </a:cubicBezTo>
                  <a:cubicBezTo>
                    <a:pt x="51720" y="2473"/>
                    <a:pt x="50908" y="1539"/>
                    <a:pt x="49937" y="1418"/>
                  </a:cubicBezTo>
                  <a:cubicBezTo>
                    <a:pt x="49852" y="1405"/>
                    <a:pt x="49767" y="1399"/>
                    <a:pt x="49683" y="1399"/>
                  </a:cubicBezTo>
                  <a:cubicBezTo>
                    <a:pt x="48795" y="1399"/>
                    <a:pt x="47932" y="2087"/>
                    <a:pt x="47753" y="2939"/>
                  </a:cubicBezTo>
                  <a:cubicBezTo>
                    <a:pt x="47555" y="2830"/>
                    <a:pt x="47335" y="2781"/>
                    <a:pt x="47113" y="2781"/>
                  </a:cubicBezTo>
                  <a:cubicBezTo>
                    <a:pt x="46382" y="2781"/>
                    <a:pt x="45627" y="3316"/>
                    <a:pt x="45541" y="4031"/>
                  </a:cubicBezTo>
                  <a:cubicBezTo>
                    <a:pt x="45331" y="3941"/>
                    <a:pt x="45097" y="3897"/>
                    <a:pt x="44859" y="3897"/>
                  </a:cubicBezTo>
                  <a:cubicBezTo>
                    <a:pt x="44484" y="3897"/>
                    <a:pt x="44100" y="4007"/>
                    <a:pt x="43786" y="4218"/>
                  </a:cubicBezTo>
                  <a:cubicBezTo>
                    <a:pt x="43636" y="3873"/>
                    <a:pt x="43403" y="3565"/>
                    <a:pt x="43132" y="3331"/>
                  </a:cubicBezTo>
                  <a:cubicBezTo>
                    <a:pt x="42750" y="3069"/>
                    <a:pt x="42294" y="2935"/>
                    <a:pt x="41849" y="2935"/>
                  </a:cubicBezTo>
                  <a:cubicBezTo>
                    <a:pt x="41565" y="2935"/>
                    <a:pt x="41286" y="2989"/>
                    <a:pt x="41032" y="3098"/>
                  </a:cubicBezTo>
                  <a:cubicBezTo>
                    <a:pt x="40911" y="2235"/>
                    <a:pt x="40044" y="1623"/>
                    <a:pt x="39188" y="1623"/>
                  </a:cubicBezTo>
                  <a:cubicBezTo>
                    <a:pt x="38923" y="1623"/>
                    <a:pt x="38659" y="1682"/>
                    <a:pt x="38419" y="1810"/>
                  </a:cubicBezTo>
                  <a:cubicBezTo>
                    <a:pt x="38203" y="802"/>
                    <a:pt x="37193" y="1"/>
                    <a:pt x="36121" y="1"/>
                  </a:cubicBezTo>
                  <a:cubicBezTo>
                    <a:pt x="36032" y="1"/>
                    <a:pt x="35942" y="6"/>
                    <a:pt x="35852" y="18"/>
                  </a:cubicBezTo>
                  <a:cubicBezTo>
                    <a:pt x="34732" y="176"/>
                    <a:pt x="33836" y="1306"/>
                    <a:pt x="33873" y="2435"/>
                  </a:cubicBezTo>
                  <a:cubicBezTo>
                    <a:pt x="33521" y="1907"/>
                    <a:pt x="32881" y="1596"/>
                    <a:pt x="32236" y="1596"/>
                  </a:cubicBezTo>
                  <a:cubicBezTo>
                    <a:pt x="32026" y="1596"/>
                    <a:pt x="31816" y="1629"/>
                    <a:pt x="31614" y="1698"/>
                  </a:cubicBezTo>
                  <a:cubicBezTo>
                    <a:pt x="30840" y="1969"/>
                    <a:pt x="30252" y="2818"/>
                    <a:pt x="30298" y="3639"/>
                  </a:cubicBezTo>
                  <a:cubicBezTo>
                    <a:pt x="29998" y="3202"/>
                    <a:pt x="29452" y="2957"/>
                    <a:pt x="28911" y="2957"/>
                  </a:cubicBezTo>
                  <a:cubicBezTo>
                    <a:pt x="28678" y="2957"/>
                    <a:pt x="28446" y="3002"/>
                    <a:pt x="28235" y="3098"/>
                  </a:cubicBezTo>
                  <a:cubicBezTo>
                    <a:pt x="27843" y="3285"/>
                    <a:pt x="27535" y="3639"/>
                    <a:pt x="27377" y="4031"/>
                  </a:cubicBezTo>
                  <a:cubicBezTo>
                    <a:pt x="27265" y="3481"/>
                    <a:pt x="26835" y="3014"/>
                    <a:pt x="26285" y="2818"/>
                  </a:cubicBezTo>
                  <a:cubicBezTo>
                    <a:pt x="26130" y="2763"/>
                    <a:pt x="25966" y="2736"/>
                    <a:pt x="25799" y="2736"/>
                  </a:cubicBezTo>
                  <a:cubicBezTo>
                    <a:pt x="25264" y="2736"/>
                    <a:pt x="24708" y="3011"/>
                    <a:pt x="24381" y="3481"/>
                  </a:cubicBezTo>
                  <a:cubicBezTo>
                    <a:pt x="24418" y="2473"/>
                    <a:pt x="23643" y="1539"/>
                    <a:pt x="22672" y="1418"/>
                  </a:cubicBezTo>
                  <a:cubicBezTo>
                    <a:pt x="22588" y="1405"/>
                    <a:pt x="22503" y="1399"/>
                    <a:pt x="22418" y="1399"/>
                  </a:cubicBezTo>
                  <a:cubicBezTo>
                    <a:pt x="21531" y="1399"/>
                    <a:pt x="20668" y="2087"/>
                    <a:pt x="20498" y="2939"/>
                  </a:cubicBezTo>
                  <a:cubicBezTo>
                    <a:pt x="20297" y="2830"/>
                    <a:pt x="20076" y="2781"/>
                    <a:pt x="19853" y="2781"/>
                  </a:cubicBezTo>
                  <a:cubicBezTo>
                    <a:pt x="19121" y="2781"/>
                    <a:pt x="18369" y="3316"/>
                    <a:pt x="18276" y="4031"/>
                  </a:cubicBezTo>
                  <a:cubicBezTo>
                    <a:pt x="18052" y="3941"/>
                    <a:pt x="17815" y="3897"/>
                    <a:pt x="17579" y="3897"/>
                  </a:cubicBezTo>
                  <a:cubicBezTo>
                    <a:pt x="17207" y="3897"/>
                    <a:pt x="16839" y="4007"/>
                    <a:pt x="16531" y="4218"/>
                  </a:cubicBezTo>
                  <a:cubicBezTo>
                    <a:pt x="16372" y="3873"/>
                    <a:pt x="16139" y="3565"/>
                    <a:pt x="15831" y="3331"/>
                  </a:cubicBezTo>
                  <a:cubicBezTo>
                    <a:pt x="15471" y="3069"/>
                    <a:pt x="15028" y="2935"/>
                    <a:pt x="14586" y="2935"/>
                  </a:cubicBezTo>
                  <a:cubicBezTo>
                    <a:pt x="14305" y="2935"/>
                    <a:pt x="14025" y="2989"/>
                    <a:pt x="13768" y="3098"/>
                  </a:cubicBezTo>
                  <a:cubicBezTo>
                    <a:pt x="13647" y="2235"/>
                    <a:pt x="12758" y="1623"/>
                    <a:pt x="11912" y="1623"/>
                  </a:cubicBezTo>
                  <a:cubicBezTo>
                    <a:pt x="11651" y="1623"/>
                    <a:pt x="11393" y="1682"/>
                    <a:pt x="11164" y="1810"/>
                  </a:cubicBezTo>
                  <a:cubicBezTo>
                    <a:pt x="10948" y="802"/>
                    <a:pt x="9938" y="1"/>
                    <a:pt x="886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935" name="Google Shape;4935;p318"/>
          <p:cNvSpPr/>
          <p:nvPr/>
        </p:nvSpPr>
        <p:spPr>
          <a:xfrm>
            <a:off x="-100" y="6120423"/>
            <a:ext cx="12192148" cy="737529"/>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36" name="Google Shape;4936;p318"/>
          <p:cNvGrpSpPr/>
          <p:nvPr/>
        </p:nvGrpSpPr>
        <p:grpSpPr>
          <a:xfrm>
            <a:off x="57567" y="6120243"/>
            <a:ext cx="12077258" cy="737483"/>
            <a:chOff x="31859" y="3637483"/>
            <a:chExt cx="9057944" cy="954958"/>
          </a:xfrm>
        </p:grpSpPr>
        <p:sp>
          <p:nvSpPr>
            <p:cNvPr id="4937" name="Google Shape;4937;p318"/>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38" name="Google Shape;4938;p318"/>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39" name="Google Shape;4939;p318"/>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40" name="Google Shape;4940;p318"/>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41" name="Google Shape;4941;p318"/>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42" name="Google Shape;4942;p318"/>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4943" name="Google Shape;4943;p318"/>
          <p:cNvSpPr/>
          <p:nvPr/>
        </p:nvSpPr>
        <p:spPr>
          <a:xfrm>
            <a:off x="11086533" y="2052851"/>
            <a:ext cx="1322792" cy="43881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44" name="Google Shape;4944;p318"/>
          <p:cNvSpPr/>
          <p:nvPr/>
        </p:nvSpPr>
        <p:spPr>
          <a:xfrm flipH="1">
            <a:off x="-391167" y="2211417"/>
            <a:ext cx="1322792" cy="438816"/>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45" name="Google Shape;4945;p318"/>
          <p:cNvSpPr txBox="1">
            <a:spLocks noGrp="1"/>
          </p:cNvSpPr>
          <p:nvPr>
            <p:ph type="title"/>
          </p:nvPr>
        </p:nvSpPr>
        <p:spPr>
          <a:xfrm>
            <a:off x="1696800" y="718800"/>
            <a:ext cx="8798800" cy="6380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946" name="Google Shape;4946;p318"/>
          <p:cNvSpPr txBox="1">
            <a:spLocks noGrp="1"/>
          </p:cNvSpPr>
          <p:nvPr>
            <p:ph type="title" idx="2"/>
          </p:nvPr>
        </p:nvSpPr>
        <p:spPr>
          <a:xfrm>
            <a:off x="1250267" y="1788067"/>
            <a:ext cx="2900400" cy="703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947" name="Google Shape;4947;p318"/>
          <p:cNvSpPr txBox="1">
            <a:spLocks noGrp="1"/>
          </p:cNvSpPr>
          <p:nvPr>
            <p:ph type="subTitle" idx="1"/>
          </p:nvPr>
        </p:nvSpPr>
        <p:spPr>
          <a:xfrm>
            <a:off x="1250267" y="2566300"/>
            <a:ext cx="2900400" cy="6944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48" name="Google Shape;4948;p318"/>
          <p:cNvSpPr txBox="1">
            <a:spLocks noGrp="1"/>
          </p:cNvSpPr>
          <p:nvPr>
            <p:ph type="title" idx="3"/>
          </p:nvPr>
        </p:nvSpPr>
        <p:spPr>
          <a:xfrm>
            <a:off x="4569300" y="2385484"/>
            <a:ext cx="2899200" cy="703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949" name="Google Shape;4949;p318"/>
          <p:cNvSpPr txBox="1">
            <a:spLocks noGrp="1"/>
          </p:cNvSpPr>
          <p:nvPr>
            <p:ph type="subTitle" idx="4"/>
          </p:nvPr>
        </p:nvSpPr>
        <p:spPr>
          <a:xfrm>
            <a:off x="4569300" y="3165933"/>
            <a:ext cx="2899200" cy="6944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50" name="Google Shape;4950;p318"/>
          <p:cNvSpPr txBox="1">
            <a:spLocks noGrp="1"/>
          </p:cNvSpPr>
          <p:nvPr>
            <p:ph type="title" idx="5"/>
          </p:nvPr>
        </p:nvSpPr>
        <p:spPr>
          <a:xfrm>
            <a:off x="8041531" y="1788067"/>
            <a:ext cx="2900400" cy="703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951" name="Google Shape;4951;p318"/>
          <p:cNvSpPr txBox="1">
            <a:spLocks noGrp="1"/>
          </p:cNvSpPr>
          <p:nvPr>
            <p:ph type="subTitle" idx="6"/>
          </p:nvPr>
        </p:nvSpPr>
        <p:spPr>
          <a:xfrm>
            <a:off x="8042733" y="2566300"/>
            <a:ext cx="2899200" cy="6944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4952" name="Google Shape;4952;p318"/>
          <p:cNvGrpSpPr/>
          <p:nvPr/>
        </p:nvGrpSpPr>
        <p:grpSpPr>
          <a:xfrm>
            <a:off x="673445" y="5584687"/>
            <a:ext cx="993164" cy="538148"/>
            <a:chOff x="2301112" y="2967762"/>
            <a:chExt cx="655814" cy="355354"/>
          </a:xfrm>
        </p:grpSpPr>
        <p:sp>
          <p:nvSpPr>
            <p:cNvPr id="4953" name="Google Shape;4953;p318"/>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54" name="Google Shape;4954;p318"/>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955" name="Google Shape;4955;p318"/>
          <p:cNvGrpSpPr/>
          <p:nvPr/>
        </p:nvGrpSpPr>
        <p:grpSpPr>
          <a:xfrm>
            <a:off x="6036837" y="5690535"/>
            <a:ext cx="797820" cy="432300"/>
            <a:chOff x="2301112" y="2967762"/>
            <a:chExt cx="655814" cy="355354"/>
          </a:xfrm>
        </p:grpSpPr>
        <p:sp>
          <p:nvSpPr>
            <p:cNvPr id="4956" name="Google Shape;4956;p318"/>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57" name="Google Shape;4957;p318"/>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958" name="Google Shape;4958;p318"/>
          <p:cNvGrpSpPr/>
          <p:nvPr/>
        </p:nvGrpSpPr>
        <p:grpSpPr>
          <a:xfrm>
            <a:off x="9799347" y="5444651"/>
            <a:ext cx="1251380" cy="678016"/>
            <a:chOff x="2301112" y="2967762"/>
            <a:chExt cx="655814" cy="355354"/>
          </a:xfrm>
        </p:grpSpPr>
        <p:sp>
          <p:nvSpPr>
            <p:cNvPr id="4959" name="Google Shape;4959;p318"/>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60" name="Google Shape;4960;p318"/>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p:transition>
    <p:random/>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4961"/>
        <p:cNvGrpSpPr/>
        <p:nvPr/>
      </p:nvGrpSpPr>
      <p:grpSpPr>
        <a:xfrm>
          <a:off x="0" y="0"/>
          <a:ext cx="0" cy="0"/>
          <a:chOff x="0" y="0"/>
          <a:chExt cx="0" cy="0"/>
        </a:xfrm>
      </p:grpSpPr>
      <p:sp>
        <p:nvSpPr>
          <p:cNvPr id="4962" name="Google Shape;4962;p319"/>
          <p:cNvSpPr/>
          <p:nvPr/>
        </p:nvSpPr>
        <p:spPr>
          <a:xfrm>
            <a:off x="100" y="6094331"/>
            <a:ext cx="12191864" cy="763597"/>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63" name="Google Shape;4963;p319"/>
          <p:cNvSpPr/>
          <p:nvPr/>
        </p:nvSpPr>
        <p:spPr>
          <a:xfrm>
            <a:off x="67" y="6094331"/>
            <a:ext cx="12191864" cy="763597"/>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64" name="Google Shape;4964;p319"/>
          <p:cNvGrpSpPr/>
          <p:nvPr/>
        </p:nvGrpSpPr>
        <p:grpSpPr>
          <a:xfrm>
            <a:off x="419833" y="172267"/>
            <a:ext cx="11607703" cy="3130207"/>
            <a:chOff x="314875" y="129200"/>
            <a:chExt cx="8705777" cy="2347655"/>
          </a:xfrm>
        </p:grpSpPr>
        <p:sp>
          <p:nvSpPr>
            <p:cNvPr id="4965" name="Google Shape;4965;p319"/>
            <p:cNvSpPr/>
            <p:nvPr/>
          </p:nvSpPr>
          <p:spPr>
            <a:xfrm>
              <a:off x="314875" y="1421300"/>
              <a:ext cx="1173719" cy="311923"/>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66" name="Google Shape;4966;p319"/>
            <p:cNvSpPr/>
            <p:nvPr/>
          </p:nvSpPr>
          <p:spPr>
            <a:xfrm flipH="1">
              <a:off x="2909577" y="2011543"/>
              <a:ext cx="701348" cy="23266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67" name="Google Shape;4967;p319"/>
            <p:cNvSpPr/>
            <p:nvPr/>
          </p:nvSpPr>
          <p:spPr>
            <a:xfrm flipH="1">
              <a:off x="3965200" y="129200"/>
              <a:ext cx="875425" cy="232653"/>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68" name="Google Shape;4968;p319"/>
            <p:cNvSpPr/>
            <p:nvPr/>
          </p:nvSpPr>
          <p:spPr>
            <a:xfrm>
              <a:off x="5782819" y="1381799"/>
              <a:ext cx="820431" cy="272150"/>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69" name="Google Shape;4969;p319"/>
            <p:cNvSpPr/>
            <p:nvPr/>
          </p:nvSpPr>
          <p:spPr>
            <a:xfrm>
              <a:off x="8145153" y="2244202"/>
              <a:ext cx="875499" cy="232653"/>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70" name="Google Shape;4970;p319"/>
            <p:cNvSpPr/>
            <p:nvPr/>
          </p:nvSpPr>
          <p:spPr>
            <a:xfrm flipH="1">
              <a:off x="8026769" y="366537"/>
              <a:ext cx="563331" cy="186864"/>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4971" name="Google Shape;4971;p319"/>
          <p:cNvGrpSpPr/>
          <p:nvPr/>
        </p:nvGrpSpPr>
        <p:grpSpPr>
          <a:xfrm>
            <a:off x="-123" y="3834084"/>
            <a:ext cx="12192171" cy="2305109"/>
            <a:chOff x="-92" y="2875563"/>
            <a:chExt cx="9144128" cy="1728832"/>
          </a:xfrm>
        </p:grpSpPr>
        <p:grpSp>
          <p:nvGrpSpPr>
            <p:cNvPr id="4972" name="Google Shape;4972;p319"/>
            <p:cNvGrpSpPr/>
            <p:nvPr/>
          </p:nvGrpSpPr>
          <p:grpSpPr>
            <a:xfrm>
              <a:off x="-92" y="2875563"/>
              <a:ext cx="9144092" cy="1131187"/>
              <a:chOff x="-92" y="2875563"/>
              <a:chExt cx="9144092" cy="1131187"/>
            </a:xfrm>
          </p:grpSpPr>
          <p:sp>
            <p:nvSpPr>
              <p:cNvPr id="4973" name="Google Shape;4973;p319"/>
              <p:cNvSpPr/>
              <p:nvPr/>
            </p:nvSpPr>
            <p:spPr>
              <a:xfrm>
                <a:off x="0" y="3386950"/>
                <a:ext cx="9144000" cy="6198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74" name="Google Shape;4974;p319"/>
              <p:cNvGrpSpPr/>
              <p:nvPr/>
            </p:nvGrpSpPr>
            <p:grpSpPr>
              <a:xfrm>
                <a:off x="-92" y="2875563"/>
                <a:ext cx="9143579" cy="571636"/>
                <a:chOff x="-1039007" y="2887141"/>
                <a:chExt cx="11347207" cy="718767"/>
              </a:xfrm>
            </p:grpSpPr>
            <p:sp>
              <p:nvSpPr>
                <p:cNvPr id="4975" name="Google Shape;4975;p319"/>
                <p:cNvSpPr/>
                <p:nvPr/>
              </p:nvSpPr>
              <p:spPr>
                <a:xfrm>
                  <a:off x="4622368"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76" name="Google Shape;4976;p319"/>
                <p:cNvSpPr/>
                <p:nvPr/>
              </p:nvSpPr>
              <p:spPr>
                <a:xfrm flipH="1">
                  <a:off x="-1039007"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4977" name="Google Shape;4977;p319"/>
            <p:cNvGrpSpPr/>
            <p:nvPr/>
          </p:nvGrpSpPr>
          <p:grpSpPr>
            <a:xfrm>
              <a:off x="-75" y="3555684"/>
              <a:ext cx="9144111" cy="1048711"/>
              <a:chOff x="-75" y="3996089"/>
              <a:chExt cx="9144111" cy="818986"/>
            </a:xfrm>
          </p:grpSpPr>
          <p:sp>
            <p:nvSpPr>
              <p:cNvPr id="4978" name="Google Shape;4978;p319"/>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79" name="Google Shape;4979;p319"/>
              <p:cNvGrpSpPr/>
              <p:nvPr/>
            </p:nvGrpSpPr>
            <p:grpSpPr>
              <a:xfrm>
                <a:off x="43175" y="3996198"/>
                <a:ext cx="9057944" cy="818877"/>
                <a:chOff x="31859" y="3637483"/>
                <a:chExt cx="9057944" cy="954958"/>
              </a:xfrm>
            </p:grpSpPr>
            <p:sp>
              <p:nvSpPr>
                <p:cNvPr id="4980" name="Google Shape;4980;p319"/>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81" name="Google Shape;4981;p319"/>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82" name="Google Shape;4982;p319"/>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83" name="Google Shape;4983;p319"/>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84" name="Google Shape;4984;p319"/>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85" name="Google Shape;4985;p319"/>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sp>
        <p:nvSpPr>
          <p:cNvPr id="4986" name="Google Shape;4986;p319"/>
          <p:cNvSpPr txBox="1">
            <a:spLocks noGrp="1"/>
          </p:cNvSpPr>
          <p:nvPr>
            <p:ph type="title"/>
          </p:nvPr>
        </p:nvSpPr>
        <p:spPr>
          <a:xfrm>
            <a:off x="2666733" y="722567"/>
            <a:ext cx="6793600" cy="6344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987" name="Google Shape;4987;p319"/>
          <p:cNvSpPr txBox="1">
            <a:spLocks noGrp="1"/>
          </p:cNvSpPr>
          <p:nvPr>
            <p:ph type="title" idx="2"/>
          </p:nvPr>
        </p:nvSpPr>
        <p:spPr>
          <a:xfrm>
            <a:off x="1318367" y="3840567"/>
            <a:ext cx="2557200" cy="4712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3500"/>
              <a:buNone/>
              <a:defRPr sz="2000">
                <a:solidFill>
                  <a:schemeClr val="accent1"/>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988" name="Google Shape;4988;p319"/>
          <p:cNvSpPr txBox="1">
            <a:spLocks noGrp="1"/>
          </p:cNvSpPr>
          <p:nvPr>
            <p:ph type="title" idx="3"/>
          </p:nvPr>
        </p:nvSpPr>
        <p:spPr>
          <a:xfrm>
            <a:off x="4817409" y="3831700"/>
            <a:ext cx="2557200" cy="4712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3500"/>
              <a:buNone/>
              <a:defRPr sz="2000">
                <a:solidFill>
                  <a:schemeClr val="accent1"/>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989" name="Google Shape;4989;p319"/>
          <p:cNvSpPr txBox="1">
            <a:spLocks noGrp="1"/>
          </p:cNvSpPr>
          <p:nvPr>
            <p:ph type="subTitle" idx="1"/>
          </p:nvPr>
        </p:nvSpPr>
        <p:spPr>
          <a:xfrm>
            <a:off x="4510809" y="5086384"/>
            <a:ext cx="3170400" cy="6344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b="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90" name="Google Shape;4990;p319"/>
          <p:cNvSpPr txBox="1">
            <a:spLocks noGrp="1"/>
          </p:cNvSpPr>
          <p:nvPr>
            <p:ph type="subTitle" idx="4"/>
          </p:nvPr>
        </p:nvSpPr>
        <p:spPr>
          <a:xfrm>
            <a:off x="1032733" y="5086384"/>
            <a:ext cx="3172800" cy="6344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b="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91" name="Google Shape;4991;p319"/>
          <p:cNvSpPr txBox="1">
            <a:spLocks noGrp="1"/>
          </p:cNvSpPr>
          <p:nvPr>
            <p:ph type="title" idx="5"/>
          </p:nvPr>
        </p:nvSpPr>
        <p:spPr>
          <a:xfrm>
            <a:off x="8325467" y="3831700"/>
            <a:ext cx="2557200" cy="4712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3500"/>
              <a:buNone/>
              <a:defRPr sz="2000">
                <a:solidFill>
                  <a:schemeClr val="accent1"/>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992" name="Google Shape;4992;p319"/>
          <p:cNvSpPr txBox="1">
            <a:spLocks noGrp="1"/>
          </p:cNvSpPr>
          <p:nvPr>
            <p:ph type="subTitle" idx="6"/>
          </p:nvPr>
        </p:nvSpPr>
        <p:spPr>
          <a:xfrm>
            <a:off x="7986460" y="5086384"/>
            <a:ext cx="3170400" cy="6344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b="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transition>
    <p:random/>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993"/>
        <p:cNvGrpSpPr/>
        <p:nvPr/>
      </p:nvGrpSpPr>
      <p:grpSpPr>
        <a:xfrm>
          <a:off x="0" y="0"/>
          <a:ext cx="0" cy="0"/>
          <a:chOff x="0" y="0"/>
          <a:chExt cx="0" cy="0"/>
        </a:xfrm>
      </p:grpSpPr>
      <p:grpSp>
        <p:nvGrpSpPr>
          <p:cNvPr id="4994" name="Google Shape;4994;p320"/>
          <p:cNvGrpSpPr/>
          <p:nvPr/>
        </p:nvGrpSpPr>
        <p:grpSpPr>
          <a:xfrm>
            <a:off x="-100" y="4531867"/>
            <a:ext cx="12192148" cy="1646233"/>
            <a:chOff x="-75" y="3398900"/>
            <a:chExt cx="9144111" cy="1234675"/>
          </a:xfrm>
        </p:grpSpPr>
        <p:sp>
          <p:nvSpPr>
            <p:cNvPr id="4995" name="Google Shape;4995;p320"/>
            <p:cNvSpPr/>
            <p:nvPr/>
          </p:nvSpPr>
          <p:spPr>
            <a:xfrm>
              <a:off x="-75" y="4289175"/>
              <a:ext cx="9144000" cy="3444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4996" name="Google Shape;4996;p320"/>
            <p:cNvGrpSpPr/>
            <p:nvPr/>
          </p:nvGrpSpPr>
          <p:grpSpPr>
            <a:xfrm flipH="1">
              <a:off x="-75" y="3398900"/>
              <a:ext cx="9144111" cy="890275"/>
              <a:chOff x="-75" y="3714050"/>
              <a:chExt cx="9144111" cy="890275"/>
            </a:xfrm>
          </p:grpSpPr>
          <p:sp>
            <p:nvSpPr>
              <p:cNvPr id="4997" name="Google Shape;4997;p320"/>
              <p:cNvSpPr/>
              <p:nvPr/>
            </p:nvSpPr>
            <p:spPr>
              <a:xfrm>
                <a:off x="-75" y="4250925"/>
                <a:ext cx="9144000" cy="3534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4998" name="Google Shape;4998;p320"/>
              <p:cNvSpPr/>
              <p:nvPr/>
            </p:nvSpPr>
            <p:spPr>
              <a:xfrm>
                <a:off x="-75" y="3714050"/>
                <a:ext cx="9144111" cy="553156"/>
              </a:xfrm>
              <a:custGeom>
                <a:avLst/>
                <a:gdLst/>
                <a:ahLst/>
                <a:cxnLst/>
                <a:rect l="l" t="t" r="r" b="b"/>
                <a:pathLst>
                  <a:path w="116675" h="6515" extrusionOk="0">
                    <a:moveTo>
                      <a:pt x="8866" y="1"/>
                    </a:moveTo>
                    <a:cubicBezTo>
                      <a:pt x="8776" y="1"/>
                      <a:pt x="8687" y="6"/>
                      <a:pt x="8597" y="18"/>
                    </a:cubicBezTo>
                    <a:cubicBezTo>
                      <a:pt x="7467" y="176"/>
                      <a:pt x="6534" y="1306"/>
                      <a:pt x="6609" y="2435"/>
                    </a:cubicBezTo>
                    <a:cubicBezTo>
                      <a:pt x="6256" y="1907"/>
                      <a:pt x="5617" y="1596"/>
                      <a:pt x="4971" y="1596"/>
                    </a:cubicBezTo>
                    <a:cubicBezTo>
                      <a:pt x="4762" y="1596"/>
                      <a:pt x="4551" y="1629"/>
                      <a:pt x="4350" y="1698"/>
                    </a:cubicBezTo>
                    <a:cubicBezTo>
                      <a:pt x="3575" y="1969"/>
                      <a:pt x="2996" y="2818"/>
                      <a:pt x="3034" y="3639"/>
                    </a:cubicBezTo>
                    <a:cubicBezTo>
                      <a:pt x="2708" y="3202"/>
                      <a:pt x="2172" y="2957"/>
                      <a:pt x="1640" y="2957"/>
                    </a:cubicBezTo>
                    <a:cubicBezTo>
                      <a:pt x="1410" y="2957"/>
                      <a:pt x="1182" y="3002"/>
                      <a:pt x="971" y="3098"/>
                    </a:cubicBezTo>
                    <a:cubicBezTo>
                      <a:pt x="271" y="3443"/>
                      <a:pt x="0" y="4143"/>
                      <a:pt x="0" y="5039"/>
                    </a:cubicBezTo>
                    <a:lnTo>
                      <a:pt x="0" y="6514"/>
                    </a:lnTo>
                    <a:lnTo>
                      <a:pt x="116675" y="6514"/>
                    </a:lnTo>
                    <a:lnTo>
                      <a:pt x="116675" y="5702"/>
                    </a:lnTo>
                    <a:cubicBezTo>
                      <a:pt x="116675" y="5002"/>
                      <a:pt x="116441" y="4339"/>
                      <a:pt x="115853" y="4069"/>
                    </a:cubicBezTo>
                    <a:cubicBezTo>
                      <a:pt x="115673" y="3970"/>
                      <a:pt x="115472" y="3924"/>
                      <a:pt x="115270" y="3924"/>
                    </a:cubicBezTo>
                    <a:cubicBezTo>
                      <a:pt x="114824" y="3924"/>
                      <a:pt x="114371" y="4145"/>
                      <a:pt x="114108" y="4498"/>
                    </a:cubicBezTo>
                    <a:cubicBezTo>
                      <a:pt x="114145" y="3798"/>
                      <a:pt x="113641" y="3051"/>
                      <a:pt x="112941" y="2818"/>
                    </a:cubicBezTo>
                    <a:cubicBezTo>
                      <a:pt x="112784" y="2763"/>
                      <a:pt x="112618" y="2736"/>
                      <a:pt x="112451" y="2736"/>
                    </a:cubicBezTo>
                    <a:cubicBezTo>
                      <a:pt x="111912" y="2736"/>
                      <a:pt x="111358" y="3011"/>
                      <a:pt x="111037" y="3481"/>
                    </a:cubicBezTo>
                    <a:cubicBezTo>
                      <a:pt x="111074" y="2473"/>
                      <a:pt x="110290" y="1539"/>
                      <a:pt x="109320" y="1418"/>
                    </a:cubicBezTo>
                    <a:cubicBezTo>
                      <a:pt x="109235" y="1405"/>
                      <a:pt x="109150" y="1399"/>
                      <a:pt x="109065" y="1399"/>
                    </a:cubicBezTo>
                    <a:cubicBezTo>
                      <a:pt x="108179" y="1399"/>
                      <a:pt x="107324" y="2087"/>
                      <a:pt x="107145" y="2939"/>
                    </a:cubicBezTo>
                    <a:cubicBezTo>
                      <a:pt x="106945" y="2830"/>
                      <a:pt x="106723" y="2781"/>
                      <a:pt x="106501" y="2781"/>
                    </a:cubicBezTo>
                    <a:cubicBezTo>
                      <a:pt x="105768" y="2781"/>
                      <a:pt x="105016" y="3316"/>
                      <a:pt x="104923" y="4031"/>
                    </a:cubicBezTo>
                    <a:cubicBezTo>
                      <a:pt x="104699" y="3941"/>
                      <a:pt x="104462" y="3897"/>
                      <a:pt x="104226" y="3897"/>
                    </a:cubicBezTo>
                    <a:cubicBezTo>
                      <a:pt x="103854" y="3897"/>
                      <a:pt x="103486" y="4007"/>
                      <a:pt x="103178" y="4218"/>
                    </a:cubicBezTo>
                    <a:cubicBezTo>
                      <a:pt x="103019" y="3873"/>
                      <a:pt x="102786" y="3565"/>
                      <a:pt x="102478" y="3331"/>
                    </a:cubicBezTo>
                    <a:cubicBezTo>
                      <a:pt x="102118" y="3069"/>
                      <a:pt x="101675" y="2935"/>
                      <a:pt x="101233" y="2935"/>
                    </a:cubicBezTo>
                    <a:cubicBezTo>
                      <a:pt x="100952" y="2935"/>
                      <a:pt x="100672" y="2989"/>
                      <a:pt x="100415" y="3098"/>
                    </a:cubicBezTo>
                    <a:cubicBezTo>
                      <a:pt x="100294" y="2235"/>
                      <a:pt x="99405" y="1623"/>
                      <a:pt x="98559" y="1623"/>
                    </a:cubicBezTo>
                    <a:cubicBezTo>
                      <a:pt x="98298" y="1623"/>
                      <a:pt x="98040" y="1682"/>
                      <a:pt x="97811" y="1810"/>
                    </a:cubicBezTo>
                    <a:cubicBezTo>
                      <a:pt x="97595" y="802"/>
                      <a:pt x="96553" y="1"/>
                      <a:pt x="95506" y="1"/>
                    </a:cubicBezTo>
                    <a:cubicBezTo>
                      <a:pt x="95418" y="1"/>
                      <a:pt x="95331" y="6"/>
                      <a:pt x="95244" y="18"/>
                    </a:cubicBezTo>
                    <a:cubicBezTo>
                      <a:pt x="94115" y="176"/>
                      <a:pt x="93181" y="1306"/>
                      <a:pt x="93256" y="2435"/>
                    </a:cubicBezTo>
                    <a:cubicBezTo>
                      <a:pt x="92875" y="1907"/>
                      <a:pt x="92250" y="1596"/>
                      <a:pt x="91617" y="1596"/>
                    </a:cubicBezTo>
                    <a:cubicBezTo>
                      <a:pt x="91412" y="1596"/>
                      <a:pt x="91205" y="1629"/>
                      <a:pt x="91006" y="1698"/>
                    </a:cubicBezTo>
                    <a:cubicBezTo>
                      <a:pt x="90222" y="1969"/>
                      <a:pt x="89644" y="2818"/>
                      <a:pt x="89681" y="3639"/>
                    </a:cubicBezTo>
                    <a:cubicBezTo>
                      <a:pt x="89355" y="3202"/>
                      <a:pt x="88819" y="2957"/>
                      <a:pt x="88287" y="2957"/>
                    </a:cubicBezTo>
                    <a:cubicBezTo>
                      <a:pt x="88058" y="2957"/>
                      <a:pt x="87829" y="3002"/>
                      <a:pt x="87618" y="3098"/>
                    </a:cubicBezTo>
                    <a:cubicBezTo>
                      <a:pt x="87114" y="3331"/>
                      <a:pt x="86769" y="3873"/>
                      <a:pt x="86685" y="4414"/>
                    </a:cubicBezTo>
                    <a:cubicBezTo>
                      <a:pt x="86535" y="4265"/>
                      <a:pt x="86377" y="4143"/>
                      <a:pt x="86218" y="4069"/>
                    </a:cubicBezTo>
                    <a:cubicBezTo>
                      <a:pt x="86026" y="3970"/>
                      <a:pt x="85817" y="3924"/>
                      <a:pt x="85610" y="3924"/>
                    </a:cubicBezTo>
                    <a:cubicBezTo>
                      <a:pt x="85152" y="3924"/>
                      <a:pt x="84699" y="4145"/>
                      <a:pt x="84435" y="4498"/>
                    </a:cubicBezTo>
                    <a:cubicBezTo>
                      <a:pt x="84473" y="3798"/>
                      <a:pt x="84006" y="3051"/>
                      <a:pt x="83306" y="2818"/>
                    </a:cubicBezTo>
                    <a:cubicBezTo>
                      <a:pt x="83140" y="2763"/>
                      <a:pt x="82967" y="2736"/>
                      <a:pt x="82795" y="2736"/>
                    </a:cubicBezTo>
                    <a:cubicBezTo>
                      <a:pt x="82239" y="2736"/>
                      <a:pt x="81683" y="3011"/>
                      <a:pt x="81355" y="3481"/>
                    </a:cubicBezTo>
                    <a:cubicBezTo>
                      <a:pt x="81439" y="2473"/>
                      <a:pt x="80655" y="1539"/>
                      <a:pt x="79684" y="1418"/>
                    </a:cubicBezTo>
                    <a:cubicBezTo>
                      <a:pt x="79600" y="1405"/>
                      <a:pt x="79515" y="1399"/>
                      <a:pt x="79430" y="1399"/>
                    </a:cubicBezTo>
                    <a:cubicBezTo>
                      <a:pt x="78544" y="1399"/>
                      <a:pt x="77685" y="2087"/>
                      <a:pt x="77472" y="2939"/>
                    </a:cubicBezTo>
                    <a:cubicBezTo>
                      <a:pt x="77281" y="2830"/>
                      <a:pt x="77066" y="2781"/>
                      <a:pt x="76848" y="2781"/>
                    </a:cubicBezTo>
                    <a:cubicBezTo>
                      <a:pt x="76131" y="2781"/>
                      <a:pt x="75372" y="3316"/>
                      <a:pt x="75251" y="4031"/>
                    </a:cubicBezTo>
                    <a:cubicBezTo>
                      <a:pt x="75041" y="3941"/>
                      <a:pt x="74807" y="3897"/>
                      <a:pt x="74570" y="3897"/>
                    </a:cubicBezTo>
                    <a:cubicBezTo>
                      <a:pt x="74196" y="3897"/>
                      <a:pt x="73814" y="4007"/>
                      <a:pt x="73505" y="4218"/>
                    </a:cubicBezTo>
                    <a:cubicBezTo>
                      <a:pt x="73384" y="3873"/>
                      <a:pt x="73150" y="3565"/>
                      <a:pt x="72842" y="3331"/>
                    </a:cubicBezTo>
                    <a:cubicBezTo>
                      <a:pt x="72483" y="3069"/>
                      <a:pt x="72040" y="2935"/>
                      <a:pt x="71589" y="2935"/>
                    </a:cubicBezTo>
                    <a:cubicBezTo>
                      <a:pt x="71303" y="2935"/>
                      <a:pt x="71014" y="2989"/>
                      <a:pt x="70742" y="3098"/>
                    </a:cubicBezTo>
                    <a:cubicBezTo>
                      <a:pt x="70621" y="2235"/>
                      <a:pt x="69754" y="1623"/>
                      <a:pt x="68902" y="1623"/>
                    </a:cubicBezTo>
                    <a:cubicBezTo>
                      <a:pt x="68639" y="1623"/>
                      <a:pt x="68376" y="1682"/>
                      <a:pt x="68138" y="1810"/>
                    </a:cubicBezTo>
                    <a:cubicBezTo>
                      <a:pt x="67923" y="802"/>
                      <a:pt x="66912" y="1"/>
                      <a:pt x="65870" y="1"/>
                    </a:cubicBezTo>
                    <a:cubicBezTo>
                      <a:pt x="65783" y="1"/>
                      <a:pt x="65696" y="6"/>
                      <a:pt x="65609" y="18"/>
                    </a:cubicBezTo>
                    <a:cubicBezTo>
                      <a:pt x="64479" y="176"/>
                      <a:pt x="63546" y="1306"/>
                      <a:pt x="63621" y="2435"/>
                    </a:cubicBezTo>
                    <a:cubicBezTo>
                      <a:pt x="63240" y="1907"/>
                      <a:pt x="62594" y="1596"/>
                      <a:pt x="61966" y="1596"/>
                    </a:cubicBezTo>
                    <a:cubicBezTo>
                      <a:pt x="61763" y="1596"/>
                      <a:pt x="61561" y="1629"/>
                      <a:pt x="61371" y="1698"/>
                    </a:cubicBezTo>
                    <a:cubicBezTo>
                      <a:pt x="60550" y="1969"/>
                      <a:pt x="59971" y="2818"/>
                      <a:pt x="60008" y="3639"/>
                    </a:cubicBezTo>
                    <a:cubicBezTo>
                      <a:pt x="59708" y="3202"/>
                      <a:pt x="59162" y="2957"/>
                      <a:pt x="58621" y="2957"/>
                    </a:cubicBezTo>
                    <a:cubicBezTo>
                      <a:pt x="58388" y="2957"/>
                      <a:pt x="58156" y="3002"/>
                      <a:pt x="57945" y="3098"/>
                    </a:cubicBezTo>
                    <a:cubicBezTo>
                      <a:pt x="57441" y="3369"/>
                      <a:pt x="57049" y="3910"/>
                      <a:pt x="57012" y="4498"/>
                    </a:cubicBezTo>
                    <a:cubicBezTo>
                      <a:pt x="56853" y="4302"/>
                      <a:pt x="56704" y="4143"/>
                      <a:pt x="56471" y="4069"/>
                    </a:cubicBezTo>
                    <a:cubicBezTo>
                      <a:pt x="56287" y="3970"/>
                      <a:pt x="56086" y="3924"/>
                      <a:pt x="55883" y="3924"/>
                    </a:cubicBezTo>
                    <a:cubicBezTo>
                      <a:pt x="55436" y="3924"/>
                      <a:pt x="54986" y="4145"/>
                      <a:pt x="54716" y="4498"/>
                    </a:cubicBezTo>
                    <a:cubicBezTo>
                      <a:pt x="54753" y="3798"/>
                      <a:pt x="54249" y="3051"/>
                      <a:pt x="53587" y="2818"/>
                    </a:cubicBezTo>
                    <a:cubicBezTo>
                      <a:pt x="53421" y="2763"/>
                      <a:pt x="53248" y="2736"/>
                      <a:pt x="53077" y="2736"/>
                    </a:cubicBezTo>
                    <a:cubicBezTo>
                      <a:pt x="52523" y="2736"/>
                      <a:pt x="51973" y="3011"/>
                      <a:pt x="51645" y="3481"/>
                    </a:cubicBezTo>
                    <a:cubicBezTo>
                      <a:pt x="51720" y="2473"/>
                      <a:pt x="50908" y="1539"/>
                      <a:pt x="49937" y="1418"/>
                    </a:cubicBezTo>
                    <a:cubicBezTo>
                      <a:pt x="49852" y="1405"/>
                      <a:pt x="49767" y="1399"/>
                      <a:pt x="49683" y="1399"/>
                    </a:cubicBezTo>
                    <a:cubicBezTo>
                      <a:pt x="48795" y="1399"/>
                      <a:pt x="47932" y="2087"/>
                      <a:pt x="47753" y="2939"/>
                    </a:cubicBezTo>
                    <a:cubicBezTo>
                      <a:pt x="47555" y="2830"/>
                      <a:pt x="47335" y="2781"/>
                      <a:pt x="47113" y="2781"/>
                    </a:cubicBezTo>
                    <a:cubicBezTo>
                      <a:pt x="46382" y="2781"/>
                      <a:pt x="45627" y="3316"/>
                      <a:pt x="45541" y="4031"/>
                    </a:cubicBezTo>
                    <a:cubicBezTo>
                      <a:pt x="45331" y="3941"/>
                      <a:pt x="45097" y="3897"/>
                      <a:pt x="44859" y="3897"/>
                    </a:cubicBezTo>
                    <a:cubicBezTo>
                      <a:pt x="44484" y="3897"/>
                      <a:pt x="44100" y="4007"/>
                      <a:pt x="43786" y="4218"/>
                    </a:cubicBezTo>
                    <a:cubicBezTo>
                      <a:pt x="43636" y="3873"/>
                      <a:pt x="43403" y="3565"/>
                      <a:pt x="43132" y="3331"/>
                    </a:cubicBezTo>
                    <a:cubicBezTo>
                      <a:pt x="42750" y="3069"/>
                      <a:pt x="42294" y="2935"/>
                      <a:pt x="41849" y="2935"/>
                    </a:cubicBezTo>
                    <a:cubicBezTo>
                      <a:pt x="41565" y="2935"/>
                      <a:pt x="41286" y="2989"/>
                      <a:pt x="41032" y="3098"/>
                    </a:cubicBezTo>
                    <a:cubicBezTo>
                      <a:pt x="40911" y="2235"/>
                      <a:pt x="40044" y="1623"/>
                      <a:pt x="39188" y="1623"/>
                    </a:cubicBezTo>
                    <a:cubicBezTo>
                      <a:pt x="38923" y="1623"/>
                      <a:pt x="38659" y="1682"/>
                      <a:pt x="38419" y="1810"/>
                    </a:cubicBezTo>
                    <a:cubicBezTo>
                      <a:pt x="38203" y="802"/>
                      <a:pt x="37193" y="1"/>
                      <a:pt x="36121" y="1"/>
                    </a:cubicBezTo>
                    <a:cubicBezTo>
                      <a:pt x="36032" y="1"/>
                      <a:pt x="35942" y="6"/>
                      <a:pt x="35852" y="18"/>
                    </a:cubicBezTo>
                    <a:cubicBezTo>
                      <a:pt x="34732" y="176"/>
                      <a:pt x="33836" y="1306"/>
                      <a:pt x="33873" y="2435"/>
                    </a:cubicBezTo>
                    <a:cubicBezTo>
                      <a:pt x="33521" y="1907"/>
                      <a:pt x="32881" y="1596"/>
                      <a:pt x="32236" y="1596"/>
                    </a:cubicBezTo>
                    <a:cubicBezTo>
                      <a:pt x="32026" y="1596"/>
                      <a:pt x="31816" y="1629"/>
                      <a:pt x="31614" y="1698"/>
                    </a:cubicBezTo>
                    <a:cubicBezTo>
                      <a:pt x="30840" y="1969"/>
                      <a:pt x="30252" y="2818"/>
                      <a:pt x="30298" y="3639"/>
                    </a:cubicBezTo>
                    <a:cubicBezTo>
                      <a:pt x="29998" y="3202"/>
                      <a:pt x="29452" y="2957"/>
                      <a:pt x="28911" y="2957"/>
                    </a:cubicBezTo>
                    <a:cubicBezTo>
                      <a:pt x="28678" y="2957"/>
                      <a:pt x="28446" y="3002"/>
                      <a:pt x="28235" y="3098"/>
                    </a:cubicBezTo>
                    <a:cubicBezTo>
                      <a:pt x="27843" y="3285"/>
                      <a:pt x="27535" y="3639"/>
                      <a:pt x="27377" y="4031"/>
                    </a:cubicBezTo>
                    <a:cubicBezTo>
                      <a:pt x="27265" y="3481"/>
                      <a:pt x="26835" y="3014"/>
                      <a:pt x="26285" y="2818"/>
                    </a:cubicBezTo>
                    <a:cubicBezTo>
                      <a:pt x="26130" y="2763"/>
                      <a:pt x="25966" y="2736"/>
                      <a:pt x="25799" y="2736"/>
                    </a:cubicBezTo>
                    <a:cubicBezTo>
                      <a:pt x="25264" y="2736"/>
                      <a:pt x="24708" y="3011"/>
                      <a:pt x="24381" y="3481"/>
                    </a:cubicBezTo>
                    <a:cubicBezTo>
                      <a:pt x="24418" y="2473"/>
                      <a:pt x="23643" y="1539"/>
                      <a:pt x="22672" y="1418"/>
                    </a:cubicBezTo>
                    <a:cubicBezTo>
                      <a:pt x="22588" y="1405"/>
                      <a:pt x="22503" y="1399"/>
                      <a:pt x="22418" y="1399"/>
                    </a:cubicBezTo>
                    <a:cubicBezTo>
                      <a:pt x="21531" y="1399"/>
                      <a:pt x="20668" y="2087"/>
                      <a:pt x="20498" y="2939"/>
                    </a:cubicBezTo>
                    <a:cubicBezTo>
                      <a:pt x="20297" y="2830"/>
                      <a:pt x="20076" y="2781"/>
                      <a:pt x="19853" y="2781"/>
                    </a:cubicBezTo>
                    <a:cubicBezTo>
                      <a:pt x="19121" y="2781"/>
                      <a:pt x="18369" y="3316"/>
                      <a:pt x="18276" y="4031"/>
                    </a:cubicBezTo>
                    <a:cubicBezTo>
                      <a:pt x="18052" y="3941"/>
                      <a:pt x="17815" y="3897"/>
                      <a:pt x="17579" y="3897"/>
                    </a:cubicBezTo>
                    <a:cubicBezTo>
                      <a:pt x="17207" y="3897"/>
                      <a:pt x="16839" y="4007"/>
                      <a:pt x="16531" y="4218"/>
                    </a:cubicBezTo>
                    <a:cubicBezTo>
                      <a:pt x="16372" y="3873"/>
                      <a:pt x="16139" y="3565"/>
                      <a:pt x="15831" y="3331"/>
                    </a:cubicBezTo>
                    <a:cubicBezTo>
                      <a:pt x="15471" y="3069"/>
                      <a:pt x="15028" y="2935"/>
                      <a:pt x="14586" y="2935"/>
                    </a:cubicBezTo>
                    <a:cubicBezTo>
                      <a:pt x="14305" y="2935"/>
                      <a:pt x="14025" y="2989"/>
                      <a:pt x="13768" y="3098"/>
                    </a:cubicBezTo>
                    <a:cubicBezTo>
                      <a:pt x="13647" y="2235"/>
                      <a:pt x="12758" y="1623"/>
                      <a:pt x="11912" y="1623"/>
                    </a:cubicBezTo>
                    <a:cubicBezTo>
                      <a:pt x="11651" y="1623"/>
                      <a:pt x="11393" y="1682"/>
                      <a:pt x="11164" y="1810"/>
                    </a:cubicBezTo>
                    <a:cubicBezTo>
                      <a:pt x="10948" y="802"/>
                      <a:pt x="9938" y="1"/>
                      <a:pt x="886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4999" name="Google Shape;4999;p320"/>
          <p:cNvSpPr/>
          <p:nvPr/>
        </p:nvSpPr>
        <p:spPr>
          <a:xfrm>
            <a:off x="-100" y="6120423"/>
            <a:ext cx="12192148" cy="737529"/>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000" name="Google Shape;5000;p320"/>
          <p:cNvGrpSpPr/>
          <p:nvPr/>
        </p:nvGrpSpPr>
        <p:grpSpPr>
          <a:xfrm>
            <a:off x="-57567" y="6120379"/>
            <a:ext cx="12315181" cy="763584"/>
            <a:chOff x="31859" y="3637483"/>
            <a:chExt cx="9057944" cy="954958"/>
          </a:xfrm>
        </p:grpSpPr>
        <p:sp>
          <p:nvSpPr>
            <p:cNvPr id="5001" name="Google Shape;5001;p320"/>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02" name="Google Shape;5002;p320"/>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03" name="Google Shape;5003;p320"/>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04" name="Google Shape;5004;p320"/>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05" name="Google Shape;5005;p320"/>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06" name="Google Shape;5006;p320"/>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007" name="Google Shape;5007;p320"/>
          <p:cNvGrpSpPr/>
          <p:nvPr/>
        </p:nvGrpSpPr>
        <p:grpSpPr>
          <a:xfrm>
            <a:off x="331840" y="598773"/>
            <a:ext cx="11347808" cy="3287333"/>
            <a:chOff x="248880" y="449080"/>
            <a:chExt cx="8510856" cy="2465500"/>
          </a:xfrm>
        </p:grpSpPr>
        <p:sp>
          <p:nvSpPr>
            <p:cNvPr id="5008" name="Google Shape;5008;p320"/>
            <p:cNvSpPr/>
            <p:nvPr/>
          </p:nvSpPr>
          <p:spPr>
            <a:xfrm>
              <a:off x="6949139" y="2468578"/>
              <a:ext cx="1098260" cy="364324"/>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09" name="Google Shape;5009;p320"/>
            <p:cNvSpPr/>
            <p:nvPr/>
          </p:nvSpPr>
          <p:spPr>
            <a:xfrm>
              <a:off x="248880" y="1782968"/>
              <a:ext cx="790181" cy="2621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10" name="Google Shape;5010;p320"/>
            <p:cNvSpPr/>
            <p:nvPr/>
          </p:nvSpPr>
          <p:spPr>
            <a:xfrm>
              <a:off x="614173" y="612032"/>
              <a:ext cx="1370768" cy="3643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11" name="Google Shape;5011;p320"/>
            <p:cNvSpPr/>
            <p:nvPr/>
          </p:nvSpPr>
          <p:spPr>
            <a:xfrm flipH="1">
              <a:off x="6133298" y="976344"/>
              <a:ext cx="1370768" cy="364322"/>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12" name="Google Shape;5012;p320"/>
            <p:cNvSpPr/>
            <p:nvPr/>
          </p:nvSpPr>
          <p:spPr>
            <a:xfrm>
              <a:off x="7969555" y="449080"/>
              <a:ext cx="790181" cy="2621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13" name="Google Shape;5013;p320"/>
            <p:cNvSpPr/>
            <p:nvPr/>
          </p:nvSpPr>
          <p:spPr>
            <a:xfrm flipH="1">
              <a:off x="1958228" y="2652452"/>
              <a:ext cx="986250" cy="262128"/>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014" name="Google Shape;5014;p320"/>
          <p:cNvSpPr txBox="1">
            <a:spLocks noGrp="1"/>
          </p:cNvSpPr>
          <p:nvPr>
            <p:ph type="title"/>
          </p:nvPr>
        </p:nvSpPr>
        <p:spPr>
          <a:xfrm>
            <a:off x="960000" y="718800"/>
            <a:ext cx="10272000" cy="6380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5015" name="Google Shape;5015;p320"/>
          <p:cNvSpPr txBox="1">
            <a:spLocks noGrp="1"/>
          </p:cNvSpPr>
          <p:nvPr>
            <p:ph type="title" idx="2"/>
          </p:nvPr>
        </p:nvSpPr>
        <p:spPr>
          <a:xfrm>
            <a:off x="1894067" y="2082233"/>
            <a:ext cx="2889600" cy="4692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16" name="Google Shape;5016;p320"/>
          <p:cNvSpPr txBox="1">
            <a:spLocks noGrp="1"/>
          </p:cNvSpPr>
          <p:nvPr>
            <p:ph type="subTitle" idx="1"/>
          </p:nvPr>
        </p:nvSpPr>
        <p:spPr>
          <a:xfrm>
            <a:off x="1894067" y="2650233"/>
            <a:ext cx="2889600" cy="703600"/>
          </a:xfrm>
          <a:prstGeom prst="rect">
            <a:avLst/>
          </a:prstGeom>
          <a:noFill/>
          <a:ln>
            <a:noFill/>
          </a:ln>
        </p:spPr>
        <p:txBody>
          <a:bodyPr spcFirstLastPara="1" wrap="square" lIns="14400" tIns="14400" rIns="14400" bIns="14400"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17" name="Google Shape;5017;p320"/>
          <p:cNvSpPr txBox="1">
            <a:spLocks noGrp="1"/>
          </p:cNvSpPr>
          <p:nvPr>
            <p:ph type="title" idx="3"/>
          </p:nvPr>
        </p:nvSpPr>
        <p:spPr>
          <a:xfrm>
            <a:off x="7260500" y="2082133"/>
            <a:ext cx="2887600" cy="4692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18" name="Google Shape;5018;p320"/>
          <p:cNvSpPr txBox="1">
            <a:spLocks noGrp="1"/>
          </p:cNvSpPr>
          <p:nvPr>
            <p:ph type="subTitle" idx="4"/>
          </p:nvPr>
        </p:nvSpPr>
        <p:spPr>
          <a:xfrm>
            <a:off x="7260533" y="2650233"/>
            <a:ext cx="2889600" cy="7036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19" name="Google Shape;5019;p320"/>
          <p:cNvSpPr txBox="1">
            <a:spLocks noGrp="1"/>
          </p:cNvSpPr>
          <p:nvPr>
            <p:ph type="title" idx="5"/>
          </p:nvPr>
        </p:nvSpPr>
        <p:spPr>
          <a:xfrm>
            <a:off x="1894067" y="4186067"/>
            <a:ext cx="2889600" cy="4692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20" name="Google Shape;5020;p320"/>
          <p:cNvSpPr txBox="1">
            <a:spLocks noGrp="1"/>
          </p:cNvSpPr>
          <p:nvPr>
            <p:ph type="subTitle" idx="6"/>
          </p:nvPr>
        </p:nvSpPr>
        <p:spPr>
          <a:xfrm>
            <a:off x="1894067" y="4750467"/>
            <a:ext cx="2889600" cy="705600"/>
          </a:xfrm>
          <a:prstGeom prst="rect">
            <a:avLst/>
          </a:prstGeom>
          <a:noFill/>
          <a:ln>
            <a:noFill/>
          </a:ln>
        </p:spPr>
        <p:txBody>
          <a:bodyPr spcFirstLastPara="1" wrap="square" lIns="14400" tIns="14400" rIns="14400" bIns="14400"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21" name="Google Shape;5021;p320"/>
          <p:cNvSpPr txBox="1">
            <a:spLocks noGrp="1"/>
          </p:cNvSpPr>
          <p:nvPr>
            <p:ph type="title" idx="7"/>
          </p:nvPr>
        </p:nvSpPr>
        <p:spPr>
          <a:xfrm>
            <a:off x="7260500" y="4186067"/>
            <a:ext cx="2889600" cy="4692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22" name="Google Shape;5022;p320"/>
          <p:cNvSpPr txBox="1">
            <a:spLocks noGrp="1"/>
          </p:cNvSpPr>
          <p:nvPr>
            <p:ph type="subTitle" idx="8"/>
          </p:nvPr>
        </p:nvSpPr>
        <p:spPr>
          <a:xfrm>
            <a:off x="7260467" y="4750467"/>
            <a:ext cx="2887600" cy="7056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transition>
    <p:random/>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5023"/>
        <p:cNvGrpSpPr/>
        <p:nvPr/>
      </p:nvGrpSpPr>
      <p:grpSpPr>
        <a:xfrm>
          <a:off x="0" y="0"/>
          <a:ext cx="0" cy="0"/>
          <a:chOff x="0" y="0"/>
          <a:chExt cx="0" cy="0"/>
        </a:xfrm>
      </p:grpSpPr>
      <p:sp>
        <p:nvSpPr>
          <p:cNvPr id="5024" name="Google Shape;5024;p321"/>
          <p:cNvSpPr/>
          <p:nvPr/>
        </p:nvSpPr>
        <p:spPr>
          <a:xfrm>
            <a:off x="100" y="6375139"/>
            <a:ext cx="12191864" cy="482801"/>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25" name="Google Shape;5025;p321"/>
          <p:cNvSpPr/>
          <p:nvPr/>
        </p:nvSpPr>
        <p:spPr>
          <a:xfrm>
            <a:off x="67" y="6375139"/>
            <a:ext cx="12191864" cy="482801"/>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26" name="Google Shape;5026;p321"/>
          <p:cNvSpPr/>
          <p:nvPr/>
        </p:nvSpPr>
        <p:spPr>
          <a:xfrm>
            <a:off x="-100" y="3781199"/>
            <a:ext cx="12192000" cy="19136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27" name="Google Shape;5027;p321"/>
          <p:cNvSpPr/>
          <p:nvPr/>
        </p:nvSpPr>
        <p:spPr>
          <a:xfrm>
            <a:off x="-100" y="5328119"/>
            <a:ext cx="12192148" cy="1091820"/>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028" name="Google Shape;5028;p321"/>
          <p:cNvGrpSpPr/>
          <p:nvPr/>
        </p:nvGrpSpPr>
        <p:grpSpPr>
          <a:xfrm>
            <a:off x="-57567" y="5327656"/>
            <a:ext cx="12315181" cy="1130288"/>
            <a:chOff x="31859" y="3637483"/>
            <a:chExt cx="9057944" cy="954958"/>
          </a:xfrm>
        </p:grpSpPr>
        <p:sp>
          <p:nvSpPr>
            <p:cNvPr id="5029" name="Google Shape;5029;p321"/>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0" name="Google Shape;5030;p321"/>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1" name="Google Shape;5031;p321"/>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2" name="Google Shape;5032;p321"/>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033" name="Google Shape;5033;p321"/>
          <p:cNvGrpSpPr/>
          <p:nvPr/>
        </p:nvGrpSpPr>
        <p:grpSpPr>
          <a:xfrm>
            <a:off x="-138244" y="418129"/>
            <a:ext cx="11905060" cy="2375455"/>
            <a:chOff x="-103683" y="313597"/>
            <a:chExt cx="8928795" cy="1781591"/>
          </a:xfrm>
        </p:grpSpPr>
        <p:sp>
          <p:nvSpPr>
            <p:cNvPr id="5034" name="Google Shape;5034;p321"/>
            <p:cNvSpPr/>
            <p:nvPr/>
          </p:nvSpPr>
          <p:spPr>
            <a:xfrm>
              <a:off x="7934749" y="1799828"/>
              <a:ext cx="890363" cy="295360"/>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5" name="Google Shape;5035;p321"/>
            <p:cNvSpPr/>
            <p:nvPr/>
          </p:nvSpPr>
          <p:spPr>
            <a:xfrm>
              <a:off x="503574" y="1721054"/>
              <a:ext cx="640602" cy="212508"/>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6" name="Google Shape;5036;p321"/>
            <p:cNvSpPr/>
            <p:nvPr/>
          </p:nvSpPr>
          <p:spPr>
            <a:xfrm>
              <a:off x="-103683" y="676052"/>
              <a:ext cx="1111286" cy="29535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7" name="Google Shape;5037;p321"/>
            <p:cNvSpPr/>
            <p:nvPr/>
          </p:nvSpPr>
          <p:spPr>
            <a:xfrm flipH="1">
              <a:off x="7267292" y="329875"/>
              <a:ext cx="1111286" cy="295355"/>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8" name="Google Shape;5038;p321"/>
            <p:cNvSpPr/>
            <p:nvPr/>
          </p:nvSpPr>
          <p:spPr>
            <a:xfrm>
              <a:off x="6351175" y="801022"/>
              <a:ext cx="640602" cy="212508"/>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39" name="Google Shape;5039;p321"/>
            <p:cNvSpPr/>
            <p:nvPr/>
          </p:nvSpPr>
          <p:spPr>
            <a:xfrm flipH="1">
              <a:off x="3560729" y="1508545"/>
              <a:ext cx="799541" cy="21250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40" name="Google Shape;5040;p321"/>
            <p:cNvSpPr/>
            <p:nvPr/>
          </p:nvSpPr>
          <p:spPr>
            <a:xfrm flipH="1">
              <a:off x="1670501" y="313597"/>
              <a:ext cx="988364" cy="327898"/>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041" name="Google Shape;5041;p321"/>
          <p:cNvSpPr txBox="1">
            <a:spLocks noGrp="1"/>
          </p:cNvSpPr>
          <p:nvPr>
            <p:ph type="title"/>
          </p:nvPr>
        </p:nvSpPr>
        <p:spPr>
          <a:xfrm>
            <a:off x="2236200" y="710567"/>
            <a:ext cx="7719600" cy="6464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5042" name="Google Shape;5042;p321"/>
          <p:cNvSpPr txBox="1">
            <a:spLocks noGrp="1"/>
          </p:cNvSpPr>
          <p:nvPr>
            <p:ph type="title" idx="2"/>
          </p:nvPr>
        </p:nvSpPr>
        <p:spPr>
          <a:xfrm>
            <a:off x="3225100" y="1521500"/>
            <a:ext cx="2648000" cy="6100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43" name="Google Shape;5043;p321"/>
          <p:cNvSpPr txBox="1">
            <a:spLocks noGrp="1"/>
          </p:cNvSpPr>
          <p:nvPr>
            <p:ph type="subTitle" idx="1"/>
          </p:nvPr>
        </p:nvSpPr>
        <p:spPr>
          <a:xfrm>
            <a:off x="6144100" y="1503300"/>
            <a:ext cx="2822800" cy="6464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44" name="Google Shape;5044;p321"/>
          <p:cNvSpPr txBox="1">
            <a:spLocks noGrp="1"/>
          </p:cNvSpPr>
          <p:nvPr>
            <p:ph type="title" idx="3"/>
          </p:nvPr>
        </p:nvSpPr>
        <p:spPr>
          <a:xfrm>
            <a:off x="3225100" y="2303484"/>
            <a:ext cx="2648000" cy="6100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45" name="Google Shape;5045;p321"/>
          <p:cNvSpPr txBox="1">
            <a:spLocks noGrp="1"/>
          </p:cNvSpPr>
          <p:nvPr>
            <p:ph type="subTitle" idx="4"/>
          </p:nvPr>
        </p:nvSpPr>
        <p:spPr>
          <a:xfrm>
            <a:off x="6144100" y="2285300"/>
            <a:ext cx="3019600" cy="6464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46" name="Google Shape;5046;p321"/>
          <p:cNvSpPr txBox="1">
            <a:spLocks noGrp="1"/>
          </p:cNvSpPr>
          <p:nvPr>
            <p:ph type="title" idx="5"/>
          </p:nvPr>
        </p:nvSpPr>
        <p:spPr>
          <a:xfrm>
            <a:off x="3225100" y="3867451"/>
            <a:ext cx="2648000" cy="6100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47" name="Google Shape;5047;p321"/>
          <p:cNvSpPr txBox="1">
            <a:spLocks noGrp="1"/>
          </p:cNvSpPr>
          <p:nvPr>
            <p:ph type="subTitle" idx="6"/>
          </p:nvPr>
        </p:nvSpPr>
        <p:spPr>
          <a:xfrm>
            <a:off x="6144100" y="3849267"/>
            <a:ext cx="3019600" cy="6464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48" name="Google Shape;5048;p321"/>
          <p:cNvSpPr txBox="1">
            <a:spLocks noGrp="1"/>
          </p:cNvSpPr>
          <p:nvPr>
            <p:ph type="title" idx="7"/>
          </p:nvPr>
        </p:nvSpPr>
        <p:spPr>
          <a:xfrm>
            <a:off x="3225100" y="4649433"/>
            <a:ext cx="2648000" cy="6100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49" name="Google Shape;5049;p321"/>
          <p:cNvSpPr txBox="1">
            <a:spLocks noGrp="1"/>
          </p:cNvSpPr>
          <p:nvPr>
            <p:ph type="subTitle" idx="8"/>
          </p:nvPr>
        </p:nvSpPr>
        <p:spPr>
          <a:xfrm>
            <a:off x="6144100" y="4631251"/>
            <a:ext cx="3019600" cy="6464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50" name="Google Shape;5050;p321"/>
          <p:cNvSpPr txBox="1">
            <a:spLocks noGrp="1"/>
          </p:cNvSpPr>
          <p:nvPr>
            <p:ph type="title" idx="9"/>
          </p:nvPr>
        </p:nvSpPr>
        <p:spPr>
          <a:xfrm>
            <a:off x="3225100" y="3085467"/>
            <a:ext cx="2648000" cy="6100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51" name="Google Shape;5051;p321"/>
          <p:cNvSpPr txBox="1">
            <a:spLocks noGrp="1"/>
          </p:cNvSpPr>
          <p:nvPr>
            <p:ph type="subTitle" idx="13"/>
          </p:nvPr>
        </p:nvSpPr>
        <p:spPr>
          <a:xfrm>
            <a:off x="6144100" y="3067284"/>
            <a:ext cx="3019600" cy="6464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052" name="Google Shape;5052;p321"/>
          <p:cNvSpPr txBox="1">
            <a:spLocks noGrp="1"/>
          </p:cNvSpPr>
          <p:nvPr>
            <p:ph type="title" idx="14"/>
          </p:nvPr>
        </p:nvSpPr>
        <p:spPr>
          <a:xfrm>
            <a:off x="3225100" y="5431417"/>
            <a:ext cx="2648000" cy="610000"/>
          </a:xfrm>
          <a:prstGeom prst="rect">
            <a:avLst/>
          </a:prstGeom>
          <a:noFill/>
          <a:ln>
            <a:noFill/>
          </a:ln>
        </p:spPr>
        <p:txBody>
          <a:bodyPr spcFirstLastPara="1" wrap="square" lIns="14400" tIns="14400" rIns="14400" bIns="14400" anchor="ctr" anchorCtr="0">
            <a:noAutofit/>
          </a:bodyPr>
          <a:lstStyle>
            <a:lvl1pPr lvl="0" algn="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53" name="Google Shape;5053;p321"/>
          <p:cNvSpPr txBox="1">
            <a:spLocks noGrp="1"/>
          </p:cNvSpPr>
          <p:nvPr>
            <p:ph type="subTitle" idx="15"/>
          </p:nvPr>
        </p:nvSpPr>
        <p:spPr>
          <a:xfrm>
            <a:off x="6144100" y="5413233"/>
            <a:ext cx="3019600" cy="6464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5054" name="Google Shape;5054;p321"/>
          <p:cNvGrpSpPr/>
          <p:nvPr/>
        </p:nvGrpSpPr>
        <p:grpSpPr>
          <a:xfrm flipH="1">
            <a:off x="454229" y="4468920"/>
            <a:ext cx="993164" cy="538148"/>
            <a:chOff x="2301112" y="2967762"/>
            <a:chExt cx="655814" cy="355354"/>
          </a:xfrm>
        </p:grpSpPr>
        <p:sp>
          <p:nvSpPr>
            <p:cNvPr id="5055" name="Google Shape;5055;p321"/>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56" name="Google Shape;5056;p321"/>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057" name="Google Shape;5057;p321"/>
          <p:cNvGrpSpPr/>
          <p:nvPr/>
        </p:nvGrpSpPr>
        <p:grpSpPr>
          <a:xfrm flipH="1">
            <a:off x="1998900" y="3650840"/>
            <a:ext cx="726729" cy="393780"/>
            <a:chOff x="2301112" y="2967762"/>
            <a:chExt cx="655814" cy="355354"/>
          </a:xfrm>
        </p:grpSpPr>
        <p:sp>
          <p:nvSpPr>
            <p:cNvPr id="5058" name="Google Shape;5058;p321"/>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59" name="Google Shape;5059;p321"/>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060" name="Google Shape;5060;p321"/>
          <p:cNvGrpSpPr/>
          <p:nvPr/>
        </p:nvGrpSpPr>
        <p:grpSpPr>
          <a:xfrm flipH="1">
            <a:off x="9544616" y="3650840"/>
            <a:ext cx="726729" cy="393780"/>
            <a:chOff x="2301112" y="2967762"/>
            <a:chExt cx="655814" cy="355354"/>
          </a:xfrm>
        </p:grpSpPr>
        <p:sp>
          <p:nvSpPr>
            <p:cNvPr id="5061" name="Google Shape;5061;p321"/>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62" name="Google Shape;5062;p321"/>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p:transition>
    <p:random/>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5063"/>
        <p:cNvGrpSpPr/>
        <p:nvPr/>
      </p:nvGrpSpPr>
      <p:grpSpPr>
        <a:xfrm>
          <a:off x="0" y="0"/>
          <a:ext cx="0" cy="0"/>
          <a:chOff x="0" y="0"/>
          <a:chExt cx="0" cy="0"/>
        </a:xfrm>
      </p:grpSpPr>
      <p:grpSp>
        <p:nvGrpSpPr>
          <p:cNvPr id="5064" name="Google Shape;5064;p322"/>
          <p:cNvGrpSpPr/>
          <p:nvPr/>
        </p:nvGrpSpPr>
        <p:grpSpPr>
          <a:xfrm>
            <a:off x="-123" y="5551301"/>
            <a:ext cx="12192257" cy="1299475"/>
            <a:chOff x="-1039007" y="2887141"/>
            <a:chExt cx="11347968" cy="1225457"/>
          </a:xfrm>
        </p:grpSpPr>
        <p:grpSp>
          <p:nvGrpSpPr>
            <p:cNvPr id="5065" name="Google Shape;5065;p322"/>
            <p:cNvGrpSpPr/>
            <p:nvPr/>
          </p:nvGrpSpPr>
          <p:grpSpPr>
            <a:xfrm flipH="1">
              <a:off x="-1038942" y="2887141"/>
              <a:ext cx="11347903" cy="1225457"/>
              <a:chOff x="-709964" y="3444288"/>
              <a:chExt cx="11164800" cy="1144004"/>
            </a:xfrm>
          </p:grpSpPr>
          <p:sp>
            <p:nvSpPr>
              <p:cNvPr id="5066" name="Google Shape;5066;p322"/>
              <p:cNvSpPr/>
              <p:nvPr/>
            </p:nvSpPr>
            <p:spPr>
              <a:xfrm>
                <a:off x="-709964" y="4050092"/>
                <a:ext cx="11164800" cy="5382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67" name="Google Shape;5067;p322"/>
              <p:cNvSpPr/>
              <p:nvPr/>
            </p:nvSpPr>
            <p:spPr>
              <a:xfrm flipH="1">
                <a:off x="-709506" y="3444288"/>
                <a:ext cx="5594378" cy="670963"/>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068" name="Google Shape;5068;p322"/>
            <p:cNvSpPr/>
            <p:nvPr/>
          </p:nvSpPr>
          <p:spPr>
            <a:xfrm flipH="1">
              <a:off x="-1039007"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069" name="Google Shape;5069;p322"/>
          <p:cNvSpPr/>
          <p:nvPr/>
        </p:nvSpPr>
        <p:spPr>
          <a:xfrm>
            <a:off x="977989" y="1182132"/>
            <a:ext cx="1800541" cy="47852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70" name="Google Shape;5070;p322"/>
          <p:cNvSpPr/>
          <p:nvPr/>
        </p:nvSpPr>
        <p:spPr>
          <a:xfrm>
            <a:off x="-140367" y="3366717"/>
            <a:ext cx="1442596" cy="47853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71" name="Google Shape;5071;p322"/>
          <p:cNvSpPr/>
          <p:nvPr/>
        </p:nvSpPr>
        <p:spPr>
          <a:xfrm flipH="1">
            <a:off x="7563372" y="2068875"/>
            <a:ext cx="2091729" cy="555924"/>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72" name="Google Shape;5072;p322"/>
          <p:cNvSpPr/>
          <p:nvPr/>
        </p:nvSpPr>
        <p:spPr>
          <a:xfrm>
            <a:off x="10095067" y="4054417"/>
            <a:ext cx="1442596" cy="47853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73" name="Google Shape;5073;p322"/>
          <p:cNvSpPr/>
          <p:nvPr/>
        </p:nvSpPr>
        <p:spPr>
          <a:xfrm>
            <a:off x="10581335" y="479533"/>
            <a:ext cx="1215495" cy="403200"/>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74" name="Google Shape;5074;p322"/>
          <p:cNvSpPr/>
          <p:nvPr/>
        </p:nvSpPr>
        <p:spPr>
          <a:xfrm flipH="1">
            <a:off x="4746500" y="381435"/>
            <a:ext cx="1017041" cy="337368"/>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75" name="Google Shape;5075;p322"/>
          <p:cNvSpPr txBox="1">
            <a:spLocks noGrp="1"/>
          </p:cNvSpPr>
          <p:nvPr>
            <p:ph type="title"/>
          </p:nvPr>
        </p:nvSpPr>
        <p:spPr>
          <a:xfrm>
            <a:off x="3185033" y="1246832"/>
            <a:ext cx="2022800" cy="791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6000"/>
              <a:buNone/>
              <a:defRPr>
                <a:solidFill>
                  <a:schemeClr val="dk1"/>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5076" name="Google Shape;5076;p322"/>
          <p:cNvSpPr txBox="1">
            <a:spLocks noGrp="1"/>
          </p:cNvSpPr>
          <p:nvPr>
            <p:ph type="subTitle" idx="1"/>
          </p:nvPr>
        </p:nvSpPr>
        <p:spPr>
          <a:xfrm>
            <a:off x="5614317" y="1246632"/>
            <a:ext cx="4647600" cy="7920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Clr>
                <a:schemeClr val="dk1"/>
              </a:buClr>
              <a:buSzPts val="1400"/>
              <a:buFont typeface="PT Sans" panose="020B0503020203020204"/>
              <a:buNone/>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4pPr>
            <a:lvl5pPr lvl="4"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5pPr>
            <a:lvl6pPr lvl="5"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6pPr>
            <a:lvl7pPr lvl="6"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7pPr>
            <a:lvl8pPr lvl="7"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8pPr>
            <a:lvl9pPr lvl="8"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5077" name="Google Shape;5077;p322"/>
          <p:cNvSpPr txBox="1">
            <a:spLocks noGrp="1"/>
          </p:cNvSpPr>
          <p:nvPr>
            <p:ph type="title" idx="2"/>
          </p:nvPr>
        </p:nvSpPr>
        <p:spPr>
          <a:xfrm>
            <a:off x="3185033" y="3019167"/>
            <a:ext cx="2022800" cy="791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6000"/>
              <a:buNone/>
              <a:defRPr>
                <a:solidFill>
                  <a:schemeClr val="dk1"/>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5078" name="Google Shape;5078;p322"/>
          <p:cNvSpPr txBox="1">
            <a:spLocks noGrp="1"/>
          </p:cNvSpPr>
          <p:nvPr>
            <p:ph type="subTitle" idx="3"/>
          </p:nvPr>
        </p:nvSpPr>
        <p:spPr>
          <a:xfrm>
            <a:off x="5614317" y="3018967"/>
            <a:ext cx="4647600" cy="7920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Clr>
                <a:schemeClr val="dk1"/>
              </a:buClr>
              <a:buSzPts val="1400"/>
              <a:buFont typeface="PT Sans" panose="020B0503020203020204"/>
              <a:buNone/>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4pPr>
            <a:lvl5pPr lvl="4"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5pPr>
            <a:lvl6pPr lvl="5"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6pPr>
            <a:lvl7pPr lvl="6"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7pPr>
            <a:lvl8pPr lvl="7"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8pPr>
            <a:lvl9pPr lvl="8"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5079" name="Google Shape;5079;p322"/>
          <p:cNvSpPr txBox="1">
            <a:spLocks noGrp="1"/>
          </p:cNvSpPr>
          <p:nvPr>
            <p:ph type="title" idx="4"/>
          </p:nvPr>
        </p:nvSpPr>
        <p:spPr>
          <a:xfrm>
            <a:off x="3185033" y="4800467"/>
            <a:ext cx="2022800" cy="7916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6000"/>
              <a:buNone/>
              <a:defRPr>
                <a:solidFill>
                  <a:schemeClr val="dk1"/>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5080" name="Google Shape;5080;p322"/>
          <p:cNvSpPr txBox="1">
            <a:spLocks noGrp="1"/>
          </p:cNvSpPr>
          <p:nvPr>
            <p:ph type="subTitle" idx="5"/>
          </p:nvPr>
        </p:nvSpPr>
        <p:spPr>
          <a:xfrm>
            <a:off x="5614317" y="4800267"/>
            <a:ext cx="4647600" cy="792000"/>
          </a:xfrm>
          <a:prstGeom prst="rect">
            <a:avLst/>
          </a:prstGeom>
          <a:noFill/>
          <a:ln>
            <a:noFill/>
          </a:ln>
        </p:spPr>
        <p:txBody>
          <a:bodyPr spcFirstLastPara="1" wrap="square" lIns="14400" tIns="14400" rIns="14400" bIns="14400" anchor="ctr" anchorCtr="0">
            <a:noAutofit/>
          </a:bodyPr>
          <a:lstStyle>
            <a:lvl1pPr lvl="0" algn="l">
              <a:lnSpc>
                <a:spcPct val="100000"/>
              </a:lnSpc>
              <a:spcBef>
                <a:spcPts val="0"/>
              </a:spcBef>
              <a:spcAft>
                <a:spcPts val="0"/>
              </a:spcAft>
              <a:buClr>
                <a:schemeClr val="dk1"/>
              </a:buClr>
              <a:buSzPts val="1400"/>
              <a:buFont typeface="PT Sans" panose="020B0503020203020204"/>
              <a:buNone/>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4pPr>
            <a:lvl5pPr lvl="4"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5pPr>
            <a:lvl6pPr lvl="5"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6pPr>
            <a:lvl7pPr lvl="6"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7pPr>
            <a:lvl8pPr lvl="7"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8pPr>
            <a:lvl9pPr lvl="8" algn="ctr">
              <a:lnSpc>
                <a:spcPct val="100000"/>
              </a:lnSpc>
              <a:spcBef>
                <a:spcPts val="0"/>
              </a:spcBef>
              <a:spcAft>
                <a:spcPts val="0"/>
              </a:spcAft>
              <a:buClr>
                <a:schemeClr val="dk1"/>
              </a:buClr>
              <a:buSzPts val="1400"/>
              <a:buFont typeface="PT Sans" panose="020B0503020203020204"/>
              <a:buNone/>
              <a:defRPr>
                <a:solidFill>
                  <a:schemeClr val="dk1"/>
                </a:solidFill>
                <a:latin typeface="PT Sans" panose="020B0503020203020204"/>
                <a:ea typeface="PT Sans" panose="020B0503020203020204"/>
                <a:cs typeface="PT Sans" panose="020B0503020203020204"/>
                <a:sym typeface="PT Sans" panose="020B0503020203020204"/>
              </a:defRPr>
            </a:lvl9pPr>
          </a:lstStyle>
          <a:p/>
        </p:txBody>
      </p:sp>
    </p:spTree>
  </p:cSld>
  <p:clrMapOvr>
    <a:masterClrMapping/>
  </p:clrMapOvr>
  <p:transition>
    <p:random/>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5081"/>
        <p:cNvGrpSpPr/>
        <p:nvPr/>
      </p:nvGrpSpPr>
      <p:grpSpPr>
        <a:xfrm>
          <a:off x="0" y="0"/>
          <a:ext cx="0" cy="0"/>
          <a:chOff x="0" y="0"/>
          <a:chExt cx="0" cy="0"/>
        </a:xfrm>
      </p:grpSpPr>
      <p:sp>
        <p:nvSpPr>
          <p:cNvPr id="5082" name="Google Shape;5082;p323"/>
          <p:cNvSpPr/>
          <p:nvPr/>
        </p:nvSpPr>
        <p:spPr>
          <a:xfrm>
            <a:off x="100" y="6094331"/>
            <a:ext cx="12191864" cy="763597"/>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83" name="Google Shape;5083;p323"/>
          <p:cNvSpPr/>
          <p:nvPr/>
        </p:nvSpPr>
        <p:spPr>
          <a:xfrm>
            <a:off x="67" y="6094331"/>
            <a:ext cx="12191864" cy="763597"/>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084" name="Google Shape;5084;p323"/>
          <p:cNvGrpSpPr/>
          <p:nvPr/>
        </p:nvGrpSpPr>
        <p:grpSpPr>
          <a:xfrm>
            <a:off x="-123" y="3425384"/>
            <a:ext cx="12192171" cy="2714251"/>
            <a:chOff x="-92" y="2569038"/>
            <a:chExt cx="9144128" cy="2035688"/>
          </a:xfrm>
        </p:grpSpPr>
        <p:grpSp>
          <p:nvGrpSpPr>
            <p:cNvPr id="5085" name="Google Shape;5085;p323"/>
            <p:cNvGrpSpPr/>
            <p:nvPr/>
          </p:nvGrpSpPr>
          <p:grpSpPr>
            <a:xfrm>
              <a:off x="-92" y="2569038"/>
              <a:ext cx="9143579" cy="571636"/>
              <a:chOff x="-1039007" y="2887141"/>
              <a:chExt cx="11347207" cy="718767"/>
            </a:xfrm>
          </p:grpSpPr>
          <p:sp>
            <p:nvSpPr>
              <p:cNvPr id="5086" name="Google Shape;5086;p323"/>
              <p:cNvSpPr/>
              <p:nvPr/>
            </p:nvSpPr>
            <p:spPr>
              <a:xfrm>
                <a:off x="4622368"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87" name="Google Shape;5087;p323"/>
              <p:cNvSpPr/>
              <p:nvPr/>
            </p:nvSpPr>
            <p:spPr>
              <a:xfrm flipH="1">
                <a:off x="-1039007"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088" name="Google Shape;5088;p323"/>
            <p:cNvGrpSpPr/>
            <p:nvPr/>
          </p:nvGrpSpPr>
          <p:grpSpPr>
            <a:xfrm>
              <a:off x="-75" y="3110650"/>
              <a:ext cx="9144111" cy="1494076"/>
              <a:chOff x="-75" y="3996089"/>
              <a:chExt cx="9144111" cy="818986"/>
            </a:xfrm>
          </p:grpSpPr>
          <p:sp>
            <p:nvSpPr>
              <p:cNvPr id="5089" name="Google Shape;5089;p323"/>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090" name="Google Shape;5090;p323"/>
              <p:cNvGrpSpPr/>
              <p:nvPr/>
            </p:nvGrpSpPr>
            <p:grpSpPr>
              <a:xfrm>
                <a:off x="43175" y="3996198"/>
                <a:ext cx="9057944" cy="818877"/>
                <a:chOff x="31859" y="3637483"/>
                <a:chExt cx="9057944" cy="954958"/>
              </a:xfrm>
            </p:grpSpPr>
            <p:sp>
              <p:nvSpPr>
                <p:cNvPr id="5091" name="Google Shape;5091;p323"/>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92" name="Google Shape;5092;p323"/>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93" name="Google Shape;5093;p323"/>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94" name="Google Shape;5094;p323"/>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95" name="Google Shape;5095;p323"/>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096" name="Google Shape;5096;p323"/>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sp>
        <p:nvSpPr>
          <p:cNvPr id="5097" name="Google Shape;5097;p323"/>
          <p:cNvSpPr txBox="1">
            <a:spLocks noGrp="1"/>
          </p:cNvSpPr>
          <p:nvPr>
            <p:ph type="title"/>
          </p:nvPr>
        </p:nvSpPr>
        <p:spPr>
          <a:xfrm>
            <a:off x="960000" y="714167"/>
            <a:ext cx="10272000" cy="642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5098" name="Google Shape;5098;p323"/>
          <p:cNvSpPr txBox="1">
            <a:spLocks noGrp="1"/>
          </p:cNvSpPr>
          <p:nvPr>
            <p:ph type="title" idx="2"/>
          </p:nvPr>
        </p:nvSpPr>
        <p:spPr>
          <a:xfrm>
            <a:off x="1221417" y="4325000"/>
            <a:ext cx="2549200" cy="8212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099" name="Google Shape;5099;p323"/>
          <p:cNvSpPr txBox="1">
            <a:spLocks noGrp="1"/>
          </p:cNvSpPr>
          <p:nvPr>
            <p:ph type="subTitle" idx="1"/>
          </p:nvPr>
        </p:nvSpPr>
        <p:spPr>
          <a:xfrm>
            <a:off x="1271567" y="5270784"/>
            <a:ext cx="2450800" cy="6428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100" name="Google Shape;5100;p323"/>
          <p:cNvSpPr txBox="1">
            <a:spLocks noGrp="1"/>
          </p:cNvSpPr>
          <p:nvPr>
            <p:ph type="title" idx="3"/>
          </p:nvPr>
        </p:nvSpPr>
        <p:spPr>
          <a:xfrm>
            <a:off x="4821400" y="4325000"/>
            <a:ext cx="2549200" cy="8212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101" name="Google Shape;5101;p323"/>
          <p:cNvSpPr txBox="1">
            <a:spLocks noGrp="1"/>
          </p:cNvSpPr>
          <p:nvPr>
            <p:ph type="subTitle" idx="4"/>
          </p:nvPr>
        </p:nvSpPr>
        <p:spPr>
          <a:xfrm>
            <a:off x="4870600" y="5270784"/>
            <a:ext cx="2450800" cy="6428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102" name="Google Shape;5102;p323"/>
          <p:cNvSpPr txBox="1">
            <a:spLocks noGrp="1"/>
          </p:cNvSpPr>
          <p:nvPr>
            <p:ph type="title" idx="5"/>
          </p:nvPr>
        </p:nvSpPr>
        <p:spPr>
          <a:xfrm>
            <a:off x="8421367" y="4325000"/>
            <a:ext cx="2549200" cy="8212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2500"/>
              <a:buNone/>
              <a:defRPr sz="2000">
                <a:solidFill>
                  <a:schemeClr val="accen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103" name="Google Shape;5103;p323"/>
          <p:cNvSpPr txBox="1">
            <a:spLocks noGrp="1"/>
          </p:cNvSpPr>
          <p:nvPr>
            <p:ph type="subTitle" idx="6"/>
          </p:nvPr>
        </p:nvSpPr>
        <p:spPr>
          <a:xfrm>
            <a:off x="8469633" y="5270784"/>
            <a:ext cx="2450800" cy="642800"/>
          </a:xfrm>
          <a:prstGeom prst="rect">
            <a:avLst/>
          </a:prstGeom>
          <a:noFill/>
          <a:ln>
            <a:noFill/>
          </a:ln>
        </p:spPr>
        <p:txBody>
          <a:bodyPr spcFirstLastPara="1" wrap="square" lIns="14400" tIns="14400" rIns="14400" bIns="14400"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104" name="Google Shape;5104;p323"/>
          <p:cNvSpPr txBox="1">
            <a:spLocks noGrp="1"/>
          </p:cNvSpPr>
          <p:nvPr>
            <p:ph type="title" idx="7"/>
          </p:nvPr>
        </p:nvSpPr>
        <p:spPr>
          <a:xfrm>
            <a:off x="5331400" y="3425400"/>
            <a:ext cx="1529200" cy="596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000"/>
              <a:buNone/>
              <a:defRPr sz="3000">
                <a:solidFill>
                  <a:schemeClr val="dk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5105" name="Google Shape;5105;p323"/>
          <p:cNvSpPr txBox="1">
            <a:spLocks noGrp="1"/>
          </p:cNvSpPr>
          <p:nvPr>
            <p:ph type="title" idx="8"/>
          </p:nvPr>
        </p:nvSpPr>
        <p:spPr>
          <a:xfrm>
            <a:off x="1732371" y="3425400"/>
            <a:ext cx="1529200" cy="596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000"/>
              <a:buNone/>
              <a:defRPr sz="3000">
                <a:solidFill>
                  <a:schemeClr val="dk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5106" name="Google Shape;5106;p323"/>
          <p:cNvSpPr txBox="1">
            <a:spLocks noGrp="1"/>
          </p:cNvSpPr>
          <p:nvPr>
            <p:ph type="title" idx="9"/>
          </p:nvPr>
        </p:nvSpPr>
        <p:spPr>
          <a:xfrm>
            <a:off x="8930433" y="3425400"/>
            <a:ext cx="1529200" cy="596800"/>
          </a:xfrm>
          <a:prstGeom prst="rect">
            <a:avLst/>
          </a:prstGeom>
          <a:noFill/>
          <a:ln>
            <a:noFill/>
          </a:ln>
        </p:spPr>
        <p:txBody>
          <a:bodyPr spcFirstLastPara="1" wrap="square" lIns="14400" tIns="14400" rIns="14400" bIns="14400" anchor="ctr" anchorCtr="0">
            <a:noAutofit/>
          </a:bodyPr>
          <a:lstStyle>
            <a:lvl1pPr lvl="0" algn="ctr">
              <a:lnSpc>
                <a:spcPct val="100000"/>
              </a:lnSpc>
              <a:spcBef>
                <a:spcPts val="0"/>
              </a:spcBef>
              <a:spcAft>
                <a:spcPts val="0"/>
              </a:spcAft>
              <a:buSzPts val="3000"/>
              <a:buNone/>
              <a:defRPr sz="3000">
                <a:solidFill>
                  <a:schemeClr val="dk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grpSp>
        <p:nvGrpSpPr>
          <p:cNvPr id="5107" name="Google Shape;5107;p323"/>
          <p:cNvGrpSpPr/>
          <p:nvPr/>
        </p:nvGrpSpPr>
        <p:grpSpPr>
          <a:xfrm>
            <a:off x="234967" y="489439"/>
            <a:ext cx="11293044" cy="1887513"/>
            <a:chOff x="176225" y="367079"/>
            <a:chExt cx="8469783" cy="1415635"/>
          </a:xfrm>
        </p:grpSpPr>
        <p:sp>
          <p:nvSpPr>
            <p:cNvPr id="5108" name="Google Shape;5108;p323"/>
            <p:cNvSpPr/>
            <p:nvPr/>
          </p:nvSpPr>
          <p:spPr>
            <a:xfrm>
              <a:off x="1097423" y="684100"/>
              <a:ext cx="1179109" cy="31334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09" name="Google Shape;5109;p323"/>
            <p:cNvSpPr/>
            <p:nvPr/>
          </p:nvSpPr>
          <p:spPr>
            <a:xfrm>
              <a:off x="176225" y="1538397"/>
              <a:ext cx="736526" cy="24431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10" name="Google Shape;5110;p323"/>
            <p:cNvSpPr/>
            <p:nvPr/>
          </p:nvSpPr>
          <p:spPr>
            <a:xfrm flipH="1">
              <a:off x="2827971" y="1283149"/>
              <a:ext cx="499716" cy="1657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11" name="Google Shape;5111;p323"/>
            <p:cNvSpPr/>
            <p:nvPr/>
          </p:nvSpPr>
          <p:spPr>
            <a:xfrm flipH="1">
              <a:off x="4902473" y="1380450"/>
              <a:ext cx="1179109" cy="31334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12" name="Google Shape;5112;p323"/>
            <p:cNvSpPr/>
            <p:nvPr/>
          </p:nvSpPr>
          <p:spPr>
            <a:xfrm>
              <a:off x="7808050" y="367079"/>
              <a:ext cx="837958" cy="277970"/>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p:transition>
    <p:random/>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5113"/>
        <p:cNvGrpSpPr/>
        <p:nvPr/>
      </p:nvGrpSpPr>
      <p:grpSpPr>
        <a:xfrm>
          <a:off x="0" y="0"/>
          <a:ext cx="0" cy="0"/>
          <a:chOff x="0" y="0"/>
          <a:chExt cx="0" cy="0"/>
        </a:xfrm>
      </p:grpSpPr>
      <p:grpSp>
        <p:nvGrpSpPr>
          <p:cNvPr id="5114" name="Google Shape;5114;p324"/>
          <p:cNvGrpSpPr/>
          <p:nvPr/>
        </p:nvGrpSpPr>
        <p:grpSpPr>
          <a:xfrm>
            <a:off x="-190436" y="295267"/>
            <a:ext cx="12382603" cy="6563033"/>
            <a:chOff x="-142827" y="221450"/>
            <a:chExt cx="9286952" cy="4922275"/>
          </a:xfrm>
        </p:grpSpPr>
        <p:sp>
          <p:nvSpPr>
            <p:cNvPr id="5115" name="Google Shape;5115;p324"/>
            <p:cNvSpPr/>
            <p:nvPr/>
          </p:nvSpPr>
          <p:spPr>
            <a:xfrm>
              <a:off x="-9475" y="2571750"/>
              <a:ext cx="9153600" cy="21054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16" name="Google Shape;5116;p324"/>
            <p:cNvGrpSpPr/>
            <p:nvPr/>
          </p:nvGrpSpPr>
          <p:grpSpPr>
            <a:xfrm>
              <a:off x="-75" y="4604587"/>
              <a:ext cx="9144111" cy="539138"/>
              <a:chOff x="-75" y="3996089"/>
              <a:chExt cx="9144111" cy="818986"/>
            </a:xfrm>
          </p:grpSpPr>
          <p:sp>
            <p:nvSpPr>
              <p:cNvPr id="5117" name="Google Shape;5117;p324"/>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18" name="Google Shape;5118;p324"/>
              <p:cNvGrpSpPr/>
              <p:nvPr/>
            </p:nvGrpSpPr>
            <p:grpSpPr>
              <a:xfrm>
                <a:off x="43175" y="3996198"/>
                <a:ext cx="9057944" cy="818877"/>
                <a:chOff x="31859" y="3637483"/>
                <a:chExt cx="9057944" cy="954958"/>
              </a:xfrm>
            </p:grpSpPr>
            <p:sp>
              <p:nvSpPr>
                <p:cNvPr id="5119" name="Google Shape;5119;p324"/>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0" name="Google Shape;5120;p324"/>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1" name="Google Shape;5121;p324"/>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2" name="Google Shape;5122;p324"/>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3" name="Google Shape;5123;p324"/>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4" name="Google Shape;5124;p324"/>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5125" name="Google Shape;5125;p324"/>
            <p:cNvGrpSpPr/>
            <p:nvPr/>
          </p:nvGrpSpPr>
          <p:grpSpPr>
            <a:xfrm>
              <a:off x="-142827" y="221450"/>
              <a:ext cx="8241739" cy="1518422"/>
              <a:chOff x="-142827" y="221450"/>
              <a:chExt cx="8241739" cy="1518422"/>
            </a:xfrm>
          </p:grpSpPr>
          <p:sp>
            <p:nvSpPr>
              <p:cNvPr id="5126" name="Google Shape;5126;p324"/>
              <p:cNvSpPr/>
              <p:nvPr/>
            </p:nvSpPr>
            <p:spPr>
              <a:xfrm>
                <a:off x="-142827" y="221450"/>
                <a:ext cx="1179109" cy="31334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7" name="Google Shape;5127;p324"/>
              <p:cNvSpPr/>
              <p:nvPr/>
            </p:nvSpPr>
            <p:spPr>
              <a:xfrm>
                <a:off x="289025" y="1366675"/>
                <a:ext cx="1125026" cy="37319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8" name="Google Shape;5128;p324"/>
              <p:cNvSpPr/>
              <p:nvPr/>
            </p:nvSpPr>
            <p:spPr>
              <a:xfrm flipH="1">
                <a:off x="7599196" y="1482499"/>
                <a:ext cx="499716" cy="1657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29" name="Google Shape;5129;p324"/>
              <p:cNvSpPr/>
              <p:nvPr/>
            </p:nvSpPr>
            <p:spPr>
              <a:xfrm flipH="1">
                <a:off x="5069623" y="1236300"/>
                <a:ext cx="1179109" cy="31334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30" name="Google Shape;5130;p324"/>
              <p:cNvSpPr/>
              <p:nvPr/>
            </p:nvSpPr>
            <p:spPr>
              <a:xfrm>
                <a:off x="6064975" y="261129"/>
                <a:ext cx="837958" cy="277970"/>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31" name="Google Shape;5131;p324"/>
              <p:cNvSpPr/>
              <p:nvPr/>
            </p:nvSpPr>
            <p:spPr>
              <a:xfrm>
                <a:off x="3484396" y="317224"/>
                <a:ext cx="499716" cy="16577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5132" name="Google Shape;5132;p324"/>
          <p:cNvSpPr txBox="1">
            <a:spLocks noGrp="1"/>
          </p:cNvSpPr>
          <p:nvPr>
            <p:ph type="title"/>
          </p:nvPr>
        </p:nvSpPr>
        <p:spPr>
          <a:xfrm>
            <a:off x="950867" y="718800"/>
            <a:ext cx="5145200" cy="13744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3500"/>
              <a:buNone/>
              <a:defRPr sz="6900"/>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5133" name="Google Shape;5133;p324"/>
          <p:cNvSpPr txBox="1">
            <a:spLocks noGrp="1"/>
          </p:cNvSpPr>
          <p:nvPr>
            <p:ph type="subTitle" idx="1"/>
          </p:nvPr>
        </p:nvSpPr>
        <p:spPr>
          <a:xfrm>
            <a:off x="6759500" y="3615733"/>
            <a:ext cx="3437200" cy="8864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1400"/>
              <a:buNone/>
              <a:defRPr sz="13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134" name="Google Shape;5134;p324"/>
          <p:cNvSpPr txBox="1">
            <a:spLocks noGrp="1"/>
          </p:cNvSpPr>
          <p:nvPr>
            <p:ph type="subTitle" idx="2"/>
          </p:nvPr>
        </p:nvSpPr>
        <p:spPr>
          <a:xfrm>
            <a:off x="6759500" y="2525967"/>
            <a:ext cx="3437200" cy="828400"/>
          </a:xfrm>
          <a:prstGeom prst="rect">
            <a:avLst/>
          </a:prstGeom>
          <a:noFill/>
          <a:ln>
            <a:noFill/>
          </a:ln>
        </p:spPr>
        <p:txBody>
          <a:bodyPr spcFirstLastPara="1" wrap="square" lIns="14400" tIns="14400" rIns="14400" bIns="14400" anchor="t" anchorCtr="0">
            <a:noAutofit/>
          </a:bodyPr>
          <a:lstStyle>
            <a:lvl1pPr lvl="0" algn="l">
              <a:lnSpc>
                <a:spcPct val="100000"/>
              </a:lnSpc>
              <a:spcBef>
                <a:spcPts val="0"/>
              </a:spcBef>
              <a:spcAft>
                <a:spcPts val="0"/>
              </a:spcAft>
              <a:buSzPts val="1400"/>
              <a:buNone/>
              <a:defRPr sz="1700" b="1">
                <a:latin typeface="Arial" panose="020B0604020202020204"/>
                <a:ea typeface="Arial" panose="020B0604020202020204"/>
                <a:cs typeface="Arial" panose="020B0604020202020204"/>
                <a:sym typeface="Arial" panose="020B0604020202020204"/>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135" name="Google Shape;5135;p324"/>
          <p:cNvSpPr txBox="1"/>
          <p:nvPr/>
        </p:nvSpPr>
        <p:spPr>
          <a:xfrm>
            <a:off x="6759500" y="5737367"/>
            <a:ext cx="4000000" cy="406800"/>
          </a:xfrm>
          <a:prstGeom prst="rect">
            <a:avLst/>
          </a:prstGeom>
          <a:noFill/>
          <a:ln>
            <a:noFill/>
          </a:ln>
        </p:spPr>
        <p:txBody>
          <a:bodyPr spcFirstLastPara="1" wrap="square" lIns="14400" tIns="14400" rIns="14400" bIns="14400" anchor="t" anchorCtr="0">
            <a:noAutofit/>
          </a:bodyPr>
          <a:lstStyle/>
          <a:p>
            <a:pPr marL="0" marR="0" lvl="0" indent="0" algn="l" rtl="0">
              <a:spcBef>
                <a:spcPts val="300"/>
              </a:spcBef>
              <a:spcAft>
                <a:spcPts val="0"/>
              </a:spcAft>
              <a:buClr>
                <a:schemeClr val="accent1"/>
              </a:buClr>
              <a:buSzPts val="1000"/>
              <a:buFont typeface="Arial" panose="020B0604020202020204"/>
              <a:buNone/>
            </a:pPr>
            <a:r>
              <a:rPr lang="en-US" sz="1000">
                <a:solidFill>
                  <a:schemeClr val="accent1"/>
                </a:solidFill>
                <a:latin typeface="Arial" panose="020B0604020202020204"/>
                <a:ea typeface="Arial" panose="020B0604020202020204"/>
                <a:cs typeface="Arial" panose="020B0604020202020204"/>
                <a:sym typeface="Arial" panose="020B0604020202020204"/>
              </a:rPr>
              <a:t>Please keep this slide for attribution</a:t>
            </a:r>
            <a:endParaRPr sz="1000">
              <a:solidFill>
                <a:schemeClr val="accent1"/>
              </a:solidFill>
              <a:latin typeface="Arial" panose="020B0604020202020204"/>
              <a:ea typeface="Arial" panose="020B0604020202020204"/>
              <a:cs typeface="Arial" panose="020B0604020202020204"/>
              <a:sym typeface="Arial" panose="020B0604020202020204"/>
            </a:endParaRPr>
          </a:p>
        </p:txBody>
      </p:sp>
      <p:sp>
        <p:nvSpPr>
          <p:cNvPr id="5136" name="Google Shape;5136;p324"/>
          <p:cNvSpPr txBox="1"/>
          <p:nvPr/>
        </p:nvSpPr>
        <p:spPr>
          <a:xfrm>
            <a:off x="6759500" y="4922067"/>
            <a:ext cx="4291200" cy="828400"/>
          </a:xfrm>
          <a:prstGeom prst="rect">
            <a:avLst/>
          </a:prstGeom>
          <a:noFill/>
          <a:ln>
            <a:noFill/>
          </a:ln>
        </p:spPr>
        <p:txBody>
          <a:bodyPr spcFirstLastPara="1" wrap="square" lIns="14400" tIns="14400" rIns="14400" bIns="14400" anchor="t" anchorCtr="0">
            <a:noAutofit/>
          </a:bodyPr>
          <a:lstStyle/>
          <a:p>
            <a:pPr marL="0" marR="0" lvl="0" indent="0" algn="l" rtl="0">
              <a:lnSpc>
                <a:spcPct val="100000"/>
              </a:lnSpc>
              <a:spcBef>
                <a:spcPts val="300"/>
              </a:spcBef>
              <a:spcAft>
                <a:spcPts val="0"/>
              </a:spcAft>
              <a:buClr>
                <a:schemeClr val="accent1"/>
              </a:buClr>
              <a:buSzPts val="1000"/>
              <a:buFont typeface="Arial" panose="020B0604020202020204"/>
              <a:buNone/>
            </a:pPr>
            <a:r>
              <a:rPr lang="en-US" sz="1000">
                <a:solidFill>
                  <a:schemeClr val="accent1"/>
                </a:solidFill>
                <a:latin typeface="Arial" panose="020B0604020202020204"/>
                <a:ea typeface="Arial" panose="020B0604020202020204"/>
                <a:cs typeface="Arial" panose="020B0604020202020204"/>
                <a:sym typeface="Arial" panose="020B0604020202020204"/>
              </a:rPr>
              <a:t>CREDITS: This presentation template was created by </a:t>
            </a:r>
            <a:r>
              <a:rPr lang="en-US" sz="1000" b="1">
                <a:solidFill>
                  <a:schemeClr val="accent1"/>
                </a:solidFill>
                <a:uFill>
                  <a:noFill/>
                </a:uFill>
                <a:latin typeface="Arial" panose="020B0604020202020204"/>
                <a:ea typeface="Arial" panose="020B0604020202020204"/>
                <a:cs typeface="Arial" panose="020B0604020202020204"/>
                <a:sym typeface="Arial" panose="020B0604020202020204"/>
                <a:hlinkClick r:id="rId2"/>
              </a:rPr>
              <a:t>Slidesgo</a:t>
            </a:r>
            <a:r>
              <a:rPr lang="en-US" sz="1000">
                <a:solidFill>
                  <a:schemeClr val="accent1"/>
                </a:solidFill>
                <a:latin typeface="Arial" panose="020B0604020202020204"/>
                <a:ea typeface="Arial" panose="020B0604020202020204"/>
                <a:cs typeface="Arial" panose="020B0604020202020204"/>
                <a:sym typeface="Arial" panose="020B0604020202020204"/>
              </a:rPr>
              <a:t>, including icons by </a:t>
            </a:r>
            <a:r>
              <a:rPr lang="en-US" sz="1000" b="1">
                <a:solidFill>
                  <a:schemeClr val="accent1"/>
                </a:solidFill>
                <a:uFill>
                  <a:noFill/>
                </a:uFill>
                <a:latin typeface="Arial" panose="020B0604020202020204"/>
                <a:ea typeface="Arial" panose="020B0604020202020204"/>
                <a:cs typeface="Arial" panose="020B0604020202020204"/>
                <a:sym typeface="Arial" panose="020B0604020202020204"/>
                <a:hlinkClick r:id="rId3"/>
              </a:rPr>
              <a:t>Flaticon</a:t>
            </a:r>
            <a:r>
              <a:rPr lang="en-US" sz="1000">
                <a:solidFill>
                  <a:schemeClr val="accent1"/>
                </a:solidFill>
                <a:latin typeface="Arial" panose="020B0604020202020204"/>
                <a:ea typeface="Arial" panose="020B0604020202020204"/>
                <a:cs typeface="Arial" panose="020B0604020202020204"/>
                <a:sym typeface="Arial" panose="020B0604020202020204"/>
              </a:rPr>
              <a:t>,and infographics &amp; images by </a:t>
            </a:r>
            <a:r>
              <a:rPr lang="en-US" sz="1000" b="1">
                <a:solidFill>
                  <a:schemeClr val="accent1"/>
                </a:solidFill>
                <a:uFill>
                  <a:noFill/>
                </a:uFill>
                <a:latin typeface="Arial" panose="020B0604020202020204"/>
                <a:ea typeface="Arial" panose="020B0604020202020204"/>
                <a:cs typeface="Arial" panose="020B0604020202020204"/>
                <a:sym typeface="Arial" panose="020B0604020202020204"/>
                <a:hlinkClick r:id="rId4"/>
              </a:rPr>
              <a:t>Freepik</a:t>
            </a:r>
            <a:endParaRPr sz="1000" b="1">
              <a:solidFill>
                <a:schemeClr val="accent1"/>
              </a:solidFill>
              <a:latin typeface="Arial" panose="020B0604020202020204"/>
              <a:ea typeface="Arial" panose="020B0604020202020204"/>
              <a:cs typeface="Arial" panose="020B0604020202020204"/>
              <a:sym typeface="Arial" panose="020B0604020202020204"/>
            </a:endParaRPr>
          </a:p>
        </p:txBody>
      </p:sp>
    </p:spTree>
  </p:cSld>
  <p:clrMapOvr>
    <a:masterClrMapping/>
  </p:clrMapOvr>
  <p:transition>
    <p:random/>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5137"/>
        <p:cNvGrpSpPr/>
        <p:nvPr/>
      </p:nvGrpSpPr>
      <p:grpSpPr>
        <a:xfrm>
          <a:off x="0" y="0"/>
          <a:ext cx="0" cy="0"/>
          <a:chOff x="0" y="0"/>
          <a:chExt cx="0" cy="0"/>
        </a:xfrm>
      </p:grpSpPr>
      <p:sp>
        <p:nvSpPr>
          <p:cNvPr id="5138" name="Google Shape;5138;p325"/>
          <p:cNvSpPr/>
          <p:nvPr/>
        </p:nvSpPr>
        <p:spPr>
          <a:xfrm>
            <a:off x="67" y="4267000"/>
            <a:ext cx="12192000" cy="13568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39" name="Google Shape;5139;p325"/>
          <p:cNvSpPr/>
          <p:nvPr/>
        </p:nvSpPr>
        <p:spPr>
          <a:xfrm>
            <a:off x="-100" y="5624087"/>
            <a:ext cx="12192148" cy="1233372"/>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40" name="Google Shape;5140;p325"/>
          <p:cNvGrpSpPr/>
          <p:nvPr/>
        </p:nvGrpSpPr>
        <p:grpSpPr>
          <a:xfrm>
            <a:off x="57567" y="5623787"/>
            <a:ext cx="12077258" cy="1233292"/>
            <a:chOff x="31859" y="3637483"/>
            <a:chExt cx="9057944" cy="954958"/>
          </a:xfrm>
        </p:grpSpPr>
        <p:sp>
          <p:nvSpPr>
            <p:cNvPr id="5141" name="Google Shape;5141;p325"/>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2" name="Google Shape;5142;p325"/>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3" name="Google Shape;5143;p325"/>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4" name="Google Shape;5144;p325"/>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5" name="Google Shape;5145;p325"/>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6" name="Google Shape;5146;p325"/>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147" name="Google Shape;5147;p325"/>
          <p:cNvSpPr/>
          <p:nvPr/>
        </p:nvSpPr>
        <p:spPr>
          <a:xfrm flipH="1">
            <a:off x="5471865" y="2181900"/>
            <a:ext cx="1001204" cy="332131"/>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8" name="Google Shape;5148;p325"/>
          <p:cNvSpPr/>
          <p:nvPr/>
        </p:nvSpPr>
        <p:spPr>
          <a:xfrm flipH="1">
            <a:off x="663448" y="2563367"/>
            <a:ext cx="1572145" cy="41779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49" name="Google Shape;5149;p325"/>
          <p:cNvSpPr/>
          <p:nvPr/>
        </p:nvSpPr>
        <p:spPr>
          <a:xfrm>
            <a:off x="3400567" y="557072"/>
            <a:ext cx="1117277" cy="370627"/>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50" name="Google Shape;5150;p325"/>
          <p:cNvSpPr/>
          <p:nvPr/>
        </p:nvSpPr>
        <p:spPr>
          <a:xfrm flipH="1">
            <a:off x="8725115" y="672367"/>
            <a:ext cx="1572145" cy="41779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51" name="Google Shape;5151;p325"/>
          <p:cNvSpPr/>
          <p:nvPr/>
        </p:nvSpPr>
        <p:spPr>
          <a:xfrm flipH="1">
            <a:off x="10382764" y="2855400"/>
            <a:ext cx="1259441" cy="417801"/>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52" name="Google Shape;5152;p325"/>
          <p:cNvGrpSpPr/>
          <p:nvPr/>
        </p:nvGrpSpPr>
        <p:grpSpPr>
          <a:xfrm>
            <a:off x="67" y="5051031"/>
            <a:ext cx="2898911" cy="1870444"/>
            <a:chOff x="50" y="3788273"/>
            <a:chExt cx="2174183" cy="1402833"/>
          </a:xfrm>
        </p:grpSpPr>
        <p:grpSp>
          <p:nvGrpSpPr>
            <p:cNvPr id="5153" name="Google Shape;5153;p325"/>
            <p:cNvGrpSpPr/>
            <p:nvPr/>
          </p:nvGrpSpPr>
          <p:grpSpPr>
            <a:xfrm>
              <a:off x="50" y="3788273"/>
              <a:ext cx="2174170" cy="1402833"/>
              <a:chOff x="41" y="2411634"/>
              <a:chExt cx="4234022" cy="2731906"/>
            </a:xfrm>
          </p:grpSpPr>
          <p:sp>
            <p:nvSpPr>
              <p:cNvPr id="5154" name="Google Shape;5154;p325"/>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55" name="Google Shape;5155;p325"/>
              <p:cNvGrpSpPr/>
              <p:nvPr/>
            </p:nvGrpSpPr>
            <p:grpSpPr>
              <a:xfrm>
                <a:off x="231728" y="2704031"/>
                <a:ext cx="3471198" cy="2190466"/>
                <a:chOff x="231728" y="2704031"/>
                <a:chExt cx="3471198" cy="2190466"/>
              </a:xfrm>
            </p:grpSpPr>
            <p:sp>
              <p:nvSpPr>
                <p:cNvPr id="5156" name="Google Shape;5156;p325"/>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57" name="Google Shape;5157;p325"/>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58" name="Google Shape;5158;p325"/>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59" name="Google Shape;5159;p325"/>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0" name="Google Shape;5160;p325"/>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1" name="Google Shape;5161;p325"/>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2" name="Google Shape;5162;p325"/>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3" name="Google Shape;5163;p325"/>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4" name="Google Shape;5164;p325"/>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5" name="Google Shape;5165;p325"/>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6" name="Google Shape;5166;p325"/>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7" name="Google Shape;5167;p325"/>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8" name="Google Shape;5168;p325"/>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69" name="Google Shape;5169;p325"/>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70" name="Google Shape;5170;p325"/>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71" name="Google Shape;5171;p325"/>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72" name="Google Shape;5172;p325"/>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5173" name="Google Shape;5173;p325"/>
            <p:cNvGrpSpPr/>
            <p:nvPr/>
          </p:nvGrpSpPr>
          <p:grpSpPr>
            <a:xfrm>
              <a:off x="63" y="3788273"/>
              <a:ext cx="2174170" cy="1402833"/>
              <a:chOff x="41" y="2411634"/>
              <a:chExt cx="4234022" cy="2731906"/>
            </a:xfrm>
          </p:grpSpPr>
          <p:sp>
            <p:nvSpPr>
              <p:cNvPr id="5174" name="Google Shape;5174;p325"/>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75" name="Google Shape;5175;p325"/>
              <p:cNvGrpSpPr/>
              <p:nvPr/>
            </p:nvGrpSpPr>
            <p:grpSpPr>
              <a:xfrm>
                <a:off x="231728" y="2704031"/>
                <a:ext cx="3471198" cy="2190466"/>
                <a:chOff x="231728" y="2704031"/>
                <a:chExt cx="3471198" cy="2190466"/>
              </a:xfrm>
            </p:grpSpPr>
            <p:sp>
              <p:nvSpPr>
                <p:cNvPr id="5176" name="Google Shape;5176;p325"/>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77" name="Google Shape;5177;p325"/>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78" name="Google Shape;5178;p325"/>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79" name="Google Shape;5179;p325"/>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0" name="Google Shape;5180;p325"/>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1" name="Google Shape;5181;p325"/>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2" name="Google Shape;5182;p325"/>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3" name="Google Shape;5183;p325"/>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4" name="Google Shape;5184;p325"/>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5" name="Google Shape;5185;p325"/>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6" name="Google Shape;5186;p325"/>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7" name="Google Shape;5187;p325"/>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8" name="Google Shape;5188;p325"/>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89" name="Google Shape;5189;p325"/>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90" name="Google Shape;5190;p325"/>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91" name="Google Shape;5191;p325"/>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92" name="Google Shape;5192;p325"/>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grpSp>
        <p:nvGrpSpPr>
          <p:cNvPr id="5193" name="Google Shape;5193;p325"/>
          <p:cNvGrpSpPr/>
          <p:nvPr/>
        </p:nvGrpSpPr>
        <p:grpSpPr>
          <a:xfrm>
            <a:off x="9385341" y="5192715"/>
            <a:ext cx="2807015" cy="1729039"/>
            <a:chOff x="6969875" y="3740673"/>
            <a:chExt cx="2174183" cy="1402833"/>
          </a:xfrm>
        </p:grpSpPr>
        <p:grpSp>
          <p:nvGrpSpPr>
            <p:cNvPr id="5194" name="Google Shape;5194;p325"/>
            <p:cNvGrpSpPr/>
            <p:nvPr/>
          </p:nvGrpSpPr>
          <p:grpSpPr>
            <a:xfrm flipH="1">
              <a:off x="6969888" y="3740673"/>
              <a:ext cx="2174170" cy="1402833"/>
              <a:chOff x="41" y="2411634"/>
              <a:chExt cx="4234022" cy="2731906"/>
            </a:xfrm>
          </p:grpSpPr>
          <p:sp>
            <p:nvSpPr>
              <p:cNvPr id="5195" name="Google Shape;5195;p325"/>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196" name="Google Shape;5196;p325"/>
              <p:cNvGrpSpPr/>
              <p:nvPr/>
            </p:nvGrpSpPr>
            <p:grpSpPr>
              <a:xfrm>
                <a:off x="231728" y="2704031"/>
                <a:ext cx="3471198" cy="2190466"/>
                <a:chOff x="231728" y="2704031"/>
                <a:chExt cx="3471198" cy="2190466"/>
              </a:xfrm>
            </p:grpSpPr>
            <p:sp>
              <p:nvSpPr>
                <p:cNvPr id="5197" name="Google Shape;5197;p325"/>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98" name="Google Shape;5198;p325"/>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199" name="Google Shape;5199;p325"/>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0" name="Google Shape;5200;p325"/>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1" name="Google Shape;5201;p325"/>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2" name="Google Shape;5202;p325"/>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3" name="Google Shape;5203;p325"/>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4" name="Google Shape;5204;p325"/>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5" name="Google Shape;5205;p325"/>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6" name="Google Shape;5206;p325"/>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7" name="Google Shape;5207;p325"/>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8" name="Google Shape;5208;p325"/>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09" name="Google Shape;5209;p325"/>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10" name="Google Shape;5210;p325"/>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11" name="Google Shape;5211;p325"/>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12" name="Google Shape;5212;p325"/>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13" name="Google Shape;5213;p325"/>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5214" name="Google Shape;5214;p325"/>
            <p:cNvGrpSpPr/>
            <p:nvPr/>
          </p:nvGrpSpPr>
          <p:grpSpPr>
            <a:xfrm flipH="1">
              <a:off x="6969875" y="3740673"/>
              <a:ext cx="2174170" cy="1402833"/>
              <a:chOff x="41" y="2411634"/>
              <a:chExt cx="4234022" cy="2731906"/>
            </a:xfrm>
          </p:grpSpPr>
          <p:sp>
            <p:nvSpPr>
              <p:cNvPr id="5215" name="Google Shape;5215;p325"/>
              <p:cNvSpPr/>
              <p:nvPr/>
            </p:nvSpPr>
            <p:spPr>
              <a:xfrm flipH="1">
                <a:off x="41" y="2411634"/>
                <a:ext cx="4234022" cy="2731906"/>
              </a:xfrm>
              <a:custGeom>
                <a:avLst/>
                <a:gdLst/>
                <a:ahLst/>
                <a:cxnLst/>
                <a:rect l="l" t="t" r="r" b="b"/>
                <a:pathLst>
                  <a:path w="33454" h="21585" extrusionOk="0">
                    <a:moveTo>
                      <a:pt x="31249" y="0"/>
                    </a:moveTo>
                    <a:cubicBezTo>
                      <a:pt x="29319" y="0"/>
                      <a:pt x="27370" y="606"/>
                      <a:pt x="25828" y="1750"/>
                    </a:cubicBezTo>
                    <a:cubicBezTo>
                      <a:pt x="24232" y="2964"/>
                      <a:pt x="22990" y="4747"/>
                      <a:pt x="21124" y="5447"/>
                    </a:cubicBezTo>
                    <a:cubicBezTo>
                      <a:pt x="20245" y="5790"/>
                      <a:pt x="19314" y="5882"/>
                      <a:pt x="18355" y="5882"/>
                    </a:cubicBezTo>
                    <a:cubicBezTo>
                      <a:pt x="17908" y="5882"/>
                      <a:pt x="17455" y="5862"/>
                      <a:pt x="16998" y="5839"/>
                    </a:cubicBezTo>
                    <a:cubicBezTo>
                      <a:pt x="16503" y="5823"/>
                      <a:pt x="16008" y="5800"/>
                      <a:pt x="15516" y="5800"/>
                    </a:cubicBezTo>
                    <a:cubicBezTo>
                      <a:pt x="14810" y="5800"/>
                      <a:pt x="14110" y="5848"/>
                      <a:pt x="13423" y="6035"/>
                    </a:cubicBezTo>
                    <a:cubicBezTo>
                      <a:pt x="11482" y="6539"/>
                      <a:pt x="9886" y="8135"/>
                      <a:pt x="9335" y="10076"/>
                    </a:cubicBezTo>
                    <a:cubicBezTo>
                      <a:pt x="9185" y="10702"/>
                      <a:pt x="9101" y="11364"/>
                      <a:pt x="8756" y="11906"/>
                    </a:cubicBezTo>
                    <a:cubicBezTo>
                      <a:pt x="8252" y="12839"/>
                      <a:pt x="7197" y="13268"/>
                      <a:pt x="6227" y="13698"/>
                    </a:cubicBezTo>
                    <a:cubicBezTo>
                      <a:pt x="4164" y="14631"/>
                      <a:pt x="2101" y="15873"/>
                      <a:pt x="934" y="17814"/>
                    </a:cubicBezTo>
                    <a:cubicBezTo>
                      <a:pt x="356" y="18785"/>
                      <a:pt x="1" y="20540"/>
                      <a:pt x="430" y="21585"/>
                    </a:cubicBezTo>
                    <a:lnTo>
                      <a:pt x="33454" y="21585"/>
                    </a:lnTo>
                    <a:lnTo>
                      <a:pt x="33454" y="276"/>
                    </a:lnTo>
                    <a:cubicBezTo>
                      <a:pt x="32738" y="91"/>
                      <a:pt x="31995" y="0"/>
                      <a:pt x="31249"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216" name="Google Shape;5216;p325"/>
              <p:cNvGrpSpPr/>
              <p:nvPr/>
            </p:nvGrpSpPr>
            <p:grpSpPr>
              <a:xfrm>
                <a:off x="231728" y="2704031"/>
                <a:ext cx="3471198" cy="2190466"/>
                <a:chOff x="231728" y="2704031"/>
                <a:chExt cx="3471198" cy="2190466"/>
              </a:xfrm>
            </p:grpSpPr>
            <p:sp>
              <p:nvSpPr>
                <p:cNvPr id="5217" name="Google Shape;5217;p325"/>
                <p:cNvSpPr/>
                <p:nvPr/>
              </p:nvSpPr>
              <p:spPr>
                <a:xfrm flipH="1">
                  <a:off x="291878" y="27040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18" name="Google Shape;5218;p325"/>
                <p:cNvSpPr/>
                <p:nvPr/>
              </p:nvSpPr>
              <p:spPr>
                <a:xfrm flipH="1">
                  <a:off x="231728" y="38280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19" name="Google Shape;5219;p325"/>
                <p:cNvSpPr/>
                <p:nvPr/>
              </p:nvSpPr>
              <p:spPr>
                <a:xfrm>
                  <a:off x="618203" y="29572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0" name="Google Shape;5220;p325"/>
                <p:cNvSpPr/>
                <p:nvPr/>
              </p:nvSpPr>
              <p:spPr>
                <a:xfrm flipH="1">
                  <a:off x="807803" y="3478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1" name="Google Shape;5221;p325"/>
                <p:cNvSpPr/>
                <p:nvPr/>
              </p:nvSpPr>
              <p:spPr>
                <a:xfrm>
                  <a:off x="502953"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2" name="Google Shape;5222;p325"/>
                <p:cNvSpPr/>
                <p:nvPr/>
              </p:nvSpPr>
              <p:spPr>
                <a:xfrm flipH="1">
                  <a:off x="1052128" y="47980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3" name="Google Shape;5223;p325"/>
                <p:cNvSpPr/>
                <p:nvPr/>
              </p:nvSpPr>
              <p:spPr>
                <a:xfrm flipH="1">
                  <a:off x="1272928" y="32874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4" name="Google Shape;5224;p325"/>
                <p:cNvSpPr/>
                <p:nvPr/>
              </p:nvSpPr>
              <p:spPr>
                <a:xfrm>
                  <a:off x="138837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5" name="Google Shape;5225;p325"/>
                <p:cNvSpPr/>
                <p:nvPr/>
              </p:nvSpPr>
              <p:spPr>
                <a:xfrm>
                  <a:off x="1835878" y="415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6" name="Google Shape;5226;p325"/>
                <p:cNvSpPr/>
                <p:nvPr/>
              </p:nvSpPr>
              <p:spPr>
                <a:xfrm>
                  <a:off x="2762528" y="37843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7" name="Google Shape;5227;p325"/>
                <p:cNvSpPr/>
                <p:nvPr/>
              </p:nvSpPr>
              <p:spPr>
                <a:xfrm>
                  <a:off x="1941978" y="33841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8" name="Google Shape;5228;p325"/>
                <p:cNvSpPr/>
                <p:nvPr/>
              </p:nvSpPr>
              <p:spPr>
                <a:xfrm flipH="1">
                  <a:off x="2533578" y="34641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29" name="Google Shape;5229;p325"/>
                <p:cNvSpPr/>
                <p:nvPr/>
              </p:nvSpPr>
              <p:spPr>
                <a:xfrm>
                  <a:off x="2477128" y="433998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30" name="Google Shape;5230;p325"/>
                <p:cNvSpPr/>
                <p:nvPr/>
              </p:nvSpPr>
              <p:spPr>
                <a:xfrm flipH="1">
                  <a:off x="3186628" y="4296231"/>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31" name="Google Shape;5231;p325"/>
                <p:cNvSpPr/>
                <p:nvPr/>
              </p:nvSpPr>
              <p:spPr>
                <a:xfrm>
                  <a:off x="2877978" y="483795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32" name="Google Shape;5232;p325"/>
                <p:cNvSpPr/>
                <p:nvPr/>
              </p:nvSpPr>
              <p:spPr>
                <a:xfrm flipH="1">
                  <a:off x="3587478" y="47942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33" name="Google Shape;5233;p325"/>
                <p:cNvSpPr/>
                <p:nvPr/>
              </p:nvSpPr>
              <p:spPr>
                <a:xfrm>
                  <a:off x="2168478" y="4819706"/>
                  <a:ext cx="115448" cy="56541"/>
                </a:xfrm>
                <a:custGeom>
                  <a:avLst/>
                  <a:gdLst/>
                  <a:ahLst/>
                  <a:cxnLst/>
                  <a:rect l="l" t="t" r="r" b="b"/>
                  <a:pathLst>
                    <a:path w="1756" h="860" extrusionOk="0">
                      <a:moveTo>
                        <a:pt x="1326" y="0"/>
                      </a:moveTo>
                      <a:cubicBezTo>
                        <a:pt x="1252" y="0"/>
                        <a:pt x="1168" y="0"/>
                        <a:pt x="1093" y="38"/>
                      </a:cubicBezTo>
                      <a:cubicBezTo>
                        <a:pt x="934" y="159"/>
                        <a:pt x="1" y="859"/>
                        <a:pt x="505" y="859"/>
                      </a:cubicBezTo>
                      <a:lnTo>
                        <a:pt x="589" y="859"/>
                      </a:lnTo>
                      <a:cubicBezTo>
                        <a:pt x="785" y="822"/>
                        <a:pt x="1018" y="738"/>
                        <a:pt x="1205" y="626"/>
                      </a:cubicBezTo>
                      <a:cubicBezTo>
                        <a:pt x="1326" y="504"/>
                        <a:pt x="1756" y="0"/>
                        <a:pt x="1326" y="0"/>
                      </a:cubicBezTo>
                      <a:close/>
                    </a:path>
                  </a:pathLst>
                </a:custGeom>
                <a:solidFill>
                  <a:srgbClr val="000000">
                    <a:alpha val="28235"/>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spTree>
  </p:cSld>
  <p:clrMapOvr>
    <a:masterClrMapping/>
  </p:clrMapOvr>
  <p:transition>
    <p:random/>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234"/>
        <p:cNvGrpSpPr/>
        <p:nvPr/>
      </p:nvGrpSpPr>
      <p:grpSpPr>
        <a:xfrm>
          <a:off x="0" y="0"/>
          <a:ext cx="0" cy="0"/>
          <a:chOff x="0" y="0"/>
          <a:chExt cx="0" cy="0"/>
        </a:xfrm>
      </p:grpSpPr>
      <p:grpSp>
        <p:nvGrpSpPr>
          <p:cNvPr id="5235" name="Google Shape;5235;p326"/>
          <p:cNvGrpSpPr/>
          <p:nvPr/>
        </p:nvGrpSpPr>
        <p:grpSpPr>
          <a:xfrm>
            <a:off x="-123" y="3923617"/>
            <a:ext cx="12192123" cy="1189849"/>
            <a:chOff x="-92" y="2942713"/>
            <a:chExt cx="9144092" cy="892387"/>
          </a:xfrm>
        </p:grpSpPr>
        <p:sp>
          <p:nvSpPr>
            <p:cNvPr id="5236" name="Google Shape;5236;p326"/>
            <p:cNvSpPr/>
            <p:nvPr/>
          </p:nvSpPr>
          <p:spPr>
            <a:xfrm>
              <a:off x="0" y="3456800"/>
              <a:ext cx="9144000" cy="3783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237" name="Google Shape;5237;p326"/>
            <p:cNvGrpSpPr/>
            <p:nvPr/>
          </p:nvGrpSpPr>
          <p:grpSpPr>
            <a:xfrm>
              <a:off x="-92" y="2942713"/>
              <a:ext cx="9143579" cy="571636"/>
              <a:chOff x="-1039007" y="2887141"/>
              <a:chExt cx="11347207" cy="718767"/>
            </a:xfrm>
          </p:grpSpPr>
          <p:sp>
            <p:nvSpPr>
              <p:cNvPr id="5238" name="Google Shape;5238;p326"/>
              <p:cNvSpPr/>
              <p:nvPr/>
            </p:nvSpPr>
            <p:spPr>
              <a:xfrm>
                <a:off x="4622368"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39" name="Google Shape;5239;p326"/>
              <p:cNvSpPr/>
              <p:nvPr/>
            </p:nvSpPr>
            <p:spPr>
              <a:xfrm flipH="1">
                <a:off x="-1039007" y="2887141"/>
                <a:ext cx="5685832" cy="718767"/>
              </a:xfrm>
              <a:custGeom>
                <a:avLst/>
                <a:gdLst/>
                <a:ahLst/>
                <a:cxnLst/>
                <a:rect l="l" t="t" r="r" b="b"/>
                <a:pathLst>
                  <a:path w="285792" h="34085" extrusionOk="0">
                    <a:moveTo>
                      <a:pt x="46293" y="1"/>
                    </a:moveTo>
                    <a:cubicBezTo>
                      <a:pt x="45818" y="1"/>
                      <a:pt x="45342" y="32"/>
                      <a:pt x="44868" y="97"/>
                    </a:cubicBezTo>
                    <a:cubicBezTo>
                      <a:pt x="38932" y="864"/>
                      <a:pt x="34122" y="6708"/>
                      <a:pt x="34460" y="12675"/>
                    </a:cubicBezTo>
                    <a:cubicBezTo>
                      <a:pt x="32551" y="9929"/>
                      <a:pt x="29197" y="8335"/>
                      <a:pt x="25866" y="8335"/>
                    </a:cubicBezTo>
                    <a:cubicBezTo>
                      <a:pt x="24803" y="8335"/>
                      <a:pt x="23742" y="8498"/>
                      <a:pt x="22731" y="8837"/>
                    </a:cubicBezTo>
                    <a:cubicBezTo>
                      <a:pt x="18556" y="10290"/>
                      <a:pt x="15567" y="14640"/>
                      <a:pt x="15782" y="19030"/>
                    </a:cubicBezTo>
                    <a:cubicBezTo>
                      <a:pt x="14142" y="16767"/>
                      <a:pt x="11309" y="15481"/>
                      <a:pt x="8501" y="15481"/>
                    </a:cubicBezTo>
                    <a:cubicBezTo>
                      <a:pt x="7296" y="15481"/>
                      <a:pt x="6095" y="15718"/>
                      <a:pt x="4995" y="16216"/>
                    </a:cubicBezTo>
                    <a:cubicBezTo>
                      <a:pt x="1372" y="17925"/>
                      <a:pt x="1" y="21722"/>
                      <a:pt x="1" y="26235"/>
                    </a:cubicBezTo>
                    <a:lnTo>
                      <a:pt x="1" y="34084"/>
                    </a:lnTo>
                    <a:lnTo>
                      <a:pt x="285577" y="34084"/>
                    </a:lnTo>
                    <a:cubicBezTo>
                      <a:pt x="285577" y="34084"/>
                      <a:pt x="285628" y="27514"/>
                      <a:pt x="285628" y="23554"/>
                    </a:cubicBezTo>
                    <a:cubicBezTo>
                      <a:pt x="285792" y="19757"/>
                      <a:pt x="283233" y="16052"/>
                      <a:pt x="279651" y="14814"/>
                    </a:cubicBezTo>
                    <a:cubicBezTo>
                      <a:pt x="278792" y="14526"/>
                      <a:pt x="277891" y="14389"/>
                      <a:pt x="276988" y="14389"/>
                    </a:cubicBezTo>
                    <a:cubicBezTo>
                      <a:pt x="274127" y="14389"/>
                      <a:pt x="271250" y="15765"/>
                      <a:pt x="269632" y="18099"/>
                    </a:cubicBezTo>
                    <a:cubicBezTo>
                      <a:pt x="269888" y="12982"/>
                      <a:pt x="265794" y="7987"/>
                      <a:pt x="260718" y="7302"/>
                    </a:cubicBezTo>
                    <a:cubicBezTo>
                      <a:pt x="260319" y="7249"/>
                      <a:pt x="259919" y="7223"/>
                      <a:pt x="259520" y="7223"/>
                    </a:cubicBezTo>
                    <a:cubicBezTo>
                      <a:pt x="254838" y="7223"/>
                      <a:pt x="250277" y="10768"/>
                      <a:pt x="249297" y="15407"/>
                    </a:cubicBezTo>
                    <a:cubicBezTo>
                      <a:pt x="248235" y="14800"/>
                      <a:pt x="247053" y="14523"/>
                      <a:pt x="245860" y="14523"/>
                    </a:cubicBezTo>
                    <a:cubicBezTo>
                      <a:pt x="242106" y="14523"/>
                      <a:pt x="238242" y="17264"/>
                      <a:pt x="237691" y="21077"/>
                    </a:cubicBezTo>
                    <a:cubicBezTo>
                      <a:pt x="236544" y="20570"/>
                      <a:pt x="235290" y="20325"/>
                      <a:pt x="234032" y="20325"/>
                    </a:cubicBezTo>
                    <a:cubicBezTo>
                      <a:pt x="232112" y="20325"/>
                      <a:pt x="230183" y="20896"/>
                      <a:pt x="228613" y="21977"/>
                    </a:cubicBezTo>
                    <a:cubicBezTo>
                      <a:pt x="227846" y="20187"/>
                      <a:pt x="226607" y="18559"/>
                      <a:pt x="225031" y="17372"/>
                    </a:cubicBezTo>
                    <a:cubicBezTo>
                      <a:pt x="223161" y="15994"/>
                      <a:pt x="220831" y="15281"/>
                      <a:pt x="218504" y="15281"/>
                    </a:cubicBezTo>
                    <a:cubicBezTo>
                      <a:pt x="217012" y="15281"/>
                      <a:pt x="215520" y="15575"/>
                      <a:pt x="214152" y="16175"/>
                    </a:cubicBezTo>
                    <a:cubicBezTo>
                      <a:pt x="213507" y="11706"/>
                      <a:pt x="208972" y="8494"/>
                      <a:pt x="204586" y="8494"/>
                    </a:cubicBezTo>
                    <a:cubicBezTo>
                      <a:pt x="203197" y="8494"/>
                      <a:pt x="201823" y="8816"/>
                      <a:pt x="200592" y="9523"/>
                    </a:cubicBezTo>
                    <a:cubicBezTo>
                      <a:pt x="199453" y="4147"/>
                      <a:pt x="194130" y="1"/>
                      <a:pt x="188672" y="1"/>
                    </a:cubicBezTo>
                    <a:cubicBezTo>
                      <a:pt x="188197" y="1"/>
                      <a:pt x="187721" y="32"/>
                      <a:pt x="187246" y="97"/>
                    </a:cubicBezTo>
                    <a:cubicBezTo>
                      <a:pt x="181321" y="864"/>
                      <a:pt x="176501" y="6708"/>
                      <a:pt x="176838" y="12675"/>
                    </a:cubicBezTo>
                    <a:cubicBezTo>
                      <a:pt x="174899" y="9929"/>
                      <a:pt x="171566" y="8335"/>
                      <a:pt x="168248" y="8335"/>
                    </a:cubicBezTo>
                    <a:cubicBezTo>
                      <a:pt x="167189" y="8335"/>
                      <a:pt x="166131" y="8498"/>
                      <a:pt x="165120" y="8837"/>
                    </a:cubicBezTo>
                    <a:cubicBezTo>
                      <a:pt x="160934" y="10290"/>
                      <a:pt x="157956" y="14640"/>
                      <a:pt x="158120" y="19030"/>
                    </a:cubicBezTo>
                    <a:cubicBezTo>
                      <a:pt x="156480" y="16767"/>
                      <a:pt x="153647" y="15481"/>
                      <a:pt x="150853" y="15481"/>
                    </a:cubicBezTo>
                    <a:cubicBezTo>
                      <a:pt x="149654" y="15481"/>
                      <a:pt x="148462" y="15718"/>
                      <a:pt x="147374" y="16216"/>
                    </a:cubicBezTo>
                    <a:cubicBezTo>
                      <a:pt x="145327" y="17157"/>
                      <a:pt x="143792" y="18989"/>
                      <a:pt x="142983" y="21077"/>
                    </a:cubicBezTo>
                    <a:cubicBezTo>
                      <a:pt x="142216" y="18222"/>
                      <a:pt x="140087" y="15745"/>
                      <a:pt x="137273" y="14814"/>
                    </a:cubicBezTo>
                    <a:cubicBezTo>
                      <a:pt x="136423" y="14526"/>
                      <a:pt x="135529" y="14389"/>
                      <a:pt x="134632" y="14389"/>
                    </a:cubicBezTo>
                    <a:cubicBezTo>
                      <a:pt x="131787" y="14389"/>
                      <a:pt x="128903" y="15765"/>
                      <a:pt x="127253" y="18099"/>
                    </a:cubicBezTo>
                    <a:cubicBezTo>
                      <a:pt x="127550" y="12982"/>
                      <a:pt x="123416" y="7987"/>
                      <a:pt x="118339" y="7302"/>
                    </a:cubicBezTo>
                    <a:cubicBezTo>
                      <a:pt x="117941" y="7249"/>
                      <a:pt x="117540" y="7223"/>
                      <a:pt x="117141" y="7223"/>
                    </a:cubicBezTo>
                    <a:cubicBezTo>
                      <a:pt x="112458" y="7223"/>
                      <a:pt x="107892" y="10768"/>
                      <a:pt x="106949" y="15407"/>
                    </a:cubicBezTo>
                    <a:cubicBezTo>
                      <a:pt x="105880" y="14800"/>
                      <a:pt x="104692" y="14523"/>
                      <a:pt x="103495" y="14523"/>
                    </a:cubicBezTo>
                    <a:cubicBezTo>
                      <a:pt x="99727" y="14523"/>
                      <a:pt x="95864" y="17264"/>
                      <a:pt x="95312" y="21077"/>
                    </a:cubicBezTo>
                    <a:cubicBezTo>
                      <a:pt x="94162" y="20570"/>
                      <a:pt x="92905" y="20325"/>
                      <a:pt x="91645" y="20325"/>
                    </a:cubicBezTo>
                    <a:cubicBezTo>
                      <a:pt x="89723" y="20325"/>
                      <a:pt x="87795" y="20896"/>
                      <a:pt x="86224" y="21977"/>
                    </a:cubicBezTo>
                    <a:cubicBezTo>
                      <a:pt x="85457" y="20187"/>
                      <a:pt x="84218" y="18559"/>
                      <a:pt x="82642" y="17372"/>
                    </a:cubicBezTo>
                    <a:cubicBezTo>
                      <a:pt x="80772" y="15994"/>
                      <a:pt x="78442" y="15281"/>
                      <a:pt x="76118" y="15281"/>
                    </a:cubicBezTo>
                    <a:cubicBezTo>
                      <a:pt x="74627" y="15281"/>
                      <a:pt x="73138" y="15575"/>
                      <a:pt x="71774" y="16175"/>
                    </a:cubicBezTo>
                    <a:cubicBezTo>
                      <a:pt x="71160" y="11706"/>
                      <a:pt x="66632" y="8494"/>
                      <a:pt x="62230" y="8494"/>
                    </a:cubicBezTo>
                    <a:cubicBezTo>
                      <a:pt x="60836" y="8494"/>
                      <a:pt x="59454" y="8816"/>
                      <a:pt x="58213" y="9523"/>
                    </a:cubicBezTo>
                    <a:cubicBezTo>
                      <a:pt x="57074" y="4147"/>
                      <a:pt x="51752" y="1"/>
                      <a:pt x="4629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5240" name="Google Shape;5240;p326"/>
          <p:cNvGrpSpPr/>
          <p:nvPr/>
        </p:nvGrpSpPr>
        <p:grpSpPr>
          <a:xfrm>
            <a:off x="8371927" y="632736"/>
            <a:ext cx="3449048" cy="4480381"/>
            <a:chOff x="239250" y="1848050"/>
            <a:chExt cx="831550" cy="1080200"/>
          </a:xfrm>
        </p:grpSpPr>
        <p:sp>
          <p:nvSpPr>
            <p:cNvPr id="5241" name="Google Shape;5241;p326"/>
            <p:cNvSpPr/>
            <p:nvPr/>
          </p:nvSpPr>
          <p:spPr>
            <a:xfrm>
              <a:off x="239250" y="1907500"/>
              <a:ext cx="831550" cy="1018475"/>
            </a:xfrm>
            <a:custGeom>
              <a:avLst/>
              <a:gdLst/>
              <a:ahLst/>
              <a:cxnLst/>
              <a:rect l="l" t="t" r="r" b="b"/>
              <a:pathLst>
                <a:path w="33262" h="40739" extrusionOk="0">
                  <a:moveTo>
                    <a:pt x="813" y="0"/>
                  </a:moveTo>
                  <a:cubicBezTo>
                    <a:pt x="389" y="0"/>
                    <a:pt x="1" y="389"/>
                    <a:pt x="1" y="812"/>
                  </a:cubicBezTo>
                  <a:lnTo>
                    <a:pt x="1" y="39927"/>
                  </a:lnTo>
                  <a:cubicBezTo>
                    <a:pt x="1" y="40407"/>
                    <a:pt x="389" y="40738"/>
                    <a:pt x="813" y="40738"/>
                  </a:cubicBezTo>
                  <a:lnTo>
                    <a:pt x="32449" y="40738"/>
                  </a:lnTo>
                  <a:cubicBezTo>
                    <a:pt x="32918" y="40738"/>
                    <a:pt x="33261" y="40407"/>
                    <a:pt x="33261" y="39927"/>
                  </a:cubicBezTo>
                  <a:lnTo>
                    <a:pt x="33261" y="812"/>
                  </a:lnTo>
                  <a:cubicBezTo>
                    <a:pt x="33261" y="389"/>
                    <a:pt x="32918" y="0"/>
                    <a:pt x="324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2" name="Google Shape;5242;p326"/>
            <p:cNvSpPr/>
            <p:nvPr/>
          </p:nvSpPr>
          <p:spPr>
            <a:xfrm>
              <a:off x="239250" y="2002975"/>
              <a:ext cx="831550" cy="66625"/>
            </a:xfrm>
            <a:custGeom>
              <a:avLst/>
              <a:gdLst/>
              <a:ahLst/>
              <a:cxnLst/>
              <a:rect l="l" t="t" r="r" b="b"/>
              <a:pathLst>
                <a:path w="33262" h="2665" extrusionOk="0">
                  <a:moveTo>
                    <a:pt x="1" y="0"/>
                  </a:moveTo>
                  <a:lnTo>
                    <a:pt x="1" y="2664"/>
                  </a:lnTo>
                  <a:lnTo>
                    <a:pt x="33261" y="2664"/>
                  </a:lnTo>
                  <a:lnTo>
                    <a:pt x="3326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3" name="Google Shape;5243;p326"/>
            <p:cNvSpPr/>
            <p:nvPr/>
          </p:nvSpPr>
          <p:spPr>
            <a:xfrm>
              <a:off x="239250" y="2124450"/>
              <a:ext cx="831550" cy="66625"/>
            </a:xfrm>
            <a:custGeom>
              <a:avLst/>
              <a:gdLst/>
              <a:ahLst/>
              <a:cxnLst/>
              <a:rect l="l" t="t" r="r" b="b"/>
              <a:pathLst>
                <a:path w="33262" h="2665" extrusionOk="0">
                  <a:moveTo>
                    <a:pt x="1" y="0"/>
                  </a:moveTo>
                  <a:lnTo>
                    <a:pt x="1" y="2664"/>
                  </a:lnTo>
                  <a:lnTo>
                    <a:pt x="33261" y="2664"/>
                  </a:lnTo>
                  <a:lnTo>
                    <a:pt x="3326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4" name="Google Shape;5244;p326"/>
            <p:cNvSpPr/>
            <p:nvPr/>
          </p:nvSpPr>
          <p:spPr>
            <a:xfrm>
              <a:off x="239250" y="2245925"/>
              <a:ext cx="831550" cy="66625"/>
            </a:xfrm>
            <a:custGeom>
              <a:avLst/>
              <a:gdLst/>
              <a:ahLst/>
              <a:cxnLst/>
              <a:rect l="l" t="t" r="r" b="b"/>
              <a:pathLst>
                <a:path w="33262" h="2665" extrusionOk="0">
                  <a:moveTo>
                    <a:pt x="1" y="1"/>
                  </a:moveTo>
                  <a:lnTo>
                    <a:pt x="1" y="2665"/>
                  </a:lnTo>
                  <a:lnTo>
                    <a:pt x="33261" y="2665"/>
                  </a:lnTo>
                  <a:lnTo>
                    <a:pt x="3326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5" name="Google Shape;5245;p326"/>
            <p:cNvSpPr/>
            <p:nvPr/>
          </p:nvSpPr>
          <p:spPr>
            <a:xfrm>
              <a:off x="239250" y="2367425"/>
              <a:ext cx="831550" cy="66625"/>
            </a:xfrm>
            <a:custGeom>
              <a:avLst/>
              <a:gdLst/>
              <a:ahLst/>
              <a:cxnLst/>
              <a:rect l="l" t="t" r="r" b="b"/>
              <a:pathLst>
                <a:path w="33262" h="2665" extrusionOk="0">
                  <a:moveTo>
                    <a:pt x="1" y="0"/>
                  </a:moveTo>
                  <a:lnTo>
                    <a:pt x="1" y="2664"/>
                  </a:lnTo>
                  <a:lnTo>
                    <a:pt x="33261" y="2664"/>
                  </a:lnTo>
                  <a:lnTo>
                    <a:pt x="3326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6" name="Google Shape;5246;p326"/>
            <p:cNvSpPr/>
            <p:nvPr/>
          </p:nvSpPr>
          <p:spPr>
            <a:xfrm>
              <a:off x="239250" y="2488900"/>
              <a:ext cx="831550" cy="66625"/>
            </a:xfrm>
            <a:custGeom>
              <a:avLst/>
              <a:gdLst/>
              <a:ahLst/>
              <a:cxnLst/>
              <a:rect l="l" t="t" r="r" b="b"/>
              <a:pathLst>
                <a:path w="33262" h="2665" extrusionOk="0">
                  <a:moveTo>
                    <a:pt x="1" y="0"/>
                  </a:moveTo>
                  <a:lnTo>
                    <a:pt x="1" y="2664"/>
                  </a:lnTo>
                  <a:lnTo>
                    <a:pt x="33261" y="2664"/>
                  </a:lnTo>
                  <a:lnTo>
                    <a:pt x="3326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7" name="Google Shape;5247;p326"/>
            <p:cNvSpPr/>
            <p:nvPr/>
          </p:nvSpPr>
          <p:spPr>
            <a:xfrm>
              <a:off x="239250" y="2611525"/>
              <a:ext cx="831550" cy="65475"/>
            </a:xfrm>
            <a:custGeom>
              <a:avLst/>
              <a:gdLst/>
              <a:ahLst/>
              <a:cxnLst/>
              <a:rect l="l" t="t" r="r" b="b"/>
              <a:pathLst>
                <a:path w="33262" h="2619" extrusionOk="0">
                  <a:moveTo>
                    <a:pt x="1" y="0"/>
                  </a:moveTo>
                  <a:lnTo>
                    <a:pt x="1" y="2619"/>
                  </a:lnTo>
                  <a:lnTo>
                    <a:pt x="33261" y="2619"/>
                  </a:lnTo>
                  <a:lnTo>
                    <a:pt x="3326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8" name="Google Shape;5248;p326"/>
            <p:cNvSpPr/>
            <p:nvPr/>
          </p:nvSpPr>
          <p:spPr>
            <a:xfrm>
              <a:off x="239250" y="2733000"/>
              <a:ext cx="831550" cy="65475"/>
            </a:xfrm>
            <a:custGeom>
              <a:avLst/>
              <a:gdLst/>
              <a:ahLst/>
              <a:cxnLst/>
              <a:rect l="l" t="t" r="r" b="b"/>
              <a:pathLst>
                <a:path w="33262" h="2619" extrusionOk="0">
                  <a:moveTo>
                    <a:pt x="1" y="1"/>
                  </a:moveTo>
                  <a:lnTo>
                    <a:pt x="1" y="2619"/>
                  </a:lnTo>
                  <a:lnTo>
                    <a:pt x="33261" y="2619"/>
                  </a:lnTo>
                  <a:lnTo>
                    <a:pt x="3326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49" name="Google Shape;5249;p326"/>
            <p:cNvSpPr/>
            <p:nvPr/>
          </p:nvSpPr>
          <p:spPr>
            <a:xfrm>
              <a:off x="615700" y="2827050"/>
              <a:ext cx="78650" cy="101200"/>
            </a:xfrm>
            <a:custGeom>
              <a:avLst/>
              <a:gdLst/>
              <a:ahLst/>
              <a:cxnLst/>
              <a:rect l="l" t="t" r="r" b="b"/>
              <a:pathLst>
                <a:path w="3146" h="4048" extrusionOk="0">
                  <a:moveTo>
                    <a:pt x="1281" y="0"/>
                  </a:moveTo>
                  <a:cubicBezTo>
                    <a:pt x="573" y="0"/>
                    <a:pt x="1" y="526"/>
                    <a:pt x="1" y="1235"/>
                  </a:cubicBezTo>
                  <a:lnTo>
                    <a:pt x="1" y="4048"/>
                  </a:lnTo>
                  <a:lnTo>
                    <a:pt x="3145" y="4048"/>
                  </a:lnTo>
                  <a:lnTo>
                    <a:pt x="3145" y="1235"/>
                  </a:lnTo>
                  <a:cubicBezTo>
                    <a:pt x="3145" y="526"/>
                    <a:pt x="2573" y="0"/>
                    <a:pt x="19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50" name="Google Shape;5250;p326"/>
            <p:cNvSpPr/>
            <p:nvPr/>
          </p:nvSpPr>
          <p:spPr>
            <a:xfrm>
              <a:off x="329875" y="1848050"/>
              <a:ext cx="325025" cy="59475"/>
            </a:xfrm>
            <a:custGeom>
              <a:avLst/>
              <a:gdLst/>
              <a:ahLst/>
              <a:cxnLst/>
              <a:rect l="l" t="t" r="r" b="b"/>
              <a:pathLst>
                <a:path w="13001" h="2379" extrusionOk="0">
                  <a:moveTo>
                    <a:pt x="423" y="0"/>
                  </a:moveTo>
                  <a:cubicBezTo>
                    <a:pt x="195" y="0"/>
                    <a:pt x="0" y="194"/>
                    <a:pt x="0" y="435"/>
                  </a:cubicBezTo>
                  <a:lnTo>
                    <a:pt x="0" y="2378"/>
                  </a:lnTo>
                  <a:lnTo>
                    <a:pt x="13000" y="2378"/>
                  </a:lnTo>
                  <a:lnTo>
                    <a:pt x="13000" y="435"/>
                  </a:lnTo>
                  <a:cubicBezTo>
                    <a:pt x="13000" y="194"/>
                    <a:pt x="12817" y="0"/>
                    <a:pt x="125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251" name="Google Shape;5251;p326"/>
          <p:cNvGrpSpPr/>
          <p:nvPr/>
        </p:nvGrpSpPr>
        <p:grpSpPr>
          <a:xfrm>
            <a:off x="-100" y="5113365"/>
            <a:ext cx="12192148" cy="1026025"/>
            <a:chOff x="-75" y="3996089"/>
            <a:chExt cx="9144111" cy="818986"/>
          </a:xfrm>
        </p:grpSpPr>
        <p:sp>
          <p:nvSpPr>
            <p:cNvPr id="5252" name="Google Shape;5252;p326"/>
            <p:cNvSpPr/>
            <p:nvPr/>
          </p:nvSpPr>
          <p:spPr>
            <a:xfrm>
              <a:off x="-75" y="3996089"/>
              <a:ext cx="9144111" cy="818865"/>
            </a:xfrm>
            <a:custGeom>
              <a:avLst/>
              <a:gdLst/>
              <a:ahLst/>
              <a:cxnLst/>
              <a:rect l="l" t="t" r="r" b="b"/>
              <a:pathLst>
                <a:path w="116675" h="3930" extrusionOk="0">
                  <a:moveTo>
                    <a:pt x="0" y="0"/>
                  </a:moveTo>
                  <a:lnTo>
                    <a:pt x="0" y="3930"/>
                  </a:lnTo>
                  <a:lnTo>
                    <a:pt x="116675" y="3930"/>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253" name="Google Shape;5253;p326"/>
            <p:cNvGrpSpPr/>
            <p:nvPr/>
          </p:nvGrpSpPr>
          <p:grpSpPr>
            <a:xfrm>
              <a:off x="43175" y="3996198"/>
              <a:ext cx="9057944" cy="818877"/>
              <a:chOff x="31859" y="3637483"/>
              <a:chExt cx="9057944" cy="954958"/>
            </a:xfrm>
          </p:grpSpPr>
          <p:sp>
            <p:nvSpPr>
              <p:cNvPr id="5254" name="Google Shape;5254;p326"/>
              <p:cNvSpPr/>
              <p:nvPr/>
            </p:nvSpPr>
            <p:spPr>
              <a:xfrm>
                <a:off x="31859" y="3637483"/>
                <a:ext cx="583516" cy="954958"/>
              </a:xfrm>
              <a:custGeom>
                <a:avLst/>
                <a:gdLst/>
                <a:ahLst/>
                <a:cxnLst/>
                <a:rect l="l" t="t" r="r" b="b"/>
                <a:pathLst>
                  <a:path w="7506" h="12284" extrusionOk="0">
                    <a:moveTo>
                      <a:pt x="7393" y="0"/>
                    </a:moveTo>
                    <a:lnTo>
                      <a:pt x="1" y="12209"/>
                    </a:lnTo>
                    <a:lnTo>
                      <a:pt x="160" y="12284"/>
                    </a:lnTo>
                    <a:lnTo>
                      <a:pt x="7505" y="75"/>
                    </a:lnTo>
                    <a:lnTo>
                      <a:pt x="7393"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55" name="Google Shape;5255;p326"/>
              <p:cNvSpPr/>
              <p:nvPr/>
            </p:nvSpPr>
            <p:spPr>
              <a:xfrm>
                <a:off x="1843027" y="3637483"/>
                <a:ext cx="353484" cy="954958"/>
              </a:xfrm>
              <a:custGeom>
                <a:avLst/>
                <a:gdLst/>
                <a:ahLst/>
                <a:cxnLst/>
                <a:rect l="l" t="t" r="r" b="b"/>
                <a:pathLst>
                  <a:path w="4547" h="12284" extrusionOk="0">
                    <a:moveTo>
                      <a:pt x="4397" y="0"/>
                    </a:moveTo>
                    <a:lnTo>
                      <a:pt x="0" y="12209"/>
                    </a:lnTo>
                    <a:lnTo>
                      <a:pt x="112" y="12284"/>
                    </a:lnTo>
                    <a:lnTo>
                      <a:pt x="4546" y="75"/>
                    </a:lnTo>
                    <a:lnTo>
                      <a:pt x="4397"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56" name="Google Shape;5256;p326"/>
              <p:cNvSpPr/>
              <p:nvPr/>
            </p:nvSpPr>
            <p:spPr>
              <a:xfrm>
                <a:off x="3651240" y="3640359"/>
                <a:ext cx="127105" cy="949205"/>
              </a:xfrm>
              <a:custGeom>
                <a:avLst/>
                <a:gdLst/>
                <a:ahLst/>
                <a:cxnLst/>
                <a:rect l="l" t="t" r="r" b="b"/>
                <a:pathLst>
                  <a:path w="1635" h="12210" extrusionOk="0">
                    <a:moveTo>
                      <a:pt x="1475" y="1"/>
                    </a:moveTo>
                    <a:lnTo>
                      <a:pt x="1" y="12209"/>
                    </a:lnTo>
                    <a:lnTo>
                      <a:pt x="150" y="12209"/>
                    </a:lnTo>
                    <a:lnTo>
                      <a:pt x="1634"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57" name="Google Shape;5257;p326"/>
              <p:cNvSpPr/>
              <p:nvPr/>
            </p:nvSpPr>
            <p:spPr>
              <a:xfrm>
                <a:off x="5347043" y="3640359"/>
                <a:ext cx="124151" cy="949205"/>
              </a:xfrm>
              <a:custGeom>
                <a:avLst/>
                <a:gdLst/>
                <a:ahLst/>
                <a:cxnLst/>
                <a:rect l="l" t="t" r="r" b="b"/>
                <a:pathLst>
                  <a:path w="1597" h="12210" extrusionOk="0">
                    <a:moveTo>
                      <a:pt x="0" y="1"/>
                    </a:moveTo>
                    <a:lnTo>
                      <a:pt x="1438" y="12209"/>
                    </a:lnTo>
                    <a:lnTo>
                      <a:pt x="1596" y="12209"/>
                    </a:lnTo>
                    <a:lnTo>
                      <a:pt x="159" y="1"/>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58" name="Google Shape;5258;p326"/>
              <p:cNvSpPr/>
              <p:nvPr/>
            </p:nvSpPr>
            <p:spPr>
              <a:xfrm>
                <a:off x="6925226" y="3637483"/>
                <a:ext cx="357060" cy="954958"/>
              </a:xfrm>
              <a:custGeom>
                <a:avLst/>
                <a:gdLst/>
                <a:ahLst/>
                <a:cxnLst/>
                <a:rect l="l" t="t" r="r" b="b"/>
                <a:pathLst>
                  <a:path w="4593" h="12284" extrusionOk="0">
                    <a:moveTo>
                      <a:pt x="159" y="0"/>
                    </a:moveTo>
                    <a:lnTo>
                      <a:pt x="1" y="75"/>
                    </a:lnTo>
                    <a:lnTo>
                      <a:pt x="4434" y="12284"/>
                    </a:lnTo>
                    <a:lnTo>
                      <a:pt x="4593"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59" name="Google Shape;5259;p326"/>
              <p:cNvSpPr/>
              <p:nvPr/>
            </p:nvSpPr>
            <p:spPr>
              <a:xfrm>
                <a:off x="8506364" y="3637483"/>
                <a:ext cx="583439" cy="954958"/>
              </a:xfrm>
              <a:custGeom>
                <a:avLst/>
                <a:gdLst/>
                <a:ahLst/>
                <a:cxnLst/>
                <a:rect l="l" t="t" r="r" b="b"/>
                <a:pathLst>
                  <a:path w="7505" h="12284" extrusionOk="0">
                    <a:moveTo>
                      <a:pt x="159" y="0"/>
                    </a:moveTo>
                    <a:lnTo>
                      <a:pt x="0" y="75"/>
                    </a:lnTo>
                    <a:lnTo>
                      <a:pt x="7355" y="12284"/>
                    </a:lnTo>
                    <a:lnTo>
                      <a:pt x="7505" y="12209"/>
                    </a:lnTo>
                    <a:lnTo>
                      <a:pt x="159" y="0"/>
                    </a:lnTo>
                    <a:close/>
                  </a:path>
                </a:pathLst>
              </a:custGeom>
              <a:solidFill>
                <a:srgbClr val="E8D6B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5260" name="Google Shape;5260;p326"/>
          <p:cNvSpPr/>
          <p:nvPr/>
        </p:nvSpPr>
        <p:spPr>
          <a:xfrm flipH="1">
            <a:off x="649032" y="552733"/>
            <a:ext cx="1001204" cy="332131"/>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61" name="Google Shape;5261;p326"/>
          <p:cNvSpPr/>
          <p:nvPr/>
        </p:nvSpPr>
        <p:spPr>
          <a:xfrm>
            <a:off x="7418815" y="2187100"/>
            <a:ext cx="1572145" cy="417799"/>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62" name="Google Shape;5262;p326"/>
          <p:cNvSpPr/>
          <p:nvPr/>
        </p:nvSpPr>
        <p:spPr>
          <a:xfrm>
            <a:off x="1570567" y="2503633"/>
            <a:ext cx="1249775" cy="414595"/>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63" name="Google Shape;5263;p326"/>
          <p:cNvSpPr/>
          <p:nvPr/>
        </p:nvSpPr>
        <p:spPr>
          <a:xfrm>
            <a:off x="4386188" y="884867"/>
            <a:ext cx="1249791" cy="332137"/>
          </a:xfrm>
          <a:custGeom>
            <a:avLst/>
            <a:gdLst/>
            <a:ahLst/>
            <a:cxnLst/>
            <a:rect l="l" t="t" r="r" b="b"/>
            <a:pathLst>
              <a:path w="9801" h="2605" extrusionOk="0">
                <a:moveTo>
                  <a:pt x="2100" y="0"/>
                </a:moveTo>
                <a:cubicBezTo>
                  <a:pt x="934" y="0"/>
                  <a:pt x="0" y="934"/>
                  <a:pt x="0" y="2100"/>
                </a:cubicBezTo>
                <a:cubicBezTo>
                  <a:pt x="0" y="2287"/>
                  <a:pt x="37" y="2446"/>
                  <a:pt x="84" y="2604"/>
                </a:cubicBezTo>
                <a:lnTo>
                  <a:pt x="9801" y="2604"/>
                </a:lnTo>
                <a:cubicBezTo>
                  <a:pt x="9530" y="2016"/>
                  <a:pt x="8905" y="1634"/>
                  <a:pt x="8251" y="1634"/>
                </a:cubicBezTo>
                <a:cubicBezTo>
                  <a:pt x="7822" y="1634"/>
                  <a:pt x="7430" y="1783"/>
                  <a:pt x="7122" y="2016"/>
                </a:cubicBezTo>
                <a:cubicBezTo>
                  <a:pt x="6805" y="1316"/>
                  <a:pt x="6067" y="812"/>
                  <a:pt x="5255" y="812"/>
                </a:cubicBezTo>
                <a:cubicBezTo>
                  <a:pt x="4788" y="812"/>
                  <a:pt x="4359" y="971"/>
                  <a:pt x="4004" y="1242"/>
                </a:cubicBezTo>
                <a:cubicBezTo>
                  <a:pt x="3696" y="504"/>
                  <a:pt x="2959" y="0"/>
                  <a:pt x="21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64" name="Google Shape;5264;p326"/>
          <p:cNvSpPr/>
          <p:nvPr/>
        </p:nvSpPr>
        <p:spPr>
          <a:xfrm>
            <a:off x="10989684" y="122400"/>
            <a:ext cx="1297217" cy="430333"/>
          </a:xfrm>
          <a:custGeom>
            <a:avLst/>
            <a:gdLst/>
            <a:ahLst/>
            <a:cxnLst/>
            <a:rect l="l" t="t" r="r" b="b"/>
            <a:pathLst>
              <a:path w="7039" h="2335" extrusionOk="0">
                <a:moveTo>
                  <a:pt x="3921" y="1"/>
                </a:moveTo>
                <a:cubicBezTo>
                  <a:pt x="3146" y="1"/>
                  <a:pt x="2483" y="542"/>
                  <a:pt x="2287" y="1242"/>
                </a:cubicBezTo>
                <a:cubicBezTo>
                  <a:pt x="2101" y="1130"/>
                  <a:pt x="1867" y="1093"/>
                  <a:pt x="1587" y="1093"/>
                </a:cubicBezTo>
                <a:cubicBezTo>
                  <a:pt x="813" y="1093"/>
                  <a:pt x="187" y="1597"/>
                  <a:pt x="1" y="2334"/>
                </a:cubicBezTo>
                <a:lnTo>
                  <a:pt x="6954" y="2334"/>
                </a:lnTo>
                <a:cubicBezTo>
                  <a:pt x="7001" y="2176"/>
                  <a:pt x="7038" y="2064"/>
                  <a:pt x="7038" y="1942"/>
                </a:cubicBezTo>
                <a:cubicBezTo>
                  <a:pt x="7038" y="1280"/>
                  <a:pt x="6488" y="776"/>
                  <a:pt x="5872" y="776"/>
                </a:cubicBezTo>
                <a:cubicBezTo>
                  <a:pt x="5713" y="776"/>
                  <a:pt x="5517" y="813"/>
                  <a:pt x="5368" y="897"/>
                </a:cubicBezTo>
                <a:cubicBezTo>
                  <a:pt x="5088" y="346"/>
                  <a:pt x="4546" y="1"/>
                  <a:pt x="39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265" name="Google Shape;5265;p326"/>
          <p:cNvGrpSpPr/>
          <p:nvPr/>
        </p:nvGrpSpPr>
        <p:grpSpPr>
          <a:xfrm flipH="1">
            <a:off x="241433" y="4729091"/>
            <a:ext cx="726729" cy="393780"/>
            <a:chOff x="2301112" y="2967762"/>
            <a:chExt cx="655814" cy="355354"/>
          </a:xfrm>
        </p:grpSpPr>
        <p:sp>
          <p:nvSpPr>
            <p:cNvPr id="5266" name="Google Shape;5266;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67" name="Google Shape;5267;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268" name="Google Shape;5268;p326"/>
          <p:cNvGrpSpPr/>
          <p:nvPr/>
        </p:nvGrpSpPr>
        <p:grpSpPr>
          <a:xfrm flipH="1">
            <a:off x="3031360" y="4617757"/>
            <a:ext cx="885087" cy="479539"/>
            <a:chOff x="2301112" y="2967762"/>
            <a:chExt cx="655814" cy="355354"/>
          </a:xfrm>
        </p:grpSpPr>
        <p:sp>
          <p:nvSpPr>
            <p:cNvPr id="5269" name="Google Shape;5269;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70" name="Google Shape;5270;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271" name="Google Shape;5271;p326"/>
          <p:cNvGrpSpPr/>
          <p:nvPr/>
        </p:nvGrpSpPr>
        <p:grpSpPr>
          <a:xfrm flipH="1">
            <a:off x="7820224" y="4554885"/>
            <a:ext cx="1001209" cy="542460"/>
            <a:chOff x="2301112" y="2967762"/>
            <a:chExt cx="655814" cy="355354"/>
          </a:xfrm>
        </p:grpSpPr>
        <p:sp>
          <p:nvSpPr>
            <p:cNvPr id="5272" name="Google Shape;5272;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73" name="Google Shape;5273;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274" name="Google Shape;5274;p326"/>
          <p:cNvGrpSpPr/>
          <p:nvPr/>
        </p:nvGrpSpPr>
        <p:grpSpPr>
          <a:xfrm flipH="1">
            <a:off x="11341233" y="4729091"/>
            <a:ext cx="726729" cy="393780"/>
            <a:chOff x="2301112" y="2967762"/>
            <a:chExt cx="655814" cy="355354"/>
          </a:xfrm>
        </p:grpSpPr>
        <p:sp>
          <p:nvSpPr>
            <p:cNvPr id="5275" name="Google Shape;5275;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76" name="Google Shape;5276;p326"/>
            <p:cNvSpPr/>
            <p:nvPr/>
          </p:nvSpPr>
          <p:spPr>
            <a:xfrm>
              <a:off x="2301112" y="2967762"/>
              <a:ext cx="655814" cy="355354"/>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000000">
                <a:alpha val="21960"/>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277" name="Google Shape;5277;p326"/>
          <p:cNvSpPr/>
          <p:nvPr/>
        </p:nvSpPr>
        <p:spPr>
          <a:xfrm>
            <a:off x="100" y="6066829"/>
            <a:ext cx="12191864" cy="803816"/>
          </a:xfrm>
          <a:custGeom>
            <a:avLst/>
            <a:gdLst/>
            <a:ahLst/>
            <a:cxnLst/>
            <a:rect l="l" t="t" r="r" b="b"/>
            <a:pathLst>
              <a:path w="116676" h="10501" extrusionOk="0">
                <a:moveTo>
                  <a:pt x="1" y="0"/>
                </a:moveTo>
                <a:lnTo>
                  <a:pt x="1" y="10501"/>
                </a:lnTo>
                <a:lnTo>
                  <a:pt x="116675" y="10501"/>
                </a:lnTo>
                <a:lnTo>
                  <a:pt x="11667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5278" name="Google Shape;5278;p326"/>
          <p:cNvSpPr/>
          <p:nvPr/>
        </p:nvSpPr>
        <p:spPr>
          <a:xfrm>
            <a:off x="67" y="6066829"/>
            <a:ext cx="12191864" cy="803816"/>
          </a:xfrm>
          <a:custGeom>
            <a:avLst/>
            <a:gdLst/>
            <a:ahLst/>
            <a:cxnLst/>
            <a:rect l="l" t="t" r="r" b="b"/>
            <a:pathLst>
              <a:path w="116676" h="10501" extrusionOk="0">
                <a:moveTo>
                  <a:pt x="1" y="0"/>
                </a:moveTo>
                <a:lnTo>
                  <a:pt x="1" y="10501"/>
                </a:lnTo>
                <a:lnTo>
                  <a:pt x="116675" y="10501"/>
                </a:lnTo>
                <a:lnTo>
                  <a:pt x="116675" y="0"/>
                </a:lnTo>
                <a:close/>
              </a:path>
            </a:pathLst>
          </a:custGeom>
          <a:solidFill>
            <a:srgbClr val="000000">
              <a:alpha val="9803"/>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p:transition>
    <p:rand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x" matchingName="Title + 1 column">
  <p:cSld name="TITLE_AND_BODY">
    <p:spTree>
      <p:nvGrpSpPr>
        <p:cNvPr id="1" name="Shape 784"/>
        <p:cNvGrpSpPr/>
        <p:nvPr/>
      </p:nvGrpSpPr>
      <p:grpSpPr>
        <a:xfrm>
          <a:off x="0" y="0"/>
          <a:ext cx="0" cy="0"/>
          <a:chOff x="0" y="0"/>
          <a:chExt cx="0" cy="0"/>
        </a:xfrm>
      </p:grpSpPr>
      <p:pic>
        <p:nvPicPr>
          <p:cNvPr id="785" name="Google Shape;785;p115" descr="3.png"/>
          <p:cNvPicPr preferRelativeResize="0"/>
          <p:nvPr/>
        </p:nvPicPr>
        <p:blipFill rotWithShape="1">
          <a:blip r:embed="rId2"/>
          <a:srcRect l="50049" t="-17056" r="-4964" b="19199"/>
          <a:stretch>
            <a:fillRect/>
          </a:stretch>
        </p:blipFill>
        <p:spPr>
          <a:xfrm rot="5400000">
            <a:off x="1375699" y="-1413801"/>
            <a:ext cx="3370000" cy="6172201"/>
          </a:xfrm>
          <a:prstGeom prst="rect">
            <a:avLst/>
          </a:prstGeom>
          <a:noFill/>
          <a:ln>
            <a:noFill/>
          </a:ln>
        </p:spPr>
      </p:pic>
      <p:grpSp>
        <p:nvGrpSpPr>
          <p:cNvPr id="786" name="Google Shape;786;p115"/>
          <p:cNvGrpSpPr/>
          <p:nvPr/>
        </p:nvGrpSpPr>
        <p:grpSpPr>
          <a:xfrm>
            <a:off x="820300" y="775000"/>
            <a:ext cx="10551200" cy="5308000"/>
            <a:chOff x="615225" y="581250"/>
            <a:chExt cx="7913400" cy="3981000"/>
          </a:xfrm>
        </p:grpSpPr>
        <p:sp>
          <p:nvSpPr>
            <p:cNvPr id="787" name="Google Shape;787;p115"/>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788" name="Google Shape;788;p115"/>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789" name="Google Shape;789;p115"/>
          <p:cNvSpPr txBox="1">
            <a:spLocks noGrp="1"/>
          </p:cNvSpPr>
          <p:nvPr>
            <p:ph type="title"/>
          </p:nvPr>
        </p:nvSpPr>
        <p:spPr>
          <a:xfrm>
            <a:off x="1668800" y="1392233"/>
            <a:ext cx="8854400" cy="1272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4800"/>
              <a:buNone/>
              <a:defRPr/>
            </a:lvl1pPr>
            <a:lvl2pPr lvl="1" algn="l">
              <a:lnSpc>
                <a:spcPct val="100000"/>
              </a:lnSpc>
              <a:spcBef>
                <a:spcPts val="0"/>
              </a:spcBef>
              <a:spcAft>
                <a:spcPts val="0"/>
              </a:spcAft>
              <a:buSzPts val="4800"/>
              <a:buNone/>
              <a:defRPr/>
            </a:lvl2pPr>
            <a:lvl3pPr lvl="2" algn="l">
              <a:lnSpc>
                <a:spcPct val="100000"/>
              </a:lnSpc>
              <a:spcBef>
                <a:spcPts val="0"/>
              </a:spcBef>
              <a:spcAft>
                <a:spcPts val="0"/>
              </a:spcAft>
              <a:buSzPts val="4800"/>
              <a:buNone/>
              <a:defRPr/>
            </a:lvl3pPr>
            <a:lvl4pPr lvl="3" algn="l">
              <a:lnSpc>
                <a:spcPct val="100000"/>
              </a:lnSpc>
              <a:spcBef>
                <a:spcPts val="0"/>
              </a:spcBef>
              <a:spcAft>
                <a:spcPts val="0"/>
              </a:spcAft>
              <a:buSzPts val="4800"/>
              <a:buNone/>
              <a:defRPr/>
            </a:lvl4pPr>
            <a:lvl5pPr lvl="4" algn="l">
              <a:lnSpc>
                <a:spcPct val="100000"/>
              </a:lnSpc>
              <a:spcBef>
                <a:spcPts val="0"/>
              </a:spcBef>
              <a:spcAft>
                <a:spcPts val="0"/>
              </a:spcAft>
              <a:buSzPts val="4800"/>
              <a:buNone/>
              <a:defRPr/>
            </a:lvl5pPr>
            <a:lvl6pPr lvl="5" algn="l">
              <a:lnSpc>
                <a:spcPct val="100000"/>
              </a:lnSpc>
              <a:spcBef>
                <a:spcPts val="0"/>
              </a:spcBef>
              <a:spcAft>
                <a:spcPts val="0"/>
              </a:spcAft>
              <a:buSzPts val="4800"/>
              <a:buNone/>
              <a:defRPr/>
            </a:lvl6pPr>
            <a:lvl7pPr lvl="6" algn="l">
              <a:lnSpc>
                <a:spcPct val="100000"/>
              </a:lnSpc>
              <a:spcBef>
                <a:spcPts val="0"/>
              </a:spcBef>
              <a:spcAft>
                <a:spcPts val="0"/>
              </a:spcAft>
              <a:buSzPts val="4800"/>
              <a:buNone/>
              <a:defRPr/>
            </a:lvl7pPr>
            <a:lvl8pPr lvl="7" algn="l">
              <a:lnSpc>
                <a:spcPct val="100000"/>
              </a:lnSpc>
              <a:spcBef>
                <a:spcPts val="0"/>
              </a:spcBef>
              <a:spcAft>
                <a:spcPts val="0"/>
              </a:spcAft>
              <a:buSzPts val="4800"/>
              <a:buNone/>
              <a:defRPr/>
            </a:lvl8pPr>
            <a:lvl9pPr lvl="8" algn="l">
              <a:lnSpc>
                <a:spcPct val="100000"/>
              </a:lnSpc>
              <a:spcBef>
                <a:spcPts val="0"/>
              </a:spcBef>
              <a:spcAft>
                <a:spcPts val="0"/>
              </a:spcAft>
              <a:buSzPts val="4800"/>
              <a:buNone/>
              <a:defRPr/>
            </a:lvl9pPr>
          </a:lstStyle>
          <a:p/>
        </p:txBody>
      </p:sp>
      <p:sp>
        <p:nvSpPr>
          <p:cNvPr id="790" name="Google Shape;790;p115"/>
          <p:cNvSpPr txBox="1">
            <a:spLocks noGrp="1"/>
          </p:cNvSpPr>
          <p:nvPr>
            <p:ph type="body" idx="1"/>
          </p:nvPr>
        </p:nvSpPr>
        <p:spPr>
          <a:xfrm>
            <a:off x="1668800" y="2829933"/>
            <a:ext cx="8854400" cy="3103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600"/>
              </a:spcBef>
              <a:spcAft>
                <a:spcPts val="0"/>
              </a:spcAft>
              <a:buSzPts val="1400"/>
              <a:buChar char="◉"/>
              <a:defRPr/>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p:txBody>
      </p:sp>
      <p:pic>
        <p:nvPicPr>
          <p:cNvPr id="791" name="Google Shape;791;p115" descr="5.png"/>
          <p:cNvPicPr preferRelativeResize="0"/>
          <p:nvPr/>
        </p:nvPicPr>
        <p:blipFill rotWithShape="1">
          <a:blip r:embed="rId3"/>
          <a:srcRect r="36415" b="23111"/>
          <a:stretch>
            <a:fillRect/>
          </a:stretch>
        </p:blipFill>
        <p:spPr>
          <a:xfrm>
            <a:off x="9863833" y="2463800"/>
            <a:ext cx="2328167" cy="4394200"/>
          </a:xfrm>
          <a:prstGeom prst="rect">
            <a:avLst/>
          </a:prstGeom>
          <a:noFill/>
          <a:ln>
            <a:noFill/>
          </a:ln>
        </p:spPr>
      </p:pic>
      <p:pic>
        <p:nvPicPr>
          <p:cNvPr id="792" name="Google Shape;792;p115" descr="6.png"/>
          <p:cNvPicPr preferRelativeResize="0"/>
          <p:nvPr/>
        </p:nvPicPr>
        <p:blipFill rotWithShape="1">
          <a:blip r:embed="rId4"/>
          <a:srcRect l="11089" r="-11089" b="16540"/>
          <a:stretch>
            <a:fillRect/>
          </a:stretch>
        </p:blipFill>
        <p:spPr>
          <a:xfrm>
            <a:off x="-25400" y="4474000"/>
            <a:ext cx="2328167" cy="2384000"/>
          </a:xfrm>
          <a:prstGeom prst="rect">
            <a:avLst/>
          </a:prstGeom>
          <a:noFill/>
          <a:ln>
            <a:noFill/>
          </a:ln>
        </p:spPr>
      </p:pic>
      <p:sp>
        <p:nvSpPr>
          <p:cNvPr id="793" name="Google Shape;793;p115"/>
          <p:cNvSpPr txBox="1">
            <a:spLocks noGrp="1"/>
          </p:cNvSpPr>
          <p:nvPr>
            <p:ph type="sldNum" idx="12"/>
          </p:nvPr>
        </p:nvSpPr>
        <p:spPr>
          <a:xfrm>
            <a:off x="5730200" y="55203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463200" y="3073100"/>
            <a:ext cx="7265600" cy="1370000"/>
          </a:xfrm>
          <a:prstGeom prst="rect">
            <a:avLst/>
          </a:prstGeom>
        </p:spPr>
        <p:txBody>
          <a:bodyPr spcFirstLastPara="1" wrap="square" lIns="121897" tIns="121897" rIns="121897" bIns="121897" anchor="b" anchorCtr="0">
            <a:noAutofit/>
          </a:bodyPr>
          <a:lstStyle>
            <a:lvl1pPr lvl="0" algn="ctr">
              <a:spcBef>
                <a:spcPts val="0"/>
              </a:spcBef>
              <a:spcAft>
                <a:spcPts val="0"/>
              </a:spcAft>
              <a:buSzPts val="7200"/>
              <a:buNone/>
              <a:defRPr sz="9600"/>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p:txBody>
      </p:sp>
      <p:sp>
        <p:nvSpPr>
          <p:cNvPr id="10" name="Google Shape;10;p2"/>
          <p:cNvSpPr txBox="1">
            <a:spLocks noGrp="1"/>
          </p:cNvSpPr>
          <p:nvPr>
            <p:ph type="subTitle" idx="1"/>
          </p:nvPr>
        </p:nvSpPr>
        <p:spPr>
          <a:xfrm>
            <a:off x="3193200" y="5051400"/>
            <a:ext cx="5805600" cy="581200"/>
          </a:xfrm>
          <a:prstGeom prst="rect">
            <a:avLst/>
          </a:prstGeom>
        </p:spPr>
        <p:txBody>
          <a:bodyPr spcFirstLastPara="1" wrap="square" lIns="121897" tIns="121897" rIns="121897" bIns="121897" anchor="b" anchorCtr="0">
            <a:noAutofit/>
          </a:bodyPr>
          <a:lstStyle>
            <a:lvl1pPr lvl="0" algn="ctr">
              <a:lnSpc>
                <a:spcPct val="100000"/>
              </a:lnSpc>
              <a:spcBef>
                <a:spcPts val="0"/>
              </a:spcBef>
              <a:spcAft>
                <a:spcPts val="0"/>
              </a:spcAft>
              <a:buSzPts val="1800"/>
              <a:buNone/>
              <a:defRPr sz="24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matchingName="Section header">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596000" y="2523800"/>
            <a:ext cx="5000000" cy="1035200"/>
          </a:xfrm>
          <a:prstGeom prst="rect">
            <a:avLst/>
          </a:prstGeom>
        </p:spPr>
        <p:txBody>
          <a:bodyPr spcFirstLastPara="1" wrap="square" lIns="121897" tIns="121897" rIns="121897" bIns="121897" anchor="ctr" anchorCtr="0">
            <a:noAutofit/>
          </a:bodyPr>
          <a:lstStyle>
            <a:lvl1pPr lvl="0" algn="ctr" rtl="0">
              <a:spcBef>
                <a:spcPts val="0"/>
              </a:spcBef>
              <a:spcAft>
                <a:spcPts val="0"/>
              </a:spcAft>
              <a:buSzPts val="8400"/>
              <a:buNone/>
              <a:defRPr sz="11200" b="0"/>
            </a:lvl1pPr>
            <a:lvl2pPr lvl="1" algn="ctr" rtl="0">
              <a:spcBef>
                <a:spcPts val="0"/>
              </a:spcBef>
              <a:spcAft>
                <a:spcPts val="0"/>
              </a:spcAft>
              <a:buSzPts val="8400"/>
              <a:buNone/>
              <a:defRPr sz="11200" b="0"/>
            </a:lvl2pPr>
            <a:lvl3pPr lvl="2" algn="ctr" rtl="0">
              <a:spcBef>
                <a:spcPts val="0"/>
              </a:spcBef>
              <a:spcAft>
                <a:spcPts val="0"/>
              </a:spcAft>
              <a:buSzPts val="8400"/>
              <a:buNone/>
              <a:defRPr sz="11200" b="0"/>
            </a:lvl3pPr>
            <a:lvl4pPr lvl="3" algn="ctr" rtl="0">
              <a:spcBef>
                <a:spcPts val="0"/>
              </a:spcBef>
              <a:spcAft>
                <a:spcPts val="0"/>
              </a:spcAft>
              <a:buSzPts val="8400"/>
              <a:buNone/>
              <a:defRPr sz="11200" b="0"/>
            </a:lvl4pPr>
            <a:lvl5pPr lvl="4" algn="ctr" rtl="0">
              <a:spcBef>
                <a:spcPts val="0"/>
              </a:spcBef>
              <a:spcAft>
                <a:spcPts val="0"/>
              </a:spcAft>
              <a:buSzPts val="8400"/>
              <a:buNone/>
              <a:defRPr sz="11200" b="0"/>
            </a:lvl5pPr>
            <a:lvl6pPr lvl="5" algn="ctr" rtl="0">
              <a:spcBef>
                <a:spcPts val="0"/>
              </a:spcBef>
              <a:spcAft>
                <a:spcPts val="0"/>
              </a:spcAft>
              <a:buSzPts val="8400"/>
              <a:buNone/>
              <a:defRPr sz="11200" b="0"/>
            </a:lvl6pPr>
            <a:lvl7pPr lvl="6" algn="ctr" rtl="0">
              <a:spcBef>
                <a:spcPts val="0"/>
              </a:spcBef>
              <a:spcAft>
                <a:spcPts val="0"/>
              </a:spcAft>
              <a:buSzPts val="8400"/>
              <a:buNone/>
              <a:defRPr sz="11200" b="0"/>
            </a:lvl7pPr>
            <a:lvl8pPr lvl="7" algn="ctr" rtl="0">
              <a:spcBef>
                <a:spcPts val="0"/>
              </a:spcBef>
              <a:spcAft>
                <a:spcPts val="0"/>
              </a:spcAft>
              <a:buSzPts val="8400"/>
              <a:buNone/>
              <a:defRPr sz="11200" b="0"/>
            </a:lvl8pPr>
            <a:lvl9pPr lvl="8" algn="ctr" rtl="0">
              <a:spcBef>
                <a:spcPts val="0"/>
              </a:spcBef>
              <a:spcAft>
                <a:spcPts val="0"/>
              </a:spcAft>
              <a:buSzPts val="8400"/>
              <a:buNone/>
              <a:defRPr sz="11200" b="0"/>
            </a:lvl9pPr>
          </a:lstStyle>
          <a:p/>
        </p:txBody>
      </p:sp>
      <p:sp>
        <p:nvSpPr>
          <p:cNvPr id="13" name="Google Shape;13;p3"/>
          <p:cNvSpPr txBox="1">
            <a:spLocks noGrp="1"/>
          </p:cNvSpPr>
          <p:nvPr>
            <p:ph type="subTitle" idx="1"/>
          </p:nvPr>
        </p:nvSpPr>
        <p:spPr>
          <a:xfrm>
            <a:off x="4193200" y="3732500"/>
            <a:ext cx="3805600" cy="524800"/>
          </a:xfrm>
          <a:prstGeom prst="rect">
            <a:avLst/>
          </a:prstGeom>
        </p:spPr>
        <p:txBody>
          <a:bodyPr spcFirstLastPara="1" wrap="square" lIns="121897" tIns="121897" rIns="121897" bIns="121897" anchor="t" anchorCtr="0">
            <a:noAutofit/>
          </a:bodyPr>
          <a:lstStyle>
            <a:lvl1pPr lvl="0" algn="ctr" rtl="0">
              <a:lnSpc>
                <a:spcPct val="100000"/>
              </a:lnSpc>
              <a:spcBef>
                <a:spcPts val="0"/>
              </a:spcBef>
              <a:spcAft>
                <a:spcPts val="0"/>
              </a:spcAft>
              <a:buSzPts val="2000"/>
              <a:buNone/>
              <a:defRPr sz="2700" b="1"/>
            </a:lvl1pPr>
            <a:lvl2pPr lvl="1" algn="ctr" rtl="0">
              <a:lnSpc>
                <a:spcPct val="100000"/>
              </a:lnSpc>
              <a:spcBef>
                <a:spcPts val="0"/>
              </a:spcBef>
              <a:spcAft>
                <a:spcPts val="0"/>
              </a:spcAft>
              <a:buSzPts val="2000"/>
              <a:buNone/>
              <a:defRPr sz="2700" b="1"/>
            </a:lvl2pPr>
            <a:lvl3pPr lvl="2" algn="ctr" rtl="0">
              <a:lnSpc>
                <a:spcPct val="100000"/>
              </a:lnSpc>
              <a:spcBef>
                <a:spcPts val="0"/>
              </a:spcBef>
              <a:spcAft>
                <a:spcPts val="0"/>
              </a:spcAft>
              <a:buSzPts val="2000"/>
              <a:buNone/>
              <a:defRPr sz="2700" b="1"/>
            </a:lvl3pPr>
            <a:lvl4pPr lvl="3" algn="ctr" rtl="0">
              <a:lnSpc>
                <a:spcPct val="100000"/>
              </a:lnSpc>
              <a:spcBef>
                <a:spcPts val="0"/>
              </a:spcBef>
              <a:spcAft>
                <a:spcPts val="0"/>
              </a:spcAft>
              <a:buSzPts val="2000"/>
              <a:buNone/>
              <a:defRPr sz="2700" b="1"/>
            </a:lvl4pPr>
            <a:lvl5pPr lvl="4" algn="ctr" rtl="0">
              <a:lnSpc>
                <a:spcPct val="100000"/>
              </a:lnSpc>
              <a:spcBef>
                <a:spcPts val="0"/>
              </a:spcBef>
              <a:spcAft>
                <a:spcPts val="0"/>
              </a:spcAft>
              <a:buSzPts val="2000"/>
              <a:buNone/>
              <a:defRPr sz="2700" b="1"/>
            </a:lvl5pPr>
            <a:lvl6pPr lvl="5" algn="ctr" rtl="0">
              <a:lnSpc>
                <a:spcPct val="100000"/>
              </a:lnSpc>
              <a:spcBef>
                <a:spcPts val="0"/>
              </a:spcBef>
              <a:spcAft>
                <a:spcPts val="0"/>
              </a:spcAft>
              <a:buSzPts val="2000"/>
              <a:buNone/>
              <a:defRPr sz="2700" b="1"/>
            </a:lvl6pPr>
            <a:lvl7pPr lvl="6" algn="ctr" rtl="0">
              <a:lnSpc>
                <a:spcPct val="100000"/>
              </a:lnSpc>
              <a:spcBef>
                <a:spcPts val="0"/>
              </a:spcBef>
              <a:spcAft>
                <a:spcPts val="0"/>
              </a:spcAft>
              <a:buSzPts val="2000"/>
              <a:buNone/>
              <a:defRPr sz="2700" b="1"/>
            </a:lvl7pPr>
            <a:lvl8pPr lvl="7" algn="ctr" rtl="0">
              <a:lnSpc>
                <a:spcPct val="100000"/>
              </a:lnSpc>
              <a:spcBef>
                <a:spcPts val="0"/>
              </a:spcBef>
              <a:spcAft>
                <a:spcPts val="0"/>
              </a:spcAft>
              <a:buSzPts val="2000"/>
              <a:buNone/>
              <a:defRPr sz="2700" b="1"/>
            </a:lvl8pPr>
            <a:lvl9pPr lvl="8" algn="ctr" rtl="0">
              <a:lnSpc>
                <a:spcPct val="100000"/>
              </a:lnSpc>
              <a:spcBef>
                <a:spcPts val="0"/>
              </a:spcBef>
              <a:spcAft>
                <a:spcPts val="0"/>
              </a:spcAft>
              <a:buSzPts val="2000"/>
              <a:buNone/>
              <a:defRPr sz="2700" b="1"/>
            </a:lvl9pPr>
          </a:lstStyle>
          <a:p/>
        </p:txBody>
      </p:sp>
      <p:sp>
        <p:nvSpPr>
          <p:cNvPr id="14" name="Google Shape;14;p3"/>
          <p:cNvSpPr txBox="1">
            <a:spLocks noGrp="1"/>
          </p:cNvSpPr>
          <p:nvPr>
            <p:ph type="subTitle" idx="2"/>
          </p:nvPr>
        </p:nvSpPr>
        <p:spPr>
          <a:xfrm>
            <a:off x="4193200" y="4167600"/>
            <a:ext cx="3805600" cy="820400"/>
          </a:xfrm>
          <a:prstGeom prst="rect">
            <a:avLst/>
          </a:prstGeom>
        </p:spPr>
        <p:txBody>
          <a:bodyPr spcFirstLastPara="1" wrap="square" lIns="121897" tIns="121897" rIns="121897" bIns="121897" anchor="t" anchorCtr="0">
            <a:noAutofit/>
          </a:bodyPr>
          <a:lstStyle>
            <a:lvl1pPr lvl="0" algn="ctr" rtl="0">
              <a:lnSpc>
                <a:spcPct val="100000"/>
              </a:lnSpc>
              <a:spcBef>
                <a:spcPts val="0"/>
              </a:spcBef>
              <a:spcAft>
                <a:spcPts val="0"/>
              </a:spcAft>
              <a:buSzPts val="1800"/>
              <a:buNone/>
              <a:defRPr sz="2400"/>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x" matchingName="Title and body">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719367"/>
            <a:ext cx="10290000" cy="550400"/>
          </a:xfrm>
          <a:prstGeom prst="rect">
            <a:avLst/>
          </a:prstGeom>
        </p:spPr>
        <p:txBody>
          <a:bodyPr spcFirstLastPara="1" wrap="square" lIns="121897" tIns="121897" rIns="121897" bIns="121897" anchor="ctr" anchorCtr="0">
            <a:noAutofit/>
          </a:bodyPr>
          <a:lstStyle>
            <a:lvl1pPr lvl="0">
              <a:spcBef>
                <a:spcPts val="0"/>
              </a:spcBef>
              <a:spcAft>
                <a:spcPts val="0"/>
              </a:spcAft>
              <a:buSzPts val="4200"/>
              <a:buNone/>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p:txBody>
      </p:sp>
      <p:sp>
        <p:nvSpPr>
          <p:cNvPr id="17" name="Google Shape;17;p4"/>
          <p:cNvSpPr txBox="1">
            <a:spLocks noGrp="1"/>
          </p:cNvSpPr>
          <p:nvPr>
            <p:ph type="body" idx="1"/>
          </p:nvPr>
        </p:nvSpPr>
        <p:spPr>
          <a:xfrm>
            <a:off x="950967" y="1848933"/>
            <a:ext cx="10290000" cy="4304000"/>
          </a:xfrm>
          <a:prstGeom prst="rect">
            <a:avLst/>
          </a:prstGeom>
        </p:spPr>
        <p:txBody>
          <a:bodyPr spcFirstLastPara="1" wrap="square" lIns="121897" tIns="121897" rIns="121897" bIns="121897" anchor="t" anchorCtr="0">
            <a:noAutofit/>
          </a:bodyPr>
          <a:lstStyle>
            <a:lvl1pPr marL="609600" lvl="0" indent="-406400">
              <a:spcBef>
                <a:spcPts val="0"/>
              </a:spcBef>
              <a:spcAft>
                <a:spcPts val="0"/>
              </a:spcAft>
              <a:buSzPts val="1200"/>
              <a:buChar char="●"/>
              <a:defRPr sz="1600"/>
            </a:lvl1pPr>
            <a:lvl2pPr marL="1219200" lvl="1" indent="-406400">
              <a:spcBef>
                <a:spcPts val="2135"/>
              </a:spcBef>
              <a:spcAft>
                <a:spcPts val="0"/>
              </a:spcAft>
              <a:buSzPts val="1200"/>
              <a:buChar char="○"/>
              <a:defRPr sz="1600"/>
            </a:lvl2pPr>
            <a:lvl3pPr marL="1828800" lvl="2" indent="-406400">
              <a:spcBef>
                <a:spcPts val="2135"/>
              </a:spcBef>
              <a:spcAft>
                <a:spcPts val="0"/>
              </a:spcAft>
              <a:buSzPts val="1200"/>
              <a:buChar char="■"/>
              <a:defRPr sz="1600"/>
            </a:lvl3pPr>
            <a:lvl4pPr marL="2438400" lvl="3" indent="-406400">
              <a:spcBef>
                <a:spcPts val="2135"/>
              </a:spcBef>
              <a:spcAft>
                <a:spcPts val="0"/>
              </a:spcAft>
              <a:buSzPts val="1200"/>
              <a:buChar char="●"/>
              <a:defRPr sz="1600"/>
            </a:lvl4pPr>
            <a:lvl5pPr marL="3048000" lvl="4" indent="-406400">
              <a:spcBef>
                <a:spcPts val="2135"/>
              </a:spcBef>
              <a:spcAft>
                <a:spcPts val="0"/>
              </a:spcAft>
              <a:buSzPts val="1200"/>
              <a:buChar char="○"/>
              <a:defRPr sz="1600"/>
            </a:lvl5pPr>
            <a:lvl6pPr marL="3657600" lvl="5" indent="-406400">
              <a:spcBef>
                <a:spcPts val="2135"/>
              </a:spcBef>
              <a:spcAft>
                <a:spcPts val="0"/>
              </a:spcAft>
              <a:buSzPts val="1200"/>
              <a:buChar char="■"/>
              <a:defRPr sz="1600"/>
            </a:lvl6pPr>
            <a:lvl7pPr marL="4267200" lvl="6" indent="-406400">
              <a:spcBef>
                <a:spcPts val="2135"/>
              </a:spcBef>
              <a:spcAft>
                <a:spcPts val="0"/>
              </a:spcAft>
              <a:buSzPts val="1200"/>
              <a:buChar char="●"/>
              <a:defRPr sz="1600"/>
            </a:lvl7pPr>
            <a:lvl8pPr marL="4876800" lvl="7" indent="-406400">
              <a:spcBef>
                <a:spcPts val="2135"/>
              </a:spcBef>
              <a:spcAft>
                <a:spcPts val="0"/>
              </a:spcAft>
              <a:buSzPts val="1200"/>
              <a:buChar char="○"/>
              <a:defRPr sz="1600"/>
            </a:lvl8pPr>
            <a:lvl9pPr marL="5486400" lvl="8" indent="-406400">
              <a:spcBef>
                <a:spcPts val="2135"/>
              </a:spcBef>
              <a:spcAft>
                <a:spcPts val="2135"/>
              </a:spcAft>
              <a:buSzPts val="1200"/>
              <a:buChar char="■"/>
              <a:defRPr sz="1600"/>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ColTx" matchingName="Title and two columns">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6009000" y="1822067"/>
            <a:ext cx="5232000" cy="550400"/>
          </a:xfrm>
          <a:prstGeom prst="rect">
            <a:avLst/>
          </a:prstGeom>
        </p:spPr>
        <p:txBody>
          <a:bodyPr spcFirstLastPara="1" wrap="square" lIns="121897" tIns="121897" rIns="121897" bIns="121897" anchor="ctr" anchorCtr="0">
            <a:noAutofit/>
          </a:bodyPr>
          <a:lstStyle>
            <a:lvl1pPr lvl="0">
              <a:spcBef>
                <a:spcPts val="0"/>
              </a:spcBef>
              <a:spcAft>
                <a:spcPts val="0"/>
              </a:spcAft>
              <a:buSzPts val="4200"/>
              <a:buNone/>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p:txBody>
      </p:sp>
      <p:sp>
        <p:nvSpPr>
          <p:cNvPr id="20" name="Google Shape;20;p5"/>
          <p:cNvSpPr txBox="1">
            <a:spLocks noGrp="1"/>
          </p:cNvSpPr>
          <p:nvPr>
            <p:ph type="subTitle" idx="1"/>
          </p:nvPr>
        </p:nvSpPr>
        <p:spPr>
          <a:xfrm>
            <a:off x="6069100" y="2905467"/>
            <a:ext cx="4901600" cy="4764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21" name="Google Shape;21;p5"/>
          <p:cNvSpPr txBox="1">
            <a:spLocks noGrp="1"/>
          </p:cNvSpPr>
          <p:nvPr>
            <p:ph type="subTitle" idx="2"/>
          </p:nvPr>
        </p:nvSpPr>
        <p:spPr>
          <a:xfrm>
            <a:off x="6069100" y="3422500"/>
            <a:ext cx="4200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2" name="Google Shape;22;p5"/>
          <p:cNvSpPr txBox="1">
            <a:spLocks noGrp="1"/>
          </p:cNvSpPr>
          <p:nvPr>
            <p:ph type="subTitle" idx="3"/>
          </p:nvPr>
        </p:nvSpPr>
        <p:spPr>
          <a:xfrm>
            <a:off x="6069100" y="4611500"/>
            <a:ext cx="4901600" cy="4764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23" name="Google Shape;23;p5"/>
          <p:cNvSpPr txBox="1">
            <a:spLocks noGrp="1"/>
          </p:cNvSpPr>
          <p:nvPr>
            <p:ph type="subTitle" idx="4"/>
          </p:nvPr>
        </p:nvSpPr>
        <p:spPr>
          <a:xfrm>
            <a:off x="6069100" y="5128533"/>
            <a:ext cx="4200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matchingName="Title 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950967" y="719367"/>
            <a:ext cx="102900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6"/>
        <p:cNvGrpSpPr/>
        <p:nvPr/>
      </p:nvGrpSpPr>
      <p:grpSpPr>
        <a:xfrm>
          <a:off x="0" y="0"/>
          <a:ext cx="0" cy="0"/>
          <a:chOff x="0" y="0"/>
          <a:chExt cx="0" cy="0"/>
        </a:xfrm>
      </p:grpSpPr>
      <p:sp>
        <p:nvSpPr>
          <p:cNvPr id="27" name="Google Shape;27;p7"/>
          <p:cNvSpPr txBox="1">
            <a:spLocks noGrp="1"/>
          </p:cNvSpPr>
          <p:nvPr>
            <p:ph type="title"/>
          </p:nvPr>
        </p:nvSpPr>
        <p:spPr>
          <a:xfrm>
            <a:off x="950967" y="3026733"/>
            <a:ext cx="7265600" cy="1370000"/>
          </a:xfrm>
          <a:prstGeom prst="rect">
            <a:avLst/>
          </a:prstGeom>
        </p:spPr>
        <p:txBody>
          <a:bodyPr spcFirstLastPara="1" wrap="square" lIns="121897" tIns="121897" rIns="121897" bIns="121897" anchor="t" anchorCtr="0">
            <a:noAutofit/>
          </a:bodyPr>
          <a:lstStyle>
            <a:lvl1pPr lvl="0">
              <a:spcBef>
                <a:spcPts val="0"/>
              </a:spcBef>
              <a:spcAft>
                <a:spcPts val="0"/>
              </a:spcAft>
              <a:buSzPts val="7200"/>
              <a:buNone/>
              <a:defRPr sz="9600"/>
            </a:lvl1pPr>
            <a:lvl2pPr lvl="1">
              <a:spcBef>
                <a:spcPts val="0"/>
              </a:spcBef>
              <a:spcAft>
                <a:spcPts val="0"/>
              </a:spcAft>
              <a:buSzPts val="7200"/>
              <a:buNone/>
              <a:defRPr sz="9600"/>
            </a:lvl2pPr>
            <a:lvl3pPr lvl="2">
              <a:spcBef>
                <a:spcPts val="0"/>
              </a:spcBef>
              <a:spcAft>
                <a:spcPts val="0"/>
              </a:spcAft>
              <a:buSzPts val="7200"/>
              <a:buNone/>
              <a:defRPr sz="9600"/>
            </a:lvl3pPr>
            <a:lvl4pPr lvl="3">
              <a:spcBef>
                <a:spcPts val="0"/>
              </a:spcBef>
              <a:spcAft>
                <a:spcPts val="0"/>
              </a:spcAft>
              <a:buSzPts val="7200"/>
              <a:buNone/>
              <a:defRPr sz="9600"/>
            </a:lvl4pPr>
            <a:lvl5pPr lvl="4">
              <a:spcBef>
                <a:spcPts val="0"/>
              </a:spcBef>
              <a:spcAft>
                <a:spcPts val="0"/>
              </a:spcAft>
              <a:buSzPts val="7200"/>
              <a:buNone/>
              <a:defRPr sz="9600"/>
            </a:lvl5pPr>
            <a:lvl6pPr lvl="5">
              <a:spcBef>
                <a:spcPts val="0"/>
              </a:spcBef>
              <a:spcAft>
                <a:spcPts val="0"/>
              </a:spcAft>
              <a:buSzPts val="7200"/>
              <a:buNone/>
              <a:defRPr sz="9600"/>
            </a:lvl6pPr>
            <a:lvl7pPr lvl="6">
              <a:spcBef>
                <a:spcPts val="0"/>
              </a:spcBef>
              <a:spcAft>
                <a:spcPts val="0"/>
              </a:spcAft>
              <a:buSzPts val="7200"/>
              <a:buNone/>
              <a:defRPr sz="9600"/>
            </a:lvl7pPr>
            <a:lvl8pPr lvl="7">
              <a:spcBef>
                <a:spcPts val="0"/>
              </a:spcBef>
              <a:spcAft>
                <a:spcPts val="0"/>
              </a:spcAft>
              <a:buSzPts val="7200"/>
              <a:buNone/>
              <a:defRPr sz="9600"/>
            </a:lvl8pPr>
            <a:lvl9pPr lvl="8">
              <a:spcBef>
                <a:spcPts val="0"/>
              </a:spcBef>
              <a:spcAft>
                <a:spcPts val="0"/>
              </a:spcAft>
              <a:buSzPts val="7200"/>
              <a:buNone/>
              <a:defRPr sz="9600"/>
            </a:lvl9pPr>
          </a:lstStyle>
          <a:p/>
        </p:txBody>
      </p:sp>
      <p:sp>
        <p:nvSpPr>
          <p:cNvPr id="28" name="Google Shape;28;p7"/>
          <p:cNvSpPr txBox="1">
            <a:spLocks noGrp="1"/>
          </p:cNvSpPr>
          <p:nvPr>
            <p:ph type="body" idx="1"/>
          </p:nvPr>
        </p:nvSpPr>
        <p:spPr>
          <a:xfrm>
            <a:off x="950967" y="4632533"/>
            <a:ext cx="5907200" cy="1520400"/>
          </a:xfrm>
          <a:prstGeom prst="rect">
            <a:avLst/>
          </a:prstGeom>
        </p:spPr>
        <p:txBody>
          <a:bodyPr spcFirstLastPara="1" wrap="square" lIns="121897" tIns="121897" rIns="121897" bIns="121897" anchor="t" anchorCtr="0">
            <a:noAutofit/>
          </a:bodyPr>
          <a:lstStyle>
            <a:lvl1pPr marL="609600" lvl="0" indent="-457200">
              <a:spcBef>
                <a:spcPts val="0"/>
              </a:spcBef>
              <a:spcAft>
                <a:spcPts val="0"/>
              </a:spcAft>
              <a:buSzPts val="1800"/>
              <a:buChar char="●"/>
              <a:defRPr sz="2400"/>
            </a:lvl1pPr>
            <a:lvl2pPr marL="1219200" lvl="1" indent="-457200">
              <a:spcBef>
                <a:spcPts val="2135"/>
              </a:spcBef>
              <a:spcAft>
                <a:spcPts val="0"/>
              </a:spcAft>
              <a:buSzPts val="1800"/>
              <a:buChar char="○"/>
              <a:defRPr sz="2400"/>
            </a:lvl2pPr>
            <a:lvl3pPr marL="1828800" lvl="2" indent="-457200">
              <a:spcBef>
                <a:spcPts val="2135"/>
              </a:spcBef>
              <a:spcAft>
                <a:spcPts val="0"/>
              </a:spcAft>
              <a:buSzPts val="1800"/>
              <a:buChar char="■"/>
              <a:defRPr sz="2400"/>
            </a:lvl3pPr>
            <a:lvl4pPr marL="2438400" lvl="3" indent="-457200">
              <a:spcBef>
                <a:spcPts val="2135"/>
              </a:spcBef>
              <a:spcAft>
                <a:spcPts val="0"/>
              </a:spcAft>
              <a:buSzPts val="1800"/>
              <a:buChar char="●"/>
              <a:defRPr sz="2400"/>
            </a:lvl4pPr>
            <a:lvl5pPr marL="3048000" lvl="4" indent="-457200">
              <a:spcBef>
                <a:spcPts val="2135"/>
              </a:spcBef>
              <a:spcAft>
                <a:spcPts val="0"/>
              </a:spcAft>
              <a:buSzPts val="1800"/>
              <a:buChar char="○"/>
              <a:defRPr sz="2400"/>
            </a:lvl5pPr>
            <a:lvl6pPr marL="3657600" lvl="5" indent="-457200">
              <a:spcBef>
                <a:spcPts val="2135"/>
              </a:spcBef>
              <a:spcAft>
                <a:spcPts val="0"/>
              </a:spcAft>
              <a:buSzPts val="1800"/>
              <a:buChar char="■"/>
              <a:defRPr sz="2400"/>
            </a:lvl6pPr>
            <a:lvl7pPr marL="4267200" lvl="6" indent="-457200">
              <a:spcBef>
                <a:spcPts val="2135"/>
              </a:spcBef>
              <a:spcAft>
                <a:spcPts val="0"/>
              </a:spcAft>
              <a:buSzPts val="1800"/>
              <a:buChar char="●"/>
              <a:defRPr sz="2400"/>
            </a:lvl7pPr>
            <a:lvl8pPr marL="4876800" lvl="7" indent="-457200">
              <a:spcBef>
                <a:spcPts val="2135"/>
              </a:spcBef>
              <a:spcAft>
                <a:spcPts val="0"/>
              </a:spcAft>
              <a:buSzPts val="1800"/>
              <a:buChar char="○"/>
              <a:defRPr sz="2400"/>
            </a:lvl8pPr>
            <a:lvl9pPr marL="5486400" lvl="8" indent="-457200">
              <a:spcBef>
                <a:spcPts val="2135"/>
              </a:spcBef>
              <a:spcAft>
                <a:spcPts val="2135"/>
              </a:spcAft>
              <a:buSzPts val="1800"/>
              <a:buChar char="■"/>
              <a:defRPr sz="2400"/>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959233" y="2035333"/>
            <a:ext cx="79772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33" name="Google Shape;33;p9"/>
          <p:cNvSpPr txBox="1">
            <a:spLocks noGrp="1"/>
          </p:cNvSpPr>
          <p:nvPr>
            <p:ph type="body" idx="1"/>
          </p:nvPr>
        </p:nvSpPr>
        <p:spPr>
          <a:xfrm>
            <a:off x="950967" y="3022600"/>
            <a:ext cx="6793600" cy="3130400"/>
          </a:xfrm>
          <a:prstGeom prst="rect">
            <a:avLst/>
          </a:prstGeom>
        </p:spPr>
        <p:txBody>
          <a:bodyPr spcFirstLastPara="1" wrap="square" lIns="121897" tIns="121897" rIns="121897" bIns="121897" anchor="t" anchorCtr="0">
            <a:noAutofit/>
          </a:bodyPr>
          <a:lstStyle>
            <a:lvl1pPr marL="609600" lvl="0" indent="-440055" rtl="0">
              <a:spcBef>
                <a:spcPts val="0"/>
              </a:spcBef>
              <a:spcAft>
                <a:spcPts val="0"/>
              </a:spcAft>
              <a:buSzPts val="1600"/>
              <a:buChar char="●"/>
              <a:defRPr sz="2100"/>
            </a:lvl1pPr>
            <a:lvl2pPr marL="1219200" lvl="1" indent="-440055" rtl="0">
              <a:spcBef>
                <a:spcPts val="2135"/>
              </a:spcBef>
              <a:spcAft>
                <a:spcPts val="0"/>
              </a:spcAft>
              <a:buSzPts val="1600"/>
              <a:buChar char="○"/>
              <a:defRPr sz="2100"/>
            </a:lvl2pPr>
            <a:lvl3pPr marL="1828800" lvl="2" indent="-440055" rtl="0">
              <a:spcBef>
                <a:spcPts val="2135"/>
              </a:spcBef>
              <a:spcAft>
                <a:spcPts val="0"/>
              </a:spcAft>
              <a:buSzPts val="1600"/>
              <a:buChar char="■"/>
              <a:defRPr sz="2100"/>
            </a:lvl3pPr>
            <a:lvl4pPr marL="2438400" lvl="3" indent="-440055" rtl="0">
              <a:spcBef>
                <a:spcPts val="2135"/>
              </a:spcBef>
              <a:spcAft>
                <a:spcPts val="0"/>
              </a:spcAft>
              <a:buSzPts val="1600"/>
              <a:buChar char="●"/>
              <a:defRPr sz="2100"/>
            </a:lvl4pPr>
            <a:lvl5pPr marL="3048000" lvl="4" indent="-440055" rtl="0">
              <a:spcBef>
                <a:spcPts val="2135"/>
              </a:spcBef>
              <a:spcAft>
                <a:spcPts val="0"/>
              </a:spcAft>
              <a:buSzPts val="1600"/>
              <a:buChar char="○"/>
              <a:defRPr sz="2100"/>
            </a:lvl5pPr>
            <a:lvl6pPr marL="3657600" lvl="5" indent="-440055" rtl="0">
              <a:spcBef>
                <a:spcPts val="2135"/>
              </a:spcBef>
              <a:spcAft>
                <a:spcPts val="0"/>
              </a:spcAft>
              <a:buSzPts val="1600"/>
              <a:buChar char="■"/>
              <a:defRPr sz="2100"/>
            </a:lvl6pPr>
            <a:lvl7pPr marL="4267200" lvl="6" indent="-440055" rtl="0">
              <a:spcBef>
                <a:spcPts val="2135"/>
              </a:spcBef>
              <a:spcAft>
                <a:spcPts val="0"/>
              </a:spcAft>
              <a:buSzPts val="1600"/>
              <a:buChar char="●"/>
              <a:defRPr sz="2100"/>
            </a:lvl7pPr>
            <a:lvl8pPr marL="4876800" lvl="7" indent="-440055" rtl="0">
              <a:spcBef>
                <a:spcPts val="2135"/>
              </a:spcBef>
              <a:spcAft>
                <a:spcPts val="0"/>
              </a:spcAft>
              <a:buSzPts val="1600"/>
              <a:buChar char="○"/>
              <a:defRPr sz="2100"/>
            </a:lvl8pPr>
            <a:lvl9pPr marL="5486400" lvl="8" indent="-440055" rtl="0">
              <a:spcBef>
                <a:spcPts val="2135"/>
              </a:spcBef>
              <a:spcAft>
                <a:spcPts val="2135"/>
              </a:spcAft>
              <a:buSzPts val="1600"/>
              <a:buChar char="■"/>
              <a:defRPr sz="2100"/>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4"/>
        <p:cNvGrpSpPr/>
        <p:nvPr/>
      </p:nvGrpSpPr>
      <p:grpSpPr>
        <a:xfrm>
          <a:off x="0" y="0"/>
          <a:ext cx="0" cy="0"/>
          <a:chOff x="0" y="0"/>
          <a:chExt cx="0" cy="0"/>
        </a:xfrm>
      </p:grpSpPr>
      <p:sp>
        <p:nvSpPr>
          <p:cNvPr id="35" name="Google Shape;35;p10"/>
          <p:cNvSpPr txBox="1">
            <a:spLocks noGrp="1"/>
          </p:cNvSpPr>
          <p:nvPr>
            <p:ph type="body" idx="1"/>
          </p:nvPr>
        </p:nvSpPr>
        <p:spPr>
          <a:xfrm>
            <a:off x="962167" y="726733"/>
            <a:ext cx="5374000" cy="1284000"/>
          </a:xfrm>
          <a:prstGeom prst="rect">
            <a:avLst/>
          </a:prstGeom>
        </p:spPr>
        <p:txBody>
          <a:bodyPr spcFirstLastPara="1" wrap="square" lIns="121897" tIns="121897" rIns="121897" bIns="121897" anchor="ctr" anchorCtr="0">
            <a:noAutofit/>
          </a:bodyPr>
          <a:lstStyle>
            <a:lvl1pPr marL="609600" lvl="0" indent="-304800">
              <a:lnSpc>
                <a:spcPct val="90000"/>
              </a:lnSpc>
              <a:spcBef>
                <a:spcPts val="0"/>
              </a:spcBef>
              <a:spcAft>
                <a:spcPts val="0"/>
              </a:spcAft>
              <a:buSzPts val="3900"/>
              <a:buFont typeface="La Belle Aurore" panose="020B0604020202020204"/>
              <a:buNone/>
              <a:defRPr sz="5200" b="1">
                <a:latin typeface="La Belle Aurore" panose="020B0604020202020204"/>
                <a:ea typeface="La Belle Aurore" panose="020B0604020202020204"/>
                <a:cs typeface="La Belle Aurore" panose="020B0604020202020204"/>
                <a:sym typeface="La Belle Aurore" panose="020B0604020202020204"/>
              </a:defRPr>
            </a:lvl1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6"/>
        <p:cNvGrpSpPr/>
        <p:nvPr/>
      </p:nvGrpSpPr>
      <p:grpSpPr>
        <a:xfrm>
          <a:off x="0" y="0"/>
          <a:ext cx="0" cy="0"/>
          <a:chOff x="0" y="0"/>
          <a:chExt cx="0" cy="0"/>
        </a:xfrm>
      </p:grpSpPr>
      <p:sp>
        <p:nvSpPr>
          <p:cNvPr id="37" name="Google Shape;37;p11"/>
          <p:cNvSpPr txBox="1">
            <a:spLocks noGrp="1"/>
          </p:cNvSpPr>
          <p:nvPr>
            <p:ph type="title" hasCustomPrompt="1"/>
          </p:nvPr>
        </p:nvSpPr>
        <p:spPr>
          <a:xfrm>
            <a:off x="3088200" y="2911400"/>
            <a:ext cx="6015600" cy="1035200"/>
          </a:xfrm>
          <a:prstGeom prst="rect">
            <a:avLst/>
          </a:prstGeom>
        </p:spPr>
        <p:txBody>
          <a:bodyPr spcFirstLastPara="1" wrap="square" lIns="121897" tIns="121897" rIns="121897" bIns="121897" anchor="ctr" anchorCtr="0">
            <a:noAutofit/>
          </a:bodyPr>
          <a:lstStyle>
            <a:lvl1pPr lvl="0" algn="ctr">
              <a:spcBef>
                <a:spcPts val="0"/>
              </a:spcBef>
              <a:spcAft>
                <a:spcPts val="0"/>
              </a:spcAft>
              <a:buSzPts val="9000"/>
              <a:buNone/>
              <a:defRPr sz="12000" b="0"/>
            </a:lvl1pPr>
            <a:lvl2pPr lvl="1" algn="ctr">
              <a:spcBef>
                <a:spcPts val="0"/>
              </a:spcBef>
              <a:spcAft>
                <a:spcPts val="0"/>
              </a:spcAft>
              <a:buSzPts val="9000"/>
              <a:buNone/>
              <a:defRPr sz="12000" b="0"/>
            </a:lvl2pPr>
            <a:lvl3pPr lvl="2" algn="ctr">
              <a:spcBef>
                <a:spcPts val="0"/>
              </a:spcBef>
              <a:spcAft>
                <a:spcPts val="0"/>
              </a:spcAft>
              <a:buSzPts val="9000"/>
              <a:buNone/>
              <a:defRPr sz="12000" b="0"/>
            </a:lvl3pPr>
            <a:lvl4pPr lvl="3" algn="ctr">
              <a:spcBef>
                <a:spcPts val="0"/>
              </a:spcBef>
              <a:spcAft>
                <a:spcPts val="0"/>
              </a:spcAft>
              <a:buSzPts val="9000"/>
              <a:buNone/>
              <a:defRPr sz="12000" b="0"/>
            </a:lvl4pPr>
            <a:lvl5pPr lvl="4" algn="ctr">
              <a:spcBef>
                <a:spcPts val="0"/>
              </a:spcBef>
              <a:spcAft>
                <a:spcPts val="0"/>
              </a:spcAft>
              <a:buSzPts val="9000"/>
              <a:buNone/>
              <a:defRPr sz="12000" b="0"/>
            </a:lvl5pPr>
            <a:lvl6pPr lvl="5" algn="ctr">
              <a:spcBef>
                <a:spcPts val="0"/>
              </a:spcBef>
              <a:spcAft>
                <a:spcPts val="0"/>
              </a:spcAft>
              <a:buSzPts val="9000"/>
              <a:buNone/>
              <a:defRPr sz="12000" b="0"/>
            </a:lvl6pPr>
            <a:lvl7pPr lvl="6" algn="ctr">
              <a:spcBef>
                <a:spcPts val="0"/>
              </a:spcBef>
              <a:spcAft>
                <a:spcPts val="0"/>
              </a:spcAft>
              <a:buSzPts val="9000"/>
              <a:buNone/>
              <a:defRPr sz="12000" b="0"/>
            </a:lvl7pPr>
            <a:lvl8pPr lvl="7" algn="ctr">
              <a:spcBef>
                <a:spcPts val="0"/>
              </a:spcBef>
              <a:spcAft>
                <a:spcPts val="0"/>
              </a:spcAft>
              <a:buSzPts val="9000"/>
              <a:buNone/>
              <a:defRPr sz="12000" b="0"/>
            </a:lvl8pPr>
            <a:lvl9pPr lvl="8" algn="ctr">
              <a:spcBef>
                <a:spcPts val="0"/>
              </a:spcBef>
              <a:spcAft>
                <a:spcPts val="0"/>
              </a:spcAft>
              <a:buSzPts val="9000"/>
              <a:buNone/>
              <a:defRPr sz="12000" b="0"/>
            </a:lvl9pPr>
          </a:lstStyle>
          <a:p>
            <a:r>
              <a:t>xx%</a:t>
            </a:r>
          </a:p>
        </p:txBody>
      </p:sp>
      <p:sp>
        <p:nvSpPr>
          <p:cNvPr id="38" name="Google Shape;38;p11"/>
          <p:cNvSpPr txBox="1">
            <a:spLocks noGrp="1"/>
          </p:cNvSpPr>
          <p:nvPr>
            <p:ph type="subTitle" idx="1"/>
          </p:nvPr>
        </p:nvSpPr>
        <p:spPr>
          <a:xfrm>
            <a:off x="2096800" y="4574267"/>
            <a:ext cx="7998400" cy="635600"/>
          </a:xfrm>
          <a:prstGeom prst="rect">
            <a:avLst/>
          </a:prstGeom>
        </p:spPr>
        <p:txBody>
          <a:bodyPr spcFirstLastPara="1" wrap="square" lIns="121897" tIns="121897" rIns="121897" bIns="121897" anchor="ctr" anchorCtr="0">
            <a:noAutofit/>
          </a:bodyPr>
          <a:lstStyle>
            <a:lvl1pPr lvl="0" algn="ctr" rtl="0">
              <a:lnSpc>
                <a:spcPct val="100000"/>
              </a:lnSpc>
              <a:spcBef>
                <a:spcPts val="0"/>
              </a:spcBef>
              <a:spcAft>
                <a:spcPts val="0"/>
              </a:spcAft>
              <a:buSzPts val="1800"/>
              <a:buNone/>
              <a:defRPr sz="2400"/>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39"/>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794"/>
        <p:cNvGrpSpPr/>
        <p:nvPr/>
      </p:nvGrpSpPr>
      <p:grpSpPr>
        <a:xfrm>
          <a:off x="0" y="0"/>
          <a:ext cx="0" cy="0"/>
          <a:chOff x="0" y="0"/>
          <a:chExt cx="0" cy="0"/>
        </a:xfrm>
      </p:grpSpPr>
      <p:pic>
        <p:nvPicPr>
          <p:cNvPr id="795" name="Google Shape;795;p124" descr="3.png"/>
          <p:cNvPicPr preferRelativeResize="0"/>
          <p:nvPr/>
        </p:nvPicPr>
        <p:blipFill rotWithShape="1">
          <a:blip r:embed="rId2"/>
          <a:srcRect r="17196" b="18533"/>
          <a:stretch>
            <a:fillRect/>
          </a:stretch>
        </p:blipFill>
        <p:spPr>
          <a:xfrm>
            <a:off x="8216900" y="2838267"/>
            <a:ext cx="3975100" cy="4019732"/>
          </a:xfrm>
          <a:prstGeom prst="rect">
            <a:avLst/>
          </a:prstGeom>
          <a:noFill/>
          <a:ln>
            <a:noFill/>
          </a:ln>
        </p:spPr>
      </p:pic>
      <p:pic>
        <p:nvPicPr>
          <p:cNvPr id="796" name="Google Shape;796;p124" descr="7.png"/>
          <p:cNvPicPr preferRelativeResize="0"/>
          <p:nvPr/>
        </p:nvPicPr>
        <p:blipFill rotWithShape="1">
          <a:blip r:embed="rId3"/>
          <a:srcRect l="49259" b="18374"/>
          <a:stretch>
            <a:fillRect/>
          </a:stretch>
        </p:blipFill>
        <p:spPr>
          <a:xfrm rot="5400000">
            <a:off x="804233" y="-829635"/>
            <a:ext cx="2823832" cy="4457701"/>
          </a:xfrm>
          <a:prstGeom prst="rect">
            <a:avLst/>
          </a:prstGeom>
          <a:noFill/>
          <a:ln>
            <a:noFill/>
          </a:ln>
        </p:spPr>
      </p:pic>
      <p:grpSp>
        <p:nvGrpSpPr>
          <p:cNvPr id="797" name="Google Shape;797;p124"/>
          <p:cNvGrpSpPr/>
          <p:nvPr/>
        </p:nvGrpSpPr>
        <p:grpSpPr>
          <a:xfrm>
            <a:off x="2184224" y="1461059"/>
            <a:ext cx="7823715" cy="3935883"/>
            <a:chOff x="615225" y="581250"/>
            <a:chExt cx="7913400" cy="3981000"/>
          </a:xfrm>
        </p:grpSpPr>
        <p:sp>
          <p:nvSpPr>
            <p:cNvPr id="798" name="Google Shape;798;p124"/>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799" name="Google Shape;799;p124"/>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00" name="Google Shape;800;p124"/>
          <p:cNvSpPr/>
          <p:nvPr/>
        </p:nvSpPr>
        <p:spPr>
          <a:xfrm>
            <a:off x="5702000" y="4938464"/>
            <a:ext cx="788000" cy="788000"/>
          </a:xfrm>
          <a:prstGeom prst="ellipse">
            <a:avLst/>
          </a:prstGeom>
          <a:solidFill>
            <a:srgbClr val="231F1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01" name="Google Shape;801;p124"/>
          <p:cNvSpPr txBox="1">
            <a:spLocks noGrp="1"/>
          </p:cNvSpPr>
          <p:nvPr>
            <p:ph type="body" idx="1"/>
          </p:nvPr>
        </p:nvSpPr>
        <p:spPr>
          <a:xfrm>
            <a:off x="3667200" y="1552133"/>
            <a:ext cx="4857600" cy="3755600"/>
          </a:xfrm>
          <a:prstGeom prst="rect">
            <a:avLst/>
          </a:prstGeom>
          <a:noFill/>
          <a:ln>
            <a:noFill/>
          </a:ln>
        </p:spPr>
        <p:txBody>
          <a:bodyPr spcFirstLastPara="1" wrap="square" lIns="91425" tIns="91425" rIns="91425" bIns="91425" anchor="ctr" anchorCtr="0">
            <a:noAutofit/>
          </a:bodyPr>
          <a:lstStyle>
            <a:lvl1pPr marL="457200" lvl="0" indent="-342900" algn="ctr">
              <a:lnSpc>
                <a:spcPct val="100000"/>
              </a:lnSpc>
              <a:spcBef>
                <a:spcPts val="60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1pPr>
            <a:lvl2pPr marL="914400" lvl="1"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2pPr>
            <a:lvl3pPr marL="1371600" lvl="2"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3pPr>
            <a:lvl4pPr marL="1828800" lvl="3"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4pPr>
            <a:lvl5pPr marL="2286000" lvl="4"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5pPr>
            <a:lvl6pPr marL="2743200" lvl="5"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6pPr>
            <a:lvl7pPr marL="3200400" lvl="6"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7pPr>
            <a:lvl8pPr marL="3657600" lvl="7"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8pPr>
            <a:lvl9pPr marL="4114800" lvl="8" indent="-342900" algn="ctr">
              <a:lnSpc>
                <a:spcPct val="100000"/>
              </a:lnSpc>
              <a:spcBef>
                <a:spcPts val="0"/>
              </a:spcBef>
              <a:spcAft>
                <a:spcPts val="0"/>
              </a:spcAft>
              <a:buClr>
                <a:srgbClr val="231F1C"/>
              </a:buClr>
              <a:buSzPts val="1800"/>
              <a:buFont typeface="Playfair Display"/>
              <a:buChar char="■"/>
              <a:defRPr sz="1800" i="1">
                <a:solidFill>
                  <a:srgbClr val="231F1C"/>
                </a:solidFill>
                <a:latin typeface="Playfair Display"/>
                <a:ea typeface="Playfair Display"/>
                <a:cs typeface="Playfair Display"/>
                <a:sym typeface="Playfair Display"/>
              </a:defRPr>
            </a:lvl9pPr>
          </a:lstStyle>
          <a:p/>
        </p:txBody>
      </p:sp>
      <p:sp>
        <p:nvSpPr>
          <p:cNvPr id="802" name="Google Shape;802;p124"/>
          <p:cNvSpPr txBox="1"/>
          <p:nvPr/>
        </p:nvSpPr>
        <p:spPr>
          <a:xfrm>
            <a:off x="4791200" y="4997696"/>
            <a:ext cx="2609600" cy="471600"/>
          </a:xfrm>
          <a:prstGeom prst="rect">
            <a:avLst/>
          </a:prstGeom>
          <a:noFill/>
          <a:ln>
            <a:noFill/>
          </a:ln>
        </p:spPr>
        <p:txBody>
          <a:bodyPr spcFirstLastPara="1" wrap="square" lIns="91425" tIns="91425" rIns="91425" bIns="91425" anchor="t" anchorCtr="0">
            <a:noAutofit/>
          </a:bodyPr>
          <a:lstStyle/>
          <a:p>
            <a:pPr marL="0" marR="0" lvl="0" indent="0" algn="ctr" rtl="0">
              <a:spcBef>
                <a:spcPts val="0"/>
              </a:spcBef>
              <a:spcAft>
                <a:spcPts val="0"/>
              </a:spcAft>
              <a:buClr>
                <a:srgbClr val="FFFFFF"/>
              </a:buClr>
              <a:buSzPts val="3600"/>
              <a:buFont typeface="Playfair Display"/>
              <a:buNone/>
            </a:pPr>
            <a:r>
              <a:rPr lang="en-US" sz="3600">
                <a:solidFill>
                  <a:srgbClr val="FFFFFF"/>
                </a:solidFill>
                <a:latin typeface="Playfair Display"/>
                <a:ea typeface="Playfair Display"/>
                <a:cs typeface="Playfair Display"/>
                <a:sym typeface="Playfair Display"/>
              </a:rPr>
              <a:t>”</a:t>
            </a:r>
            <a:endParaRPr sz="3600">
              <a:solidFill>
                <a:srgbClr val="FFFFFF"/>
              </a:solidFill>
              <a:latin typeface="Playfair Display"/>
              <a:ea typeface="Playfair Display"/>
              <a:cs typeface="Playfair Display"/>
              <a:sym typeface="Playfair Display"/>
            </a:endParaRPr>
          </a:p>
        </p:txBody>
      </p:sp>
      <p:pic>
        <p:nvPicPr>
          <p:cNvPr id="803" name="Google Shape;803;p124" descr="10.png"/>
          <p:cNvPicPr preferRelativeResize="0"/>
          <p:nvPr/>
        </p:nvPicPr>
        <p:blipFill rotWithShape="1">
          <a:blip r:embed="rId4"/>
          <a:srcRect l="17184" b="50541"/>
          <a:stretch>
            <a:fillRect/>
          </a:stretch>
        </p:blipFill>
        <p:spPr>
          <a:xfrm>
            <a:off x="-12700" y="3466167"/>
            <a:ext cx="4184267" cy="3391832"/>
          </a:xfrm>
          <a:prstGeom prst="rect">
            <a:avLst/>
          </a:prstGeom>
          <a:noFill/>
          <a:ln>
            <a:noFill/>
          </a:ln>
        </p:spPr>
      </p:pic>
      <p:pic>
        <p:nvPicPr>
          <p:cNvPr id="804" name="Google Shape;804;p124" descr="2.png"/>
          <p:cNvPicPr preferRelativeResize="0"/>
          <p:nvPr/>
        </p:nvPicPr>
        <p:blipFill rotWithShape="1">
          <a:blip r:embed="rId5"/>
          <a:srcRect r="34288" b="26905"/>
          <a:stretch>
            <a:fillRect/>
          </a:stretch>
        </p:blipFill>
        <p:spPr>
          <a:xfrm rot="-5400000">
            <a:off x="8708901" y="-657533"/>
            <a:ext cx="2850967" cy="4140635"/>
          </a:xfrm>
          <a:prstGeom prst="rect">
            <a:avLst/>
          </a:prstGeom>
          <a:noFill/>
          <a:ln>
            <a:noFill/>
          </a:ln>
        </p:spPr>
      </p:pic>
      <p:sp>
        <p:nvSpPr>
          <p:cNvPr id="805" name="Google Shape;805;p124"/>
          <p:cNvSpPr txBox="1">
            <a:spLocks noGrp="1"/>
          </p:cNvSpPr>
          <p:nvPr>
            <p:ph type="sldNum" idx="12"/>
          </p:nvPr>
        </p:nvSpPr>
        <p:spPr>
          <a:xfrm>
            <a:off x="5730200" y="5723533"/>
            <a:ext cx="731600" cy="327600"/>
          </a:xfrm>
          <a:prstGeom prst="rect">
            <a:avLst/>
          </a:prstGeom>
          <a:noFill/>
          <a:ln>
            <a:noFill/>
          </a:ln>
        </p:spPr>
        <p:txBody>
          <a:bodyPr spcFirstLastPara="1" wrap="square" lIns="91425" tIns="91425" rIns="91425" bIns="91425" anchor="ctr"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able of content">
  <p:cSld name="Table of content">
    <p:spTree>
      <p:nvGrpSpPr>
        <p:cNvPr id="1" name="Shape 40"/>
        <p:cNvGrpSpPr/>
        <p:nvPr/>
      </p:nvGrpSpPr>
      <p:grpSpPr>
        <a:xfrm>
          <a:off x="0" y="0"/>
          <a:ext cx="0" cy="0"/>
          <a:chOff x="0" y="0"/>
          <a:chExt cx="0" cy="0"/>
        </a:xfrm>
      </p:grpSpPr>
      <p:sp>
        <p:nvSpPr>
          <p:cNvPr id="41" name="Google Shape;41;p13"/>
          <p:cNvSpPr txBox="1">
            <a:spLocks noGrp="1"/>
          </p:cNvSpPr>
          <p:nvPr>
            <p:ph type="title"/>
          </p:nvPr>
        </p:nvSpPr>
        <p:spPr>
          <a:xfrm>
            <a:off x="3263800" y="719333"/>
            <a:ext cx="79772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42" name="Google Shape;42;p13"/>
          <p:cNvSpPr txBox="1">
            <a:spLocks noGrp="1"/>
          </p:cNvSpPr>
          <p:nvPr>
            <p:ph type="subTitle" idx="1"/>
          </p:nvPr>
        </p:nvSpPr>
        <p:spPr>
          <a:xfrm>
            <a:off x="3323667" y="1867067"/>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43" name="Google Shape;43;p13"/>
          <p:cNvSpPr txBox="1">
            <a:spLocks noGrp="1"/>
          </p:cNvSpPr>
          <p:nvPr>
            <p:ph type="subTitle" idx="2"/>
          </p:nvPr>
        </p:nvSpPr>
        <p:spPr>
          <a:xfrm>
            <a:off x="3323667" y="2302167"/>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4" name="Google Shape;44;p13"/>
          <p:cNvSpPr txBox="1">
            <a:spLocks noGrp="1"/>
          </p:cNvSpPr>
          <p:nvPr>
            <p:ph type="subTitle" idx="3"/>
          </p:nvPr>
        </p:nvSpPr>
        <p:spPr>
          <a:xfrm>
            <a:off x="3323667" y="3437684"/>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45" name="Google Shape;45;p13"/>
          <p:cNvSpPr txBox="1">
            <a:spLocks noGrp="1"/>
          </p:cNvSpPr>
          <p:nvPr>
            <p:ph type="subTitle" idx="4"/>
          </p:nvPr>
        </p:nvSpPr>
        <p:spPr>
          <a:xfrm>
            <a:off x="3323667" y="3872784"/>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6" name="Google Shape;46;p13"/>
          <p:cNvSpPr txBox="1">
            <a:spLocks noGrp="1"/>
          </p:cNvSpPr>
          <p:nvPr>
            <p:ph type="subTitle" idx="5"/>
          </p:nvPr>
        </p:nvSpPr>
        <p:spPr>
          <a:xfrm>
            <a:off x="3323667" y="5008317"/>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47" name="Google Shape;47;p13"/>
          <p:cNvSpPr txBox="1">
            <a:spLocks noGrp="1"/>
          </p:cNvSpPr>
          <p:nvPr>
            <p:ph type="subTitle" idx="6"/>
          </p:nvPr>
        </p:nvSpPr>
        <p:spPr>
          <a:xfrm>
            <a:off x="3323667" y="5443417"/>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8" name="Google Shape;48;p13"/>
          <p:cNvSpPr txBox="1">
            <a:spLocks noGrp="1"/>
          </p:cNvSpPr>
          <p:nvPr>
            <p:ph type="subTitle" idx="7"/>
          </p:nvPr>
        </p:nvSpPr>
        <p:spPr>
          <a:xfrm>
            <a:off x="7908633" y="1867067"/>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49" name="Google Shape;49;p13"/>
          <p:cNvSpPr txBox="1">
            <a:spLocks noGrp="1"/>
          </p:cNvSpPr>
          <p:nvPr>
            <p:ph type="subTitle" idx="8"/>
          </p:nvPr>
        </p:nvSpPr>
        <p:spPr>
          <a:xfrm>
            <a:off x="7908633" y="2302167"/>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 name="Google Shape;50;p13"/>
          <p:cNvSpPr txBox="1">
            <a:spLocks noGrp="1"/>
          </p:cNvSpPr>
          <p:nvPr>
            <p:ph type="subTitle" idx="9"/>
          </p:nvPr>
        </p:nvSpPr>
        <p:spPr>
          <a:xfrm>
            <a:off x="7908633" y="3437684"/>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51" name="Google Shape;51;p13"/>
          <p:cNvSpPr txBox="1">
            <a:spLocks noGrp="1"/>
          </p:cNvSpPr>
          <p:nvPr>
            <p:ph type="subTitle" idx="13"/>
          </p:nvPr>
        </p:nvSpPr>
        <p:spPr>
          <a:xfrm>
            <a:off x="7908633" y="3872784"/>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2" name="Google Shape;52;p13"/>
          <p:cNvSpPr txBox="1">
            <a:spLocks noGrp="1"/>
          </p:cNvSpPr>
          <p:nvPr>
            <p:ph type="subTitle" idx="14"/>
          </p:nvPr>
        </p:nvSpPr>
        <p:spPr>
          <a:xfrm>
            <a:off x="7908633" y="5008317"/>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53" name="Google Shape;53;p13"/>
          <p:cNvSpPr txBox="1">
            <a:spLocks noGrp="1"/>
          </p:cNvSpPr>
          <p:nvPr>
            <p:ph type="subTitle" idx="15"/>
          </p:nvPr>
        </p:nvSpPr>
        <p:spPr>
          <a:xfrm>
            <a:off x="7908633" y="5443417"/>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4"/>
        <p:cNvGrpSpPr/>
        <p:nvPr/>
      </p:nvGrpSpPr>
      <p:grpSpPr>
        <a:xfrm>
          <a:off x="0" y="0"/>
          <a:ext cx="0" cy="0"/>
          <a:chOff x="0" y="0"/>
          <a:chExt cx="0" cy="0"/>
        </a:xfrm>
      </p:grpSpPr>
      <p:sp>
        <p:nvSpPr>
          <p:cNvPr id="55" name="Google Shape;55;p14"/>
          <p:cNvSpPr txBox="1">
            <a:spLocks noGrp="1"/>
          </p:cNvSpPr>
          <p:nvPr>
            <p:ph type="title"/>
          </p:nvPr>
        </p:nvSpPr>
        <p:spPr>
          <a:xfrm>
            <a:off x="959233" y="2035333"/>
            <a:ext cx="79772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56" name="Google Shape;56;p14"/>
          <p:cNvSpPr txBox="1">
            <a:spLocks noGrp="1"/>
          </p:cNvSpPr>
          <p:nvPr>
            <p:ph type="body" idx="1"/>
          </p:nvPr>
        </p:nvSpPr>
        <p:spPr>
          <a:xfrm>
            <a:off x="950967" y="3022600"/>
            <a:ext cx="6793600" cy="3130400"/>
          </a:xfrm>
          <a:prstGeom prst="rect">
            <a:avLst/>
          </a:prstGeom>
        </p:spPr>
        <p:txBody>
          <a:bodyPr spcFirstLastPara="1" wrap="square" lIns="121897" tIns="121897" rIns="121897" bIns="121897" anchor="t" anchorCtr="0">
            <a:noAutofit/>
          </a:bodyPr>
          <a:lstStyle>
            <a:lvl1pPr marL="609600" lvl="0" indent="-440055" rtl="0">
              <a:spcBef>
                <a:spcPts val="0"/>
              </a:spcBef>
              <a:spcAft>
                <a:spcPts val="0"/>
              </a:spcAft>
              <a:buSzPts val="1600"/>
              <a:buChar char="●"/>
              <a:defRPr sz="2100"/>
            </a:lvl1pPr>
            <a:lvl2pPr marL="1219200" lvl="1" indent="-440055" rtl="0">
              <a:spcBef>
                <a:spcPts val="2135"/>
              </a:spcBef>
              <a:spcAft>
                <a:spcPts val="0"/>
              </a:spcAft>
              <a:buSzPts val="1600"/>
              <a:buChar char="○"/>
              <a:defRPr sz="2100"/>
            </a:lvl2pPr>
            <a:lvl3pPr marL="1828800" lvl="2" indent="-440055" rtl="0">
              <a:spcBef>
                <a:spcPts val="2135"/>
              </a:spcBef>
              <a:spcAft>
                <a:spcPts val="0"/>
              </a:spcAft>
              <a:buSzPts val="1600"/>
              <a:buChar char="■"/>
              <a:defRPr sz="2100"/>
            </a:lvl3pPr>
            <a:lvl4pPr marL="2438400" lvl="3" indent="-440055" rtl="0">
              <a:spcBef>
                <a:spcPts val="2135"/>
              </a:spcBef>
              <a:spcAft>
                <a:spcPts val="0"/>
              </a:spcAft>
              <a:buSzPts val="1600"/>
              <a:buChar char="●"/>
              <a:defRPr sz="2100"/>
            </a:lvl4pPr>
            <a:lvl5pPr marL="3048000" lvl="4" indent="-440055" rtl="0">
              <a:spcBef>
                <a:spcPts val="2135"/>
              </a:spcBef>
              <a:spcAft>
                <a:spcPts val="0"/>
              </a:spcAft>
              <a:buSzPts val="1600"/>
              <a:buChar char="○"/>
              <a:defRPr sz="2100"/>
            </a:lvl5pPr>
            <a:lvl6pPr marL="3657600" lvl="5" indent="-440055" rtl="0">
              <a:spcBef>
                <a:spcPts val="2135"/>
              </a:spcBef>
              <a:spcAft>
                <a:spcPts val="0"/>
              </a:spcAft>
              <a:buSzPts val="1600"/>
              <a:buChar char="■"/>
              <a:defRPr sz="2100"/>
            </a:lvl6pPr>
            <a:lvl7pPr marL="4267200" lvl="6" indent="-440055" rtl="0">
              <a:spcBef>
                <a:spcPts val="2135"/>
              </a:spcBef>
              <a:spcAft>
                <a:spcPts val="0"/>
              </a:spcAft>
              <a:buSzPts val="1600"/>
              <a:buChar char="●"/>
              <a:defRPr sz="2100"/>
            </a:lvl7pPr>
            <a:lvl8pPr marL="4876800" lvl="7" indent="-440055" rtl="0">
              <a:spcBef>
                <a:spcPts val="2135"/>
              </a:spcBef>
              <a:spcAft>
                <a:spcPts val="0"/>
              </a:spcAft>
              <a:buSzPts val="1600"/>
              <a:buChar char="○"/>
              <a:defRPr sz="2100"/>
            </a:lvl8pPr>
            <a:lvl9pPr marL="5486400" lvl="8" indent="-440055" rtl="0">
              <a:spcBef>
                <a:spcPts val="2135"/>
              </a:spcBef>
              <a:spcAft>
                <a:spcPts val="2135"/>
              </a:spcAft>
              <a:buSzPts val="1600"/>
              <a:buChar char="■"/>
              <a:defRPr sz="2100"/>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7"/>
        <p:cNvGrpSpPr/>
        <p:nvPr/>
      </p:nvGrpSpPr>
      <p:grpSpPr>
        <a:xfrm>
          <a:off x="0" y="0"/>
          <a:ext cx="0" cy="0"/>
          <a:chOff x="0" y="0"/>
          <a:chExt cx="0" cy="0"/>
        </a:xfrm>
      </p:grpSpPr>
      <p:sp>
        <p:nvSpPr>
          <p:cNvPr id="58" name="Google Shape;58;p15"/>
          <p:cNvSpPr txBox="1">
            <a:spLocks noGrp="1"/>
          </p:cNvSpPr>
          <p:nvPr>
            <p:ph type="title"/>
          </p:nvPr>
        </p:nvSpPr>
        <p:spPr>
          <a:xfrm>
            <a:off x="3480000" y="3857867"/>
            <a:ext cx="5232000" cy="550400"/>
          </a:xfrm>
          <a:prstGeom prst="rect">
            <a:avLst/>
          </a:prstGeom>
        </p:spPr>
        <p:txBody>
          <a:bodyPr spcFirstLastPara="1" wrap="square" lIns="121897" tIns="121897" rIns="121897" bIns="121897"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4200"/>
              <a:buNone/>
              <a:defRPr/>
            </a:lvl2pPr>
            <a:lvl3pPr lvl="2" algn="ctr" rtl="0">
              <a:spcBef>
                <a:spcPts val="0"/>
              </a:spcBef>
              <a:spcAft>
                <a:spcPts val="0"/>
              </a:spcAft>
              <a:buSzPts val="4200"/>
              <a:buNone/>
              <a:defRPr/>
            </a:lvl3pPr>
            <a:lvl4pPr lvl="3" algn="ctr" rtl="0">
              <a:spcBef>
                <a:spcPts val="0"/>
              </a:spcBef>
              <a:spcAft>
                <a:spcPts val="0"/>
              </a:spcAft>
              <a:buSzPts val="4200"/>
              <a:buNone/>
              <a:defRPr/>
            </a:lvl4pPr>
            <a:lvl5pPr lvl="4" algn="ctr" rtl="0">
              <a:spcBef>
                <a:spcPts val="0"/>
              </a:spcBef>
              <a:spcAft>
                <a:spcPts val="0"/>
              </a:spcAft>
              <a:buSzPts val="4200"/>
              <a:buNone/>
              <a:defRPr/>
            </a:lvl5pPr>
            <a:lvl6pPr lvl="5" algn="ctr" rtl="0">
              <a:spcBef>
                <a:spcPts val="0"/>
              </a:spcBef>
              <a:spcAft>
                <a:spcPts val="0"/>
              </a:spcAft>
              <a:buSzPts val="4200"/>
              <a:buNone/>
              <a:defRPr/>
            </a:lvl6pPr>
            <a:lvl7pPr lvl="6" algn="ctr" rtl="0">
              <a:spcBef>
                <a:spcPts val="0"/>
              </a:spcBef>
              <a:spcAft>
                <a:spcPts val="0"/>
              </a:spcAft>
              <a:buSzPts val="4200"/>
              <a:buNone/>
              <a:defRPr/>
            </a:lvl7pPr>
            <a:lvl8pPr lvl="7" algn="ctr" rtl="0">
              <a:spcBef>
                <a:spcPts val="0"/>
              </a:spcBef>
              <a:spcAft>
                <a:spcPts val="0"/>
              </a:spcAft>
              <a:buSzPts val="4200"/>
              <a:buNone/>
              <a:defRPr/>
            </a:lvl8pPr>
            <a:lvl9pPr lvl="8" algn="ctr" rtl="0">
              <a:spcBef>
                <a:spcPts val="0"/>
              </a:spcBef>
              <a:spcAft>
                <a:spcPts val="0"/>
              </a:spcAft>
              <a:buSzPts val="4200"/>
              <a:buNone/>
              <a:defRPr/>
            </a:lvl9pPr>
          </a:lstStyle>
          <a:p/>
        </p:txBody>
      </p:sp>
      <p:sp>
        <p:nvSpPr>
          <p:cNvPr id="59" name="Google Shape;59;p15"/>
          <p:cNvSpPr txBox="1">
            <a:spLocks noGrp="1"/>
          </p:cNvSpPr>
          <p:nvPr>
            <p:ph type="body" idx="1"/>
          </p:nvPr>
        </p:nvSpPr>
        <p:spPr>
          <a:xfrm>
            <a:off x="3166000" y="2449733"/>
            <a:ext cx="5860000" cy="1152000"/>
          </a:xfrm>
          <a:prstGeom prst="rect">
            <a:avLst/>
          </a:prstGeom>
        </p:spPr>
        <p:txBody>
          <a:bodyPr spcFirstLastPara="1" wrap="square" lIns="121897" tIns="121897" rIns="121897" bIns="121897" anchor="t" anchorCtr="0">
            <a:noAutofit/>
          </a:bodyPr>
          <a:lstStyle>
            <a:lvl1pPr marL="609600" lvl="0" indent="-440055" algn="ctr" rtl="0">
              <a:spcBef>
                <a:spcPts val="0"/>
              </a:spcBef>
              <a:spcAft>
                <a:spcPts val="0"/>
              </a:spcAft>
              <a:buSzPts val="1600"/>
              <a:buChar char="●"/>
              <a:defRPr sz="2400"/>
            </a:lvl1pPr>
            <a:lvl2pPr marL="1219200" lvl="1" indent="-440055" algn="ctr" rtl="0">
              <a:spcBef>
                <a:spcPts val="2135"/>
              </a:spcBef>
              <a:spcAft>
                <a:spcPts val="0"/>
              </a:spcAft>
              <a:buSzPts val="1600"/>
              <a:buChar char="○"/>
              <a:defRPr sz="2100"/>
            </a:lvl2pPr>
            <a:lvl3pPr marL="1828800" lvl="2" indent="-440055" algn="ctr" rtl="0">
              <a:spcBef>
                <a:spcPts val="2135"/>
              </a:spcBef>
              <a:spcAft>
                <a:spcPts val="0"/>
              </a:spcAft>
              <a:buSzPts val="1600"/>
              <a:buChar char="■"/>
              <a:defRPr sz="2100"/>
            </a:lvl3pPr>
            <a:lvl4pPr marL="2438400" lvl="3" indent="-440055" algn="ctr" rtl="0">
              <a:spcBef>
                <a:spcPts val="2135"/>
              </a:spcBef>
              <a:spcAft>
                <a:spcPts val="0"/>
              </a:spcAft>
              <a:buSzPts val="1600"/>
              <a:buChar char="●"/>
              <a:defRPr sz="2100"/>
            </a:lvl4pPr>
            <a:lvl5pPr marL="3048000" lvl="4" indent="-440055" algn="ctr" rtl="0">
              <a:spcBef>
                <a:spcPts val="2135"/>
              </a:spcBef>
              <a:spcAft>
                <a:spcPts val="0"/>
              </a:spcAft>
              <a:buSzPts val="1600"/>
              <a:buChar char="○"/>
              <a:defRPr sz="2100"/>
            </a:lvl5pPr>
            <a:lvl6pPr marL="3657600" lvl="5" indent="-440055" algn="ctr" rtl="0">
              <a:spcBef>
                <a:spcPts val="2135"/>
              </a:spcBef>
              <a:spcAft>
                <a:spcPts val="0"/>
              </a:spcAft>
              <a:buSzPts val="1600"/>
              <a:buChar char="■"/>
              <a:defRPr sz="2100"/>
            </a:lvl6pPr>
            <a:lvl7pPr marL="4267200" lvl="6" indent="-440055" algn="ctr" rtl="0">
              <a:spcBef>
                <a:spcPts val="2135"/>
              </a:spcBef>
              <a:spcAft>
                <a:spcPts val="0"/>
              </a:spcAft>
              <a:buSzPts val="1600"/>
              <a:buChar char="●"/>
              <a:defRPr sz="2100"/>
            </a:lvl7pPr>
            <a:lvl8pPr marL="4876800" lvl="7" indent="-440055" algn="ctr" rtl="0">
              <a:spcBef>
                <a:spcPts val="2135"/>
              </a:spcBef>
              <a:spcAft>
                <a:spcPts val="0"/>
              </a:spcAft>
              <a:buSzPts val="1600"/>
              <a:buChar char="○"/>
              <a:defRPr sz="2100"/>
            </a:lvl8pPr>
            <a:lvl9pPr marL="5486400" lvl="8" indent="-440055" algn="ctr" rtl="0">
              <a:spcBef>
                <a:spcPts val="2135"/>
              </a:spcBef>
              <a:spcAft>
                <a:spcPts val="2135"/>
              </a:spcAft>
              <a:buSzPts val="1600"/>
              <a:buChar char="■"/>
              <a:defRPr sz="2100"/>
            </a:lvl9pPr>
          </a:lstStyle>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2"/>
        <p:cNvGrpSpPr/>
        <p:nvPr/>
      </p:nvGrpSpPr>
      <p:grpSpPr>
        <a:xfrm>
          <a:off x="0" y="0"/>
          <a:ext cx="0" cy="0"/>
          <a:chOff x="0" y="0"/>
          <a:chExt cx="0" cy="0"/>
        </a:xfrm>
      </p:grpSpPr>
      <p:sp>
        <p:nvSpPr>
          <p:cNvPr id="63" name="Google Shape;63;p17"/>
          <p:cNvSpPr txBox="1">
            <a:spLocks noGrp="1"/>
          </p:cNvSpPr>
          <p:nvPr>
            <p:ph type="title"/>
          </p:nvPr>
        </p:nvSpPr>
        <p:spPr>
          <a:xfrm>
            <a:off x="959233" y="3261200"/>
            <a:ext cx="10290000" cy="550400"/>
          </a:xfrm>
          <a:prstGeom prst="rect">
            <a:avLst/>
          </a:prstGeom>
        </p:spPr>
        <p:txBody>
          <a:bodyPr spcFirstLastPara="1" wrap="square" lIns="121897" tIns="121897" rIns="121897" bIns="121897" anchor="ctr" anchorCtr="0">
            <a:noAutofit/>
          </a:bodyPr>
          <a:lstStyle>
            <a:lvl1pPr lvl="0" algn="ctr" rtl="0">
              <a:spcBef>
                <a:spcPts val="0"/>
              </a:spcBef>
              <a:spcAft>
                <a:spcPts val="0"/>
              </a:spcAft>
              <a:buSzPts val="4200"/>
              <a:buNone/>
              <a:defRPr/>
            </a:lvl1pPr>
            <a:lvl2pPr lvl="1" algn="ctr" rtl="0">
              <a:spcBef>
                <a:spcPts val="0"/>
              </a:spcBef>
              <a:spcAft>
                <a:spcPts val="0"/>
              </a:spcAft>
              <a:buSzPts val="4200"/>
              <a:buNone/>
              <a:defRPr/>
            </a:lvl2pPr>
            <a:lvl3pPr lvl="2" algn="ctr" rtl="0">
              <a:spcBef>
                <a:spcPts val="0"/>
              </a:spcBef>
              <a:spcAft>
                <a:spcPts val="0"/>
              </a:spcAft>
              <a:buSzPts val="4200"/>
              <a:buNone/>
              <a:defRPr/>
            </a:lvl3pPr>
            <a:lvl4pPr lvl="3" algn="ctr" rtl="0">
              <a:spcBef>
                <a:spcPts val="0"/>
              </a:spcBef>
              <a:spcAft>
                <a:spcPts val="0"/>
              </a:spcAft>
              <a:buSzPts val="4200"/>
              <a:buNone/>
              <a:defRPr/>
            </a:lvl4pPr>
            <a:lvl5pPr lvl="4" algn="ctr" rtl="0">
              <a:spcBef>
                <a:spcPts val="0"/>
              </a:spcBef>
              <a:spcAft>
                <a:spcPts val="0"/>
              </a:spcAft>
              <a:buSzPts val="4200"/>
              <a:buNone/>
              <a:defRPr/>
            </a:lvl5pPr>
            <a:lvl6pPr lvl="5" algn="ctr" rtl="0">
              <a:spcBef>
                <a:spcPts val="0"/>
              </a:spcBef>
              <a:spcAft>
                <a:spcPts val="0"/>
              </a:spcAft>
              <a:buSzPts val="4200"/>
              <a:buNone/>
              <a:defRPr/>
            </a:lvl6pPr>
            <a:lvl7pPr lvl="6" algn="ctr" rtl="0">
              <a:spcBef>
                <a:spcPts val="0"/>
              </a:spcBef>
              <a:spcAft>
                <a:spcPts val="0"/>
              </a:spcAft>
              <a:buSzPts val="4200"/>
              <a:buNone/>
              <a:defRPr/>
            </a:lvl7pPr>
            <a:lvl8pPr lvl="7" algn="ctr" rtl="0">
              <a:spcBef>
                <a:spcPts val="0"/>
              </a:spcBef>
              <a:spcAft>
                <a:spcPts val="0"/>
              </a:spcAft>
              <a:buSzPts val="4200"/>
              <a:buNone/>
              <a:defRPr/>
            </a:lvl8pPr>
            <a:lvl9pPr lvl="8" algn="ctr" rtl="0">
              <a:spcBef>
                <a:spcPts val="0"/>
              </a:spcBef>
              <a:spcAft>
                <a:spcPts val="0"/>
              </a:spcAft>
              <a:buSzPts val="4200"/>
              <a:buNone/>
              <a:defRPr/>
            </a:lvl9pPr>
          </a:lstStyle>
          <a:p/>
        </p:txBody>
      </p:sp>
      <p:sp>
        <p:nvSpPr>
          <p:cNvPr id="64" name="Google Shape;64;p17"/>
          <p:cNvSpPr txBox="1">
            <a:spLocks noGrp="1"/>
          </p:cNvSpPr>
          <p:nvPr>
            <p:ph type="subTitle" idx="1"/>
          </p:nvPr>
        </p:nvSpPr>
        <p:spPr>
          <a:xfrm>
            <a:off x="1611067" y="4461167"/>
            <a:ext cx="2684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65" name="Google Shape;65;p17"/>
          <p:cNvSpPr txBox="1">
            <a:spLocks noGrp="1"/>
          </p:cNvSpPr>
          <p:nvPr>
            <p:ph type="subTitle" idx="2"/>
          </p:nvPr>
        </p:nvSpPr>
        <p:spPr>
          <a:xfrm>
            <a:off x="1611067" y="4896267"/>
            <a:ext cx="2684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6" name="Google Shape;66;p17"/>
          <p:cNvSpPr txBox="1">
            <a:spLocks noGrp="1"/>
          </p:cNvSpPr>
          <p:nvPr>
            <p:ph type="subTitle" idx="3"/>
          </p:nvPr>
        </p:nvSpPr>
        <p:spPr>
          <a:xfrm>
            <a:off x="4771633" y="4461167"/>
            <a:ext cx="2684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67" name="Google Shape;67;p17"/>
          <p:cNvSpPr txBox="1">
            <a:spLocks noGrp="1"/>
          </p:cNvSpPr>
          <p:nvPr>
            <p:ph type="subTitle" idx="4"/>
          </p:nvPr>
        </p:nvSpPr>
        <p:spPr>
          <a:xfrm>
            <a:off x="4771633" y="4896267"/>
            <a:ext cx="2684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8" name="Google Shape;68;p17"/>
          <p:cNvSpPr txBox="1">
            <a:spLocks noGrp="1"/>
          </p:cNvSpPr>
          <p:nvPr>
            <p:ph type="subTitle" idx="5"/>
          </p:nvPr>
        </p:nvSpPr>
        <p:spPr>
          <a:xfrm>
            <a:off x="7932200" y="4461167"/>
            <a:ext cx="2684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69" name="Google Shape;69;p17"/>
          <p:cNvSpPr txBox="1">
            <a:spLocks noGrp="1"/>
          </p:cNvSpPr>
          <p:nvPr>
            <p:ph type="subTitle" idx="6"/>
          </p:nvPr>
        </p:nvSpPr>
        <p:spPr>
          <a:xfrm>
            <a:off x="7932200" y="4896267"/>
            <a:ext cx="2684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70"/>
        <p:cNvGrpSpPr/>
        <p:nvPr/>
      </p:nvGrpSpPr>
      <p:grpSpPr>
        <a:xfrm>
          <a:off x="0" y="0"/>
          <a:ext cx="0" cy="0"/>
          <a:chOff x="0" y="0"/>
          <a:chExt cx="0" cy="0"/>
        </a:xfrm>
      </p:grpSpPr>
      <p:sp>
        <p:nvSpPr>
          <p:cNvPr id="71" name="Google Shape;71;p18"/>
          <p:cNvSpPr txBox="1">
            <a:spLocks noGrp="1"/>
          </p:cNvSpPr>
          <p:nvPr>
            <p:ph type="title"/>
          </p:nvPr>
        </p:nvSpPr>
        <p:spPr>
          <a:xfrm>
            <a:off x="3165067" y="2441733"/>
            <a:ext cx="7977200" cy="550400"/>
          </a:xfrm>
          <a:prstGeom prst="rect">
            <a:avLst/>
          </a:prstGeom>
        </p:spPr>
        <p:txBody>
          <a:bodyPr spcFirstLastPara="1" wrap="square" lIns="121897" tIns="121897" rIns="121897" bIns="121897" anchor="ctr" anchorCtr="0">
            <a:noAutofit/>
          </a:bodyPr>
          <a:lstStyle>
            <a:lvl1pPr lvl="0" algn="r" rtl="0">
              <a:spcBef>
                <a:spcPts val="0"/>
              </a:spcBef>
              <a:spcAft>
                <a:spcPts val="0"/>
              </a:spcAft>
              <a:buSzPts val="4200"/>
              <a:buNone/>
              <a:defRPr/>
            </a:lvl1pPr>
            <a:lvl2pPr lvl="1" algn="r" rtl="0">
              <a:spcBef>
                <a:spcPts val="0"/>
              </a:spcBef>
              <a:spcAft>
                <a:spcPts val="0"/>
              </a:spcAft>
              <a:buSzPts val="4200"/>
              <a:buNone/>
              <a:defRPr/>
            </a:lvl2pPr>
            <a:lvl3pPr lvl="2" algn="r" rtl="0">
              <a:spcBef>
                <a:spcPts val="0"/>
              </a:spcBef>
              <a:spcAft>
                <a:spcPts val="0"/>
              </a:spcAft>
              <a:buSzPts val="4200"/>
              <a:buNone/>
              <a:defRPr/>
            </a:lvl3pPr>
            <a:lvl4pPr lvl="3" algn="r" rtl="0">
              <a:spcBef>
                <a:spcPts val="0"/>
              </a:spcBef>
              <a:spcAft>
                <a:spcPts val="0"/>
              </a:spcAft>
              <a:buSzPts val="4200"/>
              <a:buNone/>
              <a:defRPr/>
            </a:lvl4pPr>
            <a:lvl5pPr lvl="4" algn="r" rtl="0">
              <a:spcBef>
                <a:spcPts val="0"/>
              </a:spcBef>
              <a:spcAft>
                <a:spcPts val="0"/>
              </a:spcAft>
              <a:buSzPts val="4200"/>
              <a:buNone/>
              <a:defRPr/>
            </a:lvl5pPr>
            <a:lvl6pPr lvl="5" algn="r" rtl="0">
              <a:spcBef>
                <a:spcPts val="0"/>
              </a:spcBef>
              <a:spcAft>
                <a:spcPts val="0"/>
              </a:spcAft>
              <a:buSzPts val="4200"/>
              <a:buNone/>
              <a:defRPr/>
            </a:lvl6pPr>
            <a:lvl7pPr lvl="6" algn="r" rtl="0">
              <a:spcBef>
                <a:spcPts val="0"/>
              </a:spcBef>
              <a:spcAft>
                <a:spcPts val="0"/>
              </a:spcAft>
              <a:buSzPts val="4200"/>
              <a:buNone/>
              <a:defRPr/>
            </a:lvl7pPr>
            <a:lvl8pPr lvl="7" algn="r" rtl="0">
              <a:spcBef>
                <a:spcPts val="0"/>
              </a:spcBef>
              <a:spcAft>
                <a:spcPts val="0"/>
              </a:spcAft>
              <a:buSzPts val="4200"/>
              <a:buNone/>
              <a:defRPr/>
            </a:lvl8pPr>
            <a:lvl9pPr lvl="8" algn="r" rtl="0">
              <a:spcBef>
                <a:spcPts val="0"/>
              </a:spcBef>
              <a:spcAft>
                <a:spcPts val="0"/>
              </a:spcAft>
              <a:buSzPts val="4200"/>
              <a:buNone/>
              <a:defRPr/>
            </a:lvl9pPr>
          </a:lstStyle>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79"/>
        <p:cNvGrpSpPr/>
        <p:nvPr/>
      </p:nvGrpSpPr>
      <p:grpSpPr>
        <a:xfrm>
          <a:off x="0" y="0"/>
          <a:ext cx="0" cy="0"/>
          <a:chOff x="0" y="0"/>
          <a:chExt cx="0" cy="0"/>
        </a:xfrm>
      </p:grpSpPr>
      <p:sp>
        <p:nvSpPr>
          <p:cNvPr id="80" name="Google Shape;80;p20"/>
          <p:cNvSpPr txBox="1">
            <a:spLocks noGrp="1"/>
          </p:cNvSpPr>
          <p:nvPr>
            <p:ph type="title"/>
          </p:nvPr>
        </p:nvSpPr>
        <p:spPr>
          <a:xfrm>
            <a:off x="5863167" y="1822067"/>
            <a:ext cx="52320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81" name="Google Shape;81;p20"/>
          <p:cNvSpPr txBox="1">
            <a:spLocks noGrp="1"/>
          </p:cNvSpPr>
          <p:nvPr>
            <p:ph type="subTitle" idx="1"/>
          </p:nvPr>
        </p:nvSpPr>
        <p:spPr>
          <a:xfrm>
            <a:off x="5863167" y="2848867"/>
            <a:ext cx="4901600" cy="13868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body 3">
  <p:cSld name="Title and body 3">
    <p:spTree>
      <p:nvGrpSpPr>
        <p:cNvPr id="1" name="Shape 82"/>
        <p:cNvGrpSpPr/>
        <p:nvPr/>
      </p:nvGrpSpPr>
      <p:grpSpPr>
        <a:xfrm>
          <a:off x="0" y="0"/>
          <a:ext cx="0" cy="0"/>
          <a:chOff x="0" y="0"/>
          <a:chExt cx="0" cy="0"/>
        </a:xfrm>
      </p:grpSpPr>
      <p:sp>
        <p:nvSpPr>
          <p:cNvPr id="83" name="Google Shape;83;p21"/>
          <p:cNvSpPr txBox="1">
            <a:spLocks noGrp="1"/>
          </p:cNvSpPr>
          <p:nvPr>
            <p:ph type="title"/>
          </p:nvPr>
        </p:nvSpPr>
        <p:spPr>
          <a:xfrm>
            <a:off x="1872900" y="1965116"/>
            <a:ext cx="5232000" cy="11116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84" name="Google Shape;84;p21"/>
          <p:cNvSpPr txBox="1">
            <a:spLocks noGrp="1"/>
          </p:cNvSpPr>
          <p:nvPr>
            <p:ph type="subTitle" idx="1"/>
          </p:nvPr>
        </p:nvSpPr>
        <p:spPr>
          <a:xfrm>
            <a:off x="1933033" y="3548449"/>
            <a:ext cx="4901600" cy="13868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85"/>
        <p:cNvGrpSpPr/>
        <p:nvPr/>
      </p:nvGrpSpPr>
      <p:grpSpPr>
        <a:xfrm>
          <a:off x="0" y="0"/>
          <a:ext cx="0" cy="0"/>
          <a:chOff x="0" y="0"/>
          <a:chExt cx="0" cy="0"/>
        </a:xfrm>
      </p:grpSpPr>
      <p:sp>
        <p:nvSpPr>
          <p:cNvPr id="86" name="Google Shape;86;p22"/>
          <p:cNvSpPr txBox="1"/>
          <p:nvPr/>
        </p:nvSpPr>
        <p:spPr>
          <a:xfrm>
            <a:off x="4137000" y="3574433"/>
            <a:ext cx="3918000" cy="1376000"/>
          </a:xfrm>
          <a:prstGeom prst="rect">
            <a:avLst/>
          </a:prstGeom>
          <a:noFill/>
          <a:ln>
            <a:noFill/>
          </a:ln>
        </p:spPr>
        <p:txBody>
          <a:bodyPr spcFirstLastPara="1" wrap="square" lIns="121897" tIns="121897" rIns="121897" bIns="121897" anchor="ctr" anchorCtr="0">
            <a:noAutofit/>
          </a:bodyPr>
          <a:lstStyle/>
          <a:p>
            <a:r>
              <a:rPr lang="en-GB" sz="1900">
                <a:solidFill>
                  <a:srgbClr val="332D29"/>
                </a:solidFill>
                <a:latin typeface="Alice" panose="020B0604020202020204"/>
                <a:ea typeface="Alice" panose="020B0604020202020204"/>
                <a:cs typeface="Alice" panose="020B0604020202020204"/>
                <a:sym typeface="Alice" panose="020B0604020202020204"/>
              </a:rPr>
              <a:t>Credits: This presentation template was created by Slidesgo, including icons by Flaticon, and infographics &amp; images by Freepik.</a:t>
            </a:r>
            <a:endParaRPr sz="1900">
              <a:solidFill>
                <a:srgbClr val="332D29"/>
              </a:solidFill>
              <a:latin typeface="Alice" panose="020B0604020202020204"/>
              <a:ea typeface="Alice" panose="020B0604020202020204"/>
              <a:cs typeface="Alice" panose="020B0604020202020204"/>
              <a:sym typeface="Alice" panose="020B0604020202020204"/>
            </a:endParaRPr>
          </a:p>
        </p:txBody>
      </p:sp>
      <p:sp>
        <p:nvSpPr>
          <p:cNvPr id="87" name="Google Shape;87;p22"/>
          <p:cNvSpPr txBox="1">
            <a:spLocks noGrp="1"/>
          </p:cNvSpPr>
          <p:nvPr>
            <p:ph type="title"/>
          </p:nvPr>
        </p:nvSpPr>
        <p:spPr>
          <a:xfrm>
            <a:off x="4137000" y="962967"/>
            <a:ext cx="3918000" cy="1025600"/>
          </a:xfrm>
          <a:prstGeom prst="rect">
            <a:avLst/>
          </a:prstGeom>
        </p:spPr>
        <p:txBody>
          <a:bodyPr spcFirstLastPara="1" wrap="square" lIns="121897" tIns="121897" rIns="121897" bIns="121897" anchor="ctr" anchorCtr="0">
            <a:noAutofit/>
          </a:bodyPr>
          <a:lstStyle>
            <a:lvl1pPr lvl="0" rtl="0">
              <a:spcBef>
                <a:spcPts val="0"/>
              </a:spcBef>
              <a:spcAft>
                <a:spcPts val="0"/>
              </a:spcAft>
              <a:buSzPts val="7000"/>
              <a:buNone/>
              <a:defRPr sz="9300"/>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88" name="Google Shape;88;p22"/>
          <p:cNvSpPr txBox="1">
            <a:spLocks noGrp="1"/>
          </p:cNvSpPr>
          <p:nvPr>
            <p:ph type="subTitle" idx="1"/>
          </p:nvPr>
        </p:nvSpPr>
        <p:spPr>
          <a:xfrm>
            <a:off x="4137000" y="2159800"/>
            <a:ext cx="3918000" cy="13760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9" name="Google Shape;89;p22"/>
          <p:cNvSpPr txBox="1">
            <a:spLocks noGrp="1"/>
          </p:cNvSpPr>
          <p:nvPr>
            <p:ph type="subTitle" idx="2"/>
          </p:nvPr>
        </p:nvSpPr>
        <p:spPr>
          <a:xfrm>
            <a:off x="4137000" y="5705467"/>
            <a:ext cx="3918000" cy="4476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200"/>
              <a:buNone/>
              <a:defRPr sz="1600" b="1"/>
            </a:lvl1pPr>
            <a:lvl2pPr lvl="1" rtl="0">
              <a:lnSpc>
                <a:spcPct val="100000"/>
              </a:lnSpc>
              <a:spcBef>
                <a:spcPts val="0"/>
              </a:spcBef>
              <a:spcAft>
                <a:spcPts val="0"/>
              </a:spcAft>
              <a:buSzPts val="1200"/>
              <a:buNone/>
              <a:defRPr sz="1600" b="1"/>
            </a:lvl2pPr>
            <a:lvl3pPr lvl="2" rtl="0">
              <a:lnSpc>
                <a:spcPct val="100000"/>
              </a:lnSpc>
              <a:spcBef>
                <a:spcPts val="0"/>
              </a:spcBef>
              <a:spcAft>
                <a:spcPts val="0"/>
              </a:spcAft>
              <a:buSzPts val="1200"/>
              <a:buNone/>
              <a:defRPr sz="1600" b="1"/>
            </a:lvl3pPr>
            <a:lvl4pPr lvl="3" rtl="0">
              <a:lnSpc>
                <a:spcPct val="100000"/>
              </a:lnSpc>
              <a:spcBef>
                <a:spcPts val="0"/>
              </a:spcBef>
              <a:spcAft>
                <a:spcPts val="0"/>
              </a:spcAft>
              <a:buSzPts val="1200"/>
              <a:buNone/>
              <a:defRPr sz="1600" b="1"/>
            </a:lvl4pPr>
            <a:lvl5pPr lvl="4" rtl="0">
              <a:lnSpc>
                <a:spcPct val="100000"/>
              </a:lnSpc>
              <a:spcBef>
                <a:spcPts val="0"/>
              </a:spcBef>
              <a:spcAft>
                <a:spcPts val="0"/>
              </a:spcAft>
              <a:buSzPts val="1200"/>
              <a:buNone/>
              <a:defRPr sz="1600" b="1"/>
            </a:lvl5pPr>
            <a:lvl6pPr lvl="5" rtl="0">
              <a:lnSpc>
                <a:spcPct val="100000"/>
              </a:lnSpc>
              <a:spcBef>
                <a:spcPts val="0"/>
              </a:spcBef>
              <a:spcAft>
                <a:spcPts val="0"/>
              </a:spcAft>
              <a:buSzPts val="1200"/>
              <a:buNone/>
              <a:defRPr sz="1600" b="1"/>
            </a:lvl6pPr>
            <a:lvl7pPr lvl="6" rtl="0">
              <a:lnSpc>
                <a:spcPct val="100000"/>
              </a:lnSpc>
              <a:spcBef>
                <a:spcPts val="0"/>
              </a:spcBef>
              <a:spcAft>
                <a:spcPts val="0"/>
              </a:spcAft>
              <a:buSzPts val="1200"/>
              <a:buNone/>
              <a:defRPr sz="1600" b="1"/>
            </a:lvl7pPr>
            <a:lvl8pPr lvl="7" rtl="0">
              <a:lnSpc>
                <a:spcPct val="100000"/>
              </a:lnSpc>
              <a:spcBef>
                <a:spcPts val="0"/>
              </a:spcBef>
              <a:spcAft>
                <a:spcPts val="0"/>
              </a:spcAft>
              <a:buSzPts val="1200"/>
              <a:buNone/>
              <a:defRPr sz="1600" b="1"/>
            </a:lvl8pPr>
            <a:lvl9pPr lvl="8" rtl="0">
              <a:lnSpc>
                <a:spcPct val="100000"/>
              </a:lnSpc>
              <a:spcBef>
                <a:spcPts val="0"/>
              </a:spcBef>
              <a:spcAft>
                <a:spcPts val="0"/>
              </a:spcAft>
              <a:buSzPts val="1200"/>
              <a:buNone/>
              <a:defRPr sz="1600" b="1"/>
            </a:lvl9pPr>
          </a:lstStyle>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90"/>
        <p:cNvGrpSpPr/>
        <p:nvPr/>
      </p:nvGrpSpPr>
      <p:grpSpPr>
        <a:xfrm>
          <a:off x="0" y="0"/>
          <a:ext cx="0" cy="0"/>
          <a:chOff x="0" y="0"/>
          <a:chExt cx="0" cy="0"/>
        </a:xfrm>
      </p:grpSpPr>
      <p:sp>
        <p:nvSpPr>
          <p:cNvPr id="91" name="Google Shape;91;p23"/>
          <p:cNvSpPr txBox="1">
            <a:spLocks noGrp="1"/>
          </p:cNvSpPr>
          <p:nvPr>
            <p:ph type="title"/>
          </p:nvPr>
        </p:nvSpPr>
        <p:spPr>
          <a:xfrm>
            <a:off x="950967" y="719367"/>
            <a:ext cx="102900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92" name="Google Shape;92;p23"/>
          <p:cNvSpPr txBox="1">
            <a:spLocks noGrp="1"/>
          </p:cNvSpPr>
          <p:nvPr>
            <p:ph type="subTitle" idx="1"/>
          </p:nvPr>
        </p:nvSpPr>
        <p:spPr>
          <a:xfrm>
            <a:off x="1010667" y="4588300"/>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93" name="Google Shape;93;p23"/>
          <p:cNvSpPr txBox="1">
            <a:spLocks noGrp="1"/>
          </p:cNvSpPr>
          <p:nvPr>
            <p:ph type="subTitle" idx="2"/>
          </p:nvPr>
        </p:nvSpPr>
        <p:spPr>
          <a:xfrm>
            <a:off x="1010667" y="5023400"/>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4" name="Google Shape;94;p23"/>
          <p:cNvSpPr txBox="1">
            <a:spLocks noGrp="1"/>
          </p:cNvSpPr>
          <p:nvPr>
            <p:ph type="subTitle" idx="3"/>
          </p:nvPr>
        </p:nvSpPr>
        <p:spPr>
          <a:xfrm>
            <a:off x="4459633" y="4588300"/>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95" name="Google Shape;95;p23"/>
          <p:cNvSpPr txBox="1">
            <a:spLocks noGrp="1"/>
          </p:cNvSpPr>
          <p:nvPr>
            <p:ph type="subTitle" idx="4"/>
          </p:nvPr>
        </p:nvSpPr>
        <p:spPr>
          <a:xfrm>
            <a:off x="4459633" y="5023400"/>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6" name="Google Shape;96;p23"/>
          <p:cNvSpPr txBox="1">
            <a:spLocks noGrp="1"/>
          </p:cNvSpPr>
          <p:nvPr>
            <p:ph type="subTitle" idx="5"/>
          </p:nvPr>
        </p:nvSpPr>
        <p:spPr>
          <a:xfrm>
            <a:off x="7908600" y="4588300"/>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97" name="Google Shape;97;p23"/>
          <p:cNvSpPr txBox="1">
            <a:spLocks noGrp="1"/>
          </p:cNvSpPr>
          <p:nvPr>
            <p:ph type="subTitle" idx="6"/>
          </p:nvPr>
        </p:nvSpPr>
        <p:spPr>
          <a:xfrm>
            <a:off x="7908600" y="5023400"/>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98"/>
        <p:cNvGrpSpPr/>
        <p:nvPr/>
      </p:nvGrpSpPr>
      <p:grpSpPr>
        <a:xfrm>
          <a:off x="0" y="0"/>
          <a:ext cx="0" cy="0"/>
          <a:chOff x="0" y="0"/>
          <a:chExt cx="0" cy="0"/>
        </a:xfrm>
      </p:grpSpPr>
      <p:sp>
        <p:nvSpPr>
          <p:cNvPr id="99" name="Google Shape;99;p24"/>
          <p:cNvSpPr txBox="1">
            <a:spLocks noGrp="1"/>
          </p:cNvSpPr>
          <p:nvPr>
            <p:ph type="title"/>
          </p:nvPr>
        </p:nvSpPr>
        <p:spPr>
          <a:xfrm>
            <a:off x="950967" y="719367"/>
            <a:ext cx="102900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100" name="Google Shape;100;p24"/>
          <p:cNvSpPr txBox="1">
            <a:spLocks noGrp="1"/>
          </p:cNvSpPr>
          <p:nvPr>
            <p:ph type="subTitle" idx="1"/>
          </p:nvPr>
        </p:nvSpPr>
        <p:spPr>
          <a:xfrm>
            <a:off x="1936200" y="2198233"/>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2135"/>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01" name="Google Shape;101;p24"/>
          <p:cNvSpPr txBox="1">
            <a:spLocks noGrp="1"/>
          </p:cNvSpPr>
          <p:nvPr>
            <p:ph type="subTitle" idx="2"/>
          </p:nvPr>
        </p:nvSpPr>
        <p:spPr>
          <a:xfrm>
            <a:off x="1936200" y="2633333"/>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2" name="Google Shape;102;p24"/>
          <p:cNvSpPr txBox="1">
            <a:spLocks noGrp="1"/>
          </p:cNvSpPr>
          <p:nvPr>
            <p:ph type="subTitle" idx="3"/>
          </p:nvPr>
        </p:nvSpPr>
        <p:spPr>
          <a:xfrm>
            <a:off x="1936200" y="3768851"/>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2135"/>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03" name="Google Shape;103;p24"/>
          <p:cNvSpPr txBox="1">
            <a:spLocks noGrp="1"/>
          </p:cNvSpPr>
          <p:nvPr>
            <p:ph type="subTitle" idx="4"/>
          </p:nvPr>
        </p:nvSpPr>
        <p:spPr>
          <a:xfrm>
            <a:off x="1936200" y="4203951"/>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 name="Google Shape;104;p24"/>
          <p:cNvSpPr txBox="1">
            <a:spLocks noGrp="1"/>
          </p:cNvSpPr>
          <p:nvPr>
            <p:ph type="subTitle" idx="5"/>
          </p:nvPr>
        </p:nvSpPr>
        <p:spPr>
          <a:xfrm>
            <a:off x="6690967" y="2198233"/>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05" name="Google Shape;105;p24"/>
          <p:cNvSpPr txBox="1">
            <a:spLocks noGrp="1"/>
          </p:cNvSpPr>
          <p:nvPr>
            <p:ph type="subTitle" idx="6"/>
          </p:nvPr>
        </p:nvSpPr>
        <p:spPr>
          <a:xfrm>
            <a:off x="6690967" y="2633333"/>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6" name="Google Shape;106;p24"/>
          <p:cNvSpPr txBox="1">
            <a:spLocks noGrp="1"/>
          </p:cNvSpPr>
          <p:nvPr>
            <p:ph type="subTitle" idx="7"/>
          </p:nvPr>
        </p:nvSpPr>
        <p:spPr>
          <a:xfrm>
            <a:off x="6690967" y="3768851"/>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07" name="Google Shape;107;p24"/>
          <p:cNvSpPr txBox="1">
            <a:spLocks noGrp="1"/>
          </p:cNvSpPr>
          <p:nvPr>
            <p:ph type="subTitle" idx="8"/>
          </p:nvPr>
        </p:nvSpPr>
        <p:spPr>
          <a:xfrm>
            <a:off x="6690967" y="4203951"/>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matchingName="Title">
  <p:cSld name="TITLE">
    <p:spTree>
      <p:nvGrpSpPr>
        <p:cNvPr id="1" name="Shape 806"/>
        <p:cNvGrpSpPr/>
        <p:nvPr/>
      </p:nvGrpSpPr>
      <p:grpSpPr>
        <a:xfrm>
          <a:off x="0" y="0"/>
          <a:ext cx="0" cy="0"/>
          <a:chOff x="0" y="0"/>
          <a:chExt cx="0" cy="0"/>
        </a:xfrm>
      </p:grpSpPr>
      <p:pic>
        <p:nvPicPr>
          <p:cNvPr id="807" name="Google Shape;807;p217" descr="2.png"/>
          <p:cNvPicPr preferRelativeResize="0"/>
          <p:nvPr/>
        </p:nvPicPr>
        <p:blipFill rotWithShape="1">
          <a:blip r:embed="rId2"/>
          <a:srcRect l="45142" b="9288"/>
          <a:stretch>
            <a:fillRect/>
          </a:stretch>
        </p:blipFill>
        <p:spPr>
          <a:xfrm rot="5400000">
            <a:off x="1422399" y="-1447800"/>
            <a:ext cx="2476501" cy="5346701"/>
          </a:xfrm>
          <a:prstGeom prst="rect">
            <a:avLst/>
          </a:prstGeom>
          <a:noFill/>
          <a:ln>
            <a:noFill/>
          </a:ln>
        </p:spPr>
      </p:pic>
      <p:pic>
        <p:nvPicPr>
          <p:cNvPr id="808" name="Google Shape;808;p217" descr="11.png"/>
          <p:cNvPicPr preferRelativeResize="0"/>
          <p:nvPr/>
        </p:nvPicPr>
        <p:blipFill rotWithShape="1">
          <a:blip r:embed="rId3"/>
          <a:srcRect r="35069" b="2780"/>
          <a:stretch>
            <a:fillRect/>
          </a:stretch>
        </p:blipFill>
        <p:spPr>
          <a:xfrm rot="5400000">
            <a:off x="3062017" y="2909617"/>
            <a:ext cx="2105567" cy="5791200"/>
          </a:xfrm>
          <a:prstGeom prst="rect">
            <a:avLst/>
          </a:prstGeom>
          <a:noFill/>
          <a:ln>
            <a:noFill/>
          </a:ln>
        </p:spPr>
      </p:pic>
      <p:pic>
        <p:nvPicPr>
          <p:cNvPr id="809" name="Google Shape;809;p217" descr="7.png"/>
          <p:cNvPicPr preferRelativeResize="0"/>
          <p:nvPr/>
        </p:nvPicPr>
        <p:blipFill rotWithShape="1">
          <a:blip r:embed="rId4"/>
          <a:srcRect r="20660" b="38811"/>
          <a:stretch>
            <a:fillRect/>
          </a:stretch>
        </p:blipFill>
        <p:spPr>
          <a:xfrm>
            <a:off x="7501857" y="3308633"/>
            <a:ext cx="4690143" cy="3549368"/>
          </a:xfrm>
          <a:prstGeom prst="rect">
            <a:avLst/>
          </a:prstGeom>
          <a:noFill/>
          <a:ln>
            <a:noFill/>
          </a:ln>
        </p:spPr>
      </p:pic>
      <p:pic>
        <p:nvPicPr>
          <p:cNvPr id="810" name="Google Shape;810;p217" descr="4.png"/>
          <p:cNvPicPr preferRelativeResize="0"/>
          <p:nvPr/>
        </p:nvPicPr>
        <p:blipFill rotWithShape="1">
          <a:blip r:embed="rId5"/>
          <a:srcRect r="26808"/>
          <a:stretch>
            <a:fillRect/>
          </a:stretch>
        </p:blipFill>
        <p:spPr>
          <a:xfrm rot="-5400000">
            <a:off x="7286767" y="-1368567"/>
            <a:ext cx="3549367" cy="6261100"/>
          </a:xfrm>
          <a:prstGeom prst="rect">
            <a:avLst/>
          </a:prstGeom>
          <a:noFill/>
          <a:ln>
            <a:noFill/>
          </a:ln>
        </p:spPr>
      </p:pic>
      <p:grpSp>
        <p:nvGrpSpPr>
          <p:cNvPr id="811" name="Google Shape;811;p217"/>
          <p:cNvGrpSpPr/>
          <p:nvPr/>
        </p:nvGrpSpPr>
        <p:grpSpPr>
          <a:xfrm>
            <a:off x="2184224" y="1461155"/>
            <a:ext cx="7823715" cy="3935883"/>
            <a:chOff x="615225" y="581250"/>
            <a:chExt cx="7913400" cy="3981000"/>
          </a:xfrm>
        </p:grpSpPr>
        <p:sp>
          <p:nvSpPr>
            <p:cNvPr id="812" name="Google Shape;812;p217"/>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13" name="Google Shape;813;p217"/>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14" name="Google Shape;814;p217"/>
          <p:cNvSpPr txBox="1">
            <a:spLocks noGrp="1"/>
          </p:cNvSpPr>
          <p:nvPr>
            <p:ph type="ctrTitle"/>
          </p:nvPr>
        </p:nvSpPr>
        <p:spPr>
          <a:xfrm>
            <a:off x="2616200" y="1562033"/>
            <a:ext cx="6959600" cy="373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a:lvl1pPr>
            <a:lvl2pPr lvl="1" algn="ctr">
              <a:lnSpc>
                <a:spcPct val="100000"/>
              </a:lnSpc>
              <a:spcBef>
                <a:spcPts val="0"/>
              </a:spcBef>
              <a:spcAft>
                <a:spcPts val="0"/>
              </a:spcAft>
              <a:buSzPts val="4800"/>
              <a:buNone/>
              <a:defRPr/>
            </a:lvl2pPr>
            <a:lvl3pPr lvl="2" algn="ctr">
              <a:lnSpc>
                <a:spcPct val="100000"/>
              </a:lnSpc>
              <a:spcBef>
                <a:spcPts val="0"/>
              </a:spcBef>
              <a:spcAft>
                <a:spcPts val="0"/>
              </a:spcAft>
              <a:buSzPts val="4800"/>
              <a:buNone/>
              <a:defRPr/>
            </a:lvl3pPr>
            <a:lvl4pPr lvl="3" algn="ctr">
              <a:lnSpc>
                <a:spcPct val="100000"/>
              </a:lnSpc>
              <a:spcBef>
                <a:spcPts val="0"/>
              </a:spcBef>
              <a:spcAft>
                <a:spcPts val="0"/>
              </a:spcAft>
              <a:buSzPts val="4800"/>
              <a:buNone/>
              <a:defRPr/>
            </a:lvl4pPr>
            <a:lvl5pPr lvl="4" algn="ctr">
              <a:lnSpc>
                <a:spcPct val="100000"/>
              </a:lnSpc>
              <a:spcBef>
                <a:spcPts val="0"/>
              </a:spcBef>
              <a:spcAft>
                <a:spcPts val="0"/>
              </a:spcAft>
              <a:buSzPts val="4800"/>
              <a:buNone/>
              <a:defRPr/>
            </a:lvl5pPr>
            <a:lvl6pPr lvl="5" algn="ctr">
              <a:lnSpc>
                <a:spcPct val="100000"/>
              </a:lnSpc>
              <a:spcBef>
                <a:spcPts val="0"/>
              </a:spcBef>
              <a:spcAft>
                <a:spcPts val="0"/>
              </a:spcAft>
              <a:buSzPts val="4800"/>
              <a:buNone/>
              <a:defRPr/>
            </a:lvl6pPr>
            <a:lvl7pPr lvl="6" algn="ctr">
              <a:lnSpc>
                <a:spcPct val="100000"/>
              </a:lnSpc>
              <a:spcBef>
                <a:spcPts val="0"/>
              </a:spcBef>
              <a:spcAft>
                <a:spcPts val="0"/>
              </a:spcAft>
              <a:buSzPts val="4800"/>
              <a:buNone/>
              <a:defRPr/>
            </a:lvl7pPr>
            <a:lvl8pPr lvl="7" algn="ctr">
              <a:lnSpc>
                <a:spcPct val="100000"/>
              </a:lnSpc>
              <a:spcBef>
                <a:spcPts val="0"/>
              </a:spcBef>
              <a:spcAft>
                <a:spcPts val="0"/>
              </a:spcAft>
              <a:buSzPts val="4800"/>
              <a:buNone/>
              <a:defRPr/>
            </a:lvl8pPr>
            <a:lvl9pPr lvl="8" algn="ctr">
              <a:lnSpc>
                <a:spcPct val="100000"/>
              </a:lnSpc>
              <a:spcBef>
                <a:spcPts val="0"/>
              </a:spcBef>
              <a:spcAft>
                <a:spcPts val="0"/>
              </a:spcAft>
              <a:buSzPts val="4800"/>
              <a:buNone/>
              <a:defRPr/>
            </a:lvl9pPr>
          </a:lstStyle>
          <a:p/>
        </p:txBody>
      </p:sp>
      <p:pic>
        <p:nvPicPr>
          <p:cNvPr id="815" name="Google Shape;815;p217" descr="1.png"/>
          <p:cNvPicPr preferRelativeResize="0"/>
          <p:nvPr/>
        </p:nvPicPr>
        <p:blipFill rotWithShape="1">
          <a:blip r:embed="rId6"/>
          <a:srcRect r="34261" b="14813"/>
          <a:stretch>
            <a:fillRect/>
          </a:stretch>
        </p:blipFill>
        <p:spPr>
          <a:xfrm flipH="1">
            <a:off x="0" y="1612900"/>
            <a:ext cx="3381967" cy="5245100"/>
          </a:xfrm>
          <a:prstGeom prst="rect">
            <a:avLst/>
          </a:prstGeom>
          <a:noFill/>
          <a:ln>
            <a:noFill/>
          </a:ln>
        </p:spPr>
      </p:pic>
      <p:pic>
        <p:nvPicPr>
          <p:cNvPr id="816" name="Google Shape;816;p217" descr="8.png"/>
          <p:cNvPicPr preferRelativeResize="0"/>
          <p:nvPr/>
        </p:nvPicPr>
        <p:blipFill rotWithShape="1">
          <a:blip r:embed="rId7"/>
          <a:srcRect/>
          <a:stretch>
            <a:fillRect/>
          </a:stretch>
        </p:blipFill>
        <p:spPr>
          <a:xfrm rot="351375">
            <a:off x="9480223" y="3641271"/>
            <a:ext cx="1294029" cy="1847556"/>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four columns">
  <p:cSld name="1_Title and four columns">
    <p:spTree>
      <p:nvGrpSpPr>
        <p:cNvPr id="1" name="Shape 108"/>
        <p:cNvGrpSpPr/>
        <p:nvPr/>
      </p:nvGrpSpPr>
      <p:grpSpPr>
        <a:xfrm>
          <a:off x="0" y="0"/>
          <a:ext cx="0" cy="0"/>
          <a:chOff x="0" y="0"/>
          <a:chExt cx="0" cy="0"/>
        </a:xfrm>
      </p:grpSpPr>
      <p:sp>
        <p:nvSpPr>
          <p:cNvPr id="109" name="Google Shape;109;p25"/>
          <p:cNvSpPr txBox="1">
            <a:spLocks noGrp="1"/>
          </p:cNvSpPr>
          <p:nvPr>
            <p:ph type="title"/>
          </p:nvPr>
        </p:nvSpPr>
        <p:spPr>
          <a:xfrm>
            <a:off x="921033" y="2186267"/>
            <a:ext cx="33324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110" name="Google Shape;110;p25"/>
          <p:cNvSpPr txBox="1">
            <a:spLocks noGrp="1"/>
          </p:cNvSpPr>
          <p:nvPr>
            <p:ph type="subTitle" idx="1"/>
          </p:nvPr>
        </p:nvSpPr>
        <p:spPr>
          <a:xfrm>
            <a:off x="980900" y="3334000"/>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11" name="Google Shape;111;p25"/>
          <p:cNvSpPr txBox="1">
            <a:spLocks noGrp="1"/>
          </p:cNvSpPr>
          <p:nvPr>
            <p:ph type="subTitle" idx="2"/>
          </p:nvPr>
        </p:nvSpPr>
        <p:spPr>
          <a:xfrm>
            <a:off x="980900" y="3769100"/>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2" name="Google Shape;112;p25"/>
          <p:cNvSpPr txBox="1">
            <a:spLocks noGrp="1"/>
          </p:cNvSpPr>
          <p:nvPr>
            <p:ph type="subTitle" idx="3"/>
          </p:nvPr>
        </p:nvSpPr>
        <p:spPr>
          <a:xfrm>
            <a:off x="980900" y="4904617"/>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13" name="Google Shape;113;p25"/>
          <p:cNvSpPr txBox="1">
            <a:spLocks noGrp="1"/>
          </p:cNvSpPr>
          <p:nvPr>
            <p:ph type="subTitle" idx="4"/>
          </p:nvPr>
        </p:nvSpPr>
        <p:spPr>
          <a:xfrm>
            <a:off x="980900" y="5339717"/>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4" name="Google Shape;114;p25"/>
          <p:cNvSpPr txBox="1">
            <a:spLocks noGrp="1"/>
          </p:cNvSpPr>
          <p:nvPr>
            <p:ph type="subTitle" idx="5"/>
          </p:nvPr>
        </p:nvSpPr>
        <p:spPr>
          <a:xfrm>
            <a:off x="5595800" y="3334000"/>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15" name="Google Shape;115;p25"/>
          <p:cNvSpPr txBox="1">
            <a:spLocks noGrp="1"/>
          </p:cNvSpPr>
          <p:nvPr>
            <p:ph type="subTitle" idx="6"/>
          </p:nvPr>
        </p:nvSpPr>
        <p:spPr>
          <a:xfrm>
            <a:off x="5595800" y="3769100"/>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6" name="Google Shape;116;p25"/>
          <p:cNvSpPr txBox="1">
            <a:spLocks noGrp="1"/>
          </p:cNvSpPr>
          <p:nvPr>
            <p:ph type="subTitle" idx="7"/>
          </p:nvPr>
        </p:nvSpPr>
        <p:spPr>
          <a:xfrm>
            <a:off x="5595800" y="4904617"/>
            <a:ext cx="3332400" cy="3632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17" name="Google Shape;117;p25"/>
          <p:cNvSpPr txBox="1">
            <a:spLocks noGrp="1"/>
          </p:cNvSpPr>
          <p:nvPr>
            <p:ph type="subTitle" idx="8"/>
          </p:nvPr>
        </p:nvSpPr>
        <p:spPr>
          <a:xfrm>
            <a:off x="5595800" y="5339717"/>
            <a:ext cx="33324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8" name="Google Shape;118;p25"/>
          <p:cNvSpPr txBox="1">
            <a:spLocks noGrp="1"/>
          </p:cNvSpPr>
          <p:nvPr>
            <p:ph type="title" idx="9"/>
          </p:nvPr>
        </p:nvSpPr>
        <p:spPr>
          <a:xfrm>
            <a:off x="5595800" y="2186267"/>
            <a:ext cx="33324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19"/>
        <p:cNvGrpSpPr/>
        <p:nvPr/>
      </p:nvGrpSpPr>
      <p:grpSpPr>
        <a:xfrm>
          <a:off x="0" y="0"/>
          <a:ext cx="0" cy="0"/>
          <a:chOff x="0" y="0"/>
          <a:chExt cx="0" cy="0"/>
        </a:xfrm>
      </p:grpSpPr>
      <p:sp>
        <p:nvSpPr>
          <p:cNvPr id="120" name="Google Shape;120;p26"/>
          <p:cNvSpPr txBox="1">
            <a:spLocks noGrp="1"/>
          </p:cNvSpPr>
          <p:nvPr>
            <p:ph type="title"/>
          </p:nvPr>
        </p:nvSpPr>
        <p:spPr>
          <a:xfrm>
            <a:off x="950967" y="2033267"/>
            <a:ext cx="5232000" cy="550400"/>
          </a:xfrm>
          <a:prstGeom prst="rect">
            <a:avLst/>
          </a:prstGeom>
        </p:spPr>
        <p:txBody>
          <a:bodyPr spcFirstLastPara="1" wrap="square" lIns="121897" tIns="121897" rIns="121897" bIns="121897"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p:txBody>
      </p:sp>
      <p:sp>
        <p:nvSpPr>
          <p:cNvPr id="121" name="Google Shape;121;p26"/>
          <p:cNvSpPr txBox="1">
            <a:spLocks noGrp="1"/>
          </p:cNvSpPr>
          <p:nvPr>
            <p:ph type="subTitle" idx="1"/>
          </p:nvPr>
        </p:nvSpPr>
        <p:spPr>
          <a:xfrm>
            <a:off x="1011067" y="3116667"/>
            <a:ext cx="4901600" cy="4764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22" name="Google Shape;122;p26"/>
          <p:cNvSpPr txBox="1">
            <a:spLocks noGrp="1"/>
          </p:cNvSpPr>
          <p:nvPr>
            <p:ph type="subTitle" idx="2"/>
          </p:nvPr>
        </p:nvSpPr>
        <p:spPr>
          <a:xfrm>
            <a:off x="1011067" y="3633700"/>
            <a:ext cx="42332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3" name="Google Shape;123;p26"/>
          <p:cNvSpPr txBox="1">
            <a:spLocks noGrp="1"/>
          </p:cNvSpPr>
          <p:nvPr>
            <p:ph type="subTitle" idx="3"/>
          </p:nvPr>
        </p:nvSpPr>
        <p:spPr>
          <a:xfrm>
            <a:off x="1011067" y="4822700"/>
            <a:ext cx="4901600" cy="4764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b="1"/>
            </a:lvl1pPr>
            <a:lvl2pPr lvl="1" rtl="0">
              <a:lnSpc>
                <a:spcPct val="100000"/>
              </a:lnSpc>
              <a:spcBef>
                <a:spcPts val="0"/>
              </a:spcBef>
              <a:spcAft>
                <a:spcPts val="0"/>
              </a:spcAft>
              <a:buSzPts val="1600"/>
              <a:buNone/>
              <a:defRPr sz="2100" b="1"/>
            </a:lvl2pPr>
            <a:lvl3pPr lvl="2" rtl="0">
              <a:lnSpc>
                <a:spcPct val="100000"/>
              </a:lnSpc>
              <a:spcBef>
                <a:spcPts val="0"/>
              </a:spcBef>
              <a:spcAft>
                <a:spcPts val="0"/>
              </a:spcAft>
              <a:buSzPts val="1600"/>
              <a:buNone/>
              <a:defRPr sz="2100" b="1"/>
            </a:lvl3pPr>
            <a:lvl4pPr lvl="3" rtl="0">
              <a:lnSpc>
                <a:spcPct val="100000"/>
              </a:lnSpc>
              <a:spcBef>
                <a:spcPts val="0"/>
              </a:spcBef>
              <a:spcAft>
                <a:spcPts val="0"/>
              </a:spcAft>
              <a:buSzPts val="1600"/>
              <a:buNone/>
              <a:defRPr sz="2100" b="1"/>
            </a:lvl4pPr>
            <a:lvl5pPr lvl="4" rtl="0">
              <a:lnSpc>
                <a:spcPct val="100000"/>
              </a:lnSpc>
              <a:spcBef>
                <a:spcPts val="0"/>
              </a:spcBef>
              <a:spcAft>
                <a:spcPts val="0"/>
              </a:spcAft>
              <a:buSzPts val="1600"/>
              <a:buNone/>
              <a:defRPr sz="2100" b="1"/>
            </a:lvl5pPr>
            <a:lvl6pPr lvl="5" rtl="0">
              <a:lnSpc>
                <a:spcPct val="100000"/>
              </a:lnSpc>
              <a:spcBef>
                <a:spcPts val="0"/>
              </a:spcBef>
              <a:spcAft>
                <a:spcPts val="0"/>
              </a:spcAft>
              <a:buSzPts val="1600"/>
              <a:buNone/>
              <a:defRPr sz="2100" b="1"/>
            </a:lvl6pPr>
            <a:lvl7pPr lvl="6" rtl="0">
              <a:lnSpc>
                <a:spcPct val="100000"/>
              </a:lnSpc>
              <a:spcBef>
                <a:spcPts val="0"/>
              </a:spcBef>
              <a:spcAft>
                <a:spcPts val="0"/>
              </a:spcAft>
              <a:buSzPts val="1600"/>
              <a:buNone/>
              <a:defRPr sz="2100" b="1"/>
            </a:lvl7pPr>
            <a:lvl8pPr lvl="7" rtl="0">
              <a:lnSpc>
                <a:spcPct val="100000"/>
              </a:lnSpc>
              <a:spcBef>
                <a:spcPts val="0"/>
              </a:spcBef>
              <a:spcAft>
                <a:spcPts val="0"/>
              </a:spcAft>
              <a:buSzPts val="1600"/>
              <a:buNone/>
              <a:defRPr sz="2100" b="1"/>
            </a:lvl8pPr>
            <a:lvl9pPr lvl="8" rtl="0">
              <a:lnSpc>
                <a:spcPct val="100000"/>
              </a:lnSpc>
              <a:spcBef>
                <a:spcPts val="0"/>
              </a:spcBef>
              <a:spcAft>
                <a:spcPts val="0"/>
              </a:spcAft>
              <a:buSzPts val="1600"/>
              <a:buNone/>
              <a:defRPr sz="2100" b="1"/>
            </a:lvl9pPr>
          </a:lstStyle>
          <a:p/>
        </p:txBody>
      </p:sp>
      <p:sp>
        <p:nvSpPr>
          <p:cNvPr id="124" name="Google Shape;124;p26"/>
          <p:cNvSpPr txBox="1">
            <a:spLocks noGrp="1"/>
          </p:cNvSpPr>
          <p:nvPr>
            <p:ph type="subTitle" idx="4"/>
          </p:nvPr>
        </p:nvSpPr>
        <p:spPr>
          <a:xfrm>
            <a:off x="1011067" y="5339733"/>
            <a:ext cx="4233200" cy="813200"/>
          </a:xfrm>
          <a:prstGeom prst="rect">
            <a:avLst/>
          </a:prstGeom>
        </p:spPr>
        <p:txBody>
          <a:bodyPr spcFirstLastPara="1" wrap="square" lIns="121897" tIns="121897" rIns="121897" bIns="121897"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29"/>
        <p:cNvGrpSpPr/>
        <p:nvPr/>
      </p:nvGrpSpPr>
      <p:grpSpPr>
        <a:xfrm>
          <a:off x="0" y="0"/>
          <a:ext cx="0" cy="0"/>
          <a:chOff x="0" y="0"/>
          <a:chExt cx="0" cy="0"/>
        </a:xfrm>
      </p:grpSpPr>
      <p:grpSp>
        <p:nvGrpSpPr>
          <p:cNvPr id="130" name="Google Shape;130;p28"/>
          <p:cNvGrpSpPr/>
          <p:nvPr/>
        </p:nvGrpSpPr>
        <p:grpSpPr>
          <a:xfrm>
            <a:off x="0" y="-304800"/>
            <a:ext cx="12191949" cy="3290771"/>
            <a:chOff x="0" y="-228600"/>
            <a:chExt cx="9143962" cy="2468078"/>
          </a:xfrm>
        </p:grpSpPr>
        <p:sp>
          <p:nvSpPr>
            <p:cNvPr id="131" name="Google Shape;131;p28"/>
            <p:cNvSpPr/>
            <p:nvPr/>
          </p:nvSpPr>
          <p:spPr>
            <a:xfrm>
              <a:off x="1841705" y="788567"/>
              <a:ext cx="955139" cy="944633"/>
            </a:xfrm>
            <a:custGeom>
              <a:avLst/>
              <a:gdLst/>
              <a:ahLst/>
              <a:cxnLst/>
              <a:rect l="l" t="t" r="r" b="b"/>
              <a:pathLst>
                <a:path w="29548" h="29223" extrusionOk="0">
                  <a:moveTo>
                    <a:pt x="19698" y="25697"/>
                  </a:moveTo>
                  <a:cubicBezTo>
                    <a:pt x="19635" y="26109"/>
                    <a:pt x="19572" y="26520"/>
                    <a:pt x="19413" y="26900"/>
                  </a:cubicBezTo>
                  <a:cubicBezTo>
                    <a:pt x="19413" y="26912"/>
                    <a:pt x="19409" y="26924"/>
                    <a:pt x="19404" y="26937"/>
                  </a:cubicBezTo>
                  <a:lnTo>
                    <a:pt x="19404" y="26937"/>
                  </a:lnTo>
                  <a:cubicBezTo>
                    <a:pt x="19491" y="26569"/>
                    <a:pt x="19581" y="26106"/>
                    <a:pt x="19698" y="25697"/>
                  </a:cubicBezTo>
                  <a:close/>
                  <a:moveTo>
                    <a:pt x="14137" y="0"/>
                  </a:moveTo>
                  <a:cubicBezTo>
                    <a:pt x="13579" y="0"/>
                    <a:pt x="13017" y="71"/>
                    <a:pt x="12414" y="204"/>
                  </a:cubicBezTo>
                  <a:cubicBezTo>
                    <a:pt x="11623" y="394"/>
                    <a:pt x="10863" y="742"/>
                    <a:pt x="10008" y="805"/>
                  </a:cubicBezTo>
                  <a:cubicBezTo>
                    <a:pt x="9838" y="822"/>
                    <a:pt x="9671" y="829"/>
                    <a:pt x="9505" y="829"/>
                  </a:cubicBezTo>
                  <a:cubicBezTo>
                    <a:pt x="8708" y="829"/>
                    <a:pt x="7944" y="668"/>
                    <a:pt x="7157" y="615"/>
                  </a:cubicBezTo>
                  <a:cubicBezTo>
                    <a:pt x="6875" y="590"/>
                    <a:pt x="6585" y="575"/>
                    <a:pt x="6295" y="575"/>
                  </a:cubicBezTo>
                  <a:cubicBezTo>
                    <a:pt x="4790" y="575"/>
                    <a:pt x="3255" y="972"/>
                    <a:pt x="2565" y="2325"/>
                  </a:cubicBezTo>
                  <a:cubicBezTo>
                    <a:pt x="2407" y="2420"/>
                    <a:pt x="2249" y="2579"/>
                    <a:pt x="1995" y="2895"/>
                  </a:cubicBezTo>
                  <a:cubicBezTo>
                    <a:pt x="1900" y="2895"/>
                    <a:pt x="1837" y="2959"/>
                    <a:pt x="1837" y="3054"/>
                  </a:cubicBezTo>
                  <a:cubicBezTo>
                    <a:pt x="1837" y="3054"/>
                    <a:pt x="1837" y="3085"/>
                    <a:pt x="1837" y="3085"/>
                  </a:cubicBezTo>
                  <a:cubicBezTo>
                    <a:pt x="602" y="4035"/>
                    <a:pt x="0" y="5429"/>
                    <a:pt x="158" y="6981"/>
                  </a:cubicBezTo>
                  <a:cubicBezTo>
                    <a:pt x="317" y="8184"/>
                    <a:pt x="855" y="9324"/>
                    <a:pt x="1172" y="10496"/>
                  </a:cubicBezTo>
                  <a:cubicBezTo>
                    <a:pt x="1552" y="11889"/>
                    <a:pt x="1805" y="13314"/>
                    <a:pt x="1900" y="14740"/>
                  </a:cubicBezTo>
                  <a:cubicBezTo>
                    <a:pt x="2090" y="17241"/>
                    <a:pt x="697" y="23639"/>
                    <a:pt x="4244" y="24684"/>
                  </a:cubicBezTo>
                  <a:cubicBezTo>
                    <a:pt x="4624" y="25127"/>
                    <a:pt x="5067" y="25507"/>
                    <a:pt x="5637" y="25792"/>
                  </a:cubicBezTo>
                  <a:cubicBezTo>
                    <a:pt x="6221" y="26071"/>
                    <a:pt x="6833" y="26216"/>
                    <a:pt x="7429" y="26216"/>
                  </a:cubicBezTo>
                  <a:cubicBezTo>
                    <a:pt x="8254" y="26216"/>
                    <a:pt x="9047" y="25937"/>
                    <a:pt x="9691" y="25349"/>
                  </a:cubicBezTo>
                  <a:cubicBezTo>
                    <a:pt x="10008" y="26235"/>
                    <a:pt x="10356" y="27059"/>
                    <a:pt x="11306" y="27565"/>
                  </a:cubicBezTo>
                  <a:cubicBezTo>
                    <a:pt x="12699" y="28326"/>
                    <a:pt x="14853" y="29086"/>
                    <a:pt x="16436" y="29212"/>
                  </a:cubicBezTo>
                  <a:cubicBezTo>
                    <a:pt x="16545" y="29219"/>
                    <a:pt x="16650" y="29223"/>
                    <a:pt x="16753" y="29223"/>
                  </a:cubicBezTo>
                  <a:cubicBezTo>
                    <a:pt x="19468" y="29223"/>
                    <a:pt x="20173" y="26845"/>
                    <a:pt x="20173" y="24525"/>
                  </a:cubicBezTo>
                  <a:cubicBezTo>
                    <a:pt x="20818" y="24674"/>
                    <a:pt x="21524" y="24823"/>
                    <a:pt x="22213" y="24823"/>
                  </a:cubicBezTo>
                  <a:cubicBezTo>
                    <a:pt x="22844" y="24823"/>
                    <a:pt x="23461" y="24698"/>
                    <a:pt x="24005" y="24335"/>
                  </a:cubicBezTo>
                  <a:cubicBezTo>
                    <a:pt x="24322" y="24145"/>
                    <a:pt x="24575" y="23892"/>
                    <a:pt x="24765" y="23575"/>
                  </a:cubicBezTo>
                  <a:cubicBezTo>
                    <a:pt x="24955" y="23290"/>
                    <a:pt x="25050" y="22910"/>
                    <a:pt x="25145" y="22593"/>
                  </a:cubicBezTo>
                  <a:cubicBezTo>
                    <a:pt x="25494" y="21517"/>
                    <a:pt x="25525" y="21738"/>
                    <a:pt x="26317" y="20598"/>
                  </a:cubicBezTo>
                  <a:cubicBezTo>
                    <a:pt x="26507" y="20313"/>
                    <a:pt x="26602" y="20092"/>
                    <a:pt x="26665" y="19870"/>
                  </a:cubicBezTo>
                  <a:cubicBezTo>
                    <a:pt x="27242" y="20180"/>
                    <a:pt x="27818" y="20335"/>
                    <a:pt x="28449" y="20335"/>
                  </a:cubicBezTo>
                  <a:cubicBezTo>
                    <a:pt x="28719" y="20335"/>
                    <a:pt x="28999" y="20307"/>
                    <a:pt x="29294" y="20250"/>
                  </a:cubicBezTo>
                  <a:cubicBezTo>
                    <a:pt x="29357" y="20218"/>
                    <a:pt x="29452" y="20155"/>
                    <a:pt x="29452" y="20060"/>
                  </a:cubicBezTo>
                  <a:cubicBezTo>
                    <a:pt x="29547" y="19395"/>
                    <a:pt x="29452" y="19015"/>
                    <a:pt x="29104" y="18413"/>
                  </a:cubicBezTo>
                  <a:cubicBezTo>
                    <a:pt x="28787" y="17843"/>
                    <a:pt x="28249" y="17400"/>
                    <a:pt x="27932" y="16798"/>
                  </a:cubicBezTo>
                  <a:cubicBezTo>
                    <a:pt x="27584" y="16165"/>
                    <a:pt x="27457" y="15468"/>
                    <a:pt x="27299" y="14771"/>
                  </a:cubicBezTo>
                  <a:cubicBezTo>
                    <a:pt x="27109" y="14106"/>
                    <a:pt x="26919" y="13029"/>
                    <a:pt x="26349" y="12459"/>
                  </a:cubicBezTo>
                  <a:cubicBezTo>
                    <a:pt x="26951" y="12269"/>
                    <a:pt x="27584" y="12048"/>
                    <a:pt x="28186" y="11763"/>
                  </a:cubicBezTo>
                  <a:cubicBezTo>
                    <a:pt x="28439" y="11794"/>
                    <a:pt x="28661" y="11826"/>
                    <a:pt x="28914" y="11826"/>
                  </a:cubicBezTo>
                  <a:cubicBezTo>
                    <a:pt x="29072" y="11826"/>
                    <a:pt x="29167" y="11668"/>
                    <a:pt x="29136" y="11541"/>
                  </a:cubicBezTo>
                  <a:cubicBezTo>
                    <a:pt x="28502" y="8786"/>
                    <a:pt x="26602" y="6791"/>
                    <a:pt x="24449" y="5049"/>
                  </a:cubicBezTo>
                  <a:cubicBezTo>
                    <a:pt x="22042" y="3085"/>
                    <a:pt x="19128" y="1154"/>
                    <a:pt x="16120" y="299"/>
                  </a:cubicBezTo>
                  <a:cubicBezTo>
                    <a:pt x="15424" y="95"/>
                    <a:pt x="14783" y="0"/>
                    <a:pt x="14137" y="0"/>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32" name="Google Shape;132;p28"/>
            <p:cNvSpPr/>
            <p:nvPr/>
          </p:nvSpPr>
          <p:spPr>
            <a:xfrm>
              <a:off x="1963509" y="194191"/>
              <a:ext cx="2101" cy="2101"/>
            </a:xfrm>
            <a:custGeom>
              <a:avLst/>
              <a:gdLst/>
              <a:ahLst/>
              <a:cxnLst/>
              <a:rect l="l" t="t" r="r" b="b"/>
              <a:pathLst>
                <a:path w="65" h="65" extrusionOk="0">
                  <a:moveTo>
                    <a:pt x="32" y="1"/>
                  </a:moveTo>
                  <a:cubicBezTo>
                    <a:pt x="1" y="1"/>
                    <a:pt x="1" y="64"/>
                    <a:pt x="32" y="64"/>
                  </a:cubicBezTo>
                  <a:cubicBezTo>
                    <a:pt x="64" y="64"/>
                    <a:pt x="64" y="1"/>
                    <a:pt x="3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33" name="Google Shape;133;p28"/>
            <p:cNvSpPr/>
            <p:nvPr/>
          </p:nvSpPr>
          <p:spPr>
            <a:xfrm>
              <a:off x="92129" y="-228600"/>
              <a:ext cx="2405691" cy="1977999"/>
            </a:xfrm>
            <a:custGeom>
              <a:avLst/>
              <a:gdLst/>
              <a:ahLst/>
              <a:cxnLst/>
              <a:rect l="l" t="t" r="r" b="b"/>
              <a:pathLst>
                <a:path w="74422" h="61191" extrusionOk="0">
                  <a:moveTo>
                    <a:pt x="15487" y="1"/>
                  </a:moveTo>
                  <a:cubicBezTo>
                    <a:pt x="15550" y="254"/>
                    <a:pt x="15614" y="476"/>
                    <a:pt x="15740" y="697"/>
                  </a:cubicBezTo>
                  <a:cubicBezTo>
                    <a:pt x="16532" y="2281"/>
                    <a:pt x="18400" y="3484"/>
                    <a:pt x="19762" y="4593"/>
                  </a:cubicBezTo>
                  <a:cubicBezTo>
                    <a:pt x="19540" y="6619"/>
                    <a:pt x="19287" y="8900"/>
                    <a:pt x="17102" y="9786"/>
                  </a:cubicBezTo>
                  <a:cubicBezTo>
                    <a:pt x="16492" y="10038"/>
                    <a:pt x="15781" y="10142"/>
                    <a:pt x="15034" y="10142"/>
                  </a:cubicBezTo>
                  <a:cubicBezTo>
                    <a:pt x="13337" y="10142"/>
                    <a:pt x="11454" y="9608"/>
                    <a:pt x="10135" y="9058"/>
                  </a:cubicBezTo>
                  <a:cubicBezTo>
                    <a:pt x="6620" y="7633"/>
                    <a:pt x="4276" y="3421"/>
                    <a:pt x="2661" y="32"/>
                  </a:cubicBezTo>
                  <a:lnTo>
                    <a:pt x="32" y="32"/>
                  </a:lnTo>
                  <a:cubicBezTo>
                    <a:pt x="1" y="64"/>
                    <a:pt x="1" y="159"/>
                    <a:pt x="64" y="222"/>
                  </a:cubicBezTo>
                  <a:cubicBezTo>
                    <a:pt x="3579" y="5479"/>
                    <a:pt x="8045" y="10008"/>
                    <a:pt x="12637" y="14315"/>
                  </a:cubicBezTo>
                  <a:cubicBezTo>
                    <a:pt x="17292" y="18685"/>
                    <a:pt x="22676" y="22042"/>
                    <a:pt x="28218" y="25177"/>
                  </a:cubicBezTo>
                  <a:cubicBezTo>
                    <a:pt x="28186" y="25272"/>
                    <a:pt x="28154" y="25399"/>
                    <a:pt x="28281" y="25494"/>
                  </a:cubicBezTo>
                  <a:cubicBezTo>
                    <a:pt x="29041" y="26159"/>
                    <a:pt x="29706" y="26888"/>
                    <a:pt x="30276" y="27679"/>
                  </a:cubicBezTo>
                  <a:cubicBezTo>
                    <a:pt x="30688" y="29453"/>
                    <a:pt x="30973" y="31163"/>
                    <a:pt x="31195" y="32968"/>
                  </a:cubicBezTo>
                  <a:cubicBezTo>
                    <a:pt x="31195" y="33000"/>
                    <a:pt x="31195" y="33000"/>
                    <a:pt x="31195" y="33031"/>
                  </a:cubicBezTo>
                  <a:cubicBezTo>
                    <a:pt x="31195" y="33031"/>
                    <a:pt x="31195" y="33063"/>
                    <a:pt x="31195" y="33063"/>
                  </a:cubicBezTo>
                  <a:cubicBezTo>
                    <a:pt x="28471" y="34108"/>
                    <a:pt x="25558" y="36135"/>
                    <a:pt x="24513" y="38985"/>
                  </a:cubicBezTo>
                  <a:cubicBezTo>
                    <a:pt x="24069" y="40188"/>
                    <a:pt x="24259" y="41392"/>
                    <a:pt x="24639" y="42564"/>
                  </a:cubicBezTo>
                  <a:cubicBezTo>
                    <a:pt x="25399" y="44907"/>
                    <a:pt x="26413" y="47187"/>
                    <a:pt x="27299" y="49467"/>
                  </a:cubicBezTo>
                  <a:cubicBezTo>
                    <a:pt x="27337" y="49566"/>
                    <a:pt x="27412" y="49607"/>
                    <a:pt x="27489" y="49607"/>
                  </a:cubicBezTo>
                  <a:cubicBezTo>
                    <a:pt x="27609" y="49607"/>
                    <a:pt x="27730" y="49508"/>
                    <a:pt x="27711" y="49372"/>
                  </a:cubicBezTo>
                  <a:cubicBezTo>
                    <a:pt x="26919" y="45667"/>
                    <a:pt x="30213" y="43450"/>
                    <a:pt x="31638" y="40474"/>
                  </a:cubicBezTo>
                  <a:cubicBezTo>
                    <a:pt x="32747" y="38162"/>
                    <a:pt x="32525" y="35565"/>
                    <a:pt x="31701" y="33253"/>
                  </a:cubicBezTo>
                  <a:cubicBezTo>
                    <a:pt x="31765" y="33158"/>
                    <a:pt x="31701" y="33031"/>
                    <a:pt x="31606" y="32968"/>
                  </a:cubicBezTo>
                  <a:cubicBezTo>
                    <a:pt x="31606" y="32968"/>
                    <a:pt x="31606" y="32936"/>
                    <a:pt x="31606" y="32936"/>
                  </a:cubicBezTo>
                  <a:cubicBezTo>
                    <a:pt x="31606" y="32905"/>
                    <a:pt x="31575" y="32873"/>
                    <a:pt x="31543" y="32873"/>
                  </a:cubicBezTo>
                  <a:cubicBezTo>
                    <a:pt x="31511" y="31385"/>
                    <a:pt x="31258" y="29833"/>
                    <a:pt x="30815" y="28408"/>
                  </a:cubicBezTo>
                  <a:lnTo>
                    <a:pt x="30815" y="28408"/>
                  </a:lnTo>
                  <a:cubicBezTo>
                    <a:pt x="31733" y="29801"/>
                    <a:pt x="32461" y="31321"/>
                    <a:pt x="33158" y="32873"/>
                  </a:cubicBezTo>
                  <a:cubicBezTo>
                    <a:pt x="34583" y="35945"/>
                    <a:pt x="35755" y="38953"/>
                    <a:pt x="36262" y="42342"/>
                  </a:cubicBezTo>
                  <a:cubicBezTo>
                    <a:pt x="36262" y="42342"/>
                    <a:pt x="36293" y="42374"/>
                    <a:pt x="36293" y="42374"/>
                  </a:cubicBezTo>
                  <a:cubicBezTo>
                    <a:pt x="36262" y="42374"/>
                    <a:pt x="36262" y="42374"/>
                    <a:pt x="36230" y="42405"/>
                  </a:cubicBezTo>
                  <a:cubicBezTo>
                    <a:pt x="36008" y="42437"/>
                    <a:pt x="36008" y="42722"/>
                    <a:pt x="36167" y="42817"/>
                  </a:cubicBezTo>
                  <a:cubicBezTo>
                    <a:pt x="33570" y="45034"/>
                    <a:pt x="33633" y="49943"/>
                    <a:pt x="35153" y="52666"/>
                  </a:cubicBezTo>
                  <a:cubicBezTo>
                    <a:pt x="35755" y="53743"/>
                    <a:pt x="36547" y="54693"/>
                    <a:pt x="37275" y="55643"/>
                  </a:cubicBezTo>
                  <a:cubicBezTo>
                    <a:pt x="37972" y="56530"/>
                    <a:pt x="38637" y="57765"/>
                    <a:pt x="39524" y="58461"/>
                  </a:cubicBezTo>
                  <a:cubicBezTo>
                    <a:pt x="39892" y="58730"/>
                    <a:pt x="40270" y="58882"/>
                    <a:pt x="40633" y="58882"/>
                  </a:cubicBezTo>
                  <a:cubicBezTo>
                    <a:pt x="40956" y="58882"/>
                    <a:pt x="41267" y="58761"/>
                    <a:pt x="41551" y="58493"/>
                  </a:cubicBezTo>
                  <a:cubicBezTo>
                    <a:pt x="42216" y="59253"/>
                    <a:pt x="42849" y="60013"/>
                    <a:pt x="43102" y="61058"/>
                  </a:cubicBezTo>
                  <a:cubicBezTo>
                    <a:pt x="43141" y="61137"/>
                    <a:pt x="43217" y="61191"/>
                    <a:pt x="43291" y="61191"/>
                  </a:cubicBezTo>
                  <a:cubicBezTo>
                    <a:pt x="43337" y="61191"/>
                    <a:pt x="43383" y="61170"/>
                    <a:pt x="43419" y="61122"/>
                  </a:cubicBezTo>
                  <a:cubicBezTo>
                    <a:pt x="44812" y="59633"/>
                    <a:pt x="45604" y="57860"/>
                    <a:pt x="45572" y="55833"/>
                  </a:cubicBezTo>
                  <a:lnTo>
                    <a:pt x="45572" y="55833"/>
                  </a:lnTo>
                  <a:cubicBezTo>
                    <a:pt x="45953" y="55991"/>
                    <a:pt x="46364" y="56213"/>
                    <a:pt x="46681" y="56498"/>
                  </a:cubicBezTo>
                  <a:cubicBezTo>
                    <a:pt x="46713" y="56593"/>
                    <a:pt x="46713" y="56688"/>
                    <a:pt x="46713" y="56783"/>
                  </a:cubicBezTo>
                  <a:cubicBezTo>
                    <a:pt x="46727" y="56910"/>
                    <a:pt x="46816" y="56968"/>
                    <a:pt x="46908" y="56968"/>
                  </a:cubicBezTo>
                  <a:cubicBezTo>
                    <a:pt x="47023" y="56968"/>
                    <a:pt x="47142" y="56878"/>
                    <a:pt x="47124" y="56720"/>
                  </a:cubicBezTo>
                  <a:cubicBezTo>
                    <a:pt x="47124" y="56720"/>
                    <a:pt x="47124" y="56720"/>
                    <a:pt x="47124" y="56688"/>
                  </a:cubicBezTo>
                  <a:cubicBezTo>
                    <a:pt x="47188" y="56656"/>
                    <a:pt x="47219" y="56561"/>
                    <a:pt x="47124" y="56498"/>
                  </a:cubicBezTo>
                  <a:cubicBezTo>
                    <a:pt x="47124" y="56466"/>
                    <a:pt x="47124" y="56466"/>
                    <a:pt x="47093" y="56435"/>
                  </a:cubicBezTo>
                  <a:cubicBezTo>
                    <a:pt x="46649" y="50766"/>
                    <a:pt x="45699" y="43735"/>
                    <a:pt x="39714" y="41329"/>
                  </a:cubicBezTo>
                  <a:cubicBezTo>
                    <a:pt x="39714" y="41329"/>
                    <a:pt x="39714" y="41297"/>
                    <a:pt x="39745" y="41297"/>
                  </a:cubicBezTo>
                  <a:cubicBezTo>
                    <a:pt x="39872" y="41202"/>
                    <a:pt x="39840" y="41044"/>
                    <a:pt x="39714" y="40949"/>
                  </a:cubicBezTo>
                  <a:cubicBezTo>
                    <a:pt x="34900" y="36578"/>
                    <a:pt x="34932" y="28724"/>
                    <a:pt x="29516" y="24924"/>
                  </a:cubicBezTo>
                  <a:cubicBezTo>
                    <a:pt x="29928" y="24789"/>
                    <a:pt x="30340" y="24730"/>
                    <a:pt x="30751" y="24730"/>
                  </a:cubicBezTo>
                  <a:cubicBezTo>
                    <a:pt x="32742" y="24730"/>
                    <a:pt x="34715" y="26105"/>
                    <a:pt x="36578" y="26761"/>
                  </a:cubicBezTo>
                  <a:cubicBezTo>
                    <a:pt x="38479" y="27394"/>
                    <a:pt x="40442" y="27743"/>
                    <a:pt x="42406" y="28123"/>
                  </a:cubicBezTo>
                  <a:cubicBezTo>
                    <a:pt x="47029" y="29073"/>
                    <a:pt x="52540" y="30941"/>
                    <a:pt x="53521" y="36262"/>
                  </a:cubicBezTo>
                  <a:cubicBezTo>
                    <a:pt x="53521" y="36333"/>
                    <a:pt x="53575" y="36368"/>
                    <a:pt x="53642" y="36368"/>
                  </a:cubicBezTo>
                  <a:cubicBezTo>
                    <a:pt x="53664" y="36368"/>
                    <a:pt x="53688" y="36364"/>
                    <a:pt x="53711" y="36357"/>
                  </a:cubicBezTo>
                  <a:cubicBezTo>
                    <a:pt x="53729" y="36391"/>
                    <a:pt x="53765" y="36417"/>
                    <a:pt x="53805" y="36417"/>
                  </a:cubicBezTo>
                  <a:cubicBezTo>
                    <a:pt x="53838" y="36417"/>
                    <a:pt x="53873" y="36399"/>
                    <a:pt x="53901" y="36357"/>
                  </a:cubicBezTo>
                  <a:cubicBezTo>
                    <a:pt x="54440" y="35565"/>
                    <a:pt x="54852" y="34741"/>
                    <a:pt x="55485" y="34045"/>
                  </a:cubicBezTo>
                  <a:cubicBezTo>
                    <a:pt x="56150" y="33285"/>
                    <a:pt x="56942" y="32683"/>
                    <a:pt x="57797" y="32113"/>
                  </a:cubicBezTo>
                  <a:cubicBezTo>
                    <a:pt x="57936" y="32029"/>
                    <a:pt x="57831" y="31848"/>
                    <a:pt x="57696" y="31848"/>
                  </a:cubicBezTo>
                  <a:cubicBezTo>
                    <a:pt x="57677" y="31848"/>
                    <a:pt x="57658" y="31852"/>
                    <a:pt x="57638" y="31860"/>
                  </a:cubicBezTo>
                  <a:cubicBezTo>
                    <a:pt x="57607" y="31891"/>
                    <a:pt x="57543" y="31923"/>
                    <a:pt x="57512" y="31923"/>
                  </a:cubicBezTo>
                  <a:lnTo>
                    <a:pt x="57480" y="31923"/>
                  </a:lnTo>
                  <a:cubicBezTo>
                    <a:pt x="56720" y="31416"/>
                    <a:pt x="55960" y="31195"/>
                    <a:pt x="55105" y="30973"/>
                  </a:cubicBezTo>
                  <a:cubicBezTo>
                    <a:pt x="53648" y="30593"/>
                    <a:pt x="52476" y="30054"/>
                    <a:pt x="51241" y="29168"/>
                  </a:cubicBezTo>
                  <a:cubicBezTo>
                    <a:pt x="50006" y="28313"/>
                    <a:pt x="48803" y="27363"/>
                    <a:pt x="47346" y="26951"/>
                  </a:cubicBezTo>
                  <a:cubicBezTo>
                    <a:pt x="51463" y="25937"/>
                    <a:pt x="54503" y="22834"/>
                    <a:pt x="58810" y="22422"/>
                  </a:cubicBezTo>
                  <a:cubicBezTo>
                    <a:pt x="58842" y="22486"/>
                    <a:pt x="58873" y="22517"/>
                    <a:pt x="58937" y="22517"/>
                  </a:cubicBezTo>
                  <a:cubicBezTo>
                    <a:pt x="61344" y="22771"/>
                    <a:pt x="62515" y="25209"/>
                    <a:pt x="64796" y="25716"/>
                  </a:cubicBezTo>
                  <a:cubicBezTo>
                    <a:pt x="65147" y="25793"/>
                    <a:pt x="65494" y="25824"/>
                    <a:pt x="65839" y="25824"/>
                  </a:cubicBezTo>
                  <a:cubicBezTo>
                    <a:pt x="66765" y="25824"/>
                    <a:pt x="67672" y="25601"/>
                    <a:pt x="68596" y="25462"/>
                  </a:cubicBezTo>
                  <a:cubicBezTo>
                    <a:pt x="69127" y="25393"/>
                    <a:pt x="69637" y="25357"/>
                    <a:pt x="70134" y="25357"/>
                  </a:cubicBezTo>
                  <a:cubicBezTo>
                    <a:pt x="71445" y="25357"/>
                    <a:pt x="72671" y="25608"/>
                    <a:pt x="73980" y="26159"/>
                  </a:cubicBezTo>
                  <a:cubicBezTo>
                    <a:pt x="74011" y="26191"/>
                    <a:pt x="74043" y="26223"/>
                    <a:pt x="74043" y="26254"/>
                  </a:cubicBezTo>
                  <a:cubicBezTo>
                    <a:pt x="74084" y="26296"/>
                    <a:pt x="74132" y="26313"/>
                    <a:pt x="74178" y="26313"/>
                  </a:cubicBezTo>
                  <a:cubicBezTo>
                    <a:pt x="74308" y="26313"/>
                    <a:pt x="74422" y="26173"/>
                    <a:pt x="74328" y="26032"/>
                  </a:cubicBezTo>
                  <a:cubicBezTo>
                    <a:pt x="73156" y="24386"/>
                    <a:pt x="71889" y="22296"/>
                    <a:pt x="70211" y="21092"/>
                  </a:cubicBezTo>
                  <a:cubicBezTo>
                    <a:pt x="68944" y="20142"/>
                    <a:pt x="67646" y="20617"/>
                    <a:pt x="66347" y="20047"/>
                  </a:cubicBezTo>
                  <a:cubicBezTo>
                    <a:pt x="65632" y="19723"/>
                    <a:pt x="65090" y="19574"/>
                    <a:pt x="64506" y="19574"/>
                  </a:cubicBezTo>
                  <a:cubicBezTo>
                    <a:pt x="64004" y="19574"/>
                    <a:pt x="63471" y="19684"/>
                    <a:pt x="62769" y="19889"/>
                  </a:cubicBezTo>
                  <a:cubicBezTo>
                    <a:pt x="61312" y="20332"/>
                    <a:pt x="60014" y="20839"/>
                    <a:pt x="58968" y="21947"/>
                  </a:cubicBezTo>
                  <a:cubicBezTo>
                    <a:pt x="57353" y="22011"/>
                    <a:pt x="55833" y="22359"/>
                    <a:pt x="54376" y="23024"/>
                  </a:cubicBezTo>
                  <a:cubicBezTo>
                    <a:pt x="53648" y="23246"/>
                    <a:pt x="52951" y="23531"/>
                    <a:pt x="52223" y="23752"/>
                  </a:cubicBezTo>
                  <a:cubicBezTo>
                    <a:pt x="51843" y="23879"/>
                    <a:pt x="51495" y="24006"/>
                    <a:pt x="51115" y="24101"/>
                  </a:cubicBezTo>
                  <a:cubicBezTo>
                    <a:pt x="52128" y="23657"/>
                    <a:pt x="53141" y="23151"/>
                    <a:pt x="53965" y="22517"/>
                  </a:cubicBezTo>
                  <a:cubicBezTo>
                    <a:pt x="56023" y="20934"/>
                    <a:pt x="56150" y="18210"/>
                    <a:pt x="56910" y="15898"/>
                  </a:cubicBezTo>
                  <a:cubicBezTo>
                    <a:pt x="57037" y="15582"/>
                    <a:pt x="57163" y="15265"/>
                    <a:pt x="57322" y="14917"/>
                  </a:cubicBezTo>
                  <a:cubicBezTo>
                    <a:pt x="57733" y="14062"/>
                    <a:pt x="58303" y="13333"/>
                    <a:pt x="59222" y="12795"/>
                  </a:cubicBezTo>
                  <a:cubicBezTo>
                    <a:pt x="59222" y="12795"/>
                    <a:pt x="59254" y="12763"/>
                    <a:pt x="59254" y="12763"/>
                  </a:cubicBezTo>
                  <a:cubicBezTo>
                    <a:pt x="59317" y="12732"/>
                    <a:pt x="59349" y="12700"/>
                    <a:pt x="59380" y="12668"/>
                  </a:cubicBezTo>
                  <a:cubicBezTo>
                    <a:pt x="61629" y="12668"/>
                    <a:pt x="63751" y="12352"/>
                    <a:pt x="65682" y="11116"/>
                  </a:cubicBezTo>
                  <a:cubicBezTo>
                    <a:pt x="68374" y="9438"/>
                    <a:pt x="70369" y="6873"/>
                    <a:pt x="73758" y="6588"/>
                  </a:cubicBezTo>
                  <a:cubicBezTo>
                    <a:pt x="73948" y="6556"/>
                    <a:pt x="74011" y="6271"/>
                    <a:pt x="73853" y="6144"/>
                  </a:cubicBezTo>
                  <a:cubicBezTo>
                    <a:pt x="71877" y="4709"/>
                    <a:pt x="69309" y="3888"/>
                    <a:pt x="66775" y="3888"/>
                  </a:cubicBezTo>
                  <a:cubicBezTo>
                    <a:pt x="65003" y="3888"/>
                    <a:pt x="63248" y="4290"/>
                    <a:pt x="61724" y="5163"/>
                  </a:cubicBezTo>
                  <a:cubicBezTo>
                    <a:pt x="59602" y="6398"/>
                    <a:pt x="56688" y="10166"/>
                    <a:pt x="58842" y="12478"/>
                  </a:cubicBezTo>
                  <a:cubicBezTo>
                    <a:pt x="58430" y="12732"/>
                    <a:pt x="58113" y="13017"/>
                    <a:pt x="57828" y="13333"/>
                  </a:cubicBezTo>
                  <a:cubicBezTo>
                    <a:pt x="56752" y="14315"/>
                    <a:pt x="56340" y="15835"/>
                    <a:pt x="55897" y="17165"/>
                  </a:cubicBezTo>
                  <a:cubicBezTo>
                    <a:pt x="55073" y="19667"/>
                    <a:pt x="53996" y="21694"/>
                    <a:pt x="51368" y="22707"/>
                  </a:cubicBezTo>
                  <a:cubicBezTo>
                    <a:pt x="48479" y="23821"/>
                    <a:pt x="45162" y="24237"/>
                    <a:pt x="41888" y="24237"/>
                  </a:cubicBezTo>
                  <a:cubicBezTo>
                    <a:pt x="39670" y="24237"/>
                    <a:pt x="37472" y="24046"/>
                    <a:pt x="35438" y="23752"/>
                  </a:cubicBezTo>
                  <a:lnTo>
                    <a:pt x="35343" y="23752"/>
                  </a:lnTo>
                  <a:cubicBezTo>
                    <a:pt x="30688" y="23341"/>
                    <a:pt x="26634" y="21662"/>
                    <a:pt x="22549" y="19445"/>
                  </a:cubicBezTo>
                  <a:cubicBezTo>
                    <a:pt x="19255" y="17640"/>
                    <a:pt x="16754" y="14853"/>
                    <a:pt x="13745" y="12732"/>
                  </a:cubicBezTo>
                  <a:lnTo>
                    <a:pt x="13745" y="12732"/>
                  </a:lnTo>
                  <a:cubicBezTo>
                    <a:pt x="14237" y="12869"/>
                    <a:pt x="14734" y="12928"/>
                    <a:pt x="15235" y="12928"/>
                  </a:cubicBezTo>
                  <a:cubicBezTo>
                    <a:pt x="18109" y="12928"/>
                    <a:pt x="21104" y="10998"/>
                    <a:pt x="23980" y="10998"/>
                  </a:cubicBezTo>
                  <a:cubicBezTo>
                    <a:pt x="24989" y="10998"/>
                    <a:pt x="25982" y="11236"/>
                    <a:pt x="26951" y="11876"/>
                  </a:cubicBezTo>
                  <a:cubicBezTo>
                    <a:pt x="26824" y="13587"/>
                    <a:pt x="26888" y="15360"/>
                    <a:pt x="27363" y="17039"/>
                  </a:cubicBezTo>
                  <a:cubicBezTo>
                    <a:pt x="27838" y="18875"/>
                    <a:pt x="29991" y="20490"/>
                    <a:pt x="29833" y="22422"/>
                  </a:cubicBezTo>
                  <a:cubicBezTo>
                    <a:pt x="29809" y="22565"/>
                    <a:pt x="29928" y="22689"/>
                    <a:pt x="30056" y="22689"/>
                  </a:cubicBezTo>
                  <a:cubicBezTo>
                    <a:pt x="30098" y="22689"/>
                    <a:pt x="30142" y="22676"/>
                    <a:pt x="30181" y="22644"/>
                  </a:cubicBezTo>
                  <a:cubicBezTo>
                    <a:pt x="33760" y="19572"/>
                    <a:pt x="32208" y="12162"/>
                    <a:pt x="27394" y="11275"/>
                  </a:cubicBezTo>
                  <a:cubicBezTo>
                    <a:pt x="27358" y="11220"/>
                    <a:pt x="27289" y="11186"/>
                    <a:pt x="27219" y="11186"/>
                  </a:cubicBezTo>
                  <a:cubicBezTo>
                    <a:pt x="27168" y="11186"/>
                    <a:pt x="27118" y="11203"/>
                    <a:pt x="27078" y="11243"/>
                  </a:cubicBezTo>
                  <a:cubicBezTo>
                    <a:pt x="26261" y="10400"/>
                    <a:pt x="25312" y="10120"/>
                    <a:pt x="24308" y="10120"/>
                  </a:cubicBezTo>
                  <a:cubicBezTo>
                    <a:pt x="22859" y="10120"/>
                    <a:pt x="21297" y="10703"/>
                    <a:pt x="19857" y="11021"/>
                  </a:cubicBezTo>
                  <a:cubicBezTo>
                    <a:pt x="20839" y="10578"/>
                    <a:pt x="21694" y="9881"/>
                    <a:pt x="22676" y="9343"/>
                  </a:cubicBezTo>
                  <a:cubicBezTo>
                    <a:pt x="24288" y="8466"/>
                    <a:pt x="26752" y="7695"/>
                    <a:pt x="28885" y="7695"/>
                  </a:cubicBezTo>
                  <a:cubicBezTo>
                    <a:pt x="29602" y="7695"/>
                    <a:pt x="30281" y="7782"/>
                    <a:pt x="30878" y="7981"/>
                  </a:cubicBezTo>
                  <a:lnTo>
                    <a:pt x="30941" y="7981"/>
                  </a:lnTo>
                  <a:cubicBezTo>
                    <a:pt x="32747" y="9501"/>
                    <a:pt x="33697" y="11813"/>
                    <a:pt x="35660" y="13175"/>
                  </a:cubicBezTo>
                  <a:cubicBezTo>
                    <a:pt x="36420" y="13682"/>
                    <a:pt x="37244" y="13998"/>
                    <a:pt x="38130" y="14252"/>
                  </a:cubicBezTo>
                  <a:cubicBezTo>
                    <a:pt x="39587" y="14695"/>
                    <a:pt x="41931" y="14410"/>
                    <a:pt x="42754" y="15962"/>
                  </a:cubicBezTo>
                  <a:cubicBezTo>
                    <a:pt x="42799" y="16052"/>
                    <a:pt x="42872" y="16090"/>
                    <a:pt x="42944" y="16090"/>
                  </a:cubicBezTo>
                  <a:cubicBezTo>
                    <a:pt x="43073" y="16090"/>
                    <a:pt x="43195" y="15966"/>
                    <a:pt x="43134" y="15803"/>
                  </a:cubicBezTo>
                  <a:lnTo>
                    <a:pt x="43166" y="15803"/>
                  </a:lnTo>
                  <a:cubicBezTo>
                    <a:pt x="41360" y="12573"/>
                    <a:pt x="39397" y="9153"/>
                    <a:pt x="36325" y="6999"/>
                  </a:cubicBezTo>
                  <a:cubicBezTo>
                    <a:pt x="35477" y="6394"/>
                    <a:pt x="34308" y="5921"/>
                    <a:pt x="33267" y="5921"/>
                  </a:cubicBezTo>
                  <a:cubicBezTo>
                    <a:pt x="32402" y="5921"/>
                    <a:pt x="31626" y="6247"/>
                    <a:pt x="31195" y="7094"/>
                  </a:cubicBezTo>
                  <a:cubicBezTo>
                    <a:pt x="31163" y="7094"/>
                    <a:pt x="31131" y="7126"/>
                    <a:pt x="31131" y="7126"/>
                  </a:cubicBezTo>
                  <a:cubicBezTo>
                    <a:pt x="30260" y="6937"/>
                    <a:pt x="29383" y="6843"/>
                    <a:pt x="28507" y="6843"/>
                  </a:cubicBezTo>
                  <a:cubicBezTo>
                    <a:pt x="27188" y="6843"/>
                    <a:pt x="25870" y="7056"/>
                    <a:pt x="24576" y="7475"/>
                  </a:cubicBezTo>
                  <a:cubicBezTo>
                    <a:pt x="22359" y="8203"/>
                    <a:pt x="20491" y="9786"/>
                    <a:pt x="18210" y="10356"/>
                  </a:cubicBezTo>
                  <a:cubicBezTo>
                    <a:pt x="18970" y="9976"/>
                    <a:pt x="19572" y="9438"/>
                    <a:pt x="19952" y="8583"/>
                  </a:cubicBezTo>
                  <a:cubicBezTo>
                    <a:pt x="20522" y="7285"/>
                    <a:pt x="20586" y="5701"/>
                    <a:pt x="20427" y="4308"/>
                  </a:cubicBezTo>
                  <a:cubicBezTo>
                    <a:pt x="21504" y="3389"/>
                    <a:pt x="21852" y="1647"/>
                    <a:pt x="21757"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34" name="Google Shape;134;p28"/>
            <p:cNvSpPr/>
            <p:nvPr/>
          </p:nvSpPr>
          <p:spPr>
            <a:xfrm>
              <a:off x="3229876" y="91796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6AB0D3"/>
            </a:solidFill>
            <a:ln>
              <a:noFill/>
            </a:ln>
          </p:spPr>
          <p:txBody>
            <a:bodyPr spcFirstLastPara="1" wrap="square" lIns="91425" tIns="91425" rIns="91425" bIns="91425" anchor="ctr" anchorCtr="0">
              <a:noAutofit/>
            </a:bodyPr>
            <a:lstStyle/>
            <a:p>
              <a:endParaRPr sz="1900"/>
            </a:p>
          </p:txBody>
        </p:sp>
        <p:sp>
          <p:nvSpPr>
            <p:cNvPr id="135" name="Google Shape;135;p28"/>
            <p:cNvSpPr/>
            <p:nvPr/>
          </p:nvSpPr>
          <p:spPr>
            <a:xfrm>
              <a:off x="0" y="-216025"/>
              <a:ext cx="1447546" cy="1993968"/>
            </a:xfrm>
            <a:custGeom>
              <a:avLst/>
              <a:gdLst/>
              <a:ahLst/>
              <a:cxnLst/>
              <a:rect l="l" t="t" r="r" b="b"/>
              <a:pathLst>
                <a:path w="44781" h="61685" extrusionOk="0">
                  <a:moveTo>
                    <a:pt x="3411" y="20587"/>
                  </a:moveTo>
                  <a:cubicBezTo>
                    <a:pt x="3993" y="20587"/>
                    <a:pt x="4159" y="20926"/>
                    <a:pt x="3927" y="21622"/>
                  </a:cubicBezTo>
                  <a:cubicBezTo>
                    <a:pt x="4529" y="23015"/>
                    <a:pt x="4402" y="24313"/>
                    <a:pt x="5448" y="25643"/>
                  </a:cubicBezTo>
                  <a:cubicBezTo>
                    <a:pt x="6927" y="27545"/>
                    <a:pt x="9067" y="28368"/>
                    <a:pt x="11280" y="28368"/>
                  </a:cubicBezTo>
                  <a:cubicBezTo>
                    <a:pt x="11720" y="28368"/>
                    <a:pt x="12163" y="28335"/>
                    <a:pt x="12605" y="28272"/>
                  </a:cubicBezTo>
                  <a:lnTo>
                    <a:pt x="12605" y="28272"/>
                  </a:lnTo>
                  <a:cubicBezTo>
                    <a:pt x="10569" y="29270"/>
                    <a:pt x="8110" y="30293"/>
                    <a:pt x="5909" y="30293"/>
                  </a:cubicBezTo>
                  <a:cubicBezTo>
                    <a:pt x="4548" y="30293"/>
                    <a:pt x="3285" y="29902"/>
                    <a:pt x="2281" y="28874"/>
                  </a:cubicBezTo>
                  <a:cubicBezTo>
                    <a:pt x="2217" y="28779"/>
                    <a:pt x="2122" y="28779"/>
                    <a:pt x="2059" y="28779"/>
                  </a:cubicBezTo>
                  <a:cubicBezTo>
                    <a:pt x="1299" y="27164"/>
                    <a:pt x="634" y="25422"/>
                    <a:pt x="1014" y="23585"/>
                  </a:cubicBezTo>
                  <a:cubicBezTo>
                    <a:pt x="1267" y="22350"/>
                    <a:pt x="1901" y="21368"/>
                    <a:pt x="2946" y="20640"/>
                  </a:cubicBezTo>
                  <a:cubicBezTo>
                    <a:pt x="3123" y="20604"/>
                    <a:pt x="3278" y="20587"/>
                    <a:pt x="3411" y="20587"/>
                  </a:cubicBezTo>
                  <a:close/>
                  <a:moveTo>
                    <a:pt x="37782" y="19246"/>
                  </a:moveTo>
                  <a:cubicBezTo>
                    <a:pt x="37806" y="19414"/>
                    <a:pt x="37957" y="19491"/>
                    <a:pt x="38084" y="19491"/>
                  </a:cubicBezTo>
                  <a:cubicBezTo>
                    <a:pt x="38124" y="19491"/>
                    <a:pt x="38163" y="19483"/>
                    <a:pt x="38193" y="19468"/>
                  </a:cubicBezTo>
                  <a:cubicBezTo>
                    <a:pt x="38257" y="19531"/>
                    <a:pt x="38288" y="19595"/>
                    <a:pt x="38320" y="19690"/>
                  </a:cubicBezTo>
                  <a:cubicBezTo>
                    <a:pt x="37592" y="26055"/>
                    <a:pt x="30751" y="29507"/>
                    <a:pt x="25209" y="31407"/>
                  </a:cubicBezTo>
                  <a:cubicBezTo>
                    <a:pt x="21356" y="32725"/>
                    <a:pt x="17374" y="33355"/>
                    <a:pt x="13370" y="33355"/>
                  </a:cubicBezTo>
                  <a:cubicBezTo>
                    <a:pt x="11120" y="33355"/>
                    <a:pt x="8864" y="33156"/>
                    <a:pt x="6619" y="32769"/>
                  </a:cubicBezTo>
                  <a:lnTo>
                    <a:pt x="6556" y="32769"/>
                  </a:lnTo>
                  <a:cubicBezTo>
                    <a:pt x="5733" y="32072"/>
                    <a:pt x="4941" y="31344"/>
                    <a:pt x="4149" y="30647"/>
                  </a:cubicBezTo>
                  <a:lnTo>
                    <a:pt x="4149" y="30647"/>
                  </a:lnTo>
                  <a:cubicBezTo>
                    <a:pt x="4739" y="30823"/>
                    <a:pt x="5366" y="30903"/>
                    <a:pt x="6017" y="30903"/>
                  </a:cubicBezTo>
                  <a:cubicBezTo>
                    <a:pt x="10397" y="30903"/>
                    <a:pt x="15881" y="27317"/>
                    <a:pt x="18749" y="25580"/>
                  </a:cubicBezTo>
                  <a:cubicBezTo>
                    <a:pt x="22512" y="23328"/>
                    <a:pt x="26456" y="20475"/>
                    <a:pt x="31019" y="20475"/>
                  </a:cubicBezTo>
                  <a:cubicBezTo>
                    <a:pt x="31140" y="20475"/>
                    <a:pt x="31262" y="20477"/>
                    <a:pt x="31385" y="20481"/>
                  </a:cubicBezTo>
                  <a:cubicBezTo>
                    <a:pt x="32469" y="20534"/>
                    <a:pt x="33620" y="20874"/>
                    <a:pt x="34726" y="20874"/>
                  </a:cubicBezTo>
                  <a:cubicBezTo>
                    <a:pt x="34944" y="20874"/>
                    <a:pt x="35161" y="20861"/>
                    <a:pt x="35375" y="20830"/>
                  </a:cubicBezTo>
                  <a:cubicBezTo>
                    <a:pt x="36198" y="20703"/>
                    <a:pt x="37053" y="19753"/>
                    <a:pt x="37782" y="19246"/>
                  </a:cubicBezTo>
                  <a:close/>
                  <a:moveTo>
                    <a:pt x="38700" y="20418"/>
                  </a:moveTo>
                  <a:cubicBezTo>
                    <a:pt x="39967" y="23363"/>
                    <a:pt x="39713" y="27607"/>
                    <a:pt x="38922" y="30457"/>
                  </a:cubicBezTo>
                  <a:cubicBezTo>
                    <a:pt x="37845" y="34289"/>
                    <a:pt x="34868" y="37361"/>
                    <a:pt x="31321" y="39039"/>
                  </a:cubicBezTo>
                  <a:cubicBezTo>
                    <a:pt x="29263" y="39989"/>
                    <a:pt x="27014" y="40528"/>
                    <a:pt x="24766" y="40718"/>
                  </a:cubicBezTo>
                  <a:cubicBezTo>
                    <a:pt x="24271" y="40759"/>
                    <a:pt x="23480" y="40854"/>
                    <a:pt x="22779" y="40854"/>
                  </a:cubicBezTo>
                  <a:cubicBezTo>
                    <a:pt x="22404" y="40854"/>
                    <a:pt x="22054" y="40827"/>
                    <a:pt x="21789" y="40750"/>
                  </a:cubicBezTo>
                  <a:lnTo>
                    <a:pt x="19730" y="39641"/>
                  </a:lnTo>
                  <a:cubicBezTo>
                    <a:pt x="19889" y="39419"/>
                    <a:pt x="20015" y="39198"/>
                    <a:pt x="20079" y="38944"/>
                  </a:cubicBezTo>
                  <a:cubicBezTo>
                    <a:pt x="19952" y="38596"/>
                    <a:pt x="19952" y="38343"/>
                    <a:pt x="19857" y="38121"/>
                  </a:cubicBezTo>
                  <a:cubicBezTo>
                    <a:pt x="19984" y="38058"/>
                    <a:pt x="20047" y="37899"/>
                    <a:pt x="19920" y="37741"/>
                  </a:cubicBezTo>
                  <a:cubicBezTo>
                    <a:pt x="19414" y="37076"/>
                    <a:pt x="19604" y="37298"/>
                    <a:pt x="18717" y="37171"/>
                  </a:cubicBezTo>
                  <a:cubicBezTo>
                    <a:pt x="18655" y="37163"/>
                    <a:pt x="18591" y="37159"/>
                    <a:pt x="18526" y="37159"/>
                  </a:cubicBezTo>
                  <a:cubicBezTo>
                    <a:pt x="17828" y="37159"/>
                    <a:pt x="16976" y="37585"/>
                    <a:pt x="16310" y="37614"/>
                  </a:cubicBezTo>
                  <a:cubicBezTo>
                    <a:pt x="16178" y="37620"/>
                    <a:pt x="16045" y="37623"/>
                    <a:pt x="15912" y="37623"/>
                  </a:cubicBezTo>
                  <a:cubicBezTo>
                    <a:pt x="14584" y="37623"/>
                    <a:pt x="13247" y="37335"/>
                    <a:pt x="12066" y="36759"/>
                  </a:cubicBezTo>
                  <a:cubicBezTo>
                    <a:pt x="10420" y="35936"/>
                    <a:pt x="8868" y="34764"/>
                    <a:pt x="7348" y="33466"/>
                  </a:cubicBezTo>
                  <a:lnTo>
                    <a:pt x="7348" y="33466"/>
                  </a:lnTo>
                  <a:cubicBezTo>
                    <a:pt x="9347" y="33779"/>
                    <a:pt x="11357" y="33937"/>
                    <a:pt x="13360" y="33937"/>
                  </a:cubicBezTo>
                  <a:cubicBezTo>
                    <a:pt x="18244" y="33937"/>
                    <a:pt x="23089" y="32999"/>
                    <a:pt x="27648" y="31091"/>
                  </a:cubicBezTo>
                  <a:cubicBezTo>
                    <a:pt x="32335" y="29127"/>
                    <a:pt x="37972" y="25770"/>
                    <a:pt x="38700" y="20418"/>
                  </a:cubicBezTo>
                  <a:close/>
                  <a:moveTo>
                    <a:pt x="38162" y="38564"/>
                  </a:moveTo>
                  <a:cubicBezTo>
                    <a:pt x="34868" y="45278"/>
                    <a:pt x="38985" y="50820"/>
                    <a:pt x="41614" y="56806"/>
                  </a:cubicBezTo>
                  <a:cubicBezTo>
                    <a:pt x="40569" y="55571"/>
                    <a:pt x="39238" y="54494"/>
                    <a:pt x="37972" y="53354"/>
                  </a:cubicBezTo>
                  <a:cubicBezTo>
                    <a:pt x="35470" y="51169"/>
                    <a:pt x="33538" y="48477"/>
                    <a:pt x="34266" y="44930"/>
                  </a:cubicBezTo>
                  <a:cubicBezTo>
                    <a:pt x="34741" y="42523"/>
                    <a:pt x="36388" y="40275"/>
                    <a:pt x="38162" y="38564"/>
                  </a:cubicBezTo>
                  <a:close/>
                  <a:moveTo>
                    <a:pt x="38257" y="39134"/>
                  </a:moveTo>
                  <a:lnTo>
                    <a:pt x="38257" y="39134"/>
                  </a:lnTo>
                  <a:cubicBezTo>
                    <a:pt x="38510" y="42491"/>
                    <a:pt x="41392" y="45183"/>
                    <a:pt x="42595" y="48255"/>
                  </a:cubicBezTo>
                  <a:cubicBezTo>
                    <a:pt x="44147" y="52182"/>
                    <a:pt x="44337" y="56204"/>
                    <a:pt x="43387" y="60226"/>
                  </a:cubicBezTo>
                  <a:cubicBezTo>
                    <a:pt x="43355" y="60068"/>
                    <a:pt x="43324" y="59909"/>
                    <a:pt x="43292" y="59783"/>
                  </a:cubicBezTo>
                  <a:cubicBezTo>
                    <a:pt x="42785" y="56996"/>
                    <a:pt x="41139" y="54557"/>
                    <a:pt x="39808" y="52119"/>
                  </a:cubicBezTo>
                  <a:cubicBezTo>
                    <a:pt x="37465" y="47812"/>
                    <a:pt x="36737" y="43790"/>
                    <a:pt x="38257" y="39134"/>
                  </a:cubicBezTo>
                  <a:close/>
                  <a:moveTo>
                    <a:pt x="26166" y="1"/>
                  </a:moveTo>
                  <a:cubicBezTo>
                    <a:pt x="26042" y="1"/>
                    <a:pt x="25944" y="157"/>
                    <a:pt x="26064" y="277"/>
                  </a:cubicBezTo>
                  <a:cubicBezTo>
                    <a:pt x="31226" y="5660"/>
                    <a:pt x="36927" y="11044"/>
                    <a:pt x="37750" y="18835"/>
                  </a:cubicBezTo>
                  <a:cubicBezTo>
                    <a:pt x="37655" y="18866"/>
                    <a:pt x="37560" y="18898"/>
                    <a:pt x="37433" y="18930"/>
                  </a:cubicBezTo>
                  <a:cubicBezTo>
                    <a:pt x="37275" y="19151"/>
                    <a:pt x="37085" y="19341"/>
                    <a:pt x="36927" y="19531"/>
                  </a:cubicBezTo>
                  <a:cubicBezTo>
                    <a:pt x="36188" y="20055"/>
                    <a:pt x="35432" y="20311"/>
                    <a:pt x="34644" y="20311"/>
                  </a:cubicBezTo>
                  <a:cubicBezTo>
                    <a:pt x="34384" y="20311"/>
                    <a:pt x="34122" y="20283"/>
                    <a:pt x="33855" y="20228"/>
                  </a:cubicBezTo>
                  <a:cubicBezTo>
                    <a:pt x="33348" y="20196"/>
                    <a:pt x="32841" y="20070"/>
                    <a:pt x="32303" y="20006"/>
                  </a:cubicBezTo>
                  <a:cubicBezTo>
                    <a:pt x="31944" y="19977"/>
                    <a:pt x="31589" y="19962"/>
                    <a:pt x="31239" y="19962"/>
                  </a:cubicBezTo>
                  <a:cubicBezTo>
                    <a:pt x="28620" y="19962"/>
                    <a:pt x="26221" y="20769"/>
                    <a:pt x="23847" y="21970"/>
                  </a:cubicBezTo>
                  <a:cubicBezTo>
                    <a:pt x="20680" y="23585"/>
                    <a:pt x="17798" y="25675"/>
                    <a:pt x="14632" y="27259"/>
                  </a:cubicBezTo>
                  <a:cubicBezTo>
                    <a:pt x="14537" y="27322"/>
                    <a:pt x="14442" y="27354"/>
                    <a:pt x="14347" y="27385"/>
                  </a:cubicBezTo>
                  <a:cubicBezTo>
                    <a:pt x="13472" y="27660"/>
                    <a:pt x="12564" y="27795"/>
                    <a:pt x="11669" y="27795"/>
                  </a:cubicBezTo>
                  <a:cubicBezTo>
                    <a:pt x="8119" y="27795"/>
                    <a:pt x="4756" y="25667"/>
                    <a:pt x="4402" y="21622"/>
                  </a:cubicBezTo>
                  <a:cubicBezTo>
                    <a:pt x="4311" y="20677"/>
                    <a:pt x="4660" y="19908"/>
                    <a:pt x="3613" y="19908"/>
                  </a:cubicBezTo>
                  <a:cubicBezTo>
                    <a:pt x="3572" y="19908"/>
                    <a:pt x="3529" y="19909"/>
                    <a:pt x="3484" y="19911"/>
                  </a:cubicBezTo>
                  <a:cubicBezTo>
                    <a:pt x="2122" y="19943"/>
                    <a:pt x="951" y="22002"/>
                    <a:pt x="634" y="23078"/>
                  </a:cubicBezTo>
                  <a:cubicBezTo>
                    <a:pt x="0" y="25263"/>
                    <a:pt x="824" y="27512"/>
                    <a:pt x="1932" y="29380"/>
                  </a:cubicBezTo>
                  <a:cubicBezTo>
                    <a:pt x="1980" y="29452"/>
                    <a:pt x="2027" y="29487"/>
                    <a:pt x="2075" y="29487"/>
                  </a:cubicBezTo>
                  <a:cubicBezTo>
                    <a:pt x="2091" y="29487"/>
                    <a:pt x="2106" y="29483"/>
                    <a:pt x="2122" y="29475"/>
                  </a:cubicBezTo>
                  <a:cubicBezTo>
                    <a:pt x="2376" y="29697"/>
                    <a:pt x="2629" y="29919"/>
                    <a:pt x="2914" y="30077"/>
                  </a:cubicBezTo>
                  <a:cubicBezTo>
                    <a:pt x="4022" y="31059"/>
                    <a:pt x="5131" y="32104"/>
                    <a:pt x="6271" y="33086"/>
                  </a:cubicBezTo>
                  <a:cubicBezTo>
                    <a:pt x="6271" y="33212"/>
                    <a:pt x="6334" y="33307"/>
                    <a:pt x="6461" y="33339"/>
                  </a:cubicBezTo>
                  <a:lnTo>
                    <a:pt x="6556" y="33339"/>
                  </a:lnTo>
                  <a:cubicBezTo>
                    <a:pt x="7981" y="34606"/>
                    <a:pt x="9470" y="35809"/>
                    <a:pt x="11053" y="36759"/>
                  </a:cubicBezTo>
                  <a:cubicBezTo>
                    <a:pt x="12130" y="37424"/>
                    <a:pt x="13270" y="37899"/>
                    <a:pt x="14505" y="38089"/>
                  </a:cubicBezTo>
                  <a:cubicBezTo>
                    <a:pt x="14574" y="38098"/>
                    <a:pt x="14656" y="38101"/>
                    <a:pt x="14749" y="38101"/>
                  </a:cubicBezTo>
                  <a:cubicBezTo>
                    <a:pt x="15552" y="38101"/>
                    <a:pt x="17175" y="37825"/>
                    <a:pt x="18335" y="37825"/>
                  </a:cubicBezTo>
                  <a:cubicBezTo>
                    <a:pt x="18583" y="37825"/>
                    <a:pt x="18809" y="37837"/>
                    <a:pt x="19002" y="37868"/>
                  </a:cubicBezTo>
                  <a:cubicBezTo>
                    <a:pt x="19002" y="37899"/>
                    <a:pt x="19002" y="37963"/>
                    <a:pt x="19065" y="37963"/>
                  </a:cubicBezTo>
                  <a:cubicBezTo>
                    <a:pt x="19002" y="38564"/>
                    <a:pt x="18939" y="39198"/>
                    <a:pt x="18844" y="39799"/>
                  </a:cubicBezTo>
                  <a:cubicBezTo>
                    <a:pt x="18780" y="39863"/>
                    <a:pt x="18749" y="39989"/>
                    <a:pt x="18812" y="40085"/>
                  </a:cubicBezTo>
                  <a:cubicBezTo>
                    <a:pt x="19598" y="41143"/>
                    <a:pt x="21066" y="41454"/>
                    <a:pt x="22616" y="41454"/>
                  </a:cubicBezTo>
                  <a:cubicBezTo>
                    <a:pt x="24126" y="41454"/>
                    <a:pt x="25714" y="41159"/>
                    <a:pt x="26824" y="40971"/>
                  </a:cubicBezTo>
                  <a:cubicBezTo>
                    <a:pt x="30371" y="40338"/>
                    <a:pt x="33728" y="38786"/>
                    <a:pt x="36198" y="36126"/>
                  </a:cubicBezTo>
                  <a:cubicBezTo>
                    <a:pt x="37750" y="34511"/>
                    <a:pt x="38827" y="32611"/>
                    <a:pt x="39397" y="30520"/>
                  </a:cubicBezTo>
                  <a:lnTo>
                    <a:pt x="39397" y="30520"/>
                  </a:lnTo>
                  <a:cubicBezTo>
                    <a:pt x="39112" y="33086"/>
                    <a:pt x="38668" y="35588"/>
                    <a:pt x="38130" y="38153"/>
                  </a:cubicBezTo>
                  <a:cubicBezTo>
                    <a:pt x="35153" y="40370"/>
                    <a:pt x="32936" y="44391"/>
                    <a:pt x="33728" y="48097"/>
                  </a:cubicBezTo>
                  <a:cubicBezTo>
                    <a:pt x="34995" y="53892"/>
                    <a:pt x="42532" y="55349"/>
                    <a:pt x="43102" y="61461"/>
                  </a:cubicBezTo>
                  <a:cubicBezTo>
                    <a:pt x="43070" y="61493"/>
                    <a:pt x="43102" y="61556"/>
                    <a:pt x="43134" y="61588"/>
                  </a:cubicBezTo>
                  <a:cubicBezTo>
                    <a:pt x="43172" y="61652"/>
                    <a:pt x="43246" y="61684"/>
                    <a:pt x="43321" y="61684"/>
                  </a:cubicBezTo>
                  <a:cubicBezTo>
                    <a:pt x="43433" y="61684"/>
                    <a:pt x="43545" y="61612"/>
                    <a:pt x="43545" y="61461"/>
                  </a:cubicBezTo>
                  <a:cubicBezTo>
                    <a:pt x="43545" y="61334"/>
                    <a:pt x="43545" y="61208"/>
                    <a:pt x="43514" y="61081"/>
                  </a:cubicBezTo>
                  <a:cubicBezTo>
                    <a:pt x="44781" y="57787"/>
                    <a:pt x="44781" y="54145"/>
                    <a:pt x="43925" y="50725"/>
                  </a:cubicBezTo>
                  <a:cubicBezTo>
                    <a:pt x="43450" y="48920"/>
                    <a:pt x="42754" y="47178"/>
                    <a:pt x="41899" y="45563"/>
                  </a:cubicBezTo>
                  <a:cubicBezTo>
                    <a:pt x="40632" y="43283"/>
                    <a:pt x="38763" y="41351"/>
                    <a:pt x="38415" y="38691"/>
                  </a:cubicBezTo>
                  <a:cubicBezTo>
                    <a:pt x="38447" y="38596"/>
                    <a:pt x="38447" y="38533"/>
                    <a:pt x="38478" y="38469"/>
                  </a:cubicBezTo>
                  <a:cubicBezTo>
                    <a:pt x="38510" y="38438"/>
                    <a:pt x="38510" y="38406"/>
                    <a:pt x="38510" y="38374"/>
                  </a:cubicBezTo>
                  <a:cubicBezTo>
                    <a:pt x="39872" y="34352"/>
                    <a:pt x="40315" y="29855"/>
                    <a:pt x="40030" y="25643"/>
                  </a:cubicBezTo>
                  <a:cubicBezTo>
                    <a:pt x="40094" y="23458"/>
                    <a:pt x="39872" y="21178"/>
                    <a:pt x="38763" y="19373"/>
                  </a:cubicBezTo>
                  <a:cubicBezTo>
                    <a:pt x="38763" y="19215"/>
                    <a:pt x="38763" y="19088"/>
                    <a:pt x="38763" y="18930"/>
                  </a:cubicBezTo>
                  <a:cubicBezTo>
                    <a:pt x="38827" y="18866"/>
                    <a:pt x="38858" y="18740"/>
                    <a:pt x="38732" y="18676"/>
                  </a:cubicBezTo>
                  <a:cubicBezTo>
                    <a:pt x="38732" y="18581"/>
                    <a:pt x="38732" y="18518"/>
                    <a:pt x="38732" y="18423"/>
                  </a:cubicBezTo>
                  <a:cubicBezTo>
                    <a:pt x="38715" y="18324"/>
                    <a:pt x="38622" y="18268"/>
                    <a:pt x="38536" y="18268"/>
                  </a:cubicBezTo>
                  <a:cubicBezTo>
                    <a:pt x="38457" y="18268"/>
                    <a:pt x="38383" y="18316"/>
                    <a:pt x="38383" y="18423"/>
                  </a:cubicBezTo>
                  <a:cubicBezTo>
                    <a:pt x="38383" y="18455"/>
                    <a:pt x="38383" y="18518"/>
                    <a:pt x="38383" y="18550"/>
                  </a:cubicBezTo>
                  <a:cubicBezTo>
                    <a:pt x="38320" y="18550"/>
                    <a:pt x="38288" y="18518"/>
                    <a:pt x="38257" y="18518"/>
                  </a:cubicBezTo>
                  <a:cubicBezTo>
                    <a:pt x="37338" y="11076"/>
                    <a:pt x="31891" y="4742"/>
                    <a:pt x="26286" y="55"/>
                  </a:cubicBezTo>
                  <a:cubicBezTo>
                    <a:pt x="26247" y="17"/>
                    <a:pt x="26205" y="1"/>
                    <a:pt x="2616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36" name="Google Shape;136;p28"/>
            <p:cNvSpPr/>
            <p:nvPr/>
          </p:nvSpPr>
          <p:spPr>
            <a:xfrm>
              <a:off x="865042" y="-226531"/>
              <a:ext cx="2337162" cy="2466010"/>
            </a:xfrm>
            <a:custGeom>
              <a:avLst/>
              <a:gdLst/>
              <a:ahLst/>
              <a:cxnLst/>
              <a:rect l="l" t="t" r="r" b="b"/>
              <a:pathLst>
                <a:path w="72302" h="76288" extrusionOk="0">
                  <a:moveTo>
                    <a:pt x="46176" y="7801"/>
                  </a:moveTo>
                  <a:cubicBezTo>
                    <a:pt x="47419" y="7801"/>
                    <a:pt x="48674" y="8016"/>
                    <a:pt x="49911" y="8424"/>
                  </a:cubicBezTo>
                  <a:cubicBezTo>
                    <a:pt x="51875" y="9057"/>
                    <a:pt x="53585" y="10197"/>
                    <a:pt x="55485" y="10989"/>
                  </a:cubicBezTo>
                  <a:cubicBezTo>
                    <a:pt x="57100" y="11654"/>
                    <a:pt x="58779" y="11876"/>
                    <a:pt x="60489" y="12098"/>
                  </a:cubicBezTo>
                  <a:cubicBezTo>
                    <a:pt x="63751" y="12541"/>
                    <a:pt x="65587" y="13491"/>
                    <a:pt x="68216" y="15423"/>
                  </a:cubicBezTo>
                  <a:cubicBezTo>
                    <a:pt x="69166" y="16119"/>
                    <a:pt x="70084" y="16721"/>
                    <a:pt x="71161" y="17165"/>
                  </a:cubicBezTo>
                  <a:cubicBezTo>
                    <a:pt x="67646" y="17418"/>
                    <a:pt x="65112" y="18463"/>
                    <a:pt x="62104" y="20553"/>
                  </a:cubicBezTo>
                  <a:cubicBezTo>
                    <a:pt x="58988" y="22675"/>
                    <a:pt x="54529" y="25252"/>
                    <a:pt x="50406" y="25252"/>
                  </a:cubicBezTo>
                  <a:cubicBezTo>
                    <a:pt x="49668" y="25252"/>
                    <a:pt x="48940" y="25170"/>
                    <a:pt x="48233" y="24987"/>
                  </a:cubicBezTo>
                  <a:cubicBezTo>
                    <a:pt x="47462" y="24773"/>
                    <a:pt x="46966" y="24602"/>
                    <a:pt x="46354" y="24602"/>
                  </a:cubicBezTo>
                  <a:cubicBezTo>
                    <a:pt x="46061" y="24602"/>
                    <a:pt x="45741" y="24641"/>
                    <a:pt x="45351" y="24733"/>
                  </a:cubicBezTo>
                  <a:cubicBezTo>
                    <a:pt x="43433" y="25190"/>
                    <a:pt x="42108" y="25828"/>
                    <a:pt x="40426" y="25828"/>
                  </a:cubicBezTo>
                  <a:cubicBezTo>
                    <a:pt x="39775" y="25828"/>
                    <a:pt x="39070" y="25732"/>
                    <a:pt x="38257" y="25493"/>
                  </a:cubicBezTo>
                  <a:cubicBezTo>
                    <a:pt x="33475" y="24100"/>
                    <a:pt x="30688" y="19730"/>
                    <a:pt x="27965" y="15866"/>
                  </a:cubicBezTo>
                  <a:cubicBezTo>
                    <a:pt x="27965" y="15866"/>
                    <a:pt x="27951" y="15852"/>
                    <a:pt x="27932" y="15843"/>
                  </a:cubicBezTo>
                  <a:lnTo>
                    <a:pt x="27932" y="15843"/>
                  </a:lnTo>
                  <a:cubicBezTo>
                    <a:pt x="29791" y="16345"/>
                    <a:pt x="31680" y="16722"/>
                    <a:pt x="33570" y="16943"/>
                  </a:cubicBezTo>
                  <a:cubicBezTo>
                    <a:pt x="35512" y="17190"/>
                    <a:pt x="37452" y="17284"/>
                    <a:pt x="39390" y="17284"/>
                  </a:cubicBezTo>
                  <a:cubicBezTo>
                    <a:pt x="45519" y="17284"/>
                    <a:pt x="51636" y="16346"/>
                    <a:pt x="57772" y="16346"/>
                  </a:cubicBezTo>
                  <a:cubicBezTo>
                    <a:pt x="60394" y="16346"/>
                    <a:pt x="63019" y="16517"/>
                    <a:pt x="65651" y="17006"/>
                  </a:cubicBezTo>
                  <a:cubicBezTo>
                    <a:pt x="65680" y="17012"/>
                    <a:pt x="65708" y="17015"/>
                    <a:pt x="65735" y="17015"/>
                  </a:cubicBezTo>
                  <a:cubicBezTo>
                    <a:pt x="66117" y="17015"/>
                    <a:pt x="66255" y="16428"/>
                    <a:pt x="65841" y="16309"/>
                  </a:cubicBezTo>
                  <a:cubicBezTo>
                    <a:pt x="63127" y="15651"/>
                    <a:pt x="60395" y="15423"/>
                    <a:pt x="57654" y="15423"/>
                  </a:cubicBezTo>
                  <a:cubicBezTo>
                    <a:pt x="51443" y="15423"/>
                    <a:pt x="45182" y="16595"/>
                    <a:pt x="38960" y="16595"/>
                  </a:cubicBezTo>
                  <a:cubicBezTo>
                    <a:pt x="38155" y="16595"/>
                    <a:pt x="37350" y="16576"/>
                    <a:pt x="36547" y="16531"/>
                  </a:cubicBezTo>
                  <a:cubicBezTo>
                    <a:pt x="33792" y="16373"/>
                    <a:pt x="31068" y="15898"/>
                    <a:pt x="28440" y="15138"/>
                  </a:cubicBezTo>
                  <a:cubicBezTo>
                    <a:pt x="29358" y="14726"/>
                    <a:pt x="30086" y="14124"/>
                    <a:pt x="30847" y="13364"/>
                  </a:cubicBezTo>
                  <a:cubicBezTo>
                    <a:pt x="31512" y="12763"/>
                    <a:pt x="32145" y="11971"/>
                    <a:pt x="32937" y="11527"/>
                  </a:cubicBezTo>
                  <a:cubicBezTo>
                    <a:pt x="33764" y="11057"/>
                    <a:pt x="34476" y="10977"/>
                    <a:pt x="35190" y="10977"/>
                  </a:cubicBezTo>
                  <a:cubicBezTo>
                    <a:pt x="35556" y="10977"/>
                    <a:pt x="35923" y="10998"/>
                    <a:pt x="36307" y="10998"/>
                  </a:cubicBezTo>
                  <a:cubicBezTo>
                    <a:pt x="36635" y="10998"/>
                    <a:pt x="36976" y="10983"/>
                    <a:pt x="37339" y="10926"/>
                  </a:cubicBezTo>
                  <a:cubicBezTo>
                    <a:pt x="38859" y="10704"/>
                    <a:pt x="40062" y="9691"/>
                    <a:pt x="41361" y="8994"/>
                  </a:cubicBezTo>
                  <a:cubicBezTo>
                    <a:pt x="42897" y="8181"/>
                    <a:pt x="44525" y="7801"/>
                    <a:pt x="46176" y="7801"/>
                  </a:cubicBezTo>
                  <a:close/>
                  <a:moveTo>
                    <a:pt x="28471" y="43355"/>
                  </a:moveTo>
                  <a:cubicBezTo>
                    <a:pt x="35597" y="43671"/>
                    <a:pt x="42342" y="47662"/>
                    <a:pt x="45478" y="54154"/>
                  </a:cubicBezTo>
                  <a:cubicBezTo>
                    <a:pt x="48708" y="60804"/>
                    <a:pt x="48264" y="71065"/>
                    <a:pt x="41677" y="75530"/>
                  </a:cubicBezTo>
                  <a:cubicBezTo>
                    <a:pt x="42121" y="70590"/>
                    <a:pt x="39841" y="66410"/>
                    <a:pt x="35787" y="63591"/>
                  </a:cubicBezTo>
                  <a:cubicBezTo>
                    <a:pt x="32525" y="61343"/>
                    <a:pt x="29295" y="59443"/>
                    <a:pt x="28376" y="55231"/>
                  </a:cubicBezTo>
                  <a:cubicBezTo>
                    <a:pt x="27553" y="51525"/>
                    <a:pt x="28186" y="47250"/>
                    <a:pt x="28250" y="43450"/>
                  </a:cubicBezTo>
                  <a:lnTo>
                    <a:pt x="28250" y="43450"/>
                  </a:lnTo>
                  <a:cubicBezTo>
                    <a:pt x="29390" y="45287"/>
                    <a:pt x="31037" y="46648"/>
                    <a:pt x="32557" y="48168"/>
                  </a:cubicBezTo>
                  <a:cubicBezTo>
                    <a:pt x="34742" y="50322"/>
                    <a:pt x="36800" y="52570"/>
                    <a:pt x="38574" y="55072"/>
                  </a:cubicBezTo>
                  <a:cubicBezTo>
                    <a:pt x="42089" y="60044"/>
                    <a:pt x="44021" y="65618"/>
                    <a:pt x="43926" y="71730"/>
                  </a:cubicBezTo>
                  <a:cubicBezTo>
                    <a:pt x="43926" y="71809"/>
                    <a:pt x="43989" y="71849"/>
                    <a:pt x="44053" y="71849"/>
                  </a:cubicBezTo>
                  <a:cubicBezTo>
                    <a:pt x="44116" y="71849"/>
                    <a:pt x="44179" y="71809"/>
                    <a:pt x="44179" y="71730"/>
                  </a:cubicBezTo>
                  <a:cubicBezTo>
                    <a:pt x="44749" y="66315"/>
                    <a:pt x="42976" y="60963"/>
                    <a:pt x="40126" y="56402"/>
                  </a:cubicBezTo>
                  <a:cubicBezTo>
                    <a:pt x="38732" y="54185"/>
                    <a:pt x="37085" y="52159"/>
                    <a:pt x="35312" y="50227"/>
                  </a:cubicBezTo>
                  <a:cubicBezTo>
                    <a:pt x="33127" y="47883"/>
                    <a:pt x="30435" y="45920"/>
                    <a:pt x="28471" y="43355"/>
                  </a:cubicBezTo>
                  <a:close/>
                  <a:moveTo>
                    <a:pt x="1" y="0"/>
                  </a:moveTo>
                  <a:cubicBezTo>
                    <a:pt x="666" y="348"/>
                    <a:pt x="1363" y="665"/>
                    <a:pt x="2059" y="950"/>
                  </a:cubicBezTo>
                  <a:cubicBezTo>
                    <a:pt x="4530" y="2280"/>
                    <a:pt x="6968" y="3674"/>
                    <a:pt x="9058" y="5447"/>
                  </a:cubicBezTo>
                  <a:cubicBezTo>
                    <a:pt x="13270" y="8994"/>
                    <a:pt x="15234" y="15391"/>
                    <a:pt x="16880" y="20490"/>
                  </a:cubicBezTo>
                  <a:cubicBezTo>
                    <a:pt x="20142" y="30465"/>
                    <a:pt x="17450" y="41550"/>
                    <a:pt x="21377" y="51272"/>
                  </a:cubicBezTo>
                  <a:cubicBezTo>
                    <a:pt x="21415" y="51373"/>
                    <a:pt x="21499" y="51419"/>
                    <a:pt x="21580" y="51419"/>
                  </a:cubicBezTo>
                  <a:cubicBezTo>
                    <a:pt x="21700" y="51419"/>
                    <a:pt x="21814" y="51316"/>
                    <a:pt x="21757" y="51145"/>
                  </a:cubicBezTo>
                  <a:cubicBezTo>
                    <a:pt x="19256" y="42500"/>
                    <a:pt x="19889" y="33537"/>
                    <a:pt x="18401" y="24828"/>
                  </a:cubicBezTo>
                  <a:lnTo>
                    <a:pt x="18401" y="24828"/>
                  </a:lnTo>
                  <a:cubicBezTo>
                    <a:pt x="19256" y="27109"/>
                    <a:pt x="20554" y="29230"/>
                    <a:pt x="21789" y="31447"/>
                  </a:cubicBezTo>
                  <a:cubicBezTo>
                    <a:pt x="23848" y="35184"/>
                    <a:pt x="24703" y="39839"/>
                    <a:pt x="27648" y="43038"/>
                  </a:cubicBezTo>
                  <a:cubicBezTo>
                    <a:pt x="27616" y="43165"/>
                    <a:pt x="27680" y="43291"/>
                    <a:pt x="27806" y="43291"/>
                  </a:cubicBezTo>
                  <a:cubicBezTo>
                    <a:pt x="27648" y="48865"/>
                    <a:pt x="26413" y="55864"/>
                    <a:pt x="30561" y="60266"/>
                  </a:cubicBezTo>
                  <a:cubicBezTo>
                    <a:pt x="32588" y="62451"/>
                    <a:pt x="35470" y="63528"/>
                    <a:pt x="37592" y="65555"/>
                  </a:cubicBezTo>
                  <a:cubicBezTo>
                    <a:pt x="40411" y="68278"/>
                    <a:pt x="41614" y="72047"/>
                    <a:pt x="41171" y="75879"/>
                  </a:cubicBezTo>
                  <a:cubicBezTo>
                    <a:pt x="41037" y="76038"/>
                    <a:pt x="41173" y="76288"/>
                    <a:pt x="41370" y="76288"/>
                  </a:cubicBezTo>
                  <a:cubicBezTo>
                    <a:pt x="41407" y="76288"/>
                    <a:pt x="41447" y="76279"/>
                    <a:pt x="41487" y="76259"/>
                  </a:cubicBezTo>
                  <a:cubicBezTo>
                    <a:pt x="48581" y="72173"/>
                    <a:pt x="49310" y="61596"/>
                    <a:pt x="46396" y="54756"/>
                  </a:cubicBezTo>
                  <a:cubicBezTo>
                    <a:pt x="43292" y="47440"/>
                    <a:pt x="35914" y="42943"/>
                    <a:pt x="28060" y="42911"/>
                  </a:cubicBezTo>
                  <a:cubicBezTo>
                    <a:pt x="28060" y="42880"/>
                    <a:pt x="28060" y="42848"/>
                    <a:pt x="28028" y="42816"/>
                  </a:cubicBezTo>
                  <a:cubicBezTo>
                    <a:pt x="25336" y="39523"/>
                    <a:pt x="24449" y="35279"/>
                    <a:pt x="22423" y="31574"/>
                  </a:cubicBezTo>
                  <a:cubicBezTo>
                    <a:pt x="20459" y="27900"/>
                    <a:pt x="18147" y="24448"/>
                    <a:pt x="17514" y="20236"/>
                  </a:cubicBezTo>
                  <a:cubicBezTo>
                    <a:pt x="17514" y="20199"/>
                    <a:pt x="17481" y="20184"/>
                    <a:pt x="17441" y="20184"/>
                  </a:cubicBezTo>
                  <a:cubicBezTo>
                    <a:pt x="17413" y="20184"/>
                    <a:pt x="17382" y="20192"/>
                    <a:pt x="17355" y="20205"/>
                  </a:cubicBezTo>
                  <a:cubicBezTo>
                    <a:pt x="17102" y="19191"/>
                    <a:pt x="16785" y="18210"/>
                    <a:pt x="16405" y="17228"/>
                  </a:cubicBezTo>
                  <a:cubicBezTo>
                    <a:pt x="15075" y="13618"/>
                    <a:pt x="13809" y="9691"/>
                    <a:pt x="11370" y="6650"/>
                  </a:cubicBezTo>
                  <a:lnTo>
                    <a:pt x="11370" y="6650"/>
                  </a:lnTo>
                  <a:cubicBezTo>
                    <a:pt x="14664" y="8994"/>
                    <a:pt x="17736" y="11591"/>
                    <a:pt x="21409" y="13396"/>
                  </a:cubicBezTo>
                  <a:cubicBezTo>
                    <a:pt x="23436" y="14378"/>
                    <a:pt x="25558" y="15169"/>
                    <a:pt x="27711" y="15771"/>
                  </a:cubicBezTo>
                  <a:cubicBezTo>
                    <a:pt x="27585" y="15803"/>
                    <a:pt x="27458" y="15961"/>
                    <a:pt x="27553" y="16119"/>
                  </a:cubicBezTo>
                  <a:cubicBezTo>
                    <a:pt x="29611" y="19508"/>
                    <a:pt x="32050" y="23118"/>
                    <a:pt x="35597" y="25082"/>
                  </a:cubicBezTo>
                  <a:cubicBezTo>
                    <a:pt x="37288" y="26032"/>
                    <a:pt x="38774" y="26392"/>
                    <a:pt x="40276" y="26392"/>
                  </a:cubicBezTo>
                  <a:cubicBezTo>
                    <a:pt x="41728" y="26392"/>
                    <a:pt x="43195" y="26055"/>
                    <a:pt x="44876" y="25588"/>
                  </a:cubicBezTo>
                  <a:cubicBezTo>
                    <a:pt x="45430" y="25436"/>
                    <a:pt x="45947" y="25381"/>
                    <a:pt x="46446" y="25381"/>
                  </a:cubicBezTo>
                  <a:cubicBezTo>
                    <a:pt x="47724" y="25381"/>
                    <a:pt x="48880" y="25742"/>
                    <a:pt x="50218" y="25742"/>
                  </a:cubicBezTo>
                  <a:cubicBezTo>
                    <a:pt x="50418" y="25742"/>
                    <a:pt x="50621" y="25734"/>
                    <a:pt x="50830" y="25715"/>
                  </a:cubicBezTo>
                  <a:cubicBezTo>
                    <a:pt x="53047" y="25525"/>
                    <a:pt x="55295" y="24797"/>
                    <a:pt x="57322" y="23910"/>
                  </a:cubicBezTo>
                  <a:cubicBezTo>
                    <a:pt x="59444" y="22992"/>
                    <a:pt x="61280" y="21725"/>
                    <a:pt x="63181" y="20426"/>
                  </a:cubicBezTo>
                  <a:cubicBezTo>
                    <a:pt x="65999" y="18558"/>
                    <a:pt x="68596" y="17735"/>
                    <a:pt x="72016" y="17671"/>
                  </a:cubicBezTo>
                  <a:cubicBezTo>
                    <a:pt x="72238" y="17671"/>
                    <a:pt x="72301" y="17450"/>
                    <a:pt x="72270" y="17291"/>
                  </a:cubicBezTo>
                  <a:cubicBezTo>
                    <a:pt x="72301" y="17165"/>
                    <a:pt x="72270" y="17006"/>
                    <a:pt x="72080" y="16943"/>
                  </a:cubicBezTo>
                  <a:cubicBezTo>
                    <a:pt x="69609" y="16183"/>
                    <a:pt x="67994" y="14251"/>
                    <a:pt x="65777" y="12984"/>
                  </a:cubicBezTo>
                  <a:cubicBezTo>
                    <a:pt x="64416" y="12224"/>
                    <a:pt x="62959" y="11908"/>
                    <a:pt x="61407" y="11654"/>
                  </a:cubicBezTo>
                  <a:cubicBezTo>
                    <a:pt x="58399" y="11211"/>
                    <a:pt x="56277" y="10831"/>
                    <a:pt x="53522" y="9501"/>
                  </a:cubicBezTo>
                  <a:cubicBezTo>
                    <a:pt x="51653" y="8614"/>
                    <a:pt x="49911" y="7727"/>
                    <a:pt x="47821" y="7442"/>
                  </a:cubicBezTo>
                  <a:cubicBezTo>
                    <a:pt x="47236" y="7365"/>
                    <a:pt x="46648" y="7322"/>
                    <a:pt x="46061" y="7322"/>
                  </a:cubicBezTo>
                  <a:cubicBezTo>
                    <a:pt x="44963" y="7322"/>
                    <a:pt x="43870" y="7471"/>
                    <a:pt x="42817" y="7822"/>
                  </a:cubicBezTo>
                  <a:cubicBezTo>
                    <a:pt x="40442" y="8614"/>
                    <a:pt x="38795" y="10102"/>
                    <a:pt x="36167" y="10229"/>
                  </a:cubicBezTo>
                  <a:cubicBezTo>
                    <a:pt x="34393" y="10324"/>
                    <a:pt x="33412" y="10197"/>
                    <a:pt x="31987" y="11274"/>
                  </a:cubicBezTo>
                  <a:cubicBezTo>
                    <a:pt x="30435" y="12446"/>
                    <a:pt x="29453" y="14029"/>
                    <a:pt x="27648" y="14916"/>
                  </a:cubicBezTo>
                  <a:cubicBezTo>
                    <a:pt x="25653" y="14283"/>
                    <a:pt x="23753" y="13523"/>
                    <a:pt x="21884" y="12604"/>
                  </a:cubicBezTo>
                  <a:cubicBezTo>
                    <a:pt x="17514" y="10419"/>
                    <a:pt x="13967" y="6935"/>
                    <a:pt x="9597" y="4814"/>
                  </a:cubicBezTo>
                  <a:cubicBezTo>
                    <a:pt x="8551" y="3895"/>
                    <a:pt x="7380" y="3040"/>
                    <a:pt x="6145" y="2280"/>
                  </a:cubicBezTo>
                  <a:lnTo>
                    <a:pt x="6145" y="2280"/>
                  </a:lnTo>
                  <a:cubicBezTo>
                    <a:pt x="7611" y="2636"/>
                    <a:pt x="9109" y="2835"/>
                    <a:pt x="10637" y="2835"/>
                  </a:cubicBezTo>
                  <a:cubicBezTo>
                    <a:pt x="11288" y="2835"/>
                    <a:pt x="11944" y="2799"/>
                    <a:pt x="12605" y="2724"/>
                  </a:cubicBezTo>
                  <a:cubicBezTo>
                    <a:pt x="14122" y="3610"/>
                    <a:pt x="15449" y="4136"/>
                    <a:pt x="17018" y="4136"/>
                  </a:cubicBezTo>
                  <a:cubicBezTo>
                    <a:pt x="17579" y="4136"/>
                    <a:pt x="18170" y="4069"/>
                    <a:pt x="18812" y="3927"/>
                  </a:cubicBezTo>
                  <a:cubicBezTo>
                    <a:pt x="20617" y="3547"/>
                    <a:pt x="23626" y="3959"/>
                    <a:pt x="25083" y="2502"/>
                  </a:cubicBezTo>
                  <a:cubicBezTo>
                    <a:pt x="25621" y="1963"/>
                    <a:pt x="25684" y="1520"/>
                    <a:pt x="25938" y="855"/>
                  </a:cubicBezTo>
                  <a:cubicBezTo>
                    <a:pt x="26033" y="602"/>
                    <a:pt x="26159" y="317"/>
                    <a:pt x="26318" y="0"/>
                  </a:cubicBezTo>
                  <a:lnTo>
                    <a:pt x="25621" y="0"/>
                  </a:lnTo>
                  <a:cubicBezTo>
                    <a:pt x="25273" y="633"/>
                    <a:pt x="24861" y="1235"/>
                    <a:pt x="24386" y="1710"/>
                  </a:cubicBezTo>
                  <a:cubicBezTo>
                    <a:pt x="22866" y="3199"/>
                    <a:pt x="21346" y="2660"/>
                    <a:pt x="19446" y="3040"/>
                  </a:cubicBezTo>
                  <a:cubicBezTo>
                    <a:pt x="18622" y="3199"/>
                    <a:pt x="17831" y="3642"/>
                    <a:pt x="16975" y="3642"/>
                  </a:cubicBezTo>
                  <a:cubicBezTo>
                    <a:pt x="16941" y="3643"/>
                    <a:pt x="16906" y="3643"/>
                    <a:pt x="16871" y="3643"/>
                  </a:cubicBezTo>
                  <a:cubicBezTo>
                    <a:pt x="15736" y="3643"/>
                    <a:pt x="14632" y="3150"/>
                    <a:pt x="13619" y="2597"/>
                  </a:cubicBezTo>
                  <a:cubicBezTo>
                    <a:pt x="13840" y="2565"/>
                    <a:pt x="14062" y="2534"/>
                    <a:pt x="14284" y="2470"/>
                  </a:cubicBezTo>
                  <a:cubicBezTo>
                    <a:pt x="16120" y="2090"/>
                    <a:pt x="18401" y="1235"/>
                    <a:pt x="20332" y="0"/>
                  </a:cubicBezTo>
                  <a:lnTo>
                    <a:pt x="19287" y="0"/>
                  </a:lnTo>
                  <a:cubicBezTo>
                    <a:pt x="17197" y="1077"/>
                    <a:pt x="14759" y="1773"/>
                    <a:pt x="12700" y="2090"/>
                  </a:cubicBezTo>
                  <a:cubicBezTo>
                    <a:pt x="12637" y="2058"/>
                    <a:pt x="12605" y="2027"/>
                    <a:pt x="12542" y="1995"/>
                  </a:cubicBezTo>
                  <a:cubicBezTo>
                    <a:pt x="12489" y="1969"/>
                    <a:pt x="12437" y="1957"/>
                    <a:pt x="12388" y="1957"/>
                  </a:cubicBezTo>
                  <a:cubicBezTo>
                    <a:pt x="12257" y="1957"/>
                    <a:pt x="12144" y="2039"/>
                    <a:pt x="12098" y="2153"/>
                  </a:cubicBezTo>
                  <a:cubicBezTo>
                    <a:pt x="11560" y="2217"/>
                    <a:pt x="11053" y="2248"/>
                    <a:pt x="10578" y="2248"/>
                  </a:cubicBezTo>
                  <a:cubicBezTo>
                    <a:pt x="7950" y="2248"/>
                    <a:pt x="5416" y="1488"/>
                    <a:pt x="2978" y="443"/>
                  </a:cubicBezTo>
                  <a:cubicBezTo>
                    <a:pt x="2693" y="285"/>
                    <a:pt x="2408" y="158"/>
                    <a:pt x="212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37" name="Google Shape;137;p28"/>
            <p:cNvSpPr/>
            <p:nvPr/>
          </p:nvSpPr>
          <p:spPr>
            <a:xfrm>
              <a:off x="4922106" y="-226531"/>
              <a:ext cx="236813" cy="777998"/>
            </a:xfrm>
            <a:custGeom>
              <a:avLst/>
              <a:gdLst/>
              <a:ahLst/>
              <a:cxnLst/>
              <a:rect l="l" t="t" r="r" b="b"/>
              <a:pathLst>
                <a:path w="7326" h="24068" extrusionOk="0">
                  <a:moveTo>
                    <a:pt x="0" y="0"/>
                  </a:moveTo>
                  <a:cubicBezTo>
                    <a:pt x="95" y="190"/>
                    <a:pt x="159" y="380"/>
                    <a:pt x="254" y="570"/>
                  </a:cubicBezTo>
                  <a:cubicBezTo>
                    <a:pt x="1299" y="3262"/>
                    <a:pt x="855" y="6144"/>
                    <a:pt x="1425" y="8931"/>
                  </a:cubicBezTo>
                  <a:cubicBezTo>
                    <a:pt x="2407" y="14029"/>
                    <a:pt x="5036" y="19160"/>
                    <a:pt x="6999" y="23973"/>
                  </a:cubicBezTo>
                  <a:cubicBezTo>
                    <a:pt x="7032" y="24040"/>
                    <a:pt x="7085" y="24067"/>
                    <a:pt x="7136" y="24067"/>
                  </a:cubicBezTo>
                  <a:cubicBezTo>
                    <a:pt x="7232" y="24067"/>
                    <a:pt x="7325" y="23970"/>
                    <a:pt x="7284" y="23847"/>
                  </a:cubicBezTo>
                  <a:cubicBezTo>
                    <a:pt x="5289" y="18431"/>
                    <a:pt x="1964" y="12636"/>
                    <a:pt x="1489" y="6840"/>
                  </a:cubicBezTo>
                  <a:cubicBezTo>
                    <a:pt x="1299" y="4687"/>
                    <a:pt x="1330" y="2502"/>
                    <a:pt x="539" y="443"/>
                  </a:cubicBezTo>
                  <a:cubicBezTo>
                    <a:pt x="475" y="317"/>
                    <a:pt x="380" y="158"/>
                    <a:pt x="31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38" name="Google Shape;138;p28"/>
            <p:cNvSpPr/>
            <p:nvPr/>
          </p:nvSpPr>
          <p:spPr>
            <a:xfrm>
              <a:off x="4422250" y="295985"/>
              <a:ext cx="117275" cy="269429"/>
            </a:xfrm>
            <a:custGeom>
              <a:avLst/>
              <a:gdLst/>
              <a:ahLst/>
              <a:cxnLst/>
              <a:rect l="l" t="t" r="r" b="b"/>
              <a:pathLst>
                <a:path w="3628" h="8335" extrusionOk="0">
                  <a:moveTo>
                    <a:pt x="3453" y="1"/>
                  </a:moveTo>
                  <a:cubicBezTo>
                    <a:pt x="3405" y="1"/>
                    <a:pt x="3357" y="25"/>
                    <a:pt x="3334" y="82"/>
                  </a:cubicBezTo>
                  <a:cubicBezTo>
                    <a:pt x="2416" y="2869"/>
                    <a:pt x="1276" y="5498"/>
                    <a:pt x="41" y="8158"/>
                  </a:cubicBezTo>
                  <a:cubicBezTo>
                    <a:pt x="0" y="8259"/>
                    <a:pt x="76" y="8334"/>
                    <a:pt x="152" y="8334"/>
                  </a:cubicBezTo>
                  <a:cubicBezTo>
                    <a:pt x="196" y="8334"/>
                    <a:pt x="239" y="8310"/>
                    <a:pt x="262" y="8253"/>
                  </a:cubicBezTo>
                  <a:cubicBezTo>
                    <a:pt x="1719" y="5719"/>
                    <a:pt x="2796" y="2996"/>
                    <a:pt x="3587" y="177"/>
                  </a:cubicBezTo>
                  <a:cubicBezTo>
                    <a:pt x="3628" y="76"/>
                    <a:pt x="3539" y="1"/>
                    <a:pt x="345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39" name="Google Shape;139;p28"/>
            <p:cNvSpPr/>
            <p:nvPr/>
          </p:nvSpPr>
          <p:spPr>
            <a:xfrm>
              <a:off x="4280210" y="358342"/>
              <a:ext cx="193950" cy="727830"/>
            </a:xfrm>
            <a:custGeom>
              <a:avLst/>
              <a:gdLst/>
              <a:ahLst/>
              <a:cxnLst/>
              <a:rect l="l" t="t" r="r" b="b"/>
              <a:pathLst>
                <a:path w="6000" h="22516" extrusionOk="0">
                  <a:moveTo>
                    <a:pt x="5843" y="1"/>
                  </a:moveTo>
                  <a:cubicBezTo>
                    <a:pt x="5813" y="1"/>
                    <a:pt x="5783" y="16"/>
                    <a:pt x="5765" y="53"/>
                  </a:cubicBezTo>
                  <a:cubicBezTo>
                    <a:pt x="1299" y="6704"/>
                    <a:pt x="96" y="14526"/>
                    <a:pt x="1" y="22380"/>
                  </a:cubicBezTo>
                  <a:cubicBezTo>
                    <a:pt x="1" y="22467"/>
                    <a:pt x="68" y="22516"/>
                    <a:pt x="128" y="22516"/>
                  </a:cubicBezTo>
                  <a:cubicBezTo>
                    <a:pt x="178" y="22516"/>
                    <a:pt x="223" y="22483"/>
                    <a:pt x="223" y="22412"/>
                  </a:cubicBezTo>
                  <a:cubicBezTo>
                    <a:pt x="413" y="14653"/>
                    <a:pt x="1743" y="6894"/>
                    <a:pt x="5955" y="180"/>
                  </a:cubicBezTo>
                  <a:cubicBezTo>
                    <a:pt x="5999" y="90"/>
                    <a:pt x="5918" y="1"/>
                    <a:pt x="584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0" name="Google Shape;140;p28"/>
            <p:cNvSpPr/>
            <p:nvPr/>
          </p:nvSpPr>
          <p:spPr>
            <a:xfrm>
              <a:off x="4093916" y="310370"/>
              <a:ext cx="324155" cy="795841"/>
            </a:xfrm>
            <a:custGeom>
              <a:avLst/>
              <a:gdLst/>
              <a:ahLst/>
              <a:cxnLst/>
              <a:rect l="l" t="t" r="r" b="b"/>
              <a:pathLst>
                <a:path w="10028" h="24620" extrusionOk="0">
                  <a:moveTo>
                    <a:pt x="9901" y="0"/>
                  </a:moveTo>
                  <a:cubicBezTo>
                    <a:pt x="9885" y="0"/>
                    <a:pt x="9867" y="5"/>
                    <a:pt x="9849" y="17"/>
                  </a:cubicBezTo>
                  <a:cubicBezTo>
                    <a:pt x="2914" y="5939"/>
                    <a:pt x="0" y="15947"/>
                    <a:pt x="3135" y="24592"/>
                  </a:cubicBezTo>
                  <a:cubicBezTo>
                    <a:pt x="3145" y="24612"/>
                    <a:pt x="3161" y="24619"/>
                    <a:pt x="3177" y="24619"/>
                  </a:cubicBezTo>
                  <a:cubicBezTo>
                    <a:pt x="3214" y="24619"/>
                    <a:pt x="3252" y="24582"/>
                    <a:pt x="3230" y="24561"/>
                  </a:cubicBezTo>
                  <a:cubicBezTo>
                    <a:pt x="665" y="15725"/>
                    <a:pt x="3072" y="6351"/>
                    <a:pt x="9976" y="176"/>
                  </a:cubicBezTo>
                  <a:cubicBezTo>
                    <a:pt x="10027" y="98"/>
                    <a:pt x="9974" y="0"/>
                    <a:pt x="990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1" name="Google Shape;141;p28"/>
            <p:cNvSpPr/>
            <p:nvPr/>
          </p:nvSpPr>
          <p:spPr>
            <a:xfrm>
              <a:off x="4775702" y="-226531"/>
              <a:ext cx="429987" cy="822801"/>
            </a:xfrm>
            <a:custGeom>
              <a:avLst/>
              <a:gdLst/>
              <a:ahLst/>
              <a:cxnLst/>
              <a:rect l="l" t="t" r="r" b="b"/>
              <a:pathLst>
                <a:path w="13302" h="25454" extrusionOk="0">
                  <a:moveTo>
                    <a:pt x="539" y="0"/>
                  </a:moveTo>
                  <a:cubicBezTo>
                    <a:pt x="1236" y="1045"/>
                    <a:pt x="1964" y="2027"/>
                    <a:pt x="2724" y="3040"/>
                  </a:cubicBezTo>
                  <a:cubicBezTo>
                    <a:pt x="3041" y="6650"/>
                    <a:pt x="32" y="9501"/>
                    <a:pt x="32" y="13111"/>
                  </a:cubicBezTo>
                  <a:cubicBezTo>
                    <a:pt x="1" y="17355"/>
                    <a:pt x="2756" y="20838"/>
                    <a:pt x="3136" y="24955"/>
                  </a:cubicBezTo>
                  <a:cubicBezTo>
                    <a:pt x="3104" y="24987"/>
                    <a:pt x="3073" y="25018"/>
                    <a:pt x="3041" y="25018"/>
                  </a:cubicBezTo>
                  <a:cubicBezTo>
                    <a:pt x="2841" y="25161"/>
                    <a:pt x="2950" y="25407"/>
                    <a:pt x="3113" y="25407"/>
                  </a:cubicBezTo>
                  <a:cubicBezTo>
                    <a:pt x="3131" y="25407"/>
                    <a:pt x="3149" y="25405"/>
                    <a:pt x="3168" y="25398"/>
                  </a:cubicBezTo>
                  <a:cubicBezTo>
                    <a:pt x="3193" y="25436"/>
                    <a:pt x="3232" y="25454"/>
                    <a:pt x="3271" y="25454"/>
                  </a:cubicBezTo>
                  <a:cubicBezTo>
                    <a:pt x="3331" y="25454"/>
                    <a:pt x="3389" y="25412"/>
                    <a:pt x="3389" y="25335"/>
                  </a:cubicBezTo>
                  <a:lnTo>
                    <a:pt x="3389" y="25303"/>
                  </a:lnTo>
                  <a:cubicBezTo>
                    <a:pt x="7411" y="23023"/>
                    <a:pt x="13302" y="20141"/>
                    <a:pt x="12700" y="14694"/>
                  </a:cubicBezTo>
                  <a:cubicBezTo>
                    <a:pt x="12098" y="9564"/>
                    <a:pt x="7760" y="4940"/>
                    <a:pt x="3199" y="2914"/>
                  </a:cubicBezTo>
                  <a:cubicBezTo>
                    <a:pt x="3168" y="2819"/>
                    <a:pt x="3104" y="2755"/>
                    <a:pt x="3041" y="2724"/>
                  </a:cubicBezTo>
                  <a:cubicBezTo>
                    <a:pt x="2439" y="1805"/>
                    <a:pt x="1774" y="918"/>
                    <a:pt x="1141"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142" name="Google Shape;142;p28"/>
            <p:cNvSpPr/>
            <p:nvPr/>
          </p:nvSpPr>
          <p:spPr>
            <a:xfrm>
              <a:off x="3367068" y="-226531"/>
              <a:ext cx="1914351" cy="2031012"/>
            </a:xfrm>
            <a:custGeom>
              <a:avLst/>
              <a:gdLst/>
              <a:ahLst/>
              <a:cxnLst/>
              <a:rect l="l" t="t" r="r" b="b"/>
              <a:pathLst>
                <a:path w="59222" h="62831" extrusionOk="0">
                  <a:moveTo>
                    <a:pt x="35058" y="0"/>
                  </a:moveTo>
                  <a:cubicBezTo>
                    <a:pt x="34076" y="3610"/>
                    <a:pt x="32873" y="7189"/>
                    <a:pt x="31701" y="10704"/>
                  </a:cubicBezTo>
                  <a:cubicBezTo>
                    <a:pt x="30846" y="13364"/>
                    <a:pt x="29674" y="15549"/>
                    <a:pt x="27964" y="17703"/>
                  </a:cubicBezTo>
                  <a:cubicBezTo>
                    <a:pt x="26887" y="19096"/>
                    <a:pt x="25905" y="20363"/>
                    <a:pt x="25462" y="22073"/>
                  </a:cubicBezTo>
                  <a:cubicBezTo>
                    <a:pt x="25430" y="22137"/>
                    <a:pt x="25462" y="22200"/>
                    <a:pt x="25494" y="22232"/>
                  </a:cubicBezTo>
                  <a:cubicBezTo>
                    <a:pt x="25240" y="22358"/>
                    <a:pt x="24987" y="22485"/>
                    <a:pt x="24765" y="22612"/>
                  </a:cubicBezTo>
                  <a:cubicBezTo>
                    <a:pt x="24670" y="22643"/>
                    <a:pt x="24544" y="22707"/>
                    <a:pt x="24417" y="22770"/>
                  </a:cubicBezTo>
                  <a:cubicBezTo>
                    <a:pt x="24417" y="22738"/>
                    <a:pt x="24417" y="22738"/>
                    <a:pt x="24385" y="22707"/>
                  </a:cubicBezTo>
                  <a:cubicBezTo>
                    <a:pt x="21472" y="19793"/>
                    <a:pt x="18115" y="16721"/>
                    <a:pt x="13839" y="16151"/>
                  </a:cubicBezTo>
                  <a:cubicBezTo>
                    <a:pt x="13480" y="16107"/>
                    <a:pt x="13125" y="16086"/>
                    <a:pt x="12773" y="16086"/>
                  </a:cubicBezTo>
                  <a:cubicBezTo>
                    <a:pt x="11355" y="16086"/>
                    <a:pt x="9990" y="16435"/>
                    <a:pt x="8646" y="17070"/>
                  </a:cubicBezTo>
                  <a:cubicBezTo>
                    <a:pt x="5795" y="18495"/>
                    <a:pt x="3420" y="20046"/>
                    <a:pt x="158" y="20490"/>
                  </a:cubicBezTo>
                  <a:cubicBezTo>
                    <a:pt x="32" y="20490"/>
                    <a:pt x="0" y="20616"/>
                    <a:pt x="32" y="20711"/>
                  </a:cubicBezTo>
                  <a:cubicBezTo>
                    <a:pt x="32" y="20743"/>
                    <a:pt x="0" y="20806"/>
                    <a:pt x="32" y="20838"/>
                  </a:cubicBezTo>
                  <a:cubicBezTo>
                    <a:pt x="570" y="23847"/>
                    <a:pt x="2534" y="26285"/>
                    <a:pt x="4655" y="28375"/>
                  </a:cubicBezTo>
                  <a:cubicBezTo>
                    <a:pt x="6492" y="30180"/>
                    <a:pt x="9216" y="31067"/>
                    <a:pt x="11749" y="31669"/>
                  </a:cubicBezTo>
                  <a:cubicBezTo>
                    <a:pt x="5954" y="33474"/>
                    <a:pt x="1140" y="36609"/>
                    <a:pt x="317" y="43830"/>
                  </a:cubicBezTo>
                  <a:cubicBezTo>
                    <a:pt x="32" y="46268"/>
                    <a:pt x="63" y="48802"/>
                    <a:pt x="697" y="51145"/>
                  </a:cubicBezTo>
                  <a:cubicBezTo>
                    <a:pt x="1013" y="52317"/>
                    <a:pt x="1425" y="53995"/>
                    <a:pt x="2819" y="54280"/>
                  </a:cubicBezTo>
                  <a:cubicBezTo>
                    <a:pt x="2918" y="54298"/>
                    <a:pt x="3016" y="54306"/>
                    <a:pt x="3112" y="54306"/>
                  </a:cubicBezTo>
                  <a:cubicBezTo>
                    <a:pt x="3721" y="54306"/>
                    <a:pt x="4271" y="53993"/>
                    <a:pt x="4845" y="53774"/>
                  </a:cubicBezTo>
                  <a:cubicBezTo>
                    <a:pt x="5629" y="53454"/>
                    <a:pt x="6440" y="53002"/>
                    <a:pt x="7325" y="53002"/>
                  </a:cubicBezTo>
                  <a:cubicBezTo>
                    <a:pt x="7406" y="53002"/>
                    <a:pt x="7487" y="53006"/>
                    <a:pt x="7569" y="53014"/>
                  </a:cubicBezTo>
                  <a:cubicBezTo>
                    <a:pt x="8202" y="53077"/>
                    <a:pt x="8646" y="53584"/>
                    <a:pt x="9279" y="53647"/>
                  </a:cubicBezTo>
                  <a:cubicBezTo>
                    <a:pt x="9391" y="53659"/>
                    <a:pt x="9501" y="53664"/>
                    <a:pt x="9608" y="53664"/>
                  </a:cubicBezTo>
                  <a:cubicBezTo>
                    <a:pt x="10953" y="53664"/>
                    <a:pt x="11914" y="52776"/>
                    <a:pt x="12794" y="51779"/>
                  </a:cubicBezTo>
                  <a:cubicBezTo>
                    <a:pt x="12921" y="52982"/>
                    <a:pt x="13238" y="53995"/>
                    <a:pt x="13934" y="54629"/>
                  </a:cubicBezTo>
                  <a:cubicBezTo>
                    <a:pt x="13934" y="54661"/>
                    <a:pt x="13934" y="54692"/>
                    <a:pt x="13934" y="54724"/>
                  </a:cubicBezTo>
                  <a:cubicBezTo>
                    <a:pt x="15075" y="57384"/>
                    <a:pt x="17133" y="59189"/>
                    <a:pt x="19508" y="60709"/>
                  </a:cubicBezTo>
                  <a:cubicBezTo>
                    <a:pt x="20718" y="61483"/>
                    <a:pt x="22389" y="62830"/>
                    <a:pt x="23944" y="62830"/>
                  </a:cubicBezTo>
                  <a:cubicBezTo>
                    <a:pt x="24425" y="62830"/>
                    <a:pt x="24894" y="62702"/>
                    <a:pt x="25335" y="62388"/>
                  </a:cubicBezTo>
                  <a:cubicBezTo>
                    <a:pt x="25937" y="61944"/>
                    <a:pt x="26222" y="61121"/>
                    <a:pt x="26792" y="60709"/>
                  </a:cubicBezTo>
                  <a:cubicBezTo>
                    <a:pt x="27837" y="59918"/>
                    <a:pt x="29104" y="59949"/>
                    <a:pt x="30244" y="59506"/>
                  </a:cubicBezTo>
                  <a:cubicBezTo>
                    <a:pt x="31194" y="59157"/>
                    <a:pt x="31922" y="58556"/>
                    <a:pt x="32556" y="57764"/>
                  </a:cubicBezTo>
                  <a:cubicBezTo>
                    <a:pt x="34203" y="55706"/>
                    <a:pt x="35216" y="52665"/>
                    <a:pt x="35501" y="50037"/>
                  </a:cubicBezTo>
                  <a:cubicBezTo>
                    <a:pt x="37432" y="52670"/>
                    <a:pt x="40227" y="55059"/>
                    <a:pt x="43587" y="55059"/>
                  </a:cubicBezTo>
                  <a:cubicBezTo>
                    <a:pt x="43865" y="55059"/>
                    <a:pt x="44147" y="55043"/>
                    <a:pt x="44432" y="55009"/>
                  </a:cubicBezTo>
                  <a:cubicBezTo>
                    <a:pt x="46617" y="54756"/>
                    <a:pt x="49657" y="53520"/>
                    <a:pt x="51557" y="52412"/>
                  </a:cubicBezTo>
                  <a:cubicBezTo>
                    <a:pt x="52349" y="51905"/>
                    <a:pt x="52697" y="51557"/>
                    <a:pt x="52381" y="50575"/>
                  </a:cubicBezTo>
                  <a:cubicBezTo>
                    <a:pt x="51842" y="48738"/>
                    <a:pt x="49815" y="47250"/>
                    <a:pt x="48865" y="45540"/>
                  </a:cubicBezTo>
                  <a:cubicBezTo>
                    <a:pt x="47820" y="43671"/>
                    <a:pt x="47155" y="41676"/>
                    <a:pt x="45952" y="39903"/>
                  </a:cubicBezTo>
                  <a:cubicBezTo>
                    <a:pt x="46649" y="39808"/>
                    <a:pt x="47314" y="39618"/>
                    <a:pt x="48010" y="39333"/>
                  </a:cubicBezTo>
                  <a:cubicBezTo>
                    <a:pt x="49435" y="38763"/>
                    <a:pt x="50766" y="37876"/>
                    <a:pt x="52222" y="37369"/>
                  </a:cubicBezTo>
                  <a:cubicBezTo>
                    <a:pt x="53426" y="36926"/>
                    <a:pt x="54756" y="36768"/>
                    <a:pt x="55928" y="36261"/>
                  </a:cubicBezTo>
                  <a:cubicBezTo>
                    <a:pt x="58239" y="35247"/>
                    <a:pt x="59221" y="33094"/>
                    <a:pt x="58334" y="31226"/>
                  </a:cubicBezTo>
                  <a:cubicBezTo>
                    <a:pt x="58334" y="31162"/>
                    <a:pt x="58303" y="31067"/>
                    <a:pt x="58239" y="31067"/>
                  </a:cubicBezTo>
                  <a:cubicBezTo>
                    <a:pt x="57954" y="30529"/>
                    <a:pt x="57511" y="30054"/>
                    <a:pt x="56941" y="29610"/>
                  </a:cubicBezTo>
                  <a:cubicBezTo>
                    <a:pt x="54883" y="28090"/>
                    <a:pt x="52191" y="28407"/>
                    <a:pt x="49784" y="27964"/>
                  </a:cubicBezTo>
                  <a:cubicBezTo>
                    <a:pt x="47381" y="27507"/>
                    <a:pt x="45183" y="26438"/>
                    <a:pt x="42713" y="26438"/>
                  </a:cubicBezTo>
                  <a:cubicBezTo>
                    <a:pt x="42610" y="26438"/>
                    <a:pt x="42508" y="26440"/>
                    <a:pt x="42405" y="26444"/>
                  </a:cubicBezTo>
                  <a:lnTo>
                    <a:pt x="42342" y="26444"/>
                  </a:lnTo>
                  <a:cubicBezTo>
                    <a:pt x="41993" y="26032"/>
                    <a:pt x="41613" y="25620"/>
                    <a:pt x="41201" y="25272"/>
                  </a:cubicBezTo>
                  <a:cubicBezTo>
                    <a:pt x="39871" y="24195"/>
                    <a:pt x="38256" y="23562"/>
                    <a:pt x="36768" y="22770"/>
                  </a:cubicBezTo>
                  <a:cubicBezTo>
                    <a:pt x="35754" y="22232"/>
                    <a:pt x="34773" y="21408"/>
                    <a:pt x="33728" y="20901"/>
                  </a:cubicBezTo>
                  <a:cubicBezTo>
                    <a:pt x="33728" y="20870"/>
                    <a:pt x="33696" y="20838"/>
                    <a:pt x="33696" y="20806"/>
                  </a:cubicBezTo>
                  <a:cubicBezTo>
                    <a:pt x="32081" y="18241"/>
                    <a:pt x="33316" y="15074"/>
                    <a:pt x="33918" y="12383"/>
                  </a:cubicBezTo>
                  <a:cubicBezTo>
                    <a:pt x="34456" y="9944"/>
                    <a:pt x="34994" y="7537"/>
                    <a:pt x="35533" y="5130"/>
                  </a:cubicBezTo>
                  <a:cubicBezTo>
                    <a:pt x="35913" y="3420"/>
                    <a:pt x="36293" y="1710"/>
                    <a:pt x="36704"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143" name="Google Shape;143;p28"/>
            <p:cNvSpPr/>
            <p:nvPr/>
          </p:nvSpPr>
          <p:spPr>
            <a:xfrm>
              <a:off x="5042908" y="-226531"/>
              <a:ext cx="734036" cy="523277"/>
            </a:xfrm>
            <a:custGeom>
              <a:avLst/>
              <a:gdLst/>
              <a:ahLst/>
              <a:cxnLst/>
              <a:rect l="l" t="t" r="r" b="b"/>
              <a:pathLst>
                <a:path w="22708" h="16188" extrusionOk="0">
                  <a:moveTo>
                    <a:pt x="0" y="0"/>
                  </a:moveTo>
                  <a:cubicBezTo>
                    <a:pt x="1330" y="950"/>
                    <a:pt x="2661" y="1868"/>
                    <a:pt x="4371" y="1995"/>
                  </a:cubicBezTo>
                  <a:cubicBezTo>
                    <a:pt x="4371" y="2027"/>
                    <a:pt x="4371" y="2027"/>
                    <a:pt x="4371" y="2027"/>
                  </a:cubicBezTo>
                  <a:cubicBezTo>
                    <a:pt x="3927" y="3959"/>
                    <a:pt x="5352" y="5510"/>
                    <a:pt x="6967" y="6365"/>
                  </a:cubicBezTo>
                  <a:cubicBezTo>
                    <a:pt x="8013" y="6935"/>
                    <a:pt x="9089" y="6872"/>
                    <a:pt x="10198" y="7126"/>
                  </a:cubicBezTo>
                  <a:cubicBezTo>
                    <a:pt x="11591" y="7442"/>
                    <a:pt x="12795" y="8076"/>
                    <a:pt x="13966" y="8836"/>
                  </a:cubicBezTo>
                  <a:cubicBezTo>
                    <a:pt x="14030" y="9184"/>
                    <a:pt x="14061" y="9501"/>
                    <a:pt x="14125" y="9849"/>
                  </a:cubicBezTo>
                  <a:cubicBezTo>
                    <a:pt x="14283" y="10641"/>
                    <a:pt x="14505" y="11274"/>
                    <a:pt x="15075" y="11844"/>
                  </a:cubicBezTo>
                  <a:cubicBezTo>
                    <a:pt x="15455" y="12161"/>
                    <a:pt x="15930" y="12288"/>
                    <a:pt x="16310" y="12541"/>
                  </a:cubicBezTo>
                  <a:cubicBezTo>
                    <a:pt x="17703" y="13491"/>
                    <a:pt x="18368" y="14346"/>
                    <a:pt x="18748" y="15866"/>
                  </a:cubicBezTo>
                  <a:cubicBezTo>
                    <a:pt x="18717" y="15929"/>
                    <a:pt x="18748" y="15993"/>
                    <a:pt x="18780" y="16024"/>
                  </a:cubicBezTo>
                  <a:cubicBezTo>
                    <a:pt x="18780" y="16056"/>
                    <a:pt x="18780" y="16056"/>
                    <a:pt x="18780" y="16056"/>
                  </a:cubicBezTo>
                  <a:cubicBezTo>
                    <a:pt x="18810" y="16147"/>
                    <a:pt x="18891" y="16187"/>
                    <a:pt x="18967" y="16187"/>
                  </a:cubicBezTo>
                  <a:cubicBezTo>
                    <a:pt x="19051" y="16187"/>
                    <a:pt x="19128" y="16139"/>
                    <a:pt x="19128" y="16056"/>
                  </a:cubicBezTo>
                  <a:cubicBezTo>
                    <a:pt x="19160" y="16056"/>
                    <a:pt x="19160" y="16024"/>
                    <a:pt x="19160" y="16024"/>
                  </a:cubicBezTo>
                  <a:cubicBezTo>
                    <a:pt x="21757" y="11971"/>
                    <a:pt x="22707" y="6492"/>
                    <a:pt x="19318" y="2597"/>
                  </a:cubicBezTo>
                  <a:cubicBezTo>
                    <a:pt x="18052" y="1172"/>
                    <a:pt x="16373" y="348"/>
                    <a:pt x="14536" y="0"/>
                  </a:cubicBezTo>
                  <a:lnTo>
                    <a:pt x="9691" y="0"/>
                  </a:lnTo>
                  <a:cubicBezTo>
                    <a:pt x="7918" y="317"/>
                    <a:pt x="6239" y="887"/>
                    <a:pt x="4814" y="1678"/>
                  </a:cubicBezTo>
                  <a:cubicBezTo>
                    <a:pt x="4782" y="1615"/>
                    <a:pt x="4719" y="1552"/>
                    <a:pt x="4592" y="1520"/>
                  </a:cubicBezTo>
                  <a:cubicBezTo>
                    <a:pt x="3167" y="1457"/>
                    <a:pt x="2090" y="792"/>
                    <a:pt x="1045"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144" name="Google Shape;144;p28"/>
            <p:cNvSpPr/>
            <p:nvPr/>
          </p:nvSpPr>
          <p:spPr>
            <a:xfrm>
              <a:off x="6417567" y="925241"/>
              <a:ext cx="179210" cy="726666"/>
            </a:xfrm>
            <a:custGeom>
              <a:avLst/>
              <a:gdLst/>
              <a:ahLst/>
              <a:cxnLst/>
              <a:rect l="l" t="t" r="r" b="b"/>
              <a:pathLst>
                <a:path w="5544" h="22480" extrusionOk="0">
                  <a:moveTo>
                    <a:pt x="5245" y="1"/>
                  </a:moveTo>
                  <a:cubicBezTo>
                    <a:pt x="5183" y="1"/>
                    <a:pt x="5120" y="28"/>
                    <a:pt x="5074" y="93"/>
                  </a:cubicBezTo>
                  <a:cubicBezTo>
                    <a:pt x="3174" y="3228"/>
                    <a:pt x="1907" y="6648"/>
                    <a:pt x="1400" y="10290"/>
                  </a:cubicBezTo>
                  <a:cubicBezTo>
                    <a:pt x="830" y="14344"/>
                    <a:pt x="1242" y="18365"/>
                    <a:pt x="39" y="22324"/>
                  </a:cubicBezTo>
                  <a:cubicBezTo>
                    <a:pt x="1" y="22418"/>
                    <a:pt x="76" y="22479"/>
                    <a:pt x="156" y="22479"/>
                  </a:cubicBezTo>
                  <a:cubicBezTo>
                    <a:pt x="210" y="22479"/>
                    <a:pt x="266" y="22451"/>
                    <a:pt x="292" y="22387"/>
                  </a:cubicBezTo>
                  <a:cubicBezTo>
                    <a:pt x="1559" y="19126"/>
                    <a:pt x="1400" y="15642"/>
                    <a:pt x="1654" y="12222"/>
                  </a:cubicBezTo>
                  <a:cubicBezTo>
                    <a:pt x="1970" y="7946"/>
                    <a:pt x="3269" y="4019"/>
                    <a:pt x="5454" y="314"/>
                  </a:cubicBezTo>
                  <a:cubicBezTo>
                    <a:pt x="5544" y="157"/>
                    <a:pt x="5396" y="1"/>
                    <a:pt x="5245"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5" name="Google Shape;145;p28"/>
            <p:cNvSpPr/>
            <p:nvPr/>
          </p:nvSpPr>
          <p:spPr>
            <a:xfrm>
              <a:off x="7188961" y="1474426"/>
              <a:ext cx="255626" cy="103893"/>
            </a:xfrm>
            <a:custGeom>
              <a:avLst/>
              <a:gdLst/>
              <a:ahLst/>
              <a:cxnLst/>
              <a:rect l="l" t="t" r="r" b="b"/>
              <a:pathLst>
                <a:path w="7908" h="3214" extrusionOk="0">
                  <a:moveTo>
                    <a:pt x="117" y="0"/>
                  </a:moveTo>
                  <a:cubicBezTo>
                    <a:pt x="59" y="0"/>
                    <a:pt x="1" y="120"/>
                    <a:pt x="54" y="173"/>
                  </a:cubicBezTo>
                  <a:cubicBezTo>
                    <a:pt x="2239" y="1978"/>
                    <a:pt x="4963" y="3118"/>
                    <a:pt x="7781" y="3213"/>
                  </a:cubicBezTo>
                  <a:cubicBezTo>
                    <a:pt x="7876" y="3213"/>
                    <a:pt x="7908" y="3055"/>
                    <a:pt x="7813" y="3023"/>
                  </a:cubicBezTo>
                  <a:cubicBezTo>
                    <a:pt x="4994" y="2612"/>
                    <a:pt x="2461" y="1693"/>
                    <a:pt x="149" y="15"/>
                  </a:cubicBezTo>
                  <a:cubicBezTo>
                    <a:pt x="139" y="4"/>
                    <a:pt x="128" y="0"/>
                    <a:pt x="11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6" name="Google Shape;146;p28"/>
            <p:cNvSpPr/>
            <p:nvPr/>
          </p:nvSpPr>
          <p:spPr>
            <a:xfrm>
              <a:off x="6837804" y="1023189"/>
              <a:ext cx="286884" cy="422100"/>
            </a:xfrm>
            <a:custGeom>
              <a:avLst/>
              <a:gdLst/>
              <a:ahLst/>
              <a:cxnLst/>
              <a:rect l="l" t="t" r="r" b="b"/>
              <a:pathLst>
                <a:path w="8875" h="13058" extrusionOk="0">
                  <a:moveTo>
                    <a:pt x="115" y="0"/>
                  </a:moveTo>
                  <a:cubicBezTo>
                    <a:pt x="57" y="0"/>
                    <a:pt x="0" y="67"/>
                    <a:pt x="23" y="134"/>
                  </a:cubicBezTo>
                  <a:cubicBezTo>
                    <a:pt x="2366" y="4821"/>
                    <a:pt x="4932" y="9382"/>
                    <a:pt x="8700" y="13024"/>
                  </a:cubicBezTo>
                  <a:cubicBezTo>
                    <a:pt x="8724" y="13047"/>
                    <a:pt x="8748" y="13057"/>
                    <a:pt x="8769" y="13057"/>
                  </a:cubicBezTo>
                  <a:cubicBezTo>
                    <a:pt x="8833" y="13057"/>
                    <a:pt x="8874" y="12968"/>
                    <a:pt x="8827" y="12897"/>
                  </a:cubicBezTo>
                  <a:cubicBezTo>
                    <a:pt x="5122" y="9192"/>
                    <a:pt x="2715" y="4600"/>
                    <a:pt x="181" y="39"/>
                  </a:cubicBezTo>
                  <a:cubicBezTo>
                    <a:pt x="163" y="12"/>
                    <a:pt x="139" y="0"/>
                    <a:pt x="115"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7" name="Google Shape;147;p28"/>
            <p:cNvSpPr/>
            <p:nvPr/>
          </p:nvSpPr>
          <p:spPr>
            <a:xfrm>
              <a:off x="6825230" y="1095696"/>
              <a:ext cx="82623" cy="188649"/>
            </a:xfrm>
            <a:custGeom>
              <a:avLst/>
              <a:gdLst/>
              <a:ahLst/>
              <a:cxnLst/>
              <a:rect l="l" t="t" r="r" b="b"/>
              <a:pathLst>
                <a:path w="2556" h="5836" extrusionOk="0">
                  <a:moveTo>
                    <a:pt x="36" y="0"/>
                  </a:moveTo>
                  <a:cubicBezTo>
                    <a:pt x="16" y="0"/>
                    <a:pt x="0" y="22"/>
                    <a:pt x="0" y="45"/>
                  </a:cubicBezTo>
                  <a:cubicBezTo>
                    <a:pt x="602" y="2040"/>
                    <a:pt x="1394" y="3972"/>
                    <a:pt x="2439" y="5809"/>
                  </a:cubicBezTo>
                  <a:cubicBezTo>
                    <a:pt x="2448" y="5828"/>
                    <a:pt x="2464" y="5836"/>
                    <a:pt x="2481" y="5836"/>
                  </a:cubicBezTo>
                  <a:cubicBezTo>
                    <a:pt x="2517" y="5836"/>
                    <a:pt x="2556" y="5799"/>
                    <a:pt x="2534" y="5777"/>
                  </a:cubicBezTo>
                  <a:cubicBezTo>
                    <a:pt x="1520" y="3908"/>
                    <a:pt x="665" y="2008"/>
                    <a:pt x="63" y="13"/>
                  </a:cubicBezTo>
                  <a:cubicBezTo>
                    <a:pt x="54" y="4"/>
                    <a:pt x="45" y="0"/>
                    <a:pt x="3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8" name="Google Shape;148;p28"/>
            <p:cNvSpPr/>
            <p:nvPr/>
          </p:nvSpPr>
          <p:spPr>
            <a:xfrm>
              <a:off x="6895118" y="1001498"/>
              <a:ext cx="122415" cy="181925"/>
            </a:xfrm>
            <a:custGeom>
              <a:avLst/>
              <a:gdLst/>
              <a:ahLst/>
              <a:cxnLst/>
              <a:rect l="l" t="t" r="r" b="b"/>
              <a:pathLst>
                <a:path w="3787" h="5628" extrusionOk="0">
                  <a:moveTo>
                    <a:pt x="54" y="1"/>
                  </a:moveTo>
                  <a:cubicBezTo>
                    <a:pt x="26" y="1"/>
                    <a:pt x="1" y="23"/>
                    <a:pt x="23" y="45"/>
                  </a:cubicBezTo>
                  <a:cubicBezTo>
                    <a:pt x="973" y="2072"/>
                    <a:pt x="2145" y="3972"/>
                    <a:pt x="3665" y="5619"/>
                  </a:cubicBezTo>
                  <a:cubicBezTo>
                    <a:pt x="3671" y="5625"/>
                    <a:pt x="3679" y="5627"/>
                    <a:pt x="3688" y="5627"/>
                  </a:cubicBezTo>
                  <a:cubicBezTo>
                    <a:pt x="3728" y="5627"/>
                    <a:pt x="3786" y="5576"/>
                    <a:pt x="3760" y="5524"/>
                  </a:cubicBezTo>
                  <a:cubicBezTo>
                    <a:pt x="2367" y="3751"/>
                    <a:pt x="1132" y="2009"/>
                    <a:pt x="87" y="14"/>
                  </a:cubicBezTo>
                  <a:cubicBezTo>
                    <a:pt x="77" y="4"/>
                    <a:pt x="65" y="1"/>
                    <a:pt x="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49" name="Google Shape;149;p28"/>
            <p:cNvSpPr/>
            <p:nvPr/>
          </p:nvSpPr>
          <p:spPr>
            <a:xfrm>
              <a:off x="6528348" y="984107"/>
              <a:ext cx="83657" cy="216965"/>
            </a:xfrm>
            <a:custGeom>
              <a:avLst/>
              <a:gdLst/>
              <a:ahLst/>
              <a:cxnLst/>
              <a:rect l="l" t="t" r="r" b="b"/>
              <a:pathLst>
                <a:path w="2588" h="6712" extrusionOk="0">
                  <a:moveTo>
                    <a:pt x="2560" y="0"/>
                  </a:moveTo>
                  <a:cubicBezTo>
                    <a:pt x="2552" y="0"/>
                    <a:pt x="2543" y="4"/>
                    <a:pt x="2534" y="13"/>
                  </a:cubicBezTo>
                  <a:cubicBezTo>
                    <a:pt x="1014" y="1850"/>
                    <a:pt x="0" y="4225"/>
                    <a:pt x="95" y="6664"/>
                  </a:cubicBezTo>
                  <a:cubicBezTo>
                    <a:pt x="111" y="6695"/>
                    <a:pt x="143" y="6711"/>
                    <a:pt x="170" y="6711"/>
                  </a:cubicBezTo>
                  <a:cubicBezTo>
                    <a:pt x="198" y="6711"/>
                    <a:pt x="222" y="6695"/>
                    <a:pt x="222" y="6664"/>
                  </a:cubicBezTo>
                  <a:cubicBezTo>
                    <a:pt x="380" y="4225"/>
                    <a:pt x="1014" y="1977"/>
                    <a:pt x="2565" y="45"/>
                  </a:cubicBezTo>
                  <a:cubicBezTo>
                    <a:pt x="2588" y="23"/>
                    <a:pt x="2578" y="0"/>
                    <a:pt x="25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0" name="Google Shape;150;p28"/>
            <p:cNvSpPr/>
            <p:nvPr/>
          </p:nvSpPr>
          <p:spPr>
            <a:xfrm>
              <a:off x="6606125" y="1018825"/>
              <a:ext cx="104474" cy="464090"/>
            </a:xfrm>
            <a:custGeom>
              <a:avLst/>
              <a:gdLst/>
              <a:ahLst/>
              <a:cxnLst/>
              <a:rect l="l" t="t" r="r" b="b"/>
              <a:pathLst>
                <a:path w="3232" h="14357" extrusionOk="0">
                  <a:moveTo>
                    <a:pt x="1022" y="0"/>
                  </a:moveTo>
                  <a:cubicBezTo>
                    <a:pt x="999" y="0"/>
                    <a:pt x="967" y="16"/>
                    <a:pt x="951" y="48"/>
                  </a:cubicBezTo>
                  <a:cubicBezTo>
                    <a:pt x="1" y="4861"/>
                    <a:pt x="2851" y="9453"/>
                    <a:pt x="1489" y="14267"/>
                  </a:cubicBezTo>
                  <a:cubicBezTo>
                    <a:pt x="1471" y="14322"/>
                    <a:pt x="1517" y="14356"/>
                    <a:pt x="1565" y="14356"/>
                  </a:cubicBezTo>
                  <a:cubicBezTo>
                    <a:pt x="1599" y="14356"/>
                    <a:pt x="1634" y="14339"/>
                    <a:pt x="1648" y="14299"/>
                  </a:cubicBezTo>
                  <a:cubicBezTo>
                    <a:pt x="3231" y="9580"/>
                    <a:pt x="191" y="4861"/>
                    <a:pt x="1046" y="48"/>
                  </a:cubicBezTo>
                  <a:cubicBezTo>
                    <a:pt x="1062" y="16"/>
                    <a:pt x="1046" y="0"/>
                    <a:pt x="102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1" name="Google Shape;151;p28"/>
            <p:cNvSpPr/>
            <p:nvPr/>
          </p:nvSpPr>
          <p:spPr>
            <a:xfrm>
              <a:off x="6447146" y="941307"/>
              <a:ext cx="96425" cy="110293"/>
            </a:xfrm>
            <a:custGeom>
              <a:avLst/>
              <a:gdLst/>
              <a:ahLst/>
              <a:cxnLst/>
              <a:rect l="l" t="t" r="r" b="b"/>
              <a:pathLst>
                <a:path w="2983" h="3412" extrusionOk="0">
                  <a:moveTo>
                    <a:pt x="2887" y="1"/>
                  </a:moveTo>
                  <a:cubicBezTo>
                    <a:pt x="2878" y="1"/>
                    <a:pt x="2869" y="3"/>
                    <a:pt x="2860" y="7"/>
                  </a:cubicBezTo>
                  <a:cubicBezTo>
                    <a:pt x="1625" y="831"/>
                    <a:pt x="675" y="1971"/>
                    <a:pt x="42" y="3301"/>
                  </a:cubicBezTo>
                  <a:cubicBezTo>
                    <a:pt x="1" y="3363"/>
                    <a:pt x="53" y="3411"/>
                    <a:pt x="113" y="3411"/>
                  </a:cubicBezTo>
                  <a:cubicBezTo>
                    <a:pt x="145" y="3411"/>
                    <a:pt x="178" y="3397"/>
                    <a:pt x="200" y="3364"/>
                  </a:cubicBezTo>
                  <a:cubicBezTo>
                    <a:pt x="865" y="2066"/>
                    <a:pt x="1784" y="1021"/>
                    <a:pt x="2955" y="102"/>
                  </a:cubicBezTo>
                  <a:cubicBezTo>
                    <a:pt x="2983" y="75"/>
                    <a:pt x="2940" y="1"/>
                    <a:pt x="2887"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2" name="Google Shape;152;p28"/>
            <p:cNvSpPr/>
            <p:nvPr/>
          </p:nvSpPr>
          <p:spPr>
            <a:xfrm>
              <a:off x="6816017" y="1379938"/>
              <a:ext cx="19460" cy="114527"/>
            </a:xfrm>
            <a:custGeom>
              <a:avLst/>
              <a:gdLst/>
              <a:ahLst/>
              <a:cxnLst/>
              <a:rect l="l" t="t" r="r" b="b"/>
              <a:pathLst>
                <a:path w="602" h="3543" extrusionOk="0">
                  <a:moveTo>
                    <a:pt x="32" y="0"/>
                  </a:moveTo>
                  <a:cubicBezTo>
                    <a:pt x="16" y="0"/>
                    <a:pt x="0" y="8"/>
                    <a:pt x="0" y="24"/>
                  </a:cubicBezTo>
                  <a:cubicBezTo>
                    <a:pt x="0" y="1228"/>
                    <a:pt x="158" y="2368"/>
                    <a:pt x="475" y="3508"/>
                  </a:cubicBezTo>
                  <a:cubicBezTo>
                    <a:pt x="487" y="3532"/>
                    <a:pt x="509" y="3542"/>
                    <a:pt x="530" y="3542"/>
                  </a:cubicBezTo>
                  <a:cubicBezTo>
                    <a:pt x="566" y="3542"/>
                    <a:pt x="602" y="3515"/>
                    <a:pt x="602" y="3476"/>
                  </a:cubicBezTo>
                  <a:cubicBezTo>
                    <a:pt x="317" y="2336"/>
                    <a:pt x="158" y="1196"/>
                    <a:pt x="63" y="24"/>
                  </a:cubicBezTo>
                  <a:cubicBezTo>
                    <a:pt x="63" y="8"/>
                    <a:pt x="48" y="0"/>
                    <a:pt x="3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3" name="Google Shape;153;p28"/>
            <p:cNvSpPr/>
            <p:nvPr/>
          </p:nvSpPr>
          <p:spPr>
            <a:xfrm>
              <a:off x="6811329" y="1260752"/>
              <a:ext cx="67139" cy="176365"/>
            </a:xfrm>
            <a:custGeom>
              <a:avLst/>
              <a:gdLst/>
              <a:ahLst/>
              <a:cxnLst/>
              <a:rect l="l" t="t" r="r" b="b"/>
              <a:pathLst>
                <a:path w="2077" h="5456" extrusionOk="0">
                  <a:moveTo>
                    <a:pt x="34" y="1"/>
                  </a:moveTo>
                  <a:cubicBezTo>
                    <a:pt x="14" y="1"/>
                    <a:pt x="0" y="19"/>
                    <a:pt x="18" y="38"/>
                  </a:cubicBezTo>
                  <a:cubicBezTo>
                    <a:pt x="557" y="1874"/>
                    <a:pt x="1222" y="3679"/>
                    <a:pt x="1982" y="5421"/>
                  </a:cubicBezTo>
                  <a:cubicBezTo>
                    <a:pt x="1982" y="5445"/>
                    <a:pt x="1996" y="5456"/>
                    <a:pt x="2013" y="5456"/>
                  </a:cubicBezTo>
                  <a:cubicBezTo>
                    <a:pt x="2041" y="5456"/>
                    <a:pt x="2077" y="5429"/>
                    <a:pt x="2077" y="5390"/>
                  </a:cubicBezTo>
                  <a:cubicBezTo>
                    <a:pt x="1349" y="3616"/>
                    <a:pt x="684" y="1843"/>
                    <a:pt x="82" y="38"/>
                  </a:cubicBezTo>
                  <a:cubicBezTo>
                    <a:pt x="68" y="11"/>
                    <a:pt x="49" y="1"/>
                    <a:pt x="3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4" name="Google Shape;154;p28"/>
            <p:cNvSpPr/>
            <p:nvPr/>
          </p:nvSpPr>
          <p:spPr>
            <a:xfrm>
              <a:off x="6764812" y="606702"/>
              <a:ext cx="89088" cy="18522"/>
            </a:xfrm>
            <a:custGeom>
              <a:avLst/>
              <a:gdLst/>
              <a:ahLst/>
              <a:cxnLst/>
              <a:rect l="l" t="t" r="r" b="b"/>
              <a:pathLst>
                <a:path w="2756" h="573" extrusionOk="0">
                  <a:moveTo>
                    <a:pt x="2615" y="0"/>
                  </a:moveTo>
                  <a:cubicBezTo>
                    <a:pt x="1746" y="0"/>
                    <a:pt x="905" y="270"/>
                    <a:pt x="64" y="541"/>
                  </a:cubicBezTo>
                  <a:cubicBezTo>
                    <a:pt x="39" y="541"/>
                    <a:pt x="34" y="561"/>
                    <a:pt x="16" y="569"/>
                  </a:cubicBezTo>
                  <a:lnTo>
                    <a:pt x="16" y="569"/>
                  </a:lnTo>
                  <a:lnTo>
                    <a:pt x="2756" y="2"/>
                  </a:lnTo>
                  <a:cubicBezTo>
                    <a:pt x="2709" y="1"/>
                    <a:pt x="2662" y="0"/>
                    <a:pt x="2615" y="0"/>
                  </a:cubicBezTo>
                  <a:close/>
                  <a:moveTo>
                    <a:pt x="16" y="569"/>
                  </a:moveTo>
                  <a:lnTo>
                    <a:pt x="1" y="573"/>
                  </a:lnTo>
                  <a:cubicBezTo>
                    <a:pt x="7" y="573"/>
                    <a:pt x="12" y="571"/>
                    <a:pt x="16" y="569"/>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5" name="Google Shape;155;p28"/>
            <p:cNvSpPr/>
            <p:nvPr/>
          </p:nvSpPr>
          <p:spPr>
            <a:xfrm>
              <a:off x="6084643" y="1111794"/>
              <a:ext cx="84918" cy="102923"/>
            </a:xfrm>
            <a:custGeom>
              <a:avLst/>
              <a:gdLst/>
              <a:ahLst/>
              <a:cxnLst/>
              <a:rect l="l" t="t" r="r" b="b"/>
              <a:pathLst>
                <a:path w="2627" h="3184" extrusionOk="0">
                  <a:moveTo>
                    <a:pt x="2546" y="1"/>
                  </a:moveTo>
                  <a:cubicBezTo>
                    <a:pt x="2534" y="1"/>
                    <a:pt x="2523" y="7"/>
                    <a:pt x="2515" y="22"/>
                  </a:cubicBezTo>
                  <a:cubicBezTo>
                    <a:pt x="1534" y="909"/>
                    <a:pt x="678" y="1922"/>
                    <a:pt x="45" y="3094"/>
                  </a:cubicBezTo>
                  <a:cubicBezTo>
                    <a:pt x="0" y="3139"/>
                    <a:pt x="51" y="3183"/>
                    <a:pt x="95" y="3183"/>
                  </a:cubicBezTo>
                  <a:cubicBezTo>
                    <a:pt x="113" y="3183"/>
                    <a:pt x="131" y="3176"/>
                    <a:pt x="140" y="3157"/>
                  </a:cubicBezTo>
                  <a:cubicBezTo>
                    <a:pt x="837" y="2017"/>
                    <a:pt x="1629" y="1004"/>
                    <a:pt x="2579" y="85"/>
                  </a:cubicBezTo>
                  <a:cubicBezTo>
                    <a:pt x="2627" y="61"/>
                    <a:pt x="2583" y="1"/>
                    <a:pt x="254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6" name="Google Shape;156;p28"/>
            <p:cNvSpPr/>
            <p:nvPr/>
          </p:nvSpPr>
          <p:spPr>
            <a:xfrm>
              <a:off x="6172084" y="1236992"/>
              <a:ext cx="19201" cy="43154"/>
            </a:xfrm>
            <a:custGeom>
              <a:avLst/>
              <a:gdLst/>
              <a:ahLst/>
              <a:cxnLst/>
              <a:rect l="l" t="t" r="r" b="b"/>
              <a:pathLst>
                <a:path w="594" h="1335" extrusionOk="0">
                  <a:moveTo>
                    <a:pt x="511" y="0"/>
                  </a:moveTo>
                  <a:cubicBezTo>
                    <a:pt x="497" y="0"/>
                    <a:pt x="484" y="4"/>
                    <a:pt x="475" y="13"/>
                  </a:cubicBezTo>
                  <a:cubicBezTo>
                    <a:pt x="222" y="393"/>
                    <a:pt x="32" y="836"/>
                    <a:pt x="0" y="1311"/>
                  </a:cubicBezTo>
                  <a:cubicBezTo>
                    <a:pt x="0" y="1327"/>
                    <a:pt x="24" y="1335"/>
                    <a:pt x="48" y="1335"/>
                  </a:cubicBezTo>
                  <a:cubicBezTo>
                    <a:pt x="72" y="1335"/>
                    <a:pt x="95" y="1327"/>
                    <a:pt x="95" y="1311"/>
                  </a:cubicBezTo>
                  <a:cubicBezTo>
                    <a:pt x="159" y="868"/>
                    <a:pt x="285" y="424"/>
                    <a:pt x="570" y="76"/>
                  </a:cubicBezTo>
                  <a:cubicBezTo>
                    <a:pt x="594" y="29"/>
                    <a:pt x="549" y="0"/>
                    <a:pt x="51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7" name="Google Shape;157;p28"/>
            <p:cNvSpPr/>
            <p:nvPr/>
          </p:nvSpPr>
          <p:spPr>
            <a:xfrm>
              <a:off x="6055646" y="933161"/>
              <a:ext cx="374194" cy="208432"/>
            </a:xfrm>
            <a:custGeom>
              <a:avLst/>
              <a:gdLst/>
              <a:ahLst/>
              <a:cxnLst/>
              <a:rect l="l" t="t" r="r" b="b"/>
              <a:pathLst>
                <a:path w="11576" h="6448" extrusionOk="0">
                  <a:moveTo>
                    <a:pt x="11507" y="1"/>
                  </a:moveTo>
                  <a:cubicBezTo>
                    <a:pt x="11501" y="1"/>
                    <a:pt x="11495" y="2"/>
                    <a:pt x="11488" y="6"/>
                  </a:cubicBezTo>
                  <a:cubicBezTo>
                    <a:pt x="7371" y="1209"/>
                    <a:pt x="2716" y="2824"/>
                    <a:pt x="24" y="6371"/>
                  </a:cubicBezTo>
                  <a:cubicBezTo>
                    <a:pt x="0" y="6418"/>
                    <a:pt x="45" y="6447"/>
                    <a:pt x="83" y="6447"/>
                  </a:cubicBezTo>
                  <a:cubicBezTo>
                    <a:pt x="97" y="6447"/>
                    <a:pt x="110" y="6443"/>
                    <a:pt x="119" y="6435"/>
                  </a:cubicBezTo>
                  <a:cubicBezTo>
                    <a:pt x="2842" y="3046"/>
                    <a:pt x="7498" y="1399"/>
                    <a:pt x="11520" y="133"/>
                  </a:cubicBezTo>
                  <a:cubicBezTo>
                    <a:pt x="11576" y="104"/>
                    <a:pt x="11557" y="1"/>
                    <a:pt x="11507"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8" name="Google Shape;158;p28"/>
            <p:cNvSpPr/>
            <p:nvPr/>
          </p:nvSpPr>
          <p:spPr>
            <a:xfrm>
              <a:off x="5989120" y="1172470"/>
              <a:ext cx="38337" cy="54112"/>
            </a:xfrm>
            <a:custGeom>
              <a:avLst/>
              <a:gdLst/>
              <a:ahLst/>
              <a:cxnLst/>
              <a:rect l="l" t="t" r="r" b="b"/>
              <a:pathLst>
                <a:path w="1186" h="1674" extrusionOk="0">
                  <a:moveTo>
                    <a:pt x="1133" y="0"/>
                  </a:moveTo>
                  <a:cubicBezTo>
                    <a:pt x="1121" y="0"/>
                    <a:pt x="1109" y="4"/>
                    <a:pt x="1100" y="13"/>
                  </a:cubicBezTo>
                  <a:cubicBezTo>
                    <a:pt x="847" y="615"/>
                    <a:pt x="467" y="1153"/>
                    <a:pt x="23" y="1628"/>
                  </a:cubicBezTo>
                  <a:cubicBezTo>
                    <a:pt x="1" y="1651"/>
                    <a:pt x="26" y="1673"/>
                    <a:pt x="54" y="1673"/>
                  </a:cubicBezTo>
                  <a:cubicBezTo>
                    <a:pt x="65" y="1673"/>
                    <a:pt x="77" y="1669"/>
                    <a:pt x="87" y="1660"/>
                  </a:cubicBezTo>
                  <a:cubicBezTo>
                    <a:pt x="562" y="1217"/>
                    <a:pt x="910" y="647"/>
                    <a:pt x="1163" y="45"/>
                  </a:cubicBezTo>
                  <a:cubicBezTo>
                    <a:pt x="1186" y="23"/>
                    <a:pt x="1161" y="0"/>
                    <a:pt x="113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59" name="Google Shape;159;p28"/>
            <p:cNvSpPr/>
            <p:nvPr/>
          </p:nvSpPr>
          <p:spPr>
            <a:xfrm>
              <a:off x="6151848" y="1039610"/>
              <a:ext cx="165342" cy="151378"/>
            </a:xfrm>
            <a:custGeom>
              <a:avLst/>
              <a:gdLst/>
              <a:ahLst/>
              <a:cxnLst/>
              <a:rect l="l" t="t" r="r" b="b"/>
              <a:pathLst>
                <a:path w="5115" h="4683" extrusionOk="0">
                  <a:moveTo>
                    <a:pt x="5022" y="0"/>
                  </a:moveTo>
                  <a:cubicBezTo>
                    <a:pt x="5014" y="0"/>
                    <a:pt x="5005" y="2"/>
                    <a:pt x="4997" y="6"/>
                  </a:cubicBezTo>
                  <a:cubicBezTo>
                    <a:pt x="3160" y="1337"/>
                    <a:pt x="1481" y="2857"/>
                    <a:pt x="25" y="4567"/>
                  </a:cubicBezTo>
                  <a:cubicBezTo>
                    <a:pt x="0" y="4615"/>
                    <a:pt x="32" y="4683"/>
                    <a:pt x="77" y="4683"/>
                  </a:cubicBezTo>
                  <a:cubicBezTo>
                    <a:pt x="90" y="4683"/>
                    <a:pt x="105" y="4676"/>
                    <a:pt x="120" y="4662"/>
                  </a:cubicBezTo>
                  <a:cubicBezTo>
                    <a:pt x="1640" y="3015"/>
                    <a:pt x="3286" y="1495"/>
                    <a:pt x="5060" y="133"/>
                  </a:cubicBezTo>
                  <a:cubicBezTo>
                    <a:pt x="5115" y="78"/>
                    <a:pt x="5075" y="0"/>
                    <a:pt x="502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0" name="Google Shape;160;p28"/>
            <p:cNvSpPr/>
            <p:nvPr/>
          </p:nvSpPr>
          <p:spPr>
            <a:xfrm>
              <a:off x="5982040" y="968138"/>
              <a:ext cx="269914" cy="180470"/>
            </a:xfrm>
            <a:custGeom>
              <a:avLst/>
              <a:gdLst/>
              <a:ahLst/>
              <a:cxnLst/>
              <a:rect l="l" t="t" r="r" b="b"/>
              <a:pathLst>
                <a:path w="8350" h="5583" extrusionOk="0">
                  <a:moveTo>
                    <a:pt x="8254" y="1"/>
                  </a:moveTo>
                  <a:cubicBezTo>
                    <a:pt x="4993" y="919"/>
                    <a:pt x="2142" y="2819"/>
                    <a:pt x="52" y="5479"/>
                  </a:cubicBezTo>
                  <a:cubicBezTo>
                    <a:pt x="0" y="5531"/>
                    <a:pt x="54" y="5583"/>
                    <a:pt x="93" y="5583"/>
                  </a:cubicBezTo>
                  <a:cubicBezTo>
                    <a:pt x="102" y="5583"/>
                    <a:pt x="110" y="5580"/>
                    <a:pt x="116" y="5574"/>
                  </a:cubicBezTo>
                  <a:cubicBezTo>
                    <a:pt x="2396" y="3009"/>
                    <a:pt x="5056" y="1236"/>
                    <a:pt x="8286" y="127"/>
                  </a:cubicBezTo>
                  <a:cubicBezTo>
                    <a:pt x="8349" y="96"/>
                    <a:pt x="8318" y="1"/>
                    <a:pt x="82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1" name="Google Shape;161;p28"/>
            <p:cNvSpPr/>
            <p:nvPr/>
          </p:nvSpPr>
          <p:spPr>
            <a:xfrm>
              <a:off x="7336076" y="8899"/>
              <a:ext cx="3103" cy="8986"/>
            </a:xfrm>
            <a:custGeom>
              <a:avLst/>
              <a:gdLst/>
              <a:ahLst/>
              <a:cxnLst/>
              <a:rect l="l" t="t" r="r" b="b"/>
              <a:pathLst>
                <a:path w="96" h="278" extrusionOk="0">
                  <a:moveTo>
                    <a:pt x="32" y="1"/>
                  </a:moveTo>
                  <a:cubicBezTo>
                    <a:pt x="32" y="1"/>
                    <a:pt x="0" y="1"/>
                    <a:pt x="0" y="33"/>
                  </a:cubicBezTo>
                  <a:cubicBezTo>
                    <a:pt x="0" y="96"/>
                    <a:pt x="32" y="191"/>
                    <a:pt x="63" y="254"/>
                  </a:cubicBezTo>
                  <a:cubicBezTo>
                    <a:pt x="63" y="270"/>
                    <a:pt x="71" y="278"/>
                    <a:pt x="79" y="278"/>
                  </a:cubicBezTo>
                  <a:cubicBezTo>
                    <a:pt x="87" y="278"/>
                    <a:pt x="95" y="270"/>
                    <a:pt x="95" y="254"/>
                  </a:cubicBezTo>
                  <a:cubicBezTo>
                    <a:pt x="95" y="191"/>
                    <a:pt x="63" y="96"/>
                    <a:pt x="3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2" name="Google Shape;162;p28"/>
            <p:cNvSpPr/>
            <p:nvPr/>
          </p:nvSpPr>
          <p:spPr>
            <a:xfrm>
              <a:off x="6837513" y="-226531"/>
              <a:ext cx="900865" cy="2442024"/>
            </a:xfrm>
            <a:custGeom>
              <a:avLst/>
              <a:gdLst/>
              <a:ahLst/>
              <a:cxnLst/>
              <a:rect l="l" t="t" r="r" b="b"/>
              <a:pathLst>
                <a:path w="27869" h="75546" extrusionOk="0">
                  <a:moveTo>
                    <a:pt x="27141" y="0"/>
                  </a:moveTo>
                  <a:cubicBezTo>
                    <a:pt x="26064" y="3579"/>
                    <a:pt x="24385" y="7126"/>
                    <a:pt x="22960" y="10197"/>
                  </a:cubicBezTo>
                  <a:cubicBezTo>
                    <a:pt x="17957" y="20933"/>
                    <a:pt x="7221" y="28027"/>
                    <a:pt x="2945" y="39079"/>
                  </a:cubicBezTo>
                  <a:cubicBezTo>
                    <a:pt x="2860" y="39271"/>
                    <a:pt x="3004" y="39434"/>
                    <a:pt x="3155" y="39434"/>
                  </a:cubicBezTo>
                  <a:cubicBezTo>
                    <a:pt x="3229" y="39434"/>
                    <a:pt x="3305" y="39395"/>
                    <a:pt x="3357" y="39301"/>
                  </a:cubicBezTo>
                  <a:cubicBezTo>
                    <a:pt x="7949" y="30212"/>
                    <a:pt x="15360" y="23308"/>
                    <a:pt x="20838" y="14948"/>
                  </a:cubicBezTo>
                  <a:lnTo>
                    <a:pt x="20838" y="14948"/>
                  </a:lnTo>
                  <a:cubicBezTo>
                    <a:pt x="19825" y="17513"/>
                    <a:pt x="19255" y="20268"/>
                    <a:pt x="18558" y="23023"/>
                  </a:cubicBezTo>
                  <a:cubicBezTo>
                    <a:pt x="17355" y="27710"/>
                    <a:pt x="14505" y="32207"/>
                    <a:pt x="14473" y="37148"/>
                  </a:cubicBezTo>
                  <a:cubicBezTo>
                    <a:pt x="14346" y="37211"/>
                    <a:pt x="14315" y="37338"/>
                    <a:pt x="14378" y="37464"/>
                  </a:cubicBezTo>
                  <a:cubicBezTo>
                    <a:pt x="9976" y="41930"/>
                    <a:pt x="3579" y="46743"/>
                    <a:pt x="3579" y="53615"/>
                  </a:cubicBezTo>
                  <a:cubicBezTo>
                    <a:pt x="3610" y="56941"/>
                    <a:pt x="5131" y="60076"/>
                    <a:pt x="5321" y="63401"/>
                  </a:cubicBezTo>
                  <a:cubicBezTo>
                    <a:pt x="5574" y="67803"/>
                    <a:pt x="3674" y="71857"/>
                    <a:pt x="349" y="74675"/>
                  </a:cubicBezTo>
                  <a:cubicBezTo>
                    <a:pt x="64" y="74675"/>
                    <a:pt x="0" y="75150"/>
                    <a:pt x="317" y="75214"/>
                  </a:cubicBezTo>
                  <a:cubicBezTo>
                    <a:pt x="1287" y="75439"/>
                    <a:pt x="2254" y="75545"/>
                    <a:pt x="3210" y="75545"/>
                  </a:cubicBezTo>
                  <a:cubicBezTo>
                    <a:pt x="11128" y="75545"/>
                    <a:pt x="18362" y="68283"/>
                    <a:pt x="20933" y="61248"/>
                  </a:cubicBezTo>
                  <a:cubicBezTo>
                    <a:pt x="23974" y="52792"/>
                    <a:pt x="21345" y="43418"/>
                    <a:pt x="14885" y="37338"/>
                  </a:cubicBezTo>
                  <a:cubicBezTo>
                    <a:pt x="14916" y="37306"/>
                    <a:pt x="14948" y="37274"/>
                    <a:pt x="14948" y="37211"/>
                  </a:cubicBezTo>
                  <a:cubicBezTo>
                    <a:pt x="15265" y="32429"/>
                    <a:pt x="17798" y="28217"/>
                    <a:pt x="19002" y="23625"/>
                  </a:cubicBezTo>
                  <a:cubicBezTo>
                    <a:pt x="20173" y="19096"/>
                    <a:pt x="20933" y="14441"/>
                    <a:pt x="23657" y="10514"/>
                  </a:cubicBezTo>
                  <a:cubicBezTo>
                    <a:pt x="23689" y="10419"/>
                    <a:pt x="23625" y="10356"/>
                    <a:pt x="23562" y="10356"/>
                  </a:cubicBezTo>
                  <a:cubicBezTo>
                    <a:pt x="24100" y="9311"/>
                    <a:pt x="24607" y="8234"/>
                    <a:pt x="25050" y="7126"/>
                  </a:cubicBezTo>
                  <a:cubicBezTo>
                    <a:pt x="26000" y="4845"/>
                    <a:pt x="27077" y="2439"/>
                    <a:pt x="27869"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163" name="Google Shape;163;p28"/>
            <p:cNvSpPr/>
            <p:nvPr/>
          </p:nvSpPr>
          <p:spPr>
            <a:xfrm>
              <a:off x="7810039" y="-226531"/>
              <a:ext cx="1333923" cy="1629309"/>
            </a:xfrm>
            <a:custGeom>
              <a:avLst/>
              <a:gdLst/>
              <a:ahLst/>
              <a:cxnLst/>
              <a:rect l="l" t="t" r="r" b="b"/>
              <a:pathLst>
                <a:path w="41266" h="50404" extrusionOk="0">
                  <a:moveTo>
                    <a:pt x="1" y="0"/>
                  </a:moveTo>
                  <a:cubicBezTo>
                    <a:pt x="507" y="2660"/>
                    <a:pt x="1078" y="5289"/>
                    <a:pt x="2059" y="7854"/>
                  </a:cubicBezTo>
                  <a:cubicBezTo>
                    <a:pt x="2978" y="10229"/>
                    <a:pt x="4118" y="12509"/>
                    <a:pt x="5448" y="14663"/>
                  </a:cubicBezTo>
                  <a:cubicBezTo>
                    <a:pt x="5393" y="14630"/>
                    <a:pt x="5331" y="14612"/>
                    <a:pt x="5272" y="14612"/>
                  </a:cubicBezTo>
                  <a:cubicBezTo>
                    <a:pt x="5159" y="14612"/>
                    <a:pt x="5057" y="14676"/>
                    <a:pt x="5036" y="14821"/>
                  </a:cubicBezTo>
                  <a:cubicBezTo>
                    <a:pt x="4118" y="19223"/>
                    <a:pt x="3358" y="24068"/>
                    <a:pt x="4783" y="28439"/>
                  </a:cubicBezTo>
                  <a:cubicBezTo>
                    <a:pt x="6113" y="32524"/>
                    <a:pt x="8488" y="34139"/>
                    <a:pt x="12035" y="35976"/>
                  </a:cubicBezTo>
                  <a:cubicBezTo>
                    <a:pt x="14315" y="37179"/>
                    <a:pt x="14949" y="39174"/>
                    <a:pt x="16849" y="40663"/>
                  </a:cubicBezTo>
                  <a:cubicBezTo>
                    <a:pt x="18844" y="42215"/>
                    <a:pt x="21282" y="43323"/>
                    <a:pt x="23626" y="44178"/>
                  </a:cubicBezTo>
                  <a:cubicBezTo>
                    <a:pt x="26096" y="45033"/>
                    <a:pt x="28566" y="45413"/>
                    <a:pt x="31131" y="45825"/>
                  </a:cubicBezTo>
                  <a:cubicBezTo>
                    <a:pt x="34932" y="46427"/>
                    <a:pt x="37687" y="47757"/>
                    <a:pt x="40569" y="50322"/>
                  </a:cubicBezTo>
                  <a:cubicBezTo>
                    <a:pt x="40638" y="50379"/>
                    <a:pt x="40710" y="50403"/>
                    <a:pt x="40778" y="50403"/>
                  </a:cubicBezTo>
                  <a:cubicBezTo>
                    <a:pt x="40898" y="50403"/>
                    <a:pt x="41003" y="50328"/>
                    <a:pt x="41044" y="50227"/>
                  </a:cubicBezTo>
                  <a:cubicBezTo>
                    <a:pt x="41202" y="50164"/>
                    <a:pt x="41266" y="50005"/>
                    <a:pt x="41171" y="49815"/>
                  </a:cubicBezTo>
                  <a:cubicBezTo>
                    <a:pt x="39714" y="47250"/>
                    <a:pt x="39872" y="44431"/>
                    <a:pt x="39017" y="41676"/>
                  </a:cubicBezTo>
                  <a:cubicBezTo>
                    <a:pt x="38479" y="39998"/>
                    <a:pt x="37529" y="38604"/>
                    <a:pt x="36420" y="37211"/>
                  </a:cubicBezTo>
                  <a:cubicBezTo>
                    <a:pt x="34298" y="34519"/>
                    <a:pt x="32842" y="32556"/>
                    <a:pt x="31575" y="29357"/>
                  </a:cubicBezTo>
                  <a:cubicBezTo>
                    <a:pt x="30751" y="27172"/>
                    <a:pt x="29960" y="25113"/>
                    <a:pt x="28440" y="23277"/>
                  </a:cubicBezTo>
                  <a:cubicBezTo>
                    <a:pt x="27268" y="21788"/>
                    <a:pt x="25779" y="20521"/>
                    <a:pt x="24006" y="19730"/>
                  </a:cubicBezTo>
                  <a:cubicBezTo>
                    <a:pt x="21472" y="18558"/>
                    <a:pt x="18939" y="18526"/>
                    <a:pt x="16659" y="16594"/>
                  </a:cubicBezTo>
                  <a:cubicBezTo>
                    <a:pt x="15139" y="15328"/>
                    <a:pt x="14410" y="14441"/>
                    <a:pt x="12415" y="14251"/>
                  </a:cubicBezTo>
                  <a:cubicBezTo>
                    <a:pt x="11989" y="14208"/>
                    <a:pt x="11569" y="14193"/>
                    <a:pt x="11153" y="14193"/>
                  </a:cubicBezTo>
                  <a:cubicBezTo>
                    <a:pt x="10333" y="14193"/>
                    <a:pt x="9528" y="14249"/>
                    <a:pt x="8721" y="14249"/>
                  </a:cubicBezTo>
                  <a:cubicBezTo>
                    <a:pt x="7839" y="14249"/>
                    <a:pt x="6956" y="14182"/>
                    <a:pt x="6050" y="13903"/>
                  </a:cubicBezTo>
                  <a:cubicBezTo>
                    <a:pt x="4878" y="11844"/>
                    <a:pt x="3864" y="9754"/>
                    <a:pt x="3041" y="7537"/>
                  </a:cubicBezTo>
                  <a:cubicBezTo>
                    <a:pt x="2123" y="5099"/>
                    <a:pt x="1584" y="2534"/>
                    <a:pt x="1078"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164" name="Google Shape;164;p28"/>
            <p:cNvSpPr/>
            <p:nvPr/>
          </p:nvSpPr>
          <p:spPr>
            <a:xfrm>
              <a:off x="6307207" y="-226531"/>
              <a:ext cx="1253046" cy="1433905"/>
            </a:xfrm>
            <a:custGeom>
              <a:avLst/>
              <a:gdLst/>
              <a:ahLst/>
              <a:cxnLst/>
              <a:rect l="l" t="t" r="r" b="b"/>
              <a:pathLst>
                <a:path w="38764" h="44359" extrusionOk="0">
                  <a:moveTo>
                    <a:pt x="1" y="0"/>
                  </a:moveTo>
                  <a:cubicBezTo>
                    <a:pt x="381" y="918"/>
                    <a:pt x="824" y="1773"/>
                    <a:pt x="1457" y="2565"/>
                  </a:cubicBezTo>
                  <a:cubicBezTo>
                    <a:pt x="2027" y="3262"/>
                    <a:pt x="4498" y="4782"/>
                    <a:pt x="5353" y="5859"/>
                  </a:cubicBezTo>
                  <a:cubicBezTo>
                    <a:pt x="5321" y="5890"/>
                    <a:pt x="5289" y="5922"/>
                    <a:pt x="5321" y="5985"/>
                  </a:cubicBezTo>
                  <a:cubicBezTo>
                    <a:pt x="4783" y="6429"/>
                    <a:pt x="4276" y="6904"/>
                    <a:pt x="3738" y="7347"/>
                  </a:cubicBezTo>
                  <a:cubicBezTo>
                    <a:pt x="3643" y="7347"/>
                    <a:pt x="3516" y="7442"/>
                    <a:pt x="3484" y="7537"/>
                  </a:cubicBezTo>
                  <a:cubicBezTo>
                    <a:pt x="3168" y="10482"/>
                    <a:pt x="7284" y="13016"/>
                    <a:pt x="9406" y="14409"/>
                  </a:cubicBezTo>
                  <a:cubicBezTo>
                    <a:pt x="12543" y="16471"/>
                    <a:pt x="16159" y="17734"/>
                    <a:pt x="19888" y="17734"/>
                  </a:cubicBezTo>
                  <a:cubicBezTo>
                    <a:pt x="20225" y="17734"/>
                    <a:pt x="20563" y="17724"/>
                    <a:pt x="20902" y="17703"/>
                  </a:cubicBezTo>
                  <a:cubicBezTo>
                    <a:pt x="23436" y="17513"/>
                    <a:pt x="25779" y="16785"/>
                    <a:pt x="27869" y="15486"/>
                  </a:cubicBezTo>
                  <a:lnTo>
                    <a:pt x="27869" y="15486"/>
                  </a:lnTo>
                  <a:cubicBezTo>
                    <a:pt x="25653" y="17386"/>
                    <a:pt x="23341" y="19128"/>
                    <a:pt x="20902" y="20838"/>
                  </a:cubicBezTo>
                  <a:cubicBezTo>
                    <a:pt x="20412" y="20778"/>
                    <a:pt x="19912" y="20749"/>
                    <a:pt x="19407" y="20749"/>
                  </a:cubicBezTo>
                  <a:cubicBezTo>
                    <a:pt x="15632" y="20749"/>
                    <a:pt x="11583" y="22412"/>
                    <a:pt x="9628" y="25652"/>
                  </a:cubicBezTo>
                  <a:cubicBezTo>
                    <a:pt x="6208" y="31384"/>
                    <a:pt x="11306" y="38414"/>
                    <a:pt x="7094" y="43893"/>
                  </a:cubicBezTo>
                  <a:cubicBezTo>
                    <a:pt x="7031" y="43925"/>
                    <a:pt x="6999" y="43988"/>
                    <a:pt x="7031" y="44020"/>
                  </a:cubicBezTo>
                  <a:cubicBezTo>
                    <a:pt x="6985" y="44181"/>
                    <a:pt x="7123" y="44359"/>
                    <a:pt x="7275" y="44359"/>
                  </a:cubicBezTo>
                  <a:cubicBezTo>
                    <a:pt x="7332" y="44359"/>
                    <a:pt x="7391" y="44334"/>
                    <a:pt x="7443" y="44273"/>
                  </a:cubicBezTo>
                  <a:cubicBezTo>
                    <a:pt x="7538" y="44146"/>
                    <a:pt x="7633" y="44020"/>
                    <a:pt x="7728" y="43925"/>
                  </a:cubicBezTo>
                  <a:cubicBezTo>
                    <a:pt x="11306" y="42151"/>
                    <a:pt x="14093" y="39143"/>
                    <a:pt x="16025" y="35659"/>
                  </a:cubicBezTo>
                  <a:cubicBezTo>
                    <a:pt x="17039" y="33822"/>
                    <a:pt x="17799" y="31859"/>
                    <a:pt x="18337" y="29832"/>
                  </a:cubicBezTo>
                  <a:cubicBezTo>
                    <a:pt x="19065" y="26982"/>
                    <a:pt x="19002" y="23942"/>
                    <a:pt x="20744" y="21472"/>
                  </a:cubicBezTo>
                  <a:cubicBezTo>
                    <a:pt x="20839" y="21408"/>
                    <a:pt x="20902" y="21377"/>
                    <a:pt x="20966" y="21345"/>
                  </a:cubicBezTo>
                  <a:cubicBezTo>
                    <a:pt x="20997" y="21345"/>
                    <a:pt x="20997" y="21345"/>
                    <a:pt x="20997" y="21313"/>
                  </a:cubicBezTo>
                  <a:cubicBezTo>
                    <a:pt x="21029" y="21313"/>
                    <a:pt x="21061" y="21313"/>
                    <a:pt x="21092" y="21281"/>
                  </a:cubicBezTo>
                  <a:cubicBezTo>
                    <a:pt x="25336" y="19001"/>
                    <a:pt x="29104" y="15644"/>
                    <a:pt x="32145" y="11908"/>
                  </a:cubicBezTo>
                  <a:cubicBezTo>
                    <a:pt x="33887" y="10166"/>
                    <a:pt x="35438" y="8139"/>
                    <a:pt x="35913" y="5764"/>
                  </a:cubicBezTo>
                  <a:cubicBezTo>
                    <a:pt x="36040" y="5637"/>
                    <a:pt x="36135" y="5542"/>
                    <a:pt x="36262" y="5415"/>
                  </a:cubicBezTo>
                  <a:cubicBezTo>
                    <a:pt x="36275" y="5419"/>
                    <a:pt x="36288" y="5420"/>
                    <a:pt x="36301" y="5420"/>
                  </a:cubicBezTo>
                  <a:cubicBezTo>
                    <a:pt x="36407" y="5420"/>
                    <a:pt x="36480" y="5307"/>
                    <a:pt x="36452" y="5194"/>
                  </a:cubicBezTo>
                  <a:cubicBezTo>
                    <a:pt x="36515" y="5099"/>
                    <a:pt x="36578" y="5035"/>
                    <a:pt x="36642" y="4972"/>
                  </a:cubicBezTo>
                  <a:cubicBezTo>
                    <a:pt x="36737" y="4830"/>
                    <a:pt x="36618" y="4651"/>
                    <a:pt x="36486" y="4651"/>
                  </a:cubicBezTo>
                  <a:cubicBezTo>
                    <a:pt x="36442" y="4651"/>
                    <a:pt x="36396" y="4671"/>
                    <a:pt x="36357" y="4719"/>
                  </a:cubicBezTo>
                  <a:lnTo>
                    <a:pt x="36262" y="4814"/>
                  </a:lnTo>
                  <a:cubicBezTo>
                    <a:pt x="36230" y="4750"/>
                    <a:pt x="36198" y="4719"/>
                    <a:pt x="36167" y="4687"/>
                  </a:cubicBezTo>
                  <a:cubicBezTo>
                    <a:pt x="37243" y="3230"/>
                    <a:pt x="38067" y="1647"/>
                    <a:pt x="38764" y="0"/>
                  </a:cubicBezTo>
                  <a:lnTo>
                    <a:pt x="38067" y="0"/>
                  </a:lnTo>
                  <a:cubicBezTo>
                    <a:pt x="37433" y="1583"/>
                    <a:pt x="36578" y="3104"/>
                    <a:pt x="35502" y="4560"/>
                  </a:cubicBezTo>
                  <a:cubicBezTo>
                    <a:pt x="35407" y="4529"/>
                    <a:pt x="35280" y="4497"/>
                    <a:pt x="35153" y="4402"/>
                  </a:cubicBezTo>
                  <a:cubicBezTo>
                    <a:pt x="34868" y="4434"/>
                    <a:pt x="34583" y="4465"/>
                    <a:pt x="34267" y="4497"/>
                  </a:cubicBezTo>
                  <a:cubicBezTo>
                    <a:pt x="32936" y="4339"/>
                    <a:pt x="31923" y="3737"/>
                    <a:pt x="31195" y="2724"/>
                  </a:cubicBezTo>
                  <a:cubicBezTo>
                    <a:pt x="30783" y="2312"/>
                    <a:pt x="30466" y="1805"/>
                    <a:pt x="30086" y="1362"/>
                  </a:cubicBezTo>
                  <a:cubicBezTo>
                    <a:pt x="29643" y="855"/>
                    <a:pt x="29168" y="412"/>
                    <a:pt x="28693"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165" name="Google Shape;165;p28"/>
            <p:cNvSpPr/>
            <p:nvPr/>
          </p:nvSpPr>
          <p:spPr>
            <a:xfrm>
              <a:off x="3489615" y="-226531"/>
              <a:ext cx="1149930" cy="257081"/>
            </a:xfrm>
            <a:custGeom>
              <a:avLst/>
              <a:gdLst/>
              <a:ahLst/>
              <a:cxnLst/>
              <a:rect l="l" t="t" r="r" b="b"/>
              <a:pathLst>
                <a:path w="35574" h="7953" extrusionOk="0">
                  <a:moveTo>
                    <a:pt x="2828" y="0"/>
                  </a:moveTo>
                  <a:cubicBezTo>
                    <a:pt x="1783" y="1298"/>
                    <a:pt x="864" y="2692"/>
                    <a:pt x="104" y="4212"/>
                  </a:cubicBezTo>
                  <a:cubicBezTo>
                    <a:pt x="1" y="4398"/>
                    <a:pt x="181" y="4557"/>
                    <a:pt x="362" y="4557"/>
                  </a:cubicBezTo>
                  <a:cubicBezTo>
                    <a:pt x="459" y="4557"/>
                    <a:pt x="556" y="4512"/>
                    <a:pt x="611" y="4402"/>
                  </a:cubicBezTo>
                  <a:cubicBezTo>
                    <a:pt x="1534" y="4180"/>
                    <a:pt x="2437" y="4084"/>
                    <a:pt x="3323" y="4084"/>
                  </a:cubicBezTo>
                  <a:cubicBezTo>
                    <a:pt x="7881" y="4084"/>
                    <a:pt x="12029" y="6614"/>
                    <a:pt x="16509" y="7569"/>
                  </a:cubicBezTo>
                  <a:cubicBezTo>
                    <a:pt x="17577" y="7794"/>
                    <a:pt x="18678" y="7952"/>
                    <a:pt x="19773" y="7952"/>
                  </a:cubicBezTo>
                  <a:cubicBezTo>
                    <a:pt x="20529" y="7952"/>
                    <a:pt x="21282" y="7877"/>
                    <a:pt x="22019" y="7696"/>
                  </a:cubicBezTo>
                  <a:cubicBezTo>
                    <a:pt x="24711" y="7030"/>
                    <a:pt x="26738" y="4940"/>
                    <a:pt x="29145" y="3705"/>
                  </a:cubicBezTo>
                  <a:cubicBezTo>
                    <a:pt x="29240" y="3674"/>
                    <a:pt x="29272" y="3610"/>
                    <a:pt x="29272" y="3547"/>
                  </a:cubicBezTo>
                  <a:cubicBezTo>
                    <a:pt x="31773" y="3325"/>
                    <a:pt x="33927" y="1932"/>
                    <a:pt x="35574" y="0"/>
                  </a:cubicBezTo>
                  <a:lnTo>
                    <a:pt x="34275" y="0"/>
                  </a:lnTo>
                  <a:cubicBezTo>
                    <a:pt x="33389" y="887"/>
                    <a:pt x="32375" y="1647"/>
                    <a:pt x="31203" y="2153"/>
                  </a:cubicBezTo>
                  <a:cubicBezTo>
                    <a:pt x="30095" y="1900"/>
                    <a:pt x="28955" y="950"/>
                    <a:pt x="27973" y="0"/>
                  </a:cubicBezTo>
                  <a:lnTo>
                    <a:pt x="27403" y="0"/>
                  </a:lnTo>
                  <a:cubicBezTo>
                    <a:pt x="27656" y="190"/>
                    <a:pt x="27878" y="412"/>
                    <a:pt x="28100" y="602"/>
                  </a:cubicBezTo>
                  <a:cubicBezTo>
                    <a:pt x="28860" y="1235"/>
                    <a:pt x="29683" y="2027"/>
                    <a:pt x="30570" y="2375"/>
                  </a:cubicBezTo>
                  <a:cubicBezTo>
                    <a:pt x="29937" y="2565"/>
                    <a:pt x="29303" y="2724"/>
                    <a:pt x="28575" y="2755"/>
                  </a:cubicBezTo>
                  <a:cubicBezTo>
                    <a:pt x="28394" y="2769"/>
                    <a:pt x="28212" y="2776"/>
                    <a:pt x="28031" y="2776"/>
                  </a:cubicBezTo>
                  <a:cubicBezTo>
                    <a:pt x="24906" y="2776"/>
                    <a:pt x="21683" y="808"/>
                    <a:pt x="18631" y="0"/>
                  </a:cubicBezTo>
                  <a:lnTo>
                    <a:pt x="15749" y="0"/>
                  </a:lnTo>
                  <a:cubicBezTo>
                    <a:pt x="19486" y="538"/>
                    <a:pt x="22684" y="2248"/>
                    <a:pt x="26326" y="3262"/>
                  </a:cubicBezTo>
                  <a:cubicBezTo>
                    <a:pt x="27055" y="3484"/>
                    <a:pt x="27751" y="3547"/>
                    <a:pt x="28448" y="3579"/>
                  </a:cubicBezTo>
                  <a:cubicBezTo>
                    <a:pt x="26168" y="4655"/>
                    <a:pt x="24363" y="6524"/>
                    <a:pt x="21829" y="7094"/>
                  </a:cubicBezTo>
                  <a:cubicBezTo>
                    <a:pt x="21104" y="7264"/>
                    <a:pt x="20373" y="7337"/>
                    <a:pt x="19642" y="7337"/>
                  </a:cubicBezTo>
                  <a:cubicBezTo>
                    <a:pt x="17371" y="7337"/>
                    <a:pt x="15094" y="6625"/>
                    <a:pt x="12962" y="5859"/>
                  </a:cubicBezTo>
                  <a:cubicBezTo>
                    <a:pt x="9822" y="4732"/>
                    <a:pt x="6705" y="3445"/>
                    <a:pt x="3417" y="3445"/>
                  </a:cubicBezTo>
                  <a:cubicBezTo>
                    <a:pt x="2825" y="3445"/>
                    <a:pt x="2228" y="3487"/>
                    <a:pt x="1624" y="3579"/>
                  </a:cubicBezTo>
                  <a:cubicBezTo>
                    <a:pt x="4221" y="1615"/>
                    <a:pt x="7198" y="443"/>
                    <a:pt x="10333" y="0"/>
                  </a:cubicBezTo>
                  <a:lnTo>
                    <a:pt x="7832" y="0"/>
                  </a:lnTo>
                  <a:cubicBezTo>
                    <a:pt x="5456" y="633"/>
                    <a:pt x="3208" y="1742"/>
                    <a:pt x="1181" y="3357"/>
                  </a:cubicBezTo>
                  <a:cubicBezTo>
                    <a:pt x="1878" y="2153"/>
                    <a:pt x="2701" y="1045"/>
                    <a:pt x="36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6" name="Google Shape;166;p28"/>
            <p:cNvSpPr/>
            <p:nvPr/>
          </p:nvSpPr>
          <p:spPr>
            <a:xfrm>
              <a:off x="4821766" y="-226531"/>
              <a:ext cx="444501" cy="898829"/>
            </a:xfrm>
            <a:custGeom>
              <a:avLst/>
              <a:gdLst/>
              <a:ahLst/>
              <a:cxnLst/>
              <a:rect l="l" t="t" r="r" b="b"/>
              <a:pathLst>
                <a:path w="13751" h="27806" extrusionOk="0">
                  <a:moveTo>
                    <a:pt x="1" y="0"/>
                  </a:moveTo>
                  <a:cubicBezTo>
                    <a:pt x="127" y="1140"/>
                    <a:pt x="317" y="2280"/>
                    <a:pt x="602" y="3420"/>
                  </a:cubicBezTo>
                  <a:cubicBezTo>
                    <a:pt x="1394" y="6777"/>
                    <a:pt x="1014" y="10229"/>
                    <a:pt x="1901" y="13554"/>
                  </a:cubicBezTo>
                  <a:cubicBezTo>
                    <a:pt x="3484" y="19508"/>
                    <a:pt x="8203" y="24227"/>
                    <a:pt x="13112" y="27647"/>
                  </a:cubicBezTo>
                  <a:cubicBezTo>
                    <a:pt x="13143" y="27679"/>
                    <a:pt x="13175" y="27710"/>
                    <a:pt x="13238" y="27742"/>
                  </a:cubicBezTo>
                  <a:cubicBezTo>
                    <a:pt x="13290" y="27787"/>
                    <a:pt x="13344" y="27806"/>
                    <a:pt x="13395" y="27806"/>
                  </a:cubicBezTo>
                  <a:cubicBezTo>
                    <a:pt x="13595" y="27806"/>
                    <a:pt x="13751" y="27513"/>
                    <a:pt x="13523" y="27362"/>
                  </a:cubicBezTo>
                  <a:cubicBezTo>
                    <a:pt x="9882" y="24448"/>
                    <a:pt x="10135" y="19761"/>
                    <a:pt x="9850" y="15549"/>
                  </a:cubicBezTo>
                  <a:cubicBezTo>
                    <a:pt x="9597" y="12478"/>
                    <a:pt x="8805" y="10451"/>
                    <a:pt x="7253" y="7886"/>
                  </a:cubicBezTo>
                  <a:cubicBezTo>
                    <a:pt x="5796" y="5447"/>
                    <a:pt x="7158" y="2850"/>
                    <a:pt x="5733" y="253"/>
                  </a:cubicBezTo>
                  <a:cubicBezTo>
                    <a:pt x="5701" y="190"/>
                    <a:pt x="5638" y="95"/>
                    <a:pt x="5575" y="0"/>
                  </a:cubicBezTo>
                  <a:lnTo>
                    <a:pt x="5195" y="0"/>
                  </a:lnTo>
                  <a:cubicBezTo>
                    <a:pt x="5670" y="855"/>
                    <a:pt x="6018" y="1710"/>
                    <a:pt x="6145" y="2597"/>
                  </a:cubicBezTo>
                  <a:cubicBezTo>
                    <a:pt x="6335" y="3895"/>
                    <a:pt x="5670" y="5004"/>
                    <a:pt x="5860" y="6239"/>
                  </a:cubicBezTo>
                  <a:cubicBezTo>
                    <a:pt x="6050" y="7506"/>
                    <a:pt x="7190" y="8456"/>
                    <a:pt x="7791" y="9501"/>
                  </a:cubicBezTo>
                  <a:cubicBezTo>
                    <a:pt x="10673" y="14346"/>
                    <a:pt x="8425" y="20901"/>
                    <a:pt x="11275" y="25557"/>
                  </a:cubicBezTo>
                  <a:cubicBezTo>
                    <a:pt x="7031" y="21947"/>
                    <a:pt x="3168" y="17798"/>
                    <a:pt x="2186" y="12034"/>
                  </a:cubicBezTo>
                  <a:cubicBezTo>
                    <a:pt x="1774" y="9564"/>
                    <a:pt x="2091" y="7062"/>
                    <a:pt x="1521" y="4624"/>
                  </a:cubicBezTo>
                  <a:cubicBezTo>
                    <a:pt x="1173" y="3009"/>
                    <a:pt x="856" y="1520"/>
                    <a:pt x="66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7" name="Google Shape;167;p28"/>
            <p:cNvSpPr/>
            <p:nvPr/>
          </p:nvSpPr>
          <p:spPr>
            <a:xfrm>
              <a:off x="4012002" y="-226531"/>
              <a:ext cx="720718" cy="1561524"/>
            </a:xfrm>
            <a:custGeom>
              <a:avLst/>
              <a:gdLst/>
              <a:ahLst/>
              <a:cxnLst/>
              <a:rect l="l" t="t" r="r" b="b"/>
              <a:pathLst>
                <a:path w="22296" h="48307" extrusionOk="0">
                  <a:moveTo>
                    <a:pt x="16088" y="13206"/>
                  </a:moveTo>
                  <a:lnTo>
                    <a:pt x="16088" y="13206"/>
                  </a:lnTo>
                  <a:cubicBezTo>
                    <a:pt x="14537" y="16056"/>
                    <a:pt x="12225" y="18431"/>
                    <a:pt x="10610" y="21250"/>
                  </a:cubicBezTo>
                  <a:cubicBezTo>
                    <a:pt x="9026" y="23942"/>
                    <a:pt x="7886" y="26919"/>
                    <a:pt x="7158" y="29959"/>
                  </a:cubicBezTo>
                  <a:cubicBezTo>
                    <a:pt x="5986" y="34994"/>
                    <a:pt x="5511" y="41265"/>
                    <a:pt x="8963" y="45540"/>
                  </a:cubicBezTo>
                  <a:cubicBezTo>
                    <a:pt x="9023" y="45609"/>
                    <a:pt x="9098" y="45638"/>
                    <a:pt x="9170" y="45638"/>
                  </a:cubicBezTo>
                  <a:cubicBezTo>
                    <a:pt x="9364" y="45638"/>
                    <a:pt x="9545" y="45431"/>
                    <a:pt x="9406" y="45223"/>
                  </a:cubicBezTo>
                  <a:cubicBezTo>
                    <a:pt x="5606" y="40156"/>
                    <a:pt x="6651" y="32746"/>
                    <a:pt x="8583" y="27109"/>
                  </a:cubicBezTo>
                  <a:cubicBezTo>
                    <a:pt x="9565" y="24195"/>
                    <a:pt x="11021" y="21440"/>
                    <a:pt x="12795" y="18938"/>
                  </a:cubicBezTo>
                  <a:cubicBezTo>
                    <a:pt x="14062" y="17101"/>
                    <a:pt x="15423" y="15423"/>
                    <a:pt x="16405" y="13459"/>
                  </a:cubicBezTo>
                  <a:lnTo>
                    <a:pt x="16405" y="13459"/>
                  </a:lnTo>
                  <a:cubicBezTo>
                    <a:pt x="16247" y="14188"/>
                    <a:pt x="16120" y="14916"/>
                    <a:pt x="16025" y="15708"/>
                  </a:cubicBezTo>
                  <a:cubicBezTo>
                    <a:pt x="16008" y="15858"/>
                    <a:pt x="16115" y="15938"/>
                    <a:pt x="16229" y="15938"/>
                  </a:cubicBezTo>
                  <a:cubicBezTo>
                    <a:pt x="16331" y="15938"/>
                    <a:pt x="16439" y="15874"/>
                    <a:pt x="16468" y="15739"/>
                  </a:cubicBezTo>
                  <a:cubicBezTo>
                    <a:pt x="16595" y="15043"/>
                    <a:pt x="16753" y="14378"/>
                    <a:pt x="16944" y="13713"/>
                  </a:cubicBezTo>
                  <a:cubicBezTo>
                    <a:pt x="16975" y="14568"/>
                    <a:pt x="17039" y="15454"/>
                    <a:pt x="17070" y="16373"/>
                  </a:cubicBezTo>
                  <a:cubicBezTo>
                    <a:pt x="17324" y="21598"/>
                    <a:pt x="15867" y="25525"/>
                    <a:pt x="13207" y="29959"/>
                  </a:cubicBezTo>
                  <a:cubicBezTo>
                    <a:pt x="9945" y="35311"/>
                    <a:pt x="8995" y="41233"/>
                    <a:pt x="9628" y="47408"/>
                  </a:cubicBezTo>
                  <a:cubicBezTo>
                    <a:pt x="6588" y="44590"/>
                    <a:pt x="3389" y="41170"/>
                    <a:pt x="1837" y="37306"/>
                  </a:cubicBezTo>
                  <a:cubicBezTo>
                    <a:pt x="254" y="33442"/>
                    <a:pt x="1172" y="28882"/>
                    <a:pt x="2787" y="25208"/>
                  </a:cubicBezTo>
                  <a:cubicBezTo>
                    <a:pt x="4403" y="21472"/>
                    <a:pt x="7126" y="18305"/>
                    <a:pt x="10736" y="16373"/>
                  </a:cubicBezTo>
                  <a:cubicBezTo>
                    <a:pt x="12637" y="15359"/>
                    <a:pt x="14663" y="14694"/>
                    <a:pt x="16088" y="13206"/>
                  </a:cubicBezTo>
                  <a:close/>
                  <a:moveTo>
                    <a:pt x="21029" y="0"/>
                  </a:moveTo>
                  <a:cubicBezTo>
                    <a:pt x="19984" y="3895"/>
                    <a:pt x="18115" y="7506"/>
                    <a:pt x="16944" y="11401"/>
                  </a:cubicBezTo>
                  <a:cubicBezTo>
                    <a:pt x="14568" y="14948"/>
                    <a:pt x="9565" y="15644"/>
                    <a:pt x="6461" y="18590"/>
                  </a:cubicBezTo>
                  <a:cubicBezTo>
                    <a:pt x="3769" y="21186"/>
                    <a:pt x="1901" y="24607"/>
                    <a:pt x="982" y="28185"/>
                  </a:cubicBezTo>
                  <a:cubicBezTo>
                    <a:pt x="96" y="31732"/>
                    <a:pt x="1" y="35247"/>
                    <a:pt x="1711" y="38509"/>
                  </a:cubicBezTo>
                  <a:cubicBezTo>
                    <a:pt x="3642" y="42246"/>
                    <a:pt x="6524" y="45477"/>
                    <a:pt x="9660" y="48232"/>
                  </a:cubicBezTo>
                  <a:cubicBezTo>
                    <a:pt x="9720" y="48284"/>
                    <a:pt x="9782" y="48307"/>
                    <a:pt x="9840" y="48307"/>
                  </a:cubicBezTo>
                  <a:cubicBezTo>
                    <a:pt x="10027" y="48307"/>
                    <a:pt x="10175" y="48077"/>
                    <a:pt x="10103" y="47883"/>
                  </a:cubicBezTo>
                  <a:cubicBezTo>
                    <a:pt x="10166" y="47820"/>
                    <a:pt x="10198" y="47757"/>
                    <a:pt x="10166" y="47693"/>
                  </a:cubicBezTo>
                  <a:cubicBezTo>
                    <a:pt x="9533" y="43988"/>
                    <a:pt x="9818" y="40093"/>
                    <a:pt x="10926" y="36514"/>
                  </a:cubicBezTo>
                  <a:cubicBezTo>
                    <a:pt x="11971" y="33189"/>
                    <a:pt x="13935" y="30465"/>
                    <a:pt x="15550" y="27457"/>
                  </a:cubicBezTo>
                  <a:cubicBezTo>
                    <a:pt x="16912" y="24955"/>
                    <a:pt x="17640" y="22263"/>
                    <a:pt x="17799" y="19445"/>
                  </a:cubicBezTo>
                  <a:cubicBezTo>
                    <a:pt x="17925" y="16753"/>
                    <a:pt x="17292" y="13998"/>
                    <a:pt x="17767" y="11369"/>
                  </a:cubicBezTo>
                  <a:cubicBezTo>
                    <a:pt x="19034" y="8139"/>
                    <a:pt x="20744" y="5099"/>
                    <a:pt x="21821" y="1742"/>
                  </a:cubicBezTo>
                  <a:cubicBezTo>
                    <a:pt x="22011" y="1172"/>
                    <a:pt x="22169" y="602"/>
                    <a:pt x="2229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8" name="Google Shape;168;p28"/>
            <p:cNvSpPr/>
            <p:nvPr/>
          </p:nvSpPr>
          <p:spPr>
            <a:xfrm>
              <a:off x="7167141" y="-226531"/>
              <a:ext cx="1058547" cy="978995"/>
            </a:xfrm>
            <a:custGeom>
              <a:avLst/>
              <a:gdLst/>
              <a:ahLst/>
              <a:cxnLst/>
              <a:rect l="l" t="t" r="r" b="b"/>
              <a:pathLst>
                <a:path w="32747" h="30286" extrusionOk="0">
                  <a:moveTo>
                    <a:pt x="19382" y="5890"/>
                  </a:moveTo>
                  <a:cubicBezTo>
                    <a:pt x="20997" y="6745"/>
                    <a:pt x="22296" y="7917"/>
                    <a:pt x="23151" y="9532"/>
                  </a:cubicBezTo>
                  <a:cubicBezTo>
                    <a:pt x="23847" y="10862"/>
                    <a:pt x="23911" y="12129"/>
                    <a:pt x="24037" y="13459"/>
                  </a:cubicBezTo>
                  <a:cubicBezTo>
                    <a:pt x="23056" y="12668"/>
                    <a:pt x="21947" y="12098"/>
                    <a:pt x="20744" y="11781"/>
                  </a:cubicBezTo>
                  <a:cubicBezTo>
                    <a:pt x="19952" y="11559"/>
                    <a:pt x="19160" y="11559"/>
                    <a:pt x="18369" y="11337"/>
                  </a:cubicBezTo>
                  <a:cubicBezTo>
                    <a:pt x="16659" y="10894"/>
                    <a:pt x="14695" y="9216"/>
                    <a:pt x="15043" y="7252"/>
                  </a:cubicBezTo>
                  <a:cubicBezTo>
                    <a:pt x="15043" y="7221"/>
                    <a:pt x="15043" y="7189"/>
                    <a:pt x="15043" y="7189"/>
                  </a:cubicBezTo>
                  <a:cubicBezTo>
                    <a:pt x="16374" y="6682"/>
                    <a:pt x="17862" y="6207"/>
                    <a:pt x="19382" y="5890"/>
                  </a:cubicBezTo>
                  <a:close/>
                  <a:moveTo>
                    <a:pt x="22716" y="5490"/>
                  </a:moveTo>
                  <a:cubicBezTo>
                    <a:pt x="24951" y="5490"/>
                    <a:pt x="27084" y="6090"/>
                    <a:pt x="28724" y="7822"/>
                  </a:cubicBezTo>
                  <a:cubicBezTo>
                    <a:pt x="32081" y="11369"/>
                    <a:pt x="31226" y="16373"/>
                    <a:pt x="29073" y="20268"/>
                  </a:cubicBezTo>
                  <a:cubicBezTo>
                    <a:pt x="28851" y="19286"/>
                    <a:pt x="28376" y="18400"/>
                    <a:pt x="27521" y="17703"/>
                  </a:cubicBezTo>
                  <a:cubicBezTo>
                    <a:pt x="27014" y="17291"/>
                    <a:pt x="26381" y="17133"/>
                    <a:pt x="25874" y="16753"/>
                  </a:cubicBezTo>
                  <a:cubicBezTo>
                    <a:pt x="24259" y="15486"/>
                    <a:pt x="24734" y="13649"/>
                    <a:pt x="24449" y="12003"/>
                  </a:cubicBezTo>
                  <a:cubicBezTo>
                    <a:pt x="24006" y="9342"/>
                    <a:pt x="22359" y="7094"/>
                    <a:pt x="20079" y="5732"/>
                  </a:cubicBezTo>
                  <a:cubicBezTo>
                    <a:pt x="20958" y="5581"/>
                    <a:pt x="21845" y="5490"/>
                    <a:pt x="22716" y="5490"/>
                  </a:cubicBezTo>
                  <a:close/>
                  <a:moveTo>
                    <a:pt x="5289" y="8772"/>
                  </a:moveTo>
                  <a:cubicBezTo>
                    <a:pt x="8013" y="11686"/>
                    <a:pt x="10040" y="17513"/>
                    <a:pt x="9058" y="21377"/>
                  </a:cubicBezTo>
                  <a:cubicBezTo>
                    <a:pt x="8330" y="24132"/>
                    <a:pt x="6144" y="26222"/>
                    <a:pt x="5448" y="29009"/>
                  </a:cubicBezTo>
                  <a:cubicBezTo>
                    <a:pt x="5226" y="25272"/>
                    <a:pt x="2534" y="21947"/>
                    <a:pt x="2597" y="18083"/>
                  </a:cubicBezTo>
                  <a:cubicBezTo>
                    <a:pt x="2661" y="14726"/>
                    <a:pt x="5289" y="12066"/>
                    <a:pt x="5289" y="8772"/>
                  </a:cubicBezTo>
                  <a:close/>
                  <a:moveTo>
                    <a:pt x="5828" y="8677"/>
                  </a:moveTo>
                  <a:lnTo>
                    <a:pt x="5828" y="8677"/>
                  </a:lnTo>
                  <a:cubicBezTo>
                    <a:pt x="9565" y="10862"/>
                    <a:pt x="12922" y="14283"/>
                    <a:pt x="13903" y="18621"/>
                  </a:cubicBezTo>
                  <a:cubicBezTo>
                    <a:pt x="15265" y="24448"/>
                    <a:pt x="9660" y="26760"/>
                    <a:pt x="5638" y="29484"/>
                  </a:cubicBezTo>
                  <a:cubicBezTo>
                    <a:pt x="6651" y="25810"/>
                    <a:pt x="9976" y="23055"/>
                    <a:pt x="9723" y="19001"/>
                  </a:cubicBezTo>
                  <a:cubicBezTo>
                    <a:pt x="9470" y="15454"/>
                    <a:pt x="8266" y="11401"/>
                    <a:pt x="5828" y="8677"/>
                  </a:cubicBezTo>
                  <a:close/>
                  <a:moveTo>
                    <a:pt x="1" y="0"/>
                  </a:moveTo>
                  <a:cubicBezTo>
                    <a:pt x="951" y="3040"/>
                    <a:pt x="2851" y="5542"/>
                    <a:pt x="4783" y="8107"/>
                  </a:cubicBezTo>
                  <a:cubicBezTo>
                    <a:pt x="5099" y="11654"/>
                    <a:pt x="2122" y="14504"/>
                    <a:pt x="2091" y="18083"/>
                  </a:cubicBezTo>
                  <a:cubicBezTo>
                    <a:pt x="2091" y="22263"/>
                    <a:pt x="4814" y="25715"/>
                    <a:pt x="5163" y="29800"/>
                  </a:cubicBezTo>
                  <a:cubicBezTo>
                    <a:pt x="5131" y="29800"/>
                    <a:pt x="5099" y="29832"/>
                    <a:pt x="5068" y="29864"/>
                  </a:cubicBezTo>
                  <a:cubicBezTo>
                    <a:pt x="4895" y="29979"/>
                    <a:pt x="5010" y="30252"/>
                    <a:pt x="5176" y="30252"/>
                  </a:cubicBezTo>
                  <a:cubicBezTo>
                    <a:pt x="5192" y="30252"/>
                    <a:pt x="5209" y="30249"/>
                    <a:pt x="5226" y="30244"/>
                  </a:cubicBezTo>
                  <a:cubicBezTo>
                    <a:pt x="5252" y="30270"/>
                    <a:pt x="5289" y="30285"/>
                    <a:pt x="5326" y="30285"/>
                  </a:cubicBezTo>
                  <a:cubicBezTo>
                    <a:pt x="5378" y="30285"/>
                    <a:pt x="5429" y="30255"/>
                    <a:pt x="5448" y="30180"/>
                  </a:cubicBezTo>
                  <a:cubicBezTo>
                    <a:pt x="5448" y="30149"/>
                    <a:pt x="5448" y="30149"/>
                    <a:pt x="5448" y="30117"/>
                  </a:cubicBezTo>
                  <a:cubicBezTo>
                    <a:pt x="9406" y="27869"/>
                    <a:pt x="15233" y="25018"/>
                    <a:pt x="14632" y="19635"/>
                  </a:cubicBezTo>
                  <a:cubicBezTo>
                    <a:pt x="14030" y="14536"/>
                    <a:pt x="9755" y="10007"/>
                    <a:pt x="5258" y="7981"/>
                  </a:cubicBezTo>
                  <a:cubicBezTo>
                    <a:pt x="5226" y="7886"/>
                    <a:pt x="5163" y="7822"/>
                    <a:pt x="5068" y="7791"/>
                  </a:cubicBezTo>
                  <a:cubicBezTo>
                    <a:pt x="3769" y="5732"/>
                    <a:pt x="2059" y="3800"/>
                    <a:pt x="1046" y="1583"/>
                  </a:cubicBezTo>
                  <a:lnTo>
                    <a:pt x="1046" y="1583"/>
                  </a:lnTo>
                  <a:cubicBezTo>
                    <a:pt x="2154" y="2597"/>
                    <a:pt x="3991" y="2692"/>
                    <a:pt x="5574" y="2850"/>
                  </a:cubicBezTo>
                  <a:cubicBezTo>
                    <a:pt x="9185" y="3230"/>
                    <a:pt x="11085" y="6777"/>
                    <a:pt x="14600" y="7094"/>
                  </a:cubicBezTo>
                  <a:cubicBezTo>
                    <a:pt x="14600" y="7094"/>
                    <a:pt x="14568" y="7094"/>
                    <a:pt x="14568" y="7126"/>
                  </a:cubicBezTo>
                  <a:cubicBezTo>
                    <a:pt x="14157" y="9026"/>
                    <a:pt x="15550" y="10546"/>
                    <a:pt x="17165" y="11401"/>
                  </a:cubicBezTo>
                  <a:cubicBezTo>
                    <a:pt x="18179" y="11939"/>
                    <a:pt x="19255" y="11876"/>
                    <a:pt x="20364" y="12161"/>
                  </a:cubicBezTo>
                  <a:cubicBezTo>
                    <a:pt x="21726" y="12478"/>
                    <a:pt x="22929" y="13111"/>
                    <a:pt x="24101" y="13839"/>
                  </a:cubicBezTo>
                  <a:cubicBezTo>
                    <a:pt x="24132" y="14188"/>
                    <a:pt x="24196" y="14504"/>
                    <a:pt x="24259" y="14853"/>
                  </a:cubicBezTo>
                  <a:cubicBezTo>
                    <a:pt x="24417" y="15613"/>
                    <a:pt x="24607" y="16246"/>
                    <a:pt x="25178" y="16816"/>
                  </a:cubicBezTo>
                  <a:cubicBezTo>
                    <a:pt x="25558" y="17133"/>
                    <a:pt x="26033" y="17260"/>
                    <a:pt x="26413" y="17513"/>
                  </a:cubicBezTo>
                  <a:cubicBezTo>
                    <a:pt x="27774" y="18463"/>
                    <a:pt x="28439" y="19286"/>
                    <a:pt x="28788" y="20806"/>
                  </a:cubicBezTo>
                  <a:cubicBezTo>
                    <a:pt x="28788" y="20870"/>
                    <a:pt x="28788" y="20933"/>
                    <a:pt x="28851" y="20965"/>
                  </a:cubicBezTo>
                  <a:cubicBezTo>
                    <a:pt x="28851" y="20996"/>
                    <a:pt x="28851" y="20996"/>
                    <a:pt x="28851" y="20996"/>
                  </a:cubicBezTo>
                  <a:cubicBezTo>
                    <a:pt x="28866" y="21087"/>
                    <a:pt x="28946" y="21127"/>
                    <a:pt x="29026" y="21127"/>
                  </a:cubicBezTo>
                  <a:cubicBezTo>
                    <a:pt x="29113" y="21127"/>
                    <a:pt x="29200" y="21079"/>
                    <a:pt x="29200" y="20996"/>
                  </a:cubicBezTo>
                  <a:cubicBezTo>
                    <a:pt x="29200" y="20965"/>
                    <a:pt x="29231" y="20965"/>
                    <a:pt x="29231" y="20965"/>
                  </a:cubicBezTo>
                  <a:cubicBezTo>
                    <a:pt x="31765" y="16943"/>
                    <a:pt x="32746" y="11527"/>
                    <a:pt x="29358" y="7664"/>
                  </a:cubicBezTo>
                  <a:cubicBezTo>
                    <a:pt x="27638" y="5686"/>
                    <a:pt x="25044" y="4892"/>
                    <a:pt x="22360" y="4892"/>
                  </a:cubicBezTo>
                  <a:cubicBezTo>
                    <a:pt x="19757" y="4892"/>
                    <a:pt x="17070" y="5639"/>
                    <a:pt x="15012" y="6777"/>
                  </a:cubicBezTo>
                  <a:cubicBezTo>
                    <a:pt x="14980" y="6682"/>
                    <a:pt x="14917" y="6619"/>
                    <a:pt x="14822" y="6619"/>
                  </a:cubicBezTo>
                  <a:cubicBezTo>
                    <a:pt x="11877" y="6492"/>
                    <a:pt x="10356" y="3737"/>
                    <a:pt x="7760" y="2787"/>
                  </a:cubicBezTo>
                  <a:cubicBezTo>
                    <a:pt x="5384" y="1900"/>
                    <a:pt x="1932" y="3040"/>
                    <a:pt x="539" y="285"/>
                  </a:cubicBezTo>
                  <a:cubicBezTo>
                    <a:pt x="507" y="190"/>
                    <a:pt x="507" y="95"/>
                    <a:pt x="47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69" name="Google Shape;169;p28"/>
            <p:cNvSpPr/>
            <p:nvPr/>
          </p:nvSpPr>
          <p:spPr>
            <a:xfrm>
              <a:off x="5838352" y="-226531"/>
              <a:ext cx="1895926" cy="2173889"/>
            </a:xfrm>
            <a:custGeom>
              <a:avLst/>
              <a:gdLst/>
              <a:ahLst/>
              <a:cxnLst/>
              <a:rect l="l" t="t" r="r" b="b"/>
              <a:pathLst>
                <a:path w="58652" h="67251" extrusionOk="0">
                  <a:moveTo>
                    <a:pt x="12654" y="21512"/>
                  </a:moveTo>
                  <a:cubicBezTo>
                    <a:pt x="17073" y="21512"/>
                    <a:pt x="20498" y="24758"/>
                    <a:pt x="23594" y="27647"/>
                  </a:cubicBezTo>
                  <a:cubicBezTo>
                    <a:pt x="22137" y="26887"/>
                    <a:pt x="20585" y="26222"/>
                    <a:pt x="19002" y="26063"/>
                  </a:cubicBezTo>
                  <a:cubicBezTo>
                    <a:pt x="18763" y="26035"/>
                    <a:pt x="18530" y="26022"/>
                    <a:pt x="18301" y="26022"/>
                  </a:cubicBezTo>
                  <a:cubicBezTo>
                    <a:pt x="16740" y="26022"/>
                    <a:pt x="15386" y="26619"/>
                    <a:pt x="13840" y="26950"/>
                  </a:cubicBezTo>
                  <a:cubicBezTo>
                    <a:pt x="13333" y="27068"/>
                    <a:pt x="12858" y="27116"/>
                    <a:pt x="12403" y="27116"/>
                  </a:cubicBezTo>
                  <a:cubicBezTo>
                    <a:pt x="10526" y="27116"/>
                    <a:pt x="8994" y="26287"/>
                    <a:pt x="7031" y="26032"/>
                  </a:cubicBezTo>
                  <a:cubicBezTo>
                    <a:pt x="6875" y="26009"/>
                    <a:pt x="6714" y="25999"/>
                    <a:pt x="6547" y="25999"/>
                  </a:cubicBezTo>
                  <a:cubicBezTo>
                    <a:pt x="5388" y="25999"/>
                    <a:pt x="3985" y="26483"/>
                    <a:pt x="2782" y="26483"/>
                  </a:cubicBezTo>
                  <a:cubicBezTo>
                    <a:pt x="2007" y="26483"/>
                    <a:pt x="1314" y="26282"/>
                    <a:pt x="824" y="25620"/>
                  </a:cubicBezTo>
                  <a:cubicBezTo>
                    <a:pt x="2439" y="25430"/>
                    <a:pt x="3959" y="25018"/>
                    <a:pt x="5447" y="24322"/>
                  </a:cubicBezTo>
                  <a:cubicBezTo>
                    <a:pt x="7506" y="23308"/>
                    <a:pt x="9279" y="21852"/>
                    <a:pt x="11654" y="21567"/>
                  </a:cubicBezTo>
                  <a:cubicBezTo>
                    <a:pt x="11993" y="21529"/>
                    <a:pt x="12326" y="21512"/>
                    <a:pt x="12654" y="21512"/>
                  </a:cubicBezTo>
                  <a:close/>
                  <a:moveTo>
                    <a:pt x="729" y="26317"/>
                  </a:moveTo>
                  <a:lnTo>
                    <a:pt x="729" y="26317"/>
                  </a:lnTo>
                  <a:cubicBezTo>
                    <a:pt x="1292" y="26824"/>
                    <a:pt x="1957" y="27056"/>
                    <a:pt x="2766" y="27056"/>
                  </a:cubicBezTo>
                  <a:cubicBezTo>
                    <a:pt x="2866" y="27056"/>
                    <a:pt x="2968" y="27052"/>
                    <a:pt x="3072" y="27045"/>
                  </a:cubicBezTo>
                  <a:cubicBezTo>
                    <a:pt x="4301" y="26967"/>
                    <a:pt x="5206" y="26500"/>
                    <a:pt x="6411" y="26500"/>
                  </a:cubicBezTo>
                  <a:cubicBezTo>
                    <a:pt x="6666" y="26500"/>
                    <a:pt x="6934" y="26521"/>
                    <a:pt x="7221" y="26570"/>
                  </a:cubicBezTo>
                  <a:cubicBezTo>
                    <a:pt x="8234" y="26729"/>
                    <a:pt x="9184" y="27172"/>
                    <a:pt x="10166" y="27457"/>
                  </a:cubicBezTo>
                  <a:cubicBezTo>
                    <a:pt x="10765" y="27614"/>
                    <a:pt x="11327" y="27680"/>
                    <a:pt x="11874" y="27680"/>
                  </a:cubicBezTo>
                  <a:cubicBezTo>
                    <a:pt x="13093" y="27680"/>
                    <a:pt x="14238" y="27353"/>
                    <a:pt x="15550" y="26982"/>
                  </a:cubicBezTo>
                  <a:cubicBezTo>
                    <a:pt x="16443" y="26713"/>
                    <a:pt x="17277" y="26599"/>
                    <a:pt x="18082" y="26599"/>
                  </a:cubicBezTo>
                  <a:cubicBezTo>
                    <a:pt x="19932" y="26599"/>
                    <a:pt x="21623" y="27204"/>
                    <a:pt x="23499" y="27932"/>
                  </a:cubicBezTo>
                  <a:cubicBezTo>
                    <a:pt x="21535" y="28850"/>
                    <a:pt x="18685" y="30180"/>
                    <a:pt x="18052" y="31986"/>
                  </a:cubicBezTo>
                  <a:cubicBezTo>
                    <a:pt x="17545" y="33537"/>
                    <a:pt x="18843" y="34297"/>
                    <a:pt x="20173" y="34519"/>
                  </a:cubicBezTo>
                  <a:cubicBezTo>
                    <a:pt x="17513" y="34994"/>
                    <a:pt x="14790" y="35501"/>
                    <a:pt x="12256" y="36261"/>
                  </a:cubicBezTo>
                  <a:cubicBezTo>
                    <a:pt x="9754" y="35406"/>
                    <a:pt x="6936" y="34709"/>
                    <a:pt x="5004" y="32841"/>
                  </a:cubicBezTo>
                  <a:cubicBezTo>
                    <a:pt x="3135" y="31036"/>
                    <a:pt x="1394" y="28819"/>
                    <a:pt x="729" y="26317"/>
                  </a:cubicBezTo>
                  <a:close/>
                  <a:moveTo>
                    <a:pt x="42247" y="31669"/>
                  </a:moveTo>
                  <a:lnTo>
                    <a:pt x="42247" y="31669"/>
                  </a:lnTo>
                  <a:cubicBezTo>
                    <a:pt x="45414" y="31732"/>
                    <a:pt x="48517" y="33189"/>
                    <a:pt x="51684" y="33569"/>
                  </a:cubicBezTo>
                  <a:cubicBezTo>
                    <a:pt x="53078" y="33727"/>
                    <a:pt x="55991" y="34487"/>
                    <a:pt x="57258" y="35913"/>
                  </a:cubicBezTo>
                  <a:cubicBezTo>
                    <a:pt x="56054" y="36229"/>
                    <a:pt x="54914" y="36641"/>
                    <a:pt x="53711" y="36958"/>
                  </a:cubicBezTo>
                  <a:cubicBezTo>
                    <a:pt x="53171" y="37095"/>
                    <a:pt x="52719" y="37147"/>
                    <a:pt x="52304" y="37147"/>
                  </a:cubicBezTo>
                  <a:cubicBezTo>
                    <a:pt x="51382" y="37147"/>
                    <a:pt x="50645" y="36889"/>
                    <a:pt x="49531" y="36736"/>
                  </a:cubicBezTo>
                  <a:cubicBezTo>
                    <a:pt x="49395" y="36719"/>
                    <a:pt x="49273" y="36711"/>
                    <a:pt x="49157" y="36711"/>
                  </a:cubicBezTo>
                  <a:cubicBezTo>
                    <a:pt x="48841" y="36711"/>
                    <a:pt x="48571" y="36770"/>
                    <a:pt x="48200" y="36863"/>
                  </a:cubicBezTo>
                  <a:cubicBezTo>
                    <a:pt x="47133" y="37129"/>
                    <a:pt x="46252" y="37357"/>
                    <a:pt x="45384" y="37357"/>
                  </a:cubicBezTo>
                  <a:cubicBezTo>
                    <a:pt x="44502" y="37357"/>
                    <a:pt x="43633" y="37122"/>
                    <a:pt x="42595" y="36451"/>
                  </a:cubicBezTo>
                  <a:cubicBezTo>
                    <a:pt x="42595" y="36419"/>
                    <a:pt x="42563" y="36419"/>
                    <a:pt x="42563" y="36419"/>
                  </a:cubicBezTo>
                  <a:cubicBezTo>
                    <a:pt x="42848" y="36008"/>
                    <a:pt x="43070" y="35501"/>
                    <a:pt x="43133" y="34931"/>
                  </a:cubicBezTo>
                  <a:cubicBezTo>
                    <a:pt x="43292" y="33759"/>
                    <a:pt x="42880" y="32619"/>
                    <a:pt x="42247" y="31669"/>
                  </a:cubicBezTo>
                  <a:close/>
                  <a:moveTo>
                    <a:pt x="38470" y="32804"/>
                  </a:moveTo>
                  <a:cubicBezTo>
                    <a:pt x="40015" y="32804"/>
                    <a:pt x="41546" y="33053"/>
                    <a:pt x="42373" y="33949"/>
                  </a:cubicBezTo>
                  <a:cubicBezTo>
                    <a:pt x="42658" y="35849"/>
                    <a:pt x="41708" y="37623"/>
                    <a:pt x="38985" y="37686"/>
                  </a:cubicBezTo>
                  <a:cubicBezTo>
                    <a:pt x="38965" y="37686"/>
                    <a:pt x="38945" y="37686"/>
                    <a:pt x="38925" y="37686"/>
                  </a:cubicBezTo>
                  <a:cubicBezTo>
                    <a:pt x="36263" y="37686"/>
                    <a:pt x="34285" y="35583"/>
                    <a:pt x="32556" y="33822"/>
                  </a:cubicBezTo>
                  <a:cubicBezTo>
                    <a:pt x="32493" y="33759"/>
                    <a:pt x="32429" y="33759"/>
                    <a:pt x="32398" y="33759"/>
                  </a:cubicBezTo>
                  <a:cubicBezTo>
                    <a:pt x="32334" y="33759"/>
                    <a:pt x="32303" y="33791"/>
                    <a:pt x="32271" y="33791"/>
                  </a:cubicBezTo>
                  <a:cubicBezTo>
                    <a:pt x="32176" y="33727"/>
                    <a:pt x="32049" y="33664"/>
                    <a:pt x="31954" y="33632"/>
                  </a:cubicBezTo>
                  <a:cubicBezTo>
                    <a:pt x="32936" y="33506"/>
                    <a:pt x="33949" y="33252"/>
                    <a:pt x="34963" y="33094"/>
                  </a:cubicBezTo>
                  <a:cubicBezTo>
                    <a:pt x="35872" y="32979"/>
                    <a:pt x="37176" y="32804"/>
                    <a:pt x="38470" y="32804"/>
                  </a:cubicBezTo>
                  <a:close/>
                  <a:moveTo>
                    <a:pt x="30037" y="33790"/>
                  </a:moveTo>
                  <a:cubicBezTo>
                    <a:pt x="30747" y="33790"/>
                    <a:pt x="31431" y="33912"/>
                    <a:pt x="32049" y="34266"/>
                  </a:cubicBezTo>
                  <a:cubicBezTo>
                    <a:pt x="32018" y="34392"/>
                    <a:pt x="31954" y="34519"/>
                    <a:pt x="31891" y="34646"/>
                  </a:cubicBezTo>
                  <a:cubicBezTo>
                    <a:pt x="31764" y="34709"/>
                    <a:pt x="31701" y="34836"/>
                    <a:pt x="31764" y="34994"/>
                  </a:cubicBezTo>
                  <a:cubicBezTo>
                    <a:pt x="31194" y="36546"/>
                    <a:pt x="30656" y="38319"/>
                    <a:pt x="29484" y="39333"/>
                  </a:cubicBezTo>
                  <a:cubicBezTo>
                    <a:pt x="29009" y="39713"/>
                    <a:pt x="28597" y="39934"/>
                    <a:pt x="28217" y="39998"/>
                  </a:cubicBezTo>
                  <a:cubicBezTo>
                    <a:pt x="28186" y="39966"/>
                    <a:pt x="28186" y="39934"/>
                    <a:pt x="28186" y="39903"/>
                  </a:cubicBezTo>
                  <a:cubicBezTo>
                    <a:pt x="28186" y="39871"/>
                    <a:pt x="28162" y="39855"/>
                    <a:pt x="28138" y="39855"/>
                  </a:cubicBezTo>
                  <a:cubicBezTo>
                    <a:pt x="28114" y="39855"/>
                    <a:pt x="28091" y="39871"/>
                    <a:pt x="28091" y="39903"/>
                  </a:cubicBezTo>
                  <a:cubicBezTo>
                    <a:pt x="28091" y="39934"/>
                    <a:pt x="28091" y="39966"/>
                    <a:pt x="28122" y="39998"/>
                  </a:cubicBezTo>
                  <a:cubicBezTo>
                    <a:pt x="28074" y="40002"/>
                    <a:pt x="28026" y="40004"/>
                    <a:pt x="27979" y="40004"/>
                  </a:cubicBezTo>
                  <a:cubicBezTo>
                    <a:pt x="26015" y="40004"/>
                    <a:pt x="25010" y="36219"/>
                    <a:pt x="24639" y="34487"/>
                  </a:cubicBezTo>
                  <a:cubicBezTo>
                    <a:pt x="25114" y="34456"/>
                    <a:pt x="25589" y="34392"/>
                    <a:pt x="26064" y="34361"/>
                  </a:cubicBezTo>
                  <a:cubicBezTo>
                    <a:pt x="27301" y="34216"/>
                    <a:pt x="28713" y="33790"/>
                    <a:pt x="30037" y="33790"/>
                  </a:cubicBezTo>
                  <a:close/>
                  <a:moveTo>
                    <a:pt x="32493" y="34297"/>
                  </a:moveTo>
                  <a:cubicBezTo>
                    <a:pt x="34158" y="36183"/>
                    <a:pt x="36229" y="38193"/>
                    <a:pt x="38922" y="38193"/>
                  </a:cubicBezTo>
                  <a:cubicBezTo>
                    <a:pt x="38943" y="38193"/>
                    <a:pt x="38964" y="38193"/>
                    <a:pt x="38985" y="38193"/>
                  </a:cubicBezTo>
                  <a:cubicBezTo>
                    <a:pt x="40252" y="38161"/>
                    <a:pt x="41487" y="37686"/>
                    <a:pt x="42278" y="36799"/>
                  </a:cubicBezTo>
                  <a:cubicBezTo>
                    <a:pt x="42278" y="36831"/>
                    <a:pt x="42310" y="36863"/>
                    <a:pt x="42342" y="36863"/>
                  </a:cubicBezTo>
                  <a:cubicBezTo>
                    <a:pt x="43292" y="37496"/>
                    <a:pt x="44210" y="37876"/>
                    <a:pt x="45350" y="37939"/>
                  </a:cubicBezTo>
                  <a:cubicBezTo>
                    <a:pt x="45429" y="37944"/>
                    <a:pt x="45507" y="37946"/>
                    <a:pt x="45585" y="37946"/>
                  </a:cubicBezTo>
                  <a:cubicBezTo>
                    <a:pt x="46887" y="37946"/>
                    <a:pt x="48110" y="37325"/>
                    <a:pt x="49400" y="37325"/>
                  </a:cubicBezTo>
                  <a:cubicBezTo>
                    <a:pt x="49590" y="37325"/>
                    <a:pt x="49781" y="37338"/>
                    <a:pt x="49974" y="37369"/>
                  </a:cubicBezTo>
                  <a:cubicBezTo>
                    <a:pt x="50818" y="37501"/>
                    <a:pt x="51267" y="37787"/>
                    <a:pt x="52035" y="37787"/>
                  </a:cubicBezTo>
                  <a:cubicBezTo>
                    <a:pt x="52188" y="37787"/>
                    <a:pt x="52354" y="37776"/>
                    <a:pt x="52539" y="37749"/>
                  </a:cubicBezTo>
                  <a:cubicBezTo>
                    <a:pt x="54186" y="37496"/>
                    <a:pt x="55928" y="36768"/>
                    <a:pt x="57480" y="36198"/>
                  </a:cubicBezTo>
                  <a:lnTo>
                    <a:pt x="57480" y="36198"/>
                  </a:lnTo>
                  <a:cubicBezTo>
                    <a:pt x="58050" y="37053"/>
                    <a:pt x="58018" y="38161"/>
                    <a:pt x="56719" y="39491"/>
                  </a:cubicBezTo>
                  <a:cubicBezTo>
                    <a:pt x="55358" y="40916"/>
                    <a:pt x="52983" y="41011"/>
                    <a:pt x="51209" y="41676"/>
                  </a:cubicBezTo>
                  <a:cubicBezTo>
                    <a:pt x="49657" y="42278"/>
                    <a:pt x="48264" y="43291"/>
                    <a:pt x="46649" y="43798"/>
                  </a:cubicBezTo>
                  <a:cubicBezTo>
                    <a:pt x="46142" y="43925"/>
                    <a:pt x="45667" y="44020"/>
                    <a:pt x="45192" y="44051"/>
                  </a:cubicBezTo>
                  <a:cubicBezTo>
                    <a:pt x="45160" y="44020"/>
                    <a:pt x="45129" y="43988"/>
                    <a:pt x="45097" y="43956"/>
                  </a:cubicBezTo>
                  <a:cubicBezTo>
                    <a:pt x="45079" y="43929"/>
                    <a:pt x="45051" y="43918"/>
                    <a:pt x="45020" y="43918"/>
                  </a:cubicBezTo>
                  <a:cubicBezTo>
                    <a:pt x="44941" y="43918"/>
                    <a:pt x="44844" y="43992"/>
                    <a:pt x="44844" y="44083"/>
                  </a:cubicBezTo>
                  <a:cubicBezTo>
                    <a:pt x="43355" y="44083"/>
                    <a:pt x="41962" y="43545"/>
                    <a:pt x="40537" y="42721"/>
                  </a:cubicBezTo>
                  <a:cubicBezTo>
                    <a:pt x="37180" y="40758"/>
                    <a:pt x="34424" y="38003"/>
                    <a:pt x="32271" y="34772"/>
                  </a:cubicBezTo>
                  <a:cubicBezTo>
                    <a:pt x="32334" y="34646"/>
                    <a:pt x="32366" y="34487"/>
                    <a:pt x="32398" y="34361"/>
                  </a:cubicBezTo>
                  <a:cubicBezTo>
                    <a:pt x="32429" y="34329"/>
                    <a:pt x="32461" y="34329"/>
                    <a:pt x="32493" y="34297"/>
                  </a:cubicBezTo>
                  <a:close/>
                  <a:moveTo>
                    <a:pt x="20110" y="35184"/>
                  </a:moveTo>
                  <a:lnTo>
                    <a:pt x="19983" y="35311"/>
                  </a:lnTo>
                  <a:cubicBezTo>
                    <a:pt x="16563" y="36831"/>
                    <a:pt x="13175" y="38446"/>
                    <a:pt x="10388" y="41043"/>
                  </a:cubicBezTo>
                  <a:cubicBezTo>
                    <a:pt x="10333" y="41098"/>
                    <a:pt x="10396" y="41176"/>
                    <a:pt x="10455" y="41176"/>
                  </a:cubicBezTo>
                  <a:cubicBezTo>
                    <a:pt x="10465" y="41176"/>
                    <a:pt x="10474" y="41174"/>
                    <a:pt x="10483" y="41170"/>
                  </a:cubicBezTo>
                  <a:cubicBezTo>
                    <a:pt x="13396" y="39016"/>
                    <a:pt x="16310" y="37338"/>
                    <a:pt x="19508" y="35723"/>
                  </a:cubicBezTo>
                  <a:lnTo>
                    <a:pt x="19508" y="35723"/>
                  </a:lnTo>
                  <a:cubicBezTo>
                    <a:pt x="18907" y="36293"/>
                    <a:pt x="18273" y="36863"/>
                    <a:pt x="17672" y="37464"/>
                  </a:cubicBezTo>
                  <a:cubicBezTo>
                    <a:pt x="17721" y="37391"/>
                    <a:pt x="17675" y="37317"/>
                    <a:pt x="17607" y="37317"/>
                  </a:cubicBezTo>
                  <a:cubicBezTo>
                    <a:pt x="17588" y="37317"/>
                    <a:pt x="17566" y="37323"/>
                    <a:pt x="17545" y="37338"/>
                  </a:cubicBezTo>
                  <a:cubicBezTo>
                    <a:pt x="15328" y="39554"/>
                    <a:pt x="13175" y="41930"/>
                    <a:pt x="11369" y="44495"/>
                  </a:cubicBezTo>
                  <a:cubicBezTo>
                    <a:pt x="11321" y="44543"/>
                    <a:pt x="11384" y="44611"/>
                    <a:pt x="11445" y="44611"/>
                  </a:cubicBezTo>
                  <a:cubicBezTo>
                    <a:pt x="11463" y="44611"/>
                    <a:pt x="11481" y="44605"/>
                    <a:pt x="11496" y="44590"/>
                  </a:cubicBezTo>
                  <a:cubicBezTo>
                    <a:pt x="13079" y="42595"/>
                    <a:pt x="14695" y="40663"/>
                    <a:pt x="16405" y="38794"/>
                  </a:cubicBezTo>
                  <a:lnTo>
                    <a:pt x="16405" y="38794"/>
                  </a:lnTo>
                  <a:cubicBezTo>
                    <a:pt x="15930" y="39364"/>
                    <a:pt x="15518" y="39934"/>
                    <a:pt x="15170" y="40568"/>
                  </a:cubicBezTo>
                  <a:cubicBezTo>
                    <a:pt x="13776" y="43101"/>
                    <a:pt x="13745" y="46458"/>
                    <a:pt x="13333" y="49245"/>
                  </a:cubicBezTo>
                  <a:cubicBezTo>
                    <a:pt x="13111" y="50734"/>
                    <a:pt x="12541" y="53584"/>
                    <a:pt x="12699" y="55959"/>
                  </a:cubicBezTo>
                  <a:cubicBezTo>
                    <a:pt x="11668" y="56943"/>
                    <a:pt x="11036" y="57442"/>
                    <a:pt x="9826" y="57442"/>
                  </a:cubicBezTo>
                  <a:cubicBezTo>
                    <a:pt x="9402" y="57442"/>
                    <a:pt x="8906" y="57381"/>
                    <a:pt x="8297" y="57257"/>
                  </a:cubicBezTo>
                  <a:cubicBezTo>
                    <a:pt x="7791" y="57131"/>
                    <a:pt x="7664" y="56909"/>
                    <a:pt x="7126" y="56877"/>
                  </a:cubicBezTo>
                  <a:cubicBezTo>
                    <a:pt x="7084" y="56875"/>
                    <a:pt x="7042" y="56873"/>
                    <a:pt x="7000" y="56873"/>
                  </a:cubicBezTo>
                  <a:cubicBezTo>
                    <a:pt x="5743" y="56873"/>
                    <a:pt x="4684" y="58016"/>
                    <a:pt x="3599" y="58016"/>
                  </a:cubicBezTo>
                  <a:cubicBezTo>
                    <a:pt x="2962" y="58016"/>
                    <a:pt x="2315" y="57622"/>
                    <a:pt x="1615" y="56371"/>
                  </a:cubicBezTo>
                  <a:cubicBezTo>
                    <a:pt x="0" y="53457"/>
                    <a:pt x="760" y="47978"/>
                    <a:pt x="1774" y="45001"/>
                  </a:cubicBezTo>
                  <a:cubicBezTo>
                    <a:pt x="4339" y="37528"/>
                    <a:pt x="13333" y="36451"/>
                    <a:pt x="20110" y="35184"/>
                  </a:cubicBezTo>
                  <a:close/>
                  <a:moveTo>
                    <a:pt x="32081" y="35437"/>
                  </a:moveTo>
                  <a:cubicBezTo>
                    <a:pt x="34519" y="39016"/>
                    <a:pt x="37845" y="42278"/>
                    <a:pt x="41867" y="44020"/>
                  </a:cubicBezTo>
                  <a:cubicBezTo>
                    <a:pt x="42817" y="44416"/>
                    <a:pt x="43723" y="44614"/>
                    <a:pt x="44622" y="44614"/>
                  </a:cubicBezTo>
                  <a:cubicBezTo>
                    <a:pt x="44801" y="44614"/>
                    <a:pt x="44981" y="44606"/>
                    <a:pt x="45160" y="44590"/>
                  </a:cubicBezTo>
                  <a:cubicBezTo>
                    <a:pt x="46902" y="47250"/>
                    <a:pt x="47725" y="50354"/>
                    <a:pt x="49689" y="52887"/>
                  </a:cubicBezTo>
                  <a:cubicBezTo>
                    <a:pt x="49974" y="53235"/>
                    <a:pt x="50512" y="53710"/>
                    <a:pt x="50702" y="54059"/>
                  </a:cubicBezTo>
                  <a:cubicBezTo>
                    <a:pt x="51906" y="56529"/>
                    <a:pt x="49974" y="56909"/>
                    <a:pt x="48676" y="57447"/>
                  </a:cubicBezTo>
                  <a:cubicBezTo>
                    <a:pt x="46879" y="58201"/>
                    <a:pt x="45083" y="59086"/>
                    <a:pt x="43117" y="59086"/>
                  </a:cubicBezTo>
                  <a:cubicBezTo>
                    <a:pt x="42934" y="59086"/>
                    <a:pt x="42750" y="59079"/>
                    <a:pt x="42563" y="59062"/>
                  </a:cubicBezTo>
                  <a:cubicBezTo>
                    <a:pt x="38256" y="58651"/>
                    <a:pt x="35660" y="54692"/>
                    <a:pt x="33759" y="51240"/>
                  </a:cubicBezTo>
                  <a:cubicBezTo>
                    <a:pt x="31796" y="47725"/>
                    <a:pt x="30339" y="44020"/>
                    <a:pt x="29167" y="40156"/>
                  </a:cubicBezTo>
                  <a:cubicBezTo>
                    <a:pt x="29167" y="40156"/>
                    <a:pt x="29167" y="40156"/>
                    <a:pt x="29136" y="40124"/>
                  </a:cubicBezTo>
                  <a:cubicBezTo>
                    <a:pt x="30656" y="39333"/>
                    <a:pt x="31511" y="37211"/>
                    <a:pt x="32081" y="35437"/>
                  </a:cubicBezTo>
                  <a:close/>
                  <a:moveTo>
                    <a:pt x="24132" y="34551"/>
                  </a:moveTo>
                  <a:cubicBezTo>
                    <a:pt x="24480" y="36198"/>
                    <a:pt x="25177" y="39396"/>
                    <a:pt x="26951" y="40251"/>
                  </a:cubicBezTo>
                  <a:cubicBezTo>
                    <a:pt x="26571" y="44811"/>
                    <a:pt x="29642" y="49150"/>
                    <a:pt x="27616" y="53647"/>
                  </a:cubicBezTo>
                  <a:cubicBezTo>
                    <a:pt x="26697" y="55674"/>
                    <a:pt x="25145" y="57479"/>
                    <a:pt x="23499" y="58999"/>
                  </a:cubicBezTo>
                  <a:cubicBezTo>
                    <a:pt x="22852" y="59587"/>
                    <a:pt x="21962" y="59896"/>
                    <a:pt x="21063" y="59896"/>
                  </a:cubicBezTo>
                  <a:cubicBezTo>
                    <a:pt x="20509" y="59896"/>
                    <a:pt x="19952" y="59779"/>
                    <a:pt x="19445" y="59538"/>
                  </a:cubicBezTo>
                  <a:cubicBezTo>
                    <a:pt x="19097" y="59379"/>
                    <a:pt x="18875" y="58904"/>
                    <a:pt x="18527" y="58682"/>
                  </a:cubicBezTo>
                  <a:cubicBezTo>
                    <a:pt x="18215" y="58541"/>
                    <a:pt x="17953" y="58424"/>
                    <a:pt x="17629" y="58424"/>
                  </a:cubicBezTo>
                  <a:cubicBezTo>
                    <a:pt x="17591" y="58424"/>
                    <a:pt x="17553" y="58426"/>
                    <a:pt x="17513" y="58429"/>
                  </a:cubicBezTo>
                  <a:cubicBezTo>
                    <a:pt x="17101" y="58461"/>
                    <a:pt x="16816" y="58904"/>
                    <a:pt x="16500" y="58904"/>
                  </a:cubicBezTo>
                  <a:cubicBezTo>
                    <a:pt x="16367" y="59009"/>
                    <a:pt x="16228" y="59062"/>
                    <a:pt x="16083" y="59062"/>
                  </a:cubicBezTo>
                  <a:cubicBezTo>
                    <a:pt x="15746" y="59062"/>
                    <a:pt x="15378" y="58774"/>
                    <a:pt x="14980" y="58176"/>
                  </a:cubicBezTo>
                  <a:cubicBezTo>
                    <a:pt x="13840" y="58144"/>
                    <a:pt x="13301" y="57637"/>
                    <a:pt x="13365" y="56687"/>
                  </a:cubicBezTo>
                  <a:cubicBezTo>
                    <a:pt x="13175" y="56054"/>
                    <a:pt x="13206" y="55357"/>
                    <a:pt x="13238" y="54692"/>
                  </a:cubicBezTo>
                  <a:cubicBezTo>
                    <a:pt x="13270" y="52064"/>
                    <a:pt x="13871" y="49403"/>
                    <a:pt x="14251" y="46775"/>
                  </a:cubicBezTo>
                  <a:cubicBezTo>
                    <a:pt x="14600" y="44558"/>
                    <a:pt x="14758" y="42183"/>
                    <a:pt x="16025" y="40219"/>
                  </a:cubicBezTo>
                  <a:cubicBezTo>
                    <a:pt x="17386" y="38129"/>
                    <a:pt x="19667" y="36356"/>
                    <a:pt x="21472" y="34614"/>
                  </a:cubicBezTo>
                  <a:cubicBezTo>
                    <a:pt x="21701" y="34623"/>
                    <a:pt x="21935" y="34627"/>
                    <a:pt x="22171" y="34627"/>
                  </a:cubicBezTo>
                  <a:cubicBezTo>
                    <a:pt x="22817" y="34627"/>
                    <a:pt x="23483" y="34597"/>
                    <a:pt x="24132" y="34551"/>
                  </a:cubicBezTo>
                  <a:close/>
                  <a:moveTo>
                    <a:pt x="28692" y="40314"/>
                  </a:moveTo>
                  <a:cubicBezTo>
                    <a:pt x="30054" y="45192"/>
                    <a:pt x="32113" y="50164"/>
                    <a:pt x="35026" y="54344"/>
                  </a:cubicBezTo>
                  <a:cubicBezTo>
                    <a:pt x="34329" y="56656"/>
                    <a:pt x="33728" y="59031"/>
                    <a:pt x="32429" y="61089"/>
                  </a:cubicBezTo>
                  <a:cubicBezTo>
                    <a:pt x="31289" y="62894"/>
                    <a:pt x="30181" y="63243"/>
                    <a:pt x="28281" y="63781"/>
                  </a:cubicBezTo>
                  <a:cubicBezTo>
                    <a:pt x="27584" y="63971"/>
                    <a:pt x="27014" y="64098"/>
                    <a:pt x="26444" y="64541"/>
                  </a:cubicBezTo>
                  <a:cubicBezTo>
                    <a:pt x="25206" y="65562"/>
                    <a:pt x="25541" y="66221"/>
                    <a:pt x="23754" y="66221"/>
                  </a:cubicBezTo>
                  <a:cubicBezTo>
                    <a:pt x="23712" y="66221"/>
                    <a:pt x="23669" y="66220"/>
                    <a:pt x="23625" y="66220"/>
                  </a:cubicBezTo>
                  <a:cubicBezTo>
                    <a:pt x="21979" y="66188"/>
                    <a:pt x="20997" y="65523"/>
                    <a:pt x="19667" y="64668"/>
                  </a:cubicBezTo>
                  <a:cubicBezTo>
                    <a:pt x="17608" y="63369"/>
                    <a:pt x="15835" y="61818"/>
                    <a:pt x="14726" y="59664"/>
                  </a:cubicBezTo>
                  <a:lnTo>
                    <a:pt x="14726" y="59664"/>
                  </a:lnTo>
                  <a:cubicBezTo>
                    <a:pt x="15008" y="59772"/>
                    <a:pt x="15333" y="59821"/>
                    <a:pt x="15703" y="59821"/>
                  </a:cubicBezTo>
                  <a:cubicBezTo>
                    <a:pt x="15875" y="59821"/>
                    <a:pt x="16056" y="59811"/>
                    <a:pt x="16246" y="59791"/>
                  </a:cubicBezTo>
                  <a:cubicBezTo>
                    <a:pt x="17524" y="59625"/>
                    <a:pt x="18086" y="59526"/>
                    <a:pt x="18384" y="59526"/>
                  </a:cubicBezTo>
                  <a:cubicBezTo>
                    <a:pt x="18884" y="59526"/>
                    <a:pt x="18643" y="59805"/>
                    <a:pt x="19793" y="60519"/>
                  </a:cubicBezTo>
                  <a:cubicBezTo>
                    <a:pt x="20194" y="60767"/>
                    <a:pt x="20560" y="60877"/>
                    <a:pt x="20953" y="60877"/>
                  </a:cubicBezTo>
                  <a:cubicBezTo>
                    <a:pt x="21214" y="60877"/>
                    <a:pt x="21486" y="60829"/>
                    <a:pt x="21788" y="60741"/>
                  </a:cubicBezTo>
                  <a:cubicBezTo>
                    <a:pt x="23752" y="60108"/>
                    <a:pt x="25494" y="57827"/>
                    <a:pt x="26666" y="56244"/>
                  </a:cubicBezTo>
                  <a:cubicBezTo>
                    <a:pt x="28027" y="54375"/>
                    <a:pt x="28946" y="52285"/>
                    <a:pt x="28851" y="49974"/>
                  </a:cubicBezTo>
                  <a:cubicBezTo>
                    <a:pt x="28756" y="46680"/>
                    <a:pt x="27141" y="43671"/>
                    <a:pt x="27236" y="40346"/>
                  </a:cubicBezTo>
                  <a:lnTo>
                    <a:pt x="27236" y="40346"/>
                  </a:lnTo>
                  <a:cubicBezTo>
                    <a:pt x="27449" y="40417"/>
                    <a:pt x="27663" y="40453"/>
                    <a:pt x="27877" y="40453"/>
                  </a:cubicBezTo>
                  <a:cubicBezTo>
                    <a:pt x="27948" y="40453"/>
                    <a:pt x="28019" y="40449"/>
                    <a:pt x="28091" y="40441"/>
                  </a:cubicBezTo>
                  <a:lnTo>
                    <a:pt x="28154" y="40441"/>
                  </a:lnTo>
                  <a:cubicBezTo>
                    <a:pt x="28502" y="43260"/>
                    <a:pt x="29104" y="46078"/>
                    <a:pt x="29896" y="48802"/>
                  </a:cubicBezTo>
                  <a:cubicBezTo>
                    <a:pt x="29908" y="48839"/>
                    <a:pt x="29940" y="48857"/>
                    <a:pt x="29973" y="48857"/>
                  </a:cubicBezTo>
                  <a:cubicBezTo>
                    <a:pt x="30023" y="48857"/>
                    <a:pt x="30073" y="48815"/>
                    <a:pt x="30054" y="48738"/>
                  </a:cubicBezTo>
                  <a:cubicBezTo>
                    <a:pt x="29389" y="45983"/>
                    <a:pt x="28819" y="43196"/>
                    <a:pt x="28281" y="40410"/>
                  </a:cubicBezTo>
                  <a:cubicBezTo>
                    <a:pt x="28407" y="40378"/>
                    <a:pt x="28566" y="40346"/>
                    <a:pt x="28692" y="40314"/>
                  </a:cubicBezTo>
                  <a:close/>
                  <a:moveTo>
                    <a:pt x="35913" y="0"/>
                  </a:moveTo>
                  <a:cubicBezTo>
                    <a:pt x="35818" y="602"/>
                    <a:pt x="35691" y="1203"/>
                    <a:pt x="35565" y="1805"/>
                  </a:cubicBezTo>
                  <a:cubicBezTo>
                    <a:pt x="34519" y="6492"/>
                    <a:pt x="32968" y="11147"/>
                    <a:pt x="31448" y="15708"/>
                  </a:cubicBezTo>
                  <a:cubicBezTo>
                    <a:pt x="30592" y="18305"/>
                    <a:pt x="29452" y="20458"/>
                    <a:pt x="27742" y="22612"/>
                  </a:cubicBezTo>
                  <a:cubicBezTo>
                    <a:pt x="26697" y="23973"/>
                    <a:pt x="25715" y="25240"/>
                    <a:pt x="25272" y="26919"/>
                  </a:cubicBezTo>
                  <a:cubicBezTo>
                    <a:pt x="25240" y="27014"/>
                    <a:pt x="25272" y="27045"/>
                    <a:pt x="25335" y="27077"/>
                  </a:cubicBezTo>
                  <a:cubicBezTo>
                    <a:pt x="25082" y="27204"/>
                    <a:pt x="24829" y="27330"/>
                    <a:pt x="24575" y="27457"/>
                  </a:cubicBezTo>
                  <a:cubicBezTo>
                    <a:pt x="24480" y="27489"/>
                    <a:pt x="24354" y="27552"/>
                    <a:pt x="24259" y="27615"/>
                  </a:cubicBezTo>
                  <a:cubicBezTo>
                    <a:pt x="24227" y="27584"/>
                    <a:pt x="24227" y="27584"/>
                    <a:pt x="24227" y="27552"/>
                  </a:cubicBezTo>
                  <a:cubicBezTo>
                    <a:pt x="21345" y="24670"/>
                    <a:pt x="17988" y="21630"/>
                    <a:pt x="13776" y="21091"/>
                  </a:cubicBezTo>
                  <a:cubicBezTo>
                    <a:pt x="13400" y="21045"/>
                    <a:pt x="13029" y="21022"/>
                    <a:pt x="12663" y="21022"/>
                  </a:cubicBezTo>
                  <a:cubicBezTo>
                    <a:pt x="11273" y="21022"/>
                    <a:pt x="9949" y="21352"/>
                    <a:pt x="8646" y="21978"/>
                  </a:cubicBezTo>
                  <a:cubicBezTo>
                    <a:pt x="5796" y="23372"/>
                    <a:pt x="3484" y="24923"/>
                    <a:pt x="222" y="25367"/>
                  </a:cubicBezTo>
                  <a:cubicBezTo>
                    <a:pt x="127" y="25367"/>
                    <a:pt x="95" y="25493"/>
                    <a:pt x="127" y="25588"/>
                  </a:cubicBezTo>
                  <a:cubicBezTo>
                    <a:pt x="127" y="25620"/>
                    <a:pt x="95" y="25683"/>
                    <a:pt x="95" y="25715"/>
                  </a:cubicBezTo>
                  <a:cubicBezTo>
                    <a:pt x="634" y="28660"/>
                    <a:pt x="2597" y="31099"/>
                    <a:pt x="4687" y="33157"/>
                  </a:cubicBezTo>
                  <a:cubicBezTo>
                    <a:pt x="6492" y="34962"/>
                    <a:pt x="9216" y="35849"/>
                    <a:pt x="11686" y="36419"/>
                  </a:cubicBezTo>
                  <a:cubicBezTo>
                    <a:pt x="5954" y="38224"/>
                    <a:pt x="1204" y="41328"/>
                    <a:pt x="412" y="48485"/>
                  </a:cubicBezTo>
                  <a:cubicBezTo>
                    <a:pt x="127" y="50860"/>
                    <a:pt x="127" y="53362"/>
                    <a:pt x="792" y="55706"/>
                  </a:cubicBezTo>
                  <a:cubicBezTo>
                    <a:pt x="1109" y="56846"/>
                    <a:pt x="1520" y="58524"/>
                    <a:pt x="2882" y="58777"/>
                  </a:cubicBezTo>
                  <a:cubicBezTo>
                    <a:pt x="3001" y="58803"/>
                    <a:pt x="3118" y="58815"/>
                    <a:pt x="3232" y="58815"/>
                  </a:cubicBezTo>
                  <a:cubicBezTo>
                    <a:pt x="3818" y="58815"/>
                    <a:pt x="4347" y="58514"/>
                    <a:pt x="4877" y="58302"/>
                  </a:cubicBezTo>
                  <a:cubicBezTo>
                    <a:pt x="5661" y="57983"/>
                    <a:pt x="6445" y="57531"/>
                    <a:pt x="7326" y="57531"/>
                  </a:cubicBezTo>
                  <a:cubicBezTo>
                    <a:pt x="7406" y="57531"/>
                    <a:pt x="7487" y="57534"/>
                    <a:pt x="7569" y="57542"/>
                  </a:cubicBezTo>
                  <a:cubicBezTo>
                    <a:pt x="8171" y="57606"/>
                    <a:pt x="8646" y="58112"/>
                    <a:pt x="9248" y="58176"/>
                  </a:cubicBezTo>
                  <a:cubicBezTo>
                    <a:pt x="9360" y="58187"/>
                    <a:pt x="9470" y="58193"/>
                    <a:pt x="9577" y="58193"/>
                  </a:cubicBezTo>
                  <a:cubicBezTo>
                    <a:pt x="10917" y="58193"/>
                    <a:pt x="11851" y="57307"/>
                    <a:pt x="12731" y="56339"/>
                  </a:cubicBezTo>
                  <a:cubicBezTo>
                    <a:pt x="12858" y="57511"/>
                    <a:pt x="13175" y="58524"/>
                    <a:pt x="13840" y="59157"/>
                  </a:cubicBezTo>
                  <a:cubicBezTo>
                    <a:pt x="13840" y="59189"/>
                    <a:pt x="13840" y="59221"/>
                    <a:pt x="13871" y="59221"/>
                  </a:cubicBezTo>
                  <a:cubicBezTo>
                    <a:pt x="14980" y="61849"/>
                    <a:pt x="17006" y="63654"/>
                    <a:pt x="19382" y="65175"/>
                  </a:cubicBezTo>
                  <a:cubicBezTo>
                    <a:pt x="20560" y="65920"/>
                    <a:pt x="22196" y="67251"/>
                    <a:pt x="23733" y="67251"/>
                  </a:cubicBezTo>
                  <a:cubicBezTo>
                    <a:pt x="24219" y="67251"/>
                    <a:pt x="24696" y="67117"/>
                    <a:pt x="25145" y="66790"/>
                  </a:cubicBezTo>
                  <a:cubicBezTo>
                    <a:pt x="25747" y="66378"/>
                    <a:pt x="26000" y="65586"/>
                    <a:pt x="26602" y="65143"/>
                  </a:cubicBezTo>
                  <a:cubicBezTo>
                    <a:pt x="27616" y="64383"/>
                    <a:pt x="28851" y="64383"/>
                    <a:pt x="29991" y="63971"/>
                  </a:cubicBezTo>
                  <a:cubicBezTo>
                    <a:pt x="30941" y="63591"/>
                    <a:pt x="31638" y="63021"/>
                    <a:pt x="32271" y="62229"/>
                  </a:cubicBezTo>
                  <a:cubicBezTo>
                    <a:pt x="33918" y="60203"/>
                    <a:pt x="34931" y="57194"/>
                    <a:pt x="35216" y="54597"/>
                  </a:cubicBezTo>
                  <a:cubicBezTo>
                    <a:pt x="37087" y="57198"/>
                    <a:pt x="39847" y="59557"/>
                    <a:pt x="43174" y="59557"/>
                  </a:cubicBezTo>
                  <a:cubicBezTo>
                    <a:pt x="43452" y="59557"/>
                    <a:pt x="43734" y="59540"/>
                    <a:pt x="44020" y="59506"/>
                  </a:cubicBezTo>
                  <a:cubicBezTo>
                    <a:pt x="46174" y="59252"/>
                    <a:pt x="49214" y="58049"/>
                    <a:pt x="51051" y="56941"/>
                  </a:cubicBezTo>
                  <a:cubicBezTo>
                    <a:pt x="51842" y="56466"/>
                    <a:pt x="52191" y="56117"/>
                    <a:pt x="51906" y="55136"/>
                  </a:cubicBezTo>
                  <a:cubicBezTo>
                    <a:pt x="51336" y="53299"/>
                    <a:pt x="49341" y="51842"/>
                    <a:pt x="48391" y="50164"/>
                  </a:cubicBezTo>
                  <a:cubicBezTo>
                    <a:pt x="47377" y="48295"/>
                    <a:pt x="46712" y="46300"/>
                    <a:pt x="45540" y="44558"/>
                  </a:cubicBezTo>
                  <a:cubicBezTo>
                    <a:pt x="46205" y="44463"/>
                    <a:pt x="46870" y="44273"/>
                    <a:pt x="47567" y="43988"/>
                  </a:cubicBezTo>
                  <a:cubicBezTo>
                    <a:pt x="48992" y="43418"/>
                    <a:pt x="50291" y="42563"/>
                    <a:pt x="51716" y="42056"/>
                  </a:cubicBezTo>
                  <a:cubicBezTo>
                    <a:pt x="52919" y="41645"/>
                    <a:pt x="54218" y="41486"/>
                    <a:pt x="55421" y="40948"/>
                  </a:cubicBezTo>
                  <a:cubicBezTo>
                    <a:pt x="57701" y="39966"/>
                    <a:pt x="58651" y="37844"/>
                    <a:pt x="57765" y="35976"/>
                  </a:cubicBezTo>
                  <a:cubicBezTo>
                    <a:pt x="57796" y="35913"/>
                    <a:pt x="57733" y="35849"/>
                    <a:pt x="57670" y="35818"/>
                  </a:cubicBezTo>
                  <a:cubicBezTo>
                    <a:pt x="57385" y="35311"/>
                    <a:pt x="56973" y="34836"/>
                    <a:pt x="56403" y="34392"/>
                  </a:cubicBezTo>
                  <a:cubicBezTo>
                    <a:pt x="54376" y="32872"/>
                    <a:pt x="51684" y="33189"/>
                    <a:pt x="49341" y="32746"/>
                  </a:cubicBezTo>
                  <a:cubicBezTo>
                    <a:pt x="46941" y="32290"/>
                    <a:pt x="44774" y="31251"/>
                    <a:pt x="42337" y="31251"/>
                  </a:cubicBezTo>
                  <a:cubicBezTo>
                    <a:pt x="42234" y="31251"/>
                    <a:pt x="42130" y="31253"/>
                    <a:pt x="42025" y="31257"/>
                  </a:cubicBezTo>
                  <a:lnTo>
                    <a:pt x="41962" y="31257"/>
                  </a:lnTo>
                  <a:cubicBezTo>
                    <a:pt x="41613" y="30845"/>
                    <a:pt x="41233" y="30434"/>
                    <a:pt x="40822" y="30117"/>
                  </a:cubicBezTo>
                  <a:cubicBezTo>
                    <a:pt x="39523" y="29009"/>
                    <a:pt x="37908" y="28407"/>
                    <a:pt x="36451" y="27615"/>
                  </a:cubicBezTo>
                  <a:cubicBezTo>
                    <a:pt x="35438" y="27077"/>
                    <a:pt x="34488" y="26254"/>
                    <a:pt x="33443" y="25747"/>
                  </a:cubicBezTo>
                  <a:cubicBezTo>
                    <a:pt x="33411" y="25715"/>
                    <a:pt x="33411" y="25683"/>
                    <a:pt x="33411" y="25683"/>
                  </a:cubicBezTo>
                  <a:cubicBezTo>
                    <a:pt x="31796" y="23150"/>
                    <a:pt x="32999" y="19983"/>
                    <a:pt x="33601" y="17323"/>
                  </a:cubicBezTo>
                  <a:cubicBezTo>
                    <a:pt x="34139" y="14948"/>
                    <a:pt x="34678" y="12541"/>
                    <a:pt x="35216" y="10166"/>
                  </a:cubicBezTo>
                  <a:cubicBezTo>
                    <a:pt x="35945" y="6777"/>
                    <a:pt x="36831" y="3389"/>
                    <a:pt x="37528" y="0"/>
                  </a:cubicBezTo>
                  <a:lnTo>
                    <a:pt x="36958" y="0"/>
                  </a:lnTo>
                  <a:cubicBezTo>
                    <a:pt x="36895" y="222"/>
                    <a:pt x="36863" y="443"/>
                    <a:pt x="36800" y="633"/>
                  </a:cubicBezTo>
                  <a:cubicBezTo>
                    <a:pt x="35755" y="5415"/>
                    <a:pt x="34646" y="10166"/>
                    <a:pt x="33601" y="14948"/>
                  </a:cubicBezTo>
                  <a:cubicBezTo>
                    <a:pt x="32904" y="18115"/>
                    <a:pt x="31036" y="22453"/>
                    <a:pt x="32873" y="25493"/>
                  </a:cubicBezTo>
                  <a:lnTo>
                    <a:pt x="31416" y="25778"/>
                  </a:lnTo>
                  <a:cubicBezTo>
                    <a:pt x="31701" y="25810"/>
                    <a:pt x="31986" y="25842"/>
                    <a:pt x="32271" y="25905"/>
                  </a:cubicBezTo>
                  <a:cubicBezTo>
                    <a:pt x="33443" y="26222"/>
                    <a:pt x="34488" y="27140"/>
                    <a:pt x="35533" y="27742"/>
                  </a:cubicBezTo>
                  <a:cubicBezTo>
                    <a:pt x="37180" y="28692"/>
                    <a:pt x="39016" y="29325"/>
                    <a:pt x="40473" y="30560"/>
                  </a:cubicBezTo>
                  <a:cubicBezTo>
                    <a:pt x="41392" y="31321"/>
                    <a:pt x="42025" y="32397"/>
                    <a:pt x="42310" y="33474"/>
                  </a:cubicBezTo>
                  <a:cubicBezTo>
                    <a:pt x="41328" y="32556"/>
                    <a:pt x="39808" y="32556"/>
                    <a:pt x="38478" y="32524"/>
                  </a:cubicBezTo>
                  <a:cubicBezTo>
                    <a:pt x="38333" y="32519"/>
                    <a:pt x="38189" y="32516"/>
                    <a:pt x="38045" y="32516"/>
                  </a:cubicBezTo>
                  <a:cubicBezTo>
                    <a:pt x="35542" y="32516"/>
                    <a:pt x="33141" y="33256"/>
                    <a:pt x="30656" y="33316"/>
                  </a:cubicBezTo>
                  <a:cubicBezTo>
                    <a:pt x="30537" y="33307"/>
                    <a:pt x="30416" y="33303"/>
                    <a:pt x="30292" y="33303"/>
                  </a:cubicBezTo>
                  <a:cubicBezTo>
                    <a:pt x="29953" y="33303"/>
                    <a:pt x="29593" y="33333"/>
                    <a:pt x="29199" y="33379"/>
                  </a:cubicBezTo>
                  <a:cubicBezTo>
                    <a:pt x="27014" y="33664"/>
                    <a:pt x="24860" y="34012"/>
                    <a:pt x="22644" y="34076"/>
                  </a:cubicBezTo>
                  <a:cubicBezTo>
                    <a:pt x="22453" y="34076"/>
                    <a:pt x="22139" y="34088"/>
                    <a:pt x="21769" y="34088"/>
                  </a:cubicBezTo>
                  <a:cubicBezTo>
                    <a:pt x="20169" y="34088"/>
                    <a:pt x="17508" y="33858"/>
                    <a:pt x="19128" y="31416"/>
                  </a:cubicBezTo>
                  <a:cubicBezTo>
                    <a:pt x="19698" y="30560"/>
                    <a:pt x="21282" y="29895"/>
                    <a:pt x="22169" y="29389"/>
                  </a:cubicBezTo>
                  <a:cubicBezTo>
                    <a:pt x="24227" y="28185"/>
                    <a:pt x="26412" y="27109"/>
                    <a:pt x="28661" y="26349"/>
                  </a:cubicBezTo>
                  <a:lnTo>
                    <a:pt x="28661" y="26349"/>
                  </a:lnTo>
                  <a:lnTo>
                    <a:pt x="25589" y="26950"/>
                  </a:lnTo>
                  <a:cubicBezTo>
                    <a:pt x="26381" y="24702"/>
                    <a:pt x="28091" y="23118"/>
                    <a:pt x="29421" y="21186"/>
                  </a:cubicBezTo>
                  <a:cubicBezTo>
                    <a:pt x="30719" y="19350"/>
                    <a:pt x="31479" y="17196"/>
                    <a:pt x="32176" y="15074"/>
                  </a:cubicBezTo>
                  <a:cubicBezTo>
                    <a:pt x="33759" y="10134"/>
                    <a:pt x="35501" y="5130"/>
                    <a:pt x="364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70"/>
        <p:cNvGrpSpPr/>
        <p:nvPr/>
      </p:nvGrpSpPr>
      <p:grpSpPr>
        <a:xfrm>
          <a:off x="0" y="0"/>
          <a:ext cx="0" cy="0"/>
          <a:chOff x="0" y="0"/>
          <a:chExt cx="0" cy="0"/>
        </a:xfrm>
      </p:grpSpPr>
      <p:grpSp>
        <p:nvGrpSpPr>
          <p:cNvPr id="171" name="Google Shape;171;p29"/>
          <p:cNvGrpSpPr/>
          <p:nvPr/>
        </p:nvGrpSpPr>
        <p:grpSpPr>
          <a:xfrm>
            <a:off x="8654501" y="-196125"/>
            <a:ext cx="3708844" cy="1676325"/>
            <a:chOff x="6490875" y="-147094"/>
            <a:chExt cx="2781633" cy="1257244"/>
          </a:xfrm>
        </p:grpSpPr>
        <p:sp>
          <p:nvSpPr>
            <p:cNvPr id="172" name="Google Shape;172;p29"/>
            <p:cNvSpPr/>
            <p:nvPr/>
          </p:nvSpPr>
          <p:spPr>
            <a:xfrm flipH="1">
              <a:off x="7250130" y="79764"/>
              <a:ext cx="1155744" cy="763768"/>
            </a:xfrm>
            <a:custGeom>
              <a:avLst/>
              <a:gdLst/>
              <a:ahLst/>
              <a:cxnLst/>
              <a:rect l="l" t="t" r="r" b="b"/>
              <a:pathLst>
                <a:path w="36270" h="23967" extrusionOk="0">
                  <a:moveTo>
                    <a:pt x="23658" y="0"/>
                  </a:moveTo>
                  <a:cubicBezTo>
                    <a:pt x="23650" y="0"/>
                    <a:pt x="23642" y="2"/>
                    <a:pt x="23633" y="4"/>
                  </a:cubicBezTo>
                  <a:cubicBezTo>
                    <a:pt x="19611" y="796"/>
                    <a:pt x="16540" y="4058"/>
                    <a:pt x="12581" y="5103"/>
                  </a:cubicBezTo>
                  <a:cubicBezTo>
                    <a:pt x="11111" y="5517"/>
                    <a:pt x="9391" y="6013"/>
                    <a:pt x="7771" y="6013"/>
                  </a:cubicBezTo>
                  <a:cubicBezTo>
                    <a:pt x="7158" y="6013"/>
                    <a:pt x="6559" y="5942"/>
                    <a:pt x="5994" y="5768"/>
                  </a:cubicBezTo>
                  <a:cubicBezTo>
                    <a:pt x="4949" y="5452"/>
                    <a:pt x="3967" y="4977"/>
                    <a:pt x="3017" y="4438"/>
                  </a:cubicBezTo>
                  <a:cubicBezTo>
                    <a:pt x="2162" y="3868"/>
                    <a:pt x="1243" y="3393"/>
                    <a:pt x="325" y="2950"/>
                  </a:cubicBezTo>
                  <a:cubicBezTo>
                    <a:pt x="301" y="2938"/>
                    <a:pt x="277" y="2932"/>
                    <a:pt x="255" y="2932"/>
                  </a:cubicBezTo>
                  <a:cubicBezTo>
                    <a:pt x="100" y="2932"/>
                    <a:pt x="1" y="3187"/>
                    <a:pt x="167" y="3298"/>
                  </a:cubicBezTo>
                  <a:cubicBezTo>
                    <a:pt x="610" y="3488"/>
                    <a:pt x="1053" y="3710"/>
                    <a:pt x="1497" y="3963"/>
                  </a:cubicBezTo>
                  <a:cubicBezTo>
                    <a:pt x="2003" y="4248"/>
                    <a:pt x="2510" y="4565"/>
                    <a:pt x="3049" y="4850"/>
                  </a:cubicBezTo>
                  <a:cubicBezTo>
                    <a:pt x="3904" y="5420"/>
                    <a:pt x="4695" y="6085"/>
                    <a:pt x="5265" y="6940"/>
                  </a:cubicBezTo>
                  <a:cubicBezTo>
                    <a:pt x="5360" y="7098"/>
                    <a:pt x="5455" y="7257"/>
                    <a:pt x="5550" y="7478"/>
                  </a:cubicBezTo>
                  <a:cubicBezTo>
                    <a:pt x="5519" y="7510"/>
                    <a:pt x="5519" y="7605"/>
                    <a:pt x="5582" y="7637"/>
                  </a:cubicBezTo>
                  <a:cubicBezTo>
                    <a:pt x="5614" y="7637"/>
                    <a:pt x="5614" y="7668"/>
                    <a:pt x="5645" y="7668"/>
                  </a:cubicBezTo>
                  <a:cubicBezTo>
                    <a:pt x="6532" y="9537"/>
                    <a:pt x="7070" y="12704"/>
                    <a:pt x="4885" y="13464"/>
                  </a:cubicBezTo>
                  <a:lnTo>
                    <a:pt x="4790" y="13464"/>
                  </a:lnTo>
                  <a:cubicBezTo>
                    <a:pt x="4727" y="13464"/>
                    <a:pt x="4695" y="13527"/>
                    <a:pt x="4727" y="13590"/>
                  </a:cubicBezTo>
                  <a:cubicBezTo>
                    <a:pt x="4701" y="13642"/>
                    <a:pt x="4739" y="13694"/>
                    <a:pt x="4805" y="13694"/>
                  </a:cubicBezTo>
                  <a:cubicBezTo>
                    <a:pt x="4820" y="13694"/>
                    <a:pt x="4836" y="13691"/>
                    <a:pt x="4854" y="13685"/>
                  </a:cubicBezTo>
                  <a:cubicBezTo>
                    <a:pt x="4885" y="13685"/>
                    <a:pt x="4917" y="13685"/>
                    <a:pt x="4980" y="13654"/>
                  </a:cubicBezTo>
                  <a:cubicBezTo>
                    <a:pt x="5341" y="13699"/>
                    <a:pt x="5758" y="13765"/>
                    <a:pt x="6158" y="13765"/>
                  </a:cubicBezTo>
                  <a:cubicBezTo>
                    <a:pt x="6602" y="13765"/>
                    <a:pt x="7024" y="13684"/>
                    <a:pt x="7324" y="13400"/>
                  </a:cubicBezTo>
                  <a:cubicBezTo>
                    <a:pt x="7609" y="13147"/>
                    <a:pt x="7862" y="12545"/>
                    <a:pt x="8084" y="12260"/>
                  </a:cubicBezTo>
                  <a:cubicBezTo>
                    <a:pt x="8242" y="12039"/>
                    <a:pt x="8369" y="11944"/>
                    <a:pt x="8432" y="11659"/>
                  </a:cubicBezTo>
                  <a:cubicBezTo>
                    <a:pt x="8622" y="10835"/>
                    <a:pt x="7831" y="9949"/>
                    <a:pt x="7577" y="9283"/>
                  </a:cubicBezTo>
                  <a:cubicBezTo>
                    <a:pt x="7229" y="8365"/>
                    <a:pt x="6690" y="7922"/>
                    <a:pt x="5835" y="7510"/>
                  </a:cubicBezTo>
                  <a:cubicBezTo>
                    <a:pt x="5455" y="6718"/>
                    <a:pt x="4917" y="6053"/>
                    <a:pt x="4315" y="5483"/>
                  </a:cubicBezTo>
                  <a:lnTo>
                    <a:pt x="4315" y="5483"/>
                  </a:lnTo>
                  <a:cubicBezTo>
                    <a:pt x="4822" y="5705"/>
                    <a:pt x="5360" y="5927"/>
                    <a:pt x="5899" y="6085"/>
                  </a:cubicBezTo>
                  <a:cubicBezTo>
                    <a:pt x="7514" y="7035"/>
                    <a:pt x="9414" y="7447"/>
                    <a:pt x="11061" y="8428"/>
                  </a:cubicBezTo>
                  <a:cubicBezTo>
                    <a:pt x="11758" y="8840"/>
                    <a:pt x="12423" y="9315"/>
                    <a:pt x="13056" y="9822"/>
                  </a:cubicBezTo>
                  <a:cubicBezTo>
                    <a:pt x="13151" y="10582"/>
                    <a:pt x="12834" y="11247"/>
                    <a:pt x="12803" y="12007"/>
                  </a:cubicBezTo>
                  <a:cubicBezTo>
                    <a:pt x="12739" y="12704"/>
                    <a:pt x="12993" y="13020"/>
                    <a:pt x="13341" y="13622"/>
                  </a:cubicBezTo>
                  <a:cubicBezTo>
                    <a:pt x="13879" y="14509"/>
                    <a:pt x="13753" y="15364"/>
                    <a:pt x="13974" y="16314"/>
                  </a:cubicBezTo>
                  <a:cubicBezTo>
                    <a:pt x="14164" y="16947"/>
                    <a:pt x="14481" y="17517"/>
                    <a:pt x="14924" y="18024"/>
                  </a:cubicBezTo>
                  <a:cubicBezTo>
                    <a:pt x="15463" y="18657"/>
                    <a:pt x="16128" y="19037"/>
                    <a:pt x="16825" y="19449"/>
                  </a:cubicBezTo>
                  <a:cubicBezTo>
                    <a:pt x="17838" y="20083"/>
                    <a:pt x="18440" y="20684"/>
                    <a:pt x="19231" y="21571"/>
                  </a:cubicBezTo>
                  <a:cubicBezTo>
                    <a:pt x="19611" y="22014"/>
                    <a:pt x="20055" y="22426"/>
                    <a:pt x="20593" y="22711"/>
                  </a:cubicBezTo>
                  <a:cubicBezTo>
                    <a:pt x="21480" y="23186"/>
                    <a:pt x="22462" y="23281"/>
                    <a:pt x="23253" y="23946"/>
                  </a:cubicBezTo>
                  <a:cubicBezTo>
                    <a:pt x="23266" y="23959"/>
                    <a:pt x="23285" y="23967"/>
                    <a:pt x="23305" y="23967"/>
                  </a:cubicBezTo>
                  <a:cubicBezTo>
                    <a:pt x="23332" y="23967"/>
                    <a:pt x="23361" y="23952"/>
                    <a:pt x="23380" y="23915"/>
                  </a:cubicBezTo>
                  <a:cubicBezTo>
                    <a:pt x="23443" y="23915"/>
                    <a:pt x="23507" y="23851"/>
                    <a:pt x="23443" y="23756"/>
                  </a:cubicBezTo>
                  <a:cubicBezTo>
                    <a:pt x="22747" y="22616"/>
                    <a:pt x="22462" y="21603"/>
                    <a:pt x="22462" y="20273"/>
                  </a:cubicBezTo>
                  <a:cubicBezTo>
                    <a:pt x="22493" y="19386"/>
                    <a:pt x="22493" y="18499"/>
                    <a:pt x="22367" y="17612"/>
                  </a:cubicBezTo>
                  <a:cubicBezTo>
                    <a:pt x="22208" y="16757"/>
                    <a:pt x="21955" y="15871"/>
                    <a:pt x="21543" y="15111"/>
                  </a:cubicBezTo>
                  <a:cubicBezTo>
                    <a:pt x="21163" y="14350"/>
                    <a:pt x="20530" y="14034"/>
                    <a:pt x="20245" y="13179"/>
                  </a:cubicBezTo>
                  <a:cubicBezTo>
                    <a:pt x="19833" y="11849"/>
                    <a:pt x="19421" y="10962"/>
                    <a:pt x="18091" y="10265"/>
                  </a:cubicBezTo>
                  <a:cubicBezTo>
                    <a:pt x="16977" y="9657"/>
                    <a:pt x="15659" y="9515"/>
                    <a:pt x="14382" y="9515"/>
                  </a:cubicBezTo>
                  <a:cubicBezTo>
                    <a:pt x="14063" y="9515"/>
                    <a:pt x="13746" y="9524"/>
                    <a:pt x="13436" y="9537"/>
                  </a:cubicBezTo>
                  <a:cubicBezTo>
                    <a:pt x="13373" y="9537"/>
                    <a:pt x="13341" y="9600"/>
                    <a:pt x="13373" y="9664"/>
                  </a:cubicBezTo>
                  <a:cubicBezTo>
                    <a:pt x="12708" y="9093"/>
                    <a:pt x="11979" y="8555"/>
                    <a:pt x="11219" y="8112"/>
                  </a:cubicBezTo>
                  <a:cubicBezTo>
                    <a:pt x="9857" y="7288"/>
                    <a:pt x="8337" y="6845"/>
                    <a:pt x="6880" y="6243"/>
                  </a:cubicBezTo>
                  <a:lnTo>
                    <a:pt x="6880" y="6243"/>
                  </a:lnTo>
                  <a:cubicBezTo>
                    <a:pt x="7106" y="6267"/>
                    <a:pt x="7334" y="6278"/>
                    <a:pt x="7563" y="6278"/>
                  </a:cubicBezTo>
                  <a:cubicBezTo>
                    <a:pt x="8846" y="6278"/>
                    <a:pt x="10173" y="5937"/>
                    <a:pt x="11409" y="5642"/>
                  </a:cubicBezTo>
                  <a:cubicBezTo>
                    <a:pt x="11821" y="5547"/>
                    <a:pt x="12201" y="5452"/>
                    <a:pt x="12581" y="5325"/>
                  </a:cubicBezTo>
                  <a:cubicBezTo>
                    <a:pt x="12581" y="5347"/>
                    <a:pt x="12597" y="5370"/>
                    <a:pt x="12617" y="5370"/>
                  </a:cubicBezTo>
                  <a:cubicBezTo>
                    <a:pt x="12626" y="5370"/>
                    <a:pt x="12635" y="5366"/>
                    <a:pt x="12644" y="5357"/>
                  </a:cubicBezTo>
                  <a:cubicBezTo>
                    <a:pt x="14164" y="4660"/>
                    <a:pt x="15779" y="4691"/>
                    <a:pt x="17395" y="4565"/>
                  </a:cubicBezTo>
                  <a:cubicBezTo>
                    <a:pt x="18853" y="4425"/>
                    <a:pt x="20261" y="3937"/>
                    <a:pt x="21708" y="3937"/>
                  </a:cubicBezTo>
                  <a:cubicBezTo>
                    <a:pt x="21895" y="3937"/>
                    <a:pt x="22083" y="3945"/>
                    <a:pt x="22272" y="3963"/>
                  </a:cubicBezTo>
                  <a:cubicBezTo>
                    <a:pt x="22282" y="3974"/>
                    <a:pt x="22289" y="3977"/>
                    <a:pt x="22295" y="3977"/>
                  </a:cubicBezTo>
                  <a:cubicBezTo>
                    <a:pt x="22307" y="3977"/>
                    <a:pt x="22314" y="3963"/>
                    <a:pt x="22335" y="3963"/>
                  </a:cubicBezTo>
                  <a:cubicBezTo>
                    <a:pt x="23780" y="6171"/>
                    <a:pt x="26233" y="7558"/>
                    <a:pt x="28848" y="7558"/>
                  </a:cubicBezTo>
                  <a:cubicBezTo>
                    <a:pt x="29271" y="7558"/>
                    <a:pt x="29698" y="7522"/>
                    <a:pt x="30126" y="7447"/>
                  </a:cubicBezTo>
                  <a:cubicBezTo>
                    <a:pt x="32976" y="6940"/>
                    <a:pt x="36269" y="4438"/>
                    <a:pt x="36111" y="1240"/>
                  </a:cubicBezTo>
                  <a:cubicBezTo>
                    <a:pt x="36111" y="1172"/>
                    <a:pt x="36066" y="1140"/>
                    <a:pt x="36018" y="1140"/>
                  </a:cubicBezTo>
                  <a:cubicBezTo>
                    <a:pt x="35978" y="1140"/>
                    <a:pt x="35936" y="1164"/>
                    <a:pt x="35921" y="1208"/>
                  </a:cubicBezTo>
                  <a:cubicBezTo>
                    <a:pt x="35026" y="1958"/>
                    <a:pt x="33946" y="2375"/>
                    <a:pt x="32823" y="2375"/>
                  </a:cubicBezTo>
                  <a:cubicBezTo>
                    <a:pt x="32475" y="2375"/>
                    <a:pt x="32124" y="2335"/>
                    <a:pt x="31772" y="2253"/>
                  </a:cubicBezTo>
                  <a:cubicBezTo>
                    <a:pt x="30664" y="1968"/>
                    <a:pt x="29682" y="1271"/>
                    <a:pt x="28542" y="1081"/>
                  </a:cubicBezTo>
                  <a:cubicBezTo>
                    <a:pt x="28320" y="1042"/>
                    <a:pt x="28100" y="1024"/>
                    <a:pt x="27884" y="1024"/>
                  </a:cubicBezTo>
                  <a:cubicBezTo>
                    <a:pt x="25816" y="1024"/>
                    <a:pt x="24004" y="2687"/>
                    <a:pt x="22398" y="3805"/>
                  </a:cubicBezTo>
                  <a:cubicBezTo>
                    <a:pt x="22382" y="3789"/>
                    <a:pt x="22359" y="3781"/>
                    <a:pt x="22335" y="3781"/>
                  </a:cubicBezTo>
                  <a:cubicBezTo>
                    <a:pt x="22311" y="3781"/>
                    <a:pt x="22287" y="3789"/>
                    <a:pt x="22272" y="3805"/>
                  </a:cubicBezTo>
                  <a:cubicBezTo>
                    <a:pt x="22001" y="3759"/>
                    <a:pt x="21729" y="3739"/>
                    <a:pt x="21457" y="3739"/>
                  </a:cubicBezTo>
                  <a:cubicBezTo>
                    <a:pt x="20042" y="3739"/>
                    <a:pt x="18612" y="4269"/>
                    <a:pt x="17205" y="4375"/>
                  </a:cubicBezTo>
                  <a:cubicBezTo>
                    <a:pt x="16223" y="4438"/>
                    <a:pt x="15273" y="4470"/>
                    <a:pt x="14323" y="4691"/>
                  </a:cubicBezTo>
                  <a:cubicBezTo>
                    <a:pt x="17490" y="3298"/>
                    <a:pt x="20308" y="1176"/>
                    <a:pt x="23665" y="131"/>
                  </a:cubicBezTo>
                  <a:cubicBezTo>
                    <a:pt x="23751" y="131"/>
                    <a:pt x="23733" y="0"/>
                    <a:pt x="23658"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173" name="Google Shape;173;p29"/>
            <p:cNvSpPr/>
            <p:nvPr/>
          </p:nvSpPr>
          <p:spPr>
            <a:xfrm flipH="1">
              <a:off x="6490875" y="12143"/>
              <a:ext cx="917680" cy="687063"/>
            </a:xfrm>
            <a:custGeom>
              <a:avLst/>
              <a:gdLst/>
              <a:ahLst/>
              <a:cxnLst/>
              <a:rect l="l" t="t" r="r" b="b"/>
              <a:pathLst>
                <a:path w="28799" h="21560" extrusionOk="0">
                  <a:moveTo>
                    <a:pt x="4853" y="1"/>
                  </a:moveTo>
                  <a:cubicBezTo>
                    <a:pt x="4778" y="1"/>
                    <a:pt x="4759" y="134"/>
                    <a:pt x="4846" y="163"/>
                  </a:cubicBezTo>
                  <a:cubicBezTo>
                    <a:pt x="8488" y="1050"/>
                    <a:pt x="12351" y="1810"/>
                    <a:pt x="14790" y="4882"/>
                  </a:cubicBezTo>
                  <a:cubicBezTo>
                    <a:pt x="14758" y="4913"/>
                    <a:pt x="14726" y="4945"/>
                    <a:pt x="14695" y="5008"/>
                  </a:cubicBezTo>
                  <a:cubicBezTo>
                    <a:pt x="14663" y="5135"/>
                    <a:pt x="14663" y="5262"/>
                    <a:pt x="14631" y="5388"/>
                  </a:cubicBezTo>
                  <a:cubicBezTo>
                    <a:pt x="14410" y="5958"/>
                    <a:pt x="14030" y="6338"/>
                    <a:pt x="13523" y="6528"/>
                  </a:cubicBezTo>
                  <a:cubicBezTo>
                    <a:pt x="13301" y="6655"/>
                    <a:pt x="13048" y="6718"/>
                    <a:pt x="12795" y="6845"/>
                  </a:cubicBezTo>
                  <a:cubicBezTo>
                    <a:pt x="11433" y="7542"/>
                    <a:pt x="10514" y="8650"/>
                    <a:pt x="9723" y="9949"/>
                  </a:cubicBezTo>
                  <a:cubicBezTo>
                    <a:pt x="8836" y="11500"/>
                    <a:pt x="8171" y="13147"/>
                    <a:pt x="7253" y="14667"/>
                  </a:cubicBezTo>
                  <a:cubicBezTo>
                    <a:pt x="7221" y="14731"/>
                    <a:pt x="7221" y="14762"/>
                    <a:pt x="7189" y="14826"/>
                  </a:cubicBezTo>
                  <a:cubicBezTo>
                    <a:pt x="6374" y="15779"/>
                    <a:pt x="5179" y="16363"/>
                    <a:pt x="4016" y="16363"/>
                  </a:cubicBezTo>
                  <a:cubicBezTo>
                    <a:pt x="3054" y="16363"/>
                    <a:pt x="2113" y="15964"/>
                    <a:pt x="1425" y="15047"/>
                  </a:cubicBezTo>
                  <a:cubicBezTo>
                    <a:pt x="1192" y="14744"/>
                    <a:pt x="1097" y="14441"/>
                    <a:pt x="860" y="14441"/>
                  </a:cubicBezTo>
                  <a:cubicBezTo>
                    <a:pt x="775" y="14441"/>
                    <a:pt x="672" y="14480"/>
                    <a:pt x="539" y="14572"/>
                  </a:cubicBezTo>
                  <a:cubicBezTo>
                    <a:pt x="0" y="14952"/>
                    <a:pt x="64" y="16124"/>
                    <a:pt x="190" y="16663"/>
                  </a:cubicBezTo>
                  <a:cubicBezTo>
                    <a:pt x="507" y="17771"/>
                    <a:pt x="1457" y="18499"/>
                    <a:pt x="2439" y="19006"/>
                  </a:cubicBezTo>
                  <a:cubicBezTo>
                    <a:pt x="2502" y="19006"/>
                    <a:pt x="2534" y="19006"/>
                    <a:pt x="2566" y="18974"/>
                  </a:cubicBezTo>
                  <a:cubicBezTo>
                    <a:pt x="2724" y="19006"/>
                    <a:pt x="2882" y="19038"/>
                    <a:pt x="3041" y="19038"/>
                  </a:cubicBezTo>
                  <a:cubicBezTo>
                    <a:pt x="3769" y="19133"/>
                    <a:pt x="4529" y="19291"/>
                    <a:pt x="5289" y="19418"/>
                  </a:cubicBezTo>
                  <a:cubicBezTo>
                    <a:pt x="5311" y="19440"/>
                    <a:pt x="5334" y="19462"/>
                    <a:pt x="5367" y="19462"/>
                  </a:cubicBezTo>
                  <a:cubicBezTo>
                    <a:pt x="5381" y="19462"/>
                    <a:pt x="5397" y="19459"/>
                    <a:pt x="5416" y="19449"/>
                  </a:cubicBezTo>
                  <a:cubicBezTo>
                    <a:pt x="5447" y="19449"/>
                    <a:pt x="5447" y="19449"/>
                    <a:pt x="5479" y="19418"/>
                  </a:cubicBezTo>
                  <a:cubicBezTo>
                    <a:pt x="6429" y="19576"/>
                    <a:pt x="7379" y="19671"/>
                    <a:pt x="8298" y="19671"/>
                  </a:cubicBezTo>
                  <a:cubicBezTo>
                    <a:pt x="8931" y="19671"/>
                    <a:pt x="9533" y="19544"/>
                    <a:pt x="10103" y="19291"/>
                  </a:cubicBezTo>
                  <a:cubicBezTo>
                    <a:pt x="10483" y="19133"/>
                    <a:pt x="11401" y="18246"/>
                    <a:pt x="11971" y="17993"/>
                  </a:cubicBezTo>
                  <a:cubicBezTo>
                    <a:pt x="11971" y="18024"/>
                    <a:pt x="12003" y="18024"/>
                    <a:pt x="12035" y="18024"/>
                  </a:cubicBezTo>
                  <a:cubicBezTo>
                    <a:pt x="12161" y="18309"/>
                    <a:pt x="12288" y="18563"/>
                    <a:pt x="12446" y="18848"/>
                  </a:cubicBezTo>
                  <a:cubicBezTo>
                    <a:pt x="12415" y="18911"/>
                    <a:pt x="12446" y="18974"/>
                    <a:pt x="12478" y="18974"/>
                  </a:cubicBezTo>
                  <a:cubicBezTo>
                    <a:pt x="12642" y="19038"/>
                    <a:pt x="12812" y="19066"/>
                    <a:pt x="12986" y="19066"/>
                  </a:cubicBezTo>
                  <a:cubicBezTo>
                    <a:pt x="14114" y="19066"/>
                    <a:pt x="15379" y="17860"/>
                    <a:pt x="16120" y="17201"/>
                  </a:cubicBezTo>
                  <a:cubicBezTo>
                    <a:pt x="17450" y="15997"/>
                    <a:pt x="18463" y="14414"/>
                    <a:pt x="18812" y="12641"/>
                  </a:cubicBezTo>
                  <a:cubicBezTo>
                    <a:pt x="19033" y="11532"/>
                    <a:pt x="18970" y="10424"/>
                    <a:pt x="18653" y="9379"/>
                  </a:cubicBezTo>
                  <a:lnTo>
                    <a:pt x="18653" y="9379"/>
                  </a:lnTo>
                  <a:cubicBezTo>
                    <a:pt x="19192" y="10550"/>
                    <a:pt x="19698" y="11754"/>
                    <a:pt x="20174" y="12989"/>
                  </a:cubicBezTo>
                  <a:cubicBezTo>
                    <a:pt x="19477" y="14699"/>
                    <a:pt x="19635" y="17011"/>
                    <a:pt x="20965" y="18373"/>
                  </a:cubicBezTo>
                  <a:cubicBezTo>
                    <a:pt x="23055" y="20494"/>
                    <a:pt x="26666" y="19069"/>
                    <a:pt x="28534" y="21508"/>
                  </a:cubicBezTo>
                  <a:cubicBezTo>
                    <a:pt x="28534" y="21540"/>
                    <a:pt x="28566" y="21540"/>
                    <a:pt x="28597" y="21540"/>
                  </a:cubicBezTo>
                  <a:cubicBezTo>
                    <a:pt x="28618" y="21553"/>
                    <a:pt x="28641" y="21560"/>
                    <a:pt x="28662" y="21560"/>
                  </a:cubicBezTo>
                  <a:cubicBezTo>
                    <a:pt x="28737" y="21560"/>
                    <a:pt x="28798" y="21480"/>
                    <a:pt x="28724" y="21381"/>
                  </a:cubicBezTo>
                  <a:cubicBezTo>
                    <a:pt x="28692" y="21350"/>
                    <a:pt x="28661" y="21286"/>
                    <a:pt x="28629" y="21254"/>
                  </a:cubicBezTo>
                  <a:cubicBezTo>
                    <a:pt x="28249" y="19513"/>
                    <a:pt x="27299" y="17961"/>
                    <a:pt x="26001" y="16726"/>
                  </a:cubicBezTo>
                  <a:cubicBezTo>
                    <a:pt x="25336" y="16092"/>
                    <a:pt x="24544" y="15554"/>
                    <a:pt x="23752" y="15079"/>
                  </a:cubicBezTo>
                  <a:cubicBezTo>
                    <a:pt x="22612" y="14446"/>
                    <a:pt x="21282" y="14129"/>
                    <a:pt x="20427" y="13116"/>
                  </a:cubicBezTo>
                  <a:cubicBezTo>
                    <a:pt x="20395" y="13084"/>
                    <a:pt x="20395" y="13052"/>
                    <a:pt x="20395" y="13021"/>
                  </a:cubicBezTo>
                  <a:cubicBezTo>
                    <a:pt x="20395" y="12989"/>
                    <a:pt x="20395" y="12989"/>
                    <a:pt x="20395" y="12989"/>
                  </a:cubicBezTo>
                  <a:cubicBezTo>
                    <a:pt x="20395" y="12989"/>
                    <a:pt x="20395" y="12957"/>
                    <a:pt x="20395" y="12957"/>
                  </a:cubicBezTo>
                  <a:cubicBezTo>
                    <a:pt x="19888" y="10867"/>
                    <a:pt x="18843" y="8872"/>
                    <a:pt x="17577" y="7162"/>
                  </a:cubicBezTo>
                  <a:cubicBezTo>
                    <a:pt x="17038" y="6212"/>
                    <a:pt x="16342" y="5293"/>
                    <a:pt x="15360" y="4818"/>
                  </a:cubicBezTo>
                  <a:cubicBezTo>
                    <a:pt x="15328" y="4755"/>
                    <a:pt x="15296" y="4692"/>
                    <a:pt x="15265" y="4660"/>
                  </a:cubicBezTo>
                  <a:cubicBezTo>
                    <a:pt x="15265" y="4597"/>
                    <a:pt x="15233" y="4533"/>
                    <a:pt x="15170" y="4533"/>
                  </a:cubicBezTo>
                  <a:cubicBezTo>
                    <a:pt x="15138" y="4502"/>
                    <a:pt x="15138" y="4470"/>
                    <a:pt x="15106" y="4438"/>
                  </a:cubicBezTo>
                  <a:cubicBezTo>
                    <a:pt x="15088" y="4410"/>
                    <a:pt x="15064" y="4399"/>
                    <a:pt x="15040" y="4399"/>
                  </a:cubicBezTo>
                  <a:cubicBezTo>
                    <a:pt x="14983" y="4399"/>
                    <a:pt x="14926" y="4466"/>
                    <a:pt x="14948" y="4533"/>
                  </a:cubicBezTo>
                  <a:lnTo>
                    <a:pt x="14980" y="4597"/>
                  </a:lnTo>
                  <a:lnTo>
                    <a:pt x="14916" y="4597"/>
                  </a:lnTo>
                  <a:cubicBezTo>
                    <a:pt x="12541" y="1683"/>
                    <a:pt x="8519" y="480"/>
                    <a:pt x="4877" y="5"/>
                  </a:cubicBezTo>
                  <a:cubicBezTo>
                    <a:pt x="4869" y="2"/>
                    <a:pt x="4861" y="1"/>
                    <a:pt x="4853"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174" name="Google Shape;174;p29"/>
            <p:cNvSpPr/>
            <p:nvPr/>
          </p:nvSpPr>
          <p:spPr>
            <a:xfrm flipH="1">
              <a:off x="7556919" y="154809"/>
              <a:ext cx="682198" cy="640632"/>
            </a:xfrm>
            <a:custGeom>
              <a:avLst/>
              <a:gdLst/>
              <a:ahLst/>
              <a:cxnLst/>
              <a:rect l="l" t="t" r="r" b="b"/>
              <a:pathLst>
                <a:path w="21409" h="20103" extrusionOk="0">
                  <a:moveTo>
                    <a:pt x="16537" y="2431"/>
                  </a:moveTo>
                  <a:cubicBezTo>
                    <a:pt x="17284" y="2431"/>
                    <a:pt x="18027" y="2551"/>
                    <a:pt x="18717" y="2812"/>
                  </a:cubicBezTo>
                  <a:cubicBezTo>
                    <a:pt x="19255" y="2875"/>
                    <a:pt x="19382" y="3192"/>
                    <a:pt x="19097" y="3762"/>
                  </a:cubicBezTo>
                  <a:cubicBezTo>
                    <a:pt x="19002" y="3793"/>
                    <a:pt x="18907" y="3793"/>
                    <a:pt x="18812" y="3825"/>
                  </a:cubicBezTo>
                  <a:cubicBezTo>
                    <a:pt x="18590" y="3952"/>
                    <a:pt x="18210" y="3983"/>
                    <a:pt x="17957" y="4078"/>
                  </a:cubicBezTo>
                  <a:cubicBezTo>
                    <a:pt x="17324" y="4300"/>
                    <a:pt x="16785" y="4617"/>
                    <a:pt x="16247" y="4997"/>
                  </a:cubicBezTo>
                  <a:cubicBezTo>
                    <a:pt x="16189" y="4995"/>
                    <a:pt x="16131" y="4995"/>
                    <a:pt x="16073" y="4995"/>
                  </a:cubicBezTo>
                  <a:cubicBezTo>
                    <a:pt x="14605" y="4995"/>
                    <a:pt x="13073" y="5386"/>
                    <a:pt x="12098" y="6422"/>
                  </a:cubicBezTo>
                  <a:cubicBezTo>
                    <a:pt x="11560" y="6643"/>
                    <a:pt x="11022" y="6865"/>
                    <a:pt x="10483" y="7055"/>
                  </a:cubicBezTo>
                  <a:cubicBezTo>
                    <a:pt x="11402" y="6517"/>
                    <a:pt x="11972" y="5503"/>
                    <a:pt x="12795" y="4807"/>
                  </a:cubicBezTo>
                  <a:cubicBezTo>
                    <a:pt x="13357" y="4349"/>
                    <a:pt x="13918" y="4192"/>
                    <a:pt x="14525" y="4192"/>
                  </a:cubicBezTo>
                  <a:cubicBezTo>
                    <a:pt x="14842" y="4192"/>
                    <a:pt x="15171" y="4235"/>
                    <a:pt x="15519" y="4300"/>
                  </a:cubicBezTo>
                  <a:cubicBezTo>
                    <a:pt x="15883" y="4363"/>
                    <a:pt x="16247" y="4427"/>
                    <a:pt x="16603" y="4427"/>
                  </a:cubicBezTo>
                  <a:cubicBezTo>
                    <a:pt x="16959" y="4427"/>
                    <a:pt x="17308" y="4363"/>
                    <a:pt x="17640" y="4173"/>
                  </a:cubicBezTo>
                  <a:cubicBezTo>
                    <a:pt x="17640" y="4173"/>
                    <a:pt x="17640" y="4110"/>
                    <a:pt x="17609" y="4110"/>
                  </a:cubicBezTo>
                  <a:cubicBezTo>
                    <a:pt x="17327" y="4194"/>
                    <a:pt x="17042" y="4224"/>
                    <a:pt x="16755" y="4224"/>
                  </a:cubicBezTo>
                  <a:cubicBezTo>
                    <a:pt x="15985" y="4224"/>
                    <a:pt x="15206" y="4004"/>
                    <a:pt x="14453" y="4004"/>
                  </a:cubicBezTo>
                  <a:cubicBezTo>
                    <a:pt x="14004" y="4004"/>
                    <a:pt x="13565" y="4082"/>
                    <a:pt x="13143" y="4332"/>
                  </a:cubicBezTo>
                  <a:cubicBezTo>
                    <a:pt x="11813" y="5123"/>
                    <a:pt x="11243" y="6802"/>
                    <a:pt x="9691" y="7213"/>
                  </a:cubicBezTo>
                  <a:cubicBezTo>
                    <a:pt x="8868" y="7055"/>
                    <a:pt x="8076" y="6897"/>
                    <a:pt x="7348" y="6517"/>
                  </a:cubicBezTo>
                  <a:cubicBezTo>
                    <a:pt x="7316" y="6517"/>
                    <a:pt x="7316" y="6485"/>
                    <a:pt x="7285" y="6485"/>
                  </a:cubicBezTo>
                  <a:cubicBezTo>
                    <a:pt x="8045" y="6010"/>
                    <a:pt x="8678" y="5662"/>
                    <a:pt x="9596" y="5630"/>
                  </a:cubicBezTo>
                  <a:cubicBezTo>
                    <a:pt x="9672" y="5630"/>
                    <a:pt x="9745" y="5631"/>
                    <a:pt x="9814" y="5631"/>
                  </a:cubicBezTo>
                  <a:cubicBezTo>
                    <a:pt x="10092" y="5631"/>
                    <a:pt x="10325" y="5611"/>
                    <a:pt x="10578" y="5408"/>
                  </a:cubicBezTo>
                  <a:cubicBezTo>
                    <a:pt x="11117" y="5028"/>
                    <a:pt x="11497" y="4363"/>
                    <a:pt x="12067" y="3920"/>
                  </a:cubicBezTo>
                  <a:cubicBezTo>
                    <a:pt x="12700" y="3445"/>
                    <a:pt x="13428" y="3065"/>
                    <a:pt x="14188" y="2812"/>
                  </a:cubicBezTo>
                  <a:cubicBezTo>
                    <a:pt x="14940" y="2567"/>
                    <a:pt x="15741" y="2431"/>
                    <a:pt x="16537" y="2431"/>
                  </a:cubicBezTo>
                  <a:close/>
                  <a:moveTo>
                    <a:pt x="381" y="373"/>
                  </a:moveTo>
                  <a:lnTo>
                    <a:pt x="381" y="373"/>
                  </a:lnTo>
                  <a:cubicBezTo>
                    <a:pt x="1046" y="1070"/>
                    <a:pt x="1584" y="1893"/>
                    <a:pt x="2344" y="2495"/>
                  </a:cubicBezTo>
                  <a:cubicBezTo>
                    <a:pt x="2819" y="2907"/>
                    <a:pt x="3326" y="3192"/>
                    <a:pt x="3864" y="3477"/>
                  </a:cubicBezTo>
                  <a:cubicBezTo>
                    <a:pt x="4086" y="3572"/>
                    <a:pt x="4308" y="3667"/>
                    <a:pt x="4498" y="3762"/>
                  </a:cubicBezTo>
                  <a:cubicBezTo>
                    <a:pt x="4593" y="3793"/>
                    <a:pt x="4719" y="3825"/>
                    <a:pt x="4814" y="3888"/>
                  </a:cubicBezTo>
                  <a:cubicBezTo>
                    <a:pt x="5163" y="3920"/>
                    <a:pt x="5321" y="4142"/>
                    <a:pt x="5226" y="4522"/>
                  </a:cubicBezTo>
                  <a:cubicBezTo>
                    <a:pt x="5163" y="4522"/>
                    <a:pt x="5163" y="4617"/>
                    <a:pt x="5194" y="4648"/>
                  </a:cubicBezTo>
                  <a:cubicBezTo>
                    <a:pt x="5954" y="5250"/>
                    <a:pt x="6810" y="5725"/>
                    <a:pt x="7760" y="6010"/>
                  </a:cubicBezTo>
                  <a:cubicBezTo>
                    <a:pt x="7538" y="6137"/>
                    <a:pt x="7348" y="6295"/>
                    <a:pt x="7190" y="6453"/>
                  </a:cubicBezTo>
                  <a:cubicBezTo>
                    <a:pt x="7158" y="6485"/>
                    <a:pt x="7095" y="6517"/>
                    <a:pt x="7095" y="6580"/>
                  </a:cubicBezTo>
                  <a:cubicBezTo>
                    <a:pt x="7095" y="6612"/>
                    <a:pt x="7095" y="6675"/>
                    <a:pt x="7095" y="6738"/>
                  </a:cubicBezTo>
                  <a:cubicBezTo>
                    <a:pt x="6873" y="7023"/>
                    <a:pt x="6746" y="7309"/>
                    <a:pt x="6683" y="7657"/>
                  </a:cubicBezTo>
                  <a:cubicBezTo>
                    <a:pt x="6081" y="6137"/>
                    <a:pt x="4561" y="5282"/>
                    <a:pt x="3326" y="4300"/>
                  </a:cubicBezTo>
                  <a:cubicBezTo>
                    <a:pt x="2503" y="3635"/>
                    <a:pt x="1806" y="2907"/>
                    <a:pt x="1172" y="2051"/>
                  </a:cubicBezTo>
                  <a:cubicBezTo>
                    <a:pt x="792" y="1545"/>
                    <a:pt x="666" y="911"/>
                    <a:pt x="381" y="373"/>
                  </a:cubicBezTo>
                  <a:close/>
                  <a:moveTo>
                    <a:pt x="14924" y="5960"/>
                  </a:moveTo>
                  <a:cubicBezTo>
                    <a:pt x="16043" y="5960"/>
                    <a:pt x="17172" y="6245"/>
                    <a:pt x="18147" y="6802"/>
                  </a:cubicBezTo>
                  <a:cubicBezTo>
                    <a:pt x="18844" y="7182"/>
                    <a:pt x="19414" y="7689"/>
                    <a:pt x="19794" y="8385"/>
                  </a:cubicBezTo>
                  <a:cubicBezTo>
                    <a:pt x="20047" y="8829"/>
                    <a:pt x="21061" y="10855"/>
                    <a:pt x="20111" y="11109"/>
                  </a:cubicBezTo>
                  <a:cubicBezTo>
                    <a:pt x="20107" y="11111"/>
                    <a:pt x="20101" y="11112"/>
                    <a:pt x="20094" y="11112"/>
                  </a:cubicBezTo>
                  <a:cubicBezTo>
                    <a:pt x="19982" y="11112"/>
                    <a:pt x="19475" y="10887"/>
                    <a:pt x="19445" y="10887"/>
                  </a:cubicBezTo>
                  <a:cubicBezTo>
                    <a:pt x="19255" y="10855"/>
                    <a:pt x="19065" y="10824"/>
                    <a:pt x="18875" y="10824"/>
                  </a:cubicBezTo>
                  <a:cubicBezTo>
                    <a:pt x="18860" y="10808"/>
                    <a:pt x="18836" y="10800"/>
                    <a:pt x="18812" y="10800"/>
                  </a:cubicBezTo>
                  <a:cubicBezTo>
                    <a:pt x="18788" y="10800"/>
                    <a:pt x="18765" y="10808"/>
                    <a:pt x="18749" y="10824"/>
                  </a:cubicBezTo>
                  <a:cubicBezTo>
                    <a:pt x="18654" y="10824"/>
                    <a:pt x="18559" y="10824"/>
                    <a:pt x="18432" y="10855"/>
                  </a:cubicBezTo>
                  <a:cubicBezTo>
                    <a:pt x="18234" y="10863"/>
                    <a:pt x="18044" y="10868"/>
                    <a:pt x="17860" y="10868"/>
                  </a:cubicBezTo>
                  <a:cubicBezTo>
                    <a:pt x="17247" y="10868"/>
                    <a:pt x="16690" y="10806"/>
                    <a:pt x="16057" y="10539"/>
                  </a:cubicBezTo>
                  <a:cubicBezTo>
                    <a:pt x="15867" y="10254"/>
                    <a:pt x="15645" y="9937"/>
                    <a:pt x="15392" y="9684"/>
                  </a:cubicBezTo>
                  <a:cubicBezTo>
                    <a:pt x="14600" y="8829"/>
                    <a:pt x="13587" y="8195"/>
                    <a:pt x="12510" y="7815"/>
                  </a:cubicBezTo>
                  <a:cubicBezTo>
                    <a:pt x="11782" y="7562"/>
                    <a:pt x="11022" y="7435"/>
                    <a:pt x="10261" y="7309"/>
                  </a:cubicBezTo>
                  <a:cubicBezTo>
                    <a:pt x="10768" y="7213"/>
                    <a:pt x="11275" y="6992"/>
                    <a:pt x="11782" y="6802"/>
                  </a:cubicBezTo>
                  <a:lnTo>
                    <a:pt x="11782" y="6802"/>
                  </a:lnTo>
                  <a:cubicBezTo>
                    <a:pt x="11756" y="6827"/>
                    <a:pt x="11793" y="6874"/>
                    <a:pt x="11824" y="6874"/>
                  </a:cubicBezTo>
                  <a:cubicBezTo>
                    <a:pt x="11832" y="6874"/>
                    <a:pt x="11839" y="6871"/>
                    <a:pt x="11845" y="6865"/>
                  </a:cubicBezTo>
                  <a:cubicBezTo>
                    <a:pt x="11908" y="6802"/>
                    <a:pt x="11972" y="6738"/>
                    <a:pt x="12035" y="6675"/>
                  </a:cubicBezTo>
                  <a:cubicBezTo>
                    <a:pt x="12573" y="6453"/>
                    <a:pt x="13143" y="6200"/>
                    <a:pt x="13713" y="6073"/>
                  </a:cubicBezTo>
                  <a:cubicBezTo>
                    <a:pt x="14110" y="5997"/>
                    <a:pt x="14517" y="5960"/>
                    <a:pt x="14924" y="5960"/>
                  </a:cubicBezTo>
                  <a:close/>
                  <a:moveTo>
                    <a:pt x="16215" y="10824"/>
                  </a:moveTo>
                  <a:cubicBezTo>
                    <a:pt x="17039" y="11077"/>
                    <a:pt x="17894" y="10982"/>
                    <a:pt x="18717" y="11045"/>
                  </a:cubicBezTo>
                  <a:cubicBezTo>
                    <a:pt x="18717" y="11330"/>
                    <a:pt x="18749" y="11615"/>
                    <a:pt x="18812" y="11900"/>
                  </a:cubicBezTo>
                  <a:cubicBezTo>
                    <a:pt x="18907" y="12217"/>
                    <a:pt x="19287" y="12787"/>
                    <a:pt x="19255" y="13041"/>
                  </a:cubicBezTo>
                  <a:cubicBezTo>
                    <a:pt x="19097" y="13294"/>
                    <a:pt x="18907" y="13579"/>
                    <a:pt x="18717" y="13832"/>
                  </a:cubicBezTo>
                  <a:cubicBezTo>
                    <a:pt x="18559" y="13864"/>
                    <a:pt x="18400" y="13896"/>
                    <a:pt x="18242" y="13896"/>
                  </a:cubicBezTo>
                  <a:lnTo>
                    <a:pt x="17894" y="13896"/>
                  </a:lnTo>
                  <a:cubicBezTo>
                    <a:pt x="17640" y="13927"/>
                    <a:pt x="17450" y="13991"/>
                    <a:pt x="17292" y="14117"/>
                  </a:cubicBezTo>
                  <a:cubicBezTo>
                    <a:pt x="17165" y="13674"/>
                    <a:pt x="17070" y="13262"/>
                    <a:pt x="16975" y="12851"/>
                  </a:cubicBezTo>
                  <a:cubicBezTo>
                    <a:pt x="16817" y="12122"/>
                    <a:pt x="16564" y="11425"/>
                    <a:pt x="16215" y="10824"/>
                  </a:cubicBezTo>
                  <a:close/>
                  <a:moveTo>
                    <a:pt x="7316" y="6675"/>
                  </a:moveTo>
                  <a:lnTo>
                    <a:pt x="7316" y="6675"/>
                  </a:lnTo>
                  <a:cubicBezTo>
                    <a:pt x="9311" y="7720"/>
                    <a:pt x="11718" y="7404"/>
                    <a:pt x="13713" y="8607"/>
                  </a:cubicBezTo>
                  <a:cubicBezTo>
                    <a:pt x="14727" y="9209"/>
                    <a:pt x="15614" y="10095"/>
                    <a:pt x="16184" y="11172"/>
                  </a:cubicBezTo>
                  <a:cubicBezTo>
                    <a:pt x="16690" y="12249"/>
                    <a:pt x="16785" y="13452"/>
                    <a:pt x="17102" y="14592"/>
                  </a:cubicBezTo>
                  <a:cubicBezTo>
                    <a:pt x="17229" y="15004"/>
                    <a:pt x="17419" y="15226"/>
                    <a:pt x="16817" y="15542"/>
                  </a:cubicBezTo>
                  <a:cubicBezTo>
                    <a:pt x="16564" y="15669"/>
                    <a:pt x="16089" y="15637"/>
                    <a:pt x="15804" y="15669"/>
                  </a:cubicBezTo>
                  <a:cubicBezTo>
                    <a:pt x="15492" y="15695"/>
                    <a:pt x="15180" y="15716"/>
                    <a:pt x="14868" y="15716"/>
                  </a:cubicBezTo>
                  <a:cubicBezTo>
                    <a:pt x="14420" y="15716"/>
                    <a:pt x="13971" y="15673"/>
                    <a:pt x="13523" y="15542"/>
                  </a:cubicBezTo>
                  <a:cubicBezTo>
                    <a:pt x="12162" y="15131"/>
                    <a:pt x="11338" y="14022"/>
                    <a:pt x="10768" y="12787"/>
                  </a:cubicBezTo>
                  <a:cubicBezTo>
                    <a:pt x="10293" y="11774"/>
                    <a:pt x="9818" y="10950"/>
                    <a:pt x="9090" y="10127"/>
                  </a:cubicBezTo>
                  <a:cubicBezTo>
                    <a:pt x="8171" y="9145"/>
                    <a:pt x="7190" y="8100"/>
                    <a:pt x="7316" y="6675"/>
                  </a:cubicBezTo>
                  <a:close/>
                  <a:moveTo>
                    <a:pt x="8868" y="10254"/>
                  </a:moveTo>
                  <a:lnTo>
                    <a:pt x="8868" y="10254"/>
                  </a:lnTo>
                  <a:cubicBezTo>
                    <a:pt x="9311" y="10760"/>
                    <a:pt x="9723" y="11235"/>
                    <a:pt x="10071" y="11837"/>
                  </a:cubicBezTo>
                  <a:cubicBezTo>
                    <a:pt x="10420" y="12502"/>
                    <a:pt x="10641" y="13262"/>
                    <a:pt x="11085" y="13896"/>
                  </a:cubicBezTo>
                  <a:cubicBezTo>
                    <a:pt x="11687" y="14877"/>
                    <a:pt x="12637" y="15606"/>
                    <a:pt x="13777" y="15859"/>
                  </a:cubicBezTo>
                  <a:cubicBezTo>
                    <a:pt x="13903" y="15891"/>
                    <a:pt x="14062" y="15891"/>
                    <a:pt x="14188" y="15922"/>
                  </a:cubicBezTo>
                  <a:cubicBezTo>
                    <a:pt x="14188" y="15922"/>
                    <a:pt x="14188" y="15922"/>
                    <a:pt x="14188" y="15954"/>
                  </a:cubicBezTo>
                  <a:cubicBezTo>
                    <a:pt x="14442" y="16461"/>
                    <a:pt x="14632" y="17791"/>
                    <a:pt x="14220" y="18329"/>
                  </a:cubicBezTo>
                  <a:cubicBezTo>
                    <a:pt x="13845" y="18793"/>
                    <a:pt x="13578" y="18956"/>
                    <a:pt x="13367" y="18956"/>
                  </a:cubicBezTo>
                  <a:cubicBezTo>
                    <a:pt x="12902" y="18956"/>
                    <a:pt x="12714" y="18163"/>
                    <a:pt x="12257" y="18076"/>
                  </a:cubicBezTo>
                  <a:cubicBezTo>
                    <a:pt x="12193" y="18060"/>
                    <a:pt x="12137" y="18054"/>
                    <a:pt x="12087" y="18054"/>
                  </a:cubicBezTo>
                  <a:cubicBezTo>
                    <a:pt x="11868" y="18054"/>
                    <a:pt x="11750" y="18174"/>
                    <a:pt x="11567" y="18174"/>
                  </a:cubicBezTo>
                  <a:cubicBezTo>
                    <a:pt x="11454" y="18174"/>
                    <a:pt x="11317" y="18129"/>
                    <a:pt x="11117" y="17981"/>
                  </a:cubicBezTo>
                  <a:cubicBezTo>
                    <a:pt x="10610" y="17633"/>
                    <a:pt x="10230" y="16904"/>
                    <a:pt x="9976" y="16366"/>
                  </a:cubicBezTo>
                  <a:cubicBezTo>
                    <a:pt x="9343" y="15162"/>
                    <a:pt x="9216" y="13896"/>
                    <a:pt x="9185" y="12566"/>
                  </a:cubicBezTo>
                  <a:cubicBezTo>
                    <a:pt x="9185" y="11774"/>
                    <a:pt x="9185" y="10982"/>
                    <a:pt x="8868" y="10254"/>
                  </a:cubicBezTo>
                  <a:close/>
                  <a:moveTo>
                    <a:pt x="7031" y="7182"/>
                  </a:moveTo>
                  <a:cubicBezTo>
                    <a:pt x="6968" y="7847"/>
                    <a:pt x="7253" y="8480"/>
                    <a:pt x="7633" y="9082"/>
                  </a:cubicBezTo>
                  <a:cubicBezTo>
                    <a:pt x="7950" y="9620"/>
                    <a:pt x="8361" y="10127"/>
                    <a:pt x="8488" y="10729"/>
                  </a:cubicBezTo>
                  <a:cubicBezTo>
                    <a:pt x="8710" y="11615"/>
                    <a:pt x="8298" y="12439"/>
                    <a:pt x="7950" y="13231"/>
                  </a:cubicBezTo>
                  <a:cubicBezTo>
                    <a:pt x="7095" y="15226"/>
                    <a:pt x="6683" y="17126"/>
                    <a:pt x="7506" y="19058"/>
                  </a:cubicBezTo>
                  <a:cubicBezTo>
                    <a:pt x="7253" y="18583"/>
                    <a:pt x="7063" y="18044"/>
                    <a:pt x="7000" y="17823"/>
                  </a:cubicBezTo>
                  <a:cubicBezTo>
                    <a:pt x="6746" y="17063"/>
                    <a:pt x="6651" y="16271"/>
                    <a:pt x="6683" y="15479"/>
                  </a:cubicBezTo>
                  <a:cubicBezTo>
                    <a:pt x="6746" y="13959"/>
                    <a:pt x="7411" y="12502"/>
                    <a:pt x="7380" y="11014"/>
                  </a:cubicBezTo>
                  <a:cubicBezTo>
                    <a:pt x="7348" y="9715"/>
                    <a:pt x="6493" y="8385"/>
                    <a:pt x="7031" y="7182"/>
                  </a:cubicBezTo>
                  <a:close/>
                  <a:moveTo>
                    <a:pt x="7611" y="8683"/>
                  </a:moveTo>
                  <a:cubicBezTo>
                    <a:pt x="7818" y="9042"/>
                    <a:pt x="8081" y="9380"/>
                    <a:pt x="8361" y="9684"/>
                  </a:cubicBezTo>
                  <a:cubicBezTo>
                    <a:pt x="8425" y="9747"/>
                    <a:pt x="8488" y="9842"/>
                    <a:pt x="8551" y="9905"/>
                  </a:cubicBezTo>
                  <a:cubicBezTo>
                    <a:pt x="8551" y="9937"/>
                    <a:pt x="8551" y="9937"/>
                    <a:pt x="8551" y="9937"/>
                  </a:cubicBezTo>
                  <a:cubicBezTo>
                    <a:pt x="9343" y="11489"/>
                    <a:pt x="8805" y="13294"/>
                    <a:pt x="9216" y="14941"/>
                  </a:cubicBezTo>
                  <a:cubicBezTo>
                    <a:pt x="9280" y="15194"/>
                    <a:pt x="9343" y="15416"/>
                    <a:pt x="9438" y="15637"/>
                  </a:cubicBezTo>
                  <a:cubicBezTo>
                    <a:pt x="9121" y="16239"/>
                    <a:pt x="8868" y="16841"/>
                    <a:pt x="8741" y="17474"/>
                  </a:cubicBezTo>
                  <a:cubicBezTo>
                    <a:pt x="8646" y="17823"/>
                    <a:pt x="8615" y="18171"/>
                    <a:pt x="8583" y="18519"/>
                  </a:cubicBezTo>
                  <a:cubicBezTo>
                    <a:pt x="8551" y="18741"/>
                    <a:pt x="8710" y="19374"/>
                    <a:pt x="8583" y="19533"/>
                  </a:cubicBezTo>
                  <a:cubicBezTo>
                    <a:pt x="8484" y="19692"/>
                    <a:pt x="8372" y="19763"/>
                    <a:pt x="8255" y="19763"/>
                  </a:cubicBezTo>
                  <a:cubicBezTo>
                    <a:pt x="8186" y="19763"/>
                    <a:pt x="8115" y="19738"/>
                    <a:pt x="8045" y="19691"/>
                  </a:cubicBezTo>
                  <a:cubicBezTo>
                    <a:pt x="7380" y="18614"/>
                    <a:pt x="7063" y="17379"/>
                    <a:pt x="7221" y="16112"/>
                  </a:cubicBezTo>
                  <a:cubicBezTo>
                    <a:pt x="7380" y="14751"/>
                    <a:pt x="8076" y="13579"/>
                    <a:pt x="8520" y="12312"/>
                  </a:cubicBezTo>
                  <a:cubicBezTo>
                    <a:pt x="8773" y="11552"/>
                    <a:pt x="8805" y="10919"/>
                    <a:pt x="8456" y="10190"/>
                  </a:cubicBezTo>
                  <a:cubicBezTo>
                    <a:pt x="8231" y="9664"/>
                    <a:pt x="7886" y="9177"/>
                    <a:pt x="7611" y="8683"/>
                  </a:cubicBezTo>
                  <a:close/>
                  <a:moveTo>
                    <a:pt x="159" y="1"/>
                  </a:moveTo>
                  <a:cubicBezTo>
                    <a:pt x="143" y="1"/>
                    <a:pt x="127" y="9"/>
                    <a:pt x="127" y="25"/>
                  </a:cubicBezTo>
                  <a:cubicBezTo>
                    <a:pt x="64" y="25"/>
                    <a:pt x="1" y="88"/>
                    <a:pt x="64" y="151"/>
                  </a:cubicBezTo>
                  <a:cubicBezTo>
                    <a:pt x="444" y="626"/>
                    <a:pt x="507" y="1418"/>
                    <a:pt x="887" y="1956"/>
                  </a:cubicBezTo>
                  <a:cubicBezTo>
                    <a:pt x="1426" y="2685"/>
                    <a:pt x="2027" y="3413"/>
                    <a:pt x="2693" y="3983"/>
                  </a:cubicBezTo>
                  <a:cubicBezTo>
                    <a:pt x="4149" y="5250"/>
                    <a:pt x="5796" y="6042"/>
                    <a:pt x="6651" y="7847"/>
                  </a:cubicBezTo>
                  <a:cubicBezTo>
                    <a:pt x="6651" y="7847"/>
                    <a:pt x="6651" y="7879"/>
                    <a:pt x="6683" y="7879"/>
                  </a:cubicBezTo>
                  <a:cubicBezTo>
                    <a:pt x="6620" y="8892"/>
                    <a:pt x="7190" y="10000"/>
                    <a:pt x="7190" y="11014"/>
                  </a:cubicBezTo>
                  <a:cubicBezTo>
                    <a:pt x="7221" y="11995"/>
                    <a:pt x="6810" y="12977"/>
                    <a:pt x="6651" y="13959"/>
                  </a:cubicBezTo>
                  <a:cubicBezTo>
                    <a:pt x="6493" y="14877"/>
                    <a:pt x="6429" y="15827"/>
                    <a:pt x="6588" y="16777"/>
                  </a:cubicBezTo>
                  <a:cubicBezTo>
                    <a:pt x="6683" y="17506"/>
                    <a:pt x="6905" y="18266"/>
                    <a:pt x="7285" y="18931"/>
                  </a:cubicBezTo>
                  <a:cubicBezTo>
                    <a:pt x="7475" y="19248"/>
                    <a:pt x="7886" y="20103"/>
                    <a:pt x="8330" y="20103"/>
                  </a:cubicBezTo>
                  <a:cubicBezTo>
                    <a:pt x="8710" y="20103"/>
                    <a:pt x="8710" y="19818"/>
                    <a:pt x="8741" y="19533"/>
                  </a:cubicBezTo>
                  <a:cubicBezTo>
                    <a:pt x="8805" y="18836"/>
                    <a:pt x="8710" y="18234"/>
                    <a:pt x="8868" y="17538"/>
                  </a:cubicBezTo>
                  <a:cubicBezTo>
                    <a:pt x="8995" y="16936"/>
                    <a:pt x="9216" y="16366"/>
                    <a:pt x="9501" y="15859"/>
                  </a:cubicBezTo>
                  <a:cubicBezTo>
                    <a:pt x="9660" y="16271"/>
                    <a:pt x="9881" y="16714"/>
                    <a:pt x="10135" y="17094"/>
                  </a:cubicBezTo>
                  <a:cubicBezTo>
                    <a:pt x="10388" y="17506"/>
                    <a:pt x="10831" y="18298"/>
                    <a:pt x="11338" y="18424"/>
                  </a:cubicBezTo>
                  <a:cubicBezTo>
                    <a:pt x="11370" y="18435"/>
                    <a:pt x="11405" y="18438"/>
                    <a:pt x="11441" y="18438"/>
                  </a:cubicBezTo>
                  <a:cubicBezTo>
                    <a:pt x="11514" y="18438"/>
                    <a:pt x="11592" y="18424"/>
                    <a:pt x="11655" y="18424"/>
                  </a:cubicBezTo>
                  <a:cubicBezTo>
                    <a:pt x="11718" y="18424"/>
                    <a:pt x="11782" y="18393"/>
                    <a:pt x="11813" y="18329"/>
                  </a:cubicBezTo>
                  <a:cubicBezTo>
                    <a:pt x="12130" y="18488"/>
                    <a:pt x="12447" y="18646"/>
                    <a:pt x="12732" y="18804"/>
                  </a:cubicBezTo>
                  <a:cubicBezTo>
                    <a:pt x="12827" y="18868"/>
                    <a:pt x="12858" y="18994"/>
                    <a:pt x="12953" y="19058"/>
                  </a:cubicBezTo>
                  <a:cubicBezTo>
                    <a:pt x="13141" y="19170"/>
                    <a:pt x="13306" y="19249"/>
                    <a:pt x="13488" y="19249"/>
                  </a:cubicBezTo>
                  <a:cubicBezTo>
                    <a:pt x="13614" y="19249"/>
                    <a:pt x="13748" y="19212"/>
                    <a:pt x="13903" y="19121"/>
                  </a:cubicBezTo>
                  <a:cubicBezTo>
                    <a:pt x="14758" y="18551"/>
                    <a:pt x="14758" y="16809"/>
                    <a:pt x="14378" y="15922"/>
                  </a:cubicBezTo>
                  <a:lnTo>
                    <a:pt x="14378" y="15922"/>
                  </a:lnTo>
                  <a:cubicBezTo>
                    <a:pt x="14560" y="15947"/>
                    <a:pt x="14746" y="15957"/>
                    <a:pt x="14933" y="15957"/>
                  </a:cubicBezTo>
                  <a:cubicBezTo>
                    <a:pt x="15236" y="15957"/>
                    <a:pt x="15542" y="15930"/>
                    <a:pt x="15835" y="15891"/>
                  </a:cubicBezTo>
                  <a:cubicBezTo>
                    <a:pt x="16247" y="15859"/>
                    <a:pt x="17039" y="15891"/>
                    <a:pt x="17355" y="15606"/>
                  </a:cubicBezTo>
                  <a:cubicBezTo>
                    <a:pt x="17577" y="15384"/>
                    <a:pt x="17514" y="15289"/>
                    <a:pt x="17482" y="14972"/>
                  </a:cubicBezTo>
                  <a:cubicBezTo>
                    <a:pt x="17450" y="14751"/>
                    <a:pt x="17387" y="14529"/>
                    <a:pt x="17324" y="14307"/>
                  </a:cubicBezTo>
                  <a:cubicBezTo>
                    <a:pt x="17894" y="13927"/>
                    <a:pt x="19129" y="14276"/>
                    <a:pt x="19414" y="13484"/>
                  </a:cubicBezTo>
                  <a:cubicBezTo>
                    <a:pt x="19509" y="13231"/>
                    <a:pt x="19445" y="13009"/>
                    <a:pt x="19350" y="12787"/>
                  </a:cubicBezTo>
                  <a:cubicBezTo>
                    <a:pt x="19129" y="12154"/>
                    <a:pt x="18907" y="11710"/>
                    <a:pt x="18875" y="11045"/>
                  </a:cubicBezTo>
                  <a:lnTo>
                    <a:pt x="18875" y="11045"/>
                  </a:lnTo>
                  <a:cubicBezTo>
                    <a:pt x="19382" y="11077"/>
                    <a:pt x="19857" y="11172"/>
                    <a:pt x="20332" y="11457"/>
                  </a:cubicBezTo>
                  <a:cubicBezTo>
                    <a:pt x="20364" y="11457"/>
                    <a:pt x="20427" y="11457"/>
                    <a:pt x="20459" y="11425"/>
                  </a:cubicBezTo>
                  <a:cubicBezTo>
                    <a:pt x="21029" y="10412"/>
                    <a:pt x="20491" y="9209"/>
                    <a:pt x="19984" y="8290"/>
                  </a:cubicBezTo>
                  <a:cubicBezTo>
                    <a:pt x="19445" y="7277"/>
                    <a:pt x="18495" y="6643"/>
                    <a:pt x="17450" y="6232"/>
                  </a:cubicBezTo>
                  <a:cubicBezTo>
                    <a:pt x="16645" y="5910"/>
                    <a:pt x="15790" y="5755"/>
                    <a:pt x="14933" y="5755"/>
                  </a:cubicBezTo>
                  <a:cubicBezTo>
                    <a:pt x="14610" y="5755"/>
                    <a:pt x="14287" y="5777"/>
                    <a:pt x="13967" y="5820"/>
                  </a:cubicBezTo>
                  <a:cubicBezTo>
                    <a:pt x="13492" y="5915"/>
                    <a:pt x="13048" y="6042"/>
                    <a:pt x="12573" y="6232"/>
                  </a:cubicBezTo>
                  <a:cubicBezTo>
                    <a:pt x="13618" y="5503"/>
                    <a:pt x="14885" y="5218"/>
                    <a:pt x="16152" y="5187"/>
                  </a:cubicBezTo>
                  <a:cubicBezTo>
                    <a:pt x="16168" y="5203"/>
                    <a:pt x="16191" y="5210"/>
                    <a:pt x="16215" y="5210"/>
                  </a:cubicBezTo>
                  <a:cubicBezTo>
                    <a:pt x="16239" y="5210"/>
                    <a:pt x="16263" y="5203"/>
                    <a:pt x="16279" y="5187"/>
                  </a:cubicBezTo>
                  <a:lnTo>
                    <a:pt x="16722" y="5187"/>
                  </a:lnTo>
                  <a:cubicBezTo>
                    <a:pt x="17577" y="5250"/>
                    <a:pt x="18432" y="5408"/>
                    <a:pt x="19224" y="5725"/>
                  </a:cubicBezTo>
                  <a:cubicBezTo>
                    <a:pt x="19509" y="5820"/>
                    <a:pt x="20427" y="6105"/>
                    <a:pt x="20586" y="6390"/>
                  </a:cubicBezTo>
                  <a:cubicBezTo>
                    <a:pt x="20902" y="7118"/>
                    <a:pt x="19826" y="7055"/>
                    <a:pt x="19445" y="7118"/>
                  </a:cubicBezTo>
                  <a:cubicBezTo>
                    <a:pt x="19359" y="7147"/>
                    <a:pt x="19377" y="7281"/>
                    <a:pt x="19453" y="7281"/>
                  </a:cubicBezTo>
                  <a:cubicBezTo>
                    <a:pt x="19461" y="7281"/>
                    <a:pt x="19469" y="7280"/>
                    <a:pt x="19477" y="7277"/>
                  </a:cubicBezTo>
                  <a:cubicBezTo>
                    <a:pt x="19889" y="7213"/>
                    <a:pt x="21409" y="7277"/>
                    <a:pt x="21061" y="6580"/>
                  </a:cubicBezTo>
                  <a:cubicBezTo>
                    <a:pt x="20934" y="6232"/>
                    <a:pt x="20142" y="5947"/>
                    <a:pt x="19857" y="5820"/>
                  </a:cubicBezTo>
                  <a:cubicBezTo>
                    <a:pt x="19319" y="5535"/>
                    <a:pt x="18717" y="5345"/>
                    <a:pt x="18115" y="5218"/>
                  </a:cubicBezTo>
                  <a:cubicBezTo>
                    <a:pt x="17640" y="5092"/>
                    <a:pt x="17102" y="5028"/>
                    <a:pt x="16564" y="4997"/>
                  </a:cubicBezTo>
                  <a:cubicBezTo>
                    <a:pt x="16944" y="4743"/>
                    <a:pt x="17355" y="4522"/>
                    <a:pt x="17767" y="4332"/>
                  </a:cubicBezTo>
                  <a:cubicBezTo>
                    <a:pt x="18242" y="4142"/>
                    <a:pt x="18939" y="4142"/>
                    <a:pt x="19382" y="3888"/>
                  </a:cubicBezTo>
                  <a:cubicBezTo>
                    <a:pt x="19635" y="3762"/>
                    <a:pt x="19762" y="3603"/>
                    <a:pt x="19699" y="3318"/>
                  </a:cubicBezTo>
                  <a:cubicBezTo>
                    <a:pt x="19572" y="2748"/>
                    <a:pt x="18717" y="2558"/>
                    <a:pt x="18274" y="2431"/>
                  </a:cubicBezTo>
                  <a:cubicBezTo>
                    <a:pt x="17705" y="2300"/>
                    <a:pt x="17122" y="2229"/>
                    <a:pt x="16544" y="2229"/>
                  </a:cubicBezTo>
                  <a:cubicBezTo>
                    <a:pt x="16285" y="2229"/>
                    <a:pt x="16027" y="2244"/>
                    <a:pt x="15772" y="2273"/>
                  </a:cubicBezTo>
                  <a:cubicBezTo>
                    <a:pt x="14157" y="2431"/>
                    <a:pt x="12605" y="3128"/>
                    <a:pt x="11433" y="4237"/>
                  </a:cubicBezTo>
                  <a:cubicBezTo>
                    <a:pt x="11022" y="4585"/>
                    <a:pt x="10768" y="4933"/>
                    <a:pt x="10293" y="5218"/>
                  </a:cubicBezTo>
                  <a:cubicBezTo>
                    <a:pt x="9786" y="5503"/>
                    <a:pt x="9470" y="5440"/>
                    <a:pt x="8931" y="5535"/>
                  </a:cubicBezTo>
                  <a:cubicBezTo>
                    <a:pt x="8551" y="5598"/>
                    <a:pt x="8203" y="5725"/>
                    <a:pt x="7855" y="5915"/>
                  </a:cubicBezTo>
                  <a:cubicBezTo>
                    <a:pt x="7190" y="5693"/>
                    <a:pt x="6556" y="5408"/>
                    <a:pt x="5954" y="5028"/>
                  </a:cubicBezTo>
                  <a:cubicBezTo>
                    <a:pt x="5606" y="4807"/>
                    <a:pt x="5289" y="4712"/>
                    <a:pt x="5764" y="4522"/>
                  </a:cubicBezTo>
                  <a:cubicBezTo>
                    <a:pt x="5796" y="4522"/>
                    <a:pt x="5796" y="4490"/>
                    <a:pt x="5796" y="4490"/>
                  </a:cubicBezTo>
                  <a:cubicBezTo>
                    <a:pt x="5733" y="4205"/>
                    <a:pt x="5638" y="4110"/>
                    <a:pt x="5384" y="3983"/>
                  </a:cubicBezTo>
                  <a:cubicBezTo>
                    <a:pt x="4688" y="3572"/>
                    <a:pt x="3896" y="3382"/>
                    <a:pt x="3231" y="2970"/>
                  </a:cubicBezTo>
                  <a:cubicBezTo>
                    <a:pt x="1964" y="2178"/>
                    <a:pt x="1331" y="911"/>
                    <a:pt x="191" y="25"/>
                  </a:cubicBezTo>
                  <a:cubicBezTo>
                    <a:pt x="191" y="9"/>
                    <a:pt x="175" y="1"/>
                    <a:pt x="159"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75" name="Google Shape;175;p29"/>
            <p:cNvSpPr/>
            <p:nvPr/>
          </p:nvSpPr>
          <p:spPr>
            <a:xfrm flipH="1">
              <a:off x="6581068" y="53601"/>
              <a:ext cx="1207269" cy="758319"/>
            </a:xfrm>
            <a:custGeom>
              <a:avLst/>
              <a:gdLst/>
              <a:ahLst/>
              <a:cxnLst/>
              <a:rect l="l" t="t" r="r" b="b"/>
              <a:pathLst>
                <a:path w="37887" h="23796" extrusionOk="0">
                  <a:moveTo>
                    <a:pt x="18539" y="252"/>
                  </a:moveTo>
                  <a:cubicBezTo>
                    <a:pt x="18777" y="252"/>
                    <a:pt x="19009" y="273"/>
                    <a:pt x="19234" y="319"/>
                  </a:cubicBezTo>
                  <a:cubicBezTo>
                    <a:pt x="19899" y="477"/>
                    <a:pt x="20342" y="984"/>
                    <a:pt x="20976" y="1111"/>
                  </a:cubicBezTo>
                  <a:cubicBezTo>
                    <a:pt x="21082" y="1137"/>
                    <a:pt x="21189" y="1148"/>
                    <a:pt x="21297" y="1148"/>
                  </a:cubicBezTo>
                  <a:cubicBezTo>
                    <a:pt x="21831" y="1148"/>
                    <a:pt x="22380" y="868"/>
                    <a:pt x="22907" y="762"/>
                  </a:cubicBezTo>
                  <a:cubicBezTo>
                    <a:pt x="23216" y="704"/>
                    <a:pt x="23524" y="679"/>
                    <a:pt x="23831" y="679"/>
                  </a:cubicBezTo>
                  <a:cubicBezTo>
                    <a:pt x="26054" y="679"/>
                    <a:pt x="28240" y="2004"/>
                    <a:pt x="30405" y="2004"/>
                  </a:cubicBezTo>
                  <a:cubicBezTo>
                    <a:pt x="30735" y="2004"/>
                    <a:pt x="31065" y="1973"/>
                    <a:pt x="31395" y="1902"/>
                  </a:cubicBezTo>
                  <a:lnTo>
                    <a:pt x="31395" y="1902"/>
                  </a:lnTo>
                  <a:cubicBezTo>
                    <a:pt x="29298" y="3108"/>
                    <a:pt x="27071" y="4096"/>
                    <a:pt x="24679" y="4096"/>
                  </a:cubicBezTo>
                  <a:cubicBezTo>
                    <a:pt x="24180" y="4096"/>
                    <a:pt x="23674" y="4054"/>
                    <a:pt x="23161" y="3961"/>
                  </a:cubicBezTo>
                  <a:cubicBezTo>
                    <a:pt x="21862" y="3739"/>
                    <a:pt x="20691" y="3106"/>
                    <a:pt x="19392" y="2947"/>
                  </a:cubicBezTo>
                  <a:cubicBezTo>
                    <a:pt x="17777" y="2757"/>
                    <a:pt x="16352" y="2504"/>
                    <a:pt x="14864" y="1839"/>
                  </a:cubicBezTo>
                  <a:cubicBezTo>
                    <a:pt x="15149" y="1807"/>
                    <a:pt x="15434" y="1712"/>
                    <a:pt x="15719" y="1649"/>
                  </a:cubicBezTo>
                  <a:cubicBezTo>
                    <a:pt x="15750" y="1617"/>
                    <a:pt x="15750" y="1617"/>
                    <a:pt x="15750" y="1586"/>
                  </a:cubicBezTo>
                  <a:cubicBezTo>
                    <a:pt x="16415" y="1459"/>
                    <a:pt x="17049" y="1332"/>
                    <a:pt x="17745" y="1332"/>
                  </a:cubicBezTo>
                  <a:cubicBezTo>
                    <a:pt x="17777" y="1332"/>
                    <a:pt x="17808" y="1331"/>
                    <a:pt x="17840" y="1331"/>
                  </a:cubicBezTo>
                  <a:cubicBezTo>
                    <a:pt x="19290" y="1331"/>
                    <a:pt x="20596" y="2034"/>
                    <a:pt x="22052" y="2251"/>
                  </a:cubicBezTo>
                  <a:cubicBezTo>
                    <a:pt x="22983" y="2395"/>
                    <a:pt x="23953" y="2446"/>
                    <a:pt x="24937" y="2446"/>
                  </a:cubicBezTo>
                  <a:cubicBezTo>
                    <a:pt x="26765" y="2446"/>
                    <a:pt x="28642" y="2270"/>
                    <a:pt x="30413" y="2187"/>
                  </a:cubicBezTo>
                  <a:cubicBezTo>
                    <a:pt x="30508" y="2187"/>
                    <a:pt x="30508" y="2029"/>
                    <a:pt x="30413" y="2029"/>
                  </a:cubicBezTo>
                  <a:cubicBezTo>
                    <a:pt x="28624" y="2048"/>
                    <a:pt x="26678" y="2257"/>
                    <a:pt x="24782" y="2257"/>
                  </a:cubicBezTo>
                  <a:cubicBezTo>
                    <a:pt x="23489" y="2257"/>
                    <a:pt x="22220" y="2160"/>
                    <a:pt x="21039" y="1839"/>
                  </a:cubicBezTo>
                  <a:cubicBezTo>
                    <a:pt x="19971" y="1564"/>
                    <a:pt x="18962" y="1172"/>
                    <a:pt x="17870" y="1172"/>
                  </a:cubicBezTo>
                  <a:cubicBezTo>
                    <a:pt x="17829" y="1172"/>
                    <a:pt x="17787" y="1173"/>
                    <a:pt x="17745" y="1174"/>
                  </a:cubicBezTo>
                  <a:cubicBezTo>
                    <a:pt x="16479" y="1206"/>
                    <a:pt x="15244" y="1617"/>
                    <a:pt x="13977" y="1649"/>
                  </a:cubicBezTo>
                  <a:cubicBezTo>
                    <a:pt x="13945" y="1649"/>
                    <a:pt x="13945" y="1649"/>
                    <a:pt x="13913" y="1681"/>
                  </a:cubicBezTo>
                  <a:cubicBezTo>
                    <a:pt x="13850" y="1681"/>
                    <a:pt x="13755" y="1681"/>
                    <a:pt x="13692" y="1649"/>
                  </a:cubicBezTo>
                  <a:cubicBezTo>
                    <a:pt x="15150" y="1154"/>
                    <a:pt x="16966" y="252"/>
                    <a:pt x="18539" y="252"/>
                  </a:cubicBezTo>
                  <a:close/>
                  <a:moveTo>
                    <a:pt x="22116" y="9281"/>
                  </a:moveTo>
                  <a:cubicBezTo>
                    <a:pt x="22559" y="9439"/>
                    <a:pt x="23002" y="9566"/>
                    <a:pt x="23446" y="9724"/>
                  </a:cubicBezTo>
                  <a:cubicBezTo>
                    <a:pt x="26043" y="10516"/>
                    <a:pt x="27721" y="11941"/>
                    <a:pt x="29400" y="14031"/>
                  </a:cubicBezTo>
                  <a:cubicBezTo>
                    <a:pt x="31458" y="16597"/>
                    <a:pt x="34182" y="18117"/>
                    <a:pt x="37317" y="18877"/>
                  </a:cubicBezTo>
                  <a:cubicBezTo>
                    <a:pt x="35417" y="19890"/>
                    <a:pt x="33137" y="20840"/>
                    <a:pt x="30983" y="20904"/>
                  </a:cubicBezTo>
                  <a:cubicBezTo>
                    <a:pt x="30907" y="20907"/>
                    <a:pt x="30831" y="20909"/>
                    <a:pt x="30755" y="20909"/>
                  </a:cubicBezTo>
                  <a:cubicBezTo>
                    <a:pt x="28682" y="20909"/>
                    <a:pt x="26686" y="19680"/>
                    <a:pt x="25219" y="18275"/>
                  </a:cubicBezTo>
                  <a:cubicBezTo>
                    <a:pt x="23699" y="16818"/>
                    <a:pt x="22622" y="14918"/>
                    <a:pt x="22306" y="12828"/>
                  </a:cubicBezTo>
                  <a:cubicBezTo>
                    <a:pt x="22147" y="11720"/>
                    <a:pt x="22179" y="10580"/>
                    <a:pt x="21736" y="9629"/>
                  </a:cubicBezTo>
                  <a:lnTo>
                    <a:pt x="21736" y="9629"/>
                  </a:lnTo>
                  <a:cubicBezTo>
                    <a:pt x="22844" y="10896"/>
                    <a:pt x="23604" y="12448"/>
                    <a:pt x="24681" y="13746"/>
                  </a:cubicBezTo>
                  <a:cubicBezTo>
                    <a:pt x="25726" y="15013"/>
                    <a:pt x="26961" y="16090"/>
                    <a:pt x="28323" y="16977"/>
                  </a:cubicBezTo>
                  <a:cubicBezTo>
                    <a:pt x="30053" y="18122"/>
                    <a:pt x="32233" y="19192"/>
                    <a:pt x="34387" y="19192"/>
                  </a:cubicBezTo>
                  <a:cubicBezTo>
                    <a:pt x="35032" y="19192"/>
                    <a:pt x="35675" y="19096"/>
                    <a:pt x="36304" y="18877"/>
                  </a:cubicBezTo>
                  <a:cubicBezTo>
                    <a:pt x="36453" y="18847"/>
                    <a:pt x="36405" y="18621"/>
                    <a:pt x="36241" y="18621"/>
                  </a:cubicBezTo>
                  <a:cubicBezTo>
                    <a:pt x="36230" y="18621"/>
                    <a:pt x="36220" y="18622"/>
                    <a:pt x="36208" y="18623"/>
                  </a:cubicBezTo>
                  <a:cubicBezTo>
                    <a:pt x="35615" y="18801"/>
                    <a:pt x="35013" y="18882"/>
                    <a:pt x="34409" y="18882"/>
                  </a:cubicBezTo>
                  <a:cubicBezTo>
                    <a:pt x="31794" y="18882"/>
                    <a:pt x="29164" y="17375"/>
                    <a:pt x="27183" y="15805"/>
                  </a:cubicBezTo>
                  <a:cubicBezTo>
                    <a:pt x="25948" y="14791"/>
                    <a:pt x="24871" y="13588"/>
                    <a:pt x="23953" y="12258"/>
                  </a:cubicBezTo>
                  <a:cubicBezTo>
                    <a:pt x="23256" y="11308"/>
                    <a:pt x="22686" y="10358"/>
                    <a:pt x="21894" y="9534"/>
                  </a:cubicBezTo>
                  <a:lnTo>
                    <a:pt x="21894" y="9534"/>
                  </a:lnTo>
                  <a:cubicBezTo>
                    <a:pt x="22242" y="9724"/>
                    <a:pt x="22591" y="9914"/>
                    <a:pt x="22939" y="10104"/>
                  </a:cubicBezTo>
                  <a:cubicBezTo>
                    <a:pt x="22957" y="10113"/>
                    <a:pt x="22974" y="10117"/>
                    <a:pt x="22989" y="10117"/>
                  </a:cubicBezTo>
                  <a:cubicBezTo>
                    <a:pt x="23088" y="10117"/>
                    <a:pt x="23143" y="9965"/>
                    <a:pt x="23034" y="9883"/>
                  </a:cubicBezTo>
                  <a:cubicBezTo>
                    <a:pt x="22717" y="9724"/>
                    <a:pt x="22432" y="9503"/>
                    <a:pt x="22116" y="9281"/>
                  </a:cubicBezTo>
                  <a:close/>
                  <a:moveTo>
                    <a:pt x="16320" y="9788"/>
                  </a:moveTo>
                  <a:cubicBezTo>
                    <a:pt x="16447" y="11086"/>
                    <a:pt x="17049" y="12290"/>
                    <a:pt x="16890" y="13620"/>
                  </a:cubicBezTo>
                  <a:cubicBezTo>
                    <a:pt x="16669" y="15235"/>
                    <a:pt x="15687" y="16565"/>
                    <a:pt x="14674" y="17768"/>
                  </a:cubicBezTo>
                  <a:cubicBezTo>
                    <a:pt x="13375" y="19320"/>
                    <a:pt x="11950" y="20872"/>
                    <a:pt x="11538" y="22899"/>
                  </a:cubicBezTo>
                  <a:cubicBezTo>
                    <a:pt x="10810" y="20555"/>
                    <a:pt x="11032" y="18117"/>
                    <a:pt x="12045" y="15900"/>
                  </a:cubicBezTo>
                  <a:cubicBezTo>
                    <a:pt x="12963" y="13873"/>
                    <a:pt x="14547" y="12511"/>
                    <a:pt x="15814" y="10770"/>
                  </a:cubicBezTo>
                  <a:cubicBezTo>
                    <a:pt x="16035" y="10421"/>
                    <a:pt x="16194" y="10104"/>
                    <a:pt x="16320" y="9788"/>
                  </a:cubicBezTo>
                  <a:close/>
                  <a:moveTo>
                    <a:pt x="16130" y="8521"/>
                  </a:moveTo>
                  <a:lnTo>
                    <a:pt x="16130" y="8521"/>
                  </a:lnTo>
                  <a:cubicBezTo>
                    <a:pt x="16099" y="8869"/>
                    <a:pt x="16067" y="9186"/>
                    <a:pt x="15972" y="9566"/>
                  </a:cubicBezTo>
                  <a:cubicBezTo>
                    <a:pt x="15465" y="11308"/>
                    <a:pt x="13660" y="12606"/>
                    <a:pt x="12710" y="14126"/>
                  </a:cubicBezTo>
                  <a:cubicBezTo>
                    <a:pt x="10968" y="16818"/>
                    <a:pt x="10303" y="20017"/>
                    <a:pt x="11348" y="23089"/>
                  </a:cubicBezTo>
                  <a:cubicBezTo>
                    <a:pt x="8846" y="20080"/>
                    <a:pt x="7991" y="15710"/>
                    <a:pt x="10525" y="12385"/>
                  </a:cubicBezTo>
                  <a:cubicBezTo>
                    <a:pt x="11665" y="10928"/>
                    <a:pt x="13248" y="10294"/>
                    <a:pt x="14800" y="9408"/>
                  </a:cubicBezTo>
                  <a:cubicBezTo>
                    <a:pt x="15244" y="9154"/>
                    <a:pt x="15782" y="8901"/>
                    <a:pt x="16130" y="8521"/>
                  </a:cubicBezTo>
                  <a:close/>
                  <a:moveTo>
                    <a:pt x="8854" y="1"/>
                  </a:moveTo>
                  <a:cubicBezTo>
                    <a:pt x="8069" y="1"/>
                    <a:pt x="6440" y="628"/>
                    <a:pt x="6440" y="1617"/>
                  </a:cubicBezTo>
                  <a:cubicBezTo>
                    <a:pt x="6186" y="1617"/>
                    <a:pt x="5901" y="1649"/>
                    <a:pt x="5648" y="1712"/>
                  </a:cubicBezTo>
                  <a:cubicBezTo>
                    <a:pt x="3558" y="2061"/>
                    <a:pt x="1658" y="3359"/>
                    <a:pt x="106" y="4752"/>
                  </a:cubicBezTo>
                  <a:cubicBezTo>
                    <a:pt x="1" y="4831"/>
                    <a:pt x="114" y="4997"/>
                    <a:pt x="227" y="4997"/>
                  </a:cubicBezTo>
                  <a:cubicBezTo>
                    <a:pt x="251" y="4997"/>
                    <a:pt x="274" y="4990"/>
                    <a:pt x="296" y="4974"/>
                  </a:cubicBezTo>
                  <a:cubicBezTo>
                    <a:pt x="2323" y="3707"/>
                    <a:pt x="4159" y="2187"/>
                    <a:pt x="6661" y="2092"/>
                  </a:cubicBezTo>
                  <a:cubicBezTo>
                    <a:pt x="6795" y="2086"/>
                    <a:pt x="6929" y="2083"/>
                    <a:pt x="7064" y="2083"/>
                  </a:cubicBezTo>
                  <a:cubicBezTo>
                    <a:pt x="9006" y="2083"/>
                    <a:pt x="11064" y="2699"/>
                    <a:pt x="12900" y="3232"/>
                  </a:cubicBezTo>
                  <a:cubicBezTo>
                    <a:pt x="13153" y="3296"/>
                    <a:pt x="13343" y="3359"/>
                    <a:pt x="13565" y="3454"/>
                  </a:cubicBezTo>
                  <a:cubicBezTo>
                    <a:pt x="14800" y="4816"/>
                    <a:pt x="16035" y="6336"/>
                    <a:pt x="16130" y="8173"/>
                  </a:cubicBezTo>
                  <a:cubicBezTo>
                    <a:pt x="15529" y="9059"/>
                    <a:pt x="13913" y="9598"/>
                    <a:pt x="13185" y="9978"/>
                  </a:cubicBezTo>
                  <a:cubicBezTo>
                    <a:pt x="12520" y="10326"/>
                    <a:pt x="11887" y="10706"/>
                    <a:pt x="11317" y="11181"/>
                  </a:cubicBezTo>
                  <a:cubicBezTo>
                    <a:pt x="10145" y="12195"/>
                    <a:pt x="9353" y="13588"/>
                    <a:pt x="8941" y="15076"/>
                  </a:cubicBezTo>
                  <a:cubicBezTo>
                    <a:pt x="8118" y="18243"/>
                    <a:pt x="9385" y="21442"/>
                    <a:pt x="11570" y="23754"/>
                  </a:cubicBezTo>
                  <a:cubicBezTo>
                    <a:pt x="11599" y="23783"/>
                    <a:pt x="11632" y="23796"/>
                    <a:pt x="11664" y="23796"/>
                  </a:cubicBezTo>
                  <a:cubicBezTo>
                    <a:pt x="11768" y="23796"/>
                    <a:pt x="11857" y="23661"/>
                    <a:pt x="11760" y="23564"/>
                  </a:cubicBezTo>
                  <a:cubicBezTo>
                    <a:pt x="12108" y="20524"/>
                    <a:pt x="14642" y="18750"/>
                    <a:pt x="16162" y="16343"/>
                  </a:cubicBezTo>
                  <a:cubicBezTo>
                    <a:pt x="16669" y="15520"/>
                    <a:pt x="17080" y="14633"/>
                    <a:pt x="17207" y="13651"/>
                  </a:cubicBezTo>
                  <a:cubicBezTo>
                    <a:pt x="17365" y="12226"/>
                    <a:pt x="16700" y="10865"/>
                    <a:pt x="16510" y="9439"/>
                  </a:cubicBezTo>
                  <a:cubicBezTo>
                    <a:pt x="16510" y="9408"/>
                    <a:pt x="16510" y="9376"/>
                    <a:pt x="16479" y="9376"/>
                  </a:cubicBezTo>
                  <a:cubicBezTo>
                    <a:pt x="16985" y="7413"/>
                    <a:pt x="16004" y="5354"/>
                    <a:pt x="14547" y="3866"/>
                  </a:cubicBezTo>
                  <a:lnTo>
                    <a:pt x="14547" y="3866"/>
                  </a:lnTo>
                  <a:cubicBezTo>
                    <a:pt x="17017" y="5101"/>
                    <a:pt x="18791" y="7254"/>
                    <a:pt x="21007" y="8901"/>
                  </a:cubicBezTo>
                  <a:cubicBezTo>
                    <a:pt x="22306" y="10706"/>
                    <a:pt x="21767" y="13271"/>
                    <a:pt x="22654" y="15298"/>
                  </a:cubicBezTo>
                  <a:cubicBezTo>
                    <a:pt x="23446" y="17103"/>
                    <a:pt x="24776" y="18623"/>
                    <a:pt x="26391" y="19700"/>
                  </a:cubicBezTo>
                  <a:cubicBezTo>
                    <a:pt x="27720" y="20622"/>
                    <a:pt x="29165" y="21242"/>
                    <a:pt x="30746" y="21242"/>
                  </a:cubicBezTo>
                  <a:cubicBezTo>
                    <a:pt x="31011" y="21242"/>
                    <a:pt x="31280" y="21225"/>
                    <a:pt x="31553" y="21189"/>
                  </a:cubicBezTo>
                  <a:cubicBezTo>
                    <a:pt x="33738" y="20904"/>
                    <a:pt x="35828" y="20080"/>
                    <a:pt x="37729" y="19035"/>
                  </a:cubicBezTo>
                  <a:cubicBezTo>
                    <a:pt x="37887" y="18940"/>
                    <a:pt x="37792" y="18750"/>
                    <a:pt x="37634" y="18750"/>
                  </a:cubicBezTo>
                  <a:cubicBezTo>
                    <a:pt x="37634" y="18718"/>
                    <a:pt x="37602" y="18687"/>
                    <a:pt x="37539" y="18687"/>
                  </a:cubicBezTo>
                  <a:cubicBezTo>
                    <a:pt x="35638" y="18338"/>
                    <a:pt x="33770" y="17515"/>
                    <a:pt x="32218" y="16312"/>
                  </a:cubicBezTo>
                  <a:cubicBezTo>
                    <a:pt x="30793" y="15203"/>
                    <a:pt x="29780" y="13778"/>
                    <a:pt x="28608" y="12416"/>
                  </a:cubicBezTo>
                  <a:cubicBezTo>
                    <a:pt x="27626" y="11308"/>
                    <a:pt x="26423" y="10485"/>
                    <a:pt x="25093" y="9914"/>
                  </a:cubicBezTo>
                  <a:cubicBezTo>
                    <a:pt x="23794" y="9344"/>
                    <a:pt x="22306" y="9186"/>
                    <a:pt x="21134" y="8489"/>
                  </a:cubicBezTo>
                  <a:cubicBezTo>
                    <a:pt x="19772" y="7286"/>
                    <a:pt x="18569" y="5893"/>
                    <a:pt x="17144" y="4784"/>
                  </a:cubicBezTo>
                  <a:cubicBezTo>
                    <a:pt x="15529" y="3517"/>
                    <a:pt x="13692" y="2916"/>
                    <a:pt x="11728" y="2409"/>
                  </a:cubicBezTo>
                  <a:cubicBezTo>
                    <a:pt x="10172" y="1982"/>
                    <a:pt x="8557" y="1584"/>
                    <a:pt x="6939" y="1584"/>
                  </a:cubicBezTo>
                  <a:cubicBezTo>
                    <a:pt x="6878" y="1584"/>
                    <a:pt x="6817" y="1584"/>
                    <a:pt x="6756" y="1586"/>
                  </a:cubicBezTo>
                  <a:cubicBezTo>
                    <a:pt x="6883" y="1206"/>
                    <a:pt x="8055" y="699"/>
                    <a:pt x="8181" y="667"/>
                  </a:cubicBezTo>
                  <a:cubicBezTo>
                    <a:pt x="8460" y="574"/>
                    <a:pt x="8718" y="532"/>
                    <a:pt x="8967" y="532"/>
                  </a:cubicBezTo>
                  <a:cubicBezTo>
                    <a:pt x="9396" y="532"/>
                    <a:pt x="9799" y="657"/>
                    <a:pt x="10240" y="857"/>
                  </a:cubicBezTo>
                  <a:cubicBezTo>
                    <a:pt x="10842" y="1111"/>
                    <a:pt x="11443" y="1459"/>
                    <a:pt x="12045" y="1681"/>
                  </a:cubicBezTo>
                  <a:cubicBezTo>
                    <a:pt x="12610" y="1898"/>
                    <a:pt x="13146" y="1981"/>
                    <a:pt x="13682" y="1981"/>
                  </a:cubicBezTo>
                  <a:cubicBezTo>
                    <a:pt x="13927" y="1981"/>
                    <a:pt x="14172" y="1964"/>
                    <a:pt x="14420" y="1934"/>
                  </a:cubicBezTo>
                  <a:cubicBezTo>
                    <a:pt x="14420" y="1966"/>
                    <a:pt x="14452" y="1997"/>
                    <a:pt x="14484" y="1997"/>
                  </a:cubicBezTo>
                  <a:cubicBezTo>
                    <a:pt x="15814" y="2662"/>
                    <a:pt x="17144" y="3042"/>
                    <a:pt x="18632" y="3201"/>
                  </a:cubicBezTo>
                  <a:cubicBezTo>
                    <a:pt x="20437" y="3422"/>
                    <a:pt x="22052" y="4214"/>
                    <a:pt x="23826" y="4372"/>
                  </a:cubicBezTo>
                  <a:cubicBezTo>
                    <a:pt x="24097" y="4397"/>
                    <a:pt x="24367" y="4408"/>
                    <a:pt x="24637" y="4408"/>
                  </a:cubicBezTo>
                  <a:cubicBezTo>
                    <a:pt x="27557" y="4408"/>
                    <a:pt x="30409" y="3048"/>
                    <a:pt x="32757" y="1396"/>
                  </a:cubicBezTo>
                  <a:cubicBezTo>
                    <a:pt x="32757" y="1396"/>
                    <a:pt x="32788" y="1364"/>
                    <a:pt x="32820" y="1364"/>
                  </a:cubicBezTo>
                  <a:cubicBezTo>
                    <a:pt x="32925" y="1285"/>
                    <a:pt x="32856" y="1119"/>
                    <a:pt x="32739" y="1119"/>
                  </a:cubicBezTo>
                  <a:cubicBezTo>
                    <a:pt x="32715" y="1119"/>
                    <a:pt x="32689" y="1126"/>
                    <a:pt x="32662" y="1142"/>
                  </a:cubicBezTo>
                  <a:cubicBezTo>
                    <a:pt x="31930" y="1593"/>
                    <a:pt x="31174" y="1759"/>
                    <a:pt x="30408" y="1759"/>
                  </a:cubicBezTo>
                  <a:cubicBezTo>
                    <a:pt x="29020" y="1759"/>
                    <a:pt x="27600" y="1213"/>
                    <a:pt x="26233" y="825"/>
                  </a:cubicBezTo>
                  <a:cubicBezTo>
                    <a:pt x="25421" y="610"/>
                    <a:pt x="24723" y="516"/>
                    <a:pt x="24023" y="516"/>
                  </a:cubicBezTo>
                  <a:cubicBezTo>
                    <a:pt x="23385" y="516"/>
                    <a:pt x="22746" y="594"/>
                    <a:pt x="22021" y="730"/>
                  </a:cubicBezTo>
                  <a:cubicBezTo>
                    <a:pt x="21853" y="763"/>
                    <a:pt x="21691" y="778"/>
                    <a:pt x="21533" y="778"/>
                  </a:cubicBezTo>
                  <a:cubicBezTo>
                    <a:pt x="20449" y="778"/>
                    <a:pt x="19572" y="99"/>
                    <a:pt x="18414" y="99"/>
                  </a:cubicBezTo>
                  <a:cubicBezTo>
                    <a:pt x="18280" y="99"/>
                    <a:pt x="18142" y="108"/>
                    <a:pt x="17999" y="129"/>
                  </a:cubicBezTo>
                  <a:cubicBezTo>
                    <a:pt x="16415" y="350"/>
                    <a:pt x="14800" y="1047"/>
                    <a:pt x="13312" y="1617"/>
                  </a:cubicBezTo>
                  <a:cubicBezTo>
                    <a:pt x="12647" y="1491"/>
                    <a:pt x="12013" y="1269"/>
                    <a:pt x="11285" y="857"/>
                  </a:cubicBezTo>
                  <a:cubicBezTo>
                    <a:pt x="10557" y="445"/>
                    <a:pt x="9796" y="34"/>
                    <a:pt x="8910" y="2"/>
                  </a:cubicBezTo>
                  <a:cubicBezTo>
                    <a:pt x="8892" y="1"/>
                    <a:pt x="8873" y="1"/>
                    <a:pt x="88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76" name="Google Shape;176;p29"/>
            <p:cNvSpPr/>
            <p:nvPr/>
          </p:nvSpPr>
          <p:spPr>
            <a:xfrm flipH="1">
              <a:off x="6937481" y="374911"/>
              <a:ext cx="113376" cy="102295"/>
            </a:xfrm>
            <a:custGeom>
              <a:avLst/>
              <a:gdLst/>
              <a:ahLst/>
              <a:cxnLst/>
              <a:rect l="l" t="t" r="r" b="b"/>
              <a:pathLst>
                <a:path w="3558" h="3210" extrusionOk="0">
                  <a:moveTo>
                    <a:pt x="98" y="1"/>
                  </a:moveTo>
                  <a:cubicBezTo>
                    <a:pt x="46" y="1"/>
                    <a:pt x="1" y="68"/>
                    <a:pt x="50" y="116"/>
                  </a:cubicBezTo>
                  <a:cubicBezTo>
                    <a:pt x="1253" y="1067"/>
                    <a:pt x="2361" y="2112"/>
                    <a:pt x="3438" y="3188"/>
                  </a:cubicBezTo>
                  <a:cubicBezTo>
                    <a:pt x="3453" y="3203"/>
                    <a:pt x="3468" y="3209"/>
                    <a:pt x="3481" y="3209"/>
                  </a:cubicBezTo>
                  <a:cubicBezTo>
                    <a:pt x="3526" y="3209"/>
                    <a:pt x="3557" y="3142"/>
                    <a:pt x="3533" y="3093"/>
                  </a:cubicBezTo>
                  <a:cubicBezTo>
                    <a:pt x="2551" y="1922"/>
                    <a:pt x="1380" y="908"/>
                    <a:pt x="145" y="21"/>
                  </a:cubicBezTo>
                  <a:cubicBezTo>
                    <a:pt x="130" y="7"/>
                    <a:pt x="113" y="1"/>
                    <a:pt x="98"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77" name="Google Shape;177;p29"/>
            <p:cNvSpPr/>
            <p:nvPr/>
          </p:nvSpPr>
          <p:spPr>
            <a:xfrm flipH="1">
              <a:off x="6711493" y="417135"/>
              <a:ext cx="320339" cy="220077"/>
            </a:xfrm>
            <a:custGeom>
              <a:avLst/>
              <a:gdLst/>
              <a:ahLst/>
              <a:cxnLst/>
              <a:rect l="l" t="t" r="r" b="b"/>
              <a:pathLst>
                <a:path w="10053" h="6906" extrusionOk="0">
                  <a:moveTo>
                    <a:pt x="89" y="0"/>
                  </a:moveTo>
                  <a:cubicBezTo>
                    <a:pt x="41" y="0"/>
                    <a:pt x="0" y="45"/>
                    <a:pt x="23" y="90"/>
                  </a:cubicBezTo>
                  <a:cubicBezTo>
                    <a:pt x="2493" y="3478"/>
                    <a:pt x="6103" y="5474"/>
                    <a:pt x="9967" y="6899"/>
                  </a:cubicBezTo>
                  <a:cubicBezTo>
                    <a:pt x="9975" y="6903"/>
                    <a:pt x="9984" y="6905"/>
                    <a:pt x="9991" y="6905"/>
                  </a:cubicBezTo>
                  <a:cubicBezTo>
                    <a:pt x="10037" y="6905"/>
                    <a:pt x="10053" y="6831"/>
                    <a:pt x="9998" y="6804"/>
                  </a:cubicBezTo>
                  <a:cubicBezTo>
                    <a:pt x="6230" y="5315"/>
                    <a:pt x="2683" y="3288"/>
                    <a:pt x="149" y="27"/>
                  </a:cubicBezTo>
                  <a:cubicBezTo>
                    <a:pt x="131" y="8"/>
                    <a:pt x="109" y="0"/>
                    <a:pt x="8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78" name="Google Shape;178;p29"/>
            <p:cNvSpPr/>
            <p:nvPr/>
          </p:nvSpPr>
          <p:spPr>
            <a:xfrm flipH="1">
              <a:off x="6717262" y="436031"/>
              <a:ext cx="346787" cy="246368"/>
            </a:xfrm>
            <a:custGeom>
              <a:avLst/>
              <a:gdLst/>
              <a:ahLst/>
              <a:cxnLst/>
              <a:rect l="l" t="t" r="r" b="b"/>
              <a:pathLst>
                <a:path w="10883" h="7731" extrusionOk="0">
                  <a:moveTo>
                    <a:pt x="62" y="1"/>
                  </a:moveTo>
                  <a:cubicBezTo>
                    <a:pt x="29" y="1"/>
                    <a:pt x="1" y="28"/>
                    <a:pt x="20" y="67"/>
                  </a:cubicBezTo>
                  <a:cubicBezTo>
                    <a:pt x="1667" y="4501"/>
                    <a:pt x="6037" y="7731"/>
                    <a:pt x="10851" y="7731"/>
                  </a:cubicBezTo>
                  <a:cubicBezTo>
                    <a:pt x="10883" y="7731"/>
                    <a:pt x="10883" y="7667"/>
                    <a:pt x="10851" y="7667"/>
                  </a:cubicBezTo>
                  <a:cubicBezTo>
                    <a:pt x="6069" y="7351"/>
                    <a:pt x="1889" y="4501"/>
                    <a:pt x="115" y="35"/>
                  </a:cubicBezTo>
                  <a:cubicBezTo>
                    <a:pt x="103" y="11"/>
                    <a:pt x="82" y="1"/>
                    <a:pt x="6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79" name="Google Shape;179;p29"/>
            <p:cNvSpPr/>
            <p:nvPr/>
          </p:nvSpPr>
          <p:spPr>
            <a:xfrm flipH="1">
              <a:off x="8300669" y="650748"/>
              <a:ext cx="461182" cy="459402"/>
            </a:xfrm>
            <a:custGeom>
              <a:avLst/>
              <a:gdLst/>
              <a:ahLst/>
              <a:cxnLst/>
              <a:rect l="l" t="t" r="r" b="b"/>
              <a:pathLst>
                <a:path w="14473" h="14416" extrusionOk="0">
                  <a:moveTo>
                    <a:pt x="7506" y="13344"/>
                  </a:moveTo>
                  <a:cubicBezTo>
                    <a:pt x="7411" y="13502"/>
                    <a:pt x="7316" y="13660"/>
                    <a:pt x="7157" y="13787"/>
                  </a:cubicBezTo>
                  <a:cubicBezTo>
                    <a:pt x="7157" y="13819"/>
                    <a:pt x="7126" y="13819"/>
                    <a:pt x="7126" y="13819"/>
                  </a:cubicBezTo>
                  <a:cubicBezTo>
                    <a:pt x="7252" y="13692"/>
                    <a:pt x="7379" y="13502"/>
                    <a:pt x="7506" y="13344"/>
                  </a:cubicBezTo>
                  <a:close/>
                  <a:moveTo>
                    <a:pt x="5736" y="1"/>
                  </a:moveTo>
                  <a:cubicBezTo>
                    <a:pt x="5432" y="1"/>
                    <a:pt x="5138" y="85"/>
                    <a:pt x="4877" y="296"/>
                  </a:cubicBezTo>
                  <a:cubicBezTo>
                    <a:pt x="4814" y="296"/>
                    <a:pt x="4719" y="328"/>
                    <a:pt x="4529" y="391"/>
                  </a:cubicBezTo>
                  <a:cubicBezTo>
                    <a:pt x="4497" y="391"/>
                    <a:pt x="4465" y="423"/>
                    <a:pt x="4434" y="454"/>
                  </a:cubicBezTo>
                  <a:cubicBezTo>
                    <a:pt x="3737" y="613"/>
                    <a:pt x="3199" y="1088"/>
                    <a:pt x="2977" y="1753"/>
                  </a:cubicBezTo>
                  <a:cubicBezTo>
                    <a:pt x="2819" y="2291"/>
                    <a:pt x="2819" y="2861"/>
                    <a:pt x="2724" y="3431"/>
                  </a:cubicBezTo>
                  <a:cubicBezTo>
                    <a:pt x="2629" y="4065"/>
                    <a:pt x="2439" y="4698"/>
                    <a:pt x="2217" y="5331"/>
                  </a:cubicBezTo>
                  <a:cubicBezTo>
                    <a:pt x="1805" y="6408"/>
                    <a:pt x="0" y="8815"/>
                    <a:pt x="1267" y="9955"/>
                  </a:cubicBezTo>
                  <a:cubicBezTo>
                    <a:pt x="1330" y="10208"/>
                    <a:pt x="1457" y="10430"/>
                    <a:pt x="1647" y="10683"/>
                  </a:cubicBezTo>
                  <a:cubicBezTo>
                    <a:pt x="1991" y="11102"/>
                    <a:pt x="2469" y="11348"/>
                    <a:pt x="2978" y="11348"/>
                  </a:cubicBezTo>
                  <a:cubicBezTo>
                    <a:pt x="3124" y="11348"/>
                    <a:pt x="3272" y="11328"/>
                    <a:pt x="3420" y="11285"/>
                  </a:cubicBezTo>
                  <a:lnTo>
                    <a:pt x="3420" y="11285"/>
                  </a:lnTo>
                  <a:cubicBezTo>
                    <a:pt x="3357" y="11697"/>
                    <a:pt x="3357" y="12109"/>
                    <a:pt x="3642" y="12520"/>
                  </a:cubicBezTo>
                  <a:cubicBezTo>
                    <a:pt x="4085" y="13090"/>
                    <a:pt x="4845" y="13819"/>
                    <a:pt x="5479" y="14167"/>
                  </a:cubicBezTo>
                  <a:cubicBezTo>
                    <a:pt x="5778" y="14340"/>
                    <a:pt x="6051" y="14415"/>
                    <a:pt x="6301" y="14415"/>
                  </a:cubicBezTo>
                  <a:cubicBezTo>
                    <a:pt x="7056" y="14415"/>
                    <a:pt x="7592" y="13725"/>
                    <a:pt x="7949" y="12964"/>
                  </a:cubicBezTo>
                  <a:cubicBezTo>
                    <a:pt x="8377" y="13277"/>
                    <a:pt x="8856" y="13643"/>
                    <a:pt x="9410" y="13643"/>
                  </a:cubicBezTo>
                  <a:cubicBezTo>
                    <a:pt x="9471" y="13643"/>
                    <a:pt x="9533" y="13638"/>
                    <a:pt x="9596" y="13629"/>
                  </a:cubicBezTo>
                  <a:cubicBezTo>
                    <a:pt x="9754" y="13597"/>
                    <a:pt x="9913" y="13534"/>
                    <a:pt x="10071" y="13439"/>
                  </a:cubicBezTo>
                  <a:cubicBezTo>
                    <a:pt x="10198" y="13375"/>
                    <a:pt x="10293" y="13217"/>
                    <a:pt x="10388" y="13122"/>
                  </a:cubicBezTo>
                  <a:cubicBezTo>
                    <a:pt x="10768" y="12710"/>
                    <a:pt x="10736" y="12837"/>
                    <a:pt x="11274" y="12489"/>
                  </a:cubicBezTo>
                  <a:cubicBezTo>
                    <a:pt x="11401" y="12425"/>
                    <a:pt x="11496" y="12362"/>
                    <a:pt x="11559" y="12267"/>
                  </a:cubicBezTo>
                  <a:cubicBezTo>
                    <a:pt x="11813" y="12615"/>
                    <a:pt x="12129" y="12837"/>
                    <a:pt x="12573" y="12932"/>
                  </a:cubicBezTo>
                  <a:cubicBezTo>
                    <a:pt x="12604" y="12932"/>
                    <a:pt x="12668" y="12932"/>
                    <a:pt x="12668" y="12900"/>
                  </a:cubicBezTo>
                  <a:cubicBezTo>
                    <a:pt x="12858" y="12647"/>
                    <a:pt x="12889" y="12457"/>
                    <a:pt x="12858" y="12140"/>
                  </a:cubicBezTo>
                  <a:cubicBezTo>
                    <a:pt x="12826" y="11824"/>
                    <a:pt x="12699" y="11539"/>
                    <a:pt x="12668" y="11222"/>
                  </a:cubicBezTo>
                  <a:cubicBezTo>
                    <a:pt x="12668" y="10905"/>
                    <a:pt x="12731" y="10588"/>
                    <a:pt x="12794" y="10272"/>
                  </a:cubicBezTo>
                  <a:cubicBezTo>
                    <a:pt x="12858" y="9955"/>
                    <a:pt x="12984" y="9448"/>
                    <a:pt x="12858" y="9132"/>
                  </a:cubicBezTo>
                  <a:lnTo>
                    <a:pt x="12858" y="9132"/>
                  </a:lnTo>
                  <a:cubicBezTo>
                    <a:pt x="13143" y="9163"/>
                    <a:pt x="13459" y="9195"/>
                    <a:pt x="13776" y="9195"/>
                  </a:cubicBezTo>
                  <a:cubicBezTo>
                    <a:pt x="13871" y="9258"/>
                    <a:pt x="13966" y="9290"/>
                    <a:pt x="14061" y="9353"/>
                  </a:cubicBezTo>
                  <a:cubicBezTo>
                    <a:pt x="14073" y="9359"/>
                    <a:pt x="14084" y="9362"/>
                    <a:pt x="14096" y="9362"/>
                  </a:cubicBezTo>
                  <a:cubicBezTo>
                    <a:pt x="14146" y="9362"/>
                    <a:pt x="14188" y="9310"/>
                    <a:pt x="14188" y="9258"/>
                  </a:cubicBezTo>
                  <a:cubicBezTo>
                    <a:pt x="14473" y="7992"/>
                    <a:pt x="14061" y="6788"/>
                    <a:pt x="13491" y="5648"/>
                  </a:cubicBezTo>
                  <a:cubicBezTo>
                    <a:pt x="12858" y="4381"/>
                    <a:pt x="12034" y="2988"/>
                    <a:pt x="10926" y="2038"/>
                  </a:cubicBezTo>
                  <a:cubicBezTo>
                    <a:pt x="10483" y="1658"/>
                    <a:pt x="10008" y="1436"/>
                    <a:pt x="9406" y="1310"/>
                  </a:cubicBezTo>
                  <a:cubicBezTo>
                    <a:pt x="9026" y="1214"/>
                    <a:pt x="8646" y="1214"/>
                    <a:pt x="8266" y="1088"/>
                  </a:cubicBezTo>
                  <a:cubicBezTo>
                    <a:pt x="7854" y="929"/>
                    <a:pt x="7506" y="676"/>
                    <a:pt x="7126" y="454"/>
                  </a:cubicBezTo>
                  <a:cubicBezTo>
                    <a:pt x="6702" y="204"/>
                    <a:pt x="6208" y="1"/>
                    <a:pt x="5736"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80" name="Google Shape;180;p29"/>
            <p:cNvSpPr/>
            <p:nvPr/>
          </p:nvSpPr>
          <p:spPr>
            <a:xfrm flipH="1">
              <a:off x="8461098" y="391737"/>
              <a:ext cx="2039" cy="1020"/>
            </a:xfrm>
            <a:custGeom>
              <a:avLst/>
              <a:gdLst/>
              <a:ahLst/>
              <a:cxnLst/>
              <a:rect l="l" t="t" r="r" b="b"/>
              <a:pathLst>
                <a:path w="64" h="32" extrusionOk="0">
                  <a:moveTo>
                    <a:pt x="32" y="0"/>
                  </a:moveTo>
                  <a:cubicBezTo>
                    <a:pt x="0" y="0"/>
                    <a:pt x="0" y="32"/>
                    <a:pt x="32" y="32"/>
                  </a:cubicBezTo>
                  <a:cubicBezTo>
                    <a:pt x="32" y="32"/>
                    <a:pt x="63" y="0"/>
                    <a:pt x="32" y="0"/>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81" name="Google Shape;181;p29"/>
            <p:cNvSpPr/>
            <p:nvPr/>
          </p:nvSpPr>
          <p:spPr>
            <a:xfrm flipH="1">
              <a:off x="8206938" y="-147094"/>
              <a:ext cx="945466" cy="1089167"/>
            </a:xfrm>
            <a:custGeom>
              <a:avLst/>
              <a:gdLst/>
              <a:ahLst/>
              <a:cxnLst/>
              <a:rect l="l" t="t" r="r" b="b"/>
              <a:pathLst>
                <a:path w="29671" h="34178" extrusionOk="0">
                  <a:moveTo>
                    <a:pt x="3294" y="8232"/>
                  </a:moveTo>
                  <a:cubicBezTo>
                    <a:pt x="4877" y="9562"/>
                    <a:pt x="7759" y="8454"/>
                    <a:pt x="8963" y="10449"/>
                  </a:cubicBezTo>
                  <a:cubicBezTo>
                    <a:pt x="8582" y="11114"/>
                    <a:pt x="8266" y="11874"/>
                    <a:pt x="8139" y="12666"/>
                  </a:cubicBezTo>
                  <a:cubicBezTo>
                    <a:pt x="7981" y="13521"/>
                    <a:pt x="8582" y="14629"/>
                    <a:pt x="8139" y="15389"/>
                  </a:cubicBezTo>
                  <a:cubicBezTo>
                    <a:pt x="8099" y="15429"/>
                    <a:pt x="8110" y="15494"/>
                    <a:pt x="8147" y="15529"/>
                  </a:cubicBezTo>
                  <a:lnTo>
                    <a:pt x="8147" y="15529"/>
                  </a:lnTo>
                  <a:cubicBezTo>
                    <a:pt x="7230" y="14711"/>
                    <a:pt x="6427" y="13771"/>
                    <a:pt x="5669" y="12729"/>
                  </a:cubicBezTo>
                  <a:cubicBezTo>
                    <a:pt x="4656" y="11367"/>
                    <a:pt x="4149" y="9720"/>
                    <a:pt x="3294" y="8232"/>
                  </a:cubicBezTo>
                  <a:close/>
                  <a:moveTo>
                    <a:pt x="514" y="1"/>
                  </a:moveTo>
                  <a:cubicBezTo>
                    <a:pt x="320" y="1"/>
                    <a:pt x="137" y="75"/>
                    <a:pt x="64" y="251"/>
                  </a:cubicBezTo>
                  <a:cubicBezTo>
                    <a:pt x="32" y="283"/>
                    <a:pt x="0" y="315"/>
                    <a:pt x="0" y="346"/>
                  </a:cubicBezTo>
                  <a:cubicBezTo>
                    <a:pt x="475" y="3228"/>
                    <a:pt x="1425" y="5983"/>
                    <a:pt x="2534" y="8675"/>
                  </a:cubicBezTo>
                  <a:cubicBezTo>
                    <a:pt x="3610" y="11399"/>
                    <a:pt x="5226" y="13837"/>
                    <a:pt x="6936" y="16212"/>
                  </a:cubicBezTo>
                  <a:cubicBezTo>
                    <a:pt x="6904" y="16244"/>
                    <a:pt x="6872" y="16307"/>
                    <a:pt x="6872" y="16371"/>
                  </a:cubicBezTo>
                  <a:cubicBezTo>
                    <a:pt x="7094" y="16783"/>
                    <a:pt x="7221" y="17226"/>
                    <a:pt x="7316" y="17669"/>
                  </a:cubicBezTo>
                  <a:cubicBezTo>
                    <a:pt x="7126" y="18461"/>
                    <a:pt x="6936" y="19253"/>
                    <a:pt x="6651" y="20044"/>
                  </a:cubicBezTo>
                  <a:cubicBezTo>
                    <a:pt x="6651" y="20044"/>
                    <a:pt x="6651" y="20076"/>
                    <a:pt x="6651" y="20076"/>
                  </a:cubicBezTo>
                  <a:cubicBezTo>
                    <a:pt x="6489" y="20065"/>
                    <a:pt x="6325" y="20059"/>
                    <a:pt x="6158" y="20059"/>
                  </a:cubicBezTo>
                  <a:cubicBezTo>
                    <a:pt x="4922" y="20059"/>
                    <a:pt x="3589" y="20386"/>
                    <a:pt x="2724" y="21279"/>
                  </a:cubicBezTo>
                  <a:cubicBezTo>
                    <a:pt x="2312" y="21691"/>
                    <a:pt x="2154" y="22230"/>
                    <a:pt x="2059" y="22800"/>
                  </a:cubicBezTo>
                  <a:cubicBezTo>
                    <a:pt x="1932" y="23908"/>
                    <a:pt x="1900" y="25048"/>
                    <a:pt x="1837" y="26188"/>
                  </a:cubicBezTo>
                  <a:cubicBezTo>
                    <a:pt x="1837" y="26256"/>
                    <a:pt x="1882" y="26288"/>
                    <a:pt x="1930" y="26288"/>
                  </a:cubicBezTo>
                  <a:cubicBezTo>
                    <a:pt x="1970" y="26288"/>
                    <a:pt x="2012" y="26264"/>
                    <a:pt x="2027" y="26220"/>
                  </a:cubicBezTo>
                  <a:cubicBezTo>
                    <a:pt x="2439" y="24541"/>
                    <a:pt x="4244" y="24225"/>
                    <a:pt x="5416" y="23275"/>
                  </a:cubicBezTo>
                  <a:cubicBezTo>
                    <a:pt x="6302" y="22515"/>
                    <a:pt x="6714" y="21406"/>
                    <a:pt x="6841" y="20266"/>
                  </a:cubicBezTo>
                  <a:cubicBezTo>
                    <a:pt x="6872" y="20234"/>
                    <a:pt x="6872" y="20171"/>
                    <a:pt x="6841" y="20139"/>
                  </a:cubicBezTo>
                  <a:cubicBezTo>
                    <a:pt x="6841" y="20139"/>
                    <a:pt x="6841" y="20139"/>
                    <a:pt x="6841" y="20108"/>
                  </a:cubicBezTo>
                  <a:cubicBezTo>
                    <a:pt x="6841" y="20108"/>
                    <a:pt x="6841" y="20076"/>
                    <a:pt x="6841" y="20076"/>
                  </a:cubicBezTo>
                  <a:cubicBezTo>
                    <a:pt x="7094" y="19474"/>
                    <a:pt x="7284" y="18778"/>
                    <a:pt x="7379" y="18081"/>
                  </a:cubicBezTo>
                  <a:cubicBezTo>
                    <a:pt x="7506" y="18841"/>
                    <a:pt x="7506" y="19633"/>
                    <a:pt x="7506" y="20393"/>
                  </a:cubicBezTo>
                  <a:cubicBezTo>
                    <a:pt x="7506" y="21945"/>
                    <a:pt x="7411" y="23433"/>
                    <a:pt x="6967" y="24953"/>
                  </a:cubicBezTo>
                  <a:cubicBezTo>
                    <a:pt x="6967" y="24953"/>
                    <a:pt x="6967" y="24953"/>
                    <a:pt x="6967" y="24985"/>
                  </a:cubicBezTo>
                  <a:cubicBezTo>
                    <a:pt x="6967" y="24953"/>
                    <a:pt x="6967" y="24953"/>
                    <a:pt x="6936" y="24953"/>
                  </a:cubicBezTo>
                  <a:cubicBezTo>
                    <a:pt x="6841" y="24953"/>
                    <a:pt x="6777" y="25048"/>
                    <a:pt x="6841" y="25143"/>
                  </a:cubicBezTo>
                  <a:cubicBezTo>
                    <a:pt x="5321" y="25555"/>
                    <a:pt x="4402" y="27613"/>
                    <a:pt x="4529" y="29038"/>
                  </a:cubicBezTo>
                  <a:cubicBezTo>
                    <a:pt x="4561" y="29608"/>
                    <a:pt x="4719" y="30147"/>
                    <a:pt x="4814" y="30717"/>
                  </a:cubicBezTo>
                  <a:cubicBezTo>
                    <a:pt x="4941" y="31192"/>
                    <a:pt x="4972" y="31857"/>
                    <a:pt x="5226" y="32300"/>
                  </a:cubicBezTo>
                  <a:cubicBezTo>
                    <a:pt x="5375" y="32575"/>
                    <a:pt x="5565" y="32751"/>
                    <a:pt x="5825" y="32751"/>
                  </a:cubicBezTo>
                  <a:cubicBezTo>
                    <a:pt x="5894" y="32751"/>
                    <a:pt x="5969" y="32739"/>
                    <a:pt x="6049" y="32712"/>
                  </a:cubicBezTo>
                  <a:cubicBezTo>
                    <a:pt x="6207" y="33155"/>
                    <a:pt x="6302" y="33599"/>
                    <a:pt x="6207" y="34074"/>
                  </a:cubicBezTo>
                  <a:cubicBezTo>
                    <a:pt x="6207" y="34125"/>
                    <a:pt x="6250" y="34177"/>
                    <a:pt x="6300" y="34177"/>
                  </a:cubicBezTo>
                  <a:cubicBezTo>
                    <a:pt x="6311" y="34177"/>
                    <a:pt x="6322" y="34175"/>
                    <a:pt x="6334" y="34169"/>
                  </a:cubicBezTo>
                  <a:cubicBezTo>
                    <a:pt x="7189" y="33820"/>
                    <a:pt x="7854" y="33219"/>
                    <a:pt x="8234" y="32364"/>
                  </a:cubicBezTo>
                  <a:cubicBezTo>
                    <a:pt x="8392" y="32522"/>
                    <a:pt x="8487" y="32680"/>
                    <a:pt x="8582" y="32870"/>
                  </a:cubicBezTo>
                  <a:cubicBezTo>
                    <a:pt x="8582" y="32902"/>
                    <a:pt x="8551" y="32965"/>
                    <a:pt x="8551" y="32997"/>
                  </a:cubicBezTo>
                  <a:cubicBezTo>
                    <a:pt x="8512" y="33074"/>
                    <a:pt x="8567" y="33116"/>
                    <a:pt x="8623" y="33116"/>
                  </a:cubicBezTo>
                  <a:cubicBezTo>
                    <a:pt x="8660" y="33116"/>
                    <a:pt x="8697" y="33098"/>
                    <a:pt x="8709" y="33060"/>
                  </a:cubicBezTo>
                  <a:cubicBezTo>
                    <a:pt x="8709" y="33060"/>
                    <a:pt x="8709" y="33029"/>
                    <a:pt x="8709" y="33029"/>
                  </a:cubicBezTo>
                  <a:cubicBezTo>
                    <a:pt x="8772" y="33029"/>
                    <a:pt x="8772" y="32997"/>
                    <a:pt x="8772" y="32965"/>
                  </a:cubicBezTo>
                  <a:cubicBezTo>
                    <a:pt x="8772" y="32934"/>
                    <a:pt x="8772" y="32934"/>
                    <a:pt x="8772" y="32934"/>
                  </a:cubicBezTo>
                  <a:cubicBezTo>
                    <a:pt x="9691" y="30463"/>
                    <a:pt x="10641" y="27360"/>
                    <a:pt x="8614" y="25175"/>
                  </a:cubicBezTo>
                  <a:cubicBezTo>
                    <a:pt x="8677" y="25175"/>
                    <a:pt x="8709" y="25080"/>
                    <a:pt x="8677" y="25016"/>
                  </a:cubicBezTo>
                  <a:cubicBezTo>
                    <a:pt x="7506" y="22261"/>
                    <a:pt x="9058" y="18999"/>
                    <a:pt x="7506" y="16371"/>
                  </a:cubicBezTo>
                  <a:lnTo>
                    <a:pt x="7506" y="16371"/>
                  </a:lnTo>
                  <a:cubicBezTo>
                    <a:pt x="8677" y="16529"/>
                    <a:pt x="9343" y="17733"/>
                    <a:pt x="10103" y="18493"/>
                  </a:cubicBezTo>
                  <a:cubicBezTo>
                    <a:pt x="10768" y="19126"/>
                    <a:pt x="11559" y="19664"/>
                    <a:pt x="12288" y="20203"/>
                  </a:cubicBezTo>
                  <a:cubicBezTo>
                    <a:pt x="14030" y="21501"/>
                    <a:pt x="15961" y="23338"/>
                    <a:pt x="15328" y="25745"/>
                  </a:cubicBezTo>
                  <a:cubicBezTo>
                    <a:pt x="15328" y="25776"/>
                    <a:pt x="15360" y="25808"/>
                    <a:pt x="15391" y="25840"/>
                  </a:cubicBezTo>
                  <a:cubicBezTo>
                    <a:pt x="15423" y="25871"/>
                    <a:pt x="15455" y="25871"/>
                    <a:pt x="15486" y="25871"/>
                  </a:cubicBezTo>
                  <a:cubicBezTo>
                    <a:pt x="15866" y="25650"/>
                    <a:pt x="16183" y="25365"/>
                    <a:pt x="16595" y="25206"/>
                  </a:cubicBezTo>
                  <a:cubicBezTo>
                    <a:pt x="17038" y="25016"/>
                    <a:pt x="17481" y="24921"/>
                    <a:pt x="17925" y="24858"/>
                  </a:cubicBezTo>
                  <a:cubicBezTo>
                    <a:pt x="18020" y="24826"/>
                    <a:pt x="17988" y="24700"/>
                    <a:pt x="17925" y="24700"/>
                  </a:cubicBezTo>
                  <a:lnTo>
                    <a:pt x="17830" y="24700"/>
                  </a:lnTo>
                  <a:cubicBezTo>
                    <a:pt x="17608" y="24351"/>
                    <a:pt x="17355" y="24098"/>
                    <a:pt x="17038" y="23845"/>
                  </a:cubicBezTo>
                  <a:cubicBezTo>
                    <a:pt x="16500" y="23401"/>
                    <a:pt x="16120" y="22958"/>
                    <a:pt x="15771" y="22356"/>
                  </a:cubicBezTo>
                  <a:cubicBezTo>
                    <a:pt x="15423" y="21755"/>
                    <a:pt x="15106" y="21121"/>
                    <a:pt x="14568" y="20678"/>
                  </a:cubicBezTo>
                  <a:lnTo>
                    <a:pt x="14568" y="20678"/>
                  </a:lnTo>
                  <a:cubicBezTo>
                    <a:pt x="15009" y="20766"/>
                    <a:pt x="15451" y="20795"/>
                    <a:pt x="15892" y="20795"/>
                  </a:cubicBezTo>
                  <a:cubicBezTo>
                    <a:pt x="16692" y="20795"/>
                    <a:pt x="17491" y="20701"/>
                    <a:pt x="18286" y="20701"/>
                  </a:cubicBezTo>
                  <a:cubicBezTo>
                    <a:pt x="18939" y="20701"/>
                    <a:pt x="19590" y="20764"/>
                    <a:pt x="20237" y="20994"/>
                  </a:cubicBezTo>
                  <a:cubicBezTo>
                    <a:pt x="20237" y="21026"/>
                    <a:pt x="20237" y="21058"/>
                    <a:pt x="20268" y="21058"/>
                  </a:cubicBezTo>
                  <a:cubicBezTo>
                    <a:pt x="21218" y="21628"/>
                    <a:pt x="21250" y="22895"/>
                    <a:pt x="22074" y="23528"/>
                  </a:cubicBezTo>
                  <a:cubicBezTo>
                    <a:pt x="22580" y="23908"/>
                    <a:pt x="23150" y="23971"/>
                    <a:pt x="23720" y="24161"/>
                  </a:cubicBezTo>
                  <a:cubicBezTo>
                    <a:pt x="24575" y="24415"/>
                    <a:pt x="25209" y="24826"/>
                    <a:pt x="25842" y="25491"/>
                  </a:cubicBezTo>
                  <a:cubicBezTo>
                    <a:pt x="25842" y="25491"/>
                    <a:pt x="25842" y="25523"/>
                    <a:pt x="25842" y="25523"/>
                  </a:cubicBezTo>
                  <a:cubicBezTo>
                    <a:pt x="25855" y="25574"/>
                    <a:pt x="25888" y="25594"/>
                    <a:pt x="25921" y="25594"/>
                  </a:cubicBezTo>
                  <a:cubicBezTo>
                    <a:pt x="25970" y="25594"/>
                    <a:pt x="26019" y="25548"/>
                    <a:pt x="26000" y="25491"/>
                  </a:cubicBezTo>
                  <a:cubicBezTo>
                    <a:pt x="25842" y="24573"/>
                    <a:pt x="25715" y="23465"/>
                    <a:pt x="25240" y="22641"/>
                  </a:cubicBezTo>
                  <a:cubicBezTo>
                    <a:pt x="24892" y="22008"/>
                    <a:pt x="24259" y="21945"/>
                    <a:pt x="23815" y="21469"/>
                  </a:cubicBezTo>
                  <a:cubicBezTo>
                    <a:pt x="23372" y="20931"/>
                    <a:pt x="23087" y="20804"/>
                    <a:pt x="22359" y="20709"/>
                  </a:cubicBezTo>
                  <a:cubicBezTo>
                    <a:pt x="22040" y="20651"/>
                    <a:pt x="21734" y="20613"/>
                    <a:pt x="21436" y="20613"/>
                  </a:cubicBezTo>
                  <a:cubicBezTo>
                    <a:pt x="21082" y="20613"/>
                    <a:pt x="20739" y="20667"/>
                    <a:pt x="20395" y="20804"/>
                  </a:cubicBezTo>
                  <a:cubicBezTo>
                    <a:pt x="19698" y="20551"/>
                    <a:pt x="19002" y="20393"/>
                    <a:pt x="18273" y="20393"/>
                  </a:cubicBezTo>
                  <a:cubicBezTo>
                    <a:pt x="17925" y="20329"/>
                    <a:pt x="17576" y="20298"/>
                    <a:pt x="17228" y="20266"/>
                  </a:cubicBezTo>
                  <a:cubicBezTo>
                    <a:pt x="17038" y="20266"/>
                    <a:pt x="16848" y="20234"/>
                    <a:pt x="16690" y="20203"/>
                  </a:cubicBezTo>
                  <a:lnTo>
                    <a:pt x="16690" y="20203"/>
                  </a:lnTo>
                  <a:cubicBezTo>
                    <a:pt x="16816" y="20211"/>
                    <a:pt x="16943" y="20215"/>
                    <a:pt x="17069" y="20215"/>
                  </a:cubicBezTo>
                  <a:cubicBezTo>
                    <a:pt x="17448" y="20215"/>
                    <a:pt x="17822" y="20179"/>
                    <a:pt x="18178" y="20108"/>
                  </a:cubicBezTo>
                  <a:cubicBezTo>
                    <a:pt x="19350" y="19823"/>
                    <a:pt x="19920" y="18714"/>
                    <a:pt x="20680" y="17923"/>
                  </a:cubicBezTo>
                  <a:cubicBezTo>
                    <a:pt x="20807" y="17796"/>
                    <a:pt x="20933" y="17701"/>
                    <a:pt x="21060" y="17574"/>
                  </a:cubicBezTo>
                  <a:cubicBezTo>
                    <a:pt x="21377" y="17321"/>
                    <a:pt x="21757" y="17099"/>
                    <a:pt x="22264" y="17068"/>
                  </a:cubicBezTo>
                  <a:cubicBezTo>
                    <a:pt x="22264" y="17068"/>
                    <a:pt x="22264" y="17068"/>
                    <a:pt x="22295" y="17036"/>
                  </a:cubicBezTo>
                  <a:cubicBezTo>
                    <a:pt x="22295" y="17046"/>
                    <a:pt x="22299" y="17050"/>
                    <a:pt x="22305" y="17050"/>
                  </a:cubicBezTo>
                  <a:cubicBezTo>
                    <a:pt x="22316" y="17050"/>
                    <a:pt x="22337" y="17036"/>
                    <a:pt x="22359" y="17036"/>
                  </a:cubicBezTo>
                  <a:cubicBezTo>
                    <a:pt x="23117" y="17402"/>
                    <a:pt x="23897" y="17639"/>
                    <a:pt x="24734" y="17639"/>
                  </a:cubicBezTo>
                  <a:cubicBezTo>
                    <a:pt x="24911" y="17639"/>
                    <a:pt x="25090" y="17628"/>
                    <a:pt x="25272" y="17606"/>
                  </a:cubicBezTo>
                  <a:cubicBezTo>
                    <a:pt x="26335" y="17490"/>
                    <a:pt x="27330" y="17088"/>
                    <a:pt x="28356" y="17088"/>
                  </a:cubicBezTo>
                  <a:cubicBezTo>
                    <a:pt x="28737" y="17088"/>
                    <a:pt x="29122" y="17144"/>
                    <a:pt x="29516" y="17289"/>
                  </a:cubicBezTo>
                  <a:cubicBezTo>
                    <a:pt x="29526" y="17293"/>
                    <a:pt x="29536" y="17294"/>
                    <a:pt x="29545" y="17294"/>
                  </a:cubicBezTo>
                  <a:cubicBezTo>
                    <a:pt x="29623" y="17294"/>
                    <a:pt x="29671" y="17187"/>
                    <a:pt x="29642" y="17131"/>
                  </a:cubicBezTo>
                  <a:cubicBezTo>
                    <a:pt x="28785" y="15565"/>
                    <a:pt x="26991" y="14357"/>
                    <a:pt x="25159" y="14357"/>
                  </a:cubicBezTo>
                  <a:cubicBezTo>
                    <a:pt x="25028" y="14357"/>
                    <a:pt x="24897" y="14363"/>
                    <a:pt x="24765" y="14376"/>
                  </a:cubicBezTo>
                  <a:cubicBezTo>
                    <a:pt x="23657" y="14471"/>
                    <a:pt x="21725" y="15484"/>
                    <a:pt x="22169" y="16846"/>
                  </a:cubicBezTo>
                  <a:cubicBezTo>
                    <a:pt x="21947" y="16878"/>
                    <a:pt x="21757" y="16941"/>
                    <a:pt x="21567" y="17036"/>
                  </a:cubicBezTo>
                  <a:cubicBezTo>
                    <a:pt x="20933" y="17226"/>
                    <a:pt x="20458" y="17764"/>
                    <a:pt x="20015" y="18239"/>
                  </a:cubicBezTo>
                  <a:cubicBezTo>
                    <a:pt x="19247" y="19067"/>
                    <a:pt x="18478" y="19674"/>
                    <a:pt x="17323" y="19674"/>
                  </a:cubicBezTo>
                  <a:cubicBezTo>
                    <a:pt x="17241" y="19674"/>
                    <a:pt x="17156" y="19671"/>
                    <a:pt x="17070" y="19664"/>
                  </a:cubicBezTo>
                  <a:cubicBezTo>
                    <a:pt x="14695" y="19506"/>
                    <a:pt x="12161" y="18303"/>
                    <a:pt x="10229" y="17036"/>
                  </a:cubicBezTo>
                  <a:cubicBezTo>
                    <a:pt x="10198" y="17036"/>
                    <a:pt x="10198" y="17004"/>
                    <a:pt x="10166" y="17004"/>
                  </a:cubicBezTo>
                  <a:cubicBezTo>
                    <a:pt x="9430" y="16572"/>
                    <a:pt x="8764" y="16080"/>
                    <a:pt x="8150" y="15532"/>
                  </a:cubicBezTo>
                  <a:lnTo>
                    <a:pt x="8150" y="15532"/>
                  </a:lnTo>
                  <a:cubicBezTo>
                    <a:pt x="8165" y="15545"/>
                    <a:pt x="8183" y="15552"/>
                    <a:pt x="8205" y="15552"/>
                  </a:cubicBezTo>
                  <a:cubicBezTo>
                    <a:pt x="8214" y="15552"/>
                    <a:pt x="8224" y="15551"/>
                    <a:pt x="8234" y="15547"/>
                  </a:cubicBezTo>
                  <a:cubicBezTo>
                    <a:pt x="10324" y="14977"/>
                    <a:pt x="11116" y="11557"/>
                    <a:pt x="9279" y="10290"/>
                  </a:cubicBezTo>
                  <a:cubicBezTo>
                    <a:pt x="9253" y="10239"/>
                    <a:pt x="9206" y="10187"/>
                    <a:pt x="9173" y="10187"/>
                  </a:cubicBezTo>
                  <a:cubicBezTo>
                    <a:pt x="9165" y="10187"/>
                    <a:pt x="9158" y="10190"/>
                    <a:pt x="9153" y="10195"/>
                  </a:cubicBezTo>
                  <a:cubicBezTo>
                    <a:pt x="8709" y="8960"/>
                    <a:pt x="7284" y="8960"/>
                    <a:pt x="6176" y="8707"/>
                  </a:cubicBezTo>
                  <a:cubicBezTo>
                    <a:pt x="6651" y="8707"/>
                    <a:pt x="7157" y="8580"/>
                    <a:pt x="7664" y="8549"/>
                  </a:cubicBezTo>
                  <a:cubicBezTo>
                    <a:pt x="7766" y="8543"/>
                    <a:pt x="7872" y="8540"/>
                    <a:pt x="7981" y="8540"/>
                  </a:cubicBezTo>
                  <a:cubicBezTo>
                    <a:pt x="9102" y="8540"/>
                    <a:pt x="10590" y="8841"/>
                    <a:pt x="11369" y="9562"/>
                  </a:cubicBezTo>
                  <a:cubicBezTo>
                    <a:pt x="11369" y="9562"/>
                    <a:pt x="11369" y="9562"/>
                    <a:pt x="11369" y="9594"/>
                  </a:cubicBezTo>
                  <a:cubicBezTo>
                    <a:pt x="11844" y="10575"/>
                    <a:pt x="11813" y="11715"/>
                    <a:pt x="12351" y="12666"/>
                  </a:cubicBezTo>
                  <a:cubicBezTo>
                    <a:pt x="12573" y="13014"/>
                    <a:pt x="12858" y="13331"/>
                    <a:pt x="13174" y="13584"/>
                  </a:cubicBezTo>
                  <a:cubicBezTo>
                    <a:pt x="13713" y="14059"/>
                    <a:pt x="14726" y="14376"/>
                    <a:pt x="14758" y="15199"/>
                  </a:cubicBezTo>
                  <a:cubicBezTo>
                    <a:pt x="14774" y="15262"/>
                    <a:pt x="14821" y="15294"/>
                    <a:pt x="14865" y="15294"/>
                  </a:cubicBezTo>
                  <a:cubicBezTo>
                    <a:pt x="14908" y="15294"/>
                    <a:pt x="14948" y="15262"/>
                    <a:pt x="14948" y="15199"/>
                  </a:cubicBezTo>
                  <a:lnTo>
                    <a:pt x="14980" y="15199"/>
                  </a:lnTo>
                  <a:cubicBezTo>
                    <a:pt x="14853" y="13521"/>
                    <a:pt x="14695" y="11715"/>
                    <a:pt x="13808" y="10195"/>
                  </a:cubicBezTo>
                  <a:cubicBezTo>
                    <a:pt x="13495" y="9641"/>
                    <a:pt x="12852" y="9050"/>
                    <a:pt x="12227" y="9050"/>
                  </a:cubicBezTo>
                  <a:cubicBezTo>
                    <a:pt x="12031" y="9050"/>
                    <a:pt x="11836" y="9109"/>
                    <a:pt x="11654" y="9245"/>
                  </a:cubicBezTo>
                  <a:lnTo>
                    <a:pt x="11623" y="9245"/>
                  </a:lnTo>
                  <a:cubicBezTo>
                    <a:pt x="10799" y="8644"/>
                    <a:pt x="9849" y="8264"/>
                    <a:pt x="8836" y="8137"/>
                  </a:cubicBezTo>
                  <a:cubicBezTo>
                    <a:pt x="8626" y="8112"/>
                    <a:pt x="8417" y="8103"/>
                    <a:pt x="8207" y="8103"/>
                  </a:cubicBezTo>
                  <a:cubicBezTo>
                    <a:pt x="7626" y="8103"/>
                    <a:pt x="7046" y="8173"/>
                    <a:pt x="6465" y="8173"/>
                  </a:cubicBezTo>
                  <a:cubicBezTo>
                    <a:pt x="6179" y="8173"/>
                    <a:pt x="5892" y="8156"/>
                    <a:pt x="5606" y="8105"/>
                  </a:cubicBezTo>
                  <a:cubicBezTo>
                    <a:pt x="5986" y="8105"/>
                    <a:pt x="6366" y="7979"/>
                    <a:pt x="6682" y="7694"/>
                  </a:cubicBezTo>
                  <a:cubicBezTo>
                    <a:pt x="7157" y="7282"/>
                    <a:pt x="7506" y="6617"/>
                    <a:pt x="7696" y="6015"/>
                  </a:cubicBezTo>
                  <a:cubicBezTo>
                    <a:pt x="8709" y="5730"/>
                    <a:pt x="9343" y="4210"/>
                    <a:pt x="9343" y="3260"/>
                  </a:cubicBezTo>
                  <a:cubicBezTo>
                    <a:pt x="9406" y="1771"/>
                    <a:pt x="7379" y="568"/>
                    <a:pt x="6112" y="315"/>
                  </a:cubicBezTo>
                  <a:cubicBezTo>
                    <a:pt x="6099" y="311"/>
                    <a:pt x="6086" y="310"/>
                    <a:pt x="6074" y="310"/>
                  </a:cubicBezTo>
                  <a:cubicBezTo>
                    <a:pt x="5974" y="310"/>
                    <a:pt x="5933" y="417"/>
                    <a:pt x="6017" y="473"/>
                  </a:cubicBezTo>
                  <a:cubicBezTo>
                    <a:pt x="6492" y="758"/>
                    <a:pt x="6429" y="695"/>
                    <a:pt x="6651" y="1360"/>
                  </a:cubicBezTo>
                  <a:cubicBezTo>
                    <a:pt x="6872" y="2025"/>
                    <a:pt x="6872" y="2025"/>
                    <a:pt x="6682" y="2563"/>
                  </a:cubicBezTo>
                  <a:cubicBezTo>
                    <a:pt x="6587" y="2912"/>
                    <a:pt x="6429" y="3228"/>
                    <a:pt x="6461" y="3577"/>
                  </a:cubicBezTo>
                  <a:cubicBezTo>
                    <a:pt x="6492" y="4400"/>
                    <a:pt x="7031" y="5255"/>
                    <a:pt x="7379" y="5983"/>
                  </a:cubicBezTo>
                  <a:cubicBezTo>
                    <a:pt x="6912" y="6792"/>
                    <a:pt x="6354" y="7663"/>
                    <a:pt x="5313" y="7663"/>
                  </a:cubicBezTo>
                  <a:cubicBezTo>
                    <a:pt x="5295" y="7663"/>
                    <a:pt x="5276" y="7662"/>
                    <a:pt x="5257" y="7662"/>
                  </a:cubicBezTo>
                  <a:cubicBezTo>
                    <a:pt x="4275" y="7599"/>
                    <a:pt x="3135" y="6712"/>
                    <a:pt x="2502" y="6015"/>
                  </a:cubicBezTo>
                  <a:cubicBezTo>
                    <a:pt x="1204" y="4622"/>
                    <a:pt x="1140" y="2120"/>
                    <a:pt x="1109" y="346"/>
                  </a:cubicBezTo>
                  <a:cubicBezTo>
                    <a:pt x="1109" y="315"/>
                    <a:pt x="1109" y="283"/>
                    <a:pt x="1077" y="251"/>
                  </a:cubicBezTo>
                  <a:cubicBezTo>
                    <a:pt x="975" y="99"/>
                    <a:pt x="737" y="1"/>
                    <a:pt x="514"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82" name="Google Shape;182;p29"/>
            <p:cNvSpPr/>
            <p:nvPr/>
          </p:nvSpPr>
          <p:spPr>
            <a:xfrm flipH="1">
              <a:off x="8301046" y="459326"/>
              <a:ext cx="327604" cy="98216"/>
            </a:xfrm>
            <a:custGeom>
              <a:avLst/>
              <a:gdLst/>
              <a:ahLst/>
              <a:cxnLst/>
              <a:rect l="l" t="t" r="r" b="b"/>
              <a:pathLst>
                <a:path w="10281" h="3082" extrusionOk="0">
                  <a:moveTo>
                    <a:pt x="159" y="1"/>
                  </a:moveTo>
                  <a:cubicBezTo>
                    <a:pt x="64" y="1"/>
                    <a:pt x="0" y="159"/>
                    <a:pt x="127" y="159"/>
                  </a:cubicBezTo>
                  <a:cubicBezTo>
                    <a:pt x="3547" y="919"/>
                    <a:pt x="6904" y="1869"/>
                    <a:pt x="10230" y="3073"/>
                  </a:cubicBezTo>
                  <a:cubicBezTo>
                    <a:pt x="10236" y="3079"/>
                    <a:pt x="10242" y="3082"/>
                    <a:pt x="10247" y="3082"/>
                  </a:cubicBezTo>
                  <a:cubicBezTo>
                    <a:pt x="10270" y="3082"/>
                    <a:pt x="10281" y="3035"/>
                    <a:pt x="10230" y="3010"/>
                  </a:cubicBezTo>
                  <a:cubicBezTo>
                    <a:pt x="6999" y="1679"/>
                    <a:pt x="3611" y="634"/>
                    <a:pt x="159"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83" name="Google Shape;183;p29"/>
            <p:cNvSpPr/>
            <p:nvPr/>
          </p:nvSpPr>
          <p:spPr>
            <a:xfrm flipH="1">
              <a:off x="8158380" y="253086"/>
              <a:ext cx="1114128" cy="675432"/>
            </a:xfrm>
            <a:custGeom>
              <a:avLst/>
              <a:gdLst/>
              <a:ahLst/>
              <a:cxnLst/>
              <a:rect l="l" t="t" r="r" b="b"/>
              <a:pathLst>
                <a:path w="34964" h="21195" extrusionOk="0">
                  <a:moveTo>
                    <a:pt x="26208" y="2190"/>
                  </a:moveTo>
                  <a:cubicBezTo>
                    <a:pt x="27798" y="2190"/>
                    <a:pt x="29325" y="2683"/>
                    <a:pt x="30688" y="3528"/>
                  </a:cubicBezTo>
                  <a:cubicBezTo>
                    <a:pt x="31416" y="3971"/>
                    <a:pt x="32081" y="4478"/>
                    <a:pt x="32810" y="4890"/>
                  </a:cubicBezTo>
                  <a:cubicBezTo>
                    <a:pt x="33095" y="5048"/>
                    <a:pt x="33443" y="5143"/>
                    <a:pt x="33696" y="5333"/>
                  </a:cubicBezTo>
                  <a:cubicBezTo>
                    <a:pt x="33855" y="5396"/>
                    <a:pt x="33981" y="5460"/>
                    <a:pt x="34140" y="5555"/>
                  </a:cubicBezTo>
                  <a:cubicBezTo>
                    <a:pt x="34045" y="5650"/>
                    <a:pt x="33981" y="5776"/>
                    <a:pt x="33886" y="5871"/>
                  </a:cubicBezTo>
                  <a:cubicBezTo>
                    <a:pt x="32588" y="5428"/>
                    <a:pt x="31543" y="4510"/>
                    <a:pt x="30245" y="4003"/>
                  </a:cubicBezTo>
                  <a:cubicBezTo>
                    <a:pt x="29518" y="3728"/>
                    <a:pt x="28708" y="3627"/>
                    <a:pt x="27892" y="3627"/>
                  </a:cubicBezTo>
                  <a:cubicBezTo>
                    <a:pt x="27108" y="3627"/>
                    <a:pt x="26318" y="3720"/>
                    <a:pt x="25589" y="3844"/>
                  </a:cubicBezTo>
                  <a:cubicBezTo>
                    <a:pt x="25472" y="3874"/>
                    <a:pt x="25490" y="4038"/>
                    <a:pt x="25593" y="4038"/>
                  </a:cubicBezTo>
                  <a:cubicBezTo>
                    <a:pt x="25602" y="4038"/>
                    <a:pt x="25611" y="4037"/>
                    <a:pt x="25621" y="4034"/>
                  </a:cubicBezTo>
                  <a:cubicBezTo>
                    <a:pt x="26318" y="3978"/>
                    <a:pt x="27000" y="3926"/>
                    <a:pt x="27668" y="3926"/>
                  </a:cubicBezTo>
                  <a:cubicBezTo>
                    <a:pt x="28881" y="3926"/>
                    <a:pt x="30051" y="4098"/>
                    <a:pt x="31195" y="4731"/>
                  </a:cubicBezTo>
                  <a:cubicBezTo>
                    <a:pt x="32081" y="5206"/>
                    <a:pt x="32873" y="5745"/>
                    <a:pt x="33791" y="6030"/>
                  </a:cubicBezTo>
                  <a:cubicBezTo>
                    <a:pt x="33760" y="6061"/>
                    <a:pt x="33728" y="6125"/>
                    <a:pt x="33696" y="6156"/>
                  </a:cubicBezTo>
                  <a:cubicBezTo>
                    <a:pt x="33651" y="6175"/>
                    <a:pt x="33592" y="6182"/>
                    <a:pt x="33525" y="6182"/>
                  </a:cubicBezTo>
                  <a:cubicBezTo>
                    <a:pt x="33161" y="6182"/>
                    <a:pt x="32531" y="5959"/>
                    <a:pt x="32155" y="5959"/>
                  </a:cubicBezTo>
                  <a:cubicBezTo>
                    <a:pt x="32117" y="5959"/>
                    <a:pt x="32082" y="5961"/>
                    <a:pt x="32050" y="5966"/>
                  </a:cubicBezTo>
                  <a:cubicBezTo>
                    <a:pt x="31353" y="6061"/>
                    <a:pt x="30751" y="6441"/>
                    <a:pt x="30086" y="6600"/>
                  </a:cubicBezTo>
                  <a:cubicBezTo>
                    <a:pt x="29840" y="6661"/>
                    <a:pt x="29601" y="6689"/>
                    <a:pt x="29369" y="6689"/>
                  </a:cubicBezTo>
                  <a:cubicBezTo>
                    <a:pt x="27930" y="6689"/>
                    <a:pt x="26731" y="5638"/>
                    <a:pt x="25367" y="5175"/>
                  </a:cubicBezTo>
                  <a:cubicBezTo>
                    <a:pt x="24689" y="4959"/>
                    <a:pt x="23984" y="4865"/>
                    <a:pt x="23275" y="4865"/>
                  </a:cubicBezTo>
                  <a:cubicBezTo>
                    <a:pt x="22629" y="4865"/>
                    <a:pt x="21980" y="4944"/>
                    <a:pt x="21345" y="5080"/>
                  </a:cubicBezTo>
                  <a:cubicBezTo>
                    <a:pt x="20395" y="5270"/>
                    <a:pt x="19097" y="5650"/>
                    <a:pt x="17989" y="5650"/>
                  </a:cubicBezTo>
                  <a:lnTo>
                    <a:pt x="17862" y="5650"/>
                  </a:lnTo>
                  <a:cubicBezTo>
                    <a:pt x="16880" y="5650"/>
                    <a:pt x="16025" y="5301"/>
                    <a:pt x="15550" y="4256"/>
                  </a:cubicBezTo>
                  <a:cubicBezTo>
                    <a:pt x="15550" y="4193"/>
                    <a:pt x="15582" y="4129"/>
                    <a:pt x="15613" y="4066"/>
                  </a:cubicBezTo>
                  <a:cubicBezTo>
                    <a:pt x="15613" y="4034"/>
                    <a:pt x="15613" y="4003"/>
                    <a:pt x="15613" y="3971"/>
                  </a:cubicBezTo>
                  <a:cubicBezTo>
                    <a:pt x="16138" y="3519"/>
                    <a:pt x="16762" y="3392"/>
                    <a:pt x="17423" y="3392"/>
                  </a:cubicBezTo>
                  <a:cubicBezTo>
                    <a:pt x="18272" y="3392"/>
                    <a:pt x="19182" y="3602"/>
                    <a:pt x="20023" y="3602"/>
                  </a:cubicBezTo>
                  <a:cubicBezTo>
                    <a:pt x="20225" y="3602"/>
                    <a:pt x="20424" y="3590"/>
                    <a:pt x="20617" y="3559"/>
                  </a:cubicBezTo>
                  <a:cubicBezTo>
                    <a:pt x="22296" y="3306"/>
                    <a:pt x="23752" y="2419"/>
                    <a:pt x="25431" y="2229"/>
                  </a:cubicBezTo>
                  <a:cubicBezTo>
                    <a:pt x="25691" y="2203"/>
                    <a:pt x="25951" y="2190"/>
                    <a:pt x="26208" y="2190"/>
                  </a:cubicBezTo>
                  <a:close/>
                  <a:moveTo>
                    <a:pt x="988" y="501"/>
                  </a:moveTo>
                  <a:cubicBezTo>
                    <a:pt x="1337" y="501"/>
                    <a:pt x="2062" y="975"/>
                    <a:pt x="2376" y="1089"/>
                  </a:cubicBezTo>
                  <a:cubicBezTo>
                    <a:pt x="2845" y="1227"/>
                    <a:pt x="3313" y="1317"/>
                    <a:pt x="3803" y="1317"/>
                  </a:cubicBezTo>
                  <a:cubicBezTo>
                    <a:pt x="3876" y="1317"/>
                    <a:pt x="3949" y="1315"/>
                    <a:pt x="4023" y="1311"/>
                  </a:cubicBezTo>
                  <a:cubicBezTo>
                    <a:pt x="4971" y="1291"/>
                    <a:pt x="5867" y="1129"/>
                    <a:pt x="6778" y="1129"/>
                  </a:cubicBezTo>
                  <a:cubicBezTo>
                    <a:pt x="7297" y="1129"/>
                    <a:pt x="7821" y="1182"/>
                    <a:pt x="8361" y="1343"/>
                  </a:cubicBezTo>
                  <a:cubicBezTo>
                    <a:pt x="9628" y="1723"/>
                    <a:pt x="10800" y="2388"/>
                    <a:pt x="12066" y="2799"/>
                  </a:cubicBezTo>
                  <a:cubicBezTo>
                    <a:pt x="12573" y="2958"/>
                    <a:pt x="13080" y="3084"/>
                    <a:pt x="13618" y="3116"/>
                  </a:cubicBezTo>
                  <a:cubicBezTo>
                    <a:pt x="13714" y="3124"/>
                    <a:pt x="13812" y="3127"/>
                    <a:pt x="13912" y="3127"/>
                  </a:cubicBezTo>
                  <a:cubicBezTo>
                    <a:pt x="14190" y="3127"/>
                    <a:pt x="14478" y="3104"/>
                    <a:pt x="14761" y="3104"/>
                  </a:cubicBezTo>
                  <a:cubicBezTo>
                    <a:pt x="15178" y="3104"/>
                    <a:pt x="15584" y="3154"/>
                    <a:pt x="15930" y="3401"/>
                  </a:cubicBezTo>
                  <a:cubicBezTo>
                    <a:pt x="15677" y="3528"/>
                    <a:pt x="15455" y="3686"/>
                    <a:pt x="15233" y="3939"/>
                  </a:cubicBezTo>
                  <a:cubicBezTo>
                    <a:pt x="15170" y="4003"/>
                    <a:pt x="15202" y="4098"/>
                    <a:pt x="15233" y="4129"/>
                  </a:cubicBezTo>
                  <a:cubicBezTo>
                    <a:pt x="14948" y="4795"/>
                    <a:pt x="14220" y="5270"/>
                    <a:pt x="14062" y="6030"/>
                  </a:cubicBezTo>
                  <a:cubicBezTo>
                    <a:pt x="13998" y="6346"/>
                    <a:pt x="14093" y="6600"/>
                    <a:pt x="14220" y="6885"/>
                  </a:cubicBezTo>
                  <a:cubicBezTo>
                    <a:pt x="14220" y="6916"/>
                    <a:pt x="14220" y="6948"/>
                    <a:pt x="14220" y="6980"/>
                  </a:cubicBezTo>
                  <a:cubicBezTo>
                    <a:pt x="13080" y="6410"/>
                    <a:pt x="12573" y="5238"/>
                    <a:pt x="11718" y="4320"/>
                  </a:cubicBezTo>
                  <a:cubicBezTo>
                    <a:pt x="10990" y="3464"/>
                    <a:pt x="10008" y="2863"/>
                    <a:pt x="8931" y="2514"/>
                  </a:cubicBezTo>
                  <a:cubicBezTo>
                    <a:pt x="7885" y="2174"/>
                    <a:pt x="6817" y="2094"/>
                    <a:pt x="5746" y="2094"/>
                  </a:cubicBezTo>
                  <a:cubicBezTo>
                    <a:pt x="5520" y="2094"/>
                    <a:pt x="5294" y="2097"/>
                    <a:pt x="5068" y="2103"/>
                  </a:cubicBezTo>
                  <a:cubicBezTo>
                    <a:pt x="4726" y="2103"/>
                    <a:pt x="4378" y="2113"/>
                    <a:pt x="4030" y="2113"/>
                  </a:cubicBezTo>
                  <a:cubicBezTo>
                    <a:pt x="3508" y="2113"/>
                    <a:pt x="2984" y="2090"/>
                    <a:pt x="2471" y="1976"/>
                  </a:cubicBezTo>
                  <a:cubicBezTo>
                    <a:pt x="2059" y="1881"/>
                    <a:pt x="1" y="994"/>
                    <a:pt x="887" y="519"/>
                  </a:cubicBezTo>
                  <a:cubicBezTo>
                    <a:pt x="915" y="507"/>
                    <a:pt x="949" y="501"/>
                    <a:pt x="988" y="501"/>
                  </a:cubicBezTo>
                  <a:close/>
                  <a:moveTo>
                    <a:pt x="23355" y="5148"/>
                  </a:moveTo>
                  <a:cubicBezTo>
                    <a:pt x="23784" y="5148"/>
                    <a:pt x="24221" y="5192"/>
                    <a:pt x="24671" y="5301"/>
                  </a:cubicBezTo>
                  <a:cubicBezTo>
                    <a:pt x="26268" y="5656"/>
                    <a:pt x="27671" y="7033"/>
                    <a:pt x="29372" y="7033"/>
                  </a:cubicBezTo>
                  <a:cubicBezTo>
                    <a:pt x="29492" y="7033"/>
                    <a:pt x="29614" y="7026"/>
                    <a:pt x="29738" y="7011"/>
                  </a:cubicBezTo>
                  <a:cubicBezTo>
                    <a:pt x="30371" y="6916"/>
                    <a:pt x="30941" y="6631"/>
                    <a:pt x="31543" y="6410"/>
                  </a:cubicBezTo>
                  <a:cubicBezTo>
                    <a:pt x="31543" y="6441"/>
                    <a:pt x="31543" y="6441"/>
                    <a:pt x="31575" y="6441"/>
                  </a:cubicBezTo>
                  <a:cubicBezTo>
                    <a:pt x="32430" y="6790"/>
                    <a:pt x="33031" y="7075"/>
                    <a:pt x="33348" y="8025"/>
                  </a:cubicBezTo>
                  <a:cubicBezTo>
                    <a:pt x="33475" y="8341"/>
                    <a:pt x="33475" y="8690"/>
                    <a:pt x="33570" y="9038"/>
                  </a:cubicBezTo>
                  <a:cubicBezTo>
                    <a:pt x="33633" y="9292"/>
                    <a:pt x="33728" y="9482"/>
                    <a:pt x="33855" y="9703"/>
                  </a:cubicBezTo>
                  <a:cubicBezTo>
                    <a:pt x="33950" y="9893"/>
                    <a:pt x="34076" y="10083"/>
                    <a:pt x="34203" y="10273"/>
                  </a:cubicBezTo>
                  <a:cubicBezTo>
                    <a:pt x="34583" y="10717"/>
                    <a:pt x="34488" y="11065"/>
                    <a:pt x="33950" y="11318"/>
                  </a:cubicBezTo>
                  <a:lnTo>
                    <a:pt x="33886" y="11382"/>
                  </a:lnTo>
                  <a:cubicBezTo>
                    <a:pt x="33380" y="11097"/>
                    <a:pt x="32841" y="10780"/>
                    <a:pt x="32271" y="10527"/>
                  </a:cubicBezTo>
                  <a:cubicBezTo>
                    <a:pt x="32262" y="10522"/>
                    <a:pt x="32254" y="10520"/>
                    <a:pt x="32247" y="10520"/>
                  </a:cubicBezTo>
                  <a:cubicBezTo>
                    <a:pt x="32201" y="10520"/>
                    <a:pt x="32185" y="10594"/>
                    <a:pt x="32240" y="10622"/>
                  </a:cubicBezTo>
                  <a:cubicBezTo>
                    <a:pt x="32746" y="10907"/>
                    <a:pt x="33285" y="11160"/>
                    <a:pt x="33823" y="11445"/>
                  </a:cubicBezTo>
                  <a:cubicBezTo>
                    <a:pt x="33392" y="11850"/>
                    <a:pt x="33124" y="11891"/>
                    <a:pt x="32628" y="11891"/>
                  </a:cubicBezTo>
                  <a:cubicBezTo>
                    <a:pt x="32504" y="11891"/>
                    <a:pt x="32366" y="11888"/>
                    <a:pt x="32208" y="11888"/>
                  </a:cubicBezTo>
                  <a:cubicBezTo>
                    <a:pt x="31765" y="11888"/>
                    <a:pt x="31353" y="11857"/>
                    <a:pt x="30941" y="11857"/>
                  </a:cubicBezTo>
                  <a:cubicBezTo>
                    <a:pt x="30684" y="11844"/>
                    <a:pt x="30443" y="11826"/>
                    <a:pt x="30209" y="11826"/>
                  </a:cubicBezTo>
                  <a:cubicBezTo>
                    <a:pt x="29866" y="11826"/>
                    <a:pt x="29538" y="11865"/>
                    <a:pt x="29199" y="12015"/>
                  </a:cubicBezTo>
                  <a:cubicBezTo>
                    <a:pt x="29136" y="11857"/>
                    <a:pt x="29041" y="11698"/>
                    <a:pt x="28914" y="11540"/>
                  </a:cubicBezTo>
                  <a:cubicBezTo>
                    <a:pt x="27901" y="10147"/>
                    <a:pt x="25874" y="9893"/>
                    <a:pt x="24322" y="9450"/>
                  </a:cubicBezTo>
                  <a:cubicBezTo>
                    <a:pt x="23151" y="9102"/>
                    <a:pt x="21979" y="8690"/>
                    <a:pt x="20902" y="8151"/>
                  </a:cubicBezTo>
                  <a:cubicBezTo>
                    <a:pt x="19984" y="7676"/>
                    <a:pt x="18527" y="6916"/>
                    <a:pt x="18084" y="5903"/>
                  </a:cubicBezTo>
                  <a:lnTo>
                    <a:pt x="18084" y="5903"/>
                  </a:lnTo>
                  <a:cubicBezTo>
                    <a:pt x="18113" y="5903"/>
                    <a:pt x="18142" y="5904"/>
                    <a:pt x="18171" y="5904"/>
                  </a:cubicBezTo>
                  <a:cubicBezTo>
                    <a:pt x="19954" y="5904"/>
                    <a:pt x="21581" y="5148"/>
                    <a:pt x="23355" y="5148"/>
                  </a:cubicBezTo>
                  <a:close/>
                  <a:moveTo>
                    <a:pt x="15423" y="4478"/>
                  </a:moveTo>
                  <a:cubicBezTo>
                    <a:pt x="15898" y="5396"/>
                    <a:pt x="16848" y="5840"/>
                    <a:pt x="17894" y="5903"/>
                  </a:cubicBezTo>
                  <a:cubicBezTo>
                    <a:pt x="18305" y="7011"/>
                    <a:pt x="19794" y="7835"/>
                    <a:pt x="20775" y="8373"/>
                  </a:cubicBezTo>
                  <a:cubicBezTo>
                    <a:pt x="22169" y="9133"/>
                    <a:pt x="23721" y="9608"/>
                    <a:pt x="25241" y="10020"/>
                  </a:cubicBezTo>
                  <a:cubicBezTo>
                    <a:pt x="26096" y="10242"/>
                    <a:pt x="26983" y="10463"/>
                    <a:pt x="27743" y="10907"/>
                  </a:cubicBezTo>
                  <a:cubicBezTo>
                    <a:pt x="28756" y="11508"/>
                    <a:pt x="28978" y="12363"/>
                    <a:pt x="29231" y="13440"/>
                  </a:cubicBezTo>
                  <a:cubicBezTo>
                    <a:pt x="29358" y="14074"/>
                    <a:pt x="29611" y="14295"/>
                    <a:pt x="29896" y="14802"/>
                  </a:cubicBezTo>
                  <a:cubicBezTo>
                    <a:pt x="30181" y="15340"/>
                    <a:pt x="30213" y="16100"/>
                    <a:pt x="30086" y="16734"/>
                  </a:cubicBezTo>
                  <a:cubicBezTo>
                    <a:pt x="29918" y="17432"/>
                    <a:pt x="29145" y="17668"/>
                    <a:pt x="28179" y="17668"/>
                  </a:cubicBezTo>
                  <a:cubicBezTo>
                    <a:pt x="26604" y="17668"/>
                    <a:pt x="24514" y="17040"/>
                    <a:pt x="23689" y="16765"/>
                  </a:cubicBezTo>
                  <a:cubicBezTo>
                    <a:pt x="21821" y="16100"/>
                    <a:pt x="19794" y="14675"/>
                    <a:pt x="18369" y="13345"/>
                  </a:cubicBezTo>
                  <a:cubicBezTo>
                    <a:pt x="17039" y="12078"/>
                    <a:pt x="16532" y="10590"/>
                    <a:pt x="15835" y="8975"/>
                  </a:cubicBezTo>
                  <a:cubicBezTo>
                    <a:pt x="15835" y="8911"/>
                    <a:pt x="15835" y="8880"/>
                    <a:pt x="15835" y="8816"/>
                  </a:cubicBezTo>
                  <a:cubicBezTo>
                    <a:pt x="15835" y="8753"/>
                    <a:pt x="15772" y="8690"/>
                    <a:pt x="15708" y="8690"/>
                  </a:cubicBezTo>
                  <a:cubicBezTo>
                    <a:pt x="15613" y="8500"/>
                    <a:pt x="15487" y="8278"/>
                    <a:pt x="15360" y="8056"/>
                  </a:cubicBezTo>
                  <a:lnTo>
                    <a:pt x="15392" y="7993"/>
                  </a:lnTo>
                  <a:cubicBezTo>
                    <a:pt x="15443" y="7916"/>
                    <a:pt x="15369" y="7818"/>
                    <a:pt x="15289" y="7818"/>
                  </a:cubicBezTo>
                  <a:cubicBezTo>
                    <a:pt x="15270" y="7818"/>
                    <a:pt x="15251" y="7823"/>
                    <a:pt x="15233" y="7835"/>
                  </a:cubicBezTo>
                  <a:cubicBezTo>
                    <a:pt x="14758" y="7043"/>
                    <a:pt x="14283" y="6251"/>
                    <a:pt x="14790" y="5396"/>
                  </a:cubicBezTo>
                  <a:cubicBezTo>
                    <a:pt x="14980" y="5048"/>
                    <a:pt x="15233" y="4795"/>
                    <a:pt x="15423" y="4478"/>
                  </a:cubicBezTo>
                  <a:close/>
                  <a:moveTo>
                    <a:pt x="12700" y="10083"/>
                  </a:moveTo>
                  <a:lnTo>
                    <a:pt x="12700" y="10083"/>
                  </a:lnTo>
                  <a:cubicBezTo>
                    <a:pt x="12637" y="10780"/>
                    <a:pt x="12668" y="11477"/>
                    <a:pt x="12763" y="12173"/>
                  </a:cubicBezTo>
                  <a:cubicBezTo>
                    <a:pt x="12922" y="13282"/>
                    <a:pt x="13302" y="14105"/>
                    <a:pt x="13048" y="15277"/>
                  </a:cubicBezTo>
                  <a:cubicBezTo>
                    <a:pt x="12922" y="15910"/>
                    <a:pt x="12953" y="16322"/>
                    <a:pt x="13270" y="16924"/>
                  </a:cubicBezTo>
                  <a:cubicBezTo>
                    <a:pt x="13745" y="17969"/>
                    <a:pt x="14093" y="18792"/>
                    <a:pt x="14062" y="19901"/>
                  </a:cubicBezTo>
                  <a:cubicBezTo>
                    <a:pt x="14030" y="19869"/>
                    <a:pt x="13998" y="19869"/>
                    <a:pt x="13967" y="19837"/>
                  </a:cubicBezTo>
                  <a:cubicBezTo>
                    <a:pt x="13080" y="19077"/>
                    <a:pt x="12193" y="18222"/>
                    <a:pt x="11813" y="17082"/>
                  </a:cubicBezTo>
                  <a:cubicBezTo>
                    <a:pt x="11306" y="15657"/>
                    <a:pt x="11465" y="14105"/>
                    <a:pt x="11845" y="12680"/>
                  </a:cubicBezTo>
                  <a:cubicBezTo>
                    <a:pt x="12066" y="11762"/>
                    <a:pt x="12288" y="10875"/>
                    <a:pt x="12700" y="10083"/>
                  </a:cubicBezTo>
                  <a:close/>
                  <a:moveTo>
                    <a:pt x="14062" y="19964"/>
                  </a:moveTo>
                  <a:lnTo>
                    <a:pt x="14062" y="19996"/>
                  </a:lnTo>
                  <a:cubicBezTo>
                    <a:pt x="14030" y="19964"/>
                    <a:pt x="14030" y="19964"/>
                    <a:pt x="13998" y="19964"/>
                  </a:cubicBezTo>
                  <a:close/>
                  <a:moveTo>
                    <a:pt x="14442" y="7233"/>
                  </a:moveTo>
                  <a:cubicBezTo>
                    <a:pt x="14600" y="7423"/>
                    <a:pt x="14758" y="7645"/>
                    <a:pt x="14885" y="7835"/>
                  </a:cubicBezTo>
                  <a:cubicBezTo>
                    <a:pt x="14948" y="7930"/>
                    <a:pt x="14980" y="7993"/>
                    <a:pt x="15012" y="8088"/>
                  </a:cubicBezTo>
                  <a:cubicBezTo>
                    <a:pt x="13872" y="9767"/>
                    <a:pt x="14568" y="11318"/>
                    <a:pt x="15043" y="13187"/>
                  </a:cubicBezTo>
                  <a:cubicBezTo>
                    <a:pt x="15392" y="14612"/>
                    <a:pt x="15265" y="16100"/>
                    <a:pt x="15202" y="17525"/>
                  </a:cubicBezTo>
                  <a:cubicBezTo>
                    <a:pt x="15170" y="18254"/>
                    <a:pt x="15138" y="18982"/>
                    <a:pt x="15107" y="19711"/>
                  </a:cubicBezTo>
                  <a:cubicBezTo>
                    <a:pt x="15084" y="20111"/>
                    <a:pt x="15187" y="20355"/>
                    <a:pt x="15009" y="20355"/>
                  </a:cubicBezTo>
                  <a:cubicBezTo>
                    <a:pt x="14933" y="20355"/>
                    <a:pt x="14807" y="20311"/>
                    <a:pt x="14600" y="20217"/>
                  </a:cubicBezTo>
                  <a:cubicBezTo>
                    <a:pt x="14442" y="20154"/>
                    <a:pt x="14315" y="20091"/>
                    <a:pt x="14220" y="20059"/>
                  </a:cubicBezTo>
                  <a:cubicBezTo>
                    <a:pt x="14505" y="18190"/>
                    <a:pt x="13048" y="16797"/>
                    <a:pt x="13397" y="14992"/>
                  </a:cubicBezTo>
                  <a:cubicBezTo>
                    <a:pt x="13587" y="14232"/>
                    <a:pt x="13397" y="13757"/>
                    <a:pt x="13207" y="12965"/>
                  </a:cubicBezTo>
                  <a:cubicBezTo>
                    <a:pt x="12922" y="11857"/>
                    <a:pt x="12890" y="10717"/>
                    <a:pt x="13017" y="9577"/>
                  </a:cubicBezTo>
                  <a:cubicBezTo>
                    <a:pt x="13175" y="9292"/>
                    <a:pt x="13397" y="9007"/>
                    <a:pt x="13618" y="8753"/>
                  </a:cubicBezTo>
                  <a:cubicBezTo>
                    <a:pt x="14030" y="8310"/>
                    <a:pt x="14283" y="7803"/>
                    <a:pt x="14410" y="7265"/>
                  </a:cubicBezTo>
                  <a:cubicBezTo>
                    <a:pt x="14442" y="7265"/>
                    <a:pt x="14442" y="7233"/>
                    <a:pt x="14442" y="7233"/>
                  </a:cubicBezTo>
                  <a:close/>
                  <a:moveTo>
                    <a:pt x="15898" y="9957"/>
                  </a:moveTo>
                  <a:cubicBezTo>
                    <a:pt x="16405" y="11128"/>
                    <a:pt x="16848" y="12300"/>
                    <a:pt x="17830" y="13282"/>
                  </a:cubicBezTo>
                  <a:cubicBezTo>
                    <a:pt x="19255" y="14739"/>
                    <a:pt x="21282" y="16132"/>
                    <a:pt x="23151" y="16892"/>
                  </a:cubicBezTo>
                  <a:cubicBezTo>
                    <a:pt x="23752" y="17145"/>
                    <a:pt x="24354" y="17304"/>
                    <a:pt x="24987" y="17430"/>
                  </a:cubicBezTo>
                  <a:cubicBezTo>
                    <a:pt x="25082" y="18127"/>
                    <a:pt x="25336" y="19267"/>
                    <a:pt x="25114" y="19901"/>
                  </a:cubicBezTo>
                  <a:cubicBezTo>
                    <a:pt x="25177" y="20154"/>
                    <a:pt x="25051" y="20344"/>
                    <a:pt x="24702" y="20376"/>
                  </a:cubicBezTo>
                  <a:cubicBezTo>
                    <a:pt x="24551" y="20554"/>
                    <a:pt x="24406" y="20643"/>
                    <a:pt x="24267" y="20643"/>
                  </a:cubicBezTo>
                  <a:cubicBezTo>
                    <a:pt x="24086" y="20643"/>
                    <a:pt x="23914" y="20491"/>
                    <a:pt x="23752" y="20186"/>
                  </a:cubicBezTo>
                  <a:cubicBezTo>
                    <a:pt x="23562" y="20027"/>
                    <a:pt x="23372" y="19837"/>
                    <a:pt x="23182" y="19679"/>
                  </a:cubicBezTo>
                  <a:cubicBezTo>
                    <a:pt x="22232" y="18919"/>
                    <a:pt x="21092" y="18507"/>
                    <a:pt x="20079" y="17842"/>
                  </a:cubicBezTo>
                  <a:cubicBezTo>
                    <a:pt x="18685" y="16924"/>
                    <a:pt x="17925" y="15467"/>
                    <a:pt x="17260" y="13979"/>
                  </a:cubicBezTo>
                  <a:cubicBezTo>
                    <a:pt x="16658" y="12680"/>
                    <a:pt x="16088" y="11350"/>
                    <a:pt x="15898" y="9957"/>
                  </a:cubicBezTo>
                  <a:close/>
                  <a:moveTo>
                    <a:pt x="820" y="0"/>
                  </a:moveTo>
                  <a:cubicBezTo>
                    <a:pt x="780" y="0"/>
                    <a:pt x="729" y="30"/>
                    <a:pt x="729" y="76"/>
                  </a:cubicBezTo>
                  <a:cubicBezTo>
                    <a:pt x="571" y="361"/>
                    <a:pt x="412" y="646"/>
                    <a:pt x="254" y="963"/>
                  </a:cubicBezTo>
                  <a:cubicBezTo>
                    <a:pt x="254" y="994"/>
                    <a:pt x="254" y="1058"/>
                    <a:pt x="286" y="1089"/>
                  </a:cubicBezTo>
                  <a:cubicBezTo>
                    <a:pt x="2439" y="3053"/>
                    <a:pt x="5448" y="1976"/>
                    <a:pt x="8044" y="2578"/>
                  </a:cubicBezTo>
                  <a:cubicBezTo>
                    <a:pt x="9913" y="3053"/>
                    <a:pt x="11148" y="4034"/>
                    <a:pt x="12288" y="5523"/>
                  </a:cubicBezTo>
                  <a:cubicBezTo>
                    <a:pt x="12795" y="6251"/>
                    <a:pt x="13333" y="6853"/>
                    <a:pt x="14157" y="7201"/>
                  </a:cubicBezTo>
                  <a:cubicBezTo>
                    <a:pt x="13903" y="8025"/>
                    <a:pt x="13333" y="8690"/>
                    <a:pt x="12827" y="9418"/>
                  </a:cubicBezTo>
                  <a:cubicBezTo>
                    <a:pt x="12795" y="9418"/>
                    <a:pt x="12763" y="9450"/>
                    <a:pt x="12763" y="9482"/>
                  </a:cubicBezTo>
                  <a:cubicBezTo>
                    <a:pt x="12510" y="9862"/>
                    <a:pt x="12288" y="10242"/>
                    <a:pt x="12130" y="10685"/>
                  </a:cubicBezTo>
                  <a:cubicBezTo>
                    <a:pt x="11686" y="12110"/>
                    <a:pt x="11243" y="13598"/>
                    <a:pt x="11243" y="15087"/>
                  </a:cubicBezTo>
                  <a:cubicBezTo>
                    <a:pt x="11243" y="16164"/>
                    <a:pt x="11496" y="17272"/>
                    <a:pt x="12066" y="18190"/>
                  </a:cubicBezTo>
                  <a:cubicBezTo>
                    <a:pt x="12351" y="18634"/>
                    <a:pt x="12668" y="18951"/>
                    <a:pt x="13080" y="19299"/>
                  </a:cubicBezTo>
                  <a:cubicBezTo>
                    <a:pt x="13587" y="19742"/>
                    <a:pt x="13777" y="20376"/>
                    <a:pt x="14220" y="20851"/>
                  </a:cubicBezTo>
                  <a:cubicBezTo>
                    <a:pt x="14446" y="21091"/>
                    <a:pt x="14633" y="21194"/>
                    <a:pt x="14787" y="21194"/>
                  </a:cubicBezTo>
                  <a:cubicBezTo>
                    <a:pt x="15647" y="21194"/>
                    <a:pt x="15492" y="17982"/>
                    <a:pt x="15518" y="17525"/>
                  </a:cubicBezTo>
                  <a:cubicBezTo>
                    <a:pt x="15613" y="16069"/>
                    <a:pt x="15740" y="14549"/>
                    <a:pt x="15360" y="13092"/>
                  </a:cubicBezTo>
                  <a:cubicBezTo>
                    <a:pt x="14885" y="11382"/>
                    <a:pt x="14252" y="9988"/>
                    <a:pt x="15170" y="8341"/>
                  </a:cubicBezTo>
                  <a:lnTo>
                    <a:pt x="15170" y="8341"/>
                  </a:lnTo>
                  <a:cubicBezTo>
                    <a:pt x="15297" y="8595"/>
                    <a:pt x="15423" y="8848"/>
                    <a:pt x="15518" y="9070"/>
                  </a:cubicBezTo>
                  <a:cubicBezTo>
                    <a:pt x="15550" y="11065"/>
                    <a:pt x="16373" y="12933"/>
                    <a:pt x="17229" y="14707"/>
                  </a:cubicBezTo>
                  <a:cubicBezTo>
                    <a:pt x="18084" y="16417"/>
                    <a:pt x="19097" y="17652"/>
                    <a:pt x="20807" y="18539"/>
                  </a:cubicBezTo>
                  <a:cubicBezTo>
                    <a:pt x="21821" y="19077"/>
                    <a:pt x="22676" y="19616"/>
                    <a:pt x="23594" y="20344"/>
                  </a:cubicBezTo>
                  <a:cubicBezTo>
                    <a:pt x="23873" y="20567"/>
                    <a:pt x="24300" y="21036"/>
                    <a:pt x="24744" y="21036"/>
                  </a:cubicBezTo>
                  <a:cubicBezTo>
                    <a:pt x="24804" y="21036"/>
                    <a:pt x="24864" y="21028"/>
                    <a:pt x="24924" y="21009"/>
                  </a:cubicBezTo>
                  <a:cubicBezTo>
                    <a:pt x="25367" y="20882"/>
                    <a:pt x="25177" y="20914"/>
                    <a:pt x="25336" y="20597"/>
                  </a:cubicBezTo>
                  <a:cubicBezTo>
                    <a:pt x="25716" y="19869"/>
                    <a:pt x="25367" y="18349"/>
                    <a:pt x="25146" y="17430"/>
                  </a:cubicBezTo>
                  <a:lnTo>
                    <a:pt x="25146" y="17430"/>
                  </a:lnTo>
                  <a:cubicBezTo>
                    <a:pt x="25494" y="17525"/>
                    <a:pt x="25843" y="17557"/>
                    <a:pt x="26191" y="17620"/>
                  </a:cubicBezTo>
                  <a:cubicBezTo>
                    <a:pt x="27073" y="17763"/>
                    <a:pt x="28083" y="18110"/>
                    <a:pt x="28991" y="18110"/>
                  </a:cubicBezTo>
                  <a:cubicBezTo>
                    <a:pt x="29094" y="18110"/>
                    <a:pt x="29195" y="18105"/>
                    <a:pt x="29294" y="18095"/>
                  </a:cubicBezTo>
                  <a:cubicBezTo>
                    <a:pt x="29706" y="18064"/>
                    <a:pt x="30150" y="17937"/>
                    <a:pt x="30340" y="17525"/>
                  </a:cubicBezTo>
                  <a:cubicBezTo>
                    <a:pt x="30561" y="17019"/>
                    <a:pt x="30308" y="17304"/>
                    <a:pt x="30340" y="16797"/>
                  </a:cubicBezTo>
                  <a:cubicBezTo>
                    <a:pt x="30371" y="16385"/>
                    <a:pt x="30625" y="15847"/>
                    <a:pt x="30625" y="15404"/>
                  </a:cubicBezTo>
                  <a:cubicBezTo>
                    <a:pt x="30593" y="14770"/>
                    <a:pt x="29801" y="14295"/>
                    <a:pt x="29611" y="13725"/>
                  </a:cubicBezTo>
                  <a:cubicBezTo>
                    <a:pt x="29421" y="13218"/>
                    <a:pt x="29389" y="12680"/>
                    <a:pt x="29231" y="12173"/>
                  </a:cubicBezTo>
                  <a:cubicBezTo>
                    <a:pt x="29393" y="12134"/>
                    <a:pt x="29605" y="12119"/>
                    <a:pt x="29850" y="12119"/>
                  </a:cubicBezTo>
                  <a:cubicBezTo>
                    <a:pt x="30585" y="12119"/>
                    <a:pt x="31624" y="12253"/>
                    <a:pt x="32556" y="12253"/>
                  </a:cubicBezTo>
                  <a:cubicBezTo>
                    <a:pt x="33799" y="12253"/>
                    <a:pt x="34852" y="12015"/>
                    <a:pt x="34742" y="10907"/>
                  </a:cubicBezTo>
                  <a:cubicBezTo>
                    <a:pt x="34710" y="10495"/>
                    <a:pt x="34488" y="10178"/>
                    <a:pt x="34298" y="9830"/>
                  </a:cubicBezTo>
                  <a:cubicBezTo>
                    <a:pt x="33918" y="9102"/>
                    <a:pt x="33886" y="8341"/>
                    <a:pt x="33570" y="7613"/>
                  </a:cubicBezTo>
                  <a:cubicBezTo>
                    <a:pt x="33285" y="6916"/>
                    <a:pt x="32683" y="6568"/>
                    <a:pt x="32050" y="6283"/>
                  </a:cubicBezTo>
                  <a:cubicBezTo>
                    <a:pt x="32176" y="6251"/>
                    <a:pt x="32335" y="6251"/>
                    <a:pt x="32461" y="6251"/>
                  </a:cubicBezTo>
                  <a:cubicBezTo>
                    <a:pt x="33169" y="6251"/>
                    <a:pt x="33746" y="6512"/>
                    <a:pt x="34409" y="6512"/>
                  </a:cubicBezTo>
                  <a:cubicBezTo>
                    <a:pt x="34547" y="6512"/>
                    <a:pt x="34689" y="6500"/>
                    <a:pt x="34837" y="6473"/>
                  </a:cubicBezTo>
                  <a:cubicBezTo>
                    <a:pt x="34900" y="6473"/>
                    <a:pt x="34963" y="6378"/>
                    <a:pt x="34963" y="6346"/>
                  </a:cubicBezTo>
                  <a:cubicBezTo>
                    <a:pt x="34900" y="5840"/>
                    <a:pt x="34678" y="5586"/>
                    <a:pt x="34266" y="5333"/>
                  </a:cubicBezTo>
                  <a:cubicBezTo>
                    <a:pt x="33443" y="4795"/>
                    <a:pt x="32525" y="4415"/>
                    <a:pt x="31701" y="3844"/>
                  </a:cubicBezTo>
                  <a:cubicBezTo>
                    <a:pt x="30086" y="2768"/>
                    <a:pt x="28471" y="1944"/>
                    <a:pt x="26508" y="1881"/>
                  </a:cubicBezTo>
                  <a:cubicBezTo>
                    <a:pt x="26458" y="1880"/>
                    <a:pt x="26408" y="1879"/>
                    <a:pt x="26359" y="1879"/>
                  </a:cubicBezTo>
                  <a:cubicBezTo>
                    <a:pt x="24082" y="1879"/>
                    <a:pt x="22183" y="3276"/>
                    <a:pt x="19920" y="3338"/>
                  </a:cubicBezTo>
                  <a:cubicBezTo>
                    <a:pt x="19880" y="3339"/>
                    <a:pt x="19840" y="3339"/>
                    <a:pt x="19799" y="3339"/>
                  </a:cubicBezTo>
                  <a:cubicBezTo>
                    <a:pt x="18957" y="3339"/>
                    <a:pt x="18075" y="3126"/>
                    <a:pt x="17242" y="3126"/>
                  </a:cubicBezTo>
                  <a:cubicBezTo>
                    <a:pt x="16889" y="3126"/>
                    <a:pt x="16544" y="3165"/>
                    <a:pt x="16215" y="3274"/>
                  </a:cubicBezTo>
                  <a:cubicBezTo>
                    <a:pt x="15804" y="2917"/>
                    <a:pt x="15321" y="2852"/>
                    <a:pt x="14814" y="2852"/>
                  </a:cubicBezTo>
                  <a:cubicBezTo>
                    <a:pt x="14527" y="2852"/>
                    <a:pt x="14231" y="2873"/>
                    <a:pt x="13936" y="2873"/>
                  </a:cubicBezTo>
                  <a:cubicBezTo>
                    <a:pt x="13830" y="2873"/>
                    <a:pt x="13724" y="2870"/>
                    <a:pt x="13618" y="2863"/>
                  </a:cubicBezTo>
                  <a:cubicBezTo>
                    <a:pt x="12161" y="2768"/>
                    <a:pt x="10863" y="2039"/>
                    <a:pt x="9533" y="1501"/>
                  </a:cubicBezTo>
                  <a:cubicBezTo>
                    <a:pt x="8500" y="1088"/>
                    <a:pt x="7552" y="864"/>
                    <a:pt x="6499" y="864"/>
                  </a:cubicBezTo>
                  <a:cubicBezTo>
                    <a:pt x="6260" y="864"/>
                    <a:pt x="6016" y="876"/>
                    <a:pt x="5764" y="899"/>
                  </a:cubicBezTo>
                  <a:cubicBezTo>
                    <a:pt x="5158" y="972"/>
                    <a:pt x="4590" y="1028"/>
                    <a:pt x="4044" y="1028"/>
                  </a:cubicBezTo>
                  <a:cubicBezTo>
                    <a:pt x="2935" y="1028"/>
                    <a:pt x="1917" y="798"/>
                    <a:pt x="856" y="13"/>
                  </a:cubicBezTo>
                  <a:cubicBezTo>
                    <a:pt x="847" y="4"/>
                    <a:pt x="834" y="0"/>
                    <a:pt x="8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84"/>
        <p:cNvGrpSpPr/>
        <p:nvPr/>
      </p:nvGrpSpPr>
      <p:grpSpPr>
        <a:xfrm>
          <a:off x="0" y="0"/>
          <a:ext cx="0" cy="0"/>
          <a:chOff x="0" y="0"/>
          <a:chExt cx="0" cy="0"/>
        </a:xfrm>
      </p:grpSpPr>
      <p:grpSp>
        <p:nvGrpSpPr>
          <p:cNvPr id="185" name="Google Shape;185;p30"/>
          <p:cNvGrpSpPr/>
          <p:nvPr/>
        </p:nvGrpSpPr>
        <p:grpSpPr>
          <a:xfrm>
            <a:off x="-246233" y="1"/>
            <a:ext cx="2434799" cy="6936711"/>
            <a:chOff x="-184675" y="0"/>
            <a:chExt cx="1826099" cy="5202533"/>
          </a:xfrm>
        </p:grpSpPr>
        <p:sp>
          <p:nvSpPr>
            <p:cNvPr id="186" name="Google Shape;186;p30"/>
            <p:cNvSpPr/>
            <p:nvPr/>
          </p:nvSpPr>
          <p:spPr>
            <a:xfrm>
              <a:off x="910383" y="449542"/>
              <a:ext cx="578319" cy="517624"/>
            </a:xfrm>
            <a:custGeom>
              <a:avLst/>
              <a:gdLst/>
              <a:ahLst/>
              <a:cxnLst/>
              <a:rect l="l" t="t" r="r" b="b"/>
              <a:pathLst>
                <a:path w="19066" h="17065" extrusionOk="0">
                  <a:moveTo>
                    <a:pt x="17450" y="9989"/>
                  </a:moveTo>
                  <a:lnTo>
                    <a:pt x="17450" y="9989"/>
                  </a:lnTo>
                  <a:cubicBezTo>
                    <a:pt x="17626" y="10165"/>
                    <a:pt x="17775" y="10341"/>
                    <a:pt x="17872" y="10517"/>
                  </a:cubicBezTo>
                  <a:lnTo>
                    <a:pt x="17872" y="10517"/>
                  </a:lnTo>
                  <a:cubicBezTo>
                    <a:pt x="17741" y="10353"/>
                    <a:pt x="17606" y="10171"/>
                    <a:pt x="17450" y="9989"/>
                  </a:cubicBezTo>
                  <a:close/>
                  <a:moveTo>
                    <a:pt x="11979" y="1"/>
                  </a:moveTo>
                  <a:cubicBezTo>
                    <a:pt x="11203" y="1"/>
                    <a:pt x="10424" y="126"/>
                    <a:pt x="9660" y="298"/>
                  </a:cubicBezTo>
                  <a:cubicBezTo>
                    <a:pt x="7886" y="710"/>
                    <a:pt x="5923" y="1343"/>
                    <a:pt x="4434" y="2451"/>
                  </a:cubicBezTo>
                  <a:cubicBezTo>
                    <a:pt x="3801" y="2895"/>
                    <a:pt x="3389" y="3401"/>
                    <a:pt x="3072" y="4098"/>
                  </a:cubicBezTo>
                  <a:cubicBezTo>
                    <a:pt x="2851" y="4541"/>
                    <a:pt x="2724" y="5017"/>
                    <a:pt x="2439" y="5460"/>
                  </a:cubicBezTo>
                  <a:cubicBezTo>
                    <a:pt x="2154" y="5903"/>
                    <a:pt x="1711" y="6283"/>
                    <a:pt x="1331" y="6695"/>
                  </a:cubicBezTo>
                  <a:cubicBezTo>
                    <a:pt x="634" y="7423"/>
                    <a:pt x="0" y="8437"/>
                    <a:pt x="444" y="9418"/>
                  </a:cubicBezTo>
                  <a:cubicBezTo>
                    <a:pt x="444" y="9514"/>
                    <a:pt x="444" y="9672"/>
                    <a:pt x="507" y="9894"/>
                  </a:cubicBezTo>
                  <a:cubicBezTo>
                    <a:pt x="475" y="9925"/>
                    <a:pt x="475" y="9989"/>
                    <a:pt x="539" y="10020"/>
                  </a:cubicBezTo>
                  <a:cubicBezTo>
                    <a:pt x="539" y="10020"/>
                    <a:pt x="539" y="10020"/>
                    <a:pt x="539" y="10052"/>
                  </a:cubicBezTo>
                  <a:cubicBezTo>
                    <a:pt x="539" y="10939"/>
                    <a:pt x="951" y="11730"/>
                    <a:pt x="1742" y="12205"/>
                  </a:cubicBezTo>
                  <a:cubicBezTo>
                    <a:pt x="2344" y="12585"/>
                    <a:pt x="3072" y="12744"/>
                    <a:pt x="3706" y="13029"/>
                  </a:cubicBezTo>
                  <a:cubicBezTo>
                    <a:pt x="4497" y="13345"/>
                    <a:pt x="5226" y="13757"/>
                    <a:pt x="5954" y="14232"/>
                  </a:cubicBezTo>
                  <a:cubicBezTo>
                    <a:pt x="6954" y="14916"/>
                    <a:pt x="8828" y="17064"/>
                    <a:pt x="10432" y="17064"/>
                  </a:cubicBezTo>
                  <a:cubicBezTo>
                    <a:pt x="10759" y="17064"/>
                    <a:pt x="11075" y="16975"/>
                    <a:pt x="11370" y="16766"/>
                  </a:cubicBezTo>
                  <a:cubicBezTo>
                    <a:pt x="11718" y="16766"/>
                    <a:pt x="12066" y="16671"/>
                    <a:pt x="12415" y="16512"/>
                  </a:cubicBezTo>
                  <a:cubicBezTo>
                    <a:pt x="13206" y="16101"/>
                    <a:pt x="13713" y="15372"/>
                    <a:pt x="13681" y="14486"/>
                  </a:cubicBezTo>
                  <a:lnTo>
                    <a:pt x="13681" y="14486"/>
                  </a:lnTo>
                  <a:cubicBezTo>
                    <a:pt x="13986" y="14600"/>
                    <a:pt x="14290" y="14691"/>
                    <a:pt x="14607" y="14691"/>
                  </a:cubicBezTo>
                  <a:cubicBezTo>
                    <a:pt x="14819" y="14691"/>
                    <a:pt x="15037" y="14650"/>
                    <a:pt x="15265" y="14549"/>
                  </a:cubicBezTo>
                  <a:cubicBezTo>
                    <a:pt x="16120" y="14169"/>
                    <a:pt x="17260" y="13472"/>
                    <a:pt x="17893" y="12775"/>
                  </a:cubicBezTo>
                  <a:cubicBezTo>
                    <a:pt x="19065" y="11477"/>
                    <a:pt x="18210" y="10210"/>
                    <a:pt x="17070" y="9355"/>
                  </a:cubicBezTo>
                  <a:cubicBezTo>
                    <a:pt x="17672" y="8880"/>
                    <a:pt x="18337" y="8310"/>
                    <a:pt x="18400" y="7518"/>
                  </a:cubicBezTo>
                  <a:cubicBezTo>
                    <a:pt x="18400" y="7297"/>
                    <a:pt x="18400" y="7075"/>
                    <a:pt x="18305" y="6885"/>
                  </a:cubicBezTo>
                  <a:cubicBezTo>
                    <a:pt x="18242" y="6695"/>
                    <a:pt x="18115" y="6505"/>
                    <a:pt x="17988" y="6347"/>
                  </a:cubicBezTo>
                  <a:cubicBezTo>
                    <a:pt x="17608" y="5808"/>
                    <a:pt x="17735" y="5872"/>
                    <a:pt x="17482" y="5080"/>
                  </a:cubicBezTo>
                  <a:cubicBezTo>
                    <a:pt x="17418" y="4890"/>
                    <a:pt x="17387" y="4763"/>
                    <a:pt x="17292" y="4668"/>
                  </a:cubicBezTo>
                  <a:cubicBezTo>
                    <a:pt x="17798" y="4446"/>
                    <a:pt x="18147" y="4098"/>
                    <a:pt x="18400" y="3591"/>
                  </a:cubicBezTo>
                  <a:cubicBezTo>
                    <a:pt x="18432" y="3528"/>
                    <a:pt x="18432" y="3496"/>
                    <a:pt x="18400" y="3465"/>
                  </a:cubicBezTo>
                  <a:cubicBezTo>
                    <a:pt x="18115" y="3180"/>
                    <a:pt x="17893" y="3053"/>
                    <a:pt x="17513" y="3021"/>
                  </a:cubicBezTo>
                  <a:cubicBezTo>
                    <a:pt x="17401" y="3003"/>
                    <a:pt x="17285" y="2998"/>
                    <a:pt x="17167" y="2998"/>
                  </a:cubicBezTo>
                  <a:cubicBezTo>
                    <a:pt x="17042" y="2998"/>
                    <a:pt x="16916" y="3003"/>
                    <a:pt x="16787" y="3003"/>
                  </a:cubicBezTo>
                  <a:cubicBezTo>
                    <a:pt x="16630" y="3003"/>
                    <a:pt x="16470" y="2995"/>
                    <a:pt x="16310" y="2958"/>
                  </a:cubicBezTo>
                  <a:cubicBezTo>
                    <a:pt x="15930" y="2895"/>
                    <a:pt x="15550" y="2705"/>
                    <a:pt x="15170" y="2515"/>
                  </a:cubicBezTo>
                  <a:cubicBezTo>
                    <a:pt x="14827" y="2372"/>
                    <a:pt x="14329" y="2126"/>
                    <a:pt x="13886" y="2126"/>
                  </a:cubicBezTo>
                  <a:cubicBezTo>
                    <a:pt x="13838" y="2126"/>
                    <a:pt x="13791" y="2128"/>
                    <a:pt x="13745" y="2135"/>
                  </a:cubicBezTo>
                  <a:cubicBezTo>
                    <a:pt x="13903" y="1786"/>
                    <a:pt x="13998" y="1406"/>
                    <a:pt x="14093" y="1026"/>
                  </a:cubicBezTo>
                  <a:cubicBezTo>
                    <a:pt x="14220" y="931"/>
                    <a:pt x="14315" y="836"/>
                    <a:pt x="14378" y="710"/>
                  </a:cubicBezTo>
                  <a:cubicBezTo>
                    <a:pt x="14442" y="646"/>
                    <a:pt x="14410" y="520"/>
                    <a:pt x="14347" y="488"/>
                  </a:cubicBezTo>
                  <a:cubicBezTo>
                    <a:pt x="13575" y="134"/>
                    <a:pt x="12779" y="1"/>
                    <a:pt x="11979"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87" name="Google Shape;187;p30"/>
            <p:cNvSpPr/>
            <p:nvPr/>
          </p:nvSpPr>
          <p:spPr>
            <a:xfrm>
              <a:off x="647196" y="490247"/>
              <a:ext cx="1941" cy="1001"/>
            </a:xfrm>
            <a:custGeom>
              <a:avLst/>
              <a:gdLst/>
              <a:ahLst/>
              <a:cxnLst/>
              <a:rect l="l" t="t" r="r" b="b"/>
              <a:pathLst>
                <a:path w="64" h="33" extrusionOk="0">
                  <a:moveTo>
                    <a:pt x="32" y="1"/>
                  </a:moveTo>
                  <a:lnTo>
                    <a:pt x="32" y="1"/>
                  </a:lnTo>
                  <a:cubicBezTo>
                    <a:pt x="0" y="33"/>
                    <a:pt x="32" y="33"/>
                    <a:pt x="63" y="33"/>
                  </a:cubicBezTo>
                  <a:cubicBezTo>
                    <a:pt x="63" y="1"/>
                    <a:pt x="32" y="1"/>
                    <a:pt x="3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88" name="Google Shape;188;p30"/>
            <p:cNvSpPr/>
            <p:nvPr/>
          </p:nvSpPr>
          <p:spPr>
            <a:xfrm>
              <a:off x="-184675" y="191361"/>
              <a:ext cx="1345853" cy="1128278"/>
            </a:xfrm>
            <a:custGeom>
              <a:avLst/>
              <a:gdLst/>
              <a:ahLst/>
              <a:cxnLst/>
              <a:rect l="l" t="t" r="r" b="b"/>
              <a:pathLst>
                <a:path w="44370" h="37197" extrusionOk="0">
                  <a:moveTo>
                    <a:pt x="30062" y="1"/>
                  </a:moveTo>
                  <a:cubicBezTo>
                    <a:pt x="30050" y="1"/>
                    <a:pt x="30037" y="3"/>
                    <a:pt x="30023" y="6"/>
                  </a:cubicBezTo>
                  <a:cubicBezTo>
                    <a:pt x="27679" y="671"/>
                    <a:pt x="25526" y="2761"/>
                    <a:pt x="25178" y="5231"/>
                  </a:cubicBezTo>
                  <a:cubicBezTo>
                    <a:pt x="24993" y="6647"/>
                    <a:pt x="25616" y="9228"/>
                    <a:pt x="27336" y="9228"/>
                  </a:cubicBezTo>
                  <a:cubicBezTo>
                    <a:pt x="27386" y="9228"/>
                    <a:pt x="27437" y="9226"/>
                    <a:pt x="27489" y="9222"/>
                  </a:cubicBezTo>
                  <a:cubicBezTo>
                    <a:pt x="27489" y="9507"/>
                    <a:pt x="27489" y="9760"/>
                    <a:pt x="27553" y="10013"/>
                  </a:cubicBezTo>
                  <a:cubicBezTo>
                    <a:pt x="27584" y="10868"/>
                    <a:pt x="28155" y="11597"/>
                    <a:pt x="28598" y="12293"/>
                  </a:cubicBezTo>
                  <a:cubicBezTo>
                    <a:pt x="29485" y="13592"/>
                    <a:pt x="29991" y="14795"/>
                    <a:pt x="29516" y="16379"/>
                  </a:cubicBezTo>
                  <a:cubicBezTo>
                    <a:pt x="28630" y="19292"/>
                    <a:pt x="26381" y="22047"/>
                    <a:pt x="24228" y="24106"/>
                  </a:cubicBezTo>
                  <a:cubicBezTo>
                    <a:pt x="24196" y="24138"/>
                    <a:pt x="24196" y="24138"/>
                    <a:pt x="24196" y="24169"/>
                  </a:cubicBezTo>
                  <a:cubicBezTo>
                    <a:pt x="22296" y="26164"/>
                    <a:pt x="20079" y="27431"/>
                    <a:pt x="17577" y="28508"/>
                  </a:cubicBezTo>
                  <a:cubicBezTo>
                    <a:pt x="15550" y="29363"/>
                    <a:pt x="13365" y="29521"/>
                    <a:pt x="11275" y="30155"/>
                  </a:cubicBezTo>
                  <a:cubicBezTo>
                    <a:pt x="13397" y="28571"/>
                    <a:pt x="12858" y="24644"/>
                    <a:pt x="15677" y="23726"/>
                  </a:cubicBezTo>
                  <a:cubicBezTo>
                    <a:pt x="16405" y="24423"/>
                    <a:pt x="17260" y="25024"/>
                    <a:pt x="18210" y="25404"/>
                  </a:cubicBezTo>
                  <a:cubicBezTo>
                    <a:pt x="19224" y="25848"/>
                    <a:pt x="20744" y="25436"/>
                    <a:pt x="21567" y="26228"/>
                  </a:cubicBezTo>
                  <a:cubicBezTo>
                    <a:pt x="21599" y="26249"/>
                    <a:pt x="21638" y="26259"/>
                    <a:pt x="21675" y="26259"/>
                  </a:cubicBezTo>
                  <a:cubicBezTo>
                    <a:pt x="21750" y="26259"/>
                    <a:pt x="21821" y="26217"/>
                    <a:pt x="21821" y="26133"/>
                  </a:cubicBezTo>
                  <a:cubicBezTo>
                    <a:pt x="21729" y="24139"/>
                    <a:pt x="19613" y="22559"/>
                    <a:pt x="17635" y="22559"/>
                  </a:cubicBezTo>
                  <a:cubicBezTo>
                    <a:pt x="16880" y="22559"/>
                    <a:pt x="16145" y="22789"/>
                    <a:pt x="15550" y="23314"/>
                  </a:cubicBezTo>
                  <a:cubicBezTo>
                    <a:pt x="15542" y="23310"/>
                    <a:pt x="15533" y="23308"/>
                    <a:pt x="15524" y="23308"/>
                  </a:cubicBezTo>
                  <a:cubicBezTo>
                    <a:pt x="15471" y="23308"/>
                    <a:pt x="15424" y="23386"/>
                    <a:pt x="15424" y="23441"/>
                  </a:cubicBezTo>
                  <a:cubicBezTo>
                    <a:pt x="13745" y="23631"/>
                    <a:pt x="13333" y="25373"/>
                    <a:pt x="12700" y="26703"/>
                  </a:cubicBezTo>
                  <a:cubicBezTo>
                    <a:pt x="12858" y="26101"/>
                    <a:pt x="12827" y="25436"/>
                    <a:pt x="12953" y="24771"/>
                  </a:cubicBezTo>
                  <a:cubicBezTo>
                    <a:pt x="13175" y="23378"/>
                    <a:pt x="14062" y="21319"/>
                    <a:pt x="15297" y="20496"/>
                  </a:cubicBezTo>
                  <a:lnTo>
                    <a:pt x="15297" y="20464"/>
                  </a:lnTo>
                  <a:cubicBezTo>
                    <a:pt x="15716" y="20376"/>
                    <a:pt x="16142" y="20355"/>
                    <a:pt x="16569" y="20355"/>
                  </a:cubicBezTo>
                  <a:cubicBezTo>
                    <a:pt x="16985" y="20355"/>
                    <a:pt x="17403" y="20375"/>
                    <a:pt x="17818" y="20375"/>
                  </a:cubicBezTo>
                  <a:cubicBezTo>
                    <a:pt x="18358" y="20375"/>
                    <a:pt x="18893" y="20340"/>
                    <a:pt x="19414" y="20179"/>
                  </a:cubicBezTo>
                  <a:cubicBezTo>
                    <a:pt x="19921" y="20021"/>
                    <a:pt x="20396" y="19736"/>
                    <a:pt x="20807" y="19451"/>
                  </a:cubicBezTo>
                  <a:cubicBezTo>
                    <a:pt x="21482" y="18952"/>
                    <a:pt x="22157" y="17910"/>
                    <a:pt x="23058" y="17910"/>
                  </a:cubicBezTo>
                  <a:cubicBezTo>
                    <a:pt x="23130" y="17910"/>
                    <a:pt x="23203" y="17916"/>
                    <a:pt x="23277" y="17930"/>
                  </a:cubicBezTo>
                  <a:cubicBezTo>
                    <a:pt x="23289" y="17932"/>
                    <a:pt x="23299" y="17933"/>
                    <a:pt x="23309" y="17933"/>
                  </a:cubicBezTo>
                  <a:cubicBezTo>
                    <a:pt x="23471" y="17933"/>
                    <a:pt x="23490" y="17707"/>
                    <a:pt x="23341" y="17677"/>
                  </a:cubicBezTo>
                  <a:cubicBezTo>
                    <a:pt x="22077" y="17470"/>
                    <a:pt x="20746" y="17262"/>
                    <a:pt x="19434" y="17262"/>
                  </a:cubicBezTo>
                  <a:cubicBezTo>
                    <a:pt x="18543" y="17262"/>
                    <a:pt x="17662" y="17358"/>
                    <a:pt x="16817" y="17614"/>
                  </a:cubicBezTo>
                  <a:cubicBezTo>
                    <a:pt x="15740" y="17962"/>
                    <a:pt x="14473" y="18912"/>
                    <a:pt x="15012" y="20021"/>
                  </a:cubicBezTo>
                  <a:cubicBezTo>
                    <a:pt x="14980" y="20052"/>
                    <a:pt x="14980" y="20052"/>
                    <a:pt x="14980" y="20084"/>
                  </a:cubicBezTo>
                  <a:cubicBezTo>
                    <a:pt x="13967" y="20907"/>
                    <a:pt x="13238" y="21984"/>
                    <a:pt x="12763" y="23219"/>
                  </a:cubicBezTo>
                  <a:cubicBezTo>
                    <a:pt x="12288" y="24518"/>
                    <a:pt x="12352" y="25943"/>
                    <a:pt x="11813" y="27209"/>
                  </a:cubicBezTo>
                  <a:cubicBezTo>
                    <a:pt x="11877" y="26703"/>
                    <a:pt x="11877" y="26228"/>
                    <a:pt x="11623" y="25753"/>
                  </a:cubicBezTo>
                  <a:cubicBezTo>
                    <a:pt x="11212" y="25024"/>
                    <a:pt x="10515" y="24423"/>
                    <a:pt x="9818" y="23979"/>
                  </a:cubicBezTo>
                  <a:cubicBezTo>
                    <a:pt x="9755" y="22649"/>
                    <a:pt x="8045" y="21414"/>
                    <a:pt x="6905" y="21129"/>
                  </a:cubicBezTo>
                  <a:cubicBezTo>
                    <a:pt x="6725" y="21083"/>
                    <a:pt x="6543" y="21062"/>
                    <a:pt x="6361" y="21062"/>
                  </a:cubicBezTo>
                  <a:cubicBezTo>
                    <a:pt x="4647" y="21062"/>
                    <a:pt x="2879" y="22951"/>
                    <a:pt x="2249" y="24296"/>
                  </a:cubicBezTo>
                  <a:cubicBezTo>
                    <a:pt x="2202" y="24390"/>
                    <a:pt x="2277" y="24501"/>
                    <a:pt x="2370" y="24501"/>
                  </a:cubicBezTo>
                  <a:cubicBezTo>
                    <a:pt x="2403" y="24501"/>
                    <a:pt x="2438" y="24487"/>
                    <a:pt x="2471" y="24454"/>
                  </a:cubicBezTo>
                  <a:cubicBezTo>
                    <a:pt x="2946" y="23948"/>
                    <a:pt x="2851" y="24011"/>
                    <a:pt x="3738" y="23916"/>
                  </a:cubicBezTo>
                  <a:cubicBezTo>
                    <a:pt x="3973" y="23891"/>
                    <a:pt x="4145" y="23877"/>
                    <a:pt x="4283" y="23877"/>
                  </a:cubicBezTo>
                  <a:cubicBezTo>
                    <a:pt x="4667" y="23877"/>
                    <a:pt x="4784" y="23985"/>
                    <a:pt x="5226" y="24264"/>
                  </a:cubicBezTo>
                  <a:cubicBezTo>
                    <a:pt x="5638" y="24486"/>
                    <a:pt x="5986" y="24739"/>
                    <a:pt x="6430" y="24834"/>
                  </a:cubicBezTo>
                  <a:cubicBezTo>
                    <a:pt x="6623" y="24877"/>
                    <a:pt x="6825" y="24895"/>
                    <a:pt x="7031" y="24895"/>
                  </a:cubicBezTo>
                  <a:cubicBezTo>
                    <a:pt x="7907" y="24895"/>
                    <a:pt x="8872" y="24570"/>
                    <a:pt x="9691" y="24391"/>
                  </a:cubicBezTo>
                  <a:cubicBezTo>
                    <a:pt x="10547" y="25214"/>
                    <a:pt x="11497" y="26164"/>
                    <a:pt x="11117" y="27495"/>
                  </a:cubicBezTo>
                  <a:cubicBezTo>
                    <a:pt x="10800" y="28698"/>
                    <a:pt x="9311" y="29870"/>
                    <a:pt x="8266" y="30471"/>
                  </a:cubicBezTo>
                  <a:cubicBezTo>
                    <a:pt x="7392" y="30961"/>
                    <a:pt x="6336" y="31136"/>
                    <a:pt x="5240" y="31136"/>
                  </a:cubicBezTo>
                  <a:cubicBezTo>
                    <a:pt x="3715" y="31136"/>
                    <a:pt x="2114" y="30798"/>
                    <a:pt x="824" y="30503"/>
                  </a:cubicBezTo>
                  <a:cubicBezTo>
                    <a:pt x="792" y="30503"/>
                    <a:pt x="761" y="30503"/>
                    <a:pt x="729" y="30535"/>
                  </a:cubicBezTo>
                  <a:cubicBezTo>
                    <a:pt x="317" y="30693"/>
                    <a:pt x="1" y="31485"/>
                    <a:pt x="444" y="31770"/>
                  </a:cubicBezTo>
                  <a:cubicBezTo>
                    <a:pt x="444" y="31833"/>
                    <a:pt x="476" y="31896"/>
                    <a:pt x="539" y="31896"/>
                  </a:cubicBezTo>
                  <a:cubicBezTo>
                    <a:pt x="1310" y="31949"/>
                    <a:pt x="2080" y="31973"/>
                    <a:pt x="2850" y="31973"/>
                  </a:cubicBezTo>
                  <a:cubicBezTo>
                    <a:pt x="5783" y="31973"/>
                    <a:pt x="8707" y="31626"/>
                    <a:pt x="11592" y="31200"/>
                  </a:cubicBezTo>
                  <a:cubicBezTo>
                    <a:pt x="15329" y="30630"/>
                    <a:pt x="18812" y="29363"/>
                    <a:pt x="22264" y="27938"/>
                  </a:cubicBezTo>
                  <a:cubicBezTo>
                    <a:pt x="22290" y="27990"/>
                    <a:pt x="22337" y="28041"/>
                    <a:pt x="22388" y="28041"/>
                  </a:cubicBezTo>
                  <a:cubicBezTo>
                    <a:pt x="22399" y="28041"/>
                    <a:pt x="22411" y="28039"/>
                    <a:pt x="22422" y="28033"/>
                  </a:cubicBezTo>
                  <a:cubicBezTo>
                    <a:pt x="22882" y="27936"/>
                    <a:pt x="23323" y="27895"/>
                    <a:pt x="23760" y="27895"/>
                  </a:cubicBezTo>
                  <a:cubicBezTo>
                    <a:pt x="23895" y="27895"/>
                    <a:pt x="24030" y="27899"/>
                    <a:pt x="24164" y="27906"/>
                  </a:cubicBezTo>
                  <a:cubicBezTo>
                    <a:pt x="25114" y="28350"/>
                    <a:pt x="26033" y="28856"/>
                    <a:pt x="26951" y="29395"/>
                  </a:cubicBezTo>
                  <a:cubicBezTo>
                    <a:pt x="26951" y="29395"/>
                    <a:pt x="26951" y="29395"/>
                    <a:pt x="26983" y="29426"/>
                  </a:cubicBezTo>
                  <a:cubicBezTo>
                    <a:pt x="26476" y="31073"/>
                    <a:pt x="26349" y="33163"/>
                    <a:pt x="27299" y="34652"/>
                  </a:cubicBezTo>
                  <a:cubicBezTo>
                    <a:pt x="27711" y="35285"/>
                    <a:pt x="28313" y="35633"/>
                    <a:pt x="29010" y="35887"/>
                  </a:cubicBezTo>
                  <a:cubicBezTo>
                    <a:pt x="30340" y="36393"/>
                    <a:pt x="31765" y="36742"/>
                    <a:pt x="33158" y="37185"/>
                  </a:cubicBezTo>
                  <a:cubicBezTo>
                    <a:pt x="33174" y="37193"/>
                    <a:pt x="33189" y="37196"/>
                    <a:pt x="33203" y="37196"/>
                  </a:cubicBezTo>
                  <a:cubicBezTo>
                    <a:pt x="33305" y="37196"/>
                    <a:pt x="33364" y="37019"/>
                    <a:pt x="33253" y="36964"/>
                  </a:cubicBezTo>
                  <a:cubicBezTo>
                    <a:pt x="31258" y="35982"/>
                    <a:pt x="31416" y="33670"/>
                    <a:pt x="30561" y="31928"/>
                  </a:cubicBezTo>
                  <a:cubicBezTo>
                    <a:pt x="29896" y="30566"/>
                    <a:pt x="28630" y="29743"/>
                    <a:pt x="27236" y="29268"/>
                  </a:cubicBezTo>
                  <a:cubicBezTo>
                    <a:pt x="27236" y="29222"/>
                    <a:pt x="27185" y="29192"/>
                    <a:pt x="27133" y="29192"/>
                  </a:cubicBezTo>
                  <a:cubicBezTo>
                    <a:pt x="27114" y="29192"/>
                    <a:pt x="27095" y="29196"/>
                    <a:pt x="27078" y="29205"/>
                  </a:cubicBezTo>
                  <a:lnTo>
                    <a:pt x="27014" y="29205"/>
                  </a:lnTo>
                  <a:cubicBezTo>
                    <a:pt x="26318" y="28698"/>
                    <a:pt x="25526" y="28223"/>
                    <a:pt x="24703" y="27938"/>
                  </a:cubicBezTo>
                  <a:lnTo>
                    <a:pt x="24703" y="27938"/>
                  </a:lnTo>
                  <a:cubicBezTo>
                    <a:pt x="25653" y="28001"/>
                    <a:pt x="26634" y="28223"/>
                    <a:pt x="27616" y="28445"/>
                  </a:cubicBezTo>
                  <a:cubicBezTo>
                    <a:pt x="29548" y="28920"/>
                    <a:pt x="31353" y="29458"/>
                    <a:pt x="33095" y="30440"/>
                  </a:cubicBezTo>
                  <a:cubicBezTo>
                    <a:pt x="33127" y="30471"/>
                    <a:pt x="33127" y="30471"/>
                    <a:pt x="33127" y="30471"/>
                  </a:cubicBezTo>
                  <a:cubicBezTo>
                    <a:pt x="33127" y="30471"/>
                    <a:pt x="33127" y="30471"/>
                    <a:pt x="33127" y="30503"/>
                  </a:cubicBezTo>
                  <a:cubicBezTo>
                    <a:pt x="33072" y="30613"/>
                    <a:pt x="33160" y="30699"/>
                    <a:pt x="33246" y="30699"/>
                  </a:cubicBezTo>
                  <a:cubicBezTo>
                    <a:pt x="33259" y="30699"/>
                    <a:pt x="33272" y="30697"/>
                    <a:pt x="33285" y="30693"/>
                  </a:cubicBezTo>
                  <a:cubicBezTo>
                    <a:pt x="33348" y="32688"/>
                    <a:pt x="35660" y="34430"/>
                    <a:pt x="37465" y="34715"/>
                  </a:cubicBezTo>
                  <a:cubicBezTo>
                    <a:pt x="38162" y="34810"/>
                    <a:pt x="38890" y="34810"/>
                    <a:pt x="39619" y="34810"/>
                  </a:cubicBezTo>
                  <a:cubicBezTo>
                    <a:pt x="40019" y="34830"/>
                    <a:pt x="40495" y="34888"/>
                    <a:pt x="40951" y="34888"/>
                  </a:cubicBezTo>
                  <a:cubicBezTo>
                    <a:pt x="41217" y="34888"/>
                    <a:pt x="41476" y="34868"/>
                    <a:pt x="41709" y="34810"/>
                  </a:cubicBezTo>
                  <a:cubicBezTo>
                    <a:pt x="42216" y="34652"/>
                    <a:pt x="42501" y="34367"/>
                    <a:pt x="42469" y="33892"/>
                  </a:cubicBezTo>
                  <a:cubicBezTo>
                    <a:pt x="42670" y="33871"/>
                    <a:pt x="42867" y="33856"/>
                    <a:pt x="43061" y="33856"/>
                  </a:cubicBezTo>
                  <a:cubicBezTo>
                    <a:pt x="43451" y="33856"/>
                    <a:pt x="43831" y="33913"/>
                    <a:pt x="44211" y="34082"/>
                  </a:cubicBezTo>
                  <a:cubicBezTo>
                    <a:pt x="44228" y="34087"/>
                    <a:pt x="44245" y="34090"/>
                    <a:pt x="44260" y="34090"/>
                  </a:cubicBezTo>
                  <a:cubicBezTo>
                    <a:pt x="44327" y="34090"/>
                    <a:pt x="44369" y="34038"/>
                    <a:pt x="44369" y="33987"/>
                  </a:cubicBezTo>
                  <a:cubicBezTo>
                    <a:pt x="44179" y="32815"/>
                    <a:pt x="43641" y="31770"/>
                    <a:pt x="42691" y="31073"/>
                  </a:cubicBezTo>
                  <a:cubicBezTo>
                    <a:pt x="42912" y="30946"/>
                    <a:pt x="43166" y="30851"/>
                    <a:pt x="43419" y="30788"/>
                  </a:cubicBezTo>
                  <a:cubicBezTo>
                    <a:pt x="43451" y="30820"/>
                    <a:pt x="43514" y="30851"/>
                    <a:pt x="43577" y="30883"/>
                  </a:cubicBezTo>
                  <a:cubicBezTo>
                    <a:pt x="43599" y="30899"/>
                    <a:pt x="43620" y="30906"/>
                    <a:pt x="43638" y="30906"/>
                  </a:cubicBezTo>
                  <a:cubicBezTo>
                    <a:pt x="43730" y="30906"/>
                    <a:pt x="43777" y="30740"/>
                    <a:pt x="43672" y="30661"/>
                  </a:cubicBezTo>
                  <a:cubicBezTo>
                    <a:pt x="43672" y="30598"/>
                    <a:pt x="43641" y="30566"/>
                    <a:pt x="43577" y="30566"/>
                  </a:cubicBezTo>
                  <a:cubicBezTo>
                    <a:pt x="43546" y="30566"/>
                    <a:pt x="43546" y="30566"/>
                    <a:pt x="43546" y="30598"/>
                  </a:cubicBezTo>
                  <a:cubicBezTo>
                    <a:pt x="41529" y="29246"/>
                    <a:pt x="39081" y="27778"/>
                    <a:pt x="36646" y="27778"/>
                  </a:cubicBezTo>
                  <a:cubicBezTo>
                    <a:pt x="35716" y="27778"/>
                    <a:pt x="34788" y="27992"/>
                    <a:pt x="33887" y="28508"/>
                  </a:cubicBezTo>
                  <a:cubicBezTo>
                    <a:pt x="33887" y="28413"/>
                    <a:pt x="33792" y="28350"/>
                    <a:pt x="33697" y="28350"/>
                  </a:cubicBezTo>
                  <a:cubicBezTo>
                    <a:pt x="33298" y="28420"/>
                    <a:pt x="32902" y="28451"/>
                    <a:pt x="32507" y="28451"/>
                  </a:cubicBezTo>
                  <a:cubicBezTo>
                    <a:pt x="29794" y="28451"/>
                    <a:pt x="27149" y="27003"/>
                    <a:pt x="24478" y="27003"/>
                  </a:cubicBezTo>
                  <a:cubicBezTo>
                    <a:pt x="23858" y="27003"/>
                    <a:pt x="23236" y="27081"/>
                    <a:pt x="22612" y="27273"/>
                  </a:cubicBezTo>
                  <a:cubicBezTo>
                    <a:pt x="23119" y="25879"/>
                    <a:pt x="24861" y="25436"/>
                    <a:pt x="26033" y="24676"/>
                  </a:cubicBezTo>
                  <a:cubicBezTo>
                    <a:pt x="27014" y="24043"/>
                    <a:pt x="27869" y="23251"/>
                    <a:pt x="28788" y="22491"/>
                  </a:cubicBezTo>
                  <a:cubicBezTo>
                    <a:pt x="30346" y="21146"/>
                    <a:pt x="32343" y="19765"/>
                    <a:pt x="34413" y="19765"/>
                  </a:cubicBezTo>
                  <a:cubicBezTo>
                    <a:pt x="35121" y="19765"/>
                    <a:pt x="35837" y="19926"/>
                    <a:pt x="36547" y="20306"/>
                  </a:cubicBezTo>
                  <a:cubicBezTo>
                    <a:pt x="36565" y="20315"/>
                    <a:pt x="36581" y="20319"/>
                    <a:pt x="36595" y="20319"/>
                  </a:cubicBezTo>
                  <a:cubicBezTo>
                    <a:pt x="36629" y="20319"/>
                    <a:pt x="36651" y="20296"/>
                    <a:pt x="36674" y="20274"/>
                  </a:cubicBezTo>
                  <a:cubicBezTo>
                    <a:pt x="36705" y="20242"/>
                    <a:pt x="36769" y="20211"/>
                    <a:pt x="36737" y="20147"/>
                  </a:cubicBezTo>
                  <a:cubicBezTo>
                    <a:pt x="36578" y="19641"/>
                    <a:pt x="36325" y="19134"/>
                    <a:pt x="36230" y="18596"/>
                  </a:cubicBezTo>
                  <a:cubicBezTo>
                    <a:pt x="36135" y="17994"/>
                    <a:pt x="36135" y="17424"/>
                    <a:pt x="36198" y="16822"/>
                  </a:cubicBezTo>
                  <a:cubicBezTo>
                    <a:pt x="36198" y="16775"/>
                    <a:pt x="36159" y="16751"/>
                    <a:pt x="36119" y="16751"/>
                  </a:cubicBezTo>
                  <a:cubicBezTo>
                    <a:pt x="36080" y="16751"/>
                    <a:pt x="36040" y="16775"/>
                    <a:pt x="36040" y="16822"/>
                  </a:cubicBezTo>
                  <a:cubicBezTo>
                    <a:pt x="36008" y="16854"/>
                    <a:pt x="36008" y="16885"/>
                    <a:pt x="36008" y="16917"/>
                  </a:cubicBezTo>
                  <a:lnTo>
                    <a:pt x="35977" y="16917"/>
                  </a:lnTo>
                  <a:cubicBezTo>
                    <a:pt x="35502" y="17075"/>
                    <a:pt x="35122" y="17360"/>
                    <a:pt x="34710" y="17677"/>
                  </a:cubicBezTo>
                  <a:cubicBezTo>
                    <a:pt x="33982" y="18184"/>
                    <a:pt x="33317" y="18532"/>
                    <a:pt x="32462" y="18786"/>
                  </a:cubicBezTo>
                  <a:cubicBezTo>
                    <a:pt x="31606" y="19039"/>
                    <a:pt x="30751" y="19261"/>
                    <a:pt x="30023" y="19799"/>
                  </a:cubicBezTo>
                  <a:cubicBezTo>
                    <a:pt x="31036" y="17519"/>
                    <a:pt x="30720" y="14985"/>
                    <a:pt x="32081" y="12863"/>
                  </a:cubicBezTo>
                  <a:cubicBezTo>
                    <a:pt x="32113" y="12863"/>
                    <a:pt x="32176" y="12863"/>
                    <a:pt x="32176" y="12832"/>
                  </a:cubicBezTo>
                  <a:cubicBezTo>
                    <a:pt x="33158" y="11818"/>
                    <a:pt x="34742" y="12167"/>
                    <a:pt x="35787" y="11280"/>
                  </a:cubicBezTo>
                  <a:cubicBezTo>
                    <a:pt x="36388" y="10805"/>
                    <a:pt x="36674" y="10108"/>
                    <a:pt x="37054" y="9443"/>
                  </a:cubicBezTo>
                  <a:cubicBezTo>
                    <a:pt x="37624" y="8462"/>
                    <a:pt x="38320" y="7765"/>
                    <a:pt x="39302" y="7195"/>
                  </a:cubicBezTo>
                  <a:lnTo>
                    <a:pt x="39397" y="7195"/>
                  </a:lnTo>
                  <a:cubicBezTo>
                    <a:pt x="39524" y="7195"/>
                    <a:pt x="39524" y="7005"/>
                    <a:pt x="39397" y="7005"/>
                  </a:cubicBezTo>
                  <a:cubicBezTo>
                    <a:pt x="38748" y="6971"/>
                    <a:pt x="38034" y="6909"/>
                    <a:pt x="37336" y="6909"/>
                  </a:cubicBezTo>
                  <a:cubicBezTo>
                    <a:pt x="36739" y="6909"/>
                    <a:pt x="36154" y="6954"/>
                    <a:pt x="35628" y="7100"/>
                  </a:cubicBezTo>
                  <a:cubicBezTo>
                    <a:pt x="34710" y="7353"/>
                    <a:pt x="34457" y="8113"/>
                    <a:pt x="33728" y="8525"/>
                  </a:cubicBezTo>
                  <a:cubicBezTo>
                    <a:pt x="32968" y="8905"/>
                    <a:pt x="32715" y="9253"/>
                    <a:pt x="32367" y="10108"/>
                  </a:cubicBezTo>
                  <a:cubicBezTo>
                    <a:pt x="32018" y="10932"/>
                    <a:pt x="31796" y="11723"/>
                    <a:pt x="31923" y="12610"/>
                  </a:cubicBezTo>
                  <a:cubicBezTo>
                    <a:pt x="31385" y="13370"/>
                    <a:pt x="30973" y="14194"/>
                    <a:pt x="30751" y="15112"/>
                  </a:cubicBezTo>
                  <a:cubicBezTo>
                    <a:pt x="30625" y="15524"/>
                    <a:pt x="30466" y="15967"/>
                    <a:pt x="30308" y="16379"/>
                  </a:cubicBezTo>
                  <a:cubicBezTo>
                    <a:pt x="30245" y="16600"/>
                    <a:pt x="30150" y="16790"/>
                    <a:pt x="30086" y="17012"/>
                  </a:cubicBezTo>
                  <a:cubicBezTo>
                    <a:pt x="30245" y="16379"/>
                    <a:pt x="30371" y="15745"/>
                    <a:pt x="30371" y="15112"/>
                  </a:cubicBezTo>
                  <a:cubicBezTo>
                    <a:pt x="30403" y="13592"/>
                    <a:pt x="29168" y="12547"/>
                    <a:pt x="28408" y="11375"/>
                  </a:cubicBezTo>
                  <a:cubicBezTo>
                    <a:pt x="28281" y="11185"/>
                    <a:pt x="28186" y="10995"/>
                    <a:pt x="28091" y="10805"/>
                  </a:cubicBezTo>
                  <a:cubicBezTo>
                    <a:pt x="27838" y="10330"/>
                    <a:pt x="27711" y="9792"/>
                    <a:pt x="27806" y="9158"/>
                  </a:cubicBezTo>
                  <a:cubicBezTo>
                    <a:pt x="27806" y="9158"/>
                    <a:pt x="27806" y="9158"/>
                    <a:pt x="27774" y="9127"/>
                  </a:cubicBezTo>
                  <a:cubicBezTo>
                    <a:pt x="27806" y="9095"/>
                    <a:pt x="27806" y="9063"/>
                    <a:pt x="27806" y="9032"/>
                  </a:cubicBezTo>
                  <a:cubicBezTo>
                    <a:pt x="28598" y="8018"/>
                    <a:pt x="29231" y="6910"/>
                    <a:pt x="29358" y="5580"/>
                  </a:cubicBezTo>
                  <a:cubicBezTo>
                    <a:pt x="29580" y="3711"/>
                    <a:pt x="29105" y="1874"/>
                    <a:pt x="30181" y="196"/>
                  </a:cubicBezTo>
                  <a:cubicBezTo>
                    <a:pt x="30238" y="111"/>
                    <a:pt x="30168" y="1"/>
                    <a:pt x="3006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189" name="Google Shape;189;p30"/>
            <p:cNvSpPr/>
            <p:nvPr/>
          </p:nvSpPr>
          <p:spPr>
            <a:xfrm>
              <a:off x="176846" y="2385082"/>
              <a:ext cx="1072679" cy="1610231"/>
            </a:xfrm>
            <a:custGeom>
              <a:avLst/>
              <a:gdLst/>
              <a:ahLst/>
              <a:cxnLst/>
              <a:rect l="l" t="t" r="r" b="b"/>
              <a:pathLst>
                <a:path w="35364" h="53086" extrusionOk="0">
                  <a:moveTo>
                    <a:pt x="2252" y="1"/>
                  </a:moveTo>
                  <a:cubicBezTo>
                    <a:pt x="2122" y="1"/>
                    <a:pt x="1990" y="5"/>
                    <a:pt x="1858" y="13"/>
                  </a:cubicBezTo>
                  <a:cubicBezTo>
                    <a:pt x="1699" y="13"/>
                    <a:pt x="1668" y="234"/>
                    <a:pt x="1826" y="266"/>
                  </a:cubicBezTo>
                  <a:cubicBezTo>
                    <a:pt x="3251" y="1976"/>
                    <a:pt x="3853" y="4193"/>
                    <a:pt x="3346" y="6378"/>
                  </a:cubicBezTo>
                  <a:cubicBezTo>
                    <a:pt x="2966" y="8057"/>
                    <a:pt x="1921" y="9482"/>
                    <a:pt x="1604" y="11160"/>
                  </a:cubicBezTo>
                  <a:cubicBezTo>
                    <a:pt x="1003" y="14612"/>
                    <a:pt x="3790" y="17589"/>
                    <a:pt x="5626" y="20217"/>
                  </a:cubicBezTo>
                  <a:cubicBezTo>
                    <a:pt x="5595" y="20249"/>
                    <a:pt x="5595" y="20344"/>
                    <a:pt x="5658" y="20376"/>
                  </a:cubicBezTo>
                  <a:cubicBezTo>
                    <a:pt x="5246" y="22846"/>
                    <a:pt x="6291" y="25379"/>
                    <a:pt x="6481" y="27850"/>
                  </a:cubicBezTo>
                  <a:cubicBezTo>
                    <a:pt x="6576" y="29275"/>
                    <a:pt x="6640" y="30731"/>
                    <a:pt x="6925" y="32093"/>
                  </a:cubicBezTo>
                  <a:cubicBezTo>
                    <a:pt x="4898" y="27406"/>
                    <a:pt x="1763" y="23289"/>
                    <a:pt x="243" y="18317"/>
                  </a:cubicBezTo>
                  <a:cubicBezTo>
                    <a:pt x="231" y="18260"/>
                    <a:pt x="195" y="18236"/>
                    <a:pt x="155" y="18236"/>
                  </a:cubicBezTo>
                  <a:cubicBezTo>
                    <a:pt x="84" y="18236"/>
                    <a:pt x="1" y="18311"/>
                    <a:pt x="21" y="18412"/>
                  </a:cubicBezTo>
                  <a:cubicBezTo>
                    <a:pt x="1193" y="24334"/>
                    <a:pt x="5975" y="28831"/>
                    <a:pt x="7558" y="34658"/>
                  </a:cubicBezTo>
                  <a:cubicBezTo>
                    <a:pt x="8350" y="37635"/>
                    <a:pt x="9427" y="41341"/>
                    <a:pt x="8508" y="44381"/>
                  </a:cubicBezTo>
                  <a:cubicBezTo>
                    <a:pt x="8065" y="45901"/>
                    <a:pt x="7337" y="47358"/>
                    <a:pt x="6576" y="48783"/>
                  </a:cubicBezTo>
                  <a:cubicBezTo>
                    <a:pt x="5721" y="50018"/>
                    <a:pt x="5025" y="51380"/>
                    <a:pt x="4391" y="52710"/>
                  </a:cubicBezTo>
                  <a:cubicBezTo>
                    <a:pt x="4287" y="52918"/>
                    <a:pt x="4457" y="53085"/>
                    <a:pt x="4630" y="53085"/>
                  </a:cubicBezTo>
                  <a:cubicBezTo>
                    <a:pt x="4721" y="53085"/>
                    <a:pt x="4812" y="53040"/>
                    <a:pt x="4866" y="52931"/>
                  </a:cubicBezTo>
                  <a:cubicBezTo>
                    <a:pt x="5183" y="52298"/>
                    <a:pt x="5500" y="51633"/>
                    <a:pt x="5848" y="51000"/>
                  </a:cubicBezTo>
                  <a:cubicBezTo>
                    <a:pt x="6291" y="50240"/>
                    <a:pt x="6735" y="49479"/>
                    <a:pt x="7178" y="48719"/>
                  </a:cubicBezTo>
                  <a:cubicBezTo>
                    <a:pt x="8002" y="47421"/>
                    <a:pt x="8983" y="46281"/>
                    <a:pt x="10282" y="45458"/>
                  </a:cubicBezTo>
                  <a:cubicBezTo>
                    <a:pt x="10503" y="45299"/>
                    <a:pt x="10757" y="45141"/>
                    <a:pt x="11042" y="45014"/>
                  </a:cubicBezTo>
                  <a:cubicBezTo>
                    <a:pt x="11065" y="45026"/>
                    <a:pt x="11097" y="45033"/>
                    <a:pt x="11131" y="45033"/>
                  </a:cubicBezTo>
                  <a:cubicBezTo>
                    <a:pt x="11189" y="45033"/>
                    <a:pt x="11255" y="45011"/>
                    <a:pt x="11295" y="44951"/>
                  </a:cubicBezTo>
                  <a:cubicBezTo>
                    <a:pt x="11295" y="44919"/>
                    <a:pt x="11327" y="44887"/>
                    <a:pt x="11327" y="44856"/>
                  </a:cubicBezTo>
                  <a:cubicBezTo>
                    <a:pt x="12655" y="44230"/>
                    <a:pt x="14433" y="43722"/>
                    <a:pt x="16042" y="43722"/>
                  </a:cubicBezTo>
                  <a:cubicBezTo>
                    <a:pt x="17770" y="43722"/>
                    <a:pt x="19303" y="44308"/>
                    <a:pt x="19877" y="45964"/>
                  </a:cubicBezTo>
                  <a:cubicBezTo>
                    <a:pt x="19877" y="46028"/>
                    <a:pt x="19877" y="46059"/>
                    <a:pt x="19877" y="46091"/>
                  </a:cubicBezTo>
                  <a:cubicBezTo>
                    <a:pt x="19877" y="46169"/>
                    <a:pt x="19942" y="46226"/>
                    <a:pt x="20000" y="46226"/>
                  </a:cubicBezTo>
                  <a:cubicBezTo>
                    <a:pt x="20012" y="46226"/>
                    <a:pt x="20025" y="46223"/>
                    <a:pt x="20036" y="46218"/>
                  </a:cubicBezTo>
                  <a:cubicBezTo>
                    <a:pt x="20048" y="46222"/>
                    <a:pt x="20061" y="46224"/>
                    <a:pt x="20074" y="46224"/>
                  </a:cubicBezTo>
                  <a:cubicBezTo>
                    <a:pt x="20161" y="46224"/>
                    <a:pt x="20253" y="46138"/>
                    <a:pt x="20226" y="46028"/>
                  </a:cubicBezTo>
                  <a:cubicBezTo>
                    <a:pt x="20194" y="45964"/>
                    <a:pt x="20162" y="45901"/>
                    <a:pt x="20162" y="45838"/>
                  </a:cubicBezTo>
                  <a:cubicBezTo>
                    <a:pt x="20289" y="44729"/>
                    <a:pt x="20574" y="43241"/>
                    <a:pt x="19782" y="42354"/>
                  </a:cubicBezTo>
                  <a:cubicBezTo>
                    <a:pt x="19402" y="41974"/>
                    <a:pt x="18547" y="41594"/>
                    <a:pt x="18104" y="41277"/>
                  </a:cubicBezTo>
                  <a:cubicBezTo>
                    <a:pt x="17787" y="41056"/>
                    <a:pt x="17597" y="40834"/>
                    <a:pt x="17186" y="40739"/>
                  </a:cubicBezTo>
                  <a:cubicBezTo>
                    <a:pt x="17083" y="40719"/>
                    <a:pt x="16980" y="40711"/>
                    <a:pt x="16875" y="40711"/>
                  </a:cubicBezTo>
                  <a:cubicBezTo>
                    <a:pt x="15784" y="40711"/>
                    <a:pt x="14598" y="41690"/>
                    <a:pt x="13702" y="42037"/>
                  </a:cubicBezTo>
                  <a:cubicBezTo>
                    <a:pt x="12372" y="42544"/>
                    <a:pt x="11707" y="43336"/>
                    <a:pt x="11073" y="44571"/>
                  </a:cubicBezTo>
                  <a:cubicBezTo>
                    <a:pt x="9933" y="45141"/>
                    <a:pt x="8983" y="45933"/>
                    <a:pt x="8097" y="46819"/>
                  </a:cubicBezTo>
                  <a:cubicBezTo>
                    <a:pt x="8445" y="46059"/>
                    <a:pt x="8762" y="45299"/>
                    <a:pt x="8983" y="44507"/>
                  </a:cubicBezTo>
                  <a:cubicBezTo>
                    <a:pt x="10408" y="42101"/>
                    <a:pt x="11010" y="39314"/>
                    <a:pt x="12435" y="36875"/>
                  </a:cubicBezTo>
                  <a:cubicBezTo>
                    <a:pt x="13069" y="35862"/>
                    <a:pt x="13734" y="34880"/>
                    <a:pt x="14494" y="33962"/>
                  </a:cubicBezTo>
                  <a:cubicBezTo>
                    <a:pt x="14660" y="33939"/>
                    <a:pt x="14821" y="33930"/>
                    <a:pt x="14979" y="33930"/>
                  </a:cubicBezTo>
                  <a:cubicBezTo>
                    <a:pt x="15938" y="33930"/>
                    <a:pt x="16772" y="34287"/>
                    <a:pt x="17724" y="34342"/>
                  </a:cubicBezTo>
                  <a:cubicBezTo>
                    <a:pt x="17801" y="34346"/>
                    <a:pt x="17874" y="34349"/>
                    <a:pt x="17945" y="34349"/>
                  </a:cubicBezTo>
                  <a:cubicBezTo>
                    <a:pt x="18836" y="34349"/>
                    <a:pt x="19277" y="33988"/>
                    <a:pt x="20099" y="33518"/>
                  </a:cubicBezTo>
                  <a:cubicBezTo>
                    <a:pt x="21398" y="32758"/>
                    <a:pt x="22664" y="32948"/>
                    <a:pt x="24058" y="32600"/>
                  </a:cubicBezTo>
                  <a:cubicBezTo>
                    <a:pt x="25008" y="32347"/>
                    <a:pt x="25863" y="31840"/>
                    <a:pt x="26591" y="31207"/>
                  </a:cubicBezTo>
                  <a:cubicBezTo>
                    <a:pt x="27510" y="30383"/>
                    <a:pt x="28080" y="29433"/>
                    <a:pt x="28713" y="28388"/>
                  </a:cubicBezTo>
                  <a:cubicBezTo>
                    <a:pt x="29600" y="26900"/>
                    <a:pt x="30518" y="26044"/>
                    <a:pt x="31817" y="24873"/>
                  </a:cubicBezTo>
                  <a:cubicBezTo>
                    <a:pt x="32482" y="24271"/>
                    <a:pt x="33115" y="23669"/>
                    <a:pt x="33527" y="22846"/>
                  </a:cubicBezTo>
                  <a:cubicBezTo>
                    <a:pt x="34192" y="21547"/>
                    <a:pt x="34350" y="20122"/>
                    <a:pt x="35300" y="18951"/>
                  </a:cubicBezTo>
                  <a:cubicBezTo>
                    <a:pt x="35364" y="18887"/>
                    <a:pt x="35364" y="18792"/>
                    <a:pt x="35300" y="18729"/>
                  </a:cubicBezTo>
                  <a:cubicBezTo>
                    <a:pt x="35277" y="18660"/>
                    <a:pt x="35222" y="18608"/>
                    <a:pt x="35145" y="18608"/>
                  </a:cubicBezTo>
                  <a:cubicBezTo>
                    <a:pt x="35115" y="18608"/>
                    <a:pt x="35082" y="18616"/>
                    <a:pt x="35047" y="18634"/>
                  </a:cubicBezTo>
                  <a:cubicBezTo>
                    <a:pt x="33455" y="19644"/>
                    <a:pt x="31981" y="20092"/>
                    <a:pt x="30111" y="20092"/>
                  </a:cubicBezTo>
                  <a:cubicBezTo>
                    <a:pt x="30046" y="20092"/>
                    <a:pt x="29982" y="20092"/>
                    <a:pt x="29917" y="20091"/>
                  </a:cubicBezTo>
                  <a:cubicBezTo>
                    <a:pt x="29446" y="20080"/>
                    <a:pt x="28984" y="20068"/>
                    <a:pt x="28524" y="20068"/>
                  </a:cubicBezTo>
                  <a:cubicBezTo>
                    <a:pt x="27683" y="20068"/>
                    <a:pt x="26849" y="20106"/>
                    <a:pt x="25990" y="20249"/>
                  </a:cubicBezTo>
                  <a:cubicBezTo>
                    <a:pt x="24754" y="20471"/>
                    <a:pt x="23424" y="20819"/>
                    <a:pt x="22284" y="21421"/>
                  </a:cubicBezTo>
                  <a:cubicBezTo>
                    <a:pt x="21208" y="22023"/>
                    <a:pt x="20701" y="22973"/>
                    <a:pt x="19466" y="23384"/>
                  </a:cubicBezTo>
                  <a:cubicBezTo>
                    <a:pt x="17502" y="23986"/>
                    <a:pt x="16172" y="24588"/>
                    <a:pt x="15159" y="26551"/>
                  </a:cubicBezTo>
                  <a:cubicBezTo>
                    <a:pt x="14050" y="28610"/>
                    <a:pt x="14019" y="31112"/>
                    <a:pt x="14082" y="33392"/>
                  </a:cubicBezTo>
                  <a:cubicBezTo>
                    <a:pt x="14082" y="33488"/>
                    <a:pt x="14156" y="33530"/>
                    <a:pt x="14219" y="33530"/>
                  </a:cubicBezTo>
                  <a:cubicBezTo>
                    <a:pt x="14239" y="33530"/>
                    <a:pt x="14257" y="33526"/>
                    <a:pt x="14272" y="33518"/>
                  </a:cubicBezTo>
                  <a:lnTo>
                    <a:pt x="14272" y="33518"/>
                  </a:lnTo>
                  <a:cubicBezTo>
                    <a:pt x="13417" y="34500"/>
                    <a:pt x="12657" y="35545"/>
                    <a:pt x="11992" y="36654"/>
                  </a:cubicBezTo>
                  <a:cubicBezTo>
                    <a:pt x="10788" y="38680"/>
                    <a:pt x="10123" y="40929"/>
                    <a:pt x="9268" y="43082"/>
                  </a:cubicBezTo>
                  <a:cubicBezTo>
                    <a:pt x="9490" y="40834"/>
                    <a:pt x="8857" y="38554"/>
                    <a:pt x="8350" y="36400"/>
                  </a:cubicBezTo>
                  <a:cubicBezTo>
                    <a:pt x="8223" y="35798"/>
                    <a:pt x="8065" y="35228"/>
                    <a:pt x="7875" y="34627"/>
                  </a:cubicBezTo>
                  <a:lnTo>
                    <a:pt x="7875" y="34627"/>
                  </a:lnTo>
                  <a:cubicBezTo>
                    <a:pt x="7892" y="34635"/>
                    <a:pt x="7907" y="34639"/>
                    <a:pt x="7918" y="34639"/>
                  </a:cubicBezTo>
                  <a:cubicBezTo>
                    <a:pt x="7951" y="34639"/>
                    <a:pt x="7961" y="34610"/>
                    <a:pt x="7938" y="34563"/>
                  </a:cubicBezTo>
                  <a:cubicBezTo>
                    <a:pt x="6925" y="32347"/>
                    <a:pt x="6956" y="29940"/>
                    <a:pt x="6735" y="27565"/>
                  </a:cubicBezTo>
                  <a:cubicBezTo>
                    <a:pt x="6545" y="25158"/>
                    <a:pt x="5626" y="22814"/>
                    <a:pt x="5911" y="20376"/>
                  </a:cubicBezTo>
                  <a:cubicBezTo>
                    <a:pt x="5911" y="20344"/>
                    <a:pt x="5880" y="20344"/>
                    <a:pt x="5880" y="20312"/>
                  </a:cubicBezTo>
                  <a:cubicBezTo>
                    <a:pt x="9648" y="17842"/>
                    <a:pt x="11802" y="13345"/>
                    <a:pt x="11010" y="8817"/>
                  </a:cubicBezTo>
                  <a:cubicBezTo>
                    <a:pt x="10271" y="4723"/>
                    <a:pt x="6780" y="1"/>
                    <a:pt x="2252" y="1"/>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190" name="Google Shape;190;p30"/>
            <p:cNvSpPr/>
            <p:nvPr/>
          </p:nvSpPr>
          <p:spPr>
            <a:xfrm>
              <a:off x="82363" y="1315566"/>
              <a:ext cx="965089" cy="1281123"/>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191" name="Google Shape;191;p30"/>
            <p:cNvSpPr/>
            <p:nvPr/>
          </p:nvSpPr>
          <p:spPr>
            <a:xfrm>
              <a:off x="968012" y="3859827"/>
              <a:ext cx="673412" cy="601554"/>
            </a:xfrm>
            <a:custGeom>
              <a:avLst/>
              <a:gdLst/>
              <a:ahLst/>
              <a:cxnLst/>
              <a:rect l="l" t="t" r="r" b="b"/>
              <a:pathLst>
                <a:path w="22201" h="19832" extrusionOk="0">
                  <a:moveTo>
                    <a:pt x="20015" y="9979"/>
                  </a:moveTo>
                  <a:lnTo>
                    <a:pt x="20015" y="9979"/>
                  </a:lnTo>
                  <a:cubicBezTo>
                    <a:pt x="20237" y="10106"/>
                    <a:pt x="20459" y="10296"/>
                    <a:pt x="20649" y="10486"/>
                  </a:cubicBezTo>
                  <a:cubicBezTo>
                    <a:pt x="20681" y="10486"/>
                    <a:pt x="20681" y="10517"/>
                    <a:pt x="20712" y="10549"/>
                  </a:cubicBezTo>
                  <a:cubicBezTo>
                    <a:pt x="20522" y="10391"/>
                    <a:pt x="20237" y="10169"/>
                    <a:pt x="20015" y="9979"/>
                  </a:cubicBezTo>
                  <a:close/>
                  <a:moveTo>
                    <a:pt x="12769" y="1"/>
                  </a:moveTo>
                  <a:cubicBezTo>
                    <a:pt x="11338" y="1"/>
                    <a:pt x="9969" y="530"/>
                    <a:pt x="8678" y="1175"/>
                  </a:cubicBezTo>
                  <a:cubicBezTo>
                    <a:pt x="6778" y="2094"/>
                    <a:pt x="4751" y="3329"/>
                    <a:pt x="3358" y="4944"/>
                  </a:cubicBezTo>
                  <a:cubicBezTo>
                    <a:pt x="2787" y="5609"/>
                    <a:pt x="2439" y="6306"/>
                    <a:pt x="2281" y="7192"/>
                  </a:cubicBezTo>
                  <a:cubicBezTo>
                    <a:pt x="2154" y="7731"/>
                    <a:pt x="2154" y="8301"/>
                    <a:pt x="1932" y="8839"/>
                  </a:cubicBezTo>
                  <a:cubicBezTo>
                    <a:pt x="1711" y="9441"/>
                    <a:pt x="1331" y="9979"/>
                    <a:pt x="1014" y="10517"/>
                  </a:cubicBezTo>
                  <a:cubicBezTo>
                    <a:pt x="412" y="11563"/>
                    <a:pt x="1" y="12861"/>
                    <a:pt x="761" y="13843"/>
                  </a:cubicBezTo>
                  <a:cubicBezTo>
                    <a:pt x="761" y="13969"/>
                    <a:pt x="824" y="14096"/>
                    <a:pt x="919" y="14349"/>
                  </a:cubicBezTo>
                  <a:cubicBezTo>
                    <a:pt x="919" y="14413"/>
                    <a:pt x="951" y="14476"/>
                    <a:pt x="982" y="14476"/>
                  </a:cubicBezTo>
                  <a:cubicBezTo>
                    <a:pt x="982" y="14508"/>
                    <a:pt x="982" y="14508"/>
                    <a:pt x="1014" y="14508"/>
                  </a:cubicBezTo>
                  <a:cubicBezTo>
                    <a:pt x="1267" y="15521"/>
                    <a:pt x="1932" y="16313"/>
                    <a:pt x="2946" y="16630"/>
                  </a:cubicBezTo>
                  <a:cubicBezTo>
                    <a:pt x="3706" y="16915"/>
                    <a:pt x="4561" y="16883"/>
                    <a:pt x="5384" y="17010"/>
                  </a:cubicBezTo>
                  <a:cubicBezTo>
                    <a:pt x="6334" y="17200"/>
                    <a:pt x="7284" y="17453"/>
                    <a:pt x="8171" y="17770"/>
                  </a:cubicBezTo>
                  <a:cubicBezTo>
                    <a:pt x="9377" y="18219"/>
                    <a:pt x="11640" y="19832"/>
                    <a:pt x="13409" y="19832"/>
                  </a:cubicBezTo>
                  <a:cubicBezTo>
                    <a:pt x="14010" y="19832"/>
                    <a:pt x="14554" y="19645"/>
                    <a:pt x="14980" y="19163"/>
                  </a:cubicBezTo>
                  <a:cubicBezTo>
                    <a:pt x="15360" y="19068"/>
                    <a:pt x="15708" y="18910"/>
                    <a:pt x="16057" y="18625"/>
                  </a:cubicBezTo>
                  <a:cubicBezTo>
                    <a:pt x="16849" y="17960"/>
                    <a:pt x="17229" y="16978"/>
                    <a:pt x="16944" y="16028"/>
                  </a:cubicBezTo>
                  <a:lnTo>
                    <a:pt x="16944" y="16028"/>
                  </a:lnTo>
                  <a:cubicBezTo>
                    <a:pt x="17122" y="16046"/>
                    <a:pt x="17298" y="16059"/>
                    <a:pt x="17471" y="16059"/>
                  </a:cubicBezTo>
                  <a:cubicBezTo>
                    <a:pt x="17913" y="16059"/>
                    <a:pt x="18339" y="15975"/>
                    <a:pt x="18749" y="15679"/>
                  </a:cubicBezTo>
                  <a:cubicBezTo>
                    <a:pt x="19604" y="15014"/>
                    <a:pt x="20712" y="13906"/>
                    <a:pt x="21219" y="12956"/>
                  </a:cubicBezTo>
                  <a:cubicBezTo>
                    <a:pt x="22201" y="11183"/>
                    <a:pt x="20902" y="10042"/>
                    <a:pt x="19414" y="9346"/>
                  </a:cubicBezTo>
                  <a:cubicBezTo>
                    <a:pt x="19952" y="8649"/>
                    <a:pt x="20522" y="7857"/>
                    <a:pt x="20395" y="6939"/>
                  </a:cubicBezTo>
                  <a:cubicBezTo>
                    <a:pt x="20364" y="6686"/>
                    <a:pt x="20269" y="6432"/>
                    <a:pt x="20142" y="6242"/>
                  </a:cubicBezTo>
                  <a:cubicBezTo>
                    <a:pt x="20015" y="6020"/>
                    <a:pt x="19825" y="5894"/>
                    <a:pt x="19635" y="5735"/>
                  </a:cubicBezTo>
                  <a:cubicBezTo>
                    <a:pt x="19065" y="5197"/>
                    <a:pt x="19224" y="5260"/>
                    <a:pt x="18749" y="4437"/>
                  </a:cubicBezTo>
                  <a:cubicBezTo>
                    <a:pt x="18622" y="4247"/>
                    <a:pt x="18527" y="4120"/>
                    <a:pt x="18400" y="4025"/>
                  </a:cubicBezTo>
                  <a:cubicBezTo>
                    <a:pt x="18907" y="3645"/>
                    <a:pt x="19224" y="3170"/>
                    <a:pt x="19382" y="2505"/>
                  </a:cubicBezTo>
                  <a:cubicBezTo>
                    <a:pt x="19382" y="2474"/>
                    <a:pt x="19382" y="2410"/>
                    <a:pt x="19319" y="2379"/>
                  </a:cubicBezTo>
                  <a:cubicBezTo>
                    <a:pt x="18997" y="2164"/>
                    <a:pt x="18744" y="2086"/>
                    <a:pt x="18406" y="2086"/>
                  </a:cubicBezTo>
                  <a:cubicBezTo>
                    <a:pt x="18344" y="2086"/>
                    <a:pt x="18279" y="2089"/>
                    <a:pt x="18210" y="2094"/>
                  </a:cubicBezTo>
                  <a:cubicBezTo>
                    <a:pt x="17767" y="2157"/>
                    <a:pt x="17324" y="2347"/>
                    <a:pt x="16880" y="2379"/>
                  </a:cubicBezTo>
                  <a:cubicBezTo>
                    <a:pt x="16826" y="2382"/>
                    <a:pt x="16772" y="2384"/>
                    <a:pt x="16719" y="2384"/>
                  </a:cubicBezTo>
                  <a:cubicBezTo>
                    <a:pt x="16272" y="2384"/>
                    <a:pt x="15851" y="2273"/>
                    <a:pt x="15455" y="2189"/>
                  </a:cubicBezTo>
                  <a:cubicBezTo>
                    <a:pt x="15126" y="2123"/>
                    <a:pt x="14674" y="2026"/>
                    <a:pt x="14259" y="2026"/>
                  </a:cubicBezTo>
                  <a:cubicBezTo>
                    <a:pt x="14076" y="2026"/>
                    <a:pt x="13900" y="2045"/>
                    <a:pt x="13745" y="2094"/>
                  </a:cubicBezTo>
                  <a:cubicBezTo>
                    <a:pt x="13808" y="1682"/>
                    <a:pt x="13840" y="1238"/>
                    <a:pt x="13840" y="763"/>
                  </a:cubicBezTo>
                  <a:cubicBezTo>
                    <a:pt x="13935" y="637"/>
                    <a:pt x="14030" y="510"/>
                    <a:pt x="14093" y="352"/>
                  </a:cubicBezTo>
                  <a:cubicBezTo>
                    <a:pt x="14125" y="257"/>
                    <a:pt x="14062" y="162"/>
                    <a:pt x="13967" y="130"/>
                  </a:cubicBezTo>
                  <a:cubicBezTo>
                    <a:pt x="13563" y="41"/>
                    <a:pt x="13164" y="1"/>
                    <a:pt x="12769" y="1"/>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192" name="Google Shape;192;p30"/>
            <p:cNvSpPr/>
            <p:nvPr/>
          </p:nvSpPr>
          <p:spPr>
            <a:xfrm>
              <a:off x="615500" y="4077243"/>
              <a:ext cx="971" cy="1456"/>
            </a:xfrm>
            <a:custGeom>
              <a:avLst/>
              <a:gdLst/>
              <a:ahLst/>
              <a:cxnLst/>
              <a:rect l="l" t="t" r="r" b="b"/>
              <a:pathLst>
                <a:path w="32" h="48" extrusionOk="0">
                  <a:moveTo>
                    <a:pt x="16" y="0"/>
                  </a:moveTo>
                  <a:cubicBezTo>
                    <a:pt x="8" y="0"/>
                    <a:pt x="0" y="8"/>
                    <a:pt x="0" y="24"/>
                  </a:cubicBezTo>
                  <a:cubicBezTo>
                    <a:pt x="0" y="40"/>
                    <a:pt x="8" y="48"/>
                    <a:pt x="16" y="48"/>
                  </a:cubicBezTo>
                  <a:cubicBezTo>
                    <a:pt x="24" y="48"/>
                    <a:pt x="32" y="40"/>
                    <a:pt x="32" y="24"/>
                  </a:cubicBezTo>
                  <a:cubicBezTo>
                    <a:pt x="32" y="8"/>
                    <a:pt x="24" y="0"/>
                    <a:pt x="16"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193" name="Google Shape;193;p30"/>
            <p:cNvSpPr/>
            <p:nvPr/>
          </p:nvSpPr>
          <p:spPr>
            <a:xfrm>
              <a:off x="-146245" y="3721000"/>
              <a:ext cx="1533156" cy="1324590"/>
            </a:xfrm>
            <a:custGeom>
              <a:avLst/>
              <a:gdLst/>
              <a:ahLst/>
              <a:cxnLst/>
              <a:rect l="l" t="t" r="r" b="b"/>
              <a:pathLst>
                <a:path w="50545" h="43669" extrusionOk="0">
                  <a:moveTo>
                    <a:pt x="25482" y="0"/>
                  </a:moveTo>
                  <a:cubicBezTo>
                    <a:pt x="25455" y="0"/>
                    <a:pt x="25426" y="7"/>
                    <a:pt x="25399" y="20"/>
                  </a:cubicBezTo>
                  <a:cubicBezTo>
                    <a:pt x="22929" y="1382"/>
                    <a:pt x="21060" y="4295"/>
                    <a:pt x="21345" y="7177"/>
                  </a:cubicBezTo>
                  <a:cubicBezTo>
                    <a:pt x="21459" y="8685"/>
                    <a:pt x="22673" y="11140"/>
                    <a:pt x="24388" y="11140"/>
                  </a:cubicBezTo>
                  <a:cubicBezTo>
                    <a:pt x="24582" y="11140"/>
                    <a:pt x="24782" y="11108"/>
                    <a:pt x="24987" y="11041"/>
                  </a:cubicBezTo>
                  <a:cubicBezTo>
                    <a:pt x="25051" y="11358"/>
                    <a:pt x="25114" y="11643"/>
                    <a:pt x="25241" y="11896"/>
                  </a:cubicBezTo>
                  <a:cubicBezTo>
                    <a:pt x="25526" y="12846"/>
                    <a:pt x="26349" y="13543"/>
                    <a:pt x="27046" y="14176"/>
                  </a:cubicBezTo>
                  <a:cubicBezTo>
                    <a:pt x="28376" y="15411"/>
                    <a:pt x="29294" y="16646"/>
                    <a:pt x="29168" y="18546"/>
                  </a:cubicBezTo>
                  <a:cubicBezTo>
                    <a:pt x="28914" y="22062"/>
                    <a:pt x="27141" y="25767"/>
                    <a:pt x="25272" y="28649"/>
                  </a:cubicBezTo>
                  <a:cubicBezTo>
                    <a:pt x="25241" y="28649"/>
                    <a:pt x="25241" y="28680"/>
                    <a:pt x="25241" y="28712"/>
                  </a:cubicBezTo>
                  <a:cubicBezTo>
                    <a:pt x="23657" y="31436"/>
                    <a:pt x="21472" y="33462"/>
                    <a:pt x="18939" y="35331"/>
                  </a:cubicBezTo>
                  <a:cubicBezTo>
                    <a:pt x="16912" y="36819"/>
                    <a:pt x="14473" y="37579"/>
                    <a:pt x="12320" y="38846"/>
                  </a:cubicBezTo>
                  <a:cubicBezTo>
                    <a:pt x="14283" y="36503"/>
                    <a:pt x="12636" y="32259"/>
                    <a:pt x="15550" y="30454"/>
                  </a:cubicBezTo>
                  <a:cubicBezTo>
                    <a:pt x="16563" y="31056"/>
                    <a:pt x="17672" y="31499"/>
                    <a:pt x="18844" y="31689"/>
                  </a:cubicBezTo>
                  <a:cubicBezTo>
                    <a:pt x="18996" y="31716"/>
                    <a:pt x="19154" y="31727"/>
                    <a:pt x="19315" y="31727"/>
                  </a:cubicBezTo>
                  <a:cubicBezTo>
                    <a:pt x="20103" y="31727"/>
                    <a:pt x="20977" y="31462"/>
                    <a:pt x="21769" y="31462"/>
                  </a:cubicBezTo>
                  <a:cubicBezTo>
                    <a:pt x="22161" y="31462"/>
                    <a:pt x="22534" y="31527"/>
                    <a:pt x="22866" y="31721"/>
                  </a:cubicBezTo>
                  <a:cubicBezTo>
                    <a:pt x="22886" y="31734"/>
                    <a:pt x="22909" y="31740"/>
                    <a:pt x="22933" y="31740"/>
                  </a:cubicBezTo>
                  <a:cubicBezTo>
                    <a:pt x="23020" y="31740"/>
                    <a:pt x="23112" y="31655"/>
                    <a:pt x="23087" y="31531"/>
                  </a:cubicBezTo>
                  <a:cubicBezTo>
                    <a:pt x="22566" y="29659"/>
                    <a:pt x="20504" y="28504"/>
                    <a:pt x="18543" y="28504"/>
                  </a:cubicBezTo>
                  <a:cubicBezTo>
                    <a:pt x="17286" y="28504"/>
                    <a:pt x="16071" y="28978"/>
                    <a:pt x="15328" y="30042"/>
                  </a:cubicBezTo>
                  <a:cubicBezTo>
                    <a:pt x="15233" y="30042"/>
                    <a:pt x="15170" y="30137"/>
                    <a:pt x="15202" y="30201"/>
                  </a:cubicBezTo>
                  <a:cubicBezTo>
                    <a:pt x="13365" y="30866"/>
                    <a:pt x="13365" y="32924"/>
                    <a:pt x="12985" y="34603"/>
                  </a:cubicBezTo>
                  <a:cubicBezTo>
                    <a:pt x="13016" y="33874"/>
                    <a:pt x="12826" y="33146"/>
                    <a:pt x="12763" y="32386"/>
                  </a:cubicBezTo>
                  <a:cubicBezTo>
                    <a:pt x="12668" y="30739"/>
                    <a:pt x="13111" y="28174"/>
                    <a:pt x="14283" y="26939"/>
                  </a:cubicBezTo>
                  <a:cubicBezTo>
                    <a:pt x="14283" y="26939"/>
                    <a:pt x="14283" y="26907"/>
                    <a:pt x="14283" y="26907"/>
                  </a:cubicBezTo>
                  <a:cubicBezTo>
                    <a:pt x="15740" y="26210"/>
                    <a:pt x="17418" y="26305"/>
                    <a:pt x="18812" y="25482"/>
                  </a:cubicBezTo>
                  <a:cubicBezTo>
                    <a:pt x="19350" y="25165"/>
                    <a:pt x="19794" y="24753"/>
                    <a:pt x="20205" y="24278"/>
                  </a:cubicBezTo>
                  <a:cubicBezTo>
                    <a:pt x="20870" y="23487"/>
                    <a:pt x="21377" y="21967"/>
                    <a:pt x="22549" y="21935"/>
                  </a:cubicBezTo>
                  <a:cubicBezTo>
                    <a:pt x="22771" y="21903"/>
                    <a:pt x="22739" y="21650"/>
                    <a:pt x="22581" y="21650"/>
                  </a:cubicBezTo>
                  <a:lnTo>
                    <a:pt x="22581" y="21618"/>
                  </a:lnTo>
                  <a:cubicBezTo>
                    <a:pt x="20079" y="21808"/>
                    <a:pt x="17418" y="22030"/>
                    <a:pt x="15202" y="23328"/>
                  </a:cubicBezTo>
                  <a:cubicBezTo>
                    <a:pt x="14093" y="23962"/>
                    <a:pt x="12953" y="25387"/>
                    <a:pt x="13808" y="26495"/>
                  </a:cubicBezTo>
                  <a:cubicBezTo>
                    <a:pt x="13808" y="26527"/>
                    <a:pt x="13808" y="26527"/>
                    <a:pt x="13808" y="26559"/>
                  </a:cubicBezTo>
                  <a:cubicBezTo>
                    <a:pt x="12890" y="27762"/>
                    <a:pt x="12351" y="29155"/>
                    <a:pt x="12161" y="30676"/>
                  </a:cubicBezTo>
                  <a:cubicBezTo>
                    <a:pt x="11971" y="32259"/>
                    <a:pt x="12415" y="33842"/>
                    <a:pt x="12130" y="35426"/>
                  </a:cubicBezTo>
                  <a:cubicBezTo>
                    <a:pt x="12098" y="34856"/>
                    <a:pt x="11940" y="34317"/>
                    <a:pt x="11528" y="33842"/>
                  </a:cubicBezTo>
                  <a:cubicBezTo>
                    <a:pt x="10895" y="33114"/>
                    <a:pt x="9945" y="32639"/>
                    <a:pt x="9026" y="32322"/>
                  </a:cubicBezTo>
                  <a:cubicBezTo>
                    <a:pt x="8614" y="30834"/>
                    <a:pt x="6366" y="29916"/>
                    <a:pt x="5004" y="29884"/>
                  </a:cubicBezTo>
                  <a:cubicBezTo>
                    <a:pt x="4992" y="29884"/>
                    <a:pt x="4981" y="29884"/>
                    <a:pt x="4969" y="29884"/>
                  </a:cubicBezTo>
                  <a:cubicBezTo>
                    <a:pt x="2768" y="29884"/>
                    <a:pt x="1012" y="32808"/>
                    <a:pt x="634" y="34698"/>
                  </a:cubicBezTo>
                  <a:cubicBezTo>
                    <a:pt x="612" y="34805"/>
                    <a:pt x="693" y="34883"/>
                    <a:pt x="776" y="34883"/>
                  </a:cubicBezTo>
                  <a:cubicBezTo>
                    <a:pt x="816" y="34883"/>
                    <a:pt x="857" y="34865"/>
                    <a:pt x="887" y="34824"/>
                  </a:cubicBezTo>
                  <a:cubicBezTo>
                    <a:pt x="1299" y="34127"/>
                    <a:pt x="1204" y="34222"/>
                    <a:pt x="2186" y="33874"/>
                  </a:cubicBezTo>
                  <a:cubicBezTo>
                    <a:pt x="2664" y="33705"/>
                    <a:pt x="2909" y="33632"/>
                    <a:pt x="3126" y="33632"/>
                  </a:cubicBezTo>
                  <a:cubicBezTo>
                    <a:pt x="3355" y="33632"/>
                    <a:pt x="3553" y="33712"/>
                    <a:pt x="3959" y="33842"/>
                  </a:cubicBezTo>
                  <a:cubicBezTo>
                    <a:pt x="4428" y="33989"/>
                    <a:pt x="4870" y="34163"/>
                    <a:pt x="5360" y="34163"/>
                  </a:cubicBezTo>
                  <a:cubicBezTo>
                    <a:pt x="5399" y="34163"/>
                    <a:pt x="5439" y="34162"/>
                    <a:pt x="5479" y="34159"/>
                  </a:cubicBezTo>
                  <a:cubicBezTo>
                    <a:pt x="6683" y="34127"/>
                    <a:pt x="7949" y="33304"/>
                    <a:pt x="9026" y="32797"/>
                  </a:cubicBezTo>
                  <a:cubicBezTo>
                    <a:pt x="10198" y="33526"/>
                    <a:pt x="11528" y="34317"/>
                    <a:pt x="11465" y="35933"/>
                  </a:cubicBezTo>
                  <a:cubicBezTo>
                    <a:pt x="11401" y="37358"/>
                    <a:pt x="10040" y="39068"/>
                    <a:pt x="9026" y="40018"/>
                  </a:cubicBezTo>
                  <a:cubicBezTo>
                    <a:pt x="6968" y="41886"/>
                    <a:pt x="3326" y="42013"/>
                    <a:pt x="697" y="42045"/>
                  </a:cubicBezTo>
                  <a:cubicBezTo>
                    <a:pt x="634" y="42045"/>
                    <a:pt x="602" y="42045"/>
                    <a:pt x="571" y="42076"/>
                  </a:cubicBezTo>
                  <a:cubicBezTo>
                    <a:pt x="159" y="42393"/>
                    <a:pt x="0" y="43375"/>
                    <a:pt x="571" y="43565"/>
                  </a:cubicBezTo>
                  <a:cubicBezTo>
                    <a:pt x="571" y="43617"/>
                    <a:pt x="613" y="43668"/>
                    <a:pt x="663" y="43668"/>
                  </a:cubicBezTo>
                  <a:cubicBezTo>
                    <a:pt x="674" y="43668"/>
                    <a:pt x="686" y="43666"/>
                    <a:pt x="697" y="43660"/>
                  </a:cubicBezTo>
                  <a:cubicBezTo>
                    <a:pt x="4941" y="42995"/>
                    <a:pt x="8994" y="41538"/>
                    <a:pt x="12953" y="39955"/>
                  </a:cubicBezTo>
                  <a:cubicBezTo>
                    <a:pt x="16975" y="38339"/>
                    <a:pt x="20585" y="35996"/>
                    <a:pt x="24101" y="33462"/>
                  </a:cubicBezTo>
                  <a:cubicBezTo>
                    <a:pt x="24123" y="33507"/>
                    <a:pt x="24161" y="33552"/>
                    <a:pt x="24215" y="33552"/>
                  </a:cubicBezTo>
                  <a:cubicBezTo>
                    <a:pt x="24238" y="33552"/>
                    <a:pt x="24263" y="33544"/>
                    <a:pt x="24291" y="33526"/>
                  </a:cubicBezTo>
                  <a:cubicBezTo>
                    <a:pt x="24892" y="33241"/>
                    <a:pt x="25557" y="33051"/>
                    <a:pt x="26191" y="32924"/>
                  </a:cubicBezTo>
                  <a:cubicBezTo>
                    <a:pt x="27394" y="33177"/>
                    <a:pt x="28534" y="33494"/>
                    <a:pt x="29706" y="33874"/>
                  </a:cubicBezTo>
                  <a:lnTo>
                    <a:pt x="29738" y="33874"/>
                  </a:lnTo>
                  <a:cubicBezTo>
                    <a:pt x="29769" y="33874"/>
                    <a:pt x="29769" y="33874"/>
                    <a:pt x="29769" y="33906"/>
                  </a:cubicBezTo>
                  <a:cubicBezTo>
                    <a:pt x="29643" y="35869"/>
                    <a:pt x="30054" y="38244"/>
                    <a:pt x="31511" y="39701"/>
                  </a:cubicBezTo>
                  <a:cubicBezTo>
                    <a:pt x="32113" y="40303"/>
                    <a:pt x="32905" y="40525"/>
                    <a:pt x="33760" y="40620"/>
                  </a:cubicBezTo>
                  <a:cubicBezTo>
                    <a:pt x="35407" y="40810"/>
                    <a:pt x="37085" y="40841"/>
                    <a:pt x="38763" y="40968"/>
                  </a:cubicBezTo>
                  <a:cubicBezTo>
                    <a:pt x="38922" y="40968"/>
                    <a:pt x="38985" y="40715"/>
                    <a:pt x="38827" y="40683"/>
                  </a:cubicBezTo>
                  <a:cubicBezTo>
                    <a:pt x="36325" y="40081"/>
                    <a:pt x="35882" y="37453"/>
                    <a:pt x="34456" y="35711"/>
                  </a:cubicBezTo>
                  <a:cubicBezTo>
                    <a:pt x="33380" y="34381"/>
                    <a:pt x="31701" y="33779"/>
                    <a:pt x="30054" y="33621"/>
                  </a:cubicBezTo>
                  <a:cubicBezTo>
                    <a:pt x="30017" y="33584"/>
                    <a:pt x="29969" y="33568"/>
                    <a:pt x="29923" y="33568"/>
                  </a:cubicBezTo>
                  <a:cubicBezTo>
                    <a:pt x="29891" y="33568"/>
                    <a:pt x="29859" y="33576"/>
                    <a:pt x="29833" y="33589"/>
                  </a:cubicBezTo>
                  <a:lnTo>
                    <a:pt x="29801" y="33589"/>
                  </a:lnTo>
                  <a:cubicBezTo>
                    <a:pt x="29801" y="33589"/>
                    <a:pt x="29769" y="33589"/>
                    <a:pt x="29769" y="33621"/>
                  </a:cubicBezTo>
                  <a:cubicBezTo>
                    <a:pt x="28851" y="33209"/>
                    <a:pt x="27806" y="32924"/>
                    <a:pt x="26793" y="32797"/>
                  </a:cubicBezTo>
                  <a:cubicBezTo>
                    <a:pt x="27933" y="32607"/>
                    <a:pt x="29073" y="32607"/>
                    <a:pt x="30213" y="32607"/>
                  </a:cubicBezTo>
                  <a:cubicBezTo>
                    <a:pt x="32525" y="32607"/>
                    <a:pt x="34710" y="32734"/>
                    <a:pt x="36927" y="33399"/>
                  </a:cubicBezTo>
                  <a:lnTo>
                    <a:pt x="36958" y="33399"/>
                  </a:lnTo>
                  <a:cubicBezTo>
                    <a:pt x="36958" y="33399"/>
                    <a:pt x="36958" y="33431"/>
                    <a:pt x="36958" y="33431"/>
                  </a:cubicBezTo>
                  <a:cubicBezTo>
                    <a:pt x="36908" y="33555"/>
                    <a:pt x="37015" y="33641"/>
                    <a:pt x="37109" y="33641"/>
                  </a:cubicBezTo>
                  <a:cubicBezTo>
                    <a:pt x="37135" y="33641"/>
                    <a:pt x="37160" y="33634"/>
                    <a:pt x="37180" y="33621"/>
                  </a:cubicBezTo>
                  <a:cubicBezTo>
                    <a:pt x="37780" y="35721"/>
                    <a:pt x="40511" y="37053"/>
                    <a:pt x="42601" y="37053"/>
                  </a:cubicBezTo>
                  <a:cubicBezTo>
                    <a:pt x="42718" y="37053"/>
                    <a:pt x="42832" y="37049"/>
                    <a:pt x="42944" y="37041"/>
                  </a:cubicBezTo>
                  <a:cubicBezTo>
                    <a:pt x="43767" y="36978"/>
                    <a:pt x="44591" y="36756"/>
                    <a:pt x="45414" y="36566"/>
                  </a:cubicBezTo>
                  <a:cubicBezTo>
                    <a:pt x="46142" y="36408"/>
                    <a:pt x="47092" y="36344"/>
                    <a:pt x="47757" y="35996"/>
                  </a:cubicBezTo>
                  <a:cubicBezTo>
                    <a:pt x="48264" y="35711"/>
                    <a:pt x="48549" y="35299"/>
                    <a:pt x="48359" y="34761"/>
                  </a:cubicBezTo>
                  <a:cubicBezTo>
                    <a:pt x="48858" y="34618"/>
                    <a:pt x="49339" y="34494"/>
                    <a:pt x="49856" y="34494"/>
                  </a:cubicBezTo>
                  <a:cubicBezTo>
                    <a:pt x="50028" y="34494"/>
                    <a:pt x="50204" y="34507"/>
                    <a:pt x="50386" y="34539"/>
                  </a:cubicBezTo>
                  <a:cubicBezTo>
                    <a:pt x="50481" y="34539"/>
                    <a:pt x="50544" y="34476"/>
                    <a:pt x="50513" y="34381"/>
                  </a:cubicBezTo>
                  <a:cubicBezTo>
                    <a:pt x="50006" y="33114"/>
                    <a:pt x="49119" y="32101"/>
                    <a:pt x="47852" y="31531"/>
                  </a:cubicBezTo>
                  <a:cubicBezTo>
                    <a:pt x="48074" y="31341"/>
                    <a:pt x="48327" y="31151"/>
                    <a:pt x="48613" y="31024"/>
                  </a:cubicBezTo>
                  <a:cubicBezTo>
                    <a:pt x="48676" y="31056"/>
                    <a:pt x="48708" y="31087"/>
                    <a:pt x="48803" y="31119"/>
                  </a:cubicBezTo>
                  <a:cubicBezTo>
                    <a:pt x="48818" y="31125"/>
                    <a:pt x="48833" y="31128"/>
                    <a:pt x="48847" y="31128"/>
                  </a:cubicBezTo>
                  <a:cubicBezTo>
                    <a:pt x="48971" y="31128"/>
                    <a:pt x="49009" y="30891"/>
                    <a:pt x="48866" y="30834"/>
                  </a:cubicBezTo>
                  <a:lnTo>
                    <a:pt x="48834" y="30834"/>
                  </a:lnTo>
                  <a:cubicBezTo>
                    <a:pt x="48834" y="30788"/>
                    <a:pt x="48800" y="30758"/>
                    <a:pt x="48757" y="30758"/>
                  </a:cubicBezTo>
                  <a:cubicBezTo>
                    <a:pt x="48741" y="30758"/>
                    <a:pt x="48724" y="30762"/>
                    <a:pt x="48708" y="30771"/>
                  </a:cubicBezTo>
                  <a:lnTo>
                    <a:pt x="48676" y="30771"/>
                  </a:lnTo>
                  <a:cubicBezTo>
                    <a:pt x="46649" y="30006"/>
                    <a:pt x="44313" y="29232"/>
                    <a:pt x="42088" y="29232"/>
                  </a:cubicBezTo>
                  <a:cubicBezTo>
                    <a:pt x="40349" y="29232"/>
                    <a:pt x="38678" y="29704"/>
                    <a:pt x="37275" y="31024"/>
                  </a:cubicBezTo>
                  <a:cubicBezTo>
                    <a:pt x="37275" y="30992"/>
                    <a:pt x="37275" y="30992"/>
                    <a:pt x="37275" y="30992"/>
                  </a:cubicBezTo>
                  <a:cubicBezTo>
                    <a:pt x="37254" y="30908"/>
                    <a:pt x="37205" y="30866"/>
                    <a:pt x="37146" y="30866"/>
                  </a:cubicBezTo>
                  <a:cubicBezTo>
                    <a:pt x="37117" y="30866"/>
                    <a:pt x="37085" y="30876"/>
                    <a:pt x="37053" y="30897"/>
                  </a:cubicBezTo>
                  <a:cubicBezTo>
                    <a:pt x="35683" y="31475"/>
                    <a:pt x="34222" y="31601"/>
                    <a:pt x="32739" y="31601"/>
                  </a:cubicBezTo>
                  <a:cubicBezTo>
                    <a:pt x="31598" y="31601"/>
                    <a:pt x="30443" y="31527"/>
                    <a:pt x="29307" y="31527"/>
                  </a:cubicBezTo>
                  <a:cubicBezTo>
                    <a:pt x="27553" y="31527"/>
                    <a:pt x="25843" y="31704"/>
                    <a:pt x="24291" y="32607"/>
                  </a:cubicBezTo>
                  <a:cubicBezTo>
                    <a:pt x="24512" y="30897"/>
                    <a:pt x="26317" y="29947"/>
                    <a:pt x="27426" y="28775"/>
                  </a:cubicBezTo>
                  <a:cubicBezTo>
                    <a:pt x="28376" y="27794"/>
                    <a:pt x="29136" y="26685"/>
                    <a:pt x="29959" y="25577"/>
                  </a:cubicBezTo>
                  <a:cubicBezTo>
                    <a:pt x="31610" y="23348"/>
                    <a:pt x="33883" y="20904"/>
                    <a:pt x="36757" y="20904"/>
                  </a:cubicBezTo>
                  <a:cubicBezTo>
                    <a:pt x="37190" y="20904"/>
                    <a:pt x="37638" y="20959"/>
                    <a:pt x="38098" y="21080"/>
                  </a:cubicBezTo>
                  <a:cubicBezTo>
                    <a:pt x="38110" y="21086"/>
                    <a:pt x="38122" y="21088"/>
                    <a:pt x="38133" y="21088"/>
                  </a:cubicBezTo>
                  <a:cubicBezTo>
                    <a:pt x="38183" y="21088"/>
                    <a:pt x="38225" y="21037"/>
                    <a:pt x="38225" y="20985"/>
                  </a:cubicBezTo>
                  <a:cubicBezTo>
                    <a:pt x="38288" y="20985"/>
                    <a:pt x="38320" y="20922"/>
                    <a:pt x="38257" y="20858"/>
                  </a:cubicBezTo>
                  <a:cubicBezTo>
                    <a:pt x="37940" y="20320"/>
                    <a:pt x="37560" y="19845"/>
                    <a:pt x="37307" y="19243"/>
                  </a:cubicBezTo>
                  <a:cubicBezTo>
                    <a:pt x="37022" y="18610"/>
                    <a:pt x="36895" y="17945"/>
                    <a:pt x="36768" y="17280"/>
                  </a:cubicBezTo>
                  <a:cubicBezTo>
                    <a:pt x="36768" y="17221"/>
                    <a:pt x="36727" y="17196"/>
                    <a:pt x="36683" y="17196"/>
                  </a:cubicBezTo>
                  <a:cubicBezTo>
                    <a:pt x="36633" y="17196"/>
                    <a:pt x="36578" y="17229"/>
                    <a:pt x="36578" y="17280"/>
                  </a:cubicBezTo>
                  <a:cubicBezTo>
                    <a:pt x="36578" y="17311"/>
                    <a:pt x="36578" y="17375"/>
                    <a:pt x="36578" y="17406"/>
                  </a:cubicBezTo>
                  <a:cubicBezTo>
                    <a:pt x="36040" y="17723"/>
                    <a:pt x="35692" y="18135"/>
                    <a:pt x="35311" y="18610"/>
                  </a:cubicBezTo>
                  <a:cubicBezTo>
                    <a:pt x="34646" y="19401"/>
                    <a:pt x="33981" y="19940"/>
                    <a:pt x="33095" y="20447"/>
                  </a:cubicBezTo>
                  <a:cubicBezTo>
                    <a:pt x="32208" y="20985"/>
                    <a:pt x="31290" y="21428"/>
                    <a:pt x="30624" y="22220"/>
                  </a:cubicBezTo>
                  <a:cubicBezTo>
                    <a:pt x="31195" y="19401"/>
                    <a:pt x="30118" y="16646"/>
                    <a:pt x="31131" y="13891"/>
                  </a:cubicBezTo>
                  <a:cubicBezTo>
                    <a:pt x="31163" y="13891"/>
                    <a:pt x="31195" y="13859"/>
                    <a:pt x="31226" y="13828"/>
                  </a:cubicBezTo>
                  <a:cubicBezTo>
                    <a:pt x="32050" y="12434"/>
                    <a:pt x="33886" y="12403"/>
                    <a:pt x="34836" y="11136"/>
                  </a:cubicBezTo>
                  <a:cubicBezTo>
                    <a:pt x="35407" y="10439"/>
                    <a:pt x="35502" y="9584"/>
                    <a:pt x="35755" y="8729"/>
                  </a:cubicBezTo>
                  <a:cubicBezTo>
                    <a:pt x="36167" y="7494"/>
                    <a:pt x="36768" y="6512"/>
                    <a:pt x="37718" y="5625"/>
                  </a:cubicBezTo>
                  <a:lnTo>
                    <a:pt x="37813" y="5594"/>
                  </a:lnTo>
                  <a:cubicBezTo>
                    <a:pt x="37932" y="5564"/>
                    <a:pt x="37912" y="5369"/>
                    <a:pt x="37780" y="5369"/>
                  </a:cubicBezTo>
                  <a:cubicBezTo>
                    <a:pt x="37770" y="5369"/>
                    <a:pt x="37761" y="5370"/>
                    <a:pt x="37750" y="5372"/>
                  </a:cubicBezTo>
                  <a:cubicBezTo>
                    <a:pt x="36388" y="5625"/>
                    <a:pt x="34773" y="5815"/>
                    <a:pt x="33538" y="6481"/>
                  </a:cubicBezTo>
                  <a:cubicBezTo>
                    <a:pt x="32588" y="7019"/>
                    <a:pt x="32525" y="7937"/>
                    <a:pt x="31796" y="8571"/>
                  </a:cubicBezTo>
                  <a:cubicBezTo>
                    <a:pt x="31036" y="9236"/>
                    <a:pt x="30846" y="9679"/>
                    <a:pt x="30688" y="10756"/>
                  </a:cubicBezTo>
                  <a:cubicBezTo>
                    <a:pt x="30529" y="11738"/>
                    <a:pt x="30498" y="12688"/>
                    <a:pt x="30846" y="13638"/>
                  </a:cubicBezTo>
                  <a:cubicBezTo>
                    <a:pt x="30434" y="14651"/>
                    <a:pt x="30213" y="15696"/>
                    <a:pt x="30213" y="16773"/>
                  </a:cubicBezTo>
                  <a:cubicBezTo>
                    <a:pt x="30149" y="17280"/>
                    <a:pt x="30118" y="17818"/>
                    <a:pt x="30054" y="18325"/>
                  </a:cubicBezTo>
                  <a:cubicBezTo>
                    <a:pt x="30023" y="18578"/>
                    <a:pt x="29991" y="18831"/>
                    <a:pt x="29959" y="19085"/>
                  </a:cubicBezTo>
                  <a:cubicBezTo>
                    <a:pt x="29959" y="18356"/>
                    <a:pt x="29959" y="17596"/>
                    <a:pt x="29801" y="16868"/>
                  </a:cubicBezTo>
                  <a:cubicBezTo>
                    <a:pt x="29389" y="15158"/>
                    <a:pt x="27774" y="14334"/>
                    <a:pt x="26571" y="13194"/>
                  </a:cubicBezTo>
                  <a:cubicBezTo>
                    <a:pt x="26412" y="13004"/>
                    <a:pt x="26254" y="12846"/>
                    <a:pt x="26096" y="12656"/>
                  </a:cubicBezTo>
                  <a:cubicBezTo>
                    <a:pt x="25684" y="12181"/>
                    <a:pt x="25367" y="11611"/>
                    <a:pt x="25304" y="10883"/>
                  </a:cubicBezTo>
                  <a:cubicBezTo>
                    <a:pt x="25304" y="10883"/>
                    <a:pt x="25304" y="10883"/>
                    <a:pt x="25304" y="10851"/>
                  </a:cubicBezTo>
                  <a:cubicBezTo>
                    <a:pt x="25304" y="10819"/>
                    <a:pt x="25304" y="10788"/>
                    <a:pt x="25272" y="10756"/>
                  </a:cubicBezTo>
                  <a:cubicBezTo>
                    <a:pt x="25906" y="9362"/>
                    <a:pt x="26317" y="7969"/>
                    <a:pt x="26127" y="6449"/>
                  </a:cubicBezTo>
                  <a:cubicBezTo>
                    <a:pt x="25842" y="4295"/>
                    <a:pt x="24861" y="2332"/>
                    <a:pt x="25621" y="210"/>
                  </a:cubicBezTo>
                  <a:cubicBezTo>
                    <a:pt x="25671" y="86"/>
                    <a:pt x="25583" y="0"/>
                    <a:pt x="25482"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194" name="Google Shape;194;p30"/>
            <p:cNvSpPr/>
            <p:nvPr/>
          </p:nvSpPr>
          <p:spPr>
            <a:xfrm>
              <a:off x="88157" y="815066"/>
              <a:ext cx="1056663" cy="682876"/>
            </a:xfrm>
            <a:custGeom>
              <a:avLst/>
              <a:gdLst/>
              <a:ahLst/>
              <a:cxnLst/>
              <a:rect l="l" t="t" r="r" b="b"/>
              <a:pathLst>
                <a:path w="34836" h="22513" extrusionOk="0">
                  <a:moveTo>
                    <a:pt x="22485" y="9275"/>
                  </a:moveTo>
                  <a:lnTo>
                    <a:pt x="22485" y="9275"/>
                  </a:lnTo>
                  <a:cubicBezTo>
                    <a:pt x="24132" y="10383"/>
                    <a:pt x="26412" y="10003"/>
                    <a:pt x="28280" y="10573"/>
                  </a:cubicBezTo>
                  <a:cubicBezTo>
                    <a:pt x="30655" y="11302"/>
                    <a:pt x="32556" y="12664"/>
                    <a:pt x="34107" y="14564"/>
                  </a:cubicBezTo>
                  <a:cubicBezTo>
                    <a:pt x="34012" y="14500"/>
                    <a:pt x="33917" y="14469"/>
                    <a:pt x="33854" y="14437"/>
                  </a:cubicBezTo>
                  <a:cubicBezTo>
                    <a:pt x="32397" y="13677"/>
                    <a:pt x="30655" y="13550"/>
                    <a:pt x="29040" y="13265"/>
                  </a:cubicBezTo>
                  <a:cubicBezTo>
                    <a:pt x="26190" y="12790"/>
                    <a:pt x="24100" y="11650"/>
                    <a:pt x="22485" y="9275"/>
                  </a:cubicBezTo>
                  <a:close/>
                  <a:moveTo>
                    <a:pt x="22200" y="9117"/>
                  </a:moveTo>
                  <a:lnTo>
                    <a:pt x="22200" y="9117"/>
                  </a:lnTo>
                  <a:cubicBezTo>
                    <a:pt x="24100" y="13075"/>
                    <a:pt x="28154" y="13170"/>
                    <a:pt x="31859" y="14120"/>
                  </a:cubicBezTo>
                  <a:cubicBezTo>
                    <a:pt x="30909" y="14152"/>
                    <a:pt x="29927" y="14405"/>
                    <a:pt x="28945" y="14564"/>
                  </a:cubicBezTo>
                  <a:cubicBezTo>
                    <a:pt x="28377" y="14668"/>
                    <a:pt x="27806" y="14735"/>
                    <a:pt x="27247" y="14735"/>
                  </a:cubicBezTo>
                  <a:cubicBezTo>
                    <a:pt x="25937" y="14735"/>
                    <a:pt x="24696" y="14366"/>
                    <a:pt x="23720" y="13234"/>
                  </a:cubicBezTo>
                  <a:cubicBezTo>
                    <a:pt x="22770" y="12125"/>
                    <a:pt x="22358" y="10542"/>
                    <a:pt x="22200" y="9117"/>
                  </a:cubicBezTo>
                  <a:close/>
                  <a:moveTo>
                    <a:pt x="13997" y="2276"/>
                  </a:moveTo>
                  <a:cubicBezTo>
                    <a:pt x="15834" y="2783"/>
                    <a:pt x="17703" y="4430"/>
                    <a:pt x="18748" y="5823"/>
                  </a:cubicBezTo>
                  <a:cubicBezTo>
                    <a:pt x="20110" y="7692"/>
                    <a:pt x="20458" y="10193"/>
                    <a:pt x="19951" y="12442"/>
                  </a:cubicBezTo>
                  <a:cubicBezTo>
                    <a:pt x="19635" y="13740"/>
                    <a:pt x="19065" y="14975"/>
                    <a:pt x="18336" y="16084"/>
                  </a:cubicBezTo>
                  <a:cubicBezTo>
                    <a:pt x="18083" y="16432"/>
                    <a:pt x="17639" y="17192"/>
                    <a:pt x="17259" y="17446"/>
                  </a:cubicBezTo>
                  <a:cubicBezTo>
                    <a:pt x="16848" y="17636"/>
                    <a:pt x="16436" y="17826"/>
                    <a:pt x="15993" y="17984"/>
                  </a:cubicBezTo>
                  <a:cubicBezTo>
                    <a:pt x="15961" y="17857"/>
                    <a:pt x="15898" y="17699"/>
                    <a:pt x="15803" y="17572"/>
                  </a:cubicBezTo>
                  <a:cubicBezTo>
                    <a:pt x="15613" y="17541"/>
                    <a:pt x="15486" y="17446"/>
                    <a:pt x="15359" y="17414"/>
                  </a:cubicBezTo>
                  <a:cubicBezTo>
                    <a:pt x="15359" y="17319"/>
                    <a:pt x="15328" y="17224"/>
                    <a:pt x="15201" y="17224"/>
                  </a:cubicBezTo>
                  <a:cubicBezTo>
                    <a:pt x="14726" y="17224"/>
                    <a:pt x="14884" y="17224"/>
                    <a:pt x="14504" y="17572"/>
                  </a:cubicBezTo>
                  <a:cubicBezTo>
                    <a:pt x="14187" y="17889"/>
                    <a:pt x="14061" y="18491"/>
                    <a:pt x="13807" y="18871"/>
                  </a:cubicBezTo>
                  <a:cubicBezTo>
                    <a:pt x="13332" y="19536"/>
                    <a:pt x="12667" y="20137"/>
                    <a:pt x="11907" y="20486"/>
                  </a:cubicBezTo>
                  <a:cubicBezTo>
                    <a:pt x="10926" y="20961"/>
                    <a:pt x="9817" y="21246"/>
                    <a:pt x="8677" y="21468"/>
                  </a:cubicBezTo>
                  <a:cubicBezTo>
                    <a:pt x="11654" y="18681"/>
                    <a:pt x="13839" y="15197"/>
                    <a:pt x="14916" y="11238"/>
                  </a:cubicBezTo>
                  <a:cubicBezTo>
                    <a:pt x="15708" y="8388"/>
                    <a:pt x="16214" y="4556"/>
                    <a:pt x="13997" y="2276"/>
                  </a:cubicBezTo>
                  <a:close/>
                  <a:moveTo>
                    <a:pt x="13554" y="2181"/>
                  </a:moveTo>
                  <a:cubicBezTo>
                    <a:pt x="16214" y="4841"/>
                    <a:pt x="15328" y="9243"/>
                    <a:pt x="14187" y="12505"/>
                  </a:cubicBezTo>
                  <a:cubicBezTo>
                    <a:pt x="12952" y="16020"/>
                    <a:pt x="10831" y="19092"/>
                    <a:pt x="8107" y="21563"/>
                  </a:cubicBezTo>
                  <a:cubicBezTo>
                    <a:pt x="8075" y="21563"/>
                    <a:pt x="8075" y="21594"/>
                    <a:pt x="8075" y="21594"/>
                  </a:cubicBezTo>
                  <a:cubicBezTo>
                    <a:pt x="7442" y="21721"/>
                    <a:pt x="6809" y="21816"/>
                    <a:pt x="6207" y="21943"/>
                  </a:cubicBezTo>
                  <a:cubicBezTo>
                    <a:pt x="8487" y="20327"/>
                    <a:pt x="8899" y="15609"/>
                    <a:pt x="9184" y="13360"/>
                  </a:cubicBezTo>
                  <a:cubicBezTo>
                    <a:pt x="9500" y="10732"/>
                    <a:pt x="9627" y="7787"/>
                    <a:pt x="11401" y="5696"/>
                  </a:cubicBezTo>
                  <a:cubicBezTo>
                    <a:pt x="11907" y="5095"/>
                    <a:pt x="12604" y="4651"/>
                    <a:pt x="12984" y="3955"/>
                  </a:cubicBezTo>
                  <a:cubicBezTo>
                    <a:pt x="13237" y="3543"/>
                    <a:pt x="13111" y="2815"/>
                    <a:pt x="13142" y="2276"/>
                  </a:cubicBezTo>
                  <a:lnTo>
                    <a:pt x="13142" y="2276"/>
                  </a:lnTo>
                  <a:cubicBezTo>
                    <a:pt x="13178" y="2294"/>
                    <a:pt x="13211" y="2302"/>
                    <a:pt x="13240" y="2302"/>
                  </a:cubicBezTo>
                  <a:cubicBezTo>
                    <a:pt x="13317" y="2302"/>
                    <a:pt x="13373" y="2250"/>
                    <a:pt x="13396" y="2181"/>
                  </a:cubicBezTo>
                  <a:close/>
                  <a:moveTo>
                    <a:pt x="8170" y="17161"/>
                  </a:moveTo>
                  <a:lnTo>
                    <a:pt x="8170" y="17161"/>
                  </a:lnTo>
                  <a:cubicBezTo>
                    <a:pt x="7727" y="19282"/>
                    <a:pt x="6904" y="21911"/>
                    <a:pt x="4718" y="22133"/>
                  </a:cubicBezTo>
                  <a:cubicBezTo>
                    <a:pt x="4655" y="22164"/>
                    <a:pt x="4623" y="22196"/>
                    <a:pt x="4592" y="22228"/>
                  </a:cubicBezTo>
                  <a:cubicBezTo>
                    <a:pt x="3547" y="22006"/>
                    <a:pt x="2533" y="21658"/>
                    <a:pt x="1805" y="20802"/>
                  </a:cubicBezTo>
                  <a:cubicBezTo>
                    <a:pt x="1330" y="20264"/>
                    <a:pt x="1108" y="19599"/>
                    <a:pt x="1171" y="18871"/>
                  </a:cubicBezTo>
                  <a:cubicBezTo>
                    <a:pt x="1307" y="18600"/>
                    <a:pt x="1442" y="18465"/>
                    <a:pt x="1582" y="18465"/>
                  </a:cubicBezTo>
                  <a:cubicBezTo>
                    <a:pt x="1704" y="18465"/>
                    <a:pt x="1830" y="18569"/>
                    <a:pt x="1963" y="18776"/>
                  </a:cubicBezTo>
                  <a:cubicBezTo>
                    <a:pt x="2818" y="18997"/>
                    <a:pt x="3388" y="19536"/>
                    <a:pt x="4370" y="19536"/>
                  </a:cubicBezTo>
                  <a:cubicBezTo>
                    <a:pt x="6080" y="19536"/>
                    <a:pt x="7379" y="18554"/>
                    <a:pt x="8170" y="17161"/>
                  </a:cubicBezTo>
                  <a:close/>
                  <a:moveTo>
                    <a:pt x="5660" y="0"/>
                  </a:moveTo>
                  <a:cubicBezTo>
                    <a:pt x="3779" y="0"/>
                    <a:pt x="1888" y="256"/>
                    <a:pt x="126" y="629"/>
                  </a:cubicBezTo>
                  <a:cubicBezTo>
                    <a:pt x="9" y="659"/>
                    <a:pt x="0" y="823"/>
                    <a:pt x="100" y="823"/>
                  </a:cubicBezTo>
                  <a:cubicBezTo>
                    <a:pt x="108" y="823"/>
                    <a:pt x="117" y="822"/>
                    <a:pt x="126" y="819"/>
                  </a:cubicBezTo>
                  <a:cubicBezTo>
                    <a:pt x="2040" y="625"/>
                    <a:pt x="3990" y="389"/>
                    <a:pt x="5905" y="389"/>
                  </a:cubicBezTo>
                  <a:cubicBezTo>
                    <a:pt x="8363" y="389"/>
                    <a:pt x="10763" y="779"/>
                    <a:pt x="12952" y="2150"/>
                  </a:cubicBezTo>
                  <a:cubicBezTo>
                    <a:pt x="12921" y="2213"/>
                    <a:pt x="12921" y="2276"/>
                    <a:pt x="12889" y="2340"/>
                  </a:cubicBezTo>
                  <a:cubicBezTo>
                    <a:pt x="12921" y="2498"/>
                    <a:pt x="12952" y="2625"/>
                    <a:pt x="12952" y="2783"/>
                  </a:cubicBezTo>
                  <a:cubicBezTo>
                    <a:pt x="12921" y="3480"/>
                    <a:pt x="12667" y="4050"/>
                    <a:pt x="12161" y="4461"/>
                  </a:cubicBezTo>
                  <a:cubicBezTo>
                    <a:pt x="11971" y="4683"/>
                    <a:pt x="11717" y="4873"/>
                    <a:pt x="11527" y="5095"/>
                  </a:cubicBezTo>
                  <a:cubicBezTo>
                    <a:pt x="10292" y="6393"/>
                    <a:pt x="9690" y="7977"/>
                    <a:pt x="9342" y="9718"/>
                  </a:cubicBezTo>
                  <a:cubicBezTo>
                    <a:pt x="8962" y="11745"/>
                    <a:pt x="8867" y="13835"/>
                    <a:pt x="8455" y="15862"/>
                  </a:cubicBezTo>
                  <a:lnTo>
                    <a:pt x="8424" y="16052"/>
                  </a:lnTo>
                  <a:cubicBezTo>
                    <a:pt x="7738" y="17858"/>
                    <a:pt x="6061" y="19202"/>
                    <a:pt x="4253" y="19202"/>
                  </a:cubicBezTo>
                  <a:cubicBezTo>
                    <a:pt x="3556" y="19202"/>
                    <a:pt x="2840" y="19003"/>
                    <a:pt x="2153" y="18554"/>
                  </a:cubicBezTo>
                  <a:cubicBezTo>
                    <a:pt x="1818" y="18345"/>
                    <a:pt x="1608" y="18066"/>
                    <a:pt x="1385" y="18066"/>
                  </a:cubicBezTo>
                  <a:cubicBezTo>
                    <a:pt x="1270" y="18066"/>
                    <a:pt x="1153" y="18139"/>
                    <a:pt x="1013" y="18332"/>
                  </a:cubicBezTo>
                  <a:cubicBezTo>
                    <a:pt x="538" y="18997"/>
                    <a:pt x="1076" y="20264"/>
                    <a:pt x="1457" y="20802"/>
                  </a:cubicBezTo>
                  <a:cubicBezTo>
                    <a:pt x="2217" y="21911"/>
                    <a:pt x="3547" y="22323"/>
                    <a:pt x="4845" y="22513"/>
                  </a:cubicBezTo>
                  <a:cubicBezTo>
                    <a:pt x="4877" y="22513"/>
                    <a:pt x="4908" y="22481"/>
                    <a:pt x="4940" y="22449"/>
                  </a:cubicBezTo>
                  <a:cubicBezTo>
                    <a:pt x="5130" y="22418"/>
                    <a:pt x="5320" y="22354"/>
                    <a:pt x="5510" y="22291"/>
                  </a:cubicBezTo>
                  <a:cubicBezTo>
                    <a:pt x="6365" y="22164"/>
                    <a:pt x="7252" y="22006"/>
                    <a:pt x="8107" y="21848"/>
                  </a:cubicBezTo>
                  <a:cubicBezTo>
                    <a:pt x="8139" y="21863"/>
                    <a:pt x="8170" y="21871"/>
                    <a:pt x="8202" y="21871"/>
                  </a:cubicBezTo>
                  <a:cubicBezTo>
                    <a:pt x="8234" y="21871"/>
                    <a:pt x="8265" y="21863"/>
                    <a:pt x="8297" y="21848"/>
                  </a:cubicBezTo>
                  <a:cubicBezTo>
                    <a:pt x="8297" y="21816"/>
                    <a:pt x="8297" y="21816"/>
                    <a:pt x="8329" y="21816"/>
                  </a:cubicBezTo>
                  <a:cubicBezTo>
                    <a:pt x="9437" y="21594"/>
                    <a:pt x="10514" y="21341"/>
                    <a:pt x="11559" y="20961"/>
                  </a:cubicBezTo>
                  <a:cubicBezTo>
                    <a:pt x="12224" y="20707"/>
                    <a:pt x="12857" y="20359"/>
                    <a:pt x="13396" y="19852"/>
                  </a:cubicBezTo>
                  <a:cubicBezTo>
                    <a:pt x="13744" y="19536"/>
                    <a:pt x="14409" y="18206"/>
                    <a:pt x="14916" y="17699"/>
                  </a:cubicBezTo>
                  <a:cubicBezTo>
                    <a:pt x="14932" y="17715"/>
                    <a:pt x="14948" y="17723"/>
                    <a:pt x="14963" y="17723"/>
                  </a:cubicBezTo>
                  <a:cubicBezTo>
                    <a:pt x="14979" y="17723"/>
                    <a:pt x="14995" y="17715"/>
                    <a:pt x="15011" y="17699"/>
                  </a:cubicBezTo>
                  <a:cubicBezTo>
                    <a:pt x="15264" y="17952"/>
                    <a:pt x="15518" y="18206"/>
                    <a:pt x="15771" y="18459"/>
                  </a:cubicBezTo>
                  <a:cubicBezTo>
                    <a:pt x="15771" y="18522"/>
                    <a:pt x="15834" y="18586"/>
                    <a:pt x="15898" y="18586"/>
                  </a:cubicBezTo>
                  <a:cubicBezTo>
                    <a:pt x="15919" y="18587"/>
                    <a:pt x="15940" y="18587"/>
                    <a:pt x="15960" y="18587"/>
                  </a:cubicBezTo>
                  <a:cubicBezTo>
                    <a:pt x="17449" y="18587"/>
                    <a:pt x="18567" y="16384"/>
                    <a:pt x="19191" y="15229"/>
                  </a:cubicBezTo>
                  <a:cubicBezTo>
                    <a:pt x="20205" y="13360"/>
                    <a:pt x="20680" y="11238"/>
                    <a:pt x="20395" y="9148"/>
                  </a:cubicBezTo>
                  <a:cubicBezTo>
                    <a:pt x="20173" y="7818"/>
                    <a:pt x="19698" y="6646"/>
                    <a:pt x="18938" y="5633"/>
                  </a:cubicBezTo>
                  <a:lnTo>
                    <a:pt x="18938" y="5633"/>
                  </a:lnTo>
                  <a:cubicBezTo>
                    <a:pt x="20015" y="6678"/>
                    <a:pt x="21028" y="7818"/>
                    <a:pt x="22010" y="8990"/>
                  </a:cubicBezTo>
                  <a:cubicBezTo>
                    <a:pt x="21946" y="11175"/>
                    <a:pt x="22991" y="13645"/>
                    <a:pt x="25018" y="14627"/>
                  </a:cubicBezTo>
                  <a:cubicBezTo>
                    <a:pt x="25706" y="14964"/>
                    <a:pt x="26409" y="15081"/>
                    <a:pt x="27120" y="15081"/>
                  </a:cubicBezTo>
                  <a:cubicBezTo>
                    <a:pt x="28765" y="15081"/>
                    <a:pt x="30451" y="14452"/>
                    <a:pt x="32080" y="14452"/>
                  </a:cubicBezTo>
                  <a:cubicBezTo>
                    <a:pt x="32923" y="14452"/>
                    <a:pt x="33752" y="14621"/>
                    <a:pt x="34551" y="15134"/>
                  </a:cubicBezTo>
                  <a:cubicBezTo>
                    <a:pt x="34582" y="15165"/>
                    <a:pt x="34582" y="15165"/>
                    <a:pt x="34614" y="15165"/>
                  </a:cubicBezTo>
                  <a:cubicBezTo>
                    <a:pt x="34741" y="15165"/>
                    <a:pt x="34836" y="15039"/>
                    <a:pt x="34741" y="14944"/>
                  </a:cubicBezTo>
                  <a:cubicBezTo>
                    <a:pt x="34677" y="14880"/>
                    <a:pt x="34614" y="14849"/>
                    <a:pt x="34551" y="14817"/>
                  </a:cubicBezTo>
                  <a:cubicBezTo>
                    <a:pt x="33474" y="13012"/>
                    <a:pt x="31795" y="11714"/>
                    <a:pt x="29895" y="10858"/>
                  </a:cubicBezTo>
                  <a:cubicBezTo>
                    <a:pt x="28914" y="10415"/>
                    <a:pt x="27837" y="10098"/>
                    <a:pt x="26792" y="9940"/>
                  </a:cubicBezTo>
                  <a:cubicBezTo>
                    <a:pt x="25272" y="9687"/>
                    <a:pt x="23688" y="9845"/>
                    <a:pt x="22326" y="9053"/>
                  </a:cubicBezTo>
                  <a:cubicBezTo>
                    <a:pt x="22326" y="8990"/>
                    <a:pt x="22295" y="8958"/>
                    <a:pt x="22263" y="8927"/>
                  </a:cubicBezTo>
                  <a:cubicBezTo>
                    <a:pt x="22263" y="8895"/>
                    <a:pt x="22263" y="8895"/>
                    <a:pt x="22231" y="8863"/>
                  </a:cubicBezTo>
                  <a:cubicBezTo>
                    <a:pt x="20870" y="6773"/>
                    <a:pt x="18970" y="4968"/>
                    <a:pt x="16911" y="3575"/>
                  </a:cubicBezTo>
                  <a:cubicBezTo>
                    <a:pt x="15929" y="2751"/>
                    <a:pt x="14789" y="2023"/>
                    <a:pt x="13554" y="1864"/>
                  </a:cubicBezTo>
                  <a:cubicBezTo>
                    <a:pt x="13491" y="1833"/>
                    <a:pt x="13427" y="1769"/>
                    <a:pt x="13364" y="1706"/>
                  </a:cubicBezTo>
                  <a:cubicBezTo>
                    <a:pt x="13364" y="1681"/>
                    <a:pt x="13323" y="1634"/>
                    <a:pt x="13273" y="1634"/>
                  </a:cubicBezTo>
                  <a:cubicBezTo>
                    <a:pt x="13262" y="1634"/>
                    <a:pt x="13250" y="1637"/>
                    <a:pt x="13237" y="1643"/>
                  </a:cubicBezTo>
                  <a:cubicBezTo>
                    <a:pt x="13206" y="1611"/>
                    <a:pt x="13142" y="1579"/>
                    <a:pt x="13111" y="1548"/>
                  </a:cubicBezTo>
                  <a:cubicBezTo>
                    <a:pt x="13093" y="1536"/>
                    <a:pt x="13074" y="1531"/>
                    <a:pt x="13056" y="1531"/>
                  </a:cubicBezTo>
                  <a:cubicBezTo>
                    <a:pt x="12976" y="1531"/>
                    <a:pt x="12907" y="1629"/>
                    <a:pt x="12984" y="1706"/>
                  </a:cubicBezTo>
                  <a:cubicBezTo>
                    <a:pt x="13016" y="1706"/>
                    <a:pt x="13016" y="1738"/>
                    <a:pt x="13047" y="1738"/>
                  </a:cubicBezTo>
                  <a:cubicBezTo>
                    <a:pt x="13016" y="1769"/>
                    <a:pt x="12984" y="1801"/>
                    <a:pt x="12984" y="1801"/>
                  </a:cubicBezTo>
                  <a:cubicBezTo>
                    <a:pt x="10804" y="482"/>
                    <a:pt x="8241" y="0"/>
                    <a:pt x="56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95" name="Google Shape;195;p30"/>
            <p:cNvSpPr/>
            <p:nvPr/>
          </p:nvSpPr>
          <p:spPr>
            <a:xfrm>
              <a:off x="-14546" y="0"/>
              <a:ext cx="1651210" cy="1088148"/>
            </a:xfrm>
            <a:custGeom>
              <a:avLst/>
              <a:gdLst/>
              <a:ahLst/>
              <a:cxnLst/>
              <a:rect l="l" t="t" r="r" b="b"/>
              <a:pathLst>
                <a:path w="54437" h="35874" extrusionOk="0">
                  <a:moveTo>
                    <a:pt x="37240" y="520"/>
                  </a:moveTo>
                  <a:lnTo>
                    <a:pt x="37240" y="520"/>
                  </a:lnTo>
                  <a:cubicBezTo>
                    <a:pt x="36068" y="2230"/>
                    <a:pt x="35657" y="3781"/>
                    <a:pt x="35498" y="5935"/>
                  </a:cubicBezTo>
                  <a:cubicBezTo>
                    <a:pt x="35340" y="8532"/>
                    <a:pt x="34770" y="12237"/>
                    <a:pt x="32521" y="13947"/>
                  </a:cubicBezTo>
                  <a:cubicBezTo>
                    <a:pt x="31983" y="14359"/>
                    <a:pt x="31666" y="14517"/>
                    <a:pt x="31381" y="15182"/>
                  </a:cubicBezTo>
                  <a:cubicBezTo>
                    <a:pt x="30684" y="16639"/>
                    <a:pt x="30589" y="17716"/>
                    <a:pt x="29133" y="18729"/>
                  </a:cubicBezTo>
                  <a:cubicBezTo>
                    <a:pt x="27564" y="19858"/>
                    <a:pt x="25706" y="20104"/>
                    <a:pt x="23831" y="20104"/>
                  </a:cubicBezTo>
                  <a:cubicBezTo>
                    <a:pt x="22867" y="20104"/>
                    <a:pt x="21898" y="20039"/>
                    <a:pt x="20962" y="19996"/>
                  </a:cubicBezTo>
                  <a:lnTo>
                    <a:pt x="20930" y="19996"/>
                  </a:lnTo>
                  <a:cubicBezTo>
                    <a:pt x="21849" y="19331"/>
                    <a:pt x="22704" y="18602"/>
                    <a:pt x="23496" y="17811"/>
                  </a:cubicBezTo>
                  <a:cubicBezTo>
                    <a:pt x="28024" y="13345"/>
                    <a:pt x="30336" y="7233"/>
                    <a:pt x="35150" y="3021"/>
                  </a:cubicBezTo>
                  <a:cubicBezTo>
                    <a:pt x="35304" y="2867"/>
                    <a:pt x="35187" y="2630"/>
                    <a:pt x="35020" y="2630"/>
                  </a:cubicBezTo>
                  <a:cubicBezTo>
                    <a:pt x="34980" y="2630"/>
                    <a:pt x="34938" y="2643"/>
                    <a:pt x="34896" y="2673"/>
                  </a:cubicBezTo>
                  <a:cubicBezTo>
                    <a:pt x="30336" y="6283"/>
                    <a:pt x="28183" y="11984"/>
                    <a:pt x="24382" y="16291"/>
                  </a:cubicBezTo>
                  <a:cubicBezTo>
                    <a:pt x="23306" y="17494"/>
                    <a:pt x="22102" y="18571"/>
                    <a:pt x="20804" y="19521"/>
                  </a:cubicBezTo>
                  <a:cubicBezTo>
                    <a:pt x="20962" y="18919"/>
                    <a:pt x="20930" y="18381"/>
                    <a:pt x="20867" y="17747"/>
                  </a:cubicBezTo>
                  <a:cubicBezTo>
                    <a:pt x="20804" y="17241"/>
                    <a:pt x="20677" y="16671"/>
                    <a:pt x="20772" y="16132"/>
                  </a:cubicBezTo>
                  <a:cubicBezTo>
                    <a:pt x="20930" y="15056"/>
                    <a:pt x="21627" y="14707"/>
                    <a:pt x="22102" y="13884"/>
                  </a:cubicBezTo>
                  <a:cubicBezTo>
                    <a:pt x="22546" y="13092"/>
                    <a:pt x="22514" y="12174"/>
                    <a:pt x="22672" y="11319"/>
                  </a:cubicBezTo>
                  <a:cubicBezTo>
                    <a:pt x="22989" y="9545"/>
                    <a:pt x="24002" y="8152"/>
                    <a:pt x="25491" y="7170"/>
                  </a:cubicBezTo>
                  <a:cubicBezTo>
                    <a:pt x="26504" y="6473"/>
                    <a:pt x="27644" y="6093"/>
                    <a:pt x="28689" y="5523"/>
                  </a:cubicBezTo>
                  <a:cubicBezTo>
                    <a:pt x="29608" y="5016"/>
                    <a:pt x="30304" y="4320"/>
                    <a:pt x="31033" y="3591"/>
                  </a:cubicBezTo>
                  <a:cubicBezTo>
                    <a:pt x="32395" y="2261"/>
                    <a:pt x="33535" y="1755"/>
                    <a:pt x="35371" y="1248"/>
                  </a:cubicBezTo>
                  <a:cubicBezTo>
                    <a:pt x="36037" y="1058"/>
                    <a:pt x="36638" y="868"/>
                    <a:pt x="37240" y="520"/>
                  </a:cubicBezTo>
                  <a:close/>
                  <a:moveTo>
                    <a:pt x="9340" y="13314"/>
                  </a:moveTo>
                  <a:cubicBezTo>
                    <a:pt x="10131" y="13314"/>
                    <a:pt x="10828" y="13377"/>
                    <a:pt x="11588" y="13852"/>
                  </a:cubicBezTo>
                  <a:cubicBezTo>
                    <a:pt x="12443" y="14390"/>
                    <a:pt x="13013" y="15531"/>
                    <a:pt x="13140" y="16512"/>
                  </a:cubicBezTo>
                  <a:cubicBezTo>
                    <a:pt x="13266" y="17747"/>
                    <a:pt x="12475" y="18254"/>
                    <a:pt x="11968" y="19267"/>
                  </a:cubicBezTo>
                  <a:cubicBezTo>
                    <a:pt x="11746" y="19711"/>
                    <a:pt x="11651" y="20249"/>
                    <a:pt x="11335" y="20629"/>
                  </a:cubicBezTo>
                  <a:cubicBezTo>
                    <a:pt x="10923" y="21168"/>
                    <a:pt x="10258" y="21516"/>
                    <a:pt x="9625" y="21801"/>
                  </a:cubicBezTo>
                  <a:cubicBezTo>
                    <a:pt x="9688" y="21674"/>
                    <a:pt x="9751" y="21579"/>
                    <a:pt x="9815" y="21453"/>
                  </a:cubicBezTo>
                  <a:cubicBezTo>
                    <a:pt x="10955" y="19172"/>
                    <a:pt x="11778" y="14961"/>
                    <a:pt x="9340" y="13314"/>
                  </a:cubicBezTo>
                  <a:close/>
                  <a:moveTo>
                    <a:pt x="42706" y="25541"/>
                  </a:moveTo>
                  <a:cubicBezTo>
                    <a:pt x="43467" y="25541"/>
                    <a:pt x="44235" y="25622"/>
                    <a:pt x="44999" y="25791"/>
                  </a:cubicBezTo>
                  <a:cubicBezTo>
                    <a:pt x="49211" y="26710"/>
                    <a:pt x="53803" y="30637"/>
                    <a:pt x="53486" y="35292"/>
                  </a:cubicBezTo>
                  <a:cubicBezTo>
                    <a:pt x="52020" y="33934"/>
                    <a:pt x="50290" y="33295"/>
                    <a:pt x="48456" y="33295"/>
                  </a:cubicBezTo>
                  <a:cubicBezTo>
                    <a:pt x="47596" y="33295"/>
                    <a:pt x="46712" y="33435"/>
                    <a:pt x="45822" y="33708"/>
                  </a:cubicBezTo>
                  <a:cubicBezTo>
                    <a:pt x="44394" y="34137"/>
                    <a:pt x="43031" y="34618"/>
                    <a:pt x="41633" y="34618"/>
                  </a:cubicBezTo>
                  <a:cubicBezTo>
                    <a:pt x="40861" y="34618"/>
                    <a:pt x="40078" y="34471"/>
                    <a:pt x="39267" y="34089"/>
                  </a:cubicBezTo>
                  <a:cubicBezTo>
                    <a:pt x="37272" y="33107"/>
                    <a:pt x="35530" y="31270"/>
                    <a:pt x="33788" y="29877"/>
                  </a:cubicBezTo>
                  <a:lnTo>
                    <a:pt x="33788" y="29877"/>
                  </a:lnTo>
                  <a:cubicBezTo>
                    <a:pt x="34027" y="29901"/>
                    <a:pt x="34266" y="29911"/>
                    <a:pt x="34503" y="29911"/>
                  </a:cubicBezTo>
                  <a:cubicBezTo>
                    <a:pt x="35522" y="29911"/>
                    <a:pt x="36523" y="29720"/>
                    <a:pt x="37525" y="29592"/>
                  </a:cubicBezTo>
                  <a:cubicBezTo>
                    <a:pt x="38989" y="29408"/>
                    <a:pt x="40475" y="29290"/>
                    <a:pt x="41965" y="29290"/>
                  </a:cubicBezTo>
                  <a:cubicBezTo>
                    <a:pt x="42280" y="29290"/>
                    <a:pt x="42594" y="29295"/>
                    <a:pt x="42909" y="29307"/>
                  </a:cubicBezTo>
                  <a:cubicBezTo>
                    <a:pt x="46487" y="29497"/>
                    <a:pt x="49749" y="30637"/>
                    <a:pt x="52536" y="32885"/>
                  </a:cubicBezTo>
                  <a:cubicBezTo>
                    <a:pt x="52548" y="32897"/>
                    <a:pt x="52561" y="32902"/>
                    <a:pt x="52575" y="32902"/>
                  </a:cubicBezTo>
                  <a:cubicBezTo>
                    <a:pt x="52630" y="32902"/>
                    <a:pt x="52682" y="32810"/>
                    <a:pt x="52631" y="32758"/>
                  </a:cubicBezTo>
                  <a:cubicBezTo>
                    <a:pt x="50351" y="30542"/>
                    <a:pt x="47216" y="29433"/>
                    <a:pt x="44080" y="29085"/>
                  </a:cubicBezTo>
                  <a:cubicBezTo>
                    <a:pt x="43278" y="29001"/>
                    <a:pt x="42467" y="28962"/>
                    <a:pt x="41656" y="28962"/>
                  </a:cubicBezTo>
                  <a:cubicBezTo>
                    <a:pt x="40931" y="28962"/>
                    <a:pt x="40206" y="28993"/>
                    <a:pt x="39488" y="29053"/>
                  </a:cubicBezTo>
                  <a:cubicBezTo>
                    <a:pt x="37673" y="29207"/>
                    <a:pt x="35828" y="29720"/>
                    <a:pt x="34011" y="29720"/>
                  </a:cubicBezTo>
                  <a:cubicBezTo>
                    <a:pt x="33958" y="29720"/>
                    <a:pt x="33905" y="29719"/>
                    <a:pt x="33851" y="29718"/>
                  </a:cubicBezTo>
                  <a:cubicBezTo>
                    <a:pt x="36074" y="27134"/>
                    <a:pt x="39329" y="25541"/>
                    <a:pt x="42706" y="25541"/>
                  </a:cubicBezTo>
                  <a:close/>
                  <a:moveTo>
                    <a:pt x="37537" y="0"/>
                  </a:moveTo>
                  <a:cubicBezTo>
                    <a:pt x="37513" y="0"/>
                    <a:pt x="37487" y="4"/>
                    <a:pt x="37462" y="13"/>
                  </a:cubicBezTo>
                  <a:cubicBezTo>
                    <a:pt x="36227" y="900"/>
                    <a:pt x="34738" y="931"/>
                    <a:pt x="33376" y="1501"/>
                  </a:cubicBezTo>
                  <a:cubicBezTo>
                    <a:pt x="32521" y="1850"/>
                    <a:pt x="31825" y="2420"/>
                    <a:pt x="31160" y="3053"/>
                  </a:cubicBezTo>
                  <a:cubicBezTo>
                    <a:pt x="29861" y="4256"/>
                    <a:pt x="28911" y="5111"/>
                    <a:pt x="27296" y="5903"/>
                  </a:cubicBezTo>
                  <a:cubicBezTo>
                    <a:pt x="26219" y="6442"/>
                    <a:pt x="25174" y="6917"/>
                    <a:pt x="24287" y="7772"/>
                  </a:cubicBezTo>
                  <a:cubicBezTo>
                    <a:pt x="23559" y="8468"/>
                    <a:pt x="22989" y="9292"/>
                    <a:pt x="22641" y="10242"/>
                  </a:cubicBezTo>
                  <a:cubicBezTo>
                    <a:pt x="22134" y="11604"/>
                    <a:pt x="22229" y="12902"/>
                    <a:pt x="21342" y="14169"/>
                  </a:cubicBezTo>
                  <a:cubicBezTo>
                    <a:pt x="20740" y="15024"/>
                    <a:pt x="20329" y="15436"/>
                    <a:pt x="20297" y="16481"/>
                  </a:cubicBezTo>
                  <a:cubicBezTo>
                    <a:pt x="20265" y="17621"/>
                    <a:pt x="20645" y="18666"/>
                    <a:pt x="20392" y="19806"/>
                  </a:cubicBezTo>
                  <a:cubicBezTo>
                    <a:pt x="19410" y="20503"/>
                    <a:pt x="18334" y="21104"/>
                    <a:pt x="17257" y="21643"/>
                  </a:cubicBezTo>
                  <a:cubicBezTo>
                    <a:pt x="14660" y="22846"/>
                    <a:pt x="11778" y="23226"/>
                    <a:pt x="9213" y="24461"/>
                  </a:cubicBezTo>
                  <a:cubicBezTo>
                    <a:pt x="8389" y="24620"/>
                    <a:pt x="7598" y="24841"/>
                    <a:pt x="6774" y="25126"/>
                  </a:cubicBezTo>
                  <a:cubicBezTo>
                    <a:pt x="7756" y="24335"/>
                    <a:pt x="8643" y="23416"/>
                    <a:pt x="9340" y="22308"/>
                  </a:cubicBezTo>
                  <a:cubicBezTo>
                    <a:pt x="10638" y="21801"/>
                    <a:pt x="11493" y="21199"/>
                    <a:pt x="12126" y="19869"/>
                  </a:cubicBezTo>
                  <a:cubicBezTo>
                    <a:pt x="12601" y="18919"/>
                    <a:pt x="13900" y="17684"/>
                    <a:pt x="13742" y="16449"/>
                  </a:cubicBezTo>
                  <a:cubicBezTo>
                    <a:pt x="13710" y="16037"/>
                    <a:pt x="13520" y="15847"/>
                    <a:pt x="13298" y="15499"/>
                  </a:cubicBezTo>
                  <a:cubicBezTo>
                    <a:pt x="13013" y="15024"/>
                    <a:pt x="12728" y="14137"/>
                    <a:pt x="12348" y="13694"/>
                  </a:cubicBezTo>
                  <a:cubicBezTo>
                    <a:pt x="11798" y="13077"/>
                    <a:pt x="10865" y="12966"/>
                    <a:pt x="9964" y="12966"/>
                  </a:cubicBezTo>
                  <a:cubicBezTo>
                    <a:pt x="9569" y="12966"/>
                    <a:pt x="9180" y="12987"/>
                    <a:pt x="8833" y="12997"/>
                  </a:cubicBezTo>
                  <a:lnTo>
                    <a:pt x="8674" y="12934"/>
                  </a:lnTo>
                  <a:cubicBezTo>
                    <a:pt x="8645" y="12922"/>
                    <a:pt x="8619" y="12917"/>
                    <a:pt x="8595" y="12917"/>
                  </a:cubicBezTo>
                  <a:cubicBezTo>
                    <a:pt x="8495" y="12917"/>
                    <a:pt x="8453" y="13015"/>
                    <a:pt x="8453" y="13092"/>
                  </a:cubicBezTo>
                  <a:cubicBezTo>
                    <a:pt x="8421" y="13155"/>
                    <a:pt x="8453" y="13250"/>
                    <a:pt x="8548" y="13282"/>
                  </a:cubicBezTo>
                  <a:lnTo>
                    <a:pt x="8674" y="13282"/>
                  </a:lnTo>
                  <a:cubicBezTo>
                    <a:pt x="11841" y="14707"/>
                    <a:pt x="10606" y="19362"/>
                    <a:pt x="9054" y="22054"/>
                  </a:cubicBezTo>
                  <a:cubicBezTo>
                    <a:pt x="9023" y="22054"/>
                    <a:pt x="8991" y="22086"/>
                    <a:pt x="8959" y="22086"/>
                  </a:cubicBezTo>
                  <a:cubicBezTo>
                    <a:pt x="8833" y="22118"/>
                    <a:pt x="8833" y="22244"/>
                    <a:pt x="8896" y="22339"/>
                  </a:cubicBezTo>
                  <a:cubicBezTo>
                    <a:pt x="8706" y="22624"/>
                    <a:pt x="8548" y="22846"/>
                    <a:pt x="8389" y="23068"/>
                  </a:cubicBezTo>
                  <a:cubicBezTo>
                    <a:pt x="7408" y="24303"/>
                    <a:pt x="6173" y="25190"/>
                    <a:pt x="4779" y="25918"/>
                  </a:cubicBezTo>
                  <a:cubicBezTo>
                    <a:pt x="3987" y="26298"/>
                    <a:pt x="3164" y="26678"/>
                    <a:pt x="2372" y="27058"/>
                  </a:cubicBezTo>
                  <a:cubicBezTo>
                    <a:pt x="1676" y="27343"/>
                    <a:pt x="979" y="27628"/>
                    <a:pt x="282" y="27881"/>
                  </a:cubicBezTo>
                  <a:cubicBezTo>
                    <a:pt x="0" y="27994"/>
                    <a:pt x="120" y="28408"/>
                    <a:pt x="373" y="28408"/>
                  </a:cubicBezTo>
                  <a:cubicBezTo>
                    <a:pt x="404" y="28408"/>
                    <a:pt x="437" y="28402"/>
                    <a:pt x="472" y="28388"/>
                  </a:cubicBezTo>
                  <a:cubicBezTo>
                    <a:pt x="1929" y="27881"/>
                    <a:pt x="3354" y="27280"/>
                    <a:pt x="4684" y="26551"/>
                  </a:cubicBezTo>
                  <a:cubicBezTo>
                    <a:pt x="6204" y="25886"/>
                    <a:pt x="7724" y="25285"/>
                    <a:pt x="9308" y="24936"/>
                  </a:cubicBezTo>
                  <a:cubicBezTo>
                    <a:pt x="9870" y="24818"/>
                    <a:pt x="10448" y="24766"/>
                    <a:pt x="11035" y="24766"/>
                  </a:cubicBezTo>
                  <a:cubicBezTo>
                    <a:pt x="13756" y="24766"/>
                    <a:pt x="16671" y="25887"/>
                    <a:pt x="19094" y="26773"/>
                  </a:cubicBezTo>
                  <a:cubicBezTo>
                    <a:pt x="24857" y="28895"/>
                    <a:pt x="29006" y="34152"/>
                    <a:pt x="34928" y="35862"/>
                  </a:cubicBezTo>
                  <a:cubicBezTo>
                    <a:pt x="34944" y="35870"/>
                    <a:pt x="34959" y="35873"/>
                    <a:pt x="34973" y="35873"/>
                  </a:cubicBezTo>
                  <a:cubicBezTo>
                    <a:pt x="35075" y="35873"/>
                    <a:pt x="35134" y="35696"/>
                    <a:pt x="35023" y="35640"/>
                  </a:cubicBezTo>
                  <a:cubicBezTo>
                    <a:pt x="30114" y="33677"/>
                    <a:pt x="26187" y="30130"/>
                    <a:pt x="21627" y="27660"/>
                  </a:cubicBezTo>
                  <a:lnTo>
                    <a:pt x="21627" y="27660"/>
                  </a:lnTo>
                  <a:cubicBezTo>
                    <a:pt x="22989" y="28071"/>
                    <a:pt x="24446" y="28261"/>
                    <a:pt x="25902" y="28515"/>
                  </a:cubicBezTo>
                  <a:cubicBezTo>
                    <a:pt x="28235" y="28869"/>
                    <a:pt x="30513" y="30022"/>
                    <a:pt x="32890" y="30022"/>
                  </a:cubicBezTo>
                  <a:cubicBezTo>
                    <a:pt x="33062" y="30022"/>
                    <a:pt x="33235" y="30016"/>
                    <a:pt x="33408" y="30003"/>
                  </a:cubicBezTo>
                  <a:cubicBezTo>
                    <a:pt x="33430" y="30026"/>
                    <a:pt x="33469" y="30048"/>
                    <a:pt x="33511" y="30048"/>
                  </a:cubicBezTo>
                  <a:cubicBezTo>
                    <a:pt x="33529" y="30048"/>
                    <a:pt x="33548" y="30044"/>
                    <a:pt x="33566" y="30035"/>
                  </a:cubicBezTo>
                  <a:cubicBezTo>
                    <a:pt x="35949" y="32025"/>
                    <a:pt x="38589" y="34934"/>
                    <a:pt x="41899" y="34934"/>
                  </a:cubicBezTo>
                  <a:cubicBezTo>
                    <a:pt x="42065" y="34934"/>
                    <a:pt x="42233" y="34927"/>
                    <a:pt x="42402" y="34912"/>
                  </a:cubicBezTo>
                  <a:cubicBezTo>
                    <a:pt x="44144" y="34754"/>
                    <a:pt x="45696" y="33835"/>
                    <a:pt x="47406" y="33582"/>
                  </a:cubicBezTo>
                  <a:cubicBezTo>
                    <a:pt x="47733" y="33536"/>
                    <a:pt x="48059" y="33513"/>
                    <a:pt x="48382" y="33513"/>
                  </a:cubicBezTo>
                  <a:cubicBezTo>
                    <a:pt x="50278" y="33513"/>
                    <a:pt x="52075" y="34292"/>
                    <a:pt x="53455" y="35672"/>
                  </a:cubicBezTo>
                  <a:cubicBezTo>
                    <a:pt x="53471" y="35739"/>
                    <a:pt x="53541" y="35779"/>
                    <a:pt x="53607" y="35779"/>
                  </a:cubicBezTo>
                  <a:cubicBezTo>
                    <a:pt x="53667" y="35779"/>
                    <a:pt x="53725" y="35747"/>
                    <a:pt x="53740" y="35672"/>
                  </a:cubicBezTo>
                  <a:cubicBezTo>
                    <a:pt x="54436" y="30922"/>
                    <a:pt x="49813" y="26741"/>
                    <a:pt x="45601" y="25601"/>
                  </a:cubicBezTo>
                  <a:cubicBezTo>
                    <a:pt x="44645" y="25339"/>
                    <a:pt x="43678" y="25214"/>
                    <a:pt x="42720" y="25214"/>
                  </a:cubicBezTo>
                  <a:cubicBezTo>
                    <a:pt x="39170" y="25214"/>
                    <a:pt x="35747" y="26932"/>
                    <a:pt x="33503" y="29750"/>
                  </a:cubicBezTo>
                  <a:lnTo>
                    <a:pt x="33440" y="29750"/>
                  </a:lnTo>
                  <a:cubicBezTo>
                    <a:pt x="33405" y="29750"/>
                    <a:pt x="33369" y="29751"/>
                    <a:pt x="33334" y="29751"/>
                  </a:cubicBezTo>
                  <a:cubicBezTo>
                    <a:pt x="30874" y="29751"/>
                    <a:pt x="28623" y="28667"/>
                    <a:pt x="26219" y="28230"/>
                  </a:cubicBezTo>
                  <a:cubicBezTo>
                    <a:pt x="23812" y="27818"/>
                    <a:pt x="21374" y="27628"/>
                    <a:pt x="19220" y="26393"/>
                  </a:cubicBezTo>
                  <a:cubicBezTo>
                    <a:pt x="19157" y="26393"/>
                    <a:pt x="19125" y="26425"/>
                    <a:pt x="19125" y="26456"/>
                  </a:cubicBezTo>
                  <a:cubicBezTo>
                    <a:pt x="18587" y="26235"/>
                    <a:pt x="17985" y="26013"/>
                    <a:pt x="17415" y="25823"/>
                  </a:cubicBezTo>
                  <a:cubicBezTo>
                    <a:pt x="15302" y="25139"/>
                    <a:pt x="13067" y="24334"/>
                    <a:pt x="10829" y="24334"/>
                  </a:cubicBezTo>
                  <a:cubicBezTo>
                    <a:pt x="10787" y="24334"/>
                    <a:pt x="10744" y="24334"/>
                    <a:pt x="10701" y="24335"/>
                  </a:cubicBezTo>
                  <a:cubicBezTo>
                    <a:pt x="12981" y="23638"/>
                    <a:pt x="15293" y="23163"/>
                    <a:pt x="17447" y="22118"/>
                  </a:cubicBezTo>
                  <a:cubicBezTo>
                    <a:pt x="18650" y="21548"/>
                    <a:pt x="19790" y="20851"/>
                    <a:pt x="20835" y="20091"/>
                  </a:cubicBezTo>
                  <a:lnTo>
                    <a:pt x="20835" y="20091"/>
                  </a:lnTo>
                  <a:cubicBezTo>
                    <a:pt x="20804" y="20154"/>
                    <a:pt x="20835" y="20281"/>
                    <a:pt x="20930" y="20281"/>
                  </a:cubicBezTo>
                  <a:cubicBezTo>
                    <a:pt x="21939" y="20404"/>
                    <a:pt x="22983" y="20503"/>
                    <a:pt x="24019" y="20503"/>
                  </a:cubicBezTo>
                  <a:cubicBezTo>
                    <a:pt x="25390" y="20503"/>
                    <a:pt x="26748" y="20329"/>
                    <a:pt x="27993" y="19806"/>
                  </a:cubicBezTo>
                  <a:cubicBezTo>
                    <a:pt x="30051" y="18951"/>
                    <a:pt x="30779" y="17652"/>
                    <a:pt x="31603" y="15721"/>
                  </a:cubicBezTo>
                  <a:cubicBezTo>
                    <a:pt x="32110" y="14485"/>
                    <a:pt x="33123" y="14074"/>
                    <a:pt x="33820" y="13029"/>
                  </a:cubicBezTo>
                  <a:cubicBezTo>
                    <a:pt x="34516" y="11920"/>
                    <a:pt x="34991" y="10622"/>
                    <a:pt x="35340" y="9355"/>
                  </a:cubicBezTo>
                  <a:cubicBezTo>
                    <a:pt x="35688" y="8057"/>
                    <a:pt x="35752" y="6758"/>
                    <a:pt x="35847" y="5397"/>
                  </a:cubicBezTo>
                  <a:cubicBezTo>
                    <a:pt x="36005" y="3401"/>
                    <a:pt x="36575" y="1913"/>
                    <a:pt x="37778" y="329"/>
                  </a:cubicBezTo>
                  <a:cubicBezTo>
                    <a:pt x="37842" y="203"/>
                    <a:pt x="37778" y="108"/>
                    <a:pt x="37715" y="76"/>
                  </a:cubicBezTo>
                  <a:cubicBezTo>
                    <a:pt x="37669" y="30"/>
                    <a:pt x="37605" y="0"/>
                    <a:pt x="3753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96" name="Google Shape;196;p30"/>
            <p:cNvSpPr/>
            <p:nvPr/>
          </p:nvSpPr>
          <p:spPr>
            <a:xfrm>
              <a:off x="282157" y="2821461"/>
              <a:ext cx="899177" cy="942127"/>
            </a:xfrm>
            <a:custGeom>
              <a:avLst/>
              <a:gdLst/>
              <a:ahLst/>
              <a:cxnLst/>
              <a:rect l="l" t="t" r="r" b="b"/>
              <a:pathLst>
                <a:path w="29644" h="31060" extrusionOk="0">
                  <a:moveTo>
                    <a:pt x="19223" y="2694"/>
                  </a:moveTo>
                  <a:cubicBezTo>
                    <a:pt x="19234" y="2694"/>
                    <a:pt x="19245" y="2694"/>
                    <a:pt x="19256" y="2695"/>
                  </a:cubicBezTo>
                  <a:cubicBezTo>
                    <a:pt x="19636" y="2980"/>
                    <a:pt x="20016" y="3234"/>
                    <a:pt x="20396" y="3519"/>
                  </a:cubicBezTo>
                  <a:cubicBezTo>
                    <a:pt x="20427" y="3740"/>
                    <a:pt x="20459" y="3994"/>
                    <a:pt x="20459" y="4247"/>
                  </a:cubicBezTo>
                  <a:cubicBezTo>
                    <a:pt x="20491" y="4405"/>
                    <a:pt x="20491" y="4564"/>
                    <a:pt x="20491" y="4722"/>
                  </a:cubicBezTo>
                  <a:cubicBezTo>
                    <a:pt x="20554" y="5102"/>
                    <a:pt x="20617" y="5355"/>
                    <a:pt x="20807" y="5640"/>
                  </a:cubicBezTo>
                  <a:cubicBezTo>
                    <a:pt x="20174" y="5799"/>
                    <a:pt x="19541" y="5957"/>
                    <a:pt x="18939" y="6115"/>
                  </a:cubicBezTo>
                  <a:cubicBezTo>
                    <a:pt x="17862" y="6337"/>
                    <a:pt x="16880" y="6685"/>
                    <a:pt x="15962" y="7192"/>
                  </a:cubicBezTo>
                  <a:cubicBezTo>
                    <a:pt x="16342" y="5989"/>
                    <a:pt x="16215" y="4722"/>
                    <a:pt x="16279" y="3487"/>
                  </a:cubicBezTo>
                  <a:lnTo>
                    <a:pt x="16279" y="3487"/>
                  </a:lnTo>
                  <a:cubicBezTo>
                    <a:pt x="16390" y="3495"/>
                    <a:pt x="16498" y="3499"/>
                    <a:pt x="16606" y="3499"/>
                  </a:cubicBezTo>
                  <a:cubicBezTo>
                    <a:pt x="16928" y="3499"/>
                    <a:pt x="17237" y="3463"/>
                    <a:pt x="17546" y="3392"/>
                  </a:cubicBezTo>
                  <a:cubicBezTo>
                    <a:pt x="17978" y="3268"/>
                    <a:pt x="18801" y="2694"/>
                    <a:pt x="19223" y="2694"/>
                  </a:cubicBezTo>
                  <a:close/>
                  <a:moveTo>
                    <a:pt x="15463" y="896"/>
                  </a:moveTo>
                  <a:cubicBezTo>
                    <a:pt x="15918" y="896"/>
                    <a:pt x="16268" y="1047"/>
                    <a:pt x="16374" y="1460"/>
                  </a:cubicBezTo>
                  <a:cubicBezTo>
                    <a:pt x="16405" y="1587"/>
                    <a:pt x="16057" y="2410"/>
                    <a:pt x="16057" y="2442"/>
                  </a:cubicBezTo>
                  <a:cubicBezTo>
                    <a:pt x="15994" y="2727"/>
                    <a:pt x="15962" y="3012"/>
                    <a:pt x="15962" y="3297"/>
                  </a:cubicBezTo>
                  <a:cubicBezTo>
                    <a:pt x="15899" y="3329"/>
                    <a:pt x="15899" y="3424"/>
                    <a:pt x="15962" y="3455"/>
                  </a:cubicBezTo>
                  <a:cubicBezTo>
                    <a:pt x="15962" y="3614"/>
                    <a:pt x="15994" y="3772"/>
                    <a:pt x="15994" y="3930"/>
                  </a:cubicBezTo>
                  <a:cubicBezTo>
                    <a:pt x="16057" y="5197"/>
                    <a:pt x="16057" y="6210"/>
                    <a:pt x="15550" y="7446"/>
                  </a:cubicBezTo>
                  <a:cubicBezTo>
                    <a:pt x="15107" y="7699"/>
                    <a:pt x="14664" y="8016"/>
                    <a:pt x="14252" y="8396"/>
                  </a:cubicBezTo>
                  <a:cubicBezTo>
                    <a:pt x="13017" y="9567"/>
                    <a:pt x="12067" y="11056"/>
                    <a:pt x="11497" y="12671"/>
                  </a:cubicBezTo>
                  <a:cubicBezTo>
                    <a:pt x="11148" y="13748"/>
                    <a:pt x="10958" y="14888"/>
                    <a:pt x="10768" y="15996"/>
                  </a:cubicBezTo>
                  <a:cubicBezTo>
                    <a:pt x="10610" y="15204"/>
                    <a:pt x="10325" y="14476"/>
                    <a:pt x="10008" y="13748"/>
                  </a:cubicBezTo>
                  <a:lnTo>
                    <a:pt x="10008" y="13748"/>
                  </a:lnTo>
                  <a:cubicBezTo>
                    <a:pt x="10026" y="13760"/>
                    <a:pt x="10043" y="13765"/>
                    <a:pt x="10059" y="13765"/>
                  </a:cubicBezTo>
                  <a:cubicBezTo>
                    <a:pt x="10123" y="13765"/>
                    <a:pt x="10155" y="13672"/>
                    <a:pt x="10103" y="13621"/>
                  </a:cubicBezTo>
                  <a:cubicBezTo>
                    <a:pt x="10040" y="13558"/>
                    <a:pt x="9945" y="13463"/>
                    <a:pt x="9850" y="13368"/>
                  </a:cubicBezTo>
                  <a:cubicBezTo>
                    <a:pt x="9502" y="12576"/>
                    <a:pt x="9153" y="11752"/>
                    <a:pt x="8995" y="10897"/>
                  </a:cubicBezTo>
                  <a:cubicBezTo>
                    <a:pt x="8552" y="8712"/>
                    <a:pt x="8900" y="6305"/>
                    <a:pt x="10008" y="4374"/>
                  </a:cubicBezTo>
                  <a:cubicBezTo>
                    <a:pt x="10578" y="3360"/>
                    <a:pt x="11338" y="2505"/>
                    <a:pt x="12383" y="1935"/>
                  </a:cubicBezTo>
                  <a:cubicBezTo>
                    <a:pt x="12825" y="1692"/>
                    <a:pt x="14419" y="896"/>
                    <a:pt x="15463" y="896"/>
                  </a:cubicBezTo>
                  <a:close/>
                  <a:moveTo>
                    <a:pt x="25606" y="9806"/>
                  </a:moveTo>
                  <a:cubicBezTo>
                    <a:pt x="26170" y="9806"/>
                    <a:pt x="26697" y="9905"/>
                    <a:pt x="27015" y="10169"/>
                  </a:cubicBezTo>
                  <a:cubicBezTo>
                    <a:pt x="29231" y="11942"/>
                    <a:pt x="26856" y="12069"/>
                    <a:pt x="26635" y="13051"/>
                  </a:cubicBezTo>
                  <a:cubicBezTo>
                    <a:pt x="26476" y="13811"/>
                    <a:pt x="27141" y="13843"/>
                    <a:pt x="26508" y="14761"/>
                  </a:cubicBezTo>
                  <a:cubicBezTo>
                    <a:pt x="26001" y="15489"/>
                    <a:pt x="24924" y="16028"/>
                    <a:pt x="24133" y="16439"/>
                  </a:cubicBezTo>
                  <a:cubicBezTo>
                    <a:pt x="22328" y="17358"/>
                    <a:pt x="20491" y="17548"/>
                    <a:pt x="18496" y="17548"/>
                  </a:cubicBezTo>
                  <a:cubicBezTo>
                    <a:pt x="17324" y="17548"/>
                    <a:pt x="16184" y="17580"/>
                    <a:pt x="15139" y="18055"/>
                  </a:cubicBezTo>
                  <a:cubicBezTo>
                    <a:pt x="15835" y="17390"/>
                    <a:pt x="16564" y="16756"/>
                    <a:pt x="17451" y="16281"/>
                  </a:cubicBezTo>
                  <a:cubicBezTo>
                    <a:pt x="18432" y="15743"/>
                    <a:pt x="19541" y="15426"/>
                    <a:pt x="20491" y="14793"/>
                  </a:cubicBezTo>
                  <a:cubicBezTo>
                    <a:pt x="21948" y="13874"/>
                    <a:pt x="23024" y="12481"/>
                    <a:pt x="23373" y="10802"/>
                  </a:cubicBezTo>
                  <a:cubicBezTo>
                    <a:pt x="23404" y="10612"/>
                    <a:pt x="23436" y="10422"/>
                    <a:pt x="23468" y="10232"/>
                  </a:cubicBezTo>
                  <a:cubicBezTo>
                    <a:pt x="23468" y="10201"/>
                    <a:pt x="23499" y="10201"/>
                    <a:pt x="23499" y="10201"/>
                  </a:cubicBezTo>
                  <a:cubicBezTo>
                    <a:pt x="23960" y="9998"/>
                    <a:pt x="24819" y="9806"/>
                    <a:pt x="25606" y="9806"/>
                  </a:cubicBezTo>
                  <a:close/>
                  <a:moveTo>
                    <a:pt x="22213" y="5721"/>
                  </a:moveTo>
                  <a:cubicBezTo>
                    <a:pt x="22447" y="5721"/>
                    <a:pt x="22656" y="5858"/>
                    <a:pt x="22929" y="6337"/>
                  </a:cubicBezTo>
                  <a:cubicBezTo>
                    <a:pt x="23119" y="6685"/>
                    <a:pt x="23088" y="7414"/>
                    <a:pt x="23119" y="7794"/>
                  </a:cubicBezTo>
                  <a:cubicBezTo>
                    <a:pt x="23214" y="8902"/>
                    <a:pt x="23246" y="10074"/>
                    <a:pt x="22929" y="11151"/>
                  </a:cubicBezTo>
                  <a:cubicBezTo>
                    <a:pt x="22328" y="13178"/>
                    <a:pt x="20681" y="14413"/>
                    <a:pt x="18844" y="15236"/>
                  </a:cubicBezTo>
                  <a:cubicBezTo>
                    <a:pt x="17356" y="15933"/>
                    <a:pt x="16152" y="16629"/>
                    <a:pt x="14949" y="17706"/>
                  </a:cubicBezTo>
                  <a:cubicBezTo>
                    <a:pt x="13579" y="18957"/>
                    <a:pt x="12153" y="20320"/>
                    <a:pt x="10223" y="20320"/>
                  </a:cubicBezTo>
                  <a:cubicBezTo>
                    <a:pt x="10101" y="20320"/>
                    <a:pt x="9976" y="20314"/>
                    <a:pt x="9850" y="20303"/>
                  </a:cubicBezTo>
                  <a:cubicBezTo>
                    <a:pt x="11402" y="17358"/>
                    <a:pt x="10958" y="13811"/>
                    <a:pt x="12669" y="10897"/>
                  </a:cubicBezTo>
                  <a:cubicBezTo>
                    <a:pt x="13587" y="9377"/>
                    <a:pt x="14885" y="8047"/>
                    <a:pt x="16500" y="7256"/>
                  </a:cubicBezTo>
                  <a:cubicBezTo>
                    <a:pt x="18084" y="6495"/>
                    <a:pt x="19826" y="6369"/>
                    <a:pt x="21504" y="5894"/>
                  </a:cubicBezTo>
                  <a:cubicBezTo>
                    <a:pt x="21796" y="5821"/>
                    <a:pt x="22013" y="5721"/>
                    <a:pt x="22213" y="5721"/>
                  </a:cubicBezTo>
                  <a:close/>
                  <a:moveTo>
                    <a:pt x="4825" y="2768"/>
                  </a:moveTo>
                  <a:cubicBezTo>
                    <a:pt x="5030" y="2768"/>
                    <a:pt x="5279" y="2838"/>
                    <a:pt x="5575" y="2980"/>
                  </a:cubicBezTo>
                  <a:cubicBezTo>
                    <a:pt x="5606" y="3107"/>
                    <a:pt x="5638" y="3265"/>
                    <a:pt x="5638" y="3392"/>
                  </a:cubicBezTo>
                  <a:cubicBezTo>
                    <a:pt x="5828" y="3740"/>
                    <a:pt x="5891" y="4279"/>
                    <a:pt x="6018" y="4659"/>
                  </a:cubicBezTo>
                  <a:cubicBezTo>
                    <a:pt x="6335" y="5577"/>
                    <a:pt x="6810" y="6400"/>
                    <a:pt x="7348" y="7160"/>
                  </a:cubicBezTo>
                  <a:cubicBezTo>
                    <a:pt x="7348" y="9409"/>
                    <a:pt x="7918" y="11784"/>
                    <a:pt x="9470" y="13304"/>
                  </a:cubicBezTo>
                  <a:cubicBezTo>
                    <a:pt x="9787" y="14064"/>
                    <a:pt x="10135" y="14856"/>
                    <a:pt x="10420" y="15648"/>
                  </a:cubicBezTo>
                  <a:cubicBezTo>
                    <a:pt x="9628" y="14318"/>
                    <a:pt x="8140" y="13463"/>
                    <a:pt x="7095" y="12228"/>
                  </a:cubicBezTo>
                  <a:cubicBezTo>
                    <a:pt x="6081" y="11024"/>
                    <a:pt x="6081" y="9726"/>
                    <a:pt x="6335" y="8237"/>
                  </a:cubicBezTo>
                  <a:cubicBezTo>
                    <a:pt x="6525" y="7160"/>
                    <a:pt x="6715" y="6115"/>
                    <a:pt x="6176" y="5134"/>
                  </a:cubicBezTo>
                  <a:cubicBezTo>
                    <a:pt x="6163" y="5121"/>
                    <a:pt x="6145" y="5113"/>
                    <a:pt x="6127" y="5113"/>
                  </a:cubicBezTo>
                  <a:cubicBezTo>
                    <a:pt x="6103" y="5113"/>
                    <a:pt x="6081" y="5128"/>
                    <a:pt x="6081" y="5165"/>
                  </a:cubicBezTo>
                  <a:cubicBezTo>
                    <a:pt x="6715" y="7351"/>
                    <a:pt x="5163" y="9662"/>
                    <a:pt x="6398" y="11752"/>
                  </a:cubicBezTo>
                  <a:cubicBezTo>
                    <a:pt x="7538" y="13684"/>
                    <a:pt x="10040" y="14539"/>
                    <a:pt x="10610" y="16851"/>
                  </a:cubicBezTo>
                  <a:cubicBezTo>
                    <a:pt x="10420" y="18023"/>
                    <a:pt x="10167" y="19195"/>
                    <a:pt x="9628" y="20303"/>
                  </a:cubicBezTo>
                  <a:cubicBezTo>
                    <a:pt x="9597" y="20303"/>
                    <a:pt x="9565" y="20335"/>
                    <a:pt x="9565" y="20366"/>
                  </a:cubicBezTo>
                  <a:cubicBezTo>
                    <a:pt x="8868" y="19290"/>
                    <a:pt x="8362" y="18308"/>
                    <a:pt x="8330" y="16978"/>
                  </a:cubicBezTo>
                  <a:cubicBezTo>
                    <a:pt x="8298" y="16408"/>
                    <a:pt x="8362" y="15996"/>
                    <a:pt x="8013" y="15521"/>
                  </a:cubicBezTo>
                  <a:cubicBezTo>
                    <a:pt x="7411" y="14729"/>
                    <a:pt x="6430" y="14159"/>
                    <a:pt x="5796" y="13336"/>
                  </a:cubicBezTo>
                  <a:cubicBezTo>
                    <a:pt x="5100" y="12386"/>
                    <a:pt x="4530" y="11309"/>
                    <a:pt x="4150" y="10201"/>
                  </a:cubicBezTo>
                  <a:cubicBezTo>
                    <a:pt x="3484" y="8079"/>
                    <a:pt x="3389" y="5640"/>
                    <a:pt x="4150" y="3519"/>
                  </a:cubicBezTo>
                  <a:cubicBezTo>
                    <a:pt x="4212" y="3021"/>
                    <a:pt x="4437" y="2768"/>
                    <a:pt x="4825" y="2768"/>
                  </a:cubicBezTo>
                  <a:close/>
                  <a:moveTo>
                    <a:pt x="23056" y="17231"/>
                  </a:moveTo>
                  <a:cubicBezTo>
                    <a:pt x="23943" y="17675"/>
                    <a:pt x="24829" y="18023"/>
                    <a:pt x="25780" y="18245"/>
                  </a:cubicBezTo>
                  <a:cubicBezTo>
                    <a:pt x="26255" y="18340"/>
                    <a:pt x="26761" y="18435"/>
                    <a:pt x="27268" y="18466"/>
                  </a:cubicBezTo>
                  <a:cubicBezTo>
                    <a:pt x="27296" y="18469"/>
                    <a:pt x="27327" y="18470"/>
                    <a:pt x="27362" y="18470"/>
                  </a:cubicBezTo>
                  <a:cubicBezTo>
                    <a:pt x="27631" y="18470"/>
                    <a:pt x="28091" y="18402"/>
                    <a:pt x="28425" y="18402"/>
                  </a:cubicBezTo>
                  <a:cubicBezTo>
                    <a:pt x="28588" y="18402"/>
                    <a:pt x="28721" y="18419"/>
                    <a:pt x="28788" y="18466"/>
                  </a:cubicBezTo>
                  <a:cubicBezTo>
                    <a:pt x="29168" y="18720"/>
                    <a:pt x="29200" y="19005"/>
                    <a:pt x="29010" y="19258"/>
                  </a:cubicBezTo>
                  <a:cubicBezTo>
                    <a:pt x="27684" y="20080"/>
                    <a:pt x="26180" y="20547"/>
                    <a:pt x="24648" y="20547"/>
                  </a:cubicBezTo>
                  <a:cubicBezTo>
                    <a:pt x="24350" y="20547"/>
                    <a:pt x="24052" y="20529"/>
                    <a:pt x="23753" y="20493"/>
                  </a:cubicBezTo>
                  <a:cubicBezTo>
                    <a:pt x="21758" y="20240"/>
                    <a:pt x="20016" y="19195"/>
                    <a:pt x="18147" y="18561"/>
                  </a:cubicBezTo>
                  <a:cubicBezTo>
                    <a:pt x="17619" y="18375"/>
                    <a:pt x="17113" y="18272"/>
                    <a:pt x="16608" y="18272"/>
                  </a:cubicBezTo>
                  <a:cubicBezTo>
                    <a:pt x="16084" y="18272"/>
                    <a:pt x="15560" y="18383"/>
                    <a:pt x="15012" y="18625"/>
                  </a:cubicBezTo>
                  <a:cubicBezTo>
                    <a:pt x="14196" y="19005"/>
                    <a:pt x="13427" y="19573"/>
                    <a:pt x="12624" y="20007"/>
                  </a:cubicBezTo>
                  <a:lnTo>
                    <a:pt x="12624" y="20007"/>
                  </a:lnTo>
                  <a:cubicBezTo>
                    <a:pt x="13222" y="19677"/>
                    <a:pt x="13763" y="19251"/>
                    <a:pt x="14284" y="18783"/>
                  </a:cubicBezTo>
                  <a:lnTo>
                    <a:pt x="14600" y="18498"/>
                  </a:lnTo>
                  <a:lnTo>
                    <a:pt x="14664" y="18498"/>
                  </a:lnTo>
                  <a:cubicBezTo>
                    <a:pt x="16976" y="17358"/>
                    <a:pt x="19604" y="18150"/>
                    <a:pt x="22043" y="17548"/>
                  </a:cubicBezTo>
                  <a:cubicBezTo>
                    <a:pt x="22391" y="17453"/>
                    <a:pt x="22739" y="17358"/>
                    <a:pt x="23056" y="17231"/>
                  </a:cubicBezTo>
                  <a:close/>
                  <a:moveTo>
                    <a:pt x="16502" y="18490"/>
                  </a:moveTo>
                  <a:cubicBezTo>
                    <a:pt x="17557" y="18490"/>
                    <a:pt x="18566" y="18992"/>
                    <a:pt x="19509" y="19385"/>
                  </a:cubicBezTo>
                  <a:cubicBezTo>
                    <a:pt x="21340" y="20153"/>
                    <a:pt x="23110" y="20700"/>
                    <a:pt x="24872" y="20700"/>
                  </a:cubicBezTo>
                  <a:cubicBezTo>
                    <a:pt x="25944" y="20700"/>
                    <a:pt x="27013" y="20497"/>
                    <a:pt x="28091" y="20018"/>
                  </a:cubicBezTo>
                  <a:lnTo>
                    <a:pt x="28091" y="20018"/>
                  </a:lnTo>
                  <a:cubicBezTo>
                    <a:pt x="27395" y="20430"/>
                    <a:pt x="26571" y="20715"/>
                    <a:pt x="26286" y="20810"/>
                  </a:cubicBezTo>
                  <a:cubicBezTo>
                    <a:pt x="25287" y="21124"/>
                    <a:pt x="24210" y="21258"/>
                    <a:pt x="23148" y="21258"/>
                  </a:cubicBezTo>
                  <a:cubicBezTo>
                    <a:pt x="23033" y="21258"/>
                    <a:pt x="22918" y="21256"/>
                    <a:pt x="22803" y="21253"/>
                  </a:cubicBezTo>
                  <a:cubicBezTo>
                    <a:pt x="20653" y="21192"/>
                    <a:pt x="18563" y="20237"/>
                    <a:pt x="16445" y="20237"/>
                  </a:cubicBezTo>
                  <a:cubicBezTo>
                    <a:pt x="16379" y="20237"/>
                    <a:pt x="16313" y="20238"/>
                    <a:pt x="16247" y="20240"/>
                  </a:cubicBezTo>
                  <a:cubicBezTo>
                    <a:pt x="14774" y="20264"/>
                    <a:pt x="13301" y="21006"/>
                    <a:pt x="11884" y="21006"/>
                  </a:cubicBezTo>
                  <a:cubicBezTo>
                    <a:pt x="11443" y="21006"/>
                    <a:pt x="11007" y="20934"/>
                    <a:pt x="10578" y="20746"/>
                  </a:cubicBezTo>
                  <a:lnTo>
                    <a:pt x="10578" y="20746"/>
                  </a:lnTo>
                  <a:cubicBezTo>
                    <a:pt x="10671" y="20755"/>
                    <a:pt x="10763" y="20759"/>
                    <a:pt x="10855" y="20759"/>
                  </a:cubicBezTo>
                  <a:cubicBezTo>
                    <a:pt x="11760" y="20759"/>
                    <a:pt x="12591" y="20349"/>
                    <a:pt x="13397" y="19860"/>
                  </a:cubicBezTo>
                  <a:cubicBezTo>
                    <a:pt x="14189" y="19385"/>
                    <a:pt x="14949" y="18783"/>
                    <a:pt x="15835" y="18561"/>
                  </a:cubicBezTo>
                  <a:cubicBezTo>
                    <a:pt x="16060" y="18512"/>
                    <a:pt x="16282" y="18490"/>
                    <a:pt x="16502" y="18490"/>
                  </a:cubicBezTo>
                  <a:close/>
                  <a:moveTo>
                    <a:pt x="8837" y="19701"/>
                  </a:moveTo>
                  <a:cubicBezTo>
                    <a:pt x="9027" y="19986"/>
                    <a:pt x="9280" y="20271"/>
                    <a:pt x="9533" y="20493"/>
                  </a:cubicBezTo>
                  <a:cubicBezTo>
                    <a:pt x="9533" y="20556"/>
                    <a:pt x="9597" y="20620"/>
                    <a:pt x="9692" y="20651"/>
                  </a:cubicBezTo>
                  <a:lnTo>
                    <a:pt x="9913" y="20651"/>
                  </a:lnTo>
                  <a:cubicBezTo>
                    <a:pt x="10357" y="21000"/>
                    <a:pt x="10800" y="21158"/>
                    <a:pt x="11275" y="21253"/>
                  </a:cubicBezTo>
                  <a:cubicBezTo>
                    <a:pt x="9058" y="22172"/>
                    <a:pt x="7791" y="24357"/>
                    <a:pt x="6366" y="26194"/>
                  </a:cubicBezTo>
                  <a:cubicBezTo>
                    <a:pt x="5385" y="27429"/>
                    <a:pt x="4276" y="28442"/>
                    <a:pt x="3041" y="29392"/>
                  </a:cubicBezTo>
                  <a:cubicBezTo>
                    <a:pt x="2281" y="29962"/>
                    <a:pt x="1331" y="30120"/>
                    <a:pt x="571" y="30532"/>
                  </a:cubicBezTo>
                  <a:cubicBezTo>
                    <a:pt x="1584" y="29550"/>
                    <a:pt x="2788" y="28759"/>
                    <a:pt x="3706" y="27650"/>
                  </a:cubicBezTo>
                  <a:cubicBezTo>
                    <a:pt x="4276" y="26954"/>
                    <a:pt x="4720" y="26194"/>
                    <a:pt x="5131" y="25402"/>
                  </a:cubicBezTo>
                  <a:cubicBezTo>
                    <a:pt x="5290" y="25085"/>
                    <a:pt x="5416" y="24768"/>
                    <a:pt x="5543" y="24483"/>
                  </a:cubicBezTo>
                  <a:cubicBezTo>
                    <a:pt x="5606" y="24325"/>
                    <a:pt x="5670" y="24167"/>
                    <a:pt x="5733" y="24008"/>
                  </a:cubicBezTo>
                  <a:cubicBezTo>
                    <a:pt x="5760" y="23578"/>
                    <a:pt x="6015" y="23353"/>
                    <a:pt x="6440" y="23353"/>
                  </a:cubicBezTo>
                  <a:cubicBezTo>
                    <a:pt x="6516" y="23353"/>
                    <a:pt x="6597" y="23361"/>
                    <a:pt x="6683" y="23375"/>
                  </a:cubicBezTo>
                  <a:cubicBezTo>
                    <a:pt x="6683" y="23436"/>
                    <a:pt x="6736" y="23471"/>
                    <a:pt x="6790" y="23471"/>
                  </a:cubicBezTo>
                  <a:cubicBezTo>
                    <a:pt x="6820" y="23471"/>
                    <a:pt x="6851" y="23461"/>
                    <a:pt x="6873" y="23438"/>
                  </a:cubicBezTo>
                  <a:cubicBezTo>
                    <a:pt x="7760" y="22298"/>
                    <a:pt x="8457" y="21063"/>
                    <a:pt x="8837" y="19701"/>
                  </a:cubicBezTo>
                  <a:close/>
                  <a:moveTo>
                    <a:pt x="9961" y="0"/>
                  </a:moveTo>
                  <a:cubicBezTo>
                    <a:pt x="9881" y="0"/>
                    <a:pt x="9792" y="21"/>
                    <a:pt x="9692" y="67"/>
                  </a:cubicBezTo>
                  <a:cubicBezTo>
                    <a:pt x="9217" y="257"/>
                    <a:pt x="8773" y="1397"/>
                    <a:pt x="8583" y="1840"/>
                  </a:cubicBezTo>
                  <a:cubicBezTo>
                    <a:pt x="8172" y="2664"/>
                    <a:pt x="7886" y="3519"/>
                    <a:pt x="7665" y="4405"/>
                  </a:cubicBezTo>
                  <a:cubicBezTo>
                    <a:pt x="7506" y="5102"/>
                    <a:pt x="7411" y="5894"/>
                    <a:pt x="7380" y="6685"/>
                  </a:cubicBezTo>
                  <a:cubicBezTo>
                    <a:pt x="7000" y="6147"/>
                    <a:pt x="6651" y="5545"/>
                    <a:pt x="6398" y="4912"/>
                  </a:cubicBezTo>
                  <a:cubicBezTo>
                    <a:pt x="6113" y="4215"/>
                    <a:pt x="6081" y="3202"/>
                    <a:pt x="5765" y="2569"/>
                  </a:cubicBezTo>
                  <a:cubicBezTo>
                    <a:pt x="5604" y="2248"/>
                    <a:pt x="5421" y="2040"/>
                    <a:pt x="5102" y="2040"/>
                  </a:cubicBezTo>
                  <a:cubicBezTo>
                    <a:pt x="5043" y="2040"/>
                    <a:pt x="4979" y="2047"/>
                    <a:pt x="4910" y="2062"/>
                  </a:cubicBezTo>
                  <a:cubicBezTo>
                    <a:pt x="4086" y="2283"/>
                    <a:pt x="3801" y="3550"/>
                    <a:pt x="3611" y="4184"/>
                  </a:cubicBezTo>
                  <a:cubicBezTo>
                    <a:pt x="3326" y="5387"/>
                    <a:pt x="3231" y="6622"/>
                    <a:pt x="3358" y="7857"/>
                  </a:cubicBezTo>
                  <a:cubicBezTo>
                    <a:pt x="3579" y="10232"/>
                    <a:pt x="4593" y="12544"/>
                    <a:pt x="6240" y="14286"/>
                  </a:cubicBezTo>
                  <a:cubicBezTo>
                    <a:pt x="6810" y="14856"/>
                    <a:pt x="7316" y="15236"/>
                    <a:pt x="7696" y="15933"/>
                  </a:cubicBezTo>
                  <a:cubicBezTo>
                    <a:pt x="8140" y="16661"/>
                    <a:pt x="8045" y="17168"/>
                    <a:pt x="8172" y="17960"/>
                  </a:cubicBezTo>
                  <a:cubicBezTo>
                    <a:pt x="8298" y="18498"/>
                    <a:pt x="8488" y="19036"/>
                    <a:pt x="8742" y="19511"/>
                  </a:cubicBezTo>
                  <a:cubicBezTo>
                    <a:pt x="8393" y="20493"/>
                    <a:pt x="7981" y="21443"/>
                    <a:pt x="7411" y="22330"/>
                  </a:cubicBezTo>
                  <a:cubicBezTo>
                    <a:pt x="7209" y="22653"/>
                    <a:pt x="7085" y="22951"/>
                    <a:pt x="6955" y="22951"/>
                  </a:cubicBezTo>
                  <a:cubicBezTo>
                    <a:pt x="6881" y="22951"/>
                    <a:pt x="6806" y="22855"/>
                    <a:pt x="6715" y="22615"/>
                  </a:cubicBezTo>
                  <a:cubicBezTo>
                    <a:pt x="6715" y="22583"/>
                    <a:pt x="6651" y="22552"/>
                    <a:pt x="6651" y="22552"/>
                  </a:cubicBezTo>
                  <a:cubicBezTo>
                    <a:pt x="6240" y="22678"/>
                    <a:pt x="6081" y="22837"/>
                    <a:pt x="5891" y="23185"/>
                  </a:cubicBezTo>
                  <a:cubicBezTo>
                    <a:pt x="5290" y="24198"/>
                    <a:pt x="5005" y="25338"/>
                    <a:pt x="4403" y="26352"/>
                  </a:cubicBezTo>
                  <a:cubicBezTo>
                    <a:pt x="3231" y="28220"/>
                    <a:pt x="1363" y="29139"/>
                    <a:pt x="33" y="30817"/>
                  </a:cubicBezTo>
                  <a:cubicBezTo>
                    <a:pt x="1" y="30849"/>
                    <a:pt x="33" y="30880"/>
                    <a:pt x="64" y="30912"/>
                  </a:cubicBezTo>
                  <a:cubicBezTo>
                    <a:pt x="64" y="30986"/>
                    <a:pt x="121" y="31059"/>
                    <a:pt x="191" y="31059"/>
                  </a:cubicBezTo>
                  <a:cubicBezTo>
                    <a:pt x="211" y="31059"/>
                    <a:pt x="233" y="31053"/>
                    <a:pt x="254" y="31039"/>
                  </a:cubicBezTo>
                  <a:cubicBezTo>
                    <a:pt x="951" y="30437"/>
                    <a:pt x="2123" y="30342"/>
                    <a:pt x="2914" y="29772"/>
                  </a:cubicBezTo>
                  <a:cubicBezTo>
                    <a:pt x="3991" y="29012"/>
                    <a:pt x="5036" y="28125"/>
                    <a:pt x="5923" y="27112"/>
                  </a:cubicBezTo>
                  <a:cubicBezTo>
                    <a:pt x="7728" y="24990"/>
                    <a:pt x="8932" y="22583"/>
                    <a:pt x="11560" y="21316"/>
                  </a:cubicBezTo>
                  <a:cubicBezTo>
                    <a:pt x="11592" y="21316"/>
                    <a:pt x="11623" y="21285"/>
                    <a:pt x="11623" y="21253"/>
                  </a:cubicBezTo>
                  <a:cubicBezTo>
                    <a:pt x="11705" y="21258"/>
                    <a:pt x="11786" y="21261"/>
                    <a:pt x="11868" y="21261"/>
                  </a:cubicBezTo>
                  <a:cubicBezTo>
                    <a:pt x="13288" y="21261"/>
                    <a:pt x="14810" y="20523"/>
                    <a:pt x="16247" y="20493"/>
                  </a:cubicBezTo>
                  <a:cubicBezTo>
                    <a:pt x="16284" y="20492"/>
                    <a:pt x="16321" y="20492"/>
                    <a:pt x="16359" y="20492"/>
                  </a:cubicBezTo>
                  <a:cubicBezTo>
                    <a:pt x="17778" y="20492"/>
                    <a:pt x="19197" y="21069"/>
                    <a:pt x="20586" y="21285"/>
                  </a:cubicBezTo>
                  <a:cubicBezTo>
                    <a:pt x="21410" y="21438"/>
                    <a:pt x="22247" y="21522"/>
                    <a:pt x="23087" y="21522"/>
                  </a:cubicBezTo>
                  <a:cubicBezTo>
                    <a:pt x="23635" y="21522"/>
                    <a:pt x="24185" y="21486"/>
                    <a:pt x="24734" y="21411"/>
                  </a:cubicBezTo>
                  <a:cubicBezTo>
                    <a:pt x="25843" y="21253"/>
                    <a:pt x="26951" y="20936"/>
                    <a:pt x="27933" y="20366"/>
                  </a:cubicBezTo>
                  <a:cubicBezTo>
                    <a:pt x="28408" y="20113"/>
                    <a:pt x="29643" y="19480"/>
                    <a:pt x="29643" y="18815"/>
                  </a:cubicBezTo>
                  <a:cubicBezTo>
                    <a:pt x="29643" y="18276"/>
                    <a:pt x="29200" y="18276"/>
                    <a:pt x="28788" y="18245"/>
                  </a:cubicBezTo>
                  <a:cubicBezTo>
                    <a:pt x="27775" y="18118"/>
                    <a:pt x="26856" y="18245"/>
                    <a:pt x="25843" y="18023"/>
                  </a:cubicBezTo>
                  <a:cubicBezTo>
                    <a:pt x="24988" y="17833"/>
                    <a:pt x="24164" y="17516"/>
                    <a:pt x="23373" y="17105"/>
                  </a:cubicBezTo>
                  <a:cubicBezTo>
                    <a:pt x="24006" y="16851"/>
                    <a:pt x="24608" y="16566"/>
                    <a:pt x="25209" y="16186"/>
                  </a:cubicBezTo>
                  <a:cubicBezTo>
                    <a:pt x="25811" y="15806"/>
                    <a:pt x="26951" y="15141"/>
                    <a:pt x="27173" y="14381"/>
                  </a:cubicBezTo>
                  <a:cubicBezTo>
                    <a:pt x="27205" y="14254"/>
                    <a:pt x="27141" y="14096"/>
                    <a:pt x="27173" y="13969"/>
                  </a:cubicBezTo>
                  <a:cubicBezTo>
                    <a:pt x="27141" y="13874"/>
                    <a:pt x="27078" y="13779"/>
                    <a:pt x="27046" y="13684"/>
                  </a:cubicBezTo>
                  <a:cubicBezTo>
                    <a:pt x="27268" y="13241"/>
                    <a:pt x="27490" y="12798"/>
                    <a:pt x="27711" y="12323"/>
                  </a:cubicBezTo>
                  <a:cubicBezTo>
                    <a:pt x="27806" y="12228"/>
                    <a:pt x="27996" y="12164"/>
                    <a:pt x="28091" y="12038"/>
                  </a:cubicBezTo>
                  <a:cubicBezTo>
                    <a:pt x="28376" y="11531"/>
                    <a:pt x="28535" y="11182"/>
                    <a:pt x="28155" y="10612"/>
                  </a:cubicBezTo>
                  <a:cubicBezTo>
                    <a:pt x="27662" y="9854"/>
                    <a:pt x="26545" y="9550"/>
                    <a:pt x="25456" y="9550"/>
                  </a:cubicBezTo>
                  <a:cubicBezTo>
                    <a:pt x="24726" y="9550"/>
                    <a:pt x="24008" y="9687"/>
                    <a:pt x="23499" y="9916"/>
                  </a:cubicBezTo>
                  <a:cubicBezTo>
                    <a:pt x="23531" y="9187"/>
                    <a:pt x="23499" y="8491"/>
                    <a:pt x="23436" y="7794"/>
                  </a:cubicBezTo>
                  <a:cubicBezTo>
                    <a:pt x="23373" y="7192"/>
                    <a:pt x="23436" y="6020"/>
                    <a:pt x="22993" y="5545"/>
                  </a:cubicBezTo>
                  <a:cubicBezTo>
                    <a:pt x="22815" y="5350"/>
                    <a:pt x="22687" y="5294"/>
                    <a:pt x="22536" y="5294"/>
                  </a:cubicBezTo>
                  <a:cubicBezTo>
                    <a:pt x="22418" y="5294"/>
                    <a:pt x="22286" y="5328"/>
                    <a:pt x="22106" y="5355"/>
                  </a:cubicBezTo>
                  <a:cubicBezTo>
                    <a:pt x="21758" y="5419"/>
                    <a:pt x="21441" y="5482"/>
                    <a:pt x="21092" y="5577"/>
                  </a:cubicBezTo>
                  <a:cubicBezTo>
                    <a:pt x="20522" y="4722"/>
                    <a:pt x="21061" y="2917"/>
                    <a:pt x="19889" y="2474"/>
                  </a:cubicBezTo>
                  <a:cubicBezTo>
                    <a:pt x="19787" y="2436"/>
                    <a:pt x="19685" y="2421"/>
                    <a:pt x="19584" y="2421"/>
                  </a:cubicBezTo>
                  <a:cubicBezTo>
                    <a:pt x="19339" y="2421"/>
                    <a:pt x="19100" y="2511"/>
                    <a:pt x="18876" y="2600"/>
                  </a:cubicBezTo>
                  <a:cubicBezTo>
                    <a:pt x="17926" y="2949"/>
                    <a:pt x="17261" y="3265"/>
                    <a:pt x="16279" y="3297"/>
                  </a:cubicBezTo>
                  <a:cubicBezTo>
                    <a:pt x="16342" y="2537"/>
                    <a:pt x="16500" y="1840"/>
                    <a:pt x="16880" y="1143"/>
                  </a:cubicBezTo>
                  <a:cubicBezTo>
                    <a:pt x="16912" y="1080"/>
                    <a:pt x="16912" y="985"/>
                    <a:pt x="16849" y="953"/>
                  </a:cubicBezTo>
                  <a:cubicBezTo>
                    <a:pt x="16399" y="704"/>
                    <a:pt x="15922" y="603"/>
                    <a:pt x="15439" y="603"/>
                  </a:cubicBezTo>
                  <a:cubicBezTo>
                    <a:pt x="14325" y="603"/>
                    <a:pt x="13175" y="1142"/>
                    <a:pt x="12225" y="1650"/>
                  </a:cubicBezTo>
                  <a:cubicBezTo>
                    <a:pt x="10737" y="2474"/>
                    <a:pt x="9787" y="3835"/>
                    <a:pt x="9185" y="5387"/>
                  </a:cubicBezTo>
                  <a:cubicBezTo>
                    <a:pt x="8552" y="7002"/>
                    <a:pt x="8330" y="8807"/>
                    <a:pt x="8615" y="10517"/>
                  </a:cubicBezTo>
                  <a:cubicBezTo>
                    <a:pt x="8710" y="11246"/>
                    <a:pt x="8932" y="11911"/>
                    <a:pt x="9185" y="12576"/>
                  </a:cubicBezTo>
                  <a:cubicBezTo>
                    <a:pt x="8108" y="11056"/>
                    <a:pt x="7696" y="9156"/>
                    <a:pt x="7665" y="7287"/>
                  </a:cubicBezTo>
                  <a:cubicBezTo>
                    <a:pt x="7696" y="7256"/>
                    <a:pt x="7696" y="7192"/>
                    <a:pt x="7665" y="7129"/>
                  </a:cubicBezTo>
                  <a:cubicBezTo>
                    <a:pt x="7665" y="6907"/>
                    <a:pt x="7665" y="6685"/>
                    <a:pt x="7665" y="6464"/>
                  </a:cubicBezTo>
                  <a:cubicBezTo>
                    <a:pt x="7728" y="5197"/>
                    <a:pt x="7981" y="3930"/>
                    <a:pt x="8457" y="2759"/>
                  </a:cubicBezTo>
                  <a:cubicBezTo>
                    <a:pt x="8583" y="2347"/>
                    <a:pt x="8995" y="985"/>
                    <a:pt x="9438" y="795"/>
                  </a:cubicBezTo>
                  <a:cubicBezTo>
                    <a:pt x="9579" y="727"/>
                    <a:pt x="9700" y="696"/>
                    <a:pt x="9803" y="696"/>
                  </a:cubicBezTo>
                  <a:cubicBezTo>
                    <a:pt x="10469" y="696"/>
                    <a:pt x="10433" y="1949"/>
                    <a:pt x="10515" y="2442"/>
                  </a:cubicBezTo>
                  <a:cubicBezTo>
                    <a:pt x="10528" y="2495"/>
                    <a:pt x="10575" y="2520"/>
                    <a:pt x="10622" y="2520"/>
                  </a:cubicBezTo>
                  <a:cubicBezTo>
                    <a:pt x="10688" y="2520"/>
                    <a:pt x="10755" y="2471"/>
                    <a:pt x="10737" y="2378"/>
                  </a:cubicBezTo>
                  <a:cubicBezTo>
                    <a:pt x="10651" y="1863"/>
                    <a:pt x="10720" y="0"/>
                    <a:pt x="996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97" name="Google Shape;197;p30"/>
            <p:cNvSpPr/>
            <p:nvPr/>
          </p:nvSpPr>
          <p:spPr>
            <a:xfrm>
              <a:off x="136171" y="1443049"/>
              <a:ext cx="1069827" cy="1687033"/>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98" name="Google Shape;198;p30"/>
            <p:cNvSpPr/>
            <p:nvPr/>
          </p:nvSpPr>
          <p:spPr>
            <a:xfrm>
              <a:off x="590052" y="1940636"/>
              <a:ext cx="145778" cy="156182"/>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199" name="Google Shape;199;p30"/>
            <p:cNvSpPr/>
            <p:nvPr/>
          </p:nvSpPr>
          <p:spPr>
            <a:xfrm>
              <a:off x="649562" y="1623248"/>
              <a:ext cx="310483" cy="44761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0" name="Google Shape;200;p30"/>
            <p:cNvSpPr/>
            <p:nvPr/>
          </p:nvSpPr>
          <p:spPr>
            <a:xfrm>
              <a:off x="675344" y="1631649"/>
              <a:ext cx="346518" cy="485047"/>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1" name="Google Shape;201;p30"/>
            <p:cNvSpPr/>
            <p:nvPr/>
          </p:nvSpPr>
          <p:spPr>
            <a:xfrm>
              <a:off x="710013" y="3852335"/>
              <a:ext cx="138498" cy="456110"/>
            </a:xfrm>
            <a:custGeom>
              <a:avLst/>
              <a:gdLst/>
              <a:ahLst/>
              <a:cxnLst/>
              <a:rect l="l" t="t" r="r" b="b"/>
              <a:pathLst>
                <a:path w="4566" h="15037" extrusionOk="0">
                  <a:moveTo>
                    <a:pt x="4499" y="0"/>
                  </a:moveTo>
                  <a:cubicBezTo>
                    <a:pt x="4469" y="0"/>
                    <a:pt x="4436" y="17"/>
                    <a:pt x="4421" y="60"/>
                  </a:cubicBezTo>
                  <a:cubicBezTo>
                    <a:pt x="2426" y="4811"/>
                    <a:pt x="938" y="9814"/>
                    <a:pt x="19" y="14881"/>
                  </a:cubicBezTo>
                  <a:cubicBezTo>
                    <a:pt x="0" y="14976"/>
                    <a:pt x="72" y="15036"/>
                    <a:pt x="139" y="15036"/>
                  </a:cubicBezTo>
                  <a:cubicBezTo>
                    <a:pt x="184" y="15036"/>
                    <a:pt x="228" y="15009"/>
                    <a:pt x="241" y="14945"/>
                  </a:cubicBezTo>
                  <a:cubicBezTo>
                    <a:pt x="1349" y="9878"/>
                    <a:pt x="2743" y="4937"/>
                    <a:pt x="4548" y="60"/>
                  </a:cubicBezTo>
                  <a:cubicBezTo>
                    <a:pt x="4565" y="26"/>
                    <a:pt x="4535" y="0"/>
                    <a:pt x="449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2" name="Google Shape;202;p30"/>
            <p:cNvSpPr/>
            <p:nvPr/>
          </p:nvSpPr>
          <p:spPr>
            <a:xfrm>
              <a:off x="420499" y="3651481"/>
              <a:ext cx="990811" cy="1551052"/>
            </a:xfrm>
            <a:custGeom>
              <a:avLst/>
              <a:gdLst/>
              <a:ahLst/>
              <a:cxnLst/>
              <a:rect l="l" t="t" r="r" b="b"/>
              <a:pathLst>
                <a:path w="32665" h="51135" extrusionOk="0">
                  <a:moveTo>
                    <a:pt x="15847" y="782"/>
                  </a:moveTo>
                  <a:cubicBezTo>
                    <a:pt x="16166" y="782"/>
                    <a:pt x="16445" y="1017"/>
                    <a:pt x="16690" y="1489"/>
                  </a:cubicBezTo>
                  <a:cubicBezTo>
                    <a:pt x="16721" y="1520"/>
                    <a:pt x="16721" y="1552"/>
                    <a:pt x="16753" y="1552"/>
                  </a:cubicBezTo>
                  <a:cubicBezTo>
                    <a:pt x="16341" y="2344"/>
                    <a:pt x="15898" y="3135"/>
                    <a:pt x="15518" y="3959"/>
                  </a:cubicBezTo>
                  <a:cubicBezTo>
                    <a:pt x="15496" y="4003"/>
                    <a:pt x="15535" y="4062"/>
                    <a:pt x="15583" y="4062"/>
                  </a:cubicBezTo>
                  <a:cubicBezTo>
                    <a:pt x="15603" y="4062"/>
                    <a:pt x="15626" y="4051"/>
                    <a:pt x="15645" y="4022"/>
                  </a:cubicBezTo>
                  <a:cubicBezTo>
                    <a:pt x="16088" y="3262"/>
                    <a:pt x="16468" y="2470"/>
                    <a:pt x="16880" y="1679"/>
                  </a:cubicBezTo>
                  <a:cubicBezTo>
                    <a:pt x="17640" y="2470"/>
                    <a:pt x="17513" y="2914"/>
                    <a:pt x="17513" y="4086"/>
                  </a:cubicBezTo>
                  <a:cubicBezTo>
                    <a:pt x="17513" y="4687"/>
                    <a:pt x="17482" y="5289"/>
                    <a:pt x="17450" y="5922"/>
                  </a:cubicBezTo>
                  <a:cubicBezTo>
                    <a:pt x="17418" y="6872"/>
                    <a:pt x="17323" y="7632"/>
                    <a:pt x="17672" y="8519"/>
                  </a:cubicBezTo>
                  <a:cubicBezTo>
                    <a:pt x="17450" y="8614"/>
                    <a:pt x="17228" y="8741"/>
                    <a:pt x="16975" y="8899"/>
                  </a:cubicBezTo>
                  <a:cubicBezTo>
                    <a:pt x="14948" y="10388"/>
                    <a:pt x="14568" y="13396"/>
                    <a:pt x="13903" y="15645"/>
                  </a:cubicBezTo>
                  <a:cubicBezTo>
                    <a:pt x="13396" y="17386"/>
                    <a:pt x="12826" y="19128"/>
                    <a:pt x="12003" y="20743"/>
                  </a:cubicBezTo>
                  <a:cubicBezTo>
                    <a:pt x="11306" y="22105"/>
                    <a:pt x="10198" y="24227"/>
                    <a:pt x="8709" y="24892"/>
                  </a:cubicBezTo>
                  <a:cubicBezTo>
                    <a:pt x="8741" y="21535"/>
                    <a:pt x="6999" y="18590"/>
                    <a:pt x="7791" y="15170"/>
                  </a:cubicBezTo>
                  <a:cubicBezTo>
                    <a:pt x="8361" y="12668"/>
                    <a:pt x="10641" y="10451"/>
                    <a:pt x="10324" y="7727"/>
                  </a:cubicBezTo>
                  <a:cubicBezTo>
                    <a:pt x="10198" y="6777"/>
                    <a:pt x="9754" y="5954"/>
                    <a:pt x="9469" y="5067"/>
                  </a:cubicBezTo>
                  <a:cubicBezTo>
                    <a:pt x="9469" y="5036"/>
                    <a:pt x="9501" y="5036"/>
                    <a:pt x="9501" y="5004"/>
                  </a:cubicBezTo>
                  <a:cubicBezTo>
                    <a:pt x="10008" y="3737"/>
                    <a:pt x="10419" y="2850"/>
                    <a:pt x="11844" y="2375"/>
                  </a:cubicBezTo>
                  <a:cubicBezTo>
                    <a:pt x="12319" y="2217"/>
                    <a:pt x="12826" y="2185"/>
                    <a:pt x="13301" y="2059"/>
                  </a:cubicBezTo>
                  <a:cubicBezTo>
                    <a:pt x="13681" y="1932"/>
                    <a:pt x="13966" y="1805"/>
                    <a:pt x="14283" y="1647"/>
                  </a:cubicBezTo>
                  <a:cubicBezTo>
                    <a:pt x="14568" y="1457"/>
                    <a:pt x="14853" y="1299"/>
                    <a:pt x="15138" y="1109"/>
                  </a:cubicBezTo>
                  <a:cubicBezTo>
                    <a:pt x="15394" y="891"/>
                    <a:pt x="15630" y="782"/>
                    <a:pt x="15847" y="782"/>
                  </a:cubicBezTo>
                  <a:close/>
                  <a:moveTo>
                    <a:pt x="28370" y="14382"/>
                  </a:moveTo>
                  <a:cubicBezTo>
                    <a:pt x="28718" y="14382"/>
                    <a:pt x="29036" y="14416"/>
                    <a:pt x="29294" y="14505"/>
                  </a:cubicBezTo>
                  <a:cubicBezTo>
                    <a:pt x="29357" y="14490"/>
                    <a:pt x="29416" y="14483"/>
                    <a:pt x="29471" y="14483"/>
                  </a:cubicBezTo>
                  <a:cubicBezTo>
                    <a:pt x="29779" y="14483"/>
                    <a:pt x="29974" y="14704"/>
                    <a:pt x="30054" y="15106"/>
                  </a:cubicBezTo>
                  <a:cubicBezTo>
                    <a:pt x="30624" y="15645"/>
                    <a:pt x="30561" y="16120"/>
                    <a:pt x="29769" y="16531"/>
                  </a:cubicBezTo>
                  <a:cubicBezTo>
                    <a:pt x="29516" y="16816"/>
                    <a:pt x="29231" y="17070"/>
                    <a:pt x="28977" y="17386"/>
                  </a:cubicBezTo>
                  <a:cubicBezTo>
                    <a:pt x="27869" y="18748"/>
                    <a:pt x="27267" y="20458"/>
                    <a:pt x="26286" y="21915"/>
                  </a:cubicBezTo>
                  <a:cubicBezTo>
                    <a:pt x="24924" y="23974"/>
                    <a:pt x="22802" y="25114"/>
                    <a:pt x="20617" y="26095"/>
                  </a:cubicBezTo>
                  <a:cubicBezTo>
                    <a:pt x="18685" y="26982"/>
                    <a:pt x="16753" y="27806"/>
                    <a:pt x="14663" y="28091"/>
                  </a:cubicBezTo>
                  <a:cubicBezTo>
                    <a:pt x="16405" y="27362"/>
                    <a:pt x="18115" y="26665"/>
                    <a:pt x="19572" y="25272"/>
                  </a:cubicBezTo>
                  <a:cubicBezTo>
                    <a:pt x="21694" y="23182"/>
                    <a:pt x="23752" y="20173"/>
                    <a:pt x="24892" y="17386"/>
                  </a:cubicBezTo>
                  <a:cubicBezTo>
                    <a:pt x="25240" y="16531"/>
                    <a:pt x="25494" y="15613"/>
                    <a:pt x="25652" y="14695"/>
                  </a:cubicBezTo>
                  <a:cubicBezTo>
                    <a:pt x="26403" y="14604"/>
                    <a:pt x="27482" y="14382"/>
                    <a:pt x="28370" y="14382"/>
                  </a:cubicBezTo>
                  <a:close/>
                  <a:moveTo>
                    <a:pt x="8203" y="1235"/>
                  </a:moveTo>
                  <a:cubicBezTo>
                    <a:pt x="8361" y="1330"/>
                    <a:pt x="8519" y="1457"/>
                    <a:pt x="8678" y="1552"/>
                  </a:cubicBezTo>
                  <a:cubicBezTo>
                    <a:pt x="8013" y="3484"/>
                    <a:pt x="6651" y="5004"/>
                    <a:pt x="5922" y="6936"/>
                  </a:cubicBezTo>
                  <a:cubicBezTo>
                    <a:pt x="5099" y="9058"/>
                    <a:pt x="5321" y="11591"/>
                    <a:pt x="5669" y="13808"/>
                  </a:cubicBezTo>
                  <a:cubicBezTo>
                    <a:pt x="5683" y="13879"/>
                    <a:pt x="5749" y="13912"/>
                    <a:pt x="5817" y="13912"/>
                  </a:cubicBezTo>
                  <a:cubicBezTo>
                    <a:pt x="5900" y="13912"/>
                    <a:pt x="5986" y="13863"/>
                    <a:pt x="5986" y="13776"/>
                  </a:cubicBezTo>
                  <a:cubicBezTo>
                    <a:pt x="5732" y="10863"/>
                    <a:pt x="5542" y="8139"/>
                    <a:pt x="6999" y="5542"/>
                  </a:cubicBezTo>
                  <a:cubicBezTo>
                    <a:pt x="7696" y="4244"/>
                    <a:pt x="8456" y="3072"/>
                    <a:pt x="8868" y="1710"/>
                  </a:cubicBezTo>
                  <a:cubicBezTo>
                    <a:pt x="8963" y="1774"/>
                    <a:pt x="9026" y="1805"/>
                    <a:pt x="9089" y="1869"/>
                  </a:cubicBezTo>
                  <a:cubicBezTo>
                    <a:pt x="9248" y="2344"/>
                    <a:pt x="8709" y="3706"/>
                    <a:pt x="8804" y="4307"/>
                  </a:cubicBezTo>
                  <a:cubicBezTo>
                    <a:pt x="8931" y="5321"/>
                    <a:pt x="9501" y="6207"/>
                    <a:pt x="9754" y="7189"/>
                  </a:cubicBezTo>
                  <a:cubicBezTo>
                    <a:pt x="10356" y="9786"/>
                    <a:pt x="8424" y="11813"/>
                    <a:pt x="7664" y="14125"/>
                  </a:cubicBezTo>
                  <a:cubicBezTo>
                    <a:pt x="6999" y="16056"/>
                    <a:pt x="7094" y="18083"/>
                    <a:pt x="7474" y="20047"/>
                  </a:cubicBezTo>
                  <a:cubicBezTo>
                    <a:pt x="7759" y="21503"/>
                    <a:pt x="8361" y="23340"/>
                    <a:pt x="8361" y="25019"/>
                  </a:cubicBezTo>
                  <a:cubicBezTo>
                    <a:pt x="8298" y="25082"/>
                    <a:pt x="8298" y="25145"/>
                    <a:pt x="8361" y="25177"/>
                  </a:cubicBezTo>
                  <a:cubicBezTo>
                    <a:pt x="8329" y="26634"/>
                    <a:pt x="7822" y="27932"/>
                    <a:pt x="6271" y="28597"/>
                  </a:cubicBezTo>
                  <a:cubicBezTo>
                    <a:pt x="6176" y="28566"/>
                    <a:pt x="6112" y="28534"/>
                    <a:pt x="6017" y="28502"/>
                  </a:cubicBezTo>
                  <a:lnTo>
                    <a:pt x="5891" y="28502"/>
                  </a:lnTo>
                  <a:cubicBezTo>
                    <a:pt x="4149" y="26507"/>
                    <a:pt x="5637" y="23530"/>
                    <a:pt x="5289" y="21123"/>
                  </a:cubicBezTo>
                  <a:cubicBezTo>
                    <a:pt x="4909" y="18685"/>
                    <a:pt x="3579" y="16531"/>
                    <a:pt x="3325" y="14061"/>
                  </a:cubicBezTo>
                  <a:cubicBezTo>
                    <a:pt x="3009" y="11306"/>
                    <a:pt x="3737" y="8614"/>
                    <a:pt x="5194" y="6302"/>
                  </a:cubicBezTo>
                  <a:cubicBezTo>
                    <a:pt x="5859" y="5226"/>
                    <a:pt x="6619" y="4244"/>
                    <a:pt x="7221" y="3167"/>
                  </a:cubicBezTo>
                  <a:cubicBezTo>
                    <a:pt x="7442" y="2755"/>
                    <a:pt x="7601" y="2217"/>
                    <a:pt x="7886" y="1837"/>
                  </a:cubicBezTo>
                  <a:cubicBezTo>
                    <a:pt x="7981" y="1647"/>
                    <a:pt x="8076" y="1425"/>
                    <a:pt x="8203" y="1235"/>
                  </a:cubicBezTo>
                  <a:close/>
                  <a:moveTo>
                    <a:pt x="23497" y="7086"/>
                  </a:moveTo>
                  <a:cubicBezTo>
                    <a:pt x="23889" y="7086"/>
                    <a:pt x="24281" y="7134"/>
                    <a:pt x="24639" y="7221"/>
                  </a:cubicBezTo>
                  <a:cubicBezTo>
                    <a:pt x="27362" y="7822"/>
                    <a:pt x="25367" y="14695"/>
                    <a:pt x="24670" y="16595"/>
                  </a:cubicBezTo>
                  <a:cubicBezTo>
                    <a:pt x="23689" y="19382"/>
                    <a:pt x="21630" y="22327"/>
                    <a:pt x="19635" y="24449"/>
                  </a:cubicBezTo>
                  <a:cubicBezTo>
                    <a:pt x="17798" y="26412"/>
                    <a:pt x="15581" y="27172"/>
                    <a:pt x="13206" y="28186"/>
                  </a:cubicBezTo>
                  <a:lnTo>
                    <a:pt x="12985" y="28186"/>
                  </a:lnTo>
                  <a:cubicBezTo>
                    <a:pt x="12858" y="28186"/>
                    <a:pt x="12795" y="28281"/>
                    <a:pt x="12795" y="28376"/>
                  </a:cubicBezTo>
                  <a:cubicBezTo>
                    <a:pt x="12510" y="28534"/>
                    <a:pt x="12193" y="28724"/>
                    <a:pt x="11876" y="28882"/>
                  </a:cubicBezTo>
                  <a:cubicBezTo>
                    <a:pt x="11844" y="28882"/>
                    <a:pt x="11813" y="28851"/>
                    <a:pt x="11781" y="28851"/>
                  </a:cubicBezTo>
                  <a:cubicBezTo>
                    <a:pt x="11751" y="28826"/>
                    <a:pt x="11719" y="28816"/>
                    <a:pt x="11689" y="28816"/>
                  </a:cubicBezTo>
                  <a:cubicBezTo>
                    <a:pt x="11561" y="28816"/>
                    <a:pt x="11451" y="29001"/>
                    <a:pt x="11528" y="29104"/>
                  </a:cubicBezTo>
                  <a:cubicBezTo>
                    <a:pt x="10738" y="29586"/>
                    <a:pt x="9919" y="30054"/>
                    <a:pt x="9079" y="30054"/>
                  </a:cubicBezTo>
                  <a:cubicBezTo>
                    <a:pt x="8706" y="30054"/>
                    <a:pt x="8329" y="29961"/>
                    <a:pt x="7949" y="29737"/>
                  </a:cubicBezTo>
                  <a:cubicBezTo>
                    <a:pt x="7442" y="29421"/>
                    <a:pt x="7062" y="29072"/>
                    <a:pt x="6587" y="28787"/>
                  </a:cubicBezTo>
                  <a:cubicBezTo>
                    <a:pt x="7917" y="28091"/>
                    <a:pt x="8614" y="26697"/>
                    <a:pt x="8678" y="25145"/>
                  </a:cubicBezTo>
                  <a:cubicBezTo>
                    <a:pt x="10324" y="24575"/>
                    <a:pt x="11559" y="22358"/>
                    <a:pt x="12319" y="20933"/>
                  </a:cubicBezTo>
                  <a:cubicBezTo>
                    <a:pt x="13428" y="18843"/>
                    <a:pt x="14125" y="16595"/>
                    <a:pt x="14758" y="14315"/>
                  </a:cubicBezTo>
                  <a:cubicBezTo>
                    <a:pt x="15106" y="13080"/>
                    <a:pt x="15423" y="11781"/>
                    <a:pt x="16088" y="10641"/>
                  </a:cubicBezTo>
                  <a:cubicBezTo>
                    <a:pt x="16975" y="9153"/>
                    <a:pt x="18210" y="8804"/>
                    <a:pt x="19793" y="8456"/>
                  </a:cubicBezTo>
                  <a:cubicBezTo>
                    <a:pt x="20743" y="8266"/>
                    <a:pt x="21028" y="7917"/>
                    <a:pt x="21789" y="7474"/>
                  </a:cubicBezTo>
                  <a:cubicBezTo>
                    <a:pt x="22272" y="7204"/>
                    <a:pt x="22884" y="7086"/>
                    <a:pt x="23497" y="7086"/>
                  </a:cubicBezTo>
                  <a:close/>
                  <a:moveTo>
                    <a:pt x="29452" y="30814"/>
                  </a:moveTo>
                  <a:lnTo>
                    <a:pt x="29421" y="30877"/>
                  </a:lnTo>
                  <a:cubicBezTo>
                    <a:pt x="29421" y="30846"/>
                    <a:pt x="29421" y="30814"/>
                    <a:pt x="29421" y="30814"/>
                  </a:cubicBezTo>
                  <a:close/>
                  <a:moveTo>
                    <a:pt x="22718" y="29021"/>
                  </a:moveTo>
                  <a:cubicBezTo>
                    <a:pt x="23762" y="29021"/>
                    <a:pt x="24810" y="29089"/>
                    <a:pt x="25842" y="29136"/>
                  </a:cubicBezTo>
                  <a:cubicBezTo>
                    <a:pt x="26919" y="29199"/>
                    <a:pt x="27996" y="29231"/>
                    <a:pt x="29041" y="29262"/>
                  </a:cubicBezTo>
                  <a:cubicBezTo>
                    <a:pt x="29085" y="29264"/>
                    <a:pt x="29129" y="29265"/>
                    <a:pt x="29171" y="29265"/>
                  </a:cubicBezTo>
                  <a:cubicBezTo>
                    <a:pt x="29414" y="29265"/>
                    <a:pt x="29613" y="29241"/>
                    <a:pt x="29755" y="29241"/>
                  </a:cubicBezTo>
                  <a:cubicBezTo>
                    <a:pt x="30058" y="29241"/>
                    <a:pt x="30107" y="29349"/>
                    <a:pt x="29801" y="30022"/>
                  </a:cubicBezTo>
                  <a:cubicBezTo>
                    <a:pt x="29706" y="30244"/>
                    <a:pt x="29611" y="30434"/>
                    <a:pt x="29547" y="30561"/>
                  </a:cubicBezTo>
                  <a:cubicBezTo>
                    <a:pt x="29321" y="30529"/>
                    <a:pt x="29099" y="30515"/>
                    <a:pt x="28881" y="30515"/>
                  </a:cubicBezTo>
                  <a:cubicBezTo>
                    <a:pt x="26772" y="30515"/>
                    <a:pt x="25008" y="31852"/>
                    <a:pt x="22983" y="31852"/>
                  </a:cubicBezTo>
                  <a:cubicBezTo>
                    <a:pt x="22696" y="31852"/>
                    <a:pt x="22404" y="31825"/>
                    <a:pt x="22105" y="31764"/>
                  </a:cubicBezTo>
                  <a:cubicBezTo>
                    <a:pt x="21786" y="31695"/>
                    <a:pt x="21504" y="31666"/>
                    <a:pt x="21241" y="31666"/>
                  </a:cubicBezTo>
                  <a:cubicBezTo>
                    <a:pt x="20536" y="31666"/>
                    <a:pt x="19958" y="31873"/>
                    <a:pt x="19128" y="32081"/>
                  </a:cubicBezTo>
                  <a:cubicBezTo>
                    <a:pt x="18044" y="32347"/>
                    <a:pt x="16973" y="32454"/>
                    <a:pt x="15890" y="32454"/>
                  </a:cubicBezTo>
                  <a:cubicBezTo>
                    <a:pt x="15296" y="32454"/>
                    <a:pt x="14698" y="32422"/>
                    <a:pt x="14093" y="32366"/>
                  </a:cubicBezTo>
                  <a:cubicBezTo>
                    <a:pt x="13681" y="32081"/>
                    <a:pt x="13270" y="31796"/>
                    <a:pt x="12890" y="31447"/>
                  </a:cubicBezTo>
                  <a:cubicBezTo>
                    <a:pt x="12224" y="30846"/>
                    <a:pt x="11528" y="30466"/>
                    <a:pt x="10704" y="30276"/>
                  </a:cubicBezTo>
                  <a:cubicBezTo>
                    <a:pt x="10704" y="30276"/>
                    <a:pt x="10673" y="30244"/>
                    <a:pt x="10641" y="30244"/>
                  </a:cubicBezTo>
                  <a:cubicBezTo>
                    <a:pt x="10958" y="30022"/>
                    <a:pt x="11243" y="29801"/>
                    <a:pt x="11559" y="29611"/>
                  </a:cubicBezTo>
                  <a:cubicBezTo>
                    <a:pt x="11686" y="29516"/>
                    <a:pt x="11813" y="29452"/>
                    <a:pt x="11908" y="29389"/>
                  </a:cubicBezTo>
                  <a:cubicBezTo>
                    <a:pt x="12911" y="30074"/>
                    <a:pt x="13878" y="30317"/>
                    <a:pt x="14854" y="30317"/>
                  </a:cubicBezTo>
                  <a:cubicBezTo>
                    <a:pt x="16314" y="30317"/>
                    <a:pt x="17794" y="29775"/>
                    <a:pt x="19445" y="29357"/>
                  </a:cubicBezTo>
                  <a:cubicBezTo>
                    <a:pt x="20518" y="29097"/>
                    <a:pt x="21616" y="29021"/>
                    <a:pt x="22718" y="29021"/>
                  </a:cubicBezTo>
                  <a:close/>
                  <a:moveTo>
                    <a:pt x="29050" y="30809"/>
                  </a:moveTo>
                  <a:cubicBezTo>
                    <a:pt x="29141" y="30809"/>
                    <a:pt x="29233" y="30810"/>
                    <a:pt x="29326" y="30814"/>
                  </a:cubicBezTo>
                  <a:cubicBezTo>
                    <a:pt x="29294" y="30846"/>
                    <a:pt x="29262" y="30877"/>
                    <a:pt x="29231" y="30909"/>
                  </a:cubicBezTo>
                  <a:cubicBezTo>
                    <a:pt x="28122" y="32271"/>
                    <a:pt x="26856" y="33538"/>
                    <a:pt x="25177" y="34139"/>
                  </a:cubicBezTo>
                  <a:cubicBezTo>
                    <a:pt x="24258" y="34459"/>
                    <a:pt x="23303" y="34590"/>
                    <a:pt x="22341" y="34590"/>
                  </a:cubicBezTo>
                  <a:cubicBezTo>
                    <a:pt x="21113" y="34590"/>
                    <a:pt x="19874" y="34378"/>
                    <a:pt x="18685" y="34076"/>
                  </a:cubicBezTo>
                  <a:cubicBezTo>
                    <a:pt x="17292" y="33728"/>
                    <a:pt x="16025" y="33379"/>
                    <a:pt x="14853" y="32809"/>
                  </a:cubicBezTo>
                  <a:lnTo>
                    <a:pt x="14853" y="32809"/>
                  </a:lnTo>
                  <a:cubicBezTo>
                    <a:pt x="15246" y="32834"/>
                    <a:pt x="15643" y="32849"/>
                    <a:pt x="16041" y="32849"/>
                  </a:cubicBezTo>
                  <a:cubicBezTo>
                    <a:pt x="16671" y="32849"/>
                    <a:pt x="17304" y="32811"/>
                    <a:pt x="17925" y="32714"/>
                  </a:cubicBezTo>
                  <a:cubicBezTo>
                    <a:pt x="19190" y="32520"/>
                    <a:pt x="20212" y="32157"/>
                    <a:pt x="21378" y="32157"/>
                  </a:cubicBezTo>
                  <a:cubicBezTo>
                    <a:pt x="21730" y="32157"/>
                    <a:pt x="22096" y="32190"/>
                    <a:pt x="22485" y="32271"/>
                  </a:cubicBezTo>
                  <a:cubicBezTo>
                    <a:pt x="22829" y="32348"/>
                    <a:pt x="23122" y="32387"/>
                    <a:pt x="23396" y="32387"/>
                  </a:cubicBezTo>
                  <a:cubicBezTo>
                    <a:pt x="23905" y="32387"/>
                    <a:pt x="24347" y="32253"/>
                    <a:pt x="24924" y="31986"/>
                  </a:cubicBezTo>
                  <a:cubicBezTo>
                    <a:pt x="26358" y="31299"/>
                    <a:pt x="27538" y="30809"/>
                    <a:pt x="29050" y="30809"/>
                  </a:cubicBezTo>
                  <a:close/>
                  <a:moveTo>
                    <a:pt x="5036" y="28059"/>
                  </a:moveTo>
                  <a:cubicBezTo>
                    <a:pt x="5226" y="28407"/>
                    <a:pt x="5447" y="28756"/>
                    <a:pt x="5796" y="29072"/>
                  </a:cubicBezTo>
                  <a:cubicBezTo>
                    <a:pt x="5853" y="29115"/>
                    <a:pt x="5910" y="29132"/>
                    <a:pt x="5961" y="29132"/>
                  </a:cubicBezTo>
                  <a:cubicBezTo>
                    <a:pt x="6024" y="29132"/>
                    <a:pt x="6078" y="29107"/>
                    <a:pt x="6112" y="29072"/>
                  </a:cubicBezTo>
                  <a:cubicBezTo>
                    <a:pt x="7094" y="29516"/>
                    <a:pt x="7791" y="30592"/>
                    <a:pt x="8868" y="30782"/>
                  </a:cubicBezTo>
                  <a:cubicBezTo>
                    <a:pt x="8979" y="30805"/>
                    <a:pt x="9086" y="30815"/>
                    <a:pt x="9191" y="30815"/>
                  </a:cubicBezTo>
                  <a:cubicBezTo>
                    <a:pt x="9533" y="30815"/>
                    <a:pt x="9843" y="30706"/>
                    <a:pt x="10134" y="30561"/>
                  </a:cubicBezTo>
                  <a:lnTo>
                    <a:pt x="10324" y="30592"/>
                  </a:lnTo>
                  <a:cubicBezTo>
                    <a:pt x="9469" y="32271"/>
                    <a:pt x="7727" y="32999"/>
                    <a:pt x="6366" y="34234"/>
                  </a:cubicBezTo>
                  <a:cubicBezTo>
                    <a:pt x="5131" y="35343"/>
                    <a:pt x="4244" y="36799"/>
                    <a:pt x="3737" y="38383"/>
                  </a:cubicBezTo>
                  <a:cubicBezTo>
                    <a:pt x="3104" y="40220"/>
                    <a:pt x="3072" y="42120"/>
                    <a:pt x="3104" y="44052"/>
                  </a:cubicBezTo>
                  <a:cubicBezTo>
                    <a:pt x="3104" y="45318"/>
                    <a:pt x="3199" y="46617"/>
                    <a:pt x="2914" y="47884"/>
                  </a:cubicBezTo>
                  <a:cubicBezTo>
                    <a:pt x="2783" y="48381"/>
                    <a:pt x="1894" y="50547"/>
                    <a:pt x="1196" y="50547"/>
                  </a:cubicBezTo>
                  <a:cubicBezTo>
                    <a:pt x="1050" y="50547"/>
                    <a:pt x="912" y="50452"/>
                    <a:pt x="792" y="50227"/>
                  </a:cubicBezTo>
                  <a:cubicBezTo>
                    <a:pt x="570" y="49815"/>
                    <a:pt x="1425" y="48549"/>
                    <a:pt x="1584" y="48010"/>
                  </a:cubicBezTo>
                  <a:cubicBezTo>
                    <a:pt x="1837" y="47219"/>
                    <a:pt x="1964" y="46427"/>
                    <a:pt x="1932" y="45603"/>
                  </a:cubicBezTo>
                  <a:cubicBezTo>
                    <a:pt x="1900" y="43387"/>
                    <a:pt x="1299" y="41423"/>
                    <a:pt x="1964" y="39206"/>
                  </a:cubicBezTo>
                  <a:cubicBezTo>
                    <a:pt x="2534" y="37338"/>
                    <a:pt x="3547" y="35628"/>
                    <a:pt x="4117" y="33759"/>
                  </a:cubicBezTo>
                  <a:cubicBezTo>
                    <a:pt x="4371" y="32999"/>
                    <a:pt x="4561" y="32239"/>
                    <a:pt x="4592" y="31447"/>
                  </a:cubicBezTo>
                  <a:cubicBezTo>
                    <a:pt x="4687" y="30339"/>
                    <a:pt x="4307" y="29041"/>
                    <a:pt x="5036" y="28059"/>
                  </a:cubicBezTo>
                  <a:close/>
                  <a:moveTo>
                    <a:pt x="9343" y="0"/>
                  </a:moveTo>
                  <a:cubicBezTo>
                    <a:pt x="8614" y="95"/>
                    <a:pt x="8234" y="412"/>
                    <a:pt x="7854" y="1014"/>
                  </a:cubicBezTo>
                  <a:cubicBezTo>
                    <a:pt x="7062" y="2249"/>
                    <a:pt x="6524" y="3579"/>
                    <a:pt x="5701" y="4782"/>
                  </a:cubicBezTo>
                  <a:cubicBezTo>
                    <a:pt x="4086" y="7157"/>
                    <a:pt x="2882" y="9533"/>
                    <a:pt x="2787" y="12478"/>
                  </a:cubicBezTo>
                  <a:cubicBezTo>
                    <a:pt x="2692" y="15930"/>
                    <a:pt x="4814" y="18780"/>
                    <a:pt x="4909" y="22137"/>
                  </a:cubicBezTo>
                  <a:cubicBezTo>
                    <a:pt x="4972" y="24005"/>
                    <a:pt x="4276" y="25937"/>
                    <a:pt x="4846" y="27616"/>
                  </a:cubicBezTo>
                  <a:cubicBezTo>
                    <a:pt x="3896" y="28724"/>
                    <a:pt x="4307" y="30086"/>
                    <a:pt x="4212" y="31447"/>
                  </a:cubicBezTo>
                  <a:cubicBezTo>
                    <a:pt x="4086" y="33601"/>
                    <a:pt x="3009" y="35533"/>
                    <a:pt x="2217" y="37465"/>
                  </a:cubicBezTo>
                  <a:cubicBezTo>
                    <a:pt x="1489" y="39333"/>
                    <a:pt x="1109" y="41043"/>
                    <a:pt x="1330" y="43038"/>
                  </a:cubicBezTo>
                  <a:cubicBezTo>
                    <a:pt x="1647" y="45762"/>
                    <a:pt x="1742" y="47947"/>
                    <a:pt x="32" y="50227"/>
                  </a:cubicBezTo>
                  <a:cubicBezTo>
                    <a:pt x="0" y="50322"/>
                    <a:pt x="32" y="50417"/>
                    <a:pt x="95" y="50449"/>
                  </a:cubicBezTo>
                  <a:cubicBezTo>
                    <a:pt x="539" y="50670"/>
                    <a:pt x="982" y="50892"/>
                    <a:pt x="1394" y="51114"/>
                  </a:cubicBezTo>
                  <a:cubicBezTo>
                    <a:pt x="1420" y="51127"/>
                    <a:pt x="1452" y="51135"/>
                    <a:pt x="1482" y="51135"/>
                  </a:cubicBezTo>
                  <a:cubicBezTo>
                    <a:pt x="1525" y="51135"/>
                    <a:pt x="1565" y="51119"/>
                    <a:pt x="1584" y="51082"/>
                  </a:cubicBezTo>
                  <a:cubicBezTo>
                    <a:pt x="4466" y="47947"/>
                    <a:pt x="2882" y="43482"/>
                    <a:pt x="3832" y="39681"/>
                  </a:cubicBezTo>
                  <a:cubicBezTo>
                    <a:pt x="4497" y="36926"/>
                    <a:pt x="5922" y="35089"/>
                    <a:pt x="8139" y="33443"/>
                  </a:cubicBezTo>
                  <a:cubicBezTo>
                    <a:pt x="9184" y="32651"/>
                    <a:pt x="10071" y="31859"/>
                    <a:pt x="10609" y="30656"/>
                  </a:cubicBezTo>
                  <a:cubicBezTo>
                    <a:pt x="11813" y="31004"/>
                    <a:pt x="12795" y="31891"/>
                    <a:pt x="13871" y="32619"/>
                  </a:cubicBezTo>
                  <a:cubicBezTo>
                    <a:pt x="13871" y="32651"/>
                    <a:pt x="13903" y="32683"/>
                    <a:pt x="13966" y="32714"/>
                  </a:cubicBezTo>
                  <a:cubicBezTo>
                    <a:pt x="14536" y="33063"/>
                    <a:pt x="15106" y="33411"/>
                    <a:pt x="15740" y="33633"/>
                  </a:cubicBezTo>
                  <a:cubicBezTo>
                    <a:pt x="17830" y="34298"/>
                    <a:pt x="20015" y="34963"/>
                    <a:pt x="22232" y="34963"/>
                  </a:cubicBezTo>
                  <a:cubicBezTo>
                    <a:pt x="23815" y="34963"/>
                    <a:pt x="25430" y="34583"/>
                    <a:pt x="26792" y="33728"/>
                  </a:cubicBezTo>
                  <a:cubicBezTo>
                    <a:pt x="27457" y="33316"/>
                    <a:pt x="27901" y="32809"/>
                    <a:pt x="28439" y="32239"/>
                  </a:cubicBezTo>
                  <a:cubicBezTo>
                    <a:pt x="29104" y="31511"/>
                    <a:pt x="30054" y="31194"/>
                    <a:pt x="30719" y="30561"/>
                  </a:cubicBezTo>
                  <a:cubicBezTo>
                    <a:pt x="32664" y="28745"/>
                    <a:pt x="28684" y="28629"/>
                    <a:pt x="26744" y="28629"/>
                  </a:cubicBezTo>
                  <a:cubicBezTo>
                    <a:pt x="26459" y="28629"/>
                    <a:pt x="26217" y="28631"/>
                    <a:pt x="26046" y="28631"/>
                  </a:cubicBezTo>
                  <a:cubicBezTo>
                    <a:pt x="25959" y="28631"/>
                    <a:pt x="25890" y="28631"/>
                    <a:pt x="25842" y="28629"/>
                  </a:cubicBezTo>
                  <a:cubicBezTo>
                    <a:pt x="24801" y="28569"/>
                    <a:pt x="23752" y="28494"/>
                    <a:pt x="22710" y="28494"/>
                  </a:cubicBezTo>
                  <a:cubicBezTo>
                    <a:pt x="21565" y="28494"/>
                    <a:pt x="20429" y="28584"/>
                    <a:pt x="19318" y="28882"/>
                  </a:cubicBezTo>
                  <a:cubicBezTo>
                    <a:pt x="17707" y="29320"/>
                    <a:pt x="16307" y="29845"/>
                    <a:pt x="14893" y="29845"/>
                  </a:cubicBezTo>
                  <a:cubicBezTo>
                    <a:pt x="14056" y="29845"/>
                    <a:pt x="13214" y="29662"/>
                    <a:pt x="12319" y="29167"/>
                  </a:cubicBezTo>
                  <a:cubicBezTo>
                    <a:pt x="12668" y="28977"/>
                    <a:pt x="13048" y="28787"/>
                    <a:pt x="13396" y="28629"/>
                  </a:cubicBezTo>
                  <a:cubicBezTo>
                    <a:pt x="16310" y="28597"/>
                    <a:pt x="19065" y="27362"/>
                    <a:pt x="21662" y="26095"/>
                  </a:cubicBezTo>
                  <a:cubicBezTo>
                    <a:pt x="24195" y="24860"/>
                    <a:pt x="26001" y="23340"/>
                    <a:pt x="27362" y="20838"/>
                  </a:cubicBezTo>
                  <a:cubicBezTo>
                    <a:pt x="28154" y="19350"/>
                    <a:pt x="28914" y="18052"/>
                    <a:pt x="29991" y="16753"/>
                  </a:cubicBezTo>
                  <a:cubicBezTo>
                    <a:pt x="30371" y="16278"/>
                    <a:pt x="31194" y="15518"/>
                    <a:pt x="30973" y="14758"/>
                  </a:cubicBezTo>
                  <a:cubicBezTo>
                    <a:pt x="30783" y="14125"/>
                    <a:pt x="30814" y="14410"/>
                    <a:pt x="30371" y="14156"/>
                  </a:cubicBezTo>
                  <a:cubicBezTo>
                    <a:pt x="30030" y="13986"/>
                    <a:pt x="29571" y="13920"/>
                    <a:pt x="29061" y="13920"/>
                  </a:cubicBezTo>
                  <a:cubicBezTo>
                    <a:pt x="27961" y="13920"/>
                    <a:pt x="26624" y="14225"/>
                    <a:pt x="25716" y="14441"/>
                  </a:cubicBezTo>
                  <a:cubicBezTo>
                    <a:pt x="25811" y="13935"/>
                    <a:pt x="25906" y="13396"/>
                    <a:pt x="26001" y="12889"/>
                  </a:cubicBezTo>
                  <a:cubicBezTo>
                    <a:pt x="26222" y="11496"/>
                    <a:pt x="26792" y="9786"/>
                    <a:pt x="26666" y="8329"/>
                  </a:cubicBezTo>
                  <a:cubicBezTo>
                    <a:pt x="26602" y="7727"/>
                    <a:pt x="26444" y="7094"/>
                    <a:pt x="25842" y="6809"/>
                  </a:cubicBezTo>
                  <a:cubicBezTo>
                    <a:pt x="25600" y="6698"/>
                    <a:pt x="25477" y="6661"/>
                    <a:pt x="25398" y="6661"/>
                  </a:cubicBezTo>
                  <a:cubicBezTo>
                    <a:pt x="25239" y="6661"/>
                    <a:pt x="25259" y="6811"/>
                    <a:pt x="24849" y="6811"/>
                  </a:cubicBezTo>
                  <a:cubicBezTo>
                    <a:pt x="24823" y="6811"/>
                    <a:pt x="24795" y="6810"/>
                    <a:pt x="24765" y="6809"/>
                  </a:cubicBezTo>
                  <a:cubicBezTo>
                    <a:pt x="24188" y="6748"/>
                    <a:pt x="23435" y="6395"/>
                    <a:pt x="22787" y="6395"/>
                  </a:cubicBezTo>
                  <a:cubicBezTo>
                    <a:pt x="22760" y="6395"/>
                    <a:pt x="22733" y="6396"/>
                    <a:pt x="22707" y="6397"/>
                  </a:cubicBezTo>
                  <a:cubicBezTo>
                    <a:pt x="21789" y="6461"/>
                    <a:pt x="21060" y="7569"/>
                    <a:pt x="20237" y="7886"/>
                  </a:cubicBezTo>
                  <a:cubicBezTo>
                    <a:pt x="19477" y="8171"/>
                    <a:pt x="18685" y="8202"/>
                    <a:pt x="17925" y="8424"/>
                  </a:cubicBezTo>
                  <a:cubicBezTo>
                    <a:pt x="17492" y="6600"/>
                    <a:pt x="19233" y="306"/>
                    <a:pt x="16278" y="306"/>
                  </a:cubicBezTo>
                  <a:cubicBezTo>
                    <a:pt x="16207" y="306"/>
                    <a:pt x="16133" y="309"/>
                    <a:pt x="16056" y="317"/>
                  </a:cubicBezTo>
                  <a:cubicBezTo>
                    <a:pt x="15455" y="380"/>
                    <a:pt x="15011" y="697"/>
                    <a:pt x="14473" y="982"/>
                  </a:cubicBezTo>
                  <a:cubicBezTo>
                    <a:pt x="13396" y="1552"/>
                    <a:pt x="12319" y="1584"/>
                    <a:pt x="11211" y="2059"/>
                  </a:cubicBezTo>
                  <a:cubicBezTo>
                    <a:pt x="10198" y="2470"/>
                    <a:pt x="9659" y="3325"/>
                    <a:pt x="9248" y="4307"/>
                  </a:cubicBezTo>
                  <a:cubicBezTo>
                    <a:pt x="9216" y="4086"/>
                    <a:pt x="9184" y="3896"/>
                    <a:pt x="9184" y="3674"/>
                  </a:cubicBezTo>
                  <a:cubicBezTo>
                    <a:pt x="9216" y="2439"/>
                    <a:pt x="9786" y="1425"/>
                    <a:pt x="9533" y="159"/>
                  </a:cubicBezTo>
                  <a:cubicBezTo>
                    <a:pt x="9533" y="64"/>
                    <a:pt x="9438" y="0"/>
                    <a:pt x="934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203"/>
        <p:cNvGrpSpPr/>
        <p:nvPr/>
      </p:nvGrpSpPr>
      <p:grpSpPr>
        <a:xfrm>
          <a:off x="0" y="0"/>
          <a:ext cx="0" cy="0"/>
          <a:chOff x="0" y="0"/>
          <a:chExt cx="0" cy="0"/>
        </a:xfrm>
      </p:grpSpPr>
      <p:grpSp>
        <p:nvGrpSpPr>
          <p:cNvPr id="204" name="Google Shape;204;p31"/>
          <p:cNvGrpSpPr/>
          <p:nvPr/>
        </p:nvGrpSpPr>
        <p:grpSpPr>
          <a:xfrm rot="-5400000" flipH="1">
            <a:off x="1" y="3535647"/>
            <a:ext cx="2911295" cy="3733397"/>
            <a:chOff x="6960581" y="239935"/>
            <a:chExt cx="2183471" cy="2800048"/>
          </a:xfrm>
        </p:grpSpPr>
        <p:sp>
          <p:nvSpPr>
            <p:cNvPr id="205" name="Google Shape;205;p31"/>
            <p:cNvSpPr/>
            <p:nvPr/>
          </p:nvSpPr>
          <p:spPr>
            <a:xfrm>
              <a:off x="7476648" y="1340082"/>
              <a:ext cx="545370" cy="614219"/>
            </a:xfrm>
            <a:custGeom>
              <a:avLst/>
              <a:gdLst/>
              <a:ahLst/>
              <a:cxnLst/>
              <a:rect l="l" t="t" r="r" b="b"/>
              <a:pathLst>
                <a:path w="16999" h="19145" extrusionOk="0">
                  <a:moveTo>
                    <a:pt x="16669" y="0"/>
                  </a:moveTo>
                  <a:cubicBezTo>
                    <a:pt x="16627" y="0"/>
                    <a:pt x="16581" y="12"/>
                    <a:pt x="16534" y="38"/>
                  </a:cubicBezTo>
                  <a:cubicBezTo>
                    <a:pt x="13082" y="2065"/>
                    <a:pt x="10073" y="4693"/>
                    <a:pt x="7698" y="7955"/>
                  </a:cubicBezTo>
                  <a:cubicBezTo>
                    <a:pt x="5038" y="11597"/>
                    <a:pt x="3328" y="15714"/>
                    <a:pt x="98" y="18913"/>
                  </a:cubicBezTo>
                  <a:cubicBezTo>
                    <a:pt x="0" y="19010"/>
                    <a:pt x="108" y="19144"/>
                    <a:pt x="221" y="19144"/>
                  </a:cubicBezTo>
                  <a:cubicBezTo>
                    <a:pt x="255" y="19144"/>
                    <a:pt x="290" y="19132"/>
                    <a:pt x="319" y="19103"/>
                  </a:cubicBezTo>
                  <a:cubicBezTo>
                    <a:pt x="3233" y="16601"/>
                    <a:pt x="4880" y="13149"/>
                    <a:pt x="6907" y="9950"/>
                  </a:cubicBezTo>
                  <a:cubicBezTo>
                    <a:pt x="9440" y="5992"/>
                    <a:pt x="12765" y="2856"/>
                    <a:pt x="16787" y="418"/>
                  </a:cubicBezTo>
                  <a:cubicBezTo>
                    <a:pt x="16998" y="286"/>
                    <a:pt x="16880" y="0"/>
                    <a:pt x="1666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6" name="Google Shape;206;p31"/>
            <p:cNvSpPr/>
            <p:nvPr/>
          </p:nvSpPr>
          <p:spPr>
            <a:xfrm>
              <a:off x="8306378" y="2180239"/>
              <a:ext cx="196313" cy="228042"/>
            </a:xfrm>
            <a:custGeom>
              <a:avLst/>
              <a:gdLst/>
              <a:ahLst/>
              <a:cxnLst/>
              <a:rect l="l" t="t" r="r" b="b"/>
              <a:pathLst>
                <a:path w="6119" h="7108" extrusionOk="0">
                  <a:moveTo>
                    <a:pt x="156" y="1"/>
                  </a:moveTo>
                  <a:cubicBezTo>
                    <a:pt x="82" y="1"/>
                    <a:pt x="0" y="68"/>
                    <a:pt x="45" y="135"/>
                  </a:cubicBezTo>
                  <a:cubicBezTo>
                    <a:pt x="1217" y="2985"/>
                    <a:pt x="3244" y="5519"/>
                    <a:pt x="5935" y="7102"/>
                  </a:cubicBezTo>
                  <a:cubicBezTo>
                    <a:pt x="5946" y="7106"/>
                    <a:pt x="5956" y="7107"/>
                    <a:pt x="5966" y="7107"/>
                  </a:cubicBezTo>
                  <a:cubicBezTo>
                    <a:pt x="6049" y="7107"/>
                    <a:pt x="6119" y="7000"/>
                    <a:pt x="6062" y="6944"/>
                  </a:cubicBezTo>
                  <a:cubicBezTo>
                    <a:pt x="3560" y="5075"/>
                    <a:pt x="1597" y="2859"/>
                    <a:pt x="235" y="40"/>
                  </a:cubicBezTo>
                  <a:cubicBezTo>
                    <a:pt x="216" y="12"/>
                    <a:pt x="187" y="1"/>
                    <a:pt x="15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7" name="Google Shape;207;p31"/>
            <p:cNvSpPr/>
            <p:nvPr/>
          </p:nvSpPr>
          <p:spPr>
            <a:xfrm>
              <a:off x="8197076" y="1565681"/>
              <a:ext cx="66667" cy="550087"/>
            </a:xfrm>
            <a:custGeom>
              <a:avLst/>
              <a:gdLst/>
              <a:ahLst/>
              <a:cxnLst/>
              <a:rect l="l" t="t" r="r" b="b"/>
              <a:pathLst>
                <a:path w="2078" h="17146" extrusionOk="0">
                  <a:moveTo>
                    <a:pt x="295" y="0"/>
                  </a:moveTo>
                  <a:cubicBezTo>
                    <a:pt x="245" y="0"/>
                    <a:pt x="190" y="32"/>
                    <a:pt x="190" y="100"/>
                  </a:cubicBezTo>
                  <a:cubicBezTo>
                    <a:pt x="0" y="5832"/>
                    <a:pt x="127" y="11564"/>
                    <a:pt x="1869" y="17074"/>
                  </a:cubicBezTo>
                  <a:cubicBezTo>
                    <a:pt x="1881" y="17125"/>
                    <a:pt x="1919" y="17145"/>
                    <a:pt x="1958" y="17145"/>
                  </a:cubicBezTo>
                  <a:cubicBezTo>
                    <a:pt x="2017" y="17145"/>
                    <a:pt x="2078" y="17100"/>
                    <a:pt x="2059" y="17043"/>
                  </a:cubicBezTo>
                  <a:cubicBezTo>
                    <a:pt x="412" y="11501"/>
                    <a:pt x="475" y="5800"/>
                    <a:pt x="380" y="68"/>
                  </a:cubicBezTo>
                  <a:cubicBezTo>
                    <a:pt x="380" y="24"/>
                    <a:pt x="339" y="0"/>
                    <a:pt x="295"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8" name="Google Shape;208;p31"/>
            <p:cNvSpPr/>
            <p:nvPr/>
          </p:nvSpPr>
          <p:spPr>
            <a:xfrm>
              <a:off x="8132046" y="1627374"/>
              <a:ext cx="24415" cy="222460"/>
            </a:xfrm>
            <a:custGeom>
              <a:avLst/>
              <a:gdLst/>
              <a:ahLst/>
              <a:cxnLst/>
              <a:rect l="l" t="t" r="r" b="b"/>
              <a:pathLst>
                <a:path w="761" h="6934" extrusionOk="0">
                  <a:moveTo>
                    <a:pt x="710" y="0"/>
                  </a:moveTo>
                  <a:cubicBezTo>
                    <a:pt x="702" y="0"/>
                    <a:pt x="697" y="4"/>
                    <a:pt x="697" y="14"/>
                  </a:cubicBezTo>
                  <a:cubicBezTo>
                    <a:pt x="222" y="2294"/>
                    <a:pt x="0" y="4574"/>
                    <a:pt x="64" y="6886"/>
                  </a:cubicBezTo>
                  <a:cubicBezTo>
                    <a:pt x="64" y="6917"/>
                    <a:pt x="87" y="6933"/>
                    <a:pt x="111" y="6933"/>
                  </a:cubicBezTo>
                  <a:cubicBezTo>
                    <a:pt x="135" y="6933"/>
                    <a:pt x="159" y="6917"/>
                    <a:pt x="159" y="6886"/>
                  </a:cubicBezTo>
                  <a:cubicBezTo>
                    <a:pt x="127" y="4574"/>
                    <a:pt x="317" y="2294"/>
                    <a:pt x="760" y="45"/>
                  </a:cubicBezTo>
                  <a:cubicBezTo>
                    <a:pt x="760" y="23"/>
                    <a:pt x="729" y="0"/>
                    <a:pt x="71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09" name="Google Shape;209;p31"/>
            <p:cNvSpPr/>
            <p:nvPr/>
          </p:nvSpPr>
          <p:spPr>
            <a:xfrm>
              <a:off x="8266148" y="1573445"/>
              <a:ext cx="29035" cy="235646"/>
            </a:xfrm>
            <a:custGeom>
              <a:avLst/>
              <a:gdLst/>
              <a:ahLst/>
              <a:cxnLst/>
              <a:rect l="l" t="t" r="r" b="b"/>
              <a:pathLst>
                <a:path w="905" h="7345" extrusionOk="0">
                  <a:moveTo>
                    <a:pt x="175" y="0"/>
                  </a:moveTo>
                  <a:cubicBezTo>
                    <a:pt x="151" y="0"/>
                    <a:pt x="127" y="16"/>
                    <a:pt x="127" y="48"/>
                  </a:cubicBezTo>
                  <a:cubicBezTo>
                    <a:pt x="1" y="2455"/>
                    <a:pt x="159" y="4956"/>
                    <a:pt x="761" y="7300"/>
                  </a:cubicBezTo>
                  <a:cubicBezTo>
                    <a:pt x="775" y="7328"/>
                    <a:pt x="808" y="7344"/>
                    <a:pt x="838" y="7344"/>
                  </a:cubicBezTo>
                  <a:cubicBezTo>
                    <a:pt x="874" y="7344"/>
                    <a:pt x="905" y="7321"/>
                    <a:pt x="887" y="7268"/>
                  </a:cubicBezTo>
                  <a:cubicBezTo>
                    <a:pt x="476" y="4861"/>
                    <a:pt x="191" y="2486"/>
                    <a:pt x="222" y="48"/>
                  </a:cubicBezTo>
                  <a:cubicBezTo>
                    <a:pt x="222" y="16"/>
                    <a:pt x="198" y="0"/>
                    <a:pt x="175"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0" name="Google Shape;210;p31"/>
            <p:cNvSpPr/>
            <p:nvPr/>
          </p:nvSpPr>
          <p:spPr>
            <a:xfrm>
              <a:off x="7818704" y="1408352"/>
              <a:ext cx="189415" cy="169524"/>
            </a:xfrm>
            <a:custGeom>
              <a:avLst/>
              <a:gdLst/>
              <a:ahLst/>
              <a:cxnLst/>
              <a:rect l="l" t="t" r="r" b="b"/>
              <a:pathLst>
                <a:path w="5904" h="5284" extrusionOk="0">
                  <a:moveTo>
                    <a:pt x="5840" y="0"/>
                  </a:moveTo>
                  <a:cubicBezTo>
                    <a:pt x="3402" y="1014"/>
                    <a:pt x="1217" y="2755"/>
                    <a:pt x="45" y="5194"/>
                  </a:cubicBezTo>
                  <a:cubicBezTo>
                    <a:pt x="0" y="5239"/>
                    <a:pt x="50" y="5283"/>
                    <a:pt x="95" y="5283"/>
                  </a:cubicBezTo>
                  <a:cubicBezTo>
                    <a:pt x="113" y="5283"/>
                    <a:pt x="131" y="5276"/>
                    <a:pt x="140" y="5257"/>
                  </a:cubicBezTo>
                  <a:cubicBezTo>
                    <a:pt x="1565" y="2977"/>
                    <a:pt x="3338" y="1140"/>
                    <a:pt x="5872" y="63"/>
                  </a:cubicBezTo>
                  <a:cubicBezTo>
                    <a:pt x="5904" y="63"/>
                    <a:pt x="5872" y="0"/>
                    <a:pt x="584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1" name="Google Shape;211;p31"/>
            <p:cNvSpPr/>
            <p:nvPr/>
          </p:nvSpPr>
          <p:spPr>
            <a:xfrm>
              <a:off x="7791049" y="1456410"/>
              <a:ext cx="225957" cy="456470"/>
            </a:xfrm>
            <a:custGeom>
              <a:avLst/>
              <a:gdLst/>
              <a:ahLst/>
              <a:cxnLst/>
              <a:rect l="l" t="t" r="r" b="b"/>
              <a:pathLst>
                <a:path w="7043" h="14228" extrusionOk="0">
                  <a:moveTo>
                    <a:pt x="6968" y="1"/>
                  </a:moveTo>
                  <a:cubicBezTo>
                    <a:pt x="6954" y="1"/>
                    <a:pt x="6939" y="7"/>
                    <a:pt x="6924" y="22"/>
                  </a:cubicBezTo>
                  <a:cubicBezTo>
                    <a:pt x="3504" y="4203"/>
                    <a:pt x="3852" y="10125"/>
                    <a:pt x="52" y="14083"/>
                  </a:cubicBezTo>
                  <a:cubicBezTo>
                    <a:pt x="1" y="14134"/>
                    <a:pt x="74" y="14227"/>
                    <a:pt x="137" y="14227"/>
                  </a:cubicBezTo>
                  <a:cubicBezTo>
                    <a:pt x="152" y="14227"/>
                    <a:pt x="166" y="14222"/>
                    <a:pt x="178" y="14210"/>
                  </a:cubicBezTo>
                  <a:cubicBezTo>
                    <a:pt x="4169" y="10410"/>
                    <a:pt x="3662" y="4298"/>
                    <a:pt x="7019" y="86"/>
                  </a:cubicBezTo>
                  <a:cubicBezTo>
                    <a:pt x="7043" y="61"/>
                    <a:pt x="7012" y="1"/>
                    <a:pt x="6968"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2" name="Google Shape;212;p31"/>
            <p:cNvSpPr/>
            <p:nvPr/>
          </p:nvSpPr>
          <p:spPr>
            <a:xfrm>
              <a:off x="7815720" y="1331965"/>
              <a:ext cx="147483" cy="60091"/>
            </a:xfrm>
            <a:custGeom>
              <a:avLst/>
              <a:gdLst/>
              <a:ahLst/>
              <a:cxnLst/>
              <a:rect l="l" t="t" r="r" b="b"/>
              <a:pathLst>
                <a:path w="4597" h="1873" extrusionOk="0">
                  <a:moveTo>
                    <a:pt x="4528" y="1"/>
                  </a:moveTo>
                  <a:cubicBezTo>
                    <a:pt x="4522" y="1"/>
                    <a:pt x="4515" y="2"/>
                    <a:pt x="4508" y="6"/>
                  </a:cubicBezTo>
                  <a:cubicBezTo>
                    <a:pt x="2893" y="133"/>
                    <a:pt x="1373" y="734"/>
                    <a:pt x="74" y="1684"/>
                  </a:cubicBezTo>
                  <a:cubicBezTo>
                    <a:pt x="0" y="1759"/>
                    <a:pt x="42" y="1872"/>
                    <a:pt x="110" y="1872"/>
                  </a:cubicBezTo>
                  <a:cubicBezTo>
                    <a:pt x="128" y="1872"/>
                    <a:pt x="149" y="1863"/>
                    <a:pt x="169" y="1843"/>
                  </a:cubicBezTo>
                  <a:cubicBezTo>
                    <a:pt x="1500" y="956"/>
                    <a:pt x="2925" y="418"/>
                    <a:pt x="4540" y="133"/>
                  </a:cubicBezTo>
                  <a:cubicBezTo>
                    <a:pt x="4596" y="104"/>
                    <a:pt x="4577" y="1"/>
                    <a:pt x="4528"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3" name="Google Shape;213;p31"/>
            <p:cNvSpPr/>
            <p:nvPr/>
          </p:nvSpPr>
          <p:spPr>
            <a:xfrm>
              <a:off x="7955628" y="1895160"/>
              <a:ext cx="46070" cy="118834"/>
            </a:xfrm>
            <a:custGeom>
              <a:avLst/>
              <a:gdLst/>
              <a:ahLst/>
              <a:cxnLst/>
              <a:rect l="l" t="t" r="r" b="b"/>
              <a:pathLst>
                <a:path w="1436" h="3704" extrusionOk="0">
                  <a:moveTo>
                    <a:pt x="1361" y="0"/>
                  </a:moveTo>
                  <a:cubicBezTo>
                    <a:pt x="1345" y="0"/>
                    <a:pt x="1329" y="8"/>
                    <a:pt x="1319" y="27"/>
                  </a:cubicBezTo>
                  <a:cubicBezTo>
                    <a:pt x="749" y="1167"/>
                    <a:pt x="306" y="2371"/>
                    <a:pt x="20" y="3637"/>
                  </a:cubicBezTo>
                  <a:cubicBezTo>
                    <a:pt x="1" y="3677"/>
                    <a:pt x="42" y="3704"/>
                    <a:pt x="76" y="3704"/>
                  </a:cubicBezTo>
                  <a:cubicBezTo>
                    <a:pt x="97" y="3704"/>
                    <a:pt x="115" y="3693"/>
                    <a:pt x="115" y="3669"/>
                  </a:cubicBezTo>
                  <a:cubicBezTo>
                    <a:pt x="464" y="2434"/>
                    <a:pt x="876" y="1231"/>
                    <a:pt x="1414" y="59"/>
                  </a:cubicBezTo>
                  <a:cubicBezTo>
                    <a:pt x="1436" y="37"/>
                    <a:pt x="1397" y="0"/>
                    <a:pt x="136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4" name="Google Shape;214;p31"/>
            <p:cNvSpPr/>
            <p:nvPr/>
          </p:nvSpPr>
          <p:spPr>
            <a:xfrm>
              <a:off x="8027395" y="1779024"/>
              <a:ext cx="30510" cy="202537"/>
            </a:xfrm>
            <a:custGeom>
              <a:avLst/>
              <a:gdLst/>
              <a:ahLst/>
              <a:cxnLst/>
              <a:rect l="l" t="t" r="r" b="b"/>
              <a:pathLst>
                <a:path w="951" h="6313" extrusionOk="0">
                  <a:moveTo>
                    <a:pt x="911" y="0"/>
                  </a:moveTo>
                  <a:cubicBezTo>
                    <a:pt x="898" y="0"/>
                    <a:pt x="887" y="10"/>
                    <a:pt x="887" y="37"/>
                  </a:cubicBezTo>
                  <a:cubicBezTo>
                    <a:pt x="475" y="2095"/>
                    <a:pt x="190" y="4154"/>
                    <a:pt x="0" y="6276"/>
                  </a:cubicBezTo>
                  <a:cubicBezTo>
                    <a:pt x="0" y="6294"/>
                    <a:pt x="32" y="6312"/>
                    <a:pt x="59" y="6312"/>
                  </a:cubicBezTo>
                  <a:cubicBezTo>
                    <a:pt x="78" y="6312"/>
                    <a:pt x="95" y="6302"/>
                    <a:pt x="95" y="6276"/>
                  </a:cubicBezTo>
                  <a:cubicBezTo>
                    <a:pt x="317" y="4186"/>
                    <a:pt x="602" y="2127"/>
                    <a:pt x="950" y="37"/>
                  </a:cubicBezTo>
                  <a:cubicBezTo>
                    <a:pt x="950" y="19"/>
                    <a:pt x="929" y="0"/>
                    <a:pt x="91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5" name="Google Shape;215;p31"/>
            <p:cNvSpPr/>
            <p:nvPr/>
          </p:nvSpPr>
          <p:spPr>
            <a:xfrm>
              <a:off x="8339294" y="1144191"/>
              <a:ext cx="95542" cy="28457"/>
            </a:xfrm>
            <a:custGeom>
              <a:avLst/>
              <a:gdLst/>
              <a:ahLst/>
              <a:cxnLst/>
              <a:rect l="l" t="t" r="r" b="b"/>
              <a:pathLst>
                <a:path w="2978" h="887" extrusionOk="0">
                  <a:moveTo>
                    <a:pt x="1" y="0"/>
                  </a:moveTo>
                  <a:lnTo>
                    <a:pt x="2978" y="887"/>
                  </a:lnTo>
                  <a:cubicBezTo>
                    <a:pt x="2091" y="380"/>
                    <a:pt x="1077" y="159"/>
                    <a:pt x="9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6" name="Google Shape;216;p31"/>
            <p:cNvSpPr/>
            <p:nvPr/>
          </p:nvSpPr>
          <p:spPr>
            <a:xfrm>
              <a:off x="7382649" y="1302514"/>
              <a:ext cx="133495" cy="58294"/>
            </a:xfrm>
            <a:custGeom>
              <a:avLst/>
              <a:gdLst/>
              <a:ahLst/>
              <a:cxnLst/>
              <a:rect l="l" t="t" r="r" b="b"/>
              <a:pathLst>
                <a:path w="4161" h="1817" extrusionOk="0">
                  <a:moveTo>
                    <a:pt x="4070" y="0"/>
                  </a:moveTo>
                  <a:cubicBezTo>
                    <a:pt x="4061" y="0"/>
                    <a:pt x="4052" y="2"/>
                    <a:pt x="4041" y="6"/>
                  </a:cubicBezTo>
                  <a:cubicBezTo>
                    <a:pt x="2648" y="354"/>
                    <a:pt x="1286" y="892"/>
                    <a:pt x="82" y="1684"/>
                  </a:cubicBezTo>
                  <a:cubicBezTo>
                    <a:pt x="0" y="1739"/>
                    <a:pt x="60" y="1817"/>
                    <a:pt x="119" y="1817"/>
                  </a:cubicBezTo>
                  <a:cubicBezTo>
                    <a:pt x="128" y="1817"/>
                    <a:pt x="137" y="1815"/>
                    <a:pt x="146" y="1811"/>
                  </a:cubicBezTo>
                  <a:cubicBezTo>
                    <a:pt x="1413" y="1082"/>
                    <a:pt x="2711" y="512"/>
                    <a:pt x="4104" y="132"/>
                  </a:cubicBezTo>
                  <a:cubicBezTo>
                    <a:pt x="4161" y="104"/>
                    <a:pt x="4142" y="0"/>
                    <a:pt x="407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7" name="Google Shape;217;p31"/>
            <p:cNvSpPr/>
            <p:nvPr/>
          </p:nvSpPr>
          <p:spPr>
            <a:xfrm>
              <a:off x="7432407" y="1433536"/>
              <a:ext cx="41001" cy="34874"/>
            </a:xfrm>
            <a:custGeom>
              <a:avLst/>
              <a:gdLst/>
              <a:ahLst/>
              <a:cxnLst/>
              <a:rect l="l" t="t" r="r" b="b"/>
              <a:pathLst>
                <a:path w="1278" h="1087" extrusionOk="0">
                  <a:moveTo>
                    <a:pt x="1186" y="0"/>
                  </a:moveTo>
                  <a:cubicBezTo>
                    <a:pt x="1178" y="0"/>
                    <a:pt x="1169" y="2"/>
                    <a:pt x="1160" y="7"/>
                  </a:cubicBezTo>
                  <a:cubicBezTo>
                    <a:pt x="685" y="260"/>
                    <a:pt x="305" y="577"/>
                    <a:pt x="20" y="1020"/>
                  </a:cubicBezTo>
                  <a:cubicBezTo>
                    <a:pt x="0" y="1059"/>
                    <a:pt x="29" y="1086"/>
                    <a:pt x="61" y="1086"/>
                  </a:cubicBezTo>
                  <a:cubicBezTo>
                    <a:pt x="81" y="1086"/>
                    <a:pt x="103" y="1076"/>
                    <a:pt x="115" y="1052"/>
                  </a:cubicBezTo>
                  <a:cubicBezTo>
                    <a:pt x="400" y="672"/>
                    <a:pt x="748" y="324"/>
                    <a:pt x="1223" y="102"/>
                  </a:cubicBezTo>
                  <a:cubicBezTo>
                    <a:pt x="1278" y="75"/>
                    <a:pt x="1239" y="0"/>
                    <a:pt x="118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8" name="Google Shape;218;p31"/>
            <p:cNvSpPr/>
            <p:nvPr/>
          </p:nvSpPr>
          <p:spPr>
            <a:xfrm>
              <a:off x="7392658" y="1232095"/>
              <a:ext cx="466127" cy="43376"/>
            </a:xfrm>
            <a:custGeom>
              <a:avLst/>
              <a:gdLst/>
              <a:ahLst/>
              <a:cxnLst/>
              <a:rect l="l" t="t" r="r" b="b"/>
              <a:pathLst>
                <a:path w="14529" h="1352" extrusionOk="0">
                  <a:moveTo>
                    <a:pt x="6476" y="0"/>
                  </a:moveTo>
                  <a:cubicBezTo>
                    <a:pt x="4252" y="0"/>
                    <a:pt x="2060" y="334"/>
                    <a:pt x="55" y="1250"/>
                  </a:cubicBezTo>
                  <a:cubicBezTo>
                    <a:pt x="1" y="1278"/>
                    <a:pt x="40" y="1352"/>
                    <a:pt x="72" y="1352"/>
                  </a:cubicBezTo>
                  <a:cubicBezTo>
                    <a:pt x="78" y="1352"/>
                    <a:pt x="83" y="1350"/>
                    <a:pt x="87" y="1345"/>
                  </a:cubicBezTo>
                  <a:cubicBezTo>
                    <a:pt x="2023" y="524"/>
                    <a:pt x="4142" y="229"/>
                    <a:pt x="6297" y="229"/>
                  </a:cubicBezTo>
                  <a:cubicBezTo>
                    <a:pt x="9043" y="229"/>
                    <a:pt x="11846" y="708"/>
                    <a:pt x="14402" y="1187"/>
                  </a:cubicBezTo>
                  <a:cubicBezTo>
                    <a:pt x="14497" y="1187"/>
                    <a:pt x="14528" y="1060"/>
                    <a:pt x="14433" y="1029"/>
                  </a:cubicBezTo>
                  <a:cubicBezTo>
                    <a:pt x="11917" y="491"/>
                    <a:pt x="9173" y="0"/>
                    <a:pt x="647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19" name="Google Shape;219;p31"/>
            <p:cNvSpPr/>
            <p:nvPr/>
          </p:nvSpPr>
          <p:spPr>
            <a:xfrm>
              <a:off x="7284703" y="1288174"/>
              <a:ext cx="63844" cy="34842"/>
            </a:xfrm>
            <a:custGeom>
              <a:avLst/>
              <a:gdLst/>
              <a:ahLst/>
              <a:cxnLst/>
              <a:rect l="l" t="t" r="r" b="b"/>
              <a:pathLst>
                <a:path w="1990" h="1086" extrusionOk="0">
                  <a:moveTo>
                    <a:pt x="1950" y="1"/>
                  </a:moveTo>
                  <a:cubicBezTo>
                    <a:pt x="1944" y="1"/>
                    <a:pt x="1938" y="3"/>
                    <a:pt x="1932" y="9"/>
                  </a:cubicBezTo>
                  <a:cubicBezTo>
                    <a:pt x="1362" y="453"/>
                    <a:pt x="729" y="769"/>
                    <a:pt x="32" y="991"/>
                  </a:cubicBezTo>
                  <a:cubicBezTo>
                    <a:pt x="0" y="1023"/>
                    <a:pt x="32" y="1086"/>
                    <a:pt x="64" y="1086"/>
                  </a:cubicBezTo>
                  <a:cubicBezTo>
                    <a:pt x="760" y="896"/>
                    <a:pt x="1425" y="548"/>
                    <a:pt x="1964" y="73"/>
                  </a:cubicBezTo>
                  <a:cubicBezTo>
                    <a:pt x="1989" y="47"/>
                    <a:pt x="1973" y="1"/>
                    <a:pt x="1950"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20" name="Google Shape;220;p31"/>
            <p:cNvSpPr/>
            <p:nvPr/>
          </p:nvSpPr>
          <p:spPr>
            <a:xfrm>
              <a:off x="7459677" y="1309637"/>
              <a:ext cx="235486" cy="62336"/>
            </a:xfrm>
            <a:custGeom>
              <a:avLst/>
              <a:gdLst/>
              <a:ahLst/>
              <a:cxnLst/>
              <a:rect l="l" t="t" r="r" b="b"/>
              <a:pathLst>
                <a:path w="7340" h="1943" extrusionOk="0">
                  <a:moveTo>
                    <a:pt x="7273" y="0"/>
                  </a:moveTo>
                  <a:cubicBezTo>
                    <a:pt x="7265" y="0"/>
                    <a:pt x="7256" y="2"/>
                    <a:pt x="7246" y="5"/>
                  </a:cubicBezTo>
                  <a:cubicBezTo>
                    <a:pt x="4775" y="290"/>
                    <a:pt x="2368" y="924"/>
                    <a:pt x="57" y="1810"/>
                  </a:cubicBezTo>
                  <a:cubicBezTo>
                    <a:pt x="0" y="1839"/>
                    <a:pt x="19" y="1942"/>
                    <a:pt x="91" y="1942"/>
                  </a:cubicBezTo>
                  <a:cubicBezTo>
                    <a:pt x="100" y="1942"/>
                    <a:pt x="110" y="1940"/>
                    <a:pt x="120" y="1937"/>
                  </a:cubicBezTo>
                  <a:cubicBezTo>
                    <a:pt x="2432" y="1145"/>
                    <a:pt x="4807" y="544"/>
                    <a:pt x="7246" y="132"/>
                  </a:cubicBezTo>
                  <a:cubicBezTo>
                    <a:pt x="7330" y="104"/>
                    <a:pt x="7339" y="0"/>
                    <a:pt x="727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21" name="Google Shape;221;p31"/>
            <p:cNvSpPr/>
            <p:nvPr/>
          </p:nvSpPr>
          <p:spPr>
            <a:xfrm>
              <a:off x="7318549" y="1193918"/>
              <a:ext cx="351239" cy="50017"/>
            </a:xfrm>
            <a:custGeom>
              <a:avLst/>
              <a:gdLst/>
              <a:ahLst/>
              <a:cxnLst/>
              <a:rect l="l" t="t" r="r" b="b"/>
              <a:pathLst>
                <a:path w="10948" h="1559" extrusionOk="0">
                  <a:moveTo>
                    <a:pt x="6941" y="1"/>
                  </a:moveTo>
                  <a:cubicBezTo>
                    <a:pt x="4598" y="1"/>
                    <a:pt x="2277" y="473"/>
                    <a:pt x="85" y="1427"/>
                  </a:cubicBezTo>
                  <a:cubicBezTo>
                    <a:pt x="1" y="1455"/>
                    <a:pt x="17" y="1559"/>
                    <a:pt x="88" y="1559"/>
                  </a:cubicBezTo>
                  <a:cubicBezTo>
                    <a:pt x="97" y="1559"/>
                    <a:pt x="107" y="1557"/>
                    <a:pt x="117" y="1554"/>
                  </a:cubicBezTo>
                  <a:cubicBezTo>
                    <a:pt x="2513" y="690"/>
                    <a:pt x="4909" y="254"/>
                    <a:pt x="7366" y="254"/>
                  </a:cubicBezTo>
                  <a:cubicBezTo>
                    <a:pt x="8513" y="254"/>
                    <a:pt x="9673" y="349"/>
                    <a:pt x="10853" y="540"/>
                  </a:cubicBezTo>
                  <a:cubicBezTo>
                    <a:pt x="10916" y="540"/>
                    <a:pt x="10948" y="445"/>
                    <a:pt x="10884" y="445"/>
                  </a:cubicBezTo>
                  <a:cubicBezTo>
                    <a:pt x="9576" y="149"/>
                    <a:pt x="8255" y="1"/>
                    <a:pt x="6941"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22" name="Google Shape;222;p31"/>
            <p:cNvSpPr/>
            <p:nvPr/>
          </p:nvSpPr>
          <p:spPr>
            <a:xfrm>
              <a:off x="8150332" y="290207"/>
              <a:ext cx="993691" cy="1509353"/>
            </a:xfrm>
            <a:custGeom>
              <a:avLst/>
              <a:gdLst/>
              <a:ahLst/>
              <a:cxnLst/>
              <a:rect l="l" t="t" r="r" b="b"/>
              <a:pathLst>
                <a:path w="30973" h="47046" extrusionOk="0">
                  <a:moveTo>
                    <a:pt x="9221" y="0"/>
                  </a:moveTo>
                  <a:cubicBezTo>
                    <a:pt x="9169" y="0"/>
                    <a:pt x="9114" y="15"/>
                    <a:pt x="9058" y="49"/>
                  </a:cubicBezTo>
                  <a:cubicBezTo>
                    <a:pt x="444" y="5433"/>
                    <a:pt x="0" y="18575"/>
                    <a:pt x="3896" y="26904"/>
                  </a:cubicBezTo>
                  <a:cubicBezTo>
                    <a:pt x="7967" y="35634"/>
                    <a:pt x="16936" y="40818"/>
                    <a:pt x="26384" y="40818"/>
                  </a:cubicBezTo>
                  <a:cubicBezTo>
                    <a:pt x="26636" y="40818"/>
                    <a:pt x="26888" y="40814"/>
                    <a:pt x="27141" y="40807"/>
                  </a:cubicBezTo>
                  <a:cubicBezTo>
                    <a:pt x="27141" y="40839"/>
                    <a:pt x="27172" y="40902"/>
                    <a:pt x="27204" y="40934"/>
                  </a:cubicBezTo>
                  <a:cubicBezTo>
                    <a:pt x="28819" y="42770"/>
                    <a:pt x="29959" y="44860"/>
                    <a:pt x="30973" y="47046"/>
                  </a:cubicBezTo>
                  <a:lnTo>
                    <a:pt x="30973" y="45431"/>
                  </a:lnTo>
                  <a:cubicBezTo>
                    <a:pt x="30054" y="43689"/>
                    <a:pt x="29009" y="42042"/>
                    <a:pt x="27647" y="40617"/>
                  </a:cubicBezTo>
                  <a:cubicBezTo>
                    <a:pt x="27679" y="40490"/>
                    <a:pt x="27616" y="40332"/>
                    <a:pt x="27457" y="40332"/>
                  </a:cubicBezTo>
                  <a:cubicBezTo>
                    <a:pt x="27426" y="33428"/>
                    <a:pt x="28629" y="24687"/>
                    <a:pt x="23309" y="19399"/>
                  </a:cubicBezTo>
                  <a:cubicBezTo>
                    <a:pt x="20680" y="16802"/>
                    <a:pt x="17070" y="15567"/>
                    <a:pt x="14346" y="13128"/>
                  </a:cubicBezTo>
                  <a:cubicBezTo>
                    <a:pt x="10736" y="9930"/>
                    <a:pt x="9089" y="5274"/>
                    <a:pt x="9469" y="524"/>
                  </a:cubicBezTo>
                  <a:cubicBezTo>
                    <a:pt x="9626" y="316"/>
                    <a:pt x="9461" y="0"/>
                    <a:pt x="9221"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223" name="Google Shape;223;p31"/>
            <p:cNvSpPr/>
            <p:nvPr/>
          </p:nvSpPr>
          <p:spPr>
            <a:xfrm>
              <a:off x="7296894" y="2273083"/>
              <a:ext cx="1847150" cy="766900"/>
            </a:xfrm>
            <a:custGeom>
              <a:avLst/>
              <a:gdLst/>
              <a:ahLst/>
              <a:cxnLst/>
              <a:rect l="l" t="t" r="r" b="b"/>
              <a:pathLst>
                <a:path w="57575" h="23904" extrusionOk="0">
                  <a:moveTo>
                    <a:pt x="39695" y="0"/>
                  </a:moveTo>
                  <a:cubicBezTo>
                    <a:pt x="37770" y="0"/>
                    <a:pt x="35867" y="499"/>
                    <a:pt x="33664" y="1200"/>
                  </a:cubicBezTo>
                  <a:cubicBezTo>
                    <a:pt x="32867" y="1444"/>
                    <a:pt x="32126" y="1524"/>
                    <a:pt x="31407" y="1524"/>
                  </a:cubicBezTo>
                  <a:cubicBezTo>
                    <a:pt x="30038" y="1524"/>
                    <a:pt x="28755" y="1233"/>
                    <a:pt x="27334" y="1233"/>
                  </a:cubicBezTo>
                  <a:cubicBezTo>
                    <a:pt x="26983" y="1233"/>
                    <a:pt x="26624" y="1251"/>
                    <a:pt x="26254" y="1295"/>
                  </a:cubicBezTo>
                  <a:cubicBezTo>
                    <a:pt x="23530" y="1643"/>
                    <a:pt x="20775" y="2657"/>
                    <a:pt x="18273" y="3828"/>
                  </a:cubicBezTo>
                  <a:cubicBezTo>
                    <a:pt x="15708" y="5063"/>
                    <a:pt x="13491" y="6710"/>
                    <a:pt x="11179" y="8389"/>
                  </a:cubicBezTo>
                  <a:cubicBezTo>
                    <a:pt x="7759" y="10859"/>
                    <a:pt x="4592" y="11967"/>
                    <a:pt x="349" y="12221"/>
                  </a:cubicBezTo>
                  <a:cubicBezTo>
                    <a:pt x="95" y="12221"/>
                    <a:pt x="0" y="12474"/>
                    <a:pt x="64" y="12664"/>
                  </a:cubicBezTo>
                  <a:cubicBezTo>
                    <a:pt x="0" y="12822"/>
                    <a:pt x="64" y="13044"/>
                    <a:pt x="285" y="13076"/>
                  </a:cubicBezTo>
                  <a:cubicBezTo>
                    <a:pt x="3421" y="13931"/>
                    <a:pt x="5479" y="16274"/>
                    <a:pt x="8266" y="17731"/>
                  </a:cubicBezTo>
                  <a:cubicBezTo>
                    <a:pt x="10008" y="18618"/>
                    <a:pt x="11844" y="18966"/>
                    <a:pt x="13745" y="19188"/>
                  </a:cubicBezTo>
                  <a:cubicBezTo>
                    <a:pt x="17482" y="19631"/>
                    <a:pt x="20142" y="20011"/>
                    <a:pt x="23594" y="21531"/>
                  </a:cubicBezTo>
                  <a:cubicBezTo>
                    <a:pt x="25969" y="22545"/>
                    <a:pt x="28186" y="23558"/>
                    <a:pt x="30783" y="23811"/>
                  </a:cubicBezTo>
                  <a:cubicBezTo>
                    <a:pt x="31348" y="23871"/>
                    <a:pt x="31915" y="23903"/>
                    <a:pt x="32482" y="23903"/>
                  </a:cubicBezTo>
                  <a:cubicBezTo>
                    <a:pt x="34011" y="23903"/>
                    <a:pt x="35534" y="23669"/>
                    <a:pt x="36990" y="23115"/>
                  </a:cubicBezTo>
                  <a:cubicBezTo>
                    <a:pt x="39872" y="22038"/>
                    <a:pt x="41835" y="20138"/>
                    <a:pt x="45129" y="19853"/>
                  </a:cubicBezTo>
                  <a:cubicBezTo>
                    <a:pt x="47282" y="19663"/>
                    <a:pt x="48549" y="19758"/>
                    <a:pt x="50259" y="18364"/>
                  </a:cubicBezTo>
                  <a:cubicBezTo>
                    <a:pt x="52128" y="16844"/>
                    <a:pt x="53268" y="14849"/>
                    <a:pt x="55484" y="13709"/>
                  </a:cubicBezTo>
                  <a:cubicBezTo>
                    <a:pt x="56181" y="13899"/>
                    <a:pt x="56878" y="14089"/>
                    <a:pt x="57575" y="14311"/>
                  </a:cubicBezTo>
                  <a:lnTo>
                    <a:pt x="57575" y="13234"/>
                  </a:lnTo>
                  <a:cubicBezTo>
                    <a:pt x="56846" y="13012"/>
                    <a:pt x="56086" y="12822"/>
                    <a:pt x="55326" y="12632"/>
                  </a:cubicBezTo>
                  <a:cubicBezTo>
                    <a:pt x="55516" y="12601"/>
                    <a:pt x="55674" y="12411"/>
                    <a:pt x="55548" y="12189"/>
                  </a:cubicBezTo>
                  <a:cubicBezTo>
                    <a:pt x="52824" y="8072"/>
                    <a:pt x="49657" y="3733"/>
                    <a:pt x="45160" y="1421"/>
                  </a:cubicBezTo>
                  <a:cubicBezTo>
                    <a:pt x="43167" y="403"/>
                    <a:pt x="41423" y="0"/>
                    <a:pt x="39695"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224" name="Google Shape;224;p31"/>
            <p:cNvSpPr/>
            <p:nvPr/>
          </p:nvSpPr>
          <p:spPr>
            <a:xfrm>
              <a:off x="6960581" y="239935"/>
              <a:ext cx="2183471" cy="2228611"/>
            </a:xfrm>
            <a:custGeom>
              <a:avLst/>
              <a:gdLst/>
              <a:ahLst/>
              <a:cxnLst/>
              <a:rect l="l" t="t" r="r" b="b"/>
              <a:pathLst>
                <a:path w="68058" h="69465" extrusionOk="0">
                  <a:moveTo>
                    <a:pt x="16437" y="13017"/>
                  </a:moveTo>
                  <a:cubicBezTo>
                    <a:pt x="18084" y="13650"/>
                    <a:pt x="19794" y="14062"/>
                    <a:pt x="21567" y="14125"/>
                  </a:cubicBezTo>
                  <a:cubicBezTo>
                    <a:pt x="21889" y="14141"/>
                    <a:pt x="22210" y="14147"/>
                    <a:pt x="22530" y="14147"/>
                  </a:cubicBezTo>
                  <a:cubicBezTo>
                    <a:pt x="23393" y="14147"/>
                    <a:pt x="24250" y="14104"/>
                    <a:pt x="25101" y="14104"/>
                  </a:cubicBezTo>
                  <a:cubicBezTo>
                    <a:pt x="26416" y="14104"/>
                    <a:pt x="27717" y="14207"/>
                    <a:pt x="29010" y="14727"/>
                  </a:cubicBezTo>
                  <a:cubicBezTo>
                    <a:pt x="34045" y="16722"/>
                    <a:pt x="35819" y="22074"/>
                    <a:pt x="37402" y="26793"/>
                  </a:cubicBezTo>
                  <a:cubicBezTo>
                    <a:pt x="36389" y="25304"/>
                    <a:pt x="35248" y="23879"/>
                    <a:pt x="33792" y="22866"/>
                  </a:cubicBezTo>
                  <a:cubicBezTo>
                    <a:pt x="32113" y="21694"/>
                    <a:pt x="30245" y="21599"/>
                    <a:pt x="28345" y="21061"/>
                  </a:cubicBezTo>
                  <a:cubicBezTo>
                    <a:pt x="25494" y="20269"/>
                    <a:pt x="24418" y="18210"/>
                    <a:pt x="22201" y="16595"/>
                  </a:cubicBezTo>
                  <a:cubicBezTo>
                    <a:pt x="20491" y="15360"/>
                    <a:pt x="16785" y="15487"/>
                    <a:pt x="16437" y="13017"/>
                  </a:cubicBezTo>
                  <a:close/>
                  <a:moveTo>
                    <a:pt x="15962" y="13618"/>
                  </a:moveTo>
                  <a:lnTo>
                    <a:pt x="15962" y="13618"/>
                  </a:lnTo>
                  <a:cubicBezTo>
                    <a:pt x="16279" y="14505"/>
                    <a:pt x="16912" y="15107"/>
                    <a:pt x="17862" y="15550"/>
                  </a:cubicBezTo>
                  <a:cubicBezTo>
                    <a:pt x="19351" y="16247"/>
                    <a:pt x="20681" y="16120"/>
                    <a:pt x="22106" y="17229"/>
                  </a:cubicBezTo>
                  <a:cubicBezTo>
                    <a:pt x="22993" y="17925"/>
                    <a:pt x="23689" y="18876"/>
                    <a:pt x="24544" y="19636"/>
                  </a:cubicBezTo>
                  <a:cubicBezTo>
                    <a:pt x="26128" y="21124"/>
                    <a:pt x="27838" y="21536"/>
                    <a:pt x="29960" y="21979"/>
                  </a:cubicBezTo>
                  <a:cubicBezTo>
                    <a:pt x="33285" y="22676"/>
                    <a:pt x="35090" y="24608"/>
                    <a:pt x="37149" y="27046"/>
                  </a:cubicBezTo>
                  <a:cubicBezTo>
                    <a:pt x="36373" y="26994"/>
                    <a:pt x="35482" y="26939"/>
                    <a:pt x="34582" y="26939"/>
                  </a:cubicBezTo>
                  <a:cubicBezTo>
                    <a:pt x="32725" y="26939"/>
                    <a:pt x="30825" y="27174"/>
                    <a:pt x="29801" y="28155"/>
                  </a:cubicBezTo>
                  <a:cubicBezTo>
                    <a:pt x="28503" y="29358"/>
                    <a:pt x="29358" y="30783"/>
                    <a:pt x="30530" y="31670"/>
                  </a:cubicBezTo>
                  <a:cubicBezTo>
                    <a:pt x="27711" y="30783"/>
                    <a:pt x="24798" y="29833"/>
                    <a:pt x="21947" y="29231"/>
                  </a:cubicBezTo>
                  <a:cubicBezTo>
                    <a:pt x="19984" y="27109"/>
                    <a:pt x="17609" y="24956"/>
                    <a:pt x="16722" y="22169"/>
                  </a:cubicBezTo>
                  <a:cubicBezTo>
                    <a:pt x="15835" y="19446"/>
                    <a:pt x="15329" y="16405"/>
                    <a:pt x="15962" y="13618"/>
                  </a:cubicBezTo>
                  <a:close/>
                  <a:moveTo>
                    <a:pt x="34868" y="33982"/>
                  </a:moveTo>
                  <a:cubicBezTo>
                    <a:pt x="35343" y="34172"/>
                    <a:pt x="35819" y="34393"/>
                    <a:pt x="36294" y="34583"/>
                  </a:cubicBezTo>
                  <a:cubicBezTo>
                    <a:pt x="38257" y="35375"/>
                    <a:pt x="40949" y="35692"/>
                    <a:pt x="42184" y="37592"/>
                  </a:cubicBezTo>
                  <a:cubicBezTo>
                    <a:pt x="42057" y="37687"/>
                    <a:pt x="41931" y="37782"/>
                    <a:pt x="41804" y="37909"/>
                  </a:cubicBezTo>
                  <a:cubicBezTo>
                    <a:pt x="41788" y="37905"/>
                    <a:pt x="41771" y="37903"/>
                    <a:pt x="41755" y="37903"/>
                  </a:cubicBezTo>
                  <a:cubicBezTo>
                    <a:pt x="41640" y="37903"/>
                    <a:pt x="41519" y="37996"/>
                    <a:pt x="41519" y="38162"/>
                  </a:cubicBezTo>
                  <a:cubicBezTo>
                    <a:pt x="40126" y="39365"/>
                    <a:pt x="38700" y="40822"/>
                    <a:pt x="37054" y="41170"/>
                  </a:cubicBezTo>
                  <a:cubicBezTo>
                    <a:pt x="36740" y="41230"/>
                    <a:pt x="36454" y="41262"/>
                    <a:pt x="36196" y="41262"/>
                  </a:cubicBezTo>
                  <a:cubicBezTo>
                    <a:pt x="35908" y="41262"/>
                    <a:pt x="35656" y="41222"/>
                    <a:pt x="35438" y="41139"/>
                  </a:cubicBezTo>
                  <a:cubicBezTo>
                    <a:pt x="35470" y="41107"/>
                    <a:pt x="35470" y="41075"/>
                    <a:pt x="35470" y="41044"/>
                  </a:cubicBezTo>
                  <a:cubicBezTo>
                    <a:pt x="35490" y="41005"/>
                    <a:pt x="35461" y="40978"/>
                    <a:pt x="35429" y="40978"/>
                  </a:cubicBezTo>
                  <a:cubicBezTo>
                    <a:pt x="35409" y="40978"/>
                    <a:pt x="35387" y="40988"/>
                    <a:pt x="35375" y="41012"/>
                  </a:cubicBezTo>
                  <a:cubicBezTo>
                    <a:pt x="35375" y="41044"/>
                    <a:pt x="35375" y="41075"/>
                    <a:pt x="35343" y="41107"/>
                  </a:cubicBezTo>
                  <a:cubicBezTo>
                    <a:pt x="33253" y="40220"/>
                    <a:pt x="34298" y="35882"/>
                    <a:pt x="34868" y="33982"/>
                  </a:cubicBezTo>
                  <a:close/>
                  <a:moveTo>
                    <a:pt x="42374" y="36927"/>
                  </a:moveTo>
                  <a:lnTo>
                    <a:pt x="42374" y="36927"/>
                  </a:lnTo>
                  <a:cubicBezTo>
                    <a:pt x="43419" y="37338"/>
                    <a:pt x="44496" y="37592"/>
                    <a:pt x="45573" y="38004"/>
                  </a:cubicBezTo>
                  <a:cubicBezTo>
                    <a:pt x="47663" y="38764"/>
                    <a:pt x="51685" y="40252"/>
                    <a:pt x="52318" y="42659"/>
                  </a:cubicBezTo>
                  <a:cubicBezTo>
                    <a:pt x="51805" y="44064"/>
                    <a:pt x="50742" y="45077"/>
                    <a:pt x="49229" y="45077"/>
                  </a:cubicBezTo>
                  <a:cubicBezTo>
                    <a:pt x="48594" y="45077"/>
                    <a:pt x="47879" y="44898"/>
                    <a:pt x="47093" y="44496"/>
                  </a:cubicBezTo>
                  <a:cubicBezTo>
                    <a:pt x="44464" y="43166"/>
                    <a:pt x="43641" y="40062"/>
                    <a:pt x="42881" y="37434"/>
                  </a:cubicBezTo>
                  <a:cubicBezTo>
                    <a:pt x="42849" y="37338"/>
                    <a:pt x="42786" y="37307"/>
                    <a:pt x="42722" y="37307"/>
                  </a:cubicBezTo>
                  <a:cubicBezTo>
                    <a:pt x="42691" y="37275"/>
                    <a:pt x="42659" y="37275"/>
                    <a:pt x="42627" y="37275"/>
                  </a:cubicBezTo>
                  <a:cubicBezTo>
                    <a:pt x="42532" y="37148"/>
                    <a:pt x="42469" y="37022"/>
                    <a:pt x="42374" y="36927"/>
                  </a:cubicBezTo>
                  <a:close/>
                  <a:moveTo>
                    <a:pt x="16045" y="29070"/>
                  </a:moveTo>
                  <a:cubicBezTo>
                    <a:pt x="20761" y="29070"/>
                    <a:pt x="25802" y="30908"/>
                    <a:pt x="30118" y="32271"/>
                  </a:cubicBezTo>
                  <a:lnTo>
                    <a:pt x="29928" y="32335"/>
                  </a:lnTo>
                  <a:cubicBezTo>
                    <a:pt x="28150" y="32212"/>
                    <a:pt x="26372" y="32100"/>
                    <a:pt x="24602" y="32100"/>
                  </a:cubicBezTo>
                  <a:cubicBezTo>
                    <a:pt x="22273" y="32100"/>
                    <a:pt x="19957" y="32293"/>
                    <a:pt x="17672" y="32905"/>
                  </a:cubicBezTo>
                  <a:cubicBezTo>
                    <a:pt x="17577" y="32905"/>
                    <a:pt x="17577" y="33063"/>
                    <a:pt x="17672" y="33063"/>
                  </a:cubicBezTo>
                  <a:cubicBezTo>
                    <a:pt x="20779" y="32616"/>
                    <a:pt x="23729" y="32461"/>
                    <a:pt x="26753" y="32461"/>
                  </a:cubicBezTo>
                  <a:cubicBezTo>
                    <a:pt x="27583" y="32461"/>
                    <a:pt x="28418" y="32473"/>
                    <a:pt x="29263" y="32493"/>
                  </a:cubicBezTo>
                  <a:cubicBezTo>
                    <a:pt x="28376" y="32715"/>
                    <a:pt x="27458" y="32937"/>
                    <a:pt x="26571" y="33222"/>
                  </a:cubicBezTo>
                  <a:cubicBezTo>
                    <a:pt x="26658" y="33193"/>
                    <a:pt x="26639" y="33059"/>
                    <a:pt x="26564" y="33059"/>
                  </a:cubicBezTo>
                  <a:cubicBezTo>
                    <a:pt x="26556" y="33059"/>
                    <a:pt x="26548" y="33060"/>
                    <a:pt x="26539" y="33063"/>
                  </a:cubicBezTo>
                  <a:cubicBezTo>
                    <a:pt x="23214" y="34045"/>
                    <a:pt x="19889" y="35217"/>
                    <a:pt x="16817" y="36768"/>
                  </a:cubicBezTo>
                  <a:cubicBezTo>
                    <a:pt x="16732" y="36797"/>
                    <a:pt x="16773" y="36900"/>
                    <a:pt x="16850" y="36900"/>
                  </a:cubicBezTo>
                  <a:cubicBezTo>
                    <a:pt x="16860" y="36900"/>
                    <a:pt x="16870" y="36899"/>
                    <a:pt x="16880" y="36895"/>
                  </a:cubicBezTo>
                  <a:cubicBezTo>
                    <a:pt x="19446" y="35818"/>
                    <a:pt x="22042" y="34773"/>
                    <a:pt x="24671" y="33855"/>
                  </a:cubicBezTo>
                  <a:lnTo>
                    <a:pt x="24671" y="33855"/>
                  </a:lnTo>
                  <a:cubicBezTo>
                    <a:pt x="23911" y="34140"/>
                    <a:pt x="23183" y="34520"/>
                    <a:pt x="22517" y="34932"/>
                  </a:cubicBezTo>
                  <a:cubicBezTo>
                    <a:pt x="19857" y="36642"/>
                    <a:pt x="18084" y="39872"/>
                    <a:pt x="16247" y="42374"/>
                  </a:cubicBezTo>
                  <a:cubicBezTo>
                    <a:pt x="15234" y="43704"/>
                    <a:pt x="13238" y="46174"/>
                    <a:pt x="12162" y="48549"/>
                  </a:cubicBezTo>
                  <a:cubicBezTo>
                    <a:pt x="11373" y="48768"/>
                    <a:pt x="10756" y="48912"/>
                    <a:pt x="10182" y="48912"/>
                  </a:cubicBezTo>
                  <a:cubicBezTo>
                    <a:pt x="9260" y="48912"/>
                    <a:pt x="8452" y="48539"/>
                    <a:pt x="7221" y="47504"/>
                  </a:cubicBezTo>
                  <a:cubicBezTo>
                    <a:pt x="6778" y="47124"/>
                    <a:pt x="6778" y="46839"/>
                    <a:pt x="6271" y="46522"/>
                  </a:cubicBezTo>
                  <a:cubicBezTo>
                    <a:pt x="4339" y="45351"/>
                    <a:pt x="1268" y="47504"/>
                    <a:pt x="1204" y="43166"/>
                  </a:cubicBezTo>
                  <a:cubicBezTo>
                    <a:pt x="1141" y="39524"/>
                    <a:pt x="4751" y="34615"/>
                    <a:pt x="7285" y="32271"/>
                  </a:cubicBezTo>
                  <a:cubicBezTo>
                    <a:pt x="9845" y="29902"/>
                    <a:pt x="12871" y="29070"/>
                    <a:pt x="16045" y="29070"/>
                  </a:cubicBezTo>
                  <a:close/>
                  <a:moveTo>
                    <a:pt x="53363" y="40379"/>
                  </a:moveTo>
                  <a:lnTo>
                    <a:pt x="53363" y="40379"/>
                  </a:lnTo>
                  <a:cubicBezTo>
                    <a:pt x="56403" y="42089"/>
                    <a:pt x="58652" y="45097"/>
                    <a:pt x="61502" y="47124"/>
                  </a:cubicBezTo>
                  <a:cubicBezTo>
                    <a:pt x="62801" y="48011"/>
                    <a:pt x="65207" y="50259"/>
                    <a:pt x="65682" y="52286"/>
                  </a:cubicBezTo>
                  <a:cubicBezTo>
                    <a:pt x="64352" y="51970"/>
                    <a:pt x="63022" y="51780"/>
                    <a:pt x="61724" y="51463"/>
                  </a:cubicBezTo>
                  <a:cubicBezTo>
                    <a:pt x="59792" y="51019"/>
                    <a:pt x="59222" y="50133"/>
                    <a:pt x="57797" y="49088"/>
                  </a:cubicBezTo>
                  <a:cubicBezTo>
                    <a:pt x="57322" y="48771"/>
                    <a:pt x="56973" y="48676"/>
                    <a:pt x="56435" y="48518"/>
                  </a:cubicBezTo>
                  <a:cubicBezTo>
                    <a:pt x="54060" y="47916"/>
                    <a:pt x="52508" y="47536"/>
                    <a:pt x="51210" y="45192"/>
                  </a:cubicBezTo>
                  <a:cubicBezTo>
                    <a:pt x="51210" y="45161"/>
                    <a:pt x="51210" y="45161"/>
                    <a:pt x="51210" y="45161"/>
                  </a:cubicBezTo>
                  <a:cubicBezTo>
                    <a:pt x="51716" y="44907"/>
                    <a:pt x="52160" y="44527"/>
                    <a:pt x="52540" y="43989"/>
                  </a:cubicBezTo>
                  <a:cubicBezTo>
                    <a:pt x="53268" y="42976"/>
                    <a:pt x="53490" y="41645"/>
                    <a:pt x="53363" y="40379"/>
                  </a:cubicBezTo>
                  <a:close/>
                  <a:moveTo>
                    <a:pt x="42564" y="37845"/>
                  </a:moveTo>
                  <a:cubicBezTo>
                    <a:pt x="43197" y="40569"/>
                    <a:pt x="44179" y="43609"/>
                    <a:pt x="46839" y="45002"/>
                  </a:cubicBezTo>
                  <a:cubicBezTo>
                    <a:pt x="47597" y="45401"/>
                    <a:pt x="48455" y="45624"/>
                    <a:pt x="49294" y="45624"/>
                  </a:cubicBezTo>
                  <a:cubicBezTo>
                    <a:pt x="49789" y="45624"/>
                    <a:pt x="50277" y="45547"/>
                    <a:pt x="50735" y="45382"/>
                  </a:cubicBezTo>
                  <a:cubicBezTo>
                    <a:pt x="50735" y="45414"/>
                    <a:pt x="50735" y="45446"/>
                    <a:pt x="50766" y="45477"/>
                  </a:cubicBezTo>
                  <a:cubicBezTo>
                    <a:pt x="51336" y="46554"/>
                    <a:pt x="52065" y="47409"/>
                    <a:pt x="53110" y="48074"/>
                  </a:cubicBezTo>
                  <a:cubicBezTo>
                    <a:pt x="54598" y="48993"/>
                    <a:pt x="56467" y="48834"/>
                    <a:pt x="57892" y="49943"/>
                  </a:cubicBezTo>
                  <a:cubicBezTo>
                    <a:pt x="58779" y="50608"/>
                    <a:pt x="59032" y="51178"/>
                    <a:pt x="60172" y="51621"/>
                  </a:cubicBezTo>
                  <a:cubicBezTo>
                    <a:pt x="61882" y="52223"/>
                    <a:pt x="63941" y="52413"/>
                    <a:pt x="65746" y="52666"/>
                  </a:cubicBezTo>
                  <a:cubicBezTo>
                    <a:pt x="65872" y="53838"/>
                    <a:pt x="65271" y="54851"/>
                    <a:pt x="63307" y="55485"/>
                  </a:cubicBezTo>
                  <a:cubicBezTo>
                    <a:pt x="62853" y="55631"/>
                    <a:pt x="62384" y="55690"/>
                    <a:pt x="61907" y="55690"/>
                  </a:cubicBezTo>
                  <a:cubicBezTo>
                    <a:pt x="60219" y="55690"/>
                    <a:pt x="58427" y="54954"/>
                    <a:pt x="56847" y="54756"/>
                  </a:cubicBezTo>
                  <a:cubicBezTo>
                    <a:pt x="55042" y="54503"/>
                    <a:pt x="53141" y="54756"/>
                    <a:pt x="51336" y="54408"/>
                  </a:cubicBezTo>
                  <a:cubicBezTo>
                    <a:pt x="50766" y="54281"/>
                    <a:pt x="50260" y="54123"/>
                    <a:pt x="49753" y="53901"/>
                  </a:cubicBezTo>
                  <a:cubicBezTo>
                    <a:pt x="49753" y="53870"/>
                    <a:pt x="49753" y="53806"/>
                    <a:pt x="49753" y="53775"/>
                  </a:cubicBezTo>
                  <a:cubicBezTo>
                    <a:pt x="49736" y="53691"/>
                    <a:pt x="49667" y="53652"/>
                    <a:pt x="49595" y="53652"/>
                  </a:cubicBezTo>
                  <a:cubicBezTo>
                    <a:pt x="49531" y="53652"/>
                    <a:pt x="49466" y="53683"/>
                    <a:pt x="49436" y="53743"/>
                  </a:cubicBezTo>
                  <a:cubicBezTo>
                    <a:pt x="47979" y="52983"/>
                    <a:pt x="46903" y="51716"/>
                    <a:pt x="45984" y="50164"/>
                  </a:cubicBezTo>
                  <a:cubicBezTo>
                    <a:pt x="43736" y="46522"/>
                    <a:pt x="42501" y="42469"/>
                    <a:pt x="42121" y="38225"/>
                  </a:cubicBezTo>
                  <a:cubicBezTo>
                    <a:pt x="42216" y="38099"/>
                    <a:pt x="42342" y="37972"/>
                    <a:pt x="42469" y="37877"/>
                  </a:cubicBezTo>
                  <a:cubicBezTo>
                    <a:pt x="42501" y="37877"/>
                    <a:pt x="42532" y="37877"/>
                    <a:pt x="42564" y="37845"/>
                  </a:cubicBezTo>
                  <a:close/>
                  <a:moveTo>
                    <a:pt x="31702" y="32430"/>
                  </a:moveTo>
                  <a:cubicBezTo>
                    <a:pt x="32557" y="32937"/>
                    <a:pt x="33443" y="33348"/>
                    <a:pt x="34330" y="33760"/>
                  </a:cubicBezTo>
                  <a:cubicBezTo>
                    <a:pt x="33823" y="35533"/>
                    <a:pt x="32810" y="38985"/>
                    <a:pt x="34108" y="40727"/>
                  </a:cubicBezTo>
                  <a:cubicBezTo>
                    <a:pt x="31353" y="44971"/>
                    <a:pt x="32082" y="50766"/>
                    <a:pt x="27806" y="54060"/>
                  </a:cubicBezTo>
                  <a:cubicBezTo>
                    <a:pt x="25843" y="55548"/>
                    <a:pt x="23404" y="56498"/>
                    <a:pt x="21029" y="57100"/>
                  </a:cubicBezTo>
                  <a:cubicBezTo>
                    <a:pt x="20743" y="57171"/>
                    <a:pt x="20449" y="57206"/>
                    <a:pt x="20154" y="57206"/>
                  </a:cubicBezTo>
                  <a:cubicBezTo>
                    <a:pt x="18881" y="57206"/>
                    <a:pt x="17588" y="56564"/>
                    <a:pt x="16817" y="55485"/>
                  </a:cubicBezTo>
                  <a:cubicBezTo>
                    <a:pt x="16564" y="55168"/>
                    <a:pt x="16595" y="54598"/>
                    <a:pt x="16374" y="54218"/>
                  </a:cubicBezTo>
                  <a:cubicBezTo>
                    <a:pt x="16120" y="53870"/>
                    <a:pt x="15899" y="53616"/>
                    <a:pt x="15519" y="53426"/>
                  </a:cubicBezTo>
                  <a:cubicBezTo>
                    <a:pt x="15407" y="53375"/>
                    <a:pt x="15289" y="53358"/>
                    <a:pt x="15169" y="53358"/>
                  </a:cubicBezTo>
                  <a:cubicBezTo>
                    <a:pt x="14953" y="53358"/>
                    <a:pt x="14734" y="53413"/>
                    <a:pt x="14550" y="53413"/>
                  </a:cubicBezTo>
                  <a:cubicBezTo>
                    <a:pt x="14462" y="53413"/>
                    <a:pt x="14383" y="53400"/>
                    <a:pt x="14315" y="53363"/>
                  </a:cubicBezTo>
                  <a:cubicBezTo>
                    <a:pt x="14252" y="53376"/>
                    <a:pt x="14191" y="53382"/>
                    <a:pt x="14133" y="53382"/>
                  </a:cubicBezTo>
                  <a:cubicBezTo>
                    <a:pt x="13614" y="53382"/>
                    <a:pt x="13321" y="52872"/>
                    <a:pt x="13207" y="51875"/>
                  </a:cubicBezTo>
                  <a:cubicBezTo>
                    <a:pt x="12130" y="51241"/>
                    <a:pt x="11877" y="50481"/>
                    <a:pt x="12415" y="49594"/>
                  </a:cubicBezTo>
                  <a:cubicBezTo>
                    <a:pt x="12573" y="48898"/>
                    <a:pt x="12953" y="48201"/>
                    <a:pt x="13302" y="47599"/>
                  </a:cubicBezTo>
                  <a:cubicBezTo>
                    <a:pt x="14727" y="45066"/>
                    <a:pt x="16690" y="42786"/>
                    <a:pt x="18432" y="40474"/>
                  </a:cubicBezTo>
                  <a:cubicBezTo>
                    <a:pt x="19921" y="38479"/>
                    <a:pt x="21282" y="36262"/>
                    <a:pt x="23531" y="35027"/>
                  </a:cubicBezTo>
                  <a:cubicBezTo>
                    <a:pt x="25938" y="33697"/>
                    <a:pt x="29073" y="33190"/>
                    <a:pt x="31702" y="32430"/>
                  </a:cubicBezTo>
                  <a:close/>
                  <a:moveTo>
                    <a:pt x="34330" y="41012"/>
                  </a:moveTo>
                  <a:cubicBezTo>
                    <a:pt x="34552" y="41234"/>
                    <a:pt x="34805" y="41392"/>
                    <a:pt x="35122" y="41550"/>
                  </a:cubicBezTo>
                  <a:lnTo>
                    <a:pt x="35185" y="41550"/>
                  </a:lnTo>
                  <a:cubicBezTo>
                    <a:pt x="34045" y="44464"/>
                    <a:pt x="33190" y="47504"/>
                    <a:pt x="32493" y="50544"/>
                  </a:cubicBezTo>
                  <a:cubicBezTo>
                    <a:pt x="32474" y="50621"/>
                    <a:pt x="32536" y="50663"/>
                    <a:pt x="32595" y="50663"/>
                  </a:cubicBezTo>
                  <a:cubicBezTo>
                    <a:pt x="32634" y="50663"/>
                    <a:pt x="32671" y="50645"/>
                    <a:pt x="32683" y="50608"/>
                  </a:cubicBezTo>
                  <a:cubicBezTo>
                    <a:pt x="33475" y="47568"/>
                    <a:pt x="34362" y="44591"/>
                    <a:pt x="35312" y="41614"/>
                  </a:cubicBezTo>
                  <a:cubicBezTo>
                    <a:pt x="35470" y="41645"/>
                    <a:pt x="35597" y="41677"/>
                    <a:pt x="35755" y="41709"/>
                  </a:cubicBezTo>
                  <a:cubicBezTo>
                    <a:pt x="34552" y="47156"/>
                    <a:pt x="33950" y="53015"/>
                    <a:pt x="34583" y="58588"/>
                  </a:cubicBezTo>
                  <a:cubicBezTo>
                    <a:pt x="32715" y="60457"/>
                    <a:pt x="30910" y="62420"/>
                    <a:pt x="28566" y="63750"/>
                  </a:cubicBezTo>
                  <a:cubicBezTo>
                    <a:pt x="27493" y="64371"/>
                    <a:pt x="26633" y="64592"/>
                    <a:pt x="25746" y="64592"/>
                  </a:cubicBezTo>
                  <a:cubicBezTo>
                    <a:pt x="24958" y="64592"/>
                    <a:pt x="24149" y="64417"/>
                    <a:pt x="23151" y="64194"/>
                  </a:cubicBezTo>
                  <a:cubicBezTo>
                    <a:pt x="22593" y="64077"/>
                    <a:pt x="22120" y="63944"/>
                    <a:pt x="21582" y="63944"/>
                  </a:cubicBezTo>
                  <a:cubicBezTo>
                    <a:pt x="21388" y="63944"/>
                    <a:pt x="21185" y="63962"/>
                    <a:pt x="20966" y="64004"/>
                  </a:cubicBezTo>
                  <a:cubicBezTo>
                    <a:pt x="19834" y="64226"/>
                    <a:pt x="19450" y="64642"/>
                    <a:pt x="18835" y="64642"/>
                  </a:cubicBezTo>
                  <a:cubicBezTo>
                    <a:pt x="18486" y="64642"/>
                    <a:pt x="18063" y="64508"/>
                    <a:pt x="17387" y="64130"/>
                  </a:cubicBezTo>
                  <a:cubicBezTo>
                    <a:pt x="15804" y="63275"/>
                    <a:pt x="15202" y="62135"/>
                    <a:pt x="14347" y="60583"/>
                  </a:cubicBezTo>
                  <a:cubicBezTo>
                    <a:pt x="13048" y="58272"/>
                    <a:pt x="12130" y="55833"/>
                    <a:pt x="12162" y="53173"/>
                  </a:cubicBezTo>
                  <a:lnTo>
                    <a:pt x="12162" y="53173"/>
                  </a:lnTo>
                  <a:cubicBezTo>
                    <a:pt x="12478" y="53553"/>
                    <a:pt x="12953" y="53838"/>
                    <a:pt x="13555" y="54091"/>
                  </a:cubicBezTo>
                  <a:cubicBezTo>
                    <a:pt x="17102" y="55453"/>
                    <a:pt x="15455" y="54598"/>
                    <a:pt x="16659" y="56657"/>
                  </a:cubicBezTo>
                  <a:cubicBezTo>
                    <a:pt x="17070" y="57385"/>
                    <a:pt x="17609" y="57733"/>
                    <a:pt x="18432" y="57892"/>
                  </a:cubicBezTo>
                  <a:cubicBezTo>
                    <a:pt x="18721" y="57944"/>
                    <a:pt x="19020" y="57969"/>
                    <a:pt x="19326" y="57969"/>
                  </a:cubicBezTo>
                  <a:cubicBezTo>
                    <a:pt x="21405" y="57969"/>
                    <a:pt x="23815" y="56855"/>
                    <a:pt x="25526" y="56055"/>
                  </a:cubicBezTo>
                  <a:cubicBezTo>
                    <a:pt x="27806" y="54978"/>
                    <a:pt x="29770" y="53426"/>
                    <a:pt x="30910" y="51146"/>
                  </a:cubicBezTo>
                  <a:cubicBezTo>
                    <a:pt x="32493" y="47884"/>
                    <a:pt x="32493" y="44179"/>
                    <a:pt x="34330" y="41012"/>
                  </a:cubicBezTo>
                  <a:close/>
                  <a:moveTo>
                    <a:pt x="41582" y="38732"/>
                  </a:moveTo>
                  <a:cubicBezTo>
                    <a:pt x="42057" y="43451"/>
                    <a:pt x="43609" y="48359"/>
                    <a:pt x="46586" y="52128"/>
                  </a:cubicBezTo>
                  <a:cubicBezTo>
                    <a:pt x="47409" y="53205"/>
                    <a:pt x="48391" y="53933"/>
                    <a:pt x="49468" y="54440"/>
                  </a:cubicBezTo>
                  <a:cubicBezTo>
                    <a:pt x="49785" y="57892"/>
                    <a:pt x="48961" y="61312"/>
                    <a:pt x="49563" y="64795"/>
                  </a:cubicBezTo>
                  <a:cubicBezTo>
                    <a:pt x="49626" y="65270"/>
                    <a:pt x="49911" y="66031"/>
                    <a:pt x="49911" y="66474"/>
                  </a:cubicBezTo>
                  <a:cubicBezTo>
                    <a:pt x="49828" y="68451"/>
                    <a:pt x="48911" y="68855"/>
                    <a:pt x="47851" y="68855"/>
                  </a:cubicBezTo>
                  <a:cubicBezTo>
                    <a:pt x="47298" y="68855"/>
                    <a:pt x="46706" y="68745"/>
                    <a:pt x="46174" y="68691"/>
                  </a:cubicBezTo>
                  <a:cubicBezTo>
                    <a:pt x="43862" y="68437"/>
                    <a:pt x="41456" y="68406"/>
                    <a:pt x="39429" y="67044"/>
                  </a:cubicBezTo>
                  <a:cubicBezTo>
                    <a:pt x="35502" y="64415"/>
                    <a:pt x="35027" y="59253"/>
                    <a:pt x="34963" y="54915"/>
                  </a:cubicBezTo>
                  <a:cubicBezTo>
                    <a:pt x="34932" y="50513"/>
                    <a:pt x="35438" y="46142"/>
                    <a:pt x="36294" y="41804"/>
                  </a:cubicBezTo>
                  <a:cubicBezTo>
                    <a:pt x="36294" y="41804"/>
                    <a:pt x="36294" y="41772"/>
                    <a:pt x="36294" y="41772"/>
                  </a:cubicBezTo>
                  <a:cubicBezTo>
                    <a:pt x="38194" y="41772"/>
                    <a:pt x="40094" y="40157"/>
                    <a:pt x="41582" y="38732"/>
                  </a:cubicBezTo>
                  <a:close/>
                  <a:moveTo>
                    <a:pt x="68058" y="1"/>
                  </a:moveTo>
                  <a:cubicBezTo>
                    <a:pt x="66474" y="2851"/>
                    <a:pt x="64574" y="5543"/>
                    <a:pt x="62421" y="8045"/>
                  </a:cubicBezTo>
                  <a:cubicBezTo>
                    <a:pt x="58969" y="12035"/>
                    <a:pt x="55073" y="15709"/>
                    <a:pt x="51241" y="19351"/>
                  </a:cubicBezTo>
                  <a:cubicBezTo>
                    <a:pt x="49025" y="21409"/>
                    <a:pt x="46808" y="22929"/>
                    <a:pt x="44052" y="24101"/>
                  </a:cubicBezTo>
                  <a:cubicBezTo>
                    <a:pt x="42311" y="24861"/>
                    <a:pt x="40727" y="25589"/>
                    <a:pt x="39397" y="27014"/>
                  </a:cubicBezTo>
                  <a:cubicBezTo>
                    <a:pt x="39334" y="27046"/>
                    <a:pt x="39334" y="27141"/>
                    <a:pt x="39365" y="27173"/>
                  </a:cubicBezTo>
                  <a:cubicBezTo>
                    <a:pt x="39049" y="27173"/>
                    <a:pt x="38764" y="27173"/>
                    <a:pt x="38479" y="27141"/>
                  </a:cubicBezTo>
                  <a:lnTo>
                    <a:pt x="38067" y="27141"/>
                  </a:lnTo>
                  <a:cubicBezTo>
                    <a:pt x="38067" y="27109"/>
                    <a:pt x="38067" y="27078"/>
                    <a:pt x="38067" y="27078"/>
                  </a:cubicBezTo>
                  <a:cubicBezTo>
                    <a:pt x="36769" y="22771"/>
                    <a:pt x="35153" y="18084"/>
                    <a:pt x="31322" y="15360"/>
                  </a:cubicBezTo>
                  <a:cubicBezTo>
                    <a:pt x="29706" y="14220"/>
                    <a:pt x="27901" y="13650"/>
                    <a:pt x="25906" y="13555"/>
                  </a:cubicBezTo>
                  <a:cubicBezTo>
                    <a:pt x="22422" y="13428"/>
                    <a:pt x="19382" y="13714"/>
                    <a:pt x="15994" y="12447"/>
                  </a:cubicBezTo>
                  <a:cubicBezTo>
                    <a:pt x="15981" y="12443"/>
                    <a:pt x="15969" y="12441"/>
                    <a:pt x="15956" y="12441"/>
                  </a:cubicBezTo>
                  <a:cubicBezTo>
                    <a:pt x="15875" y="12441"/>
                    <a:pt x="15799" y="12527"/>
                    <a:pt x="15772" y="12637"/>
                  </a:cubicBezTo>
                  <a:cubicBezTo>
                    <a:pt x="15740" y="12668"/>
                    <a:pt x="15709" y="12700"/>
                    <a:pt x="15677" y="12763"/>
                  </a:cubicBezTo>
                  <a:cubicBezTo>
                    <a:pt x="14664" y="15867"/>
                    <a:pt x="15297" y="19256"/>
                    <a:pt x="16247" y="22327"/>
                  </a:cubicBezTo>
                  <a:cubicBezTo>
                    <a:pt x="17070" y="24988"/>
                    <a:pt x="19224" y="27268"/>
                    <a:pt x="21346" y="29136"/>
                  </a:cubicBezTo>
                  <a:cubicBezTo>
                    <a:pt x="19604" y="28796"/>
                    <a:pt x="17884" y="28587"/>
                    <a:pt x="16211" y="28587"/>
                  </a:cubicBezTo>
                  <a:cubicBezTo>
                    <a:pt x="11647" y="28587"/>
                    <a:pt x="7440" y="30149"/>
                    <a:pt x="4149" y="34900"/>
                  </a:cubicBezTo>
                  <a:cubicBezTo>
                    <a:pt x="2629" y="37085"/>
                    <a:pt x="1331" y="39524"/>
                    <a:pt x="761" y="42121"/>
                  </a:cubicBezTo>
                  <a:cubicBezTo>
                    <a:pt x="476" y="43387"/>
                    <a:pt x="1" y="45224"/>
                    <a:pt x="1173" y="46174"/>
                  </a:cubicBezTo>
                  <a:cubicBezTo>
                    <a:pt x="1806" y="46712"/>
                    <a:pt x="2598" y="46681"/>
                    <a:pt x="3358" y="46744"/>
                  </a:cubicBezTo>
                  <a:cubicBezTo>
                    <a:pt x="4371" y="46871"/>
                    <a:pt x="5480" y="46839"/>
                    <a:pt x="6366" y="47441"/>
                  </a:cubicBezTo>
                  <a:cubicBezTo>
                    <a:pt x="6936" y="47821"/>
                    <a:pt x="7095" y="48518"/>
                    <a:pt x="7665" y="48898"/>
                  </a:cubicBezTo>
                  <a:cubicBezTo>
                    <a:pt x="8275" y="49314"/>
                    <a:pt x="8904" y="49469"/>
                    <a:pt x="9540" y="49469"/>
                  </a:cubicBezTo>
                  <a:cubicBezTo>
                    <a:pt x="10356" y="49469"/>
                    <a:pt x="11185" y="49214"/>
                    <a:pt x="12003" y="48929"/>
                  </a:cubicBezTo>
                  <a:lnTo>
                    <a:pt x="12003" y="48929"/>
                  </a:lnTo>
                  <a:cubicBezTo>
                    <a:pt x="11497" y="50133"/>
                    <a:pt x="11307" y="51273"/>
                    <a:pt x="11592" y="52255"/>
                  </a:cubicBezTo>
                  <a:cubicBezTo>
                    <a:pt x="11592" y="52286"/>
                    <a:pt x="11592" y="52286"/>
                    <a:pt x="11592" y="52318"/>
                  </a:cubicBezTo>
                  <a:cubicBezTo>
                    <a:pt x="11307" y="55453"/>
                    <a:pt x="12320" y="58240"/>
                    <a:pt x="13840" y="60932"/>
                  </a:cubicBezTo>
                  <a:cubicBezTo>
                    <a:pt x="14775" y="62621"/>
                    <a:pt x="15940" y="65546"/>
                    <a:pt x="18211" y="65546"/>
                  </a:cubicBezTo>
                  <a:cubicBezTo>
                    <a:pt x="18324" y="65546"/>
                    <a:pt x="18440" y="65539"/>
                    <a:pt x="18559" y="65524"/>
                  </a:cubicBezTo>
                  <a:cubicBezTo>
                    <a:pt x="19382" y="65397"/>
                    <a:pt x="20047" y="64764"/>
                    <a:pt x="20839" y="64669"/>
                  </a:cubicBezTo>
                  <a:cubicBezTo>
                    <a:pt x="21034" y="64638"/>
                    <a:pt x="21225" y="64624"/>
                    <a:pt x="21413" y="64624"/>
                  </a:cubicBezTo>
                  <a:cubicBezTo>
                    <a:pt x="22564" y="64624"/>
                    <a:pt x="23591" y="65139"/>
                    <a:pt x="24734" y="65302"/>
                  </a:cubicBezTo>
                  <a:cubicBezTo>
                    <a:pt x="24954" y="65328"/>
                    <a:pt x="25171" y="65341"/>
                    <a:pt x="25386" y="65341"/>
                  </a:cubicBezTo>
                  <a:cubicBezTo>
                    <a:pt x="26225" y="65341"/>
                    <a:pt x="27031" y="65148"/>
                    <a:pt x="27838" y="64795"/>
                  </a:cubicBezTo>
                  <a:cubicBezTo>
                    <a:pt x="30466" y="63687"/>
                    <a:pt x="33032" y="61312"/>
                    <a:pt x="34647" y="58937"/>
                  </a:cubicBezTo>
                  <a:cubicBezTo>
                    <a:pt x="35153" y="62737"/>
                    <a:pt x="36800" y="66791"/>
                    <a:pt x="40632" y="68279"/>
                  </a:cubicBezTo>
                  <a:cubicBezTo>
                    <a:pt x="42640" y="69053"/>
                    <a:pt x="45739" y="69464"/>
                    <a:pt x="48070" y="69464"/>
                  </a:cubicBezTo>
                  <a:cubicBezTo>
                    <a:pt x="48313" y="69464"/>
                    <a:pt x="48547" y="69460"/>
                    <a:pt x="48771" y="69451"/>
                  </a:cubicBezTo>
                  <a:cubicBezTo>
                    <a:pt x="49785" y="69387"/>
                    <a:pt x="50291" y="69229"/>
                    <a:pt x="50513" y="68152"/>
                  </a:cubicBezTo>
                  <a:cubicBezTo>
                    <a:pt x="50925" y="66094"/>
                    <a:pt x="49753" y="63624"/>
                    <a:pt x="49721" y="61502"/>
                  </a:cubicBezTo>
                  <a:cubicBezTo>
                    <a:pt x="49690" y="59190"/>
                    <a:pt x="50101" y="56910"/>
                    <a:pt x="49848" y="54598"/>
                  </a:cubicBezTo>
                  <a:lnTo>
                    <a:pt x="49848" y="54598"/>
                  </a:lnTo>
                  <a:cubicBezTo>
                    <a:pt x="50545" y="54851"/>
                    <a:pt x="51305" y="55041"/>
                    <a:pt x="52128" y="55105"/>
                  </a:cubicBezTo>
                  <a:cubicBezTo>
                    <a:pt x="53775" y="55295"/>
                    <a:pt x="55485" y="55136"/>
                    <a:pt x="57132" y="55390"/>
                  </a:cubicBezTo>
                  <a:cubicBezTo>
                    <a:pt x="58525" y="55611"/>
                    <a:pt x="59887" y="56118"/>
                    <a:pt x="61280" y="56245"/>
                  </a:cubicBezTo>
                  <a:cubicBezTo>
                    <a:pt x="61454" y="56259"/>
                    <a:pt x="61625" y="56266"/>
                    <a:pt x="61793" y="56266"/>
                  </a:cubicBezTo>
                  <a:cubicBezTo>
                    <a:pt x="64258" y="56266"/>
                    <a:pt x="66069" y="54771"/>
                    <a:pt x="66157" y="52666"/>
                  </a:cubicBezTo>
                  <a:cubicBezTo>
                    <a:pt x="66189" y="52603"/>
                    <a:pt x="66221" y="52508"/>
                    <a:pt x="66157" y="52445"/>
                  </a:cubicBezTo>
                  <a:cubicBezTo>
                    <a:pt x="66126" y="51811"/>
                    <a:pt x="65999" y="51114"/>
                    <a:pt x="65651" y="50418"/>
                  </a:cubicBezTo>
                  <a:cubicBezTo>
                    <a:pt x="64479" y="47884"/>
                    <a:pt x="61724" y="46776"/>
                    <a:pt x="59665" y="45129"/>
                  </a:cubicBezTo>
                  <a:cubicBezTo>
                    <a:pt x="57512" y="43387"/>
                    <a:pt x="55897" y="41139"/>
                    <a:pt x="53363" y="39872"/>
                  </a:cubicBezTo>
                  <a:lnTo>
                    <a:pt x="53300" y="39872"/>
                  </a:lnTo>
                  <a:cubicBezTo>
                    <a:pt x="53205" y="39270"/>
                    <a:pt x="53046" y="38700"/>
                    <a:pt x="52825" y="38162"/>
                  </a:cubicBezTo>
                  <a:cubicBezTo>
                    <a:pt x="52128" y="36420"/>
                    <a:pt x="50893" y="34995"/>
                    <a:pt x="49880" y="33475"/>
                  </a:cubicBezTo>
                  <a:cubicBezTo>
                    <a:pt x="49183" y="32430"/>
                    <a:pt x="48676" y="31163"/>
                    <a:pt x="47916" y="30118"/>
                  </a:cubicBezTo>
                  <a:cubicBezTo>
                    <a:pt x="47916" y="30086"/>
                    <a:pt x="47948" y="30055"/>
                    <a:pt x="47948" y="30023"/>
                  </a:cubicBezTo>
                  <a:cubicBezTo>
                    <a:pt x="47726" y="26729"/>
                    <a:pt x="50513" y="24323"/>
                    <a:pt x="52476" y="22042"/>
                  </a:cubicBezTo>
                  <a:cubicBezTo>
                    <a:pt x="54250" y="20016"/>
                    <a:pt x="55992" y="17989"/>
                    <a:pt x="57734" y="15962"/>
                  </a:cubicBezTo>
                  <a:cubicBezTo>
                    <a:pt x="61059" y="12130"/>
                    <a:pt x="64542" y="8393"/>
                    <a:pt x="67646" y="4403"/>
                  </a:cubicBezTo>
                  <a:cubicBezTo>
                    <a:pt x="67773" y="4181"/>
                    <a:pt x="67931" y="3991"/>
                    <a:pt x="68058" y="3801"/>
                  </a:cubicBezTo>
                  <a:lnTo>
                    <a:pt x="68058" y="2661"/>
                  </a:lnTo>
                  <a:cubicBezTo>
                    <a:pt x="66918" y="4340"/>
                    <a:pt x="65619" y="5955"/>
                    <a:pt x="64226" y="7538"/>
                  </a:cubicBezTo>
                  <a:cubicBezTo>
                    <a:pt x="60710" y="11592"/>
                    <a:pt x="57195" y="15645"/>
                    <a:pt x="53680" y="19731"/>
                  </a:cubicBezTo>
                  <a:cubicBezTo>
                    <a:pt x="51368" y="22391"/>
                    <a:pt x="47314" y="25653"/>
                    <a:pt x="47473" y="29548"/>
                  </a:cubicBezTo>
                  <a:lnTo>
                    <a:pt x="45953" y="29073"/>
                  </a:lnTo>
                  <a:lnTo>
                    <a:pt x="45953" y="29073"/>
                  </a:lnTo>
                  <a:cubicBezTo>
                    <a:pt x="46206" y="29231"/>
                    <a:pt x="46459" y="29421"/>
                    <a:pt x="46713" y="29611"/>
                  </a:cubicBezTo>
                  <a:cubicBezTo>
                    <a:pt x="47694" y="30530"/>
                    <a:pt x="48201" y="31986"/>
                    <a:pt x="48898" y="33095"/>
                  </a:cubicBezTo>
                  <a:cubicBezTo>
                    <a:pt x="50006" y="34868"/>
                    <a:pt x="51463" y="36452"/>
                    <a:pt x="52255" y="38415"/>
                  </a:cubicBezTo>
                  <a:cubicBezTo>
                    <a:pt x="52730" y="39619"/>
                    <a:pt x="52793" y="40980"/>
                    <a:pt x="52476" y="42184"/>
                  </a:cubicBezTo>
                  <a:cubicBezTo>
                    <a:pt x="52033" y="40759"/>
                    <a:pt x="50545" y="39999"/>
                    <a:pt x="49278" y="39270"/>
                  </a:cubicBezTo>
                  <a:cubicBezTo>
                    <a:pt x="46744" y="37782"/>
                    <a:pt x="43862" y="37243"/>
                    <a:pt x="41297" y="35977"/>
                  </a:cubicBezTo>
                  <a:cubicBezTo>
                    <a:pt x="40886" y="35723"/>
                    <a:pt x="40411" y="35502"/>
                    <a:pt x="39840" y="35280"/>
                  </a:cubicBezTo>
                  <a:cubicBezTo>
                    <a:pt x="37592" y="34393"/>
                    <a:pt x="35312" y="33633"/>
                    <a:pt x="33127" y="32525"/>
                  </a:cubicBezTo>
                  <a:cubicBezTo>
                    <a:pt x="32177" y="32018"/>
                    <a:pt x="27616" y="29991"/>
                    <a:pt x="31131" y="28123"/>
                  </a:cubicBezTo>
                  <a:cubicBezTo>
                    <a:pt x="31807" y="27785"/>
                    <a:pt x="32863" y="27743"/>
                    <a:pt x="33820" y="27743"/>
                  </a:cubicBezTo>
                  <a:cubicBezTo>
                    <a:pt x="34139" y="27743"/>
                    <a:pt x="34447" y="27748"/>
                    <a:pt x="34726" y="27748"/>
                  </a:cubicBezTo>
                  <a:cubicBezTo>
                    <a:pt x="34866" y="27748"/>
                    <a:pt x="34999" y="27746"/>
                    <a:pt x="35122" y="27743"/>
                  </a:cubicBezTo>
                  <a:cubicBezTo>
                    <a:pt x="35669" y="27723"/>
                    <a:pt x="36217" y="27713"/>
                    <a:pt x="36766" y="27713"/>
                  </a:cubicBezTo>
                  <a:cubicBezTo>
                    <a:pt x="38855" y="27713"/>
                    <a:pt x="40951" y="27860"/>
                    <a:pt x="43007" y="28186"/>
                  </a:cubicBezTo>
                  <a:lnTo>
                    <a:pt x="39682" y="27173"/>
                  </a:lnTo>
                  <a:cubicBezTo>
                    <a:pt x="41646" y="25399"/>
                    <a:pt x="44116" y="24766"/>
                    <a:pt x="46396" y="23594"/>
                  </a:cubicBezTo>
                  <a:cubicBezTo>
                    <a:pt x="48613" y="22486"/>
                    <a:pt x="50481" y="20807"/>
                    <a:pt x="52255" y="19097"/>
                  </a:cubicBezTo>
                  <a:cubicBezTo>
                    <a:pt x="56467" y="15044"/>
                    <a:pt x="60900" y="10990"/>
                    <a:pt x="64511" y="6335"/>
                  </a:cubicBezTo>
                  <a:cubicBezTo>
                    <a:pt x="65809" y="4656"/>
                    <a:pt x="66981" y="2883"/>
                    <a:pt x="68058" y="1046"/>
                  </a:cubicBezTo>
                  <a:lnTo>
                    <a:pt x="68058" y="1"/>
                  </a:ln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25" name="Google Shape;225;p31"/>
            <p:cNvSpPr/>
            <p:nvPr/>
          </p:nvSpPr>
          <p:spPr>
            <a:xfrm>
              <a:off x="8815804" y="920678"/>
              <a:ext cx="328204" cy="642388"/>
            </a:xfrm>
            <a:custGeom>
              <a:avLst/>
              <a:gdLst/>
              <a:ahLst/>
              <a:cxnLst/>
              <a:rect l="l" t="t" r="r" b="b"/>
              <a:pathLst>
                <a:path w="10230" h="20023" extrusionOk="0">
                  <a:moveTo>
                    <a:pt x="10230" y="0"/>
                  </a:moveTo>
                  <a:cubicBezTo>
                    <a:pt x="8266" y="2375"/>
                    <a:pt x="5068" y="3674"/>
                    <a:pt x="3516" y="6524"/>
                  </a:cubicBezTo>
                  <a:cubicBezTo>
                    <a:pt x="1331" y="10546"/>
                    <a:pt x="2186" y="15328"/>
                    <a:pt x="412" y="19445"/>
                  </a:cubicBezTo>
                  <a:lnTo>
                    <a:pt x="286" y="19445"/>
                  </a:lnTo>
                  <a:cubicBezTo>
                    <a:pt x="32" y="19476"/>
                    <a:pt x="1" y="19856"/>
                    <a:pt x="254" y="19920"/>
                  </a:cubicBezTo>
                  <a:cubicBezTo>
                    <a:pt x="254" y="19977"/>
                    <a:pt x="311" y="20022"/>
                    <a:pt x="370" y="20022"/>
                  </a:cubicBezTo>
                  <a:cubicBezTo>
                    <a:pt x="410" y="20022"/>
                    <a:pt x="450" y="20002"/>
                    <a:pt x="476" y="19951"/>
                  </a:cubicBezTo>
                  <a:cubicBezTo>
                    <a:pt x="476" y="19951"/>
                    <a:pt x="476" y="19920"/>
                    <a:pt x="507" y="19920"/>
                  </a:cubicBezTo>
                  <a:cubicBezTo>
                    <a:pt x="3484" y="19825"/>
                    <a:pt x="7221" y="19888"/>
                    <a:pt x="10230" y="18780"/>
                  </a:cubicBezTo>
                  <a:lnTo>
                    <a:pt x="10230" y="18115"/>
                  </a:lnTo>
                  <a:cubicBezTo>
                    <a:pt x="7506" y="19191"/>
                    <a:pt x="4054" y="19096"/>
                    <a:pt x="1014" y="19381"/>
                  </a:cubicBezTo>
                  <a:cubicBezTo>
                    <a:pt x="3832" y="16436"/>
                    <a:pt x="8266" y="15454"/>
                    <a:pt x="10230" y="11718"/>
                  </a:cubicBezTo>
                  <a:lnTo>
                    <a:pt x="10230" y="10704"/>
                  </a:lnTo>
                  <a:cubicBezTo>
                    <a:pt x="9755" y="11718"/>
                    <a:pt x="9216" y="12604"/>
                    <a:pt x="8551" y="13301"/>
                  </a:cubicBezTo>
                  <a:cubicBezTo>
                    <a:pt x="6429" y="15644"/>
                    <a:pt x="3199" y="16500"/>
                    <a:pt x="1109" y="18843"/>
                  </a:cubicBezTo>
                  <a:cubicBezTo>
                    <a:pt x="2819" y="15138"/>
                    <a:pt x="1964" y="10482"/>
                    <a:pt x="4022" y="6777"/>
                  </a:cubicBezTo>
                  <a:cubicBezTo>
                    <a:pt x="5448" y="4212"/>
                    <a:pt x="8298" y="2882"/>
                    <a:pt x="10230" y="823"/>
                  </a:cubicBezTo>
                  <a:lnTo>
                    <a:pt x="10230" y="0"/>
                  </a:lnTo>
                  <a:close/>
                </a:path>
              </a:pathLst>
            </a:custGeom>
            <a:solidFill>
              <a:srgbClr val="403934"/>
            </a:solidFill>
            <a:ln>
              <a:noFill/>
            </a:ln>
          </p:spPr>
          <p:txBody>
            <a:bodyPr spcFirstLastPara="1" wrap="square" lIns="91425" tIns="91425" rIns="91425" bIns="91425" anchor="ctr" anchorCtr="0">
              <a:noAutofit/>
            </a:bodyPr>
            <a:lstStyle/>
            <a:p>
              <a:endParaRPr sz="1900"/>
            </a:p>
          </p:txBody>
        </p:sp>
      </p:grpSp>
      <p:grpSp>
        <p:nvGrpSpPr>
          <p:cNvPr id="226" name="Google Shape;226;p31"/>
          <p:cNvGrpSpPr/>
          <p:nvPr/>
        </p:nvGrpSpPr>
        <p:grpSpPr>
          <a:xfrm flipH="1">
            <a:off x="11185364" y="39623"/>
            <a:ext cx="1006707" cy="2921124"/>
            <a:chOff x="0" y="2423867"/>
            <a:chExt cx="755030" cy="2190843"/>
          </a:xfrm>
        </p:grpSpPr>
        <p:sp>
          <p:nvSpPr>
            <p:cNvPr id="227" name="Google Shape;227;p31"/>
            <p:cNvSpPr/>
            <p:nvPr/>
          </p:nvSpPr>
          <p:spPr>
            <a:xfrm>
              <a:off x="0" y="3136531"/>
              <a:ext cx="381012" cy="1250576"/>
            </a:xfrm>
            <a:custGeom>
              <a:avLst/>
              <a:gdLst/>
              <a:ahLst/>
              <a:cxnLst/>
              <a:rect l="l" t="t" r="r" b="b"/>
              <a:pathLst>
                <a:path w="11876" h="38980" extrusionOk="0">
                  <a:moveTo>
                    <a:pt x="0" y="1"/>
                  </a:moveTo>
                  <a:lnTo>
                    <a:pt x="0" y="23024"/>
                  </a:lnTo>
                  <a:cubicBezTo>
                    <a:pt x="380" y="23246"/>
                    <a:pt x="792" y="23468"/>
                    <a:pt x="1172" y="23689"/>
                  </a:cubicBezTo>
                  <a:cubicBezTo>
                    <a:pt x="1267" y="23753"/>
                    <a:pt x="1362" y="23816"/>
                    <a:pt x="1457" y="23848"/>
                  </a:cubicBezTo>
                  <a:cubicBezTo>
                    <a:pt x="5194" y="27014"/>
                    <a:pt x="6270" y="32873"/>
                    <a:pt x="1932" y="36167"/>
                  </a:cubicBezTo>
                  <a:cubicBezTo>
                    <a:pt x="1077" y="36832"/>
                    <a:pt x="190" y="36958"/>
                    <a:pt x="918" y="38004"/>
                  </a:cubicBezTo>
                  <a:cubicBezTo>
                    <a:pt x="1424" y="38742"/>
                    <a:pt x="2574" y="38980"/>
                    <a:pt x="3650" y="38980"/>
                  </a:cubicBezTo>
                  <a:cubicBezTo>
                    <a:pt x="4327" y="38980"/>
                    <a:pt x="4975" y="38886"/>
                    <a:pt x="5415" y="38764"/>
                  </a:cubicBezTo>
                  <a:cubicBezTo>
                    <a:pt x="7791" y="38067"/>
                    <a:pt x="9342" y="36040"/>
                    <a:pt x="10387" y="33950"/>
                  </a:cubicBezTo>
                  <a:cubicBezTo>
                    <a:pt x="10451" y="33855"/>
                    <a:pt x="10419" y="33792"/>
                    <a:pt x="10356" y="33728"/>
                  </a:cubicBezTo>
                  <a:cubicBezTo>
                    <a:pt x="10419" y="33380"/>
                    <a:pt x="10451" y="33032"/>
                    <a:pt x="10451" y="32683"/>
                  </a:cubicBezTo>
                  <a:cubicBezTo>
                    <a:pt x="10704" y="31100"/>
                    <a:pt x="11021" y="29516"/>
                    <a:pt x="11274" y="27901"/>
                  </a:cubicBezTo>
                  <a:cubicBezTo>
                    <a:pt x="11369" y="27838"/>
                    <a:pt x="11401" y="27711"/>
                    <a:pt x="11338" y="27584"/>
                  </a:cubicBezTo>
                  <a:cubicBezTo>
                    <a:pt x="11338" y="27553"/>
                    <a:pt x="11338" y="27521"/>
                    <a:pt x="11306" y="27521"/>
                  </a:cubicBezTo>
                  <a:cubicBezTo>
                    <a:pt x="11623" y="25494"/>
                    <a:pt x="11876" y="23436"/>
                    <a:pt x="11844" y="21441"/>
                  </a:cubicBezTo>
                  <a:cubicBezTo>
                    <a:pt x="11813" y="20111"/>
                    <a:pt x="11591" y="18812"/>
                    <a:pt x="11053" y="17577"/>
                  </a:cubicBezTo>
                  <a:cubicBezTo>
                    <a:pt x="10704" y="16817"/>
                    <a:pt x="8804" y="14822"/>
                    <a:pt x="8234" y="13619"/>
                  </a:cubicBezTo>
                  <a:cubicBezTo>
                    <a:pt x="8297" y="13619"/>
                    <a:pt x="8329" y="13555"/>
                    <a:pt x="8329" y="13492"/>
                  </a:cubicBezTo>
                  <a:cubicBezTo>
                    <a:pt x="8931" y="13207"/>
                    <a:pt x="9501" y="12922"/>
                    <a:pt x="10102" y="12637"/>
                  </a:cubicBezTo>
                  <a:cubicBezTo>
                    <a:pt x="10119" y="12642"/>
                    <a:pt x="10137" y="12645"/>
                    <a:pt x="10155" y="12645"/>
                  </a:cubicBezTo>
                  <a:cubicBezTo>
                    <a:pt x="10240" y="12645"/>
                    <a:pt x="10335" y="12588"/>
                    <a:pt x="10387" y="12510"/>
                  </a:cubicBezTo>
                  <a:cubicBezTo>
                    <a:pt x="11369" y="9913"/>
                    <a:pt x="8202" y="6588"/>
                    <a:pt x="6587" y="4783"/>
                  </a:cubicBezTo>
                  <a:cubicBezTo>
                    <a:pt x="4719" y="2756"/>
                    <a:pt x="2502" y="1078"/>
                    <a:pt x="0"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228" name="Google Shape;228;p31"/>
            <p:cNvSpPr/>
            <p:nvPr/>
          </p:nvSpPr>
          <p:spPr>
            <a:xfrm>
              <a:off x="0" y="2423867"/>
              <a:ext cx="511459" cy="615759"/>
            </a:xfrm>
            <a:custGeom>
              <a:avLst/>
              <a:gdLst/>
              <a:ahLst/>
              <a:cxnLst/>
              <a:rect l="l" t="t" r="r" b="b"/>
              <a:pathLst>
                <a:path w="15942" h="19193" extrusionOk="0">
                  <a:moveTo>
                    <a:pt x="15651" y="1"/>
                  </a:moveTo>
                  <a:cubicBezTo>
                    <a:pt x="15608" y="1"/>
                    <a:pt x="15563" y="14"/>
                    <a:pt x="15518" y="47"/>
                  </a:cubicBezTo>
                  <a:cubicBezTo>
                    <a:pt x="15423" y="142"/>
                    <a:pt x="15296" y="205"/>
                    <a:pt x="15201" y="300"/>
                  </a:cubicBezTo>
                  <a:cubicBezTo>
                    <a:pt x="11464" y="1060"/>
                    <a:pt x="8202" y="3150"/>
                    <a:pt x="5574" y="5905"/>
                  </a:cubicBezTo>
                  <a:cubicBezTo>
                    <a:pt x="4212" y="7362"/>
                    <a:pt x="3040" y="8977"/>
                    <a:pt x="2058" y="10719"/>
                  </a:cubicBezTo>
                  <a:cubicBezTo>
                    <a:pt x="1298" y="12113"/>
                    <a:pt x="728" y="13633"/>
                    <a:pt x="0" y="14994"/>
                  </a:cubicBezTo>
                  <a:lnTo>
                    <a:pt x="0" y="19016"/>
                  </a:lnTo>
                  <a:cubicBezTo>
                    <a:pt x="690" y="19132"/>
                    <a:pt x="1396" y="19193"/>
                    <a:pt x="2103" y="19193"/>
                  </a:cubicBezTo>
                  <a:cubicBezTo>
                    <a:pt x="4671" y="19193"/>
                    <a:pt x="7244" y="18398"/>
                    <a:pt x="9057" y="16609"/>
                  </a:cubicBezTo>
                  <a:cubicBezTo>
                    <a:pt x="13586" y="12176"/>
                    <a:pt x="10577" y="4512"/>
                    <a:pt x="15771" y="490"/>
                  </a:cubicBezTo>
                  <a:cubicBezTo>
                    <a:pt x="15835" y="458"/>
                    <a:pt x="15866" y="427"/>
                    <a:pt x="15866" y="363"/>
                  </a:cubicBezTo>
                  <a:cubicBezTo>
                    <a:pt x="15942" y="212"/>
                    <a:pt x="15817" y="1"/>
                    <a:pt x="15651"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229" name="Google Shape;229;p31"/>
            <p:cNvSpPr/>
            <p:nvPr/>
          </p:nvSpPr>
          <p:spPr>
            <a:xfrm>
              <a:off x="0" y="2717800"/>
              <a:ext cx="478575" cy="848550"/>
            </a:xfrm>
            <a:custGeom>
              <a:avLst/>
              <a:gdLst/>
              <a:ahLst/>
              <a:cxnLst/>
              <a:rect l="l" t="t" r="r" b="b"/>
              <a:pathLst>
                <a:path w="14917" h="26449" extrusionOk="0">
                  <a:moveTo>
                    <a:pt x="12647" y="0"/>
                  </a:moveTo>
                  <a:cubicBezTo>
                    <a:pt x="12475" y="0"/>
                    <a:pt x="12306" y="142"/>
                    <a:pt x="12383" y="354"/>
                  </a:cubicBezTo>
                  <a:cubicBezTo>
                    <a:pt x="14409" y="7099"/>
                    <a:pt x="10482" y="14446"/>
                    <a:pt x="6302" y="19608"/>
                  </a:cubicBezTo>
                  <a:cubicBezTo>
                    <a:pt x="4465" y="21889"/>
                    <a:pt x="2344" y="23915"/>
                    <a:pt x="0" y="25689"/>
                  </a:cubicBezTo>
                  <a:lnTo>
                    <a:pt x="0" y="26449"/>
                  </a:lnTo>
                  <a:cubicBezTo>
                    <a:pt x="665" y="25974"/>
                    <a:pt x="1330" y="25499"/>
                    <a:pt x="1963" y="24960"/>
                  </a:cubicBezTo>
                  <a:cubicBezTo>
                    <a:pt x="4624" y="22744"/>
                    <a:pt x="6967" y="20083"/>
                    <a:pt x="8867" y="17202"/>
                  </a:cubicBezTo>
                  <a:cubicBezTo>
                    <a:pt x="12034" y="12388"/>
                    <a:pt x="14916" y="5991"/>
                    <a:pt x="12921" y="195"/>
                  </a:cubicBezTo>
                  <a:cubicBezTo>
                    <a:pt x="12871" y="59"/>
                    <a:pt x="12759" y="0"/>
                    <a:pt x="1264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30" name="Google Shape;230;p31"/>
            <p:cNvSpPr/>
            <p:nvPr/>
          </p:nvSpPr>
          <p:spPr>
            <a:xfrm>
              <a:off x="0" y="2620560"/>
              <a:ext cx="590318" cy="1076881"/>
            </a:xfrm>
            <a:custGeom>
              <a:avLst/>
              <a:gdLst/>
              <a:ahLst/>
              <a:cxnLst/>
              <a:rect l="l" t="t" r="r" b="b"/>
              <a:pathLst>
                <a:path w="18400" h="33566" extrusionOk="0">
                  <a:moveTo>
                    <a:pt x="13013" y="1"/>
                  </a:moveTo>
                  <a:cubicBezTo>
                    <a:pt x="12828" y="1"/>
                    <a:pt x="12636" y="168"/>
                    <a:pt x="12636" y="376"/>
                  </a:cubicBezTo>
                  <a:cubicBezTo>
                    <a:pt x="12573" y="408"/>
                    <a:pt x="12509" y="439"/>
                    <a:pt x="12509" y="534"/>
                  </a:cubicBezTo>
                  <a:cubicBezTo>
                    <a:pt x="11749" y="4651"/>
                    <a:pt x="9976" y="8610"/>
                    <a:pt x="7442" y="11935"/>
                  </a:cubicBezTo>
                  <a:cubicBezTo>
                    <a:pt x="5320" y="14690"/>
                    <a:pt x="2629" y="16686"/>
                    <a:pt x="0" y="18902"/>
                  </a:cubicBezTo>
                  <a:lnTo>
                    <a:pt x="0" y="20169"/>
                  </a:lnTo>
                  <a:cubicBezTo>
                    <a:pt x="792" y="19377"/>
                    <a:pt x="1647" y="18649"/>
                    <a:pt x="2565" y="17921"/>
                  </a:cubicBezTo>
                  <a:cubicBezTo>
                    <a:pt x="8012" y="13550"/>
                    <a:pt x="11274" y="7723"/>
                    <a:pt x="12953" y="1041"/>
                  </a:cubicBezTo>
                  <a:cubicBezTo>
                    <a:pt x="15074" y="5126"/>
                    <a:pt x="17101" y="9940"/>
                    <a:pt x="17260" y="14564"/>
                  </a:cubicBezTo>
                  <a:cubicBezTo>
                    <a:pt x="17418" y="19187"/>
                    <a:pt x="14758" y="23621"/>
                    <a:pt x="11654" y="26851"/>
                  </a:cubicBezTo>
                  <a:cubicBezTo>
                    <a:pt x="8551" y="30113"/>
                    <a:pt x="4497" y="32393"/>
                    <a:pt x="0" y="33058"/>
                  </a:cubicBezTo>
                  <a:lnTo>
                    <a:pt x="0" y="33565"/>
                  </a:lnTo>
                  <a:cubicBezTo>
                    <a:pt x="1837" y="33343"/>
                    <a:pt x="3642" y="33058"/>
                    <a:pt x="5289" y="32362"/>
                  </a:cubicBezTo>
                  <a:cubicBezTo>
                    <a:pt x="9089" y="30683"/>
                    <a:pt x="12319" y="27833"/>
                    <a:pt x="14663" y="24413"/>
                  </a:cubicBezTo>
                  <a:cubicBezTo>
                    <a:pt x="16943" y="21056"/>
                    <a:pt x="18400" y="17446"/>
                    <a:pt x="17861" y="13360"/>
                  </a:cubicBezTo>
                  <a:cubicBezTo>
                    <a:pt x="17260" y="8737"/>
                    <a:pt x="15486" y="4240"/>
                    <a:pt x="13269" y="154"/>
                  </a:cubicBezTo>
                  <a:cubicBezTo>
                    <a:pt x="13204" y="46"/>
                    <a:pt x="13110" y="1"/>
                    <a:pt x="1301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31" name="Google Shape;231;p31"/>
            <p:cNvSpPr/>
            <p:nvPr/>
          </p:nvSpPr>
          <p:spPr>
            <a:xfrm>
              <a:off x="0" y="4030103"/>
              <a:ext cx="755030" cy="584607"/>
            </a:xfrm>
            <a:custGeom>
              <a:avLst/>
              <a:gdLst/>
              <a:ahLst/>
              <a:cxnLst/>
              <a:rect l="l" t="t" r="r" b="b"/>
              <a:pathLst>
                <a:path w="23534" h="18222" extrusionOk="0">
                  <a:moveTo>
                    <a:pt x="22200" y="12241"/>
                  </a:moveTo>
                  <a:cubicBezTo>
                    <a:pt x="22200" y="12241"/>
                    <a:pt x="22168" y="12272"/>
                    <a:pt x="22168" y="12272"/>
                  </a:cubicBezTo>
                  <a:cubicBezTo>
                    <a:pt x="22168" y="12272"/>
                    <a:pt x="22168" y="12241"/>
                    <a:pt x="22168" y="12241"/>
                  </a:cubicBezTo>
                  <a:close/>
                  <a:moveTo>
                    <a:pt x="871" y="1"/>
                  </a:moveTo>
                  <a:cubicBezTo>
                    <a:pt x="578" y="1"/>
                    <a:pt x="285" y="17"/>
                    <a:pt x="0" y="48"/>
                  </a:cubicBezTo>
                  <a:lnTo>
                    <a:pt x="0" y="713"/>
                  </a:lnTo>
                  <a:cubicBezTo>
                    <a:pt x="236" y="700"/>
                    <a:pt x="472" y="692"/>
                    <a:pt x="708" y="692"/>
                  </a:cubicBezTo>
                  <a:cubicBezTo>
                    <a:pt x="1042" y="692"/>
                    <a:pt x="1376" y="708"/>
                    <a:pt x="1710" y="745"/>
                  </a:cubicBezTo>
                  <a:cubicBezTo>
                    <a:pt x="5099" y="1157"/>
                    <a:pt x="7981" y="3278"/>
                    <a:pt x="10514" y="5432"/>
                  </a:cubicBezTo>
                  <a:cubicBezTo>
                    <a:pt x="13903" y="8250"/>
                    <a:pt x="17133" y="11259"/>
                    <a:pt x="21503" y="12114"/>
                  </a:cubicBezTo>
                  <a:cubicBezTo>
                    <a:pt x="19520" y="12729"/>
                    <a:pt x="17507" y="13026"/>
                    <a:pt x="15502" y="13026"/>
                  </a:cubicBezTo>
                  <a:cubicBezTo>
                    <a:pt x="12448" y="13026"/>
                    <a:pt x="9411" y="12337"/>
                    <a:pt x="6524" y="11037"/>
                  </a:cubicBezTo>
                  <a:cubicBezTo>
                    <a:pt x="3990" y="9929"/>
                    <a:pt x="1995" y="8314"/>
                    <a:pt x="0" y="6635"/>
                  </a:cubicBezTo>
                  <a:lnTo>
                    <a:pt x="0" y="7490"/>
                  </a:lnTo>
                  <a:cubicBezTo>
                    <a:pt x="887" y="8282"/>
                    <a:pt x="1805" y="9042"/>
                    <a:pt x="2755" y="9644"/>
                  </a:cubicBezTo>
                  <a:cubicBezTo>
                    <a:pt x="6627" y="12125"/>
                    <a:pt x="11005" y="13581"/>
                    <a:pt x="15459" y="13581"/>
                  </a:cubicBezTo>
                  <a:cubicBezTo>
                    <a:pt x="17599" y="13581"/>
                    <a:pt x="19756" y="13245"/>
                    <a:pt x="21883" y="12526"/>
                  </a:cubicBezTo>
                  <a:lnTo>
                    <a:pt x="21883" y="12526"/>
                  </a:lnTo>
                  <a:cubicBezTo>
                    <a:pt x="18146" y="15627"/>
                    <a:pt x="13424" y="17545"/>
                    <a:pt x="8737" y="17545"/>
                  </a:cubicBezTo>
                  <a:cubicBezTo>
                    <a:pt x="5719" y="17545"/>
                    <a:pt x="2716" y="16750"/>
                    <a:pt x="0" y="14964"/>
                  </a:cubicBezTo>
                  <a:lnTo>
                    <a:pt x="0" y="15598"/>
                  </a:lnTo>
                  <a:cubicBezTo>
                    <a:pt x="1488" y="16516"/>
                    <a:pt x="3104" y="17213"/>
                    <a:pt x="4782" y="17656"/>
                  </a:cubicBezTo>
                  <a:cubicBezTo>
                    <a:pt x="6227" y="18041"/>
                    <a:pt x="7673" y="18221"/>
                    <a:pt x="9102" y="18221"/>
                  </a:cubicBezTo>
                  <a:cubicBezTo>
                    <a:pt x="14377" y="18221"/>
                    <a:pt x="19421" y="15763"/>
                    <a:pt x="23308" y="12051"/>
                  </a:cubicBezTo>
                  <a:cubicBezTo>
                    <a:pt x="23533" y="11851"/>
                    <a:pt x="23325" y="11572"/>
                    <a:pt x="23087" y="11572"/>
                  </a:cubicBezTo>
                  <a:cubicBezTo>
                    <a:pt x="23023" y="11572"/>
                    <a:pt x="22957" y="11592"/>
                    <a:pt x="22897" y="11639"/>
                  </a:cubicBezTo>
                  <a:lnTo>
                    <a:pt x="22865" y="11639"/>
                  </a:lnTo>
                  <a:cubicBezTo>
                    <a:pt x="16436" y="10911"/>
                    <a:pt x="12636" y="5527"/>
                    <a:pt x="7474" y="2297"/>
                  </a:cubicBezTo>
                  <a:cubicBezTo>
                    <a:pt x="5732" y="1188"/>
                    <a:pt x="3800" y="302"/>
                    <a:pt x="1742" y="48"/>
                  </a:cubicBezTo>
                  <a:cubicBezTo>
                    <a:pt x="1457" y="17"/>
                    <a:pt x="1164" y="1"/>
                    <a:pt x="871"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32" name="Google Shape;232;p31"/>
            <p:cNvSpPr/>
            <p:nvPr/>
          </p:nvSpPr>
          <p:spPr>
            <a:xfrm>
              <a:off x="0" y="3382502"/>
              <a:ext cx="32692" cy="37537"/>
            </a:xfrm>
            <a:custGeom>
              <a:avLst/>
              <a:gdLst/>
              <a:ahLst/>
              <a:cxnLst/>
              <a:rect l="l" t="t" r="r" b="b"/>
              <a:pathLst>
                <a:path w="1019" h="1170" extrusionOk="0">
                  <a:moveTo>
                    <a:pt x="799" y="0"/>
                  </a:moveTo>
                  <a:cubicBezTo>
                    <a:pt x="766" y="0"/>
                    <a:pt x="730" y="9"/>
                    <a:pt x="697" y="29"/>
                  </a:cubicBezTo>
                  <a:cubicBezTo>
                    <a:pt x="475" y="251"/>
                    <a:pt x="222" y="441"/>
                    <a:pt x="0" y="663"/>
                  </a:cubicBezTo>
                  <a:lnTo>
                    <a:pt x="0" y="1170"/>
                  </a:lnTo>
                  <a:cubicBezTo>
                    <a:pt x="317" y="853"/>
                    <a:pt x="602" y="536"/>
                    <a:pt x="918" y="219"/>
                  </a:cubicBezTo>
                  <a:cubicBezTo>
                    <a:pt x="1018" y="120"/>
                    <a:pt x="922" y="0"/>
                    <a:pt x="79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33" name="Google Shape;233;p31"/>
            <p:cNvSpPr/>
            <p:nvPr/>
          </p:nvSpPr>
          <p:spPr>
            <a:xfrm>
              <a:off x="0" y="2896431"/>
              <a:ext cx="377290" cy="609985"/>
            </a:xfrm>
            <a:custGeom>
              <a:avLst/>
              <a:gdLst/>
              <a:ahLst/>
              <a:cxnLst/>
              <a:rect l="l" t="t" r="r" b="b"/>
              <a:pathLst>
                <a:path w="11760" h="19013" extrusionOk="0">
                  <a:moveTo>
                    <a:pt x="11596" y="0"/>
                  </a:moveTo>
                  <a:cubicBezTo>
                    <a:pt x="11556" y="0"/>
                    <a:pt x="11517" y="22"/>
                    <a:pt x="11496" y="74"/>
                  </a:cubicBezTo>
                  <a:cubicBezTo>
                    <a:pt x="8804" y="6915"/>
                    <a:pt x="5257" y="13407"/>
                    <a:pt x="0" y="18506"/>
                  </a:cubicBezTo>
                  <a:lnTo>
                    <a:pt x="0" y="19012"/>
                  </a:lnTo>
                  <a:cubicBezTo>
                    <a:pt x="5510" y="13945"/>
                    <a:pt x="9057" y="7232"/>
                    <a:pt x="11718" y="169"/>
                  </a:cubicBezTo>
                  <a:cubicBezTo>
                    <a:pt x="11760" y="85"/>
                    <a:pt x="11675" y="0"/>
                    <a:pt x="1159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34" name="Google Shape;234;p31"/>
            <p:cNvSpPr/>
            <p:nvPr/>
          </p:nvSpPr>
          <p:spPr>
            <a:xfrm>
              <a:off x="0" y="2908558"/>
              <a:ext cx="472479" cy="721792"/>
            </a:xfrm>
            <a:custGeom>
              <a:avLst/>
              <a:gdLst/>
              <a:ahLst/>
              <a:cxnLst/>
              <a:rect l="l" t="t" r="r" b="b"/>
              <a:pathLst>
                <a:path w="14727" h="22498" extrusionOk="0">
                  <a:moveTo>
                    <a:pt x="14672" y="1"/>
                  </a:moveTo>
                  <a:cubicBezTo>
                    <a:pt x="14638" y="1"/>
                    <a:pt x="14599" y="24"/>
                    <a:pt x="14599" y="76"/>
                  </a:cubicBezTo>
                  <a:cubicBezTo>
                    <a:pt x="13998" y="9640"/>
                    <a:pt x="8582" y="18064"/>
                    <a:pt x="0" y="22213"/>
                  </a:cubicBezTo>
                  <a:lnTo>
                    <a:pt x="0" y="22498"/>
                  </a:lnTo>
                  <a:cubicBezTo>
                    <a:pt x="8646" y="18539"/>
                    <a:pt x="14694" y="9704"/>
                    <a:pt x="14726" y="45"/>
                  </a:cubicBezTo>
                  <a:cubicBezTo>
                    <a:pt x="14726" y="16"/>
                    <a:pt x="14701" y="1"/>
                    <a:pt x="1467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ackground 5">
  <p:cSld name="Background 5">
    <p:spTree>
      <p:nvGrpSpPr>
        <p:cNvPr id="1" name="Shape 235"/>
        <p:cNvGrpSpPr/>
        <p:nvPr/>
      </p:nvGrpSpPr>
      <p:grpSpPr>
        <a:xfrm>
          <a:off x="0" y="0"/>
          <a:ext cx="0" cy="0"/>
          <a:chOff x="0" y="0"/>
          <a:chExt cx="0" cy="0"/>
        </a:xfrm>
      </p:grpSpPr>
      <p:sp>
        <p:nvSpPr>
          <p:cNvPr id="236" name="Google Shape;236;p32"/>
          <p:cNvSpPr/>
          <p:nvPr/>
        </p:nvSpPr>
        <p:spPr>
          <a:xfrm>
            <a:off x="9712115" y="4993059"/>
            <a:ext cx="925084" cy="888572"/>
          </a:xfrm>
          <a:custGeom>
            <a:avLst/>
            <a:gdLst/>
            <a:ahLst/>
            <a:cxnLst/>
            <a:rect l="l" t="t" r="r" b="b"/>
            <a:pathLst>
              <a:path w="23563" h="22633" extrusionOk="0">
                <a:moveTo>
                  <a:pt x="7585" y="1915"/>
                </a:moveTo>
                <a:lnTo>
                  <a:pt x="7585" y="1915"/>
                </a:lnTo>
                <a:cubicBezTo>
                  <a:pt x="7527" y="2190"/>
                  <a:pt x="7469" y="2534"/>
                  <a:pt x="7412" y="2852"/>
                </a:cubicBezTo>
                <a:cubicBezTo>
                  <a:pt x="7443" y="2535"/>
                  <a:pt x="7475" y="2219"/>
                  <a:pt x="7570" y="1934"/>
                </a:cubicBezTo>
                <a:cubicBezTo>
                  <a:pt x="7576" y="1928"/>
                  <a:pt x="7581" y="1921"/>
                  <a:pt x="7585" y="1915"/>
                </a:cubicBezTo>
                <a:close/>
                <a:moveTo>
                  <a:pt x="9709" y="0"/>
                </a:moveTo>
                <a:cubicBezTo>
                  <a:pt x="7460" y="0"/>
                  <a:pt x="7001" y="1932"/>
                  <a:pt x="7095" y="3802"/>
                </a:cubicBezTo>
                <a:cubicBezTo>
                  <a:pt x="6643" y="3715"/>
                  <a:pt x="6158" y="3634"/>
                  <a:pt x="5682" y="3634"/>
                </a:cubicBezTo>
                <a:cubicBezTo>
                  <a:pt x="5124" y="3634"/>
                  <a:pt x="4580" y="3745"/>
                  <a:pt x="4118" y="4087"/>
                </a:cubicBezTo>
                <a:cubicBezTo>
                  <a:pt x="3865" y="4246"/>
                  <a:pt x="3675" y="4467"/>
                  <a:pt x="3548" y="4721"/>
                </a:cubicBezTo>
                <a:cubicBezTo>
                  <a:pt x="3421" y="4942"/>
                  <a:pt x="3358" y="5227"/>
                  <a:pt x="3295" y="5481"/>
                </a:cubicBezTo>
                <a:cubicBezTo>
                  <a:pt x="3073" y="6367"/>
                  <a:pt x="3041" y="6177"/>
                  <a:pt x="2471" y="7096"/>
                </a:cubicBezTo>
                <a:cubicBezTo>
                  <a:pt x="2344" y="7317"/>
                  <a:pt x="2249" y="7508"/>
                  <a:pt x="2218" y="7666"/>
                </a:cubicBezTo>
                <a:cubicBezTo>
                  <a:pt x="1802" y="7468"/>
                  <a:pt x="1399" y="7369"/>
                  <a:pt x="977" y="7369"/>
                </a:cubicBezTo>
                <a:cubicBezTo>
                  <a:pt x="724" y="7369"/>
                  <a:pt x="464" y="7405"/>
                  <a:pt x="191" y="7476"/>
                </a:cubicBezTo>
                <a:cubicBezTo>
                  <a:pt x="96" y="7508"/>
                  <a:pt x="64" y="7571"/>
                  <a:pt x="64" y="7634"/>
                </a:cubicBezTo>
                <a:cubicBezTo>
                  <a:pt x="1" y="8141"/>
                  <a:pt x="96" y="8458"/>
                  <a:pt x="381" y="8901"/>
                </a:cubicBezTo>
                <a:cubicBezTo>
                  <a:pt x="666" y="9344"/>
                  <a:pt x="1109" y="9661"/>
                  <a:pt x="1363" y="10104"/>
                </a:cubicBezTo>
                <a:cubicBezTo>
                  <a:pt x="1648" y="10579"/>
                  <a:pt x="1774" y="11149"/>
                  <a:pt x="1933" y="11656"/>
                </a:cubicBezTo>
                <a:cubicBezTo>
                  <a:pt x="2123" y="12195"/>
                  <a:pt x="2313" y="13018"/>
                  <a:pt x="2788" y="13430"/>
                </a:cubicBezTo>
                <a:cubicBezTo>
                  <a:pt x="2313" y="13588"/>
                  <a:pt x="1838" y="13810"/>
                  <a:pt x="1363" y="14031"/>
                </a:cubicBezTo>
                <a:cubicBezTo>
                  <a:pt x="1236" y="14031"/>
                  <a:pt x="1109" y="14017"/>
                  <a:pt x="983" y="14017"/>
                </a:cubicBezTo>
                <a:cubicBezTo>
                  <a:pt x="919" y="14017"/>
                  <a:pt x="856" y="14021"/>
                  <a:pt x="793" y="14031"/>
                </a:cubicBezTo>
                <a:cubicBezTo>
                  <a:pt x="698" y="14031"/>
                  <a:pt x="603" y="14158"/>
                  <a:pt x="634" y="14253"/>
                </a:cubicBezTo>
                <a:cubicBezTo>
                  <a:pt x="1236" y="16375"/>
                  <a:pt x="2819" y="17832"/>
                  <a:pt x="4530" y="19130"/>
                </a:cubicBezTo>
                <a:cubicBezTo>
                  <a:pt x="6493" y="20555"/>
                  <a:pt x="8837" y="21949"/>
                  <a:pt x="11212" y="22487"/>
                </a:cubicBezTo>
                <a:cubicBezTo>
                  <a:pt x="11655" y="22584"/>
                  <a:pt x="12074" y="22632"/>
                  <a:pt x="12488" y="22632"/>
                </a:cubicBezTo>
                <a:cubicBezTo>
                  <a:pt x="13019" y="22632"/>
                  <a:pt x="13541" y="22552"/>
                  <a:pt x="14094" y="22392"/>
                </a:cubicBezTo>
                <a:cubicBezTo>
                  <a:pt x="14727" y="22234"/>
                  <a:pt x="15297" y="21917"/>
                  <a:pt x="15962" y="21822"/>
                </a:cubicBezTo>
                <a:cubicBezTo>
                  <a:pt x="16137" y="21807"/>
                  <a:pt x="16314" y="21801"/>
                  <a:pt x="16492" y="21801"/>
                </a:cubicBezTo>
                <a:cubicBezTo>
                  <a:pt x="17054" y="21801"/>
                  <a:pt x="17626" y="21861"/>
                  <a:pt x="18179" y="21885"/>
                </a:cubicBezTo>
                <a:cubicBezTo>
                  <a:pt x="18294" y="21891"/>
                  <a:pt x="18410" y="21893"/>
                  <a:pt x="18526" y="21893"/>
                </a:cubicBezTo>
                <a:cubicBezTo>
                  <a:pt x="19795" y="21893"/>
                  <a:pt x="21143" y="21554"/>
                  <a:pt x="21694" y="20365"/>
                </a:cubicBezTo>
                <a:cubicBezTo>
                  <a:pt x="21789" y="20270"/>
                  <a:pt x="21916" y="20143"/>
                  <a:pt x="22106" y="19890"/>
                </a:cubicBezTo>
                <a:cubicBezTo>
                  <a:pt x="22169" y="19890"/>
                  <a:pt x="22201" y="19827"/>
                  <a:pt x="22201" y="19763"/>
                </a:cubicBezTo>
                <a:cubicBezTo>
                  <a:pt x="22201" y="19763"/>
                  <a:pt x="22233" y="19763"/>
                  <a:pt x="22233" y="19732"/>
                </a:cubicBezTo>
                <a:cubicBezTo>
                  <a:pt x="23119" y="18940"/>
                  <a:pt x="23563" y="17832"/>
                  <a:pt x="23373" y="16628"/>
                </a:cubicBezTo>
                <a:cubicBezTo>
                  <a:pt x="23214" y="15710"/>
                  <a:pt x="22739" y="14855"/>
                  <a:pt x="22454" y="13936"/>
                </a:cubicBezTo>
                <a:cubicBezTo>
                  <a:pt x="22106" y="12891"/>
                  <a:pt x="21853" y="11783"/>
                  <a:pt x="21694" y="10674"/>
                </a:cubicBezTo>
                <a:cubicBezTo>
                  <a:pt x="21441" y="8743"/>
                  <a:pt x="22264" y="3707"/>
                  <a:pt x="19477" y="3042"/>
                </a:cubicBezTo>
                <a:cubicBezTo>
                  <a:pt x="19161" y="2694"/>
                  <a:pt x="18812" y="2409"/>
                  <a:pt x="18337" y="2219"/>
                </a:cubicBezTo>
                <a:cubicBezTo>
                  <a:pt x="17926" y="2042"/>
                  <a:pt x="17505" y="1953"/>
                  <a:pt x="17095" y="1953"/>
                </a:cubicBezTo>
                <a:cubicBezTo>
                  <a:pt x="16402" y="1953"/>
                  <a:pt x="15739" y="2208"/>
                  <a:pt x="15202" y="2726"/>
                </a:cubicBezTo>
                <a:cubicBezTo>
                  <a:pt x="14949" y="2060"/>
                  <a:pt x="14632" y="1427"/>
                  <a:pt x="13872" y="1047"/>
                </a:cubicBezTo>
                <a:cubicBezTo>
                  <a:pt x="12764" y="540"/>
                  <a:pt x="11053" y="34"/>
                  <a:pt x="9818" y="2"/>
                </a:cubicBezTo>
                <a:cubicBezTo>
                  <a:pt x="9781" y="1"/>
                  <a:pt x="9745" y="0"/>
                  <a:pt x="9709" y="0"/>
                </a:cubicBezTo>
                <a:close/>
              </a:path>
            </a:pathLst>
          </a:custGeom>
          <a:solidFill>
            <a:schemeClr val="accent3"/>
          </a:solidFill>
          <a:ln>
            <a:noFill/>
          </a:ln>
        </p:spPr>
        <p:txBody>
          <a:bodyPr spcFirstLastPara="1" wrap="square" lIns="121897" tIns="121897" rIns="121897" bIns="121897" anchor="ctr" anchorCtr="0">
            <a:noAutofit/>
          </a:bodyPr>
          <a:lstStyle/>
          <a:p>
            <a:endParaRPr sz="1900"/>
          </a:p>
        </p:txBody>
      </p:sp>
      <p:sp>
        <p:nvSpPr>
          <p:cNvPr id="237" name="Google Shape;237;p32"/>
          <p:cNvSpPr/>
          <p:nvPr/>
        </p:nvSpPr>
        <p:spPr>
          <a:xfrm>
            <a:off x="10556566" y="6425369"/>
            <a:ext cx="2277" cy="1649"/>
          </a:xfrm>
          <a:custGeom>
            <a:avLst/>
            <a:gdLst/>
            <a:ahLst/>
            <a:cxnLst/>
            <a:rect l="l" t="t" r="r" b="b"/>
            <a:pathLst>
              <a:path w="58" h="42" extrusionOk="0">
                <a:moveTo>
                  <a:pt x="26" y="1"/>
                </a:moveTo>
                <a:cubicBezTo>
                  <a:pt x="1" y="1"/>
                  <a:pt x="16" y="41"/>
                  <a:pt x="23" y="41"/>
                </a:cubicBezTo>
                <a:cubicBezTo>
                  <a:pt x="25" y="41"/>
                  <a:pt x="26" y="39"/>
                  <a:pt x="26" y="32"/>
                </a:cubicBezTo>
                <a:cubicBezTo>
                  <a:pt x="58" y="32"/>
                  <a:pt x="58" y="1"/>
                  <a:pt x="26" y="1"/>
                </a:cubicBezTo>
                <a:close/>
              </a:path>
            </a:pathLst>
          </a:custGeom>
          <a:solidFill>
            <a:schemeClr val="accent3"/>
          </a:solidFill>
          <a:ln>
            <a:noFill/>
          </a:ln>
        </p:spPr>
        <p:txBody>
          <a:bodyPr spcFirstLastPara="1" wrap="square" lIns="121897" tIns="121897" rIns="121897" bIns="121897" anchor="ctr" anchorCtr="0">
            <a:noAutofit/>
          </a:bodyPr>
          <a:lstStyle/>
          <a:p>
            <a:endParaRPr sz="1900"/>
          </a:p>
        </p:txBody>
      </p:sp>
      <p:sp>
        <p:nvSpPr>
          <p:cNvPr id="238" name="Google Shape;238;p32"/>
          <p:cNvSpPr/>
          <p:nvPr/>
        </p:nvSpPr>
        <p:spPr>
          <a:xfrm>
            <a:off x="10033878" y="4933739"/>
            <a:ext cx="2314141" cy="1999080"/>
          </a:xfrm>
          <a:custGeom>
            <a:avLst/>
            <a:gdLst/>
            <a:ahLst/>
            <a:cxnLst/>
            <a:rect l="l" t="t" r="r" b="b"/>
            <a:pathLst>
              <a:path w="58944" h="50919" extrusionOk="0">
                <a:moveTo>
                  <a:pt x="22833" y="1"/>
                </a:moveTo>
                <a:cubicBezTo>
                  <a:pt x="22794" y="1"/>
                  <a:pt x="22751" y="19"/>
                  <a:pt x="22714" y="56"/>
                </a:cubicBezTo>
                <a:cubicBezTo>
                  <a:pt x="21701" y="1260"/>
                  <a:pt x="21162" y="2716"/>
                  <a:pt x="21257" y="4268"/>
                </a:cubicBezTo>
                <a:cubicBezTo>
                  <a:pt x="20940" y="4141"/>
                  <a:pt x="20624" y="4015"/>
                  <a:pt x="20370" y="3793"/>
                </a:cubicBezTo>
                <a:cubicBezTo>
                  <a:pt x="20339" y="3730"/>
                  <a:pt x="20339" y="3635"/>
                  <a:pt x="20339" y="3571"/>
                </a:cubicBezTo>
                <a:cubicBezTo>
                  <a:pt x="20325" y="3476"/>
                  <a:pt x="20259" y="3434"/>
                  <a:pt x="20190" y="3434"/>
                </a:cubicBezTo>
                <a:cubicBezTo>
                  <a:pt x="20099" y="3434"/>
                  <a:pt x="20004" y="3508"/>
                  <a:pt x="20022" y="3635"/>
                </a:cubicBezTo>
                <a:cubicBezTo>
                  <a:pt x="20022" y="3635"/>
                  <a:pt x="20022" y="3666"/>
                  <a:pt x="20022" y="3666"/>
                </a:cubicBezTo>
                <a:cubicBezTo>
                  <a:pt x="19959" y="3698"/>
                  <a:pt x="19959" y="3761"/>
                  <a:pt x="20022" y="3825"/>
                </a:cubicBezTo>
                <a:cubicBezTo>
                  <a:pt x="20022" y="3825"/>
                  <a:pt x="20022" y="3856"/>
                  <a:pt x="20054" y="3856"/>
                </a:cubicBezTo>
                <a:cubicBezTo>
                  <a:pt x="20624" y="8258"/>
                  <a:pt x="21669" y="13706"/>
                  <a:pt x="26419" y="15321"/>
                </a:cubicBezTo>
                <a:cubicBezTo>
                  <a:pt x="26388" y="15321"/>
                  <a:pt x="26388" y="15352"/>
                  <a:pt x="26388" y="15352"/>
                </a:cubicBezTo>
                <a:cubicBezTo>
                  <a:pt x="26293" y="15416"/>
                  <a:pt x="26324" y="15574"/>
                  <a:pt x="26419" y="15637"/>
                </a:cubicBezTo>
                <a:cubicBezTo>
                  <a:pt x="30346" y="18836"/>
                  <a:pt x="30631" y="24948"/>
                  <a:pt x="35002" y="27671"/>
                </a:cubicBezTo>
                <a:cubicBezTo>
                  <a:pt x="34634" y="27811"/>
                  <a:pt x="34262" y="27869"/>
                  <a:pt x="33887" y="27869"/>
                </a:cubicBezTo>
                <a:cubicBezTo>
                  <a:pt x="32387" y="27869"/>
                  <a:pt x="30847" y="26937"/>
                  <a:pt x="29428" y="26531"/>
                </a:cubicBezTo>
                <a:cubicBezTo>
                  <a:pt x="27908" y="26120"/>
                  <a:pt x="26356" y="25930"/>
                  <a:pt x="24836" y="25708"/>
                </a:cubicBezTo>
                <a:cubicBezTo>
                  <a:pt x="21194" y="25138"/>
                  <a:pt x="16824" y="23903"/>
                  <a:pt x="15873" y="19818"/>
                </a:cubicBezTo>
                <a:cubicBezTo>
                  <a:pt x="15850" y="19771"/>
                  <a:pt x="15810" y="19742"/>
                  <a:pt x="15765" y="19742"/>
                </a:cubicBezTo>
                <a:cubicBezTo>
                  <a:pt x="15749" y="19742"/>
                  <a:pt x="15732" y="19746"/>
                  <a:pt x="15715" y="19754"/>
                </a:cubicBezTo>
                <a:cubicBezTo>
                  <a:pt x="15683" y="19723"/>
                  <a:pt x="15652" y="19707"/>
                  <a:pt x="15624" y="19707"/>
                </a:cubicBezTo>
                <a:cubicBezTo>
                  <a:pt x="15596" y="19707"/>
                  <a:pt x="15573" y="19723"/>
                  <a:pt x="15557" y="19754"/>
                </a:cubicBezTo>
                <a:cubicBezTo>
                  <a:pt x="15177" y="20388"/>
                  <a:pt x="14892" y="21053"/>
                  <a:pt x="14417" y="21623"/>
                </a:cubicBezTo>
                <a:cubicBezTo>
                  <a:pt x="13910" y="22256"/>
                  <a:pt x="13340" y="22731"/>
                  <a:pt x="12707" y="23206"/>
                </a:cubicBezTo>
                <a:cubicBezTo>
                  <a:pt x="12600" y="23286"/>
                  <a:pt x="12673" y="23411"/>
                  <a:pt x="12774" y="23411"/>
                </a:cubicBezTo>
                <a:cubicBezTo>
                  <a:pt x="12793" y="23411"/>
                  <a:pt x="12813" y="23406"/>
                  <a:pt x="12833" y="23396"/>
                </a:cubicBezTo>
                <a:cubicBezTo>
                  <a:pt x="12865" y="23396"/>
                  <a:pt x="12897" y="23365"/>
                  <a:pt x="12928" y="23333"/>
                </a:cubicBezTo>
                <a:lnTo>
                  <a:pt x="12960" y="23365"/>
                </a:lnTo>
                <a:cubicBezTo>
                  <a:pt x="13562" y="23713"/>
                  <a:pt x="14163" y="23840"/>
                  <a:pt x="14828" y="23966"/>
                </a:cubicBezTo>
                <a:cubicBezTo>
                  <a:pt x="15968" y="24220"/>
                  <a:pt x="16919" y="24600"/>
                  <a:pt x="17900" y="25233"/>
                </a:cubicBezTo>
                <a:cubicBezTo>
                  <a:pt x="18914" y="25866"/>
                  <a:pt x="19864" y="26563"/>
                  <a:pt x="21035" y="26785"/>
                </a:cubicBezTo>
                <a:cubicBezTo>
                  <a:pt x="17869" y="27735"/>
                  <a:pt x="15620" y="30300"/>
                  <a:pt x="12295" y="30775"/>
                </a:cubicBezTo>
                <a:cubicBezTo>
                  <a:pt x="12263" y="30743"/>
                  <a:pt x="12231" y="30712"/>
                  <a:pt x="12168" y="30712"/>
                </a:cubicBezTo>
                <a:cubicBezTo>
                  <a:pt x="10300" y="30648"/>
                  <a:pt x="9286" y="28780"/>
                  <a:pt x="7481" y="28463"/>
                </a:cubicBezTo>
                <a:cubicBezTo>
                  <a:pt x="7282" y="28425"/>
                  <a:pt x="7083" y="28408"/>
                  <a:pt x="6886" y="28408"/>
                </a:cubicBezTo>
                <a:cubicBezTo>
                  <a:pt x="6112" y="28408"/>
                  <a:pt x="5350" y="28660"/>
                  <a:pt x="4568" y="28812"/>
                </a:cubicBezTo>
                <a:cubicBezTo>
                  <a:pt x="4018" y="28917"/>
                  <a:pt x="3494" y="28970"/>
                  <a:pt x="2980" y="28970"/>
                </a:cubicBezTo>
                <a:cubicBezTo>
                  <a:pt x="2103" y="28970"/>
                  <a:pt x="1254" y="28814"/>
                  <a:pt x="356" y="28495"/>
                </a:cubicBezTo>
                <a:cubicBezTo>
                  <a:pt x="324" y="28463"/>
                  <a:pt x="292" y="28463"/>
                  <a:pt x="261" y="28432"/>
                </a:cubicBezTo>
                <a:cubicBezTo>
                  <a:pt x="236" y="28399"/>
                  <a:pt x="205" y="28385"/>
                  <a:pt x="174" y="28385"/>
                </a:cubicBezTo>
                <a:cubicBezTo>
                  <a:pt x="86" y="28385"/>
                  <a:pt x="0" y="28496"/>
                  <a:pt x="71" y="28590"/>
                </a:cubicBezTo>
                <a:cubicBezTo>
                  <a:pt x="1052" y="29825"/>
                  <a:pt x="2129" y="31408"/>
                  <a:pt x="3459" y="32295"/>
                </a:cubicBezTo>
                <a:cubicBezTo>
                  <a:pt x="4504" y="32960"/>
                  <a:pt x="5486" y="32548"/>
                  <a:pt x="6531" y="32929"/>
                </a:cubicBezTo>
                <a:cubicBezTo>
                  <a:pt x="7040" y="33138"/>
                  <a:pt x="7428" y="33234"/>
                  <a:pt x="7820" y="33234"/>
                </a:cubicBezTo>
                <a:cubicBezTo>
                  <a:pt x="8258" y="33234"/>
                  <a:pt x="8700" y="33114"/>
                  <a:pt x="9318" y="32897"/>
                </a:cubicBezTo>
                <a:cubicBezTo>
                  <a:pt x="10426" y="32517"/>
                  <a:pt x="11440" y="32073"/>
                  <a:pt x="12200" y="31187"/>
                </a:cubicBezTo>
                <a:cubicBezTo>
                  <a:pt x="13435" y="31060"/>
                  <a:pt x="14607" y="30712"/>
                  <a:pt x="15715" y="30142"/>
                </a:cubicBezTo>
                <a:cubicBezTo>
                  <a:pt x="16253" y="29952"/>
                  <a:pt x="16824" y="29698"/>
                  <a:pt x="17362" y="29477"/>
                </a:cubicBezTo>
                <a:cubicBezTo>
                  <a:pt x="17647" y="29382"/>
                  <a:pt x="17932" y="29287"/>
                  <a:pt x="18217" y="29160"/>
                </a:cubicBezTo>
                <a:lnTo>
                  <a:pt x="18217" y="29160"/>
                </a:lnTo>
                <a:cubicBezTo>
                  <a:pt x="17457" y="29540"/>
                  <a:pt x="16697" y="29983"/>
                  <a:pt x="16063" y="30522"/>
                </a:cubicBezTo>
                <a:cubicBezTo>
                  <a:pt x="14512" y="31852"/>
                  <a:pt x="14543" y="33974"/>
                  <a:pt x="14037" y="35779"/>
                </a:cubicBezTo>
                <a:cubicBezTo>
                  <a:pt x="13942" y="36032"/>
                  <a:pt x="13847" y="36317"/>
                  <a:pt x="13752" y="36570"/>
                </a:cubicBezTo>
                <a:cubicBezTo>
                  <a:pt x="13467" y="37235"/>
                  <a:pt x="13055" y="37837"/>
                  <a:pt x="12358" y="38281"/>
                </a:cubicBezTo>
                <a:cubicBezTo>
                  <a:pt x="12358" y="38312"/>
                  <a:pt x="12358" y="38312"/>
                  <a:pt x="12326" y="38344"/>
                </a:cubicBezTo>
                <a:cubicBezTo>
                  <a:pt x="12295" y="38344"/>
                  <a:pt x="12263" y="38376"/>
                  <a:pt x="12231" y="38407"/>
                </a:cubicBezTo>
                <a:cubicBezTo>
                  <a:pt x="10490" y="38502"/>
                  <a:pt x="8843" y="38819"/>
                  <a:pt x="7386" y="39864"/>
                </a:cubicBezTo>
                <a:cubicBezTo>
                  <a:pt x="5359" y="41257"/>
                  <a:pt x="3903" y="43348"/>
                  <a:pt x="1306" y="43728"/>
                </a:cubicBezTo>
                <a:cubicBezTo>
                  <a:pt x="1147" y="43728"/>
                  <a:pt x="1116" y="43949"/>
                  <a:pt x="1242" y="44044"/>
                </a:cubicBezTo>
                <a:cubicBezTo>
                  <a:pt x="2718" y="45005"/>
                  <a:pt x="4556" y="45538"/>
                  <a:pt x="6373" y="45538"/>
                </a:cubicBezTo>
                <a:cubicBezTo>
                  <a:pt x="7911" y="45538"/>
                  <a:pt x="9434" y="45157"/>
                  <a:pt x="10711" y="44329"/>
                </a:cubicBezTo>
                <a:cubicBezTo>
                  <a:pt x="12326" y="43284"/>
                  <a:pt x="14448" y="40244"/>
                  <a:pt x="12675" y="38534"/>
                </a:cubicBezTo>
                <a:cubicBezTo>
                  <a:pt x="12960" y="38312"/>
                  <a:pt x="13213" y="38059"/>
                  <a:pt x="13435" y="37806"/>
                </a:cubicBezTo>
                <a:cubicBezTo>
                  <a:pt x="14227" y="37014"/>
                  <a:pt x="14480" y="35810"/>
                  <a:pt x="14765" y="34765"/>
                </a:cubicBezTo>
                <a:cubicBezTo>
                  <a:pt x="15303" y="32770"/>
                  <a:pt x="16063" y="31187"/>
                  <a:pt x="18059" y="30300"/>
                </a:cubicBezTo>
                <a:cubicBezTo>
                  <a:pt x="20723" y="29093"/>
                  <a:pt x="23911" y="28672"/>
                  <a:pt x="26964" y="28672"/>
                </a:cubicBezTo>
                <a:cubicBezTo>
                  <a:pt x="28157" y="28672"/>
                  <a:pt x="29329" y="28736"/>
                  <a:pt x="30441" y="28843"/>
                </a:cubicBezTo>
                <a:cubicBezTo>
                  <a:pt x="30473" y="28843"/>
                  <a:pt x="30473" y="28812"/>
                  <a:pt x="30505" y="28812"/>
                </a:cubicBezTo>
                <a:cubicBezTo>
                  <a:pt x="34146" y="28970"/>
                  <a:pt x="37377" y="30078"/>
                  <a:pt x="40639" y="31662"/>
                </a:cubicBezTo>
                <a:cubicBezTo>
                  <a:pt x="43267" y="32929"/>
                  <a:pt x="45326" y="34987"/>
                  <a:pt x="47764" y="36507"/>
                </a:cubicBezTo>
                <a:cubicBezTo>
                  <a:pt x="47470" y="36444"/>
                  <a:pt x="47175" y="36416"/>
                  <a:pt x="46880" y="36416"/>
                </a:cubicBezTo>
                <a:cubicBezTo>
                  <a:pt x="44461" y="36416"/>
                  <a:pt x="42032" y="38294"/>
                  <a:pt x="39623" y="38294"/>
                </a:cubicBezTo>
                <a:cubicBezTo>
                  <a:pt x="38915" y="38294"/>
                  <a:pt x="38208" y="38132"/>
                  <a:pt x="37503" y="37711"/>
                </a:cubicBezTo>
                <a:cubicBezTo>
                  <a:pt x="37535" y="36380"/>
                  <a:pt x="37408" y="35019"/>
                  <a:pt x="36997" y="33720"/>
                </a:cubicBezTo>
                <a:cubicBezTo>
                  <a:pt x="36522" y="32327"/>
                  <a:pt x="34780" y="31123"/>
                  <a:pt x="34843" y="29635"/>
                </a:cubicBezTo>
                <a:cubicBezTo>
                  <a:pt x="34843" y="29520"/>
                  <a:pt x="34743" y="29439"/>
                  <a:pt x="34652" y="29439"/>
                </a:cubicBezTo>
                <a:cubicBezTo>
                  <a:pt x="34618" y="29439"/>
                  <a:pt x="34584" y="29450"/>
                  <a:pt x="34558" y="29477"/>
                </a:cubicBezTo>
                <a:cubicBezTo>
                  <a:pt x="31898" y="32010"/>
                  <a:pt x="33418" y="37711"/>
                  <a:pt x="37187" y="38186"/>
                </a:cubicBezTo>
                <a:cubicBezTo>
                  <a:pt x="37204" y="38238"/>
                  <a:pt x="37260" y="38261"/>
                  <a:pt x="37317" y="38261"/>
                </a:cubicBezTo>
                <a:cubicBezTo>
                  <a:pt x="37364" y="38261"/>
                  <a:pt x="37412" y="38246"/>
                  <a:pt x="37440" y="38217"/>
                </a:cubicBezTo>
                <a:cubicBezTo>
                  <a:pt x="38057" y="38786"/>
                  <a:pt x="38736" y="38987"/>
                  <a:pt x="39443" y="38987"/>
                </a:cubicBezTo>
                <a:cubicBezTo>
                  <a:pt x="40626" y="38987"/>
                  <a:pt x="41889" y="38427"/>
                  <a:pt x="43077" y="38091"/>
                </a:cubicBezTo>
                <a:lnTo>
                  <a:pt x="43077" y="38091"/>
                </a:lnTo>
                <a:cubicBezTo>
                  <a:pt x="42317" y="38471"/>
                  <a:pt x="41684" y="39072"/>
                  <a:pt x="40924" y="39516"/>
                </a:cubicBezTo>
                <a:cubicBezTo>
                  <a:pt x="39625" y="40305"/>
                  <a:pt x="37549" y="41053"/>
                  <a:pt x="35798" y="41053"/>
                </a:cubicBezTo>
                <a:cubicBezTo>
                  <a:pt x="35371" y="41053"/>
                  <a:pt x="34963" y="41008"/>
                  <a:pt x="34590" y="40909"/>
                </a:cubicBezTo>
                <a:lnTo>
                  <a:pt x="34558" y="40909"/>
                </a:lnTo>
                <a:cubicBezTo>
                  <a:pt x="33070" y="39801"/>
                  <a:pt x="32246" y="38027"/>
                  <a:pt x="30663" y="37077"/>
                </a:cubicBezTo>
                <a:cubicBezTo>
                  <a:pt x="30061" y="36697"/>
                  <a:pt x="29396" y="36475"/>
                  <a:pt x="28699" y="36317"/>
                </a:cubicBezTo>
                <a:cubicBezTo>
                  <a:pt x="27559" y="36032"/>
                  <a:pt x="25723" y="36349"/>
                  <a:pt x="25057" y="35177"/>
                </a:cubicBezTo>
                <a:cubicBezTo>
                  <a:pt x="25014" y="35100"/>
                  <a:pt x="24954" y="35069"/>
                  <a:pt x="24898" y="35069"/>
                </a:cubicBezTo>
                <a:cubicBezTo>
                  <a:pt x="24793" y="35069"/>
                  <a:pt x="24699" y="35180"/>
                  <a:pt x="24741" y="35304"/>
                </a:cubicBezTo>
                <a:cubicBezTo>
                  <a:pt x="26261" y="37742"/>
                  <a:pt x="27908" y="40339"/>
                  <a:pt x="30410" y="41891"/>
                </a:cubicBezTo>
                <a:cubicBezTo>
                  <a:pt x="31044" y="42298"/>
                  <a:pt x="31904" y="42604"/>
                  <a:pt x="32681" y="42604"/>
                </a:cubicBezTo>
                <a:cubicBezTo>
                  <a:pt x="33416" y="42604"/>
                  <a:pt x="34076" y="42330"/>
                  <a:pt x="34400" y="41606"/>
                </a:cubicBezTo>
                <a:cubicBezTo>
                  <a:pt x="34400" y="41606"/>
                  <a:pt x="34432" y="41574"/>
                  <a:pt x="34432" y="41574"/>
                </a:cubicBezTo>
                <a:cubicBezTo>
                  <a:pt x="34959" y="41661"/>
                  <a:pt x="35484" y="41703"/>
                  <a:pt x="36006" y="41703"/>
                </a:cubicBezTo>
                <a:cubicBezTo>
                  <a:pt x="37204" y="41703"/>
                  <a:pt x="38383" y="41477"/>
                  <a:pt x="39530" y="41036"/>
                </a:cubicBezTo>
                <a:cubicBezTo>
                  <a:pt x="41240" y="40371"/>
                  <a:pt x="42634" y="39104"/>
                  <a:pt x="44344" y="38534"/>
                </a:cubicBezTo>
                <a:lnTo>
                  <a:pt x="44344" y="38534"/>
                </a:lnTo>
                <a:cubicBezTo>
                  <a:pt x="43806" y="38882"/>
                  <a:pt x="43331" y="39326"/>
                  <a:pt x="43077" y="39991"/>
                </a:cubicBezTo>
                <a:cubicBezTo>
                  <a:pt x="42697" y="41036"/>
                  <a:pt x="42697" y="42271"/>
                  <a:pt x="42887" y="43348"/>
                </a:cubicBezTo>
                <a:cubicBezTo>
                  <a:pt x="41589" y="44551"/>
                  <a:pt x="41874" y="47338"/>
                  <a:pt x="42570" y="48763"/>
                </a:cubicBezTo>
                <a:cubicBezTo>
                  <a:pt x="43369" y="50338"/>
                  <a:pt x="45549" y="50918"/>
                  <a:pt x="47513" y="50918"/>
                </a:cubicBezTo>
                <a:cubicBezTo>
                  <a:pt x="48354" y="50918"/>
                  <a:pt x="49155" y="50812"/>
                  <a:pt x="49791" y="50631"/>
                </a:cubicBezTo>
                <a:cubicBezTo>
                  <a:pt x="49981" y="50568"/>
                  <a:pt x="49981" y="50283"/>
                  <a:pt x="49759" y="50283"/>
                </a:cubicBezTo>
                <a:cubicBezTo>
                  <a:pt x="48841" y="50220"/>
                  <a:pt x="48999" y="50283"/>
                  <a:pt x="48113" y="49460"/>
                </a:cubicBezTo>
                <a:cubicBezTo>
                  <a:pt x="47257" y="48668"/>
                  <a:pt x="47289" y="48636"/>
                  <a:pt x="47131" y="47686"/>
                </a:cubicBezTo>
                <a:cubicBezTo>
                  <a:pt x="47004" y="47085"/>
                  <a:pt x="46972" y="46514"/>
                  <a:pt x="46656" y="45976"/>
                </a:cubicBezTo>
                <a:cubicBezTo>
                  <a:pt x="45991" y="44773"/>
                  <a:pt x="44471" y="43918"/>
                  <a:pt x="43394" y="43094"/>
                </a:cubicBezTo>
                <a:cubicBezTo>
                  <a:pt x="43457" y="41511"/>
                  <a:pt x="43584" y="39737"/>
                  <a:pt x="45231" y="38946"/>
                </a:cubicBezTo>
                <a:cubicBezTo>
                  <a:pt x="45787" y="38679"/>
                  <a:pt x="46467" y="38574"/>
                  <a:pt x="47178" y="38574"/>
                </a:cubicBezTo>
                <a:cubicBezTo>
                  <a:pt x="48409" y="38574"/>
                  <a:pt x="49734" y="38889"/>
                  <a:pt x="50678" y="39231"/>
                </a:cubicBezTo>
                <a:cubicBezTo>
                  <a:pt x="53718" y="40276"/>
                  <a:pt x="55808" y="43949"/>
                  <a:pt x="57233" y="46609"/>
                </a:cubicBezTo>
                <a:cubicBezTo>
                  <a:pt x="57265" y="46673"/>
                  <a:pt x="57297" y="46704"/>
                  <a:pt x="57328" y="46704"/>
                </a:cubicBezTo>
                <a:cubicBezTo>
                  <a:pt x="57451" y="46769"/>
                  <a:pt x="57602" y="46800"/>
                  <a:pt x="57760" y="46800"/>
                </a:cubicBezTo>
                <a:cubicBezTo>
                  <a:pt x="58297" y="46800"/>
                  <a:pt x="58922" y="46451"/>
                  <a:pt x="58848" y="45913"/>
                </a:cubicBezTo>
                <a:cubicBezTo>
                  <a:pt x="58912" y="45881"/>
                  <a:pt x="58943" y="45786"/>
                  <a:pt x="58880" y="45723"/>
                </a:cubicBezTo>
                <a:cubicBezTo>
                  <a:pt x="55935" y="41764"/>
                  <a:pt x="52293" y="38439"/>
                  <a:pt x="48524" y="35240"/>
                </a:cubicBezTo>
                <a:cubicBezTo>
                  <a:pt x="44724" y="32042"/>
                  <a:pt x="40417" y="29635"/>
                  <a:pt x="35952" y="27418"/>
                </a:cubicBezTo>
                <a:cubicBezTo>
                  <a:pt x="36015" y="27355"/>
                  <a:pt x="36015" y="27228"/>
                  <a:pt x="35920" y="27165"/>
                </a:cubicBezTo>
                <a:cubicBezTo>
                  <a:pt x="35287" y="26690"/>
                  <a:pt x="34748" y="26151"/>
                  <a:pt x="34273" y="25581"/>
                </a:cubicBezTo>
                <a:cubicBezTo>
                  <a:pt x="33861" y="24188"/>
                  <a:pt x="33576" y="22858"/>
                  <a:pt x="33323" y="21464"/>
                </a:cubicBezTo>
                <a:cubicBezTo>
                  <a:pt x="33323" y="21464"/>
                  <a:pt x="33323" y="21433"/>
                  <a:pt x="33323" y="21433"/>
                </a:cubicBezTo>
                <a:lnTo>
                  <a:pt x="33323" y="21401"/>
                </a:lnTo>
                <a:cubicBezTo>
                  <a:pt x="35413" y="20483"/>
                  <a:pt x="37598" y="18773"/>
                  <a:pt x="38295" y="16524"/>
                </a:cubicBezTo>
                <a:cubicBezTo>
                  <a:pt x="38580" y="15574"/>
                  <a:pt x="38390" y="14656"/>
                  <a:pt x="38042" y="13737"/>
                </a:cubicBezTo>
                <a:cubicBezTo>
                  <a:pt x="37377" y="11964"/>
                  <a:pt x="36490" y="10222"/>
                  <a:pt x="35698" y="8480"/>
                </a:cubicBezTo>
                <a:cubicBezTo>
                  <a:pt x="35675" y="8423"/>
                  <a:pt x="35624" y="8399"/>
                  <a:pt x="35570" y="8399"/>
                </a:cubicBezTo>
                <a:cubicBezTo>
                  <a:pt x="35474" y="8399"/>
                  <a:pt x="35373" y="8474"/>
                  <a:pt x="35413" y="8575"/>
                </a:cubicBezTo>
                <a:cubicBezTo>
                  <a:pt x="36142" y="11425"/>
                  <a:pt x="33703" y="13294"/>
                  <a:pt x="32690" y="15669"/>
                </a:cubicBezTo>
                <a:cubicBezTo>
                  <a:pt x="31930" y="17506"/>
                  <a:pt x="32215" y="19501"/>
                  <a:pt x="32943" y="21306"/>
                </a:cubicBezTo>
                <a:cubicBezTo>
                  <a:pt x="32911" y="21369"/>
                  <a:pt x="32943" y="21464"/>
                  <a:pt x="33038" y="21496"/>
                </a:cubicBezTo>
                <a:cubicBezTo>
                  <a:pt x="33038" y="21528"/>
                  <a:pt x="33038" y="21528"/>
                  <a:pt x="33038" y="21528"/>
                </a:cubicBezTo>
                <a:cubicBezTo>
                  <a:pt x="33038" y="21559"/>
                  <a:pt x="33070" y="21591"/>
                  <a:pt x="33101" y="21591"/>
                </a:cubicBezTo>
                <a:cubicBezTo>
                  <a:pt x="33165" y="22731"/>
                  <a:pt x="33418" y="23935"/>
                  <a:pt x="33830" y="25011"/>
                </a:cubicBezTo>
                <a:cubicBezTo>
                  <a:pt x="33070" y="23966"/>
                  <a:pt x="32436" y="22826"/>
                  <a:pt x="31835" y="21654"/>
                </a:cubicBezTo>
                <a:cubicBezTo>
                  <a:pt x="30600" y="19311"/>
                  <a:pt x="29554" y="16999"/>
                  <a:pt x="29016" y="14402"/>
                </a:cubicBezTo>
                <a:cubicBezTo>
                  <a:pt x="29016" y="14402"/>
                  <a:pt x="29016" y="14371"/>
                  <a:pt x="29016" y="14371"/>
                </a:cubicBezTo>
                <a:lnTo>
                  <a:pt x="29048" y="14371"/>
                </a:lnTo>
                <a:cubicBezTo>
                  <a:pt x="29238" y="14307"/>
                  <a:pt x="29238" y="14086"/>
                  <a:pt x="29111" y="14022"/>
                </a:cubicBezTo>
                <a:cubicBezTo>
                  <a:pt x="31043" y="12185"/>
                  <a:pt x="30790" y="8385"/>
                  <a:pt x="29491" y="6327"/>
                </a:cubicBezTo>
                <a:cubicBezTo>
                  <a:pt x="28984" y="5535"/>
                  <a:pt x="28319" y="4807"/>
                  <a:pt x="27718" y="4078"/>
                </a:cubicBezTo>
                <a:cubicBezTo>
                  <a:pt x="27148" y="3413"/>
                  <a:pt x="26578" y="2495"/>
                  <a:pt x="25849" y="1988"/>
                </a:cubicBezTo>
                <a:cubicBezTo>
                  <a:pt x="25564" y="1798"/>
                  <a:pt x="25287" y="1695"/>
                  <a:pt x="25022" y="1695"/>
                </a:cubicBezTo>
                <a:cubicBezTo>
                  <a:pt x="24757" y="1695"/>
                  <a:pt x="24503" y="1798"/>
                  <a:pt x="24266" y="2020"/>
                </a:cubicBezTo>
                <a:cubicBezTo>
                  <a:pt x="23727" y="1481"/>
                  <a:pt x="23221" y="911"/>
                  <a:pt x="22967" y="120"/>
                </a:cubicBezTo>
                <a:cubicBezTo>
                  <a:pt x="22948" y="43"/>
                  <a:pt x="22894" y="1"/>
                  <a:pt x="22833" y="1"/>
                </a:cubicBezTo>
                <a:close/>
              </a:path>
            </a:pathLst>
          </a:custGeom>
          <a:solidFill>
            <a:schemeClr val="accent3"/>
          </a:solidFill>
          <a:ln>
            <a:noFill/>
          </a:ln>
        </p:spPr>
        <p:txBody>
          <a:bodyPr spcFirstLastPara="1" wrap="square" lIns="121897" tIns="121897" rIns="121897" bIns="121897" anchor="ctr" anchorCtr="0">
            <a:noAutofit/>
          </a:bodyPr>
          <a:lstStyle/>
          <a:p>
            <a:endParaRPr sz="1900"/>
          </a:p>
        </p:txBody>
      </p:sp>
      <p:sp>
        <p:nvSpPr>
          <p:cNvPr id="239" name="Google Shape;239;p32"/>
          <p:cNvSpPr/>
          <p:nvPr/>
        </p:nvSpPr>
        <p:spPr>
          <a:xfrm>
            <a:off x="789600" y="-245267"/>
            <a:ext cx="2389992" cy="3182808"/>
          </a:xfrm>
          <a:custGeom>
            <a:avLst/>
            <a:gdLst/>
            <a:ahLst/>
            <a:cxnLst/>
            <a:rect l="l" t="t" r="r" b="b"/>
            <a:pathLst>
              <a:path w="60876" h="81070" extrusionOk="0">
                <a:moveTo>
                  <a:pt x="583" y="1"/>
                </a:moveTo>
                <a:cubicBezTo>
                  <a:pt x="271" y="1"/>
                  <a:pt x="1" y="379"/>
                  <a:pt x="261" y="686"/>
                </a:cubicBezTo>
                <a:cubicBezTo>
                  <a:pt x="1781" y="2460"/>
                  <a:pt x="3396" y="4202"/>
                  <a:pt x="5202" y="5722"/>
                </a:cubicBezTo>
                <a:cubicBezTo>
                  <a:pt x="6943" y="7527"/>
                  <a:pt x="8622" y="9395"/>
                  <a:pt x="9952" y="11486"/>
                </a:cubicBezTo>
                <a:cubicBezTo>
                  <a:pt x="12612" y="15634"/>
                  <a:pt x="12549" y="21683"/>
                  <a:pt x="12580" y="26497"/>
                </a:cubicBezTo>
                <a:cubicBezTo>
                  <a:pt x="12675" y="35934"/>
                  <a:pt x="7387" y="44738"/>
                  <a:pt x="8083" y="54175"/>
                </a:cubicBezTo>
                <a:cubicBezTo>
                  <a:pt x="8100" y="54290"/>
                  <a:pt x="8201" y="54354"/>
                  <a:pt x="8294" y="54354"/>
                </a:cubicBezTo>
                <a:cubicBezTo>
                  <a:pt x="8382" y="54354"/>
                  <a:pt x="8463" y="54298"/>
                  <a:pt x="8463" y="54175"/>
                </a:cubicBezTo>
                <a:cubicBezTo>
                  <a:pt x="8653" y="46068"/>
                  <a:pt x="11599" y="38531"/>
                  <a:pt x="12707" y="30614"/>
                </a:cubicBezTo>
                <a:cubicBezTo>
                  <a:pt x="12834" y="32830"/>
                  <a:pt x="13372" y="35016"/>
                  <a:pt x="13816" y="37232"/>
                </a:cubicBezTo>
                <a:cubicBezTo>
                  <a:pt x="14544" y="41033"/>
                  <a:pt x="14037" y="45245"/>
                  <a:pt x="15684" y="48792"/>
                </a:cubicBezTo>
                <a:cubicBezTo>
                  <a:pt x="15652" y="48887"/>
                  <a:pt x="15652" y="49013"/>
                  <a:pt x="15747" y="49077"/>
                </a:cubicBezTo>
                <a:cubicBezTo>
                  <a:pt x="14101" y="53795"/>
                  <a:pt x="11155" y="59464"/>
                  <a:pt x="13531" y="64404"/>
                </a:cubicBezTo>
                <a:cubicBezTo>
                  <a:pt x="14671" y="66811"/>
                  <a:pt x="16824" y="68521"/>
                  <a:pt x="18091" y="70833"/>
                </a:cubicBezTo>
                <a:cubicBezTo>
                  <a:pt x="19769" y="73905"/>
                  <a:pt x="19801" y="77484"/>
                  <a:pt x="18376" y="80650"/>
                </a:cubicBezTo>
                <a:cubicBezTo>
                  <a:pt x="18201" y="80767"/>
                  <a:pt x="18267" y="81070"/>
                  <a:pt x="18475" y="81070"/>
                </a:cubicBezTo>
                <a:cubicBezTo>
                  <a:pt x="18494" y="81070"/>
                  <a:pt x="18513" y="81067"/>
                  <a:pt x="18534" y="81062"/>
                </a:cubicBezTo>
                <a:cubicBezTo>
                  <a:pt x="25723" y="79479"/>
                  <a:pt x="29175" y="70580"/>
                  <a:pt x="28542" y="63929"/>
                </a:cubicBezTo>
                <a:cubicBezTo>
                  <a:pt x="27877" y="56804"/>
                  <a:pt x="22778" y="50945"/>
                  <a:pt x="16064" y="48823"/>
                </a:cubicBezTo>
                <a:cubicBezTo>
                  <a:pt x="16064" y="48760"/>
                  <a:pt x="16064" y="48728"/>
                  <a:pt x="16064" y="48696"/>
                </a:cubicBezTo>
                <a:cubicBezTo>
                  <a:pt x="14639" y="45150"/>
                  <a:pt x="15051" y="41254"/>
                  <a:pt x="14322" y="37549"/>
                </a:cubicBezTo>
                <a:cubicBezTo>
                  <a:pt x="13626" y="33844"/>
                  <a:pt x="12580" y="30265"/>
                  <a:pt x="13182" y="26465"/>
                </a:cubicBezTo>
                <a:cubicBezTo>
                  <a:pt x="13205" y="26419"/>
                  <a:pt x="13161" y="26389"/>
                  <a:pt x="13110" y="26389"/>
                </a:cubicBezTo>
                <a:cubicBezTo>
                  <a:pt x="13092" y="26389"/>
                  <a:pt x="13072" y="26393"/>
                  <a:pt x="13055" y="26402"/>
                </a:cubicBezTo>
                <a:cubicBezTo>
                  <a:pt x="13087" y="25452"/>
                  <a:pt x="13087" y="24533"/>
                  <a:pt x="13055" y="23551"/>
                </a:cubicBezTo>
                <a:cubicBezTo>
                  <a:pt x="12865" y="20131"/>
                  <a:pt x="12865" y="16394"/>
                  <a:pt x="11599" y="13132"/>
                </a:cubicBezTo>
                <a:lnTo>
                  <a:pt x="11599" y="13132"/>
                </a:lnTo>
                <a:cubicBezTo>
                  <a:pt x="13784" y="16014"/>
                  <a:pt x="15716" y="19118"/>
                  <a:pt x="18376" y="21620"/>
                </a:cubicBezTo>
                <a:cubicBezTo>
                  <a:pt x="19833" y="23045"/>
                  <a:pt x="21448" y="24280"/>
                  <a:pt x="23126" y="25388"/>
                </a:cubicBezTo>
                <a:cubicBezTo>
                  <a:pt x="23110" y="25384"/>
                  <a:pt x="23094" y="25382"/>
                  <a:pt x="23077" y="25382"/>
                </a:cubicBezTo>
                <a:cubicBezTo>
                  <a:pt x="22962" y="25382"/>
                  <a:pt x="22845" y="25476"/>
                  <a:pt x="22873" y="25642"/>
                </a:cubicBezTo>
                <a:cubicBezTo>
                  <a:pt x="23728" y="29125"/>
                  <a:pt x="24836" y="32862"/>
                  <a:pt x="27338" y="35491"/>
                </a:cubicBezTo>
                <a:cubicBezTo>
                  <a:pt x="29682" y="37992"/>
                  <a:pt x="31962" y="38341"/>
                  <a:pt x="35129" y="38436"/>
                </a:cubicBezTo>
                <a:cubicBezTo>
                  <a:pt x="37156" y="38531"/>
                  <a:pt x="38296" y="39734"/>
                  <a:pt x="40196" y="40146"/>
                </a:cubicBezTo>
                <a:cubicBezTo>
                  <a:pt x="41280" y="40395"/>
                  <a:pt x="42434" y="40494"/>
                  <a:pt x="43584" y="40494"/>
                </a:cubicBezTo>
                <a:cubicBezTo>
                  <a:pt x="44485" y="40494"/>
                  <a:pt x="45383" y="40433"/>
                  <a:pt x="46245" y="40336"/>
                </a:cubicBezTo>
                <a:cubicBezTo>
                  <a:pt x="48303" y="40114"/>
                  <a:pt x="50203" y="39513"/>
                  <a:pt x="52167" y="38942"/>
                </a:cubicBezTo>
                <a:cubicBezTo>
                  <a:pt x="53626" y="38503"/>
                  <a:pt x="54961" y="38289"/>
                  <a:pt x="56291" y="38289"/>
                </a:cubicBezTo>
                <a:cubicBezTo>
                  <a:pt x="57645" y="38289"/>
                  <a:pt x="58994" y="38511"/>
                  <a:pt x="60464" y="38942"/>
                </a:cubicBezTo>
                <a:cubicBezTo>
                  <a:pt x="60484" y="38946"/>
                  <a:pt x="60503" y="38947"/>
                  <a:pt x="60521" y="38947"/>
                </a:cubicBezTo>
                <a:cubicBezTo>
                  <a:pt x="60679" y="38947"/>
                  <a:pt x="60781" y="38831"/>
                  <a:pt x="60781" y="38689"/>
                </a:cubicBezTo>
                <a:cubicBezTo>
                  <a:pt x="60876" y="38594"/>
                  <a:pt x="60876" y="38436"/>
                  <a:pt x="60717" y="38341"/>
                </a:cubicBezTo>
                <a:cubicBezTo>
                  <a:pt x="58817" y="37011"/>
                  <a:pt x="57962" y="34921"/>
                  <a:pt x="56410" y="33242"/>
                </a:cubicBezTo>
                <a:cubicBezTo>
                  <a:pt x="55460" y="32197"/>
                  <a:pt x="54289" y="31532"/>
                  <a:pt x="53022" y="30930"/>
                </a:cubicBezTo>
                <a:cubicBezTo>
                  <a:pt x="50583" y="29727"/>
                  <a:pt x="48873" y="28808"/>
                  <a:pt x="46878" y="26940"/>
                </a:cubicBezTo>
                <a:cubicBezTo>
                  <a:pt x="45516" y="25673"/>
                  <a:pt x="44249" y="24438"/>
                  <a:pt x="42539" y="23646"/>
                </a:cubicBezTo>
                <a:cubicBezTo>
                  <a:pt x="41227" y="23005"/>
                  <a:pt x="39796" y="22600"/>
                  <a:pt x="38333" y="22600"/>
                </a:cubicBezTo>
                <a:cubicBezTo>
                  <a:pt x="38278" y="22600"/>
                  <a:pt x="38224" y="22600"/>
                  <a:pt x="38169" y="22601"/>
                </a:cubicBezTo>
                <a:cubicBezTo>
                  <a:pt x="36516" y="22648"/>
                  <a:pt x="35103" y="23105"/>
                  <a:pt x="33564" y="23105"/>
                </a:cubicBezTo>
                <a:cubicBezTo>
                  <a:pt x="33010" y="23105"/>
                  <a:pt x="32439" y="23046"/>
                  <a:pt x="31835" y="22886"/>
                </a:cubicBezTo>
                <a:cubicBezTo>
                  <a:pt x="30857" y="22642"/>
                  <a:pt x="30155" y="22397"/>
                  <a:pt x="29382" y="22397"/>
                </a:cubicBezTo>
                <a:cubicBezTo>
                  <a:pt x="28953" y="22397"/>
                  <a:pt x="28503" y="22473"/>
                  <a:pt x="27972" y="22665"/>
                </a:cubicBezTo>
                <a:cubicBezTo>
                  <a:pt x="26325" y="23266"/>
                  <a:pt x="25058" y="24343"/>
                  <a:pt x="23285" y="24596"/>
                </a:cubicBezTo>
                <a:cubicBezTo>
                  <a:pt x="21764" y="23551"/>
                  <a:pt x="20308" y="22380"/>
                  <a:pt x="18978" y="21081"/>
                </a:cubicBezTo>
                <a:cubicBezTo>
                  <a:pt x="15811" y="18041"/>
                  <a:pt x="13752" y="14082"/>
                  <a:pt x="10585" y="11074"/>
                </a:cubicBezTo>
                <a:cubicBezTo>
                  <a:pt x="9920" y="9997"/>
                  <a:pt x="9160" y="8952"/>
                  <a:pt x="8305" y="7939"/>
                </a:cubicBezTo>
                <a:lnTo>
                  <a:pt x="8305" y="7939"/>
                </a:lnTo>
                <a:cubicBezTo>
                  <a:pt x="9984" y="8952"/>
                  <a:pt x="11757" y="9680"/>
                  <a:pt x="13721" y="10092"/>
                </a:cubicBezTo>
                <a:cubicBezTo>
                  <a:pt x="15177" y="11676"/>
                  <a:pt x="16476" y="12594"/>
                  <a:pt x="18693" y="12784"/>
                </a:cubicBezTo>
                <a:cubicBezTo>
                  <a:pt x="19895" y="12900"/>
                  <a:pt x="21537" y="13556"/>
                  <a:pt x="22977" y="13556"/>
                </a:cubicBezTo>
                <a:cubicBezTo>
                  <a:pt x="23508" y="13556"/>
                  <a:pt x="24012" y="13466"/>
                  <a:pt x="24456" y="13227"/>
                </a:cubicBezTo>
                <a:cubicBezTo>
                  <a:pt x="25058" y="12911"/>
                  <a:pt x="25216" y="12562"/>
                  <a:pt x="25628" y="12056"/>
                </a:cubicBezTo>
                <a:cubicBezTo>
                  <a:pt x="26135" y="11391"/>
                  <a:pt x="27243" y="10504"/>
                  <a:pt x="27655" y="9712"/>
                </a:cubicBezTo>
                <a:cubicBezTo>
                  <a:pt x="28478" y="8097"/>
                  <a:pt x="27402" y="5912"/>
                  <a:pt x="26768" y="4297"/>
                </a:cubicBezTo>
                <a:cubicBezTo>
                  <a:pt x="26768" y="4202"/>
                  <a:pt x="26768" y="4107"/>
                  <a:pt x="26768" y="4012"/>
                </a:cubicBezTo>
                <a:cubicBezTo>
                  <a:pt x="26792" y="3844"/>
                  <a:pt x="26671" y="3767"/>
                  <a:pt x="26542" y="3767"/>
                </a:cubicBezTo>
                <a:cubicBezTo>
                  <a:pt x="26500" y="3767"/>
                  <a:pt x="26458" y="3775"/>
                  <a:pt x="26420" y="3790"/>
                </a:cubicBezTo>
                <a:cubicBezTo>
                  <a:pt x="26325" y="3822"/>
                  <a:pt x="26198" y="3917"/>
                  <a:pt x="26230" y="4043"/>
                </a:cubicBezTo>
                <a:cubicBezTo>
                  <a:pt x="26261" y="4107"/>
                  <a:pt x="26293" y="4170"/>
                  <a:pt x="26293" y="4233"/>
                </a:cubicBezTo>
                <a:cubicBezTo>
                  <a:pt x="26042" y="8426"/>
                  <a:pt x="21372" y="9813"/>
                  <a:pt x="17128" y="9813"/>
                </a:cubicBezTo>
                <a:cubicBezTo>
                  <a:pt x="16019" y="9813"/>
                  <a:pt x="14939" y="9718"/>
                  <a:pt x="13974" y="9554"/>
                </a:cubicBezTo>
                <a:cubicBezTo>
                  <a:pt x="13942" y="9522"/>
                  <a:pt x="13879" y="9490"/>
                  <a:pt x="13847" y="9427"/>
                </a:cubicBezTo>
                <a:cubicBezTo>
                  <a:pt x="13792" y="9372"/>
                  <a:pt x="13730" y="9346"/>
                  <a:pt x="13670" y="9346"/>
                </a:cubicBezTo>
                <a:cubicBezTo>
                  <a:pt x="13594" y="9346"/>
                  <a:pt x="13521" y="9388"/>
                  <a:pt x="13467" y="9459"/>
                </a:cubicBezTo>
                <a:cubicBezTo>
                  <a:pt x="12960" y="9364"/>
                  <a:pt x="12517" y="9269"/>
                  <a:pt x="12137" y="9110"/>
                </a:cubicBezTo>
                <a:cubicBezTo>
                  <a:pt x="9857" y="8414"/>
                  <a:pt x="7893" y="7084"/>
                  <a:pt x="6120" y="5532"/>
                </a:cubicBezTo>
                <a:cubicBezTo>
                  <a:pt x="5170" y="4550"/>
                  <a:pt x="4156" y="3600"/>
                  <a:pt x="3175" y="2682"/>
                </a:cubicBezTo>
                <a:cubicBezTo>
                  <a:pt x="2383" y="1827"/>
                  <a:pt x="1623" y="971"/>
                  <a:pt x="895" y="148"/>
                </a:cubicBezTo>
                <a:cubicBezTo>
                  <a:pt x="798" y="44"/>
                  <a:pt x="688" y="1"/>
                  <a:pt x="583" y="1"/>
                </a:cubicBezTo>
                <a:close/>
              </a:path>
            </a:pathLst>
          </a:custGeom>
          <a:solidFill>
            <a:schemeClr val="accent1"/>
          </a:solidFill>
          <a:ln>
            <a:noFill/>
          </a:ln>
        </p:spPr>
        <p:txBody>
          <a:bodyPr spcFirstLastPara="1" wrap="square" lIns="121897" tIns="121897" rIns="121897" bIns="121897" anchor="ctr" anchorCtr="0">
            <a:noAutofit/>
          </a:bodyPr>
          <a:lstStyle/>
          <a:p>
            <a:endParaRPr sz="1900"/>
          </a:p>
        </p:txBody>
      </p:sp>
      <p:sp>
        <p:nvSpPr>
          <p:cNvPr id="240" name="Google Shape;240;p32"/>
          <p:cNvSpPr/>
          <p:nvPr/>
        </p:nvSpPr>
        <p:spPr>
          <a:xfrm>
            <a:off x="-235833" y="-69507"/>
            <a:ext cx="1403780" cy="2263811"/>
          </a:xfrm>
          <a:custGeom>
            <a:avLst/>
            <a:gdLst/>
            <a:ahLst/>
            <a:cxnLst/>
            <a:rect l="l" t="t" r="r" b="b"/>
            <a:pathLst>
              <a:path w="35756" h="57662" extrusionOk="0">
                <a:moveTo>
                  <a:pt x="29169" y="0"/>
                </a:moveTo>
                <a:cubicBezTo>
                  <a:pt x="29072" y="0"/>
                  <a:pt x="28977" y="93"/>
                  <a:pt x="29041" y="200"/>
                </a:cubicBezTo>
                <a:cubicBezTo>
                  <a:pt x="32018" y="6217"/>
                  <a:pt x="35407" y="12392"/>
                  <a:pt x="34013" y="19296"/>
                </a:cubicBezTo>
                <a:cubicBezTo>
                  <a:pt x="33971" y="19296"/>
                  <a:pt x="33915" y="19310"/>
                  <a:pt x="33845" y="19310"/>
                </a:cubicBezTo>
                <a:cubicBezTo>
                  <a:pt x="33809" y="19310"/>
                  <a:pt x="33771" y="19307"/>
                  <a:pt x="33728" y="19296"/>
                </a:cubicBezTo>
                <a:cubicBezTo>
                  <a:pt x="33538" y="19423"/>
                  <a:pt x="33317" y="19549"/>
                  <a:pt x="33127" y="19676"/>
                </a:cubicBezTo>
                <a:cubicBezTo>
                  <a:pt x="32717" y="19817"/>
                  <a:pt x="32317" y="19885"/>
                  <a:pt x="31930" y="19885"/>
                </a:cubicBezTo>
                <a:cubicBezTo>
                  <a:pt x="31360" y="19885"/>
                  <a:pt x="30817" y="19737"/>
                  <a:pt x="30308" y="19454"/>
                </a:cubicBezTo>
                <a:cubicBezTo>
                  <a:pt x="29865" y="19296"/>
                  <a:pt x="29485" y="19043"/>
                  <a:pt x="29041" y="18853"/>
                </a:cubicBezTo>
                <a:cubicBezTo>
                  <a:pt x="27520" y="18217"/>
                  <a:pt x="25964" y="17956"/>
                  <a:pt x="24379" y="17956"/>
                </a:cubicBezTo>
                <a:cubicBezTo>
                  <a:pt x="23358" y="17956"/>
                  <a:pt x="22325" y="18065"/>
                  <a:pt x="21282" y="18251"/>
                </a:cubicBezTo>
                <a:cubicBezTo>
                  <a:pt x="18147" y="18789"/>
                  <a:pt x="15107" y="19803"/>
                  <a:pt x="11972" y="20309"/>
                </a:cubicBezTo>
                <a:cubicBezTo>
                  <a:pt x="11908" y="20341"/>
                  <a:pt x="11813" y="20341"/>
                  <a:pt x="11718" y="20373"/>
                </a:cubicBezTo>
                <a:cubicBezTo>
                  <a:pt x="7633" y="20373"/>
                  <a:pt x="3769" y="17174"/>
                  <a:pt x="4751" y="12709"/>
                </a:cubicBezTo>
                <a:cubicBezTo>
                  <a:pt x="4973" y="11822"/>
                  <a:pt x="5480" y="11284"/>
                  <a:pt x="4434" y="10999"/>
                </a:cubicBezTo>
                <a:cubicBezTo>
                  <a:pt x="4313" y="10963"/>
                  <a:pt x="4187" y="10946"/>
                  <a:pt x="4059" y="10946"/>
                </a:cubicBezTo>
                <a:cubicBezTo>
                  <a:pt x="2951" y="10946"/>
                  <a:pt x="1652" y="12193"/>
                  <a:pt x="1141" y="12931"/>
                </a:cubicBezTo>
                <a:cubicBezTo>
                  <a:pt x="1" y="14672"/>
                  <a:pt x="96" y="16826"/>
                  <a:pt x="571" y="18726"/>
                </a:cubicBezTo>
                <a:cubicBezTo>
                  <a:pt x="571" y="18821"/>
                  <a:pt x="634" y="18853"/>
                  <a:pt x="698" y="18853"/>
                </a:cubicBezTo>
                <a:cubicBezTo>
                  <a:pt x="856" y="19106"/>
                  <a:pt x="1014" y="19359"/>
                  <a:pt x="1204" y="19581"/>
                </a:cubicBezTo>
                <a:cubicBezTo>
                  <a:pt x="1869" y="20721"/>
                  <a:pt x="2534" y="21925"/>
                  <a:pt x="3263" y="23096"/>
                </a:cubicBezTo>
                <a:cubicBezTo>
                  <a:pt x="3231" y="23160"/>
                  <a:pt x="3263" y="23255"/>
                  <a:pt x="3358" y="23318"/>
                </a:cubicBezTo>
                <a:cubicBezTo>
                  <a:pt x="3389" y="23350"/>
                  <a:pt x="3421" y="23350"/>
                  <a:pt x="3421" y="23350"/>
                </a:cubicBezTo>
                <a:cubicBezTo>
                  <a:pt x="4308" y="24838"/>
                  <a:pt x="5258" y="26263"/>
                  <a:pt x="6335" y="27530"/>
                </a:cubicBezTo>
                <a:cubicBezTo>
                  <a:pt x="7095" y="28385"/>
                  <a:pt x="7918" y="29082"/>
                  <a:pt x="8932" y="29588"/>
                </a:cubicBezTo>
                <a:cubicBezTo>
                  <a:pt x="9565" y="29905"/>
                  <a:pt x="11877" y="30127"/>
                  <a:pt x="12858" y="30602"/>
                </a:cubicBezTo>
                <a:cubicBezTo>
                  <a:pt x="12827" y="30634"/>
                  <a:pt x="12827" y="30697"/>
                  <a:pt x="12890" y="30729"/>
                </a:cubicBezTo>
                <a:cubicBezTo>
                  <a:pt x="12637" y="31235"/>
                  <a:pt x="12415" y="31742"/>
                  <a:pt x="12193" y="32249"/>
                </a:cubicBezTo>
                <a:cubicBezTo>
                  <a:pt x="12130" y="32280"/>
                  <a:pt x="12067" y="32375"/>
                  <a:pt x="12098" y="32470"/>
                </a:cubicBezTo>
                <a:cubicBezTo>
                  <a:pt x="12858" y="34687"/>
                  <a:pt x="16690" y="35099"/>
                  <a:pt x="18686" y="35384"/>
                </a:cubicBezTo>
                <a:cubicBezTo>
                  <a:pt x="19427" y="35479"/>
                  <a:pt x="20173" y="35529"/>
                  <a:pt x="20918" y="35529"/>
                </a:cubicBezTo>
                <a:cubicBezTo>
                  <a:pt x="23387" y="35529"/>
                  <a:pt x="25838" y="34985"/>
                  <a:pt x="28028" y="33769"/>
                </a:cubicBezTo>
                <a:cubicBezTo>
                  <a:pt x="29801" y="32787"/>
                  <a:pt x="31227" y="31425"/>
                  <a:pt x="32272" y="29778"/>
                </a:cubicBezTo>
                <a:lnTo>
                  <a:pt x="32272" y="29778"/>
                </a:lnTo>
                <a:cubicBezTo>
                  <a:pt x="31322" y="31900"/>
                  <a:pt x="30276" y="33959"/>
                  <a:pt x="29105" y="36017"/>
                </a:cubicBezTo>
                <a:cubicBezTo>
                  <a:pt x="25969" y="37126"/>
                  <a:pt x="22993" y="39976"/>
                  <a:pt x="22676" y="43396"/>
                </a:cubicBezTo>
                <a:cubicBezTo>
                  <a:pt x="22201" y="48716"/>
                  <a:pt x="28218" y="51978"/>
                  <a:pt x="27078" y="57362"/>
                </a:cubicBezTo>
                <a:cubicBezTo>
                  <a:pt x="27046" y="57425"/>
                  <a:pt x="27046" y="57457"/>
                  <a:pt x="27078" y="57489"/>
                </a:cubicBezTo>
                <a:cubicBezTo>
                  <a:pt x="27096" y="57594"/>
                  <a:pt x="27192" y="57661"/>
                  <a:pt x="27284" y="57661"/>
                </a:cubicBezTo>
                <a:cubicBezTo>
                  <a:pt x="27358" y="57661"/>
                  <a:pt x="27430" y="57619"/>
                  <a:pt x="27458" y="57520"/>
                </a:cubicBezTo>
                <a:cubicBezTo>
                  <a:pt x="27490" y="57425"/>
                  <a:pt x="27521" y="57299"/>
                  <a:pt x="27553" y="57204"/>
                </a:cubicBezTo>
                <a:cubicBezTo>
                  <a:pt x="29516" y="54670"/>
                  <a:pt x="30498" y="51567"/>
                  <a:pt x="30688" y="48400"/>
                </a:cubicBezTo>
                <a:cubicBezTo>
                  <a:pt x="30783" y="46721"/>
                  <a:pt x="30656" y="45043"/>
                  <a:pt x="30340" y="43396"/>
                </a:cubicBezTo>
                <a:cubicBezTo>
                  <a:pt x="29896" y="41084"/>
                  <a:pt x="28820" y="38931"/>
                  <a:pt x="29231" y="36556"/>
                </a:cubicBezTo>
                <a:cubicBezTo>
                  <a:pt x="29263" y="36492"/>
                  <a:pt x="29295" y="36429"/>
                  <a:pt x="29326" y="36397"/>
                </a:cubicBezTo>
                <a:cubicBezTo>
                  <a:pt x="29358" y="36366"/>
                  <a:pt x="29326" y="36366"/>
                  <a:pt x="29358" y="36366"/>
                </a:cubicBezTo>
                <a:cubicBezTo>
                  <a:pt x="29358" y="36366"/>
                  <a:pt x="29390" y="36334"/>
                  <a:pt x="29421" y="36302"/>
                </a:cubicBezTo>
                <a:cubicBezTo>
                  <a:pt x="31670" y="33199"/>
                  <a:pt x="33222" y="29462"/>
                  <a:pt x="34108" y="25757"/>
                </a:cubicBezTo>
                <a:cubicBezTo>
                  <a:pt x="34773" y="23888"/>
                  <a:pt x="35185" y="21893"/>
                  <a:pt x="34742" y="20024"/>
                </a:cubicBezTo>
                <a:cubicBezTo>
                  <a:pt x="34773" y="19898"/>
                  <a:pt x="34805" y="19771"/>
                  <a:pt x="34868" y="19644"/>
                </a:cubicBezTo>
                <a:cubicBezTo>
                  <a:pt x="34932" y="19644"/>
                  <a:pt x="34995" y="19518"/>
                  <a:pt x="34900" y="19423"/>
                </a:cubicBezTo>
                <a:cubicBezTo>
                  <a:pt x="34932" y="19359"/>
                  <a:pt x="34932" y="19296"/>
                  <a:pt x="34963" y="19201"/>
                </a:cubicBezTo>
                <a:cubicBezTo>
                  <a:pt x="34983" y="19105"/>
                  <a:pt x="34897" y="19032"/>
                  <a:pt x="34813" y="19032"/>
                </a:cubicBezTo>
                <a:cubicBezTo>
                  <a:pt x="34758" y="19032"/>
                  <a:pt x="34703" y="19063"/>
                  <a:pt x="34678" y="19138"/>
                </a:cubicBezTo>
                <a:lnTo>
                  <a:pt x="34647" y="19233"/>
                </a:lnTo>
                <a:cubicBezTo>
                  <a:pt x="34583" y="19201"/>
                  <a:pt x="34552" y="19169"/>
                  <a:pt x="34520" y="19169"/>
                </a:cubicBezTo>
                <a:cubicBezTo>
                  <a:pt x="35755" y="12519"/>
                  <a:pt x="32810" y="5615"/>
                  <a:pt x="29295" y="73"/>
                </a:cubicBezTo>
                <a:cubicBezTo>
                  <a:pt x="29264" y="22"/>
                  <a:pt x="29216" y="0"/>
                  <a:pt x="29169" y="0"/>
                </a:cubicBezTo>
                <a:close/>
              </a:path>
            </a:pathLst>
          </a:custGeom>
          <a:solidFill>
            <a:schemeClr val="accent1"/>
          </a:solidFill>
          <a:ln>
            <a:noFill/>
          </a:ln>
        </p:spPr>
        <p:txBody>
          <a:bodyPr spcFirstLastPara="1" wrap="square" lIns="121897" tIns="121897" rIns="121897" bIns="121897" anchor="ctr" anchorCtr="0">
            <a:noAutofit/>
          </a:bodyPr>
          <a:lstStyle/>
          <a:p>
            <a:endParaRPr sz="1900"/>
          </a:p>
        </p:txBody>
      </p:sp>
      <p:sp>
        <p:nvSpPr>
          <p:cNvPr id="241" name="Google Shape;241;p32"/>
          <p:cNvSpPr/>
          <p:nvPr/>
        </p:nvSpPr>
        <p:spPr>
          <a:xfrm>
            <a:off x="10975298" y="4902569"/>
            <a:ext cx="1419916" cy="1858372"/>
          </a:xfrm>
          <a:custGeom>
            <a:avLst/>
            <a:gdLst/>
            <a:ahLst/>
            <a:cxnLst/>
            <a:rect l="l" t="t" r="r" b="b"/>
            <a:pathLst>
              <a:path w="36167" h="47335" extrusionOk="0">
                <a:moveTo>
                  <a:pt x="982" y="1135"/>
                </a:moveTo>
                <a:cubicBezTo>
                  <a:pt x="1014" y="1262"/>
                  <a:pt x="1046" y="1389"/>
                  <a:pt x="1109" y="1484"/>
                </a:cubicBezTo>
                <a:cubicBezTo>
                  <a:pt x="1584" y="3637"/>
                  <a:pt x="2978" y="5474"/>
                  <a:pt x="4086" y="7311"/>
                </a:cubicBezTo>
                <a:cubicBezTo>
                  <a:pt x="6113" y="10573"/>
                  <a:pt x="6810" y="13676"/>
                  <a:pt x="5828" y="17350"/>
                </a:cubicBezTo>
                <a:cubicBezTo>
                  <a:pt x="5511" y="14753"/>
                  <a:pt x="3136" y="12789"/>
                  <a:pt x="2091" y="10446"/>
                </a:cubicBezTo>
                <a:cubicBezTo>
                  <a:pt x="729" y="7437"/>
                  <a:pt x="412" y="4334"/>
                  <a:pt x="982" y="1135"/>
                </a:cubicBezTo>
                <a:close/>
                <a:moveTo>
                  <a:pt x="2503" y="3732"/>
                </a:moveTo>
                <a:cubicBezTo>
                  <a:pt x="3358" y="4682"/>
                  <a:pt x="4466" y="5442"/>
                  <a:pt x="5479" y="6266"/>
                </a:cubicBezTo>
                <a:cubicBezTo>
                  <a:pt x="7506" y="7881"/>
                  <a:pt x="9121" y="9876"/>
                  <a:pt x="8710" y="12694"/>
                </a:cubicBezTo>
                <a:cubicBezTo>
                  <a:pt x="8456" y="14595"/>
                  <a:pt x="7221" y="16400"/>
                  <a:pt x="5955" y="17793"/>
                </a:cubicBezTo>
                <a:cubicBezTo>
                  <a:pt x="8235" y="12441"/>
                  <a:pt x="4814" y="8292"/>
                  <a:pt x="2503" y="3732"/>
                </a:cubicBezTo>
                <a:close/>
                <a:moveTo>
                  <a:pt x="31622" y="22936"/>
                </a:moveTo>
                <a:cubicBezTo>
                  <a:pt x="32581" y="22936"/>
                  <a:pt x="33482" y="23207"/>
                  <a:pt x="34235" y="23905"/>
                </a:cubicBezTo>
                <a:cubicBezTo>
                  <a:pt x="34298" y="23968"/>
                  <a:pt x="34362" y="23968"/>
                  <a:pt x="34425" y="23968"/>
                </a:cubicBezTo>
                <a:cubicBezTo>
                  <a:pt x="35090" y="25204"/>
                  <a:pt x="35660" y="26534"/>
                  <a:pt x="35438" y="27959"/>
                </a:cubicBezTo>
                <a:cubicBezTo>
                  <a:pt x="35280" y="28909"/>
                  <a:pt x="34837" y="29701"/>
                  <a:pt x="34045" y="30334"/>
                </a:cubicBezTo>
                <a:cubicBezTo>
                  <a:pt x="33888" y="30375"/>
                  <a:pt x="33753" y="30395"/>
                  <a:pt x="33639" y="30395"/>
                </a:cubicBezTo>
                <a:cubicBezTo>
                  <a:pt x="33228" y="30395"/>
                  <a:pt x="33104" y="30127"/>
                  <a:pt x="33253" y="29606"/>
                </a:cubicBezTo>
                <a:cubicBezTo>
                  <a:pt x="32715" y="28529"/>
                  <a:pt x="32778" y="27515"/>
                  <a:pt x="31923" y="26534"/>
                </a:cubicBezTo>
                <a:cubicBezTo>
                  <a:pt x="30759" y="25196"/>
                  <a:pt x="29188" y="24634"/>
                  <a:pt x="27574" y="24634"/>
                </a:cubicBezTo>
                <a:cubicBezTo>
                  <a:pt x="27125" y="24634"/>
                  <a:pt x="26671" y="24677"/>
                  <a:pt x="26223" y="24760"/>
                </a:cubicBezTo>
                <a:cubicBezTo>
                  <a:pt x="27850" y="23875"/>
                  <a:pt x="29838" y="22936"/>
                  <a:pt x="31622" y="22936"/>
                </a:cubicBezTo>
                <a:close/>
                <a:moveTo>
                  <a:pt x="18045" y="15394"/>
                </a:moveTo>
                <a:cubicBezTo>
                  <a:pt x="18250" y="15394"/>
                  <a:pt x="18438" y="15409"/>
                  <a:pt x="18590" y="15450"/>
                </a:cubicBezTo>
                <a:cubicBezTo>
                  <a:pt x="19129" y="15703"/>
                  <a:pt x="19667" y="15956"/>
                  <a:pt x="20237" y="16241"/>
                </a:cubicBezTo>
                <a:cubicBezTo>
                  <a:pt x="20111" y="16400"/>
                  <a:pt x="20016" y="16590"/>
                  <a:pt x="19984" y="16780"/>
                </a:cubicBezTo>
                <a:cubicBezTo>
                  <a:pt x="20111" y="17033"/>
                  <a:pt x="20111" y="17255"/>
                  <a:pt x="20206" y="17381"/>
                </a:cubicBezTo>
                <a:cubicBezTo>
                  <a:pt x="20111" y="17445"/>
                  <a:pt x="20047" y="17603"/>
                  <a:pt x="20142" y="17698"/>
                </a:cubicBezTo>
                <a:cubicBezTo>
                  <a:pt x="20586" y="18205"/>
                  <a:pt x="20427" y="18046"/>
                  <a:pt x="21124" y="18110"/>
                </a:cubicBezTo>
                <a:cubicBezTo>
                  <a:pt x="21145" y="18111"/>
                  <a:pt x="21166" y="18111"/>
                  <a:pt x="21188" y="18111"/>
                </a:cubicBezTo>
                <a:cubicBezTo>
                  <a:pt x="21748" y="18111"/>
                  <a:pt x="22443" y="17727"/>
                  <a:pt x="22992" y="17666"/>
                </a:cubicBezTo>
                <a:cubicBezTo>
                  <a:pt x="23236" y="17639"/>
                  <a:pt x="23482" y="17625"/>
                  <a:pt x="23730" y="17625"/>
                </a:cubicBezTo>
                <a:cubicBezTo>
                  <a:pt x="24609" y="17625"/>
                  <a:pt x="25502" y="17802"/>
                  <a:pt x="26318" y="18173"/>
                </a:cubicBezTo>
                <a:cubicBezTo>
                  <a:pt x="27616" y="18743"/>
                  <a:pt x="28883" y="19598"/>
                  <a:pt x="30118" y="20517"/>
                </a:cubicBezTo>
                <a:cubicBezTo>
                  <a:pt x="29087" y="20413"/>
                  <a:pt x="28055" y="20361"/>
                  <a:pt x="27025" y="20361"/>
                </a:cubicBezTo>
                <a:cubicBezTo>
                  <a:pt x="22679" y="20361"/>
                  <a:pt x="18379" y="21288"/>
                  <a:pt x="14410" y="23208"/>
                </a:cubicBezTo>
                <a:cubicBezTo>
                  <a:pt x="10863" y="24919"/>
                  <a:pt x="6588" y="27737"/>
                  <a:pt x="6240" y="31949"/>
                </a:cubicBezTo>
                <a:cubicBezTo>
                  <a:pt x="5131" y="29701"/>
                  <a:pt x="5163" y="26375"/>
                  <a:pt x="5669" y="24127"/>
                </a:cubicBezTo>
                <a:cubicBezTo>
                  <a:pt x="6335" y="21118"/>
                  <a:pt x="8551" y="18585"/>
                  <a:pt x="11243" y="17160"/>
                </a:cubicBezTo>
                <a:cubicBezTo>
                  <a:pt x="12795" y="16305"/>
                  <a:pt x="14505" y="15798"/>
                  <a:pt x="16247" y="15576"/>
                </a:cubicBezTo>
                <a:cubicBezTo>
                  <a:pt x="16696" y="15529"/>
                  <a:pt x="17444" y="15394"/>
                  <a:pt x="18045" y="15394"/>
                </a:cubicBezTo>
                <a:close/>
                <a:moveTo>
                  <a:pt x="27063" y="20811"/>
                </a:moveTo>
                <a:cubicBezTo>
                  <a:pt x="28271" y="20811"/>
                  <a:pt x="29481" y="20882"/>
                  <a:pt x="30688" y="21023"/>
                </a:cubicBezTo>
                <a:lnTo>
                  <a:pt x="30751" y="21023"/>
                </a:lnTo>
                <a:cubicBezTo>
                  <a:pt x="31416" y="21562"/>
                  <a:pt x="32081" y="22100"/>
                  <a:pt x="32715" y="22607"/>
                </a:cubicBezTo>
                <a:cubicBezTo>
                  <a:pt x="32338" y="22514"/>
                  <a:pt x="31945" y="22472"/>
                  <a:pt x="31541" y="22472"/>
                </a:cubicBezTo>
                <a:cubicBezTo>
                  <a:pt x="28075" y="22472"/>
                  <a:pt x="23776" y="25604"/>
                  <a:pt x="21536" y="27135"/>
                </a:cubicBezTo>
                <a:cubicBezTo>
                  <a:pt x="18654" y="29067"/>
                  <a:pt x="15582" y="31506"/>
                  <a:pt x="11908" y="31601"/>
                </a:cubicBezTo>
                <a:cubicBezTo>
                  <a:pt x="11129" y="31601"/>
                  <a:pt x="10312" y="31413"/>
                  <a:pt x="9515" y="31413"/>
                </a:cubicBezTo>
                <a:cubicBezTo>
                  <a:pt x="9276" y="31413"/>
                  <a:pt x="9039" y="31430"/>
                  <a:pt x="8805" y="31474"/>
                </a:cubicBezTo>
                <a:cubicBezTo>
                  <a:pt x="8171" y="31601"/>
                  <a:pt x="7538" y="32392"/>
                  <a:pt x="7000" y="32804"/>
                </a:cubicBezTo>
                <a:cubicBezTo>
                  <a:pt x="6953" y="32687"/>
                  <a:pt x="6853" y="32622"/>
                  <a:pt x="6754" y="32622"/>
                </a:cubicBezTo>
                <a:cubicBezTo>
                  <a:pt x="6719" y="32622"/>
                  <a:pt x="6684" y="32629"/>
                  <a:pt x="6651" y="32646"/>
                </a:cubicBezTo>
                <a:cubicBezTo>
                  <a:pt x="6620" y="32614"/>
                  <a:pt x="6588" y="32551"/>
                  <a:pt x="6556" y="32487"/>
                </a:cubicBezTo>
                <a:cubicBezTo>
                  <a:pt x="6873" y="27484"/>
                  <a:pt x="12035" y="24539"/>
                  <a:pt x="16310" y="22828"/>
                </a:cubicBezTo>
                <a:cubicBezTo>
                  <a:pt x="19742" y="21470"/>
                  <a:pt x="23389" y="20811"/>
                  <a:pt x="27063" y="20811"/>
                </a:cubicBezTo>
                <a:close/>
                <a:moveTo>
                  <a:pt x="984" y="0"/>
                </a:moveTo>
                <a:cubicBezTo>
                  <a:pt x="892" y="0"/>
                  <a:pt x="805" y="69"/>
                  <a:pt x="824" y="185"/>
                </a:cubicBezTo>
                <a:cubicBezTo>
                  <a:pt x="824" y="280"/>
                  <a:pt x="824" y="375"/>
                  <a:pt x="856" y="470"/>
                </a:cubicBezTo>
                <a:cubicBezTo>
                  <a:pt x="1" y="3099"/>
                  <a:pt x="159" y="5917"/>
                  <a:pt x="951" y="8546"/>
                </a:cubicBezTo>
                <a:cubicBezTo>
                  <a:pt x="1394" y="9939"/>
                  <a:pt x="1996" y="11269"/>
                  <a:pt x="2756" y="12504"/>
                </a:cubicBezTo>
                <a:cubicBezTo>
                  <a:pt x="3801" y="14246"/>
                  <a:pt x="5353" y="15671"/>
                  <a:pt x="5733" y="17730"/>
                </a:cubicBezTo>
                <a:cubicBezTo>
                  <a:pt x="5701" y="17761"/>
                  <a:pt x="5701" y="17825"/>
                  <a:pt x="5701" y="17888"/>
                </a:cubicBezTo>
                <a:cubicBezTo>
                  <a:pt x="5669" y="17920"/>
                  <a:pt x="5669" y="17951"/>
                  <a:pt x="5669" y="17951"/>
                </a:cubicBezTo>
                <a:cubicBezTo>
                  <a:pt x="4751" y="21150"/>
                  <a:pt x="4624" y="24665"/>
                  <a:pt x="5004" y="27927"/>
                </a:cubicBezTo>
                <a:cubicBezTo>
                  <a:pt x="5036" y="29637"/>
                  <a:pt x="5289" y="31379"/>
                  <a:pt x="6240" y="32772"/>
                </a:cubicBezTo>
                <a:cubicBezTo>
                  <a:pt x="6240" y="32867"/>
                  <a:pt x="6240" y="32994"/>
                  <a:pt x="6240" y="33089"/>
                </a:cubicBezTo>
                <a:cubicBezTo>
                  <a:pt x="6176" y="33152"/>
                  <a:pt x="6176" y="33247"/>
                  <a:pt x="6271" y="33311"/>
                </a:cubicBezTo>
                <a:cubicBezTo>
                  <a:pt x="6271" y="33374"/>
                  <a:pt x="6303" y="33437"/>
                  <a:pt x="6303" y="33501"/>
                </a:cubicBezTo>
                <a:cubicBezTo>
                  <a:pt x="6318" y="33576"/>
                  <a:pt x="6376" y="33616"/>
                  <a:pt x="6433" y="33616"/>
                </a:cubicBezTo>
                <a:cubicBezTo>
                  <a:pt x="6496" y="33616"/>
                  <a:pt x="6556" y="33568"/>
                  <a:pt x="6556" y="33469"/>
                </a:cubicBezTo>
                <a:cubicBezTo>
                  <a:pt x="6556" y="33437"/>
                  <a:pt x="6556" y="33406"/>
                  <a:pt x="6556" y="33374"/>
                </a:cubicBezTo>
                <a:cubicBezTo>
                  <a:pt x="6588" y="33406"/>
                  <a:pt x="6620" y="33406"/>
                  <a:pt x="6651" y="33406"/>
                </a:cubicBezTo>
                <a:cubicBezTo>
                  <a:pt x="7665" y="39170"/>
                  <a:pt x="12162" y="43888"/>
                  <a:pt x="16722" y="47308"/>
                </a:cubicBezTo>
                <a:cubicBezTo>
                  <a:pt x="16746" y="47327"/>
                  <a:pt x="16772" y="47334"/>
                  <a:pt x="16796" y="47334"/>
                </a:cubicBezTo>
                <a:cubicBezTo>
                  <a:pt x="16899" y="47334"/>
                  <a:pt x="16983" y="47195"/>
                  <a:pt x="16880" y="47118"/>
                </a:cubicBezTo>
                <a:cubicBezTo>
                  <a:pt x="12637" y="43128"/>
                  <a:pt x="8013" y="39170"/>
                  <a:pt x="7063" y="33152"/>
                </a:cubicBezTo>
                <a:cubicBezTo>
                  <a:pt x="7126" y="33121"/>
                  <a:pt x="7190" y="33089"/>
                  <a:pt x="7285" y="33026"/>
                </a:cubicBezTo>
                <a:cubicBezTo>
                  <a:pt x="7411" y="32867"/>
                  <a:pt x="7538" y="32709"/>
                  <a:pt x="7665" y="32551"/>
                </a:cubicBezTo>
                <a:cubicBezTo>
                  <a:pt x="8261" y="32084"/>
                  <a:pt x="8899" y="31851"/>
                  <a:pt x="9562" y="31851"/>
                </a:cubicBezTo>
                <a:cubicBezTo>
                  <a:pt x="9710" y="31851"/>
                  <a:pt x="9858" y="31863"/>
                  <a:pt x="10008" y="31886"/>
                </a:cubicBezTo>
                <a:cubicBezTo>
                  <a:pt x="10420" y="31886"/>
                  <a:pt x="10832" y="31981"/>
                  <a:pt x="11212" y="32012"/>
                </a:cubicBezTo>
                <a:cubicBezTo>
                  <a:pt x="11341" y="32018"/>
                  <a:pt x="11469" y="32020"/>
                  <a:pt x="11597" y="32020"/>
                </a:cubicBezTo>
                <a:cubicBezTo>
                  <a:pt x="13817" y="32020"/>
                  <a:pt x="15819" y="31252"/>
                  <a:pt x="17735" y="30144"/>
                </a:cubicBezTo>
                <a:cubicBezTo>
                  <a:pt x="20142" y="28751"/>
                  <a:pt x="22296" y="27009"/>
                  <a:pt x="24703" y="25647"/>
                </a:cubicBezTo>
                <a:cubicBezTo>
                  <a:pt x="24766" y="25615"/>
                  <a:pt x="24829" y="25584"/>
                  <a:pt x="24893" y="25520"/>
                </a:cubicBezTo>
                <a:cubicBezTo>
                  <a:pt x="25665" y="25241"/>
                  <a:pt x="26481" y="25101"/>
                  <a:pt x="27284" y="25101"/>
                </a:cubicBezTo>
                <a:cubicBezTo>
                  <a:pt x="29938" y="25101"/>
                  <a:pt x="32460" y="26623"/>
                  <a:pt x="32873" y="29637"/>
                </a:cubicBezTo>
                <a:cubicBezTo>
                  <a:pt x="32962" y="30346"/>
                  <a:pt x="32747" y="30945"/>
                  <a:pt x="33490" y="30945"/>
                </a:cubicBezTo>
                <a:cubicBezTo>
                  <a:pt x="33543" y="30945"/>
                  <a:pt x="33601" y="30942"/>
                  <a:pt x="33665" y="30936"/>
                </a:cubicBezTo>
                <a:cubicBezTo>
                  <a:pt x="34710" y="30841"/>
                  <a:pt x="35533" y="29194"/>
                  <a:pt x="35755" y="28339"/>
                </a:cubicBezTo>
                <a:cubicBezTo>
                  <a:pt x="36167" y="26629"/>
                  <a:pt x="35438" y="24919"/>
                  <a:pt x="34488" y="23493"/>
                </a:cubicBezTo>
                <a:cubicBezTo>
                  <a:pt x="34442" y="23447"/>
                  <a:pt x="34413" y="23418"/>
                  <a:pt x="34375" y="23418"/>
                </a:cubicBezTo>
                <a:cubicBezTo>
                  <a:pt x="34362" y="23418"/>
                  <a:pt x="34347" y="23422"/>
                  <a:pt x="34330" y="23430"/>
                </a:cubicBezTo>
                <a:cubicBezTo>
                  <a:pt x="34140" y="23240"/>
                  <a:pt x="33918" y="23113"/>
                  <a:pt x="33697" y="22987"/>
                </a:cubicBezTo>
                <a:cubicBezTo>
                  <a:pt x="32810" y="22258"/>
                  <a:pt x="31891" y="21498"/>
                  <a:pt x="30973" y="20770"/>
                </a:cubicBezTo>
                <a:cubicBezTo>
                  <a:pt x="30941" y="20675"/>
                  <a:pt x="30910" y="20612"/>
                  <a:pt x="30783" y="20612"/>
                </a:cubicBezTo>
                <a:cubicBezTo>
                  <a:pt x="30783" y="20580"/>
                  <a:pt x="30751" y="20580"/>
                  <a:pt x="30751" y="20580"/>
                </a:cubicBezTo>
                <a:cubicBezTo>
                  <a:pt x="29548" y="19662"/>
                  <a:pt x="28345" y="18806"/>
                  <a:pt x="27078" y="18110"/>
                </a:cubicBezTo>
                <a:cubicBezTo>
                  <a:pt x="26223" y="17635"/>
                  <a:pt x="25336" y="17318"/>
                  <a:pt x="24354" y="17223"/>
                </a:cubicBezTo>
                <a:cubicBezTo>
                  <a:pt x="24319" y="17219"/>
                  <a:pt x="24278" y="17218"/>
                  <a:pt x="24234" y="17218"/>
                </a:cubicBezTo>
                <a:cubicBezTo>
                  <a:pt x="23592" y="17218"/>
                  <a:pt x="22079" y="17583"/>
                  <a:pt x="21137" y="17583"/>
                </a:cubicBezTo>
                <a:cubicBezTo>
                  <a:pt x="21042" y="17583"/>
                  <a:pt x="20953" y="17580"/>
                  <a:pt x="20871" y="17571"/>
                </a:cubicBezTo>
                <a:cubicBezTo>
                  <a:pt x="20871" y="17540"/>
                  <a:pt x="20839" y="17476"/>
                  <a:pt x="20807" y="17476"/>
                </a:cubicBezTo>
                <a:cubicBezTo>
                  <a:pt x="20839" y="17001"/>
                  <a:pt x="20871" y="16526"/>
                  <a:pt x="20902" y="16051"/>
                </a:cubicBezTo>
                <a:cubicBezTo>
                  <a:pt x="20934" y="15988"/>
                  <a:pt x="20966" y="15893"/>
                  <a:pt x="20902" y="15830"/>
                </a:cubicBezTo>
                <a:cubicBezTo>
                  <a:pt x="20339" y="15125"/>
                  <a:pt x="19381" y="14897"/>
                  <a:pt x="18340" y="14897"/>
                </a:cubicBezTo>
                <a:cubicBezTo>
                  <a:pt x="17041" y="14897"/>
                  <a:pt x="15613" y="15253"/>
                  <a:pt x="14664" y="15481"/>
                </a:cubicBezTo>
                <a:cubicBezTo>
                  <a:pt x="11908" y="16083"/>
                  <a:pt x="9375" y="17445"/>
                  <a:pt x="7538" y="19598"/>
                </a:cubicBezTo>
                <a:cubicBezTo>
                  <a:pt x="6398" y="20928"/>
                  <a:pt x="5669" y="22448"/>
                  <a:pt x="5289" y="24095"/>
                </a:cubicBezTo>
                <a:cubicBezTo>
                  <a:pt x="5416" y="22100"/>
                  <a:pt x="5669" y="20105"/>
                  <a:pt x="5986" y="18078"/>
                </a:cubicBezTo>
                <a:cubicBezTo>
                  <a:pt x="8203" y="16273"/>
                  <a:pt x="9755" y="13043"/>
                  <a:pt x="8995" y="10193"/>
                </a:cubicBezTo>
                <a:cubicBezTo>
                  <a:pt x="7791" y="5727"/>
                  <a:pt x="1869" y="4904"/>
                  <a:pt x="1172" y="185"/>
                </a:cubicBezTo>
                <a:cubicBezTo>
                  <a:pt x="1204" y="122"/>
                  <a:pt x="1172" y="90"/>
                  <a:pt x="1141" y="90"/>
                </a:cubicBezTo>
                <a:cubicBezTo>
                  <a:pt x="1104" y="28"/>
                  <a:pt x="1043" y="0"/>
                  <a:pt x="984"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2" name="Google Shape;242;p32"/>
          <p:cNvSpPr/>
          <p:nvPr/>
        </p:nvSpPr>
        <p:spPr>
          <a:xfrm>
            <a:off x="9380183" y="4505664"/>
            <a:ext cx="2403536" cy="2555629"/>
          </a:xfrm>
          <a:custGeom>
            <a:avLst/>
            <a:gdLst/>
            <a:ahLst/>
            <a:cxnLst/>
            <a:rect l="l" t="t" r="r" b="b"/>
            <a:pathLst>
              <a:path w="61221" h="65095" extrusionOk="0">
                <a:moveTo>
                  <a:pt x="21535" y="604"/>
                </a:moveTo>
                <a:lnTo>
                  <a:pt x="21535" y="604"/>
                </a:lnTo>
                <a:cubicBezTo>
                  <a:pt x="21377" y="4468"/>
                  <a:pt x="23309" y="7635"/>
                  <a:pt x="26602" y="9662"/>
                </a:cubicBezTo>
                <a:cubicBezTo>
                  <a:pt x="29231" y="11277"/>
                  <a:pt x="31796" y="12639"/>
                  <a:pt x="32683" y="15869"/>
                </a:cubicBezTo>
                <a:cubicBezTo>
                  <a:pt x="33475" y="18719"/>
                  <a:pt x="33158" y="22044"/>
                  <a:pt x="33284" y="25021"/>
                </a:cubicBezTo>
                <a:cubicBezTo>
                  <a:pt x="32303" y="23659"/>
                  <a:pt x="30973" y="22646"/>
                  <a:pt x="29738" y="21538"/>
                </a:cubicBezTo>
                <a:cubicBezTo>
                  <a:pt x="27964" y="19954"/>
                  <a:pt x="26254" y="18276"/>
                  <a:pt x="24766" y="16407"/>
                </a:cubicBezTo>
                <a:cubicBezTo>
                  <a:pt x="21852" y="12670"/>
                  <a:pt x="20110" y="8427"/>
                  <a:pt x="19952" y="3645"/>
                </a:cubicBezTo>
                <a:cubicBezTo>
                  <a:pt x="19952" y="3585"/>
                  <a:pt x="19909" y="3553"/>
                  <a:pt x="19861" y="3553"/>
                </a:cubicBezTo>
                <a:cubicBezTo>
                  <a:pt x="19808" y="3553"/>
                  <a:pt x="19747" y="3593"/>
                  <a:pt x="19730" y="3676"/>
                </a:cubicBezTo>
                <a:cubicBezTo>
                  <a:pt x="19508" y="7888"/>
                  <a:pt x="21124" y="12005"/>
                  <a:pt x="23530" y="15426"/>
                </a:cubicBezTo>
                <a:cubicBezTo>
                  <a:pt x="24702" y="17072"/>
                  <a:pt x="26064" y="18624"/>
                  <a:pt x="27521" y="20018"/>
                </a:cubicBezTo>
                <a:cubicBezTo>
                  <a:pt x="29294" y="21791"/>
                  <a:pt x="31479" y="23184"/>
                  <a:pt x="33094" y="25116"/>
                </a:cubicBezTo>
                <a:cubicBezTo>
                  <a:pt x="33064" y="25116"/>
                  <a:pt x="33033" y="25116"/>
                  <a:pt x="33002" y="25116"/>
                </a:cubicBezTo>
                <a:cubicBezTo>
                  <a:pt x="27492" y="25116"/>
                  <a:pt x="22122" y="22302"/>
                  <a:pt x="19413" y="17389"/>
                </a:cubicBezTo>
                <a:cubicBezTo>
                  <a:pt x="16658" y="12354"/>
                  <a:pt x="16595" y="4341"/>
                  <a:pt x="21535" y="604"/>
                </a:cubicBezTo>
                <a:close/>
                <a:moveTo>
                  <a:pt x="24781" y="39224"/>
                </a:moveTo>
                <a:cubicBezTo>
                  <a:pt x="25209" y="39224"/>
                  <a:pt x="25671" y="39276"/>
                  <a:pt x="26191" y="39399"/>
                </a:cubicBezTo>
                <a:cubicBezTo>
                  <a:pt x="29991" y="40286"/>
                  <a:pt x="32303" y="43579"/>
                  <a:pt x="34583" y="46461"/>
                </a:cubicBezTo>
                <a:cubicBezTo>
                  <a:pt x="34583" y="46478"/>
                  <a:pt x="34592" y="46486"/>
                  <a:pt x="34601" y="46490"/>
                </a:cubicBezTo>
                <a:lnTo>
                  <a:pt x="34601" y="46490"/>
                </a:lnTo>
                <a:cubicBezTo>
                  <a:pt x="33149" y="46175"/>
                  <a:pt x="31665" y="45954"/>
                  <a:pt x="30181" y="45859"/>
                </a:cubicBezTo>
                <a:cubicBezTo>
                  <a:pt x="29367" y="45798"/>
                  <a:pt x="28555" y="45771"/>
                  <a:pt x="27745" y="45771"/>
                </a:cubicBezTo>
                <a:cubicBezTo>
                  <a:pt x="21560" y="45771"/>
                  <a:pt x="15485" y="47355"/>
                  <a:pt x="9301" y="47355"/>
                </a:cubicBezTo>
                <a:cubicBezTo>
                  <a:pt x="7949" y="47355"/>
                  <a:pt x="6591" y="47279"/>
                  <a:pt x="5226" y="47094"/>
                </a:cubicBezTo>
                <a:cubicBezTo>
                  <a:pt x="5215" y="47093"/>
                  <a:pt x="5205" y="47093"/>
                  <a:pt x="5195" y="47093"/>
                </a:cubicBezTo>
                <a:cubicBezTo>
                  <a:pt x="4870" y="47093"/>
                  <a:pt x="4761" y="47571"/>
                  <a:pt x="5099" y="47633"/>
                </a:cubicBezTo>
                <a:cubicBezTo>
                  <a:pt x="6668" y="47932"/>
                  <a:pt x="8233" y="48051"/>
                  <a:pt x="9796" y="48051"/>
                </a:cubicBezTo>
                <a:cubicBezTo>
                  <a:pt x="15792" y="48051"/>
                  <a:pt x="21753" y="46302"/>
                  <a:pt x="27773" y="46302"/>
                </a:cubicBezTo>
                <a:cubicBezTo>
                  <a:pt x="27815" y="46302"/>
                  <a:pt x="27858" y="46303"/>
                  <a:pt x="27901" y="46303"/>
                </a:cubicBezTo>
                <a:cubicBezTo>
                  <a:pt x="30054" y="46303"/>
                  <a:pt x="32176" y="46588"/>
                  <a:pt x="34266" y="47063"/>
                </a:cubicBezTo>
                <a:cubicBezTo>
                  <a:pt x="33538" y="47411"/>
                  <a:pt x="33031" y="47918"/>
                  <a:pt x="32429" y="48551"/>
                </a:cubicBezTo>
                <a:cubicBezTo>
                  <a:pt x="31954" y="49058"/>
                  <a:pt x="31511" y="49691"/>
                  <a:pt x="30909" y="50071"/>
                </a:cubicBezTo>
                <a:cubicBezTo>
                  <a:pt x="29674" y="50831"/>
                  <a:pt x="28724" y="50420"/>
                  <a:pt x="27489" y="50705"/>
                </a:cubicBezTo>
                <a:cubicBezTo>
                  <a:pt x="26317" y="50958"/>
                  <a:pt x="25431" y="51750"/>
                  <a:pt x="24417" y="52351"/>
                </a:cubicBezTo>
                <a:cubicBezTo>
                  <a:pt x="23133" y="53134"/>
                  <a:pt x="21735" y="53497"/>
                  <a:pt x="20303" y="53497"/>
                </a:cubicBezTo>
                <a:cubicBezTo>
                  <a:pt x="19474" y="53497"/>
                  <a:pt x="18634" y="53375"/>
                  <a:pt x="17798" y="53143"/>
                </a:cubicBezTo>
                <a:cubicBezTo>
                  <a:pt x="16247" y="52731"/>
                  <a:pt x="14885" y="51908"/>
                  <a:pt x="13365" y="51401"/>
                </a:cubicBezTo>
                <a:cubicBezTo>
                  <a:pt x="12066" y="50926"/>
                  <a:pt x="10768" y="50831"/>
                  <a:pt x="9406" y="50736"/>
                </a:cubicBezTo>
                <a:cubicBezTo>
                  <a:pt x="6872" y="50515"/>
                  <a:pt x="5416" y="49850"/>
                  <a:pt x="3294" y="48456"/>
                </a:cubicBezTo>
                <a:cubicBezTo>
                  <a:pt x="2534" y="47918"/>
                  <a:pt x="1774" y="47506"/>
                  <a:pt x="919" y="47189"/>
                </a:cubicBezTo>
                <a:cubicBezTo>
                  <a:pt x="3642" y="46873"/>
                  <a:pt x="5574" y="45923"/>
                  <a:pt x="7823" y="44213"/>
                </a:cubicBezTo>
                <a:cubicBezTo>
                  <a:pt x="10277" y="42344"/>
                  <a:pt x="13787" y="40058"/>
                  <a:pt x="17099" y="40058"/>
                </a:cubicBezTo>
                <a:cubicBezTo>
                  <a:pt x="17548" y="40058"/>
                  <a:pt x="17993" y="40100"/>
                  <a:pt x="18432" y="40191"/>
                </a:cubicBezTo>
                <a:cubicBezTo>
                  <a:pt x="19009" y="40310"/>
                  <a:pt x="19386" y="40417"/>
                  <a:pt x="19815" y="40417"/>
                </a:cubicBezTo>
                <a:cubicBezTo>
                  <a:pt x="20068" y="40417"/>
                  <a:pt x="20339" y="40380"/>
                  <a:pt x="20680" y="40286"/>
                </a:cubicBezTo>
                <a:cubicBezTo>
                  <a:pt x="22270" y="39821"/>
                  <a:pt x="23330" y="39224"/>
                  <a:pt x="24781" y="39224"/>
                </a:cubicBezTo>
                <a:close/>
                <a:moveTo>
                  <a:pt x="43859" y="55543"/>
                </a:moveTo>
                <a:cubicBezTo>
                  <a:pt x="44700" y="55543"/>
                  <a:pt x="45513" y="55868"/>
                  <a:pt x="46300" y="56247"/>
                </a:cubicBezTo>
                <a:cubicBezTo>
                  <a:pt x="46142" y="56278"/>
                  <a:pt x="45952" y="56310"/>
                  <a:pt x="45794" y="56342"/>
                </a:cubicBezTo>
                <a:cubicBezTo>
                  <a:pt x="42500" y="57228"/>
                  <a:pt x="37591" y="60047"/>
                  <a:pt x="38035" y="63942"/>
                </a:cubicBezTo>
                <a:cubicBezTo>
                  <a:pt x="37370" y="63119"/>
                  <a:pt x="36800" y="62390"/>
                  <a:pt x="36641" y="61219"/>
                </a:cubicBezTo>
                <a:cubicBezTo>
                  <a:pt x="36420" y="59889"/>
                  <a:pt x="37053" y="58337"/>
                  <a:pt x="37972" y="57355"/>
                </a:cubicBezTo>
                <a:cubicBezTo>
                  <a:pt x="39080" y="56120"/>
                  <a:pt x="40283" y="56500"/>
                  <a:pt x="41740" y="56120"/>
                </a:cubicBezTo>
                <a:cubicBezTo>
                  <a:pt x="42374" y="55962"/>
                  <a:pt x="42975" y="55582"/>
                  <a:pt x="43640" y="55550"/>
                </a:cubicBezTo>
                <a:cubicBezTo>
                  <a:pt x="43713" y="55545"/>
                  <a:pt x="43786" y="55543"/>
                  <a:pt x="43859" y="55543"/>
                </a:cubicBezTo>
                <a:close/>
                <a:moveTo>
                  <a:pt x="21768" y="0"/>
                </a:moveTo>
                <a:cubicBezTo>
                  <a:pt x="21734" y="0"/>
                  <a:pt x="21698" y="11"/>
                  <a:pt x="21662" y="34"/>
                </a:cubicBezTo>
                <a:cubicBezTo>
                  <a:pt x="16310" y="3486"/>
                  <a:pt x="16152" y="11752"/>
                  <a:pt x="18685" y="16977"/>
                </a:cubicBezTo>
                <a:cubicBezTo>
                  <a:pt x="21296" y="22291"/>
                  <a:pt x="26848" y="25450"/>
                  <a:pt x="32689" y="25450"/>
                </a:cubicBezTo>
                <a:cubicBezTo>
                  <a:pt x="32940" y="25450"/>
                  <a:pt x="33191" y="25445"/>
                  <a:pt x="33443" y="25433"/>
                </a:cubicBezTo>
                <a:cubicBezTo>
                  <a:pt x="33443" y="25465"/>
                  <a:pt x="33443" y="25496"/>
                  <a:pt x="33475" y="25528"/>
                </a:cubicBezTo>
                <a:cubicBezTo>
                  <a:pt x="35691" y="27966"/>
                  <a:pt x="36546" y="31260"/>
                  <a:pt x="38257" y="34047"/>
                </a:cubicBezTo>
                <a:cubicBezTo>
                  <a:pt x="39935" y="36802"/>
                  <a:pt x="41898" y="39399"/>
                  <a:pt x="42532" y="42661"/>
                </a:cubicBezTo>
                <a:cubicBezTo>
                  <a:pt x="42550" y="42698"/>
                  <a:pt x="42580" y="42713"/>
                  <a:pt x="42607" y="42713"/>
                </a:cubicBezTo>
                <a:cubicBezTo>
                  <a:pt x="42627" y="42713"/>
                  <a:pt x="42645" y="42706"/>
                  <a:pt x="42659" y="42692"/>
                </a:cubicBezTo>
                <a:cubicBezTo>
                  <a:pt x="42912" y="43452"/>
                  <a:pt x="43197" y="44213"/>
                  <a:pt x="43545" y="44973"/>
                </a:cubicBezTo>
                <a:cubicBezTo>
                  <a:pt x="44717" y="47696"/>
                  <a:pt x="45857" y="50736"/>
                  <a:pt x="47884" y="52985"/>
                </a:cubicBezTo>
                <a:cubicBezTo>
                  <a:pt x="45224" y="51306"/>
                  <a:pt x="42722" y="49406"/>
                  <a:pt x="39777" y="48139"/>
                </a:cubicBezTo>
                <a:cubicBezTo>
                  <a:pt x="38162" y="47443"/>
                  <a:pt x="36483" y="46936"/>
                  <a:pt x="34773" y="46524"/>
                </a:cubicBezTo>
                <a:cubicBezTo>
                  <a:pt x="34900" y="46524"/>
                  <a:pt x="34995" y="46398"/>
                  <a:pt x="34900" y="46271"/>
                </a:cubicBezTo>
                <a:cubicBezTo>
                  <a:pt x="33158" y="43706"/>
                  <a:pt x="31131" y="41014"/>
                  <a:pt x="28281" y="39621"/>
                </a:cubicBezTo>
                <a:cubicBezTo>
                  <a:pt x="27048" y="39011"/>
                  <a:pt x="25974" y="38767"/>
                  <a:pt x="24919" y="38767"/>
                </a:cubicBezTo>
                <a:cubicBezTo>
                  <a:pt x="23673" y="38767"/>
                  <a:pt x="22453" y="39108"/>
                  <a:pt x="21029" y="39589"/>
                </a:cubicBezTo>
                <a:cubicBezTo>
                  <a:pt x="20498" y="39759"/>
                  <a:pt x="20005" y="39812"/>
                  <a:pt x="19527" y="39812"/>
                </a:cubicBezTo>
                <a:cubicBezTo>
                  <a:pt x="18736" y="39812"/>
                  <a:pt x="17985" y="39667"/>
                  <a:pt x="17171" y="39667"/>
                </a:cubicBezTo>
                <a:cubicBezTo>
                  <a:pt x="16923" y="39667"/>
                  <a:pt x="16668" y="39680"/>
                  <a:pt x="16405" y="39716"/>
                </a:cubicBezTo>
                <a:cubicBezTo>
                  <a:pt x="14695" y="39969"/>
                  <a:pt x="12953" y="40634"/>
                  <a:pt x="11401" y="41394"/>
                </a:cubicBezTo>
                <a:cubicBezTo>
                  <a:pt x="9818" y="42217"/>
                  <a:pt x="8424" y="43262"/>
                  <a:pt x="6999" y="44339"/>
                </a:cubicBezTo>
                <a:cubicBezTo>
                  <a:pt x="4877" y="45923"/>
                  <a:pt x="2882" y="46651"/>
                  <a:pt x="222" y="46841"/>
                </a:cubicBezTo>
                <a:cubicBezTo>
                  <a:pt x="64" y="46873"/>
                  <a:pt x="0" y="47031"/>
                  <a:pt x="64" y="47126"/>
                </a:cubicBezTo>
                <a:cubicBezTo>
                  <a:pt x="32" y="47221"/>
                  <a:pt x="64" y="47348"/>
                  <a:pt x="222" y="47411"/>
                </a:cubicBezTo>
                <a:cubicBezTo>
                  <a:pt x="2185" y="47886"/>
                  <a:pt x="3516" y="49343"/>
                  <a:pt x="5289" y="50230"/>
                </a:cubicBezTo>
                <a:cubicBezTo>
                  <a:pt x="6366" y="50768"/>
                  <a:pt x="7538" y="50958"/>
                  <a:pt x="8741" y="51085"/>
                </a:cubicBezTo>
                <a:cubicBezTo>
                  <a:pt x="11084" y="51338"/>
                  <a:pt x="12763" y="51528"/>
                  <a:pt x="14948" y="52446"/>
                </a:cubicBezTo>
                <a:cubicBezTo>
                  <a:pt x="16437" y="53080"/>
                  <a:pt x="17830" y="53682"/>
                  <a:pt x="19477" y="53840"/>
                </a:cubicBezTo>
                <a:cubicBezTo>
                  <a:pt x="19746" y="53859"/>
                  <a:pt x="20016" y="53869"/>
                  <a:pt x="20284" y="53869"/>
                </a:cubicBezTo>
                <a:cubicBezTo>
                  <a:pt x="21342" y="53869"/>
                  <a:pt x="22387" y="53712"/>
                  <a:pt x="23372" y="53333"/>
                </a:cubicBezTo>
                <a:cubicBezTo>
                  <a:pt x="25177" y="52605"/>
                  <a:pt x="26381" y="51401"/>
                  <a:pt x="28439" y="51180"/>
                </a:cubicBezTo>
                <a:cubicBezTo>
                  <a:pt x="29801" y="51053"/>
                  <a:pt x="30593" y="51085"/>
                  <a:pt x="31669" y="50198"/>
                </a:cubicBezTo>
                <a:cubicBezTo>
                  <a:pt x="32809" y="49216"/>
                  <a:pt x="33506" y="47949"/>
                  <a:pt x="34900" y="47221"/>
                </a:cubicBezTo>
                <a:cubicBezTo>
                  <a:pt x="36451" y="47601"/>
                  <a:pt x="37972" y="48139"/>
                  <a:pt x="39460" y="48773"/>
                </a:cubicBezTo>
                <a:cubicBezTo>
                  <a:pt x="42944" y="50293"/>
                  <a:pt x="45825" y="52858"/>
                  <a:pt x="49309" y="54347"/>
                </a:cubicBezTo>
                <a:cubicBezTo>
                  <a:pt x="50196" y="55012"/>
                  <a:pt x="51146" y="55613"/>
                  <a:pt x="52128" y="56183"/>
                </a:cubicBezTo>
                <a:cubicBezTo>
                  <a:pt x="51197" y="56004"/>
                  <a:pt x="50246" y="55906"/>
                  <a:pt x="49286" y="55906"/>
                </a:cubicBezTo>
                <a:cubicBezTo>
                  <a:pt x="48548" y="55906"/>
                  <a:pt x="47804" y="55964"/>
                  <a:pt x="47061" y="56088"/>
                </a:cubicBezTo>
                <a:cubicBezTo>
                  <a:pt x="45935" y="55504"/>
                  <a:pt x="44943" y="55156"/>
                  <a:pt x="43832" y="55156"/>
                </a:cubicBezTo>
                <a:cubicBezTo>
                  <a:pt x="43316" y="55156"/>
                  <a:pt x="42775" y="55231"/>
                  <a:pt x="42184" y="55392"/>
                </a:cubicBezTo>
                <a:cubicBezTo>
                  <a:pt x="40790" y="55772"/>
                  <a:pt x="38447" y="55550"/>
                  <a:pt x="37370" y="56785"/>
                </a:cubicBezTo>
                <a:cubicBezTo>
                  <a:pt x="36958" y="57197"/>
                  <a:pt x="36958" y="57545"/>
                  <a:pt x="36768" y="58084"/>
                </a:cubicBezTo>
                <a:cubicBezTo>
                  <a:pt x="36546" y="58780"/>
                  <a:pt x="35913" y="59857"/>
                  <a:pt x="35818" y="60617"/>
                </a:cubicBezTo>
                <a:cubicBezTo>
                  <a:pt x="35660" y="62169"/>
                  <a:pt x="37180" y="63594"/>
                  <a:pt x="38193" y="64702"/>
                </a:cubicBezTo>
                <a:cubicBezTo>
                  <a:pt x="38225" y="64797"/>
                  <a:pt x="38225" y="64861"/>
                  <a:pt x="38257" y="64956"/>
                </a:cubicBezTo>
                <a:cubicBezTo>
                  <a:pt x="38290" y="65056"/>
                  <a:pt x="38359" y="65095"/>
                  <a:pt x="38430" y="65095"/>
                </a:cubicBezTo>
                <a:cubicBezTo>
                  <a:pt x="38494" y="65095"/>
                  <a:pt x="38560" y="65064"/>
                  <a:pt x="38605" y="65019"/>
                </a:cubicBezTo>
                <a:cubicBezTo>
                  <a:pt x="38700" y="64987"/>
                  <a:pt x="38763" y="64861"/>
                  <a:pt x="38700" y="64766"/>
                </a:cubicBezTo>
                <a:cubicBezTo>
                  <a:pt x="38668" y="64734"/>
                  <a:pt x="38637" y="64671"/>
                  <a:pt x="38605" y="64639"/>
                </a:cubicBezTo>
                <a:cubicBezTo>
                  <a:pt x="37275" y="60237"/>
                  <a:pt x="43007" y="57387"/>
                  <a:pt x="47029" y="56595"/>
                </a:cubicBezTo>
                <a:cubicBezTo>
                  <a:pt x="47061" y="56627"/>
                  <a:pt x="47124" y="56627"/>
                  <a:pt x="47156" y="56658"/>
                </a:cubicBezTo>
                <a:cubicBezTo>
                  <a:pt x="47191" y="56673"/>
                  <a:pt x="47225" y="56679"/>
                  <a:pt x="47257" y="56679"/>
                </a:cubicBezTo>
                <a:cubicBezTo>
                  <a:pt x="47366" y="56679"/>
                  <a:pt x="47448" y="56605"/>
                  <a:pt x="47472" y="56532"/>
                </a:cubicBezTo>
                <a:cubicBezTo>
                  <a:pt x="47916" y="56437"/>
                  <a:pt x="48296" y="56405"/>
                  <a:pt x="48644" y="56405"/>
                </a:cubicBezTo>
                <a:cubicBezTo>
                  <a:pt x="48868" y="56391"/>
                  <a:pt x="49091" y="56385"/>
                  <a:pt x="49313" y="56385"/>
                </a:cubicBezTo>
                <a:cubicBezTo>
                  <a:pt x="51135" y="56385"/>
                  <a:pt x="52908" y="56833"/>
                  <a:pt x="54629" y="57482"/>
                </a:cubicBezTo>
                <a:cubicBezTo>
                  <a:pt x="55706" y="57989"/>
                  <a:pt x="56815" y="58464"/>
                  <a:pt x="57891" y="58907"/>
                </a:cubicBezTo>
                <a:cubicBezTo>
                  <a:pt x="58810" y="59350"/>
                  <a:pt x="59665" y="59825"/>
                  <a:pt x="60552" y="60269"/>
                </a:cubicBezTo>
                <a:cubicBezTo>
                  <a:pt x="60611" y="60301"/>
                  <a:pt x="60669" y="60315"/>
                  <a:pt x="60723" y="60315"/>
                </a:cubicBezTo>
                <a:cubicBezTo>
                  <a:pt x="61040" y="60315"/>
                  <a:pt x="61220" y="59825"/>
                  <a:pt x="60868" y="59635"/>
                </a:cubicBezTo>
                <a:cubicBezTo>
                  <a:pt x="59095" y="58654"/>
                  <a:pt x="57258" y="57735"/>
                  <a:pt x="55326" y="57070"/>
                </a:cubicBezTo>
                <a:cubicBezTo>
                  <a:pt x="53363" y="56120"/>
                  <a:pt x="51431" y="55138"/>
                  <a:pt x="49721" y="53840"/>
                </a:cubicBezTo>
                <a:cubicBezTo>
                  <a:pt x="46300" y="51275"/>
                  <a:pt x="44527" y="46334"/>
                  <a:pt x="43039" y="42439"/>
                </a:cubicBezTo>
                <a:cubicBezTo>
                  <a:pt x="40093" y="34839"/>
                  <a:pt x="41740" y="26098"/>
                  <a:pt x="38320" y="18687"/>
                </a:cubicBezTo>
                <a:cubicBezTo>
                  <a:pt x="38281" y="18610"/>
                  <a:pt x="38211" y="18575"/>
                  <a:pt x="38146" y="18575"/>
                </a:cubicBezTo>
                <a:cubicBezTo>
                  <a:pt x="38051" y="18575"/>
                  <a:pt x="37966" y="18651"/>
                  <a:pt x="38003" y="18782"/>
                </a:cubicBezTo>
                <a:cubicBezTo>
                  <a:pt x="40315" y="25401"/>
                  <a:pt x="40188" y="32400"/>
                  <a:pt x="41677" y="39146"/>
                </a:cubicBezTo>
                <a:cubicBezTo>
                  <a:pt x="40917" y="37404"/>
                  <a:pt x="39808" y="35789"/>
                  <a:pt x="38795" y="34110"/>
                </a:cubicBezTo>
                <a:cubicBezTo>
                  <a:pt x="37021" y="31292"/>
                  <a:pt x="36166" y="27713"/>
                  <a:pt x="33728" y="25306"/>
                </a:cubicBezTo>
                <a:cubicBezTo>
                  <a:pt x="33760" y="25243"/>
                  <a:pt x="33728" y="25148"/>
                  <a:pt x="33633" y="25116"/>
                </a:cubicBezTo>
                <a:cubicBezTo>
                  <a:pt x="33538" y="20809"/>
                  <a:pt x="34203" y="15299"/>
                  <a:pt x="30783" y="12037"/>
                </a:cubicBezTo>
                <a:cubicBezTo>
                  <a:pt x="29136" y="10422"/>
                  <a:pt x="26856" y="9693"/>
                  <a:pt x="25114" y="8205"/>
                </a:cubicBezTo>
                <a:cubicBezTo>
                  <a:pt x="22802" y="6210"/>
                  <a:pt x="21725" y="3328"/>
                  <a:pt x="21915" y="319"/>
                </a:cubicBezTo>
                <a:cubicBezTo>
                  <a:pt x="22018" y="191"/>
                  <a:pt x="21912" y="0"/>
                  <a:pt x="21768"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3" name="Google Shape;243;p32"/>
          <p:cNvSpPr/>
          <p:nvPr/>
        </p:nvSpPr>
        <p:spPr>
          <a:xfrm>
            <a:off x="745120" y="1927852"/>
            <a:ext cx="176592" cy="705384"/>
          </a:xfrm>
          <a:custGeom>
            <a:avLst/>
            <a:gdLst/>
            <a:ahLst/>
            <a:cxnLst/>
            <a:rect l="l" t="t" r="r" b="b"/>
            <a:pathLst>
              <a:path w="4498" h="17967" extrusionOk="0">
                <a:moveTo>
                  <a:pt x="486" y="0"/>
                </a:moveTo>
                <a:cubicBezTo>
                  <a:pt x="408" y="0"/>
                  <a:pt x="332" y="48"/>
                  <a:pt x="317" y="151"/>
                </a:cubicBezTo>
                <a:cubicBezTo>
                  <a:pt x="1" y="3033"/>
                  <a:pt x="254" y="5947"/>
                  <a:pt x="1141" y="8734"/>
                </a:cubicBezTo>
                <a:cubicBezTo>
                  <a:pt x="2123" y="11837"/>
                  <a:pt x="3801" y="14592"/>
                  <a:pt x="4276" y="17886"/>
                </a:cubicBezTo>
                <a:cubicBezTo>
                  <a:pt x="4290" y="17941"/>
                  <a:pt x="4334" y="17967"/>
                  <a:pt x="4380" y="17967"/>
                </a:cubicBezTo>
                <a:cubicBezTo>
                  <a:pt x="4438" y="17967"/>
                  <a:pt x="4498" y="17925"/>
                  <a:pt x="4498" y="17854"/>
                </a:cubicBezTo>
                <a:cubicBezTo>
                  <a:pt x="4276" y="15067"/>
                  <a:pt x="2978" y="12597"/>
                  <a:pt x="1996" y="10064"/>
                </a:cubicBezTo>
                <a:cubicBezTo>
                  <a:pt x="761" y="6865"/>
                  <a:pt x="349" y="3572"/>
                  <a:pt x="666" y="183"/>
                </a:cubicBezTo>
                <a:cubicBezTo>
                  <a:pt x="666" y="64"/>
                  <a:pt x="575" y="0"/>
                  <a:pt x="486"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4" name="Google Shape;244;p32"/>
          <p:cNvSpPr/>
          <p:nvPr/>
        </p:nvSpPr>
        <p:spPr>
          <a:xfrm>
            <a:off x="1512586" y="2136236"/>
            <a:ext cx="264259" cy="37336"/>
          </a:xfrm>
          <a:custGeom>
            <a:avLst/>
            <a:gdLst/>
            <a:ahLst/>
            <a:cxnLst/>
            <a:rect l="l" t="t" r="r" b="b"/>
            <a:pathLst>
              <a:path w="6731" h="951" extrusionOk="0">
                <a:moveTo>
                  <a:pt x="6639" y="0"/>
                </a:moveTo>
                <a:cubicBezTo>
                  <a:pt x="6630" y="0"/>
                  <a:pt x="6621" y="2"/>
                  <a:pt x="6610" y="5"/>
                </a:cubicBezTo>
                <a:cubicBezTo>
                  <a:pt x="5195" y="443"/>
                  <a:pt x="3793" y="688"/>
                  <a:pt x="2368" y="688"/>
                </a:cubicBezTo>
                <a:cubicBezTo>
                  <a:pt x="1626" y="688"/>
                  <a:pt x="878" y="621"/>
                  <a:pt x="118" y="480"/>
                </a:cubicBezTo>
                <a:cubicBezTo>
                  <a:pt x="110" y="477"/>
                  <a:pt x="101" y="476"/>
                  <a:pt x="94" y="476"/>
                </a:cubicBezTo>
                <a:cubicBezTo>
                  <a:pt x="18" y="476"/>
                  <a:pt x="0" y="607"/>
                  <a:pt x="87" y="607"/>
                </a:cubicBezTo>
                <a:cubicBezTo>
                  <a:pt x="944" y="834"/>
                  <a:pt x="1832" y="951"/>
                  <a:pt x="2722" y="951"/>
                </a:cubicBezTo>
                <a:cubicBezTo>
                  <a:pt x="4067" y="951"/>
                  <a:pt x="5416" y="685"/>
                  <a:pt x="6674" y="132"/>
                </a:cubicBezTo>
                <a:cubicBezTo>
                  <a:pt x="6730" y="104"/>
                  <a:pt x="6711" y="0"/>
                  <a:pt x="6639"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5" name="Google Shape;245;p32"/>
          <p:cNvSpPr/>
          <p:nvPr/>
        </p:nvSpPr>
        <p:spPr>
          <a:xfrm>
            <a:off x="1020245" y="1907399"/>
            <a:ext cx="423655" cy="252716"/>
          </a:xfrm>
          <a:custGeom>
            <a:avLst/>
            <a:gdLst/>
            <a:ahLst/>
            <a:cxnLst/>
            <a:rect l="l" t="t" r="r" b="b"/>
            <a:pathLst>
              <a:path w="10791" h="6437" extrusionOk="0">
                <a:moveTo>
                  <a:pt x="93" y="1"/>
                </a:moveTo>
                <a:cubicBezTo>
                  <a:pt x="40" y="1"/>
                  <a:pt x="0" y="79"/>
                  <a:pt x="55" y="134"/>
                </a:cubicBezTo>
                <a:cubicBezTo>
                  <a:pt x="3317" y="2699"/>
                  <a:pt x="6705" y="5074"/>
                  <a:pt x="10664" y="6436"/>
                </a:cubicBezTo>
                <a:cubicBezTo>
                  <a:pt x="10759" y="6436"/>
                  <a:pt x="10791" y="6309"/>
                  <a:pt x="10696" y="6309"/>
                </a:cubicBezTo>
                <a:cubicBezTo>
                  <a:pt x="6800" y="4884"/>
                  <a:pt x="3507" y="2414"/>
                  <a:pt x="118" y="7"/>
                </a:cubicBezTo>
                <a:cubicBezTo>
                  <a:pt x="110" y="3"/>
                  <a:pt x="101" y="1"/>
                  <a:pt x="93"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6" name="Google Shape;246;p32"/>
          <p:cNvSpPr/>
          <p:nvPr/>
        </p:nvSpPr>
        <p:spPr>
          <a:xfrm>
            <a:off x="1038539" y="1977279"/>
            <a:ext cx="148992" cy="132188"/>
          </a:xfrm>
          <a:custGeom>
            <a:avLst/>
            <a:gdLst/>
            <a:ahLst/>
            <a:cxnLst/>
            <a:rect l="l" t="t" r="r" b="b"/>
            <a:pathLst>
              <a:path w="3795" h="3367" extrusionOk="0">
                <a:moveTo>
                  <a:pt x="32" y="1"/>
                </a:moveTo>
                <a:cubicBezTo>
                  <a:pt x="32" y="1"/>
                  <a:pt x="1" y="32"/>
                  <a:pt x="1" y="32"/>
                </a:cubicBezTo>
                <a:cubicBezTo>
                  <a:pt x="1109" y="1299"/>
                  <a:pt x="2344" y="2408"/>
                  <a:pt x="3738" y="3358"/>
                </a:cubicBezTo>
                <a:cubicBezTo>
                  <a:pt x="3744" y="3364"/>
                  <a:pt x="3750" y="3366"/>
                  <a:pt x="3755" y="3366"/>
                </a:cubicBezTo>
                <a:cubicBezTo>
                  <a:pt x="3779" y="3366"/>
                  <a:pt x="3795" y="3320"/>
                  <a:pt x="3769" y="3294"/>
                </a:cubicBezTo>
                <a:cubicBezTo>
                  <a:pt x="2407" y="2313"/>
                  <a:pt x="1172" y="1236"/>
                  <a:pt x="32"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7" name="Google Shape;247;p32"/>
          <p:cNvSpPr/>
          <p:nvPr/>
        </p:nvSpPr>
        <p:spPr>
          <a:xfrm>
            <a:off x="1060916" y="1865393"/>
            <a:ext cx="181224" cy="109692"/>
          </a:xfrm>
          <a:custGeom>
            <a:avLst/>
            <a:gdLst/>
            <a:ahLst/>
            <a:cxnLst/>
            <a:rect l="l" t="t" r="r" b="b"/>
            <a:pathLst>
              <a:path w="4616" h="2794" extrusionOk="0">
                <a:moveTo>
                  <a:pt x="64" y="1"/>
                </a:moveTo>
                <a:cubicBezTo>
                  <a:pt x="32" y="1"/>
                  <a:pt x="1" y="32"/>
                  <a:pt x="1" y="64"/>
                </a:cubicBezTo>
                <a:cubicBezTo>
                  <a:pt x="1362" y="1172"/>
                  <a:pt x="2883" y="2154"/>
                  <a:pt x="4498" y="2787"/>
                </a:cubicBezTo>
                <a:cubicBezTo>
                  <a:pt x="4507" y="2792"/>
                  <a:pt x="4516" y="2794"/>
                  <a:pt x="4524" y="2794"/>
                </a:cubicBezTo>
                <a:cubicBezTo>
                  <a:pt x="4577" y="2794"/>
                  <a:pt x="4615" y="2724"/>
                  <a:pt x="4561" y="2724"/>
                </a:cubicBezTo>
                <a:cubicBezTo>
                  <a:pt x="2978" y="1901"/>
                  <a:pt x="1489" y="1077"/>
                  <a:pt x="64"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8" name="Google Shape;248;p32"/>
          <p:cNvSpPr/>
          <p:nvPr/>
        </p:nvSpPr>
        <p:spPr>
          <a:xfrm>
            <a:off x="787401" y="1969310"/>
            <a:ext cx="42323" cy="222919"/>
          </a:xfrm>
          <a:custGeom>
            <a:avLst/>
            <a:gdLst/>
            <a:ahLst/>
            <a:cxnLst/>
            <a:rect l="l" t="t" r="r" b="b"/>
            <a:pathLst>
              <a:path w="1078" h="5678" extrusionOk="0">
                <a:moveTo>
                  <a:pt x="457" y="1"/>
                </a:moveTo>
                <a:cubicBezTo>
                  <a:pt x="449" y="1"/>
                  <a:pt x="444" y="4"/>
                  <a:pt x="444" y="14"/>
                </a:cubicBezTo>
                <a:cubicBezTo>
                  <a:pt x="0" y="1882"/>
                  <a:pt x="64" y="3941"/>
                  <a:pt x="982" y="5651"/>
                </a:cubicBezTo>
                <a:cubicBezTo>
                  <a:pt x="992" y="5670"/>
                  <a:pt x="1005" y="5678"/>
                  <a:pt x="1018" y="5678"/>
                </a:cubicBezTo>
                <a:cubicBezTo>
                  <a:pt x="1047" y="5678"/>
                  <a:pt x="1077" y="5641"/>
                  <a:pt x="1077" y="5619"/>
                </a:cubicBezTo>
                <a:cubicBezTo>
                  <a:pt x="349" y="3814"/>
                  <a:pt x="32" y="1977"/>
                  <a:pt x="507" y="45"/>
                </a:cubicBezTo>
                <a:cubicBezTo>
                  <a:pt x="507" y="23"/>
                  <a:pt x="476" y="1"/>
                  <a:pt x="457"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49" name="Google Shape;249;p32"/>
          <p:cNvSpPr/>
          <p:nvPr/>
        </p:nvSpPr>
        <p:spPr>
          <a:xfrm>
            <a:off x="843346" y="1988271"/>
            <a:ext cx="211415" cy="398215"/>
          </a:xfrm>
          <a:custGeom>
            <a:avLst/>
            <a:gdLst/>
            <a:ahLst/>
            <a:cxnLst/>
            <a:rect l="l" t="t" r="r" b="b"/>
            <a:pathLst>
              <a:path w="5385" h="10143" extrusionOk="0">
                <a:moveTo>
                  <a:pt x="40" y="1"/>
                </a:moveTo>
                <a:cubicBezTo>
                  <a:pt x="22" y="1"/>
                  <a:pt x="1" y="19"/>
                  <a:pt x="1" y="37"/>
                </a:cubicBezTo>
                <a:cubicBezTo>
                  <a:pt x="951" y="3838"/>
                  <a:pt x="4561" y="6181"/>
                  <a:pt x="5226" y="10108"/>
                </a:cubicBezTo>
                <a:cubicBezTo>
                  <a:pt x="5238" y="10132"/>
                  <a:pt x="5264" y="10143"/>
                  <a:pt x="5291" y="10143"/>
                </a:cubicBezTo>
                <a:cubicBezTo>
                  <a:pt x="5336" y="10143"/>
                  <a:pt x="5384" y="10116"/>
                  <a:pt x="5384" y="10076"/>
                </a:cubicBezTo>
                <a:cubicBezTo>
                  <a:pt x="4878" y="6118"/>
                  <a:pt x="1077" y="3774"/>
                  <a:pt x="64" y="37"/>
                </a:cubicBezTo>
                <a:cubicBezTo>
                  <a:pt x="64" y="11"/>
                  <a:pt x="53" y="1"/>
                  <a:pt x="40"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0" name="Google Shape;250;p32"/>
          <p:cNvSpPr/>
          <p:nvPr/>
        </p:nvSpPr>
        <p:spPr>
          <a:xfrm>
            <a:off x="690434" y="1961889"/>
            <a:ext cx="39809" cy="134544"/>
          </a:xfrm>
          <a:custGeom>
            <a:avLst/>
            <a:gdLst/>
            <a:ahLst/>
            <a:cxnLst/>
            <a:rect l="l" t="t" r="r" b="b"/>
            <a:pathLst>
              <a:path w="1014" h="3427" extrusionOk="0">
                <a:moveTo>
                  <a:pt x="949" y="0"/>
                </a:moveTo>
                <a:cubicBezTo>
                  <a:pt x="938" y="0"/>
                  <a:pt x="927" y="4"/>
                  <a:pt x="919" y="13"/>
                </a:cubicBezTo>
                <a:cubicBezTo>
                  <a:pt x="317" y="1026"/>
                  <a:pt x="0" y="2198"/>
                  <a:pt x="0" y="3338"/>
                </a:cubicBezTo>
                <a:cubicBezTo>
                  <a:pt x="0" y="3393"/>
                  <a:pt x="43" y="3427"/>
                  <a:pt x="79" y="3427"/>
                </a:cubicBezTo>
                <a:cubicBezTo>
                  <a:pt x="105" y="3427"/>
                  <a:pt x="127" y="3409"/>
                  <a:pt x="127" y="3370"/>
                </a:cubicBezTo>
                <a:cubicBezTo>
                  <a:pt x="190" y="2198"/>
                  <a:pt x="475" y="1121"/>
                  <a:pt x="1014" y="76"/>
                </a:cubicBezTo>
                <a:cubicBezTo>
                  <a:pt x="1014" y="30"/>
                  <a:pt x="980" y="0"/>
                  <a:pt x="949"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1" name="Google Shape;251;p32"/>
          <p:cNvSpPr/>
          <p:nvPr/>
        </p:nvSpPr>
        <p:spPr>
          <a:xfrm>
            <a:off x="1383786" y="2474429"/>
            <a:ext cx="64465" cy="94145"/>
          </a:xfrm>
          <a:custGeom>
            <a:avLst/>
            <a:gdLst/>
            <a:ahLst/>
            <a:cxnLst/>
            <a:rect l="l" t="t" r="r" b="b"/>
            <a:pathLst>
              <a:path w="1642" h="2398" extrusionOk="0">
                <a:moveTo>
                  <a:pt x="51" y="0"/>
                </a:moveTo>
                <a:cubicBezTo>
                  <a:pt x="32" y="0"/>
                  <a:pt x="1" y="23"/>
                  <a:pt x="1" y="45"/>
                </a:cubicBezTo>
                <a:cubicBezTo>
                  <a:pt x="412" y="900"/>
                  <a:pt x="951" y="1660"/>
                  <a:pt x="1552" y="2389"/>
                </a:cubicBezTo>
                <a:cubicBezTo>
                  <a:pt x="1558" y="2395"/>
                  <a:pt x="1566" y="2397"/>
                  <a:pt x="1573" y="2397"/>
                </a:cubicBezTo>
                <a:cubicBezTo>
                  <a:pt x="1605" y="2397"/>
                  <a:pt x="1641" y="2351"/>
                  <a:pt x="1616" y="2325"/>
                </a:cubicBezTo>
                <a:cubicBezTo>
                  <a:pt x="1046" y="1597"/>
                  <a:pt x="539" y="837"/>
                  <a:pt x="64" y="14"/>
                </a:cubicBezTo>
                <a:cubicBezTo>
                  <a:pt x="64" y="4"/>
                  <a:pt x="58" y="0"/>
                  <a:pt x="51"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2" name="Google Shape;252;p32"/>
          <p:cNvSpPr/>
          <p:nvPr/>
        </p:nvSpPr>
        <p:spPr>
          <a:xfrm>
            <a:off x="1094875" y="2127208"/>
            <a:ext cx="131207" cy="127713"/>
          </a:xfrm>
          <a:custGeom>
            <a:avLst/>
            <a:gdLst/>
            <a:ahLst/>
            <a:cxnLst/>
            <a:rect l="l" t="t" r="r" b="b"/>
            <a:pathLst>
              <a:path w="3342" h="3253" extrusionOk="0">
                <a:moveTo>
                  <a:pt x="28" y="1"/>
                </a:moveTo>
                <a:cubicBezTo>
                  <a:pt x="9" y="1"/>
                  <a:pt x="0" y="23"/>
                  <a:pt x="22" y="45"/>
                </a:cubicBezTo>
                <a:cubicBezTo>
                  <a:pt x="1036" y="1185"/>
                  <a:pt x="2144" y="2230"/>
                  <a:pt x="3253" y="3244"/>
                </a:cubicBezTo>
                <a:cubicBezTo>
                  <a:pt x="3259" y="3250"/>
                  <a:pt x="3266" y="3253"/>
                  <a:pt x="3273" y="3253"/>
                </a:cubicBezTo>
                <a:cubicBezTo>
                  <a:pt x="3305" y="3253"/>
                  <a:pt x="3342" y="3206"/>
                  <a:pt x="3316" y="3181"/>
                </a:cubicBezTo>
                <a:cubicBezTo>
                  <a:pt x="2208" y="2167"/>
                  <a:pt x="1099" y="1090"/>
                  <a:pt x="54" y="14"/>
                </a:cubicBezTo>
                <a:cubicBezTo>
                  <a:pt x="45" y="4"/>
                  <a:pt x="36" y="1"/>
                  <a:pt x="28"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3" name="Google Shape;253;p32"/>
          <p:cNvSpPr/>
          <p:nvPr/>
        </p:nvSpPr>
        <p:spPr>
          <a:xfrm>
            <a:off x="-25721" y="-13679"/>
            <a:ext cx="1935911" cy="2872889"/>
          </a:xfrm>
          <a:custGeom>
            <a:avLst/>
            <a:gdLst/>
            <a:ahLst/>
            <a:cxnLst/>
            <a:rect l="l" t="t" r="r" b="b"/>
            <a:pathLst>
              <a:path w="49310" h="73176" extrusionOk="0">
                <a:moveTo>
                  <a:pt x="36642" y="15214"/>
                </a:moveTo>
                <a:cubicBezTo>
                  <a:pt x="38099" y="15277"/>
                  <a:pt x="39397" y="15657"/>
                  <a:pt x="40601" y="16544"/>
                </a:cubicBezTo>
                <a:cubicBezTo>
                  <a:pt x="41551" y="17241"/>
                  <a:pt x="41994" y="18127"/>
                  <a:pt x="42564" y="19046"/>
                </a:cubicBezTo>
                <a:cubicBezTo>
                  <a:pt x="42032" y="18926"/>
                  <a:pt x="41500" y="18871"/>
                  <a:pt x="40968" y="18871"/>
                </a:cubicBezTo>
                <a:cubicBezTo>
                  <a:pt x="40518" y="18871"/>
                  <a:pt x="40069" y="18910"/>
                  <a:pt x="39619" y="18982"/>
                </a:cubicBezTo>
                <a:cubicBezTo>
                  <a:pt x="38986" y="19109"/>
                  <a:pt x="38415" y="19363"/>
                  <a:pt x="37782" y="19489"/>
                </a:cubicBezTo>
                <a:cubicBezTo>
                  <a:pt x="37546" y="19538"/>
                  <a:pt x="37292" y="19562"/>
                  <a:pt x="37031" y="19562"/>
                </a:cubicBezTo>
                <a:cubicBezTo>
                  <a:pt x="35757" y="19562"/>
                  <a:pt x="34324" y="18972"/>
                  <a:pt x="33982" y="17684"/>
                </a:cubicBezTo>
                <a:cubicBezTo>
                  <a:pt x="33982" y="17684"/>
                  <a:pt x="33982" y="17652"/>
                  <a:pt x="33950" y="17621"/>
                </a:cubicBezTo>
                <a:cubicBezTo>
                  <a:pt x="34742" y="16829"/>
                  <a:pt x="35660" y="15974"/>
                  <a:pt x="36642" y="15214"/>
                </a:cubicBezTo>
                <a:close/>
                <a:moveTo>
                  <a:pt x="41920" y="13008"/>
                </a:moveTo>
                <a:cubicBezTo>
                  <a:pt x="42599" y="13008"/>
                  <a:pt x="43290" y="13131"/>
                  <a:pt x="43989" y="13409"/>
                </a:cubicBezTo>
                <a:cubicBezTo>
                  <a:pt x="47600" y="14771"/>
                  <a:pt x="48708" y="18697"/>
                  <a:pt x="48486" y="22244"/>
                </a:cubicBezTo>
                <a:cubicBezTo>
                  <a:pt x="47980" y="21579"/>
                  <a:pt x="47346" y="21136"/>
                  <a:pt x="46491" y="20914"/>
                </a:cubicBezTo>
                <a:cubicBezTo>
                  <a:pt x="45984" y="20788"/>
                  <a:pt x="45478" y="20883"/>
                  <a:pt x="45003" y="20788"/>
                </a:cubicBezTo>
                <a:cubicBezTo>
                  <a:pt x="43419" y="20439"/>
                  <a:pt x="43103" y="18951"/>
                  <a:pt x="42374" y="17874"/>
                </a:cubicBezTo>
                <a:cubicBezTo>
                  <a:pt x="41139" y="16101"/>
                  <a:pt x="39176" y="15056"/>
                  <a:pt x="37085" y="14866"/>
                </a:cubicBezTo>
                <a:cubicBezTo>
                  <a:pt x="38561" y="13798"/>
                  <a:pt x="40200" y="13008"/>
                  <a:pt x="41920" y="13008"/>
                </a:cubicBezTo>
                <a:close/>
                <a:moveTo>
                  <a:pt x="27521" y="22149"/>
                </a:moveTo>
                <a:cubicBezTo>
                  <a:pt x="30467" y="23289"/>
                  <a:pt x="33918" y="26805"/>
                  <a:pt x="34520" y="29908"/>
                </a:cubicBezTo>
                <a:cubicBezTo>
                  <a:pt x="34964" y="32157"/>
                  <a:pt x="34077" y="34405"/>
                  <a:pt x="34520" y="36654"/>
                </a:cubicBezTo>
                <a:cubicBezTo>
                  <a:pt x="33127" y="34057"/>
                  <a:pt x="30055" y="32568"/>
                  <a:pt x="28756" y="29782"/>
                </a:cubicBezTo>
                <a:cubicBezTo>
                  <a:pt x="27648" y="27343"/>
                  <a:pt x="28630" y="24525"/>
                  <a:pt x="27521" y="22149"/>
                </a:cubicBezTo>
                <a:close/>
                <a:moveTo>
                  <a:pt x="27870" y="21896"/>
                </a:moveTo>
                <a:lnTo>
                  <a:pt x="27870" y="21896"/>
                </a:lnTo>
                <a:cubicBezTo>
                  <a:pt x="31290" y="22181"/>
                  <a:pt x="34869" y="23479"/>
                  <a:pt x="37054" y="26266"/>
                </a:cubicBezTo>
                <a:cubicBezTo>
                  <a:pt x="40031" y="30003"/>
                  <a:pt x="36800" y="33582"/>
                  <a:pt x="34805" y="36939"/>
                </a:cubicBezTo>
                <a:cubicBezTo>
                  <a:pt x="34299" y="33930"/>
                  <a:pt x="35755" y="30795"/>
                  <a:pt x="34172" y="27976"/>
                </a:cubicBezTo>
                <a:cubicBezTo>
                  <a:pt x="32810" y="25506"/>
                  <a:pt x="30530" y="23004"/>
                  <a:pt x="27870" y="21896"/>
                </a:cubicBezTo>
                <a:close/>
                <a:moveTo>
                  <a:pt x="22587" y="39555"/>
                </a:moveTo>
                <a:lnTo>
                  <a:pt x="22587" y="39555"/>
                </a:lnTo>
                <a:cubicBezTo>
                  <a:pt x="21921" y="39851"/>
                  <a:pt x="21371" y="40358"/>
                  <a:pt x="20839" y="40866"/>
                </a:cubicBezTo>
                <a:cubicBezTo>
                  <a:pt x="20817" y="40887"/>
                  <a:pt x="20795" y="40909"/>
                  <a:pt x="20773" y="40930"/>
                </a:cubicBezTo>
                <a:lnTo>
                  <a:pt x="20773" y="40930"/>
                </a:lnTo>
                <a:lnTo>
                  <a:pt x="22587" y="39555"/>
                </a:lnTo>
                <a:close/>
                <a:moveTo>
                  <a:pt x="42876" y="37634"/>
                </a:moveTo>
                <a:cubicBezTo>
                  <a:pt x="43489" y="37634"/>
                  <a:pt x="44080" y="37714"/>
                  <a:pt x="44559" y="37920"/>
                </a:cubicBezTo>
                <a:cubicBezTo>
                  <a:pt x="43799" y="38554"/>
                  <a:pt x="43103" y="39251"/>
                  <a:pt x="42374" y="39916"/>
                </a:cubicBezTo>
                <a:cubicBezTo>
                  <a:pt x="41266" y="40834"/>
                  <a:pt x="40537" y="40802"/>
                  <a:pt x="39302" y="41182"/>
                </a:cubicBezTo>
                <a:cubicBezTo>
                  <a:pt x="38922" y="41309"/>
                  <a:pt x="38701" y="41467"/>
                  <a:pt x="38384" y="41752"/>
                </a:cubicBezTo>
                <a:cubicBezTo>
                  <a:pt x="37205" y="42739"/>
                  <a:pt x="36406" y="43418"/>
                  <a:pt x="34959" y="43418"/>
                </a:cubicBezTo>
                <a:cubicBezTo>
                  <a:pt x="34735" y="43418"/>
                  <a:pt x="34495" y="43402"/>
                  <a:pt x="34235" y="43368"/>
                </a:cubicBezTo>
                <a:lnTo>
                  <a:pt x="34203" y="43368"/>
                </a:lnTo>
                <a:cubicBezTo>
                  <a:pt x="34267" y="42956"/>
                  <a:pt x="34235" y="42512"/>
                  <a:pt x="34108" y="42101"/>
                </a:cubicBezTo>
                <a:cubicBezTo>
                  <a:pt x="33823" y="41214"/>
                  <a:pt x="33127" y="40517"/>
                  <a:pt x="32335" y="40042"/>
                </a:cubicBezTo>
                <a:cubicBezTo>
                  <a:pt x="34647" y="38997"/>
                  <a:pt x="37370" y="38966"/>
                  <a:pt x="39746" y="38174"/>
                </a:cubicBezTo>
                <a:cubicBezTo>
                  <a:pt x="40452" y="37924"/>
                  <a:pt x="41705" y="37634"/>
                  <a:pt x="42876" y="37634"/>
                </a:cubicBezTo>
                <a:close/>
                <a:moveTo>
                  <a:pt x="32387" y="41507"/>
                </a:moveTo>
                <a:cubicBezTo>
                  <a:pt x="32683" y="41507"/>
                  <a:pt x="32964" y="41553"/>
                  <a:pt x="33222" y="41657"/>
                </a:cubicBezTo>
                <a:cubicBezTo>
                  <a:pt x="34077" y="42924"/>
                  <a:pt x="34013" y="44508"/>
                  <a:pt x="32082" y="45489"/>
                </a:cubicBezTo>
                <a:cubicBezTo>
                  <a:pt x="31455" y="45808"/>
                  <a:pt x="30805" y="45933"/>
                  <a:pt x="30150" y="45933"/>
                </a:cubicBezTo>
                <a:cubicBezTo>
                  <a:pt x="28786" y="45933"/>
                  <a:pt x="27401" y="45390"/>
                  <a:pt x="26160" y="44919"/>
                </a:cubicBezTo>
                <a:cubicBezTo>
                  <a:pt x="26096" y="44919"/>
                  <a:pt x="26033" y="44919"/>
                  <a:pt x="26001" y="44951"/>
                </a:cubicBezTo>
                <a:cubicBezTo>
                  <a:pt x="25970" y="44983"/>
                  <a:pt x="25970" y="44983"/>
                  <a:pt x="25938" y="45014"/>
                </a:cubicBezTo>
                <a:lnTo>
                  <a:pt x="25653" y="45014"/>
                </a:lnTo>
                <a:cubicBezTo>
                  <a:pt x="26318" y="44571"/>
                  <a:pt x="26951" y="44033"/>
                  <a:pt x="27616" y="43589"/>
                </a:cubicBezTo>
                <a:cubicBezTo>
                  <a:pt x="28765" y="42841"/>
                  <a:pt x="30792" y="41507"/>
                  <a:pt x="32387" y="41507"/>
                </a:cubicBezTo>
                <a:close/>
                <a:moveTo>
                  <a:pt x="44813" y="38047"/>
                </a:moveTo>
                <a:cubicBezTo>
                  <a:pt x="45541" y="38491"/>
                  <a:pt x="45889" y="39282"/>
                  <a:pt x="45414" y="40676"/>
                </a:cubicBezTo>
                <a:cubicBezTo>
                  <a:pt x="44908" y="42196"/>
                  <a:pt x="43229" y="43083"/>
                  <a:pt x="42216" y="44159"/>
                </a:cubicBezTo>
                <a:cubicBezTo>
                  <a:pt x="41297" y="45141"/>
                  <a:pt x="40632" y="46344"/>
                  <a:pt x="39651" y="47231"/>
                </a:cubicBezTo>
                <a:cubicBezTo>
                  <a:pt x="39334" y="47516"/>
                  <a:pt x="39017" y="47770"/>
                  <a:pt x="38669" y="47960"/>
                </a:cubicBezTo>
                <a:cubicBezTo>
                  <a:pt x="38669" y="47928"/>
                  <a:pt x="38637" y="47928"/>
                  <a:pt x="38605" y="47896"/>
                </a:cubicBezTo>
                <a:cubicBezTo>
                  <a:pt x="38595" y="47893"/>
                  <a:pt x="38585" y="47891"/>
                  <a:pt x="38575" y="47891"/>
                </a:cubicBezTo>
                <a:cubicBezTo>
                  <a:pt x="38492" y="47891"/>
                  <a:pt x="38419" y="48001"/>
                  <a:pt x="38447" y="48086"/>
                </a:cubicBezTo>
                <a:cubicBezTo>
                  <a:pt x="37609" y="48481"/>
                  <a:pt x="36713" y="48626"/>
                  <a:pt x="35744" y="48626"/>
                </a:cubicBezTo>
                <a:cubicBezTo>
                  <a:pt x="35469" y="48626"/>
                  <a:pt x="35188" y="48614"/>
                  <a:pt x="34900" y="48593"/>
                </a:cubicBezTo>
                <a:cubicBezTo>
                  <a:pt x="31828" y="48340"/>
                  <a:pt x="28915" y="47294"/>
                  <a:pt x="26286" y="45711"/>
                </a:cubicBezTo>
                <a:cubicBezTo>
                  <a:pt x="26255" y="45584"/>
                  <a:pt x="26223" y="45489"/>
                  <a:pt x="26223" y="45363"/>
                </a:cubicBezTo>
                <a:cubicBezTo>
                  <a:pt x="26223" y="45331"/>
                  <a:pt x="26255" y="45299"/>
                  <a:pt x="26255" y="45299"/>
                </a:cubicBezTo>
                <a:cubicBezTo>
                  <a:pt x="27492" y="45823"/>
                  <a:pt x="28867" y="46320"/>
                  <a:pt x="30216" y="46320"/>
                </a:cubicBezTo>
                <a:cubicBezTo>
                  <a:pt x="30905" y="46320"/>
                  <a:pt x="31587" y="46190"/>
                  <a:pt x="32240" y="45869"/>
                </a:cubicBezTo>
                <a:cubicBezTo>
                  <a:pt x="33127" y="45426"/>
                  <a:pt x="33855" y="44634"/>
                  <a:pt x="34140" y="43716"/>
                </a:cubicBezTo>
                <a:cubicBezTo>
                  <a:pt x="34140" y="43748"/>
                  <a:pt x="34172" y="43748"/>
                  <a:pt x="34203" y="43748"/>
                </a:cubicBezTo>
                <a:cubicBezTo>
                  <a:pt x="34484" y="43788"/>
                  <a:pt x="34755" y="43809"/>
                  <a:pt x="35021" y="43809"/>
                </a:cubicBezTo>
                <a:cubicBezTo>
                  <a:pt x="35595" y="43809"/>
                  <a:pt x="36143" y="43711"/>
                  <a:pt x="36705" y="43494"/>
                </a:cubicBezTo>
                <a:cubicBezTo>
                  <a:pt x="37877" y="43019"/>
                  <a:pt x="38605" y="41847"/>
                  <a:pt x="39841" y="41467"/>
                </a:cubicBezTo>
                <a:cubicBezTo>
                  <a:pt x="40601" y="41246"/>
                  <a:pt x="41076" y="41372"/>
                  <a:pt x="41804" y="40866"/>
                </a:cubicBezTo>
                <a:cubicBezTo>
                  <a:pt x="42881" y="40137"/>
                  <a:pt x="43894" y="38997"/>
                  <a:pt x="44813" y="38047"/>
                </a:cubicBezTo>
                <a:close/>
                <a:moveTo>
                  <a:pt x="5891" y="266"/>
                </a:moveTo>
                <a:cubicBezTo>
                  <a:pt x="8488" y="2800"/>
                  <a:pt x="11053" y="5365"/>
                  <a:pt x="13144" y="8310"/>
                </a:cubicBezTo>
                <a:cubicBezTo>
                  <a:pt x="15614" y="11794"/>
                  <a:pt x="16944" y="15467"/>
                  <a:pt x="17862" y="19616"/>
                </a:cubicBezTo>
                <a:cubicBezTo>
                  <a:pt x="18749" y="23416"/>
                  <a:pt x="19572" y="27216"/>
                  <a:pt x="20459" y="30985"/>
                </a:cubicBezTo>
                <a:cubicBezTo>
                  <a:pt x="21029" y="33519"/>
                  <a:pt x="21188" y="37287"/>
                  <a:pt x="23531" y="38839"/>
                </a:cubicBezTo>
                <a:lnTo>
                  <a:pt x="22587" y="39555"/>
                </a:lnTo>
                <a:lnTo>
                  <a:pt x="22587" y="39555"/>
                </a:lnTo>
                <a:cubicBezTo>
                  <a:pt x="22795" y="39462"/>
                  <a:pt x="23013" y="39391"/>
                  <a:pt x="23246" y="39346"/>
                </a:cubicBezTo>
                <a:cubicBezTo>
                  <a:pt x="23460" y="39303"/>
                  <a:pt x="23680" y="39286"/>
                  <a:pt x="23902" y="39286"/>
                </a:cubicBezTo>
                <a:cubicBezTo>
                  <a:pt x="24663" y="39286"/>
                  <a:pt x="25456" y="39487"/>
                  <a:pt x="26191" y="39536"/>
                </a:cubicBezTo>
                <a:cubicBezTo>
                  <a:pt x="27711" y="39662"/>
                  <a:pt x="29231" y="39472"/>
                  <a:pt x="30720" y="39852"/>
                </a:cubicBezTo>
                <a:cubicBezTo>
                  <a:pt x="31638" y="40106"/>
                  <a:pt x="32462" y="40644"/>
                  <a:pt x="33000" y="41341"/>
                </a:cubicBezTo>
                <a:cubicBezTo>
                  <a:pt x="32773" y="41263"/>
                  <a:pt x="32542" y="41229"/>
                  <a:pt x="32311" y="41229"/>
                </a:cubicBezTo>
                <a:cubicBezTo>
                  <a:pt x="31510" y="41229"/>
                  <a:pt x="30697" y="41630"/>
                  <a:pt x="29960" y="41974"/>
                </a:cubicBezTo>
                <a:cubicBezTo>
                  <a:pt x="27996" y="42829"/>
                  <a:pt x="26476" y="44254"/>
                  <a:pt x="24608" y="45236"/>
                </a:cubicBezTo>
                <a:cubicBezTo>
                  <a:pt x="24291" y="45363"/>
                  <a:pt x="23943" y="45553"/>
                  <a:pt x="23594" y="45774"/>
                </a:cubicBezTo>
                <a:cubicBezTo>
                  <a:pt x="22106" y="46724"/>
                  <a:pt x="20681" y="47738"/>
                  <a:pt x="19097" y="48530"/>
                </a:cubicBezTo>
                <a:cubicBezTo>
                  <a:pt x="18696" y="48730"/>
                  <a:pt x="17487" y="49413"/>
                  <a:pt x="16618" y="49413"/>
                </a:cubicBezTo>
                <a:cubicBezTo>
                  <a:pt x="15977" y="49413"/>
                  <a:pt x="15521" y="49042"/>
                  <a:pt x="15709" y="47833"/>
                </a:cubicBezTo>
                <a:cubicBezTo>
                  <a:pt x="15804" y="47009"/>
                  <a:pt x="16722" y="45996"/>
                  <a:pt x="17166" y="45331"/>
                </a:cubicBezTo>
                <a:cubicBezTo>
                  <a:pt x="18225" y="43773"/>
                  <a:pt x="19437" y="42246"/>
                  <a:pt x="20773" y="40930"/>
                </a:cubicBezTo>
                <a:lnTo>
                  <a:pt x="20773" y="40930"/>
                </a:lnTo>
                <a:lnTo>
                  <a:pt x="18812" y="42417"/>
                </a:lnTo>
                <a:cubicBezTo>
                  <a:pt x="18591" y="40517"/>
                  <a:pt x="19287" y="38776"/>
                  <a:pt x="19604" y="36939"/>
                </a:cubicBezTo>
                <a:cubicBezTo>
                  <a:pt x="19889" y="35165"/>
                  <a:pt x="19699" y="33360"/>
                  <a:pt x="19477" y="31587"/>
                </a:cubicBezTo>
                <a:cubicBezTo>
                  <a:pt x="18907" y="27375"/>
                  <a:pt x="18432" y="23036"/>
                  <a:pt x="17261" y="18919"/>
                </a:cubicBezTo>
                <a:cubicBezTo>
                  <a:pt x="15234" y="11825"/>
                  <a:pt x="11053" y="5428"/>
                  <a:pt x="5385" y="710"/>
                </a:cubicBezTo>
                <a:cubicBezTo>
                  <a:pt x="5511" y="488"/>
                  <a:pt x="5670" y="361"/>
                  <a:pt x="5891" y="266"/>
                </a:cubicBezTo>
                <a:close/>
                <a:moveTo>
                  <a:pt x="11123" y="42203"/>
                </a:moveTo>
                <a:cubicBezTo>
                  <a:pt x="13300" y="42203"/>
                  <a:pt x="15541" y="42919"/>
                  <a:pt x="17609" y="43589"/>
                </a:cubicBezTo>
                <a:cubicBezTo>
                  <a:pt x="17340" y="43576"/>
                  <a:pt x="17070" y="43568"/>
                  <a:pt x="16799" y="43568"/>
                </a:cubicBezTo>
                <a:cubicBezTo>
                  <a:pt x="15765" y="43568"/>
                  <a:pt x="14731" y="43681"/>
                  <a:pt x="13777" y="44033"/>
                </a:cubicBezTo>
                <a:cubicBezTo>
                  <a:pt x="12384" y="44508"/>
                  <a:pt x="11528" y="45553"/>
                  <a:pt x="10388" y="46439"/>
                </a:cubicBezTo>
                <a:cubicBezTo>
                  <a:pt x="8742" y="47770"/>
                  <a:pt x="7063" y="47516"/>
                  <a:pt x="5163" y="48118"/>
                </a:cubicBezTo>
                <a:cubicBezTo>
                  <a:pt x="3931" y="48520"/>
                  <a:pt x="2676" y="50168"/>
                  <a:pt x="1341" y="50168"/>
                </a:cubicBezTo>
                <a:cubicBezTo>
                  <a:pt x="1097" y="50168"/>
                  <a:pt x="851" y="50113"/>
                  <a:pt x="603" y="49986"/>
                </a:cubicBezTo>
                <a:cubicBezTo>
                  <a:pt x="1711" y="49290"/>
                  <a:pt x="2661" y="48466"/>
                  <a:pt x="3453" y="47421"/>
                </a:cubicBezTo>
                <a:cubicBezTo>
                  <a:pt x="4625" y="45996"/>
                  <a:pt x="5385" y="44349"/>
                  <a:pt x="7000" y="43336"/>
                </a:cubicBezTo>
                <a:cubicBezTo>
                  <a:pt x="8302" y="42509"/>
                  <a:pt x="9699" y="42203"/>
                  <a:pt x="11123" y="42203"/>
                </a:cubicBezTo>
                <a:close/>
                <a:moveTo>
                  <a:pt x="25736" y="45418"/>
                </a:moveTo>
                <a:cubicBezTo>
                  <a:pt x="25803" y="45418"/>
                  <a:pt x="25870" y="45421"/>
                  <a:pt x="25938" y="45426"/>
                </a:cubicBezTo>
                <a:cubicBezTo>
                  <a:pt x="25938" y="45521"/>
                  <a:pt x="25970" y="45648"/>
                  <a:pt x="25970" y="45743"/>
                </a:cubicBezTo>
                <a:cubicBezTo>
                  <a:pt x="25875" y="45838"/>
                  <a:pt x="25875" y="45964"/>
                  <a:pt x="25970" y="46028"/>
                </a:cubicBezTo>
                <a:cubicBezTo>
                  <a:pt x="26096" y="47358"/>
                  <a:pt x="26318" y="48815"/>
                  <a:pt x="25811" y="49955"/>
                </a:cubicBezTo>
                <a:cubicBezTo>
                  <a:pt x="25621" y="50398"/>
                  <a:pt x="25399" y="50683"/>
                  <a:pt x="25114" y="50873"/>
                </a:cubicBezTo>
                <a:cubicBezTo>
                  <a:pt x="25114" y="50841"/>
                  <a:pt x="25083" y="50841"/>
                  <a:pt x="25083" y="50810"/>
                </a:cubicBezTo>
                <a:cubicBezTo>
                  <a:pt x="25074" y="50800"/>
                  <a:pt x="25062" y="50797"/>
                  <a:pt x="25050" y="50797"/>
                </a:cubicBezTo>
                <a:cubicBezTo>
                  <a:pt x="25022" y="50797"/>
                  <a:pt x="24997" y="50819"/>
                  <a:pt x="25019" y="50841"/>
                </a:cubicBezTo>
                <a:cubicBezTo>
                  <a:pt x="25019" y="50873"/>
                  <a:pt x="25051" y="50905"/>
                  <a:pt x="25051" y="50905"/>
                </a:cubicBezTo>
                <a:cubicBezTo>
                  <a:pt x="24852" y="51027"/>
                  <a:pt x="24639" y="51081"/>
                  <a:pt x="24417" y="51081"/>
                </a:cubicBezTo>
                <a:cubicBezTo>
                  <a:pt x="23086" y="51081"/>
                  <a:pt x="21445" y="49127"/>
                  <a:pt x="20712" y="48150"/>
                </a:cubicBezTo>
                <a:cubicBezTo>
                  <a:pt x="21029" y="47960"/>
                  <a:pt x="21346" y="47770"/>
                  <a:pt x="21663" y="47548"/>
                </a:cubicBezTo>
                <a:cubicBezTo>
                  <a:pt x="22907" y="46789"/>
                  <a:pt x="24182" y="45418"/>
                  <a:pt x="25736" y="45418"/>
                </a:cubicBezTo>
                <a:close/>
                <a:moveTo>
                  <a:pt x="17641" y="43843"/>
                </a:moveTo>
                <a:cubicBezTo>
                  <a:pt x="16532" y="45173"/>
                  <a:pt x="14949" y="47104"/>
                  <a:pt x="15139" y="48625"/>
                </a:cubicBezTo>
                <a:cubicBezTo>
                  <a:pt x="15251" y="49523"/>
                  <a:pt x="15889" y="49848"/>
                  <a:pt x="16601" y="49848"/>
                </a:cubicBezTo>
                <a:cubicBezTo>
                  <a:pt x="16893" y="49848"/>
                  <a:pt x="17197" y="49793"/>
                  <a:pt x="17482" y="49701"/>
                </a:cubicBezTo>
                <a:lnTo>
                  <a:pt x="17482" y="49701"/>
                </a:lnTo>
                <a:cubicBezTo>
                  <a:pt x="15772" y="50968"/>
                  <a:pt x="13999" y="52266"/>
                  <a:pt x="12415" y="53692"/>
                </a:cubicBezTo>
                <a:cubicBezTo>
                  <a:pt x="11137" y="53847"/>
                  <a:pt x="9799" y="54073"/>
                  <a:pt x="8489" y="54073"/>
                </a:cubicBezTo>
                <a:cubicBezTo>
                  <a:pt x="7657" y="54073"/>
                  <a:pt x="6837" y="53982"/>
                  <a:pt x="6050" y="53723"/>
                </a:cubicBezTo>
                <a:cubicBezTo>
                  <a:pt x="4118" y="53058"/>
                  <a:pt x="2091" y="52076"/>
                  <a:pt x="761" y="50493"/>
                </a:cubicBezTo>
                <a:lnTo>
                  <a:pt x="761" y="50493"/>
                </a:lnTo>
                <a:cubicBezTo>
                  <a:pt x="972" y="50567"/>
                  <a:pt x="1183" y="50602"/>
                  <a:pt x="1396" y="50602"/>
                </a:cubicBezTo>
                <a:cubicBezTo>
                  <a:pt x="1820" y="50602"/>
                  <a:pt x="2249" y="50461"/>
                  <a:pt x="2693" y="50208"/>
                </a:cubicBezTo>
                <a:cubicBezTo>
                  <a:pt x="3738" y="49638"/>
                  <a:pt x="4245" y="48815"/>
                  <a:pt x="5511" y="48466"/>
                </a:cubicBezTo>
                <a:cubicBezTo>
                  <a:pt x="6271" y="48213"/>
                  <a:pt x="7126" y="48213"/>
                  <a:pt x="7918" y="48055"/>
                </a:cubicBezTo>
                <a:cubicBezTo>
                  <a:pt x="9470" y="47770"/>
                  <a:pt x="10452" y="46914"/>
                  <a:pt x="11592" y="45869"/>
                </a:cubicBezTo>
                <a:cubicBezTo>
                  <a:pt x="13429" y="44223"/>
                  <a:pt x="15360" y="44001"/>
                  <a:pt x="17641" y="43843"/>
                </a:cubicBezTo>
                <a:close/>
                <a:moveTo>
                  <a:pt x="26350" y="46249"/>
                </a:moveTo>
                <a:lnTo>
                  <a:pt x="26350" y="46249"/>
                </a:lnTo>
                <a:cubicBezTo>
                  <a:pt x="29152" y="47907"/>
                  <a:pt x="32500" y="49077"/>
                  <a:pt x="35793" y="49077"/>
                </a:cubicBezTo>
                <a:cubicBezTo>
                  <a:pt x="35960" y="49077"/>
                  <a:pt x="36127" y="49074"/>
                  <a:pt x="36294" y="49068"/>
                </a:cubicBezTo>
                <a:cubicBezTo>
                  <a:pt x="37275" y="49036"/>
                  <a:pt x="38099" y="48783"/>
                  <a:pt x="38859" y="48340"/>
                </a:cubicBezTo>
                <a:cubicBezTo>
                  <a:pt x="41012" y="49638"/>
                  <a:pt x="42659" y="51601"/>
                  <a:pt x="44939" y="52742"/>
                </a:cubicBezTo>
                <a:cubicBezTo>
                  <a:pt x="45256" y="52900"/>
                  <a:pt x="45794" y="53058"/>
                  <a:pt x="46048" y="53248"/>
                </a:cubicBezTo>
                <a:cubicBezTo>
                  <a:pt x="47758" y="54610"/>
                  <a:pt x="46491" y="55560"/>
                  <a:pt x="45763" y="56383"/>
                </a:cubicBezTo>
                <a:cubicBezTo>
                  <a:pt x="44623" y="57650"/>
                  <a:pt x="43578" y="59044"/>
                  <a:pt x="41931" y="59645"/>
                </a:cubicBezTo>
                <a:cubicBezTo>
                  <a:pt x="41246" y="59894"/>
                  <a:pt x="40562" y="60003"/>
                  <a:pt x="39884" y="60003"/>
                </a:cubicBezTo>
                <a:cubicBezTo>
                  <a:pt x="37363" y="60003"/>
                  <a:pt x="34933" y="58496"/>
                  <a:pt x="32937" y="57048"/>
                </a:cubicBezTo>
                <a:cubicBezTo>
                  <a:pt x="30340" y="55180"/>
                  <a:pt x="28028" y="53027"/>
                  <a:pt x="25875" y="50651"/>
                </a:cubicBezTo>
                <a:lnTo>
                  <a:pt x="25843" y="50651"/>
                </a:lnTo>
                <a:cubicBezTo>
                  <a:pt x="26666" y="49543"/>
                  <a:pt x="26540" y="47738"/>
                  <a:pt x="26350" y="46249"/>
                </a:cubicBezTo>
                <a:close/>
                <a:moveTo>
                  <a:pt x="20364" y="48371"/>
                </a:moveTo>
                <a:cubicBezTo>
                  <a:pt x="21156" y="49416"/>
                  <a:pt x="22739" y="51475"/>
                  <a:pt x="24323" y="51475"/>
                </a:cubicBezTo>
                <a:cubicBezTo>
                  <a:pt x="25590" y="54895"/>
                  <a:pt x="29295" y="56985"/>
                  <a:pt x="29390" y="60880"/>
                </a:cubicBezTo>
                <a:cubicBezTo>
                  <a:pt x="29421" y="62686"/>
                  <a:pt x="28915" y="64491"/>
                  <a:pt x="28250" y="66169"/>
                </a:cubicBezTo>
                <a:cubicBezTo>
                  <a:pt x="27838" y="67214"/>
                  <a:pt x="26698" y="67943"/>
                  <a:pt x="25526" y="67943"/>
                </a:cubicBezTo>
                <a:cubicBezTo>
                  <a:pt x="25209" y="67943"/>
                  <a:pt x="24893" y="67689"/>
                  <a:pt x="24576" y="67658"/>
                </a:cubicBezTo>
                <a:cubicBezTo>
                  <a:pt x="24259" y="67658"/>
                  <a:pt x="24038" y="67658"/>
                  <a:pt x="23753" y="67816"/>
                </a:cubicBezTo>
                <a:cubicBezTo>
                  <a:pt x="23468" y="67974"/>
                  <a:pt x="23404" y="68386"/>
                  <a:pt x="23214" y="68513"/>
                </a:cubicBezTo>
                <a:cubicBezTo>
                  <a:pt x="23103" y="68718"/>
                  <a:pt x="22937" y="68821"/>
                  <a:pt x="22712" y="68821"/>
                </a:cubicBezTo>
                <a:cubicBezTo>
                  <a:pt x="22486" y="68821"/>
                  <a:pt x="22201" y="68718"/>
                  <a:pt x="21853" y="68513"/>
                </a:cubicBezTo>
                <a:cubicBezTo>
                  <a:pt x="21584" y="68626"/>
                  <a:pt x="21342" y="68683"/>
                  <a:pt x="21128" y="68683"/>
                </a:cubicBezTo>
                <a:cubicBezTo>
                  <a:pt x="20687" y="68683"/>
                  <a:pt x="20366" y="68443"/>
                  <a:pt x="20174" y="67974"/>
                </a:cubicBezTo>
                <a:cubicBezTo>
                  <a:pt x="19857" y="67594"/>
                  <a:pt x="19636" y="67088"/>
                  <a:pt x="19414" y="66613"/>
                </a:cubicBezTo>
                <a:cubicBezTo>
                  <a:pt x="18527" y="64681"/>
                  <a:pt x="18052" y="62591"/>
                  <a:pt x="17451" y="60564"/>
                </a:cubicBezTo>
                <a:cubicBezTo>
                  <a:pt x="16912" y="58854"/>
                  <a:pt x="16215" y="57080"/>
                  <a:pt x="16469" y="55243"/>
                </a:cubicBezTo>
                <a:cubicBezTo>
                  <a:pt x="16754" y="53248"/>
                  <a:pt x="17767" y="51221"/>
                  <a:pt x="18464" y="49321"/>
                </a:cubicBezTo>
                <a:cubicBezTo>
                  <a:pt x="19097" y="49068"/>
                  <a:pt x="19731" y="48720"/>
                  <a:pt x="20364" y="48371"/>
                </a:cubicBezTo>
                <a:close/>
                <a:moveTo>
                  <a:pt x="25590" y="50936"/>
                </a:moveTo>
                <a:cubicBezTo>
                  <a:pt x="28250" y="53977"/>
                  <a:pt x="31417" y="56858"/>
                  <a:pt x="34900" y="58854"/>
                </a:cubicBezTo>
                <a:lnTo>
                  <a:pt x="34932" y="58854"/>
                </a:lnTo>
                <a:cubicBezTo>
                  <a:pt x="35217" y="60754"/>
                  <a:pt x="35597" y="62654"/>
                  <a:pt x="35344" y="64586"/>
                </a:cubicBezTo>
                <a:cubicBezTo>
                  <a:pt x="35154" y="66296"/>
                  <a:pt x="34489" y="66929"/>
                  <a:pt x="33285" y="67943"/>
                </a:cubicBezTo>
                <a:cubicBezTo>
                  <a:pt x="32873" y="68323"/>
                  <a:pt x="32493" y="68608"/>
                  <a:pt x="32240" y="69146"/>
                </a:cubicBezTo>
                <a:cubicBezTo>
                  <a:pt x="31702" y="70349"/>
                  <a:pt x="32177" y="70666"/>
                  <a:pt x="30783" y="71331"/>
                </a:cubicBezTo>
                <a:cubicBezTo>
                  <a:pt x="30142" y="71626"/>
                  <a:pt x="29576" y="71721"/>
                  <a:pt x="28988" y="71721"/>
                </a:cubicBezTo>
                <a:cubicBezTo>
                  <a:pt x="28501" y="71721"/>
                  <a:pt x="28000" y="71656"/>
                  <a:pt x="27426" y="71585"/>
                </a:cubicBezTo>
                <a:cubicBezTo>
                  <a:pt x="25526" y="71331"/>
                  <a:pt x="23689" y="70824"/>
                  <a:pt x="22169" y="69684"/>
                </a:cubicBezTo>
                <a:cubicBezTo>
                  <a:pt x="22518" y="69653"/>
                  <a:pt x="22898" y="69526"/>
                  <a:pt x="23309" y="69241"/>
                </a:cubicBezTo>
                <a:cubicBezTo>
                  <a:pt x="24499" y="68475"/>
                  <a:pt x="24749" y="68263"/>
                  <a:pt x="24949" y="68263"/>
                </a:cubicBezTo>
                <a:cubicBezTo>
                  <a:pt x="25138" y="68263"/>
                  <a:pt x="25282" y="68452"/>
                  <a:pt x="26128" y="68544"/>
                </a:cubicBezTo>
                <a:cubicBezTo>
                  <a:pt x="26212" y="68553"/>
                  <a:pt x="26293" y="68558"/>
                  <a:pt x="26370" y="68558"/>
                </a:cubicBezTo>
                <a:cubicBezTo>
                  <a:pt x="26846" y="68558"/>
                  <a:pt x="27203" y="68387"/>
                  <a:pt x="27585" y="68006"/>
                </a:cubicBezTo>
                <a:cubicBezTo>
                  <a:pt x="28788" y="66898"/>
                  <a:pt x="29263" y="64617"/>
                  <a:pt x="29580" y="63097"/>
                </a:cubicBezTo>
                <a:cubicBezTo>
                  <a:pt x="29897" y="61292"/>
                  <a:pt x="29833" y="59487"/>
                  <a:pt x="29010" y="57809"/>
                </a:cubicBezTo>
                <a:cubicBezTo>
                  <a:pt x="27806" y="55497"/>
                  <a:pt x="25621" y="53913"/>
                  <a:pt x="24576" y="51475"/>
                </a:cubicBezTo>
                <a:cubicBezTo>
                  <a:pt x="24798" y="51443"/>
                  <a:pt x="24988" y="51380"/>
                  <a:pt x="25209" y="51253"/>
                </a:cubicBezTo>
                <a:cubicBezTo>
                  <a:pt x="25241" y="51221"/>
                  <a:pt x="25241" y="51221"/>
                  <a:pt x="25241" y="51221"/>
                </a:cubicBezTo>
                <a:cubicBezTo>
                  <a:pt x="26476" y="53122"/>
                  <a:pt x="27870" y="54927"/>
                  <a:pt x="29358" y="56637"/>
                </a:cubicBezTo>
                <a:cubicBezTo>
                  <a:pt x="29373" y="56652"/>
                  <a:pt x="29389" y="56658"/>
                  <a:pt x="29405" y="56658"/>
                </a:cubicBezTo>
                <a:cubicBezTo>
                  <a:pt x="29457" y="56658"/>
                  <a:pt x="29502" y="56590"/>
                  <a:pt x="29453" y="56542"/>
                </a:cubicBezTo>
                <a:cubicBezTo>
                  <a:pt x="28028" y="54800"/>
                  <a:pt x="26666" y="52995"/>
                  <a:pt x="25336" y="51158"/>
                </a:cubicBezTo>
                <a:cubicBezTo>
                  <a:pt x="25431" y="51095"/>
                  <a:pt x="25526" y="51031"/>
                  <a:pt x="25590" y="50936"/>
                </a:cubicBezTo>
                <a:close/>
                <a:moveTo>
                  <a:pt x="17704" y="50208"/>
                </a:moveTo>
                <a:cubicBezTo>
                  <a:pt x="17672" y="50240"/>
                  <a:pt x="17641" y="50271"/>
                  <a:pt x="17641" y="50335"/>
                </a:cubicBezTo>
                <a:cubicBezTo>
                  <a:pt x="15709" y="52615"/>
                  <a:pt x="13809" y="54927"/>
                  <a:pt x="12732" y="57777"/>
                </a:cubicBezTo>
                <a:cubicBezTo>
                  <a:pt x="12712" y="57816"/>
                  <a:pt x="12741" y="57843"/>
                  <a:pt x="12773" y="57843"/>
                </a:cubicBezTo>
                <a:cubicBezTo>
                  <a:pt x="12793" y="57843"/>
                  <a:pt x="12815" y="57833"/>
                  <a:pt x="12827" y="57809"/>
                </a:cubicBezTo>
                <a:cubicBezTo>
                  <a:pt x="14189" y="55275"/>
                  <a:pt x="15709" y="53058"/>
                  <a:pt x="17451" y="50810"/>
                </a:cubicBezTo>
                <a:lnTo>
                  <a:pt x="17451" y="50810"/>
                </a:lnTo>
                <a:cubicBezTo>
                  <a:pt x="17197" y="51411"/>
                  <a:pt x="16944" y="52045"/>
                  <a:pt x="16722" y="52678"/>
                </a:cubicBezTo>
                <a:cubicBezTo>
                  <a:pt x="16722" y="52623"/>
                  <a:pt x="16690" y="52589"/>
                  <a:pt x="16657" y="52589"/>
                </a:cubicBezTo>
                <a:cubicBezTo>
                  <a:pt x="16633" y="52589"/>
                  <a:pt x="16609" y="52607"/>
                  <a:pt x="16595" y="52647"/>
                </a:cubicBezTo>
                <a:cubicBezTo>
                  <a:pt x="15740" y="54990"/>
                  <a:pt x="15012" y="57429"/>
                  <a:pt x="14600" y="59930"/>
                </a:cubicBezTo>
                <a:cubicBezTo>
                  <a:pt x="14600" y="59962"/>
                  <a:pt x="14624" y="59978"/>
                  <a:pt x="14652" y="59978"/>
                </a:cubicBezTo>
                <a:cubicBezTo>
                  <a:pt x="14680" y="59978"/>
                  <a:pt x="14711" y="59962"/>
                  <a:pt x="14727" y="59930"/>
                </a:cubicBezTo>
                <a:cubicBezTo>
                  <a:pt x="15202" y="57967"/>
                  <a:pt x="15677" y="56003"/>
                  <a:pt x="16279" y="54072"/>
                </a:cubicBezTo>
                <a:lnTo>
                  <a:pt x="16279" y="54072"/>
                </a:lnTo>
                <a:cubicBezTo>
                  <a:pt x="16120" y="54642"/>
                  <a:pt x="16025" y="55212"/>
                  <a:pt x="15994" y="55782"/>
                </a:cubicBezTo>
                <a:cubicBezTo>
                  <a:pt x="15835" y="58094"/>
                  <a:pt x="16976" y="60500"/>
                  <a:pt x="17609" y="62654"/>
                </a:cubicBezTo>
                <a:cubicBezTo>
                  <a:pt x="17989" y="63826"/>
                  <a:pt x="18559" y="66042"/>
                  <a:pt x="19477" y="67689"/>
                </a:cubicBezTo>
                <a:cubicBezTo>
                  <a:pt x="18939" y="69146"/>
                  <a:pt x="18591" y="69684"/>
                  <a:pt x="16754" y="70159"/>
                </a:cubicBezTo>
                <a:cubicBezTo>
                  <a:pt x="16599" y="70195"/>
                  <a:pt x="16481" y="70199"/>
                  <a:pt x="16371" y="70199"/>
                </a:cubicBezTo>
                <a:cubicBezTo>
                  <a:pt x="16334" y="70199"/>
                  <a:pt x="16299" y="70199"/>
                  <a:pt x="16263" y="70199"/>
                </a:cubicBezTo>
                <a:cubicBezTo>
                  <a:pt x="16120" y="70199"/>
                  <a:pt x="15978" y="70207"/>
                  <a:pt x="15772" y="70286"/>
                </a:cubicBezTo>
                <a:cubicBezTo>
                  <a:pt x="14649" y="70764"/>
                  <a:pt x="14337" y="72433"/>
                  <a:pt x="13149" y="72433"/>
                </a:cubicBezTo>
                <a:cubicBezTo>
                  <a:pt x="12763" y="72433"/>
                  <a:pt x="12284" y="72257"/>
                  <a:pt x="11655" y="71806"/>
                </a:cubicBezTo>
                <a:cubicBezTo>
                  <a:pt x="9502" y="70286"/>
                  <a:pt x="8203" y="66074"/>
                  <a:pt x="7918" y="63572"/>
                </a:cubicBezTo>
                <a:cubicBezTo>
                  <a:pt x="7190" y="57334"/>
                  <a:pt x="13270" y="53470"/>
                  <a:pt x="17704" y="50208"/>
                </a:cubicBezTo>
                <a:close/>
                <a:moveTo>
                  <a:pt x="5910" y="0"/>
                </a:moveTo>
                <a:cubicBezTo>
                  <a:pt x="5894" y="0"/>
                  <a:pt x="5877" y="4"/>
                  <a:pt x="5860" y="13"/>
                </a:cubicBezTo>
                <a:cubicBezTo>
                  <a:pt x="5543" y="44"/>
                  <a:pt x="5290" y="235"/>
                  <a:pt x="5131" y="520"/>
                </a:cubicBezTo>
                <a:cubicBezTo>
                  <a:pt x="5100" y="583"/>
                  <a:pt x="5131" y="646"/>
                  <a:pt x="5163" y="710"/>
                </a:cubicBezTo>
                <a:cubicBezTo>
                  <a:pt x="5100" y="773"/>
                  <a:pt x="5100" y="868"/>
                  <a:pt x="5163" y="931"/>
                </a:cubicBezTo>
                <a:cubicBezTo>
                  <a:pt x="11212" y="6125"/>
                  <a:pt x="15614" y="13060"/>
                  <a:pt x="17356" y="20883"/>
                </a:cubicBezTo>
                <a:cubicBezTo>
                  <a:pt x="18211" y="24620"/>
                  <a:pt x="18686" y="28483"/>
                  <a:pt x="19161" y="32283"/>
                </a:cubicBezTo>
                <a:cubicBezTo>
                  <a:pt x="19446" y="34437"/>
                  <a:pt x="19351" y="36400"/>
                  <a:pt x="18876" y="38522"/>
                </a:cubicBezTo>
                <a:cubicBezTo>
                  <a:pt x="18559" y="39884"/>
                  <a:pt x="18306" y="41119"/>
                  <a:pt x="18559" y="42481"/>
                </a:cubicBezTo>
                <a:cubicBezTo>
                  <a:pt x="18591" y="42544"/>
                  <a:pt x="18622" y="42576"/>
                  <a:pt x="18654" y="42576"/>
                </a:cubicBezTo>
                <a:cubicBezTo>
                  <a:pt x="18527" y="42766"/>
                  <a:pt x="18369" y="42924"/>
                  <a:pt x="18242" y="43114"/>
                </a:cubicBezTo>
                <a:cubicBezTo>
                  <a:pt x="18179" y="43178"/>
                  <a:pt x="18116" y="43241"/>
                  <a:pt x="18052" y="43336"/>
                </a:cubicBezTo>
                <a:cubicBezTo>
                  <a:pt x="18052" y="43336"/>
                  <a:pt x="18052" y="43304"/>
                  <a:pt x="18021" y="43304"/>
                </a:cubicBezTo>
                <a:cubicBezTo>
                  <a:pt x="15868" y="42542"/>
                  <a:pt x="13525" y="41795"/>
                  <a:pt x="11194" y="41795"/>
                </a:cubicBezTo>
                <a:cubicBezTo>
                  <a:pt x="10232" y="41795"/>
                  <a:pt x="9273" y="41922"/>
                  <a:pt x="8330" y="42227"/>
                </a:cubicBezTo>
                <a:cubicBezTo>
                  <a:pt x="6968" y="42702"/>
                  <a:pt x="5860" y="43526"/>
                  <a:pt x="4973" y="44634"/>
                </a:cubicBezTo>
                <a:cubicBezTo>
                  <a:pt x="3389" y="46629"/>
                  <a:pt x="2249" y="48561"/>
                  <a:pt x="96" y="49986"/>
                </a:cubicBezTo>
                <a:cubicBezTo>
                  <a:pt x="1" y="50018"/>
                  <a:pt x="33" y="50145"/>
                  <a:pt x="96" y="50176"/>
                </a:cubicBezTo>
                <a:cubicBezTo>
                  <a:pt x="96" y="50208"/>
                  <a:pt x="96" y="50271"/>
                  <a:pt x="128" y="50303"/>
                </a:cubicBezTo>
                <a:cubicBezTo>
                  <a:pt x="1489" y="52235"/>
                  <a:pt x="3738" y="53312"/>
                  <a:pt x="5955" y="54072"/>
                </a:cubicBezTo>
                <a:cubicBezTo>
                  <a:pt x="6748" y="54349"/>
                  <a:pt x="7602" y="54456"/>
                  <a:pt x="8470" y="54456"/>
                </a:cubicBezTo>
                <a:cubicBezTo>
                  <a:pt x="9682" y="54456"/>
                  <a:pt x="10923" y="54248"/>
                  <a:pt x="12067" y="54008"/>
                </a:cubicBezTo>
                <a:lnTo>
                  <a:pt x="12067" y="54008"/>
                </a:lnTo>
                <a:cubicBezTo>
                  <a:pt x="8583" y="57239"/>
                  <a:pt x="6208" y="61134"/>
                  <a:pt x="8077" y="66549"/>
                </a:cubicBezTo>
                <a:cubicBezTo>
                  <a:pt x="8710" y="68386"/>
                  <a:pt x="9565" y="70159"/>
                  <a:pt x="10832" y="71616"/>
                </a:cubicBezTo>
                <a:cubicBezTo>
                  <a:pt x="11399" y="72269"/>
                  <a:pt x="12144" y="73175"/>
                  <a:pt x="13067" y="73175"/>
                </a:cubicBezTo>
                <a:cubicBezTo>
                  <a:pt x="13175" y="73175"/>
                  <a:pt x="13285" y="73163"/>
                  <a:pt x="13397" y="73136"/>
                </a:cubicBezTo>
                <a:cubicBezTo>
                  <a:pt x="13967" y="72978"/>
                  <a:pt x="14284" y="72503"/>
                  <a:pt x="14664" y="72091"/>
                </a:cubicBezTo>
                <a:cubicBezTo>
                  <a:pt x="15139" y="71553"/>
                  <a:pt x="15614" y="70888"/>
                  <a:pt x="16342" y="70603"/>
                </a:cubicBezTo>
                <a:cubicBezTo>
                  <a:pt x="16478" y="70554"/>
                  <a:pt x="16619" y="70541"/>
                  <a:pt x="16764" y="70541"/>
                </a:cubicBezTo>
                <a:cubicBezTo>
                  <a:pt x="16929" y="70541"/>
                  <a:pt x="17098" y="70558"/>
                  <a:pt x="17267" y="70558"/>
                </a:cubicBezTo>
                <a:cubicBezTo>
                  <a:pt x="17435" y="70558"/>
                  <a:pt x="17603" y="70542"/>
                  <a:pt x="17767" y="70476"/>
                </a:cubicBezTo>
                <a:cubicBezTo>
                  <a:pt x="18907" y="70064"/>
                  <a:pt x="19287" y="69019"/>
                  <a:pt x="19604" y="67943"/>
                </a:cubicBezTo>
                <a:cubicBezTo>
                  <a:pt x="20111" y="68766"/>
                  <a:pt x="20681" y="69368"/>
                  <a:pt x="21378" y="69589"/>
                </a:cubicBezTo>
                <a:cubicBezTo>
                  <a:pt x="21409" y="69621"/>
                  <a:pt x="21409" y="69653"/>
                  <a:pt x="21409" y="69653"/>
                </a:cubicBezTo>
                <a:cubicBezTo>
                  <a:pt x="23119" y="71173"/>
                  <a:pt x="25178" y="71743"/>
                  <a:pt x="27395" y="72028"/>
                </a:cubicBezTo>
                <a:cubicBezTo>
                  <a:pt x="28076" y="72117"/>
                  <a:pt x="28959" y="72296"/>
                  <a:pt x="29792" y="72296"/>
                </a:cubicBezTo>
                <a:cubicBezTo>
                  <a:pt x="30741" y="72296"/>
                  <a:pt x="31627" y="72064"/>
                  <a:pt x="32082" y="71204"/>
                </a:cubicBezTo>
                <a:cubicBezTo>
                  <a:pt x="32367" y="70698"/>
                  <a:pt x="32272" y="70033"/>
                  <a:pt x="32557" y="69526"/>
                </a:cubicBezTo>
                <a:cubicBezTo>
                  <a:pt x="33032" y="68608"/>
                  <a:pt x="33918" y="68196"/>
                  <a:pt x="34584" y="67499"/>
                </a:cubicBezTo>
                <a:cubicBezTo>
                  <a:pt x="35154" y="66929"/>
                  <a:pt x="35439" y="66232"/>
                  <a:pt x="35629" y="65472"/>
                </a:cubicBezTo>
                <a:cubicBezTo>
                  <a:pt x="36104" y="63446"/>
                  <a:pt x="35819" y="60944"/>
                  <a:pt x="35122" y="58980"/>
                </a:cubicBezTo>
                <a:lnTo>
                  <a:pt x="35122" y="58980"/>
                </a:lnTo>
                <a:cubicBezTo>
                  <a:pt x="36590" y="59762"/>
                  <a:pt x="38287" y="60360"/>
                  <a:pt x="39951" y="60360"/>
                </a:cubicBezTo>
                <a:cubicBezTo>
                  <a:pt x="41052" y="60360"/>
                  <a:pt x="42138" y="60098"/>
                  <a:pt x="43134" y="59455"/>
                </a:cubicBezTo>
                <a:cubicBezTo>
                  <a:pt x="44591" y="58537"/>
                  <a:pt x="46333" y="56637"/>
                  <a:pt x="47283" y="55180"/>
                </a:cubicBezTo>
                <a:cubicBezTo>
                  <a:pt x="47695" y="54578"/>
                  <a:pt x="47821" y="54198"/>
                  <a:pt x="47283" y="53597"/>
                </a:cubicBezTo>
                <a:cubicBezTo>
                  <a:pt x="46269" y="52488"/>
                  <a:pt x="44338" y="52108"/>
                  <a:pt x="43071" y="51221"/>
                </a:cubicBezTo>
                <a:cubicBezTo>
                  <a:pt x="41709" y="50240"/>
                  <a:pt x="40569" y="49036"/>
                  <a:pt x="39112" y="48181"/>
                </a:cubicBezTo>
                <a:cubicBezTo>
                  <a:pt x="39556" y="47896"/>
                  <a:pt x="39999" y="47516"/>
                  <a:pt x="40379" y="47073"/>
                </a:cubicBezTo>
                <a:cubicBezTo>
                  <a:pt x="41202" y="46186"/>
                  <a:pt x="41836" y="45141"/>
                  <a:pt x="42691" y="44254"/>
                </a:cubicBezTo>
                <a:cubicBezTo>
                  <a:pt x="43419" y="43526"/>
                  <a:pt x="44306" y="42956"/>
                  <a:pt x="44971" y="42196"/>
                </a:cubicBezTo>
                <a:cubicBezTo>
                  <a:pt x="46269" y="40707"/>
                  <a:pt x="46238" y="38839"/>
                  <a:pt x="44971" y="37794"/>
                </a:cubicBezTo>
                <a:cubicBezTo>
                  <a:pt x="44939" y="37762"/>
                  <a:pt x="44908" y="37699"/>
                  <a:pt x="44844" y="37699"/>
                </a:cubicBezTo>
                <a:cubicBezTo>
                  <a:pt x="44464" y="37445"/>
                  <a:pt x="43989" y="37255"/>
                  <a:pt x="43451" y="37129"/>
                </a:cubicBezTo>
                <a:cubicBezTo>
                  <a:pt x="43174" y="37076"/>
                  <a:pt x="42900" y="37053"/>
                  <a:pt x="42630" y="37053"/>
                </a:cubicBezTo>
                <a:cubicBezTo>
                  <a:pt x="40954" y="37053"/>
                  <a:pt x="39396" y="37955"/>
                  <a:pt x="37814" y="38364"/>
                </a:cubicBezTo>
                <a:cubicBezTo>
                  <a:pt x="35850" y="38902"/>
                  <a:pt x="33855" y="38871"/>
                  <a:pt x="32050" y="39821"/>
                </a:cubicBezTo>
                <a:cubicBezTo>
                  <a:pt x="32050" y="39852"/>
                  <a:pt x="32018" y="39852"/>
                  <a:pt x="32018" y="39852"/>
                </a:cubicBezTo>
                <a:cubicBezTo>
                  <a:pt x="31638" y="39662"/>
                  <a:pt x="31227" y="39504"/>
                  <a:pt x="30815" y="39409"/>
                </a:cubicBezTo>
                <a:cubicBezTo>
                  <a:pt x="29516" y="39061"/>
                  <a:pt x="28155" y="39187"/>
                  <a:pt x="26825" y="39124"/>
                </a:cubicBezTo>
                <a:cubicBezTo>
                  <a:pt x="25938" y="39092"/>
                  <a:pt x="24956" y="38839"/>
                  <a:pt x="24038" y="38839"/>
                </a:cubicBezTo>
                <a:cubicBezTo>
                  <a:pt x="24006" y="38807"/>
                  <a:pt x="24006" y="38807"/>
                  <a:pt x="23974" y="38776"/>
                </a:cubicBezTo>
                <a:cubicBezTo>
                  <a:pt x="21979" y="37509"/>
                  <a:pt x="21758" y="34817"/>
                  <a:pt x="21283" y="32695"/>
                </a:cubicBezTo>
                <a:cubicBezTo>
                  <a:pt x="20871" y="30795"/>
                  <a:pt x="20427" y="28895"/>
                  <a:pt x="19984" y="26995"/>
                </a:cubicBezTo>
                <a:cubicBezTo>
                  <a:pt x="19161" y="23416"/>
                  <a:pt x="18496" y="19774"/>
                  <a:pt x="17482" y="16259"/>
                </a:cubicBezTo>
                <a:cubicBezTo>
                  <a:pt x="17229" y="15404"/>
                  <a:pt x="16944" y="14581"/>
                  <a:pt x="16627" y="13757"/>
                </a:cubicBezTo>
                <a:lnTo>
                  <a:pt x="16627" y="13757"/>
                </a:lnTo>
                <a:cubicBezTo>
                  <a:pt x="17704" y="15024"/>
                  <a:pt x="19287" y="15879"/>
                  <a:pt x="20364" y="17209"/>
                </a:cubicBezTo>
                <a:cubicBezTo>
                  <a:pt x="22106" y="19331"/>
                  <a:pt x="24513" y="20566"/>
                  <a:pt x="26920" y="21864"/>
                </a:cubicBezTo>
                <a:cubicBezTo>
                  <a:pt x="28376" y="24303"/>
                  <a:pt x="27205" y="27343"/>
                  <a:pt x="28408" y="29940"/>
                </a:cubicBezTo>
                <a:cubicBezTo>
                  <a:pt x="29833" y="32948"/>
                  <a:pt x="32968" y="34500"/>
                  <a:pt x="34615" y="37319"/>
                </a:cubicBezTo>
                <a:cubicBezTo>
                  <a:pt x="34584" y="37319"/>
                  <a:pt x="34584" y="37350"/>
                  <a:pt x="34584" y="37382"/>
                </a:cubicBezTo>
                <a:cubicBezTo>
                  <a:pt x="34510" y="37504"/>
                  <a:pt x="34607" y="37645"/>
                  <a:pt x="34712" y="37645"/>
                </a:cubicBezTo>
                <a:cubicBezTo>
                  <a:pt x="34744" y="37645"/>
                  <a:pt x="34776" y="37633"/>
                  <a:pt x="34805" y="37604"/>
                </a:cubicBezTo>
                <a:cubicBezTo>
                  <a:pt x="34817" y="37610"/>
                  <a:pt x="34830" y="37612"/>
                  <a:pt x="34842" y="37612"/>
                </a:cubicBezTo>
                <a:cubicBezTo>
                  <a:pt x="34899" y="37612"/>
                  <a:pt x="34958" y="37561"/>
                  <a:pt x="34932" y="37509"/>
                </a:cubicBezTo>
                <a:cubicBezTo>
                  <a:pt x="34932" y="37477"/>
                  <a:pt x="34932" y="37477"/>
                  <a:pt x="34932" y="37477"/>
                </a:cubicBezTo>
                <a:cubicBezTo>
                  <a:pt x="36990" y="34469"/>
                  <a:pt x="40189" y="30415"/>
                  <a:pt x="37940" y="26741"/>
                </a:cubicBezTo>
                <a:cubicBezTo>
                  <a:pt x="35858" y="23403"/>
                  <a:pt x="31465" y="21605"/>
                  <a:pt x="27626" y="21605"/>
                </a:cubicBezTo>
                <a:cubicBezTo>
                  <a:pt x="27495" y="21605"/>
                  <a:pt x="27365" y="21607"/>
                  <a:pt x="27236" y="21611"/>
                </a:cubicBezTo>
                <a:cubicBezTo>
                  <a:pt x="27173" y="21548"/>
                  <a:pt x="27110" y="21516"/>
                  <a:pt x="27046" y="21516"/>
                </a:cubicBezTo>
                <a:cubicBezTo>
                  <a:pt x="25399" y="20503"/>
                  <a:pt x="23499" y="19679"/>
                  <a:pt x="22011" y="18444"/>
                </a:cubicBezTo>
                <a:lnTo>
                  <a:pt x="22011" y="18444"/>
                </a:lnTo>
                <a:cubicBezTo>
                  <a:pt x="22266" y="18520"/>
                  <a:pt x="22528" y="18552"/>
                  <a:pt x="22794" y="18552"/>
                </a:cubicBezTo>
                <a:cubicBezTo>
                  <a:pt x="23755" y="18552"/>
                  <a:pt x="24774" y="18133"/>
                  <a:pt x="25716" y="17811"/>
                </a:cubicBezTo>
                <a:cubicBezTo>
                  <a:pt x="26310" y="17597"/>
                  <a:pt x="26897" y="17520"/>
                  <a:pt x="27479" y="17520"/>
                </a:cubicBezTo>
                <a:cubicBezTo>
                  <a:pt x="28966" y="17520"/>
                  <a:pt x="30419" y="18023"/>
                  <a:pt x="31877" y="18023"/>
                </a:cubicBezTo>
                <a:cubicBezTo>
                  <a:pt x="32461" y="18023"/>
                  <a:pt x="33046" y="17942"/>
                  <a:pt x="33633" y="17716"/>
                </a:cubicBezTo>
                <a:lnTo>
                  <a:pt x="33633" y="17747"/>
                </a:lnTo>
                <a:cubicBezTo>
                  <a:pt x="33982" y="19268"/>
                  <a:pt x="35502" y="19869"/>
                  <a:pt x="36927" y="19964"/>
                </a:cubicBezTo>
                <a:cubicBezTo>
                  <a:pt x="36961" y="19965"/>
                  <a:pt x="36994" y="19966"/>
                  <a:pt x="37028" y="19966"/>
                </a:cubicBezTo>
                <a:cubicBezTo>
                  <a:pt x="37901" y="19966"/>
                  <a:pt x="38637" y="19577"/>
                  <a:pt x="39461" y="19394"/>
                </a:cubicBezTo>
                <a:cubicBezTo>
                  <a:pt x="40015" y="19268"/>
                  <a:pt x="40561" y="19220"/>
                  <a:pt x="41103" y="19220"/>
                </a:cubicBezTo>
                <a:cubicBezTo>
                  <a:pt x="41646" y="19220"/>
                  <a:pt x="42184" y="19268"/>
                  <a:pt x="42722" y="19331"/>
                </a:cubicBezTo>
                <a:cubicBezTo>
                  <a:pt x="42881" y="19553"/>
                  <a:pt x="43007" y="19774"/>
                  <a:pt x="43198" y="19996"/>
                </a:cubicBezTo>
                <a:cubicBezTo>
                  <a:pt x="43546" y="20503"/>
                  <a:pt x="43926" y="20883"/>
                  <a:pt x="44528" y="21073"/>
                </a:cubicBezTo>
                <a:cubicBezTo>
                  <a:pt x="44718" y="21136"/>
                  <a:pt x="44900" y="21144"/>
                  <a:pt x="45082" y="21144"/>
                </a:cubicBezTo>
                <a:cubicBezTo>
                  <a:pt x="45143" y="21144"/>
                  <a:pt x="45203" y="21143"/>
                  <a:pt x="45264" y="21143"/>
                </a:cubicBezTo>
                <a:cubicBezTo>
                  <a:pt x="45386" y="21143"/>
                  <a:pt x="45509" y="21147"/>
                  <a:pt x="45636" y="21168"/>
                </a:cubicBezTo>
                <a:cubicBezTo>
                  <a:pt x="46934" y="21358"/>
                  <a:pt x="47695" y="21738"/>
                  <a:pt x="48486" y="22688"/>
                </a:cubicBezTo>
                <a:cubicBezTo>
                  <a:pt x="48486" y="22751"/>
                  <a:pt x="48518" y="22783"/>
                  <a:pt x="48550" y="22814"/>
                </a:cubicBezTo>
                <a:lnTo>
                  <a:pt x="48581" y="22814"/>
                </a:lnTo>
                <a:cubicBezTo>
                  <a:pt x="48609" y="22852"/>
                  <a:pt x="48645" y="22867"/>
                  <a:pt x="48681" y="22867"/>
                </a:cubicBezTo>
                <a:cubicBezTo>
                  <a:pt x="48769" y="22867"/>
                  <a:pt x="48857" y="22777"/>
                  <a:pt x="48835" y="22688"/>
                </a:cubicBezTo>
                <a:cubicBezTo>
                  <a:pt x="48835" y="22688"/>
                  <a:pt x="48835" y="22688"/>
                  <a:pt x="48835" y="22656"/>
                </a:cubicBezTo>
                <a:cubicBezTo>
                  <a:pt x="49310" y="18919"/>
                  <a:pt x="48138" y="14676"/>
                  <a:pt x="44401" y="13060"/>
                </a:cubicBezTo>
                <a:cubicBezTo>
                  <a:pt x="43643" y="12736"/>
                  <a:pt x="42851" y="12590"/>
                  <a:pt x="42051" y="12590"/>
                </a:cubicBezTo>
                <a:cubicBezTo>
                  <a:pt x="38872" y="12590"/>
                  <a:pt x="35569" y="14888"/>
                  <a:pt x="33823" y="17367"/>
                </a:cubicBezTo>
                <a:cubicBezTo>
                  <a:pt x="33777" y="17321"/>
                  <a:pt x="33731" y="17292"/>
                  <a:pt x="33672" y="17292"/>
                </a:cubicBezTo>
                <a:cubicBezTo>
                  <a:pt x="33650" y="17292"/>
                  <a:pt x="33627" y="17296"/>
                  <a:pt x="33602" y="17304"/>
                </a:cubicBezTo>
                <a:cubicBezTo>
                  <a:pt x="33076" y="17528"/>
                  <a:pt x="32559" y="17611"/>
                  <a:pt x="32047" y="17611"/>
                </a:cubicBezTo>
                <a:cubicBezTo>
                  <a:pt x="30614" y="17611"/>
                  <a:pt x="29215" y="16964"/>
                  <a:pt x="27739" y="16964"/>
                </a:cubicBezTo>
                <a:cubicBezTo>
                  <a:pt x="27583" y="16964"/>
                  <a:pt x="27426" y="16971"/>
                  <a:pt x="27268" y="16987"/>
                </a:cubicBezTo>
                <a:cubicBezTo>
                  <a:pt x="25785" y="17126"/>
                  <a:pt x="24268" y="18232"/>
                  <a:pt x="22804" y="18232"/>
                </a:cubicBezTo>
                <a:cubicBezTo>
                  <a:pt x="22267" y="18232"/>
                  <a:pt x="21737" y="18083"/>
                  <a:pt x="21219" y="17684"/>
                </a:cubicBezTo>
                <a:cubicBezTo>
                  <a:pt x="21092" y="17526"/>
                  <a:pt x="20934" y="17367"/>
                  <a:pt x="20807" y="17177"/>
                </a:cubicBezTo>
                <a:cubicBezTo>
                  <a:pt x="19287" y="15214"/>
                  <a:pt x="16786" y="14232"/>
                  <a:pt x="15740" y="11889"/>
                </a:cubicBezTo>
                <a:cubicBezTo>
                  <a:pt x="15740" y="11857"/>
                  <a:pt x="15740" y="11857"/>
                  <a:pt x="15709" y="11857"/>
                </a:cubicBezTo>
                <a:cubicBezTo>
                  <a:pt x="13397" y="7360"/>
                  <a:pt x="9818" y="3528"/>
                  <a:pt x="6113" y="108"/>
                </a:cubicBezTo>
                <a:cubicBezTo>
                  <a:pt x="6081" y="76"/>
                  <a:pt x="6050" y="76"/>
                  <a:pt x="6018" y="76"/>
                </a:cubicBezTo>
                <a:cubicBezTo>
                  <a:pt x="5995" y="30"/>
                  <a:pt x="5955" y="0"/>
                  <a:pt x="5910"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4" name="Google Shape;254;p32"/>
          <p:cNvSpPr/>
          <p:nvPr/>
        </p:nvSpPr>
        <p:spPr>
          <a:xfrm>
            <a:off x="678859" y="2512117"/>
            <a:ext cx="32351" cy="123865"/>
          </a:xfrm>
          <a:custGeom>
            <a:avLst/>
            <a:gdLst/>
            <a:ahLst/>
            <a:cxnLst/>
            <a:rect l="l" t="t" r="r" b="b"/>
            <a:pathLst>
              <a:path w="824" h="3155" extrusionOk="0">
                <a:moveTo>
                  <a:pt x="760" y="1"/>
                </a:moveTo>
                <a:cubicBezTo>
                  <a:pt x="742" y="1"/>
                  <a:pt x="729" y="11"/>
                  <a:pt x="729" y="35"/>
                </a:cubicBezTo>
                <a:cubicBezTo>
                  <a:pt x="317" y="1017"/>
                  <a:pt x="63" y="2030"/>
                  <a:pt x="0" y="3107"/>
                </a:cubicBezTo>
                <a:cubicBezTo>
                  <a:pt x="0" y="3139"/>
                  <a:pt x="24" y="3155"/>
                  <a:pt x="48" y="3155"/>
                </a:cubicBezTo>
                <a:cubicBezTo>
                  <a:pt x="71" y="3155"/>
                  <a:pt x="95" y="3139"/>
                  <a:pt x="95" y="3107"/>
                </a:cubicBezTo>
                <a:cubicBezTo>
                  <a:pt x="222" y="2062"/>
                  <a:pt x="412" y="1049"/>
                  <a:pt x="824" y="67"/>
                </a:cubicBezTo>
                <a:cubicBezTo>
                  <a:pt x="824" y="28"/>
                  <a:pt x="787" y="1"/>
                  <a:pt x="760"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5" name="Google Shape;255;p32"/>
          <p:cNvSpPr/>
          <p:nvPr/>
        </p:nvSpPr>
        <p:spPr>
          <a:xfrm>
            <a:off x="775828" y="2612304"/>
            <a:ext cx="8755" cy="44717"/>
          </a:xfrm>
          <a:custGeom>
            <a:avLst/>
            <a:gdLst/>
            <a:ahLst/>
            <a:cxnLst/>
            <a:rect l="l" t="t" r="r" b="b"/>
            <a:pathLst>
              <a:path w="223" h="1139" extrusionOk="0">
                <a:moveTo>
                  <a:pt x="107" y="1"/>
                </a:moveTo>
                <a:cubicBezTo>
                  <a:pt x="87" y="1"/>
                  <a:pt x="64" y="17"/>
                  <a:pt x="64" y="48"/>
                </a:cubicBezTo>
                <a:cubicBezTo>
                  <a:pt x="0" y="397"/>
                  <a:pt x="32" y="777"/>
                  <a:pt x="159" y="1125"/>
                </a:cubicBezTo>
                <a:cubicBezTo>
                  <a:pt x="168" y="1134"/>
                  <a:pt x="177" y="1138"/>
                  <a:pt x="186" y="1138"/>
                </a:cubicBezTo>
                <a:cubicBezTo>
                  <a:pt x="206" y="1138"/>
                  <a:pt x="222" y="1116"/>
                  <a:pt x="222" y="1093"/>
                </a:cubicBezTo>
                <a:cubicBezTo>
                  <a:pt x="95" y="745"/>
                  <a:pt x="64" y="397"/>
                  <a:pt x="127" y="48"/>
                </a:cubicBezTo>
                <a:cubicBezTo>
                  <a:pt x="143" y="17"/>
                  <a:pt x="127" y="1"/>
                  <a:pt x="107"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6" name="Google Shape;256;p32"/>
          <p:cNvSpPr/>
          <p:nvPr/>
        </p:nvSpPr>
        <p:spPr>
          <a:xfrm>
            <a:off x="387084" y="2001815"/>
            <a:ext cx="241017" cy="337519"/>
          </a:xfrm>
          <a:custGeom>
            <a:avLst/>
            <a:gdLst/>
            <a:ahLst/>
            <a:cxnLst/>
            <a:rect l="l" t="t" r="r" b="b"/>
            <a:pathLst>
              <a:path w="6139" h="8597" extrusionOk="0">
                <a:moveTo>
                  <a:pt x="6069" y="1"/>
                </a:moveTo>
                <a:cubicBezTo>
                  <a:pt x="6062" y="1"/>
                  <a:pt x="6055" y="3"/>
                  <a:pt x="6049" y="9"/>
                </a:cubicBezTo>
                <a:cubicBezTo>
                  <a:pt x="3515" y="2289"/>
                  <a:pt x="728" y="5076"/>
                  <a:pt x="0" y="8560"/>
                </a:cubicBezTo>
                <a:cubicBezTo>
                  <a:pt x="0" y="8578"/>
                  <a:pt x="32" y="8596"/>
                  <a:pt x="58" y="8596"/>
                </a:cubicBezTo>
                <a:cubicBezTo>
                  <a:pt x="78" y="8596"/>
                  <a:pt x="95" y="8586"/>
                  <a:pt x="95" y="8560"/>
                </a:cubicBezTo>
                <a:cubicBezTo>
                  <a:pt x="887" y="5171"/>
                  <a:pt x="3674" y="2384"/>
                  <a:pt x="6112" y="104"/>
                </a:cubicBezTo>
                <a:cubicBezTo>
                  <a:pt x="6138" y="52"/>
                  <a:pt x="6101" y="1"/>
                  <a:pt x="6069"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7" name="Google Shape;257;p32"/>
          <p:cNvSpPr/>
          <p:nvPr/>
        </p:nvSpPr>
        <p:spPr>
          <a:xfrm>
            <a:off x="600499" y="2624435"/>
            <a:ext cx="12485" cy="62424"/>
          </a:xfrm>
          <a:custGeom>
            <a:avLst/>
            <a:gdLst/>
            <a:ahLst/>
            <a:cxnLst/>
            <a:rect l="l" t="t" r="r" b="b"/>
            <a:pathLst>
              <a:path w="318" h="1590" extrusionOk="0">
                <a:moveTo>
                  <a:pt x="254" y="1"/>
                </a:moveTo>
                <a:cubicBezTo>
                  <a:pt x="239" y="1"/>
                  <a:pt x="223" y="9"/>
                  <a:pt x="223" y="24"/>
                </a:cubicBezTo>
                <a:cubicBezTo>
                  <a:pt x="254" y="531"/>
                  <a:pt x="159" y="1038"/>
                  <a:pt x="1" y="1545"/>
                </a:cubicBezTo>
                <a:cubicBezTo>
                  <a:pt x="1" y="1567"/>
                  <a:pt x="33" y="1589"/>
                  <a:pt x="51" y="1589"/>
                </a:cubicBezTo>
                <a:cubicBezTo>
                  <a:pt x="59" y="1589"/>
                  <a:pt x="64" y="1585"/>
                  <a:pt x="64" y="1576"/>
                </a:cubicBezTo>
                <a:cubicBezTo>
                  <a:pt x="254" y="1070"/>
                  <a:pt x="318" y="531"/>
                  <a:pt x="286" y="24"/>
                </a:cubicBezTo>
                <a:cubicBezTo>
                  <a:pt x="286" y="9"/>
                  <a:pt x="270" y="1"/>
                  <a:pt x="254"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8" name="Google Shape;258;p32"/>
          <p:cNvSpPr/>
          <p:nvPr/>
        </p:nvSpPr>
        <p:spPr>
          <a:xfrm>
            <a:off x="490726" y="2142832"/>
            <a:ext cx="82485" cy="198891"/>
          </a:xfrm>
          <a:custGeom>
            <a:avLst/>
            <a:gdLst/>
            <a:ahLst/>
            <a:cxnLst/>
            <a:rect l="l" t="t" r="r" b="b"/>
            <a:pathLst>
              <a:path w="2101" h="5066" extrusionOk="0">
                <a:moveTo>
                  <a:pt x="2050" y="0"/>
                </a:moveTo>
                <a:cubicBezTo>
                  <a:pt x="2038" y="0"/>
                  <a:pt x="2025" y="8"/>
                  <a:pt x="2015" y="27"/>
                </a:cubicBezTo>
                <a:cubicBezTo>
                  <a:pt x="1129" y="1579"/>
                  <a:pt x="464" y="3258"/>
                  <a:pt x="20" y="4999"/>
                </a:cubicBezTo>
                <a:cubicBezTo>
                  <a:pt x="1" y="5039"/>
                  <a:pt x="29" y="5066"/>
                  <a:pt x="62" y="5066"/>
                </a:cubicBezTo>
                <a:cubicBezTo>
                  <a:pt x="82" y="5066"/>
                  <a:pt x="103" y="5055"/>
                  <a:pt x="115" y="5031"/>
                </a:cubicBezTo>
                <a:cubicBezTo>
                  <a:pt x="622" y="3321"/>
                  <a:pt x="1287" y="1674"/>
                  <a:pt x="2079" y="59"/>
                </a:cubicBezTo>
                <a:cubicBezTo>
                  <a:pt x="2101" y="37"/>
                  <a:pt x="2077" y="0"/>
                  <a:pt x="2050"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59" name="Google Shape;259;p32"/>
          <p:cNvSpPr/>
          <p:nvPr/>
        </p:nvSpPr>
        <p:spPr>
          <a:xfrm>
            <a:off x="326154" y="2107499"/>
            <a:ext cx="161437" cy="267792"/>
          </a:xfrm>
          <a:custGeom>
            <a:avLst/>
            <a:gdLst/>
            <a:ahLst/>
            <a:cxnLst/>
            <a:rect l="l" t="t" r="r" b="b"/>
            <a:pathLst>
              <a:path w="4112" h="6821" extrusionOk="0">
                <a:moveTo>
                  <a:pt x="4055" y="0"/>
                </a:moveTo>
                <a:cubicBezTo>
                  <a:pt x="4045" y="0"/>
                  <a:pt x="4034" y="3"/>
                  <a:pt x="4022" y="9"/>
                </a:cubicBezTo>
                <a:cubicBezTo>
                  <a:pt x="1995" y="1782"/>
                  <a:pt x="602" y="4126"/>
                  <a:pt x="0" y="6754"/>
                </a:cubicBezTo>
                <a:cubicBezTo>
                  <a:pt x="0" y="6794"/>
                  <a:pt x="24" y="6821"/>
                  <a:pt x="50" y="6821"/>
                </a:cubicBezTo>
                <a:cubicBezTo>
                  <a:pt x="66" y="6821"/>
                  <a:pt x="83" y="6810"/>
                  <a:pt x="95" y="6786"/>
                </a:cubicBezTo>
                <a:cubicBezTo>
                  <a:pt x="855" y="4189"/>
                  <a:pt x="2154" y="1972"/>
                  <a:pt x="4086" y="72"/>
                </a:cubicBezTo>
                <a:cubicBezTo>
                  <a:pt x="4111" y="47"/>
                  <a:pt x="4095" y="0"/>
                  <a:pt x="4055"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60" name="Google Shape;260;p32"/>
          <p:cNvSpPr/>
          <p:nvPr/>
        </p:nvSpPr>
        <p:spPr>
          <a:xfrm>
            <a:off x="1032729" y="814283"/>
            <a:ext cx="6753" cy="7303"/>
          </a:xfrm>
          <a:custGeom>
            <a:avLst/>
            <a:gdLst/>
            <a:ahLst/>
            <a:cxnLst/>
            <a:rect l="l" t="t" r="r" b="b"/>
            <a:pathLst>
              <a:path w="172" h="186" extrusionOk="0">
                <a:moveTo>
                  <a:pt x="15" y="0"/>
                </a:moveTo>
                <a:cubicBezTo>
                  <a:pt x="8" y="0"/>
                  <a:pt x="1" y="14"/>
                  <a:pt x="22" y="14"/>
                </a:cubicBezTo>
                <a:cubicBezTo>
                  <a:pt x="22" y="4"/>
                  <a:pt x="18" y="0"/>
                  <a:pt x="15" y="0"/>
                </a:cubicBezTo>
                <a:close/>
                <a:moveTo>
                  <a:pt x="22" y="14"/>
                </a:moveTo>
                <a:lnTo>
                  <a:pt x="22" y="14"/>
                </a:lnTo>
                <a:cubicBezTo>
                  <a:pt x="54" y="78"/>
                  <a:pt x="85" y="141"/>
                  <a:pt x="149" y="173"/>
                </a:cubicBezTo>
                <a:cubicBezTo>
                  <a:pt x="149" y="182"/>
                  <a:pt x="151" y="186"/>
                  <a:pt x="154" y="186"/>
                </a:cubicBezTo>
                <a:cubicBezTo>
                  <a:pt x="162" y="186"/>
                  <a:pt x="171" y="163"/>
                  <a:pt x="149" y="141"/>
                </a:cubicBezTo>
                <a:cubicBezTo>
                  <a:pt x="117" y="109"/>
                  <a:pt x="85" y="46"/>
                  <a:pt x="22" y="14"/>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261" name="Google Shape;261;p32"/>
          <p:cNvSpPr/>
          <p:nvPr/>
        </p:nvSpPr>
        <p:spPr>
          <a:xfrm>
            <a:off x="7566041" y="3122666"/>
            <a:ext cx="39" cy="39"/>
          </a:xfrm>
          <a:custGeom>
            <a:avLst/>
            <a:gdLst/>
            <a:ahLst/>
            <a:cxnLst/>
            <a:rect l="l" t="t" r="r" b="b"/>
            <a:pathLst>
              <a:path w="1" h="1" extrusionOk="0">
                <a:moveTo>
                  <a:pt x="1" y="1"/>
                </a:moveTo>
                <a:lnTo>
                  <a:pt x="1" y="1"/>
                </a:lnTo>
                <a:close/>
              </a:path>
            </a:pathLst>
          </a:custGeom>
          <a:solidFill>
            <a:srgbClr val="6AB0D3"/>
          </a:solidFill>
          <a:ln>
            <a:noFill/>
          </a:ln>
        </p:spPr>
        <p:txBody>
          <a:bodyPr spcFirstLastPara="1" wrap="square" lIns="121897" tIns="121897" rIns="121897" bIns="121897" anchor="ctr" anchorCtr="0">
            <a:noAutofit/>
          </a:bodyPr>
          <a:lstStyle/>
          <a:p>
            <a:endParaRPr sz="1900"/>
          </a:p>
        </p:txBody>
      </p:sp>
      <p:sp>
        <p:nvSpPr>
          <p:cNvPr id="262" name="Google Shape;262;p32"/>
          <p:cNvSpPr/>
          <p:nvPr/>
        </p:nvSpPr>
        <p:spPr>
          <a:xfrm>
            <a:off x="4879851" y="4015169"/>
            <a:ext cx="5732" cy="17824"/>
          </a:xfrm>
          <a:custGeom>
            <a:avLst/>
            <a:gdLst/>
            <a:ahLst/>
            <a:cxnLst/>
            <a:rect l="l" t="t" r="r" b="b"/>
            <a:pathLst>
              <a:path w="146" h="454" extrusionOk="0">
                <a:moveTo>
                  <a:pt x="106" y="0"/>
                </a:moveTo>
                <a:cubicBezTo>
                  <a:pt x="93" y="0"/>
                  <a:pt x="82" y="10"/>
                  <a:pt x="82" y="37"/>
                </a:cubicBezTo>
                <a:cubicBezTo>
                  <a:pt x="50" y="164"/>
                  <a:pt x="19" y="290"/>
                  <a:pt x="19" y="417"/>
                </a:cubicBezTo>
                <a:cubicBezTo>
                  <a:pt x="0" y="435"/>
                  <a:pt x="14" y="454"/>
                  <a:pt x="35" y="454"/>
                </a:cubicBezTo>
                <a:cubicBezTo>
                  <a:pt x="50" y="454"/>
                  <a:pt x="69" y="444"/>
                  <a:pt x="82" y="417"/>
                </a:cubicBezTo>
                <a:cubicBezTo>
                  <a:pt x="114" y="290"/>
                  <a:pt x="114" y="164"/>
                  <a:pt x="145" y="37"/>
                </a:cubicBezTo>
                <a:cubicBezTo>
                  <a:pt x="145" y="19"/>
                  <a:pt x="124" y="0"/>
                  <a:pt x="106" y="0"/>
                </a:cubicBezTo>
                <a:close/>
              </a:path>
            </a:pathLst>
          </a:custGeom>
          <a:solidFill>
            <a:srgbClr val="F2D8D5"/>
          </a:solidFill>
          <a:ln>
            <a:noFill/>
          </a:ln>
        </p:spPr>
        <p:txBody>
          <a:bodyPr spcFirstLastPara="1" wrap="square" lIns="121897" tIns="121897" rIns="121897" bIns="121897" anchor="ctr" anchorCtr="0">
            <a:noAutofit/>
          </a:bodyPr>
          <a:lstStyle/>
          <a:p>
            <a:endParaRPr sz="1900"/>
          </a:p>
        </p:txBody>
      </p:sp>
      <p:sp>
        <p:nvSpPr>
          <p:cNvPr id="263" name="Google Shape;263;p32"/>
          <p:cNvSpPr/>
          <p:nvPr/>
        </p:nvSpPr>
        <p:spPr>
          <a:xfrm>
            <a:off x="3491826" y="1189535"/>
            <a:ext cx="5208349" cy="5132735"/>
          </a:xfrm>
          <a:custGeom>
            <a:avLst/>
            <a:gdLst/>
            <a:ahLst/>
            <a:cxnLst/>
            <a:rect l="l" t="t" r="r" b="b"/>
            <a:pathLst>
              <a:path w="132663" h="130737" extrusionOk="0">
                <a:moveTo>
                  <a:pt x="64904" y="1"/>
                </a:moveTo>
                <a:cubicBezTo>
                  <a:pt x="64077" y="1"/>
                  <a:pt x="63291" y="31"/>
                  <a:pt x="62578" y="92"/>
                </a:cubicBezTo>
                <a:cubicBezTo>
                  <a:pt x="61153" y="219"/>
                  <a:pt x="60457" y="472"/>
                  <a:pt x="60203" y="2024"/>
                </a:cubicBezTo>
                <a:cubicBezTo>
                  <a:pt x="59728" y="4937"/>
                  <a:pt x="61533" y="8357"/>
                  <a:pt x="61692" y="11334"/>
                </a:cubicBezTo>
                <a:cubicBezTo>
                  <a:pt x="61850" y="14596"/>
                  <a:pt x="61407" y="17826"/>
                  <a:pt x="61850" y="21088"/>
                </a:cubicBezTo>
                <a:cubicBezTo>
                  <a:pt x="60868" y="20740"/>
                  <a:pt x="59823" y="20550"/>
                  <a:pt x="58652" y="20455"/>
                </a:cubicBezTo>
                <a:cubicBezTo>
                  <a:pt x="58129" y="20420"/>
                  <a:pt x="57609" y="20408"/>
                  <a:pt x="57089" y="20408"/>
                </a:cubicBezTo>
                <a:cubicBezTo>
                  <a:pt x="55979" y="20408"/>
                  <a:pt x="54873" y="20462"/>
                  <a:pt x="53764" y="20462"/>
                </a:cubicBezTo>
                <a:cubicBezTo>
                  <a:pt x="53031" y="20462"/>
                  <a:pt x="52296" y="20439"/>
                  <a:pt x="51558" y="20360"/>
                </a:cubicBezTo>
                <a:cubicBezTo>
                  <a:pt x="49594" y="20138"/>
                  <a:pt x="47662" y="19473"/>
                  <a:pt x="45667" y="19378"/>
                </a:cubicBezTo>
                <a:cubicBezTo>
                  <a:pt x="45542" y="19373"/>
                  <a:pt x="45417" y="19370"/>
                  <a:pt x="45293" y="19370"/>
                </a:cubicBezTo>
                <a:cubicBezTo>
                  <a:pt x="41653" y="19370"/>
                  <a:pt x="39017" y="21605"/>
                  <a:pt x="39017" y="24699"/>
                </a:cubicBezTo>
                <a:cubicBezTo>
                  <a:pt x="38953" y="24794"/>
                  <a:pt x="38953" y="24920"/>
                  <a:pt x="39017" y="25015"/>
                </a:cubicBezTo>
                <a:cubicBezTo>
                  <a:pt x="39048" y="25902"/>
                  <a:pt x="39302" y="26852"/>
                  <a:pt x="39840" y="27834"/>
                </a:cubicBezTo>
                <a:cubicBezTo>
                  <a:pt x="41645" y="31317"/>
                  <a:pt x="45541" y="32711"/>
                  <a:pt x="48549" y="34959"/>
                </a:cubicBezTo>
                <a:cubicBezTo>
                  <a:pt x="51684" y="37303"/>
                  <a:pt x="54091" y="40375"/>
                  <a:pt x="57733" y="41990"/>
                </a:cubicBezTo>
                <a:cubicBezTo>
                  <a:pt x="57765" y="42021"/>
                  <a:pt x="57765" y="42021"/>
                  <a:pt x="57796" y="42021"/>
                </a:cubicBezTo>
                <a:cubicBezTo>
                  <a:pt x="57986" y="42845"/>
                  <a:pt x="58240" y="43668"/>
                  <a:pt x="58588" y="44397"/>
                </a:cubicBezTo>
                <a:cubicBezTo>
                  <a:pt x="59665" y="46803"/>
                  <a:pt x="61470" y="48767"/>
                  <a:pt x="62990" y="50857"/>
                </a:cubicBezTo>
                <a:cubicBezTo>
                  <a:pt x="64004" y="52282"/>
                  <a:pt x="64827" y="54056"/>
                  <a:pt x="65935" y="55512"/>
                </a:cubicBezTo>
                <a:cubicBezTo>
                  <a:pt x="65904" y="55544"/>
                  <a:pt x="65904" y="55576"/>
                  <a:pt x="65904" y="55639"/>
                </a:cubicBezTo>
                <a:cubicBezTo>
                  <a:pt x="66410" y="60231"/>
                  <a:pt x="62578" y="63778"/>
                  <a:pt x="59950" y="67103"/>
                </a:cubicBezTo>
                <a:cubicBezTo>
                  <a:pt x="57575" y="70048"/>
                  <a:pt x="55200" y="72994"/>
                  <a:pt x="52856" y="75971"/>
                </a:cubicBezTo>
                <a:cubicBezTo>
                  <a:pt x="48391" y="81544"/>
                  <a:pt x="43672" y="86991"/>
                  <a:pt x="39523" y="92818"/>
                </a:cubicBezTo>
                <a:cubicBezTo>
                  <a:pt x="38542" y="94212"/>
                  <a:pt x="37623" y="95669"/>
                  <a:pt x="36800" y="97157"/>
                </a:cubicBezTo>
                <a:cubicBezTo>
                  <a:pt x="37402" y="93958"/>
                  <a:pt x="36832" y="90507"/>
                  <a:pt x="37497" y="87245"/>
                </a:cubicBezTo>
                <a:cubicBezTo>
                  <a:pt x="38605" y="82019"/>
                  <a:pt x="37560" y="76857"/>
                  <a:pt x="36610" y="71569"/>
                </a:cubicBezTo>
                <a:cubicBezTo>
                  <a:pt x="38573" y="66438"/>
                  <a:pt x="44622" y="64506"/>
                  <a:pt x="47092" y="59534"/>
                </a:cubicBezTo>
                <a:cubicBezTo>
                  <a:pt x="49974" y="53739"/>
                  <a:pt x="48549" y="47057"/>
                  <a:pt x="50798" y="41135"/>
                </a:cubicBezTo>
                <a:lnTo>
                  <a:pt x="50956" y="41135"/>
                </a:lnTo>
                <a:cubicBezTo>
                  <a:pt x="51336" y="41071"/>
                  <a:pt x="51336" y="40533"/>
                  <a:pt x="51019" y="40470"/>
                </a:cubicBezTo>
                <a:cubicBezTo>
                  <a:pt x="51000" y="40395"/>
                  <a:pt x="50926" y="40331"/>
                  <a:pt x="50842" y="40331"/>
                </a:cubicBezTo>
                <a:cubicBezTo>
                  <a:pt x="50785" y="40331"/>
                  <a:pt x="50722" y="40361"/>
                  <a:pt x="50671" y="40438"/>
                </a:cubicBezTo>
                <a:lnTo>
                  <a:pt x="50639" y="40470"/>
                </a:lnTo>
                <a:cubicBezTo>
                  <a:pt x="43609" y="40945"/>
                  <a:pt x="33506" y="40945"/>
                  <a:pt x="30719" y="48830"/>
                </a:cubicBezTo>
                <a:cubicBezTo>
                  <a:pt x="28059" y="56304"/>
                  <a:pt x="30941" y="65583"/>
                  <a:pt x="35850" y="71442"/>
                </a:cubicBezTo>
                <a:cubicBezTo>
                  <a:pt x="35818" y="71600"/>
                  <a:pt x="35881" y="71727"/>
                  <a:pt x="35945" y="71822"/>
                </a:cubicBezTo>
                <a:cubicBezTo>
                  <a:pt x="36388" y="75591"/>
                  <a:pt x="37433" y="79454"/>
                  <a:pt x="37338" y="83254"/>
                </a:cubicBezTo>
                <a:cubicBezTo>
                  <a:pt x="36483" y="81038"/>
                  <a:pt x="34013" y="79676"/>
                  <a:pt x="31891" y="78346"/>
                </a:cubicBezTo>
                <a:cubicBezTo>
                  <a:pt x="27141" y="75369"/>
                  <a:pt x="26887" y="69162"/>
                  <a:pt x="22232" y="66343"/>
                </a:cubicBezTo>
                <a:cubicBezTo>
                  <a:pt x="22232" y="66343"/>
                  <a:pt x="22264" y="66312"/>
                  <a:pt x="22264" y="66312"/>
                </a:cubicBezTo>
                <a:cubicBezTo>
                  <a:pt x="24164" y="63936"/>
                  <a:pt x="23246" y="60864"/>
                  <a:pt x="21567" y="58584"/>
                </a:cubicBezTo>
                <a:cubicBezTo>
                  <a:pt x="20554" y="57128"/>
                  <a:pt x="19002" y="56463"/>
                  <a:pt x="17640" y="55354"/>
                </a:cubicBezTo>
                <a:cubicBezTo>
                  <a:pt x="15962" y="53992"/>
                  <a:pt x="14727" y="52282"/>
                  <a:pt x="13618" y="50477"/>
                </a:cubicBezTo>
                <a:cubicBezTo>
                  <a:pt x="13776" y="49970"/>
                  <a:pt x="13935" y="49495"/>
                  <a:pt x="14061" y="48957"/>
                </a:cubicBezTo>
                <a:cubicBezTo>
                  <a:pt x="14378" y="47785"/>
                  <a:pt x="14537" y="46772"/>
                  <a:pt x="14093" y="45600"/>
                </a:cubicBezTo>
                <a:cubicBezTo>
                  <a:pt x="13808" y="44903"/>
                  <a:pt x="13238" y="44428"/>
                  <a:pt x="12858" y="43763"/>
                </a:cubicBezTo>
                <a:cubicBezTo>
                  <a:pt x="11623" y="41546"/>
                  <a:pt x="11243" y="39931"/>
                  <a:pt x="11781" y="37588"/>
                </a:cubicBezTo>
                <a:cubicBezTo>
                  <a:pt x="11845" y="37493"/>
                  <a:pt x="11876" y="37430"/>
                  <a:pt x="11845" y="37334"/>
                </a:cubicBezTo>
                <a:cubicBezTo>
                  <a:pt x="11845" y="37303"/>
                  <a:pt x="11845" y="37303"/>
                  <a:pt x="11845" y="37271"/>
                </a:cubicBezTo>
                <a:cubicBezTo>
                  <a:pt x="11887" y="37079"/>
                  <a:pt x="11715" y="36945"/>
                  <a:pt x="11559" y="36945"/>
                </a:cubicBezTo>
                <a:cubicBezTo>
                  <a:pt x="11483" y="36945"/>
                  <a:pt x="11411" y="36977"/>
                  <a:pt x="11370" y="37049"/>
                </a:cubicBezTo>
                <a:cubicBezTo>
                  <a:pt x="11338" y="37049"/>
                  <a:pt x="11306" y="37081"/>
                  <a:pt x="11275" y="37081"/>
                </a:cubicBezTo>
                <a:cubicBezTo>
                  <a:pt x="5036" y="40913"/>
                  <a:pt x="0" y="47817"/>
                  <a:pt x="2059" y="55481"/>
                </a:cubicBezTo>
                <a:cubicBezTo>
                  <a:pt x="4051" y="62846"/>
                  <a:pt x="13121" y="66528"/>
                  <a:pt x="20356" y="66528"/>
                </a:cubicBezTo>
                <a:cubicBezTo>
                  <a:pt x="20711" y="66528"/>
                  <a:pt x="21063" y="66519"/>
                  <a:pt x="21409" y="66502"/>
                </a:cubicBezTo>
                <a:cubicBezTo>
                  <a:pt x="21409" y="66628"/>
                  <a:pt x="21472" y="66755"/>
                  <a:pt x="21599" y="66850"/>
                </a:cubicBezTo>
                <a:cubicBezTo>
                  <a:pt x="25621" y="69067"/>
                  <a:pt x="25811" y="73880"/>
                  <a:pt x="28788" y="76984"/>
                </a:cubicBezTo>
                <a:cubicBezTo>
                  <a:pt x="31511" y="79834"/>
                  <a:pt x="37117" y="80563"/>
                  <a:pt x="37148" y="85376"/>
                </a:cubicBezTo>
                <a:cubicBezTo>
                  <a:pt x="37085" y="85788"/>
                  <a:pt x="37022" y="86168"/>
                  <a:pt x="36927" y="86580"/>
                </a:cubicBezTo>
                <a:cubicBezTo>
                  <a:pt x="35723" y="91298"/>
                  <a:pt x="37307" y="96302"/>
                  <a:pt x="34995" y="100736"/>
                </a:cubicBezTo>
                <a:cubicBezTo>
                  <a:pt x="34963" y="100767"/>
                  <a:pt x="34963" y="100799"/>
                  <a:pt x="34963" y="100831"/>
                </a:cubicBezTo>
                <a:cubicBezTo>
                  <a:pt x="30909" y="109825"/>
                  <a:pt x="29484" y="119895"/>
                  <a:pt x="28756" y="129744"/>
                </a:cubicBezTo>
                <a:cubicBezTo>
                  <a:pt x="28756" y="129839"/>
                  <a:pt x="28788" y="129903"/>
                  <a:pt x="28819" y="129934"/>
                </a:cubicBezTo>
                <a:cubicBezTo>
                  <a:pt x="28788" y="130029"/>
                  <a:pt x="28788" y="130156"/>
                  <a:pt x="28883" y="130219"/>
                </a:cubicBezTo>
                <a:cubicBezTo>
                  <a:pt x="29227" y="130564"/>
                  <a:pt x="29687" y="130737"/>
                  <a:pt x="30158" y="130737"/>
                </a:cubicBezTo>
                <a:cubicBezTo>
                  <a:pt x="30292" y="130737"/>
                  <a:pt x="30427" y="130723"/>
                  <a:pt x="30561" y="130694"/>
                </a:cubicBezTo>
                <a:cubicBezTo>
                  <a:pt x="30719" y="130663"/>
                  <a:pt x="30783" y="130599"/>
                  <a:pt x="30814" y="130473"/>
                </a:cubicBezTo>
                <a:cubicBezTo>
                  <a:pt x="30973" y="130473"/>
                  <a:pt x="31131" y="130378"/>
                  <a:pt x="31163" y="130188"/>
                </a:cubicBezTo>
                <a:cubicBezTo>
                  <a:pt x="31701" y="114638"/>
                  <a:pt x="36958" y="99532"/>
                  <a:pt x="46712" y="87371"/>
                </a:cubicBezTo>
                <a:cubicBezTo>
                  <a:pt x="51336" y="81576"/>
                  <a:pt x="56656" y="76161"/>
                  <a:pt x="61850" y="70840"/>
                </a:cubicBezTo>
                <a:cubicBezTo>
                  <a:pt x="64827" y="67800"/>
                  <a:pt x="67867" y="65551"/>
                  <a:pt x="71699" y="63715"/>
                </a:cubicBezTo>
                <a:cubicBezTo>
                  <a:pt x="74138" y="62575"/>
                  <a:pt x="76323" y="61466"/>
                  <a:pt x="78096" y="59408"/>
                </a:cubicBezTo>
                <a:cubicBezTo>
                  <a:pt x="78160" y="59313"/>
                  <a:pt x="78160" y="59218"/>
                  <a:pt x="78128" y="59154"/>
                </a:cubicBezTo>
                <a:lnTo>
                  <a:pt x="79996" y="59154"/>
                </a:lnTo>
                <a:cubicBezTo>
                  <a:pt x="79965" y="59186"/>
                  <a:pt x="79965" y="59218"/>
                  <a:pt x="79996" y="59249"/>
                </a:cubicBezTo>
                <a:cubicBezTo>
                  <a:pt x="82023" y="65203"/>
                  <a:pt x="84588" y="71727"/>
                  <a:pt x="90099" y="75337"/>
                </a:cubicBezTo>
                <a:cubicBezTo>
                  <a:pt x="92474" y="76889"/>
                  <a:pt x="95039" y="77617"/>
                  <a:pt x="97858" y="77617"/>
                </a:cubicBezTo>
                <a:cubicBezTo>
                  <a:pt x="99893" y="77604"/>
                  <a:pt x="101825" y="77504"/>
                  <a:pt x="103732" y="77504"/>
                </a:cubicBezTo>
                <a:cubicBezTo>
                  <a:pt x="106425" y="77504"/>
                  <a:pt x="109069" y="77704"/>
                  <a:pt x="111887" y="78631"/>
                </a:cubicBezTo>
                <a:cubicBezTo>
                  <a:pt x="111912" y="78641"/>
                  <a:pt x="111936" y="78645"/>
                  <a:pt x="111958" y="78645"/>
                </a:cubicBezTo>
                <a:cubicBezTo>
                  <a:pt x="112082" y="78645"/>
                  <a:pt x="112172" y="78511"/>
                  <a:pt x="112172" y="78377"/>
                </a:cubicBezTo>
                <a:cubicBezTo>
                  <a:pt x="112236" y="78346"/>
                  <a:pt x="112267" y="78282"/>
                  <a:pt x="112299" y="78187"/>
                </a:cubicBezTo>
                <a:cubicBezTo>
                  <a:pt x="113566" y="73754"/>
                  <a:pt x="112489" y="69003"/>
                  <a:pt x="110969" y="64728"/>
                </a:cubicBezTo>
                <a:cubicBezTo>
                  <a:pt x="109670" y="61023"/>
                  <a:pt x="106503" y="57951"/>
                  <a:pt x="103463" y="55417"/>
                </a:cubicBezTo>
                <a:lnTo>
                  <a:pt x="103463" y="55417"/>
                </a:lnTo>
                <a:cubicBezTo>
                  <a:pt x="105535" y="55739"/>
                  <a:pt x="107584" y="55933"/>
                  <a:pt x="109583" y="55933"/>
                </a:cubicBezTo>
                <a:cubicBezTo>
                  <a:pt x="116449" y="55933"/>
                  <a:pt x="122731" y="53644"/>
                  <a:pt x="127342" y="46360"/>
                </a:cubicBezTo>
                <a:cubicBezTo>
                  <a:pt x="129369" y="43193"/>
                  <a:pt x="131047" y="39710"/>
                  <a:pt x="131744" y="36004"/>
                </a:cubicBezTo>
                <a:cubicBezTo>
                  <a:pt x="132092" y="34199"/>
                  <a:pt x="132662" y="31602"/>
                  <a:pt x="130920" y="30304"/>
                </a:cubicBezTo>
                <a:cubicBezTo>
                  <a:pt x="130002" y="29607"/>
                  <a:pt x="128894" y="29702"/>
                  <a:pt x="127817" y="29607"/>
                </a:cubicBezTo>
                <a:cubicBezTo>
                  <a:pt x="126423" y="29512"/>
                  <a:pt x="124840" y="29639"/>
                  <a:pt x="123541" y="28816"/>
                </a:cubicBezTo>
                <a:cubicBezTo>
                  <a:pt x="122750" y="28341"/>
                  <a:pt x="122465" y="27327"/>
                  <a:pt x="121641" y="26820"/>
                </a:cubicBezTo>
                <a:cubicBezTo>
                  <a:pt x="120814" y="26317"/>
                  <a:pt x="119982" y="26118"/>
                  <a:pt x="119149" y="26118"/>
                </a:cubicBezTo>
                <a:cubicBezTo>
                  <a:pt x="117940" y="26118"/>
                  <a:pt x="116729" y="26536"/>
                  <a:pt x="115529" y="27042"/>
                </a:cubicBezTo>
                <a:cubicBezTo>
                  <a:pt x="116163" y="25300"/>
                  <a:pt x="116416" y="23654"/>
                  <a:pt x="115909" y="22323"/>
                </a:cubicBezTo>
                <a:cubicBezTo>
                  <a:pt x="115909" y="22292"/>
                  <a:pt x="115941" y="22260"/>
                  <a:pt x="115941" y="22197"/>
                </a:cubicBezTo>
                <a:cubicBezTo>
                  <a:pt x="116163" y="17795"/>
                  <a:pt x="114547" y="13900"/>
                  <a:pt x="112299" y="10194"/>
                </a:cubicBezTo>
                <a:cubicBezTo>
                  <a:pt x="110909" y="7918"/>
                  <a:pt x="109133" y="3957"/>
                  <a:pt x="106068" y="3957"/>
                </a:cubicBezTo>
                <a:cubicBezTo>
                  <a:pt x="105850" y="3957"/>
                  <a:pt x="105626" y="3977"/>
                  <a:pt x="105395" y="4019"/>
                </a:cubicBezTo>
                <a:cubicBezTo>
                  <a:pt x="104255" y="4209"/>
                  <a:pt x="103337" y="5127"/>
                  <a:pt x="102228" y="5317"/>
                </a:cubicBezTo>
                <a:cubicBezTo>
                  <a:pt x="101884" y="5385"/>
                  <a:pt x="101545" y="5413"/>
                  <a:pt x="101211" y="5413"/>
                </a:cubicBezTo>
                <a:cubicBezTo>
                  <a:pt x="99671" y="5413"/>
                  <a:pt x="98221" y="4808"/>
                  <a:pt x="96686" y="4652"/>
                </a:cubicBezTo>
                <a:cubicBezTo>
                  <a:pt x="96441" y="4627"/>
                  <a:pt x="96200" y="4614"/>
                  <a:pt x="95961" y="4614"/>
                </a:cubicBezTo>
                <a:cubicBezTo>
                  <a:pt x="94716" y="4614"/>
                  <a:pt x="93543" y="4949"/>
                  <a:pt x="92347" y="5507"/>
                </a:cubicBezTo>
                <a:cubicBezTo>
                  <a:pt x="88705" y="7217"/>
                  <a:pt x="85254" y="10701"/>
                  <a:pt x="83068" y="14153"/>
                </a:cubicBezTo>
                <a:cubicBezTo>
                  <a:pt x="82150" y="8832"/>
                  <a:pt x="79585" y="3195"/>
                  <a:pt x="74138" y="1295"/>
                </a:cubicBezTo>
                <a:cubicBezTo>
                  <a:pt x="71618" y="422"/>
                  <a:pt x="67977" y="1"/>
                  <a:pt x="64904" y="1"/>
                </a:cubicBezTo>
                <a:close/>
              </a:path>
            </a:pathLst>
          </a:custGeom>
          <a:solidFill>
            <a:srgbClr val="F2D8D5">
              <a:alpha val="56980"/>
            </a:srgbClr>
          </a:solidFill>
          <a:ln>
            <a:noFill/>
          </a:ln>
        </p:spPr>
        <p:txBody>
          <a:bodyPr spcFirstLastPara="1" wrap="square" lIns="121897" tIns="121897" rIns="121897" bIns="121897" anchor="ctr" anchorCtr="0">
            <a:noAutofit/>
          </a:bodyPr>
          <a:lstStyle/>
          <a:p>
            <a:endParaRPr sz="1900"/>
          </a:p>
        </p:txBody>
      </p:sp>
      <p:sp>
        <p:nvSpPr>
          <p:cNvPr id="264" name="Google Shape;264;p32"/>
          <p:cNvSpPr/>
          <p:nvPr/>
        </p:nvSpPr>
        <p:spPr>
          <a:xfrm>
            <a:off x="4480239" y="1987700"/>
            <a:ext cx="2783141" cy="4162541"/>
          </a:xfrm>
          <a:custGeom>
            <a:avLst/>
            <a:gdLst/>
            <a:ahLst/>
            <a:cxnLst/>
            <a:rect l="l" t="t" r="r" b="b"/>
            <a:pathLst>
              <a:path w="70890" h="106025" extrusionOk="0">
                <a:moveTo>
                  <a:pt x="64257" y="1422"/>
                </a:moveTo>
                <a:cubicBezTo>
                  <a:pt x="66569" y="7344"/>
                  <a:pt x="68659" y="14217"/>
                  <a:pt x="68215" y="20582"/>
                </a:cubicBezTo>
                <a:cubicBezTo>
                  <a:pt x="67772" y="26948"/>
                  <a:pt x="63465" y="32616"/>
                  <a:pt x="58778" y="36607"/>
                </a:cubicBezTo>
                <a:cubicBezTo>
                  <a:pt x="54028" y="40660"/>
                  <a:pt x="48137" y="43162"/>
                  <a:pt x="41898" y="43415"/>
                </a:cubicBezTo>
                <a:cubicBezTo>
                  <a:pt x="41387" y="43435"/>
                  <a:pt x="40878" y="43441"/>
                  <a:pt x="40371" y="43441"/>
                </a:cubicBezTo>
                <a:cubicBezTo>
                  <a:pt x="39561" y="43441"/>
                  <a:pt x="38758" y="43425"/>
                  <a:pt x="37964" y="43425"/>
                </a:cubicBezTo>
                <a:cubicBezTo>
                  <a:pt x="36030" y="43425"/>
                  <a:pt x="34152" y="43517"/>
                  <a:pt x="32366" y="44144"/>
                </a:cubicBezTo>
                <a:cubicBezTo>
                  <a:pt x="36451" y="41262"/>
                  <a:pt x="41202" y="39552"/>
                  <a:pt x="45350" y="36797"/>
                </a:cubicBezTo>
                <a:cubicBezTo>
                  <a:pt x="49341" y="34136"/>
                  <a:pt x="52888" y="30843"/>
                  <a:pt x="55928" y="27106"/>
                </a:cubicBezTo>
                <a:cubicBezTo>
                  <a:pt x="60932" y="20962"/>
                  <a:pt x="65809" y="12633"/>
                  <a:pt x="63908" y="4431"/>
                </a:cubicBezTo>
                <a:cubicBezTo>
                  <a:pt x="63867" y="4209"/>
                  <a:pt x="63697" y="4108"/>
                  <a:pt x="63528" y="4108"/>
                </a:cubicBezTo>
                <a:cubicBezTo>
                  <a:pt x="63311" y="4108"/>
                  <a:pt x="63095" y="4273"/>
                  <a:pt x="63148" y="4558"/>
                </a:cubicBezTo>
                <a:cubicBezTo>
                  <a:pt x="64954" y="14122"/>
                  <a:pt x="58493" y="23591"/>
                  <a:pt x="52064" y="30051"/>
                </a:cubicBezTo>
                <a:cubicBezTo>
                  <a:pt x="48739" y="33408"/>
                  <a:pt x="44907" y="36227"/>
                  <a:pt x="40790" y="38507"/>
                </a:cubicBezTo>
                <a:cubicBezTo>
                  <a:pt x="37782" y="40153"/>
                  <a:pt x="34805" y="41579"/>
                  <a:pt x="32113" y="43605"/>
                </a:cubicBezTo>
                <a:cubicBezTo>
                  <a:pt x="32809" y="42719"/>
                  <a:pt x="33506" y="41769"/>
                  <a:pt x="34140" y="40787"/>
                </a:cubicBezTo>
                <a:cubicBezTo>
                  <a:pt x="34319" y="40518"/>
                  <a:pt x="34086" y="40249"/>
                  <a:pt x="33845" y="40249"/>
                </a:cubicBezTo>
                <a:cubicBezTo>
                  <a:pt x="33745" y="40249"/>
                  <a:pt x="33644" y="40295"/>
                  <a:pt x="33570" y="40407"/>
                </a:cubicBezTo>
                <a:cubicBezTo>
                  <a:pt x="32936" y="41262"/>
                  <a:pt x="32239" y="42085"/>
                  <a:pt x="31511" y="42877"/>
                </a:cubicBezTo>
                <a:cubicBezTo>
                  <a:pt x="32081" y="41674"/>
                  <a:pt x="32588" y="40407"/>
                  <a:pt x="33158" y="39140"/>
                </a:cubicBezTo>
                <a:cubicBezTo>
                  <a:pt x="36325" y="31793"/>
                  <a:pt x="40980" y="27328"/>
                  <a:pt x="47631" y="23052"/>
                </a:cubicBezTo>
                <a:cubicBezTo>
                  <a:pt x="55706" y="17859"/>
                  <a:pt x="61027" y="10321"/>
                  <a:pt x="64257" y="1422"/>
                </a:cubicBezTo>
                <a:close/>
                <a:moveTo>
                  <a:pt x="12826" y="13520"/>
                </a:moveTo>
                <a:lnTo>
                  <a:pt x="12826" y="13520"/>
                </a:lnTo>
                <a:cubicBezTo>
                  <a:pt x="16215" y="21374"/>
                  <a:pt x="18748" y="29671"/>
                  <a:pt x="16247" y="38285"/>
                </a:cubicBezTo>
                <a:cubicBezTo>
                  <a:pt x="15170" y="41959"/>
                  <a:pt x="13048" y="45189"/>
                  <a:pt x="12161" y="48926"/>
                </a:cubicBezTo>
                <a:cubicBezTo>
                  <a:pt x="11053" y="53613"/>
                  <a:pt x="9913" y="57698"/>
                  <a:pt x="7538" y="61847"/>
                </a:cubicBezTo>
                <a:cubicBezTo>
                  <a:pt x="7474" y="61023"/>
                  <a:pt x="7348" y="60168"/>
                  <a:pt x="7189" y="59281"/>
                </a:cubicBezTo>
                <a:cubicBezTo>
                  <a:pt x="7189" y="59218"/>
                  <a:pt x="7126" y="59186"/>
                  <a:pt x="7063" y="59155"/>
                </a:cubicBezTo>
                <a:cubicBezTo>
                  <a:pt x="6936" y="57223"/>
                  <a:pt x="6777" y="55260"/>
                  <a:pt x="6936" y="53296"/>
                </a:cubicBezTo>
                <a:cubicBezTo>
                  <a:pt x="7316" y="48862"/>
                  <a:pt x="9818" y="45189"/>
                  <a:pt x="10958" y="41009"/>
                </a:cubicBezTo>
                <a:cubicBezTo>
                  <a:pt x="13016" y="33250"/>
                  <a:pt x="12858" y="24477"/>
                  <a:pt x="13365" y="16497"/>
                </a:cubicBezTo>
                <a:cubicBezTo>
                  <a:pt x="13381" y="16346"/>
                  <a:pt x="13257" y="16267"/>
                  <a:pt x="13131" y="16267"/>
                </a:cubicBezTo>
                <a:cubicBezTo>
                  <a:pt x="13018" y="16267"/>
                  <a:pt x="12905" y="16331"/>
                  <a:pt x="12890" y="16465"/>
                </a:cubicBezTo>
                <a:cubicBezTo>
                  <a:pt x="12035" y="25301"/>
                  <a:pt x="12668" y="35498"/>
                  <a:pt x="9469" y="43827"/>
                </a:cubicBezTo>
                <a:cubicBezTo>
                  <a:pt x="8266" y="46931"/>
                  <a:pt x="6746" y="49876"/>
                  <a:pt x="6492" y="53233"/>
                </a:cubicBezTo>
                <a:cubicBezTo>
                  <a:pt x="6176" y="56970"/>
                  <a:pt x="6999" y="60675"/>
                  <a:pt x="6714" y="64412"/>
                </a:cubicBezTo>
                <a:cubicBezTo>
                  <a:pt x="6714" y="64475"/>
                  <a:pt x="6746" y="64507"/>
                  <a:pt x="6746" y="64538"/>
                </a:cubicBezTo>
                <a:cubicBezTo>
                  <a:pt x="6714" y="64792"/>
                  <a:pt x="6682" y="65014"/>
                  <a:pt x="6619" y="65235"/>
                </a:cubicBezTo>
                <a:cubicBezTo>
                  <a:pt x="5447" y="60073"/>
                  <a:pt x="2914" y="53518"/>
                  <a:pt x="4434" y="48577"/>
                </a:cubicBezTo>
                <a:cubicBezTo>
                  <a:pt x="5036" y="46677"/>
                  <a:pt x="6714" y="45601"/>
                  <a:pt x="7284" y="43764"/>
                </a:cubicBezTo>
                <a:cubicBezTo>
                  <a:pt x="7854" y="41895"/>
                  <a:pt x="6968" y="39868"/>
                  <a:pt x="6809" y="38000"/>
                </a:cubicBezTo>
                <a:cubicBezTo>
                  <a:pt x="6112" y="29386"/>
                  <a:pt x="13650" y="21881"/>
                  <a:pt x="12826" y="13520"/>
                </a:cubicBezTo>
                <a:close/>
                <a:moveTo>
                  <a:pt x="69007" y="78283"/>
                </a:moveTo>
                <a:cubicBezTo>
                  <a:pt x="68976" y="78283"/>
                  <a:pt x="68976" y="78314"/>
                  <a:pt x="68944" y="78314"/>
                </a:cubicBezTo>
                <a:cubicBezTo>
                  <a:pt x="68976" y="78314"/>
                  <a:pt x="68944" y="78283"/>
                  <a:pt x="68944" y="78283"/>
                </a:cubicBezTo>
                <a:close/>
                <a:moveTo>
                  <a:pt x="39773" y="59266"/>
                </a:moveTo>
                <a:cubicBezTo>
                  <a:pt x="40711" y="59266"/>
                  <a:pt x="41651" y="59348"/>
                  <a:pt x="42595" y="59566"/>
                </a:cubicBezTo>
                <a:cubicBezTo>
                  <a:pt x="47187" y="60643"/>
                  <a:pt x="50798" y="63968"/>
                  <a:pt x="53996" y="67262"/>
                </a:cubicBezTo>
                <a:cubicBezTo>
                  <a:pt x="58208" y="71601"/>
                  <a:pt x="62230" y="76224"/>
                  <a:pt x="68057" y="78029"/>
                </a:cubicBezTo>
                <a:cubicBezTo>
                  <a:pt x="66239" y="78387"/>
                  <a:pt x="64424" y="78561"/>
                  <a:pt x="62626" y="78561"/>
                </a:cubicBezTo>
                <a:cubicBezTo>
                  <a:pt x="57411" y="78561"/>
                  <a:pt x="52333" y="77096"/>
                  <a:pt x="47694" y="74388"/>
                </a:cubicBezTo>
                <a:cubicBezTo>
                  <a:pt x="42057" y="71094"/>
                  <a:pt x="38605" y="66059"/>
                  <a:pt x="33855" y="61847"/>
                </a:cubicBezTo>
                <a:cubicBezTo>
                  <a:pt x="32968" y="61087"/>
                  <a:pt x="32081" y="60485"/>
                  <a:pt x="31131" y="60010"/>
                </a:cubicBezTo>
                <a:lnTo>
                  <a:pt x="31131" y="60010"/>
                </a:lnTo>
                <a:cubicBezTo>
                  <a:pt x="31176" y="60010"/>
                  <a:pt x="31220" y="60010"/>
                  <a:pt x="31265" y="60010"/>
                </a:cubicBezTo>
                <a:cubicBezTo>
                  <a:pt x="34130" y="60010"/>
                  <a:pt x="36945" y="59266"/>
                  <a:pt x="39773" y="59266"/>
                </a:cubicBezTo>
                <a:close/>
                <a:moveTo>
                  <a:pt x="27426" y="60200"/>
                </a:moveTo>
                <a:cubicBezTo>
                  <a:pt x="28407" y="60358"/>
                  <a:pt x="29389" y="60612"/>
                  <a:pt x="30403" y="60992"/>
                </a:cubicBezTo>
                <a:cubicBezTo>
                  <a:pt x="35343" y="62955"/>
                  <a:pt x="38637" y="68624"/>
                  <a:pt x="42722" y="71917"/>
                </a:cubicBezTo>
                <a:cubicBezTo>
                  <a:pt x="48471" y="76502"/>
                  <a:pt x="55325" y="79302"/>
                  <a:pt x="62481" y="79302"/>
                </a:cubicBezTo>
                <a:cubicBezTo>
                  <a:pt x="64470" y="79302"/>
                  <a:pt x="66482" y="79086"/>
                  <a:pt x="68501" y="78631"/>
                </a:cubicBezTo>
                <a:lnTo>
                  <a:pt x="68501" y="78631"/>
                </a:lnTo>
                <a:cubicBezTo>
                  <a:pt x="63699" y="81848"/>
                  <a:pt x="57984" y="83738"/>
                  <a:pt x="52360" y="83738"/>
                </a:cubicBezTo>
                <a:cubicBezTo>
                  <a:pt x="46856" y="83738"/>
                  <a:pt x="41439" y="81927"/>
                  <a:pt x="37053" y="77776"/>
                </a:cubicBezTo>
                <a:cubicBezTo>
                  <a:pt x="33063" y="74007"/>
                  <a:pt x="31701" y="69162"/>
                  <a:pt x="29611" y="64285"/>
                </a:cubicBezTo>
                <a:cubicBezTo>
                  <a:pt x="29009" y="62923"/>
                  <a:pt x="28407" y="61308"/>
                  <a:pt x="27426" y="60200"/>
                </a:cubicBezTo>
                <a:close/>
                <a:moveTo>
                  <a:pt x="64434" y="1"/>
                </a:moveTo>
                <a:cubicBezTo>
                  <a:pt x="64199" y="1"/>
                  <a:pt x="63959" y="192"/>
                  <a:pt x="63940" y="441"/>
                </a:cubicBezTo>
                <a:cubicBezTo>
                  <a:pt x="63845" y="472"/>
                  <a:pt x="63750" y="567"/>
                  <a:pt x="63718" y="694"/>
                </a:cubicBezTo>
                <a:cubicBezTo>
                  <a:pt x="62103" y="6204"/>
                  <a:pt x="59095" y="11366"/>
                  <a:pt x="55168" y="15547"/>
                </a:cubicBezTo>
                <a:cubicBezTo>
                  <a:pt x="51494" y="19410"/>
                  <a:pt x="46997" y="21849"/>
                  <a:pt x="42690" y="24921"/>
                </a:cubicBezTo>
                <a:cubicBezTo>
                  <a:pt x="39143" y="27423"/>
                  <a:pt x="36356" y="30653"/>
                  <a:pt x="34235" y="34453"/>
                </a:cubicBezTo>
                <a:cubicBezTo>
                  <a:pt x="32239" y="38032"/>
                  <a:pt x="31258" y="42307"/>
                  <a:pt x="28851" y="45601"/>
                </a:cubicBezTo>
                <a:cubicBezTo>
                  <a:pt x="24924" y="49211"/>
                  <a:pt x="20490" y="52219"/>
                  <a:pt x="16785" y="56083"/>
                </a:cubicBezTo>
                <a:cubicBezTo>
                  <a:pt x="12636" y="60422"/>
                  <a:pt x="10261" y="65615"/>
                  <a:pt x="8171" y="71126"/>
                </a:cubicBezTo>
                <a:cubicBezTo>
                  <a:pt x="6461" y="75718"/>
                  <a:pt x="4656" y="80500"/>
                  <a:pt x="4276" y="85440"/>
                </a:cubicBezTo>
                <a:cubicBezTo>
                  <a:pt x="3231" y="84965"/>
                  <a:pt x="2059" y="81386"/>
                  <a:pt x="1995" y="81006"/>
                </a:cubicBezTo>
                <a:cubicBezTo>
                  <a:pt x="1489" y="78726"/>
                  <a:pt x="2090" y="77016"/>
                  <a:pt x="3167" y="75021"/>
                </a:cubicBezTo>
                <a:cubicBezTo>
                  <a:pt x="4117" y="73311"/>
                  <a:pt x="5352" y="71727"/>
                  <a:pt x="6207" y="69954"/>
                </a:cubicBezTo>
                <a:cubicBezTo>
                  <a:pt x="7316" y="67705"/>
                  <a:pt x="7664" y="65489"/>
                  <a:pt x="7633" y="63177"/>
                </a:cubicBezTo>
                <a:cubicBezTo>
                  <a:pt x="7696" y="63145"/>
                  <a:pt x="7791" y="63113"/>
                  <a:pt x="7854" y="63018"/>
                </a:cubicBezTo>
                <a:cubicBezTo>
                  <a:pt x="10229" y="59313"/>
                  <a:pt x="11686" y="55481"/>
                  <a:pt x="12636" y="51174"/>
                </a:cubicBezTo>
                <a:cubicBezTo>
                  <a:pt x="13808" y="46044"/>
                  <a:pt x="16627" y="41515"/>
                  <a:pt x="17640" y="36353"/>
                </a:cubicBezTo>
                <a:cubicBezTo>
                  <a:pt x="19477" y="27106"/>
                  <a:pt x="16183" y="17447"/>
                  <a:pt x="11718" y="9403"/>
                </a:cubicBezTo>
                <a:cubicBezTo>
                  <a:pt x="11686" y="9340"/>
                  <a:pt x="11655" y="9276"/>
                  <a:pt x="11623" y="9213"/>
                </a:cubicBezTo>
                <a:cubicBezTo>
                  <a:pt x="11548" y="9053"/>
                  <a:pt x="11420" y="8987"/>
                  <a:pt x="11291" y="8987"/>
                </a:cubicBezTo>
                <a:cubicBezTo>
                  <a:pt x="11036" y="8987"/>
                  <a:pt x="10779" y="9246"/>
                  <a:pt x="10926" y="9561"/>
                </a:cubicBezTo>
                <a:cubicBezTo>
                  <a:pt x="13998" y="16022"/>
                  <a:pt x="10483" y="22292"/>
                  <a:pt x="8076" y="28278"/>
                </a:cubicBezTo>
                <a:cubicBezTo>
                  <a:pt x="6302" y="32680"/>
                  <a:pt x="6081" y="36005"/>
                  <a:pt x="6461" y="40565"/>
                </a:cubicBezTo>
                <a:cubicBezTo>
                  <a:pt x="6841" y="44904"/>
                  <a:pt x="3262" y="47564"/>
                  <a:pt x="3421" y="52093"/>
                </a:cubicBezTo>
                <a:cubicBezTo>
                  <a:pt x="3611" y="56811"/>
                  <a:pt x="5131" y="61783"/>
                  <a:pt x="6366" y="66344"/>
                </a:cubicBezTo>
                <a:cubicBezTo>
                  <a:pt x="5859" y="68180"/>
                  <a:pt x="4941" y="69954"/>
                  <a:pt x="3516" y="71981"/>
                </a:cubicBezTo>
                <a:cubicBezTo>
                  <a:pt x="2090" y="74007"/>
                  <a:pt x="634" y="76098"/>
                  <a:pt x="285" y="78663"/>
                </a:cubicBezTo>
                <a:cubicBezTo>
                  <a:pt x="0" y="80880"/>
                  <a:pt x="1330" y="86073"/>
                  <a:pt x="4212" y="86358"/>
                </a:cubicBezTo>
                <a:cubicBezTo>
                  <a:pt x="4181" y="87150"/>
                  <a:pt x="4212" y="87942"/>
                  <a:pt x="4244" y="88734"/>
                </a:cubicBezTo>
                <a:cubicBezTo>
                  <a:pt x="4656" y="94941"/>
                  <a:pt x="7886" y="100926"/>
                  <a:pt x="11433" y="105866"/>
                </a:cubicBezTo>
                <a:cubicBezTo>
                  <a:pt x="11519" y="105978"/>
                  <a:pt x="11628" y="106025"/>
                  <a:pt x="11738" y="106025"/>
                </a:cubicBezTo>
                <a:cubicBezTo>
                  <a:pt x="12031" y="106025"/>
                  <a:pt x="12323" y="105691"/>
                  <a:pt x="12161" y="105391"/>
                </a:cubicBezTo>
                <a:cubicBezTo>
                  <a:pt x="9089" y="99058"/>
                  <a:pt x="5257" y="93262"/>
                  <a:pt x="5701" y="85883"/>
                </a:cubicBezTo>
                <a:cubicBezTo>
                  <a:pt x="6081" y="79835"/>
                  <a:pt x="8678" y="73564"/>
                  <a:pt x="10958" y="67959"/>
                </a:cubicBezTo>
                <a:cubicBezTo>
                  <a:pt x="11211" y="67325"/>
                  <a:pt x="11496" y="66724"/>
                  <a:pt x="11781" y="66122"/>
                </a:cubicBezTo>
                <a:cubicBezTo>
                  <a:pt x="15946" y="63074"/>
                  <a:pt x="20600" y="60083"/>
                  <a:pt x="25634" y="60083"/>
                </a:cubicBezTo>
                <a:cubicBezTo>
                  <a:pt x="25882" y="60083"/>
                  <a:pt x="26131" y="60090"/>
                  <a:pt x="26381" y="60105"/>
                </a:cubicBezTo>
                <a:cubicBezTo>
                  <a:pt x="28819" y="62068"/>
                  <a:pt x="29896" y="67040"/>
                  <a:pt x="30814" y="69289"/>
                </a:cubicBezTo>
                <a:cubicBezTo>
                  <a:pt x="31606" y="71316"/>
                  <a:pt x="32493" y="73311"/>
                  <a:pt x="33760" y="75116"/>
                </a:cubicBezTo>
                <a:cubicBezTo>
                  <a:pt x="36325" y="78821"/>
                  <a:pt x="40157" y="81576"/>
                  <a:pt x="44369" y="83191"/>
                </a:cubicBezTo>
                <a:cubicBezTo>
                  <a:pt x="47102" y="84227"/>
                  <a:pt x="49899" y="84702"/>
                  <a:pt x="52678" y="84702"/>
                </a:cubicBezTo>
                <a:cubicBezTo>
                  <a:pt x="59074" y="84702"/>
                  <a:pt x="65371" y="82184"/>
                  <a:pt x="70559" y="78188"/>
                </a:cubicBezTo>
                <a:cubicBezTo>
                  <a:pt x="70889" y="77934"/>
                  <a:pt x="70608" y="77497"/>
                  <a:pt x="70272" y="77497"/>
                </a:cubicBezTo>
                <a:cubicBezTo>
                  <a:pt x="70189" y="77497"/>
                  <a:pt x="70102" y="77523"/>
                  <a:pt x="70021" y="77586"/>
                </a:cubicBezTo>
                <a:cubicBezTo>
                  <a:pt x="70021" y="77586"/>
                  <a:pt x="70021" y="77554"/>
                  <a:pt x="69989" y="77554"/>
                </a:cubicBezTo>
                <a:cubicBezTo>
                  <a:pt x="61280" y="75623"/>
                  <a:pt x="56878" y="67705"/>
                  <a:pt x="50259" y="62512"/>
                </a:cubicBezTo>
                <a:cubicBezTo>
                  <a:pt x="48042" y="60770"/>
                  <a:pt x="45540" y="59250"/>
                  <a:pt x="42722" y="58648"/>
                </a:cubicBezTo>
                <a:cubicBezTo>
                  <a:pt x="41766" y="58437"/>
                  <a:pt x="40809" y="58354"/>
                  <a:pt x="39850" y="58354"/>
                </a:cubicBezTo>
                <a:cubicBezTo>
                  <a:pt x="36647" y="58354"/>
                  <a:pt x="33430" y="59272"/>
                  <a:pt x="30213" y="59345"/>
                </a:cubicBezTo>
                <a:cubicBezTo>
                  <a:pt x="30118" y="59345"/>
                  <a:pt x="30023" y="59408"/>
                  <a:pt x="29959" y="59471"/>
                </a:cubicBezTo>
                <a:cubicBezTo>
                  <a:pt x="28497" y="58912"/>
                  <a:pt x="26983" y="58658"/>
                  <a:pt x="25457" y="58658"/>
                </a:cubicBezTo>
                <a:cubicBezTo>
                  <a:pt x="21198" y="58658"/>
                  <a:pt x="16854" y="60632"/>
                  <a:pt x="13333" y="63430"/>
                </a:cubicBezTo>
                <a:cubicBezTo>
                  <a:pt x="17703" y="56526"/>
                  <a:pt x="24481" y="52029"/>
                  <a:pt x="29991" y="46076"/>
                </a:cubicBezTo>
                <a:cubicBezTo>
                  <a:pt x="35660" y="42782"/>
                  <a:pt x="43007" y="45189"/>
                  <a:pt x="49246" y="43225"/>
                </a:cubicBezTo>
                <a:cubicBezTo>
                  <a:pt x="54724" y="41484"/>
                  <a:pt x="59570" y="38032"/>
                  <a:pt x="63243" y="33661"/>
                </a:cubicBezTo>
                <a:cubicBezTo>
                  <a:pt x="66854" y="29418"/>
                  <a:pt x="69387" y="24667"/>
                  <a:pt x="69229" y="18999"/>
                </a:cubicBezTo>
                <a:cubicBezTo>
                  <a:pt x="69071" y="12570"/>
                  <a:pt x="67297" y="6173"/>
                  <a:pt x="64827" y="282"/>
                </a:cubicBezTo>
                <a:cubicBezTo>
                  <a:pt x="64739" y="82"/>
                  <a:pt x="64587" y="1"/>
                  <a:pt x="64434" y="1"/>
                </a:cubicBezTo>
                <a:close/>
              </a:path>
            </a:pathLst>
          </a:custGeom>
          <a:solidFill>
            <a:srgbClr val="E2C5C3">
              <a:alpha val="50840"/>
            </a:srgbClr>
          </a:solidFill>
          <a:ln>
            <a:noFill/>
          </a:ln>
        </p:spPr>
        <p:txBody>
          <a:bodyPr spcFirstLastPara="1" wrap="square" lIns="121897" tIns="121897" rIns="121897" bIns="121897" anchor="ctr" anchorCtr="0">
            <a:noAutofit/>
          </a:bodyPr>
          <a:lstStyle/>
          <a:p>
            <a:endParaRPr sz="1900"/>
          </a:p>
        </p:txBody>
      </p:sp>
      <p:sp>
        <p:nvSpPr>
          <p:cNvPr id="265" name="Google Shape;265;p32"/>
          <p:cNvSpPr/>
          <p:nvPr/>
        </p:nvSpPr>
        <p:spPr>
          <a:xfrm>
            <a:off x="5819465" y="3195962"/>
            <a:ext cx="413683" cy="364372"/>
          </a:xfrm>
          <a:custGeom>
            <a:avLst/>
            <a:gdLst/>
            <a:ahLst/>
            <a:cxnLst/>
            <a:rect l="l" t="t" r="r" b="b"/>
            <a:pathLst>
              <a:path w="10537" h="9281" extrusionOk="0">
                <a:moveTo>
                  <a:pt x="10239" y="0"/>
                </a:moveTo>
                <a:cubicBezTo>
                  <a:pt x="10202" y="0"/>
                  <a:pt x="10165" y="10"/>
                  <a:pt x="10129" y="34"/>
                </a:cubicBezTo>
                <a:cubicBezTo>
                  <a:pt x="6424" y="2536"/>
                  <a:pt x="3098" y="5608"/>
                  <a:pt x="122" y="8933"/>
                </a:cubicBezTo>
                <a:cubicBezTo>
                  <a:pt x="0" y="9079"/>
                  <a:pt x="121" y="9281"/>
                  <a:pt x="270" y="9281"/>
                </a:cubicBezTo>
                <a:cubicBezTo>
                  <a:pt x="315" y="9281"/>
                  <a:pt x="362" y="9262"/>
                  <a:pt x="407" y="9218"/>
                </a:cubicBezTo>
                <a:cubicBezTo>
                  <a:pt x="3542" y="6020"/>
                  <a:pt x="6899" y="3169"/>
                  <a:pt x="10382" y="351"/>
                </a:cubicBezTo>
                <a:cubicBezTo>
                  <a:pt x="10537" y="196"/>
                  <a:pt x="10398" y="0"/>
                  <a:pt x="10239" y="0"/>
                </a:cubicBezTo>
                <a:close/>
              </a:path>
            </a:pathLst>
          </a:custGeom>
          <a:solidFill>
            <a:srgbClr val="E2C5C3"/>
          </a:solidFill>
          <a:ln>
            <a:noFill/>
          </a:ln>
        </p:spPr>
        <p:txBody>
          <a:bodyPr spcFirstLastPara="1" wrap="square" lIns="121897" tIns="121897" rIns="121897" bIns="121897" anchor="ctr" anchorCtr="0">
            <a:noAutofit/>
          </a:bodyPr>
          <a:lstStyle/>
          <a:p>
            <a:endParaRPr sz="1900"/>
          </a:p>
        </p:txBody>
      </p:sp>
      <p:sp>
        <p:nvSpPr>
          <p:cNvPr id="266" name="Google Shape;266;p32"/>
          <p:cNvSpPr/>
          <p:nvPr/>
        </p:nvSpPr>
        <p:spPr>
          <a:xfrm>
            <a:off x="5979523" y="2442001"/>
            <a:ext cx="916643" cy="1068500"/>
          </a:xfrm>
          <a:custGeom>
            <a:avLst/>
            <a:gdLst/>
            <a:ahLst/>
            <a:cxnLst/>
            <a:rect l="l" t="t" r="r" b="b"/>
            <a:pathLst>
              <a:path w="23348" h="27216" extrusionOk="0">
                <a:moveTo>
                  <a:pt x="23127" y="1"/>
                </a:moveTo>
                <a:cubicBezTo>
                  <a:pt x="23080" y="1"/>
                  <a:pt x="23032" y="24"/>
                  <a:pt x="22995" y="79"/>
                </a:cubicBezTo>
                <a:cubicBezTo>
                  <a:pt x="17516" y="10689"/>
                  <a:pt x="10422" y="20443"/>
                  <a:pt x="162" y="26840"/>
                </a:cubicBezTo>
                <a:cubicBezTo>
                  <a:pt x="0" y="26947"/>
                  <a:pt x="67" y="27215"/>
                  <a:pt x="227" y="27215"/>
                </a:cubicBezTo>
                <a:cubicBezTo>
                  <a:pt x="256" y="27215"/>
                  <a:pt x="287" y="27207"/>
                  <a:pt x="320" y="27188"/>
                </a:cubicBezTo>
                <a:cubicBezTo>
                  <a:pt x="10929" y="21013"/>
                  <a:pt x="17865" y="11037"/>
                  <a:pt x="23280" y="269"/>
                </a:cubicBezTo>
                <a:cubicBezTo>
                  <a:pt x="23347" y="135"/>
                  <a:pt x="23240" y="1"/>
                  <a:pt x="23127" y="1"/>
                </a:cubicBezTo>
                <a:close/>
              </a:path>
            </a:pathLst>
          </a:custGeom>
          <a:solidFill>
            <a:srgbClr val="E2C5C3"/>
          </a:solidFill>
          <a:ln>
            <a:noFill/>
          </a:ln>
        </p:spPr>
        <p:txBody>
          <a:bodyPr spcFirstLastPara="1" wrap="square" lIns="121897" tIns="121897" rIns="121897" bIns="121897" anchor="ctr" anchorCtr="0">
            <a:noAutofit/>
          </a:bodyPr>
          <a:lstStyle/>
          <a:p>
            <a:endParaRPr sz="1900"/>
          </a:p>
        </p:txBody>
      </p:sp>
      <p:sp>
        <p:nvSpPr>
          <p:cNvPr id="267" name="Google Shape;267;p32"/>
          <p:cNvSpPr/>
          <p:nvPr/>
        </p:nvSpPr>
        <p:spPr>
          <a:xfrm>
            <a:off x="6033464" y="2480827"/>
            <a:ext cx="1020445" cy="1154283"/>
          </a:xfrm>
          <a:custGeom>
            <a:avLst/>
            <a:gdLst/>
            <a:ahLst/>
            <a:cxnLst/>
            <a:rect l="l" t="t" r="r" b="b"/>
            <a:pathLst>
              <a:path w="25992" h="29401" extrusionOk="0">
                <a:moveTo>
                  <a:pt x="25912" y="1"/>
                </a:moveTo>
                <a:cubicBezTo>
                  <a:pt x="25873" y="1"/>
                  <a:pt x="25833" y="25"/>
                  <a:pt x="25833" y="72"/>
                </a:cubicBezTo>
                <a:cubicBezTo>
                  <a:pt x="23458" y="13943"/>
                  <a:pt x="13830" y="25249"/>
                  <a:pt x="181" y="29081"/>
                </a:cubicBezTo>
                <a:cubicBezTo>
                  <a:pt x="1" y="29141"/>
                  <a:pt x="48" y="29400"/>
                  <a:pt x="189" y="29400"/>
                </a:cubicBezTo>
                <a:cubicBezTo>
                  <a:pt x="196" y="29400"/>
                  <a:pt x="204" y="29399"/>
                  <a:pt x="213" y="29398"/>
                </a:cubicBezTo>
                <a:cubicBezTo>
                  <a:pt x="13735" y="25914"/>
                  <a:pt x="24503" y="14102"/>
                  <a:pt x="25991" y="72"/>
                </a:cubicBezTo>
                <a:cubicBezTo>
                  <a:pt x="25991" y="25"/>
                  <a:pt x="25952" y="1"/>
                  <a:pt x="25912" y="1"/>
                </a:cubicBezTo>
                <a:close/>
              </a:path>
            </a:pathLst>
          </a:custGeom>
          <a:solidFill>
            <a:srgbClr val="E2C5C3"/>
          </a:solidFill>
          <a:ln>
            <a:noFill/>
          </a:ln>
        </p:spPr>
        <p:txBody>
          <a:bodyPr spcFirstLastPara="1" wrap="square" lIns="121897" tIns="121897" rIns="121897" bIns="121897" anchor="ctr" anchorCtr="0">
            <a:noAutofit/>
          </a:bodyPr>
          <a:lstStyle/>
          <a:p>
            <a:endParaRPr sz="1900"/>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Background 6">
  <p:cSld name="Background 6">
    <p:spTree>
      <p:nvGrpSpPr>
        <p:cNvPr id="1" name="Shape 268"/>
        <p:cNvGrpSpPr/>
        <p:nvPr/>
      </p:nvGrpSpPr>
      <p:grpSpPr>
        <a:xfrm>
          <a:off x="0" y="0"/>
          <a:ext cx="0" cy="0"/>
          <a:chOff x="0" y="0"/>
          <a:chExt cx="0" cy="0"/>
        </a:xfrm>
      </p:grpSpPr>
      <p:grpSp>
        <p:nvGrpSpPr>
          <p:cNvPr id="269" name="Google Shape;269;p33"/>
          <p:cNvGrpSpPr/>
          <p:nvPr/>
        </p:nvGrpSpPr>
        <p:grpSpPr>
          <a:xfrm>
            <a:off x="-122633" y="-196125"/>
            <a:ext cx="3708844" cy="1676325"/>
            <a:chOff x="-91975" y="-147094"/>
            <a:chExt cx="2781633" cy="1257244"/>
          </a:xfrm>
        </p:grpSpPr>
        <p:sp>
          <p:nvSpPr>
            <p:cNvPr id="270" name="Google Shape;270;p33"/>
            <p:cNvSpPr/>
            <p:nvPr/>
          </p:nvSpPr>
          <p:spPr>
            <a:xfrm>
              <a:off x="774660" y="79764"/>
              <a:ext cx="1155744" cy="763768"/>
            </a:xfrm>
            <a:custGeom>
              <a:avLst/>
              <a:gdLst/>
              <a:ahLst/>
              <a:cxnLst/>
              <a:rect l="l" t="t" r="r" b="b"/>
              <a:pathLst>
                <a:path w="36270" h="23967" extrusionOk="0">
                  <a:moveTo>
                    <a:pt x="23658" y="0"/>
                  </a:moveTo>
                  <a:cubicBezTo>
                    <a:pt x="23650" y="0"/>
                    <a:pt x="23642" y="2"/>
                    <a:pt x="23633" y="4"/>
                  </a:cubicBezTo>
                  <a:cubicBezTo>
                    <a:pt x="19611" y="796"/>
                    <a:pt x="16540" y="4058"/>
                    <a:pt x="12581" y="5103"/>
                  </a:cubicBezTo>
                  <a:cubicBezTo>
                    <a:pt x="11111" y="5517"/>
                    <a:pt x="9391" y="6013"/>
                    <a:pt x="7771" y="6013"/>
                  </a:cubicBezTo>
                  <a:cubicBezTo>
                    <a:pt x="7158" y="6013"/>
                    <a:pt x="6559" y="5942"/>
                    <a:pt x="5994" y="5768"/>
                  </a:cubicBezTo>
                  <a:cubicBezTo>
                    <a:pt x="4949" y="5452"/>
                    <a:pt x="3967" y="4977"/>
                    <a:pt x="3017" y="4438"/>
                  </a:cubicBezTo>
                  <a:cubicBezTo>
                    <a:pt x="2162" y="3868"/>
                    <a:pt x="1243" y="3393"/>
                    <a:pt x="325" y="2950"/>
                  </a:cubicBezTo>
                  <a:cubicBezTo>
                    <a:pt x="301" y="2938"/>
                    <a:pt x="277" y="2932"/>
                    <a:pt x="255" y="2932"/>
                  </a:cubicBezTo>
                  <a:cubicBezTo>
                    <a:pt x="100" y="2932"/>
                    <a:pt x="1" y="3187"/>
                    <a:pt x="167" y="3298"/>
                  </a:cubicBezTo>
                  <a:cubicBezTo>
                    <a:pt x="610" y="3488"/>
                    <a:pt x="1053" y="3710"/>
                    <a:pt x="1497" y="3963"/>
                  </a:cubicBezTo>
                  <a:cubicBezTo>
                    <a:pt x="2003" y="4248"/>
                    <a:pt x="2510" y="4565"/>
                    <a:pt x="3049" y="4850"/>
                  </a:cubicBezTo>
                  <a:cubicBezTo>
                    <a:pt x="3904" y="5420"/>
                    <a:pt x="4695" y="6085"/>
                    <a:pt x="5265" y="6940"/>
                  </a:cubicBezTo>
                  <a:cubicBezTo>
                    <a:pt x="5360" y="7098"/>
                    <a:pt x="5455" y="7257"/>
                    <a:pt x="5550" y="7478"/>
                  </a:cubicBezTo>
                  <a:cubicBezTo>
                    <a:pt x="5519" y="7510"/>
                    <a:pt x="5519" y="7605"/>
                    <a:pt x="5582" y="7637"/>
                  </a:cubicBezTo>
                  <a:cubicBezTo>
                    <a:pt x="5614" y="7637"/>
                    <a:pt x="5614" y="7668"/>
                    <a:pt x="5645" y="7668"/>
                  </a:cubicBezTo>
                  <a:cubicBezTo>
                    <a:pt x="6532" y="9537"/>
                    <a:pt x="7070" y="12704"/>
                    <a:pt x="4885" y="13464"/>
                  </a:cubicBezTo>
                  <a:lnTo>
                    <a:pt x="4790" y="13464"/>
                  </a:lnTo>
                  <a:cubicBezTo>
                    <a:pt x="4727" y="13464"/>
                    <a:pt x="4695" y="13527"/>
                    <a:pt x="4727" y="13590"/>
                  </a:cubicBezTo>
                  <a:cubicBezTo>
                    <a:pt x="4701" y="13642"/>
                    <a:pt x="4739" y="13694"/>
                    <a:pt x="4805" y="13694"/>
                  </a:cubicBezTo>
                  <a:cubicBezTo>
                    <a:pt x="4820" y="13694"/>
                    <a:pt x="4836" y="13691"/>
                    <a:pt x="4854" y="13685"/>
                  </a:cubicBezTo>
                  <a:cubicBezTo>
                    <a:pt x="4885" y="13685"/>
                    <a:pt x="4917" y="13685"/>
                    <a:pt x="4980" y="13654"/>
                  </a:cubicBezTo>
                  <a:cubicBezTo>
                    <a:pt x="5341" y="13699"/>
                    <a:pt x="5758" y="13765"/>
                    <a:pt x="6158" y="13765"/>
                  </a:cubicBezTo>
                  <a:cubicBezTo>
                    <a:pt x="6602" y="13765"/>
                    <a:pt x="7024" y="13684"/>
                    <a:pt x="7324" y="13400"/>
                  </a:cubicBezTo>
                  <a:cubicBezTo>
                    <a:pt x="7609" y="13147"/>
                    <a:pt x="7862" y="12545"/>
                    <a:pt x="8084" y="12260"/>
                  </a:cubicBezTo>
                  <a:cubicBezTo>
                    <a:pt x="8242" y="12039"/>
                    <a:pt x="8369" y="11944"/>
                    <a:pt x="8432" y="11659"/>
                  </a:cubicBezTo>
                  <a:cubicBezTo>
                    <a:pt x="8622" y="10835"/>
                    <a:pt x="7831" y="9949"/>
                    <a:pt x="7577" y="9283"/>
                  </a:cubicBezTo>
                  <a:cubicBezTo>
                    <a:pt x="7229" y="8365"/>
                    <a:pt x="6690" y="7922"/>
                    <a:pt x="5835" y="7510"/>
                  </a:cubicBezTo>
                  <a:cubicBezTo>
                    <a:pt x="5455" y="6718"/>
                    <a:pt x="4917" y="6053"/>
                    <a:pt x="4315" y="5483"/>
                  </a:cubicBezTo>
                  <a:lnTo>
                    <a:pt x="4315" y="5483"/>
                  </a:lnTo>
                  <a:cubicBezTo>
                    <a:pt x="4822" y="5705"/>
                    <a:pt x="5360" y="5927"/>
                    <a:pt x="5899" y="6085"/>
                  </a:cubicBezTo>
                  <a:cubicBezTo>
                    <a:pt x="7514" y="7035"/>
                    <a:pt x="9414" y="7447"/>
                    <a:pt x="11061" y="8428"/>
                  </a:cubicBezTo>
                  <a:cubicBezTo>
                    <a:pt x="11758" y="8840"/>
                    <a:pt x="12423" y="9315"/>
                    <a:pt x="13056" y="9822"/>
                  </a:cubicBezTo>
                  <a:cubicBezTo>
                    <a:pt x="13151" y="10582"/>
                    <a:pt x="12834" y="11247"/>
                    <a:pt x="12803" y="12007"/>
                  </a:cubicBezTo>
                  <a:cubicBezTo>
                    <a:pt x="12739" y="12704"/>
                    <a:pt x="12993" y="13020"/>
                    <a:pt x="13341" y="13622"/>
                  </a:cubicBezTo>
                  <a:cubicBezTo>
                    <a:pt x="13879" y="14509"/>
                    <a:pt x="13753" y="15364"/>
                    <a:pt x="13974" y="16314"/>
                  </a:cubicBezTo>
                  <a:cubicBezTo>
                    <a:pt x="14164" y="16947"/>
                    <a:pt x="14481" y="17517"/>
                    <a:pt x="14924" y="18024"/>
                  </a:cubicBezTo>
                  <a:cubicBezTo>
                    <a:pt x="15463" y="18657"/>
                    <a:pt x="16128" y="19037"/>
                    <a:pt x="16825" y="19449"/>
                  </a:cubicBezTo>
                  <a:cubicBezTo>
                    <a:pt x="17838" y="20083"/>
                    <a:pt x="18440" y="20684"/>
                    <a:pt x="19231" y="21571"/>
                  </a:cubicBezTo>
                  <a:cubicBezTo>
                    <a:pt x="19611" y="22014"/>
                    <a:pt x="20055" y="22426"/>
                    <a:pt x="20593" y="22711"/>
                  </a:cubicBezTo>
                  <a:cubicBezTo>
                    <a:pt x="21480" y="23186"/>
                    <a:pt x="22462" y="23281"/>
                    <a:pt x="23253" y="23946"/>
                  </a:cubicBezTo>
                  <a:cubicBezTo>
                    <a:pt x="23266" y="23959"/>
                    <a:pt x="23285" y="23967"/>
                    <a:pt x="23305" y="23967"/>
                  </a:cubicBezTo>
                  <a:cubicBezTo>
                    <a:pt x="23332" y="23967"/>
                    <a:pt x="23361" y="23952"/>
                    <a:pt x="23380" y="23915"/>
                  </a:cubicBezTo>
                  <a:cubicBezTo>
                    <a:pt x="23443" y="23915"/>
                    <a:pt x="23507" y="23851"/>
                    <a:pt x="23443" y="23756"/>
                  </a:cubicBezTo>
                  <a:cubicBezTo>
                    <a:pt x="22747" y="22616"/>
                    <a:pt x="22462" y="21603"/>
                    <a:pt x="22462" y="20273"/>
                  </a:cubicBezTo>
                  <a:cubicBezTo>
                    <a:pt x="22493" y="19386"/>
                    <a:pt x="22493" y="18499"/>
                    <a:pt x="22367" y="17612"/>
                  </a:cubicBezTo>
                  <a:cubicBezTo>
                    <a:pt x="22208" y="16757"/>
                    <a:pt x="21955" y="15871"/>
                    <a:pt x="21543" y="15111"/>
                  </a:cubicBezTo>
                  <a:cubicBezTo>
                    <a:pt x="21163" y="14350"/>
                    <a:pt x="20530" y="14034"/>
                    <a:pt x="20245" y="13179"/>
                  </a:cubicBezTo>
                  <a:cubicBezTo>
                    <a:pt x="19833" y="11849"/>
                    <a:pt x="19421" y="10962"/>
                    <a:pt x="18091" y="10265"/>
                  </a:cubicBezTo>
                  <a:cubicBezTo>
                    <a:pt x="16977" y="9657"/>
                    <a:pt x="15659" y="9515"/>
                    <a:pt x="14382" y="9515"/>
                  </a:cubicBezTo>
                  <a:cubicBezTo>
                    <a:pt x="14063" y="9515"/>
                    <a:pt x="13746" y="9524"/>
                    <a:pt x="13436" y="9537"/>
                  </a:cubicBezTo>
                  <a:cubicBezTo>
                    <a:pt x="13373" y="9537"/>
                    <a:pt x="13341" y="9600"/>
                    <a:pt x="13373" y="9664"/>
                  </a:cubicBezTo>
                  <a:cubicBezTo>
                    <a:pt x="12708" y="9093"/>
                    <a:pt x="11979" y="8555"/>
                    <a:pt x="11219" y="8112"/>
                  </a:cubicBezTo>
                  <a:cubicBezTo>
                    <a:pt x="9857" y="7288"/>
                    <a:pt x="8337" y="6845"/>
                    <a:pt x="6880" y="6243"/>
                  </a:cubicBezTo>
                  <a:lnTo>
                    <a:pt x="6880" y="6243"/>
                  </a:lnTo>
                  <a:cubicBezTo>
                    <a:pt x="7106" y="6267"/>
                    <a:pt x="7334" y="6278"/>
                    <a:pt x="7563" y="6278"/>
                  </a:cubicBezTo>
                  <a:cubicBezTo>
                    <a:pt x="8846" y="6278"/>
                    <a:pt x="10173" y="5937"/>
                    <a:pt x="11409" y="5642"/>
                  </a:cubicBezTo>
                  <a:cubicBezTo>
                    <a:pt x="11821" y="5547"/>
                    <a:pt x="12201" y="5452"/>
                    <a:pt x="12581" y="5325"/>
                  </a:cubicBezTo>
                  <a:cubicBezTo>
                    <a:pt x="12581" y="5347"/>
                    <a:pt x="12597" y="5370"/>
                    <a:pt x="12617" y="5370"/>
                  </a:cubicBezTo>
                  <a:cubicBezTo>
                    <a:pt x="12626" y="5370"/>
                    <a:pt x="12635" y="5366"/>
                    <a:pt x="12644" y="5357"/>
                  </a:cubicBezTo>
                  <a:cubicBezTo>
                    <a:pt x="14164" y="4660"/>
                    <a:pt x="15779" y="4691"/>
                    <a:pt x="17395" y="4565"/>
                  </a:cubicBezTo>
                  <a:cubicBezTo>
                    <a:pt x="18853" y="4425"/>
                    <a:pt x="20261" y="3937"/>
                    <a:pt x="21708" y="3937"/>
                  </a:cubicBezTo>
                  <a:cubicBezTo>
                    <a:pt x="21895" y="3937"/>
                    <a:pt x="22083" y="3945"/>
                    <a:pt x="22272" y="3963"/>
                  </a:cubicBezTo>
                  <a:cubicBezTo>
                    <a:pt x="22282" y="3974"/>
                    <a:pt x="22289" y="3977"/>
                    <a:pt x="22295" y="3977"/>
                  </a:cubicBezTo>
                  <a:cubicBezTo>
                    <a:pt x="22307" y="3977"/>
                    <a:pt x="22314" y="3963"/>
                    <a:pt x="22335" y="3963"/>
                  </a:cubicBezTo>
                  <a:cubicBezTo>
                    <a:pt x="23780" y="6171"/>
                    <a:pt x="26233" y="7558"/>
                    <a:pt x="28848" y="7558"/>
                  </a:cubicBezTo>
                  <a:cubicBezTo>
                    <a:pt x="29271" y="7558"/>
                    <a:pt x="29698" y="7522"/>
                    <a:pt x="30126" y="7447"/>
                  </a:cubicBezTo>
                  <a:cubicBezTo>
                    <a:pt x="32976" y="6940"/>
                    <a:pt x="36269" y="4438"/>
                    <a:pt x="36111" y="1240"/>
                  </a:cubicBezTo>
                  <a:cubicBezTo>
                    <a:pt x="36111" y="1172"/>
                    <a:pt x="36066" y="1140"/>
                    <a:pt x="36018" y="1140"/>
                  </a:cubicBezTo>
                  <a:cubicBezTo>
                    <a:pt x="35978" y="1140"/>
                    <a:pt x="35936" y="1164"/>
                    <a:pt x="35921" y="1208"/>
                  </a:cubicBezTo>
                  <a:cubicBezTo>
                    <a:pt x="35026" y="1958"/>
                    <a:pt x="33946" y="2375"/>
                    <a:pt x="32823" y="2375"/>
                  </a:cubicBezTo>
                  <a:cubicBezTo>
                    <a:pt x="32475" y="2375"/>
                    <a:pt x="32124" y="2335"/>
                    <a:pt x="31772" y="2253"/>
                  </a:cubicBezTo>
                  <a:cubicBezTo>
                    <a:pt x="30664" y="1968"/>
                    <a:pt x="29682" y="1271"/>
                    <a:pt x="28542" y="1081"/>
                  </a:cubicBezTo>
                  <a:cubicBezTo>
                    <a:pt x="28320" y="1042"/>
                    <a:pt x="28100" y="1024"/>
                    <a:pt x="27884" y="1024"/>
                  </a:cubicBezTo>
                  <a:cubicBezTo>
                    <a:pt x="25816" y="1024"/>
                    <a:pt x="24004" y="2687"/>
                    <a:pt x="22398" y="3805"/>
                  </a:cubicBezTo>
                  <a:cubicBezTo>
                    <a:pt x="22382" y="3789"/>
                    <a:pt x="22359" y="3781"/>
                    <a:pt x="22335" y="3781"/>
                  </a:cubicBezTo>
                  <a:cubicBezTo>
                    <a:pt x="22311" y="3781"/>
                    <a:pt x="22287" y="3789"/>
                    <a:pt x="22272" y="3805"/>
                  </a:cubicBezTo>
                  <a:cubicBezTo>
                    <a:pt x="22001" y="3759"/>
                    <a:pt x="21729" y="3739"/>
                    <a:pt x="21457" y="3739"/>
                  </a:cubicBezTo>
                  <a:cubicBezTo>
                    <a:pt x="20042" y="3739"/>
                    <a:pt x="18612" y="4269"/>
                    <a:pt x="17205" y="4375"/>
                  </a:cubicBezTo>
                  <a:cubicBezTo>
                    <a:pt x="16223" y="4438"/>
                    <a:pt x="15273" y="4470"/>
                    <a:pt x="14323" y="4691"/>
                  </a:cubicBezTo>
                  <a:cubicBezTo>
                    <a:pt x="17490" y="3298"/>
                    <a:pt x="20308" y="1176"/>
                    <a:pt x="23665" y="131"/>
                  </a:cubicBezTo>
                  <a:cubicBezTo>
                    <a:pt x="23751" y="131"/>
                    <a:pt x="23733" y="0"/>
                    <a:pt x="23658"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271" name="Google Shape;271;p33"/>
            <p:cNvSpPr/>
            <p:nvPr/>
          </p:nvSpPr>
          <p:spPr>
            <a:xfrm>
              <a:off x="1771978" y="12143"/>
              <a:ext cx="917680" cy="687063"/>
            </a:xfrm>
            <a:custGeom>
              <a:avLst/>
              <a:gdLst/>
              <a:ahLst/>
              <a:cxnLst/>
              <a:rect l="l" t="t" r="r" b="b"/>
              <a:pathLst>
                <a:path w="28799" h="21560" extrusionOk="0">
                  <a:moveTo>
                    <a:pt x="4853" y="1"/>
                  </a:moveTo>
                  <a:cubicBezTo>
                    <a:pt x="4778" y="1"/>
                    <a:pt x="4759" y="134"/>
                    <a:pt x="4846" y="163"/>
                  </a:cubicBezTo>
                  <a:cubicBezTo>
                    <a:pt x="8488" y="1050"/>
                    <a:pt x="12351" y="1810"/>
                    <a:pt x="14790" y="4882"/>
                  </a:cubicBezTo>
                  <a:cubicBezTo>
                    <a:pt x="14758" y="4913"/>
                    <a:pt x="14726" y="4945"/>
                    <a:pt x="14695" y="5008"/>
                  </a:cubicBezTo>
                  <a:cubicBezTo>
                    <a:pt x="14663" y="5135"/>
                    <a:pt x="14663" y="5262"/>
                    <a:pt x="14631" y="5388"/>
                  </a:cubicBezTo>
                  <a:cubicBezTo>
                    <a:pt x="14410" y="5958"/>
                    <a:pt x="14030" y="6338"/>
                    <a:pt x="13523" y="6528"/>
                  </a:cubicBezTo>
                  <a:cubicBezTo>
                    <a:pt x="13301" y="6655"/>
                    <a:pt x="13048" y="6718"/>
                    <a:pt x="12795" y="6845"/>
                  </a:cubicBezTo>
                  <a:cubicBezTo>
                    <a:pt x="11433" y="7542"/>
                    <a:pt x="10514" y="8650"/>
                    <a:pt x="9723" y="9949"/>
                  </a:cubicBezTo>
                  <a:cubicBezTo>
                    <a:pt x="8836" y="11500"/>
                    <a:pt x="8171" y="13147"/>
                    <a:pt x="7253" y="14667"/>
                  </a:cubicBezTo>
                  <a:cubicBezTo>
                    <a:pt x="7221" y="14731"/>
                    <a:pt x="7221" y="14762"/>
                    <a:pt x="7189" y="14826"/>
                  </a:cubicBezTo>
                  <a:cubicBezTo>
                    <a:pt x="6374" y="15779"/>
                    <a:pt x="5179" y="16363"/>
                    <a:pt x="4016" y="16363"/>
                  </a:cubicBezTo>
                  <a:cubicBezTo>
                    <a:pt x="3054" y="16363"/>
                    <a:pt x="2113" y="15964"/>
                    <a:pt x="1425" y="15047"/>
                  </a:cubicBezTo>
                  <a:cubicBezTo>
                    <a:pt x="1192" y="14744"/>
                    <a:pt x="1097" y="14441"/>
                    <a:pt x="860" y="14441"/>
                  </a:cubicBezTo>
                  <a:cubicBezTo>
                    <a:pt x="775" y="14441"/>
                    <a:pt x="672" y="14480"/>
                    <a:pt x="539" y="14572"/>
                  </a:cubicBezTo>
                  <a:cubicBezTo>
                    <a:pt x="0" y="14952"/>
                    <a:pt x="64" y="16124"/>
                    <a:pt x="190" y="16663"/>
                  </a:cubicBezTo>
                  <a:cubicBezTo>
                    <a:pt x="507" y="17771"/>
                    <a:pt x="1457" y="18499"/>
                    <a:pt x="2439" y="19006"/>
                  </a:cubicBezTo>
                  <a:cubicBezTo>
                    <a:pt x="2502" y="19006"/>
                    <a:pt x="2534" y="19006"/>
                    <a:pt x="2566" y="18974"/>
                  </a:cubicBezTo>
                  <a:cubicBezTo>
                    <a:pt x="2724" y="19006"/>
                    <a:pt x="2882" y="19038"/>
                    <a:pt x="3041" y="19038"/>
                  </a:cubicBezTo>
                  <a:cubicBezTo>
                    <a:pt x="3769" y="19133"/>
                    <a:pt x="4529" y="19291"/>
                    <a:pt x="5289" y="19418"/>
                  </a:cubicBezTo>
                  <a:cubicBezTo>
                    <a:pt x="5311" y="19440"/>
                    <a:pt x="5334" y="19462"/>
                    <a:pt x="5367" y="19462"/>
                  </a:cubicBezTo>
                  <a:cubicBezTo>
                    <a:pt x="5381" y="19462"/>
                    <a:pt x="5397" y="19459"/>
                    <a:pt x="5416" y="19449"/>
                  </a:cubicBezTo>
                  <a:cubicBezTo>
                    <a:pt x="5447" y="19449"/>
                    <a:pt x="5447" y="19449"/>
                    <a:pt x="5479" y="19418"/>
                  </a:cubicBezTo>
                  <a:cubicBezTo>
                    <a:pt x="6429" y="19576"/>
                    <a:pt x="7379" y="19671"/>
                    <a:pt x="8298" y="19671"/>
                  </a:cubicBezTo>
                  <a:cubicBezTo>
                    <a:pt x="8931" y="19671"/>
                    <a:pt x="9533" y="19544"/>
                    <a:pt x="10103" y="19291"/>
                  </a:cubicBezTo>
                  <a:cubicBezTo>
                    <a:pt x="10483" y="19133"/>
                    <a:pt x="11401" y="18246"/>
                    <a:pt x="11971" y="17993"/>
                  </a:cubicBezTo>
                  <a:cubicBezTo>
                    <a:pt x="11971" y="18024"/>
                    <a:pt x="12003" y="18024"/>
                    <a:pt x="12035" y="18024"/>
                  </a:cubicBezTo>
                  <a:cubicBezTo>
                    <a:pt x="12161" y="18309"/>
                    <a:pt x="12288" y="18563"/>
                    <a:pt x="12446" y="18848"/>
                  </a:cubicBezTo>
                  <a:cubicBezTo>
                    <a:pt x="12415" y="18911"/>
                    <a:pt x="12446" y="18974"/>
                    <a:pt x="12478" y="18974"/>
                  </a:cubicBezTo>
                  <a:cubicBezTo>
                    <a:pt x="12642" y="19038"/>
                    <a:pt x="12812" y="19066"/>
                    <a:pt x="12986" y="19066"/>
                  </a:cubicBezTo>
                  <a:cubicBezTo>
                    <a:pt x="14114" y="19066"/>
                    <a:pt x="15379" y="17860"/>
                    <a:pt x="16120" y="17201"/>
                  </a:cubicBezTo>
                  <a:cubicBezTo>
                    <a:pt x="17450" y="15997"/>
                    <a:pt x="18463" y="14414"/>
                    <a:pt x="18812" y="12641"/>
                  </a:cubicBezTo>
                  <a:cubicBezTo>
                    <a:pt x="19033" y="11532"/>
                    <a:pt x="18970" y="10424"/>
                    <a:pt x="18653" y="9379"/>
                  </a:cubicBezTo>
                  <a:lnTo>
                    <a:pt x="18653" y="9379"/>
                  </a:lnTo>
                  <a:cubicBezTo>
                    <a:pt x="19192" y="10550"/>
                    <a:pt x="19698" y="11754"/>
                    <a:pt x="20174" y="12989"/>
                  </a:cubicBezTo>
                  <a:cubicBezTo>
                    <a:pt x="19477" y="14699"/>
                    <a:pt x="19635" y="17011"/>
                    <a:pt x="20965" y="18373"/>
                  </a:cubicBezTo>
                  <a:cubicBezTo>
                    <a:pt x="23055" y="20494"/>
                    <a:pt x="26666" y="19069"/>
                    <a:pt x="28534" y="21508"/>
                  </a:cubicBezTo>
                  <a:cubicBezTo>
                    <a:pt x="28534" y="21540"/>
                    <a:pt x="28566" y="21540"/>
                    <a:pt x="28597" y="21540"/>
                  </a:cubicBezTo>
                  <a:cubicBezTo>
                    <a:pt x="28618" y="21553"/>
                    <a:pt x="28641" y="21560"/>
                    <a:pt x="28662" y="21560"/>
                  </a:cubicBezTo>
                  <a:cubicBezTo>
                    <a:pt x="28737" y="21560"/>
                    <a:pt x="28798" y="21480"/>
                    <a:pt x="28724" y="21381"/>
                  </a:cubicBezTo>
                  <a:cubicBezTo>
                    <a:pt x="28692" y="21350"/>
                    <a:pt x="28661" y="21286"/>
                    <a:pt x="28629" y="21254"/>
                  </a:cubicBezTo>
                  <a:cubicBezTo>
                    <a:pt x="28249" y="19513"/>
                    <a:pt x="27299" y="17961"/>
                    <a:pt x="26001" y="16726"/>
                  </a:cubicBezTo>
                  <a:cubicBezTo>
                    <a:pt x="25336" y="16092"/>
                    <a:pt x="24544" y="15554"/>
                    <a:pt x="23752" y="15079"/>
                  </a:cubicBezTo>
                  <a:cubicBezTo>
                    <a:pt x="22612" y="14446"/>
                    <a:pt x="21282" y="14129"/>
                    <a:pt x="20427" y="13116"/>
                  </a:cubicBezTo>
                  <a:cubicBezTo>
                    <a:pt x="20395" y="13084"/>
                    <a:pt x="20395" y="13052"/>
                    <a:pt x="20395" y="13021"/>
                  </a:cubicBezTo>
                  <a:cubicBezTo>
                    <a:pt x="20395" y="12989"/>
                    <a:pt x="20395" y="12989"/>
                    <a:pt x="20395" y="12989"/>
                  </a:cubicBezTo>
                  <a:cubicBezTo>
                    <a:pt x="20395" y="12989"/>
                    <a:pt x="20395" y="12957"/>
                    <a:pt x="20395" y="12957"/>
                  </a:cubicBezTo>
                  <a:cubicBezTo>
                    <a:pt x="19888" y="10867"/>
                    <a:pt x="18843" y="8872"/>
                    <a:pt x="17577" y="7162"/>
                  </a:cubicBezTo>
                  <a:cubicBezTo>
                    <a:pt x="17038" y="6212"/>
                    <a:pt x="16342" y="5293"/>
                    <a:pt x="15360" y="4818"/>
                  </a:cubicBezTo>
                  <a:cubicBezTo>
                    <a:pt x="15328" y="4755"/>
                    <a:pt x="15296" y="4692"/>
                    <a:pt x="15265" y="4660"/>
                  </a:cubicBezTo>
                  <a:cubicBezTo>
                    <a:pt x="15265" y="4597"/>
                    <a:pt x="15233" y="4533"/>
                    <a:pt x="15170" y="4533"/>
                  </a:cubicBezTo>
                  <a:cubicBezTo>
                    <a:pt x="15138" y="4502"/>
                    <a:pt x="15138" y="4470"/>
                    <a:pt x="15106" y="4438"/>
                  </a:cubicBezTo>
                  <a:cubicBezTo>
                    <a:pt x="15088" y="4410"/>
                    <a:pt x="15064" y="4399"/>
                    <a:pt x="15040" y="4399"/>
                  </a:cubicBezTo>
                  <a:cubicBezTo>
                    <a:pt x="14983" y="4399"/>
                    <a:pt x="14926" y="4466"/>
                    <a:pt x="14948" y="4533"/>
                  </a:cubicBezTo>
                  <a:lnTo>
                    <a:pt x="14980" y="4597"/>
                  </a:lnTo>
                  <a:lnTo>
                    <a:pt x="14916" y="4597"/>
                  </a:lnTo>
                  <a:cubicBezTo>
                    <a:pt x="12541" y="1683"/>
                    <a:pt x="8519" y="480"/>
                    <a:pt x="4877" y="5"/>
                  </a:cubicBezTo>
                  <a:cubicBezTo>
                    <a:pt x="4869" y="2"/>
                    <a:pt x="4861" y="1"/>
                    <a:pt x="4853"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272" name="Google Shape;272;p33"/>
            <p:cNvSpPr/>
            <p:nvPr/>
          </p:nvSpPr>
          <p:spPr>
            <a:xfrm>
              <a:off x="941416" y="154809"/>
              <a:ext cx="682198" cy="640632"/>
            </a:xfrm>
            <a:custGeom>
              <a:avLst/>
              <a:gdLst/>
              <a:ahLst/>
              <a:cxnLst/>
              <a:rect l="l" t="t" r="r" b="b"/>
              <a:pathLst>
                <a:path w="21409" h="20103" extrusionOk="0">
                  <a:moveTo>
                    <a:pt x="16537" y="2431"/>
                  </a:moveTo>
                  <a:cubicBezTo>
                    <a:pt x="17284" y="2431"/>
                    <a:pt x="18027" y="2551"/>
                    <a:pt x="18717" y="2812"/>
                  </a:cubicBezTo>
                  <a:cubicBezTo>
                    <a:pt x="19255" y="2875"/>
                    <a:pt x="19382" y="3192"/>
                    <a:pt x="19097" y="3762"/>
                  </a:cubicBezTo>
                  <a:cubicBezTo>
                    <a:pt x="19002" y="3793"/>
                    <a:pt x="18907" y="3793"/>
                    <a:pt x="18812" y="3825"/>
                  </a:cubicBezTo>
                  <a:cubicBezTo>
                    <a:pt x="18590" y="3952"/>
                    <a:pt x="18210" y="3983"/>
                    <a:pt x="17957" y="4078"/>
                  </a:cubicBezTo>
                  <a:cubicBezTo>
                    <a:pt x="17324" y="4300"/>
                    <a:pt x="16785" y="4617"/>
                    <a:pt x="16247" y="4997"/>
                  </a:cubicBezTo>
                  <a:cubicBezTo>
                    <a:pt x="16189" y="4995"/>
                    <a:pt x="16131" y="4995"/>
                    <a:pt x="16073" y="4995"/>
                  </a:cubicBezTo>
                  <a:cubicBezTo>
                    <a:pt x="14605" y="4995"/>
                    <a:pt x="13073" y="5386"/>
                    <a:pt x="12098" y="6422"/>
                  </a:cubicBezTo>
                  <a:cubicBezTo>
                    <a:pt x="11560" y="6643"/>
                    <a:pt x="11022" y="6865"/>
                    <a:pt x="10483" y="7055"/>
                  </a:cubicBezTo>
                  <a:cubicBezTo>
                    <a:pt x="11402" y="6517"/>
                    <a:pt x="11972" y="5503"/>
                    <a:pt x="12795" y="4807"/>
                  </a:cubicBezTo>
                  <a:cubicBezTo>
                    <a:pt x="13357" y="4349"/>
                    <a:pt x="13918" y="4192"/>
                    <a:pt x="14525" y="4192"/>
                  </a:cubicBezTo>
                  <a:cubicBezTo>
                    <a:pt x="14842" y="4192"/>
                    <a:pt x="15171" y="4235"/>
                    <a:pt x="15519" y="4300"/>
                  </a:cubicBezTo>
                  <a:cubicBezTo>
                    <a:pt x="15883" y="4363"/>
                    <a:pt x="16247" y="4427"/>
                    <a:pt x="16603" y="4427"/>
                  </a:cubicBezTo>
                  <a:cubicBezTo>
                    <a:pt x="16959" y="4427"/>
                    <a:pt x="17308" y="4363"/>
                    <a:pt x="17640" y="4173"/>
                  </a:cubicBezTo>
                  <a:cubicBezTo>
                    <a:pt x="17640" y="4173"/>
                    <a:pt x="17640" y="4110"/>
                    <a:pt x="17609" y="4110"/>
                  </a:cubicBezTo>
                  <a:cubicBezTo>
                    <a:pt x="17327" y="4194"/>
                    <a:pt x="17042" y="4224"/>
                    <a:pt x="16755" y="4224"/>
                  </a:cubicBezTo>
                  <a:cubicBezTo>
                    <a:pt x="15985" y="4224"/>
                    <a:pt x="15206" y="4004"/>
                    <a:pt x="14453" y="4004"/>
                  </a:cubicBezTo>
                  <a:cubicBezTo>
                    <a:pt x="14004" y="4004"/>
                    <a:pt x="13565" y="4082"/>
                    <a:pt x="13143" y="4332"/>
                  </a:cubicBezTo>
                  <a:cubicBezTo>
                    <a:pt x="11813" y="5123"/>
                    <a:pt x="11243" y="6802"/>
                    <a:pt x="9691" y="7213"/>
                  </a:cubicBezTo>
                  <a:cubicBezTo>
                    <a:pt x="8868" y="7055"/>
                    <a:pt x="8076" y="6897"/>
                    <a:pt x="7348" y="6517"/>
                  </a:cubicBezTo>
                  <a:cubicBezTo>
                    <a:pt x="7316" y="6517"/>
                    <a:pt x="7316" y="6485"/>
                    <a:pt x="7285" y="6485"/>
                  </a:cubicBezTo>
                  <a:cubicBezTo>
                    <a:pt x="8045" y="6010"/>
                    <a:pt x="8678" y="5662"/>
                    <a:pt x="9596" y="5630"/>
                  </a:cubicBezTo>
                  <a:cubicBezTo>
                    <a:pt x="9672" y="5630"/>
                    <a:pt x="9745" y="5631"/>
                    <a:pt x="9814" y="5631"/>
                  </a:cubicBezTo>
                  <a:cubicBezTo>
                    <a:pt x="10092" y="5631"/>
                    <a:pt x="10325" y="5611"/>
                    <a:pt x="10578" y="5408"/>
                  </a:cubicBezTo>
                  <a:cubicBezTo>
                    <a:pt x="11117" y="5028"/>
                    <a:pt x="11497" y="4363"/>
                    <a:pt x="12067" y="3920"/>
                  </a:cubicBezTo>
                  <a:cubicBezTo>
                    <a:pt x="12700" y="3445"/>
                    <a:pt x="13428" y="3065"/>
                    <a:pt x="14188" y="2812"/>
                  </a:cubicBezTo>
                  <a:cubicBezTo>
                    <a:pt x="14940" y="2567"/>
                    <a:pt x="15741" y="2431"/>
                    <a:pt x="16537" y="2431"/>
                  </a:cubicBezTo>
                  <a:close/>
                  <a:moveTo>
                    <a:pt x="381" y="373"/>
                  </a:moveTo>
                  <a:lnTo>
                    <a:pt x="381" y="373"/>
                  </a:lnTo>
                  <a:cubicBezTo>
                    <a:pt x="1046" y="1070"/>
                    <a:pt x="1584" y="1893"/>
                    <a:pt x="2344" y="2495"/>
                  </a:cubicBezTo>
                  <a:cubicBezTo>
                    <a:pt x="2819" y="2907"/>
                    <a:pt x="3326" y="3192"/>
                    <a:pt x="3864" y="3477"/>
                  </a:cubicBezTo>
                  <a:cubicBezTo>
                    <a:pt x="4086" y="3572"/>
                    <a:pt x="4308" y="3667"/>
                    <a:pt x="4498" y="3762"/>
                  </a:cubicBezTo>
                  <a:cubicBezTo>
                    <a:pt x="4593" y="3793"/>
                    <a:pt x="4719" y="3825"/>
                    <a:pt x="4814" y="3888"/>
                  </a:cubicBezTo>
                  <a:cubicBezTo>
                    <a:pt x="5163" y="3920"/>
                    <a:pt x="5321" y="4142"/>
                    <a:pt x="5226" y="4522"/>
                  </a:cubicBezTo>
                  <a:cubicBezTo>
                    <a:pt x="5163" y="4522"/>
                    <a:pt x="5163" y="4617"/>
                    <a:pt x="5194" y="4648"/>
                  </a:cubicBezTo>
                  <a:cubicBezTo>
                    <a:pt x="5954" y="5250"/>
                    <a:pt x="6810" y="5725"/>
                    <a:pt x="7760" y="6010"/>
                  </a:cubicBezTo>
                  <a:cubicBezTo>
                    <a:pt x="7538" y="6137"/>
                    <a:pt x="7348" y="6295"/>
                    <a:pt x="7190" y="6453"/>
                  </a:cubicBezTo>
                  <a:cubicBezTo>
                    <a:pt x="7158" y="6485"/>
                    <a:pt x="7095" y="6517"/>
                    <a:pt x="7095" y="6580"/>
                  </a:cubicBezTo>
                  <a:cubicBezTo>
                    <a:pt x="7095" y="6612"/>
                    <a:pt x="7095" y="6675"/>
                    <a:pt x="7095" y="6738"/>
                  </a:cubicBezTo>
                  <a:cubicBezTo>
                    <a:pt x="6873" y="7023"/>
                    <a:pt x="6746" y="7309"/>
                    <a:pt x="6683" y="7657"/>
                  </a:cubicBezTo>
                  <a:cubicBezTo>
                    <a:pt x="6081" y="6137"/>
                    <a:pt x="4561" y="5282"/>
                    <a:pt x="3326" y="4300"/>
                  </a:cubicBezTo>
                  <a:cubicBezTo>
                    <a:pt x="2503" y="3635"/>
                    <a:pt x="1806" y="2907"/>
                    <a:pt x="1172" y="2051"/>
                  </a:cubicBezTo>
                  <a:cubicBezTo>
                    <a:pt x="792" y="1545"/>
                    <a:pt x="666" y="911"/>
                    <a:pt x="381" y="373"/>
                  </a:cubicBezTo>
                  <a:close/>
                  <a:moveTo>
                    <a:pt x="14924" y="5960"/>
                  </a:moveTo>
                  <a:cubicBezTo>
                    <a:pt x="16043" y="5960"/>
                    <a:pt x="17172" y="6245"/>
                    <a:pt x="18147" y="6802"/>
                  </a:cubicBezTo>
                  <a:cubicBezTo>
                    <a:pt x="18844" y="7182"/>
                    <a:pt x="19414" y="7689"/>
                    <a:pt x="19794" y="8385"/>
                  </a:cubicBezTo>
                  <a:cubicBezTo>
                    <a:pt x="20047" y="8829"/>
                    <a:pt x="21061" y="10855"/>
                    <a:pt x="20111" y="11109"/>
                  </a:cubicBezTo>
                  <a:cubicBezTo>
                    <a:pt x="20107" y="11111"/>
                    <a:pt x="20101" y="11112"/>
                    <a:pt x="20094" y="11112"/>
                  </a:cubicBezTo>
                  <a:cubicBezTo>
                    <a:pt x="19982" y="11112"/>
                    <a:pt x="19475" y="10887"/>
                    <a:pt x="19445" y="10887"/>
                  </a:cubicBezTo>
                  <a:cubicBezTo>
                    <a:pt x="19255" y="10855"/>
                    <a:pt x="19065" y="10824"/>
                    <a:pt x="18875" y="10824"/>
                  </a:cubicBezTo>
                  <a:cubicBezTo>
                    <a:pt x="18860" y="10808"/>
                    <a:pt x="18836" y="10800"/>
                    <a:pt x="18812" y="10800"/>
                  </a:cubicBezTo>
                  <a:cubicBezTo>
                    <a:pt x="18788" y="10800"/>
                    <a:pt x="18765" y="10808"/>
                    <a:pt x="18749" y="10824"/>
                  </a:cubicBezTo>
                  <a:cubicBezTo>
                    <a:pt x="18654" y="10824"/>
                    <a:pt x="18559" y="10824"/>
                    <a:pt x="18432" y="10855"/>
                  </a:cubicBezTo>
                  <a:cubicBezTo>
                    <a:pt x="18234" y="10863"/>
                    <a:pt x="18044" y="10868"/>
                    <a:pt x="17860" y="10868"/>
                  </a:cubicBezTo>
                  <a:cubicBezTo>
                    <a:pt x="17247" y="10868"/>
                    <a:pt x="16690" y="10806"/>
                    <a:pt x="16057" y="10539"/>
                  </a:cubicBezTo>
                  <a:cubicBezTo>
                    <a:pt x="15867" y="10254"/>
                    <a:pt x="15645" y="9937"/>
                    <a:pt x="15392" y="9684"/>
                  </a:cubicBezTo>
                  <a:cubicBezTo>
                    <a:pt x="14600" y="8829"/>
                    <a:pt x="13587" y="8195"/>
                    <a:pt x="12510" y="7815"/>
                  </a:cubicBezTo>
                  <a:cubicBezTo>
                    <a:pt x="11782" y="7562"/>
                    <a:pt x="11022" y="7435"/>
                    <a:pt x="10261" y="7309"/>
                  </a:cubicBezTo>
                  <a:cubicBezTo>
                    <a:pt x="10768" y="7213"/>
                    <a:pt x="11275" y="6992"/>
                    <a:pt x="11782" y="6802"/>
                  </a:cubicBezTo>
                  <a:lnTo>
                    <a:pt x="11782" y="6802"/>
                  </a:lnTo>
                  <a:cubicBezTo>
                    <a:pt x="11756" y="6827"/>
                    <a:pt x="11793" y="6874"/>
                    <a:pt x="11824" y="6874"/>
                  </a:cubicBezTo>
                  <a:cubicBezTo>
                    <a:pt x="11832" y="6874"/>
                    <a:pt x="11839" y="6871"/>
                    <a:pt x="11845" y="6865"/>
                  </a:cubicBezTo>
                  <a:cubicBezTo>
                    <a:pt x="11908" y="6802"/>
                    <a:pt x="11972" y="6738"/>
                    <a:pt x="12035" y="6675"/>
                  </a:cubicBezTo>
                  <a:cubicBezTo>
                    <a:pt x="12573" y="6453"/>
                    <a:pt x="13143" y="6200"/>
                    <a:pt x="13713" y="6073"/>
                  </a:cubicBezTo>
                  <a:cubicBezTo>
                    <a:pt x="14110" y="5997"/>
                    <a:pt x="14517" y="5960"/>
                    <a:pt x="14924" y="5960"/>
                  </a:cubicBezTo>
                  <a:close/>
                  <a:moveTo>
                    <a:pt x="16215" y="10824"/>
                  </a:moveTo>
                  <a:cubicBezTo>
                    <a:pt x="17039" y="11077"/>
                    <a:pt x="17894" y="10982"/>
                    <a:pt x="18717" y="11045"/>
                  </a:cubicBezTo>
                  <a:cubicBezTo>
                    <a:pt x="18717" y="11330"/>
                    <a:pt x="18749" y="11615"/>
                    <a:pt x="18812" y="11900"/>
                  </a:cubicBezTo>
                  <a:cubicBezTo>
                    <a:pt x="18907" y="12217"/>
                    <a:pt x="19287" y="12787"/>
                    <a:pt x="19255" y="13041"/>
                  </a:cubicBezTo>
                  <a:cubicBezTo>
                    <a:pt x="19097" y="13294"/>
                    <a:pt x="18907" y="13579"/>
                    <a:pt x="18717" y="13832"/>
                  </a:cubicBezTo>
                  <a:cubicBezTo>
                    <a:pt x="18559" y="13864"/>
                    <a:pt x="18400" y="13896"/>
                    <a:pt x="18242" y="13896"/>
                  </a:cubicBezTo>
                  <a:lnTo>
                    <a:pt x="17894" y="13896"/>
                  </a:lnTo>
                  <a:cubicBezTo>
                    <a:pt x="17640" y="13927"/>
                    <a:pt x="17450" y="13991"/>
                    <a:pt x="17292" y="14117"/>
                  </a:cubicBezTo>
                  <a:cubicBezTo>
                    <a:pt x="17165" y="13674"/>
                    <a:pt x="17070" y="13262"/>
                    <a:pt x="16975" y="12851"/>
                  </a:cubicBezTo>
                  <a:cubicBezTo>
                    <a:pt x="16817" y="12122"/>
                    <a:pt x="16564" y="11425"/>
                    <a:pt x="16215" y="10824"/>
                  </a:cubicBezTo>
                  <a:close/>
                  <a:moveTo>
                    <a:pt x="7316" y="6675"/>
                  </a:moveTo>
                  <a:lnTo>
                    <a:pt x="7316" y="6675"/>
                  </a:lnTo>
                  <a:cubicBezTo>
                    <a:pt x="9311" y="7720"/>
                    <a:pt x="11718" y="7404"/>
                    <a:pt x="13713" y="8607"/>
                  </a:cubicBezTo>
                  <a:cubicBezTo>
                    <a:pt x="14727" y="9209"/>
                    <a:pt x="15614" y="10095"/>
                    <a:pt x="16184" y="11172"/>
                  </a:cubicBezTo>
                  <a:cubicBezTo>
                    <a:pt x="16690" y="12249"/>
                    <a:pt x="16785" y="13452"/>
                    <a:pt x="17102" y="14592"/>
                  </a:cubicBezTo>
                  <a:cubicBezTo>
                    <a:pt x="17229" y="15004"/>
                    <a:pt x="17419" y="15226"/>
                    <a:pt x="16817" y="15542"/>
                  </a:cubicBezTo>
                  <a:cubicBezTo>
                    <a:pt x="16564" y="15669"/>
                    <a:pt x="16089" y="15637"/>
                    <a:pt x="15804" y="15669"/>
                  </a:cubicBezTo>
                  <a:cubicBezTo>
                    <a:pt x="15492" y="15695"/>
                    <a:pt x="15180" y="15716"/>
                    <a:pt x="14868" y="15716"/>
                  </a:cubicBezTo>
                  <a:cubicBezTo>
                    <a:pt x="14420" y="15716"/>
                    <a:pt x="13971" y="15673"/>
                    <a:pt x="13523" y="15542"/>
                  </a:cubicBezTo>
                  <a:cubicBezTo>
                    <a:pt x="12162" y="15131"/>
                    <a:pt x="11338" y="14022"/>
                    <a:pt x="10768" y="12787"/>
                  </a:cubicBezTo>
                  <a:cubicBezTo>
                    <a:pt x="10293" y="11774"/>
                    <a:pt x="9818" y="10950"/>
                    <a:pt x="9090" y="10127"/>
                  </a:cubicBezTo>
                  <a:cubicBezTo>
                    <a:pt x="8171" y="9145"/>
                    <a:pt x="7190" y="8100"/>
                    <a:pt x="7316" y="6675"/>
                  </a:cubicBezTo>
                  <a:close/>
                  <a:moveTo>
                    <a:pt x="8868" y="10254"/>
                  </a:moveTo>
                  <a:lnTo>
                    <a:pt x="8868" y="10254"/>
                  </a:lnTo>
                  <a:cubicBezTo>
                    <a:pt x="9311" y="10760"/>
                    <a:pt x="9723" y="11235"/>
                    <a:pt x="10071" y="11837"/>
                  </a:cubicBezTo>
                  <a:cubicBezTo>
                    <a:pt x="10420" y="12502"/>
                    <a:pt x="10641" y="13262"/>
                    <a:pt x="11085" y="13896"/>
                  </a:cubicBezTo>
                  <a:cubicBezTo>
                    <a:pt x="11687" y="14877"/>
                    <a:pt x="12637" y="15606"/>
                    <a:pt x="13777" y="15859"/>
                  </a:cubicBezTo>
                  <a:cubicBezTo>
                    <a:pt x="13903" y="15891"/>
                    <a:pt x="14062" y="15891"/>
                    <a:pt x="14188" y="15922"/>
                  </a:cubicBezTo>
                  <a:cubicBezTo>
                    <a:pt x="14188" y="15922"/>
                    <a:pt x="14188" y="15922"/>
                    <a:pt x="14188" y="15954"/>
                  </a:cubicBezTo>
                  <a:cubicBezTo>
                    <a:pt x="14442" y="16461"/>
                    <a:pt x="14632" y="17791"/>
                    <a:pt x="14220" y="18329"/>
                  </a:cubicBezTo>
                  <a:cubicBezTo>
                    <a:pt x="13845" y="18793"/>
                    <a:pt x="13578" y="18956"/>
                    <a:pt x="13367" y="18956"/>
                  </a:cubicBezTo>
                  <a:cubicBezTo>
                    <a:pt x="12902" y="18956"/>
                    <a:pt x="12714" y="18163"/>
                    <a:pt x="12257" y="18076"/>
                  </a:cubicBezTo>
                  <a:cubicBezTo>
                    <a:pt x="12193" y="18060"/>
                    <a:pt x="12137" y="18054"/>
                    <a:pt x="12087" y="18054"/>
                  </a:cubicBezTo>
                  <a:cubicBezTo>
                    <a:pt x="11868" y="18054"/>
                    <a:pt x="11750" y="18174"/>
                    <a:pt x="11567" y="18174"/>
                  </a:cubicBezTo>
                  <a:cubicBezTo>
                    <a:pt x="11454" y="18174"/>
                    <a:pt x="11317" y="18129"/>
                    <a:pt x="11117" y="17981"/>
                  </a:cubicBezTo>
                  <a:cubicBezTo>
                    <a:pt x="10610" y="17633"/>
                    <a:pt x="10230" y="16904"/>
                    <a:pt x="9976" y="16366"/>
                  </a:cubicBezTo>
                  <a:cubicBezTo>
                    <a:pt x="9343" y="15162"/>
                    <a:pt x="9216" y="13896"/>
                    <a:pt x="9185" y="12566"/>
                  </a:cubicBezTo>
                  <a:cubicBezTo>
                    <a:pt x="9185" y="11774"/>
                    <a:pt x="9185" y="10982"/>
                    <a:pt x="8868" y="10254"/>
                  </a:cubicBezTo>
                  <a:close/>
                  <a:moveTo>
                    <a:pt x="7031" y="7182"/>
                  </a:moveTo>
                  <a:cubicBezTo>
                    <a:pt x="6968" y="7847"/>
                    <a:pt x="7253" y="8480"/>
                    <a:pt x="7633" y="9082"/>
                  </a:cubicBezTo>
                  <a:cubicBezTo>
                    <a:pt x="7950" y="9620"/>
                    <a:pt x="8361" y="10127"/>
                    <a:pt x="8488" y="10729"/>
                  </a:cubicBezTo>
                  <a:cubicBezTo>
                    <a:pt x="8710" y="11615"/>
                    <a:pt x="8298" y="12439"/>
                    <a:pt x="7950" y="13231"/>
                  </a:cubicBezTo>
                  <a:cubicBezTo>
                    <a:pt x="7095" y="15226"/>
                    <a:pt x="6683" y="17126"/>
                    <a:pt x="7506" y="19058"/>
                  </a:cubicBezTo>
                  <a:cubicBezTo>
                    <a:pt x="7253" y="18583"/>
                    <a:pt x="7063" y="18044"/>
                    <a:pt x="7000" y="17823"/>
                  </a:cubicBezTo>
                  <a:cubicBezTo>
                    <a:pt x="6746" y="17063"/>
                    <a:pt x="6651" y="16271"/>
                    <a:pt x="6683" y="15479"/>
                  </a:cubicBezTo>
                  <a:cubicBezTo>
                    <a:pt x="6746" y="13959"/>
                    <a:pt x="7411" y="12502"/>
                    <a:pt x="7380" y="11014"/>
                  </a:cubicBezTo>
                  <a:cubicBezTo>
                    <a:pt x="7348" y="9715"/>
                    <a:pt x="6493" y="8385"/>
                    <a:pt x="7031" y="7182"/>
                  </a:cubicBezTo>
                  <a:close/>
                  <a:moveTo>
                    <a:pt x="7611" y="8683"/>
                  </a:moveTo>
                  <a:cubicBezTo>
                    <a:pt x="7818" y="9042"/>
                    <a:pt x="8081" y="9380"/>
                    <a:pt x="8361" y="9684"/>
                  </a:cubicBezTo>
                  <a:cubicBezTo>
                    <a:pt x="8425" y="9747"/>
                    <a:pt x="8488" y="9842"/>
                    <a:pt x="8551" y="9905"/>
                  </a:cubicBezTo>
                  <a:cubicBezTo>
                    <a:pt x="8551" y="9937"/>
                    <a:pt x="8551" y="9937"/>
                    <a:pt x="8551" y="9937"/>
                  </a:cubicBezTo>
                  <a:cubicBezTo>
                    <a:pt x="9343" y="11489"/>
                    <a:pt x="8805" y="13294"/>
                    <a:pt x="9216" y="14941"/>
                  </a:cubicBezTo>
                  <a:cubicBezTo>
                    <a:pt x="9280" y="15194"/>
                    <a:pt x="9343" y="15416"/>
                    <a:pt x="9438" y="15637"/>
                  </a:cubicBezTo>
                  <a:cubicBezTo>
                    <a:pt x="9121" y="16239"/>
                    <a:pt x="8868" y="16841"/>
                    <a:pt x="8741" y="17474"/>
                  </a:cubicBezTo>
                  <a:cubicBezTo>
                    <a:pt x="8646" y="17823"/>
                    <a:pt x="8615" y="18171"/>
                    <a:pt x="8583" y="18519"/>
                  </a:cubicBezTo>
                  <a:cubicBezTo>
                    <a:pt x="8551" y="18741"/>
                    <a:pt x="8710" y="19374"/>
                    <a:pt x="8583" y="19533"/>
                  </a:cubicBezTo>
                  <a:cubicBezTo>
                    <a:pt x="8484" y="19692"/>
                    <a:pt x="8372" y="19763"/>
                    <a:pt x="8255" y="19763"/>
                  </a:cubicBezTo>
                  <a:cubicBezTo>
                    <a:pt x="8186" y="19763"/>
                    <a:pt x="8115" y="19738"/>
                    <a:pt x="8045" y="19691"/>
                  </a:cubicBezTo>
                  <a:cubicBezTo>
                    <a:pt x="7380" y="18614"/>
                    <a:pt x="7063" y="17379"/>
                    <a:pt x="7221" y="16112"/>
                  </a:cubicBezTo>
                  <a:cubicBezTo>
                    <a:pt x="7380" y="14751"/>
                    <a:pt x="8076" y="13579"/>
                    <a:pt x="8520" y="12312"/>
                  </a:cubicBezTo>
                  <a:cubicBezTo>
                    <a:pt x="8773" y="11552"/>
                    <a:pt x="8805" y="10919"/>
                    <a:pt x="8456" y="10190"/>
                  </a:cubicBezTo>
                  <a:cubicBezTo>
                    <a:pt x="8231" y="9664"/>
                    <a:pt x="7886" y="9177"/>
                    <a:pt x="7611" y="8683"/>
                  </a:cubicBezTo>
                  <a:close/>
                  <a:moveTo>
                    <a:pt x="159" y="1"/>
                  </a:moveTo>
                  <a:cubicBezTo>
                    <a:pt x="143" y="1"/>
                    <a:pt x="127" y="9"/>
                    <a:pt x="127" y="25"/>
                  </a:cubicBezTo>
                  <a:cubicBezTo>
                    <a:pt x="64" y="25"/>
                    <a:pt x="1" y="88"/>
                    <a:pt x="64" y="151"/>
                  </a:cubicBezTo>
                  <a:cubicBezTo>
                    <a:pt x="444" y="626"/>
                    <a:pt x="507" y="1418"/>
                    <a:pt x="887" y="1956"/>
                  </a:cubicBezTo>
                  <a:cubicBezTo>
                    <a:pt x="1426" y="2685"/>
                    <a:pt x="2027" y="3413"/>
                    <a:pt x="2693" y="3983"/>
                  </a:cubicBezTo>
                  <a:cubicBezTo>
                    <a:pt x="4149" y="5250"/>
                    <a:pt x="5796" y="6042"/>
                    <a:pt x="6651" y="7847"/>
                  </a:cubicBezTo>
                  <a:cubicBezTo>
                    <a:pt x="6651" y="7847"/>
                    <a:pt x="6651" y="7879"/>
                    <a:pt x="6683" y="7879"/>
                  </a:cubicBezTo>
                  <a:cubicBezTo>
                    <a:pt x="6620" y="8892"/>
                    <a:pt x="7190" y="10000"/>
                    <a:pt x="7190" y="11014"/>
                  </a:cubicBezTo>
                  <a:cubicBezTo>
                    <a:pt x="7221" y="11995"/>
                    <a:pt x="6810" y="12977"/>
                    <a:pt x="6651" y="13959"/>
                  </a:cubicBezTo>
                  <a:cubicBezTo>
                    <a:pt x="6493" y="14877"/>
                    <a:pt x="6429" y="15827"/>
                    <a:pt x="6588" y="16777"/>
                  </a:cubicBezTo>
                  <a:cubicBezTo>
                    <a:pt x="6683" y="17506"/>
                    <a:pt x="6905" y="18266"/>
                    <a:pt x="7285" y="18931"/>
                  </a:cubicBezTo>
                  <a:cubicBezTo>
                    <a:pt x="7475" y="19248"/>
                    <a:pt x="7886" y="20103"/>
                    <a:pt x="8330" y="20103"/>
                  </a:cubicBezTo>
                  <a:cubicBezTo>
                    <a:pt x="8710" y="20103"/>
                    <a:pt x="8710" y="19818"/>
                    <a:pt x="8741" y="19533"/>
                  </a:cubicBezTo>
                  <a:cubicBezTo>
                    <a:pt x="8805" y="18836"/>
                    <a:pt x="8710" y="18234"/>
                    <a:pt x="8868" y="17538"/>
                  </a:cubicBezTo>
                  <a:cubicBezTo>
                    <a:pt x="8995" y="16936"/>
                    <a:pt x="9216" y="16366"/>
                    <a:pt x="9501" y="15859"/>
                  </a:cubicBezTo>
                  <a:cubicBezTo>
                    <a:pt x="9660" y="16271"/>
                    <a:pt x="9881" y="16714"/>
                    <a:pt x="10135" y="17094"/>
                  </a:cubicBezTo>
                  <a:cubicBezTo>
                    <a:pt x="10388" y="17506"/>
                    <a:pt x="10831" y="18298"/>
                    <a:pt x="11338" y="18424"/>
                  </a:cubicBezTo>
                  <a:cubicBezTo>
                    <a:pt x="11370" y="18435"/>
                    <a:pt x="11405" y="18438"/>
                    <a:pt x="11441" y="18438"/>
                  </a:cubicBezTo>
                  <a:cubicBezTo>
                    <a:pt x="11514" y="18438"/>
                    <a:pt x="11592" y="18424"/>
                    <a:pt x="11655" y="18424"/>
                  </a:cubicBezTo>
                  <a:cubicBezTo>
                    <a:pt x="11718" y="18424"/>
                    <a:pt x="11782" y="18393"/>
                    <a:pt x="11813" y="18329"/>
                  </a:cubicBezTo>
                  <a:cubicBezTo>
                    <a:pt x="12130" y="18488"/>
                    <a:pt x="12447" y="18646"/>
                    <a:pt x="12732" y="18804"/>
                  </a:cubicBezTo>
                  <a:cubicBezTo>
                    <a:pt x="12827" y="18868"/>
                    <a:pt x="12858" y="18994"/>
                    <a:pt x="12953" y="19058"/>
                  </a:cubicBezTo>
                  <a:cubicBezTo>
                    <a:pt x="13141" y="19170"/>
                    <a:pt x="13306" y="19249"/>
                    <a:pt x="13488" y="19249"/>
                  </a:cubicBezTo>
                  <a:cubicBezTo>
                    <a:pt x="13614" y="19249"/>
                    <a:pt x="13748" y="19212"/>
                    <a:pt x="13903" y="19121"/>
                  </a:cubicBezTo>
                  <a:cubicBezTo>
                    <a:pt x="14758" y="18551"/>
                    <a:pt x="14758" y="16809"/>
                    <a:pt x="14378" y="15922"/>
                  </a:cubicBezTo>
                  <a:lnTo>
                    <a:pt x="14378" y="15922"/>
                  </a:lnTo>
                  <a:cubicBezTo>
                    <a:pt x="14560" y="15947"/>
                    <a:pt x="14746" y="15957"/>
                    <a:pt x="14933" y="15957"/>
                  </a:cubicBezTo>
                  <a:cubicBezTo>
                    <a:pt x="15236" y="15957"/>
                    <a:pt x="15542" y="15930"/>
                    <a:pt x="15835" y="15891"/>
                  </a:cubicBezTo>
                  <a:cubicBezTo>
                    <a:pt x="16247" y="15859"/>
                    <a:pt x="17039" y="15891"/>
                    <a:pt x="17355" y="15606"/>
                  </a:cubicBezTo>
                  <a:cubicBezTo>
                    <a:pt x="17577" y="15384"/>
                    <a:pt x="17514" y="15289"/>
                    <a:pt x="17482" y="14972"/>
                  </a:cubicBezTo>
                  <a:cubicBezTo>
                    <a:pt x="17450" y="14751"/>
                    <a:pt x="17387" y="14529"/>
                    <a:pt x="17324" y="14307"/>
                  </a:cubicBezTo>
                  <a:cubicBezTo>
                    <a:pt x="17894" y="13927"/>
                    <a:pt x="19129" y="14276"/>
                    <a:pt x="19414" y="13484"/>
                  </a:cubicBezTo>
                  <a:cubicBezTo>
                    <a:pt x="19509" y="13231"/>
                    <a:pt x="19445" y="13009"/>
                    <a:pt x="19350" y="12787"/>
                  </a:cubicBezTo>
                  <a:cubicBezTo>
                    <a:pt x="19129" y="12154"/>
                    <a:pt x="18907" y="11710"/>
                    <a:pt x="18875" y="11045"/>
                  </a:cubicBezTo>
                  <a:lnTo>
                    <a:pt x="18875" y="11045"/>
                  </a:lnTo>
                  <a:cubicBezTo>
                    <a:pt x="19382" y="11077"/>
                    <a:pt x="19857" y="11172"/>
                    <a:pt x="20332" y="11457"/>
                  </a:cubicBezTo>
                  <a:cubicBezTo>
                    <a:pt x="20364" y="11457"/>
                    <a:pt x="20427" y="11457"/>
                    <a:pt x="20459" y="11425"/>
                  </a:cubicBezTo>
                  <a:cubicBezTo>
                    <a:pt x="21029" y="10412"/>
                    <a:pt x="20491" y="9209"/>
                    <a:pt x="19984" y="8290"/>
                  </a:cubicBezTo>
                  <a:cubicBezTo>
                    <a:pt x="19445" y="7277"/>
                    <a:pt x="18495" y="6643"/>
                    <a:pt x="17450" y="6232"/>
                  </a:cubicBezTo>
                  <a:cubicBezTo>
                    <a:pt x="16645" y="5910"/>
                    <a:pt x="15790" y="5755"/>
                    <a:pt x="14933" y="5755"/>
                  </a:cubicBezTo>
                  <a:cubicBezTo>
                    <a:pt x="14610" y="5755"/>
                    <a:pt x="14287" y="5777"/>
                    <a:pt x="13967" y="5820"/>
                  </a:cubicBezTo>
                  <a:cubicBezTo>
                    <a:pt x="13492" y="5915"/>
                    <a:pt x="13048" y="6042"/>
                    <a:pt x="12573" y="6232"/>
                  </a:cubicBezTo>
                  <a:cubicBezTo>
                    <a:pt x="13618" y="5503"/>
                    <a:pt x="14885" y="5218"/>
                    <a:pt x="16152" y="5187"/>
                  </a:cubicBezTo>
                  <a:cubicBezTo>
                    <a:pt x="16168" y="5203"/>
                    <a:pt x="16191" y="5210"/>
                    <a:pt x="16215" y="5210"/>
                  </a:cubicBezTo>
                  <a:cubicBezTo>
                    <a:pt x="16239" y="5210"/>
                    <a:pt x="16263" y="5203"/>
                    <a:pt x="16279" y="5187"/>
                  </a:cubicBezTo>
                  <a:lnTo>
                    <a:pt x="16722" y="5187"/>
                  </a:lnTo>
                  <a:cubicBezTo>
                    <a:pt x="17577" y="5250"/>
                    <a:pt x="18432" y="5408"/>
                    <a:pt x="19224" y="5725"/>
                  </a:cubicBezTo>
                  <a:cubicBezTo>
                    <a:pt x="19509" y="5820"/>
                    <a:pt x="20427" y="6105"/>
                    <a:pt x="20586" y="6390"/>
                  </a:cubicBezTo>
                  <a:cubicBezTo>
                    <a:pt x="20902" y="7118"/>
                    <a:pt x="19826" y="7055"/>
                    <a:pt x="19445" y="7118"/>
                  </a:cubicBezTo>
                  <a:cubicBezTo>
                    <a:pt x="19359" y="7147"/>
                    <a:pt x="19377" y="7281"/>
                    <a:pt x="19453" y="7281"/>
                  </a:cubicBezTo>
                  <a:cubicBezTo>
                    <a:pt x="19461" y="7281"/>
                    <a:pt x="19469" y="7280"/>
                    <a:pt x="19477" y="7277"/>
                  </a:cubicBezTo>
                  <a:cubicBezTo>
                    <a:pt x="19889" y="7213"/>
                    <a:pt x="21409" y="7277"/>
                    <a:pt x="21061" y="6580"/>
                  </a:cubicBezTo>
                  <a:cubicBezTo>
                    <a:pt x="20934" y="6232"/>
                    <a:pt x="20142" y="5947"/>
                    <a:pt x="19857" y="5820"/>
                  </a:cubicBezTo>
                  <a:cubicBezTo>
                    <a:pt x="19319" y="5535"/>
                    <a:pt x="18717" y="5345"/>
                    <a:pt x="18115" y="5218"/>
                  </a:cubicBezTo>
                  <a:cubicBezTo>
                    <a:pt x="17640" y="5092"/>
                    <a:pt x="17102" y="5028"/>
                    <a:pt x="16564" y="4997"/>
                  </a:cubicBezTo>
                  <a:cubicBezTo>
                    <a:pt x="16944" y="4743"/>
                    <a:pt x="17355" y="4522"/>
                    <a:pt x="17767" y="4332"/>
                  </a:cubicBezTo>
                  <a:cubicBezTo>
                    <a:pt x="18242" y="4142"/>
                    <a:pt x="18939" y="4142"/>
                    <a:pt x="19382" y="3888"/>
                  </a:cubicBezTo>
                  <a:cubicBezTo>
                    <a:pt x="19635" y="3762"/>
                    <a:pt x="19762" y="3603"/>
                    <a:pt x="19699" y="3318"/>
                  </a:cubicBezTo>
                  <a:cubicBezTo>
                    <a:pt x="19572" y="2748"/>
                    <a:pt x="18717" y="2558"/>
                    <a:pt x="18274" y="2431"/>
                  </a:cubicBezTo>
                  <a:cubicBezTo>
                    <a:pt x="17705" y="2300"/>
                    <a:pt x="17122" y="2229"/>
                    <a:pt x="16544" y="2229"/>
                  </a:cubicBezTo>
                  <a:cubicBezTo>
                    <a:pt x="16285" y="2229"/>
                    <a:pt x="16027" y="2244"/>
                    <a:pt x="15772" y="2273"/>
                  </a:cubicBezTo>
                  <a:cubicBezTo>
                    <a:pt x="14157" y="2431"/>
                    <a:pt x="12605" y="3128"/>
                    <a:pt x="11433" y="4237"/>
                  </a:cubicBezTo>
                  <a:cubicBezTo>
                    <a:pt x="11022" y="4585"/>
                    <a:pt x="10768" y="4933"/>
                    <a:pt x="10293" y="5218"/>
                  </a:cubicBezTo>
                  <a:cubicBezTo>
                    <a:pt x="9786" y="5503"/>
                    <a:pt x="9470" y="5440"/>
                    <a:pt x="8931" y="5535"/>
                  </a:cubicBezTo>
                  <a:cubicBezTo>
                    <a:pt x="8551" y="5598"/>
                    <a:pt x="8203" y="5725"/>
                    <a:pt x="7855" y="5915"/>
                  </a:cubicBezTo>
                  <a:cubicBezTo>
                    <a:pt x="7190" y="5693"/>
                    <a:pt x="6556" y="5408"/>
                    <a:pt x="5954" y="5028"/>
                  </a:cubicBezTo>
                  <a:cubicBezTo>
                    <a:pt x="5606" y="4807"/>
                    <a:pt x="5289" y="4712"/>
                    <a:pt x="5764" y="4522"/>
                  </a:cubicBezTo>
                  <a:cubicBezTo>
                    <a:pt x="5796" y="4522"/>
                    <a:pt x="5796" y="4490"/>
                    <a:pt x="5796" y="4490"/>
                  </a:cubicBezTo>
                  <a:cubicBezTo>
                    <a:pt x="5733" y="4205"/>
                    <a:pt x="5638" y="4110"/>
                    <a:pt x="5384" y="3983"/>
                  </a:cubicBezTo>
                  <a:cubicBezTo>
                    <a:pt x="4688" y="3572"/>
                    <a:pt x="3896" y="3382"/>
                    <a:pt x="3231" y="2970"/>
                  </a:cubicBezTo>
                  <a:cubicBezTo>
                    <a:pt x="1964" y="2178"/>
                    <a:pt x="1331" y="911"/>
                    <a:pt x="191" y="25"/>
                  </a:cubicBezTo>
                  <a:cubicBezTo>
                    <a:pt x="191" y="9"/>
                    <a:pt x="175" y="1"/>
                    <a:pt x="159"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73" name="Google Shape;273;p33"/>
            <p:cNvSpPr/>
            <p:nvPr/>
          </p:nvSpPr>
          <p:spPr>
            <a:xfrm>
              <a:off x="1392196" y="53601"/>
              <a:ext cx="1207269" cy="758319"/>
            </a:xfrm>
            <a:custGeom>
              <a:avLst/>
              <a:gdLst/>
              <a:ahLst/>
              <a:cxnLst/>
              <a:rect l="l" t="t" r="r" b="b"/>
              <a:pathLst>
                <a:path w="37887" h="23796" extrusionOk="0">
                  <a:moveTo>
                    <a:pt x="18539" y="252"/>
                  </a:moveTo>
                  <a:cubicBezTo>
                    <a:pt x="18777" y="252"/>
                    <a:pt x="19009" y="273"/>
                    <a:pt x="19234" y="319"/>
                  </a:cubicBezTo>
                  <a:cubicBezTo>
                    <a:pt x="19899" y="477"/>
                    <a:pt x="20342" y="984"/>
                    <a:pt x="20976" y="1111"/>
                  </a:cubicBezTo>
                  <a:cubicBezTo>
                    <a:pt x="21082" y="1137"/>
                    <a:pt x="21189" y="1148"/>
                    <a:pt x="21297" y="1148"/>
                  </a:cubicBezTo>
                  <a:cubicBezTo>
                    <a:pt x="21831" y="1148"/>
                    <a:pt x="22380" y="868"/>
                    <a:pt x="22907" y="762"/>
                  </a:cubicBezTo>
                  <a:cubicBezTo>
                    <a:pt x="23216" y="704"/>
                    <a:pt x="23524" y="679"/>
                    <a:pt x="23831" y="679"/>
                  </a:cubicBezTo>
                  <a:cubicBezTo>
                    <a:pt x="26054" y="679"/>
                    <a:pt x="28240" y="2004"/>
                    <a:pt x="30405" y="2004"/>
                  </a:cubicBezTo>
                  <a:cubicBezTo>
                    <a:pt x="30735" y="2004"/>
                    <a:pt x="31065" y="1973"/>
                    <a:pt x="31395" y="1902"/>
                  </a:cubicBezTo>
                  <a:lnTo>
                    <a:pt x="31395" y="1902"/>
                  </a:lnTo>
                  <a:cubicBezTo>
                    <a:pt x="29298" y="3108"/>
                    <a:pt x="27071" y="4096"/>
                    <a:pt x="24679" y="4096"/>
                  </a:cubicBezTo>
                  <a:cubicBezTo>
                    <a:pt x="24180" y="4096"/>
                    <a:pt x="23674" y="4054"/>
                    <a:pt x="23161" y="3961"/>
                  </a:cubicBezTo>
                  <a:cubicBezTo>
                    <a:pt x="21862" y="3739"/>
                    <a:pt x="20691" y="3106"/>
                    <a:pt x="19392" y="2947"/>
                  </a:cubicBezTo>
                  <a:cubicBezTo>
                    <a:pt x="17777" y="2757"/>
                    <a:pt x="16352" y="2504"/>
                    <a:pt x="14864" y="1839"/>
                  </a:cubicBezTo>
                  <a:cubicBezTo>
                    <a:pt x="15149" y="1807"/>
                    <a:pt x="15434" y="1712"/>
                    <a:pt x="15719" y="1649"/>
                  </a:cubicBezTo>
                  <a:cubicBezTo>
                    <a:pt x="15750" y="1617"/>
                    <a:pt x="15750" y="1617"/>
                    <a:pt x="15750" y="1586"/>
                  </a:cubicBezTo>
                  <a:cubicBezTo>
                    <a:pt x="16415" y="1459"/>
                    <a:pt x="17049" y="1332"/>
                    <a:pt x="17745" y="1332"/>
                  </a:cubicBezTo>
                  <a:cubicBezTo>
                    <a:pt x="17777" y="1332"/>
                    <a:pt x="17808" y="1331"/>
                    <a:pt x="17840" y="1331"/>
                  </a:cubicBezTo>
                  <a:cubicBezTo>
                    <a:pt x="19290" y="1331"/>
                    <a:pt x="20596" y="2034"/>
                    <a:pt x="22052" y="2251"/>
                  </a:cubicBezTo>
                  <a:cubicBezTo>
                    <a:pt x="22983" y="2395"/>
                    <a:pt x="23953" y="2446"/>
                    <a:pt x="24937" y="2446"/>
                  </a:cubicBezTo>
                  <a:cubicBezTo>
                    <a:pt x="26765" y="2446"/>
                    <a:pt x="28642" y="2270"/>
                    <a:pt x="30413" y="2187"/>
                  </a:cubicBezTo>
                  <a:cubicBezTo>
                    <a:pt x="30508" y="2187"/>
                    <a:pt x="30508" y="2029"/>
                    <a:pt x="30413" y="2029"/>
                  </a:cubicBezTo>
                  <a:cubicBezTo>
                    <a:pt x="28624" y="2048"/>
                    <a:pt x="26678" y="2257"/>
                    <a:pt x="24782" y="2257"/>
                  </a:cubicBezTo>
                  <a:cubicBezTo>
                    <a:pt x="23489" y="2257"/>
                    <a:pt x="22220" y="2160"/>
                    <a:pt x="21039" y="1839"/>
                  </a:cubicBezTo>
                  <a:cubicBezTo>
                    <a:pt x="19971" y="1564"/>
                    <a:pt x="18962" y="1172"/>
                    <a:pt x="17870" y="1172"/>
                  </a:cubicBezTo>
                  <a:cubicBezTo>
                    <a:pt x="17829" y="1172"/>
                    <a:pt x="17787" y="1173"/>
                    <a:pt x="17745" y="1174"/>
                  </a:cubicBezTo>
                  <a:cubicBezTo>
                    <a:pt x="16479" y="1206"/>
                    <a:pt x="15244" y="1617"/>
                    <a:pt x="13977" y="1649"/>
                  </a:cubicBezTo>
                  <a:cubicBezTo>
                    <a:pt x="13945" y="1649"/>
                    <a:pt x="13945" y="1649"/>
                    <a:pt x="13913" y="1681"/>
                  </a:cubicBezTo>
                  <a:cubicBezTo>
                    <a:pt x="13850" y="1681"/>
                    <a:pt x="13755" y="1681"/>
                    <a:pt x="13692" y="1649"/>
                  </a:cubicBezTo>
                  <a:cubicBezTo>
                    <a:pt x="15150" y="1154"/>
                    <a:pt x="16966" y="252"/>
                    <a:pt x="18539" y="252"/>
                  </a:cubicBezTo>
                  <a:close/>
                  <a:moveTo>
                    <a:pt x="22116" y="9281"/>
                  </a:moveTo>
                  <a:cubicBezTo>
                    <a:pt x="22559" y="9439"/>
                    <a:pt x="23002" y="9566"/>
                    <a:pt x="23446" y="9724"/>
                  </a:cubicBezTo>
                  <a:cubicBezTo>
                    <a:pt x="26043" y="10516"/>
                    <a:pt x="27721" y="11941"/>
                    <a:pt x="29400" y="14031"/>
                  </a:cubicBezTo>
                  <a:cubicBezTo>
                    <a:pt x="31458" y="16597"/>
                    <a:pt x="34182" y="18117"/>
                    <a:pt x="37317" y="18877"/>
                  </a:cubicBezTo>
                  <a:cubicBezTo>
                    <a:pt x="35417" y="19890"/>
                    <a:pt x="33137" y="20840"/>
                    <a:pt x="30983" y="20904"/>
                  </a:cubicBezTo>
                  <a:cubicBezTo>
                    <a:pt x="30907" y="20907"/>
                    <a:pt x="30831" y="20909"/>
                    <a:pt x="30755" y="20909"/>
                  </a:cubicBezTo>
                  <a:cubicBezTo>
                    <a:pt x="28682" y="20909"/>
                    <a:pt x="26686" y="19680"/>
                    <a:pt x="25219" y="18275"/>
                  </a:cubicBezTo>
                  <a:cubicBezTo>
                    <a:pt x="23699" y="16818"/>
                    <a:pt x="22622" y="14918"/>
                    <a:pt x="22306" y="12828"/>
                  </a:cubicBezTo>
                  <a:cubicBezTo>
                    <a:pt x="22147" y="11720"/>
                    <a:pt x="22179" y="10580"/>
                    <a:pt x="21736" y="9629"/>
                  </a:cubicBezTo>
                  <a:lnTo>
                    <a:pt x="21736" y="9629"/>
                  </a:lnTo>
                  <a:cubicBezTo>
                    <a:pt x="22844" y="10896"/>
                    <a:pt x="23604" y="12448"/>
                    <a:pt x="24681" y="13746"/>
                  </a:cubicBezTo>
                  <a:cubicBezTo>
                    <a:pt x="25726" y="15013"/>
                    <a:pt x="26961" y="16090"/>
                    <a:pt x="28323" y="16977"/>
                  </a:cubicBezTo>
                  <a:cubicBezTo>
                    <a:pt x="30053" y="18122"/>
                    <a:pt x="32233" y="19192"/>
                    <a:pt x="34387" y="19192"/>
                  </a:cubicBezTo>
                  <a:cubicBezTo>
                    <a:pt x="35032" y="19192"/>
                    <a:pt x="35675" y="19096"/>
                    <a:pt x="36304" y="18877"/>
                  </a:cubicBezTo>
                  <a:cubicBezTo>
                    <a:pt x="36453" y="18847"/>
                    <a:pt x="36405" y="18621"/>
                    <a:pt x="36241" y="18621"/>
                  </a:cubicBezTo>
                  <a:cubicBezTo>
                    <a:pt x="36230" y="18621"/>
                    <a:pt x="36220" y="18622"/>
                    <a:pt x="36208" y="18623"/>
                  </a:cubicBezTo>
                  <a:cubicBezTo>
                    <a:pt x="35615" y="18801"/>
                    <a:pt x="35013" y="18882"/>
                    <a:pt x="34409" y="18882"/>
                  </a:cubicBezTo>
                  <a:cubicBezTo>
                    <a:pt x="31794" y="18882"/>
                    <a:pt x="29164" y="17375"/>
                    <a:pt x="27183" y="15805"/>
                  </a:cubicBezTo>
                  <a:cubicBezTo>
                    <a:pt x="25948" y="14791"/>
                    <a:pt x="24871" y="13588"/>
                    <a:pt x="23953" y="12258"/>
                  </a:cubicBezTo>
                  <a:cubicBezTo>
                    <a:pt x="23256" y="11308"/>
                    <a:pt x="22686" y="10358"/>
                    <a:pt x="21894" y="9534"/>
                  </a:cubicBezTo>
                  <a:lnTo>
                    <a:pt x="21894" y="9534"/>
                  </a:lnTo>
                  <a:cubicBezTo>
                    <a:pt x="22242" y="9724"/>
                    <a:pt x="22591" y="9914"/>
                    <a:pt x="22939" y="10104"/>
                  </a:cubicBezTo>
                  <a:cubicBezTo>
                    <a:pt x="22957" y="10113"/>
                    <a:pt x="22974" y="10117"/>
                    <a:pt x="22989" y="10117"/>
                  </a:cubicBezTo>
                  <a:cubicBezTo>
                    <a:pt x="23088" y="10117"/>
                    <a:pt x="23143" y="9965"/>
                    <a:pt x="23034" y="9883"/>
                  </a:cubicBezTo>
                  <a:cubicBezTo>
                    <a:pt x="22717" y="9724"/>
                    <a:pt x="22432" y="9503"/>
                    <a:pt x="22116" y="9281"/>
                  </a:cubicBezTo>
                  <a:close/>
                  <a:moveTo>
                    <a:pt x="16320" y="9788"/>
                  </a:moveTo>
                  <a:cubicBezTo>
                    <a:pt x="16447" y="11086"/>
                    <a:pt x="17049" y="12290"/>
                    <a:pt x="16890" y="13620"/>
                  </a:cubicBezTo>
                  <a:cubicBezTo>
                    <a:pt x="16669" y="15235"/>
                    <a:pt x="15687" y="16565"/>
                    <a:pt x="14674" y="17768"/>
                  </a:cubicBezTo>
                  <a:cubicBezTo>
                    <a:pt x="13375" y="19320"/>
                    <a:pt x="11950" y="20872"/>
                    <a:pt x="11538" y="22899"/>
                  </a:cubicBezTo>
                  <a:cubicBezTo>
                    <a:pt x="10810" y="20555"/>
                    <a:pt x="11032" y="18117"/>
                    <a:pt x="12045" y="15900"/>
                  </a:cubicBezTo>
                  <a:cubicBezTo>
                    <a:pt x="12963" y="13873"/>
                    <a:pt x="14547" y="12511"/>
                    <a:pt x="15814" y="10770"/>
                  </a:cubicBezTo>
                  <a:cubicBezTo>
                    <a:pt x="16035" y="10421"/>
                    <a:pt x="16194" y="10104"/>
                    <a:pt x="16320" y="9788"/>
                  </a:cubicBezTo>
                  <a:close/>
                  <a:moveTo>
                    <a:pt x="16130" y="8521"/>
                  </a:moveTo>
                  <a:lnTo>
                    <a:pt x="16130" y="8521"/>
                  </a:lnTo>
                  <a:cubicBezTo>
                    <a:pt x="16099" y="8869"/>
                    <a:pt x="16067" y="9186"/>
                    <a:pt x="15972" y="9566"/>
                  </a:cubicBezTo>
                  <a:cubicBezTo>
                    <a:pt x="15465" y="11308"/>
                    <a:pt x="13660" y="12606"/>
                    <a:pt x="12710" y="14126"/>
                  </a:cubicBezTo>
                  <a:cubicBezTo>
                    <a:pt x="10968" y="16818"/>
                    <a:pt x="10303" y="20017"/>
                    <a:pt x="11348" y="23089"/>
                  </a:cubicBezTo>
                  <a:cubicBezTo>
                    <a:pt x="8846" y="20080"/>
                    <a:pt x="7991" y="15710"/>
                    <a:pt x="10525" y="12385"/>
                  </a:cubicBezTo>
                  <a:cubicBezTo>
                    <a:pt x="11665" y="10928"/>
                    <a:pt x="13248" y="10294"/>
                    <a:pt x="14800" y="9408"/>
                  </a:cubicBezTo>
                  <a:cubicBezTo>
                    <a:pt x="15244" y="9154"/>
                    <a:pt x="15782" y="8901"/>
                    <a:pt x="16130" y="8521"/>
                  </a:cubicBezTo>
                  <a:close/>
                  <a:moveTo>
                    <a:pt x="8854" y="1"/>
                  </a:moveTo>
                  <a:cubicBezTo>
                    <a:pt x="8069" y="1"/>
                    <a:pt x="6440" y="628"/>
                    <a:pt x="6440" y="1617"/>
                  </a:cubicBezTo>
                  <a:cubicBezTo>
                    <a:pt x="6186" y="1617"/>
                    <a:pt x="5901" y="1649"/>
                    <a:pt x="5648" y="1712"/>
                  </a:cubicBezTo>
                  <a:cubicBezTo>
                    <a:pt x="3558" y="2061"/>
                    <a:pt x="1658" y="3359"/>
                    <a:pt x="106" y="4752"/>
                  </a:cubicBezTo>
                  <a:cubicBezTo>
                    <a:pt x="1" y="4831"/>
                    <a:pt x="114" y="4997"/>
                    <a:pt x="227" y="4997"/>
                  </a:cubicBezTo>
                  <a:cubicBezTo>
                    <a:pt x="251" y="4997"/>
                    <a:pt x="274" y="4990"/>
                    <a:pt x="296" y="4974"/>
                  </a:cubicBezTo>
                  <a:cubicBezTo>
                    <a:pt x="2323" y="3707"/>
                    <a:pt x="4159" y="2187"/>
                    <a:pt x="6661" y="2092"/>
                  </a:cubicBezTo>
                  <a:cubicBezTo>
                    <a:pt x="6795" y="2086"/>
                    <a:pt x="6929" y="2083"/>
                    <a:pt x="7064" y="2083"/>
                  </a:cubicBezTo>
                  <a:cubicBezTo>
                    <a:pt x="9006" y="2083"/>
                    <a:pt x="11064" y="2699"/>
                    <a:pt x="12900" y="3232"/>
                  </a:cubicBezTo>
                  <a:cubicBezTo>
                    <a:pt x="13153" y="3296"/>
                    <a:pt x="13343" y="3359"/>
                    <a:pt x="13565" y="3454"/>
                  </a:cubicBezTo>
                  <a:cubicBezTo>
                    <a:pt x="14800" y="4816"/>
                    <a:pt x="16035" y="6336"/>
                    <a:pt x="16130" y="8173"/>
                  </a:cubicBezTo>
                  <a:cubicBezTo>
                    <a:pt x="15529" y="9059"/>
                    <a:pt x="13913" y="9598"/>
                    <a:pt x="13185" y="9978"/>
                  </a:cubicBezTo>
                  <a:cubicBezTo>
                    <a:pt x="12520" y="10326"/>
                    <a:pt x="11887" y="10706"/>
                    <a:pt x="11317" y="11181"/>
                  </a:cubicBezTo>
                  <a:cubicBezTo>
                    <a:pt x="10145" y="12195"/>
                    <a:pt x="9353" y="13588"/>
                    <a:pt x="8941" y="15076"/>
                  </a:cubicBezTo>
                  <a:cubicBezTo>
                    <a:pt x="8118" y="18243"/>
                    <a:pt x="9385" y="21442"/>
                    <a:pt x="11570" y="23754"/>
                  </a:cubicBezTo>
                  <a:cubicBezTo>
                    <a:pt x="11599" y="23783"/>
                    <a:pt x="11632" y="23796"/>
                    <a:pt x="11664" y="23796"/>
                  </a:cubicBezTo>
                  <a:cubicBezTo>
                    <a:pt x="11768" y="23796"/>
                    <a:pt x="11857" y="23661"/>
                    <a:pt x="11760" y="23564"/>
                  </a:cubicBezTo>
                  <a:cubicBezTo>
                    <a:pt x="12108" y="20524"/>
                    <a:pt x="14642" y="18750"/>
                    <a:pt x="16162" y="16343"/>
                  </a:cubicBezTo>
                  <a:cubicBezTo>
                    <a:pt x="16669" y="15520"/>
                    <a:pt x="17080" y="14633"/>
                    <a:pt x="17207" y="13651"/>
                  </a:cubicBezTo>
                  <a:cubicBezTo>
                    <a:pt x="17365" y="12226"/>
                    <a:pt x="16700" y="10865"/>
                    <a:pt x="16510" y="9439"/>
                  </a:cubicBezTo>
                  <a:cubicBezTo>
                    <a:pt x="16510" y="9408"/>
                    <a:pt x="16510" y="9376"/>
                    <a:pt x="16479" y="9376"/>
                  </a:cubicBezTo>
                  <a:cubicBezTo>
                    <a:pt x="16985" y="7413"/>
                    <a:pt x="16004" y="5354"/>
                    <a:pt x="14547" y="3866"/>
                  </a:cubicBezTo>
                  <a:lnTo>
                    <a:pt x="14547" y="3866"/>
                  </a:lnTo>
                  <a:cubicBezTo>
                    <a:pt x="17017" y="5101"/>
                    <a:pt x="18791" y="7254"/>
                    <a:pt x="21007" y="8901"/>
                  </a:cubicBezTo>
                  <a:cubicBezTo>
                    <a:pt x="22306" y="10706"/>
                    <a:pt x="21767" y="13271"/>
                    <a:pt x="22654" y="15298"/>
                  </a:cubicBezTo>
                  <a:cubicBezTo>
                    <a:pt x="23446" y="17103"/>
                    <a:pt x="24776" y="18623"/>
                    <a:pt x="26391" y="19700"/>
                  </a:cubicBezTo>
                  <a:cubicBezTo>
                    <a:pt x="27720" y="20622"/>
                    <a:pt x="29165" y="21242"/>
                    <a:pt x="30746" y="21242"/>
                  </a:cubicBezTo>
                  <a:cubicBezTo>
                    <a:pt x="31011" y="21242"/>
                    <a:pt x="31280" y="21225"/>
                    <a:pt x="31553" y="21189"/>
                  </a:cubicBezTo>
                  <a:cubicBezTo>
                    <a:pt x="33738" y="20904"/>
                    <a:pt x="35828" y="20080"/>
                    <a:pt x="37729" y="19035"/>
                  </a:cubicBezTo>
                  <a:cubicBezTo>
                    <a:pt x="37887" y="18940"/>
                    <a:pt x="37792" y="18750"/>
                    <a:pt x="37634" y="18750"/>
                  </a:cubicBezTo>
                  <a:cubicBezTo>
                    <a:pt x="37634" y="18718"/>
                    <a:pt x="37602" y="18687"/>
                    <a:pt x="37539" y="18687"/>
                  </a:cubicBezTo>
                  <a:cubicBezTo>
                    <a:pt x="35638" y="18338"/>
                    <a:pt x="33770" y="17515"/>
                    <a:pt x="32218" y="16312"/>
                  </a:cubicBezTo>
                  <a:cubicBezTo>
                    <a:pt x="30793" y="15203"/>
                    <a:pt x="29780" y="13778"/>
                    <a:pt x="28608" y="12416"/>
                  </a:cubicBezTo>
                  <a:cubicBezTo>
                    <a:pt x="27626" y="11308"/>
                    <a:pt x="26423" y="10485"/>
                    <a:pt x="25093" y="9914"/>
                  </a:cubicBezTo>
                  <a:cubicBezTo>
                    <a:pt x="23794" y="9344"/>
                    <a:pt x="22306" y="9186"/>
                    <a:pt x="21134" y="8489"/>
                  </a:cubicBezTo>
                  <a:cubicBezTo>
                    <a:pt x="19772" y="7286"/>
                    <a:pt x="18569" y="5893"/>
                    <a:pt x="17144" y="4784"/>
                  </a:cubicBezTo>
                  <a:cubicBezTo>
                    <a:pt x="15529" y="3517"/>
                    <a:pt x="13692" y="2916"/>
                    <a:pt x="11728" y="2409"/>
                  </a:cubicBezTo>
                  <a:cubicBezTo>
                    <a:pt x="10172" y="1982"/>
                    <a:pt x="8557" y="1584"/>
                    <a:pt x="6939" y="1584"/>
                  </a:cubicBezTo>
                  <a:cubicBezTo>
                    <a:pt x="6878" y="1584"/>
                    <a:pt x="6817" y="1584"/>
                    <a:pt x="6756" y="1586"/>
                  </a:cubicBezTo>
                  <a:cubicBezTo>
                    <a:pt x="6883" y="1206"/>
                    <a:pt x="8055" y="699"/>
                    <a:pt x="8181" y="667"/>
                  </a:cubicBezTo>
                  <a:cubicBezTo>
                    <a:pt x="8460" y="574"/>
                    <a:pt x="8718" y="532"/>
                    <a:pt x="8967" y="532"/>
                  </a:cubicBezTo>
                  <a:cubicBezTo>
                    <a:pt x="9396" y="532"/>
                    <a:pt x="9799" y="657"/>
                    <a:pt x="10240" y="857"/>
                  </a:cubicBezTo>
                  <a:cubicBezTo>
                    <a:pt x="10842" y="1111"/>
                    <a:pt x="11443" y="1459"/>
                    <a:pt x="12045" y="1681"/>
                  </a:cubicBezTo>
                  <a:cubicBezTo>
                    <a:pt x="12610" y="1898"/>
                    <a:pt x="13146" y="1981"/>
                    <a:pt x="13682" y="1981"/>
                  </a:cubicBezTo>
                  <a:cubicBezTo>
                    <a:pt x="13927" y="1981"/>
                    <a:pt x="14172" y="1964"/>
                    <a:pt x="14420" y="1934"/>
                  </a:cubicBezTo>
                  <a:cubicBezTo>
                    <a:pt x="14420" y="1966"/>
                    <a:pt x="14452" y="1997"/>
                    <a:pt x="14484" y="1997"/>
                  </a:cubicBezTo>
                  <a:cubicBezTo>
                    <a:pt x="15814" y="2662"/>
                    <a:pt x="17144" y="3042"/>
                    <a:pt x="18632" y="3201"/>
                  </a:cubicBezTo>
                  <a:cubicBezTo>
                    <a:pt x="20437" y="3422"/>
                    <a:pt x="22052" y="4214"/>
                    <a:pt x="23826" y="4372"/>
                  </a:cubicBezTo>
                  <a:cubicBezTo>
                    <a:pt x="24097" y="4397"/>
                    <a:pt x="24367" y="4408"/>
                    <a:pt x="24637" y="4408"/>
                  </a:cubicBezTo>
                  <a:cubicBezTo>
                    <a:pt x="27557" y="4408"/>
                    <a:pt x="30409" y="3048"/>
                    <a:pt x="32757" y="1396"/>
                  </a:cubicBezTo>
                  <a:cubicBezTo>
                    <a:pt x="32757" y="1396"/>
                    <a:pt x="32788" y="1364"/>
                    <a:pt x="32820" y="1364"/>
                  </a:cubicBezTo>
                  <a:cubicBezTo>
                    <a:pt x="32925" y="1285"/>
                    <a:pt x="32856" y="1119"/>
                    <a:pt x="32739" y="1119"/>
                  </a:cubicBezTo>
                  <a:cubicBezTo>
                    <a:pt x="32715" y="1119"/>
                    <a:pt x="32689" y="1126"/>
                    <a:pt x="32662" y="1142"/>
                  </a:cubicBezTo>
                  <a:cubicBezTo>
                    <a:pt x="31930" y="1593"/>
                    <a:pt x="31174" y="1759"/>
                    <a:pt x="30408" y="1759"/>
                  </a:cubicBezTo>
                  <a:cubicBezTo>
                    <a:pt x="29020" y="1759"/>
                    <a:pt x="27600" y="1213"/>
                    <a:pt x="26233" y="825"/>
                  </a:cubicBezTo>
                  <a:cubicBezTo>
                    <a:pt x="25421" y="610"/>
                    <a:pt x="24723" y="516"/>
                    <a:pt x="24023" y="516"/>
                  </a:cubicBezTo>
                  <a:cubicBezTo>
                    <a:pt x="23385" y="516"/>
                    <a:pt x="22746" y="594"/>
                    <a:pt x="22021" y="730"/>
                  </a:cubicBezTo>
                  <a:cubicBezTo>
                    <a:pt x="21853" y="763"/>
                    <a:pt x="21691" y="778"/>
                    <a:pt x="21533" y="778"/>
                  </a:cubicBezTo>
                  <a:cubicBezTo>
                    <a:pt x="20449" y="778"/>
                    <a:pt x="19572" y="99"/>
                    <a:pt x="18414" y="99"/>
                  </a:cubicBezTo>
                  <a:cubicBezTo>
                    <a:pt x="18280" y="99"/>
                    <a:pt x="18142" y="108"/>
                    <a:pt x="17999" y="129"/>
                  </a:cubicBezTo>
                  <a:cubicBezTo>
                    <a:pt x="16415" y="350"/>
                    <a:pt x="14800" y="1047"/>
                    <a:pt x="13312" y="1617"/>
                  </a:cubicBezTo>
                  <a:cubicBezTo>
                    <a:pt x="12647" y="1491"/>
                    <a:pt x="12013" y="1269"/>
                    <a:pt x="11285" y="857"/>
                  </a:cubicBezTo>
                  <a:cubicBezTo>
                    <a:pt x="10557" y="445"/>
                    <a:pt x="9796" y="34"/>
                    <a:pt x="8910" y="2"/>
                  </a:cubicBezTo>
                  <a:cubicBezTo>
                    <a:pt x="8892" y="1"/>
                    <a:pt x="8873" y="1"/>
                    <a:pt x="88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74" name="Google Shape;274;p33"/>
            <p:cNvSpPr/>
            <p:nvPr/>
          </p:nvSpPr>
          <p:spPr>
            <a:xfrm>
              <a:off x="2129676" y="374911"/>
              <a:ext cx="113376" cy="102295"/>
            </a:xfrm>
            <a:custGeom>
              <a:avLst/>
              <a:gdLst/>
              <a:ahLst/>
              <a:cxnLst/>
              <a:rect l="l" t="t" r="r" b="b"/>
              <a:pathLst>
                <a:path w="3558" h="3210" extrusionOk="0">
                  <a:moveTo>
                    <a:pt x="98" y="1"/>
                  </a:moveTo>
                  <a:cubicBezTo>
                    <a:pt x="46" y="1"/>
                    <a:pt x="1" y="68"/>
                    <a:pt x="50" y="116"/>
                  </a:cubicBezTo>
                  <a:cubicBezTo>
                    <a:pt x="1253" y="1067"/>
                    <a:pt x="2361" y="2112"/>
                    <a:pt x="3438" y="3188"/>
                  </a:cubicBezTo>
                  <a:cubicBezTo>
                    <a:pt x="3453" y="3203"/>
                    <a:pt x="3468" y="3209"/>
                    <a:pt x="3481" y="3209"/>
                  </a:cubicBezTo>
                  <a:cubicBezTo>
                    <a:pt x="3526" y="3209"/>
                    <a:pt x="3557" y="3142"/>
                    <a:pt x="3533" y="3093"/>
                  </a:cubicBezTo>
                  <a:cubicBezTo>
                    <a:pt x="2551" y="1922"/>
                    <a:pt x="1380" y="908"/>
                    <a:pt x="145" y="21"/>
                  </a:cubicBezTo>
                  <a:cubicBezTo>
                    <a:pt x="130" y="7"/>
                    <a:pt x="113" y="1"/>
                    <a:pt x="98"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75" name="Google Shape;275;p33"/>
            <p:cNvSpPr/>
            <p:nvPr/>
          </p:nvSpPr>
          <p:spPr>
            <a:xfrm>
              <a:off x="2148701" y="417135"/>
              <a:ext cx="320339" cy="220077"/>
            </a:xfrm>
            <a:custGeom>
              <a:avLst/>
              <a:gdLst/>
              <a:ahLst/>
              <a:cxnLst/>
              <a:rect l="l" t="t" r="r" b="b"/>
              <a:pathLst>
                <a:path w="10053" h="6906" extrusionOk="0">
                  <a:moveTo>
                    <a:pt x="89" y="0"/>
                  </a:moveTo>
                  <a:cubicBezTo>
                    <a:pt x="41" y="0"/>
                    <a:pt x="0" y="45"/>
                    <a:pt x="23" y="90"/>
                  </a:cubicBezTo>
                  <a:cubicBezTo>
                    <a:pt x="2493" y="3478"/>
                    <a:pt x="6103" y="5474"/>
                    <a:pt x="9967" y="6899"/>
                  </a:cubicBezTo>
                  <a:cubicBezTo>
                    <a:pt x="9975" y="6903"/>
                    <a:pt x="9984" y="6905"/>
                    <a:pt x="9991" y="6905"/>
                  </a:cubicBezTo>
                  <a:cubicBezTo>
                    <a:pt x="10037" y="6905"/>
                    <a:pt x="10053" y="6831"/>
                    <a:pt x="9998" y="6804"/>
                  </a:cubicBezTo>
                  <a:cubicBezTo>
                    <a:pt x="6230" y="5315"/>
                    <a:pt x="2683" y="3288"/>
                    <a:pt x="149" y="27"/>
                  </a:cubicBezTo>
                  <a:cubicBezTo>
                    <a:pt x="131" y="8"/>
                    <a:pt x="109" y="0"/>
                    <a:pt x="8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76" name="Google Shape;276;p33"/>
            <p:cNvSpPr/>
            <p:nvPr/>
          </p:nvSpPr>
          <p:spPr>
            <a:xfrm>
              <a:off x="2116484" y="436031"/>
              <a:ext cx="346787" cy="246368"/>
            </a:xfrm>
            <a:custGeom>
              <a:avLst/>
              <a:gdLst/>
              <a:ahLst/>
              <a:cxnLst/>
              <a:rect l="l" t="t" r="r" b="b"/>
              <a:pathLst>
                <a:path w="10883" h="7731" extrusionOk="0">
                  <a:moveTo>
                    <a:pt x="62" y="1"/>
                  </a:moveTo>
                  <a:cubicBezTo>
                    <a:pt x="29" y="1"/>
                    <a:pt x="1" y="28"/>
                    <a:pt x="20" y="67"/>
                  </a:cubicBezTo>
                  <a:cubicBezTo>
                    <a:pt x="1667" y="4501"/>
                    <a:pt x="6037" y="7731"/>
                    <a:pt x="10851" y="7731"/>
                  </a:cubicBezTo>
                  <a:cubicBezTo>
                    <a:pt x="10883" y="7731"/>
                    <a:pt x="10883" y="7667"/>
                    <a:pt x="10851" y="7667"/>
                  </a:cubicBezTo>
                  <a:cubicBezTo>
                    <a:pt x="6069" y="7351"/>
                    <a:pt x="1889" y="4501"/>
                    <a:pt x="115" y="35"/>
                  </a:cubicBezTo>
                  <a:cubicBezTo>
                    <a:pt x="103" y="11"/>
                    <a:pt x="82" y="1"/>
                    <a:pt x="6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77" name="Google Shape;277;p33"/>
            <p:cNvSpPr/>
            <p:nvPr/>
          </p:nvSpPr>
          <p:spPr>
            <a:xfrm>
              <a:off x="418682" y="650748"/>
              <a:ext cx="461182" cy="459402"/>
            </a:xfrm>
            <a:custGeom>
              <a:avLst/>
              <a:gdLst/>
              <a:ahLst/>
              <a:cxnLst/>
              <a:rect l="l" t="t" r="r" b="b"/>
              <a:pathLst>
                <a:path w="14473" h="14416" extrusionOk="0">
                  <a:moveTo>
                    <a:pt x="7506" y="13344"/>
                  </a:moveTo>
                  <a:cubicBezTo>
                    <a:pt x="7411" y="13502"/>
                    <a:pt x="7316" y="13660"/>
                    <a:pt x="7157" y="13787"/>
                  </a:cubicBezTo>
                  <a:cubicBezTo>
                    <a:pt x="7157" y="13819"/>
                    <a:pt x="7126" y="13819"/>
                    <a:pt x="7126" y="13819"/>
                  </a:cubicBezTo>
                  <a:cubicBezTo>
                    <a:pt x="7252" y="13692"/>
                    <a:pt x="7379" y="13502"/>
                    <a:pt x="7506" y="13344"/>
                  </a:cubicBezTo>
                  <a:close/>
                  <a:moveTo>
                    <a:pt x="5736" y="1"/>
                  </a:moveTo>
                  <a:cubicBezTo>
                    <a:pt x="5432" y="1"/>
                    <a:pt x="5138" y="85"/>
                    <a:pt x="4877" y="296"/>
                  </a:cubicBezTo>
                  <a:cubicBezTo>
                    <a:pt x="4814" y="296"/>
                    <a:pt x="4719" y="328"/>
                    <a:pt x="4529" y="391"/>
                  </a:cubicBezTo>
                  <a:cubicBezTo>
                    <a:pt x="4497" y="391"/>
                    <a:pt x="4465" y="423"/>
                    <a:pt x="4434" y="454"/>
                  </a:cubicBezTo>
                  <a:cubicBezTo>
                    <a:pt x="3737" y="613"/>
                    <a:pt x="3199" y="1088"/>
                    <a:pt x="2977" y="1753"/>
                  </a:cubicBezTo>
                  <a:cubicBezTo>
                    <a:pt x="2819" y="2291"/>
                    <a:pt x="2819" y="2861"/>
                    <a:pt x="2724" y="3431"/>
                  </a:cubicBezTo>
                  <a:cubicBezTo>
                    <a:pt x="2629" y="4065"/>
                    <a:pt x="2439" y="4698"/>
                    <a:pt x="2217" y="5331"/>
                  </a:cubicBezTo>
                  <a:cubicBezTo>
                    <a:pt x="1805" y="6408"/>
                    <a:pt x="0" y="8815"/>
                    <a:pt x="1267" y="9955"/>
                  </a:cubicBezTo>
                  <a:cubicBezTo>
                    <a:pt x="1330" y="10208"/>
                    <a:pt x="1457" y="10430"/>
                    <a:pt x="1647" y="10683"/>
                  </a:cubicBezTo>
                  <a:cubicBezTo>
                    <a:pt x="1991" y="11102"/>
                    <a:pt x="2469" y="11348"/>
                    <a:pt x="2978" y="11348"/>
                  </a:cubicBezTo>
                  <a:cubicBezTo>
                    <a:pt x="3124" y="11348"/>
                    <a:pt x="3272" y="11328"/>
                    <a:pt x="3420" y="11285"/>
                  </a:cubicBezTo>
                  <a:lnTo>
                    <a:pt x="3420" y="11285"/>
                  </a:lnTo>
                  <a:cubicBezTo>
                    <a:pt x="3357" y="11697"/>
                    <a:pt x="3357" y="12109"/>
                    <a:pt x="3642" y="12520"/>
                  </a:cubicBezTo>
                  <a:cubicBezTo>
                    <a:pt x="4085" y="13090"/>
                    <a:pt x="4845" y="13819"/>
                    <a:pt x="5479" y="14167"/>
                  </a:cubicBezTo>
                  <a:cubicBezTo>
                    <a:pt x="5778" y="14340"/>
                    <a:pt x="6051" y="14415"/>
                    <a:pt x="6301" y="14415"/>
                  </a:cubicBezTo>
                  <a:cubicBezTo>
                    <a:pt x="7056" y="14415"/>
                    <a:pt x="7592" y="13725"/>
                    <a:pt x="7949" y="12964"/>
                  </a:cubicBezTo>
                  <a:cubicBezTo>
                    <a:pt x="8377" y="13277"/>
                    <a:pt x="8856" y="13643"/>
                    <a:pt x="9410" y="13643"/>
                  </a:cubicBezTo>
                  <a:cubicBezTo>
                    <a:pt x="9471" y="13643"/>
                    <a:pt x="9533" y="13638"/>
                    <a:pt x="9596" y="13629"/>
                  </a:cubicBezTo>
                  <a:cubicBezTo>
                    <a:pt x="9754" y="13597"/>
                    <a:pt x="9913" y="13534"/>
                    <a:pt x="10071" y="13439"/>
                  </a:cubicBezTo>
                  <a:cubicBezTo>
                    <a:pt x="10198" y="13375"/>
                    <a:pt x="10293" y="13217"/>
                    <a:pt x="10388" y="13122"/>
                  </a:cubicBezTo>
                  <a:cubicBezTo>
                    <a:pt x="10768" y="12710"/>
                    <a:pt x="10736" y="12837"/>
                    <a:pt x="11274" y="12489"/>
                  </a:cubicBezTo>
                  <a:cubicBezTo>
                    <a:pt x="11401" y="12425"/>
                    <a:pt x="11496" y="12362"/>
                    <a:pt x="11559" y="12267"/>
                  </a:cubicBezTo>
                  <a:cubicBezTo>
                    <a:pt x="11813" y="12615"/>
                    <a:pt x="12129" y="12837"/>
                    <a:pt x="12573" y="12932"/>
                  </a:cubicBezTo>
                  <a:cubicBezTo>
                    <a:pt x="12604" y="12932"/>
                    <a:pt x="12668" y="12932"/>
                    <a:pt x="12668" y="12900"/>
                  </a:cubicBezTo>
                  <a:cubicBezTo>
                    <a:pt x="12858" y="12647"/>
                    <a:pt x="12889" y="12457"/>
                    <a:pt x="12858" y="12140"/>
                  </a:cubicBezTo>
                  <a:cubicBezTo>
                    <a:pt x="12826" y="11824"/>
                    <a:pt x="12699" y="11539"/>
                    <a:pt x="12668" y="11222"/>
                  </a:cubicBezTo>
                  <a:cubicBezTo>
                    <a:pt x="12668" y="10905"/>
                    <a:pt x="12731" y="10588"/>
                    <a:pt x="12794" y="10272"/>
                  </a:cubicBezTo>
                  <a:cubicBezTo>
                    <a:pt x="12858" y="9955"/>
                    <a:pt x="12984" y="9448"/>
                    <a:pt x="12858" y="9132"/>
                  </a:cubicBezTo>
                  <a:lnTo>
                    <a:pt x="12858" y="9132"/>
                  </a:lnTo>
                  <a:cubicBezTo>
                    <a:pt x="13143" y="9163"/>
                    <a:pt x="13459" y="9195"/>
                    <a:pt x="13776" y="9195"/>
                  </a:cubicBezTo>
                  <a:cubicBezTo>
                    <a:pt x="13871" y="9258"/>
                    <a:pt x="13966" y="9290"/>
                    <a:pt x="14061" y="9353"/>
                  </a:cubicBezTo>
                  <a:cubicBezTo>
                    <a:pt x="14073" y="9359"/>
                    <a:pt x="14084" y="9362"/>
                    <a:pt x="14096" y="9362"/>
                  </a:cubicBezTo>
                  <a:cubicBezTo>
                    <a:pt x="14146" y="9362"/>
                    <a:pt x="14188" y="9310"/>
                    <a:pt x="14188" y="9258"/>
                  </a:cubicBezTo>
                  <a:cubicBezTo>
                    <a:pt x="14473" y="7992"/>
                    <a:pt x="14061" y="6788"/>
                    <a:pt x="13491" y="5648"/>
                  </a:cubicBezTo>
                  <a:cubicBezTo>
                    <a:pt x="12858" y="4381"/>
                    <a:pt x="12034" y="2988"/>
                    <a:pt x="10926" y="2038"/>
                  </a:cubicBezTo>
                  <a:cubicBezTo>
                    <a:pt x="10483" y="1658"/>
                    <a:pt x="10008" y="1436"/>
                    <a:pt x="9406" y="1310"/>
                  </a:cubicBezTo>
                  <a:cubicBezTo>
                    <a:pt x="9026" y="1214"/>
                    <a:pt x="8646" y="1214"/>
                    <a:pt x="8266" y="1088"/>
                  </a:cubicBezTo>
                  <a:cubicBezTo>
                    <a:pt x="7854" y="929"/>
                    <a:pt x="7506" y="676"/>
                    <a:pt x="7126" y="454"/>
                  </a:cubicBezTo>
                  <a:cubicBezTo>
                    <a:pt x="6702" y="204"/>
                    <a:pt x="6208" y="1"/>
                    <a:pt x="5736"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78" name="Google Shape;278;p33"/>
            <p:cNvSpPr/>
            <p:nvPr/>
          </p:nvSpPr>
          <p:spPr>
            <a:xfrm>
              <a:off x="717396" y="391737"/>
              <a:ext cx="2039" cy="1020"/>
            </a:xfrm>
            <a:custGeom>
              <a:avLst/>
              <a:gdLst/>
              <a:ahLst/>
              <a:cxnLst/>
              <a:rect l="l" t="t" r="r" b="b"/>
              <a:pathLst>
                <a:path w="64" h="32" extrusionOk="0">
                  <a:moveTo>
                    <a:pt x="32" y="0"/>
                  </a:moveTo>
                  <a:cubicBezTo>
                    <a:pt x="0" y="0"/>
                    <a:pt x="0" y="32"/>
                    <a:pt x="32" y="32"/>
                  </a:cubicBezTo>
                  <a:cubicBezTo>
                    <a:pt x="32" y="32"/>
                    <a:pt x="63" y="0"/>
                    <a:pt x="32" y="0"/>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79" name="Google Shape;279;p33"/>
            <p:cNvSpPr/>
            <p:nvPr/>
          </p:nvSpPr>
          <p:spPr>
            <a:xfrm>
              <a:off x="28129" y="-147094"/>
              <a:ext cx="945466" cy="1089167"/>
            </a:xfrm>
            <a:custGeom>
              <a:avLst/>
              <a:gdLst/>
              <a:ahLst/>
              <a:cxnLst/>
              <a:rect l="l" t="t" r="r" b="b"/>
              <a:pathLst>
                <a:path w="29671" h="34178" extrusionOk="0">
                  <a:moveTo>
                    <a:pt x="3294" y="8232"/>
                  </a:moveTo>
                  <a:cubicBezTo>
                    <a:pt x="4877" y="9562"/>
                    <a:pt x="7759" y="8454"/>
                    <a:pt x="8963" y="10449"/>
                  </a:cubicBezTo>
                  <a:cubicBezTo>
                    <a:pt x="8582" y="11114"/>
                    <a:pt x="8266" y="11874"/>
                    <a:pt x="8139" y="12666"/>
                  </a:cubicBezTo>
                  <a:cubicBezTo>
                    <a:pt x="7981" y="13521"/>
                    <a:pt x="8582" y="14629"/>
                    <a:pt x="8139" y="15389"/>
                  </a:cubicBezTo>
                  <a:cubicBezTo>
                    <a:pt x="8099" y="15429"/>
                    <a:pt x="8110" y="15494"/>
                    <a:pt x="8147" y="15529"/>
                  </a:cubicBezTo>
                  <a:lnTo>
                    <a:pt x="8147" y="15529"/>
                  </a:lnTo>
                  <a:cubicBezTo>
                    <a:pt x="7230" y="14711"/>
                    <a:pt x="6427" y="13771"/>
                    <a:pt x="5669" y="12729"/>
                  </a:cubicBezTo>
                  <a:cubicBezTo>
                    <a:pt x="4656" y="11367"/>
                    <a:pt x="4149" y="9720"/>
                    <a:pt x="3294" y="8232"/>
                  </a:cubicBezTo>
                  <a:close/>
                  <a:moveTo>
                    <a:pt x="514" y="1"/>
                  </a:moveTo>
                  <a:cubicBezTo>
                    <a:pt x="320" y="1"/>
                    <a:pt x="137" y="75"/>
                    <a:pt x="64" y="251"/>
                  </a:cubicBezTo>
                  <a:cubicBezTo>
                    <a:pt x="32" y="283"/>
                    <a:pt x="0" y="315"/>
                    <a:pt x="0" y="346"/>
                  </a:cubicBezTo>
                  <a:cubicBezTo>
                    <a:pt x="475" y="3228"/>
                    <a:pt x="1425" y="5983"/>
                    <a:pt x="2534" y="8675"/>
                  </a:cubicBezTo>
                  <a:cubicBezTo>
                    <a:pt x="3610" y="11399"/>
                    <a:pt x="5226" y="13837"/>
                    <a:pt x="6936" y="16212"/>
                  </a:cubicBezTo>
                  <a:cubicBezTo>
                    <a:pt x="6904" y="16244"/>
                    <a:pt x="6872" y="16307"/>
                    <a:pt x="6872" y="16371"/>
                  </a:cubicBezTo>
                  <a:cubicBezTo>
                    <a:pt x="7094" y="16783"/>
                    <a:pt x="7221" y="17226"/>
                    <a:pt x="7316" y="17669"/>
                  </a:cubicBezTo>
                  <a:cubicBezTo>
                    <a:pt x="7126" y="18461"/>
                    <a:pt x="6936" y="19253"/>
                    <a:pt x="6651" y="20044"/>
                  </a:cubicBezTo>
                  <a:cubicBezTo>
                    <a:pt x="6651" y="20044"/>
                    <a:pt x="6651" y="20076"/>
                    <a:pt x="6651" y="20076"/>
                  </a:cubicBezTo>
                  <a:cubicBezTo>
                    <a:pt x="6489" y="20065"/>
                    <a:pt x="6325" y="20059"/>
                    <a:pt x="6158" y="20059"/>
                  </a:cubicBezTo>
                  <a:cubicBezTo>
                    <a:pt x="4922" y="20059"/>
                    <a:pt x="3589" y="20386"/>
                    <a:pt x="2724" y="21279"/>
                  </a:cubicBezTo>
                  <a:cubicBezTo>
                    <a:pt x="2312" y="21691"/>
                    <a:pt x="2154" y="22230"/>
                    <a:pt x="2059" y="22800"/>
                  </a:cubicBezTo>
                  <a:cubicBezTo>
                    <a:pt x="1932" y="23908"/>
                    <a:pt x="1900" y="25048"/>
                    <a:pt x="1837" y="26188"/>
                  </a:cubicBezTo>
                  <a:cubicBezTo>
                    <a:pt x="1837" y="26256"/>
                    <a:pt x="1882" y="26288"/>
                    <a:pt x="1930" y="26288"/>
                  </a:cubicBezTo>
                  <a:cubicBezTo>
                    <a:pt x="1970" y="26288"/>
                    <a:pt x="2012" y="26264"/>
                    <a:pt x="2027" y="26220"/>
                  </a:cubicBezTo>
                  <a:cubicBezTo>
                    <a:pt x="2439" y="24541"/>
                    <a:pt x="4244" y="24225"/>
                    <a:pt x="5416" y="23275"/>
                  </a:cubicBezTo>
                  <a:cubicBezTo>
                    <a:pt x="6302" y="22515"/>
                    <a:pt x="6714" y="21406"/>
                    <a:pt x="6841" y="20266"/>
                  </a:cubicBezTo>
                  <a:cubicBezTo>
                    <a:pt x="6872" y="20234"/>
                    <a:pt x="6872" y="20171"/>
                    <a:pt x="6841" y="20139"/>
                  </a:cubicBezTo>
                  <a:cubicBezTo>
                    <a:pt x="6841" y="20139"/>
                    <a:pt x="6841" y="20139"/>
                    <a:pt x="6841" y="20108"/>
                  </a:cubicBezTo>
                  <a:cubicBezTo>
                    <a:pt x="6841" y="20108"/>
                    <a:pt x="6841" y="20076"/>
                    <a:pt x="6841" y="20076"/>
                  </a:cubicBezTo>
                  <a:cubicBezTo>
                    <a:pt x="7094" y="19474"/>
                    <a:pt x="7284" y="18778"/>
                    <a:pt x="7379" y="18081"/>
                  </a:cubicBezTo>
                  <a:cubicBezTo>
                    <a:pt x="7506" y="18841"/>
                    <a:pt x="7506" y="19633"/>
                    <a:pt x="7506" y="20393"/>
                  </a:cubicBezTo>
                  <a:cubicBezTo>
                    <a:pt x="7506" y="21945"/>
                    <a:pt x="7411" y="23433"/>
                    <a:pt x="6967" y="24953"/>
                  </a:cubicBezTo>
                  <a:cubicBezTo>
                    <a:pt x="6967" y="24953"/>
                    <a:pt x="6967" y="24953"/>
                    <a:pt x="6967" y="24985"/>
                  </a:cubicBezTo>
                  <a:cubicBezTo>
                    <a:pt x="6967" y="24953"/>
                    <a:pt x="6967" y="24953"/>
                    <a:pt x="6936" y="24953"/>
                  </a:cubicBezTo>
                  <a:cubicBezTo>
                    <a:pt x="6841" y="24953"/>
                    <a:pt x="6777" y="25048"/>
                    <a:pt x="6841" y="25143"/>
                  </a:cubicBezTo>
                  <a:cubicBezTo>
                    <a:pt x="5321" y="25555"/>
                    <a:pt x="4402" y="27613"/>
                    <a:pt x="4529" y="29038"/>
                  </a:cubicBezTo>
                  <a:cubicBezTo>
                    <a:pt x="4561" y="29608"/>
                    <a:pt x="4719" y="30147"/>
                    <a:pt x="4814" y="30717"/>
                  </a:cubicBezTo>
                  <a:cubicBezTo>
                    <a:pt x="4941" y="31192"/>
                    <a:pt x="4972" y="31857"/>
                    <a:pt x="5226" y="32300"/>
                  </a:cubicBezTo>
                  <a:cubicBezTo>
                    <a:pt x="5375" y="32575"/>
                    <a:pt x="5565" y="32751"/>
                    <a:pt x="5825" y="32751"/>
                  </a:cubicBezTo>
                  <a:cubicBezTo>
                    <a:pt x="5894" y="32751"/>
                    <a:pt x="5969" y="32739"/>
                    <a:pt x="6049" y="32712"/>
                  </a:cubicBezTo>
                  <a:cubicBezTo>
                    <a:pt x="6207" y="33155"/>
                    <a:pt x="6302" y="33599"/>
                    <a:pt x="6207" y="34074"/>
                  </a:cubicBezTo>
                  <a:cubicBezTo>
                    <a:pt x="6207" y="34125"/>
                    <a:pt x="6250" y="34177"/>
                    <a:pt x="6300" y="34177"/>
                  </a:cubicBezTo>
                  <a:cubicBezTo>
                    <a:pt x="6311" y="34177"/>
                    <a:pt x="6322" y="34175"/>
                    <a:pt x="6334" y="34169"/>
                  </a:cubicBezTo>
                  <a:cubicBezTo>
                    <a:pt x="7189" y="33820"/>
                    <a:pt x="7854" y="33219"/>
                    <a:pt x="8234" y="32364"/>
                  </a:cubicBezTo>
                  <a:cubicBezTo>
                    <a:pt x="8392" y="32522"/>
                    <a:pt x="8487" y="32680"/>
                    <a:pt x="8582" y="32870"/>
                  </a:cubicBezTo>
                  <a:cubicBezTo>
                    <a:pt x="8582" y="32902"/>
                    <a:pt x="8551" y="32965"/>
                    <a:pt x="8551" y="32997"/>
                  </a:cubicBezTo>
                  <a:cubicBezTo>
                    <a:pt x="8512" y="33074"/>
                    <a:pt x="8567" y="33116"/>
                    <a:pt x="8623" y="33116"/>
                  </a:cubicBezTo>
                  <a:cubicBezTo>
                    <a:pt x="8660" y="33116"/>
                    <a:pt x="8697" y="33098"/>
                    <a:pt x="8709" y="33060"/>
                  </a:cubicBezTo>
                  <a:cubicBezTo>
                    <a:pt x="8709" y="33060"/>
                    <a:pt x="8709" y="33029"/>
                    <a:pt x="8709" y="33029"/>
                  </a:cubicBezTo>
                  <a:cubicBezTo>
                    <a:pt x="8772" y="33029"/>
                    <a:pt x="8772" y="32997"/>
                    <a:pt x="8772" y="32965"/>
                  </a:cubicBezTo>
                  <a:cubicBezTo>
                    <a:pt x="8772" y="32934"/>
                    <a:pt x="8772" y="32934"/>
                    <a:pt x="8772" y="32934"/>
                  </a:cubicBezTo>
                  <a:cubicBezTo>
                    <a:pt x="9691" y="30463"/>
                    <a:pt x="10641" y="27360"/>
                    <a:pt x="8614" y="25175"/>
                  </a:cubicBezTo>
                  <a:cubicBezTo>
                    <a:pt x="8677" y="25175"/>
                    <a:pt x="8709" y="25080"/>
                    <a:pt x="8677" y="25016"/>
                  </a:cubicBezTo>
                  <a:cubicBezTo>
                    <a:pt x="7506" y="22261"/>
                    <a:pt x="9058" y="18999"/>
                    <a:pt x="7506" y="16371"/>
                  </a:cubicBezTo>
                  <a:lnTo>
                    <a:pt x="7506" y="16371"/>
                  </a:lnTo>
                  <a:cubicBezTo>
                    <a:pt x="8677" y="16529"/>
                    <a:pt x="9343" y="17733"/>
                    <a:pt x="10103" y="18493"/>
                  </a:cubicBezTo>
                  <a:cubicBezTo>
                    <a:pt x="10768" y="19126"/>
                    <a:pt x="11559" y="19664"/>
                    <a:pt x="12288" y="20203"/>
                  </a:cubicBezTo>
                  <a:cubicBezTo>
                    <a:pt x="14030" y="21501"/>
                    <a:pt x="15961" y="23338"/>
                    <a:pt x="15328" y="25745"/>
                  </a:cubicBezTo>
                  <a:cubicBezTo>
                    <a:pt x="15328" y="25776"/>
                    <a:pt x="15360" y="25808"/>
                    <a:pt x="15391" y="25840"/>
                  </a:cubicBezTo>
                  <a:cubicBezTo>
                    <a:pt x="15423" y="25871"/>
                    <a:pt x="15455" y="25871"/>
                    <a:pt x="15486" y="25871"/>
                  </a:cubicBezTo>
                  <a:cubicBezTo>
                    <a:pt x="15866" y="25650"/>
                    <a:pt x="16183" y="25365"/>
                    <a:pt x="16595" y="25206"/>
                  </a:cubicBezTo>
                  <a:cubicBezTo>
                    <a:pt x="17038" y="25016"/>
                    <a:pt x="17481" y="24921"/>
                    <a:pt x="17925" y="24858"/>
                  </a:cubicBezTo>
                  <a:cubicBezTo>
                    <a:pt x="18020" y="24826"/>
                    <a:pt x="17988" y="24700"/>
                    <a:pt x="17925" y="24700"/>
                  </a:cubicBezTo>
                  <a:lnTo>
                    <a:pt x="17830" y="24700"/>
                  </a:lnTo>
                  <a:cubicBezTo>
                    <a:pt x="17608" y="24351"/>
                    <a:pt x="17355" y="24098"/>
                    <a:pt x="17038" y="23845"/>
                  </a:cubicBezTo>
                  <a:cubicBezTo>
                    <a:pt x="16500" y="23401"/>
                    <a:pt x="16120" y="22958"/>
                    <a:pt x="15771" y="22356"/>
                  </a:cubicBezTo>
                  <a:cubicBezTo>
                    <a:pt x="15423" y="21755"/>
                    <a:pt x="15106" y="21121"/>
                    <a:pt x="14568" y="20678"/>
                  </a:cubicBezTo>
                  <a:lnTo>
                    <a:pt x="14568" y="20678"/>
                  </a:lnTo>
                  <a:cubicBezTo>
                    <a:pt x="15009" y="20766"/>
                    <a:pt x="15451" y="20795"/>
                    <a:pt x="15892" y="20795"/>
                  </a:cubicBezTo>
                  <a:cubicBezTo>
                    <a:pt x="16692" y="20795"/>
                    <a:pt x="17491" y="20701"/>
                    <a:pt x="18286" y="20701"/>
                  </a:cubicBezTo>
                  <a:cubicBezTo>
                    <a:pt x="18939" y="20701"/>
                    <a:pt x="19590" y="20764"/>
                    <a:pt x="20237" y="20994"/>
                  </a:cubicBezTo>
                  <a:cubicBezTo>
                    <a:pt x="20237" y="21026"/>
                    <a:pt x="20237" y="21058"/>
                    <a:pt x="20268" y="21058"/>
                  </a:cubicBezTo>
                  <a:cubicBezTo>
                    <a:pt x="21218" y="21628"/>
                    <a:pt x="21250" y="22895"/>
                    <a:pt x="22074" y="23528"/>
                  </a:cubicBezTo>
                  <a:cubicBezTo>
                    <a:pt x="22580" y="23908"/>
                    <a:pt x="23150" y="23971"/>
                    <a:pt x="23720" y="24161"/>
                  </a:cubicBezTo>
                  <a:cubicBezTo>
                    <a:pt x="24575" y="24415"/>
                    <a:pt x="25209" y="24826"/>
                    <a:pt x="25842" y="25491"/>
                  </a:cubicBezTo>
                  <a:cubicBezTo>
                    <a:pt x="25842" y="25491"/>
                    <a:pt x="25842" y="25523"/>
                    <a:pt x="25842" y="25523"/>
                  </a:cubicBezTo>
                  <a:cubicBezTo>
                    <a:pt x="25855" y="25574"/>
                    <a:pt x="25888" y="25594"/>
                    <a:pt x="25921" y="25594"/>
                  </a:cubicBezTo>
                  <a:cubicBezTo>
                    <a:pt x="25970" y="25594"/>
                    <a:pt x="26019" y="25548"/>
                    <a:pt x="26000" y="25491"/>
                  </a:cubicBezTo>
                  <a:cubicBezTo>
                    <a:pt x="25842" y="24573"/>
                    <a:pt x="25715" y="23465"/>
                    <a:pt x="25240" y="22641"/>
                  </a:cubicBezTo>
                  <a:cubicBezTo>
                    <a:pt x="24892" y="22008"/>
                    <a:pt x="24259" y="21945"/>
                    <a:pt x="23815" y="21469"/>
                  </a:cubicBezTo>
                  <a:cubicBezTo>
                    <a:pt x="23372" y="20931"/>
                    <a:pt x="23087" y="20804"/>
                    <a:pt x="22359" y="20709"/>
                  </a:cubicBezTo>
                  <a:cubicBezTo>
                    <a:pt x="22040" y="20651"/>
                    <a:pt x="21734" y="20613"/>
                    <a:pt x="21436" y="20613"/>
                  </a:cubicBezTo>
                  <a:cubicBezTo>
                    <a:pt x="21082" y="20613"/>
                    <a:pt x="20739" y="20667"/>
                    <a:pt x="20395" y="20804"/>
                  </a:cubicBezTo>
                  <a:cubicBezTo>
                    <a:pt x="19698" y="20551"/>
                    <a:pt x="19002" y="20393"/>
                    <a:pt x="18273" y="20393"/>
                  </a:cubicBezTo>
                  <a:cubicBezTo>
                    <a:pt x="17925" y="20329"/>
                    <a:pt x="17576" y="20298"/>
                    <a:pt x="17228" y="20266"/>
                  </a:cubicBezTo>
                  <a:cubicBezTo>
                    <a:pt x="17038" y="20266"/>
                    <a:pt x="16848" y="20234"/>
                    <a:pt x="16690" y="20203"/>
                  </a:cubicBezTo>
                  <a:lnTo>
                    <a:pt x="16690" y="20203"/>
                  </a:lnTo>
                  <a:cubicBezTo>
                    <a:pt x="16816" y="20211"/>
                    <a:pt x="16943" y="20215"/>
                    <a:pt x="17069" y="20215"/>
                  </a:cubicBezTo>
                  <a:cubicBezTo>
                    <a:pt x="17448" y="20215"/>
                    <a:pt x="17822" y="20179"/>
                    <a:pt x="18178" y="20108"/>
                  </a:cubicBezTo>
                  <a:cubicBezTo>
                    <a:pt x="19350" y="19823"/>
                    <a:pt x="19920" y="18714"/>
                    <a:pt x="20680" y="17923"/>
                  </a:cubicBezTo>
                  <a:cubicBezTo>
                    <a:pt x="20807" y="17796"/>
                    <a:pt x="20933" y="17701"/>
                    <a:pt x="21060" y="17574"/>
                  </a:cubicBezTo>
                  <a:cubicBezTo>
                    <a:pt x="21377" y="17321"/>
                    <a:pt x="21757" y="17099"/>
                    <a:pt x="22264" y="17068"/>
                  </a:cubicBezTo>
                  <a:cubicBezTo>
                    <a:pt x="22264" y="17068"/>
                    <a:pt x="22264" y="17068"/>
                    <a:pt x="22295" y="17036"/>
                  </a:cubicBezTo>
                  <a:cubicBezTo>
                    <a:pt x="22295" y="17046"/>
                    <a:pt x="22299" y="17050"/>
                    <a:pt x="22305" y="17050"/>
                  </a:cubicBezTo>
                  <a:cubicBezTo>
                    <a:pt x="22316" y="17050"/>
                    <a:pt x="22337" y="17036"/>
                    <a:pt x="22359" y="17036"/>
                  </a:cubicBezTo>
                  <a:cubicBezTo>
                    <a:pt x="23117" y="17402"/>
                    <a:pt x="23897" y="17639"/>
                    <a:pt x="24734" y="17639"/>
                  </a:cubicBezTo>
                  <a:cubicBezTo>
                    <a:pt x="24911" y="17639"/>
                    <a:pt x="25090" y="17628"/>
                    <a:pt x="25272" y="17606"/>
                  </a:cubicBezTo>
                  <a:cubicBezTo>
                    <a:pt x="26335" y="17490"/>
                    <a:pt x="27330" y="17088"/>
                    <a:pt x="28356" y="17088"/>
                  </a:cubicBezTo>
                  <a:cubicBezTo>
                    <a:pt x="28737" y="17088"/>
                    <a:pt x="29122" y="17144"/>
                    <a:pt x="29516" y="17289"/>
                  </a:cubicBezTo>
                  <a:cubicBezTo>
                    <a:pt x="29526" y="17293"/>
                    <a:pt x="29536" y="17294"/>
                    <a:pt x="29545" y="17294"/>
                  </a:cubicBezTo>
                  <a:cubicBezTo>
                    <a:pt x="29623" y="17294"/>
                    <a:pt x="29671" y="17187"/>
                    <a:pt x="29642" y="17131"/>
                  </a:cubicBezTo>
                  <a:cubicBezTo>
                    <a:pt x="28785" y="15565"/>
                    <a:pt x="26991" y="14357"/>
                    <a:pt x="25159" y="14357"/>
                  </a:cubicBezTo>
                  <a:cubicBezTo>
                    <a:pt x="25028" y="14357"/>
                    <a:pt x="24897" y="14363"/>
                    <a:pt x="24765" y="14376"/>
                  </a:cubicBezTo>
                  <a:cubicBezTo>
                    <a:pt x="23657" y="14471"/>
                    <a:pt x="21725" y="15484"/>
                    <a:pt x="22169" y="16846"/>
                  </a:cubicBezTo>
                  <a:cubicBezTo>
                    <a:pt x="21947" y="16878"/>
                    <a:pt x="21757" y="16941"/>
                    <a:pt x="21567" y="17036"/>
                  </a:cubicBezTo>
                  <a:cubicBezTo>
                    <a:pt x="20933" y="17226"/>
                    <a:pt x="20458" y="17764"/>
                    <a:pt x="20015" y="18239"/>
                  </a:cubicBezTo>
                  <a:cubicBezTo>
                    <a:pt x="19247" y="19067"/>
                    <a:pt x="18478" y="19674"/>
                    <a:pt x="17323" y="19674"/>
                  </a:cubicBezTo>
                  <a:cubicBezTo>
                    <a:pt x="17241" y="19674"/>
                    <a:pt x="17156" y="19671"/>
                    <a:pt x="17070" y="19664"/>
                  </a:cubicBezTo>
                  <a:cubicBezTo>
                    <a:pt x="14695" y="19506"/>
                    <a:pt x="12161" y="18303"/>
                    <a:pt x="10229" y="17036"/>
                  </a:cubicBezTo>
                  <a:cubicBezTo>
                    <a:pt x="10198" y="17036"/>
                    <a:pt x="10198" y="17004"/>
                    <a:pt x="10166" y="17004"/>
                  </a:cubicBezTo>
                  <a:cubicBezTo>
                    <a:pt x="9430" y="16572"/>
                    <a:pt x="8764" y="16080"/>
                    <a:pt x="8150" y="15532"/>
                  </a:cubicBezTo>
                  <a:lnTo>
                    <a:pt x="8150" y="15532"/>
                  </a:lnTo>
                  <a:cubicBezTo>
                    <a:pt x="8165" y="15545"/>
                    <a:pt x="8183" y="15552"/>
                    <a:pt x="8205" y="15552"/>
                  </a:cubicBezTo>
                  <a:cubicBezTo>
                    <a:pt x="8214" y="15552"/>
                    <a:pt x="8224" y="15551"/>
                    <a:pt x="8234" y="15547"/>
                  </a:cubicBezTo>
                  <a:cubicBezTo>
                    <a:pt x="10324" y="14977"/>
                    <a:pt x="11116" y="11557"/>
                    <a:pt x="9279" y="10290"/>
                  </a:cubicBezTo>
                  <a:cubicBezTo>
                    <a:pt x="9253" y="10239"/>
                    <a:pt x="9206" y="10187"/>
                    <a:pt x="9173" y="10187"/>
                  </a:cubicBezTo>
                  <a:cubicBezTo>
                    <a:pt x="9165" y="10187"/>
                    <a:pt x="9158" y="10190"/>
                    <a:pt x="9153" y="10195"/>
                  </a:cubicBezTo>
                  <a:cubicBezTo>
                    <a:pt x="8709" y="8960"/>
                    <a:pt x="7284" y="8960"/>
                    <a:pt x="6176" y="8707"/>
                  </a:cubicBezTo>
                  <a:cubicBezTo>
                    <a:pt x="6651" y="8707"/>
                    <a:pt x="7157" y="8580"/>
                    <a:pt x="7664" y="8549"/>
                  </a:cubicBezTo>
                  <a:cubicBezTo>
                    <a:pt x="7766" y="8543"/>
                    <a:pt x="7872" y="8540"/>
                    <a:pt x="7981" y="8540"/>
                  </a:cubicBezTo>
                  <a:cubicBezTo>
                    <a:pt x="9102" y="8540"/>
                    <a:pt x="10590" y="8841"/>
                    <a:pt x="11369" y="9562"/>
                  </a:cubicBezTo>
                  <a:cubicBezTo>
                    <a:pt x="11369" y="9562"/>
                    <a:pt x="11369" y="9562"/>
                    <a:pt x="11369" y="9594"/>
                  </a:cubicBezTo>
                  <a:cubicBezTo>
                    <a:pt x="11844" y="10575"/>
                    <a:pt x="11813" y="11715"/>
                    <a:pt x="12351" y="12666"/>
                  </a:cubicBezTo>
                  <a:cubicBezTo>
                    <a:pt x="12573" y="13014"/>
                    <a:pt x="12858" y="13331"/>
                    <a:pt x="13174" y="13584"/>
                  </a:cubicBezTo>
                  <a:cubicBezTo>
                    <a:pt x="13713" y="14059"/>
                    <a:pt x="14726" y="14376"/>
                    <a:pt x="14758" y="15199"/>
                  </a:cubicBezTo>
                  <a:cubicBezTo>
                    <a:pt x="14774" y="15262"/>
                    <a:pt x="14821" y="15294"/>
                    <a:pt x="14865" y="15294"/>
                  </a:cubicBezTo>
                  <a:cubicBezTo>
                    <a:pt x="14908" y="15294"/>
                    <a:pt x="14948" y="15262"/>
                    <a:pt x="14948" y="15199"/>
                  </a:cubicBezTo>
                  <a:lnTo>
                    <a:pt x="14980" y="15199"/>
                  </a:lnTo>
                  <a:cubicBezTo>
                    <a:pt x="14853" y="13521"/>
                    <a:pt x="14695" y="11715"/>
                    <a:pt x="13808" y="10195"/>
                  </a:cubicBezTo>
                  <a:cubicBezTo>
                    <a:pt x="13495" y="9641"/>
                    <a:pt x="12852" y="9050"/>
                    <a:pt x="12227" y="9050"/>
                  </a:cubicBezTo>
                  <a:cubicBezTo>
                    <a:pt x="12031" y="9050"/>
                    <a:pt x="11836" y="9109"/>
                    <a:pt x="11654" y="9245"/>
                  </a:cubicBezTo>
                  <a:lnTo>
                    <a:pt x="11623" y="9245"/>
                  </a:lnTo>
                  <a:cubicBezTo>
                    <a:pt x="10799" y="8644"/>
                    <a:pt x="9849" y="8264"/>
                    <a:pt x="8836" y="8137"/>
                  </a:cubicBezTo>
                  <a:cubicBezTo>
                    <a:pt x="8626" y="8112"/>
                    <a:pt x="8417" y="8103"/>
                    <a:pt x="8207" y="8103"/>
                  </a:cubicBezTo>
                  <a:cubicBezTo>
                    <a:pt x="7626" y="8103"/>
                    <a:pt x="7046" y="8173"/>
                    <a:pt x="6465" y="8173"/>
                  </a:cubicBezTo>
                  <a:cubicBezTo>
                    <a:pt x="6179" y="8173"/>
                    <a:pt x="5892" y="8156"/>
                    <a:pt x="5606" y="8105"/>
                  </a:cubicBezTo>
                  <a:cubicBezTo>
                    <a:pt x="5986" y="8105"/>
                    <a:pt x="6366" y="7979"/>
                    <a:pt x="6682" y="7694"/>
                  </a:cubicBezTo>
                  <a:cubicBezTo>
                    <a:pt x="7157" y="7282"/>
                    <a:pt x="7506" y="6617"/>
                    <a:pt x="7696" y="6015"/>
                  </a:cubicBezTo>
                  <a:cubicBezTo>
                    <a:pt x="8709" y="5730"/>
                    <a:pt x="9343" y="4210"/>
                    <a:pt x="9343" y="3260"/>
                  </a:cubicBezTo>
                  <a:cubicBezTo>
                    <a:pt x="9406" y="1771"/>
                    <a:pt x="7379" y="568"/>
                    <a:pt x="6112" y="315"/>
                  </a:cubicBezTo>
                  <a:cubicBezTo>
                    <a:pt x="6099" y="311"/>
                    <a:pt x="6086" y="310"/>
                    <a:pt x="6074" y="310"/>
                  </a:cubicBezTo>
                  <a:cubicBezTo>
                    <a:pt x="5974" y="310"/>
                    <a:pt x="5933" y="417"/>
                    <a:pt x="6017" y="473"/>
                  </a:cubicBezTo>
                  <a:cubicBezTo>
                    <a:pt x="6492" y="758"/>
                    <a:pt x="6429" y="695"/>
                    <a:pt x="6651" y="1360"/>
                  </a:cubicBezTo>
                  <a:cubicBezTo>
                    <a:pt x="6872" y="2025"/>
                    <a:pt x="6872" y="2025"/>
                    <a:pt x="6682" y="2563"/>
                  </a:cubicBezTo>
                  <a:cubicBezTo>
                    <a:pt x="6587" y="2912"/>
                    <a:pt x="6429" y="3228"/>
                    <a:pt x="6461" y="3577"/>
                  </a:cubicBezTo>
                  <a:cubicBezTo>
                    <a:pt x="6492" y="4400"/>
                    <a:pt x="7031" y="5255"/>
                    <a:pt x="7379" y="5983"/>
                  </a:cubicBezTo>
                  <a:cubicBezTo>
                    <a:pt x="6912" y="6792"/>
                    <a:pt x="6354" y="7663"/>
                    <a:pt x="5313" y="7663"/>
                  </a:cubicBezTo>
                  <a:cubicBezTo>
                    <a:pt x="5295" y="7663"/>
                    <a:pt x="5276" y="7662"/>
                    <a:pt x="5257" y="7662"/>
                  </a:cubicBezTo>
                  <a:cubicBezTo>
                    <a:pt x="4275" y="7599"/>
                    <a:pt x="3135" y="6712"/>
                    <a:pt x="2502" y="6015"/>
                  </a:cubicBezTo>
                  <a:cubicBezTo>
                    <a:pt x="1204" y="4622"/>
                    <a:pt x="1140" y="2120"/>
                    <a:pt x="1109" y="346"/>
                  </a:cubicBezTo>
                  <a:cubicBezTo>
                    <a:pt x="1109" y="315"/>
                    <a:pt x="1109" y="283"/>
                    <a:pt x="1077" y="251"/>
                  </a:cubicBezTo>
                  <a:cubicBezTo>
                    <a:pt x="975" y="99"/>
                    <a:pt x="737" y="1"/>
                    <a:pt x="514"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80" name="Google Shape;280;p33"/>
            <p:cNvSpPr/>
            <p:nvPr/>
          </p:nvSpPr>
          <p:spPr>
            <a:xfrm>
              <a:off x="551883" y="459326"/>
              <a:ext cx="327604" cy="98216"/>
            </a:xfrm>
            <a:custGeom>
              <a:avLst/>
              <a:gdLst/>
              <a:ahLst/>
              <a:cxnLst/>
              <a:rect l="l" t="t" r="r" b="b"/>
              <a:pathLst>
                <a:path w="10281" h="3082" extrusionOk="0">
                  <a:moveTo>
                    <a:pt x="159" y="1"/>
                  </a:moveTo>
                  <a:cubicBezTo>
                    <a:pt x="64" y="1"/>
                    <a:pt x="0" y="159"/>
                    <a:pt x="127" y="159"/>
                  </a:cubicBezTo>
                  <a:cubicBezTo>
                    <a:pt x="3547" y="919"/>
                    <a:pt x="6904" y="1869"/>
                    <a:pt x="10230" y="3073"/>
                  </a:cubicBezTo>
                  <a:cubicBezTo>
                    <a:pt x="10236" y="3079"/>
                    <a:pt x="10242" y="3082"/>
                    <a:pt x="10247" y="3082"/>
                  </a:cubicBezTo>
                  <a:cubicBezTo>
                    <a:pt x="10270" y="3082"/>
                    <a:pt x="10281" y="3035"/>
                    <a:pt x="10230" y="3010"/>
                  </a:cubicBezTo>
                  <a:cubicBezTo>
                    <a:pt x="6999" y="1679"/>
                    <a:pt x="3611" y="634"/>
                    <a:pt x="159"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81" name="Google Shape;281;p33"/>
            <p:cNvSpPr/>
            <p:nvPr/>
          </p:nvSpPr>
          <p:spPr>
            <a:xfrm>
              <a:off x="-91975" y="253086"/>
              <a:ext cx="1114128" cy="675432"/>
            </a:xfrm>
            <a:custGeom>
              <a:avLst/>
              <a:gdLst/>
              <a:ahLst/>
              <a:cxnLst/>
              <a:rect l="l" t="t" r="r" b="b"/>
              <a:pathLst>
                <a:path w="34964" h="21195" extrusionOk="0">
                  <a:moveTo>
                    <a:pt x="26208" y="2190"/>
                  </a:moveTo>
                  <a:cubicBezTo>
                    <a:pt x="27798" y="2190"/>
                    <a:pt x="29325" y="2683"/>
                    <a:pt x="30688" y="3528"/>
                  </a:cubicBezTo>
                  <a:cubicBezTo>
                    <a:pt x="31416" y="3971"/>
                    <a:pt x="32081" y="4478"/>
                    <a:pt x="32810" y="4890"/>
                  </a:cubicBezTo>
                  <a:cubicBezTo>
                    <a:pt x="33095" y="5048"/>
                    <a:pt x="33443" y="5143"/>
                    <a:pt x="33696" y="5333"/>
                  </a:cubicBezTo>
                  <a:cubicBezTo>
                    <a:pt x="33855" y="5396"/>
                    <a:pt x="33981" y="5460"/>
                    <a:pt x="34140" y="5555"/>
                  </a:cubicBezTo>
                  <a:cubicBezTo>
                    <a:pt x="34045" y="5650"/>
                    <a:pt x="33981" y="5776"/>
                    <a:pt x="33886" y="5871"/>
                  </a:cubicBezTo>
                  <a:cubicBezTo>
                    <a:pt x="32588" y="5428"/>
                    <a:pt x="31543" y="4510"/>
                    <a:pt x="30245" y="4003"/>
                  </a:cubicBezTo>
                  <a:cubicBezTo>
                    <a:pt x="29518" y="3728"/>
                    <a:pt x="28708" y="3627"/>
                    <a:pt x="27892" y="3627"/>
                  </a:cubicBezTo>
                  <a:cubicBezTo>
                    <a:pt x="27108" y="3627"/>
                    <a:pt x="26318" y="3720"/>
                    <a:pt x="25589" y="3844"/>
                  </a:cubicBezTo>
                  <a:cubicBezTo>
                    <a:pt x="25472" y="3874"/>
                    <a:pt x="25490" y="4038"/>
                    <a:pt x="25593" y="4038"/>
                  </a:cubicBezTo>
                  <a:cubicBezTo>
                    <a:pt x="25602" y="4038"/>
                    <a:pt x="25611" y="4037"/>
                    <a:pt x="25621" y="4034"/>
                  </a:cubicBezTo>
                  <a:cubicBezTo>
                    <a:pt x="26318" y="3978"/>
                    <a:pt x="27000" y="3926"/>
                    <a:pt x="27668" y="3926"/>
                  </a:cubicBezTo>
                  <a:cubicBezTo>
                    <a:pt x="28881" y="3926"/>
                    <a:pt x="30051" y="4098"/>
                    <a:pt x="31195" y="4731"/>
                  </a:cubicBezTo>
                  <a:cubicBezTo>
                    <a:pt x="32081" y="5206"/>
                    <a:pt x="32873" y="5745"/>
                    <a:pt x="33791" y="6030"/>
                  </a:cubicBezTo>
                  <a:cubicBezTo>
                    <a:pt x="33760" y="6061"/>
                    <a:pt x="33728" y="6125"/>
                    <a:pt x="33696" y="6156"/>
                  </a:cubicBezTo>
                  <a:cubicBezTo>
                    <a:pt x="33651" y="6175"/>
                    <a:pt x="33592" y="6182"/>
                    <a:pt x="33525" y="6182"/>
                  </a:cubicBezTo>
                  <a:cubicBezTo>
                    <a:pt x="33161" y="6182"/>
                    <a:pt x="32531" y="5959"/>
                    <a:pt x="32155" y="5959"/>
                  </a:cubicBezTo>
                  <a:cubicBezTo>
                    <a:pt x="32117" y="5959"/>
                    <a:pt x="32082" y="5961"/>
                    <a:pt x="32050" y="5966"/>
                  </a:cubicBezTo>
                  <a:cubicBezTo>
                    <a:pt x="31353" y="6061"/>
                    <a:pt x="30751" y="6441"/>
                    <a:pt x="30086" y="6600"/>
                  </a:cubicBezTo>
                  <a:cubicBezTo>
                    <a:pt x="29840" y="6661"/>
                    <a:pt x="29601" y="6689"/>
                    <a:pt x="29369" y="6689"/>
                  </a:cubicBezTo>
                  <a:cubicBezTo>
                    <a:pt x="27930" y="6689"/>
                    <a:pt x="26731" y="5638"/>
                    <a:pt x="25367" y="5175"/>
                  </a:cubicBezTo>
                  <a:cubicBezTo>
                    <a:pt x="24689" y="4959"/>
                    <a:pt x="23984" y="4865"/>
                    <a:pt x="23275" y="4865"/>
                  </a:cubicBezTo>
                  <a:cubicBezTo>
                    <a:pt x="22629" y="4865"/>
                    <a:pt x="21980" y="4944"/>
                    <a:pt x="21345" y="5080"/>
                  </a:cubicBezTo>
                  <a:cubicBezTo>
                    <a:pt x="20395" y="5270"/>
                    <a:pt x="19097" y="5650"/>
                    <a:pt x="17989" y="5650"/>
                  </a:cubicBezTo>
                  <a:lnTo>
                    <a:pt x="17862" y="5650"/>
                  </a:lnTo>
                  <a:cubicBezTo>
                    <a:pt x="16880" y="5650"/>
                    <a:pt x="16025" y="5301"/>
                    <a:pt x="15550" y="4256"/>
                  </a:cubicBezTo>
                  <a:cubicBezTo>
                    <a:pt x="15550" y="4193"/>
                    <a:pt x="15582" y="4129"/>
                    <a:pt x="15613" y="4066"/>
                  </a:cubicBezTo>
                  <a:cubicBezTo>
                    <a:pt x="15613" y="4034"/>
                    <a:pt x="15613" y="4003"/>
                    <a:pt x="15613" y="3971"/>
                  </a:cubicBezTo>
                  <a:cubicBezTo>
                    <a:pt x="16138" y="3519"/>
                    <a:pt x="16762" y="3392"/>
                    <a:pt x="17423" y="3392"/>
                  </a:cubicBezTo>
                  <a:cubicBezTo>
                    <a:pt x="18272" y="3392"/>
                    <a:pt x="19182" y="3602"/>
                    <a:pt x="20023" y="3602"/>
                  </a:cubicBezTo>
                  <a:cubicBezTo>
                    <a:pt x="20225" y="3602"/>
                    <a:pt x="20424" y="3590"/>
                    <a:pt x="20617" y="3559"/>
                  </a:cubicBezTo>
                  <a:cubicBezTo>
                    <a:pt x="22296" y="3306"/>
                    <a:pt x="23752" y="2419"/>
                    <a:pt x="25431" y="2229"/>
                  </a:cubicBezTo>
                  <a:cubicBezTo>
                    <a:pt x="25691" y="2203"/>
                    <a:pt x="25951" y="2190"/>
                    <a:pt x="26208" y="2190"/>
                  </a:cubicBezTo>
                  <a:close/>
                  <a:moveTo>
                    <a:pt x="988" y="501"/>
                  </a:moveTo>
                  <a:cubicBezTo>
                    <a:pt x="1337" y="501"/>
                    <a:pt x="2062" y="975"/>
                    <a:pt x="2376" y="1089"/>
                  </a:cubicBezTo>
                  <a:cubicBezTo>
                    <a:pt x="2845" y="1227"/>
                    <a:pt x="3313" y="1317"/>
                    <a:pt x="3803" y="1317"/>
                  </a:cubicBezTo>
                  <a:cubicBezTo>
                    <a:pt x="3876" y="1317"/>
                    <a:pt x="3949" y="1315"/>
                    <a:pt x="4023" y="1311"/>
                  </a:cubicBezTo>
                  <a:cubicBezTo>
                    <a:pt x="4971" y="1291"/>
                    <a:pt x="5867" y="1129"/>
                    <a:pt x="6778" y="1129"/>
                  </a:cubicBezTo>
                  <a:cubicBezTo>
                    <a:pt x="7297" y="1129"/>
                    <a:pt x="7821" y="1182"/>
                    <a:pt x="8361" y="1343"/>
                  </a:cubicBezTo>
                  <a:cubicBezTo>
                    <a:pt x="9628" y="1723"/>
                    <a:pt x="10800" y="2388"/>
                    <a:pt x="12066" y="2799"/>
                  </a:cubicBezTo>
                  <a:cubicBezTo>
                    <a:pt x="12573" y="2958"/>
                    <a:pt x="13080" y="3084"/>
                    <a:pt x="13618" y="3116"/>
                  </a:cubicBezTo>
                  <a:cubicBezTo>
                    <a:pt x="13714" y="3124"/>
                    <a:pt x="13812" y="3127"/>
                    <a:pt x="13912" y="3127"/>
                  </a:cubicBezTo>
                  <a:cubicBezTo>
                    <a:pt x="14190" y="3127"/>
                    <a:pt x="14478" y="3104"/>
                    <a:pt x="14761" y="3104"/>
                  </a:cubicBezTo>
                  <a:cubicBezTo>
                    <a:pt x="15178" y="3104"/>
                    <a:pt x="15584" y="3154"/>
                    <a:pt x="15930" y="3401"/>
                  </a:cubicBezTo>
                  <a:cubicBezTo>
                    <a:pt x="15677" y="3528"/>
                    <a:pt x="15455" y="3686"/>
                    <a:pt x="15233" y="3939"/>
                  </a:cubicBezTo>
                  <a:cubicBezTo>
                    <a:pt x="15170" y="4003"/>
                    <a:pt x="15202" y="4098"/>
                    <a:pt x="15233" y="4129"/>
                  </a:cubicBezTo>
                  <a:cubicBezTo>
                    <a:pt x="14948" y="4795"/>
                    <a:pt x="14220" y="5270"/>
                    <a:pt x="14062" y="6030"/>
                  </a:cubicBezTo>
                  <a:cubicBezTo>
                    <a:pt x="13998" y="6346"/>
                    <a:pt x="14093" y="6600"/>
                    <a:pt x="14220" y="6885"/>
                  </a:cubicBezTo>
                  <a:cubicBezTo>
                    <a:pt x="14220" y="6916"/>
                    <a:pt x="14220" y="6948"/>
                    <a:pt x="14220" y="6980"/>
                  </a:cubicBezTo>
                  <a:cubicBezTo>
                    <a:pt x="13080" y="6410"/>
                    <a:pt x="12573" y="5238"/>
                    <a:pt x="11718" y="4320"/>
                  </a:cubicBezTo>
                  <a:cubicBezTo>
                    <a:pt x="10990" y="3464"/>
                    <a:pt x="10008" y="2863"/>
                    <a:pt x="8931" y="2514"/>
                  </a:cubicBezTo>
                  <a:cubicBezTo>
                    <a:pt x="7885" y="2174"/>
                    <a:pt x="6817" y="2094"/>
                    <a:pt x="5746" y="2094"/>
                  </a:cubicBezTo>
                  <a:cubicBezTo>
                    <a:pt x="5520" y="2094"/>
                    <a:pt x="5294" y="2097"/>
                    <a:pt x="5068" y="2103"/>
                  </a:cubicBezTo>
                  <a:cubicBezTo>
                    <a:pt x="4726" y="2103"/>
                    <a:pt x="4378" y="2113"/>
                    <a:pt x="4030" y="2113"/>
                  </a:cubicBezTo>
                  <a:cubicBezTo>
                    <a:pt x="3508" y="2113"/>
                    <a:pt x="2984" y="2090"/>
                    <a:pt x="2471" y="1976"/>
                  </a:cubicBezTo>
                  <a:cubicBezTo>
                    <a:pt x="2059" y="1881"/>
                    <a:pt x="1" y="994"/>
                    <a:pt x="887" y="519"/>
                  </a:cubicBezTo>
                  <a:cubicBezTo>
                    <a:pt x="915" y="507"/>
                    <a:pt x="949" y="501"/>
                    <a:pt x="988" y="501"/>
                  </a:cubicBezTo>
                  <a:close/>
                  <a:moveTo>
                    <a:pt x="23355" y="5148"/>
                  </a:moveTo>
                  <a:cubicBezTo>
                    <a:pt x="23784" y="5148"/>
                    <a:pt x="24221" y="5192"/>
                    <a:pt x="24671" y="5301"/>
                  </a:cubicBezTo>
                  <a:cubicBezTo>
                    <a:pt x="26268" y="5656"/>
                    <a:pt x="27671" y="7033"/>
                    <a:pt x="29372" y="7033"/>
                  </a:cubicBezTo>
                  <a:cubicBezTo>
                    <a:pt x="29492" y="7033"/>
                    <a:pt x="29614" y="7026"/>
                    <a:pt x="29738" y="7011"/>
                  </a:cubicBezTo>
                  <a:cubicBezTo>
                    <a:pt x="30371" y="6916"/>
                    <a:pt x="30941" y="6631"/>
                    <a:pt x="31543" y="6410"/>
                  </a:cubicBezTo>
                  <a:cubicBezTo>
                    <a:pt x="31543" y="6441"/>
                    <a:pt x="31543" y="6441"/>
                    <a:pt x="31575" y="6441"/>
                  </a:cubicBezTo>
                  <a:cubicBezTo>
                    <a:pt x="32430" y="6790"/>
                    <a:pt x="33031" y="7075"/>
                    <a:pt x="33348" y="8025"/>
                  </a:cubicBezTo>
                  <a:cubicBezTo>
                    <a:pt x="33475" y="8341"/>
                    <a:pt x="33475" y="8690"/>
                    <a:pt x="33570" y="9038"/>
                  </a:cubicBezTo>
                  <a:cubicBezTo>
                    <a:pt x="33633" y="9292"/>
                    <a:pt x="33728" y="9482"/>
                    <a:pt x="33855" y="9703"/>
                  </a:cubicBezTo>
                  <a:cubicBezTo>
                    <a:pt x="33950" y="9893"/>
                    <a:pt x="34076" y="10083"/>
                    <a:pt x="34203" y="10273"/>
                  </a:cubicBezTo>
                  <a:cubicBezTo>
                    <a:pt x="34583" y="10717"/>
                    <a:pt x="34488" y="11065"/>
                    <a:pt x="33950" y="11318"/>
                  </a:cubicBezTo>
                  <a:lnTo>
                    <a:pt x="33886" y="11382"/>
                  </a:lnTo>
                  <a:cubicBezTo>
                    <a:pt x="33380" y="11097"/>
                    <a:pt x="32841" y="10780"/>
                    <a:pt x="32271" y="10527"/>
                  </a:cubicBezTo>
                  <a:cubicBezTo>
                    <a:pt x="32262" y="10522"/>
                    <a:pt x="32254" y="10520"/>
                    <a:pt x="32247" y="10520"/>
                  </a:cubicBezTo>
                  <a:cubicBezTo>
                    <a:pt x="32201" y="10520"/>
                    <a:pt x="32185" y="10594"/>
                    <a:pt x="32240" y="10622"/>
                  </a:cubicBezTo>
                  <a:cubicBezTo>
                    <a:pt x="32746" y="10907"/>
                    <a:pt x="33285" y="11160"/>
                    <a:pt x="33823" y="11445"/>
                  </a:cubicBezTo>
                  <a:cubicBezTo>
                    <a:pt x="33392" y="11850"/>
                    <a:pt x="33124" y="11891"/>
                    <a:pt x="32628" y="11891"/>
                  </a:cubicBezTo>
                  <a:cubicBezTo>
                    <a:pt x="32504" y="11891"/>
                    <a:pt x="32366" y="11888"/>
                    <a:pt x="32208" y="11888"/>
                  </a:cubicBezTo>
                  <a:cubicBezTo>
                    <a:pt x="31765" y="11888"/>
                    <a:pt x="31353" y="11857"/>
                    <a:pt x="30941" y="11857"/>
                  </a:cubicBezTo>
                  <a:cubicBezTo>
                    <a:pt x="30684" y="11844"/>
                    <a:pt x="30443" y="11826"/>
                    <a:pt x="30209" y="11826"/>
                  </a:cubicBezTo>
                  <a:cubicBezTo>
                    <a:pt x="29866" y="11826"/>
                    <a:pt x="29538" y="11865"/>
                    <a:pt x="29199" y="12015"/>
                  </a:cubicBezTo>
                  <a:cubicBezTo>
                    <a:pt x="29136" y="11857"/>
                    <a:pt x="29041" y="11698"/>
                    <a:pt x="28914" y="11540"/>
                  </a:cubicBezTo>
                  <a:cubicBezTo>
                    <a:pt x="27901" y="10147"/>
                    <a:pt x="25874" y="9893"/>
                    <a:pt x="24322" y="9450"/>
                  </a:cubicBezTo>
                  <a:cubicBezTo>
                    <a:pt x="23151" y="9102"/>
                    <a:pt x="21979" y="8690"/>
                    <a:pt x="20902" y="8151"/>
                  </a:cubicBezTo>
                  <a:cubicBezTo>
                    <a:pt x="19984" y="7676"/>
                    <a:pt x="18527" y="6916"/>
                    <a:pt x="18084" y="5903"/>
                  </a:cubicBezTo>
                  <a:lnTo>
                    <a:pt x="18084" y="5903"/>
                  </a:lnTo>
                  <a:cubicBezTo>
                    <a:pt x="18113" y="5903"/>
                    <a:pt x="18142" y="5904"/>
                    <a:pt x="18171" y="5904"/>
                  </a:cubicBezTo>
                  <a:cubicBezTo>
                    <a:pt x="19954" y="5904"/>
                    <a:pt x="21581" y="5148"/>
                    <a:pt x="23355" y="5148"/>
                  </a:cubicBezTo>
                  <a:close/>
                  <a:moveTo>
                    <a:pt x="15423" y="4478"/>
                  </a:moveTo>
                  <a:cubicBezTo>
                    <a:pt x="15898" y="5396"/>
                    <a:pt x="16848" y="5840"/>
                    <a:pt x="17894" y="5903"/>
                  </a:cubicBezTo>
                  <a:cubicBezTo>
                    <a:pt x="18305" y="7011"/>
                    <a:pt x="19794" y="7835"/>
                    <a:pt x="20775" y="8373"/>
                  </a:cubicBezTo>
                  <a:cubicBezTo>
                    <a:pt x="22169" y="9133"/>
                    <a:pt x="23721" y="9608"/>
                    <a:pt x="25241" y="10020"/>
                  </a:cubicBezTo>
                  <a:cubicBezTo>
                    <a:pt x="26096" y="10242"/>
                    <a:pt x="26983" y="10463"/>
                    <a:pt x="27743" y="10907"/>
                  </a:cubicBezTo>
                  <a:cubicBezTo>
                    <a:pt x="28756" y="11508"/>
                    <a:pt x="28978" y="12363"/>
                    <a:pt x="29231" y="13440"/>
                  </a:cubicBezTo>
                  <a:cubicBezTo>
                    <a:pt x="29358" y="14074"/>
                    <a:pt x="29611" y="14295"/>
                    <a:pt x="29896" y="14802"/>
                  </a:cubicBezTo>
                  <a:cubicBezTo>
                    <a:pt x="30181" y="15340"/>
                    <a:pt x="30213" y="16100"/>
                    <a:pt x="30086" y="16734"/>
                  </a:cubicBezTo>
                  <a:cubicBezTo>
                    <a:pt x="29918" y="17432"/>
                    <a:pt x="29145" y="17668"/>
                    <a:pt x="28179" y="17668"/>
                  </a:cubicBezTo>
                  <a:cubicBezTo>
                    <a:pt x="26604" y="17668"/>
                    <a:pt x="24514" y="17040"/>
                    <a:pt x="23689" y="16765"/>
                  </a:cubicBezTo>
                  <a:cubicBezTo>
                    <a:pt x="21821" y="16100"/>
                    <a:pt x="19794" y="14675"/>
                    <a:pt x="18369" y="13345"/>
                  </a:cubicBezTo>
                  <a:cubicBezTo>
                    <a:pt x="17039" y="12078"/>
                    <a:pt x="16532" y="10590"/>
                    <a:pt x="15835" y="8975"/>
                  </a:cubicBezTo>
                  <a:cubicBezTo>
                    <a:pt x="15835" y="8911"/>
                    <a:pt x="15835" y="8880"/>
                    <a:pt x="15835" y="8816"/>
                  </a:cubicBezTo>
                  <a:cubicBezTo>
                    <a:pt x="15835" y="8753"/>
                    <a:pt x="15772" y="8690"/>
                    <a:pt x="15708" y="8690"/>
                  </a:cubicBezTo>
                  <a:cubicBezTo>
                    <a:pt x="15613" y="8500"/>
                    <a:pt x="15487" y="8278"/>
                    <a:pt x="15360" y="8056"/>
                  </a:cubicBezTo>
                  <a:lnTo>
                    <a:pt x="15392" y="7993"/>
                  </a:lnTo>
                  <a:cubicBezTo>
                    <a:pt x="15443" y="7916"/>
                    <a:pt x="15369" y="7818"/>
                    <a:pt x="15289" y="7818"/>
                  </a:cubicBezTo>
                  <a:cubicBezTo>
                    <a:pt x="15270" y="7818"/>
                    <a:pt x="15251" y="7823"/>
                    <a:pt x="15233" y="7835"/>
                  </a:cubicBezTo>
                  <a:cubicBezTo>
                    <a:pt x="14758" y="7043"/>
                    <a:pt x="14283" y="6251"/>
                    <a:pt x="14790" y="5396"/>
                  </a:cubicBezTo>
                  <a:cubicBezTo>
                    <a:pt x="14980" y="5048"/>
                    <a:pt x="15233" y="4795"/>
                    <a:pt x="15423" y="4478"/>
                  </a:cubicBezTo>
                  <a:close/>
                  <a:moveTo>
                    <a:pt x="12700" y="10083"/>
                  </a:moveTo>
                  <a:lnTo>
                    <a:pt x="12700" y="10083"/>
                  </a:lnTo>
                  <a:cubicBezTo>
                    <a:pt x="12637" y="10780"/>
                    <a:pt x="12668" y="11477"/>
                    <a:pt x="12763" y="12173"/>
                  </a:cubicBezTo>
                  <a:cubicBezTo>
                    <a:pt x="12922" y="13282"/>
                    <a:pt x="13302" y="14105"/>
                    <a:pt x="13048" y="15277"/>
                  </a:cubicBezTo>
                  <a:cubicBezTo>
                    <a:pt x="12922" y="15910"/>
                    <a:pt x="12953" y="16322"/>
                    <a:pt x="13270" y="16924"/>
                  </a:cubicBezTo>
                  <a:cubicBezTo>
                    <a:pt x="13745" y="17969"/>
                    <a:pt x="14093" y="18792"/>
                    <a:pt x="14062" y="19901"/>
                  </a:cubicBezTo>
                  <a:cubicBezTo>
                    <a:pt x="14030" y="19869"/>
                    <a:pt x="13998" y="19869"/>
                    <a:pt x="13967" y="19837"/>
                  </a:cubicBezTo>
                  <a:cubicBezTo>
                    <a:pt x="13080" y="19077"/>
                    <a:pt x="12193" y="18222"/>
                    <a:pt x="11813" y="17082"/>
                  </a:cubicBezTo>
                  <a:cubicBezTo>
                    <a:pt x="11306" y="15657"/>
                    <a:pt x="11465" y="14105"/>
                    <a:pt x="11845" y="12680"/>
                  </a:cubicBezTo>
                  <a:cubicBezTo>
                    <a:pt x="12066" y="11762"/>
                    <a:pt x="12288" y="10875"/>
                    <a:pt x="12700" y="10083"/>
                  </a:cubicBezTo>
                  <a:close/>
                  <a:moveTo>
                    <a:pt x="14062" y="19964"/>
                  </a:moveTo>
                  <a:lnTo>
                    <a:pt x="14062" y="19996"/>
                  </a:lnTo>
                  <a:cubicBezTo>
                    <a:pt x="14030" y="19964"/>
                    <a:pt x="14030" y="19964"/>
                    <a:pt x="13998" y="19964"/>
                  </a:cubicBezTo>
                  <a:close/>
                  <a:moveTo>
                    <a:pt x="14442" y="7233"/>
                  </a:moveTo>
                  <a:cubicBezTo>
                    <a:pt x="14600" y="7423"/>
                    <a:pt x="14758" y="7645"/>
                    <a:pt x="14885" y="7835"/>
                  </a:cubicBezTo>
                  <a:cubicBezTo>
                    <a:pt x="14948" y="7930"/>
                    <a:pt x="14980" y="7993"/>
                    <a:pt x="15012" y="8088"/>
                  </a:cubicBezTo>
                  <a:cubicBezTo>
                    <a:pt x="13872" y="9767"/>
                    <a:pt x="14568" y="11318"/>
                    <a:pt x="15043" y="13187"/>
                  </a:cubicBezTo>
                  <a:cubicBezTo>
                    <a:pt x="15392" y="14612"/>
                    <a:pt x="15265" y="16100"/>
                    <a:pt x="15202" y="17525"/>
                  </a:cubicBezTo>
                  <a:cubicBezTo>
                    <a:pt x="15170" y="18254"/>
                    <a:pt x="15138" y="18982"/>
                    <a:pt x="15107" y="19711"/>
                  </a:cubicBezTo>
                  <a:cubicBezTo>
                    <a:pt x="15084" y="20111"/>
                    <a:pt x="15187" y="20355"/>
                    <a:pt x="15009" y="20355"/>
                  </a:cubicBezTo>
                  <a:cubicBezTo>
                    <a:pt x="14933" y="20355"/>
                    <a:pt x="14807" y="20311"/>
                    <a:pt x="14600" y="20217"/>
                  </a:cubicBezTo>
                  <a:cubicBezTo>
                    <a:pt x="14442" y="20154"/>
                    <a:pt x="14315" y="20091"/>
                    <a:pt x="14220" y="20059"/>
                  </a:cubicBezTo>
                  <a:cubicBezTo>
                    <a:pt x="14505" y="18190"/>
                    <a:pt x="13048" y="16797"/>
                    <a:pt x="13397" y="14992"/>
                  </a:cubicBezTo>
                  <a:cubicBezTo>
                    <a:pt x="13587" y="14232"/>
                    <a:pt x="13397" y="13757"/>
                    <a:pt x="13207" y="12965"/>
                  </a:cubicBezTo>
                  <a:cubicBezTo>
                    <a:pt x="12922" y="11857"/>
                    <a:pt x="12890" y="10717"/>
                    <a:pt x="13017" y="9577"/>
                  </a:cubicBezTo>
                  <a:cubicBezTo>
                    <a:pt x="13175" y="9292"/>
                    <a:pt x="13397" y="9007"/>
                    <a:pt x="13618" y="8753"/>
                  </a:cubicBezTo>
                  <a:cubicBezTo>
                    <a:pt x="14030" y="8310"/>
                    <a:pt x="14283" y="7803"/>
                    <a:pt x="14410" y="7265"/>
                  </a:cubicBezTo>
                  <a:cubicBezTo>
                    <a:pt x="14442" y="7265"/>
                    <a:pt x="14442" y="7233"/>
                    <a:pt x="14442" y="7233"/>
                  </a:cubicBezTo>
                  <a:close/>
                  <a:moveTo>
                    <a:pt x="15898" y="9957"/>
                  </a:moveTo>
                  <a:cubicBezTo>
                    <a:pt x="16405" y="11128"/>
                    <a:pt x="16848" y="12300"/>
                    <a:pt x="17830" y="13282"/>
                  </a:cubicBezTo>
                  <a:cubicBezTo>
                    <a:pt x="19255" y="14739"/>
                    <a:pt x="21282" y="16132"/>
                    <a:pt x="23151" y="16892"/>
                  </a:cubicBezTo>
                  <a:cubicBezTo>
                    <a:pt x="23752" y="17145"/>
                    <a:pt x="24354" y="17304"/>
                    <a:pt x="24987" y="17430"/>
                  </a:cubicBezTo>
                  <a:cubicBezTo>
                    <a:pt x="25082" y="18127"/>
                    <a:pt x="25336" y="19267"/>
                    <a:pt x="25114" y="19901"/>
                  </a:cubicBezTo>
                  <a:cubicBezTo>
                    <a:pt x="25177" y="20154"/>
                    <a:pt x="25051" y="20344"/>
                    <a:pt x="24702" y="20376"/>
                  </a:cubicBezTo>
                  <a:cubicBezTo>
                    <a:pt x="24551" y="20554"/>
                    <a:pt x="24406" y="20643"/>
                    <a:pt x="24267" y="20643"/>
                  </a:cubicBezTo>
                  <a:cubicBezTo>
                    <a:pt x="24086" y="20643"/>
                    <a:pt x="23914" y="20491"/>
                    <a:pt x="23752" y="20186"/>
                  </a:cubicBezTo>
                  <a:cubicBezTo>
                    <a:pt x="23562" y="20027"/>
                    <a:pt x="23372" y="19837"/>
                    <a:pt x="23182" y="19679"/>
                  </a:cubicBezTo>
                  <a:cubicBezTo>
                    <a:pt x="22232" y="18919"/>
                    <a:pt x="21092" y="18507"/>
                    <a:pt x="20079" y="17842"/>
                  </a:cubicBezTo>
                  <a:cubicBezTo>
                    <a:pt x="18685" y="16924"/>
                    <a:pt x="17925" y="15467"/>
                    <a:pt x="17260" y="13979"/>
                  </a:cubicBezTo>
                  <a:cubicBezTo>
                    <a:pt x="16658" y="12680"/>
                    <a:pt x="16088" y="11350"/>
                    <a:pt x="15898" y="9957"/>
                  </a:cubicBezTo>
                  <a:close/>
                  <a:moveTo>
                    <a:pt x="820" y="0"/>
                  </a:moveTo>
                  <a:cubicBezTo>
                    <a:pt x="780" y="0"/>
                    <a:pt x="729" y="30"/>
                    <a:pt x="729" y="76"/>
                  </a:cubicBezTo>
                  <a:cubicBezTo>
                    <a:pt x="571" y="361"/>
                    <a:pt x="412" y="646"/>
                    <a:pt x="254" y="963"/>
                  </a:cubicBezTo>
                  <a:cubicBezTo>
                    <a:pt x="254" y="994"/>
                    <a:pt x="254" y="1058"/>
                    <a:pt x="286" y="1089"/>
                  </a:cubicBezTo>
                  <a:cubicBezTo>
                    <a:pt x="2439" y="3053"/>
                    <a:pt x="5448" y="1976"/>
                    <a:pt x="8044" y="2578"/>
                  </a:cubicBezTo>
                  <a:cubicBezTo>
                    <a:pt x="9913" y="3053"/>
                    <a:pt x="11148" y="4034"/>
                    <a:pt x="12288" y="5523"/>
                  </a:cubicBezTo>
                  <a:cubicBezTo>
                    <a:pt x="12795" y="6251"/>
                    <a:pt x="13333" y="6853"/>
                    <a:pt x="14157" y="7201"/>
                  </a:cubicBezTo>
                  <a:cubicBezTo>
                    <a:pt x="13903" y="8025"/>
                    <a:pt x="13333" y="8690"/>
                    <a:pt x="12827" y="9418"/>
                  </a:cubicBezTo>
                  <a:cubicBezTo>
                    <a:pt x="12795" y="9418"/>
                    <a:pt x="12763" y="9450"/>
                    <a:pt x="12763" y="9482"/>
                  </a:cubicBezTo>
                  <a:cubicBezTo>
                    <a:pt x="12510" y="9862"/>
                    <a:pt x="12288" y="10242"/>
                    <a:pt x="12130" y="10685"/>
                  </a:cubicBezTo>
                  <a:cubicBezTo>
                    <a:pt x="11686" y="12110"/>
                    <a:pt x="11243" y="13598"/>
                    <a:pt x="11243" y="15087"/>
                  </a:cubicBezTo>
                  <a:cubicBezTo>
                    <a:pt x="11243" y="16164"/>
                    <a:pt x="11496" y="17272"/>
                    <a:pt x="12066" y="18190"/>
                  </a:cubicBezTo>
                  <a:cubicBezTo>
                    <a:pt x="12351" y="18634"/>
                    <a:pt x="12668" y="18951"/>
                    <a:pt x="13080" y="19299"/>
                  </a:cubicBezTo>
                  <a:cubicBezTo>
                    <a:pt x="13587" y="19742"/>
                    <a:pt x="13777" y="20376"/>
                    <a:pt x="14220" y="20851"/>
                  </a:cubicBezTo>
                  <a:cubicBezTo>
                    <a:pt x="14446" y="21091"/>
                    <a:pt x="14633" y="21194"/>
                    <a:pt x="14787" y="21194"/>
                  </a:cubicBezTo>
                  <a:cubicBezTo>
                    <a:pt x="15647" y="21194"/>
                    <a:pt x="15492" y="17982"/>
                    <a:pt x="15518" y="17525"/>
                  </a:cubicBezTo>
                  <a:cubicBezTo>
                    <a:pt x="15613" y="16069"/>
                    <a:pt x="15740" y="14549"/>
                    <a:pt x="15360" y="13092"/>
                  </a:cubicBezTo>
                  <a:cubicBezTo>
                    <a:pt x="14885" y="11382"/>
                    <a:pt x="14252" y="9988"/>
                    <a:pt x="15170" y="8341"/>
                  </a:cubicBezTo>
                  <a:lnTo>
                    <a:pt x="15170" y="8341"/>
                  </a:lnTo>
                  <a:cubicBezTo>
                    <a:pt x="15297" y="8595"/>
                    <a:pt x="15423" y="8848"/>
                    <a:pt x="15518" y="9070"/>
                  </a:cubicBezTo>
                  <a:cubicBezTo>
                    <a:pt x="15550" y="11065"/>
                    <a:pt x="16373" y="12933"/>
                    <a:pt x="17229" y="14707"/>
                  </a:cubicBezTo>
                  <a:cubicBezTo>
                    <a:pt x="18084" y="16417"/>
                    <a:pt x="19097" y="17652"/>
                    <a:pt x="20807" y="18539"/>
                  </a:cubicBezTo>
                  <a:cubicBezTo>
                    <a:pt x="21821" y="19077"/>
                    <a:pt x="22676" y="19616"/>
                    <a:pt x="23594" y="20344"/>
                  </a:cubicBezTo>
                  <a:cubicBezTo>
                    <a:pt x="23873" y="20567"/>
                    <a:pt x="24300" y="21036"/>
                    <a:pt x="24744" y="21036"/>
                  </a:cubicBezTo>
                  <a:cubicBezTo>
                    <a:pt x="24804" y="21036"/>
                    <a:pt x="24864" y="21028"/>
                    <a:pt x="24924" y="21009"/>
                  </a:cubicBezTo>
                  <a:cubicBezTo>
                    <a:pt x="25367" y="20882"/>
                    <a:pt x="25177" y="20914"/>
                    <a:pt x="25336" y="20597"/>
                  </a:cubicBezTo>
                  <a:cubicBezTo>
                    <a:pt x="25716" y="19869"/>
                    <a:pt x="25367" y="18349"/>
                    <a:pt x="25146" y="17430"/>
                  </a:cubicBezTo>
                  <a:lnTo>
                    <a:pt x="25146" y="17430"/>
                  </a:lnTo>
                  <a:cubicBezTo>
                    <a:pt x="25494" y="17525"/>
                    <a:pt x="25843" y="17557"/>
                    <a:pt x="26191" y="17620"/>
                  </a:cubicBezTo>
                  <a:cubicBezTo>
                    <a:pt x="27073" y="17763"/>
                    <a:pt x="28083" y="18110"/>
                    <a:pt x="28991" y="18110"/>
                  </a:cubicBezTo>
                  <a:cubicBezTo>
                    <a:pt x="29094" y="18110"/>
                    <a:pt x="29195" y="18105"/>
                    <a:pt x="29294" y="18095"/>
                  </a:cubicBezTo>
                  <a:cubicBezTo>
                    <a:pt x="29706" y="18064"/>
                    <a:pt x="30150" y="17937"/>
                    <a:pt x="30340" y="17525"/>
                  </a:cubicBezTo>
                  <a:cubicBezTo>
                    <a:pt x="30561" y="17019"/>
                    <a:pt x="30308" y="17304"/>
                    <a:pt x="30340" y="16797"/>
                  </a:cubicBezTo>
                  <a:cubicBezTo>
                    <a:pt x="30371" y="16385"/>
                    <a:pt x="30625" y="15847"/>
                    <a:pt x="30625" y="15404"/>
                  </a:cubicBezTo>
                  <a:cubicBezTo>
                    <a:pt x="30593" y="14770"/>
                    <a:pt x="29801" y="14295"/>
                    <a:pt x="29611" y="13725"/>
                  </a:cubicBezTo>
                  <a:cubicBezTo>
                    <a:pt x="29421" y="13218"/>
                    <a:pt x="29389" y="12680"/>
                    <a:pt x="29231" y="12173"/>
                  </a:cubicBezTo>
                  <a:cubicBezTo>
                    <a:pt x="29393" y="12134"/>
                    <a:pt x="29605" y="12119"/>
                    <a:pt x="29850" y="12119"/>
                  </a:cubicBezTo>
                  <a:cubicBezTo>
                    <a:pt x="30585" y="12119"/>
                    <a:pt x="31624" y="12253"/>
                    <a:pt x="32556" y="12253"/>
                  </a:cubicBezTo>
                  <a:cubicBezTo>
                    <a:pt x="33799" y="12253"/>
                    <a:pt x="34852" y="12015"/>
                    <a:pt x="34742" y="10907"/>
                  </a:cubicBezTo>
                  <a:cubicBezTo>
                    <a:pt x="34710" y="10495"/>
                    <a:pt x="34488" y="10178"/>
                    <a:pt x="34298" y="9830"/>
                  </a:cubicBezTo>
                  <a:cubicBezTo>
                    <a:pt x="33918" y="9102"/>
                    <a:pt x="33886" y="8341"/>
                    <a:pt x="33570" y="7613"/>
                  </a:cubicBezTo>
                  <a:cubicBezTo>
                    <a:pt x="33285" y="6916"/>
                    <a:pt x="32683" y="6568"/>
                    <a:pt x="32050" y="6283"/>
                  </a:cubicBezTo>
                  <a:cubicBezTo>
                    <a:pt x="32176" y="6251"/>
                    <a:pt x="32335" y="6251"/>
                    <a:pt x="32461" y="6251"/>
                  </a:cubicBezTo>
                  <a:cubicBezTo>
                    <a:pt x="33169" y="6251"/>
                    <a:pt x="33746" y="6512"/>
                    <a:pt x="34409" y="6512"/>
                  </a:cubicBezTo>
                  <a:cubicBezTo>
                    <a:pt x="34547" y="6512"/>
                    <a:pt x="34689" y="6500"/>
                    <a:pt x="34837" y="6473"/>
                  </a:cubicBezTo>
                  <a:cubicBezTo>
                    <a:pt x="34900" y="6473"/>
                    <a:pt x="34963" y="6378"/>
                    <a:pt x="34963" y="6346"/>
                  </a:cubicBezTo>
                  <a:cubicBezTo>
                    <a:pt x="34900" y="5840"/>
                    <a:pt x="34678" y="5586"/>
                    <a:pt x="34266" y="5333"/>
                  </a:cubicBezTo>
                  <a:cubicBezTo>
                    <a:pt x="33443" y="4795"/>
                    <a:pt x="32525" y="4415"/>
                    <a:pt x="31701" y="3844"/>
                  </a:cubicBezTo>
                  <a:cubicBezTo>
                    <a:pt x="30086" y="2768"/>
                    <a:pt x="28471" y="1944"/>
                    <a:pt x="26508" y="1881"/>
                  </a:cubicBezTo>
                  <a:cubicBezTo>
                    <a:pt x="26458" y="1880"/>
                    <a:pt x="26408" y="1879"/>
                    <a:pt x="26359" y="1879"/>
                  </a:cubicBezTo>
                  <a:cubicBezTo>
                    <a:pt x="24082" y="1879"/>
                    <a:pt x="22183" y="3276"/>
                    <a:pt x="19920" y="3338"/>
                  </a:cubicBezTo>
                  <a:cubicBezTo>
                    <a:pt x="19880" y="3339"/>
                    <a:pt x="19840" y="3339"/>
                    <a:pt x="19799" y="3339"/>
                  </a:cubicBezTo>
                  <a:cubicBezTo>
                    <a:pt x="18957" y="3339"/>
                    <a:pt x="18075" y="3126"/>
                    <a:pt x="17242" y="3126"/>
                  </a:cubicBezTo>
                  <a:cubicBezTo>
                    <a:pt x="16889" y="3126"/>
                    <a:pt x="16544" y="3165"/>
                    <a:pt x="16215" y="3274"/>
                  </a:cubicBezTo>
                  <a:cubicBezTo>
                    <a:pt x="15804" y="2917"/>
                    <a:pt x="15321" y="2852"/>
                    <a:pt x="14814" y="2852"/>
                  </a:cubicBezTo>
                  <a:cubicBezTo>
                    <a:pt x="14527" y="2852"/>
                    <a:pt x="14231" y="2873"/>
                    <a:pt x="13936" y="2873"/>
                  </a:cubicBezTo>
                  <a:cubicBezTo>
                    <a:pt x="13830" y="2873"/>
                    <a:pt x="13724" y="2870"/>
                    <a:pt x="13618" y="2863"/>
                  </a:cubicBezTo>
                  <a:cubicBezTo>
                    <a:pt x="12161" y="2768"/>
                    <a:pt x="10863" y="2039"/>
                    <a:pt x="9533" y="1501"/>
                  </a:cubicBezTo>
                  <a:cubicBezTo>
                    <a:pt x="8500" y="1088"/>
                    <a:pt x="7552" y="864"/>
                    <a:pt x="6499" y="864"/>
                  </a:cubicBezTo>
                  <a:cubicBezTo>
                    <a:pt x="6260" y="864"/>
                    <a:pt x="6016" y="876"/>
                    <a:pt x="5764" y="899"/>
                  </a:cubicBezTo>
                  <a:cubicBezTo>
                    <a:pt x="5158" y="972"/>
                    <a:pt x="4590" y="1028"/>
                    <a:pt x="4044" y="1028"/>
                  </a:cubicBezTo>
                  <a:cubicBezTo>
                    <a:pt x="2935" y="1028"/>
                    <a:pt x="1917" y="798"/>
                    <a:pt x="856" y="13"/>
                  </a:cubicBezTo>
                  <a:cubicBezTo>
                    <a:pt x="847" y="4"/>
                    <a:pt x="834" y="0"/>
                    <a:pt x="8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grpSp>
        <p:nvGrpSpPr>
          <p:cNvPr id="282" name="Google Shape;282;p33"/>
          <p:cNvGrpSpPr/>
          <p:nvPr/>
        </p:nvGrpSpPr>
        <p:grpSpPr>
          <a:xfrm>
            <a:off x="10383619" y="1927003"/>
            <a:ext cx="2228684" cy="4930988"/>
            <a:chOff x="1547589" y="-1391798"/>
            <a:chExt cx="1671513" cy="3698241"/>
          </a:xfrm>
        </p:grpSpPr>
        <p:sp>
          <p:nvSpPr>
            <p:cNvPr id="283" name="Google Shape;283;p33"/>
            <p:cNvSpPr/>
            <p:nvPr/>
          </p:nvSpPr>
          <p:spPr>
            <a:xfrm rot="5400000">
              <a:off x="1641491" y="20992"/>
              <a:ext cx="1536579" cy="1015422"/>
            </a:xfrm>
            <a:custGeom>
              <a:avLst/>
              <a:gdLst/>
              <a:ahLst/>
              <a:cxnLst/>
              <a:rect l="l" t="t" r="r" b="b"/>
              <a:pathLst>
                <a:path w="36270" h="23967" extrusionOk="0">
                  <a:moveTo>
                    <a:pt x="23658" y="0"/>
                  </a:moveTo>
                  <a:cubicBezTo>
                    <a:pt x="23650" y="0"/>
                    <a:pt x="23642" y="2"/>
                    <a:pt x="23633" y="4"/>
                  </a:cubicBezTo>
                  <a:cubicBezTo>
                    <a:pt x="19611" y="796"/>
                    <a:pt x="16540" y="4058"/>
                    <a:pt x="12581" y="5103"/>
                  </a:cubicBezTo>
                  <a:cubicBezTo>
                    <a:pt x="11111" y="5517"/>
                    <a:pt x="9391" y="6013"/>
                    <a:pt x="7771" y="6013"/>
                  </a:cubicBezTo>
                  <a:cubicBezTo>
                    <a:pt x="7158" y="6013"/>
                    <a:pt x="6559" y="5942"/>
                    <a:pt x="5994" y="5768"/>
                  </a:cubicBezTo>
                  <a:cubicBezTo>
                    <a:pt x="4949" y="5452"/>
                    <a:pt x="3967" y="4977"/>
                    <a:pt x="3017" y="4438"/>
                  </a:cubicBezTo>
                  <a:cubicBezTo>
                    <a:pt x="2162" y="3868"/>
                    <a:pt x="1243" y="3393"/>
                    <a:pt x="325" y="2950"/>
                  </a:cubicBezTo>
                  <a:cubicBezTo>
                    <a:pt x="301" y="2938"/>
                    <a:pt x="277" y="2932"/>
                    <a:pt x="255" y="2932"/>
                  </a:cubicBezTo>
                  <a:cubicBezTo>
                    <a:pt x="100" y="2932"/>
                    <a:pt x="1" y="3187"/>
                    <a:pt x="167" y="3298"/>
                  </a:cubicBezTo>
                  <a:cubicBezTo>
                    <a:pt x="610" y="3488"/>
                    <a:pt x="1053" y="3710"/>
                    <a:pt x="1497" y="3963"/>
                  </a:cubicBezTo>
                  <a:cubicBezTo>
                    <a:pt x="2003" y="4248"/>
                    <a:pt x="2510" y="4565"/>
                    <a:pt x="3049" y="4850"/>
                  </a:cubicBezTo>
                  <a:cubicBezTo>
                    <a:pt x="3904" y="5420"/>
                    <a:pt x="4695" y="6085"/>
                    <a:pt x="5265" y="6940"/>
                  </a:cubicBezTo>
                  <a:cubicBezTo>
                    <a:pt x="5360" y="7098"/>
                    <a:pt x="5455" y="7257"/>
                    <a:pt x="5550" y="7478"/>
                  </a:cubicBezTo>
                  <a:cubicBezTo>
                    <a:pt x="5519" y="7510"/>
                    <a:pt x="5519" y="7605"/>
                    <a:pt x="5582" y="7637"/>
                  </a:cubicBezTo>
                  <a:cubicBezTo>
                    <a:pt x="5614" y="7637"/>
                    <a:pt x="5614" y="7668"/>
                    <a:pt x="5645" y="7668"/>
                  </a:cubicBezTo>
                  <a:cubicBezTo>
                    <a:pt x="6532" y="9537"/>
                    <a:pt x="7070" y="12704"/>
                    <a:pt x="4885" y="13464"/>
                  </a:cubicBezTo>
                  <a:lnTo>
                    <a:pt x="4790" y="13464"/>
                  </a:lnTo>
                  <a:cubicBezTo>
                    <a:pt x="4727" y="13464"/>
                    <a:pt x="4695" y="13527"/>
                    <a:pt x="4727" y="13590"/>
                  </a:cubicBezTo>
                  <a:cubicBezTo>
                    <a:pt x="4701" y="13642"/>
                    <a:pt x="4739" y="13694"/>
                    <a:pt x="4805" y="13694"/>
                  </a:cubicBezTo>
                  <a:cubicBezTo>
                    <a:pt x="4820" y="13694"/>
                    <a:pt x="4836" y="13691"/>
                    <a:pt x="4854" y="13685"/>
                  </a:cubicBezTo>
                  <a:cubicBezTo>
                    <a:pt x="4885" y="13685"/>
                    <a:pt x="4917" y="13685"/>
                    <a:pt x="4980" y="13654"/>
                  </a:cubicBezTo>
                  <a:cubicBezTo>
                    <a:pt x="5341" y="13699"/>
                    <a:pt x="5758" y="13765"/>
                    <a:pt x="6158" y="13765"/>
                  </a:cubicBezTo>
                  <a:cubicBezTo>
                    <a:pt x="6602" y="13765"/>
                    <a:pt x="7024" y="13684"/>
                    <a:pt x="7324" y="13400"/>
                  </a:cubicBezTo>
                  <a:cubicBezTo>
                    <a:pt x="7609" y="13147"/>
                    <a:pt x="7862" y="12545"/>
                    <a:pt x="8084" y="12260"/>
                  </a:cubicBezTo>
                  <a:cubicBezTo>
                    <a:pt x="8242" y="12039"/>
                    <a:pt x="8369" y="11944"/>
                    <a:pt x="8432" y="11659"/>
                  </a:cubicBezTo>
                  <a:cubicBezTo>
                    <a:pt x="8622" y="10835"/>
                    <a:pt x="7831" y="9949"/>
                    <a:pt x="7577" y="9283"/>
                  </a:cubicBezTo>
                  <a:cubicBezTo>
                    <a:pt x="7229" y="8365"/>
                    <a:pt x="6690" y="7922"/>
                    <a:pt x="5835" y="7510"/>
                  </a:cubicBezTo>
                  <a:cubicBezTo>
                    <a:pt x="5455" y="6718"/>
                    <a:pt x="4917" y="6053"/>
                    <a:pt x="4315" y="5483"/>
                  </a:cubicBezTo>
                  <a:lnTo>
                    <a:pt x="4315" y="5483"/>
                  </a:lnTo>
                  <a:cubicBezTo>
                    <a:pt x="4822" y="5705"/>
                    <a:pt x="5360" y="5927"/>
                    <a:pt x="5899" y="6085"/>
                  </a:cubicBezTo>
                  <a:cubicBezTo>
                    <a:pt x="7514" y="7035"/>
                    <a:pt x="9414" y="7447"/>
                    <a:pt x="11061" y="8428"/>
                  </a:cubicBezTo>
                  <a:cubicBezTo>
                    <a:pt x="11758" y="8840"/>
                    <a:pt x="12423" y="9315"/>
                    <a:pt x="13056" y="9822"/>
                  </a:cubicBezTo>
                  <a:cubicBezTo>
                    <a:pt x="13151" y="10582"/>
                    <a:pt x="12834" y="11247"/>
                    <a:pt x="12803" y="12007"/>
                  </a:cubicBezTo>
                  <a:cubicBezTo>
                    <a:pt x="12739" y="12704"/>
                    <a:pt x="12993" y="13020"/>
                    <a:pt x="13341" y="13622"/>
                  </a:cubicBezTo>
                  <a:cubicBezTo>
                    <a:pt x="13879" y="14509"/>
                    <a:pt x="13753" y="15364"/>
                    <a:pt x="13974" y="16314"/>
                  </a:cubicBezTo>
                  <a:cubicBezTo>
                    <a:pt x="14164" y="16947"/>
                    <a:pt x="14481" y="17517"/>
                    <a:pt x="14924" y="18024"/>
                  </a:cubicBezTo>
                  <a:cubicBezTo>
                    <a:pt x="15463" y="18657"/>
                    <a:pt x="16128" y="19037"/>
                    <a:pt x="16825" y="19449"/>
                  </a:cubicBezTo>
                  <a:cubicBezTo>
                    <a:pt x="17838" y="20083"/>
                    <a:pt x="18440" y="20684"/>
                    <a:pt x="19231" y="21571"/>
                  </a:cubicBezTo>
                  <a:cubicBezTo>
                    <a:pt x="19611" y="22014"/>
                    <a:pt x="20055" y="22426"/>
                    <a:pt x="20593" y="22711"/>
                  </a:cubicBezTo>
                  <a:cubicBezTo>
                    <a:pt x="21480" y="23186"/>
                    <a:pt x="22462" y="23281"/>
                    <a:pt x="23253" y="23946"/>
                  </a:cubicBezTo>
                  <a:cubicBezTo>
                    <a:pt x="23266" y="23959"/>
                    <a:pt x="23285" y="23967"/>
                    <a:pt x="23305" y="23967"/>
                  </a:cubicBezTo>
                  <a:cubicBezTo>
                    <a:pt x="23332" y="23967"/>
                    <a:pt x="23361" y="23952"/>
                    <a:pt x="23380" y="23915"/>
                  </a:cubicBezTo>
                  <a:cubicBezTo>
                    <a:pt x="23443" y="23915"/>
                    <a:pt x="23507" y="23851"/>
                    <a:pt x="23443" y="23756"/>
                  </a:cubicBezTo>
                  <a:cubicBezTo>
                    <a:pt x="22747" y="22616"/>
                    <a:pt x="22462" y="21603"/>
                    <a:pt x="22462" y="20273"/>
                  </a:cubicBezTo>
                  <a:cubicBezTo>
                    <a:pt x="22493" y="19386"/>
                    <a:pt x="22493" y="18499"/>
                    <a:pt x="22367" y="17612"/>
                  </a:cubicBezTo>
                  <a:cubicBezTo>
                    <a:pt x="22208" y="16757"/>
                    <a:pt x="21955" y="15871"/>
                    <a:pt x="21543" y="15111"/>
                  </a:cubicBezTo>
                  <a:cubicBezTo>
                    <a:pt x="21163" y="14350"/>
                    <a:pt x="20530" y="14034"/>
                    <a:pt x="20245" y="13179"/>
                  </a:cubicBezTo>
                  <a:cubicBezTo>
                    <a:pt x="19833" y="11849"/>
                    <a:pt x="19421" y="10962"/>
                    <a:pt x="18091" y="10265"/>
                  </a:cubicBezTo>
                  <a:cubicBezTo>
                    <a:pt x="16977" y="9657"/>
                    <a:pt x="15659" y="9515"/>
                    <a:pt x="14382" y="9515"/>
                  </a:cubicBezTo>
                  <a:cubicBezTo>
                    <a:pt x="14063" y="9515"/>
                    <a:pt x="13746" y="9524"/>
                    <a:pt x="13436" y="9537"/>
                  </a:cubicBezTo>
                  <a:cubicBezTo>
                    <a:pt x="13373" y="9537"/>
                    <a:pt x="13341" y="9600"/>
                    <a:pt x="13373" y="9664"/>
                  </a:cubicBezTo>
                  <a:cubicBezTo>
                    <a:pt x="12708" y="9093"/>
                    <a:pt x="11979" y="8555"/>
                    <a:pt x="11219" y="8112"/>
                  </a:cubicBezTo>
                  <a:cubicBezTo>
                    <a:pt x="9857" y="7288"/>
                    <a:pt x="8337" y="6845"/>
                    <a:pt x="6880" y="6243"/>
                  </a:cubicBezTo>
                  <a:lnTo>
                    <a:pt x="6880" y="6243"/>
                  </a:lnTo>
                  <a:cubicBezTo>
                    <a:pt x="7106" y="6267"/>
                    <a:pt x="7334" y="6278"/>
                    <a:pt x="7563" y="6278"/>
                  </a:cubicBezTo>
                  <a:cubicBezTo>
                    <a:pt x="8846" y="6278"/>
                    <a:pt x="10173" y="5937"/>
                    <a:pt x="11409" y="5642"/>
                  </a:cubicBezTo>
                  <a:cubicBezTo>
                    <a:pt x="11821" y="5547"/>
                    <a:pt x="12201" y="5452"/>
                    <a:pt x="12581" y="5325"/>
                  </a:cubicBezTo>
                  <a:cubicBezTo>
                    <a:pt x="12581" y="5347"/>
                    <a:pt x="12597" y="5370"/>
                    <a:pt x="12617" y="5370"/>
                  </a:cubicBezTo>
                  <a:cubicBezTo>
                    <a:pt x="12626" y="5370"/>
                    <a:pt x="12635" y="5366"/>
                    <a:pt x="12644" y="5357"/>
                  </a:cubicBezTo>
                  <a:cubicBezTo>
                    <a:pt x="14164" y="4660"/>
                    <a:pt x="15779" y="4691"/>
                    <a:pt x="17395" y="4565"/>
                  </a:cubicBezTo>
                  <a:cubicBezTo>
                    <a:pt x="18853" y="4425"/>
                    <a:pt x="20261" y="3937"/>
                    <a:pt x="21708" y="3937"/>
                  </a:cubicBezTo>
                  <a:cubicBezTo>
                    <a:pt x="21895" y="3937"/>
                    <a:pt x="22083" y="3945"/>
                    <a:pt x="22272" y="3963"/>
                  </a:cubicBezTo>
                  <a:cubicBezTo>
                    <a:pt x="22282" y="3974"/>
                    <a:pt x="22289" y="3977"/>
                    <a:pt x="22295" y="3977"/>
                  </a:cubicBezTo>
                  <a:cubicBezTo>
                    <a:pt x="22307" y="3977"/>
                    <a:pt x="22314" y="3963"/>
                    <a:pt x="22335" y="3963"/>
                  </a:cubicBezTo>
                  <a:cubicBezTo>
                    <a:pt x="23780" y="6171"/>
                    <a:pt x="26233" y="7558"/>
                    <a:pt x="28848" y="7558"/>
                  </a:cubicBezTo>
                  <a:cubicBezTo>
                    <a:pt x="29271" y="7558"/>
                    <a:pt x="29698" y="7522"/>
                    <a:pt x="30126" y="7447"/>
                  </a:cubicBezTo>
                  <a:cubicBezTo>
                    <a:pt x="32976" y="6940"/>
                    <a:pt x="36269" y="4438"/>
                    <a:pt x="36111" y="1240"/>
                  </a:cubicBezTo>
                  <a:cubicBezTo>
                    <a:pt x="36111" y="1172"/>
                    <a:pt x="36066" y="1140"/>
                    <a:pt x="36018" y="1140"/>
                  </a:cubicBezTo>
                  <a:cubicBezTo>
                    <a:pt x="35978" y="1140"/>
                    <a:pt x="35936" y="1164"/>
                    <a:pt x="35921" y="1208"/>
                  </a:cubicBezTo>
                  <a:cubicBezTo>
                    <a:pt x="35026" y="1958"/>
                    <a:pt x="33946" y="2375"/>
                    <a:pt x="32823" y="2375"/>
                  </a:cubicBezTo>
                  <a:cubicBezTo>
                    <a:pt x="32475" y="2375"/>
                    <a:pt x="32124" y="2335"/>
                    <a:pt x="31772" y="2253"/>
                  </a:cubicBezTo>
                  <a:cubicBezTo>
                    <a:pt x="30664" y="1968"/>
                    <a:pt x="29682" y="1271"/>
                    <a:pt x="28542" y="1081"/>
                  </a:cubicBezTo>
                  <a:cubicBezTo>
                    <a:pt x="28320" y="1042"/>
                    <a:pt x="28100" y="1024"/>
                    <a:pt x="27884" y="1024"/>
                  </a:cubicBezTo>
                  <a:cubicBezTo>
                    <a:pt x="25816" y="1024"/>
                    <a:pt x="24004" y="2687"/>
                    <a:pt x="22398" y="3805"/>
                  </a:cubicBezTo>
                  <a:cubicBezTo>
                    <a:pt x="22382" y="3789"/>
                    <a:pt x="22359" y="3781"/>
                    <a:pt x="22335" y="3781"/>
                  </a:cubicBezTo>
                  <a:cubicBezTo>
                    <a:pt x="22311" y="3781"/>
                    <a:pt x="22287" y="3789"/>
                    <a:pt x="22272" y="3805"/>
                  </a:cubicBezTo>
                  <a:cubicBezTo>
                    <a:pt x="22001" y="3759"/>
                    <a:pt x="21729" y="3739"/>
                    <a:pt x="21457" y="3739"/>
                  </a:cubicBezTo>
                  <a:cubicBezTo>
                    <a:pt x="20042" y="3739"/>
                    <a:pt x="18612" y="4269"/>
                    <a:pt x="17205" y="4375"/>
                  </a:cubicBezTo>
                  <a:cubicBezTo>
                    <a:pt x="16223" y="4438"/>
                    <a:pt x="15273" y="4470"/>
                    <a:pt x="14323" y="4691"/>
                  </a:cubicBezTo>
                  <a:cubicBezTo>
                    <a:pt x="17490" y="3298"/>
                    <a:pt x="20308" y="1176"/>
                    <a:pt x="23665" y="131"/>
                  </a:cubicBezTo>
                  <a:cubicBezTo>
                    <a:pt x="23751" y="131"/>
                    <a:pt x="23733" y="0"/>
                    <a:pt x="23658"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284" name="Google Shape;284;p33"/>
            <p:cNvSpPr/>
            <p:nvPr/>
          </p:nvSpPr>
          <p:spPr>
            <a:xfrm rot="5400000">
              <a:off x="1940637" y="1239686"/>
              <a:ext cx="1220070" cy="913443"/>
            </a:xfrm>
            <a:custGeom>
              <a:avLst/>
              <a:gdLst/>
              <a:ahLst/>
              <a:cxnLst/>
              <a:rect l="l" t="t" r="r" b="b"/>
              <a:pathLst>
                <a:path w="28799" h="21560" extrusionOk="0">
                  <a:moveTo>
                    <a:pt x="4853" y="1"/>
                  </a:moveTo>
                  <a:cubicBezTo>
                    <a:pt x="4778" y="1"/>
                    <a:pt x="4759" y="134"/>
                    <a:pt x="4846" y="163"/>
                  </a:cubicBezTo>
                  <a:cubicBezTo>
                    <a:pt x="8488" y="1050"/>
                    <a:pt x="12351" y="1810"/>
                    <a:pt x="14790" y="4882"/>
                  </a:cubicBezTo>
                  <a:cubicBezTo>
                    <a:pt x="14758" y="4913"/>
                    <a:pt x="14726" y="4945"/>
                    <a:pt x="14695" y="5008"/>
                  </a:cubicBezTo>
                  <a:cubicBezTo>
                    <a:pt x="14663" y="5135"/>
                    <a:pt x="14663" y="5262"/>
                    <a:pt x="14631" y="5388"/>
                  </a:cubicBezTo>
                  <a:cubicBezTo>
                    <a:pt x="14410" y="5958"/>
                    <a:pt x="14030" y="6338"/>
                    <a:pt x="13523" y="6528"/>
                  </a:cubicBezTo>
                  <a:cubicBezTo>
                    <a:pt x="13301" y="6655"/>
                    <a:pt x="13048" y="6718"/>
                    <a:pt x="12795" y="6845"/>
                  </a:cubicBezTo>
                  <a:cubicBezTo>
                    <a:pt x="11433" y="7542"/>
                    <a:pt x="10514" y="8650"/>
                    <a:pt x="9723" y="9949"/>
                  </a:cubicBezTo>
                  <a:cubicBezTo>
                    <a:pt x="8836" y="11500"/>
                    <a:pt x="8171" y="13147"/>
                    <a:pt x="7253" y="14667"/>
                  </a:cubicBezTo>
                  <a:cubicBezTo>
                    <a:pt x="7221" y="14731"/>
                    <a:pt x="7221" y="14762"/>
                    <a:pt x="7189" y="14826"/>
                  </a:cubicBezTo>
                  <a:cubicBezTo>
                    <a:pt x="6374" y="15779"/>
                    <a:pt x="5179" y="16363"/>
                    <a:pt x="4016" y="16363"/>
                  </a:cubicBezTo>
                  <a:cubicBezTo>
                    <a:pt x="3054" y="16363"/>
                    <a:pt x="2113" y="15964"/>
                    <a:pt x="1425" y="15047"/>
                  </a:cubicBezTo>
                  <a:cubicBezTo>
                    <a:pt x="1192" y="14744"/>
                    <a:pt x="1097" y="14441"/>
                    <a:pt x="860" y="14441"/>
                  </a:cubicBezTo>
                  <a:cubicBezTo>
                    <a:pt x="775" y="14441"/>
                    <a:pt x="672" y="14480"/>
                    <a:pt x="539" y="14572"/>
                  </a:cubicBezTo>
                  <a:cubicBezTo>
                    <a:pt x="0" y="14952"/>
                    <a:pt x="64" y="16124"/>
                    <a:pt x="190" y="16663"/>
                  </a:cubicBezTo>
                  <a:cubicBezTo>
                    <a:pt x="507" y="17771"/>
                    <a:pt x="1457" y="18499"/>
                    <a:pt x="2439" y="19006"/>
                  </a:cubicBezTo>
                  <a:cubicBezTo>
                    <a:pt x="2502" y="19006"/>
                    <a:pt x="2534" y="19006"/>
                    <a:pt x="2566" y="18974"/>
                  </a:cubicBezTo>
                  <a:cubicBezTo>
                    <a:pt x="2724" y="19006"/>
                    <a:pt x="2882" y="19038"/>
                    <a:pt x="3041" y="19038"/>
                  </a:cubicBezTo>
                  <a:cubicBezTo>
                    <a:pt x="3769" y="19133"/>
                    <a:pt x="4529" y="19291"/>
                    <a:pt x="5289" y="19418"/>
                  </a:cubicBezTo>
                  <a:cubicBezTo>
                    <a:pt x="5311" y="19440"/>
                    <a:pt x="5334" y="19462"/>
                    <a:pt x="5367" y="19462"/>
                  </a:cubicBezTo>
                  <a:cubicBezTo>
                    <a:pt x="5381" y="19462"/>
                    <a:pt x="5397" y="19459"/>
                    <a:pt x="5416" y="19449"/>
                  </a:cubicBezTo>
                  <a:cubicBezTo>
                    <a:pt x="5447" y="19449"/>
                    <a:pt x="5447" y="19449"/>
                    <a:pt x="5479" y="19418"/>
                  </a:cubicBezTo>
                  <a:cubicBezTo>
                    <a:pt x="6429" y="19576"/>
                    <a:pt x="7379" y="19671"/>
                    <a:pt x="8298" y="19671"/>
                  </a:cubicBezTo>
                  <a:cubicBezTo>
                    <a:pt x="8931" y="19671"/>
                    <a:pt x="9533" y="19544"/>
                    <a:pt x="10103" y="19291"/>
                  </a:cubicBezTo>
                  <a:cubicBezTo>
                    <a:pt x="10483" y="19133"/>
                    <a:pt x="11401" y="18246"/>
                    <a:pt x="11971" y="17993"/>
                  </a:cubicBezTo>
                  <a:cubicBezTo>
                    <a:pt x="11971" y="18024"/>
                    <a:pt x="12003" y="18024"/>
                    <a:pt x="12035" y="18024"/>
                  </a:cubicBezTo>
                  <a:cubicBezTo>
                    <a:pt x="12161" y="18309"/>
                    <a:pt x="12288" y="18563"/>
                    <a:pt x="12446" y="18848"/>
                  </a:cubicBezTo>
                  <a:cubicBezTo>
                    <a:pt x="12415" y="18911"/>
                    <a:pt x="12446" y="18974"/>
                    <a:pt x="12478" y="18974"/>
                  </a:cubicBezTo>
                  <a:cubicBezTo>
                    <a:pt x="12642" y="19038"/>
                    <a:pt x="12812" y="19066"/>
                    <a:pt x="12986" y="19066"/>
                  </a:cubicBezTo>
                  <a:cubicBezTo>
                    <a:pt x="14114" y="19066"/>
                    <a:pt x="15379" y="17860"/>
                    <a:pt x="16120" y="17201"/>
                  </a:cubicBezTo>
                  <a:cubicBezTo>
                    <a:pt x="17450" y="15997"/>
                    <a:pt x="18463" y="14414"/>
                    <a:pt x="18812" y="12641"/>
                  </a:cubicBezTo>
                  <a:cubicBezTo>
                    <a:pt x="19033" y="11532"/>
                    <a:pt x="18970" y="10424"/>
                    <a:pt x="18653" y="9379"/>
                  </a:cubicBezTo>
                  <a:lnTo>
                    <a:pt x="18653" y="9379"/>
                  </a:lnTo>
                  <a:cubicBezTo>
                    <a:pt x="19192" y="10550"/>
                    <a:pt x="19698" y="11754"/>
                    <a:pt x="20174" y="12989"/>
                  </a:cubicBezTo>
                  <a:cubicBezTo>
                    <a:pt x="19477" y="14699"/>
                    <a:pt x="19635" y="17011"/>
                    <a:pt x="20965" y="18373"/>
                  </a:cubicBezTo>
                  <a:cubicBezTo>
                    <a:pt x="23055" y="20494"/>
                    <a:pt x="26666" y="19069"/>
                    <a:pt x="28534" y="21508"/>
                  </a:cubicBezTo>
                  <a:cubicBezTo>
                    <a:pt x="28534" y="21540"/>
                    <a:pt x="28566" y="21540"/>
                    <a:pt x="28597" y="21540"/>
                  </a:cubicBezTo>
                  <a:cubicBezTo>
                    <a:pt x="28618" y="21553"/>
                    <a:pt x="28641" y="21560"/>
                    <a:pt x="28662" y="21560"/>
                  </a:cubicBezTo>
                  <a:cubicBezTo>
                    <a:pt x="28737" y="21560"/>
                    <a:pt x="28798" y="21480"/>
                    <a:pt x="28724" y="21381"/>
                  </a:cubicBezTo>
                  <a:cubicBezTo>
                    <a:pt x="28692" y="21350"/>
                    <a:pt x="28661" y="21286"/>
                    <a:pt x="28629" y="21254"/>
                  </a:cubicBezTo>
                  <a:cubicBezTo>
                    <a:pt x="28249" y="19513"/>
                    <a:pt x="27299" y="17961"/>
                    <a:pt x="26001" y="16726"/>
                  </a:cubicBezTo>
                  <a:cubicBezTo>
                    <a:pt x="25336" y="16092"/>
                    <a:pt x="24544" y="15554"/>
                    <a:pt x="23752" y="15079"/>
                  </a:cubicBezTo>
                  <a:cubicBezTo>
                    <a:pt x="22612" y="14446"/>
                    <a:pt x="21282" y="14129"/>
                    <a:pt x="20427" y="13116"/>
                  </a:cubicBezTo>
                  <a:cubicBezTo>
                    <a:pt x="20395" y="13084"/>
                    <a:pt x="20395" y="13052"/>
                    <a:pt x="20395" y="13021"/>
                  </a:cubicBezTo>
                  <a:cubicBezTo>
                    <a:pt x="20395" y="12989"/>
                    <a:pt x="20395" y="12989"/>
                    <a:pt x="20395" y="12989"/>
                  </a:cubicBezTo>
                  <a:cubicBezTo>
                    <a:pt x="20395" y="12989"/>
                    <a:pt x="20395" y="12957"/>
                    <a:pt x="20395" y="12957"/>
                  </a:cubicBezTo>
                  <a:cubicBezTo>
                    <a:pt x="19888" y="10867"/>
                    <a:pt x="18843" y="8872"/>
                    <a:pt x="17577" y="7162"/>
                  </a:cubicBezTo>
                  <a:cubicBezTo>
                    <a:pt x="17038" y="6212"/>
                    <a:pt x="16342" y="5293"/>
                    <a:pt x="15360" y="4818"/>
                  </a:cubicBezTo>
                  <a:cubicBezTo>
                    <a:pt x="15328" y="4755"/>
                    <a:pt x="15296" y="4692"/>
                    <a:pt x="15265" y="4660"/>
                  </a:cubicBezTo>
                  <a:cubicBezTo>
                    <a:pt x="15265" y="4597"/>
                    <a:pt x="15233" y="4533"/>
                    <a:pt x="15170" y="4533"/>
                  </a:cubicBezTo>
                  <a:cubicBezTo>
                    <a:pt x="15138" y="4502"/>
                    <a:pt x="15138" y="4470"/>
                    <a:pt x="15106" y="4438"/>
                  </a:cubicBezTo>
                  <a:cubicBezTo>
                    <a:pt x="15088" y="4410"/>
                    <a:pt x="15064" y="4399"/>
                    <a:pt x="15040" y="4399"/>
                  </a:cubicBezTo>
                  <a:cubicBezTo>
                    <a:pt x="14983" y="4399"/>
                    <a:pt x="14926" y="4466"/>
                    <a:pt x="14948" y="4533"/>
                  </a:cubicBezTo>
                  <a:lnTo>
                    <a:pt x="14980" y="4597"/>
                  </a:lnTo>
                  <a:lnTo>
                    <a:pt x="14916" y="4597"/>
                  </a:lnTo>
                  <a:cubicBezTo>
                    <a:pt x="12541" y="1683"/>
                    <a:pt x="8519" y="480"/>
                    <a:pt x="4877" y="5"/>
                  </a:cubicBezTo>
                  <a:cubicBezTo>
                    <a:pt x="4869" y="2"/>
                    <a:pt x="4861" y="1"/>
                    <a:pt x="4853"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285" name="Google Shape;285;p33"/>
            <p:cNvSpPr/>
            <p:nvPr/>
          </p:nvSpPr>
          <p:spPr>
            <a:xfrm rot="5400000">
              <a:off x="1938364" y="9760"/>
              <a:ext cx="906992" cy="851714"/>
            </a:xfrm>
            <a:custGeom>
              <a:avLst/>
              <a:gdLst/>
              <a:ahLst/>
              <a:cxnLst/>
              <a:rect l="l" t="t" r="r" b="b"/>
              <a:pathLst>
                <a:path w="21409" h="20103" extrusionOk="0">
                  <a:moveTo>
                    <a:pt x="16537" y="2431"/>
                  </a:moveTo>
                  <a:cubicBezTo>
                    <a:pt x="17284" y="2431"/>
                    <a:pt x="18027" y="2551"/>
                    <a:pt x="18717" y="2812"/>
                  </a:cubicBezTo>
                  <a:cubicBezTo>
                    <a:pt x="19255" y="2875"/>
                    <a:pt x="19382" y="3192"/>
                    <a:pt x="19097" y="3762"/>
                  </a:cubicBezTo>
                  <a:cubicBezTo>
                    <a:pt x="19002" y="3793"/>
                    <a:pt x="18907" y="3793"/>
                    <a:pt x="18812" y="3825"/>
                  </a:cubicBezTo>
                  <a:cubicBezTo>
                    <a:pt x="18590" y="3952"/>
                    <a:pt x="18210" y="3983"/>
                    <a:pt x="17957" y="4078"/>
                  </a:cubicBezTo>
                  <a:cubicBezTo>
                    <a:pt x="17324" y="4300"/>
                    <a:pt x="16785" y="4617"/>
                    <a:pt x="16247" y="4997"/>
                  </a:cubicBezTo>
                  <a:cubicBezTo>
                    <a:pt x="16189" y="4995"/>
                    <a:pt x="16131" y="4995"/>
                    <a:pt x="16073" y="4995"/>
                  </a:cubicBezTo>
                  <a:cubicBezTo>
                    <a:pt x="14605" y="4995"/>
                    <a:pt x="13073" y="5386"/>
                    <a:pt x="12098" y="6422"/>
                  </a:cubicBezTo>
                  <a:cubicBezTo>
                    <a:pt x="11560" y="6643"/>
                    <a:pt x="11022" y="6865"/>
                    <a:pt x="10483" y="7055"/>
                  </a:cubicBezTo>
                  <a:cubicBezTo>
                    <a:pt x="11402" y="6517"/>
                    <a:pt x="11972" y="5503"/>
                    <a:pt x="12795" y="4807"/>
                  </a:cubicBezTo>
                  <a:cubicBezTo>
                    <a:pt x="13357" y="4349"/>
                    <a:pt x="13918" y="4192"/>
                    <a:pt x="14525" y="4192"/>
                  </a:cubicBezTo>
                  <a:cubicBezTo>
                    <a:pt x="14842" y="4192"/>
                    <a:pt x="15171" y="4235"/>
                    <a:pt x="15519" y="4300"/>
                  </a:cubicBezTo>
                  <a:cubicBezTo>
                    <a:pt x="15883" y="4363"/>
                    <a:pt x="16247" y="4427"/>
                    <a:pt x="16603" y="4427"/>
                  </a:cubicBezTo>
                  <a:cubicBezTo>
                    <a:pt x="16959" y="4427"/>
                    <a:pt x="17308" y="4363"/>
                    <a:pt x="17640" y="4173"/>
                  </a:cubicBezTo>
                  <a:cubicBezTo>
                    <a:pt x="17640" y="4173"/>
                    <a:pt x="17640" y="4110"/>
                    <a:pt x="17609" y="4110"/>
                  </a:cubicBezTo>
                  <a:cubicBezTo>
                    <a:pt x="17327" y="4194"/>
                    <a:pt x="17042" y="4224"/>
                    <a:pt x="16755" y="4224"/>
                  </a:cubicBezTo>
                  <a:cubicBezTo>
                    <a:pt x="15985" y="4224"/>
                    <a:pt x="15206" y="4004"/>
                    <a:pt x="14453" y="4004"/>
                  </a:cubicBezTo>
                  <a:cubicBezTo>
                    <a:pt x="14004" y="4004"/>
                    <a:pt x="13565" y="4082"/>
                    <a:pt x="13143" y="4332"/>
                  </a:cubicBezTo>
                  <a:cubicBezTo>
                    <a:pt x="11813" y="5123"/>
                    <a:pt x="11243" y="6802"/>
                    <a:pt x="9691" y="7213"/>
                  </a:cubicBezTo>
                  <a:cubicBezTo>
                    <a:pt x="8868" y="7055"/>
                    <a:pt x="8076" y="6897"/>
                    <a:pt x="7348" y="6517"/>
                  </a:cubicBezTo>
                  <a:cubicBezTo>
                    <a:pt x="7316" y="6517"/>
                    <a:pt x="7316" y="6485"/>
                    <a:pt x="7285" y="6485"/>
                  </a:cubicBezTo>
                  <a:cubicBezTo>
                    <a:pt x="8045" y="6010"/>
                    <a:pt x="8678" y="5662"/>
                    <a:pt x="9596" y="5630"/>
                  </a:cubicBezTo>
                  <a:cubicBezTo>
                    <a:pt x="9672" y="5630"/>
                    <a:pt x="9745" y="5631"/>
                    <a:pt x="9814" y="5631"/>
                  </a:cubicBezTo>
                  <a:cubicBezTo>
                    <a:pt x="10092" y="5631"/>
                    <a:pt x="10325" y="5611"/>
                    <a:pt x="10578" y="5408"/>
                  </a:cubicBezTo>
                  <a:cubicBezTo>
                    <a:pt x="11117" y="5028"/>
                    <a:pt x="11497" y="4363"/>
                    <a:pt x="12067" y="3920"/>
                  </a:cubicBezTo>
                  <a:cubicBezTo>
                    <a:pt x="12700" y="3445"/>
                    <a:pt x="13428" y="3065"/>
                    <a:pt x="14188" y="2812"/>
                  </a:cubicBezTo>
                  <a:cubicBezTo>
                    <a:pt x="14940" y="2567"/>
                    <a:pt x="15741" y="2431"/>
                    <a:pt x="16537" y="2431"/>
                  </a:cubicBezTo>
                  <a:close/>
                  <a:moveTo>
                    <a:pt x="381" y="373"/>
                  </a:moveTo>
                  <a:lnTo>
                    <a:pt x="381" y="373"/>
                  </a:lnTo>
                  <a:cubicBezTo>
                    <a:pt x="1046" y="1070"/>
                    <a:pt x="1584" y="1893"/>
                    <a:pt x="2344" y="2495"/>
                  </a:cubicBezTo>
                  <a:cubicBezTo>
                    <a:pt x="2819" y="2907"/>
                    <a:pt x="3326" y="3192"/>
                    <a:pt x="3864" y="3477"/>
                  </a:cubicBezTo>
                  <a:cubicBezTo>
                    <a:pt x="4086" y="3572"/>
                    <a:pt x="4308" y="3667"/>
                    <a:pt x="4498" y="3762"/>
                  </a:cubicBezTo>
                  <a:cubicBezTo>
                    <a:pt x="4593" y="3793"/>
                    <a:pt x="4719" y="3825"/>
                    <a:pt x="4814" y="3888"/>
                  </a:cubicBezTo>
                  <a:cubicBezTo>
                    <a:pt x="5163" y="3920"/>
                    <a:pt x="5321" y="4142"/>
                    <a:pt x="5226" y="4522"/>
                  </a:cubicBezTo>
                  <a:cubicBezTo>
                    <a:pt x="5163" y="4522"/>
                    <a:pt x="5163" y="4617"/>
                    <a:pt x="5194" y="4648"/>
                  </a:cubicBezTo>
                  <a:cubicBezTo>
                    <a:pt x="5954" y="5250"/>
                    <a:pt x="6810" y="5725"/>
                    <a:pt x="7760" y="6010"/>
                  </a:cubicBezTo>
                  <a:cubicBezTo>
                    <a:pt x="7538" y="6137"/>
                    <a:pt x="7348" y="6295"/>
                    <a:pt x="7190" y="6453"/>
                  </a:cubicBezTo>
                  <a:cubicBezTo>
                    <a:pt x="7158" y="6485"/>
                    <a:pt x="7095" y="6517"/>
                    <a:pt x="7095" y="6580"/>
                  </a:cubicBezTo>
                  <a:cubicBezTo>
                    <a:pt x="7095" y="6612"/>
                    <a:pt x="7095" y="6675"/>
                    <a:pt x="7095" y="6738"/>
                  </a:cubicBezTo>
                  <a:cubicBezTo>
                    <a:pt x="6873" y="7023"/>
                    <a:pt x="6746" y="7309"/>
                    <a:pt x="6683" y="7657"/>
                  </a:cubicBezTo>
                  <a:cubicBezTo>
                    <a:pt x="6081" y="6137"/>
                    <a:pt x="4561" y="5282"/>
                    <a:pt x="3326" y="4300"/>
                  </a:cubicBezTo>
                  <a:cubicBezTo>
                    <a:pt x="2503" y="3635"/>
                    <a:pt x="1806" y="2907"/>
                    <a:pt x="1172" y="2051"/>
                  </a:cubicBezTo>
                  <a:cubicBezTo>
                    <a:pt x="792" y="1545"/>
                    <a:pt x="666" y="911"/>
                    <a:pt x="381" y="373"/>
                  </a:cubicBezTo>
                  <a:close/>
                  <a:moveTo>
                    <a:pt x="14924" y="5960"/>
                  </a:moveTo>
                  <a:cubicBezTo>
                    <a:pt x="16043" y="5960"/>
                    <a:pt x="17172" y="6245"/>
                    <a:pt x="18147" y="6802"/>
                  </a:cubicBezTo>
                  <a:cubicBezTo>
                    <a:pt x="18844" y="7182"/>
                    <a:pt x="19414" y="7689"/>
                    <a:pt x="19794" y="8385"/>
                  </a:cubicBezTo>
                  <a:cubicBezTo>
                    <a:pt x="20047" y="8829"/>
                    <a:pt x="21061" y="10855"/>
                    <a:pt x="20111" y="11109"/>
                  </a:cubicBezTo>
                  <a:cubicBezTo>
                    <a:pt x="20107" y="11111"/>
                    <a:pt x="20101" y="11112"/>
                    <a:pt x="20094" y="11112"/>
                  </a:cubicBezTo>
                  <a:cubicBezTo>
                    <a:pt x="19982" y="11112"/>
                    <a:pt x="19475" y="10887"/>
                    <a:pt x="19445" y="10887"/>
                  </a:cubicBezTo>
                  <a:cubicBezTo>
                    <a:pt x="19255" y="10855"/>
                    <a:pt x="19065" y="10824"/>
                    <a:pt x="18875" y="10824"/>
                  </a:cubicBezTo>
                  <a:cubicBezTo>
                    <a:pt x="18860" y="10808"/>
                    <a:pt x="18836" y="10800"/>
                    <a:pt x="18812" y="10800"/>
                  </a:cubicBezTo>
                  <a:cubicBezTo>
                    <a:pt x="18788" y="10800"/>
                    <a:pt x="18765" y="10808"/>
                    <a:pt x="18749" y="10824"/>
                  </a:cubicBezTo>
                  <a:cubicBezTo>
                    <a:pt x="18654" y="10824"/>
                    <a:pt x="18559" y="10824"/>
                    <a:pt x="18432" y="10855"/>
                  </a:cubicBezTo>
                  <a:cubicBezTo>
                    <a:pt x="18234" y="10863"/>
                    <a:pt x="18044" y="10868"/>
                    <a:pt x="17860" y="10868"/>
                  </a:cubicBezTo>
                  <a:cubicBezTo>
                    <a:pt x="17247" y="10868"/>
                    <a:pt x="16690" y="10806"/>
                    <a:pt x="16057" y="10539"/>
                  </a:cubicBezTo>
                  <a:cubicBezTo>
                    <a:pt x="15867" y="10254"/>
                    <a:pt x="15645" y="9937"/>
                    <a:pt x="15392" y="9684"/>
                  </a:cubicBezTo>
                  <a:cubicBezTo>
                    <a:pt x="14600" y="8829"/>
                    <a:pt x="13587" y="8195"/>
                    <a:pt x="12510" y="7815"/>
                  </a:cubicBezTo>
                  <a:cubicBezTo>
                    <a:pt x="11782" y="7562"/>
                    <a:pt x="11022" y="7435"/>
                    <a:pt x="10261" y="7309"/>
                  </a:cubicBezTo>
                  <a:cubicBezTo>
                    <a:pt x="10768" y="7213"/>
                    <a:pt x="11275" y="6992"/>
                    <a:pt x="11782" y="6802"/>
                  </a:cubicBezTo>
                  <a:lnTo>
                    <a:pt x="11782" y="6802"/>
                  </a:lnTo>
                  <a:cubicBezTo>
                    <a:pt x="11756" y="6827"/>
                    <a:pt x="11793" y="6874"/>
                    <a:pt x="11824" y="6874"/>
                  </a:cubicBezTo>
                  <a:cubicBezTo>
                    <a:pt x="11832" y="6874"/>
                    <a:pt x="11839" y="6871"/>
                    <a:pt x="11845" y="6865"/>
                  </a:cubicBezTo>
                  <a:cubicBezTo>
                    <a:pt x="11908" y="6802"/>
                    <a:pt x="11972" y="6738"/>
                    <a:pt x="12035" y="6675"/>
                  </a:cubicBezTo>
                  <a:cubicBezTo>
                    <a:pt x="12573" y="6453"/>
                    <a:pt x="13143" y="6200"/>
                    <a:pt x="13713" y="6073"/>
                  </a:cubicBezTo>
                  <a:cubicBezTo>
                    <a:pt x="14110" y="5997"/>
                    <a:pt x="14517" y="5960"/>
                    <a:pt x="14924" y="5960"/>
                  </a:cubicBezTo>
                  <a:close/>
                  <a:moveTo>
                    <a:pt x="16215" y="10824"/>
                  </a:moveTo>
                  <a:cubicBezTo>
                    <a:pt x="17039" y="11077"/>
                    <a:pt x="17894" y="10982"/>
                    <a:pt x="18717" y="11045"/>
                  </a:cubicBezTo>
                  <a:cubicBezTo>
                    <a:pt x="18717" y="11330"/>
                    <a:pt x="18749" y="11615"/>
                    <a:pt x="18812" y="11900"/>
                  </a:cubicBezTo>
                  <a:cubicBezTo>
                    <a:pt x="18907" y="12217"/>
                    <a:pt x="19287" y="12787"/>
                    <a:pt x="19255" y="13041"/>
                  </a:cubicBezTo>
                  <a:cubicBezTo>
                    <a:pt x="19097" y="13294"/>
                    <a:pt x="18907" y="13579"/>
                    <a:pt x="18717" y="13832"/>
                  </a:cubicBezTo>
                  <a:cubicBezTo>
                    <a:pt x="18559" y="13864"/>
                    <a:pt x="18400" y="13896"/>
                    <a:pt x="18242" y="13896"/>
                  </a:cubicBezTo>
                  <a:lnTo>
                    <a:pt x="17894" y="13896"/>
                  </a:lnTo>
                  <a:cubicBezTo>
                    <a:pt x="17640" y="13927"/>
                    <a:pt x="17450" y="13991"/>
                    <a:pt x="17292" y="14117"/>
                  </a:cubicBezTo>
                  <a:cubicBezTo>
                    <a:pt x="17165" y="13674"/>
                    <a:pt x="17070" y="13262"/>
                    <a:pt x="16975" y="12851"/>
                  </a:cubicBezTo>
                  <a:cubicBezTo>
                    <a:pt x="16817" y="12122"/>
                    <a:pt x="16564" y="11425"/>
                    <a:pt x="16215" y="10824"/>
                  </a:cubicBezTo>
                  <a:close/>
                  <a:moveTo>
                    <a:pt x="7316" y="6675"/>
                  </a:moveTo>
                  <a:lnTo>
                    <a:pt x="7316" y="6675"/>
                  </a:lnTo>
                  <a:cubicBezTo>
                    <a:pt x="9311" y="7720"/>
                    <a:pt x="11718" y="7404"/>
                    <a:pt x="13713" y="8607"/>
                  </a:cubicBezTo>
                  <a:cubicBezTo>
                    <a:pt x="14727" y="9209"/>
                    <a:pt x="15614" y="10095"/>
                    <a:pt x="16184" y="11172"/>
                  </a:cubicBezTo>
                  <a:cubicBezTo>
                    <a:pt x="16690" y="12249"/>
                    <a:pt x="16785" y="13452"/>
                    <a:pt x="17102" y="14592"/>
                  </a:cubicBezTo>
                  <a:cubicBezTo>
                    <a:pt x="17229" y="15004"/>
                    <a:pt x="17419" y="15226"/>
                    <a:pt x="16817" y="15542"/>
                  </a:cubicBezTo>
                  <a:cubicBezTo>
                    <a:pt x="16564" y="15669"/>
                    <a:pt x="16089" y="15637"/>
                    <a:pt x="15804" y="15669"/>
                  </a:cubicBezTo>
                  <a:cubicBezTo>
                    <a:pt x="15492" y="15695"/>
                    <a:pt x="15180" y="15716"/>
                    <a:pt x="14868" y="15716"/>
                  </a:cubicBezTo>
                  <a:cubicBezTo>
                    <a:pt x="14420" y="15716"/>
                    <a:pt x="13971" y="15673"/>
                    <a:pt x="13523" y="15542"/>
                  </a:cubicBezTo>
                  <a:cubicBezTo>
                    <a:pt x="12162" y="15131"/>
                    <a:pt x="11338" y="14022"/>
                    <a:pt x="10768" y="12787"/>
                  </a:cubicBezTo>
                  <a:cubicBezTo>
                    <a:pt x="10293" y="11774"/>
                    <a:pt x="9818" y="10950"/>
                    <a:pt x="9090" y="10127"/>
                  </a:cubicBezTo>
                  <a:cubicBezTo>
                    <a:pt x="8171" y="9145"/>
                    <a:pt x="7190" y="8100"/>
                    <a:pt x="7316" y="6675"/>
                  </a:cubicBezTo>
                  <a:close/>
                  <a:moveTo>
                    <a:pt x="8868" y="10254"/>
                  </a:moveTo>
                  <a:lnTo>
                    <a:pt x="8868" y="10254"/>
                  </a:lnTo>
                  <a:cubicBezTo>
                    <a:pt x="9311" y="10760"/>
                    <a:pt x="9723" y="11235"/>
                    <a:pt x="10071" y="11837"/>
                  </a:cubicBezTo>
                  <a:cubicBezTo>
                    <a:pt x="10420" y="12502"/>
                    <a:pt x="10641" y="13262"/>
                    <a:pt x="11085" y="13896"/>
                  </a:cubicBezTo>
                  <a:cubicBezTo>
                    <a:pt x="11687" y="14877"/>
                    <a:pt x="12637" y="15606"/>
                    <a:pt x="13777" y="15859"/>
                  </a:cubicBezTo>
                  <a:cubicBezTo>
                    <a:pt x="13903" y="15891"/>
                    <a:pt x="14062" y="15891"/>
                    <a:pt x="14188" y="15922"/>
                  </a:cubicBezTo>
                  <a:cubicBezTo>
                    <a:pt x="14188" y="15922"/>
                    <a:pt x="14188" y="15922"/>
                    <a:pt x="14188" y="15954"/>
                  </a:cubicBezTo>
                  <a:cubicBezTo>
                    <a:pt x="14442" y="16461"/>
                    <a:pt x="14632" y="17791"/>
                    <a:pt x="14220" y="18329"/>
                  </a:cubicBezTo>
                  <a:cubicBezTo>
                    <a:pt x="13845" y="18793"/>
                    <a:pt x="13578" y="18956"/>
                    <a:pt x="13367" y="18956"/>
                  </a:cubicBezTo>
                  <a:cubicBezTo>
                    <a:pt x="12902" y="18956"/>
                    <a:pt x="12714" y="18163"/>
                    <a:pt x="12257" y="18076"/>
                  </a:cubicBezTo>
                  <a:cubicBezTo>
                    <a:pt x="12193" y="18060"/>
                    <a:pt x="12137" y="18054"/>
                    <a:pt x="12087" y="18054"/>
                  </a:cubicBezTo>
                  <a:cubicBezTo>
                    <a:pt x="11868" y="18054"/>
                    <a:pt x="11750" y="18174"/>
                    <a:pt x="11567" y="18174"/>
                  </a:cubicBezTo>
                  <a:cubicBezTo>
                    <a:pt x="11454" y="18174"/>
                    <a:pt x="11317" y="18129"/>
                    <a:pt x="11117" y="17981"/>
                  </a:cubicBezTo>
                  <a:cubicBezTo>
                    <a:pt x="10610" y="17633"/>
                    <a:pt x="10230" y="16904"/>
                    <a:pt x="9976" y="16366"/>
                  </a:cubicBezTo>
                  <a:cubicBezTo>
                    <a:pt x="9343" y="15162"/>
                    <a:pt x="9216" y="13896"/>
                    <a:pt x="9185" y="12566"/>
                  </a:cubicBezTo>
                  <a:cubicBezTo>
                    <a:pt x="9185" y="11774"/>
                    <a:pt x="9185" y="10982"/>
                    <a:pt x="8868" y="10254"/>
                  </a:cubicBezTo>
                  <a:close/>
                  <a:moveTo>
                    <a:pt x="7031" y="7182"/>
                  </a:moveTo>
                  <a:cubicBezTo>
                    <a:pt x="6968" y="7847"/>
                    <a:pt x="7253" y="8480"/>
                    <a:pt x="7633" y="9082"/>
                  </a:cubicBezTo>
                  <a:cubicBezTo>
                    <a:pt x="7950" y="9620"/>
                    <a:pt x="8361" y="10127"/>
                    <a:pt x="8488" y="10729"/>
                  </a:cubicBezTo>
                  <a:cubicBezTo>
                    <a:pt x="8710" y="11615"/>
                    <a:pt x="8298" y="12439"/>
                    <a:pt x="7950" y="13231"/>
                  </a:cubicBezTo>
                  <a:cubicBezTo>
                    <a:pt x="7095" y="15226"/>
                    <a:pt x="6683" y="17126"/>
                    <a:pt x="7506" y="19058"/>
                  </a:cubicBezTo>
                  <a:cubicBezTo>
                    <a:pt x="7253" y="18583"/>
                    <a:pt x="7063" y="18044"/>
                    <a:pt x="7000" y="17823"/>
                  </a:cubicBezTo>
                  <a:cubicBezTo>
                    <a:pt x="6746" y="17063"/>
                    <a:pt x="6651" y="16271"/>
                    <a:pt x="6683" y="15479"/>
                  </a:cubicBezTo>
                  <a:cubicBezTo>
                    <a:pt x="6746" y="13959"/>
                    <a:pt x="7411" y="12502"/>
                    <a:pt x="7380" y="11014"/>
                  </a:cubicBezTo>
                  <a:cubicBezTo>
                    <a:pt x="7348" y="9715"/>
                    <a:pt x="6493" y="8385"/>
                    <a:pt x="7031" y="7182"/>
                  </a:cubicBezTo>
                  <a:close/>
                  <a:moveTo>
                    <a:pt x="7611" y="8683"/>
                  </a:moveTo>
                  <a:cubicBezTo>
                    <a:pt x="7818" y="9042"/>
                    <a:pt x="8081" y="9380"/>
                    <a:pt x="8361" y="9684"/>
                  </a:cubicBezTo>
                  <a:cubicBezTo>
                    <a:pt x="8425" y="9747"/>
                    <a:pt x="8488" y="9842"/>
                    <a:pt x="8551" y="9905"/>
                  </a:cubicBezTo>
                  <a:cubicBezTo>
                    <a:pt x="8551" y="9937"/>
                    <a:pt x="8551" y="9937"/>
                    <a:pt x="8551" y="9937"/>
                  </a:cubicBezTo>
                  <a:cubicBezTo>
                    <a:pt x="9343" y="11489"/>
                    <a:pt x="8805" y="13294"/>
                    <a:pt x="9216" y="14941"/>
                  </a:cubicBezTo>
                  <a:cubicBezTo>
                    <a:pt x="9280" y="15194"/>
                    <a:pt x="9343" y="15416"/>
                    <a:pt x="9438" y="15637"/>
                  </a:cubicBezTo>
                  <a:cubicBezTo>
                    <a:pt x="9121" y="16239"/>
                    <a:pt x="8868" y="16841"/>
                    <a:pt x="8741" y="17474"/>
                  </a:cubicBezTo>
                  <a:cubicBezTo>
                    <a:pt x="8646" y="17823"/>
                    <a:pt x="8615" y="18171"/>
                    <a:pt x="8583" y="18519"/>
                  </a:cubicBezTo>
                  <a:cubicBezTo>
                    <a:pt x="8551" y="18741"/>
                    <a:pt x="8710" y="19374"/>
                    <a:pt x="8583" y="19533"/>
                  </a:cubicBezTo>
                  <a:cubicBezTo>
                    <a:pt x="8484" y="19692"/>
                    <a:pt x="8372" y="19763"/>
                    <a:pt x="8255" y="19763"/>
                  </a:cubicBezTo>
                  <a:cubicBezTo>
                    <a:pt x="8186" y="19763"/>
                    <a:pt x="8115" y="19738"/>
                    <a:pt x="8045" y="19691"/>
                  </a:cubicBezTo>
                  <a:cubicBezTo>
                    <a:pt x="7380" y="18614"/>
                    <a:pt x="7063" y="17379"/>
                    <a:pt x="7221" y="16112"/>
                  </a:cubicBezTo>
                  <a:cubicBezTo>
                    <a:pt x="7380" y="14751"/>
                    <a:pt x="8076" y="13579"/>
                    <a:pt x="8520" y="12312"/>
                  </a:cubicBezTo>
                  <a:cubicBezTo>
                    <a:pt x="8773" y="11552"/>
                    <a:pt x="8805" y="10919"/>
                    <a:pt x="8456" y="10190"/>
                  </a:cubicBezTo>
                  <a:cubicBezTo>
                    <a:pt x="8231" y="9664"/>
                    <a:pt x="7886" y="9177"/>
                    <a:pt x="7611" y="8683"/>
                  </a:cubicBezTo>
                  <a:close/>
                  <a:moveTo>
                    <a:pt x="159" y="1"/>
                  </a:moveTo>
                  <a:cubicBezTo>
                    <a:pt x="143" y="1"/>
                    <a:pt x="127" y="9"/>
                    <a:pt x="127" y="25"/>
                  </a:cubicBezTo>
                  <a:cubicBezTo>
                    <a:pt x="64" y="25"/>
                    <a:pt x="1" y="88"/>
                    <a:pt x="64" y="151"/>
                  </a:cubicBezTo>
                  <a:cubicBezTo>
                    <a:pt x="444" y="626"/>
                    <a:pt x="507" y="1418"/>
                    <a:pt x="887" y="1956"/>
                  </a:cubicBezTo>
                  <a:cubicBezTo>
                    <a:pt x="1426" y="2685"/>
                    <a:pt x="2027" y="3413"/>
                    <a:pt x="2693" y="3983"/>
                  </a:cubicBezTo>
                  <a:cubicBezTo>
                    <a:pt x="4149" y="5250"/>
                    <a:pt x="5796" y="6042"/>
                    <a:pt x="6651" y="7847"/>
                  </a:cubicBezTo>
                  <a:cubicBezTo>
                    <a:pt x="6651" y="7847"/>
                    <a:pt x="6651" y="7879"/>
                    <a:pt x="6683" y="7879"/>
                  </a:cubicBezTo>
                  <a:cubicBezTo>
                    <a:pt x="6620" y="8892"/>
                    <a:pt x="7190" y="10000"/>
                    <a:pt x="7190" y="11014"/>
                  </a:cubicBezTo>
                  <a:cubicBezTo>
                    <a:pt x="7221" y="11995"/>
                    <a:pt x="6810" y="12977"/>
                    <a:pt x="6651" y="13959"/>
                  </a:cubicBezTo>
                  <a:cubicBezTo>
                    <a:pt x="6493" y="14877"/>
                    <a:pt x="6429" y="15827"/>
                    <a:pt x="6588" y="16777"/>
                  </a:cubicBezTo>
                  <a:cubicBezTo>
                    <a:pt x="6683" y="17506"/>
                    <a:pt x="6905" y="18266"/>
                    <a:pt x="7285" y="18931"/>
                  </a:cubicBezTo>
                  <a:cubicBezTo>
                    <a:pt x="7475" y="19248"/>
                    <a:pt x="7886" y="20103"/>
                    <a:pt x="8330" y="20103"/>
                  </a:cubicBezTo>
                  <a:cubicBezTo>
                    <a:pt x="8710" y="20103"/>
                    <a:pt x="8710" y="19818"/>
                    <a:pt x="8741" y="19533"/>
                  </a:cubicBezTo>
                  <a:cubicBezTo>
                    <a:pt x="8805" y="18836"/>
                    <a:pt x="8710" y="18234"/>
                    <a:pt x="8868" y="17538"/>
                  </a:cubicBezTo>
                  <a:cubicBezTo>
                    <a:pt x="8995" y="16936"/>
                    <a:pt x="9216" y="16366"/>
                    <a:pt x="9501" y="15859"/>
                  </a:cubicBezTo>
                  <a:cubicBezTo>
                    <a:pt x="9660" y="16271"/>
                    <a:pt x="9881" y="16714"/>
                    <a:pt x="10135" y="17094"/>
                  </a:cubicBezTo>
                  <a:cubicBezTo>
                    <a:pt x="10388" y="17506"/>
                    <a:pt x="10831" y="18298"/>
                    <a:pt x="11338" y="18424"/>
                  </a:cubicBezTo>
                  <a:cubicBezTo>
                    <a:pt x="11370" y="18435"/>
                    <a:pt x="11405" y="18438"/>
                    <a:pt x="11441" y="18438"/>
                  </a:cubicBezTo>
                  <a:cubicBezTo>
                    <a:pt x="11514" y="18438"/>
                    <a:pt x="11592" y="18424"/>
                    <a:pt x="11655" y="18424"/>
                  </a:cubicBezTo>
                  <a:cubicBezTo>
                    <a:pt x="11718" y="18424"/>
                    <a:pt x="11782" y="18393"/>
                    <a:pt x="11813" y="18329"/>
                  </a:cubicBezTo>
                  <a:cubicBezTo>
                    <a:pt x="12130" y="18488"/>
                    <a:pt x="12447" y="18646"/>
                    <a:pt x="12732" y="18804"/>
                  </a:cubicBezTo>
                  <a:cubicBezTo>
                    <a:pt x="12827" y="18868"/>
                    <a:pt x="12858" y="18994"/>
                    <a:pt x="12953" y="19058"/>
                  </a:cubicBezTo>
                  <a:cubicBezTo>
                    <a:pt x="13141" y="19170"/>
                    <a:pt x="13306" y="19249"/>
                    <a:pt x="13488" y="19249"/>
                  </a:cubicBezTo>
                  <a:cubicBezTo>
                    <a:pt x="13614" y="19249"/>
                    <a:pt x="13748" y="19212"/>
                    <a:pt x="13903" y="19121"/>
                  </a:cubicBezTo>
                  <a:cubicBezTo>
                    <a:pt x="14758" y="18551"/>
                    <a:pt x="14758" y="16809"/>
                    <a:pt x="14378" y="15922"/>
                  </a:cubicBezTo>
                  <a:lnTo>
                    <a:pt x="14378" y="15922"/>
                  </a:lnTo>
                  <a:cubicBezTo>
                    <a:pt x="14560" y="15947"/>
                    <a:pt x="14746" y="15957"/>
                    <a:pt x="14933" y="15957"/>
                  </a:cubicBezTo>
                  <a:cubicBezTo>
                    <a:pt x="15236" y="15957"/>
                    <a:pt x="15542" y="15930"/>
                    <a:pt x="15835" y="15891"/>
                  </a:cubicBezTo>
                  <a:cubicBezTo>
                    <a:pt x="16247" y="15859"/>
                    <a:pt x="17039" y="15891"/>
                    <a:pt x="17355" y="15606"/>
                  </a:cubicBezTo>
                  <a:cubicBezTo>
                    <a:pt x="17577" y="15384"/>
                    <a:pt x="17514" y="15289"/>
                    <a:pt x="17482" y="14972"/>
                  </a:cubicBezTo>
                  <a:cubicBezTo>
                    <a:pt x="17450" y="14751"/>
                    <a:pt x="17387" y="14529"/>
                    <a:pt x="17324" y="14307"/>
                  </a:cubicBezTo>
                  <a:cubicBezTo>
                    <a:pt x="17894" y="13927"/>
                    <a:pt x="19129" y="14276"/>
                    <a:pt x="19414" y="13484"/>
                  </a:cubicBezTo>
                  <a:cubicBezTo>
                    <a:pt x="19509" y="13231"/>
                    <a:pt x="19445" y="13009"/>
                    <a:pt x="19350" y="12787"/>
                  </a:cubicBezTo>
                  <a:cubicBezTo>
                    <a:pt x="19129" y="12154"/>
                    <a:pt x="18907" y="11710"/>
                    <a:pt x="18875" y="11045"/>
                  </a:cubicBezTo>
                  <a:lnTo>
                    <a:pt x="18875" y="11045"/>
                  </a:lnTo>
                  <a:cubicBezTo>
                    <a:pt x="19382" y="11077"/>
                    <a:pt x="19857" y="11172"/>
                    <a:pt x="20332" y="11457"/>
                  </a:cubicBezTo>
                  <a:cubicBezTo>
                    <a:pt x="20364" y="11457"/>
                    <a:pt x="20427" y="11457"/>
                    <a:pt x="20459" y="11425"/>
                  </a:cubicBezTo>
                  <a:cubicBezTo>
                    <a:pt x="21029" y="10412"/>
                    <a:pt x="20491" y="9209"/>
                    <a:pt x="19984" y="8290"/>
                  </a:cubicBezTo>
                  <a:cubicBezTo>
                    <a:pt x="19445" y="7277"/>
                    <a:pt x="18495" y="6643"/>
                    <a:pt x="17450" y="6232"/>
                  </a:cubicBezTo>
                  <a:cubicBezTo>
                    <a:pt x="16645" y="5910"/>
                    <a:pt x="15790" y="5755"/>
                    <a:pt x="14933" y="5755"/>
                  </a:cubicBezTo>
                  <a:cubicBezTo>
                    <a:pt x="14610" y="5755"/>
                    <a:pt x="14287" y="5777"/>
                    <a:pt x="13967" y="5820"/>
                  </a:cubicBezTo>
                  <a:cubicBezTo>
                    <a:pt x="13492" y="5915"/>
                    <a:pt x="13048" y="6042"/>
                    <a:pt x="12573" y="6232"/>
                  </a:cubicBezTo>
                  <a:cubicBezTo>
                    <a:pt x="13618" y="5503"/>
                    <a:pt x="14885" y="5218"/>
                    <a:pt x="16152" y="5187"/>
                  </a:cubicBezTo>
                  <a:cubicBezTo>
                    <a:pt x="16168" y="5203"/>
                    <a:pt x="16191" y="5210"/>
                    <a:pt x="16215" y="5210"/>
                  </a:cubicBezTo>
                  <a:cubicBezTo>
                    <a:pt x="16239" y="5210"/>
                    <a:pt x="16263" y="5203"/>
                    <a:pt x="16279" y="5187"/>
                  </a:cubicBezTo>
                  <a:lnTo>
                    <a:pt x="16722" y="5187"/>
                  </a:lnTo>
                  <a:cubicBezTo>
                    <a:pt x="17577" y="5250"/>
                    <a:pt x="18432" y="5408"/>
                    <a:pt x="19224" y="5725"/>
                  </a:cubicBezTo>
                  <a:cubicBezTo>
                    <a:pt x="19509" y="5820"/>
                    <a:pt x="20427" y="6105"/>
                    <a:pt x="20586" y="6390"/>
                  </a:cubicBezTo>
                  <a:cubicBezTo>
                    <a:pt x="20902" y="7118"/>
                    <a:pt x="19826" y="7055"/>
                    <a:pt x="19445" y="7118"/>
                  </a:cubicBezTo>
                  <a:cubicBezTo>
                    <a:pt x="19359" y="7147"/>
                    <a:pt x="19377" y="7281"/>
                    <a:pt x="19453" y="7281"/>
                  </a:cubicBezTo>
                  <a:cubicBezTo>
                    <a:pt x="19461" y="7281"/>
                    <a:pt x="19469" y="7280"/>
                    <a:pt x="19477" y="7277"/>
                  </a:cubicBezTo>
                  <a:cubicBezTo>
                    <a:pt x="19889" y="7213"/>
                    <a:pt x="21409" y="7277"/>
                    <a:pt x="21061" y="6580"/>
                  </a:cubicBezTo>
                  <a:cubicBezTo>
                    <a:pt x="20934" y="6232"/>
                    <a:pt x="20142" y="5947"/>
                    <a:pt x="19857" y="5820"/>
                  </a:cubicBezTo>
                  <a:cubicBezTo>
                    <a:pt x="19319" y="5535"/>
                    <a:pt x="18717" y="5345"/>
                    <a:pt x="18115" y="5218"/>
                  </a:cubicBezTo>
                  <a:cubicBezTo>
                    <a:pt x="17640" y="5092"/>
                    <a:pt x="17102" y="5028"/>
                    <a:pt x="16564" y="4997"/>
                  </a:cubicBezTo>
                  <a:cubicBezTo>
                    <a:pt x="16944" y="4743"/>
                    <a:pt x="17355" y="4522"/>
                    <a:pt x="17767" y="4332"/>
                  </a:cubicBezTo>
                  <a:cubicBezTo>
                    <a:pt x="18242" y="4142"/>
                    <a:pt x="18939" y="4142"/>
                    <a:pt x="19382" y="3888"/>
                  </a:cubicBezTo>
                  <a:cubicBezTo>
                    <a:pt x="19635" y="3762"/>
                    <a:pt x="19762" y="3603"/>
                    <a:pt x="19699" y="3318"/>
                  </a:cubicBezTo>
                  <a:cubicBezTo>
                    <a:pt x="19572" y="2748"/>
                    <a:pt x="18717" y="2558"/>
                    <a:pt x="18274" y="2431"/>
                  </a:cubicBezTo>
                  <a:cubicBezTo>
                    <a:pt x="17705" y="2300"/>
                    <a:pt x="17122" y="2229"/>
                    <a:pt x="16544" y="2229"/>
                  </a:cubicBezTo>
                  <a:cubicBezTo>
                    <a:pt x="16285" y="2229"/>
                    <a:pt x="16027" y="2244"/>
                    <a:pt x="15772" y="2273"/>
                  </a:cubicBezTo>
                  <a:cubicBezTo>
                    <a:pt x="14157" y="2431"/>
                    <a:pt x="12605" y="3128"/>
                    <a:pt x="11433" y="4237"/>
                  </a:cubicBezTo>
                  <a:cubicBezTo>
                    <a:pt x="11022" y="4585"/>
                    <a:pt x="10768" y="4933"/>
                    <a:pt x="10293" y="5218"/>
                  </a:cubicBezTo>
                  <a:cubicBezTo>
                    <a:pt x="9786" y="5503"/>
                    <a:pt x="9470" y="5440"/>
                    <a:pt x="8931" y="5535"/>
                  </a:cubicBezTo>
                  <a:cubicBezTo>
                    <a:pt x="8551" y="5598"/>
                    <a:pt x="8203" y="5725"/>
                    <a:pt x="7855" y="5915"/>
                  </a:cubicBezTo>
                  <a:cubicBezTo>
                    <a:pt x="7190" y="5693"/>
                    <a:pt x="6556" y="5408"/>
                    <a:pt x="5954" y="5028"/>
                  </a:cubicBezTo>
                  <a:cubicBezTo>
                    <a:pt x="5606" y="4807"/>
                    <a:pt x="5289" y="4712"/>
                    <a:pt x="5764" y="4522"/>
                  </a:cubicBezTo>
                  <a:cubicBezTo>
                    <a:pt x="5796" y="4522"/>
                    <a:pt x="5796" y="4490"/>
                    <a:pt x="5796" y="4490"/>
                  </a:cubicBezTo>
                  <a:cubicBezTo>
                    <a:pt x="5733" y="4205"/>
                    <a:pt x="5638" y="4110"/>
                    <a:pt x="5384" y="3983"/>
                  </a:cubicBezTo>
                  <a:cubicBezTo>
                    <a:pt x="4688" y="3572"/>
                    <a:pt x="3896" y="3382"/>
                    <a:pt x="3231" y="2970"/>
                  </a:cubicBezTo>
                  <a:cubicBezTo>
                    <a:pt x="1964" y="2178"/>
                    <a:pt x="1331" y="911"/>
                    <a:pt x="191" y="25"/>
                  </a:cubicBezTo>
                  <a:cubicBezTo>
                    <a:pt x="191" y="9"/>
                    <a:pt x="175" y="1"/>
                    <a:pt x="159"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86" name="Google Shape;286;p33"/>
            <p:cNvSpPr/>
            <p:nvPr/>
          </p:nvSpPr>
          <p:spPr>
            <a:xfrm rot="5400000">
              <a:off x="1645644" y="879897"/>
              <a:ext cx="1605083" cy="1008177"/>
            </a:xfrm>
            <a:custGeom>
              <a:avLst/>
              <a:gdLst/>
              <a:ahLst/>
              <a:cxnLst/>
              <a:rect l="l" t="t" r="r" b="b"/>
              <a:pathLst>
                <a:path w="37887" h="23796" extrusionOk="0">
                  <a:moveTo>
                    <a:pt x="18539" y="252"/>
                  </a:moveTo>
                  <a:cubicBezTo>
                    <a:pt x="18777" y="252"/>
                    <a:pt x="19009" y="273"/>
                    <a:pt x="19234" y="319"/>
                  </a:cubicBezTo>
                  <a:cubicBezTo>
                    <a:pt x="19899" y="477"/>
                    <a:pt x="20342" y="984"/>
                    <a:pt x="20976" y="1111"/>
                  </a:cubicBezTo>
                  <a:cubicBezTo>
                    <a:pt x="21082" y="1137"/>
                    <a:pt x="21189" y="1148"/>
                    <a:pt x="21297" y="1148"/>
                  </a:cubicBezTo>
                  <a:cubicBezTo>
                    <a:pt x="21831" y="1148"/>
                    <a:pt x="22380" y="868"/>
                    <a:pt x="22907" y="762"/>
                  </a:cubicBezTo>
                  <a:cubicBezTo>
                    <a:pt x="23216" y="704"/>
                    <a:pt x="23524" y="679"/>
                    <a:pt x="23831" y="679"/>
                  </a:cubicBezTo>
                  <a:cubicBezTo>
                    <a:pt x="26054" y="679"/>
                    <a:pt x="28240" y="2004"/>
                    <a:pt x="30405" y="2004"/>
                  </a:cubicBezTo>
                  <a:cubicBezTo>
                    <a:pt x="30735" y="2004"/>
                    <a:pt x="31065" y="1973"/>
                    <a:pt x="31395" y="1902"/>
                  </a:cubicBezTo>
                  <a:lnTo>
                    <a:pt x="31395" y="1902"/>
                  </a:lnTo>
                  <a:cubicBezTo>
                    <a:pt x="29298" y="3108"/>
                    <a:pt x="27071" y="4096"/>
                    <a:pt x="24679" y="4096"/>
                  </a:cubicBezTo>
                  <a:cubicBezTo>
                    <a:pt x="24180" y="4096"/>
                    <a:pt x="23674" y="4054"/>
                    <a:pt x="23161" y="3961"/>
                  </a:cubicBezTo>
                  <a:cubicBezTo>
                    <a:pt x="21862" y="3739"/>
                    <a:pt x="20691" y="3106"/>
                    <a:pt x="19392" y="2947"/>
                  </a:cubicBezTo>
                  <a:cubicBezTo>
                    <a:pt x="17777" y="2757"/>
                    <a:pt x="16352" y="2504"/>
                    <a:pt x="14864" y="1839"/>
                  </a:cubicBezTo>
                  <a:cubicBezTo>
                    <a:pt x="15149" y="1807"/>
                    <a:pt x="15434" y="1712"/>
                    <a:pt x="15719" y="1649"/>
                  </a:cubicBezTo>
                  <a:cubicBezTo>
                    <a:pt x="15750" y="1617"/>
                    <a:pt x="15750" y="1617"/>
                    <a:pt x="15750" y="1586"/>
                  </a:cubicBezTo>
                  <a:cubicBezTo>
                    <a:pt x="16415" y="1459"/>
                    <a:pt x="17049" y="1332"/>
                    <a:pt x="17745" y="1332"/>
                  </a:cubicBezTo>
                  <a:cubicBezTo>
                    <a:pt x="17777" y="1332"/>
                    <a:pt x="17808" y="1331"/>
                    <a:pt x="17840" y="1331"/>
                  </a:cubicBezTo>
                  <a:cubicBezTo>
                    <a:pt x="19290" y="1331"/>
                    <a:pt x="20596" y="2034"/>
                    <a:pt x="22052" y="2251"/>
                  </a:cubicBezTo>
                  <a:cubicBezTo>
                    <a:pt x="22983" y="2395"/>
                    <a:pt x="23953" y="2446"/>
                    <a:pt x="24937" y="2446"/>
                  </a:cubicBezTo>
                  <a:cubicBezTo>
                    <a:pt x="26765" y="2446"/>
                    <a:pt x="28642" y="2270"/>
                    <a:pt x="30413" y="2187"/>
                  </a:cubicBezTo>
                  <a:cubicBezTo>
                    <a:pt x="30508" y="2187"/>
                    <a:pt x="30508" y="2029"/>
                    <a:pt x="30413" y="2029"/>
                  </a:cubicBezTo>
                  <a:cubicBezTo>
                    <a:pt x="28624" y="2048"/>
                    <a:pt x="26678" y="2257"/>
                    <a:pt x="24782" y="2257"/>
                  </a:cubicBezTo>
                  <a:cubicBezTo>
                    <a:pt x="23489" y="2257"/>
                    <a:pt x="22220" y="2160"/>
                    <a:pt x="21039" y="1839"/>
                  </a:cubicBezTo>
                  <a:cubicBezTo>
                    <a:pt x="19971" y="1564"/>
                    <a:pt x="18962" y="1172"/>
                    <a:pt x="17870" y="1172"/>
                  </a:cubicBezTo>
                  <a:cubicBezTo>
                    <a:pt x="17829" y="1172"/>
                    <a:pt x="17787" y="1173"/>
                    <a:pt x="17745" y="1174"/>
                  </a:cubicBezTo>
                  <a:cubicBezTo>
                    <a:pt x="16479" y="1206"/>
                    <a:pt x="15244" y="1617"/>
                    <a:pt x="13977" y="1649"/>
                  </a:cubicBezTo>
                  <a:cubicBezTo>
                    <a:pt x="13945" y="1649"/>
                    <a:pt x="13945" y="1649"/>
                    <a:pt x="13913" y="1681"/>
                  </a:cubicBezTo>
                  <a:cubicBezTo>
                    <a:pt x="13850" y="1681"/>
                    <a:pt x="13755" y="1681"/>
                    <a:pt x="13692" y="1649"/>
                  </a:cubicBezTo>
                  <a:cubicBezTo>
                    <a:pt x="15150" y="1154"/>
                    <a:pt x="16966" y="252"/>
                    <a:pt x="18539" y="252"/>
                  </a:cubicBezTo>
                  <a:close/>
                  <a:moveTo>
                    <a:pt x="22116" y="9281"/>
                  </a:moveTo>
                  <a:cubicBezTo>
                    <a:pt x="22559" y="9439"/>
                    <a:pt x="23002" y="9566"/>
                    <a:pt x="23446" y="9724"/>
                  </a:cubicBezTo>
                  <a:cubicBezTo>
                    <a:pt x="26043" y="10516"/>
                    <a:pt x="27721" y="11941"/>
                    <a:pt x="29400" y="14031"/>
                  </a:cubicBezTo>
                  <a:cubicBezTo>
                    <a:pt x="31458" y="16597"/>
                    <a:pt x="34182" y="18117"/>
                    <a:pt x="37317" y="18877"/>
                  </a:cubicBezTo>
                  <a:cubicBezTo>
                    <a:pt x="35417" y="19890"/>
                    <a:pt x="33137" y="20840"/>
                    <a:pt x="30983" y="20904"/>
                  </a:cubicBezTo>
                  <a:cubicBezTo>
                    <a:pt x="30907" y="20907"/>
                    <a:pt x="30831" y="20909"/>
                    <a:pt x="30755" y="20909"/>
                  </a:cubicBezTo>
                  <a:cubicBezTo>
                    <a:pt x="28682" y="20909"/>
                    <a:pt x="26686" y="19680"/>
                    <a:pt x="25219" y="18275"/>
                  </a:cubicBezTo>
                  <a:cubicBezTo>
                    <a:pt x="23699" y="16818"/>
                    <a:pt x="22622" y="14918"/>
                    <a:pt x="22306" y="12828"/>
                  </a:cubicBezTo>
                  <a:cubicBezTo>
                    <a:pt x="22147" y="11720"/>
                    <a:pt x="22179" y="10580"/>
                    <a:pt x="21736" y="9629"/>
                  </a:cubicBezTo>
                  <a:lnTo>
                    <a:pt x="21736" y="9629"/>
                  </a:lnTo>
                  <a:cubicBezTo>
                    <a:pt x="22844" y="10896"/>
                    <a:pt x="23604" y="12448"/>
                    <a:pt x="24681" y="13746"/>
                  </a:cubicBezTo>
                  <a:cubicBezTo>
                    <a:pt x="25726" y="15013"/>
                    <a:pt x="26961" y="16090"/>
                    <a:pt x="28323" y="16977"/>
                  </a:cubicBezTo>
                  <a:cubicBezTo>
                    <a:pt x="30053" y="18122"/>
                    <a:pt x="32233" y="19192"/>
                    <a:pt x="34387" y="19192"/>
                  </a:cubicBezTo>
                  <a:cubicBezTo>
                    <a:pt x="35032" y="19192"/>
                    <a:pt x="35675" y="19096"/>
                    <a:pt x="36304" y="18877"/>
                  </a:cubicBezTo>
                  <a:cubicBezTo>
                    <a:pt x="36453" y="18847"/>
                    <a:pt x="36405" y="18621"/>
                    <a:pt x="36241" y="18621"/>
                  </a:cubicBezTo>
                  <a:cubicBezTo>
                    <a:pt x="36230" y="18621"/>
                    <a:pt x="36220" y="18622"/>
                    <a:pt x="36208" y="18623"/>
                  </a:cubicBezTo>
                  <a:cubicBezTo>
                    <a:pt x="35615" y="18801"/>
                    <a:pt x="35013" y="18882"/>
                    <a:pt x="34409" y="18882"/>
                  </a:cubicBezTo>
                  <a:cubicBezTo>
                    <a:pt x="31794" y="18882"/>
                    <a:pt x="29164" y="17375"/>
                    <a:pt x="27183" y="15805"/>
                  </a:cubicBezTo>
                  <a:cubicBezTo>
                    <a:pt x="25948" y="14791"/>
                    <a:pt x="24871" y="13588"/>
                    <a:pt x="23953" y="12258"/>
                  </a:cubicBezTo>
                  <a:cubicBezTo>
                    <a:pt x="23256" y="11308"/>
                    <a:pt x="22686" y="10358"/>
                    <a:pt x="21894" y="9534"/>
                  </a:cubicBezTo>
                  <a:lnTo>
                    <a:pt x="21894" y="9534"/>
                  </a:lnTo>
                  <a:cubicBezTo>
                    <a:pt x="22242" y="9724"/>
                    <a:pt x="22591" y="9914"/>
                    <a:pt x="22939" y="10104"/>
                  </a:cubicBezTo>
                  <a:cubicBezTo>
                    <a:pt x="22957" y="10113"/>
                    <a:pt x="22974" y="10117"/>
                    <a:pt x="22989" y="10117"/>
                  </a:cubicBezTo>
                  <a:cubicBezTo>
                    <a:pt x="23088" y="10117"/>
                    <a:pt x="23143" y="9965"/>
                    <a:pt x="23034" y="9883"/>
                  </a:cubicBezTo>
                  <a:cubicBezTo>
                    <a:pt x="22717" y="9724"/>
                    <a:pt x="22432" y="9503"/>
                    <a:pt x="22116" y="9281"/>
                  </a:cubicBezTo>
                  <a:close/>
                  <a:moveTo>
                    <a:pt x="16320" y="9788"/>
                  </a:moveTo>
                  <a:cubicBezTo>
                    <a:pt x="16447" y="11086"/>
                    <a:pt x="17049" y="12290"/>
                    <a:pt x="16890" y="13620"/>
                  </a:cubicBezTo>
                  <a:cubicBezTo>
                    <a:pt x="16669" y="15235"/>
                    <a:pt x="15687" y="16565"/>
                    <a:pt x="14674" y="17768"/>
                  </a:cubicBezTo>
                  <a:cubicBezTo>
                    <a:pt x="13375" y="19320"/>
                    <a:pt x="11950" y="20872"/>
                    <a:pt x="11538" y="22899"/>
                  </a:cubicBezTo>
                  <a:cubicBezTo>
                    <a:pt x="10810" y="20555"/>
                    <a:pt x="11032" y="18117"/>
                    <a:pt x="12045" y="15900"/>
                  </a:cubicBezTo>
                  <a:cubicBezTo>
                    <a:pt x="12963" y="13873"/>
                    <a:pt x="14547" y="12511"/>
                    <a:pt x="15814" y="10770"/>
                  </a:cubicBezTo>
                  <a:cubicBezTo>
                    <a:pt x="16035" y="10421"/>
                    <a:pt x="16194" y="10104"/>
                    <a:pt x="16320" y="9788"/>
                  </a:cubicBezTo>
                  <a:close/>
                  <a:moveTo>
                    <a:pt x="16130" y="8521"/>
                  </a:moveTo>
                  <a:lnTo>
                    <a:pt x="16130" y="8521"/>
                  </a:lnTo>
                  <a:cubicBezTo>
                    <a:pt x="16099" y="8869"/>
                    <a:pt x="16067" y="9186"/>
                    <a:pt x="15972" y="9566"/>
                  </a:cubicBezTo>
                  <a:cubicBezTo>
                    <a:pt x="15465" y="11308"/>
                    <a:pt x="13660" y="12606"/>
                    <a:pt x="12710" y="14126"/>
                  </a:cubicBezTo>
                  <a:cubicBezTo>
                    <a:pt x="10968" y="16818"/>
                    <a:pt x="10303" y="20017"/>
                    <a:pt x="11348" y="23089"/>
                  </a:cubicBezTo>
                  <a:cubicBezTo>
                    <a:pt x="8846" y="20080"/>
                    <a:pt x="7991" y="15710"/>
                    <a:pt x="10525" y="12385"/>
                  </a:cubicBezTo>
                  <a:cubicBezTo>
                    <a:pt x="11665" y="10928"/>
                    <a:pt x="13248" y="10294"/>
                    <a:pt x="14800" y="9408"/>
                  </a:cubicBezTo>
                  <a:cubicBezTo>
                    <a:pt x="15244" y="9154"/>
                    <a:pt x="15782" y="8901"/>
                    <a:pt x="16130" y="8521"/>
                  </a:cubicBezTo>
                  <a:close/>
                  <a:moveTo>
                    <a:pt x="8854" y="1"/>
                  </a:moveTo>
                  <a:cubicBezTo>
                    <a:pt x="8069" y="1"/>
                    <a:pt x="6440" y="628"/>
                    <a:pt x="6440" y="1617"/>
                  </a:cubicBezTo>
                  <a:cubicBezTo>
                    <a:pt x="6186" y="1617"/>
                    <a:pt x="5901" y="1649"/>
                    <a:pt x="5648" y="1712"/>
                  </a:cubicBezTo>
                  <a:cubicBezTo>
                    <a:pt x="3558" y="2061"/>
                    <a:pt x="1658" y="3359"/>
                    <a:pt x="106" y="4752"/>
                  </a:cubicBezTo>
                  <a:cubicBezTo>
                    <a:pt x="1" y="4831"/>
                    <a:pt x="114" y="4997"/>
                    <a:pt x="227" y="4997"/>
                  </a:cubicBezTo>
                  <a:cubicBezTo>
                    <a:pt x="251" y="4997"/>
                    <a:pt x="274" y="4990"/>
                    <a:pt x="296" y="4974"/>
                  </a:cubicBezTo>
                  <a:cubicBezTo>
                    <a:pt x="2323" y="3707"/>
                    <a:pt x="4159" y="2187"/>
                    <a:pt x="6661" y="2092"/>
                  </a:cubicBezTo>
                  <a:cubicBezTo>
                    <a:pt x="6795" y="2086"/>
                    <a:pt x="6929" y="2083"/>
                    <a:pt x="7064" y="2083"/>
                  </a:cubicBezTo>
                  <a:cubicBezTo>
                    <a:pt x="9006" y="2083"/>
                    <a:pt x="11064" y="2699"/>
                    <a:pt x="12900" y="3232"/>
                  </a:cubicBezTo>
                  <a:cubicBezTo>
                    <a:pt x="13153" y="3296"/>
                    <a:pt x="13343" y="3359"/>
                    <a:pt x="13565" y="3454"/>
                  </a:cubicBezTo>
                  <a:cubicBezTo>
                    <a:pt x="14800" y="4816"/>
                    <a:pt x="16035" y="6336"/>
                    <a:pt x="16130" y="8173"/>
                  </a:cubicBezTo>
                  <a:cubicBezTo>
                    <a:pt x="15529" y="9059"/>
                    <a:pt x="13913" y="9598"/>
                    <a:pt x="13185" y="9978"/>
                  </a:cubicBezTo>
                  <a:cubicBezTo>
                    <a:pt x="12520" y="10326"/>
                    <a:pt x="11887" y="10706"/>
                    <a:pt x="11317" y="11181"/>
                  </a:cubicBezTo>
                  <a:cubicBezTo>
                    <a:pt x="10145" y="12195"/>
                    <a:pt x="9353" y="13588"/>
                    <a:pt x="8941" y="15076"/>
                  </a:cubicBezTo>
                  <a:cubicBezTo>
                    <a:pt x="8118" y="18243"/>
                    <a:pt x="9385" y="21442"/>
                    <a:pt x="11570" y="23754"/>
                  </a:cubicBezTo>
                  <a:cubicBezTo>
                    <a:pt x="11599" y="23783"/>
                    <a:pt x="11632" y="23796"/>
                    <a:pt x="11664" y="23796"/>
                  </a:cubicBezTo>
                  <a:cubicBezTo>
                    <a:pt x="11768" y="23796"/>
                    <a:pt x="11857" y="23661"/>
                    <a:pt x="11760" y="23564"/>
                  </a:cubicBezTo>
                  <a:cubicBezTo>
                    <a:pt x="12108" y="20524"/>
                    <a:pt x="14642" y="18750"/>
                    <a:pt x="16162" y="16343"/>
                  </a:cubicBezTo>
                  <a:cubicBezTo>
                    <a:pt x="16669" y="15520"/>
                    <a:pt x="17080" y="14633"/>
                    <a:pt x="17207" y="13651"/>
                  </a:cubicBezTo>
                  <a:cubicBezTo>
                    <a:pt x="17365" y="12226"/>
                    <a:pt x="16700" y="10865"/>
                    <a:pt x="16510" y="9439"/>
                  </a:cubicBezTo>
                  <a:cubicBezTo>
                    <a:pt x="16510" y="9408"/>
                    <a:pt x="16510" y="9376"/>
                    <a:pt x="16479" y="9376"/>
                  </a:cubicBezTo>
                  <a:cubicBezTo>
                    <a:pt x="16985" y="7413"/>
                    <a:pt x="16004" y="5354"/>
                    <a:pt x="14547" y="3866"/>
                  </a:cubicBezTo>
                  <a:lnTo>
                    <a:pt x="14547" y="3866"/>
                  </a:lnTo>
                  <a:cubicBezTo>
                    <a:pt x="17017" y="5101"/>
                    <a:pt x="18791" y="7254"/>
                    <a:pt x="21007" y="8901"/>
                  </a:cubicBezTo>
                  <a:cubicBezTo>
                    <a:pt x="22306" y="10706"/>
                    <a:pt x="21767" y="13271"/>
                    <a:pt x="22654" y="15298"/>
                  </a:cubicBezTo>
                  <a:cubicBezTo>
                    <a:pt x="23446" y="17103"/>
                    <a:pt x="24776" y="18623"/>
                    <a:pt x="26391" y="19700"/>
                  </a:cubicBezTo>
                  <a:cubicBezTo>
                    <a:pt x="27720" y="20622"/>
                    <a:pt x="29165" y="21242"/>
                    <a:pt x="30746" y="21242"/>
                  </a:cubicBezTo>
                  <a:cubicBezTo>
                    <a:pt x="31011" y="21242"/>
                    <a:pt x="31280" y="21225"/>
                    <a:pt x="31553" y="21189"/>
                  </a:cubicBezTo>
                  <a:cubicBezTo>
                    <a:pt x="33738" y="20904"/>
                    <a:pt x="35828" y="20080"/>
                    <a:pt x="37729" y="19035"/>
                  </a:cubicBezTo>
                  <a:cubicBezTo>
                    <a:pt x="37887" y="18940"/>
                    <a:pt x="37792" y="18750"/>
                    <a:pt x="37634" y="18750"/>
                  </a:cubicBezTo>
                  <a:cubicBezTo>
                    <a:pt x="37634" y="18718"/>
                    <a:pt x="37602" y="18687"/>
                    <a:pt x="37539" y="18687"/>
                  </a:cubicBezTo>
                  <a:cubicBezTo>
                    <a:pt x="35638" y="18338"/>
                    <a:pt x="33770" y="17515"/>
                    <a:pt x="32218" y="16312"/>
                  </a:cubicBezTo>
                  <a:cubicBezTo>
                    <a:pt x="30793" y="15203"/>
                    <a:pt x="29780" y="13778"/>
                    <a:pt x="28608" y="12416"/>
                  </a:cubicBezTo>
                  <a:cubicBezTo>
                    <a:pt x="27626" y="11308"/>
                    <a:pt x="26423" y="10485"/>
                    <a:pt x="25093" y="9914"/>
                  </a:cubicBezTo>
                  <a:cubicBezTo>
                    <a:pt x="23794" y="9344"/>
                    <a:pt x="22306" y="9186"/>
                    <a:pt x="21134" y="8489"/>
                  </a:cubicBezTo>
                  <a:cubicBezTo>
                    <a:pt x="19772" y="7286"/>
                    <a:pt x="18569" y="5893"/>
                    <a:pt x="17144" y="4784"/>
                  </a:cubicBezTo>
                  <a:cubicBezTo>
                    <a:pt x="15529" y="3517"/>
                    <a:pt x="13692" y="2916"/>
                    <a:pt x="11728" y="2409"/>
                  </a:cubicBezTo>
                  <a:cubicBezTo>
                    <a:pt x="10172" y="1982"/>
                    <a:pt x="8557" y="1584"/>
                    <a:pt x="6939" y="1584"/>
                  </a:cubicBezTo>
                  <a:cubicBezTo>
                    <a:pt x="6878" y="1584"/>
                    <a:pt x="6817" y="1584"/>
                    <a:pt x="6756" y="1586"/>
                  </a:cubicBezTo>
                  <a:cubicBezTo>
                    <a:pt x="6883" y="1206"/>
                    <a:pt x="8055" y="699"/>
                    <a:pt x="8181" y="667"/>
                  </a:cubicBezTo>
                  <a:cubicBezTo>
                    <a:pt x="8460" y="574"/>
                    <a:pt x="8718" y="532"/>
                    <a:pt x="8967" y="532"/>
                  </a:cubicBezTo>
                  <a:cubicBezTo>
                    <a:pt x="9396" y="532"/>
                    <a:pt x="9799" y="657"/>
                    <a:pt x="10240" y="857"/>
                  </a:cubicBezTo>
                  <a:cubicBezTo>
                    <a:pt x="10842" y="1111"/>
                    <a:pt x="11443" y="1459"/>
                    <a:pt x="12045" y="1681"/>
                  </a:cubicBezTo>
                  <a:cubicBezTo>
                    <a:pt x="12610" y="1898"/>
                    <a:pt x="13146" y="1981"/>
                    <a:pt x="13682" y="1981"/>
                  </a:cubicBezTo>
                  <a:cubicBezTo>
                    <a:pt x="13927" y="1981"/>
                    <a:pt x="14172" y="1964"/>
                    <a:pt x="14420" y="1934"/>
                  </a:cubicBezTo>
                  <a:cubicBezTo>
                    <a:pt x="14420" y="1966"/>
                    <a:pt x="14452" y="1997"/>
                    <a:pt x="14484" y="1997"/>
                  </a:cubicBezTo>
                  <a:cubicBezTo>
                    <a:pt x="15814" y="2662"/>
                    <a:pt x="17144" y="3042"/>
                    <a:pt x="18632" y="3201"/>
                  </a:cubicBezTo>
                  <a:cubicBezTo>
                    <a:pt x="20437" y="3422"/>
                    <a:pt x="22052" y="4214"/>
                    <a:pt x="23826" y="4372"/>
                  </a:cubicBezTo>
                  <a:cubicBezTo>
                    <a:pt x="24097" y="4397"/>
                    <a:pt x="24367" y="4408"/>
                    <a:pt x="24637" y="4408"/>
                  </a:cubicBezTo>
                  <a:cubicBezTo>
                    <a:pt x="27557" y="4408"/>
                    <a:pt x="30409" y="3048"/>
                    <a:pt x="32757" y="1396"/>
                  </a:cubicBezTo>
                  <a:cubicBezTo>
                    <a:pt x="32757" y="1396"/>
                    <a:pt x="32788" y="1364"/>
                    <a:pt x="32820" y="1364"/>
                  </a:cubicBezTo>
                  <a:cubicBezTo>
                    <a:pt x="32925" y="1285"/>
                    <a:pt x="32856" y="1119"/>
                    <a:pt x="32739" y="1119"/>
                  </a:cubicBezTo>
                  <a:cubicBezTo>
                    <a:pt x="32715" y="1119"/>
                    <a:pt x="32689" y="1126"/>
                    <a:pt x="32662" y="1142"/>
                  </a:cubicBezTo>
                  <a:cubicBezTo>
                    <a:pt x="31930" y="1593"/>
                    <a:pt x="31174" y="1759"/>
                    <a:pt x="30408" y="1759"/>
                  </a:cubicBezTo>
                  <a:cubicBezTo>
                    <a:pt x="29020" y="1759"/>
                    <a:pt x="27600" y="1213"/>
                    <a:pt x="26233" y="825"/>
                  </a:cubicBezTo>
                  <a:cubicBezTo>
                    <a:pt x="25421" y="610"/>
                    <a:pt x="24723" y="516"/>
                    <a:pt x="24023" y="516"/>
                  </a:cubicBezTo>
                  <a:cubicBezTo>
                    <a:pt x="23385" y="516"/>
                    <a:pt x="22746" y="594"/>
                    <a:pt x="22021" y="730"/>
                  </a:cubicBezTo>
                  <a:cubicBezTo>
                    <a:pt x="21853" y="763"/>
                    <a:pt x="21691" y="778"/>
                    <a:pt x="21533" y="778"/>
                  </a:cubicBezTo>
                  <a:cubicBezTo>
                    <a:pt x="20449" y="778"/>
                    <a:pt x="19572" y="99"/>
                    <a:pt x="18414" y="99"/>
                  </a:cubicBezTo>
                  <a:cubicBezTo>
                    <a:pt x="18280" y="99"/>
                    <a:pt x="18142" y="108"/>
                    <a:pt x="17999" y="129"/>
                  </a:cubicBezTo>
                  <a:cubicBezTo>
                    <a:pt x="16415" y="350"/>
                    <a:pt x="14800" y="1047"/>
                    <a:pt x="13312" y="1617"/>
                  </a:cubicBezTo>
                  <a:cubicBezTo>
                    <a:pt x="12647" y="1491"/>
                    <a:pt x="12013" y="1269"/>
                    <a:pt x="11285" y="857"/>
                  </a:cubicBezTo>
                  <a:cubicBezTo>
                    <a:pt x="10557" y="445"/>
                    <a:pt x="9796" y="34"/>
                    <a:pt x="8910" y="2"/>
                  </a:cubicBezTo>
                  <a:cubicBezTo>
                    <a:pt x="8892" y="1"/>
                    <a:pt x="8873" y="1"/>
                    <a:pt x="88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87" name="Google Shape;287;p33"/>
            <p:cNvSpPr/>
            <p:nvPr/>
          </p:nvSpPr>
          <p:spPr>
            <a:xfrm rot="5400000">
              <a:off x="2381720" y="1569310"/>
              <a:ext cx="150735" cy="136000"/>
            </a:xfrm>
            <a:custGeom>
              <a:avLst/>
              <a:gdLst/>
              <a:ahLst/>
              <a:cxnLst/>
              <a:rect l="l" t="t" r="r" b="b"/>
              <a:pathLst>
                <a:path w="3558" h="3210" extrusionOk="0">
                  <a:moveTo>
                    <a:pt x="98" y="1"/>
                  </a:moveTo>
                  <a:cubicBezTo>
                    <a:pt x="46" y="1"/>
                    <a:pt x="1" y="68"/>
                    <a:pt x="50" y="116"/>
                  </a:cubicBezTo>
                  <a:cubicBezTo>
                    <a:pt x="1253" y="1067"/>
                    <a:pt x="2361" y="2112"/>
                    <a:pt x="3438" y="3188"/>
                  </a:cubicBezTo>
                  <a:cubicBezTo>
                    <a:pt x="3453" y="3203"/>
                    <a:pt x="3468" y="3209"/>
                    <a:pt x="3481" y="3209"/>
                  </a:cubicBezTo>
                  <a:cubicBezTo>
                    <a:pt x="3526" y="3209"/>
                    <a:pt x="3557" y="3142"/>
                    <a:pt x="3533" y="3093"/>
                  </a:cubicBezTo>
                  <a:cubicBezTo>
                    <a:pt x="2551" y="1922"/>
                    <a:pt x="1380" y="908"/>
                    <a:pt x="145" y="21"/>
                  </a:cubicBezTo>
                  <a:cubicBezTo>
                    <a:pt x="130" y="7"/>
                    <a:pt x="113" y="1"/>
                    <a:pt x="98"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88" name="Google Shape;288;p33"/>
            <p:cNvSpPr/>
            <p:nvPr/>
          </p:nvSpPr>
          <p:spPr>
            <a:xfrm rot="5400000">
              <a:off x="2109709" y="1653888"/>
              <a:ext cx="425895" cy="292590"/>
            </a:xfrm>
            <a:custGeom>
              <a:avLst/>
              <a:gdLst/>
              <a:ahLst/>
              <a:cxnLst/>
              <a:rect l="l" t="t" r="r" b="b"/>
              <a:pathLst>
                <a:path w="10053" h="6906" extrusionOk="0">
                  <a:moveTo>
                    <a:pt x="89" y="0"/>
                  </a:moveTo>
                  <a:cubicBezTo>
                    <a:pt x="41" y="0"/>
                    <a:pt x="0" y="45"/>
                    <a:pt x="23" y="90"/>
                  </a:cubicBezTo>
                  <a:cubicBezTo>
                    <a:pt x="2493" y="3478"/>
                    <a:pt x="6103" y="5474"/>
                    <a:pt x="9967" y="6899"/>
                  </a:cubicBezTo>
                  <a:cubicBezTo>
                    <a:pt x="9975" y="6903"/>
                    <a:pt x="9984" y="6905"/>
                    <a:pt x="9991" y="6905"/>
                  </a:cubicBezTo>
                  <a:cubicBezTo>
                    <a:pt x="10037" y="6905"/>
                    <a:pt x="10053" y="6831"/>
                    <a:pt x="9998" y="6804"/>
                  </a:cubicBezTo>
                  <a:cubicBezTo>
                    <a:pt x="6230" y="5315"/>
                    <a:pt x="2683" y="3288"/>
                    <a:pt x="149" y="27"/>
                  </a:cubicBezTo>
                  <a:cubicBezTo>
                    <a:pt x="131" y="8"/>
                    <a:pt x="109" y="0"/>
                    <a:pt x="8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89" name="Google Shape;289;p33"/>
            <p:cNvSpPr/>
            <p:nvPr/>
          </p:nvSpPr>
          <p:spPr>
            <a:xfrm rot="5400000">
              <a:off x="2049527" y="1611160"/>
              <a:ext cx="461058" cy="327543"/>
            </a:xfrm>
            <a:custGeom>
              <a:avLst/>
              <a:gdLst/>
              <a:ahLst/>
              <a:cxnLst/>
              <a:rect l="l" t="t" r="r" b="b"/>
              <a:pathLst>
                <a:path w="10883" h="7731" extrusionOk="0">
                  <a:moveTo>
                    <a:pt x="62" y="1"/>
                  </a:moveTo>
                  <a:cubicBezTo>
                    <a:pt x="29" y="1"/>
                    <a:pt x="1" y="28"/>
                    <a:pt x="20" y="67"/>
                  </a:cubicBezTo>
                  <a:cubicBezTo>
                    <a:pt x="1667" y="4501"/>
                    <a:pt x="6037" y="7731"/>
                    <a:pt x="10851" y="7731"/>
                  </a:cubicBezTo>
                  <a:cubicBezTo>
                    <a:pt x="10883" y="7731"/>
                    <a:pt x="10883" y="7667"/>
                    <a:pt x="10851" y="7667"/>
                  </a:cubicBezTo>
                  <a:cubicBezTo>
                    <a:pt x="6069" y="7351"/>
                    <a:pt x="1889" y="4501"/>
                    <a:pt x="115" y="35"/>
                  </a:cubicBezTo>
                  <a:cubicBezTo>
                    <a:pt x="103" y="11"/>
                    <a:pt x="82" y="1"/>
                    <a:pt x="6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90" name="Google Shape;290;p33"/>
            <p:cNvSpPr/>
            <p:nvPr/>
          </p:nvSpPr>
          <p:spPr>
            <a:xfrm rot="5400000">
              <a:off x="1546399" y="-711678"/>
              <a:ext cx="613149" cy="610770"/>
            </a:xfrm>
            <a:custGeom>
              <a:avLst/>
              <a:gdLst/>
              <a:ahLst/>
              <a:cxnLst/>
              <a:rect l="l" t="t" r="r" b="b"/>
              <a:pathLst>
                <a:path w="14473" h="14416" extrusionOk="0">
                  <a:moveTo>
                    <a:pt x="7506" y="13344"/>
                  </a:moveTo>
                  <a:cubicBezTo>
                    <a:pt x="7411" y="13502"/>
                    <a:pt x="7316" y="13660"/>
                    <a:pt x="7157" y="13787"/>
                  </a:cubicBezTo>
                  <a:cubicBezTo>
                    <a:pt x="7157" y="13819"/>
                    <a:pt x="7126" y="13819"/>
                    <a:pt x="7126" y="13819"/>
                  </a:cubicBezTo>
                  <a:cubicBezTo>
                    <a:pt x="7252" y="13692"/>
                    <a:pt x="7379" y="13502"/>
                    <a:pt x="7506" y="13344"/>
                  </a:cubicBezTo>
                  <a:close/>
                  <a:moveTo>
                    <a:pt x="5736" y="1"/>
                  </a:moveTo>
                  <a:cubicBezTo>
                    <a:pt x="5432" y="1"/>
                    <a:pt x="5138" y="85"/>
                    <a:pt x="4877" y="296"/>
                  </a:cubicBezTo>
                  <a:cubicBezTo>
                    <a:pt x="4814" y="296"/>
                    <a:pt x="4719" y="328"/>
                    <a:pt x="4529" y="391"/>
                  </a:cubicBezTo>
                  <a:cubicBezTo>
                    <a:pt x="4497" y="391"/>
                    <a:pt x="4465" y="423"/>
                    <a:pt x="4434" y="454"/>
                  </a:cubicBezTo>
                  <a:cubicBezTo>
                    <a:pt x="3737" y="613"/>
                    <a:pt x="3199" y="1088"/>
                    <a:pt x="2977" y="1753"/>
                  </a:cubicBezTo>
                  <a:cubicBezTo>
                    <a:pt x="2819" y="2291"/>
                    <a:pt x="2819" y="2861"/>
                    <a:pt x="2724" y="3431"/>
                  </a:cubicBezTo>
                  <a:cubicBezTo>
                    <a:pt x="2629" y="4065"/>
                    <a:pt x="2439" y="4698"/>
                    <a:pt x="2217" y="5331"/>
                  </a:cubicBezTo>
                  <a:cubicBezTo>
                    <a:pt x="1805" y="6408"/>
                    <a:pt x="0" y="8815"/>
                    <a:pt x="1267" y="9955"/>
                  </a:cubicBezTo>
                  <a:cubicBezTo>
                    <a:pt x="1330" y="10208"/>
                    <a:pt x="1457" y="10430"/>
                    <a:pt x="1647" y="10683"/>
                  </a:cubicBezTo>
                  <a:cubicBezTo>
                    <a:pt x="1991" y="11102"/>
                    <a:pt x="2469" y="11348"/>
                    <a:pt x="2978" y="11348"/>
                  </a:cubicBezTo>
                  <a:cubicBezTo>
                    <a:pt x="3124" y="11348"/>
                    <a:pt x="3272" y="11328"/>
                    <a:pt x="3420" y="11285"/>
                  </a:cubicBezTo>
                  <a:lnTo>
                    <a:pt x="3420" y="11285"/>
                  </a:lnTo>
                  <a:cubicBezTo>
                    <a:pt x="3357" y="11697"/>
                    <a:pt x="3357" y="12109"/>
                    <a:pt x="3642" y="12520"/>
                  </a:cubicBezTo>
                  <a:cubicBezTo>
                    <a:pt x="4085" y="13090"/>
                    <a:pt x="4845" y="13819"/>
                    <a:pt x="5479" y="14167"/>
                  </a:cubicBezTo>
                  <a:cubicBezTo>
                    <a:pt x="5778" y="14340"/>
                    <a:pt x="6051" y="14415"/>
                    <a:pt x="6301" y="14415"/>
                  </a:cubicBezTo>
                  <a:cubicBezTo>
                    <a:pt x="7056" y="14415"/>
                    <a:pt x="7592" y="13725"/>
                    <a:pt x="7949" y="12964"/>
                  </a:cubicBezTo>
                  <a:cubicBezTo>
                    <a:pt x="8377" y="13277"/>
                    <a:pt x="8856" y="13643"/>
                    <a:pt x="9410" y="13643"/>
                  </a:cubicBezTo>
                  <a:cubicBezTo>
                    <a:pt x="9471" y="13643"/>
                    <a:pt x="9533" y="13638"/>
                    <a:pt x="9596" y="13629"/>
                  </a:cubicBezTo>
                  <a:cubicBezTo>
                    <a:pt x="9754" y="13597"/>
                    <a:pt x="9913" y="13534"/>
                    <a:pt x="10071" y="13439"/>
                  </a:cubicBezTo>
                  <a:cubicBezTo>
                    <a:pt x="10198" y="13375"/>
                    <a:pt x="10293" y="13217"/>
                    <a:pt x="10388" y="13122"/>
                  </a:cubicBezTo>
                  <a:cubicBezTo>
                    <a:pt x="10768" y="12710"/>
                    <a:pt x="10736" y="12837"/>
                    <a:pt x="11274" y="12489"/>
                  </a:cubicBezTo>
                  <a:cubicBezTo>
                    <a:pt x="11401" y="12425"/>
                    <a:pt x="11496" y="12362"/>
                    <a:pt x="11559" y="12267"/>
                  </a:cubicBezTo>
                  <a:cubicBezTo>
                    <a:pt x="11813" y="12615"/>
                    <a:pt x="12129" y="12837"/>
                    <a:pt x="12573" y="12932"/>
                  </a:cubicBezTo>
                  <a:cubicBezTo>
                    <a:pt x="12604" y="12932"/>
                    <a:pt x="12668" y="12932"/>
                    <a:pt x="12668" y="12900"/>
                  </a:cubicBezTo>
                  <a:cubicBezTo>
                    <a:pt x="12858" y="12647"/>
                    <a:pt x="12889" y="12457"/>
                    <a:pt x="12858" y="12140"/>
                  </a:cubicBezTo>
                  <a:cubicBezTo>
                    <a:pt x="12826" y="11824"/>
                    <a:pt x="12699" y="11539"/>
                    <a:pt x="12668" y="11222"/>
                  </a:cubicBezTo>
                  <a:cubicBezTo>
                    <a:pt x="12668" y="10905"/>
                    <a:pt x="12731" y="10588"/>
                    <a:pt x="12794" y="10272"/>
                  </a:cubicBezTo>
                  <a:cubicBezTo>
                    <a:pt x="12858" y="9955"/>
                    <a:pt x="12984" y="9448"/>
                    <a:pt x="12858" y="9132"/>
                  </a:cubicBezTo>
                  <a:lnTo>
                    <a:pt x="12858" y="9132"/>
                  </a:lnTo>
                  <a:cubicBezTo>
                    <a:pt x="13143" y="9163"/>
                    <a:pt x="13459" y="9195"/>
                    <a:pt x="13776" y="9195"/>
                  </a:cubicBezTo>
                  <a:cubicBezTo>
                    <a:pt x="13871" y="9258"/>
                    <a:pt x="13966" y="9290"/>
                    <a:pt x="14061" y="9353"/>
                  </a:cubicBezTo>
                  <a:cubicBezTo>
                    <a:pt x="14073" y="9359"/>
                    <a:pt x="14084" y="9362"/>
                    <a:pt x="14096" y="9362"/>
                  </a:cubicBezTo>
                  <a:cubicBezTo>
                    <a:pt x="14146" y="9362"/>
                    <a:pt x="14188" y="9310"/>
                    <a:pt x="14188" y="9258"/>
                  </a:cubicBezTo>
                  <a:cubicBezTo>
                    <a:pt x="14473" y="7992"/>
                    <a:pt x="14061" y="6788"/>
                    <a:pt x="13491" y="5648"/>
                  </a:cubicBezTo>
                  <a:cubicBezTo>
                    <a:pt x="12858" y="4381"/>
                    <a:pt x="12034" y="2988"/>
                    <a:pt x="10926" y="2038"/>
                  </a:cubicBezTo>
                  <a:cubicBezTo>
                    <a:pt x="10483" y="1658"/>
                    <a:pt x="10008" y="1436"/>
                    <a:pt x="9406" y="1310"/>
                  </a:cubicBezTo>
                  <a:cubicBezTo>
                    <a:pt x="9026" y="1214"/>
                    <a:pt x="8646" y="1214"/>
                    <a:pt x="8266" y="1088"/>
                  </a:cubicBezTo>
                  <a:cubicBezTo>
                    <a:pt x="7854" y="929"/>
                    <a:pt x="7506" y="676"/>
                    <a:pt x="7126" y="454"/>
                  </a:cubicBezTo>
                  <a:cubicBezTo>
                    <a:pt x="6702" y="204"/>
                    <a:pt x="6208" y="1"/>
                    <a:pt x="5736"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91" name="Google Shape;291;p33"/>
            <p:cNvSpPr/>
            <p:nvPr/>
          </p:nvSpPr>
          <p:spPr>
            <a:xfrm rot="5400000">
              <a:off x="2500684" y="-315042"/>
              <a:ext cx="2711" cy="1356"/>
            </a:xfrm>
            <a:custGeom>
              <a:avLst/>
              <a:gdLst/>
              <a:ahLst/>
              <a:cxnLst/>
              <a:rect l="l" t="t" r="r" b="b"/>
              <a:pathLst>
                <a:path w="64" h="32" extrusionOk="0">
                  <a:moveTo>
                    <a:pt x="32" y="0"/>
                  </a:moveTo>
                  <a:cubicBezTo>
                    <a:pt x="0" y="0"/>
                    <a:pt x="0" y="32"/>
                    <a:pt x="32" y="32"/>
                  </a:cubicBezTo>
                  <a:cubicBezTo>
                    <a:pt x="32" y="32"/>
                    <a:pt x="63" y="0"/>
                    <a:pt x="32" y="0"/>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92" name="Google Shape;292;p33"/>
            <p:cNvSpPr/>
            <p:nvPr/>
          </p:nvSpPr>
          <p:spPr>
            <a:xfrm rot="5400000">
              <a:off x="1866578" y="-1327629"/>
              <a:ext cx="1257012" cy="1448036"/>
            </a:xfrm>
            <a:custGeom>
              <a:avLst/>
              <a:gdLst/>
              <a:ahLst/>
              <a:cxnLst/>
              <a:rect l="l" t="t" r="r" b="b"/>
              <a:pathLst>
                <a:path w="29671" h="34178" extrusionOk="0">
                  <a:moveTo>
                    <a:pt x="3294" y="8232"/>
                  </a:moveTo>
                  <a:cubicBezTo>
                    <a:pt x="4877" y="9562"/>
                    <a:pt x="7759" y="8454"/>
                    <a:pt x="8963" y="10449"/>
                  </a:cubicBezTo>
                  <a:cubicBezTo>
                    <a:pt x="8582" y="11114"/>
                    <a:pt x="8266" y="11874"/>
                    <a:pt x="8139" y="12666"/>
                  </a:cubicBezTo>
                  <a:cubicBezTo>
                    <a:pt x="7981" y="13521"/>
                    <a:pt x="8582" y="14629"/>
                    <a:pt x="8139" y="15389"/>
                  </a:cubicBezTo>
                  <a:cubicBezTo>
                    <a:pt x="8099" y="15429"/>
                    <a:pt x="8110" y="15494"/>
                    <a:pt x="8147" y="15529"/>
                  </a:cubicBezTo>
                  <a:lnTo>
                    <a:pt x="8147" y="15529"/>
                  </a:lnTo>
                  <a:cubicBezTo>
                    <a:pt x="7230" y="14711"/>
                    <a:pt x="6427" y="13771"/>
                    <a:pt x="5669" y="12729"/>
                  </a:cubicBezTo>
                  <a:cubicBezTo>
                    <a:pt x="4656" y="11367"/>
                    <a:pt x="4149" y="9720"/>
                    <a:pt x="3294" y="8232"/>
                  </a:cubicBezTo>
                  <a:close/>
                  <a:moveTo>
                    <a:pt x="514" y="1"/>
                  </a:moveTo>
                  <a:cubicBezTo>
                    <a:pt x="320" y="1"/>
                    <a:pt x="137" y="75"/>
                    <a:pt x="64" y="251"/>
                  </a:cubicBezTo>
                  <a:cubicBezTo>
                    <a:pt x="32" y="283"/>
                    <a:pt x="0" y="315"/>
                    <a:pt x="0" y="346"/>
                  </a:cubicBezTo>
                  <a:cubicBezTo>
                    <a:pt x="475" y="3228"/>
                    <a:pt x="1425" y="5983"/>
                    <a:pt x="2534" y="8675"/>
                  </a:cubicBezTo>
                  <a:cubicBezTo>
                    <a:pt x="3610" y="11399"/>
                    <a:pt x="5226" y="13837"/>
                    <a:pt x="6936" y="16212"/>
                  </a:cubicBezTo>
                  <a:cubicBezTo>
                    <a:pt x="6904" y="16244"/>
                    <a:pt x="6872" y="16307"/>
                    <a:pt x="6872" y="16371"/>
                  </a:cubicBezTo>
                  <a:cubicBezTo>
                    <a:pt x="7094" y="16783"/>
                    <a:pt x="7221" y="17226"/>
                    <a:pt x="7316" y="17669"/>
                  </a:cubicBezTo>
                  <a:cubicBezTo>
                    <a:pt x="7126" y="18461"/>
                    <a:pt x="6936" y="19253"/>
                    <a:pt x="6651" y="20044"/>
                  </a:cubicBezTo>
                  <a:cubicBezTo>
                    <a:pt x="6651" y="20044"/>
                    <a:pt x="6651" y="20076"/>
                    <a:pt x="6651" y="20076"/>
                  </a:cubicBezTo>
                  <a:cubicBezTo>
                    <a:pt x="6489" y="20065"/>
                    <a:pt x="6325" y="20059"/>
                    <a:pt x="6158" y="20059"/>
                  </a:cubicBezTo>
                  <a:cubicBezTo>
                    <a:pt x="4922" y="20059"/>
                    <a:pt x="3589" y="20386"/>
                    <a:pt x="2724" y="21279"/>
                  </a:cubicBezTo>
                  <a:cubicBezTo>
                    <a:pt x="2312" y="21691"/>
                    <a:pt x="2154" y="22230"/>
                    <a:pt x="2059" y="22800"/>
                  </a:cubicBezTo>
                  <a:cubicBezTo>
                    <a:pt x="1932" y="23908"/>
                    <a:pt x="1900" y="25048"/>
                    <a:pt x="1837" y="26188"/>
                  </a:cubicBezTo>
                  <a:cubicBezTo>
                    <a:pt x="1837" y="26256"/>
                    <a:pt x="1882" y="26288"/>
                    <a:pt x="1930" y="26288"/>
                  </a:cubicBezTo>
                  <a:cubicBezTo>
                    <a:pt x="1970" y="26288"/>
                    <a:pt x="2012" y="26264"/>
                    <a:pt x="2027" y="26220"/>
                  </a:cubicBezTo>
                  <a:cubicBezTo>
                    <a:pt x="2439" y="24541"/>
                    <a:pt x="4244" y="24225"/>
                    <a:pt x="5416" y="23275"/>
                  </a:cubicBezTo>
                  <a:cubicBezTo>
                    <a:pt x="6302" y="22515"/>
                    <a:pt x="6714" y="21406"/>
                    <a:pt x="6841" y="20266"/>
                  </a:cubicBezTo>
                  <a:cubicBezTo>
                    <a:pt x="6872" y="20234"/>
                    <a:pt x="6872" y="20171"/>
                    <a:pt x="6841" y="20139"/>
                  </a:cubicBezTo>
                  <a:cubicBezTo>
                    <a:pt x="6841" y="20139"/>
                    <a:pt x="6841" y="20139"/>
                    <a:pt x="6841" y="20108"/>
                  </a:cubicBezTo>
                  <a:cubicBezTo>
                    <a:pt x="6841" y="20108"/>
                    <a:pt x="6841" y="20076"/>
                    <a:pt x="6841" y="20076"/>
                  </a:cubicBezTo>
                  <a:cubicBezTo>
                    <a:pt x="7094" y="19474"/>
                    <a:pt x="7284" y="18778"/>
                    <a:pt x="7379" y="18081"/>
                  </a:cubicBezTo>
                  <a:cubicBezTo>
                    <a:pt x="7506" y="18841"/>
                    <a:pt x="7506" y="19633"/>
                    <a:pt x="7506" y="20393"/>
                  </a:cubicBezTo>
                  <a:cubicBezTo>
                    <a:pt x="7506" y="21945"/>
                    <a:pt x="7411" y="23433"/>
                    <a:pt x="6967" y="24953"/>
                  </a:cubicBezTo>
                  <a:cubicBezTo>
                    <a:pt x="6967" y="24953"/>
                    <a:pt x="6967" y="24953"/>
                    <a:pt x="6967" y="24985"/>
                  </a:cubicBezTo>
                  <a:cubicBezTo>
                    <a:pt x="6967" y="24953"/>
                    <a:pt x="6967" y="24953"/>
                    <a:pt x="6936" y="24953"/>
                  </a:cubicBezTo>
                  <a:cubicBezTo>
                    <a:pt x="6841" y="24953"/>
                    <a:pt x="6777" y="25048"/>
                    <a:pt x="6841" y="25143"/>
                  </a:cubicBezTo>
                  <a:cubicBezTo>
                    <a:pt x="5321" y="25555"/>
                    <a:pt x="4402" y="27613"/>
                    <a:pt x="4529" y="29038"/>
                  </a:cubicBezTo>
                  <a:cubicBezTo>
                    <a:pt x="4561" y="29608"/>
                    <a:pt x="4719" y="30147"/>
                    <a:pt x="4814" y="30717"/>
                  </a:cubicBezTo>
                  <a:cubicBezTo>
                    <a:pt x="4941" y="31192"/>
                    <a:pt x="4972" y="31857"/>
                    <a:pt x="5226" y="32300"/>
                  </a:cubicBezTo>
                  <a:cubicBezTo>
                    <a:pt x="5375" y="32575"/>
                    <a:pt x="5565" y="32751"/>
                    <a:pt x="5825" y="32751"/>
                  </a:cubicBezTo>
                  <a:cubicBezTo>
                    <a:pt x="5894" y="32751"/>
                    <a:pt x="5969" y="32739"/>
                    <a:pt x="6049" y="32712"/>
                  </a:cubicBezTo>
                  <a:cubicBezTo>
                    <a:pt x="6207" y="33155"/>
                    <a:pt x="6302" y="33599"/>
                    <a:pt x="6207" y="34074"/>
                  </a:cubicBezTo>
                  <a:cubicBezTo>
                    <a:pt x="6207" y="34125"/>
                    <a:pt x="6250" y="34177"/>
                    <a:pt x="6300" y="34177"/>
                  </a:cubicBezTo>
                  <a:cubicBezTo>
                    <a:pt x="6311" y="34177"/>
                    <a:pt x="6322" y="34175"/>
                    <a:pt x="6334" y="34169"/>
                  </a:cubicBezTo>
                  <a:cubicBezTo>
                    <a:pt x="7189" y="33820"/>
                    <a:pt x="7854" y="33219"/>
                    <a:pt x="8234" y="32364"/>
                  </a:cubicBezTo>
                  <a:cubicBezTo>
                    <a:pt x="8392" y="32522"/>
                    <a:pt x="8487" y="32680"/>
                    <a:pt x="8582" y="32870"/>
                  </a:cubicBezTo>
                  <a:cubicBezTo>
                    <a:pt x="8582" y="32902"/>
                    <a:pt x="8551" y="32965"/>
                    <a:pt x="8551" y="32997"/>
                  </a:cubicBezTo>
                  <a:cubicBezTo>
                    <a:pt x="8512" y="33074"/>
                    <a:pt x="8567" y="33116"/>
                    <a:pt x="8623" y="33116"/>
                  </a:cubicBezTo>
                  <a:cubicBezTo>
                    <a:pt x="8660" y="33116"/>
                    <a:pt x="8697" y="33098"/>
                    <a:pt x="8709" y="33060"/>
                  </a:cubicBezTo>
                  <a:cubicBezTo>
                    <a:pt x="8709" y="33060"/>
                    <a:pt x="8709" y="33029"/>
                    <a:pt x="8709" y="33029"/>
                  </a:cubicBezTo>
                  <a:cubicBezTo>
                    <a:pt x="8772" y="33029"/>
                    <a:pt x="8772" y="32997"/>
                    <a:pt x="8772" y="32965"/>
                  </a:cubicBezTo>
                  <a:cubicBezTo>
                    <a:pt x="8772" y="32934"/>
                    <a:pt x="8772" y="32934"/>
                    <a:pt x="8772" y="32934"/>
                  </a:cubicBezTo>
                  <a:cubicBezTo>
                    <a:pt x="9691" y="30463"/>
                    <a:pt x="10641" y="27360"/>
                    <a:pt x="8614" y="25175"/>
                  </a:cubicBezTo>
                  <a:cubicBezTo>
                    <a:pt x="8677" y="25175"/>
                    <a:pt x="8709" y="25080"/>
                    <a:pt x="8677" y="25016"/>
                  </a:cubicBezTo>
                  <a:cubicBezTo>
                    <a:pt x="7506" y="22261"/>
                    <a:pt x="9058" y="18999"/>
                    <a:pt x="7506" y="16371"/>
                  </a:cubicBezTo>
                  <a:lnTo>
                    <a:pt x="7506" y="16371"/>
                  </a:lnTo>
                  <a:cubicBezTo>
                    <a:pt x="8677" y="16529"/>
                    <a:pt x="9343" y="17733"/>
                    <a:pt x="10103" y="18493"/>
                  </a:cubicBezTo>
                  <a:cubicBezTo>
                    <a:pt x="10768" y="19126"/>
                    <a:pt x="11559" y="19664"/>
                    <a:pt x="12288" y="20203"/>
                  </a:cubicBezTo>
                  <a:cubicBezTo>
                    <a:pt x="14030" y="21501"/>
                    <a:pt x="15961" y="23338"/>
                    <a:pt x="15328" y="25745"/>
                  </a:cubicBezTo>
                  <a:cubicBezTo>
                    <a:pt x="15328" y="25776"/>
                    <a:pt x="15360" y="25808"/>
                    <a:pt x="15391" y="25840"/>
                  </a:cubicBezTo>
                  <a:cubicBezTo>
                    <a:pt x="15423" y="25871"/>
                    <a:pt x="15455" y="25871"/>
                    <a:pt x="15486" y="25871"/>
                  </a:cubicBezTo>
                  <a:cubicBezTo>
                    <a:pt x="15866" y="25650"/>
                    <a:pt x="16183" y="25365"/>
                    <a:pt x="16595" y="25206"/>
                  </a:cubicBezTo>
                  <a:cubicBezTo>
                    <a:pt x="17038" y="25016"/>
                    <a:pt x="17481" y="24921"/>
                    <a:pt x="17925" y="24858"/>
                  </a:cubicBezTo>
                  <a:cubicBezTo>
                    <a:pt x="18020" y="24826"/>
                    <a:pt x="17988" y="24700"/>
                    <a:pt x="17925" y="24700"/>
                  </a:cubicBezTo>
                  <a:lnTo>
                    <a:pt x="17830" y="24700"/>
                  </a:lnTo>
                  <a:cubicBezTo>
                    <a:pt x="17608" y="24351"/>
                    <a:pt x="17355" y="24098"/>
                    <a:pt x="17038" y="23845"/>
                  </a:cubicBezTo>
                  <a:cubicBezTo>
                    <a:pt x="16500" y="23401"/>
                    <a:pt x="16120" y="22958"/>
                    <a:pt x="15771" y="22356"/>
                  </a:cubicBezTo>
                  <a:cubicBezTo>
                    <a:pt x="15423" y="21755"/>
                    <a:pt x="15106" y="21121"/>
                    <a:pt x="14568" y="20678"/>
                  </a:cubicBezTo>
                  <a:lnTo>
                    <a:pt x="14568" y="20678"/>
                  </a:lnTo>
                  <a:cubicBezTo>
                    <a:pt x="15009" y="20766"/>
                    <a:pt x="15451" y="20795"/>
                    <a:pt x="15892" y="20795"/>
                  </a:cubicBezTo>
                  <a:cubicBezTo>
                    <a:pt x="16692" y="20795"/>
                    <a:pt x="17491" y="20701"/>
                    <a:pt x="18286" y="20701"/>
                  </a:cubicBezTo>
                  <a:cubicBezTo>
                    <a:pt x="18939" y="20701"/>
                    <a:pt x="19590" y="20764"/>
                    <a:pt x="20237" y="20994"/>
                  </a:cubicBezTo>
                  <a:cubicBezTo>
                    <a:pt x="20237" y="21026"/>
                    <a:pt x="20237" y="21058"/>
                    <a:pt x="20268" y="21058"/>
                  </a:cubicBezTo>
                  <a:cubicBezTo>
                    <a:pt x="21218" y="21628"/>
                    <a:pt x="21250" y="22895"/>
                    <a:pt x="22074" y="23528"/>
                  </a:cubicBezTo>
                  <a:cubicBezTo>
                    <a:pt x="22580" y="23908"/>
                    <a:pt x="23150" y="23971"/>
                    <a:pt x="23720" y="24161"/>
                  </a:cubicBezTo>
                  <a:cubicBezTo>
                    <a:pt x="24575" y="24415"/>
                    <a:pt x="25209" y="24826"/>
                    <a:pt x="25842" y="25491"/>
                  </a:cubicBezTo>
                  <a:cubicBezTo>
                    <a:pt x="25842" y="25491"/>
                    <a:pt x="25842" y="25523"/>
                    <a:pt x="25842" y="25523"/>
                  </a:cubicBezTo>
                  <a:cubicBezTo>
                    <a:pt x="25855" y="25574"/>
                    <a:pt x="25888" y="25594"/>
                    <a:pt x="25921" y="25594"/>
                  </a:cubicBezTo>
                  <a:cubicBezTo>
                    <a:pt x="25970" y="25594"/>
                    <a:pt x="26019" y="25548"/>
                    <a:pt x="26000" y="25491"/>
                  </a:cubicBezTo>
                  <a:cubicBezTo>
                    <a:pt x="25842" y="24573"/>
                    <a:pt x="25715" y="23465"/>
                    <a:pt x="25240" y="22641"/>
                  </a:cubicBezTo>
                  <a:cubicBezTo>
                    <a:pt x="24892" y="22008"/>
                    <a:pt x="24259" y="21945"/>
                    <a:pt x="23815" y="21469"/>
                  </a:cubicBezTo>
                  <a:cubicBezTo>
                    <a:pt x="23372" y="20931"/>
                    <a:pt x="23087" y="20804"/>
                    <a:pt x="22359" y="20709"/>
                  </a:cubicBezTo>
                  <a:cubicBezTo>
                    <a:pt x="22040" y="20651"/>
                    <a:pt x="21734" y="20613"/>
                    <a:pt x="21436" y="20613"/>
                  </a:cubicBezTo>
                  <a:cubicBezTo>
                    <a:pt x="21082" y="20613"/>
                    <a:pt x="20739" y="20667"/>
                    <a:pt x="20395" y="20804"/>
                  </a:cubicBezTo>
                  <a:cubicBezTo>
                    <a:pt x="19698" y="20551"/>
                    <a:pt x="19002" y="20393"/>
                    <a:pt x="18273" y="20393"/>
                  </a:cubicBezTo>
                  <a:cubicBezTo>
                    <a:pt x="17925" y="20329"/>
                    <a:pt x="17576" y="20298"/>
                    <a:pt x="17228" y="20266"/>
                  </a:cubicBezTo>
                  <a:cubicBezTo>
                    <a:pt x="17038" y="20266"/>
                    <a:pt x="16848" y="20234"/>
                    <a:pt x="16690" y="20203"/>
                  </a:cubicBezTo>
                  <a:lnTo>
                    <a:pt x="16690" y="20203"/>
                  </a:lnTo>
                  <a:cubicBezTo>
                    <a:pt x="16816" y="20211"/>
                    <a:pt x="16943" y="20215"/>
                    <a:pt x="17069" y="20215"/>
                  </a:cubicBezTo>
                  <a:cubicBezTo>
                    <a:pt x="17448" y="20215"/>
                    <a:pt x="17822" y="20179"/>
                    <a:pt x="18178" y="20108"/>
                  </a:cubicBezTo>
                  <a:cubicBezTo>
                    <a:pt x="19350" y="19823"/>
                    <a:pt x="19920" y="18714"/>
                    <a:pt x="20680" y="17923"/>
                  </a:cubicBezTo>
                  <a:cubicBezTo>
                    <a:pt x="20807" y="17796"/>
                    <a:pt x="20933" y="17701"/>
                    <a:pt x="21060" y="17574"/>
                  </a:cubicBezTo>
                  <a:cubicBezTo>
                    <a:pt x="21377" y="17321"/>
                    <a:pt x="21757" y="17099"/>
                    <a:pt x="22264" y="17068"/>
                  </a:cubicBezTo>
                  <a:cubicBezTo>
                    <a:pt x="22264" y="17068"/>
                    <a:pt x="22264" y="17068"/>
                    <a:pt x="22295" y="17036"/>
                  </a:cubicBezTo>
                  <a:cubicBezTo>
                    <a:pt x="22295" y="17046"/>
                    <a:pt x="22299" y="17050"/>
                    <a:pt x="22305" y="17050"/>
                  </a:cubicBezTo>
                  <a:cubicBezTo>
                    <a:pt x="22316" y="17050"/>
                    <a:pt x="22337" y="17036"/>
                    <a:pt x="22359" y="17036"/>
                  </a:cubicBezTo>
                  <a:cubicBezTo>
                    <a:pt x="23117" y="17402"/>
                    <a:pt x="23897" y="17639"/>
                    <a:pt x="24734" y="17639"/>
                  </a:cubicBezTo>
                  <a:cubicBezTo>
                    <a:pt x="24911" y="17639"/>
                    <a:pt x="25090" y="17628"/>
                    <a:pt x="25272" y="17606"/>
                  </a:cubicBezTo>
                  <a:cubicBezTo>
                    <a:pt x="26335" y="17490"/>
                    <a:pt x="27330" y="17088"/>
                    <a:pt x="28356" y="17088"/>
                  </a:cubicBezTo>
                  <a:cubicBezTo>
                    <a:pt x="28737" y="17088"/>
                    <a:pt x="29122" y="17144"/>
                    <a:pt x="29516" y="17289"/>
                  </a:cubicBezTo>
                  <a:cubicBezTo>
                    <a:pt x="29526" y="17293"/>
                    <a:pt x="29536" y="17294"/>
                    <a:pt x="29545" y="17294"/>
                  </a:cubicBezTo>
                  <a:cubicBezTo>
                    <a:pt x="29623" y="17294"/>
                    <a:pt x="29671" y="17187"/>
                    <a:pt x="29642" y="17131"/>
                  </a:cubicBezTo>
                  <a:cubicBezTo>
                    <a:pt x="28785" y="15565"/>
                    <a:pt x="26991" y="14357"/>
                    <a:pt x="25159" y="14357"/>
                  </a:cubicBezTo>
                  <a:cubicBezTo>
                    <a:pt x="25028" y="14357"/>
                    <a:pt x="24897" y="14363"/>
                    <a:pt x="24765" y="14376"/>
                  </a:cubicBezTo>
                  <a:cubicBezTo>
                    <a:pt x="23657" y="14471"/>
                    <a:pt x="21725" y="15484"/>
                    <a:pt x="22169" y="16846"/>
                  </a:cubicBezTo>
                  <a:cubicBezTo>
                    <a:pt x="21947" y="16878"/>
                    <a:pt x="21757" y="16941"/>
                    <a:pt x="21567" y="17036"/>
                  </a:cubicBezTo>
                  <a:cubicBezTo>
                    <a:pt x="20933" y="17226"/>
                    <a:pt x="20458" y="17764"/>
                    <a:pt x="20015" y="18239"/>
                  </a:cubicBezTo>
                  <a:cubicBezTo>
                    <a:pt x="19247" y="19067"/>
                    <a:pt x="18478" y="19674"/>
                    <a:pt x="17323" y="19674"/>
                  </a:cubicBezTo>
                  <a:cubicBezTo>
                    <a:pt x="17241" y="19674"/>
                    <a:pt x="17156" y="19671"/>
                    <a:pt x="17070" y="19664"/>
                  </a:cubicBezTo>
                  <a:cubicBezTo>
                    <a:pt x="14695" y="19506"/>
                    <a:pt x="12161" y="18303"/>
                    <a:pt x="10229" y="17036"/>
                  </a:cubicBezTo>
                  <a:cubicBezTo>
                    <a:pt x="10198" y="17036"/>
                    <a:pt x="10198" y="17004"/>
                    <a:pt x="10166" y="17004"/>
                  </a:cubicBezTo>
                  <a:cubicBezTo>
                    <a:pt x="9430" y="16572"/>
                    <a:pt x="8764" y="16080"/>
                    <a:pt x="8150" y="15532"/>
                  </a:cubicBezTo>
                  <a:lnTo>
                    <a:pt x="8150" y="15532"/>
                  </a:lnTo>
                  <a:cubicBezTo>
                    <a:pt x="8165" y="15545"/>
                    <a:pt x="8183" y="15552"/>
                    <a:pt x="8205" y="15552"/>
                  </a:cubicBezTo>
                  <a:cubicBezTo>
                    <a:pt x="8214" y="15552"/>
                    <a:pt x="8224" y="15551"/>
                    <a:pt x="8234" y="15547"/>
                  </a:cubicBezTo>
                  <a:cubicBezTo>
                    <a:pt x="10324" y="14977"/>
                    <a:pt x="11116" y="11557"/>
                    <a:pt x="9279" y="10290"/>
                  </a:cubicBezTo>
                  <a:cubicBezTo>
                    <a:pt x="9253" y="10239"/>
                    <a:pt x="9206" y="10187"/>
                    <a:pt x="9173" y="10187"/>
                  </a:cubicBezTo>
                  <a:cubicBezTo>
                    <a:pt x="9165" y="10187"/>
                    <a:pt x="9158" y="10190"/>
                    <a:pt x="9153" y="10195"/>
                  </a:cubicBezTo>
                  <a:cubicBezTo>
                    <a:pt x="8709" y="8960"/>
                    <a:pt x="7284" y="8960"/>
                    <a:pt x="6176" y="8707"/>
                  </a:cubicBezTo>
                  <a:cubicBezTo>
                    <a:pt x="6651" y="8707"/>
                    <a:pt x="7157" y="8580"/>
                    <a:pt x="7664" y="8549"/>
                  </a:cubicBezTo>
                  <a:cubicBezTo>
                    <a:pt x="7766" y="8543"/>
                    <a:pt x="7872" y="8540"/>
                    <a:pt x="7981" y="8540"/>
                  </a:cubicBezTo>
                  <a:cubicBezTo>
                    <a:pt x="9102" y="8540"/>
                    <a:pt x="10590" y="8841"/>
                    <a:pt x="11369" y="9562"/>
                  </a:cubicBezTo>
                  <a:cubicBezTo>
                    <a:pt x="11369" y="9562"/>
                    <a:pt x="11369" y="9562"/>
                    <a:pt x="11369" y="9594"/>
                  </a:cubicBezTo>
                  <a:cubicBezTo>
                    <a:pt x="11844" y="10575"/>
                    <a:pt x="11813" y="11715"/>
                    <a:pt x="12351" y="12666"/>
                  </a:cubicBezTo>
                  <a:cubicBezTo>
                    <a:pt x="12573" y="13014"/>
                    <a:pt x="12858" y="13331"/>
                    <a:pt x="13174" y="13584"/>
                  </a:cubicBezTo>
                  <a:cubicBezTo>
                    <a:pt x="13713" y="14059"/>
                    <a:pt x="14726" y="14376"/>
                    <a:pt x="14758" y="15199"/>
                  </a:cubicBezTo>
                  <a:cubicBezTo>
                    <a:pt x="14774" y="15262"/>
                    <a:pt x="14821" y="15294"/>
                    <a:pt x="14865" y="15294"/>
                  </a:cubicBezTo>
                  <a:cubicBezTo>
                    <a:pt x="14908" y="15294"/>
                    <a:pt x="14948" y="15262"/>
                    <a:pt x="14948" y="15199"/>
                  </a:cubicBezTo>
                  <a:lnTo>
                    <a:pt x="14980" y="15199"/>
                  </a:lnTo>
                  <a:cubicBezTo>
                    <a:pt x="14853" y="13521"/>
                    <a:pt x="14695" y="11715"/>
                    <a:pt x="13808" y="10195"/>
                  </a:cubicBezTo>
                  <a:cubicBezTo>
                    <a:pt x="13495" y="9641"/>
                    <a:pt x="12852" y="9050"/>
                    <a:pt x="12227" y="9050"/>
                  </a:cubicBezTo>
                  <a:cubicBezTo>
                    <a:pt x="12031" y="9050"/>
                    <a:pt x="11836" y="9109"/>
                    <a:pt x="11654" y="9245"/>
                  </a:cubicBezTo>
                  <a:lnTo>
                    <a:pt x="11623" y="9245"/>
                  </a:lnTo>
                  <a:cubicBezTo>
                    <a:pt x="10799" y="8644"/>
                    <a:pt x="9849" y="8264"/>
                    <a:pt x="8836" y="8137"/>
                  </a:cubicBezTo>
                  <a:cubicBezTo>
                    <a:pt x="8626" y="8112"/>
                    <a:pt x="8417" y="8103"/>
                    <a:pt x="8207" y="8103"/>
                  </a:cubicBezTo>
                  <a:cubicBezTo>
                    <a:pt x="7626" y="8103"/>
                    <a:pt x="7046" y="8173"/>
                    <a:pt x="6465" y="8173"/>
                  </a:cubicBezTo>
                  <a:cubicBezTo>
                    <a:pt x="6179" y="8173"/>
                    <a:pt x="5892" y="8156"/>
                    <a:pt x="5606" y="8105"/>
                  </a:cubicBezTo>
                  <a:cubicBezTo>
                    <a:pt x="5986" y="8105"/>
                    <a:pt x="6366" y="7979"/>
                    <a:pt x="6682" y="7694"/>
                  </a:cubicBezTo>
                  <a:cubicBezTo>
                    <a:pt x="7157" y="7282"/>
                    <a:pt x="7506" y="6617"/>
                    <a:pt x="7696" y="6015"/>
                  </a:cubicBezTo>
                  <a:cubicBezTo>
                    <a:pt x="8709" y="5730"/>
                    <a:pt x="9343" y="4210"/>
                    <a:pt x="9343" y="3260"/>
                  </a:cubicBezTo>
                  <a:cubicBezTo>
                    <a:pt x="9406" y="1771"/>
                    <a:pt x="7379" y="568"/>
                    <a:pt x="6112" y="315"/>
                  </a:cubicBezTo>
                  <a:cubicBezTo>
                    <a:pt x="6099" y="311"/>
                    <a:pt x="6086" y="310"/>
                    <a:pt x="6074" y="310"/>
                  </a:cubicBezTo>
                  <a:cubicBezTo>
                    <a:pt x="5974" y="310"/>
                    <a:pt x="5933" y="417"/>
                    <a:pt x="6017" y="473"/>
                  </a:cubicBezTo>
                  <a:cubicBezTo>
                    <a:pt x="6492" y="758"/>
                    <a:pt x="6429" y="695"/>
                    <a:pt x="6651" y="1360"/>
                  </a:cubicBezTo>
                  <a:cubicBezTo>
                    <a:pt x="6872" y="2025"/>
                    <a:pt x="6872" y="2025"/>
                    <a:pt x="6682" y="2563"/>
                  </a:cubicBezTo>
                  <a:cubicBezTo>
                    <a:pt x="6587" y="2912"/>
                    <a:pt x="6429" y="3228"/>
                    <a:pt x="6461" y="3577"/>
                  </a:cubicBezTo>
                  <a:cubicBezTo>
                    <a:pt x="6492" y="4400"/>
                    <a:pt x="7031" y="5255"/>
                    <a:pt x="7379" y="5983"/>
                  </a:cubicBezTo>
                  <a:cubicBezTo>
                    <a:pt x="6912" y="6792"/>
                    <a:pt x="6354" y="7663"/>
                    <a:pt x="5313" y="7663"/>
                  </a:cubicBezTo>
                  <a:cubicBezTo>
                    <a:pt x="5295" y="7663"/>
                    <a:pt x="5276" y="7662"/>
                    <a:pt x="5257" y="7662"/>
                  </a:cubicBezTo>
                  <a:cubicBezTo>
                    <a:pt x="4275" y="7599"/>
                    <a:pt x="3135" y="6712"/>
                    <a:pt x="2502" y="6015"/>
                  </a:cubicBezTo>
                  <a:cubicBezTo>
                    <a:pt x="1204" y="4622"/>
                    <a:pt x="1140" y="2120"/>
                    <a:pt x="1109" y="346"/>
                  </a:cubicBezTo>
                  <a:cubicBezTo>
                    <a:pt x="1109" y="315"/>
                    <a:pt x="1109" y="283"/>
                    <a:pt x="1077" y="251"/>
                  </a:cubicBezTo>
                  <a:cubicBezTo>
                    <a:pt x="975" y="99"/>
                    <a:pt x="737" y="1"/>
                    <a:pt x="514"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93" name="Google Shape;293;p33"/>
            <p:cNvSpPr/>
            <p:nvPr/>
          </p:nvSpPr>
          <p:spPr>
            <a:xfrm rot="5400000">
              <a:off x="2129792" y="-383284"/>
              <a:ext cx="435555" cy="130577"/>
            </a:xfrm>
            <a:custGeom>
              <a:avLst/>
              <a:gdLst/>
              <a:ahLst/>
              <a:cxnLst/>
              <a:rect l="l" t="t" r="r" b="b"/>
              <a:pathLst>
                <a:path w="10281" h="3082" extrusionOk="0">
                  <a:moveTo>
                    <a:pt x="159" y="1"/>
                  </a:moveTo>
                  <a:cubicBezTo>
                    <a:pt x="64" y="1"/>
                    <a:pt x="0" y="159"/>
                    <a:pt x="127" y="159"/>
                  </a:cubicBezTo>
                  <a:cubicBezTo>
                    <a:pt x="3547" y="919"/>
                    <a:pt x="6904" y="1869"/>
                    <a:pt x="10230" y="3073"/>
                  </a:cubicBezTo>
                  <a:cubicBezTo>
                    <a:pt x="10236" y="3079"/>
                    <a:pt x="10242" y="3082"/>
                    <a:pt x="10247" y="3082"/>
                  </a:cubicBezTo>
                  <a:cubicBezTo>
                    <a:pt x="10270" y="3082"/>
                    <a:pt x="10281" y="3035"/>
                    <a:pt x="10230" y="3010"/>
                  </a:cubicBezTo>
                  <a:cubicBezTo>
                    <a:pt x="6999" y="1679"/>
                    <a:pt x="3611" y="634"/>
                    <a:pt x="159"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294" name="Google Shape;294;p33"/>
            <p:cNvSpPr/>
            <p:nvPr/>
          </p:nvSpPr>
          <p:spPr>
            <a:xfrm rot="5400000">
              <a:off x="1497442" y="-1100163"/>
              <a:ext cx="1481250" cy="897979"/>
            </a:xfrm>
            <a:custGeom>
              <a:avLst/>
              <a:gdLst/>
              <a:ahLst/>
              <a:cxnLst/>
              <a:rect l="l" t="t" r="r" b="b"/>
              <a:pathLst>
                <a:path w="34964" h="21195" extrusionOk="0">
                  <a:moveTo>
                    <a:pt x="26208" y="2190"/>
                  </a:moveTo>
                  <a:cubicBezTo>
                    <a:pt x="27798" y="2190"/>
                    <a:pt x="29325" y="2683"/>
                    <a:pt x="30688" y="3528"/>
                  </a:cubicBezTo>
                  <a:cubicBezTo>
                    <a:pt x="31416" y="3971"/>
                    <a:pt x="32081" y="4478"/>
                    <a:pt x="32810" y="4890"/>
                  </a:cubicBezTo>
                  <a:cubicBezTo>
                    <a:pt x="33095" y="5048"/>
                    <a:pt x="33443" y="5143"/>
                    <a:pt x="33696" y="5333"/>
                  </a:cubicBezTo>
                  <a:cubicBezTo>
                    <a:pt x="33855" y="5396"/>
                    <a:pt x="33981" y="5460"/>
                    <a:pt x="34140" y="5555"/>
                  </a:cubicBezTo>
                  <a:cubicBezTo>
                    <a:pt x="34045" y="5650"/>
                    <a:pt x="33981" y="5776"/>
                    <a:pt x="33886" y="5871"/>
                  </a:cubicBezTo>
                  <a:cubicBezTo>
                    <a:pt x="32588" y="5428"/>
                    <a:pt x="31543" y="4510"/>
                    <a:pt x="30245" y="4003"/>
                  </a:cubicBezTo>
                  <a:cubicBezTo>
                    <a:pt x="29518" y="3728"/>
                    <a:pt x="28708" y="3627"/>
                    <a:pt x="27892" y="3627"/>
                  </a:cubicBezTo>
                  <a:cubicBezTo>
                    <a:pt x="27108" y="3627"/>
                    <a:pt x="26318" y="3720"/>
                    <a:pt x="25589" y="3844"/>
                  </a:cubicBezTo>
                  <a:cubicBezTo>
                    <a:pt x="25472" y="3874"/>
                    <a:pt x="25490" y="4038"/>
                    <a:pt x="25593" y="4038"/>
                  </a:cubicBezTo>
                  <a:cubicBezTo>
                    <a:pt x="25602" y="4038"/>
                    <a:pt x="25611" y="4037"/>
                    <a:pt x="25621" y="4034"/>
                  </a:cubicBezTo>
                  <a:cubicBezTo>
                    <a:pt x="26318" y="3978"/>
                    <a:pt x="27000" y="3926"/>
                    <a:pt x="27668" y="3926"/>
                  </a:cubicBezTo>
                  <a:cubicBezTo>
                    <a:pt x="28881" y="3926"/>
                    <a:pt x="30051" y="4098"/>
                    <a:pt x="31195" y="4731"/>
                  </a:cubicBezTo>
                  <a:cubicBezTo>
                    <a:pt x="32081" y="5206"/>
                    <a:pt x="32873" y="5745"/>
                    <a:pt x="33791" y="6030"/>
                  </a:cubicBezTo>
                  <a:cubicBezTo>
                    <a:pt x="33760" y="6061"/>
                    <a:pt x="33728" y="6125"/>
                    <a:pt x="33696" y="6156"/>
                  </a:cubicBezTo>
                  <a:cubicBezTo>
                    <a:pt x="33651" y="6175"/>
                    <a:pt x="33592" y="6182"/>
                    <a:pt x="33525" y="6182"/>
                  </a:cubicBezTo>
                  <a:cubicBezTo>
                    <a:pt x="33161" y="6182"/>
                    <a:pt x="32531" y="5959"/>
                    <a:pt x="32155" y="5959"/>
                  </a:cubicBezTo>
                  <a:cubicBezTo>
                    <a:pt x="32117" y="5959"/>
                    <a:pt x="32082" y="5961"/>
                    <a:pt x="32050" y="5966"/>
                  </a:cubicBezTo>
                  <a:cubicBezTo>
                    <a:pt x="31353" y="6061"/>
                    <a:pt x="30751" y="6441"/>
                    <a:pt x="30086" y="6600"/>
                  </a:cubicBezTo>
                  <a:cubicBezTo>
                    <a:pt x="29840" y="6661"/>
                    <a:pt x="29601" y="6689"/>
                    <a:pt x="29369" y="6689"/>
                  </a:cubicBezTo>
                  <a:cubicBezTo>
                    <a:pt x="27930" y="6689"/>
                    <a:pt x="26731" y="5638"/>
                    <a:pt x="25367" y="5175"/>
                  </a:cubicBezTo>
                  <a:cubicBezTo>
                    <a:pt x="24689" y="4959"/>
                    <a:pt x="23984" y="4865"/>
                    <a:pt x="23275" y="4865"/>
                  </a:cubicBezTo>
                  <a:cubicBezTo>
                    <a:pt x="22629" y="4865"/>
                    <a:pt x="21980" y="4944"/>
                    <a:pt x="21345" y="5080"/>
                  </a:cubicBezTo>
                  <a:cubicBezTo>
                    <a:pt x="20395" y="5270"/>
                    <a:pt x="19097" y="5650"/>
                    <a:pt x="17989" y="5650"/>
                  </a:cubicBezTo>
                  <a:lnTo>
                    <a:pt x="17862" y="5650"/>
                  </a:lnTo>
                  <a:cubicBezTo>
                    <a:pt x="16880" y="5650"/>
                    <a:pt x="16025" y="5301"/>
                    <a:pt x="15550" y="4256"/>
                  </a:cubicBezTo>
                  <a:cubicBezTo>
                    <a:pt x="15550" y="4193"/>
                    <a:pt x="15582" y="4129"/>
                    <a:pt x="15613" y="4066"/>
                  </a:cubicBezTo>
                  <a:cubicBezTo>
                    <a:pt x="15613" y="4034"/>
                    <a:pt x="15613" y="4003"/>
                    <a:pt x="15613" y="3971"/>
                  </a:cubicBezTo>
                  <a:cubicBezTo>
                    <a:pt x="16138" y="3519"/>
                    <a:pt x="16762" y="3392"/>
                    <a:pt x="17423" y="3392"/>
                  </a:cubicBezTo>
                  <a:cubicBezTo>
                    <a:pt x="18272" y="3392"/>
                    <a:pt x="19182" y="3602"/>
                    <a:pt x="20023" y="3602"/>
                  </a:cubicBezTo>
                  <a:cubicBezTo>
                    <a:pt x="20225" y="3602"/>
                    <a:pt x="20424" y="3590"/>
                    <a:pt x="20617" y="3559"/>
                  </a:cubicBezTo>
                  <a:cubicBezTo>
                    <a:pt x="22296" y="3306"/>
                    <a:pt x="23752" y="2419"/>
                    <a:pt x="25431" y="2229"/>
                  </a:cubicBezTo>
                  <a:cubicBezTo>
                    <a:pt x="25691" y="2203"/>
                    <a:pt x="25951" y="2190"/>
                    <a:pt x="26208" y="2190"/>
                  </a:cubicBezTo>
                  <a:close/>
                  <a:moveTo>
                    <a:pt x="988" y="501"/>
                  </a:moveTo>
                  <a:cubicBezTo>
                    <a:pt x="1337" y="501"/>
                    <a:pt x="2062" y="975"/>
                    <a:pt x="2376" y="1089"/>
                  </a:cubicBezTo>
                  <a:cubicBezTo>
                    <a:pt x="2845" y="1227"/>
                    <a:pt x="3313" y="1317"/>
                    <a:pt x="3803" y="1317"/>
                  </a:cubicBezTo>
                  <a:cubicBezTo>
                    <a:pt x="3876" y="1317"/>
                    <a:pt x="3949" y="1315"/>
                    <a:pt x="4023" y="1311"/>
                  </a:cubicBezTo>
                  <a:cubicBezTo>
                    <a:pt x="4971" y="1291"/>
                    <a:pt x="5867" y="1129"/>
                    <a:pt x="6778" y="1129"/>
                  </a:cubicBezTo>
                  <a:cubicBezTo>
                    <a:pt x="7297" y="1129"/>
                    <a:pt x="7821" y="1182"/>
                    <a:pt x="8361" y="1343"/>
                  </a:cubicBezTo>
                  <a:cubicBezTo>
                    <a:pt x="9628" y="1723"/>
                    <a:pt x="10800" y="2388"/>
                    <a:pt x="12066" y="2799"/>
                  </a:cubicBezTo>
                  <a:cubicBezTo>
                    <a:pt x="12573" y="2958"/>
                    <a:pt x="13080" y="3084"/>
                    <a:pt x="13618" y="3116"/>
                  </a:cubicBezTo>
                  <a:cubicBezTo>
                    <a:pt x="13714" y="3124"/>
                    <a:pt x="13812" y="3127"/>
                    <a:pt x="13912" y="3127"/>
                  </a:cubicBezTo>
                  <a:cubicBezTo>
                    <a:pt x="14190" y="3127"/>
                    <a:pt x="14478" y="3104"/>
                    <a:pt x="14761" y="3104"/>
                  </a:cubicBezTo>
                  <a:cubicBezTo>
                    <a:pt x="15178" y="3104"/>
                    <a:pt x="15584" y="3154"/>
                    <a:pt x="15930" y="3401"/>
                  </a:cubicBezTo>
                  <a:cubicBezTo>
                    <a:pt x="15677" y="3528"/>
                    <a:pt x="15455" y="3686"/>
                    <a:pt x="15233" y="3939"/>
                  </a:cubicBezTo>
                  <a:cubicBezTo>
                    <a:pt x="15170" y="4003"/>
                    <a:pt x="15202" y="4098"/>
                    <a:pt x="15233" y="4129"/>
                  </a:cubicBezTo>
                  <a:cubicBezTo>
                    <a:pt x="14948" y="4795"/>
                    <a:pt x="14220" y="5270"/>
                    <a:pt x="14062" y="6030"/>
                  </a:cubicBezTo>
                  <a:cubicBezTo>
                    <a:pt x="13998" y="6346"/>
                    <a:pt x="14093" y="6600"/>
                    <a:pt x="14220" y="6885"/>
                  </a:cubicBezTo>
                  <a:cubicBezTo>
                    <a:pt x="14220" y="6916"/>
                    <a:pt x="14220" y="6948"/>
                    <a:pt x="14220" y="6980"/>
                  </a:cubicBezTo>
                  <a:cubicBezTo>
                    <a:pt x="13080" y="6410"/>
                    <a:pt x="12573" y="5238"/>
                    <a:pt x="11718" y="4320"/>
                  </a:cubicBezTo>
                  <a:cubicBezTo>
                    <a:pt x="10990" y="3464"/>
                    <a:pt x="10008" y="2863"/>
                    <a:pt x="8931" y="2514"/>
                  </a:cubicBezTo>
                  <a:cubicBezTo>
                    <a:pt x="7885" y="2174"/>
                    <a:pt x="6817" y="2094"/>
                    <a:pt x="5746" y="2094"/>
                  </a:cubicBezTo>
                  <a:cubicBezTo>
                    <a:pt x="5520" y="2094"/>
                    <a:pt x="5294" y="2097"/>
                    <a:pt x="5068" y="2103"/>
                  </a:cubicBezTo>
                  <a:cubicBezTo>
                    <a:pt x="4726" y="2103"/>
                    <a:pt x="4378" y="2113"/>
                    <a:pt x="4030" y="2113"/>
                  </a:cubicBezTo>
                  <a:cubicBezTo>
                    <a:pt x="3508" y="2113"/>
                    <a:pt x="2984" y="2090"/>
                    <a:pt x="2471" y="1976"/>
                  </a:cubicBezTo>
                  <a:cubicBezTo>
                    <a:pt x="2059" y="1881"/>
                    <a:pt x="1" y="994"/>
                    <a:pt x="887" y="519"/>
                  </a:cubicBezTo>
                  <a:cubicBezTo>
                    <a:pt x="915" y="507"/>
                    <a:pt x="949" y="501"/>
                    <a:pt x="988" y="501"/>
                  </a:cubicBezTo>
                  <a:close/>
                  <a:moveTo>
                    <a:pt x="23355" y="5148"/>
                  </a:moveTo>
                  <a:cubicBezTo>
                    <a:pt x="23784" y="5148"/>
                    <a:pt x="24221" y="5192"/>
                    <a:pt x="24671" y="5301"/>
                  </a:cubicBezTo>
                  <a:cubicBezTo>
                    <a:pt x="26268" y="5656"/>
                    <a:pt x="27671" y="7033"/>
                    <a:pt x="29372" y="7033"/>
                  </a:cubicBezTo>
                  <a:cubicBezTo>
                    <a:pt x="29492" y="7033"/>
                    <a:pt x="29614" y="7026"/>
                    <a:pt x="29738" y="7011"/>
                  </a:cubicBezTo>
                  <a:cubicBezTo>
                    <a:pt x="30371" y="6916"/>
                    <a:pt x="30941" y="6631"/>
                    <a:pt x="31543" y="6410"/>
                  </a:cubicBezTo>
                  <a:cubicBezTo>
                    <a:pt x="31543" y="6441"/>
                    <a:pt x="31543" y="6441"/>
                    <a:pt x="31575" y="6441"/>
                  </a:cubicBezTo>
                  <a:cubicBezTo>
                    <a:pt x="32430" y="6790"/>
                    <a:pt x="33031" y="7075"/>
                    <a:pt x="33348" y="8025"/>
                  </a:cubicBezTo>
                  <a:cubicBezTo>
                    <a:pt x="33475" y="8341"/>
                    <a:pt x="33475" y="8690"/>
                    <a:pt x="33570" y="9038"/>
                  </a:cubicBezTo>
                  <a:cubicBezTo>
                    <a:pt x="33633" y="9292"/>
                    <a:pt x="33728" y="9482"/>
                    <a:pt x="33855" y="9703"/>
                  </a:cubicBezTo>
                  <a:cubicBezTo>
                    <a:pt x="33950" y="9893"/>
                    <a:pt x="34076" y="10083"/>
                    <a:pt x="34203" y="10273"/>
                  </a:cubicBezTo>
                  <a:cubicBezTo>
                    <a:pt x="34583" y="10717"/>
                    <a:pt x="34488" y="11065"/>
                    <a:pt x="33950" y="11318"/>
                  </a:cubicBezTo>
                  <a:lnTo>
                    <a:pt x="33886" y="11382"/>
                  </a:lnTo>
                  <a:cubicBezTo>
                    <a:pt x="33380" y="11097"/>
                    <a:pt x="32841" y="10780"/>
                    <a:pt x="32271" y="10527"/>
                  </a:cubicBezTo>
                  <a:cubicBezTo>
                    <a:pt x="32262" y="10522"/>
                    <a:pt x="32254" y="10520"/>
                    <a:pt x="32247" y="10520"/>
                  </a:cubicBezTo>
                  <a:cubicBezTo>
                    <a:pt x="32201" y="10520"/>
                    <a:pt x="32185" y="10594"/>
                    <a:pt x="32240" y="10622"/>
                  </a:cubicBezTo>
                  <a:cubicBezTo>
                    <a:pt x="32746" y="10907"/>
                    <a:pt x="33285" y="11160"/>
                    <a:pt x="33823" y="11445"/>
                  </a:cubicBezTo>
                  <a:cubicBezTo>
                    <a:pt x="33392" y="11850"/>
                    <a:pt x="33124" y="11891"/>
                    <a:pt x="32628" y="11891"/>
                  </a:cubicBezTo>
                  <a:cubicBezTo>
                    <a:pt x="32504" y="11891"/>
                    <a:pt x="32366" y="11888"/>
                    <a:pt x="32208" y="11888"/>
                  </a:cubicBezTo>
                  <a:cubicBezTo>
                    <a:pt x="31765" y="11888"/>
                    <a:pt x="31353" y="11857"/>
                    <a:pt x="30941" y="11857"/>
                  </a:cubicBezTo>
                  <a:cubicBezTo>
                    <a:pt x="30684" y="11844"/>
                    <a:pt x="30443" y="11826"/>
                    <a:pt x="30209" y="11826"/>
                  </a:cubicBezTo>
                  <a:cubicBezTo>
                    <a:pt x="29866" y="11826"/>
                    <a:pt x="29538" y="11865"/>
                    <a:pt x="29199" y="12015"/>
                  </a:cubicBezTo>
                  <a:cubicBezTo>
                    <a:pt x="29136" y="11857"/>
                    <a:pt x="29041" y="11698"/>
                    <a:pt x="28914" y="11540"/>
                  </a:cubicBezTo>
                  <a:cubicBezTo>
                    <a:pt x="27901" y="10147"/>
                    <a:pt x="25874" y="9893"/>
                    <a:pt x="24322" y="9450"/>
                  </a:cubicBezTo>
                  <a:cubicBezTo>
                    <a:pt x="23151" y="9102"/>
                    <a:pt x="21979" y="8690"/>
                    <a:pt x="20902" y="8151"/>
                  </a:cubicBezTo>
                  <a:cubicBezTo>
                    <a:pt x="19984" y="7676"/>
                    <a:pt x="18527" y="6916"/>
                    <a:pt x="18084" y="5903"/>
                  </a:cubicBezTo>
                  <a:lnTo>
                    <a:pt x="18084" y="5903"/>
                  </a:lnTo>
                  <a:cubicBezTo>
                    <a:pt x="18113" y="5903"/>
                    <a:pt x="18142" y="5904"/>
                    <a:pt x="18171" y="5904"/>
                  </a:cubicBezTo>
                  <a:cubicBezTo>
                    <a:pt x="19954" y="5904"/>
                    <a:pt x="21581" y="5148"/>
                    <a:pt x="23355" y="5148"/>
                  </a:cubicBezTo>
                  <a:close/>
                  <a:moveTo>
                    <a:pt x="15423" y="4478"/>
                  </a:moveTo>
                  <a:cubicBezTo>
                    <a:pt x="15898" y="5396"/>
                    <a:pt x="16848" y="5840"/>
                    <a:pt x="17894" y="5903"/>
                  </a:cubicBezTo>
                  <a:cubicBezTo>
                    <a:pt x="18305" y="7011"/>
                    <a:pt x="19794" y="7835"/>
                    <a:pt x="20775" y="8373"/>
                  </a:cubicBezTo>
                  <a:cubicBezTo>
                    <a:pt x="22169" y="9133"/>
                    <a:pt x="23721" y="9608"/>
                    <a:pt x="25241" y="10020"/>
                  </a:cubicBezTo>
                  <a:cubicBezTo>
                    <a:pt x="26096" y="10242"/>
                    <a:pt x="26983" y="10463"/>
                    <a:pt x="27743" y="10907"/>
                  </a:cubicBezTo>
                  <a:cubicBezTo>
                    <a:pt x="28756" y="11508"/>
                    <a:pt x="28978" y="12363"/>
                    <a:pt x="29231" y="13440"/>
                  </a:cubicBezTo>
                  <a:cubicBezTo>
                    <a:pt x="29358" y="14074"/>
                    <a:pt x="29611" y="14295"/>
                    <a:pt x="29896" y="14802"/>
                  </a:cubicBezTo>
                  <a:cubicBezTo>
                    <a:pt x="30181" y="15340"/>
                    <a:pt x="30213" y="16100"/>
                    <a:pt x="30086" y="16734"/>
                  </a:cubicBezTo>
                  <a:cubicBezTo>
                    <a:pt x="29918" y="17432"/>
                    <a:pt x="29145" y="17668"/>
                    <a:pt x="28179" y="17668"/>
                  </a:cubicBezTo>
                  <a:cubicBezTo>
                    <a:pt x="26604" y="17668"/>
                    <a:pt x="24514" y="17040"/>
                    <a:pt x="23689" y="16765"/>
                  </a:cubicBezTo>
                  <a:cubicBezTo>
                    <a:pt x="21821" y="16100"/>
                    <a:pt x="19794" y="14675"/>
                    <a:pt x="18369" y="13345"/>
                  </a:cubicBezTo>
                  <a:cubicBezTo>
                    <a:pt x="17039" y="12078"/>
                    <a:pt x="16532" y="10590"/>
                    <a:pt x="15835" y="8975"/>
                  </a:cubicBezTo>
                  <a:cubicBezTo>
                    <a:pt x="15835" y="8911"/>
                    <a:pt x="15835" y="8880"/>
                    <a:pt x="15835" y="8816"/>
                  </a:cubicBezTo>
                  <a:cubicBezTo>
                    <a:pt x="15835" y="8753"/>
                    <a:pt x="15772" y="8690"/>
                    <a:pt x="15708" y="8690"/>
                  </a:cubicBezTo>
                  <a:cubicBezTo>
                    <a:pt x="15613" y="8500"/>
                    <a:pt x="15487" y="8278"/>
                    <a:pt x="15360" y="8056"/>
                  </a:cubicBezTo>
                  <a:lnTo>
                    <a:pt x="15392" y="7993"/>
                  </a:lnTo>
                  <a:cubicBezTo>
                    <a:pt x="15443" y="7916"/>
                    <a:pt x="15369" y="7818"/>
                    <a:pt x="15289" y="7818"/>
                  </a:cubicBezTo>
                  <a:cubicBezTo>
                    <a:pt x="15270" y="7818"/>
                    <a:pt x="15251" y="7823"/>
                    <a:pt x="15233" y="7835"/>
                  </a:cubicBezTo>
                  <a:cubicBezTo>
                    <a:pt x="14758" y="7043"/>
                    <a:pt x="14283" y="6251"/>
                    <a:pt x="14790" y="5396"/>
                  </a:cubicBezTo>
                  <a:cubicBezTo>
                    <a:pt x="14980" y="5048"/>
                    <a:pt x="15233" y="4795"/>
                    <a:pt x="15423" y="4478"/>
                  </a:cubicBezTo>
                  <a:close/>
                  <a:moveTo>
                    <a:pt x="12700" y="10083"/>
                  </a:moveTo>
                  <a:lnTo>
                    <a:pt x="12700" y="10083"/>
                  </a:lnTo>
                  <a:cubicBezTo>
                    <a:pt x="12637" y="10780"/>
                    <a:pt x="12668" y="11477"/>
                    <a:pt x="12763" y="12173"/>
                  </a:cubicBezTo>
                  <a:cubicBezTo>
                    <a:pt x="12922" y="13282"/>
                    <a:pt x="13302" y="14105"/>
                    <a:pt x="13048" y="15277"/>
                  </a:cubicBezTo>
                  <a:cubicBezTo>
                    <a:pt x="12922" y="15910"/>
                    <a:pt x="12953" y="16322"/>
                    <a:pt x="13270" y="16924"/>
                  </a:cubicBezTo>
                  <a:cubicBezTo>
                    <a:pt x="13745" y="17969"/>
                    <a:pt x="14093" y="18792"/>
                    <a:pt x="14062" y="19901"/>
                  </a:cubicBezTo>
                  <a:cubicBezTo>
                    <a:pt x="14030" y="19869"/>
                    <a:pt x="13998" y="19869"/>
                    <a:pt x="13967" y="19837"/>
                  </a:cubicBezTo>
                  <a:cubicBezTo>
                    <a:pt x="13080" y="19077"/>
                    <a:pt x="12193" y="18222"/>
                    <a:pt x="11813" y="17082"/>
                  </a:cubicBezTo>
                  <a:cubicBezTo>
                    <a:pt x="11306" y="15657"/>
                    <a:pt x="11465" y="14105"/>
                    <a:pt x="11845" y="12680"/>
                  </a:cubicBezTo>
                  <a:cubicBezTo>
                    <a:pt x="12066" y="11762"/>
                    <a:pt x="12288" y="10875"/>
                    <a:pt x="12700" y="10083"/>
                  </a:cubicBezTo>
                  <a:close/>
                  <a:moveTo>
                    <a:pt x="14062" y="19964"/>
                  </a:moveTo>
                  <a:lnTo>
                    <a:pt x="14062" y="19996"/>
                  </a:lnTo>
                  <a:cubicBezTo>
                    <a:pt x="14030" y="19964"/>
                    <a:pt x="14030" y="19964"/>
                    <a:pt x="13998" y="19964"/>
                  </a:cubicBezTo>
                  <a:close/>
                  <a:moveTo>
                    <a:pt x="14442" y="7233"/>
                  </a:moveTo>
                  <a:cubicBezTo>
                    <a:pt x="14600" y="7423"/>
                    <a:pt x="14758" y="7645"/>
                    <a:pt x="14885" y="7835"/>
                  </a:cubicBezTo>
                  <a:cubicBezTo>
                    <a:pt x="14948" y="7930"/>
                    <a:pt x="14980" y="7993"/>
                    <a:pt x="15012" y="8088"/>
                  </a:cubicBezTo>
                  <a:cubicBezTo>
                    <a:pt x="13872" y="9767"/>
                    <a:pt x="14568" y="11318"/>
                    <a:pt x="15043" y="13187"/>
                  </a:cubicBezTo>
                  <a:cubicBezTo>
                    <a:pt x="15392" y="14612"/>
                    <a:pt x="15265" y="16100"/>
                    <a:pt x="15202" y="17525"/>
                  </a:cubicBezTo>
                  <a:cubicBezTo>
                    <a:pt x="15170" y="18254"/>
                    <a:pt x="15138" y="18982"/>
                    <a:pt x="15107" y="19711"/>
                  </a:cubicBezTo>
                  <a:cubicBezTo>
                    <a:pt x="15084" y="20111"/>
                    <a:pt x="15187" y="20355"/>
                    <a:pt x="15009" y="20355"/>
                  </a:cubicBezTo>
                  <a:cubicBezTo>
                    <a:pt x="14933" y="20355"/>
                    <a:pt x="14807" y="20311"/>
                    <a:pt x="14600" y="20217"/>
                  </a:cubicBezTo>
                  <a:cubicBezTo>
                    <a:pt x="14442" y="20154"/>
                    <a:pt x="14315" y="20091"/>
                    <a:pt x="14220" y="20059"/>
                  </a:cubicBezTo>
                  <a:cubicBezTo>
                    <a:pt x="14505" y="18190"/>
                    <a:pt x="13048" y="16797"/>
                    <a:pt x="13397" y="14992"/>
                  </a:cubicBezTo>
                  <a:cubicBezTo>
                    <a:pt x="13587" y="14232"/>
                    <a:pt x="13397" y="13757"/>
                    <a:pt x="13207" y="12965"/>
                  </a:cubicBezTo>
                  <a:cubicBezTo>
                    <a:pt x="12922" y="11857"/>
                    <a:pt x="12890" y="10717"/>
                    <a:pt x="13017" y="9577"/>
                  </a:cubicBezTo>
                  <a:cubicBezTo>
                    <a:pt x="13175" y="9292"/>
                    <a:pt x="13397" y="9007"/>
                    <a:pt x="13618" y="8753"/>
                  </a:cubicBezTo>
                  <a:cubicBezTo>
                    <a:pt x="14030" y="8310"/>
                    <a:pt x="14283" y="7803"/>
                    <a:pt x="14410" y="7265"/>
                  </a:cubicBezTo>
                  <a:cubicBezTo>
                    <a:pt x="14442" y="7265"/>
                    <a:pt x="14442" y="7233"/>
                    <a:pt x="14442" y="7233"/>
                  </a:cubicBezTo>
                  <a:close/>
                  <a:moveTo>
                    <a:pt x="15898" y="9957"/>
                  </a:moveTo>
                  <a:cubicBezTo>
                    <a:pt x="16405" y="11128"/>
                    <a:pt x="16848" y="12300"/>
                    <a:pt x="17830" y="13282"/>
                  </a:cubicBezTo>
                  <a:cubicBezTo>
                    <a:pt x="19255" y="14739"/>
                    <a:pt x="21282" y="16132"/>
                    <a:pt x="23151" y="16892"/>
                  </a:cubicBezTo>
                  <a:cubicBezTo>
                    <a:pt x="23752" y="17145"/>
                    <a:pt x="24354" y="17304"/>
                    <a:pt x="24987" y="17430"/>
                  </a:cubicBezTo>
                  <a:cubicBezTo>
                    <a:pt x="25082" y="18127"/>
                    <a:pt x="25336" y="19267"/>
                    <a:pt x="25114" y="19901"/>
                  </a:cubicBezTo>
                  <a:cubicBezTo>
                    <a:pt x="25177" y="20154"/>
                    <a:pt x="25051" y="20344"/>
                    <a:pt x="24702" y="20376"/>
                  </a:cubicBezTo>
                  <a:cubicBezTo>
                    <a:pt x="24551" y="20554"/>
                    <a:pt x="24406" y="20643"/>
                    <a:pt x="24267" y="20643"/>
                  </a:cubicBezTo>
                  <a:cubicBezTo>
                    <a:pt x="24086" y="20643"/>
                    <a:pt x="23914" y="20491"/>
                    <a:pt x="23752" y="20186"/>
                  </a:cubicBezTo>
                  <a:cubicBezTo>
                    <a:pt x="23562" y="20027"/>
                    <a:pt x="23372" y="19837"/>
                    <a:pt x="23182" y="19679"/>
                  </a:cubicBezTo>
                  <a:cubicBezTo>
                    <a:pt x="22232" y="18919"/>
                    <a:pt x="21092" y="18507"/>
                    <a:pt x="20079" y="17842"/>
                  </a:cubicBezTo>
                  <a:cubicBezTo>
                    <a:pt x="18685" y="16924"/>
                    <a:pt x="17925" y="15467"/>
                    <a:pt x="17260" y="13979"/>
                  </a:cubicBezTo>
                  <a:cubicBezTo>
                    <a:pt x="16658" y="12680"/>
                    <a:pt x="16088" y="11350"/>
                    <a:pt x="15898" y="9957"/>
                  </a:cubicBezTo>
                  <a:close/>
                  <a:moveTo>
                    <a:pt x="820" y="0"/>
                  </a:moveTo>
                  <a:cubicBezTo>
                    <a:pt x="780" y="0"/>
                    <a:pt x="729" y="30"/>
                    <a:pt x="729" y="76"/>
                  </a:cubicBezTo>
                  <a:cubicBezTo>
                    <a:pt x="571" y="361"/>
                    <a:pt x="412" y="646"/>
                    <a:pt x="254" y="963"/>
                  </a:cubicBezTo>
                  <a:cubicBezTo>
                    <a:pt x="254" y="994"/>
                    <a:pt x="254" y="1058"/>
                    <a:pt x="286" y="1089"/>
                  </a:cubicBezTo>
                  <a:cubicBezTo>
                    <a:pt x="2439" y="3053"/>
                    <a:pt x="5448" y="1976"/>
                    <a:pt x="8044" y="2578"/>
                  </a:cubicBezTo>
                  <a:cubicBezTo>
                    <a:pt x="9913" y="3053"/>
                    <a:pt x="11148" y="4034"/>
                    <a:pt x="12288" y="5523"/>
                  </a:cubicBezTo>
                  <a:cubicBezTo>
                    <a:pt x="12795" y="6251"/>
                    <a:pt x="13333" y="6853"/>
                    <a:pt x="14157" y="7201"/>
                  </a:cubicBezTo>
                  <a:cubicBezTo>
                    <a:pt x="13903" y="8025"/>
                    <a:pt x="13333" y="8690"/>
                    <a:pt x="12827" y="9418"/>
                  </a:cubicBezTo>
                  <a:cubicBezTo>
                    <a:pt x="12795" y="9418"/>
                    <a:pt x="12763" y="9450"/>
                    <a:pt x="12763" y="9482"/>
                  </a:cubicBezTo>
                  <a:cubicBezTo>
                    <a:pt x="12510" y="9862"/>
                    <a:pt x="12288" y="10242"/>
                    <a:pt x="12130" y="10685"/>
                  </a:cubicBezTo>
                  <a:cubicBezTo>
                    <a:pt x="11686" y="12110"/>
                    <a:pt x="11243" y="13598"/>
                    <a:pt x="11243" y="15087"/>
                  </a:cubicBezTo>
                  <a:cubicBezTo>
                    <a:pt x="11243" y="16164"/>
                    <a:pt x="11496" y="17272"/>
                    <a:pt x="12066" y="18190"/>
                  </a:cubicBezTo>
                  <a:cubicBezTo>
                    <a:pt x="12351" y="18634"/>
                    <a:pt x="12668" y="18951"/>
                    <a:pt x="13080" y="19299"/>
                  </a:cubicBezTo>
                  <a:cubicBezTo>
                    <a:pt x="13587" y="19742"/>
                    <a:pt x="13777" y="20376"/>
                    <a:pt x="14220" y="20851"/>
                  </a:cubicBezTo>
                  <a:cubicBezTo>
                    <a:pt x="14446" y="21091"/>
                    <a:pt x="14633" y="21194"/>
                    <a:pt x="14787" y="21194"/>
                  </a:cubicBezTo>
                  <a:cubicBezTo>
                    <a:pt x="15647" y="21194"/>
                    <a:pt x="15492" y="17982"/>
                    <a:pt x="15518" y="17525"/>
                  </a:cubicBezTo>
                  <a:cubicBezTo>
                    <a:pt x="15613" y="16069"/>
                    <a:pt x="15740" y="14549"/>
                    <a:pt x="15360" y="13092"/>
                  </a:cubicBezTo>
                  <a:cubicBezTo>
                    <a:pt x="14885" y="11382"/>
                    <a:pt x="14252" y="9988"/>
                    <a:pt x="15170" y="8341"/>
                  </a:cubicBezTo>
                  <a:lnTo>
                    <a:pt x="15170" y="8341"/>
                  </a:lnTo>
                  <a:cubicBezTo>
                    <a:pt x="15297" y="8595"/>
                    <a:pt x="15423" y="8848"/>
                    <a:pt x="15518" y="9070"/>
                  </a:cubicBezTo>
                  <a:cubicBezTo>
                    <a:pt x="15550" y="11065"/>
                    <a:pt x="16373" y="12933"/>
                    <a:pt x="17229" y="14707"/>
                  </a:cubicBezTo>
                  <a:cubicBezTo>
                    <a:pt x="18084" y="16417"/>
                    <a:pt x="19097" y="17652"/>
                    <a:pt x="20807" y="18539"/>
                  </a:cubicBezTo>
                  <a:cubicBezTo>
                    <a:pt x="21821" y="19077"/>
                    <a:pt x="22676" y="19616"/>
                    <a:pt x="23594" y="20344"/>
                  </a:cubicBezTo>
                  <a:cubicBezTo>
                    <a:pt x="23873" y="20567"/>
                    <a:pt x="24300" y="21036"/>
                    <a:pt x="24744" y="21036"/>
                  </a:cubicBezTo>
                  <a:cubicBezTo>
                    <a:pt x="24804" y="21036"/>
                    <a:pt x="24864" y="21028"/>
                    <a:pt x="24924" y="21009"/>
                  </a:cubicBezTo>
                  <a:cubicBezTo>
                    <a:pt x="25367" y="20882"/>
                    <a:pt x="25177" y="20914"/>
                    <a:pt x="25336" y="20597"/>
                  </a:cubicBezTo>
                  <a:cubicBezTo>
                    <a:pt x="25716" y="19869"/>
                    <a:pt x="25367" y="18349"/>
                    <a:pt x="25146" y="17430"/>
                  </a:cubicBezTo>
                  <a:lnTo>
                    <a:pt x="25146" y="17430"/>
                  </a:lnTo>
                  <a:cubicBezTo>
                    <a:pt x="25494" y="17525"/>
                    <a:pt x="25843" y="17557"/>
                    <a:pt x="26191" y="17620"/>
                  </a:cubicBezTo>
                  <a:cubicBezTo>
                    <a:pt x="27073" y="17763"/>
                    <a:pt x="28083" y="18110"/>
                    <a:pt x="28991" y="18110"/>
                  </a:cubicBezTo>
                  <a:cubicBezTo>
                    <a:pt x="29094" y="18110"/>
                    <a:pt x="29195" y="18105"/>
                    <a:pt x="29294" y="18095"/>
                  </a:cubicBezTo>
                  <a:cubicBezTo>
                    <a:pt x="29706" y="18064"/>
                    <a:pt x="30150" y="17937"/>
                    <a:pt x="30340" y="17525"/>
                  </a:cubicBezTo>
                  <a:cubicBezTo>
                    <a:pt x="30561" y="17019"/>
                    <a:pt x="30308" y="17304"/>
                    <a:pt x="30340" y="16797"/>
                  </a:cubicBezTo>
                  <a:cubicBezTo>
                    <a:pt x="30371" y="16385"/>
                    <a:pt x="30625" y="15847"/>
                    <a:pt x="30625" y="15404"/>
                  </a:cubicBezTo>
                  <a:cubicBezTo>
                    <a:pt x="30593" y="14770"/>
                    <a:pt x="29801" y="14295"/>
                    <a:pt x="29611" y="13725"/>
                  </a:cubicBezTo>
                  <a:cubicBezTo>
                    <a:pt x="29421" y="13218"/>
                    <a:pt x="29389" y="12680"/>
                    <a:pt x="29231" y="12173"/>
                  </a:cubicBezTo>
                  <a:cubicBezTo>
                    <a:pt x="29393" y="12134"/>
                    <a:pt x="29605" y="12119"/>
                    <a:pt x="29850" y="12119"/>
                  </a:cubicBezTo>
                  <a:cubicBezTo>
                    <a:pt x="30585" y="12119"/>
                    <a:pt x="31624" y="12253"/>
                    <a:pt x="32556" y="12253"/>
                  </a:cubicBezTo>
                  <a:cubicBezTo>
                    <a:pt x="33799" y="12253"/>
                    <a:pt x="34852" y="12015"/>
                    <a:pt x="34742" y="10907"/>
                  </a:cubicBezTo>
                  <a:cubicBezTo>
                    <a:pt x="34710" y="10495"/>
                    <a:pt x="34488" y="10178"/>
                    <a:pt x="34298" y="9830"/>
                  </a:cubicBezTo>
                  <a:cubicBezTo>
                    <a:pt x="33918" y="9102"/>
                    <a:pt x="33886" y="8341"/>
                    <a:pt x="33570" y="7613"/>
                  </a:cubicBezTo>
                  <a:cubicBezTo>
                    <a:pt x="33285" y="6916"/>
                    <a:pt x="32683" y="6568"/>
                    <a:pt x="32050" y="6283"/>
                  </a:cubicBezTo>
                  <a:cubicBezTo>
                    <a:pt x="32176" y="6251"/>
                    <a:pt x="32335" y="6251"/>
                    <a:pt x="32461" y="6251"/>
                  </a:cubicBezTo>
                  <a:cubicBezTo>
                    <a:pt x="33169" y="6251"/>
                    <a:pt x="33746" y="6512"/>
                    <a:pt x="34409" y="6512"/>
                  </a:cubicBezTo>
                  <a:cubicBezTo>
                    <a:pt x="34547" y="6512"/>
                    <a:pt x="34689" y="6500"/>
                    <a:pt x="34837" y="6473"/>
                  </a:cubicBezTo>
                  <a:cubicBezTo>
                    <a:pt x="34900" y="6473"/>
                    <a:pt x="34963" y="6378"/>
                    <a:pt x="34963" y="6346"/>
                  </a:cubicBezTo>
                  <a:cubicBezTo>
                    <a:pt x="34900" y="5840"/>
                    <a:pt x="34678" y="5586"/>
                    <a:pt x="34266" y="5333"/>
                  </a:cubicBezTo>
                  <a:cubicBezTo>
                    <a:pt x="33443" y="4795"/>
                    <a:pt x="32525" y="4415"/>
                    <a:pt x="31701" y="3844"/>
                  </a:cubicBezTo>
                  <a:cubicBezTo>
                    <a:pt x="30086" y="2768"/>
                    <a:pt x="28471" y="1944"/>
                    <a:pt x="26508" y="1881"/>
                  </a:cubicBezTo>
                  <a:cubicBezTo>
                    <a:pt x="26458" y="1880"/>
                    <a:pt x="26408" y="1879"/>
                    <a:pt x="26359" y="1879"/>
                  </a:cubicBezTo>
                  <a:cubicBezTo>
                    <a:pt x="24082" y="1879"/>
                    <a:pt x="22183" y="3276"/>
                    <a:pt x="19920" y="3338"/>
                  </a:cubicBezTo>
                  <a:cubicBezTo>
                    <a:pt x="19880" y="3339"/>
                    <a:pt x="19840" y="3339"/>
                    <a:pt x="19799" y="3339"/>
                  </a:cubicBezTo>
                  <a:cubicBezTo>
                    <a:pt x="18957" y="3339"/>
                    <a:pt x="18075" y="3126"/>
                    <a:pt x="17242" y="3126"/>
                  </a:cubicBezTo>
                  <a:cubicBezTo>
                    <a:pt x="16889" y="3126"/>
                    <a:pt x="16544" y="3165"/>
                    <a:pt x="16215" y="3274"/>
                  </a:cubicBezTo>
                  <a:cubicBezTo>
                    <a:pt x="15804" y="2917"/>
                    <a:pt x="15321" y="2852"/>
                    <a:pt x="14814" y="2852"/>
                  </a:cubicBezTo>
                  <a:cubicBezTo>
                    <a:pt x="14527" y="2852"/>
                    <a:pt x="14231" y="2873"/>
                    <a:pt x="13936" y="2873"/>
                  </a:cubicBezTo>
                  <a:cubicBezTo>
                    <a:pt x="13830" y="2873"/>
                    <a:pt x="13724" y="2870"/>
                    <a:pt x="13618" y="2863"/>
                  </a:cubicBezTo>
                  <a:cubicBezTo>
                    <a:pt x="12161" y="2768"/>
                    <a:pt x="10863" y="2039"/>
                    <a:pt x="9533" y="1501"/>
                  </a:cubicBezTo>
                  <a:cubicBezTo>
                    <a:pt x="8500" y="1088"/>
                    <a:pt x="7552" y="864"/>
                    <a:pt x="6499" y="864"/>
                  </a:cubicBezTo>
                  <a:cubicBezTo>
                    <a:pt x="6260" y="864"/>
                    <a:pt x="6016" y="876"/>
                    <a:pt x="5764" y="899"/>
                  </a:cubicBezTo>
                  <a:cubicBezTo>
                    <a:pt x="5158" y="972"/>
                    <a:pt x="4590" y="1028"/>
                    <a:pt x="4044" y="1028"/>
                  </a:cubicBezTo>
                  <a:cubicBezTo>
                    <a:pt x="2935" y="1028"/>
                    <a:pt x="1917" y="798"/>
                    <a:pt x="856" y="13"/>
                  </a:cubicBezTo>
                  <a:cubicBezTo>
                    <a:pt x="847" y="4"/>
                    <a:pt x="834" y="0"/>
                    <a:pt x="8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Background 7">
  <p:cSld name="Background 7">
    <p:spTree>
      <p:nvGrpSpPr>
        <p:cNvPr id="1" name="Shape 295"/>
        <p:cNvGrpSpPr/>
        <p:nvPr/>
      </p:nvGrpSpPr>
      <p:grpSpPr>
        <a:xfrm>
          <a:off x="0" y="0"/>
          <a:ext cx="0" cy="0"/>
          <a:chOff x="0" y="0"/>
          <a:chExt cx="0" cy="0"/>
        </a:xfrm>
      </p:grpSpPr>
      <p:grpSp>
        <p:nvGrpSpPr>
          <p:cNvPr id="296" name="Google Shape;296;p34"/>
          <p:cNvGrpSpPr/>
          <p:nvPr/>
        </p:nvGrpSpPr>
        <p:grpSpPr>
          <a:xfrm>
            <a:off x="-19522" y="-10"/>
            <a:ext cx="6936711" cy="2434799"/>
            <a:chOff x="-14642" y="-8"/>
            <a:chExt cx="5202533" cy="1826099"/>
          </a:xfrm>
        </p:grpSpPr>
        <p:sp>
          <p:nvSpPr>
            <p:cNvPr id="297" name="Google Shape;297;p34"/>
            <p:cNvSpPr/>
            <p:nvPr/>
          </p:nvSpPr>
          <p:spPr>
            <a:xfrm rot="5400000">
              <a:off x="4190377" y="1125397"/>
              <a:ext cx="578319" cy="517624"/>
            </a:xfrm>
            <a:custGeom>
              <a:avLst/>
              <a:gdLst/>
              <a:ahLst/>
              <a:cxnLst/>
              <a:rect l="l" t="t" r="r" b="b"/>
              <a:pathLst>
                <a:path w="19066" h="17065" extrusionOk="0">
                  <a:moveTo>
                    <a:pt x="17450" y="9989"/>
                  </a:moveTo>
                  <a:lnTo>
                    <a:pt x="17450" y="9989"/>
                  </a:lnTo>
                  <a:cubicBezTo>
                    <a:pt x="17626" y="10165"/>
                    <a:pt x="17775" y="10341"/>
                    <a:pt x="17872" y="10517"/>
                  </a:cubicBezTo>
                  <a:lnTo>
                    <a:pt x="17872" y="10517"/>
                  </a:lnTo>
                  <a:cubicBezTo>
                    <a:pt x="17741" y="10353"/>
                    <a:pt x="17606" y="10171"/>
                    <a:pt x="17450" y="9989"/>
                  </a:cubicBezTo>
                  <a:close/>
                  <a:moveTo>
                    <a:pt x="11979" y="1"/>
                  </a:moveTo>
                  <a:cubicBezTo>
                    <a:pt x="11203" y="1"/>
                    <a:pt x="10424" y="126"/>
                    <a:pt x="9660" y="298"/>
                  </a:cubicBezTo>
                  <a:cubicBezTo>
                    <a:pt x="7886" y="710"/>
                    <a:pt x="5923" y="1343"/>
                    <a:pt x="4434" y="2451"/>
                  </a:cubicBezTo>
                  <a:cubicBezTo>
                    <a:pt x="3801" y="2895"/>
                    <a:pt x="3389" y="3401"/>
                    <a:pt x="3072" y="4098"/>
                  </a:cubicBezTo>
                  <a:cubicBezTo>
                    <a:pt x="2851" y="4541"/>
                    <a:pt x="2724" y="5017"/>
                    <a:pt x="2439" y="5460"/>
                  </a:cubicBezTo>
                  <a:cubicBezTo>
                    <a:pt x="2154" y="5903"/>
                    <a:pt x="1711" y="6283"/>
                    <a:pt x="1331" y="6695"/>
                  </a:cubicBezTo>
                  <a:cubicBezTo>
                    <a:pt x="634" y="7423"/>
                    <a:pt x="0" y="8437"/>
                    <a:pt x="444" y="9418"/>
                  </a:cubicBezTo>
                  <a:cubicBezTo>
                    <a:pt x="444" y="9514"/>
                    <a:pt x="444" y="9672"/>
                    <a:pt x="507" y="9894"/>
                  </a:cubicBezTo>
                  <a:cubicBezTo>
                    <a:pt x="475" y="9925"/>
                    <a:pt x="475" y="9989"/>
                    <a:pt x="539" y="10020"/>
                  </a:cubicBezTo>
                  <a:cubicBezTo>
                    <a:pt x="539" y="10020"/>
                    <a:pt x="539" y="10020"/>
                    <a:pt x="539" y="10052"/>
                  </a:cubicBezTo>
                  <a:cubicBezTo>
                    <a:pt x="539" y="10939"/>
                    <a:pt x="951" y="11730"/>
                    <a:pt x="1742" y="12205"/>
                  </a:cubicBezTo>
                  <a:cubicBezTo>
                    <a:pt x="2344" y="12585"/>
                    <a:pt x="3072" y="12744"/>
                    <a:pt x="3706" y="13029"/>
                  </a:cubicBezTo>
                  <a:cubicBezTo>
                    <a:pt x="4497" y="13345"/>
                    <a:pt x="5226" y="13757"/>
                    <a:pt x="5954" y="14232"/>
                  </a:cubicBezTo>
                  <a:cubicBezTo>
                    <a:pt x="6954" y="14916"/>
                    <a:pt x="8828" y="17064"/>
                    <a:pt x="10432" y="17064"/>
                  </a:cubicBezTo>
                  <a:cubicBezTo>
                    <a:pt x="10759" y="17064"/>
                    <a:pt x="11075" y="16975"/>
                    <a:pt x="11370" y="16766"/>
                  </a:cubicBezTo>
                  <a:cubicBezTo>
                    <a:pt x="11718" y="16766"/>
                    <a:pt x="12066" y="16671"/>
                    <a:pt x="12415" y="16512"/>
                  </a:cubicBezTo>
                  <a:cubicBezTo>
                    <a:pt x="13206" y="16101"/>
                    <a:pt x="13713" y="15372"/>
                    <a:pt x="13681" y="14486"/>
                  </a:cubicBezTo>
                  <a:lnTo>
                    <a:pt x="13681" y="14486"/>
                  </a:lnTo>
                  <a:cubicBezTo>
                    <a:pt x="13986" y="14600"/>
                    <a:pt x="14290" y="14691"/>
                    <a:pt x="14607" y="14691"/>
                  </a:cubicBezTo>
                  <a:cubicBezTo>
                    <a:pt x="14819" y="14691"/>
                    <a:pt x="15037" y="14650"/>
                    <a:pt x="15265" y="14549"/>
                  </a:cubicBezTo>
                  <a:cubicBezTo>
                    <a:pt x="16120" y="14169"/>
                    <a:pt x="17260" y="13472"/>
                    <a:pt x="17893" y="12775"/>
                  </a:cubicBezTo>
                  <a:cubicBezTo>
                    <a:pt x="19065" y="11477"/>
                    <a:pt x="18210" y="10210"/>
                    <a:pt x="17070" y="9355"/>
                  </a:cubicBezTo>
                  <a:cubicBezTo>
                    <a:pt x="17672" y="8880"/>
                    <a:pt x="18337" y="8310"/>
                    <a:pt x="18400" y="7518"/>
                  </a:cubicBezTo>
                  <a:cubicBezTo>
                    <a:pt x="18400" y="7297"/>
                    <a:pt x="18400" y="7075"/>
                    <a:pt x="18305" y="6885"/>
                  </a:cubicBezTo>
                  <a:cubicBezTo>
                    <a:pt x="18242" y="6695"/>
                    <a:pt x="18115" y="6505"/>
                    <a:pt x="17988" y="6347"/>
                  </a:cubicBezTo>
                  <a:cubicBezTo>
                    <a:pt x="17608" y="5808"/>
                    <a:pt x="17735" y="5872"/>
                    <a:pt x="17482" y="5080"/>
                  </a:cubicBezTo>
                  <a:cubicBezTo>
                    <a:pt x="17418" y="4890"/>
                    <a:pt x="17387" y="4763"/>
                    <a:pt x="17292" y="4668"/>
                  </a:cubicBezTo>
                  <a:cubicBezTo>
                    <a:pt x="17798" y="4446"/>
                    <a:pt x="18147" y="4098"/>
                    <a:pt x="18400" y="3591"/>
                  </a:cubicBezTo>
                  <a:cubicBezTo>
                    <a:pt x="18432" y="3528"/>
                    <a:pt x="18432" y="3496"/>
                    <a:pt x="18400" y="3465"/>
                  </a:cubicBezTo>
                  <a:cubicBezTo>
                    <a:pt x="18115" y="3180"/>
                    <a:pt x="17893" y="3053"/>
                    <a:pt x="17513" y="3021"/>
                  </a:cubicBezTo>
                  <a:cubicBezTo>
                    <a:pt x="17401" y="3003"/>
                    <a:pt x="17285" y="2998"/>
                    <a:pt x="17167" y="2998"/>
                  </a:cubicBezTo>
                  <a:cubicBezTo>
                    <a:pt x="17042" y="2998"/>
                    <a:pt x="16916" y="3003"/>
                    <a:pt x="16787" y="3003"/>
                  </a:cubicBezTo>
                  <a:cubicBezTo>
                    <a:pt x="16630" y="3003"/>
                    <a:pt x="16470" y="2995"/>
                    <a:pt x="16310" y="2958"/>
                  </a:cubicBezTo>
                  <a:cubicBezTo>
                    <a:pt x="15930" y="2895"/>
                    <a:pt x="15550" y="2705"/>
                    <a:pt x="15170" y="2515"/>
                  </a:cubicBezTo>
                  <a:cubicBezTo>
                    <a:pt x="14827" y="2372"/>
                    <a:pt x="14329" y="2126"/>
                    <a:pt x="13886" y="2126"/>
                  </a:cubicBezTo>
                  <a:cubicBezTo>
                    <a:pt x="13838" y="2126"/>
                    <a:pt x="13791" y="2128"/>
                    <a:pt x="13745" y="2135"/>
                  </a:cubicBezTo>
                  <a:cubicBezTo>
                    <a:pt x="13903" y="1786"/>
                    <a:pt x="13998" y="1406"/>
                    <a:pt x="14093" y="1026"/>
                  </a:cubicBezTo>
                  <a:cubicBezTo>
                    <a:pt x="14220" y="931"/>
                    <a:pt x="14315" y="836"/>
                    <a:pt x="14378" y="710"/>
                  </a:cubicBezTo>
                  <a:cubicBezTo>
                    <a:pt x="14442" y="646"/>
                    <a:pt x="14410" y="520"/>
                    <a:pt x="14347" y="488"/>
                  </a:cubicBezTo>
                  <a:cubicBezTo>
                    <a:pt x="13575" y="134"/>
                    <a:pt x="12779" y="1"/>
                    <a:pt x="11979"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98" name="Google Shape;298;p34"/>
            <p:cNvSpPr/>
            <p:nvPr/>
          </p:nvSpPr>
          <p:spPr>
            <a:xfrm rot="5400000">
              <a:off x="4696173" y="832333"/>
              <a:ext cx="1941" cy="1001"/>
            </a:xfrm>
            <a:custGeom>
              <a:avLst/>
              <a:gdLst/>
              <a:ahLst/>
              <a:cxnLst/>
              <a:rect l="l" t="t" r="r" b="b"/>
              <a:pathLst>
                <a:path w="64" h="33" extrusionOk="0">
                  <a:moveTo>
                    <a:pt x="32" y="1"/>
                  </a:moveTo>
                  <a:lnTo>
                    <a:pt x="32" y="1"/>
                  </a:lnTo>
                  <a:cubicBezTo>
                    <a:pt x="0" y="33"/>
                    <a:pt x="32" y="33"/>
                    <a:pt x="63" y="33"/>
                  </a:cubicBezTo>
                  <a:cubicBezTo>
                    <a:pt x="63" y="1"/>
                    <a:pt x="32" y="1"/>
                    <a:pt x="3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299" name="Google Shape;299;p34"/>
            <p:cNvSpPr/>
            <p:nvPr/>
          </p:nvSpPr>
          <p:spPr>
            <a:xfrm rot="5400000">
              <a:off x="3759465" y="108779"/>
              <a:ext cx="1345853" cy="1128278"/>
            </a:xfrm>
            <a:custGeom>
              <a:avLst/>
              <a:gdLst/>
              <a:ahLst/>
              <a:cxnLst/>
              <a:rect l="l" t="t" r="r" b="b"/>
              <a:pathLst>
                <a:path w="44370" h="37197" extrusionOk="0">
                  <a:moveTo>
                    <a:pt x="30062" y="1"/>
                  </a:moveTo>
                  <a:cubicBezTo>
                    <a:pt x="30050" y="1"/>
                    <a:pt x="30037" y="3"/>
                    <a:pt x="30023" y="6"/>
                  </a:cubicBezTo>
                  <a:cubicBezTo>
                    <a:pt x="27679" y="671"/>
                    <a:pt x="25526" y="2761"/>
                    <a:pt x="25178" y="5231"/>
                  </a:cubicBezTo>
                  <a:cubicBezTo>
                    <a:pt x="24993" y="6647"/>
                    <a:pt x="25616" y="9228"/>
                    <a:pt x="27336" y="9228"/>
                  </a:cubicBezTo>
                  <a:cubicBezTo>
                    <a:pt x="27386" y="9228"/>
                    <a:pt x="27437" y="9226"/>
                    <a:pt x="27489" y="9222"/>
                  </a:cubicBezTo>
                  <a:cubicBezTo>
                    <a:pt x="27489" y="9507"/>
                    <a:pt x="27489" y="9760"/>
                    <a:pt x="27553" y="10013"/>
                  </a:cubicBezTo>
                  <a:cubicBezTo>
                    <a:pt x="27584" y="10868"/>
                    <a:pt x="28155" y="11597"/>
                    <a:pt x="28598" y="12293"/>
                  </a:cubicBezTo>
                  <a:cubicBezTo>
                    <a:pt x="29485" y="13592"/>
                    <a:pt x="29991" y="14795"/>
                    <a:pt x="29516" y="16379"/>
                  </a:cubicBezTo>
                  <a:cubicBezTo>
                    <a:pt x="28630" y="19292"/>
                    <a:pt x="26381" y="22047"/>
                    <a:pt x="24228" y="24106"/>
                  </a:cubicBezTo>
                  <a:cubicBezTo>
                    <a:pt x="24196" y="24138"/>
                    <a:pt x="24196" y="24138"/>
                    <a:pt x="24196" y="24169"/>
                  </a:cubicBezTo>
                  <a:cubicBezTo>
                    <a:pt x="22296" y="26164"/>
                    <a:pt x="20079" y="27431"/>
                    <a:pt x="17577" y="28508"/>
                  </a:cubicBezTo>
                  <a:cubicBezTo>
                    <a:pt x="15550" y="29363"/>
                    <a:pt x="13365" y="29521"/>
                    <a:pt x="11275" y="30155"/>
                  </a:cubicBezTo>
                  <a:cubicBezTo>
                    <a:pt x="13397" y="28571"/>
                    <a:pt x="12858" y="24644"/>
                    <a:pt x="15677" y="23726"/>
                  </a:cubicBezTo>
                  <a:cubicBezTo>
                    <a:pt x="16405" y="24423"/>
                    <a:pt x="17260" y="25024"/>
                    <a:pt x="18210" y="25404"/>
                  </a:cubicBezTo>
                  <a:cubicBezTo>
                    <a:pt x="19224" y="25848"/>
                    <a:pt x="20744" y="25436"/>
                    <a:pt x="21567" y="26228"/>
                  </a:cubicBezTo>
                  <a:cubicBezTo>
                    <a:pt x="21599" y="26249"/>
                    <a:pt x="21638" y="26259"/>
                    <a:pt x="21675" y="26259"/>
                  </a:cubicBezTo>
                  <a:cubicBezTo>
                    <a:pt x="21750" y="26259"/>
                    <a:pt x="21821" y="26217"/>
                    <a:pt x="21821" y="26133"/>
                  </a:cubicBezTo>
                  <a:cubicBezTo>
                    <a:pt x="21729" y="24139"/>
                    <a:pt x="19613" y="22559"/>
                    <a:pt x="17635" y="22559"/>
                  </a:cubicBezTo>
                  <a:cubicBezTo>
                    <a:pt x="16880" y="22559"/>
                    <a:pt x="16145" y="22789"/>
                    <a:pt x="15550" y="23314"/>
                  </a:cubicBezTo>
                  <a:cubicBezTo>
                    <a:pt x="15542" y="23310"/>
                    <a:pt x="15533" y="23308"/>
                    <a:pt x="15524" y="23308"/>
                  </a:cubicBezTo>
                  <a:cubicBezTo>
                    <a:pt x="15471" y="23308"/>
                    <a:pt x="15424" y="23386"/>
                    <a:pt x="15424" y="23441"/>
                  </a:cubicBezTo>
                  <a:cubicBezTo>
                    <a:pt x="13745" y="23631"/>
                    <a:pt x="13333" y="25373"/>
                    <a:pt x="12700" y="26703"/>
                  </a:cubicBezTo>
                  <a:cubicBezTo>
                    <a:pt x="12858" y="26101"/>
                    <a:pt x="12827" y="25436"/>
                    <a:pt x="12953" y="24771"/>
                  </a:cubicBezTo>
                  <a:cubicBezTo>
                    <a:pt x="13175" y="23378"/>
                    <a:pt x="14062" y="21319"/>
                    <a:pt x="15297" y="20496"/>
                  </a:cubicBezTo>
                  <a:lnTo>
                    <a:pt x="15297" y="20464"/>
                  </a:lnTo>
                  <a:cubicBezTo>
                    <a:pt x="15716" y="20376"/>
                    <a:pt x="16142" y="20355"/>
                    <a:pt x="16569" y="20355"/>
                  </a:cubicBezTo>
                  <a:cubicBezTo>
                    <a:pt x="16985" y="20355"/>
                    <a:pt x="17403" y="20375"/>
                    <a:pt x="17818" y="20375"/>
                  </a:cubicBezTo>
                  <a:cubicBezTo>
                    <a:pt x="18358" y="20375"/>
                    <a:pt x="18893" y="20340"/>
                    <a:pt x="19414" y="20179"/>
                  </a:cubicBezTo>
                  <a:cubicBezTo>
                    <a:pt x="19921" y="20021"/>
                    <a:pt x="20396" y="19736"/>
                    <a:pt x="20807" y="19451"/>
                  </a:cubicBezTo>
                  <a:cubicBezTo>
                    <a:pt x="21482" y="18952"/>
                    <a:pt x="22157" y="17910"/>
                    <a:pt x="23058" y="17910"/>
                  </a:cubicBezTo>
                  <a:cubicBezTo>
                    <a:pt x="23130" y="17910"/>
                    <a:pt x="23203" y="17916"/>
                    <a:pt x="23277" y="17930"/>
                  </a:cubicBezTo>
                  <a:cubicBezTo>
                    <a:pt x="23289" y="17932"/>
                    <a:pt x="23299" y="17933"/>
                    <a:pt x="23309" y="17933"/>
                  </a:cubicBezTo>
                  <a:cubicBezTo>
                    <a:pt x="23471" y="17933"/>
                    <a:pt x="23490" y="17707"/>
                    <a:pt x="23341" y="17677"/>
                  </a:cubicBezTo>
                  <a:cubicBezTo>
                    <a:pt x="22077" y="17470"/>
                    <a:pt x="20746" y="17262"/>
                    <a:pt x="19434" y="17262"/>
                  </a:cubicBezTo>
                  <a:cubicBezTo>
                    <a:pt x="18543" y="17262"/>
                    <a:pt x="17662" y="17358"/>
                    <a:pt x="16817" y="17614"/>
                  </a:cubicBezTo>
                  <a:cubicBezTo>
                    <a:pt x="15740" y="17962"/>
                    <a:pt x="14473" y="18912"/>
                    <a:pt x="15012" y="20021"/>
                  </a:cubicBezTo>
                  <a:cubicBezTo>
                    <a:pt x="14980" y="20052"/>
                    <a:pt x="14980" y="20052"/>
                    <a:pt x="14980" y="20084"/>
                  </a:cubicBezTo>
                  <a:cubicBezTo>
                    <a:pt x="13967" y="20907"/>
                    <a:pt x="13238" y="21984"/>
                    <a:pt x="12763" y="23219"/>
                  </a:cubicBezTo>
                  <a:cubicBezTo>
                    <a:pt x="12288" y="24518"/>
                    <a:pt x="12352" y="25943"/>
                    <a:pt x="11813" y="27209"/>
                  </a:cubicBezTo>
                  <a:cubicBezTo>
                    <a:pt x="11877" y="26703"/>
                    <a:pt x="11877" y="26228"/>
                    <a:pt x="11623" y="25753"/>
                  </a:cubicBezTo>
                  <a:cubicBezTo>
                    <a:pt x="11212" y="25024"/>
                    <a:pt x="10515" y="24423"/>
                    <a:pt x="9818" y="23979"/>
                  </a:cubicBezTo>
                  <a:cubicBezTo>
                    <a:pt x="9755" y="22649"/>
                    <a:pt x="8045" y="21414"/>
                    <a:pt x="6905" y="21129"/>
                  </a:cubicBezTo>
                  <a:cubicBezTo>
                    <a:pt x="6725" y="21083"/>
                    <a:pt x="6543" y="21062"/>
                    <a:pt x="6361" y="21062"/>
                  </a:cubicBezTo>
                  <a:cubicBezTo>
                    <a:pt x="4647" y="21062"/>
                    <a:pt x="2879" y="22951"/>
                    <a:pt x="2249" y="24296"/>
                  </a:cubicBezTo>
                  <a:cubicBezTo>
                    <a:pt x="2202" y="24390"/>
                    <a:pt x="2277" y="24501"/>
                    <a:pt x="2370" y="24501"/>
                  </a:cubicBezTo>
                  <a:cubicBezTo>
                    <a:pt x="2403" y="24501"/>
                    <a:pt x="2438" y="24487"/>
                    <a:pt x="2471" y="24454"/>
                  </a:cubicBezTo>
                  <a:cubicBezTo>
                    <a:pt x="2946" y="23948"/>
                    <a:pt x="2851" y="24011"/>
                    <a:pt x="3738" y="23916"/>
                  </a:cubicBezTo>
                  <a:cubicBezTo>
                    <a:pt x="3973" y="23891"/>
                    <a:pt x="4145" y="23877"/>
                    <a:pt x="4283" y="23877"/>
                  </a:cubicBezTo>
                  <a:cubicBezTo>
                    <a:pt x="4667" y="23877"/>
                    <a:pt x="4784" y="23985"/>
                    <a:pt x="5226" y="24264"/>
                  </a:cubicBezTo>
                  <a:cubicBezTo>
                    <a:pt x="5638" y="24486"/>
                    <a:pt x="5986" y="24739"/>
                    <a:pt x="6430" y="24834"/>
                  </a:cubicBezTo>
                  <a:cubicBezTo>
                    <a:pt x="6623" y="24877"/>
                    <a:pt x="6825" y="24895"/>
                    <a:pt x="7031" y="24895"/>
                  </a:cubicBezTo>
                  <a:cubicBezTo>
                    <a:pt x="7907" y="24895"/>
                    <a:pt x="8872" y="24570"/>
                    <a:pt x="9691" y="24391"/>
                  </a:cubicBezTo>
                  <a:cubicBezTo>
                    <a:pt x="10547" y="25214"/>
                    <a:pt x="11497" y="26164"/>
                    <a:pt x="11117" y="27495"/>
                  </a:cubicBezTo>
                  <a:cubicBezTo>
                    <a:pt x="10800" y="28698"/>
                    <a:pt x="9311" y="29870"/>
                    <a:pt x="8266" y="30471"/>
                  </a:cubicBezTo>
                  <a:cubicBezTo>
                    <a:pt x="7392" y="30961"/>
                    <a:pt x="6336" y="31136"/>
                    <a:pt x="5240" y="31136"/>
                  </a:cubicBezTo>
                  <a:cubicBezTo>
                    <a:pt x="3715" y="31136"/>
                    <a:pt x="2114" y="30798"/>
                    <a:pt x="824" y="30503"/>
                  </a:cubicBezTo>
                  <a:cubicBezTo>
                    <a:pt x="792" y="30503"/>
                    <a:pt x="761" y="30503"/>
                    <a:pt x="729" y="30535"/>
                  </a:cubicBezTo>
                  <a:cubicBezTo>
                    <a:pt x="317" y="30693"/>
                    <a:pt x="1" y="31485"/>
                    <a:pt x="444" y="31770"/>
                  </a:cubicBezTo>
                  <a:cubicBezTo>
                    <a:pt x="444" y="31833"/>
                    <a:pt x="476" y="31896"/>
                    <a:pt x="539" y="31896"/>
                  </a:cubicBezTo>
                  <a:cubicBezTo>
                    <a:pt x="1310" y="31949"/>
                    <a:pt x="2080" y="31973"/>
                    <a:pt x="2850" y="31973"/>
                  </a:cubicBezTo>
                  <a:cubicBezTo>
                    <a:pt x="5783" y="31973"/>
                    <a:pt x="8707" y="31626"/>
                    <a:pt x="11592" y="31200"/>
                  </a:cubicBezTo>
                  <a:cubicBezTo>
                    <a:pt x="15329" y="30630"/>
                    <a:pt x="18812" y="29363"/>
                    <a:pt x="22264" y="27938"/>
                  </a:cubicBezTo>
                  <a:cubicBezTo>
                    <a:pt x="22290" y="27990"/>
                    <a:pt x="22337" y="28041"/>
                    <a:pt x="22388" y="28041"/>
                  </a:cubicBezTo>
                  <a:cubicBezTo>
                    <a:pt x="22399" y="28041"/>
                    <a:pt x="22411" y="28039"/>
                    <a:pt x="22422" y="28033"/>
                  </a:cubicBezTo>
                  <a:cubicBezTo>
                    <a:pt x="22882" y="27936"/>
                    <a:pt x="23323" y="27895"/>
                    <a:pt x="23760" y="27895"/>
                  </a:cubicBezTo>
                  <a:cubicBezTo>
                    <a:pt x="23895" y="27895"/>
                    <a:pt x="24030" y="27899"/>
                    <a:pt x="24164" y="27906"/>
                  </a:cubicBezTo>
                  <a:cubicBezTo>
                    <a:pt x="25114" y="28350"/>
                    <a:pt x="26033" y="28856"/>
                    <a:pt x="26951" y="29395"/>
                  </a:cubicBezTo>
                  <a:cubicBezTo>
                    <a:pt x="26951" y="29395"/>
                    <a:pt x="26951" y="29395"/>
                    <a:pt x="26983" y="29426"/>
                  </a:cubicBezTo>
                  <a:cubicBezTo>
                    <a:pt x="26476" y="31073"/>
                    <a:pt x="26349" y="33163"/>
                    <a:pt x="27299" y="34652"/>
                  </a:cubicBezTo>
                  <a:cubicBezTo>
                    <a:pt x="27711" y="35285"/>
                    <a:pt x="28313" y="35633"/>
                    <a:pt x="29010" y="35887"/>
                  </a:cubicBezTo>
                  <a:cubicBezTo>
                    <a:pt x="30340" y="36393"/>
                    <a:pt x="31765" y="36742"/>
                    <a:pt x="33158" y="37185"/>
                  </a:cubicBezTo>
                  <a:cubicBezTo>
                    <a:pt x="33174" y="37193"/>
                    <a:pt x="33189" y="37196"/>
                    <a:pt x="33203" y="37196"/>
                  </a:cubicBezTo>
                  <a:cubicBezTo>
                    <a:pt x="33305" y="37196"/>
                    <a:pt x="33364" y="37019"/>
                    <a:pt x="33253" y="36964"/>
                  </a:cubicBezTo>
                  <a:cubicBezTo>
                    <a:pt x="31258" y="35982"/>
                    <a:pt x="31416" y="33670"/>
                    <a:pt x="30561" y="31928"/>
                  </a:cubicBezTo>
                  <a:cubicBezTo>
                    <a:pt x="29896" y="30566"/>
                    <a:pt x="28630" y="29743"/>
                    <a:pt x="27236" y="29268"/>
                  </a:cubicBezTo>
                  <a:cubicBezTo>
                    <a:pt x="27236" y="29222"/>
                    <a:pt x="27185" y="29192"/>
                    <a:pt x="27133" y="29192"/>
                  </a:cubicBezTo>
                  <a:cubicBezTo>
                    <a:pt x="27114" y="29192"/>
                    <a:pt x="27095" y="29196"/>
                    <a:pt x="27078" y="29205"/>
                  </a:cubicBezTo>
                  <a:lnTo>
                    <a:pt x="27014" y="29205"/>
                  </a:lnTo>
                  <a:cubicBezTo>
                    <a:pt x="26318" y="28698"/>
                    <a:pt x="25526" y="28223"/>
                    <a:pt x="24703" y="27938"/>
                  </a:cubicBezTo>
                  <a:lnTo>
                    <a:pt x="24703" y="27938"/>
                  </a:lnTo>
                  <a:cubicBezTo>
                    <a:pt x="25653" y="28001"/>
                    <a:pt x="26634" y="28223"/>
                    <a:pt x="27616" y="28445"/>
                  </a:cubicBezTo>
                  <a:cubicBezTo>
                    <a:pt x="29548" y="28920"/>
                    <a:pt x="31353" y="29458"/>
                    <a:pt x="33095" y="30440"/>
                  </a:cubicBezTo>
                  <a:cubicBezTo>
                    <a:pt x="33127" y="30471"/>
                    <a:pt x="33127" y="30471"/>
                    <a:pt x="33127" y="30471"/>
                  </a:cubicBezTo>
                  <a:cubicBezTo>
                    <a:pt x="33127" y="30471"/>
                    <a:pt x="33127" y="30471"/>
                    <a:pt x="33127" y="30503"/>
                  </a:cubicBezTo>
                  <a:cubicBezTo>
                    <a:pt x="33072" y="30613"/>
                    <a:pt x="33160" y="30699"/>
                    <a:pt x="33246" y="30699"/>
                  </a:cubicBezTo>
                  <a:cubicBezTo>
                    <a:pt x="33259" y="30699"/>
                    <a:pt x="33272" y="30697"/>
                    <a:pt x="33285" y="30693"/>
                  </a:cubicBezTo>
                  <a:cubicBezTo>
                    <a:pt x="33348" y="32688"/>
                    <a:pt x="35660" y="34430"/>
                    <a:pt x="37465" y="34715"/>
                  </a:cubicBezTo>
                  <a:cubicBezTo>
                    <a:pt x="38162" y="34810"/>
                    <a:pt x="38890" y="34810"/>
                    <a:pt x="39619" y="34810"/>
                  </a:cubicBezTo>
                  <a:cubicBezTo>
                    <a:pt x="40019" y="34830"/>
                    <a:pt x="40495" y="34888"/>
                    <a:pt x="40951" y="34888"/>
                  </a:cubicBezTo>
                  <a:cubicBezTo>
                    <a:pt x="41217" y="34888"/>
                    <a:pt x="41476" y="34868"/>
                    <a:pt x="41709" y="34810"/>
                  </a:cubicBezTo>
                  <a:cubicBezTo>
                    <a:pt x="42216" y="34652"/>
                    <a:pt x="42501" y="34367"/>
                    <a:pt x="42469" y="33892"/>
                  </a:cubicBezTo>
                  <a:cubicBezTo>
                    <a:pt x="42670" y="33871"/>
                    <a:pt x="42867" y="33856"/>
                    <a:pt x="43061" y="33856"/>
                  </a:cubicBezTo>
                  <a:cubicBezTo>
                    <a:pt x="43451" y="33856"/>
                    <a:pt x="43831" y="33913"/>
                    <a:pt x="44211" y="34082"/>
                  </a:cubicBezTo>
                  <a:cubicBezTo>
                    <a:pt x="44228" y="34087"/>
                    <a:pt x="44245" y="34090"/>
                    <a:pt x="44260" y="34090"/>
                  </a:cubicBezTo>
                  <a:cubicBezTo>
                    <a:pt x="44327" y="34090"/>
                    <a:pt x="44369" y="34038"/>
                    <a:pt x="44369" y="33987"/>
                  </a:cubicBezTo>
                  <a:cubicBezTo>
                    <a:pt x="44179" y="32815"/>
                    <a:pt x="43641" y="31770"/>
                    <a:pt x="42691" y="31073"/>
                  </a:cubicBezTo>
                  <a:cubicBezTo>
                    <a:pt x="42912" y="30946"/>
                    <a:pt x="43166" y="30851"/>
                    <a:pt x="43419" y="30788"/>
                  </a:cubicBezTo>
                  <a:cubicBezTo>
                    <a:pt x="43451" y="30820"/>
                    <a:pt x="43514" y="30851"/>
                    <a:pt x="43577" y="30883"/>
                  </a:cubicBezTo>
                  <a:cubicBezTo>
                    <a:pt x="43599" y="30899"/>
                    <a:pt x="43620" y="30906"/>
                    <a:pt x="43638" y="30906"/>
                  </a:cubicBezTo>
                  <a:cubicBezTo>
                    <a:pt x="43730" y="30906"/>
                    <a:pt x="43777" y="30740"/>
                    <a:pt x="43672" y="30661"/>
                  </a:cubicBezTo>
                  <a:cubicBezTo>
                    <a:pt x="43672" y="30598"/>
                    <a:pt x="43641" y="30566"/>
                    <a:pt x="43577" y="30566"/>
                  </a:cubicBezTo>
                  <a:cubicBezTo>
                    <a:pt x="43546" y="30566"/>
                    <a:pt x="43546" y="30566"/>
                    <a:pt x="43546" y="30598"/>
                  </a:cubicBezTo>
                  <a:cubicBezTo>
                    <a:pt x="41529" y="29246"/>
                    <a:pt x="39081" y="27778"/>
                    <a:pt x="36646" y="27778"/>
                  </a:cubicBezTo>
                  <a:cubicBezTo>
                    <a:pt x="35716" y="27778"/>
                    <a:pt x="34788" y="27992"/>
                    <a:pt x="33887" y="28508"/>
                  </a:cubicBezTo>
                  <a:cubicBezTo>
                    <a:pt x="33887" y="28413"/>
                    <a:pt x="33792" y="28350"/>
                    <a:pt x="33697" y="28350"/>
                  </a:cubicBezTo>
                  <a:cubicBezTo>
                    <a:pt x="33298" y="28420"/>
                    <a:pt x="32902" y="28451"/>
                    <a:pt x="32507" y="28451"/>
                  </a:cubicBezTo>
                  <a:cubicBezTo>
                    <a:pt x="29794" y="28451"/>
                    <a:pt x="27149" y="27003"/>
                    <a:pt x="24478" y="27003"/>
                  </a:cubicBezTo>
                  <a:cubicBezTo>
                    <a:pt x="23858" y="27003"/>
                    <a:pt x="23236" y="27081"/>
                    <a:pt x="22612" y="27273"/>
                  </a:cubicBezTo>
                  <a:cubicBezTo>
                    <a:pt x="23119" y="25879"/>
                    <a:pt x="24861" y="25436"/>
                    <a:pt x="26033" y="24676"/>
                  </a:cubicBezTo>
                  <a:cubicBezTo>
                    <a:pt x="27014" y="24043"/>
                    <a:pt x="27869" y="23251"/>
                    <a:pt x="28788" y="22491"/>
                  </a:cubicBezTo>
                  <a:cubicBezTo>
                    <a:pt x="30346" y="21146"/>
                    <a:pt x="32343" y="19765"/>
                    <a:pt x="34413" y="19765"/>
                  </a:cubicBezTo>
                  <a:cubicBezTo>
                    <a:pt x="35121" y="19765"/>
                    <a:pt x="35837" y="19926"/>
                    <a:pt x="36547" y="20306"/>
                  </a:cubicBezTo>
                  <a:cubicBezTo>
                    <a:pt x="36565" y="20315"/>
                    <a:pt x="36581" y="20319"/>
                    <a:pt x="36595" y="20319"/>
                  </a:cubicBezTo>
                  <a:cubicBezTo>
                    <a:pt x="36629" y="20319"/>
                    <a:pt x="36651" y="20296"/>
                    <a:pt x="36674" y="20274"/>
                  </a:cubicBezTo>
                  <a:cubicBezTo>
                    <a:pt x="36705" y="20242"/>
                    <a:pt x="36769" y="20211"/>
                    <a:pt x="36737" y="20147"/>
                  </a:cubicBezTo>
                  <a:cubicBezTo>
                    <a:pt x="36578" y="19641"/>
                    <a:pt x="36325" y="19134"/>
                    <a:pt x="36230" y="18596"/>
                  </a:cubicBezTo>
                  <a:cubicBezTo>
                    <a:pt x="36135" y="17994"/>
                    <a:pt x="36135" y="17424"/>
                    <a:pt x="36198" y="16822"/>
                  </a:cubicBezTo>
                  <a:cubicBezTo>
                    <a:pt x="36198" y="16775"/>
                    <a:pt x="36159" y="16751"/>
                    <a:pt x="36119" y="16751"/>
                  </a:cubicBezTo>
                  <a:cubicBezTo>
                    <a:pt x="36080" y="16751"/>
                    <a:pt x="36040" y="16775"/>
                    <a:pt x="36040" y="16822"/>
                  </a:cubicBezTo>
                  <a:cubicBezTo>
                    <a:pt x="36008" y="16854"/>
                    <a:pt x="36008" y="16885"/>
                    <a:pt x="36008" y="16917"/>
                  </a:cubicBezTo>
                  <a:lnTo>
                    <a:pt x="35977" y="16917"/>
                  </a:lnTo>
                  <a:cubicBezTo>
                    <a:pt x="35502" y="17075"/>
                    <a:pt x="35122" y="17360"/>
                    <a:pt x="34710" y="17677"/>
                  </a:cubicBezTo>
                  <a:cubicBezTo>
                    <a:pt x="33982" y="18184"/>
                    <a:pt x="33317" y="18532"/>
                    <a:pt x="32462" y="18786"/>
                  </a:cubicBezTo>
                  <a:cubicBezTo>
                    <a:pt x="31606" y="19039"/>
                    <a:pt x="30751" y="19261"/>
                    <a:pt x="30023" y="19799"/>
                  </a:cubicBezTo>
                  <a:cubicBezTo>
                    <a:pt x="31036" y="17519"/>
                    <a:pt x="30720" y="14985"/>
                    <a:pt x="32081" y="12863"/>
                  </a:cubicBezTo>
                  <a:cubicBezTo>
                    <a:pt x="32113" y="12863"/>
                    <a:pt x="32176" y="12863"/>
                    <a:pt x="32176" y="12832"/>
                  </a:cubicBezTo>
                  <a:cubicBezTo>
                    <a:pt x="33158" y="11818"/>
                    <a:pt x="34742" y="12167"/>
                    <a:pt x="35787" y="11280"/>
                  </a:cubicBezTo>
                  <a:cubicBezTo>
                    <a:pt x="36388" y="10805"/>
                    <a:pt x="36674" y="10108"/>
                    <a:pt x="37054" y="9443"/>
                  </a:cubicBezTo>
                  <a:cubicBezTo>
                    <a:pt x="37624" y="8462"/>
                    <a:pt x="38320" y="7765"/>
                    <a:pt x="39302" y="7195"/>
                  </a:cubicBezTo>
                  <a:lnTo>
                    <a:pt x="39397" y="7195"/>
                  </a:lnTo>
                  <a:cubicBezTo>
                    <a:pt x="39524" y="7195"/>
                    <a:pt x="39524" y="7005"/>
                    <a:pt x="39397" y="7005"/>
                  </a:cubicBezTo>
                  <a:cubicBezTo>
                    <a:pt x="38748" y="6971"/>
                    <a:pt x="38034" y="6909"/>
                    <a:pt x="37336" y="6909"/>
                  </a:cubicBezTo>
                  <a:cubicBezTo>
                    <a:pt x="36739" y="6909"/>
                    <a:pt x="36154" y="6954"/>
                    <a:pt x="35628" y="7100"/>
                  </a:cubicBezTo>
                  <a:cubicBezTo>
                    <a:pt x="34710" y="7353"/>
                    <a:pt x="34457" y="8113"/>
                    <a:pt x="33728" y="8525"/>
                  </a:cubicBezTo>
                  <a:cubicBezTo>
                    <a:pt x="32968" y="8905"/>
                    <a:pt x="32715" y="9253"/>
                    <a:pt x="32367" y="10108"/>
                  </a:cubicBezTo>
                  <a:cubicBezTo>
                    <a:pt x="32018" y="10932"/>
                    <a:pt x="31796" y="11723"/>
                    <a:pt x="31923" y="12610"/>
                  </a:cubicBezTo>
                  <a:cubicBezTo>
                    <a:pt x="31385" y="13370"/>
                    <a:pt x="30973" y="14194"/>
                    <a:pt x="30751" y="15112"/>
                  </a:cubicBezTo>
                  <a:cubicBezTo>
                    <a:pt x="30625" y="15524"/>
                    <a:pt x="30466" y="15967"/>
                    <a:pt x="30308" y="16379"/>
                  </a:cubicBezTo>
                  <a:cubicBezTo>
                    <a:pt x="30245" y="16600"/>
                    <a:pt x="30150" y="16790"/>
                    <a:pt x="30086" y="17012"/>
                  </a:cubicBezTo>
                  <a:cubicBezTo>
                    <a:pt x="30245" y="16379"/>
                    <a:pt x="30371" y="15745"/>
                    <a:pt x="30371" y="15112"/>
                  </a:cubicBezTo>
                  <a:cubicBezTo>
                    <a:pt x="30403" y="13592"/>
                    <a:pt x="29168" y="12547"/>
                    <a:pt x="28408" y="11375"/>
                  </a:cubicBezTo>
                  <a:cubicBezTo>
                    <a:pt x="28281" y="11185"/>
                    <a:pt x="28186" y="10995"/>
                    <a:pt x="28091" y="10805"/>
                  </a:cubicBezTo>
                  <a:cubicBezTo>
                    <a:pt x="27838" y="10330"/>
                    <a:pt x="27711" y="9792"/>
                    <a:pt x="27806" y="9158"/>
                  </a:cubicBezTo>
                  <a:cubicBezTo>
                    <a:pt x="27806" y="9158"/>
                    <a:pt x="27806" y="9158"/>
                    <a:pt x="27774" y="9127"/>
                  </a:cubicBezTo>
                  <a:cubicBezTo>
                    <a:pt x="27806" y="9095"/>
                    <a:pt x="27806" y="9063"/>
                    <a:pt x="27806" y="9032"/>
                  </a:cubicBezTo>
                  <a:cubicBezTo>
                    <a:pt x="28598" y="8018"/>
                    <a:pt x="29231" y="6910"/>
                    <a:pt x="29358" y="5580"/>
                  </a:cubicBezTo>
                  <a:cubicBezTo>
                    <a:pt x="29580" y="3711"/>
                    <a:pt x="29105" y="1874"/>
                    <a:pt x="30181" y="196"/>
                  </a:cubicBezTo>
                  <a:cubicBezTo>
                    <a:pt x="30238" y="111"/>
                    <a:pt x="30168" y="1"/>
                    <a:pt x="3006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00" name="Google Shape;300;p34"/>
            <p:cNvSpPr/>
            <p:nvPr/>
          </p:nvSpPr>
          <p:spPr>
            <a:xfrm rot="5400000">
              <a:off x="1461354" y="92737"/>
              <a:ext cx="1072679" cy="1610231"/>
            </a:xfrm>
            <a:custGeom>
              <a:avLst/>
              <a:gdLst/>
              <a:ahLst/>
              <a:cxnLst/>
              <a:rect l="l" t="t" r="r" b="b"/>
              <a:pathLst>
                <a:path w="35364" h="53086" extrusionOk="0">
                  <a:moveTo>
                    <a:pt x="2252" y="1"/>
                  </a:moveTo>
                  <a:cubicBezTo>
                    <a:pt x="2122" y="1"/>
                    <a:pt x="1990" y="5"/>
                    <a:pt x="1858" y="13"/>
                  </a:cubicBezTo>
                  <a:cubicBezTo>
                    <a:pt x="1699" y="13"/>
                    <a:pt x="1668" y="234"/>
                    <a:pt x="1826" y="266"/>
                  </a:cubicBezTo>
                  <a:cubicBezTo>
                    <a:pt x="3251" y="1976"/>
                    <a:pt x="3853" y="4193"/>
                    <a:pt x="3346" y="6378"/>
                  </a:cubicBezTo>
                  <a:cubicBezTo>
                    <a:pt x="2966" y="8057"/>
                    <a:pt x="1921" y="9482"/>
                    <a:pt x="1604" y="11160"/>
                  </a:cubicBezTo>
                  <a:cubicBezTo>
                    <a:pt x="1003" y="14612"/>
                    <a:pt x="3790" y="17589"/>
                    <a:pt x="5626" y="20217"/>
                  </a:cubicBezTo>
                  <a:cubicBezTo>
                    <a:pt x="5595" y="20249"/>
                    <a:pt x="5595" y="20344"/>
                    <a:pt x="5658" y="20376"/>
                  </a:cubicBezTo>
                  <a:cubicBezTo>
                    <a:pt x="5246" y="22846"/>
                    <a:pt x="6291" y="25379"/>
                    <a:pt x="6481" y="27850"/>
                  </a:cubicBezTo>
                  <a:cubicBezTo>
                    <a:pt x="6576" y="29275"/>
                    <a:pt x="6640" y="30731"/>
                    <a:pt x="6925" y="32093"/>
                  </a:cubicBezTo>
                  <a:cubicBezTo>
                    <a:pt x="4898" y="27406"/>
                    <a:pt x="1763" y="23289"/>
                    <a:pt x="243" y="18317"/>
                  </a:cubicBezTo>
                  <a:cubicBezTo>
                    <a:pt x="231" y="18260"/>
                    <a:pt x="195" y="18236"/>
                    <a:pt x="155" y="18236"/>
                  </a:cubicBezTo>
                  <a:cubicBezTo>
                    <a:pt x="84" y="18236"/>
                    <a:pt x="1" y="18311"/>
                    <a:pt x="21" y="18412"/>
                  </a:cubicBezTo>
                  <a:cubicBezTo>
                    <a:pt x="1193" y="24334"/>
                    <a:pt x="5975" y="28831"/>
                    <a:pt x="7558" y="34658"/>
                  </a:cubicBezTo>
                  <a:cubicBezTo>
                    <a:pt x="8350" y="37635"/>
                    <a:pt x="9427" y="41341"/>
                    <a:pt x="8508" y="44381"/>
                  </a:cubicBezTo>
                  <a:cubicBezTo>
                    <a:pt x="8065" y="45901"/>
                    <a:pt x="7337" y="47358"/>
                    <a:pt x="6576" y="48783"/>
                  </a:cubicBezTo>
                  <a:cubicBezTo>
                    <a:pt x="5721" y="50018"/>
                    <a:pt x="5025" y="51380"/>
                    <a:pt x="4391" y="52710"/>
                  </a:cubicBezTo>
                  <a:cubicBezTo>
                    <a:pt x="4287" y="52918"/>
                    <a:pt x="4457" y="53085"/>
                    <a:pt x="4630" y="53085"/>
                  </a:cubicBezTo>
                  <a:cubicBezTo>
                    <a:pt x="4721" y="53085"/>
                    <a:pt x="4812" y="53040"/>
                    <a:pt x="4866" y="52931"/>
                  </a:cubicBezTo>
                  <a:cubicBezTo>
                    <a:pt x="5183" y="52298"/>
                    <a:pt x="5500" y="51633"/>
                    <a:pt x="5848" y="51000"/>
                  </a:cubicBezTo>
                  <a:cubicBezTo>
                    <a:pt x="6291" y="50240"/>
                    <a:pt x="6735" y="49479"/>
                    <a:pt x="7178" y="48719"/>
                  </a:cubicBezTo>
                  <a:cubicBezTo>
                    <a:pt x="8002" y="47421"/>
                    <a:pt x="8983" y="46281"/>
                    <a:pt x="10282" y="45458"/>
                  </a:cubicBezTo>
                  <a:cubicBezTo>
                    <a:pt x="10503" y="45299"/>
                    <a:pt x="10757" y="45141"/>
                    <a:pt x="11042" y="45014"/>
                  </a:cubicBezTo>
                  <a:cubicBezTo>
                    <a:pt x="11065" y="45026"/>
                    <a:pt x="11097" y="45033"/>
                    <a:pt x="11131" y="45033"/>
                  </a:cubicBezTo>
                  <a:cubicBezTo>
                    <a:pt x="11189" y="45033"/>
                    <a:pt x="11255" y="45011"/>
                    <a:pt x="11295" y="44951"/>
                  </a:cubicBezTo>
                  <a:cubicBezTo>
                    <a:pt x="11295" y="44919"/>
                    <a:pt x="11327" y="44887"/>
                    <a:pt x="11327" y="44856"/>
                  </a:cubicBezTo>
                  <a:cubicBezTo>
                    <a:pt x="12655" y="44230"/>
                    <a:pt x="14433" y="43722"/>
                    <a:pt x="16042" y="43722"/>
                  </a:cubicBezTo>
                  <a:cubicBezTo>
                    <a:pt x="17770" y="43722"/>
                    <a:pt x="19303" y="44308"/>
                    <a:pt x="19877" y="45964"/>
                  </a:cubicBezTo>
                  <a:cubicBezTo>
                    <a:pt x="19877" y="46028"/>
                    <a:pt x="19877" y="46059"/>
                    <a:pt x="19877" y="46091"/>
                  </a:cubicBezTo>
                  <a:cubicBezTo>
                    <a:pt x="19877" y="46169"/>
                    <a:pt x="19942" y="46226"/>
                    <a:pt x="20000" y="46226"/>
                  </a:cubicBezTo>
                  <a:cubicBezTo>
                    <a:pt x="20012" y="46226"/>
                    <a:pt x="20025" y="46223"/>
                    <a:pt x="20036" y="46218"/>
                  </a:cubicBezTo>
                  <a:cubicBezTo>
                    <a:pt x="20048" y="46222"/>
                    <a:pt x="20061" y="46224"/>
                    <a:pt x="20074" y="46224"/>
                  </a:cubicBezTo>
                  <a:cubicBezTo>
                    <a:pt x="20161" y="46224"/>
                    <a:pt x="20253" y="46138"/>
                    <a:pt x="20226" y="46028"/>
                  </a:cubicBezTo>
                  <a:cubicBezTo>
                    <a:pt x="20194" y="45964"/>
                    <a:pt x="20162" y="45901"/>
                    <a:pt x="20162" y="45838"/>
                  </a:cubicBezTo>
                  <a:cubicBezTo>
                    <a:pt x="20289" y="44729"/>
                    <a:pt x="20574" y="43241"/>
                    <a:pt x="19782" y="42354"/>
                  </a:cubicBezTo>
                  <a:cubicBezTo>
                    <a:pt x="19402" y="41974"/>
                    <a:pt x="18547" y="41594"/>
                    <a:pt x="18104" y="41277"/>
                  </a:cubicBezTo>
                  <a:cubicBezTo>
                    <a:pt x="17787" y="41056"/>
                    <a:pt x="17597" y="40834"/>
                    <a:pt x="17186" y="40739"/>
                  </a:cubicBezTo>
                  <a:cubicBezTo>
                    <a:pt x="17083" y="40719"/>
                    <a:pt x="16980" y="40711"/>
                    <a:pt x="16875" y="40711"/>
                  </a:cubicBezTo>
                  <a:cubicBezTo>
                    <a:pt x="15784" y="40711"/>
                    <a:pt x="14598" y="41690"/>
                    <a:pt x="13702" y="42037"/>
                  </a:cubicBezTo>
                  <a:cubicBezTo>
                    <a:pt x="12372" y="42544"/>
                    <a:pt x="11707" y="43336"/>
                    <a:pt x="11073" y="44571"/>
                  </a:cubicBezTo>
                  <a:cubicBezTo>
                    <a:pt x="9933" y="45141"/>
                    <a:pt x="8983" y="45933"/>
                    <a:pt x="8097" y="46819"/>
                  </a:cubicBezTo>
                  <a:cubicBezTo>
                    <a:pt x="8445" y="46059"/>
                    <a:pt x="8762" y="45299"/>
                    <a:pt x="8983" y="44507"/>
                  </a:cubicBezTo>
                  <a:cubicBezTo>
                    <a:pt x="10408" y="42101"/>
                    <a:pt x="11010" y="39314"/>
                    <a:pt x="12435" y="36875"/>
                  </a:cubicBezTo>
                  <a:cubicBezTo>
                    <a:pt x="13069" y="35862"/>
                    <a:pt x="13734" y="34880"/>
                    <a:pt x="14494" y="33962"/>
                  </a:cubicBezTo>
                  <a:cubicBezTo>
                    <a:pt x="14660" y="33939"/>
                    <a:pt x="14821" y="33930"/>
                    <a:pt x="14979" y="33930"/>
                  </a:cubicBezTo>
                  <a:cubicBezTo>
                    <a:pt x="15938" y="33930"/>
                    <a:pt x="16772" y="34287"/>
                    <a:pt x="17724" y="34342"/>
                  </a:cubicBezTo>
                  <a:cubicBezTo>
                    <a:pt x="17801" y="34346"/>
                    <a:pt x="17874" y="34349"/>
                    <a:pt x="17945" y="34349"/>
                  </a:cubicBezTo>
                  <a:cubicBezTo>
                    <a:pt x="18836" y="34349"/>
                    <a:pt x="19277" y="33988"/>
                    <a:pt x="20099" y="33518"/>
                  </a:cubicBezTo>
                  <a:cubicBezTo>
                    <a:pt x="21398" y="32758"/>
                    <a:pt x="22664" y="32948"/>
                    <a:pt x="24058" y="32600"/>
                  </a:cubicBezTo>
                  <a:cubicBezTo>
                    <a:pt x="25008" y="32347"/>
                    <a:pt x="25863" y="31840"/>
                    <a:pt x="26591" y="31207"/>
                  </a:cubicBezTo>
                  <a:cubicBezTo>
                    <a:pt x="27510" y="30383"/>
                    <a:pt x="28080" y="29433"/>
                    <a:pt x="28713" y="28388"/>
                  </a:cubicBezTo>
                  <a:cubicBezTo>
                    <a:pt x="29600" y="26900"/>
                    <a:pt x="30518" y="26044"/>
                    <a:pt x="31817" y="24873"/>
                  </a:cubicBezTo>
                  <a:cubicBezTo>
                    <a:pt x="32482" y="24271"/>
                    <a:pt x="33115" y="23669"/>
                    <a:pt x="33527" y="22846"/>
                  </a:cubicBezTo>
                  <a:cubicBezTo>
                    <a:pt x="34192" y="21547"/>
                    <a:pt x="34350" y="20122"/>
                    <a:pt x="35300" y="18951"/>
                  </a:cubicBezTo>
                  <a:cubicBezTo>
                    <a:pt x="35364" y="18887"/>
                    <a:pt x="35364" y="18792"/>
                    <a:pt x="35300" y="18729"/>
                  </a:cubicBezTo>
                  <a:cubicBezTo>
                    <a:pt x="35277" y="18660"/>
                    <a:pt x="35222" y="18608"/>
                    <a:pt x="35145" y="18608"/>
                  </a:cubicBezTo>
                  <a:cubicBezTo>
                    <a:pt x="35115" y="18608"/>
                    <a:pt x="35082" y="18616"/>
                    <a:pt x="35047" y="18634"/>
                  </a:cubicBezTo>
                  <a:cubicBezTo>
                    <a:pt x="33455" y="19644"/>
                    <a:pt x="31981" y="20092"/>
                    <a:pt x="30111" y="20092"/>
                  </a:cubicBezTo>
                  <a:cubicBezTo>
                    <a:pt x="30046" y="20092"/>
                    <a:pt x="29982" y="20092"/>
                    <a:pt x="29917" y="20091"/>
                  </a:cubicBezTo>
                  <a:cubicBezTo>
                    <a:pt x="29446" y="20080"/>
                    <a:pt x="28984" y="20068"/>
                    <a:pt x="28524" y="20068"/>
                  </a:cubicBezTo>
                  <a:cubicBezTo>
                    <a:pt x="27683" y="20068"/>
                    <a:pt x="26849" y="20106"/>
                    <a:pt x="25990" y="20249"/>
                  </a:cubicBezTo>
                  <a:cubicBezTo>
                    <a:pt x="24754" y="20471"/>
                    <a:pt x="23424" y="20819"/>
                    <a:pt x="22284" y="21421"/>
                  </a:cubicBezTo>
                  <a:cubicBezTo>
                    <a:pt x="21208" y="22023"/>
                    <a:pt x="20701" y="22973"/>
                    <a:pt x="19466" y="23384"/>
                  </a:cubicBezTo>
                  <a:cubicBezTo>
                    <a:pt x="17502" y="23986"/>
                    <a:pt x="16172" y="24588"/>
                    <a:pt x="15159" y="26551"/>
                  </a:cubicBezTo>
                  <a:cubicBezTo>
                    <a:pt x="14050" y="28610"/>
                    <a:pt x="14019" y="31112"/>
                    <a:pt x="14082" y="33392"/>
                  </a:cubicBezTo>
                  <a:cubicBezTo>
                    <a:pt x="14082" y="33488"/>
                    <a:pt x="14156" y="33530"/>
                    <a:pt x="14219" y="33530"/>
                  </a:cubicBezTo>
                  <a:cubicBezTo>
                    <a:pt x="14239" y="33530"/>
                    <a:pt x="14257" y="33526"/>
                    <a:pt x="14272" y="33518"/>
                  </a:cubicBezTo>
                  <a:lnTo>
                    <a:pt x="14272" y="33518"/>
                  </a:lnTo>
                  <a:cubicBezTo>
                    <a:pt x="13417" y="34500"/>
                    <a:pt x="12657" y="35545"/>
                    <a:pt x="11992" y="36654"/>
                  </a:cubicBezTo>
                  <a:cubicBezTo>
                    <a:pt x="10788" y="38680"/>
                    <a:pt x="10123" y="40929"/>
                    <a:pt x="9268" y="43082"/>
                  </a:cubicBezTo>
                  <a:cubicBezTo>
                    <a:pt x="9490" y="40834"/>
                    <a:pt x="8857" y="38554"/>
                    <a:pt x="8350" y="36400"/>
                  </a:cubicBezTo>
                  <a:cubicBezTo>
                    <a:pt x="8223" y="35798"/>
                    <a:pt x="8065" y="35228"/>
                    <a:pt x="7875" y="34627"/>
                  </a:cubicBezTo>
                  <a:lnTo>
                    <a:pt x="7875" y="34627"/>
                  </a:lnTo>
                  <a:cubicBezTo>
                    <a:pt x="7892" y="34635"/>
                    <a:pt x="7907" y="34639"/>
                    <a:pt x="7918" y="34639"/>
                  </a:cubicBezTo>
                  <a:cubicBezTo>
                    <a:pt x="7951" y="34639"/>
                    <a:pt x="7961" y="34610"/>
                    <a:pt x="7938" y="34563"/>
                  </a:cubicBezTo>
                  <a:cubicBezTo>
                    <a:pt x="6925" y="32347"/>
                    <a:pt x="6956" y="29940"/>
                    <a:pt x="6735" y="27565"/>
                  </a:cubicBezTo>
                  <a:cubicBezTo>
                    <a:pt x="6545" y="25158"/>
                    <a:pt x="5626" y="22814"/>
                    <a:pt x="5911" y="20376"/>
                  </a:cubicBezTo>
                  <a:cubicBezTo>
                    <a:pt x="5911" y="20344"/>
                    <a:pt x="5880" y="20344"/>
                    <a:pt x="5880" y="20312"/>
                  </a:cubicBezTo>
                  <a:cubicBezTo>
                    <a:pt x="9648" y="17842"/>
                    <a:pt x="11802" y="13345"/>
                    <a:pt x="11010" y="8817"/>
                  </a:cubicBezTo>
                  <a:cubicBezTo>
                    <a:pt x="10271" y="4723"/>
                    <a:pt x="6780" y="1"/>
                    <a:pt x="2252" y="1"/>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301" name="Google Shape;301;p34"/>
            <p:cNvSpPr/>
            <p:nvPr/>
          </p:nvSpPr>
          <p:spPr>
            <a:xfrm rot="5400000">
              <a:off x="2749219" y="109013"/>
              <a:ext cx="965089" cy="1281123"/>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302" name="Google Shape;302;p34"/>
            <p:cNvSpPr/>
            <p:nvPr/>
          </p:nvSpPr>
          <p:spPr>
            <a:xfrm rot="5400000">
              <a:off x="690581" y="1188608"/>
              <a:ext cx="673412" cy="601554"/>
            </a:xfrm>
            <a:custGeom>
              <a:avLst/>
              <a:gdLst/>
              <a:ahLst/>
              <a:cxnLst/>
              <a:rect l="l" t="t" r="r" b="b"/>
              <a:pathLst>
                <a:path w="22201" h="19832" extrusionOk="0">
                  <a:moveTo>
                    <a:pt x="20015" y="9979"/>
                  </a:moveTo>
                  <a:lnTo>
                    <a:pt x="20015" y="9979"/>
                  </a:lnTo>
                  <a:cubicBezTo>
                    <a:pt x="20237" y="10106"/>
                    <a:pt x="20459" y="10296"/>
                    <a:pt x="20649" y="10486"/>
                  </a:cubicBezTo>
                  <a:cubicBezTo>
                    <a:pt x="20681" y="10486"/>
                    <a:pt x="20681" y="10517"/>
                    <a:pt x="20712" y="10549"/>
                  </a:cubicBezTo>
                  <a:cubicBezTo>
                    <a:pt x="20522" y="10391"/>
                    <a:pt x="20237" y="10169"/>
                    <a:pt x="20015" y="9979"/>
                  </a:cubicBezTo>
                  <a:close/>
                  <a:moveTo>
                    <a:pt x="12769" y="1"/>
                  </a:moveTo>
                  <a:cubicBezTo>
                    <a:pt x="11338" y="1"/>
                    <a:pt x="9969" y="530"/>
                    <a:pt x="8678" y="1175"/>
                  </a:cubicBezTo>
                  <a:cubicBezTo>
                    <a:pt x="6778" y="2094"/>
                    <a:pt x="4751" y="3329"/>
                    <a:pt x="3358" y="4944"/>
                  </a:cubicBezTo>
                  <a:cubicBezTo>
                    <a:pt x="2787" y="5609"/>
                    <a:pt x="2439" y="6306"/>
                    <a:pt x="2281" y="7192"/>
                  </a:cubicBezTo>
                  <a:cubicBezTo>
                    <a:pt x="2154" y="7731"/>
                    <a:pt x="2154" y="8301"/>
                    <a:pt x="1932" y="8839"/>
                  </a:cubicBezTo>
                  <a:cubicBezTo>
                    <a:pt x="1711" y="9441"/>
                    <a:pt x="1331" y="9979"/>
                    <a:pt x="1014" y="10517"/>
                  </a:cubicBezTo>
                  <a:cubicBezTo>
                    <a:pt x="412" y="11563"/>
                    <a:pt x="1" y="12861"/>
                    <a:pt x="761" y="13843"/>
                  </a:cubicBezTo>
                  <a:cubicBezTo>
                    <a:pt x="761" y="13969"/>
                    <a:pt x="824" y="14096"/>
                    <a:pt x="919" y="14349"/>
                  </a:cubicBezTo>
                  <a:cubicBezTo>
                    <a:pt x="919" y="14413"/>
                    <a:pt x="951" y="14476"/>
                    <a:pt x="982" y="14476"/>
                  </a:cubicBezTo>
                  <a:cubicBezTo>
                    <a:pt x="982" y="14508"/>
                    <a:pt x="982" y="14508"/>
                    <a:pt x="1014" y="14508"/>
                  </a:cubicBezTo>
                  <a:cubicBezTo>
                    <a:pt x="1267" y="15521"/>
                    <a:pt x="1932" y="16313"/>
                    <a:pt x="2946" y="16630"/>
                  </a:cubicBezTo>
                  <a:cubicBezTo>
                    <a:pt x="3706" y="16915"/>
                    <a:pt x="4561" y="16883"/>
                    <a:pt x="5384" y="17010"/>
                  </a:cubicBezTo>
                  <a:cubicBezTo>
                    <a:pt x="6334" y="17200"/>
                    <a:pt x="7284" y="17453"/>
                    <a:pt x="8171" y="17770"/>
                  </a:cubicBezTo>
                  <a:cubicBezTo>
                    <a:pt x="9377" y="18219"/>
                    <a:pt x="11640" y="19832"/>
                    <a:pt x="13409" y="19832"/>
                  </a:cubicBezTo>
                  <a:cubicBezTo>
                    <a:pt x="14010" y="19832"/>
                    <a:pt x="14554" y="19645"/>
                    <a:pt x="14980" y="19163"/>
                  </a:cubicBezTo>
                  <a:cubicBezTo>
                    <a:pt x="15360" y="19068"/>
                    <a:pt x="15708" y="18910"/>
                    <a:pt x="16057" y="18625"/>
                  </a:cubicBezTo>
                  <a:cubicBezTo>
                    <a:pt x="16849" y="17960"/>
                    <a:pt x="17229" y="16978"/>
                    <a:pt x="16944" y="16028"/>
                  </a:cubicBezTo>
                  <a:lnTo>
                    <a:pt x="16944" y="16028"/>
                  </a:lnTo>
                  <a:cubicBezTo>
                    <a:pt x="17122" y="16046"/>
                    <a:pt x="17298" y="16059"/>
                    <a:pt x="17471" y="16059"/>
                  </a:cubicBezTo>
                  <a:cubicBezTo>
                    <a:pt x="17913" y="16059"/>
                    <a:pt x="18339" y="15975"/>
                    <a:pt x="18749" y="15679"/>
                  </a:cubicBezTo>
                  <a:cubicBezTo>
                    <a:pt x="19604" y="15014"/>
                    <a:pt x="20712" y="13906"/>
                    <a:pt x="21219" y="12956"/>
                  </a:cubicBezTo>
                  <a:cubicBezTo>
                    <a:pt x="22201" y="11183"/>
                    <a:pt x="20902" y="10042"/>
                    <a:pt x="19414" y="9346"/>
                  </a:cubicBezTo>
                  <a:cubicBezTo>
                    <a:pt x="19952" y="8649"/>
                    <a:pt x="20522" y="7857"/>
                    <a:pt x="20395" y="6939"/>
                  </a:cubicBezTo>
                  <a:cubicBezTo>
                    <a:pt x="20364" y="6686"/>
                    <a:pt x="20269" y="6432"/>
                    <a:pt x="20142" y="6242"/>
                  </a:cubicBezTo>
                  <a:cubicBezTo>
                    <a:pt x="20015" y="6020"/>
                    <a:pt x="19825" y="5894"/>
                    <a:pt x="19635" y="5735"/>
                  </a:cubicBezTo>
                  <a:cubicBezTo>
                    <a:pt x="19065" y="5197"/>
                    <a:pt x="19224" y="5260"/>
                    <a:pt x="18749" y="4437"/>
                  </a:cubicBezTo>
                  <a:cubicBezTo>
                    <a:pt x="18622" y="4247"/>
                    <a:pt x="18527" y="4120"/>
                    <a:pt x="18400" y="4025"/>
                  </a:cubicBezTo>
                  <a:cubicBezTo>
                    <a:pt x="18907" y="3645"/>
                    <a:pt x="19224" y="3170"/>
                    <a:pt x="19382" y="2505"/>
                  </a:cubicBezTo>
                  <a:cubicBezTo>
                    <a:pt x="19382" y="2474"/>
                    <a:pt x="19382" y="2410"/>
                    <a:pt x="19319" y="2379"/>
                  </a:cubicBezTo>
                  <a:cubicBezTo>
                    <a:pt x="18997" y="2164"/>
                    <a:pt x="18744" y="2086"/>
                    <a:pt x="18406" y="2086"/>
                  </a:cubicBezTo>
                  <a:cubicBezTo>
                    <a:pt x="18344" y="2086"/>
                    <a:pt x="18279" y="2089"/>
                    <a:pt x="18210" y="2094"/>
                  </a:cubicBezTo>
                  <a:cubicBezTo>
                    <a:pt x="17767" y="2157"/>
                    <a:pt x="17324" y="2347"/>
                    <a:pt x="16880" y="2379"/>
                  </a:cubicBezTo>
                  <a:cubicBezTo>
                    <a:pt x="16826" y="2382"/>
                    <a:pt x="16772" y="2384"/>
                    <a:pt x="16719" y="2384"/>
                  </a:cubicBezTo>
                  <a:cubicBezTo>
                    <a:pt x="16272" y="2384"/>
                    <a:pt x="15851" y="2273"/>
                    <a:pt x="15455" y="2189"/>
                  </a:cubicBezTo>
                  <a:cubicBezTo>
                    <a:pt x="15126" y="2123"/>
                    <a:pt x="14674" y="2026"/>
                    <a:pt x="14259" y="2026"/>
                  </a:cubicBezTo>
                  <a:cubicBezTo>
                    <a:pt x="14076" y="2026"/>
                    <a:pt x="13900" y="2045"/>
                    <a:pt x="13745" y="2094"/>
                  </a:cubicBezTo>
                  <a:cubicBezTo>
                    <a:pt x="13808" y="1682"/>
                    <a:pt x="13840" y="1238"/>
                    <a:pt x="13840" y="763"/>
                  </a:cubicBezTo>
                  <a:cubicBezTo>
                    <a:pt x="13935" y="637"/>
                    <a:pt x="14030" y="510"/>
                    <a:pt x="14093" y="352"/>
                  </a:cubicBezTo>
                  <a:cubicBezTo>
                    <a:pt x="14125" y="257"/>
                    <a:pt x="14062" y="162"/>
                    <a:pt x="13967" y="130"/>
                  </a:cubicBezTo>
                  <a:cubicBezTo>
                    <a:pt x="13563" y="41"/>
                    <a:pt x="13164" y="1"/>
                    <a:pt x="12769" y="1"/>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03" name="Google Shape;303;p34"/>
            <p:cNvSpPr/>
            <p:nvPr/>
          </p:nvSpPr>
          <p:spPr>
            <a:xfrm rot="5400000">
              <a:off x="1109435" y="799924"/>
              <a:ext cx="971" cy="1456"/>
            </a:xfrm>
            <a:custGeom>
              <a:avLst/>
              <a:gdLst/>
              <a:ahLst/>
              <a:cxnLst/>
              <a:rect l="l" t="t" r="r" b="b"/>
              <a:pathLst>
                <a:path w="32" h="48" extrusionOk="0">
                  <a:moveTo>
                    <a:pt x="16" y="0"/>
                  </a:moveTo>
                  <a:cubicBezTo>
                    <a:pt x="8" y="0"/>
                    <a:pt x="0" y="8"/>
                    <a:pt x="0" y="24"/>
                  </a:cubicBezTo>
                  <a:cubicBezTo>
                    <a:pt x="0" y="40"/>
                    <a:pt x="8" y="48"/>
                    <a:pt x="16" y="48"/>
                  </a:cubicBezTo>
                  <a:cubicBezTo>
                    <a:pt x="24" y="48"/>
                    <a:pt x="32" y="40"/>
                    <a:pt x="32" y="24"/>
                  </a:cubicBezTo>
                  <a:cubicBezTo>
                    <a:pt x="32" y="8"/>
                    <a:pt x="24" y="0"/>
                    <a:pt x="16"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04" name="Google Shape;304;p34"/>
            <p:cNvSpPr/>
            <p:nvPr/>
          </p:nvSpPr>
          <p:spPr>
            <a:xfrm rot="5400000">
              <a:off x="38018" y="142705"/>
              <a:ext cx="1533156" cy="1324590"/>
            </a:xfrm>
            <a:custGeom>
              <a:avLst/>
              <a:gdLst/>
              <a:ahLst/>
              <a:cxnLst/>
              <a:rect l="l" t="t" r="r" b="b"/>
              <a:pathLst>
                <a:path w="50545" h="43669" extrusionOk="0">
                  <a:moveTo>
                    <a:pt x="25482" y="0"/>
                  </a:moveTo>
                  <a:cubicBezTo>
                    <a:pt x="25455" y="0"/>
                    <a:pt x="25426" y="7"/>
                    <a:pt x="25399" y="20"/>
                  </a:cubicBezTo>
                  <a:cubicBezTo>
                    <a:pt x="22929" y="1382"/>
                    <a:pt x="21060" y="4295"/>
                    <a:pt x="21345" y="7177"/>
                  </a:cubicBezTo>
                  <a:cubicBezTo>
                    <a:pt x="21459" y="8685"/>
                    <a:pt x="22673" y="11140"/>
                    <a:pt x="24388" y="11140"/>
                  </a:cubicBezTo>
                  <a:cubicBezTo>
                    <a:pt x="24582" y="11140"/>
                    <a:pt x="24782" y="11108"/>
                    <a:pt x="24987" y="11041"/>
                  </a:cubicBezTo>
                  <a:cubicBezTo>
                    <a:pt x="25051" y="11358"/>
                    <a:pt x="25114" y="11643"/>
                    <a:pt x="25241" y="11896"/>
                  </a:cubicBezTo>
                  <a:cubicBezTo>
                    <a:pt x="25526" y="12846"/>
                    <a:pt x="26349" y="13543"/>
                    <a:pt x="27046" y="14176"/>
                  </a:cubicBezTo>
                  <a:cubicBezTo>
                    <a:pt x="28376" y="15411"/>
                    <a:pt x="29294" y="16646"/>
                    <a:pt x="29168" y="18546"/>
                  </a:cubicBezTo>
                  <a:cubicBezTo>
                    <a:pt x="28914" y="22062"/>
                    <a:pt x="27141" y="25767"/>
                    <a:pt x="25272" y="28649"/>
                  </a:cubicBezTo>
                  <a:cubicBezTo>
                    <a:pt x="25241" y="28649"/>
                    <a:pt x="25241" y="28680"/>
                    <a:pt x="25241" y="28712"/>
                  </a:cubicBezTo>
                  <a:cubicBezTo>
                    <a:pt x="23657" y="31436"/>
                    <a:pt x="21472" y="33462"/>
                    <a:pt x="18939" y="35331"/>
                  </a:cubicBezTo>
                  <a:cubicBezTo>
                    <a:pt x="16912" y="36819"/>
                    <a:pt x="14473" y="37579"/>
                    <a:pt x="12320" y="38846"/>
                  </a:cubicBezTo>
                  <a:cubicBezTo>
                    <a:pt x="14283" y="36503"/>
                    <a:pt x="12636" y="32259"/>
                    <a:pt x="15550" y="30454"/>
                  </a:cubicBezTo>
                  <a:cubicBezTo>
                    <a:pt x="16563" y="31056"/>
                    <a:pt x="17672" y="31499"/>
                    <a:pt x="18844" y="31689"/>
                  </a:cubicBezTo>
                  <a:cubicBezTo>
                    <a:pt x="18996" y="31716"/>
                    <a:pt x="19154" y="31727"/>
                    <a:pt x="19315" y="31727"/>
                  </a:cubicBezTo>
                  <a:cubicBezTo>
                    <a:pt x="20103" y="31727"/>
                    <a:pt x="20977" y="31462"/>
                    <a:pt x="21769" y="31462"/>
                  </a:cubicBezTo>
                  <a:cubicBezTo>
                    <a:pt x="22161" y="31462"/>
                    <a:pt x="22534" y="31527"/>
                    <a:pt x="22866" y="31721"/>
                  </a:cubicBezTo>
                  <a:cubicBezTo>
                    <a:pt x="22886" y="31734"/>
                    <a:pt x="22909" y="31740"/>
                    <a:pt x="22933" y="31740"/>
                  </a:cubicBezTo>
                  <a:cubicBezTo>
                    <a:pt x="23020" y="31740"/>
                    <a:pt x="23112" y="31655"/>
                    <a:pt x="23087" y="31531"/>
                  </a:cubicBezTo>
                  <a:cubicBezTo>
                    <a:pt x="22566" y="29659"/>
                    <a:pt x="20504" y="28504"/>
                    <a:pt x="18543" y="28504"/>
                  </a:cubicBezTo>
                  <a:cubicBezTo>
                    <a:pt x="17286" y="28504"/>
                    <a:pt x="16071" y="28978"/>
                    <a:pt x="15328" y="30042"/>
                  </a:cubicBezTo>
                  <a:cubicBezTo>
                    <a:pt x="15233" y="30042"/>
                    <a:pt x="15170" y="30137"/>
                    <a:pt x="15202" y="30201"/>
                  </a:cubicBezTo>
                  <a:cubicBezTo>
                    <a:pt x="13365" y="30866"/>
                    <a:pt x="13365" y="32924"/>
                    <a:pt x="12985" y="34603"/>
                  </a:cubicBezTo>
                  <a:cubicBezTo>
                    <a:pt x="13016" y="33874"/>
                    <a:pt x="12826" y="33146"/>
                    <a:pt x="12763" y="32386"/>
                  </a:cubicBezTo>
                  <a:cubicBezTo>
                    <a:pt x="12668" y="30739"/>
                    <a:pt x="13111" y="28174"/>
                    <a:pt x="14283" y="26939"/>
                  </a:cubicBezTo>
                  <a:cubicBezTo>
                    <a:pt x="14283" y="26939"/>
                    <a:pt x="14283" y="26907"/>
                    <a:pt x="14283" y="26907"/>
                  </a:cubicBezTo>
                  <a:cubicBezTo>
                    <a:pt x="15740" y="26210"/>
                    <a:pt x="17418" y="26305"/>
                    <a:pt x="18812" y="25482"/>
                  </a:cubicBezTo>
                  <a:cubicBezTo>
                    <a:pt x="19350" y="25165"/>
                    <a:pt x="19794" y="24753"/>
                    <a:pt x="20205" y="24278"/>
                  </a:cubicBezTo>
                  <a:cubicBezTo>
                    <a:pt x="20870" y="23487"/>
                    <a:pt x="21377" y="21967"/>
                    <a:pt x="22549" y="21935"/>
                  </a:cubicBezTo>
                  <a:cubicBezTo>
                    <a:pt x="22771" y="21903"/>
                    <a:pt x="22739" y="21650"/>
                    <a:pt x="22581" y="21650"/>
                  </a:cubicBezTo>
                  <a:lnTo>
                    <a:pt x="22581" y="21618"/>
                  </a:lnTo>
                  <a:cubicBezTo>
                    <a:pt x="20079" y="21808"/>
                    <a:pt x="17418" y="22030"/>
                    <a:pt x="15202" y="23328"/>
                  </a:cubicBezTo>
                  <a:cubicBezTo>
                    <a:pt x="14093" y="23962"/>
                    <a:pt x="12953" y="25387"/>
                    <a:pt x="13808" y="26495"/>
                  </a:cubicBezTo>
                  <a:cubicBezTo>
                    <a:pt x="13808" y="26527"/>
                    <a:pt x="13808" y="26527"/>
                    <a:pt x="13808" y="26559"/>
                  </a:cubicBezTo>
                  <a:cubicBezTo>
                    <a:pt x="12890" y="27762"/>
                    <a:pt x="12351" y="29155"/>
                    <a:pt x="12161" y="30676"/>
                  </a:cubicBezTo>
                  <a:cubicBezTo>
                    <a:pt x="11971" y="32259"/>
                    <a:pt x="12415" y="33842"/>
                    <a:pt x="12130" y="35426"/>
                  </a:cubicBezTo>
                  <a:cubicBezTo>
                    <a:pt x="12098" y="34856"/>
                    <a:pt x="11940" y="34317"/>
                    <a:pt x="11528" y="33842"/>
                  </a:cubicBezTo>
                  <a:cubicBezTo>
                    <a:pt x="10895" y="33114"/>
                    <a:pt x="9945" y="32639"/>
                    <a:pt x="9026" y="32322"/>
                  </a:cubicBezTo>
                  <a:cubicBezTo>
                    <a:pt x="8614" y="30834"/>
                    <a:pt x="6366" y="29916"/>
                    <a:pt x="5004" y="29884"/>
                  </a:cubicBezTo>
                  <a:cubicBezTo>
                    <a:pt x="4992" y="29884"/>
                    <a:pt x="4981" y="29884"/>
                    <a:pt x="4969" y="29884"/>
                  </a:cubicBezTo>
                  <a:cubicBezTo>
                    <a:pt x="2768" y="29884"/>
                    <a:pt x="1012" y="32808"/>
                    <a:pt x="634" y="34698"/>
                  </a:cubicBezTo>
                  <a:cubicBezTo>
                    <a:pt x="612" y="34805"/>
                    <a:pt x="693" y="34883"/>
                    <a:pt x="776" y="34883"/>
                  </a:cubicBezTo>
                  <a:cubicBezTo>
                    <a:pt x="816" y="34883"/>
                    <a:pt x="857" y="34865"/>
                    <a:pt x="887" y="34824"/>
                  </a:cubicBezTo>
                  <a:cubicBezTo>
                    <a:pt x="1299" y="34127"/>
                    <a:pt x="1204" y="34222"/>
                    <a:pt x="2186" y="33874"/>
                  </a:cubicBezTo>
                  <a:cubicBezTo>
                    <a:pt x="2664" y="33705"/>
                    <a:pt x="2909" y="33632"/>
                    <a:pt x="3126" y="33632"/>
                  </a:cubicBezTo>
                  <a:cubicBezTo>
                    <a:pt x="3355" y="33632"/>
                    <a:pt x="3553" y="33712"/>
                    <a:pt x="3959" y="33842"/>
                  </a:cubicBezTo>
                  <a:cubicBezTo>
                    <a:pt x="4428" y="33989"/>
                    <a:pt x="4870" y="34163"/>
                    <a:pt x="5360" y="34163"/>
                  </a:cubicBezTo>
                  <a:cubicBezTo>
                    <a:pt x="5399" y="34163"/>
                    <a:pt x="5439" y="34162"/>
                    <a:pt x="5479" y="34159"/>
                  </a:cubicBezTo>
                  <a:cubicBezTo>
                    <a:pt x="6683" y="34127"/>
                    <a:pt x="7949" y="33304"/>
                    <a:pt x="9026" y="32797"/>
                  </a:cubicBezTo>
                  <a:cubicBezTo>
                    <a:pt x="10198" y="33526"/>
                    <a:pt x="11528" y="34317"/>
                    <a:pt x="11465" y="35933"/>
                  </a:cubicBezTo>
                  <a:cubicBezTo>
                    <a:pt x="11401" y="37358"/>
                    <a:pt x="10040" y="39068"/>
                    <a:pt x="9026" y="40018"/>
                  </a:cubicBezTo>
                  <a:cubicBezTo>
                    <a:pt x="6968" y="41886"/>
                    <a:pt x="3326" y="42013"/>
                    <a:pt x="697" y="42045"/>
                  </a:cubicBezTo>
                  <a:cubicBezTo>
                    <a:pt x="634" y="42045"/>
                    <a:pt x="602" y="42045"/>
                    <a:pt x="571" y="42076"/>
                  </a:cubicBezTo>
                  <a:cubicBezTo>
                    <a:pt x="159" y="42393"/>
                    <a:pt x="0" y="43375"/>
                    <a:pt x="571" y="43565"/>
                  </a:cubicBezTo>
                  <a:cubicBezTo>
                    <a:pt x="571" y="43617"/>
                    <a:pt x="613" y="43668"/>
                    <a:pt x="663" y="43668"/>
                  </a:cubicBezTo>
                  <a:cubicBezTo>
                    <a:pt x="674" y="43668"/>
                    <a:pt x="686" y="43666"/>
                    <a:pt x="697" y="43660"/>
                  </a:cubicBezTo>
                  <a:cubicBezTo>
                    <a:pt x="4941" y="42995"/>
                    <a:pt x="8994" y="41538"/>
                    <a:pt x="12953" y="39955"/>
                  </a:cubicBezTo>
                  <a:cubicBezTo>
                    <a:pt x="16975" y="38339"/>
                    <a:pt x="20585" y="35996"/>
                    <a:pt x="24101" y="33462"/>
                  </a:cubicBezTo>
                  <a:cubicBezTo>
                    <a:pt x="24123" y="33507"/>
                    <a:pt x="24161" y="33552"/>
                    <a:pt x="24215" y="33552"/>
                  </a:cubicBezTo>
                  <a:cubicBezTo>
                    <a:pt x="24238" y="33552"/>
                    <a:pt x="24263" y="33544"/>
                    <a:pt x="24291" y="33526"/>
                  </a:cubicBezTo>
                  <a:cubicBezTo>
                    <a:pt x="24892" y="33241"/>
                    <a:pt x="25557" y="33051"/>
                    <a:pt x="26191" y="32924"/>
                  </a:cubicBezTo>
                  <a:cubicBezTo>
                    <a:pt x="27394" y="33177"/>
                    <a:pt x="28534" y="33494"/>
                    <a:pt x="29706" y="33874"/>
                  </a:cubicBezTo>
                  <a:lnTo>
                    <a:pt x="29738" y="33874"/>
                  </a:lnTo>
                  <a:cubicBezTo>
                    <a:pt x="29769" y="33874"/>
                    <a:pt x="29769" y="33874"/>
                    <a:pt x="29769" y="33906"/>
                  </a:cubicBezTo>
                  <a:cubicBezTo>
                    <a:pt x="29643" y="35869"/>
                    <a:pt x="30054" y="38244"/>
                    <a:pt x="31511" y="39701"/>
                  </a:cubicBezTo>
                  <a:cubicBezTo>
                    <a:pt x="32113" y="40303"/>
                    <a:pt x="32905" y="40525"/>
                    <a:pt x="33760" y="40620"/>
                  </a:cubicBezTo>
                  <a:cubicBezTo>
                    <a:pt x="35407" y="40810"/>
                    <a:pt x="37085" y="40841"/>
                    <a:pt x="38763" y="40968"/>
                  </a:cubicBezTo>
                  <a:cubicBezTo>
                    <a:pt x="38922" y="40968"/>
                    <a:pt x="38985" y="40715"/>
                    <a:pt x="38827" y="40683"/>
                  </a:cubicBezTo>
                  <a:cubicBezTo>
                    <a:pt x="36325" y="40081"/>
                    <a:pt x="35882" y="37453"/>
                    <a:pt x="34456" y="35711"/>
                  </a:cubicBezTo>
                  <a:cubicBezTo>
                    <a:pt x="33380" y="34381"/>
                    <a:pt x="31701" y="33779"/>
                    <a:pt x="30054" y="33621"/>
                  </a:cubicBezTo>
                  <a:cubicBezTo>
                    <a:pt x="30017" y="33584"/>
                    <a:pt x="29969" y="33568"/>
                    <a:pt x="29923" y="33568"/>
                  </a:cubicBezTo>
                  <a:cubicBezTo>
                    <a:pt x="29891" y="33568"/>
                    <a:pt x="29859" y="33576"/>
                    <a:pt x="29833" y="33589"/>
                  </a:cubicBezTo>
                  <a:lnTo>
                    <a:pt x="29801" y="33589"/>
                  </a:lnTo>
                  <a:cubicBezTo>
                    <a:pt x="29801" y="33589"/>
                    <a:pt x="29769" y="33589"/>
                    <a:pt x="29769" y="33621"/>
                  </a:cubicBezTo>
                  <a:cubicBezTo>
                    <a:pt x="28851" y="33209"/>
                    <a:pt x="27806" y="32924"/>
                    <a:pt x="26793" y="32797"/>
                  </a:cubicBezTo>
                  <a:cubicBezTo>
                    <a:pt x="27933" y="32607"/>
                    <a:pt x="29073" y="32607"/>
                    <a:pt x="30213" y="32607"/>
                  </a:cubicBezTo>
                  <a:cubicBezTo>
                    <a:pt x="32525" y="32607"/>
                    <a:pt x="34710" y="32734"/>
                    <a:pt x="36927" y="33399"/>
                  </a:cubicBezTo>
                  <a:lnTo>
                    <a:pt x="36958" y="33399"/>
                  </a:lnTo>
                  <a:cubicBezTo>
                    <a:pt x="36958" y="33399"/>
                    <a:pt x="36958" y="33431"/>
                    <a:pt x="36958" y="33431"/>
                  </a:cubicBezTo>
                  <a:cubicBezTo>
                    <a:pt x="36908" y="33555"/>
                    <a:pt x="37015" y="33641"/>
                    <a:pt x="37109" y="33641"/>
                  </a:cubicBezTo>
                  <a:cubicBezTo>
                    <a:pt x="37135" y="33641"/>
                    <a:pt x="37160" y="33634"/>
                    <a:pt x="37180" y="33621"/>
                  </a:cubicBezTo>
                  <a:cubicBezTo>
                    <a:pt x="37780" y="35721"/>
                    <a:pt x="40511" y="37053"/>
                    <a:pt x="42601" y="37053"/>
                  </a:cubicBezTo>
                  <a:cubicBezTo>
                    <a:pt x="42718" y="37053"/>
                    <a:pt x="42832" y="37049"/>
                    <a:pt x="42944" y="37041"/>
                  </a:cubicBezTo>
                  <a:cubicBezTo>
                    <a:pt x="43767" y="36978"/>
                    <a:pt x="44591" y="36756"/>
                    <a:pt x="45414" y="36566"/>
                  </a:cubicBezTo>
                  <a:cubicBezTo>
                    <a:pt x="46142" y="36408"/>
                    <a:pt x="47092" y="36344"/>
                    <a:pt x="47757" y="35996"/>
                  </a:cubicBezTo>
                  <a:cubicBezTo>
                    <a:pt x="48264" y="35711"/>
                    <a:pt x="48549" y="35299"/>
                    <a:pt x="48359" y="34761"/>
                  </a:cubicBezTo>
                  <a:cubicBezTo>
                    <a:pt x="48858" y="34618"/>
                    <a:pt x="49339" y="34494"/>
                    <a:pt x="49856" y="34494"/>
                  </a:cubicBezTo>
                  <a:cubicBezTo>
                    <a:pt x="50028" y="34494"/>
                    <a:pt x="50204" y="34507"/>
                    <a:pt x="50386" y="34539"/>
                  </a:cubicBezTo>
                  <a:cubicBezTo>
                    <a:pt x="50481" y="34539"/>
                    <a:pt x="50544" y="34476"/>
                    <a:pt x="50513" y="34381"/>
                  </a:cubicBezTo>
                  <a:cubicBezTo>
                    <a:pt x="50006" y="33114"/>
                    <a:pt x="49119" y="32101"/>
                    <a:pt x="47852" y="31531"/>
                  </a:cubicBezTo>
                  <a:cubicBezTo>
                    <a:pt x="48074" y="31341"/>
                    <a:pt x="48327" y="31151"/>
                    <a:pt x="48613" y="31024"/>
                  </a:cubicBezTo>
                  <a:cubicBezTo>
                    <a:pt x="48676" y="31056"/>
                    <a:pt x="48708" y="31087"/>
                    <a:pt x="48803" y="31119"/>
                  </a:cubicBezTo>
                  <a:cubicBezTo>
                    <a:pt x="48818" y="31125"/>
                    <a:pt x="48833" y="31128"/>
                    <a:pt x="48847" y="31128"/>
                  </a:cubicBezTo>
                  <a:cubicBezTo>
                    <a:pt x="48971" y="31128"/>
                    <a:pt x="49009" y="30891"/>
                    <a:pt x="48866" y="30834"/>
                  </a:cubicBezTo>
                  <a:lnTo>
                    <a:pt x="48834" y="30834"/>
                  </a:lnTo>
                  <a:cubicBezTo>
                    <a:pt x="48834" y="30788"/>
                    <a:pt x="48800" y="30758"/>
                    <a:pt x="48757" y="30758"/>
                  </a:cubicBezTo>
                  <a:cubicBezTo>
                    <a:pt x="48741" y="30758"/>
                    <a:pt x="48724" y="30762"/>
                    <a:pt x="48708" y="30771"/>
                  </a:cubicBezTo>
                  <a:lnTo>
                    <a:pt x="48676" y="30771"/>
                  </a:lnTo>
                  <a:cubicBezTo>
                    <a:pt x="46649" y="30006"/>
                    <a:pt x="44313" y="29232"/>
                    <a:pt x="42088" y="29232"/>
                  </a:cubicBezTo>
                  <a:cubicBezTo>
                    <a:pt x="40349" y="29232"/>
                    <a:pt x="38678" y="29704"/>
                    <a:pt x="37275" y="31024"/>
                  </a:cubicBezTo>
                  <a:cubicBezTo>
                    <a:pt x="37275" y="30992"/>
                    <a:pt x="37275" y="30992"/>
                    <a:pt x="37275" y="30992"/>
                  </a:cubicBezTo>
                  <a:cubicBezTo>
                    <a:pt x="37254" y="30908"/>
                    <a:pt x="37205" y="30866"/>
                    <a:pt x="37146" y="30866"/>
                  </a:cubicBezTo>
                  <a:cubicBezTo>
                    <a:pt x="37117" y="30866"/>
                    <a:pt x="37085" y="30876"/>
                    <a:pt x="37053" y="30897"/>
                  </a:cubicBezTo>
                  <a:cubicBezTo>
                    <a:pt x="35683" y="31475"/>
                    <a:pt x="34222" y="31601"/>
                    <a:pt x="32739" y="31601"/>
                  </a:cubicBezTo>
                  <a:cubicBezTo>
                    <a:pt x="31598" y="31601"/>
                    <a:pt x="30443" y="31527"/>
                    <a:pt x="29307" y="31527"/>
                  </a:cubicBezTo>
                  <a:cubicBezTo>
                    <a:pt x="27553" y="31527"/>
                    <a:pt x="25843" y="31704"/>
                    <a:pt x="24291" y="32607"/>
                  </a:cubicBezTo>
                  <a:cubicBezTo>
                    <a:pt x="24512" y="30897"/>
                    <a:pt x="26317" y="29947"/>
                    <a:pt x="27426" y="28775"/>
                  </a:cubicBezTo>
                  <a:cubicBezTo>
                    <a:pt x="28376" y="27794"/>
                    <a:pt x="29136" y="26685"/>
                    <a:pt x="29959" y="25577"/>
                  </a:cubicBezTo>
                  <a:cubicBezTo>
                    <a:pt x="31610" y="23348"/>
                    <a:pt x="33883" y="20904"/>
                    <a:pt x="36757" y="20904"/>
                  </a:cubicBezTo>
                  <a:cubicBezTo>
                    <a:pt x="37190" y="20904"/>
                    <a:pt x="37638" y="20959"/>
                    <a:pt x="38098" y="21080"/>
                  </a:cubicBezTo>
                  <a:cubicBezTo>
                    <a:pt x="38110" y="21086"/>
                    <a:pt x="38122" y="21088"/>
                    <a:pt x="38133" y="21088"/>
                  </a:cubicBezTo>
                  <a:cubicBezTo>
                    <a:pt x="38183" y="21088"/>
                    <a:pt x="38225" y="21037"/>
                    <a:pt x="38225" y="20985"/>
                  </a:cubicBezTo>
                  <a:cubicBezTo>
                    <a:pt x="38288" y="20985"/>
                    <a:pt x="38320" y="20922"/>
                    <a:pt x="38257" y="20858"/>
                  </a:cubicBezTo>
                  <a:cubicBezTo>
                    <a:pt x="37940" y="20320"/>
                    <a:pt x="37560" y="19845"/>
                    <a:pt x="37307" y="19243"/>
                  </a:cubicBezTo>
                  <a:cubicBezTo>
                    <a:pt x="37022" y="18610"/>
                    <a:pt x="36895" y="17945"/>
                    <a:pt x="36768" y="17280"/>
                  </a:cubicBezTo>
                  <a:cubicBezTo>
                    <a:pt x="36768" y="17221"/>
                    <a:pt x="36727" y="17196"/>
                    <a:pt x="36683" y="17196"/>
                  </a:cubicBezTo>
                  <a:cubicBezTo>
                    <a:pt x="36633" y="17196"/>
                    <a:pt x="36578" y="17229"/>
                    <a:pt x="36578" y="17280"/>
                  </a:cubicBezTo>
                  <a:cubicBezTo>
                    <a:pt x="36578" y="17311"/>
                    <a:pt x="36578" y="17375"/>
                    <a:pt x="36578" y="17406"/>
                  </a:cubicBezTo>
                  <a:cubicBezTo>
                    <a:pt x="36040" y="17723"/>
                    <a:pt x="35692" y="18135"/>
                    <a:pt x="35311" y="18610"/>
                  </a:cubicBezTo>
                  <a:cubicBezTo>
                    <a:pt x="34646" y="19401"/>
                    <a:pt x="33981" y="19940"/>
                    <a:pt x="33095" y="20447"/>
                  </a:cubicBezTo>
                  <a:cubicBezTo>
                    <a:pt x="32208" y="20985"/>
                    <a:pt x="31290" y="21428"/>
                    <a:pt x="30624" y="22220"/>
                  </a:cubicBezTo>
                  <a:cubicBezTo>
                    <a:pt x="31195" y="19401"/>
                    <a:pt x="30118" y="16646"/>
                    <a:pt x="31131" y="13891"/>
                  </a:cubicBezTo>
                  <a:cubicBezTo>
                    <a:pt x="31163" y="13891"/>
                    <a:pt x="31195" y="13859"/>
                    <a:pt x="31226" y="13828"/>
                  </a:cubicBezTo>
                  <a:cubicBezTo>
                    <a:pt x="32050" y="12434"/>
                    <a:pt x="33886" y="12403"/>
                    <a:pt x="34836" y="11136"/>
                  </a:cubicBezTo>
                  <a:cubicBezTo>
                    <a:pt x="35407" y="10439"/>
                    <a:pt x="35502" y="9584"/>
                    <a:pt x="35755" y="8729"/>
                  </a:cubicBezTo>
                  <a:cubicBezTo>
                    <a:pt x="36167" y="7494"/>
                    <a:pt x="36768" y="6512"/>
                    <a:pt x="37718" y="5625"/>
                  </a:cubicBezTo>
                  <a:lnTo>
                    <a:pt x="37813" y="5594"/>
                  </a:lnTo>
                  <a:cubicBezTo>
                    <a:pt x="37932" y="5564"/>
                    <a:pt x="37912" y="5369"/>
                    <a:pt x="37780" y="5369"/>
                  </a:cubicBezTo>
                  <a:cubicBezTo>
                    <a:pt x="37770" y="5369"/>
                    <a:pt x="37761" y="5370"/>
                    <a:pt x="37750" y="5372"/>
                  </a:cubicBezTo>
                  <a:cubicBezTo>
                    <a:pt x="36388" y="5625"/>
                    <a:pt x="34773" y="5815"/>
                    <a:pt x="33538" y="6481"/>
                  </a:cubicBezTo>
                  <a:cubicBezTo>
                    <a:pt x="32588" y="7019"/>
                    <a:pt x="32525" y="7937"/>
                    <a:pt x="31796" y="8571"/>
                  </a:cubicBezTo>
                  <a:cubicBezTo>
                    <a:pt x="31036" y="9236"/>
                    <a:pt x="30846" y="9679"/>
                    <a:pt x="30688" y="10756"/>
                  </a:cubicBezTo>
                  <a:cubicBezTo>
                    <a:pt x="30529" y="11738"/>
                    <a:pt x="30498" y="12688"/>
                    <a:pt x="30846" y="13638"/>
                  </a:cubicBezTo>
                  <a:cubicBezTo>
                    <a:pt x="30434" y="14651"/>
                    <a:pt x="30213" y="15696"/>
                    <a:pt x="30213" y="16773"/>
                  </a:cubicBezTo>
                  <a:cubicBezTo>
                    <a:pt x="30149" y="17280"/>
                    <a:pt x="30118" y="17818"/>
                    <a:pt x="30054" y="18325"/>
                  </a:cubicBezTo>
                  <a:cubicBezTo>
                    <a:pt x="30023" y="18578"/>
                    <a:pt x="29991" y="18831"/>
                    <a:pt x="29959" y="19085"/>
                  </a:cubicBezTo>
                  <a:cubicBezTo>
                    <a:pt x="29959" y="18356"/>
                    <a:pt x="29959" y="17596"/>
                    <a:pt x="29801" y="16868"/>
                  </a:cubicBezTo>
                  <a:cubicBezTo>
                    <a:pt x="29389" y="15158"/>
                    <a:pt x="27774" y="14334"/>
                    <a:pt x="26571" y="13194"/>
                  </a:cubicBezTo>
                  <a:cubicBezTo>
                    <a:pt x="26412" y="13004"/>
                    <a:pt x="26254" y="12846"/>
                    <a:pt x="26096" y="12656"/>
                  </a:cubicBezTo>
                  <a:cubicBezTo>
                    <a:pt x="25684" y="12181"/>
                    <a:pt x="25367" y="11611"/>
                    <a:pt x="25304" y="10883"/>
                  </a:cubicBezTo>
                  <a:cubicBezTo>
                    <a:pt x="25304" y="10883"/>
                    <a:pt x="25304" y="10883"/>
                    <a:pt x="25304" y="10851"/>
                  </a:cubicBezTo>
                  <a:cubicBezTo>
                    <a:pt x="25304" y="10819"/>
                    <a:pt x="25304" y="10788"/>
                    <a:pt x="25272" y="10756"/>
                  </a:cubicBezTo>
                  <a:cubicBezTo>
                    <a:pt x="25906" y="9362"/>
                    <a:pt x="26317" y="7969"/>
                    <a:pt x="26127" y="6449"/>
                  </a:cubicBezTo>
                  <a:cubicBezTo>
                    <a:pt x="25842" y="4295"/>
                    <a:pt x="24861" y="2332"/>
                    <a:pt x="25621" y="210"/>
                  </a:cubicBezTo>
                  <a:cubicBezTo>
                    <a:pt x="25671" y="86"/>
                    <a:pt x="25583" y="0"/>
                    <a:pt x="25482"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05" name="Google Shape;305;p34"/>
            <p:cNvSpPr/>
            <p:nvPr/>
          </p:nvSpPr>
          <p:spPr>
            <a:xfrm rot="5400000">
              <a:off x="3503055" y="459717"/>
              <a:ext cx="1056663" cy="682876"/>
            </a:xfrm>
            <a:custGeom>
              <a:avLst/>
              <a:gdLst/>
              <a:ahLst/>
              <a:cxnLst/>
              <a:rect l="l" t="t" r="r" b="b"/>
              <a:pathLst>
                <a:path w="34836" h="22513" extrusionOk="0">
                  <a:moveTo>
                    <a:pt x="22485" y="9275"/>
                  </a:moveTo>
                  <a:lnTo>
                    <a:pt x="22485" y="9275"/>
                  </a:lnTo>
                  <a:cubicBezTo>
                    <a:pt x="24132" y="10383"/>
                    <a:pt x="26412" y="10003"/>
                    <a:pt x="28280" y="10573"/>
                  </a:cubicBezTo>
                  <a:cubicBezTo>
                    <a:pt x="30655" y="11302"/>
                    <a:pt x="32556" y="12664"/>
                    <a:pt x="34107" y="14564"/>
                  </a:cubicBezTo>
                  <a:cubicBezTo>
                    <a:pt x="34012" y="14500"/>
                    <a:pt x="33917" y="14469"/>
                    <a:pt x="33854" y="14437"/>
                  </a:cubicBezTo>
                  <a:cubicBezTo>
                    <a:pt x="32397" y="13677"/>
                    <a:pt x="30655" y="13550"/>
                    <a:pt x="29040" y="13265"/>
                  </a:cubicBezTo>
                  <a:cubicBezTo>
                    <a:pt x="26190" y="12790"/>
                    <a:pt x="24100" y="11650"/>
                    <a:pt x="22485" y="9275"/>
                  </a:cubicBezTo>
                  <a:close/>
                  <a:moveTo>
                    <a:pt x="22200" y="9117"/>
                  </a:moveTo>
                  <a:lnTo>
                    <a:pt x="22200" y="9117"/>
                  </a:lnTo>
                  <a:cubicBezTo>
                    <a:pt x="24100" y="13075"/>
                    <a:pt x="28154" y="13170"/>
                    <a:pt x="31859" y="14120"/>
                  </a:cubicBezTo>
                  <a:cubicBezTo>
                    <a:pt x="30909" y="14152"/>
                    <a:pt x="29927" y="14405"/>
                    <a:pt x="28945" y="14564"/>
                  </a:cubicBezTo>
                  <a:cubicBezTo>
                    <a:pt x="28377" y="14668"/>
                    <a:pt x="27806" y="14735"/>
                    <a:pt x="27247" y="14735"/>
                  </a:cubicBezTo>
                  <a:cubicBezTo>
                    <a:pt x="25937" y="14735"/>
                    <a:pt x="24696" y="14366"/>
                    <a:pt x="23720" y="13234"/>
                  </a:cubicBezTo>
                  <a:cubicBezTo>
                    <a:pt x="22770" y="12125"/>
                    <a:pt x="22358" y="10542"/>
                    <a:pt x="22200" y="9117"/>
                  </a:cubicBezTo>
                  <a:close/>
                  <a:moveTo>
                    <a:pt x="13997" y="2276"/>
                  </a:moveTo>
                  <a:cubicBezTo>
                    <a:pt x="15834" y="2783"/>
                    <a:pt x="17703" y="4430"/>
                    <a:pt x="18748" y="5823"/>
                  </a:cubicBezTo>
                  <a:cubicBezTo>
                    <a:pt x="20110" y="7692"/>
                    <a:pt x="20458" y="10193"/>
                    <a:pt x="19951" y="12442"/>
                  </a:cubicBezTo>
                  <a:cubicBezTo>
                    <a:pt x="19635" y="13740"/>
                    <a:pt x="19065" y="14975"/>
                    <a:pt x="18336" y="16084"/>
                  </a:cubicBezTo>
                  <a:cubicBezTo>
                    <a:pt x="18083" y="16432"/>
                    <a:pt x="17639" y="17192"/>
                    <a:pt x="17259" y="17446"/>
                  </a:cubicBezTo>
                  <a:cubicBezTo>
                    <a:pt x="16848" y="17636"/>
                    <a:pt x="16436" y="17826"/>
                    <a:pt x="15993" y="17984"/>
                  </a:cubicBezTo>
                  <a:cubicBezTo>
                    <a:pt x="15961" y="17857"/>
                    <a:pt x="15898" y="17699"/>
                    <a:pt x="15803" y="17572"/>
                  </a:cubicBezTo>
                  <a:cubicBezTo>
                    <a:pt x="15613" y="17541"/>
                    <a:pt x="15486" y="17446"/>
                    <a:pt x="15359" y="17414"/>
                  </a:cubicBezTo>
                  <a:cubicBezTo>
                    <a:pt x="15359" y="17319"/>
                    <a:pt x="15328" y="17224"/>
                    <a:pt x="15201" y="17224"/>
                  </a:cubicBezTo>
                  <a:cubicBezTo>
                    <a:pt x="14726" y="17224"/>
                    <a:pt x="14884" y="17224"/>
                    <a:pt x="14504" y="17572"/>
                  </a:cubicBezTo>
                  <a:cubicBezTo>
                    <a:pt x="14187" y="17889"/>
                    <a:pt x="14061" y="18491"/>
                    <a:pt x="13807" y="18871"/>
                  </a:cubicBezTo>
                  <a:cubicBezTo>
                    <a:pt x="13332" y="19536"/>
                    <a:pt x="12667" y="20137"/>
                    <a:pt x="11907" y="20486"/>
                  </a:cubicBezTo>
                  <a:cubicBezTo>
                    <a:pt x="10926" y="20961"/>
                    <a:pt x="9817" y="21246"/>
                    <a:pt x="8677" y="21468"/>
                  </a:cubicBezTo>
                  <a:cubicBezTo>
                    <a:pt x="11654" y="18681"/>
                    <a:pt x="13839" y="15197"/>
                    <a:pt x="14916" y="11238"/>
                  </a:cubicBezTo>
                  <a:cubicBezTo>
                    <a:pt x="15708" y="8388"/>
                    <a:pt x="16214" y="4556"/>
                    <a:pt x="13997" y="2276"/>
                  </a:cubicBezTo>
                  <a:close/>
                  <a:moveTo>
                    <a:pt x="13554" y="2181"/>
                  </a:moveTo>
                  <a:cubicBezTo>
                    <a:pt x="16214" y="4841"/>
                    <a:pt x="15328" y="9243"/>
                    <a:pt x="14187" y="12505"/>
                  </a:cubicBezTo>
                  <a:cubicBezTo>
                    <a:pt x="12952" y="16020"/>
                    <a:pt x="10831" y="19092"/>
                    <a:pt x="8107" y="21563"/>
                  </a:cubicBezTo>
                  <a:cubicBezTo>
                    <a:pt x="8075" y="21563"/>
                    <a:pt x="8075" y="21594"/>
                    <a:pt x="8075" y="21594"/>
                  </a:cubicBezTo>
                  <a:cubicBezTo>
                    <a:pt x="7442" y="21721"/>
                    <a:pt x="6809" y="21816"/>
                    <a:pt x="6207" y="21943"/>
                  </a:cubicBezTo>
                  <a:cubicBezTo>
                    <a:pt x="8487" y="20327"/>
                    <a:pt x="8899" y="15609"/>
                    <a:pt x="9184" y="13360"/>
                  </a:cubicBezTo>
                  <a:cubicBezTo>
                    <a:pt x="9500" y="10732"/>
                    <a:pt x="9627" y="7787"/>
                    <a:pt x="11401" y="5696"/>
                  </a:cubicBezTo>
                  <a:cubicBezTo>
                    <a:pt x="11907" y="5095"/>
                    <a:pt x="12604" y="4651"/>
                    <a:pt x="12984" y="3955"/>
                  </a:cubicBezTo>
                  <a:cubicBezTo>
                    <a:pt x="13237" y="3543"/>
                    <a:pt x="13111" y="2815"/>
                    <a:pt x="13142" y="2276"/>
                  </a:cubicBezTo>
                  <a:lnTo>
                    <a:pt x="13142" y="2276"/>
                  </a:lnTo>
                  <a:cubicBezTo>
                    <a:pt x="13178" y="2294"/>
                    <a:pt x="13211" y="2302"/>
                    <a:pt x="13240" y="2302"/>
                  </a:cubicBezTo>
                  <a:cubicBezTo>
                    <a:pt x="13317" y="2302"/>
                    <a:pt x="13373" y="2250"/>
                    <a:pt x="13396" y="2181"/>
                  </a:cubicBezTo>
                  <a:close/>
                  <a:moveTo>
                    <a:pt x="8170" y="17161"/>
                  </a:moveTo>
                  <a:lnTo>
                    <a:pt x="8170" y="17161"/>
                  </a:lnTo>
                  <a:cubicBezTo>
                    <a:pt x="7727" y="19282"/>
                    <a:pt x="6904" y="21911"/>
                    <a:pt x="4718" y="22133"/>
                  </a:cubicBezTo>
                  <a:cubicBezTo>
                    <a:pt x="4655" y="22164"/>
                    <a:pt x="4623" y="22196"/>
                    <a:pt x="4592" y="22228"/>
                  </a:cubicBezTo>
                  <a:cubicBezTo>
                    <a:pt x="3547" y="22006"/>
                    <a:pt x="2533" y="21658"/>
                    <a:pt x="1805" y="20802"/>
                  </a:cubicBezTo>
                  <a:cubicBezTo>
                    <a:pt x="1330" y="20264"/>
                    <a:pt x="1108" y="19599"/>
                    <a:pt x="1171" y="18871"/>
                  </a:cubicBezTo>
                  <a:cubicBezTo>
                    <a:pt x="1307" y="18600"/>
                    <a:pt x="1442" y="18465"/>
                    <a:pt x="1582" y="18465"/>
                  </a:cubicBezTo>
                  <a:cubicBezTo>
                    <a:pt x="1704" y="18465"/>
                    <a:pt x="1830" y="18569"/>
                    <a:pt x="1963" y="18776"/>
                  </a:cubicBezTo>
                  <a:cubicBezTo>
                    <a:pt x="2818" y="18997"/>
                    <a:pt x="3388" y="19536"/>
                    <a:pt x="4370" y="19536"/>
                  </a:cubicBezTo>
                  <a:cubicBezTo>
                    <a:pt x="6080" y="19536"/>
                    <a:pt x="7379" y="18554"/>
                    <a:pt x="8170" y="17161"/>
                  </a:cubicBezTo>
                  <a:close/>
                  <a:moveTo>
                    <a:pt x="5660" y="0"/>
                  </a:moveTo>
                  <a:cubicBezTo>
                    <a:pt x="3779" y="0"/>
                    <a:pt x="1888" y="256"/>
                    <a:pt x="126" y="629"/>
                  </a:cubicBezTo>
                  <a:cubicBezTo>
                    <a:pt x="9" y="659"/>
                    <a:pt x="0" y="823"/>
                    <a:pt x="100" y="823"/>
                  </a:cubicBezTo>
                  <a:cubicBezTo>
                    <a:pt x="108" y="823"/>
                    <a:pt x="117" y="822"/>
                    <a:pt x="126" y="819"/>
                  </a:cubicBezTo>
                  <a:cubicBezTo>
                    <a:pt x="2040" y="625"/>
                    <a:pt x="3990" y="389"/>
                    <a:pt x="5905" y="389"/>
                  </a:cubicBezTo>
                  <a:cubicBezTo>
                    <a:pt x="8363" y="389"/>
                    <a:pt x="10763" y="779"/>
                    <a:pt x="12952" y="2150"/>
                  </a:cubicBezTo>
                  <a:cubicBezTo>
                    <a:pt x="12921" y="2213"/>
                    <a:pt x="12921" y="2276"/>
                    <a:pt x="12889" y="2340"/>
                  </a:cubicBezTo>
                  <a:cubicBezTo>
                    <a:pt x="12921" y="2498"/>
                    <a:pt x="12952" y="2625"/>
                    <a:pt x="12952" y="2783"/>
                  </a:cubicBezTo>
                  <a:cubicBezTo>
                    <a:pt x="12921" y="3480"/>
                    <a:pt x="12667" y="4050"/>
                    <a:pt x="12161" y="4461"/>
                  </a:cubicBezTo>
                  <a:cubicBezTo>
                    <a:pt x="11971" y="4683"/>
                    <a:pt x="11717" y="4873"/>
                    <a:pt x="11527" y="5095"/>
                  </a:cubicBezTo>
                  <a:cubicBezTo>
                    <a:pt x="10292" y="6393"/>
                    <a:pt x="9690" y="7977"/>
                    <a:pt x="9342" y="9718"/>
                  </a:cubicBezTo>
                  <a:cubicBezTo>
                    <a:pt x="8962" y="11745"/>
                    <a:pt x="8867" y="13835"/>
                    <a:pt x="8455" y="15862"/>
                  </a:cubicBezTo>
                  <a:lnTo>
                    <a:pt x="8424" y="16052"/>
                  </a:lnTo>
                  <a:cubicBezTo>
                    <a:pt x="7738" y="17858"/>
                    <a:pt x="6061" y="19202"/>
                    <a:pt x="4253" y="19202"/>
                  </a:cubicBezTo>
                  <a:cubicBezTo>
                    <a:pt x="3556" y="19202"/>
                    <a:pt x="2840" y="19003"/>
                    <a:pt x="2153" y="18554"/>
                  </a:cubicBezTo>
                  <a:cubicBezTo>
                    <a:pt x="1818" y="18345"/>
                    <a:pt x="1608" y="18066"/>
                    <a:pt x="1385" y="18066"/>
                  </a:cubicBezTo>
                  <a:cubicBezTo>
                    <a:pt x="1270" y="18066"/>
                    <a:pt x="1153" y="18139"/>
                    <a:pt x="1013" y="18332"/>
                  </a:cubicBezTo>
                  <a:cubicBezTo>
                    <a:pt x="538" y="18997"/>
                    <a:pt x="1076" y="20264"/>
                    <a:pt x="1457" y="20802"/>
                  </a:cubicBezTo>
                  <a:cubicBezTo>
                    <a:pt x="2217" y="21911"/>
                    <a:pt x="3547" y="22323"/>
                    <a:pt x="4845" y="22513"/>
                  </a:cubicBezTo>
                  <a:cubicBezTo>
                    <a:pt x="4877" y="22513"/>
                    <a:pt x="4908" y="22481"/>
                    <a:pt x="4940" y="22449"/>
                  </a:cubicBezTo>
                  <a:cubicBezTo>
                    <a:pt x="5130" y="22418"/>
                    <a:pt x="5320" y="22354"/>
                    <a:pt x="5510" y="22291"/>
                  </a:cubicBezTo>
                  <a:cubicBezTo>
                    <a:pt x="6365" y="22164"/>
                    <a:pt x="7252" y="22006"/>
                    <a:pt x="8107" y="21848"/>
                  </a:cubicBezTo>
                  <a:cubicBezTo>
                    <a:pt x="8139" y="21863"/>
                    <a:pt x="8170" y="21871"/>
                    <a:pt x="8202" y="21871"/>
                  </a:cubicBezTo>
                  <a:cubicBezTo>
                    <a:pt x="8234" y="21871"/>
                    <a:pt x="8265" y="21863"/>
                    <a:pt x="8297" y="21848"/>
                  </a:cubicBezTo>
                  <a:cubicBezTo>
                    <a:pt x="8297" y="21816"/>
                    <a:pt x="8297" y="21816"/>
                    <a:pt x="8329" y="21816"/>
                  </a:cubicBezTo>
                  <a:cubicBezTo>
                    <a:pt x="9437" y="21594"/>
                    <a:pt x="10514" y="21341"/>
                    <a:pt x="11559" y="20961"/>
                  </a:cubicBezTo>
                  <a:cubicBezTo>
                    <a:pt x="12224" y="20707"/>
                    <a:pt x="12857" y="20359"/>
                    <a:pt x="13396" y="19852"/>
                  </a:cubicBezTo>
                  <a:cubicBezTo>
                    <a:pt x="13744" y="19536"/>
                    <a:pt x="14409" y="18206"/>
                    <a:pt x="14916" y="17699"/>
                  </a:cubicBezTo>
                  <a:cubicBezTo>
                    <a:pt x="14932" y="17715"/>
                    <a:pt x="14948" y="17723"/>
                    <a:pt x="14963" y="17723"/>
                  </a:cubicBezTo>
                  <a:cubicBezTo>
                    <a:pt x="14979" y="17723"/>
                    <a:pt x="14995" y="17715"/>
                    <a:pt x="15011" y="17699"/>
                  </a:cubicBezTo>
                  <a:cubicBezTo>
                    <a:pt x="15264" y="17952"/>
                    <a:pt x="15518" y="18206"/>
                    <a:pt x="15771" y="18459"/>
                  </a:cubicBezTo>
                  <a:cubicBezTo>
                    <a:pt x="15771" y="18522"/>
                    <a:pt x="15834" y="18586"/>
                    <a:pt x="15898" y="18586"/>
                  </a:cubicBezTo>
                  <a:cubicBezTo>
                    <a:pt x="15919" y="18587"/>
                    <a:pt x="15940" y="18587"/>
                    <a:pt x="15960" y="18587"/>
                  </a:cubicBezTo>
                  <a:cubicBezTo>
                    <a:pt x="17449" y="18587"/>
                    <a:pt x="18567" y="16384"/>
                    <a:pt x="19191" y="15229"/>
                  </a:cubicBezTo>
                  <a:cubicBezTo>
                    <a:pt x="20205" y="13360"/>
                    <a:pt x="20680" y="11238"/>
                    <a:pt x="20395" y="9148"/>
                  </a:cubicBezTo>
                  <a:cubicBezTo>
                    <a:pt x="20173" y="7818"/>
                    <a:pt x="19698" y="6646"/>
                    <a:pt x="18938" y="5633"/>
                  </a:cubicBezTo>
                  <a:lnTo>
                    <a:pt x="18938" y="5633"/>
                  </a:lnTo>
                  <a:cubicBezTo>
                    <a:pt x="20015" y="6678"/>
                    <a:pt x="21028" y="7818"/>
                    <a:pt x="22010" y="8990"/>
                  </a:cubicBezTo>
                  <a:cubicBezTo>
                    <a:pt x="21946" y="11175"/>
                    <a:pt x="22991" y="13645"/>
                    <a:pt x="25018" y="14627"/>
                  </a:cubicBezTo>
                  <a:cubicBezTo>
                    <a:pt x="25706" y="14964"/>
                    <a:pt x="26409" y="15081"/>
                    <a:pt x="27120" y="15081"/>
                  </a:cubicBezTo>
                  <a:cubicBezTo>
                    <a:pt x="28765" y="15081"/>
                    <a:pt x="30451" y="14452"/>
                    <a:pt x="32080" y="14452"/>
                  </a:cubicBezTo>
                  <a:cubicBezTo>
                    <a:pt x="32923" y="14452"/>
                    <a:pt x="33752" y="14621"/>
                    <a:pt x="34551" y="15134"/>
                  </a:cubicBezTo>
                  <a:cubicBezTo>
                    <a:pt x="34582" y="15165"/>
                    <a:pt x="34582" y="15165"/>
                    <a:pt x="34614" y="15165"/>
                  </a:cubicBezTo>
                  <a:cubicBezTo>
                    <a:pt x="34741" y="15165"/>
                    <a:pt x="34836" y="15039"/>
                    <a:pt x="34741" y="14944"/>
                  </a:cubicBezTo>
                  <a:cubicBezTo>
                    <a:pt x="34677" y="14880"/>
                    <a:pt x="34614" y="14849"/>
                    <a:pt x="34551" y="14817"/>
                  </a:cubicBezTo>
                  <a:cubicBezTo>
                    <a:pt x="33474" y="13012"/>
                    <a:pt x="31795" y="11714"/>
                    <a:pt x="29895" y="10858"/>
                  </a:cubicBezTo>
                  <a:cubicBezTo>
                    <a:pt x="28914" y="10415"/>
                    <a:pt x="27837" y="10098"/>
                    <a:pt x="26792" y="9940"/>
                  </a:cubicBezTo>
                  <a:cubicBezTo>
                    <a:pt x="25272" y="9687"/>
                    <a:pt x="23688" y="9845"/>
                    <a:pt x="22326" y="9053"/>
                  </a:cubicBezTo>
                  <a:cubicBezTo>
                    <a:pt x="22326" y="8990"/>
                    <a:pt x="22295" y="8958"/>
                    <a:pt x="22263" y="8927"/>
                  </a:cubicBezTo>
                  <a:cubicBezTo>
                    <a:pt x="22263" y="8895"/>
                    <a:pt x="22263" y="8895"/>
                    <a:pt x="22231" y="8863"/>
                  </a:cubicBezTo>
                  <a:cubicBezTo>
                    <a:pt x="20870" y="6773"/>
                    <a:pt x="18970" y="4968"/>
                    <a:pt x="16911" y="3575"/>
                  </a:cubicBezTo>
                  <a:cubicBezTo>
                    <a:pt x="15929" y="2751"/>
                    <a:pt x="14789" y="2023"/>
                    <a:pt x="13554" y="1864"/>
                  </a:cubicBezTo>
                  <a:cubicBezTo>
                    <a:pt x="13491" y="1833"/>
                    <a:pt x="13427" y="1769"/>
                    <a:pt x="13364" y="1706"/>
                  </a:cubicBezTo>
                  <a:cubicBezTo>
                    <a:pt x="13364" y="1681"/>
                    <a:pt x="13323" y="1634"/>
                    <a:pt x="13273" y="1634"/>
                  </a:cubicBezTo>
                  <a:cubicBezTo>
                    <a:pt x="13262" y="1634"/>
                    <a:pt x="13250" y="1637"/>
                    <a:pt x="13237" y="1643"/>
                  </a:cubicBezTo>
                  <a:cubicBezTo>
                    <a:pt x="13206" y="1611"/>
                    <a:pt x="13142" y="1579"/>
                    <a:pt x="13111" y="1548"/>
                  </a:cubicBezTo>
                  <a:cubicBezTo>
                    <a:pt x="13093" y="1536"/>
                    <a:pt x="13074" y="1531"/>
                    <a:pt x="13056" y="1531"/>
                  </a:cubicBezTo>
                  <a:cubicBezTo>
                    <a:pt x="12976" y="1531"/>
                    <a:pt x="12907" y="1629"/>
                    <a:pt x="12984" y="1706"/>
                  </a:cubicBezTo>
                  <a:cubicBezTo>
                    <a:pt x="13016" y="1706"/>
                    <a:pt x="13016" y="1738"/>
                    <a:pt x="13047" y="1738"/>
                  </a:cubicBezTo>
                  <a:cubicBezTo>
                    <a:pt x="13016" y="1769"/>
                    <a:pt x="12984" y="1801"/>
                    <a:pt x="12984" y="1801"/>
                  </a:cubicBezTo>
                  <a:cubicBezTo>
                    <a:pt x="10804" y="482"/>
                    <a:pt x="8241" y="0"/>
                    <a:pt x="56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06" name="Google Shape;306;p34"/>
            <p:cNvSpPr/>
            <p:nvPr/>
          </p:nvSpPr>
          <p:spPr>
            <a:xfrm rot="5400000">
              <a:off x="3818212" y="451652"/>
              <a:ext cx="1651210" cy="1088148"/>
            </a:xfrm>
            <a:custGeom>
              <a:avLst/>
              <a:gdLst/>
              <a:ahLst/>
              <a:cxnLst/>
              <a:rect l="l" t="t" r="r" b="b"/>
              <a:pathLst>
                <a:path w="54437" h="35874" extrusionOk="0">
                  <a:moveTo>
                    <a:pt x="37240" y="520"/>
                  </a:moveTo>
                  <a:lnTo>
                    <a:pt x="37240" y="520"/>
                  </a:lnTo>
                  <a:cubicBezTo>
                    <a:pt x="36068" y="2230"/>
                    <a:pt x="35657" y="3781"/>
                    <a:pt x="35498" y="5935"/>
                  </a:cubicBezTo>
                  <a:cubicBezTo>
                    <a:pt x="35340" y="8532"/>
                    <a:pt x="34770" y="12237"/>
                    <a:pt x="32521" y="13947"/>
                  </a:cubicBezTo>
                  <a:cubicBezTo>
                    <a:pt x="31983" y="14359"/>
                    <a:pt x="31666" y="14517"/>
                    <a:pt x="31381" y="15182"/>
                  </a:cubicBezTo>
                  <a:cubicBezTo>
                    <a:pt x="30684" y="16639"/>
                    <a:pt x="30589" y="17716"/>
                    <a:pt x="29133" y="18729"/>
                  </a:cubicBezTo>
                  <a:cubicBezTo>
                    <a:pt x="27564" y="19858"/>
                    <a:pt x="25706" y="20104"/>
                    <a:pt x="23831" y="20104"/>
                  </a:cubicBezTo>
                  <a:cubicBezTo>
                    <a:pt x="22867" y="20104"/>
                    <a:pt x="21898" y="20039"/>
                    <a:pt x="20962" y="19996"/>
                  </a:cubicBezTo>
                  <a:lnTo>
                    <a:pt x="20930" y="19996"/>
                  </a:lnTo>
                  <a:cubicBezTo>
                    <a:pt x="21849" y="19331"/>
                    <a:pt x="22704" y="18602"/>
                    <a:pt x="23496" y="17811"/>
                  </a:cubicBezTo>
                  <a:cubicBezTo>
                    <a:pt x="28024" y="13345"/>
                    <a:pt x="30336" y="7233"/>
                    <a:pt x="35150" y="3021"/>
                  </a:cubicBezTo>
                  <a:cubicBezTo>
                    <a:pt x="35304" y="2867"/>
                    <a:pt x="35187" y="2630"/>
                    <a:pt x="35020" y="2630"/>
                  </a:cubicBezTo>
                  <a:cubicBezTo>
                    <a:pt x="34980" y="2630"/>
                    <a:pt x="34938" y="2643"/>
                    <a:pt x="34896" y="2673"/>
                  </a:cubicBezTo>
                  <a:cubicBezTo>
                    <a:pt x="30336" y="6283"/>
                    <a:pt x="28183" y="11984"/>
                    <a:pt x="24382" y="16291"/>
                  </a:cubicBezTo>
                  <a:cubicBezTo>
                    <a:pt x="23306" y="17494"/>
                    <a:pt x="22102" y="18571"/>
                    <a:pt x="20804" y="19521"/>
                  </a:cubicBezTo>
                  <a:cubicBezTo>
                    <a:pt x="20962" y="18919"/>
                    <a:pt x="20930" y="18381"/>
                    <a:pt x="20867" y="17747"/>
                  </a:cubicBezTo>
                  <a:cubicBezTo>
                    <a:pt x="20804" y="17241"/>
                    <a:pt x="20677" y="16671"/>
                    <a:pt x="20772" y="16132"/>
                  </a:cubicBezTo>
                  <a:cubicBezTo>
                    <a:pt x="20930" y="15056"/>
                    <a:pt x="21627" y="14707"/>
                    <a:pt x="22102" y="13884"/>
                  </a:cubicBezTo>
                  <a:cubicBezTo>
                    <a:pt x="22546" y="13092"/>
                    <a:pt x="22514" y="12174"/>
                    <a:pt x="22672" y="11319"/>
                  </a:cubicBezTo>
                  <a:cubicBezTo>
                    <a:pt x="22989" y="9545"/>
                    <a:pt x="24002" y="8152"/>
                    <a:pt x="25491" y="7170"/>
                  </a:cubicBezTo>
                  <a:cubicBezTo>
                    <a:pt x="26504" y="6473"/>
                    <a:pt x="27644" y="6093"/>
                    <a:pt x="28689" y="5523"/>
                  </a:cubicBezTo>
                  <a:cubicBezTo>
                    <a:pt x="29608" y="5016"/>
                    <a:pt x="30304" y="4320"/>
                    <a:pt x="31033" y="3591"/>
                  </a:cubicBezTo>
                  <a:cubicBezTo>
                    <a:pt x="32395" y="2261"/>
                    <a:pt x="33535" y="1755"/>
                    <a:pt x="35371" y="1248"/>
                  </a:cubicBezTo>
                  <a:cubicBezTo>
                    <a:pt x="36037" y="1058"/>
                    <a:pt x="36638" y="868"/>
                    <a:pt x="37240" y="520"/>
                  </a:cubicBezTo>
                  <a:close/>
                  <a:moveTo>
                    <a:pt x="9340" y="13314"/>
                  </a:moveTo>
                  <a:cubicBezTo>
                    <a:pt x="10131" y="13314"/>
                    <a:pt x="10828" y="13377"/>
                    <a:pt x="11588" y="13852"/>
                  </a:cubicBezTo>
                  <a:cubicBezTo>
                    <a:pt x="12443" y="14390"/>
                    <a:pt x="13013" y="15531"/>
                    <a:pt x="13140" y="16512"/>
                  </a:cubicBezTo>
                  <a:cubicBezTo>
                    <a:pt x="13266" y="17747"/>
                    <a:pt x="12475" y="18254"/>
                    <a:pt x="11968" y="19267"/>
                  </a:cubicBezTo>
                  <a:cubicBezTo>
                    <a:pt x="11746" y="19711"/>
                    <a:pt x="11651" y="20249"/>
                    <a:pt x="11335" y="20629"/>
                  </a:cubicBezTo>
                  <a:cubicBezTo>
                    <a:pt x="10923" y="21168"/>
                    <a:pt x="10258" y="21516"/>
                    <a:pt x="9625" y="21801"/>
                  </a:cubicBezTo>
                  <a:cubicBezTo>
                    <a:pt x="9688" y="21674"/>
                    <a:pt x="9751" y="21579"/>
                    <a:pt x="9815" y="21453"/>
                  </a:cubicBezTo>
                  <a:cubicBezTo>
                    <a:pt x="10955" y="19172"/>
                    <a:pt x="11778" y="14961"/>
                    <a:pt x="9340" y="13314"/>
                  </a:cubicBezTo>
                  <a:close/>
                  <a:moveTo>
                    <a:pt x="42706" y="25541"/>
                  </a:moveTo>
                  <a:cubicBezTo>
                    <a:pt x="43467" y="25541"/>
                    <a:pt x="44235" y="25622"/>
                    <a:pt x="44999" y="25791"/>
                  </a:cubicBezTo>
                  <a:cubicBezTo>
                    <a:pt x="49211" y="26710"/>
                    <a:pt x="53803" y="30637"/>
                    <a:pt x="53486" y="35292"/>
                  </a:cubicBezTo>
                  <a:cubicBezTo>
                    <a:pt x="52020" y="33934"/>
                    <a:pt x="50290" y="33295"/>
                    <a:pt x="48456" y="33295"/>
                  </a:cubicBezTo>
                  <a:cubicBezTo>
                    <a:pt x="47596" y="33295"/>
                    <a:pt x="46712" y="33435"/>
                    <a:pt x="45822" y="33708"/>
                  </a:cubicBezTo>
                  <a:cubicBezTo>
                    <a:pt x="44394" y="34137"/>
                    <a:pt x="43031" y="34618"/>
                    <a:pt x="41633" y="34618"/>
                  </a:cubicBezTo>
                  <a:cubicBezTo>
                    <a:pt x="40861" y="34618"/>
                    <a:pt x="40078" y="34471"/>
                    <a:pt x="39267" y="34089"/>
                  </a:cubicBezTo>
                  <a:cubicBezTo>
                    <a:pt x="37272" y="33107"/>
                    <a:pt x="35530" y="31270"/>
                    <a:pt x="33788" y="29877"/>
                  </a:cubicBezTo>
                  <a:lnTo>
                    <a:pt x="33788" y="29877"/>
                  </a:lnTo>
                  <a:cubicBezTo>
                    <a:pt x="34027" y="29901"/>
                    <a:pt x="34266" y="29911"/>
                    <a:pt x="34503" y="29911"/>
                  </a:cubicBezTo>
                  <a:cubicBezTo>
                    <a:pt x="35522" y="29911"/>
                    <a:pt x="36523" y="29720"/>
                    <a:pt x="37525" y="29592"/>
                  </a:cubicBezTo>
                  <a:cubicBezTo>
                    <a:pt x="38989" y="29408"/>
                    <a:pt x="40475" y="29290"/>
                    <a:pt x="41965" y="29290"/>
                  </a:cubicBezTo>
                  <a:cubicBezTo>
                    <a:pt x="42280" y="29290"/>
                    <a:pt x="42594" y="29295"/>
                    <a:pt x="42909" y="29307"/>
                  </a:cubicBezTo>
                  <a:cubicBezTo>
                    <a:pt x="46487" y="29497"/>
                    <a:pt x="49749" y="30637"/>
                    <a:pt x="52536" y="32885"/>
                  </a:cubicBezTo>
                  <a:cubicBezTo>
                    <a:pt x="52548" y="32897"/>
                    <a:pt x="52561" y="32902"/>
                    <a:pt x="52575" y="32902"/>
                  </a:cubicBezTo>
                  <a:cubicBezTo>
                    <a:pt x="52630" y="32902"/>
                    <a:pt x="52682" y="32810"/>
                    <a:pt x="52631" y="32758"/>
                  </a:cubicBezTo>
                  <a:cubicBezTo>
                    <a:pt x="50351" y="30542"/>
                    <a:pt x="47216" y="29433"/>
                    <a:pt x="44080" y="29085"/>
                  </a:cubicBezTo>
                  <a:cubicBezTo>
                    <a:pt x="43278" y="29001"/>
                    <a:pt x="42467" y="28962"/>
                    <a:pt x="41656" y="28962"/>
                  </a:cubicBezTo>
                  <a:cubicBezTo>
                    <a:pt x="40931" y="28962"/>
                    <a:pt x="40206" y="28993"/>
                    <a:pt x="39488" y="29053"/>
                  </a:cubicBezTo>
                  <a:cubicBezTo>
                    <a:pt x="37673" y="29207"/>
                    <a:pt x="35828" y="29720"/>
                    <a:pt x="34011" y="29720"/>
                  </a:cubicBezTo>
                  <a:cubicBezTo>
                    <a:pt x="33958" y="29720"/>
                    <a:pt x="33905" y="29719"/>
                    <a:pt x="33851" y="29718"/>
                  </a:cubicBezTo>
                  <a:cubicBezTo>
                    <a:pt x="36074" y="27134"/>
                    <a:pt x="39329" y="25541"/>
                    <a:pt x="42706" y="25541"/>
                  </a:cubicBezTo>
                  <a:close/>
                  <a:moveTo>
                    <a:pt x="37537" y="0"/>
                  </a:moveTo>
                  <a:cubicBezTo>
                    <a:pt x="37513" y="0"/>
                    <a:pt x="37487" y="4"/>
                    <a:pt x="37462" y="13"/>
                  </a:cubicBezTo>
                  <a:cubicBezTo>
                    <a:pt x="36227" y="900"/>
                    <a:pt x="34738" y="931"/>
                    <a:pt x="33376" y="1501"/>
                  </a:cubicBezTo>
                  <a:cubicBezTo>
                    <a:pt x="32521" y="1850"/>
                    <a:pt x="31825" y="2420"/>
                    <a:pt x="31160" y="3053"/>
                  </a:cubicBezTo>
                  <a:cubicBezTo>
                    <a:pt x="29861" y="4256"/>
                    <a:pt x="28911" y="5111"/>
                    <a:pt x="27296" y="5903"/>
                  </a:cubicBezTo>
                  <a:cubicBezTo>
                    <a:pt x="26219" y="6442"/>
                    <a:pt x="25174" y="6917"/>
                    <a:pt x="24287" y="7772"/>
                  </a:cubicBezTo>
                  <a:cubicBezTo>
                    <a:pt x="23559" y="8468"/>
                    <a:pt x="22989" y="9292"/>
                    <a:pt x="22641" y="10242"/>
                  </a:cubicBezTo>
                  <a:cubicBezTo>
                    <a:pt x="22134" y="11604"/>
                    <a:pt x="22229" y="12902"/>
                    <a:pt x="21342" y="14169"/>
                  </a:cubicBezTo>
                  <a:cubicBezTo>
                    <a:pt x="20740" y="15024"/>
                    <a:pt x="20329" y="15436"/>
                    <a:pt x="20297" y="16481"/>
                  </a:cubicBezTo>
                  <a:cubicBezTo>
                    <a:pt x="20265" y="17621"/>
                    <a:pt x="20645" y="18666"/>
                    <a:pt x="20392" y="19806"/>
                  </a:cubicBezTo>
                  <a:cubicBezTo>
                    <a:pt x="19410" y="20503"/>
                    <a:pt x="18334" y="21104"/>
                    <a:pt x="17257" y="21643"/>
                  </a:cubicBezTo>
                  <a:cubicBezTo>
                    <a:pt x="14660" y="22846"/>
                    <a:pt x="11778" y="23226"/>
                    <a:pt x="9213" y="24461"/>
                  </a:cubicBezTo>
                  <a:cubicBezTo>
                    <a:pt x="8389" y="24620"/>
                    <a:pt x="7598" y="24841"/>
                    <a:pt x="6774" y="25126"/>
                  </a:cubicBezTo>
                  <a:cubicBezTo>
                    <a:pt x="7756" y="24335"/>
                    <a:pt x="8643" y="23416"/>
                    <a:pt x="9340" y="22308"/>
                  </a:cubicBezTo>
                  <a:cubicBezTo>
                    <a:pt x="10638" y="21801"/>
                    <a:pt x="11493" y="21199"/>
                    <a:pt x="12126" y="19869"/>
                  </a:cubicBezTo>
                  <a:cubicBezTo>
                    <a:pt x="12601" y="18919"/>
                    <a:pt x="13900" y="17684"/>
                    <a:pt x="13742" y="16449"/>
                  </a:cubicBezTo>
                  <a:cubicBezTo>
                    <a:pt x="13710" y="16037"/>
                    <a:pt x="13520" y="15847"/>
                    <a:pt x="13298" y="15499"/>
                  </a:cubicBezTo>
                  <a:cubicBezTo>
                    <a:pt x="13013" y="15024"/>
                    <a:pt x="12728" y="14137"/>
                    <a:pt x="12348" y="13694"/>
                  </a:cubicBezTo>
                  <a:cubicBezTo>
                    <a:pt x="11798" y="13077"/>
                    <a:pt x="10865" y="12966"/>
                    <a:pt x="9964" y="12966"/>
                  </a:cubicBezTo>
                  <a:cubicBezTo>
                    <a:pt x="9569" y="12966"/>
                    <a:pt x="9180" y="12987"/>
                    <a:pt x="8833" y="12997"/>
                  </a:cubicBezTo>
                  <a:lnTo>
                    <a:pt x="8674" y="12934"/>
                  </a:lnTo>
                  <a:cubicBezTo>
                    <a:pt x="8645" y="12922"/>
                    <a:pt x="8619" y="12917"/>
                    <a:pt x="8595" y="12917"/>
                  </a:cubicBezTo>
                  <a:cubicBezTo>
                    <a:pt x="8495" y="12917"/>
                    <a:pt x="8453" y="13015"/>
                    <a:pt x="8453" y="13092"/>
                  </a:cubicBezTo>
                  <a:cubicBezTo>
                    <a:pt x="8421" y="13155"/>
                    <a:pt x="8453" y="13250"/>
                    <a:pt x="8548" y="13282"/>
                  </a:cubicBezTo>
                  <a:lnTo>
                    <a:pt x="8674" y="13282"/>
                  </a:lnTo>
                  <a:cubicBezTo>
                    <a:pt x="11841" y="14707"/>
                    <a:pt x="10606" y="19362"/>
                    <a:pt x="9054" y="22054"/>
                  </a:cubicBezTo>
                  <a:cubicBezTo>
                    <a:pt x="9023" y="22054"/>
                    <a:pt x="8991" y="22086"/>
                    <a:pt x="8959" y="22086"/>
                  </a:cubicBezTo>
                  <a:cubicBezTo>
                    <a:pt x="8833" y="22118"/>
                    <a:pt x="8833" y="22244"/>
                    <a:pt x="8896" y="22339"/>
                  </a:cubicBezTo>
                  <a:cubicBezTo>
                    <a:pt x="8706" y="22624"/>
                    <a:pt x="8548" y="22846"/>
                    <a:pt x="8389" y="23068"/>
                  </a:cubicBezTo>
                  <a:cubicBezTo>
                    <a:pt x="7408" y="24303"/>
                    <a:pt x="6173" y="25190"/>
                    <a:pt x="4779" y="25918"/>
                  </a:cubicBezTo>
                  <a:cubicBezTo>
                    <a:pt x="3987" y="26298"/>
                    <a:pt x="3164" y="26678"/>
                    <a:pt x="2372" y="27058"/>
                  </a:cubicBezTo>
                  <a:cubicBezTo>
                    <a:pt x="1676" y="27343"/>
                    <a:pt x="979" y="27628"/>
                    <a:pt x="282" y="27881"/>
                  </a:cubicBezTo>
                  <a:cubicBezTo>
                    <a:pt x="0" y="27994"/>
                    <a:pt x="120" y="28408"/>
                    <a:pt x="373" y="28408"/>
                  </a:cubicBezTo>
                  <a:cubicBezTo>
                    <a:pt x="404" y="28408"/>
                    <a:pt x="437" y="28402"/>
                    <a:pt x="472" y="28388"/>
                  </a:cubicBezTo>
                  <a:cubicBezTo>
                    <a:pt x="1929" y="27881"/>
                    <a:pt x="3354" y="27280"/>
                    <a:pt x="4684" y="26551"/>
                  </a:cubicBezTo>
                  <a:cubicBezTo>
                    <a:pt x="6204" y="25886"/>
                    <a:pt x="7724" y="25285"/>
                    <a:pt x="9308" y="24936"/>
                  </a:cubicBezTo>
                  <a:cubicBezTo>
                    <a:pt x="9870" y="24818"/>
                    <a:pt x="10448" y="24766"/>
                    <a:pt x="11035" y="24766"/>
                  </a:cubicBezTo>
                  <a:cubicBezTo>
                    <a:pt x="13756" y="24766"/>
                    <a:pt x="16671" y="25887"/>
                    <a:pt x="19094" y="26773"/>
                  </a:cubicBezTo>
                  <a:cubicBezTo>
                    <a:pt x="24857" y="28895"/>
                    <a:pt x="29006" y="34152"/>
                    <a:pt x="34928" y="35862"/>
                  </a:cubicBezTo>
                  <a:cubicBezTo>
                    <a:pt x="34944" y="35870"/>
                    <a:pt x="34959" y="35873"/>
                    <a:pt x="34973" y="35873"/>
                  </a:cubicBezTo>
                  <a:cubicBezTo>
                    <a:pt x="35075" y="35873"/>
                    <a:pt x="35134" y="35696"/>
                    <a:pt x="35023" y="35640"/>
                  </a:cubicBezTo>
                  <a:cubicBezTo>
                    <a:pt x="30114" y="33677"/>
                    <a:pt x="26187" y="30130"/>
                    <a:pt x="21627" y="27660"/>
                  </a:cubicBezTo>
                  <a:lnTo>
                    <a:pt x="21627" y="27660"/>
                  </a:lnTo>
                  <a:cubicBezTo>
                    <a:pt x="22989" y="28071"/>
                    <a:pt x="24446" y="28261"/>
                    <a:pt x="25902" y="28515"/>
                  </a:cubicBezTo>
                  <a:cubicBezTo>
                    <a:pt x="28235" y="28869"/>
                    <a:pt x="30513" y="30022"/>
                    <a:pt x="32890" y="30022"/>
                  </a:cubicBezTo>
                  <a:cubicBezTo>
                    <a:pt x="33062" y="30022"/>
                    <a:pt x="33235" y="30016"/>
                    <a:pt x="33408" y="30003"/>
                  </a:cubicBezTo>
                  <a:cubicBezTo>
                    <a:pt x="33430" y="30026"/>
                    <a:pt x="33469" y="30048"/>
                    <a:pt x="33511" y="30048"/>
                  </a:cubicBezTo>
                  <a:cubicBezTo>
                    <a:pt x="33529" y="30048"/>
                    <a:pt x="33548" y="30044"/>
                    <a:pt x="33566" y="30035"/>
                  </a:cubicBezTo>
                  <a:cubicBezTo>
                    <a:pt x="35949" y="32025"/>
                    <a:pt x="38589" y="34934"/>
                    <a:pt x="41899" y="34934"/>
                  </a:cubicBezTo>
                  <a:cubicBezTo>
                    <a:pt x="42065" y="34934"/>
                    <a:pt x="42233" y="34927"/>
                    <a:pt x="42402" y="34912"/>
                  </a:cubicBezTo>
                  <a:cubicBezTo>
                    <a:pt x="44144" y="34754"/>
                    <a:pt x="45696" y="33835"/>
                    <a:pt x="47406" y="33582"/>
                  </a:cubicBezTo>
                  <a:cubicBezTo>
                    <a:pt x="47733" y="33536"/>
                    <a:pt x="48059" y="33513"/>
                    <a:pt x="48382" y="33513"/>
                  </a:cubicBezTo>
                  <a:cubicBezTo>
                    <a:pt x="50278" y="33513"/>
                    <a:pt x="52075" y="34292"/>
                    <a:pt x="53455" y="35672"/>
                  </a:cubicBezTo>
                  <a:cubicBezTo>
                    <a:pt x="53471" y="35739"/>
                    <a:pt x="53541" y="35779"/>
                    <a:pt x="53607" y="35779"/>
                  </a:cubicBezTo>
                  <a:cubicBezTo>
                    <a:pt x="53667" y="35779"/>
                    <a:pt x="53725" y="35747"/>
                    <a:pt x="53740" y="35672"/>
                  </a:cubicBezTo>
                  <a:cubicBezTo>
                    <a:pt x="54436" y="30922"/>
                    <a:pt x="49813" y="26741"/>
                    <a:pt x="45601" y="25601"/>
                  </a:cubicBezTo>
                  <a:cubicBezTo>
                    <a:pt x="44645" y="25339"/>
                    <a:pt x="43678" y="25214"/>
                    <a:pt x="42720" y="25214"/>
                  </a:cubicBezTo>
                  <a:cubicBezTo>
                    <a:pt x="39170" y="25214"/>
                    <a:pt x="35747" y="26932"/>
                    <a:pt x="33503" y="29750"/>
                  </a:cubicBezTo>
                  <a:lnTo>
                    <a:pt x="33440" y="29750"/>
                  </a:lnTo>
                  <a:cubicBezTo>
                    <a:pt x="33405" y="29750"/>
                    <a:pt x="33369" y="29751"/>
                    <a:pt x="33334" y="29751"/>
                  </a:cubicBezTo>
                  <a:cubicBezTo>
                    <a:pt x="30874" y="29751"/>
                    <a:pt x="28623" y="28667"/>
                    <a:pt x="26219" y="28230"/>
                  </a:cubicBezTo>
                  <a:cubicBezTo>
                    <a:pt x="23812" y="27818"/>
                    <a:pt x="21374" y="27628"/>
                    <a:pt x="19220" y="26393"/>
                  </a:cubicBezTo>
                  <a:cubicBezTo>
                    <a:pt x="19157" y="26393"/>
                    <a:pt x="19125" y="26425"/>
                    <a:pt x="19125" y="26456"/>
                  </a:cubicBezTo>
                  <a:cubicBezTo>
                    <a:pt x="18587" y="26235"/>
                    <a:pt x="17985" y="26013"/>
                    <a:pt x="17415" y="25823"/>
                  </a:cubicBezTo>
                  <a:cubicBezTo>
                    <a:pt x="15302" y="25139"/>
                    <a:pt x="13067" y="24334"/>
                    <a:pt x="10829" y="24334"/>
                  </a:cubicBezTo>
                  <a:cubicBezTo>
                    <a:pt x="10787" y="24334"/>
                    <a:pt x="10744" y="24334"/>
                    <a:pt x="10701" y="24335"/>
                  </a:cubicBezTo>
                  <a:cubicBezTo>
                    <a:pt x="12981" y="23638"/>
                    <a:pt x="15293" y="23163"/>
                    <a:pt x="17447" y="22118"/>
                  </a:cubicBezTo>
                  <a:cubicBezTo>
                    <a:pt x="18650" y="21548"/>
                    <a:pt x="19790" y="20851"/>
                    <a:pt x="20835" y="20091"/>
                  </a:cubicBezTo>
                  <a:lnTo>
                    <a:pt x="20835" y="20091"/>
                  </a:lnTo>
                  <a:cubicBezTo>
                    <a:pt x="20804" y="20154"/>
                    <a:pt x="20835" y="20281"/>
                    <a:pt x="20930" y="20281"/>
                  </a:cubicBezTo>
                  <a:cubicBezTo>
                    <a:pt x="21939" y="20404"/>
                    <a:pt x="22983" y="20503"/>
                    <a:pt x="24019" y="20503"/>
                  </a:cubicBezTo>
                  <a:cubicBezTo>
                    <a:pt x="25390" y="20503"/>
                    <a:pt x="26748" y="20329"/>
                    <a:pt x="27993" y="19806"/>
                  </a:cubicBezTo>
                  <a:cubicBezTo>
                    <a:pt x="30051" y="18951"/>
                    <a:pt x="30779" y="17652"/>
                    <a:pt x="31603" y="15721"/>
                  </a:cubicBezTo>
                  <a:cubicBezTo>
                    <a:pt x="32110" y="14485"/>
                    <a:pt x="33123" y="14074"/>
                    <a:pt x="33820" y="13029"/>
                  </a:cubicBezTo>
                  <a:cubicBezTo>
                    <a:pt x="34516" y="11920"/>
                    <a:pt x="34991" y="10622"/>
                    <a:pt x="35340" y="9355"/>
                  </a:cubicBezTo>
                  <a:cubicBezTo>
                    <a:pt x="35688" y="8057"/>
                    <a:pt x="35752" y="6758"/>
                    <a:pt x="35847" y="5397"/>
                  </a:cubicBezTo>
                  <a:cubicBezTo>
                    <a:pt x="36005" y="3401"/>
                    <a:pt x="36575" y="1913"/>
                    <a:pt x="37778" y="329"/>
                  </a:cubicBezTo>
                  <a:cubicBezTo>
                    <a:pt x="37842" y="203"/>
                    <a:pt x="37778" y="108"/>
                    <a:pt x="37715" y="76"/>
                  </a:cubicBezTo>
                  <a:cubicBezTo>
                    <a:pt x="37669" y="30"/>
                    <a:pt x="37605" y="0"/>
                    <a:pt x="3753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07" name="Google Shape;307;p34"/>
            <p:cNvSpPr/>
            <p:nvPr/>
          </p:nvSpPr>
          <p:spPr>
            <a:xfrm rot="5400000">
              <a:off x="1445778" y="445348"/>
              <a:ext cx="899177" cy="942127"/>
            </a:xfrm>
            <a:custGeom>
              <a:avLst/>
              <a:gdLst/>
              <a:ahLst/>
              <a:cxnLst/>
              <a:rect l="l" t="t" r="r" b="b"/>
              <a:pathLst>
                <a:path w="29644" h="31060" extrusionOk="0">
                  <a:moveTo>
                    <a:pt x="19223" y="2694"/>
                  </a:moveTo>
                  <a:cubicBezTo>
                    <a:pt x="19234" y="2694"/>
                    <a:pt x="19245" y="2694"/>
                    <a:pt x="19256" y="2695"/>
                  </a:cubicBezTo>
                  <a:cubicBezTo>
                    <a:pt x="19636" y="2980"/>
                    <a:pt x="20016" y="3234"/>
                    <a:pt x="20396" y="3519"/>
                  </a:cubicBezTo>
                  <a:cubicBezTo>
                    <a:pt x="20427" y="3740"/>
                    <a:pt x="20459" y="3994"/>
                    <a:pt x="20459" y="4247"/>
                  </a:cubicBezTo>
                  <a:cubicBezTo>
                    <a:pt x="20491" y="4405"/>
                    <a:pt x="20491" y="4564"/>
                    <a:pt x="20491" y="4722"/>
                  </a:cubicBezTo>
                  <a:cubicBezTo>
                    <a:pt x="20554" y="5102"/>
                    <a:pt x="20617" y="5355"/>
                    <a:pt x="20807" y="5640"/>
                  </a:cubicBezTo>
                  <a:cubicBezTo>
                    <a:pt x="20174" y="5799"/>
                    <a:pt x="19541" y="5957"/>
                    <a:pt x="18939" y="6115"/>
                  </a:cubicBezTo>
                  <a:cubicBezTo>
                    <a:pt x="17862" y="6337"/>
                    <a:pt x="16880" y="6685"/>
                    <a:pt x="15962" y="7192"/>
                  </a:cubicBezTo>
                  <a:cubicBezTo>
                    <a:pt x="16342" y="5989"/>
                    <a:pt x="16215" y="4722"/>
                    <a:pt x="16279" y="3487"/>
                  </a:cubicBezTo>
                  <a:lnTo>
                    <a:pt x="16279" y="3487"/>
                  </a:lnTo>
                  <a:cubicBezTo>
                    <a:pt x="16390" y="3495"/>
                    <a:pt x="16498" y="3499"/>
                    <a:pt x="16606" y="3499"/>
                  </a:cubicBezTo>
                  <a:cubicBezTo>
                    <a:pt x="16928" y="3499"/>
                    <a:pt x="17237" y="3463"/>
                    <a:pt x="17546" y="3392"/>
                  </a:cubicBezTo>
                  <a:cubicBezTo>
                    <a:pt x="17978" y="3268"/>
                    <a:pt x="18801" y="2694"/>
                    <a:pt x="19223" y="2694"/>
                  </a:cubicBezTo>
                  <a:close/>
                  <a:moveTo>
                    <a:pt x="15463" y="896"/>
                  </a:moveTo>
                  <a:cubicBezTo>
                    <a:pt x="15918" y="896"/>
                    <a:pt x="16268" y="1047"/>
                    <a:pt x="16374" y="1460"/>
                  </a:cubicBezTo>
                  <a:cubicBezTo>
                    <a:pt x="16405" y="1587"/>
                    <a:pt x="16057" y="2410"/>
                    <a:pt x="16057" y="2442"/>
                  </a:cubicBezTo>
                  <a:cubicBezTo>
                    <a:pt x="15994" y="2727"/>
                    <a:pt x="15962" y="3012"/>
                    <a:pt x="15962" y="3297"/>
                  </a:cubicBezTo>
                  <a:cubicBezTo>
                    <a:pt x="15899" y="3329"/>
                    <a:pt x="15899" y="3424"/>
                    <a:pt x="15962" y="3455"/>
                  </a:cubicBezTo>
                  <a:cubicBezTo>
                    <a:pt x="15962" y="3614"/>
                    <a:pt x="15994" y="3772"/>
                    <a:pt x="15994" y="3930"/>
                  </a:cubicBezTo>
                  <a:cubicBezTo>
                    <a:pt x="16057" y="5197"/>
                    <a:pt x="16057" y="6210"/>
                    <a:pt x="15550" y="7446"/>
                  </a:cubicBezTo>
                  <a:cubicBezTo>
                    <a:pt x="15107" y="7699"/>
                    <a:pt x="14664" y="8016"/>
                    <a:pt x="14252" y="8396"/>
                  </a:cubicBezTo>
                  <a:cubicBezTo>
                    <a:pt x="13017" y="9567"/>
                    <a:pt x="12067" y="11056"/>
                    <a:pt x="11497" y="12671"/>
                  </a:cubicBezTo>
                  <a:cubicBezTo>
                    <a:pt x="11148" y="13748"/>
                    <a:pt x="10958" y="14888"/>
                    <a:pt x="10768" y="15996"/>
                  </a:cubicBezTo>
                  <a:cubicBezTo>
                    <a:pt x="10610" y="15204"/>
                    <a:pt x="10325" y="14476"/>
                    <a:pt x="10008" y="13748"/>
                  </a:cubicBezTo>
                  <a:lnTo>
                    <a:pt x="10008" y="13748"/>
                  </a:lnTo>
                  <a:cubicBezTo>
                    <a:pt x="10026" y="13760"/>
                    <a:pt x="10043" y="13765"/>
                    <a:pt x="10059" y="13765"/>
                  </a:cubicBezTo>
                  <a:cubicBezTo>
                    <a:pt x="10123" y="13765"/>
                    <a:pt x="10155" y="13672"/>
                    <a:pt x="10103" y="13621"/>
                  </a:cubicBezTo>
                  <a:cubicBezTo>
                    <a:pt x="10040" y="13558"/>
                    <a:pt x="9945" y="13463"/>
                    <a:pt x="9850" y="13368"/>
                  </a:cubicBezTo>
                  <a:cubicBezTo>
                    <a:pt x="9502" y="12576"/>
                    <a:pt x="9153" y="11752"/>
                    <a:pt x="8995" y="10897"/>
                  </a:cubicBezTo>
                  <a:cubicBezTo>
                    <a:pt x="8552" y="8712"/>
                    <a:pt x="8900" y="6305"/>
                    <a:pt x="10008" y="4374"/>
                  </a:cubicBezTo>
                  <a:cubicBezTo>
                    <a:pt x="10578" y="3360"/>
                    <a:pt x="11338" y="2505"/>
                    <a:pt x="12383" y="1935"/>
                  </a:cubicBezTo>
                  <a:cubicBezTo>
                    <a:pt x="12825" y="1692"/>
                    <a:pt x="14419" y="896"/>
                    <a:pt x="15463" y="896"/>
                  </a:cubicBezTo>
                  <a:close/>
                  <a:moveTo>
                    <a:pt x="25606" y="9806"/>
                  </a:moveTo>
                  <a:cubicBezTo>
                    <a:pt x="26170" y="9806"/>
                    <a:pt x="26697" y="9905"/>
                    <a:pt x="27015" y="10169"/>
                  </a:cubicBezTo>
                  <a:cubicBezTo>
                    <a:pt x="29231" y="11942"/>
                    <a:pt x="26856" y="12069"/>
                    <a:pt x="26635" y="13051"/>
                  </a:cubicBezTo>
                  <a:cubicBezTo>
                    <a:pt x="26476" y="13811"/>
                    <a:pt x="27141" y="13843"/>
                    <a:pt x="26508" y="14761"/>
                  </a:cubicBezTo>
                  <a:cubicBezTo>
                    <a:pt x="26001" y="15489"/>
                    <a:pt x="24924" y="16028"/>
                    <a:pt x="24133" y="16439"/>
                  </a:cubicBezTo>
                  <a:cubicBezTo>
                    <a:pt x="22328" y="17358"/>
                    <a:pt x="20491" y="17548"/>
                    <a:pt x="18496" y="17548"/>
                  </a:cubicBezTo>
                  <a:cubicBezTo>
                    <a:pt x="17324" y="17548"/>
                    <a:pt x="16184" y="17580"/>
                    <a:pt x="15139" y="18055"/>
                  </a:cubicBezTo>
                  <a:cubicBezTo>
                    <a:pt x="15835" y="17390"/>
                    <a:pt x="16564" y="16756"/>
                    <a:pt x="17451" y="16281"/>
                  </a:cubicBezTo>
                  <a:cubicBezTo>
                    <a:pt x="18432" y="15743"/>
                    <a:pt x="19541" y="15426"/>
                    <a:pt x="20491" y="14793"/>
                  </a:cubicBezTo>
                  <a:cubicBezTo>
                    <a:pt x="21948" y="13874"/>
                    <a:pt x="23024" y="12481"/>
                    <a:pt x="23373" y="10802"/>
                  </a:cubicBezTo>
                  <a:cubicBezTo>
                    <a:pt x="23404" y="10612"/>
                    <a:pt x="23436" y="10422"/>
                    <a:pt x="23468" y="10232"/>
                  </a:cubicBezTo>
                  <a:cubicBezTo>
                    <a:pt x="23468" y="10201"/>
                    <a:pt x="23499" y="10201"/>
                    <a:pt x="23499" y="10201"/>
                  </a:cubicBezTo>
                  <a:cubicBezTo>
                    <a:pt x="23960" y="9998"/>
                    <a:pt x="24819" y="9806"/>
                    <a:pt x="25606" y="9806"/>
                  </a:cubicBezTo>
                  <a:close/>
                  <a:moveTo>
                    <a:pt x="22213" y="5721"/>
                  </a:moveTo>
                  <a:cubicBezTo>
                    <a:pt x="22447" y="5721"/>
                    <a:pt x="22656" y="5858"/>
                    <a:pt x="22929" y="6337"/>
                  </a:cubicBezTo>
                  <a:cubicBezTo>
                    <a:pt x="23119" y="6685"/>
                    <a:pt x="23088" y="7414"/>
                    <a:pt x="23119" y="7794"/>
                  </a:cubicBezTo>
                  <a:cubicBezTo>
                    <a:pt x="23214" y="8902"/>
                    <a:pt x="23246" y="10074"/>
                    <a:pt x="22929" y="11151"/>
                  </a:cubicBezTo>
                  <a:cubicBezTo>
                    <a:pt x="22328" y="13178"/>
                    <a:pt x="20681" y="14413"/>
                    <a:pt x="18844" y="15236"/>
                  </a:cubicBezTo>
                  <a:cubicBezTo>
                    <a:pt x="17356" y="15933"/>
                    <a:pt x="16152" y="16629"/>
                    <a:pt x="14949" y="17706"/>
                  </a:cubicBezTo>
                  <a:cubicBezTo>
                    <a:pt x="13579" y="18957"/>
                    <a:pt x="12153" y="20320"/>
                    <a:pt x="10223" y="20320"/>
                  </a:cubicBezTo>
                  <a:cubicBezTo>
                    <a:pt x="10101" y="20320"/>
                    <a:pt x="9976" y="20314"/>
                    <a:pt x="9850" y="20303"/>
                  </a:cubicBezTo>
                  <a:cubicBezTo>
                    <a:pt x="11402" y="17358"/>
                    <a:pt x="10958" y="13811"/>
                    <a:pt x="12669" y="10897"/>
                  </a:cubicBezTo>
                  <a:cubicBezTo>
                    <a:pt x="13587" y="9377"/>
                    <a:pt x="14885" y="8047"/>
                    <a:pt x="16500" y="7256"/>
                  </a:cubicBezTo>
                  <a:cubicBezTo>
                    <a:pt x="18084" y="6495"/>
                    <a:pt x="19826" y="6369"/>
                    <a:pt x="21504" y="5894"/>
                  </a:cubicBezTo>
                  <a:cubicBezTo>
                    <a:pt x="21796" y="5821"/>
                    <a:pt x="22013" y="5721"/>
                    <a:pt x="22213" y="5721"/>
                  </a:cubicBezTo>
                  <a:close/>
                  <a:moveTo>
                    <a:pt x="4825" y="2768"/>
                  </a:moveTo>
                  <a:cubicBezTo>
                    <a:pt x="5030" y="2768"/>
                    <a:pt x="5279" y="2838"/>
                    <a:pt x="5575" y="2980"/>
                  </a:cubicBezTo>
                  <a:cubicBezTo>
                    <a:pt x="5606" y="3107"/>
                    <a:pt x="5638" y="3265"/>
                    <a:pt x="5638" y="3392"/>
                  </a:cubicBezTo>
                  <a:cubicBezTo>
                    <a:pt x="5828" y="3740"/>
                    <a:pt x="5891" y="4279"/>
                    <a:pt x="6018" y="4659"/>
                  </a:cubicBezTo>
                  <a:cubicBezTo>
                    <a:pt x="6335" y="5577"/>
                    <a:pt x="6810" y="6400"/>
                    <a:pt x="7348" y="7160"/>
                  </a:cubicBezTo>
                  <a:cubicBezTo>
                    <a:pt x="7348" y="9409"/>
                    <a:pt x="7918" y="11784"/>
                    <a:pt x="9470" y="13304"/>
                  </a:cubicBezTo>
                  <a:cubicBezTo>
                    <a:pt x="9787" y="14064"/>
                    <a:pt x="10135" y="14856"/>
                    <a:pt x="10420" y="15648"/>
                  </a:cubicBezTo>
                  <a:cubicBezTo>
                    <a:pt x="9628" y="14318"/>
                    <a:pt x="8140" y="13463"/>
                    <a:pt x="7095" y="12228"/>
                  </a:cubicBezTo>
                  <a:cubicBezTo>
                    <a:pt x="6081" y="11024"/>
                    <a:pt x="6081" y="9726"/>
                    <a:pt x="6335" y="8237"/>
                  </a:cubicBezTo>
                  <a:cubicBezTo>
                    <a:pt x="6525" y="7160"/>
                    <a:pt x="6715" y="6115"/>
                    <a:pt x="6176" y="5134"/>
                  </a:cubicBezTo>
                  <a:cubicBezTo>
                    <a:pt x="6163" y="5121"/>
                    <a:pt x="6145" y="5113"/>
                    <a:pt x="6127" y="5113"/>
                  </a:cubicBezTo>
                  <a:cubicBezTo>
                    <a:pt x="6103" y="5113"/>
                    <a:pt x="6081" y="5128"/>
                    <a:pt x="6081" y="5165"/>
                  </a:cubicBezTo>
                  <a:cubicBezTo>
                    <a:pt x="6715" y="7351"/>
                    <a:pt x="5163" y="9662"/>
                    <a:pt x="6398" y="11752"/>
                  </a:cubicBezTo>
                  <a:cubicBezTo>
                    <a:pt x="7538" y="13684"/>
                    <a:pt x="10040" y="14539"/>
                    <a:pt x="10610" y="16851"/>
                  </a:cubicBezTo>
                  <a:cubicBezTo>
                    <a:pt x="10420" y="18023"/>
                    <a:pt x="10167" y="19195"/>
                    <a:pt x="9628" y="20303"/>
                  </a:cubicBezTo>
                  <a:cubicBezTo>
                    <a:pt x="9597" y="20303"/>
                    <a:pt x="9565" y="20335"/>
                    <a:pt x="9565" y="20366"/>
                  </a:cubicBezTo>
                  <a:cubicBezTo>
                    <a:pt x="8868" y="19290"/>
                    <a:pt x="8362" y="18308"/>
                    <a:pt x="8330" y="16978"/>
                  </a:cubicBezTo>
                  <a:cubicBezTo>
                    <a:pt x="8298" y="16408"/>
                    <a:pt x="8362" y="15996"/>
                    <a:pt x="8013" y="15521"/>
                  </a:cubicBezTo>
                  <a:cubicBezTo>
                    <a:pt x="7411" y="14729"/>
                    <a:pt x="6430" y="14159"/>
                    <a:pt x="5796" y="13336"/>
                  </a:cubicBezTo>
                  <a:cubicBezTo>
                    <a:pt x="5100" y="12386"/>
                    <a:pt x="4530" y="11309"/>
                    <a:pt x="4150" y="10201"/>
                  </a:cubicBezTo>
                  <a:cubicBezTo>
                    <a:pt x="3484" y="8079"/>
                    <a:pt x="3389" y="5640"/>
                    <a:pt x="4150" y="3519"/>
                  </a:cubicBezTo>
                  <a:cubicBezTo>
                    <a:pt x="4212" y="3021"/>
                    <a:pt x="4437" y="2768"/>
                    <a:pt x="4825" y="2768"/>
                  </a:cubicBezTo>
                  <a:close/>
                  <a:moveTo>
                    <a:pt x="23056" y="17231"/>
                  </a:moveTo>
                  <a:cubicBezTo>
                    <a:pt x="23943" y="17675"/>
                    <a:pt x="24829" y="18023"/>
                    <a:pt x="25780" y="18245"/>
                  </a:cubicBezTo>
                  <a:cubicBezTo>
                    <a:pt x="26255" y="18340"/>
                    <a:pt x="26761" y="18435"/>
                    <a:pt x="27268" y="18466"/>
                  </a:cubicBezTo>
                  <a:cubicBezTo>
                    <a:pt x="27296" y="18469"/>
                    <a:pt x="27327" y="18470"/>
                    <a:pt x="27362" y="18470"/>
                  </a:cubicBezTo>
                  <a:cubicBezTo>
                    <a:pt x="27631" y="18470"/>
                    <a:pt x="28091" y="18402"/>
                    <a:pt x="28425" y="18402"/>
                  </a:cubicBezTo>
                  <a:cubicBezTo>
                    <a:pt x="28588" y="18402"/>
                    <a:pt x="28721" y="18419"/>
                    <a:pt x="28788" y="18466"/>
                  </a:cubicBezTo>
                  <a:cubicBezTo>
                    <a:pt x="29168" y="18720"/>
                    <a:pt x="29200" y="19005"/>
                    <a:pt x="29010" y="19258"/>
                  </a:cubicBezTo>
                  <a:cubicBezTo>
                    <a:pt x="27684" y="20080"/>
                    <a:pt x="26180" y="20547"/>
                    <a:pt x="24648" y="20547"/>
                  </a:cubicBezTo>
                  <a:cubicBezTo>
                    <a:pt x="24350" y="20547"/>
                    <a:pt x="24052" y="20529"/>
                    <a:pt x="23753" y="20493"/>
                  </a:cubicBezTo>
                  <a:cubicBezTo>
                    <a:pt x="21758" y="20240"/>
                    <a:pt x="20016" y="19195"/>
                    <a:pt x="18147" y="18561"/>
                  </a:cubicBezTo>
                  <a:cubicBezTo>
                    <a:pt x="17619" y="18375"/>
                    <a:pt x="17113" y="18272"/>
                    <a:pt x="16608" y="18272"/>
                  </a:cubicBezTo>
                  <a:cubicBezTo>
                    <a:pt x="16084" y="18272"/>
                    <a:pt x="15560" y="18383"/>
                    <a:pt x="15012" y="18625"/>
                  </a:cubicBezTo>
                  <a:cubicBezTo>
                    <a:pt x="14196" y="19005"/>
                    <a:pt x="13427" y="19573"/>
                    <a:pt x="12624" y="20007"/>
                  </a:cubicBezTo>
                  <a:lnTo>
                    <a:pt x="12624" y="20007"/>
                  </a:lnTo>
                  <a:cubicBezTo>
                    <a:pt x="13222" y="19677"/>
                    <a:pt x="13763" y="19251"/>
                    <a:pt x="14284" y="18783"/>
                  </a:cubicBezTo>
                  <a:lnTo>
                    <a:pt x="14600" y="18498"/>
                  </a:lnTo>
                  <a:lnTo>
                    <a:pt x="14664" y="18498"/>
                  </a:lnTo>
                  <a:cubicBezTo>
                    <a:pt x="16976" y="17358"/>
                    <a:pt x="19604" y="18150"/>
                    <a:pt x="22043" y="17548"/>
                  </a:cubicBezTo>
                  <a:cubicBezTo>
                    <a:pt x="22391" y="17453"/>
                    <a:pt x="22739" y="17358"/>
                    <a:pt x="23056" y="17231"/>
                  </a:cubicBezTo>
                  <a:close/>
                  <a:moveTo>
                    <a:pt x="16502" y="18490"/>
                  </a:moveTo>
                  <a:cubicBezTo>
                    <a:pt x="17557" y="18490"/>
                    <a:pt x="18566" y="18992"/>
                    <a:pt x="19509" y="19385"/>
                  </a:cubicBezTo>
                  <a:cubicBezTo>
                    <a:pt x="21340" y="20153"/>
                    <a:pt x="23110" y="20700"/>
                    <a:pt x="24872" y="20700"/>
                  </a:cubicBezTo>
                  <a:cubicBezTo>
                    <a:pt x="25944" y="20700"/>
                    <a:pt x="27013" y="20497"/>
                    <a:pt x="28091" y="20018"/>
                  </a:cubicBezTo>
                  <a:lnTo>
                    <a:pt x="28091" y="20018"/>
                  </a:lnTo>
                  <a:cubicBezTo>
                    <a:pt x="27395" y="20430"/>
                    <a:pt x="26571" y="20715"/>
                    <a:pt x="26286" y="20810"/>
                  </a:cubicBezTo>
                  <a:cubicBezTo>
                    <a:pt x="25287" y="21124"/>
                    <a:pt x="24210" y="21258"/>
                    <a:pt x="23148" y="21258"/>
                  </a:cubicBezTo>
                  <a:cubicBezTo>
                    <a:pt x="23033" y="21258"/>
                    <a:pt x="22918" y="21256"/>
                    <a:pt x="22803" y="21253"/>
                  </a:cubicBezTo>
                  <a:cubicBezTo>
                    <a:pt x="20653" y="21192"/>
                    <a:pt x="18563" y="20237"/>
                    <a:pt x="16445" y="20237"/>
                  </a:cubicBezTo>
                  <a:cubicBezTo>
                    <a:pt x="16379" y="20237"/>
                    <a:pt x="16313" y="20238"/>
                    <a:pt x="16247" y="20240"/>
                  </a:cubicBezTo>
                  <a:cubicBezTo>
                    <a:pt x="14774" y="20264"/>
                    <a:pt x="13301" y="21006"/>
                    <a:pt x="11884" y="21006"/>
                  </a:cubicBezTo>
                  <a:cubicBezTo>
                    <a:pt x="11443" y="21006"/>
                    <a:pt x="11007" y="20934"/>
                    <a:pt x="10578" y="20746"/>
                  </a:cubicBezTo>
                  <a:lnTo>
                    <a:pt x="10578" y="20746"/>
                  </a:lnTo>
                  <a:cubicBezTo>
                    <a:pt x="10671" y="20755"/>
                    <a:pt x="10763" y="20759"/>
                    <a:pt x="10855" y="20759"/>
                  </a:cubicBezTo>
                  <a:cubicBezTo>
                    <a:pt x="11760" y="20759"/>
                    <a:pt x="12591" y="20349"/>
                    <a:pt x="13397" y="19860"/>
                  </a:cubicBezTo>
                  <a:cubicBezTo>
                    <a:pt x="14189" y="19385"/>
                    <a:pt x="14949" y="18783"/>
                    <a:pt x="15835" y="18561"/>
                  </a:cubicBezTo>
                  <a:cubicBezTo>
                    <a:pt x="16060" y="18512"/>
                    <a:pt x="16282" y="18490"/>
                    <a:pt x="16502" y="18490"/>
                  </a:cubicBezTo>
                  <a:close/>
                  <a:moveTo>
                    <a:pt x="8837" y="19701"/>
                  </a:moveTo>
                  <a:cubicBezTo>
                    <a:pt x="9027" y="19986"/>
                    <a:pt x="9280" y="20271"/>
                    <a:pt x="9533" y="20493"/>
                  </a:cubicBezTo>
                  <a:cubicBezTo>
                    <a:pt x="9533" y="20556"/>
                    <a:pt x="9597" y="20620"/>
                    <a:pt x="9692" y="20651"/>
                  </a:cubicBezTo>
                  <a:lnTo>
                    <a:pt x="9913" y="20651"/>
                  </a:lnTo>
                  <a:cubicBezTo>
                    <a:pt x="10357" y="21000"/>
                    <a:pt x="10800" y="21158"/>
                    <a:pt x="11275" y="21253"/>
                  </a:cubicBezTo>
                  <a:cubicBezTo>
                    <a:pt x="9058" y="22172"/>
                    <a:pt x="7791" y="24357"/>
                    <a:pt x="6366" y="26194"/>
                  </a:cubicBezTo>
                  <a:cubicBezTo>
                    <a:pt x="5385" y="27429"/>
                    <a:pt x="4276" y="28442"/>
                    <a:pt x="3041" y="29392"/>
                  </a:cubicBezTo>
                  <a:cubicBezTo>
                    <a:pt x="2281" y="29962"/>
                    <a:pt x="1331" y="30120"/>
                    <a:pt x="571" y="30532"/>
                  </a:cubicBezTo>
                  <a:cubicBezTo>
                    <a:pt x="1584" y="29550"/>
                    <a:pt x="2788" y="28759"/>
                    <a:pt x="3706" y="27650"/>
                  </a:cubicBezTo>
                  <a:cubicBezTo>
                    <a:pt x="4276" y="26954"/>
                    <a:pt x="4720" y="26194"/>
                    <a:pt x="5131" y="25402"/>
                  </a:cubicBezTo>
                  <a:cubicBezTo>
                    <a:pt x="5290" y="25085"/>
                    <a:pt x="5416" y="24768"/>
                    <a:pt x="5543" y="24483"/>
                  </a:cubicBezTo>
                  <a:cubicBezTo>
                    <a:pt x="5606" y="24325"/>
                    <a:pt x="5670" y="24167"/>
                    <a:pt x="5733" y="24008"/>
                  </a:cubicBezTo>
                  <a:cubicBezTo>
                    <a:pt x="5760" y="23578"/>
                    <a:pt x="6015" y="23353"/>
                    <a:pt x="6440" y="23353"/>
                  </a:cubicBezTo>
                  <a:cubicBezTo>
                    <a:pt x="6516" y="23353"/>
                    <a:pt x="6597" y="23361"/>
                    <a:pt x="6683" y="23375"/>
                  </a:cubicBezTo>
                  <a:cubicBezTo>
                    <a:pt x="6683" y="23436"/>
                    <a:pt x="6736" y="23471"/>
                    <a:pt x="6790" y="23471"/>
                  </a:cubicBezTo>
                  <a:cubicBezTo>
                    <a:pt x="6820" y="23471"/>
                    <a:pt x="6851" y="23461"/>
                    <a:pt x="6873" y="23438"/>
                  </a:cubicBezTo>
                  <a:cubicBezTo>
                    <a:pt x="7760" y="22298"/>
                    <a:pt x="8457" y="21063"/>
                    <a:pt x="8837" y="19701"/>
                  </a:cubicBezTo>
                  <a:close/>
                  <a:moveTo>
                    <a:pt x="9961" y="0"/>
                  </a:moveTo>
                  <a:cubicBezTo>
                    <a:pt x="9881" y="0"/>
                    <a:pt x="9792" y="21"/>
                    <a:pt x="9692" y="67"/>
                  </a:cubicBezTo>
                  <a:cubicBezTo>
                    <a:pt x="9217" y="257"/>
                    <a:pt x="8773" y="1397"/>
                    <a:pt x="8583" y="1840"/>
                  </a:cubicBezTo>
                  <a:cubicBezTo>
                    <a:pt x="8172" y="2664"/>
                    <a:pt x="7886" y="3519"/>
                    <a:pt x="7665" y="4405"/>
                  </a:cubicBezTo>
                  <a:cubicBezTo>
                    <a:pt x="7506" y="5102"/>
                    <a:pt x="7411" y="5894"/>
                    <a:pt x="7380" y="6685"/>
                  </a:cubicBezTo>
                  <a:cubicBezTo>
                    <a:pt x="7000" y="6147"/>
                    <a:pt x="6651" y="5545"/>
                    <a:pt x="6398" y="4912"/>
                  </a:cubicBezTo>
                  <a:cubicBezTo>
                    <a:pt x="6113" y="4215"/>
                    <a:pt x="6081" y="3202"/>
                    <a:pt x="5765" y="2569"/>
                  </a:cubicBezTo>
                  <a:cubicBezTo>
                    <a:pt x="5604" y="2248"/>
                    <a:pt x="5421" y="2040"/>
                    <a:pt x="5102" y="2040"/>
                  </a:cubicBezTo>
                  <a:cubicBezTo>
                    <a:pt x="5043" y="2040"/>
                    <a:pt x="4979" y="2047"/>
                    <a:pt x="4910" y="2062"/>
                  </a:cubicBezTo>
                  <a:cubicBezTo>
                    <a:pt x="4086" y="2283"/>
                    <a:pt x="3801" y="3550"/>
                    <a:pt x="3611" y="4184"/>
                  </a:cubicBezTo>
                  <a:cubicBezTo>
                    <a:pt x="3326" y="5387"/>
                    <a:pt x="3231" y="6622"/>
                    <a:pt x="3358" y="7857"/>
                  </a:cubicBezTo>
                  <a:cubicBezTo>
                    <a:pt x="3579" y="10232"/>
                    <a:pt x="4593" y="12544"/>
                    <a:pt x="6240" y="14286"/>
                  </a:cubicBezTo>
                  <a:cubicBezTo>
                    <a:pt x="6810" y="14856"/>
                    <a:pt x="7316" y="15236"/>
                    <a:pt x="7696" y="15933"/>
                  </a:cubicBezTo>
                  <a:cubicBezTo>
                    <a:pt x="8140" y="16661"/>
                    <a:pt x="8045" y="17168"/>
                    <a:pt x="8172" y="17960"/>
                  </a:cubicBezTo>
                  <a:cubicBezTo>
                    <a:pt x="8298" y="18498"/>
                    <a:pt x="8488" y="19036"/>
                    <a:pt x="8742" y="19511"/>
                  </a:cubicBezTo>
                  <a:cubicBezTo>
                    <a:pt x="8393" y="20493"/>
                    <a:pt x="7981" y="21443"/>
                    <a:pt x="7411" y="22330"/>
                  </a:cubicBezTo>
                  <a:cubicBezTo>
                    <a:pt x="7209" y="22653"/>
                    <a:pt x="7085" y="22951"/>
                    <a:pt x="6955" y="22951"/>
                  </a:cubicBezTo>
                  <a:cubicBezTo>
                    <a:pt x="6881" y="22951"/>
                    <a:pt x="6806" y="22855"/>
                    <a:pt x="6715" y="22615"/>
                  </a:cubicBezTo>
                  <a:cubicBezTo>
                    <a:pt x="6715" y="22583"/>
                    <a:pt x="6651" y="22552"/>
                    <a:pt x="6651" y="22552"/>
                  </a:cubicBezTo>
                  <a:cubicBezTo>
                    <a:pt x="6240" y="22678"/>
                    <a:pt x="6081" y="22837"/>
                    <a:pt x="5891" y="23185"/>
                  </a:cubicBezTo>
                  <a:cubicBezTo>
                    <a:pt x="5290" y="24198"/>
                    <a:pt x="5005" y="25338"/>
                    <a:pt x="4403" y="26352"/>
                  </a:cubicBezTo>
                  <a:cubicBezTo>
                    <a:pt x="3231" y="28220"/>
                    <a:pt x="1363" y="29139"/>
                    <a:pt x="33" y="30817"/>
                  </a:cubicBezTo>
                  <a:cubicBezTo>
                    <a:pt x="1" y="30849"/>
                    <a:pt x="33" y="30880"/>
                    <a:pt x="64" y="30912"/>
                  </a:cubicBezTo>
                  <a:cubicBezTo>
                    <a:pt x="64" y="30986"/>
                    <a:pt x="121" y="31059"/>
                    <a:pt x="191" y="31059"/>
                  </a:cubicBezTo>
                  <a:cubicBezTo>
                    <a:pt x="211" y="31059"/>
                    <a:pt x="233" y="31053"/>
                    <a:pt x="254" y="31039"/>
                  </a:cubicBezTo>
                  <a:cubicBezTo>
                    <a:pt x="951" y="30437"/>
                    <a:pt x="2123" y="30342"/>
                    <a:pt x="2914" y="29772"/>
                  </a:cubicBezTo>
                  <a:cubicBezTo>
                    <a:pt x="3991" y="29012"/>
                    <a:pt x="5036" y="28125"/>
                    <a:pt x="5923" y="27112"/>
                  </a:cubicBezTo>
                  <a:cubicBezTo>
                    <a:pt x="7728" y="24990"/>
                    <a:pt x="8932" y="22583"/>
                    <a:pt x="11560" y="21316"/>
                  </a:cubicBezTo>
                  <a:cubicBezTo>
                    <a:pt x="11592" y="21316"/>
                    <a:pt x="11623" y="21285"/>
                    <a:pt x="11623" y="21253"/>
                  </a:cubicBezTo>
                  <a:cubicBezTo>
                    <a:pt x="11705" y="21258"/>
                    <a:pt x="11786" y="21261"/>
                    <a:pt x="11868" y="21261"/>
                  </a:cubicBezTo>
                  <a:cubicBezTo>
                    <a:pt x="13288" y="21261"/>
                    <a:pt x="14810" y="20523"/>
                    <a:pt x="16247" y="20493"/>
                  </a:cubicBezTo>
                  <a:cubicBezTo>
                    <a:pt x="16284" y="20492"/>
                    <a:pt x="16321" y="20492"/>
                    <a:pt x="16359" y="20492"/>
                  </a:cubicBezTo>
                  <a:cubicBezTo>
                    <a:pt x="17778" y="20492"/>
                    <a:pt x="19197" y="21069"/>
                    <a:pt x="20586" y="21285"/>
                  </a:cubicBezTo>
                  <a:cubicBezTo>
                    <a:pt x="21410" y="21438"/>
                    <a:pt x="22247" y="21522"/>
                    <a:pt x="23087" y="21522"/>
                  </a:cubicBezTo>
                  <a:cubicBezTo>
                    <a:pt x="23635" y="21522"/>
                    <a:pt x="24185" y="21486"/>
                    <a:pt x="24734" y="21411"/>
                  </a:cubicBezTo>
                  <a:cubicBezTo>
                    <a:pt x="25843" y="21253"/>
                    <a:pt x="26951" y="20936"/>
                    <a:pt x="27933" y="20366"/>
                  </a:cubicBezTo>
                  <a:cubicBezTo>
                    <a:pt x="28408" y="20113"/>
                    <a:pt x="29643" y="19480"/>
                    <a:pt x="29643" y="18815"/>
                  </a:cubicBezTo>
                  <a:cubicBezTo>
                    <a:pt x="29643" y="18276"/>
                    <a:pt x="29200" y="18276"/>
                    <a:pt x="28788" y="18245"/>
                  </a:cubicBezTo>
                  <a:cubicBezTo>
                    <a:pt x="27775" y="18118"/>
                    <a:pt x="26856" y="18245"/>
                    <a:pt x="25843" y="18023"/>
                  </a:cubicBezTo>
                  <a:cubicBezTo>
                    <a:pt x="24988" y="17833"/>
                    <a:pt x="24164" y="17516"/>
                    <a:pt x="23373" y="17105"/>
                  </a:cubicBezTo>
                  <a:cubicBezTo>
                    <a:pt x="24006" y="16851"/>
                    <a:pt x="24608" y="16566"/>
                    <a:pt x="25209" y="16186"/>
                  </a:cubicBezTo>
                  <a:cubicBezTo>
                    <a:pt x="25811" y="15806"/>
                    <a:pt x="26951" y="15141"/>
                    <a:pt x="27173" y="14381"/>
                  </a:cubicBezTo>
                  <a:cubicBezTo>
                    <a:pt x="27205" y="14254"/>
                    <a:pt x="27141" y="14096"/>
                    <a:pt x="27173" y="13969"/>
                  </a:cubicBezTo>
                  <a:cubicBezTo>
                    <a:pt x="27141" y="13874"/>
                    <a:pt x="27078" y="13779"/>
                    <a:pt x="27046" y="13684"/>
                  </a:cubicBezTo>
                  <a:cubicBezTo>
                    <a:pt x="27268" y="13241"/>
                    <a:pt x="27490" y="12798"/>
                    <a:pt x="27711" y="12323"/>
                  </a:cubicBezTo>
                  <a:cubicBezTo>
                    <a:pt x="27806" y="12228"/>
                    <a:pt x="27996" y="12164"/>
                    <a:pt x="28091" y="12038"/>
                  </a:cubicBezTo>
                  <a:cubicBezTo>
                    <a:pt x="28376" y="11531"/>
                    <a:pt x="28535" y="11182"/>
                    <a:pt x="28155" y="10612"/>
                  </a:cubicBezTo>
                  <a:cubicBezTo>
                    <a:pt x="27662" y="9854"/>
                    <a:pt x="26545" y="9550"/>
                    <a:pt x="25456" y="9550"/>
                  </a:cubicBezTo>
                  <a:cubicBezTo>
                    <a:pt x="24726" y="9550"/>
                    <a:pt x="24008" y="9687"/>
                    <a:pt x="23499" y="9916"/>
                  </a:cubicBezTo>
                  <a:cubicBezTo>
                    <a:pt x="23531" y="9187"/>
                    <a:pt x="23499" y="8491"/>
                    <a:pt x="23436" y="7794"/>
                  </a:cubicBezTo>
                  <a:cubicBezTo>
                    <a:pt x="23373" y="7192"/>
                    <a:pt x="23436" y="6020"/>
                    <a:pt x="22993" y="5545"/>
                  </a:cubicBezTo>
                  <a:cubicBezTo>
                    <a:pt x="22815" y="5350"/>
                    <a:pt x="22687" y="5294"/>
                    <a:pt x="22536" y="5294"/>
                  </a:cubicBezTo>
                  <a:cubicBezTo>
                    <a:pt x="22418" y="5294"/>
                    <a:pt x="22286" y="5328"/>
                    <a:pt x="22106" y="5355"/>
                  </a:cubicBezTo>
                  <a:cubicBezTo>
                    <a:pt x="21758" y="5419"/>
                    <a:pt x="21441" y="5482"/>
                    <a:pt x="21092" y="5577"/>
                  </a:cubicBezTo>
                  <a:cubicBezTo>
                    <a:pt x="20522" y="4722"/>
                    <a:pt x="21061" y="2917"/>
                    <a:pt x="19889" y="2474"/>
                  </a:cubicBezTo>
                  <a:cubicBezTo>
                    <a:pt x="19787" y="2436"/>
                    <a:pt x="19685" y="2421"/>
                    <a:pt x="19584" y="2421"/>
                  </a:cubicBezTo>
                  <a:cubicBezTo>
                    <a:pt x="19339" y="2421"/>
                    <a:pt x="19100" y="2511"/>
                    <a:pt x="18876" y="2600"/>
                  </a:cubicBezTo>
                  <a:cubicBezTo>
                    <a:pt x="17926" y="2949"/>
                    <a:pt x="17261" y="3265"/>
                    <a:pt x="16279" y="3297"/>
                  </a:cubicBezTo>
                  <a:cubicBezTo>
                    <a:pt x="16342" y="2537"/>
                    <a:pt x="16500" y="1840"/>
                    <a:pt x="16880" y="1143"/>
                  </a:cubicBezTo>
                  <a:cubicBezTo>
                    <a:pt x="16912" y="1080"/>
                    <a:pt x="16912" y="985"/>
                    <a:pt x="16849" y="953"/>
                  </a:cubicBezTo>
                  <a:cubicBezTo>
                    <a:pt x="16399" y="704"/>
                    <a:pt x="15922" y="603"/>
                    <a:pt x="15439" y="603"/>
                  </a:cubicBezTo>
                  <a:cubicBezTo>
                    <a:pt x="14325" y="603"/>
                    <a:pt x="13175" y="1142"/>
                    <a:pt x="12225" y="1650"/>
                  </a:cubicBezTo>
                  <a:cubicBezTo>
                    <a:pt x="10737" y="2474"/>
                    <a:pt x="9787" y="3835"/>
                    <a:pt x="9185" y="5387"/>
                  </a:cubicBezTo>
                  <a:cubicBezTo>
                    <a:pt x="8552" y="7002"/>
                    <a:pt x="8330" y="8807"/>
                    <a:pt x="8615" y="10517"/>
                  </a:cubicBezTo>
                  <a:cubicBezTo>
                    <a:pt x="8710" y="11246"/>
                    <a:pt x="8932" y="11911"/>
                    <a:pt x="9185" y="12576"/>
                  </a:cubicBezTo>
                  <a:cubicBezTo>
                    <a:pt x="8108" y="11056"/>
                    <a:pt x="7696" y="9156"/>
                    <a:pt x="7665" y="7287"/>
                  </a:cubicBezTo>
                  <a:cubicBezTo>
                    <a:pt x="7696" y="7256"/>
                    <a:pt x="7696" y="7192"/>
                    <a:pt x="7665" y="7129"/>
                  </a:cubicBezTo>
                  <a:cubicBezTo>
                    <a:pt x="7665" y="6907"/>
                    <a:pt x="7665" y="6685"/>
                    <a:pt x="7665" y="6464"/>
                  </a:cubicBezTo>
                  <a:cubicBezTo>
                    <a:pt x="7728" y="5197"/>
                    <a:pt x="7981" y="3930"/>
                    <a:pt x="8457" y="2759"/>
                  </a:cubicBezTo>
                  <a:cubicBezTo>
                    <a:pt x="8583" y="2347"/>
                    <a:pt x="8995" y="985"/>
                    <a:pt x="9438" y="795"/>
                  </a:cubicBezTo>
                  <a:cubicBezTo>
                    <a:pt x="9579" y="727"/>
                    <a:pt x="9700" y="696"/>
                    <a:pt x="9803" y="696"/>
                  </a:cubicBezTo>
                  <a:cubicBezTo>
                    <a:pt x="10469" y="696"/>
                    <a:pt x="10433" y="1949"/>
                    <a:pt x="10515" y="2442"/>
                  </a:cubicBezTo>
                  <a:cubicBezTo>
                    <a:pt x="10528" y="2495"/>
                    <a:pt x="10575" y="2520"/>
                    <a:pt x="10622" y="2520"/>
                  </a:cubicBezTo>
                  <a:cubicBezTo>
                    <a:pt x="10688" y="2520"/>
                    <a:pt x="10755" y="2471"/>
                    <a:pt x="10737" y="2378"/>
                  </a:cubicBezTo>
                  <a:cubicBezTo>
                    <a:pt x="10651" y="1863"/>
                    <a:pt x="10720" y="0"/>
                    <a:pt x="996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08" name="Google Shape;308;p34"/>
            <p:cNvSpPr/>
            <p:nvPr/>
          </p:nvSpPr>
          <p:spPr>
            <a:xfrm rot="5400000">
              <a:off x="2366412" y="12235"/>
              <a:ext cx="1069827" cy="1687033"/>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09" name="Google Shape;309;p34"/>
            <p:cNvSpPr/>
            <p:nvPr/>
          </p:nvSpPr>
          <p:spPr>
            <a:xfrm rot="5400000">
              <a:off x="3096275" y="769517"/>
              <a:ext cx="145778" cy="156182"/>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10" name="Google Shape;310;p34"/>
            <p:cNvSpPr/>
            <p:nvPr/>
          </p:nvSpPr>
          <p:spPr>
            <a:xfrm rot="5400000">
              <a:off x="3185593" y="765662"/>
              <a:ext cx="310483" cy="44761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11" name="Google Shape;311;p34"/>
            <p:cNvSpPr/>
            <p:nvPr/>
          </p:nvSpPr>
          <p:spPr>
            <a:xfrm rot="5400000">
              <a:off x="3140459" y="790747"/>
              <a:ext cx="346518" cy="485047"/>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12" name="Google Shape;312;p34"/>
            <p:cNvSpPr/>
            <p:nvPr/>
          </p:nvSpPr>
          <p:spPr>
            <a:xfrm rot="5400000">
              <a:off x="1038252" y="735874"/>
              <a:ext cx="138498" cy="456110"/>
            </a:xfrm>
            <a:custGeom>
              <a:avLst/>
              <a:gdLst/>
              <a:ahLst/>
              <a:cxnLst/>
              <a:rect l="l" t="t" r="r" b="b"/>
              <a:pathLst>
                <a:path w="4566" h="15037" extrusionOk="0">
                  <a:moveTo>
                    <a:pt x="4499" y="0"/>
                  </a:moveTo>
                  <a:cubicBezTo>
                    <a:pt x="4469" y="0"/>
                    <a:pt x="4436" y="17"/>
                    <a:pt x="4421" y="60"/>
                  </a:cubicBezTo>
                  <a:cubicBezTo>
                    <a:pt x="2426" y="4811"/>
                    <a:pt x="938" y="9814"/>
                    <a:pt x="19" y="14881"/>
                  </a:cubicBezTo>
                  <a:cubicBezTo>
                    <a:pt x="0" y="14976"/>
                    <a:pt x="72" y="15036"/>
                    <a:pt x="139" y="15036"/>
                  </a:cubicBezTo>
                  <a:cubicBezTo>
                    <a:pt x="184" y="15036"/>
                    <a:pt x="228" y="15009"/>
                    <a:pt x="241" y="14945"/>
                  </a:cubicBezTo>
                  <a:cubicBezTo>
                    <a:pt x="1349" y="9878"/>
                    <a:pt x="2743" y="4937"/>
                    <a:pt x="4548" y="60"/>
                  </a:cubicBezTo>
                  <a:cubicBezTo>
                    <a:pt x="4565" y="26"/>
                    <a:pt x="4535" y="0"/>
                    <a:pt x="449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13" name="Google Shape;313;p34"/>
            <p:cNvSpPr/>
            <p:nvPr/>
          </p:nvSpPr>
          <p:spPr>
            <a:xfrm rot="5400000">
              <a:off x="265479" y="325045"/>
              <a:ext cx="990811" cy="1551052"/>
            </a:xfrm>
            <a:custGeom>
              <a:avLst/>
              <a:gdLst/>
              <a:ahLst/>
              <a:cxnLst/>
              <a:rect l="l" t="t" r="r" b="b"/>
              <a:pathLst>
                <a:path w="32665" h="51135" extrusionOk="0">
                  <a:moveTo>
                    <a:pt x="15847" y="782"/>
                  </a:moveTo>
                  <a:cubicBezTo>
                    <a:pt x="16166" y="782"/>
                    <a:pt x="16445" y="1017"/>
                    <a:pt x="16690" y="1489"/>
                  </a:cubicBezTo>
                  <a:cubicBezTo>
                    <a:pt x="16721" y="1520"/>
                    <a:pt x="16721" y="1552"/>
                    <a:pt x="16753" y="1552"/>
                  </a:cubicBezTo>
                  <a:cubicBezTo>
                    <a:pt x="16341" y="2344"/>
                    <a:pt x="15898" y="3135"/>
                    <a:pt x="15518" y="3959"/>
                  </a:cubicBezTo>
                  <a:cubicBezTo>
                    <a:pt x="15496" y="4003"/>
                    <a:pt x="15535" y="4062"/>
                    <a:pt x="15583" y="4062"/>
                  </a:cubicBezTo>
                  <a:cubicBezTo>
                    <a:pt x="15603" y="4062"/>
                    <a:pt x="15626" y="4051"/>
                    <a:pt x="15645" y="4022"/>
                  </a:cubicBezTo>
                  <a:cubicBezTo>
                    <a:pt x="16088" y="3262"/>
                    <a:pt x="16468" y="2470"/>
                    <a:pt x="16880" y="1679"/>
                  </a:cubicBezTo>
                  <a:cubicBezTo>
                    <a:pt x="17640" y="2470"/>
                    <a:pt x="17513" y="2914"/>
                    <a:pt x="17513" y="4086"/>
                  </a:cubicBezTo>
                  <a:cubicBezTo>
                    <a:pt x="17513" y="4687"/>
                    <a:pt x="17482" y="5289"/>
                    <a:pt x="17450" y="5922"/>
                  </a:cubicBezTo>
                  <a:cubicBezTo>
                    <a:pt x="17418" y="6872"/>
                    <a:pt x="17323" y="7632"/>
                    <a:pt x="17672" y="8519"/>
                  </a:cubicBezTo>
                  <a:cubicBezTo>
                    <a:pt x="17450" y="8614"/>
                    <a:pt x="17228" y="8741"/>
                    <a:pt x="16975" y="8899"/>
                  </a:cubicBezTo>
                  <a:cubicBezTo>
                    <a:pt x="14948" y="10388"/>
                    <a:pt x="14568" y="13396"/>
                    <a:pt x="13903" y="15645"/>
                  </a:cubicBezTo>
                  <a:cubicBezTo>
                    <a:pt x="13396" y="17386"/>
                    <a:pt x="12826" y="19128"/>
                    <a:pt x="12003" y="20743"/>
                  </a:cubicBezTo>
                  <a:cubicBezTo>
                    <a:pt x="11306" y="22105"/>
                    <a:pt x="10198" y="24227"/>
                    <a:pt x="8709" y="24892"/>
                  </a:cubicBezTo>
                  <a:cubicBezTo>
                    <a:pt x="8741" y="21535"/>
                    <a:pt x="6999" y="18590"/>
                    <a:pt x="7791" y="15170"/>
                  </a:cubicBezTo>
                  <a:cubicBezTo>
                    <a:pt x="8361" y="12668"/>
                    <a:pt x="10641" y="10451"/>
                    <a:pt x="10324" y="7727"/>
                  </a:cubicBezTo>
                  <a:cubicBezTo>
                    <a:pt x="10198" y="6777"/>
                    <a:pt x="9754" y="5954"/>
                    <a:pt x="9469" y="5067"/>
                  </a:cubicBezTo>
                  <a:cubicBezTo>
                    <a:pt x="9469" y="5036"/>
                    <a:pt x="9501" y="5036"/>
                    <a:pt x="9501" y="5004"/>
                  </a:cubicBezTo>
                  <a:cubicBezTo>
                    <a:pt x="10008" y="3737"/>
                    <a:pt x="10419" y="2850"/>
                    <a:pt x="11844" y="2375"/>
                  </a:cubicBezTo>
                  <a:cubicBezTo>
                    <a:pt x="12319" y="2217"/>
                    <a:pt x="12826" y="2185"/>
                    <a:pt x="13301" y="2059"/>
                  </a:cubicBezTo>
                  <a:cubicBezTo>
                    <a:pt x="13681" y="1932"/>
                    <a:pt x="13966" y="1805"/>
                    <a:pt x="14283" y="1647"/>
                  </a:cubicBezTo>
                  <a:cubicBezTo>
                    <a:pt x="14568" y="1457"/>
                    <a:pt x="14853" y="1299"/>
                    <a:pt x="15138" y="1109"/>
                  </a:cubicBezTo>
                  <a:cubicBezTo>
                    <a:pt x="15394" y="891"/>
                    <a:pt x="15630" y="782"/>
                    <a:pt x="15847" y="782"/>
                  </a:cubicBezTo>
                  <a:close/>
                  <a:moveTo>
                    <a:pt x="28370" y="14382"/>
                  </a:moveTo>
                  <a:cubicBezTo>
                    <a:pt x="28718" y="14382"/>
                    <a:pt x="29036" y="14416"/>
                    <a:pt x="29294" y="14505"/>
                  </a:cubicBezTo>
                  <a:cubicBezTo>
                    <a:pt x="29357" y="14490"/>
                    <a:pt x="29416" y="14483"/>
                    <a:pt x="29471" y="14483"/>
                  </a:cubicBezTo>
                  <a:cubicBezTo>
                    <a:pt x="29779" y="14483"/>
                    <a:pt x="29974" y="14704"/>
                    <a:pt x="30054" y="15106"/>
                  </a:cubicBezTo>
                  <a:cubicBezTo>
                    <a:pt x="30624" y="15645"/>
                    <a:pt x="30561" y="16120"/>
                    <a:pt x="29769" y="16531"/>
                  </a:cubicBezTo>
                  <a:cubicBezTo>
                    <a:pt x="29516" y="16816"/>
                    <a:pt x="29231" y="17070"/>
                    <a:pt x="28977" y="17386"/>
                  </a:cubicBezTo>
                  <a:cubicBezTo>
                    <a:pt x="27869" y="18748"/>
                    <a:pt x="27267" y="20458"/>
                    <a:pt x="26286" y="21915"/>
                  </a:cubicBezTo>
                  <a:cubicBezTo>
                    <a:pt x="24924" y="23974"/>
                    <a:pt x="22802" y="25114"/>
                    <a:pt x="20617" y="26095"/>
                  </a:cubicBezTo>
                  <a:cubicBezTo>
                    <a:pt x="18685" y="26982"/>
                    <a:pt x="16753" y="27806"/>
                    <a:pt x="14663" y="28091"/>
                  </a:cubicBezTo>
                  <a:cubicBezTo>
                    <a:pt x="16405" y="27362"/>
                    <a:pt x="18115" y="26665"/>
                    <a:pt x="19572" y="25272"/>
                  </a:cubicBezTo>
                  <a:cubicBezTo>
                    <a:pt x="21694" y="23182"/>
                    <a:pt x="23752" y="20173"/>
                    <a:pt x="24892" y="17386"/>
                  </a:cubicBezTo>
                  <a:cubicBezTo>
                    <a:pt x="25240" y="16531"/>
                    <a:pt x="25494" y="15613"/>
                    <a:pt x="25652" y="14695"/>
                  </a:cubicBezTo>
                  <a:cubicBezTo>
                    <a:pt x="26403" y="14604"/>
                    <a:pt x="27482" y="14382"/>
                    <a:pt x="28370" y="14382"/>
                  </a:cubicBezTo>
                  <a:close/>
                  <a:moveTo>
                    <a:pt x="8203" y="1235"/>
                  </a:moveTo>
                  <a:cubicBezTo>
                    <a:pt x="8361" y="1330"/>
                    <a:pt x="8519" y="1457"/>
                    <a:pt x="8678" y="1552"/>
                  </a:cubicBezTo>
                  <a:cubicBezTo>
                    <a:pt x="8013" y="3484"/>
                    <a:pt x="6651" y="5004"/>
                    <a:pt x="5922" y="6936"/>
                  </a:cubicBezTo>
                  <a:cubicBezTo>
                    <a:pt x="5099" y="9058"/>
                    <a:pt x="5321" y="11591"/>
                    <a:pt x="5669" y="13808"/>
                  </a:cubicBezTo>
                  <a:cubicBezTo>
                    <a:pt x="5683" y="13879"/>
                    <a:pt x="5749" y="13912"/>
                    <a:pt x="5817" y="13912"/>
                  </a:cubicBezTo>
                  <a:cubicBezTo>
                    <a:pt x="5900" y="13912"/>
                    <a:pt x="5986" y="13863"/>
                    <a:pt x="5986" y="13776"/>
                  </a:cubicBezTo>
                  <a:cubicBezTo>
                    <a:pt x="5732" y="10863"/>
                    <a:pt x="5542" y="8139"/>
                    <a:pt x="6999" y="5542"/>
                  </a:cubicBezTo>
                  <a:cubicBezTo>
                    <a:pt x="7696" y="4244"/>
                    <a:pt x="8456" y="3072"/>
                    <a:pt x="8868" y="1710"/>
                  </a:cubicBezTo>
                  <a:cubicBezTo>
                    <a:pt x="8963" y="1774"/>
                    <a:pt x="9026" y="1805"/>
                    <a:pt x="9089" y="1869"/>
                  </a:cubicBezTo>
                  <a:cubicBezTo>
                    <a:pt x="9248" y="2344"/>
                    <a:pt x="8709" y="3706"/>
                    <a:pt x="8804" y="4307"/>
                  </a:cubicBezTo>
                  <a:cubicBezTo>
                    <a:pt x="8931" y="5321"/>
                    <a:pt x="9501" y="6207"/>
                    <a:pt x="9754" y="7189"/>
                  </a:cubicBezTo>
                  <a:cubicBezTo>
                    <a:pt x="10356" y="9786"/>
                    <a:pt x="8424" y="11813"/>
                    <a:pt x="7664" y="14125"/>
                  </a:cubicBezTo>
                  <a:cubicBezTo>
                    <a:pt x="6999" y="16056"/>
                    <a:pt x="7094" y="18083"/>
                    <a:pt x="7474" y="20047"/>
                  </a:cubicBezTo>
                  <a:cubicBezTo>
                    <a:pt x="7759" y="21503"/>
                    <a:pt x="8361" y="23340"/>
                    <a:pt x="8361" y="25019"/>
                  </a:cubicBezTo>
                  <a:cubicBezTo>
                    <a:pt x="8298" y="25082"/>
                    <a:pt x="8298" y="25145"/>
                    <a:pt x="8361" y="25177"/>
                  </a:cubicBezTo>
                  <a:cubicBezTo>
                    <a:pt x="8329" y="26634"/>
                    <a:pt x="7822" y="27932"/>
                    <a:pt x="6271" y="28597"/>
                  </a:cubicBezTo>
                  <a:cubicBezTo>
                    <a:pt x="6176" y="28566"/>
                    <a:pt x="6112" y="28534"/>
                    <a:pt x="6017" y="28502"/>
                  </a:cubicBezTo>
                  <a:lnTo>
                    <a:pt x="5891" y="28502"/>
                  </a:lnTo>
                  <a:cubicBezTo>
                    <a:pt x="4149" y="26507"/>
                    <a:pt x="5637" y="23530"/>
                    <a:pt x="5289" y="21123"/>
                  </a:cubicBezTo>
                  <a:cubicBezTo>
                    <a:pt x="4909" y="18685"/>
                    <a:pt x="3579" y="16531"/>
                    <a:pt x="3325" y="14061"/>
                  </a:cubicBezTo>
                  <a:cubicBezTo>
                    <a:pt x="3009" y="11306"/>
                    <a:pt x="3737" y="8614"/>
                    <a:pt x="5194" y="6302"/>
                  </a:cubicBezTo>
                  <a:cubicBezTo>
                    <a:pt x="5859" y="5226"/>
                    <a:pt x="6619" y="4244"/>
                    <a:pt x="7221" y="3167"/>
                  </a:cubicBezTo>
                  <a:cubicBezTo>
                    <a:pt x="7442" y="2755"/>
                    <a:pt x="7601" y="2217"/>
                    <a:pt x="7886" y="1837"/>
                  </a:cubicBezTo>
                  <a:cubicBezTo>
                    <a:pt x="7981" y="1647"/>
                    <a:pt x="8076" y="1425"/>
                    <a:pt x="8203" y="1235"/>
                  </a:cubicBezTo>
                  <a:close/>
                  <a:moveTo>
                    <a:pt x="23497" y="7086"/>
                  </a:moveTo>
                  <a:cubicBezTo>
                    <a:pt x="23889" y="7086"/>
                    <a:pt x="24281" y="7134"/>
                    <a:pt x="24639" y="7221"/>
                  </a:cubicBezTo>
                  <a:cubicBezTo>
                    <a:pt x="27362" y="7822"/>
                    <a:pt x="25367" y="14695"/>
                    <a:pt x="24670" y="16595"/>
                  </a:cubicBezTo>
                  <a:cubicBezTo>
                    <a:pt x="23689" y="19382"/>
                    <a:pt x="21630" y="22327"/>
                    <a:pt x="19635" y="24449"/>
                  </a:cubicBezTo>
                  <a:cubicBezTo>
                    <a:pt x="17798" y="26412"/>
                    <a:pt x="15581" y="27172"/>
                    <a:pt x="13206" y="28186"/>
                  </a:cubicBezTo>
                  <a:lnTo>
                    <a:pt x="12985" y="28186"/>
                  </a:lnTo>
                  <a:cubicBezTo>
                    <a:pt x="12858" y="28186"/>
                    <a:pt x="12795" y="28281"/>
                    <a:pt x="12795" y="28376"/>
                  </a:cubicBezTo>
                  <a:cubicBezTo>
                    <a:pt x="12510" y="28534"/>
                    <a:pt x="12193" y="28724"/>
                    <a:pt x="11876" y="28882"/>
                  </a:cubicBezTo>
                  <a:cubicBezTo>
                    <a:pt x="11844" y="28882"/>
                    <a:pt x="11813" y="28851"/>
                    <a:pt x="11781" y="28851"/>
                  </a:cubicBezTo>
                  <a:cubicBezTo>
                    <a:pt x="11751" y="28826"/>
                    <a:pt x="11719" y="28816"/>
                    <a:pt x="11689" y="28816"/>
                  </a:cubicBezTo>
                  <a:cubicBezTo>
                    <a:pt x="11561" y="28816"/>
                    <a:pt x="11451" y="29001"/>
                    <a:pt x="11528" y="29104"/>
                  </a:cubicBezTo>
                  <a:cubicBezTo>
                    <a:pt x="10738" y="29586"/>
                    <a:pt x="9919" y="30054"/>
                    <a:pt x="9079" y="30054"/>
                  </a:cubicBezTo>
                  <a:cubicBezTo>
                    <a:pt x="8706" y="30054"/>
                    <a:pt x="8329" y="29961"/>
                    <a:pt x="7949" y="29737"/>
                  </a:cubicBezTo>
                  <a:cubicBezTo>
                    <a:pt x="7442" y="29421"/>
                    <a:pt x="7062" y="29072"/>
                    <a:pt x="6587" y="28787"/>
                  </a:cubicBezTo>
                  <a:cubicBezTo>
                    <a:pt x="7917" y="28091"/>
                    <a:pt x="8614" y="26697"/>
                    <a:pt x="8678" y="25145"/>
                  </a:cubicBezTo>
                  <a:cubicBezTo>
                    <a:pt x="10324" y="24575"/>
                    <a:pt x="11559" y="22358"/>
                    <a:pt x="12319" y="20933"/>
                  </a:cubicBezTo>
                  <a:cubicBezTo>
                    <a:pt x="13428" y="18843"/>
                    <a:pt x="14125" y="16595"/>
                    <a:pt x="14758" y="14315"/>
                  </a:cubicBezTo>
                  <a:cubicBezTo>
                    <a:pt x="15106" y="13080"/>
                    <a:pt x="15423" y="11781"/>
                    <a:pt x="16088" y="10641"/>
                  </a:cubicBezTo>
                  <a:cubicBezTo>
                    <a:pt x="16975" y="9153"/>
                    <a:pt x="18210" y="8804"/>
                    <a:pt x="19793" y="8456"/>
                  </a:cubicBezTo>
                  <a:cubicBezTo>
                    <a:pt x="20743" y="8266"/>
                    <a:pt x="21028" y="7917"/>
                    <a:pt x="21789" y="7474"/>
                  </a:cubicBezTo>
                  <a:cubicBezTo>
                    <a:pt x="22272" y="7204"/>
                    <a:pt x="22884" y="7086"/>
                    <a:pt x="23497" y="7086"/>
                  </a:cubicBezTo>
                  <a:close/>
                  <a:moveTo>
                    <a:pt x="29452" y="30814"/>
                  </a:moveTo>
                  <a:lnTo>
                    <a:pt x="29421" y="30877"/>
                  </a:lnTo>
                  <a:cubicBezTo>
                    <a:pt x="29421" y="30846"/>
                    <a:pt x="29421" y="30814"/>
                    <a:pt x="29421" y="30814"/>
                  </a:cubicBezTo>
                  <a:close/>
                  <a:moveTo>
                    <a:pt x="22718" y="29021"/>
                  </a:moveTo>
                  <a:cubicBezTo>
                    <a:pt x="23762" y="29021"/>
                    <a:pt x="24810" y="29089"/>
                    <a:pt x="25842" y="29136"/>
                  </a:cubicBezTo>
                  <a:cubicBezTo>
                    <a:pt x="26919" y="29199"/>
                    <a:pt x="27996" y="29231"/>
                    <a:pt x="29041" y="29262"/>
                  </a:cubicBezTo>
                  <a:cubicBezTo>
                    <a:pt x="29085" y="29264"/>
                    <a:pt x="29129" y="29265"/>
                    <a:pt x="29171" y="29265"/>
                  </a:cubicBezTo>
                  <a:cubicBezTo>
                    <a:pt x="29414" y="29265"/>
                    <a:pt x="29613" y="29241"/>
                    <a:pt x="29755" y="29241"/>
                  </a:cubicBezTo>
                  <a:cubicBezTo>
                    <a:pt x="30058" y="29241"/>
                    <a:pt x="30107" y="29349"/>
                    <a:pt x="29801" y="30022"/>
                  </a:cubicBezTo>
                  <a:cubicBezTo>
                    <a:pt x="29706" y="30244"/>
                    <a:pt x="29611" y="30434"/>
                    <a:pt x="29547" y="30561"/>
                  </a:cubicBezTo>
                  <a:cubicBezTo>
                    <a:pt x="29321" y="30529"/>
                    <a:pt x="29099" y="30515"/>
                    <a:pt x="28881" y="30515"/>
                  </a:cubicBezTo>
                  <a:cubicBezTo>
                    <a:pt x="26772" y="30515"/>
                    <a:pt x="25008" y="31852"/>
                    <a:pt x="22983" y="31852"/>
                  </a:cubicBezTo>
                  <a:cubicBezTo>
                    <a:pt x="22696" y="31852"/>
                    <a:pt x="22404" y="31825"/>
                    <a:pt x="22105" y="31764"/>
                  </a:cubicBezTo>
                  <a:cubicBezTo>
                    <a:pt x="21786" y="31695"/>
                    <a:pt x="21504" y="31666"/>
                    <a:pt x="21241" y="31666"/>
                  </a:cubicBezTo>
                  <a:cubicBezTo>
                    <a:pt x="20536" y="31666"/>
                    <a:pt x="19958" y="31873"/>
                    <a:pt x="19128" y="32081"/>
                  </a:cubicBezTo>
                  <a:cubicBezTo>
                    <a:pt x="18044" y="32347"/>
                    <a:pt x="16973" y="32454"/>
                    <a:pt x="15890" y="32454"/>
                  </a:cubicBezTo>
                  <a:cubicBezTo>
                    <a:pt x="15296" y="32454"/>
                    <a:pt x="14698" y="32422"/>
                    <a:pt x="14093" y="32366"/>
                  </a:cubicBezTo>
                  <a:cubicBezTo>
                    <a:pt x="13681" y="32081"/>
                    <a:pt x="13270" y="31796"/>
                    <a:pt x="12890" y="31447"/>
                  </a:cubicBezTo>
                  <a:cubicBezTo>
                    <a:pt x="12224" y="30846"/>
                    <a:pt x="11528" y="30466"/>
                    <a:pt x="10704" y="30276"/>
                  </a:cubicBezTo>
                  <a:cubicBezTo>
                    <a:pt x="10704" y="30276"/>
                    <a:pt x="10673" y="30244"/>
                    <a:pt x="10641" y="30244"/>
                  </a:cubicBezTo>
                  <a:cubicBezTo>
                    <a:pt x="10958" y="30022"/>
                    <a:pt x="11243" y="29801"/>
                    <a:pt x="11559" y="29611"/>
                  </a:cubicBezTo>
                  <a:cubicBezTo>
                    <a:pt x="11686" y="29516"/>
                    <a:pt x="11813" y="29452"/>
                    <a:pt x="11908" y="29389"/>
                  </a:cubicBezTo>
                  <a:cubicBezTo>
                    <a:pt x="12911" y="30074"/>
                    <a:pt x="13878" y="30317"/>
                    <a:pt x="14854" y="30317"/>
                  </a:cubicBezTo>
                  <a:cubicBezTo>
                    <a:pt x="16314" y="30317"/>
                    <a:pt x="17794" y="29775"/>
                    <a:pt x="19445" y="29357"/>
                  </a:cubicBezTo>
                  <a:cubicBezTo>
                    <a:pt x="20518" y="29097"/>
                    <a:pt x="21616" y="29021"/>
                    <a:pt x="22718" y="29021"/>
                  </a:cubicBezTo>
                  <a:close/>
                  <a:moveTo>
                    <a:pt x="29050" y="30809"/>
                  </a:moveTo>
                  <a:cubicBezTo>
                    <a:pt x="29141" y="30809"/>
                    <a:pt x="29233" y="30810"/>
                    <a:pt x="29326" y="30814"/>
                  </a:cubicBezTo>
                  <a:cubicBezTo>
                    <a:pt x="29294" y="30846"/>
                    <a:pt x="29262" y="30877"/>
                    <a:pt x="29231" y="30909"/>
                  </a:cubicBezTo>
                  <a:cubicBezTo>
                    <a:pt x="28122" y="32271"/>
                    <a:pt x="26856" y="33538"/>
                    <a:pt x="25177" y="34139"/>
                  </a:cubicBezTo>
                  <a:cubicBezTo>
                    <a:pt x="24258" y="34459"/>
                    <a:pt x="23303" y="34590"/>
                    <a:pt x="22341" y="34590"/>
                  </a:cubicBezTo>
                  <a:cubicBezTo>
                    <a:pt x="21113" y="34590"/>
                    <a:pt x="19874" y="34378"/>
                    <a:pt x="18685" y="34076"/>
                  </a:cubicBezTo>
                  <a:cubicBezTo>
                    <a:pt x="17292" y="33728"/>
                    <a:pt x="16025" y="33379"/>
                    <a:pt x="14853" y="32809"/>
                  </a:cubicBezTo>
                  <a:lnTo>
                    <a:pt x="14853" y="32809"/>
                  </a:lnTo>
                  <a:cubicBezTo>
                    <a:pt x="15246" y="32834"/>
                    <a:pt x="15643" y="32849"/>
                    <a:pt x="16041" y="32849"/>
                  </a:cubicBezTo>
                  <a:cubicBezTo>
                    <a:pt x="16671" y="32849"/>
                    <a:pt x="17304" y="32811"/>
                    <a:pt x="17925" y="32714"/>
                  </a:cubicBezTo>
                  <a:cubicBezTo>
                    <a:pt x="19190" y="32520"/>
                    <a:pt x="20212" y="32157"/>
                    <a:pt x="21378" y="32157"/>
                  </a:cubicBezTo>
                  <a:cubicBezTo>
                    <a:pt x="21730" y="32157"/>
                    <a:pt x="22096" y="32190"/>
                    <a:pt x="22485" y="32271"/>
                  </a:cubicBezTo>
                  <a:cubicBezTo>
                    <a:pt x="22829" y="32348"/>
                    <a:pt x="23122" y="32387"/>
                    <a:pt x="23396" y="32387"/>
                  </a:cubicBezTo>
                  <a:cubicBezTo>
                    <a:pt x="23905" y="32387"/>
                    <a:pt x="24347" y="32253"/>
                    <a:pt x="24924" y="31986"/>
                  </a:cubicBezTo>
                  <a:cubicBezTo>
                    <a:pt x="26358" y="31299"/>
                    <a:pt x="27538" y="30809"/>
                    <a:pt x="29050" y="30809"/>
                  </a:cubicBezTo>
                  <a:close/>
                  <a:moveTo>
                    <a:pt x="5036" y="28059"/>
                  </a:moveTo>
                  <a:cubicBezTo>
                    <a:pt x="5226" y="28407"/>
                    <a:pt x="5447" y="28756"/>
                    <a:pt x="5796" y="29072"/>
                  </a:cubicBezTo>
                  <a:cubicBezTo>
                    <a:pt x="5853" y="29115"/>
                    <a:pt x="5910" y="29132"/>
                    <a:pt x="5961" y="29132"/>
                  </a:cubicBezTo>
                  <a:cubicBezTo>
                    <a:pt x="6024" y="29132"/>
                    <a:pt x="6078" y="29107"/>
                    <a:pt x="6112" y="29072"/>
                  </a:cubicBezTo>
                  <a:cubicBezTo>
                    <a:pt x="7094" y="29516"/>
                    <a:pt x="7791" y="30592"/>
                    <a:pt x="8868" y="30782"/>
                  </a:cubicBezTo>
                  <a:cubicBezTo>
                    <a:pt x="8979" y="30805"/>
                    <a:pt x="9086" y="30815"/>
                    <a:pt x="9191" y="30815"/>
                  </a:cubicBezTo>
                  <a:cubicBezTo>
                    <a:pt x="9533" y="30815"/>
                    <a:pt x="9843" y="30706"/>
                    <a:pt x="10134" y="30561"/>
                  </a:cubicBezTo>
                  <a:lnTo>
                    <a:pt x="10324" y="30592"/>
                  </a:lnTo>
                  <a:cubicBezTo>
                    <a:pt x="9469" y="32271"/>
                    <a:pt x="7727" y="32999"/>
                    <a:pt x="6366" y="34234"/>
                  </a:cubicBezTo>
                  <a:cubicBezTo>
                    <a:pt x="5131" y="35343"/>
                    <a:pt x="4244" y="36799"/>
                    <a:pt x="3737" y="38383"/>
                  </a:cubicBezTo>
                  <a:cubicBezTo>
                    <a:pt x="3104" y="40220"/>
                    <a:pt x="3072" y="42120"/>
                    <a:pt x="3104" y="44052"/>
                  </a:cubicBezTo>
                  <a:cubicBezTo>
                    <a:pt x="3104" y="45318"/>
                    <a:pt x="3199" y="46617"/>
                    <a:pt x="2914" y="47884"/>
                  </a:cubicBezTo>
                  <a:cubicBezTo>
                    <a:pt x="2783" y="48381"/>
                    <a:pt x="1894" y="50547"/>
                    <a:pt x="1196" y="50547"/>
                  </a:cubicBezTo>
                  <a:cubicBezTo>
                    <a:pt x="1050" y="50547"/>
                    <a:pt x="912" y="50452"/>
                    <a:pt x="792" y="50227"/>
                  </a:cubicBezTo>
                  <a:cubicBezTo>
                    <a:pt x="570" y="49815"/>
                    <a:pt x="1425" y="48549"/>
                    <a:pt x="1584" y="48010"/>
                  </a:cubicBezTo>
                  <a:cubicBezTo>
                    <a:pt x="1837" y="47219"/>
                    <a:pt x="1964" y="46427"/>
                    <a:pt x="1932" y="45603"/>
                  </a:cubicBezTo>
                  <a:cubicBezTo>
                    <a:pt x="1900" y="43387"/>
                    <a:pt x="1299" y="41423"/>
                    <a:pt x="1964" y="39206"/>
                  </a:cubicBezTo>
                  <a:cubicBezTo>
                    <a:pt x="2534" y="37338"/>
                    <a:pt x="3547" y="35628"/>
                    <a:pt x="4117" y="33759"/>
                  </a:cubicBezTo>
                  <a:cubicBezTo>
                    <a:pt x="4371" y="32999"/>
                    <a:pt x="4561" y="32239"/>
                    <a:pt x="4592" y="31447"/>
                  </a:cubicBezTo>
                  <a:cubicBezTo>
                    <a:pt x="4687" y="30339"/>
                    <a:pt x="4307" y="29041"/>
                    <a:pt x="5036" y="28059"/>
                  </a:cubicBezTo>
                  <a:close/>
                  <a:moveTo>
                    <a:pt x="9343" y="0"/>
                  </a:moveTo>
                  <a:cubicBezTo>
                    <a:pt x="8614" y="95"/>
                    <a:pt x="8234" y="412"/>
                    <a:pt x="7854" y="1014"/>
                  </a:cubicBezTo>
                  <a:cubicBezTo>
                    <a:pt x="7062" y="2249"/>
                    <a:pt x="6524" y="3579"/>
                    <a:pt x="5701" y="4782"/>
                  </a:cubicBezTo>
                  <a:cubicBezTo>
                    <a:pt x="4086" y="7157"/>
                    <a:pt x="2882" y="9533"/>
                    <a:pt x="2787" y="12478"/>
                  </a:cubicBezTo>
                  <a:cubicBezTo>
                    <a:pt x="2692" y="15930"/>
                    <a:pt x="4814" y="18780"/>
                    <a:pt x="4909" y="22137"/>
                  </a:cubicBezTo>
                  <a:cubicBezTo>
                    <a:pt x="4972" y="24005"/>
                    <a:pt x="4276" y="25937"/>
                    <a:pt x="4846" y="27616"/>
                  </a:cubicBezTo>
                  <a:cubicBezTo>
                    <a:pt x="3896" y="28724"/>
                    <a:pt x="4307" y="30086"/>
                    <a:pt x="4212" y="31447"/>
                  </a:cubicBezTo>
                  <a:cubicBezTo>
                    <a:pt x="4086" y="33601"/>
                    <a:pt x="3009" y="35533"/>
                    <a:pt x="2217" y="37465"/>
                  </a:cubicBezTo>
                  <a:cubicBezTo>
                    <a:pt x="1489" y="39333"/>
                    <a:pt x="1109" y="41043"/>
                    <a:pt x="1330" y="43038"/>
                  </a:cubicBezTo>
                  <a:cubicBezTo>
                    <a:pt x="1647" y="45762"/>
                    <a:pt x="1742" y="47947"/>
                    <a:pt x="32" y="50227"/>
                  </a:cubicBezTo>
                  <a:cubicBezTo>
                    <a:pt x="0" y="50322"/>
                    <a:pt x="32" y="50417"/>
                    <a:pt x="95" y="50449"/>
                  </a:cubicBezTo>
                  <a:cubicBezTo>
                    <a:pt x="539" y="50670"/>
                    <a:pt x="982" y="50892"/>
                    <a:pt x="1394" y="51114"/>
                  </a:cubicBezTo>
                  <a:cubicBezTo>
                    <a:pt x="1420" y="51127"/>
                    <a:pt x="1452" y="51135"/>
                    <a:pt x="1482" y="51135"/>
                  </a:cubicBezTo>
                  <a:cubicBezTo>
                    <a:pt x="1525" y="51135"/>
                    <a:pt x="1565" y="51119"/>
                    <a:pt x="1584" y="51082"/>
                  </a:cubicBezTo>
                  <a:cubicBezTo>
                    <a:pt x="4466" y="47947"/>
                    <a:pt x="2882" y="43482"/>
                    <a:pt x="3832" y="39681"/>
                  </a:cubicBezTo>
                  <a:cubicBezTo>
                    <a:pt x="4497" y="36926"/>
                    <a:pt x="5922" y="35089"/>
                    <a:pt x="8139" y="33443"/>
                  </a:cubicBezTo>
                  <a:cubicBezTo>
                    <a:pt x="9184" y="32651"/>
                    <a:pt x="10071" y="31859"/>
                    <a:pt x="10609" y="30656"/>
                  </a:cubicBezTo>
                  <a:cubicBezTo>
                    <a:pt x="11813" y="31004"/>
                    <a:pt x="12795" y="31891"/>
                    <a:pt x="13871" y="32619"/>
                  </a:cubicBezTo>
                  <a:cubicBezTo>
                    <a:pt x="13871" y="32651"/>
                    <a:pt x="13903" y="32683"/>
                    <a:pt x="13966" y="32714"/>
                  </a:cubicBezTo>
                  <a:cubicBezTo>
                    <a:pt x="14536" y="33063"/>
                    <a:pt x="15106" y="33411"/>
                    <a:pt x="15740" y="33633"/>
                  </a:cubicBezTo>
                  <a:cubicBezTo>
                    <a:pt x="17830" y="34298"/>
                    <a:pt x="20015" y="34963"/>
                    <a:pt x="22232" y="34963"/>
                  </a:cubicBezTo>
                  <a:cubicBezTo>
                    <a:pt x="23815" y="34963"/>
                    <a:pt x="25430" y="34583"/>
                    <a:pt x="26792" y="33728"/>
                  </a:cubicBezTo>
                  <a:cubicBezTo>
                    <a:pt x="27457" y="33316"/>
                    <a:pt x="27901" y="32809"/>
                    <a:pt x="28439" y="32239"/>
                  </a:cubicBezTo>
                  <a:cubicBezTo>
                    <a:pt x="29104" y="31511"/>
                    <a:pt x="30054" y="31194"/>
                    <a:pt x="30719" y="30561"/>
                  </a:cubicBezTo>
                  <a:cubicBezTo>
                    <a:pt x="32664" y="28745"/>
                    <a:pt x="28684" y="28629"/>
                    <a:pt x="26744" y="28629"/>
                  </a:cubicBezTo>
                  <a:cubicBezTo>
                    <a:pt x="26459" y="28629"/>
                    <a:pt x="26217" y="28631"/>
                    <a:pt x="26046" y="28631"/>
                  </a:cubicBezTo>
                  <a:cubicBezTo>
                    <a:pt x="25959" y="28631"/>
                    <a:pt x="25890" y="28631"/>
                    <a:pt x="25842" y="28629"/>
                  </a:cubicBezTo>
                  <a:cubicBezTo>
                    <a:pt x="24801" y="28569"/>
                    <a:pt x="23752" y="28494"/>
                    <a:pt x="22710" y="28494"/>
                  </a:cubicBezTo>
                  <a:cubicBezTo>
                    <a:pt x="21565" y="28494"/>
                    <a:pt x="20429" y="28584"/>
                    <a:pt x="19318" y="28882"/>
                  </a:cubicBezTo>
                  <a:cubicBezTo>
                    <a:pt x="17707" y="29320"/>
                    <a:pt x="16307" y="29845"/>
                    <a:pt x="14893" y="29845"/>
                  </a:cubicBezTo>
                  <a:cubicBezTo>
                    <a:pt x="14056" y="29845"/>
                    <a:pt x="13214" y="29662"/>
                    <a:pt x="12319" y="29167"/>
                  </a:cubicBezTo>
                  <a:cubicBezTo>
                    <a:pt x="12668" y="28977"/>
                    <a:pt x="13048" y="28787"/>
                    <a:pt x="13396" y="28629"/>
                  </a:cubicBezTo>
                  <a:cubicBezTo>
                    <a:pt x="16310" y="28597"/>
                    <a:pt x="19065" y="27362"/>
                    <a:pt x="21662" y="26095"/>
                  </a:cubicBezTo>
                  <a:cubicBezTo>
                    <a:pt x="24195" y="24860"/>
                    <a:pt x="26001" y="23340"/>
                    <a:pt x="27362" y="20838"/>
                  </a:cubicBezTo>
                  <a:cubicBezTo>
                    <a:pt x="28154" y="19350"/>
                    <a:pt x="28914" y="18052"/>
                    <a:pt x="29991" y="16753"/>
                  </a:cubicBezTo>
                  <a:cubicBezTo>
                    <a:pt x="30371" y="16278"/>
                    <a:pt x="31194" y="15518"/>
                    <a:pt x="30973" y="14758"/>
                  </a:cubicBezTo>
                  <a:cubicBezTo>
                    <a:pt x="30783" y="14125"/>
                    <a:pt x="30814" y="14410"/>
                    <a:pt x="30371" y="14156"/>
                  </a:cubicBezTo>
                  <a:cubicBezTo>
                    <a:pt x="30030" y="13986"/>
                    <a:pt x="29571" y="13920"/>
                    <a:pt x="29061" y="13920"/>
                  </a:cubicBezTo>
                  <a:cubicBezTo>
                    <a:pt x="27961" y="13920"/>
                    <a:pt x="26624" y="14225"/>
                    <a:pt x="25716" y="14441"/>
                  </a:cubicBezTo>
                  <a:cubicBezTo>
                    <a:pt x="25811" y="13935"/>
                    <a:pt x="25906" y="13396"/>
                    <a:pt x="26001" y="12889"/>
                  </a:cubicBezTo>
                  <a:cubicBezTo>
                    <a:pt x="26222" y="11496"/>
                    <a:pt x="26792" y="9786"/>
                    <a:pt x="26666" y="8329"/>
                  </a:cubicBezTo>
                  <a:cubicBezTo>
                    <a:pt x="26602" y="7727"/>
                    <a:pt x="26444" y="7094"/>
                    <a:pt x="25842" y="6809"/>
                  </a:cubicBezTo>
                  <a:cubicBezTo>
                    <a:pt x="25600" y="6698"/>
                    <a:pt x="25477" y="6661"/>
                    <a:pt x="25398" y="6661"/>
                  </a:cubicBezTo>
                  <a:cubicBezTo>
                    <a:pt x="25239" y="6661"/>
                    <a:pt x="25259" y="6811"/>
                    <a:pt x="24849" y="6811"/>
                  </a:cubicBezTo>
                  <a:cubicBezTo>
                    <a:pt x="24823" y="6811"/>
                    <a:pt x="24795" y="6810"/>
                    <a:pt x="24765" y="6809"/>
                  </a:cubicBezTo>
                  <a:cubicBezTo>
                    <a:pt x="24188" y="6748"/>
                    <a:pt x="23435" y="6395"/>
                    <a:pt x="22787" y="6395"/>
                  </a:cubicBezTo>
                  <a:cubicBezTo>
                    <a:pt x="22760" y="6395"/>
                    <a:pt x="22733" y="6396"/>
                    <a:pt x="22707" y="6397"/>
                  </a:cubicBezTo>
                  <a:cubicBezTo>
                    <a:pt x="21789" y="6461"/>
                    <a:pt x="21060" y="7569"/>
                    <a:pt x="20237" y="7886"/>
                  </a:cubicBezTo>
                  <a:cubicBezTo>
                    <a:pt x="19477" y="8171"/>
                    <a:pt x="18685" y="8202"/>
                    <a:pt x="17925" y="8424"/>
                  </a:cubicBezTo>
                  <a:cubicBezTo>
                    <a:pt x="17492" y="6600"/>
                    <a:pt x="19233" y="306"/>
                    <a:pt x="16278" y="306"/>
                  </a:cubicBezTo>
                  <a:cubicBezTo>
                    <a:pt x="16207" y="306"/>
                    <a:pt x="16133" y="309"/>
                    <a:pt x="16056" y="317"/>
                  </a:cubicBezTo>
                  <a:cubicBezTo>
                    <a:pt x="15455" y="380"/>
                    <a:pt x="15011" y="697"/>
                    <a:pt x="14473" y="982"/>
                  </a:cubicBezTo>
                  <a:cubicBezTo>
                    <a:pt x="13396" y="1552"/>
                    <a:pt x="12319" y="1584"/>
                    <a:pt x="11211" y="2059"/>
                  </a:cubicBezTo>
                  <a:cubicBezTo>
                    <a:pt x="10198" y="2470"/>
                    <a:pt x="9659" y="3325"/>
                    <a:pt x="9248" y="4307"/>
                  </a:cubicBezTo>
                  <a:cubicBezTo>
                    <a:pt x="9216" y="4086"/>
                    <a:pt x="9184" y="3896"/>
                    <a:pt x="9184" y="3674"/>
                  </a:cubicBezTo>
                  <a:cubicBezTo>
                    <a:pt x="9216" y="2439"/>
                    <a:pt x="9786" y="1425"/>
                    <a:pt x="9533" y="159"/>
                  </a:cubicBezTo>
                  <a:cubicBezTo>
                    <a:pt x="9533" y="64"/>
                    <a:pt x="9438" y="0"/>
                    <a:pt x="934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Background 8">
  <p:cSld name="Background 8">
    <p:spTree>
      <p:nvGrpSpPr>
        <p:cNvPr id="1" name="Shape 314"/>
        <p:cNvGrpSpPr/>
        <p:nvPr/>
      </p:nvGrpSpPr>
      <p:grpSpPr>
        <a:xfrm>
          <a:off x="0" y="0"/>
          <a:ext cx="0" cy="0"/>
          <a:chOff x="0" y="0"/>
          <a:chExt cx="0" cy="0"/>
        </a:xfrm>
      </p:grpSpPr>
      <p:grpSp>
        <p:nvGrpSpPr>
          <p:cNvPr id="315" name="Google Shape;315;p35"/>
          <p:cNvGrpSpPr/>
          <p:nvPr/>
        </p:nvGrpSpPr>
        <p:grpSpPr>
          <a:xfrm>
            <a:off x="8480535" y="3172101"/>
            <a:ext cx="4688752" cy="4620681"/>
            <a:chOff x="6360401" y="2379075"/>
            <a:chExt cx="3516564" cy="3465511"/>
          </a:xfrm>
        </p:grpSpPr>
        <p:sp>
          <p:nvSpPr>
            <p:cNvPr id="316" name="Google Shape;316;p35"/>
            <p:cNvSpPr/>
            <p:nvPr/>
          </p:nvSpPr>
          <p:spPr>
            <a:xfrm>
              <a:off x="6360401" y="2379075"/>
              <a:ext cx="3516564" cy="3465511"/>
            </a:xfrm>
            <a:custGeom>
              <a:avLst/>
              <a:gdLst/>
              <a:ahLst/>
              <a:cxnLst/>
              <a:rect l="l" t="t" r="r" b="b"/>
              <a:pathLst>
                <a:path w="132663" h="130737" extrusionOk="0">
                  <a:moveTo>
                    <a:pt x="64904" y="1"/>
                  </a:moveTo>
                  <a:cubicBezTo>
                    <a:pt x="64077" y="1"/>
                    <a:pt x="63291" y="31"/>
                    <a:pt x="62578" y="92"/>
                  </a:cubicBezTo>
                  <a:cubicBezTo>
                    <a:pt x="61153" y="219"/>
                    <a:pt x="60457" y="472"/>
                    <a:pt x="60203" y="2024"/>
                  </a:cubicBezTo>
                  <a:cubicBezTo>
                    <a:pt x="59728" y="4937"/>
                    <a:pt x="61533" y="8357"/>
                    <a:pt x="61692" y="11334"/>
                  </a:cubicBezTo>
                  <a:cubicBezTo>
                    <a:pt x="61850" y="14596"/>
                    <a:pt x="61407" y="17826"/>
                    <a:pt x="61850" y="21088"/>
                  </a:cubicBezTo>
                  <a:cubicBezTo>
                    <a:pt x="60868" y="20740"/>
                    <a:pt x="59823" y="20550"/>
                    <a:pt x="58652" y="20455"/>
                  </a:cubicBezTo>
                  <a:cubicBezTo>
                    <a:pt x="58129" y="20420"/>
                    <a:pt x="57609" y="20408"/>
                    <a:pt x="57089" y="20408"/>
                  </a:cubicBezTo>
                  <a:cubicBezTo>
                    <a:pt x="55979" y="20408"/>
                    <a:pt x="54873" y="20462"/>
                    <a:pt x="53764" y="20462"/>
                  </a:cubicBezTo>
                  <a:cubicBezTo>
                    <a:pt x="53031" y="20462"/>
                    <a:pt x="52296" y="20439"/>
                    <a:pt x="51558" y="20360"/>
                  </a:cubicBezTo>
                  <a:cubicBezTo>
                    <a:pt x="49594" y="20138"/>
                    <a:pt x="47662" y="19473"/>
                    <a:pt x="45667" y="19378"/>
                  </a:cubicBezTo>
                  <a:cubicBezTo>
                    <a:pt x="45542" y="19373"/>
                    <a:pt x="45417" y="19370"/>
                    <a:pt x="45293" y="19370"/>
                  </a:cubicBezTo>
                  <a:cubicBezTo>
                    <a:pt x="41653" y="19370"/>
                    <a:pt x="39017" y="21605"/>
                    <a:pt x="39017" y="24699"/>
                  </a:cubicBezTo>
                  <a:cubicBezTo>
                    <a:pt x="38953" y="24794"/>
                    <a:pt x="38953" y="24920"/>
                    <a:pt x="39017" y="25015"/>
                  </a:cubicBezTo>
                  <a:cubicBezTo>
                    <a:pt x="39048" y="25902"/>
                    <a:pt x="39302" y="26852"/>
                    <a:pt x="39840" y="27834"/>
                  </a:cubicBezTo>
                  <a:cubicBezTo>
                    <a:pt x="41645" y="31317"/>
                    <a:pt x="45541" y="32711"/>
                    <a:pt x="48549" y="34959"/>
                  </a:cubicBezTo>
                  <a:cubicBezTo>
                    <a:pt x="51684" y="37303"/>
                    <a:pt x="54091" y="40375"/>
                    <a:pt x="57733" y="41990"/>
                  </a:cubicBezTo>
                  <a:cubicBezTo>
                    <a:pt x="57765" y="42021"/>
                    <a:pt x="57765" y="42021"/>
                    <a:pt x="57796" y="42021"/>
                  </a:cubicBezTo>
                  <a:cubicBezTo>
                    <a:pt x="57986" y="42845"/>
                    <a:pt x="58240" y="43668"/>
                    <a:pt x="58588" y="44397"/>
                  </a:cubicBezTo>
                  <a:cubicBezTo>
                    <a:pt x="59665" y="46803"/>
                    <a:pt x="61470" y="48767"/>
                    <a:pt x="62990" y="50857"/>
                  </a:cubicBezTo>
                  <a:cubicBezTo>
                    <a:pt x="64004" y="52282"/>
                    <a:pt x="64827" y="54056"/>
                    <a:pt x="65935" y="55512"/>
                  </a:cubicBezTo>
                  <a:cubicBezTo>
                    <a:pt x="65904" y="55544"/>
                    <a:pt x="65904" y="55576"/>
                    <a:pt x="65904" y="55639"/>
                  </a:cubicBezTo>
                  <a:cubicBezTo>
                    <a:pt x="66410" y="60231"/>
                    <a:pt x="62578" y="63778"/>
                    <a:pt x="59950" y="67103"/>
                  </a:cubicBezTo>
                  <a:cubicBezTo>
                    <a:pt x="57575" y="70048"/>
                    <a:pt x="55200" y="72994"/>
                    <a:pt x="52856" y="75971"/>
                  </a:cubicBezTo>
                  <a:cubicBezTo>
                    <a:pt x="48391" y="81544"/>
                    <a:pt x="43672" y="86991"/>
                    <a:pt x="39523" y="92818"/>
                  </a:cubicBezTo>
                  <a:cubicBezTo>
                    <a:pt x="38542" y="94212"/>
                    <a:pt x="37623" y="95669"/>
                    <a:pt x="36800" y="97157"/>
                  </a:cubicBezTo>
                  <a:cubicBezTo>
                    <a:pt x="37402" y="93958"/>
                    <a:pt x="36832" y="90507"/>
                    <a:pt x="37497" y="87245"/>
                  </a:cubicBezTo>
                  <a:cubicBezTo>
                    <a:pt x="38605" y="82019"/>
                    <a:pt x="37560" y="76857"/>
                    <a:pt x="36610" y="71569"/>
                  </a:cubicBezTo>
                  <a:cubicBezTo>
                    <a:pt x="38573" y="66438"/>
                    <a:pt x="44622" y="64506"/>
                    <a:pt x="47092" y="59534"/>
                  </a:cubicBezTo>
                  <a:cubicBezTo>
                    <a:pt x="49974" y="53739"/>
                    <a:pt x="48549" y="47057"/>
                    <a:pt x="50798" y="41135"/>
                  </a:cubicBezTo>
                  <a:lnTo>
                    <a:pt x="50956" y="41135"/>
                  </a:lnTo>
                  <a:cubicBezTo>
                    <a:pt x="51336" y="41071"/>
                    <a:pt x="51336" y="40533"/>
                    <a:pt x="51019" y="40470"/>
                  </a:cubicBezTo>
                  <a:cubicBezTo>
                    <a:pt x="51000" y="40395"/>
                    <a:pt x="50926" y="40331"/>
                    <a:pt x="50842" y="40331"/>
                  </a:cubicBezTo>
                  <a:cubicBezTo>
                    <a:pt x="50785" y="40331"/>
                    <a:pt x="50722" y="40361"/>
                    <a:pt x="50671" y="40438"/>
                  </a:cubicBezTo>
                  <a:lnTo>
                    <a:pt x="50639" y="40470"/>
                  </a:lnTo>
                  <a:cubicBezTo>
                    <a:pt x="43609" y="40945"/>
                    <a:pt x="33506" y="40945"/>
                    <a:pt x="30719" y="48830"/>
                  </a:cubicBezTo>
                  <a:cubicBezTo>
                    <a:pt x="28059" y="56304"/>
                    <a:pt x="30941" y="65583"/>
                    <a:pt x="35850" y="71442"/>
                  </a:cubicBezTo>
                  <a:cubicBezTo>
                    <a:pt x="35818" y="71600"/>
                    <a:pt x="35881" y="71727"/>
                    <a:pt x="35945" y="71822"/>
                  </a:cubicBezTo>
                  <a:cubicBezTo>
                    <a:pt x="36388" y="75591"/>
                    <a:pt x="37433" y="79454"/>
                    <a:pt x="37338" y="83254"/>
                  </a:cubicBezTo>
                  <a:cubicBezTo>
                    <a:pt x="36483" y="81038"/>
                    <a:pt x="34013" y="79676"/>
                    <a:pt x="31891" y="78346"/>
                  </a:cubicBezTo>
                  <a:cubicBezTo>
                    <a:pt x="27141" y="75369"/>
                    <a:pt x="26887" y="69162"/>
                    <a:pt x="22232" y="66343"/>
                  </a:cubicBezTo>
                  <a:cubicBezTo>
                    <a:pt x="22232" y="66343"/>
                    <a:pt x="22264" y="66312"/>
                    <a:pt x="22264" y="66312"/>
                  </a:cubicBezTo>
                  <a:cubicBezTo>
                    <a:pt x="24164" y="63936"/>
                    <a:pt x="23246" y="60864"/>
                    <a:pt x="21567" y="58584"/>
                  </a:cubicBezTo>
                  <a:cubicBezTo>
                    <a:pt x="20554" y="57128"/>
                    <a:pt x="19002" y="56463"/>
                    <a:pt x="17640" y="55354"/>
                  </a:cubicBezTo>
                  <a:cubicBezTo>
                    <a:pt x="15962" y="53992"/>
                    <a:pt x="14727" y="52282"/>
                    <a:pt x="13618" y="50477"/>
                  </a:cubicBezTo>
                  <a:cubicBezTo>
                    <a:pt x="13776" y="49970"/>
                    <a:pt x="13935" y="49495"/>
                    <a:pt x="14061" y="48957"/>
                  </a:cubicBezTo>
                  <a:cubicBezTo>
                    <a:pt x="14378" y="47785"/>
                    <a:pt x="14537" y="46772"/>
                    <a:pt x="14093" y="45600"/>
                  </a:cubicBezTo>
                  <a:cubicBezTo>
                    <a:pt x="13808" y="44903"/>
                    <a:pt x="13238" y="44428"/>
                    <a:pt x="12858" y="43763"/>
                  </a:cubicBezTo>
                  <a:cubicBezTo>
                    <a:pt x="11623" y="41546"/>
                    <a:pt x="11243" y="39931"/>
                    <a:pt x="11781" y="37588"/>
                  </a:cubicBezTo>
                  <a:cubicBezTo>
                    <a:pt x="11845" y="37493"/>
                    <a:pt x="11876" y="37430"/>
                    <a:pt x="11845" y="37334"/>
                  </a:cubicBezTo>
                  <a:cubicBezTo>
                    <a:pt x="11845" y="37303"/>
                    <a:pt x="11845" y="37303"/>
                    <a:pt x="11845" y="37271"/>
                  </a:cubicBezTo>
                  <a:cubicBezTo>
                    <a:pt x="11887" y="37079"/>
                    <a:pt x="11715" y="36945"/>
                    <a:pt x="11559" y="36945"/>
                  </a:cubicBezTo>
                  <a:cubicBezTo>
                    <a:pt x="11483" y="36945"/>
                    <a:pt x="11411" y="36977"/>
                    <a:pt x="11370" y="37049"/>
                  </a:cubicBezTo>
                  <a:cubicBezTo>
                    <a:pt x="11338" y="37049"/>
                    <a:pt x="11306" y="37081"/>
                    <a:pt x="11275" y="37081"/>
                  </a:cubicBezTo>
                  <a:cubicBezTo>
                    <a:pt x="5036" y="40913"/>
                    <a:pt x="0" y="47817"/>
                    <a:pt x="2059" y="55481"/>
                  </a:cubicBezTo>
                  <a:cubicBezTo>
                    <a:pt x="4051" y="62846"/>
                    <a:pt x="13121" y="66528"/>
                    <a:pt x="20356" y="66528"/>
                  </a:cubicBezTo>
                  <a:cubicBezTo>
                    <a:pt x="20711" y="66528"/>
                    <a:pt x="21063" y="66519"/>
                    <a:pt x="21409" y="66502"/>
                  </a:cubicBezTo>
                  <a:cubicBezTo>
                    <a:pt x="21409" y="66628"/>
                    <a:pt x="21472" y="66755"/>
                    <a:pt x="21599" y="66850"/>
                  </a:cubicBezTo>
                  <a:cubicBezTo>
                    <a:pt x="25621" y="69067"/>
                    <a:pt x="25811" y="73880"/>
                    <a:pt x="28788" y="76984"/>
                  </a:cubicBezTo>
                  <a:cubicBezTo>
                    <a:pt x="31511" y="79834"/>
                    <a:pt x="37117" y="80563"/>
                    <a:pt x="37148" y="85376"/>
                  </a:cubicBezTo>
                  <a:cubicBezTo>
                    <a:pt x="37085" y="85788"/>
                    <a:pt x="37022" y="86168"/>
                    <a:pt x="36927" y="86580"/>
                  </a:cubicBezTo>
                  <a:cubicBezTo>
                    <a:pt x="35723" y="91298"/>
                    <a:pt x="37307" y="96302"/>
                    <a:pt x="34995" y="100736"/>
                  </a:cubicBezTo>
                  <a:cubicBezTo>
                    <a:pt x="34963" y="100767"/>
                    <a:pt x="34963" y="100799"/>
                    <a:pt x="34963" y="100831"/>
                  </a:cubicBezTo>
                  <a:cubicBezTo>
                    <a:pt x="30909" y="109825"/>
                    <a:pt x="29484" y="119895"/>
                    <a:pt x="28756" y="129744"/>
                  </a:cubicBezTo>
                  <a:cubicBezTo>
                    <a:pt x="28756" y="129839"/>
                    <a:pt x="28788" y="129903"/>
                    <a:pt x="28819" y="129934"/>
                  </a:cubicBezTo>
                  <a:cubicBezTo>
                    <a:pt x="28788" y="130029"/>
                    <a:pt x="28788" y="130156"/>
                    <a:pt x="28883" y="130219"/>
                  </a:cubicBezTo>
                  <a:cubicBezTo>
                    <a:pt x="29227" y="130564"/>
                    <a:pt x="29687" y="130737"/>
                    <a:pt x="30158" y="130737"/>
                  </a:cubicBezTo>
                  <a:cubicBezTo>
                    <a:pt x="30292" y="130737"/>
                    <a:pt x="30427" y="130723"/>
                    <a:pt x="30561" y="130694"/>
                  </a:cubicBezTo>
                  <a:cubicBezTo>
                    <a:pt x="30719" y="130663"/>
                    <a:pt x="30783" y="130599"/>
                    <a:pt x="30814" y="130473"/>
                  </a:cubicBezTo>
                  <a:cubicBezTo>
                    <a:pt x="30973" y="130473"/>
                    <a:pt x="31131" y="130378"/>
                    <a:pt x="31163" y="130188"/>
                  </a:cubicBezTo>
                  <a:cubicBezTo>
                    <a:pt x="31701" y="114638"/>
                    <a:pt x="36958" y="99532"/>
                    <a:pt x="46712" y="87371"/>
                  </a:cubicBezTo>
                  <a:cubicBezTo>
                    <a:pt x="51336" y="81576"/>
                    <a:pt x="56656" y="76161"/>
                    <a:pt x="61850" y="70840"/>
                  </a:cubicBezTo>
                  <a:cubicBezTo>
                    <a:pt x="64827" y="67800"/>
                    <a:pt x="67867" y="65551"/>
                    <a:pt x="71699" y="63715"/>
                  </a:cubicBezTo>
                  <a:cubicBezTo>
                    <a:pt x="74138" y="62575"/>
                    <a:pt x="76323" y="61466"/>
                    <a:pt x="78096" y="59408"/>
                  </a:cubicBezTo>
                  <a:cubicBezTo>
                    <a:pt x="78160" y="59313"/>
                    <a:pt x="78160" y="59218"/>
                    <a:pt x="78128" y="59154"/>
                  </a:cubicBezTo>
                  <a:lnTo>
                    <a:pt x="79996" y="59154"/>
                  </a:lnTo>
                  <a:cubicBezTo>
                    <a:pt x="79965" y="59186"/>
                    <a:pt x="79965" y="59218"/>
                    <a:pt x="79996" y="59249"/>
                  </a:cubicBezTo>
                  <a:cubicBezTo>
                    <a:pt x="82023" y="65203"/>
                    <a:pt x="84588" y="71727"/>
                    <a:pt x="90099" y="75337"/>
                  </a:cubicBezTo>
                  <a:cubicBezTo>
                    <a:pt x="92474" y="76889"/>
                    <a:pt x="95039" y="77617"/>
                    <a:pt x="97858" y="77617"/>
                  </a:cubicBezTo>
                  <a:cubicBezTo>
                    <a:pt x="99893" y="77604"/>
                    <a:pt x="101825" y="77504"/>
                    <a:pt x="103732" y="77504"/>
                  </a:cubicBezTo>
                  <a:cubicBezTo>
                    <a:pt x="106425" y="77504"/>
                    <a:pt x="109069" y="77704"/>
                    <a:pt x="111887" y="78631"/>
                  </a:cubicBezTo>
                  <a:cubicBezTo>
                    <a:pt x="111912" y="78641"/>
                    <a:pt x="111936" y="78645"/>
                    <a:pt x="111958" y="78645"/>
                  </a:cubicBezTo>
                  <a:cubicBezTo>
                    <a:pt x="112082" y="78645"/>
                    <a:pt x="112172" y="78511"/>
                    <a:pt x="112172" y="78377"/>
                  </a:cubicBezTo>
                  <a:cubicBezTo>
                    <a:pt x="112236" y="78346"/>
                    <a:pt x="112267" y="78282"/>
                    <a:pt x="112299" y="78187"/>
                  </a:cubicBezTo>
                  <a:cubicBezTo>
                    <a:pt x="113566" y="73754"/>
                    <a:pt x="112489" y="69003"/>
                    <a:pt x="110969" y="64728"/>
                  </a:cubicBezTo>
                  <a:cubicBezTo>
                    <a:pt x="109670" y="61023"/>
                    <a:pt x="106503" y="57951"/>
                    <a:pt x="103463" y="55417"/>
                  </a:cubicBezTo>
                  <a:lnTo>
                    <a:pt x="103463" y="55417"/>
                  </a:lnTo>
                  <a:cubicBezTo>
                    <a:pt x="105535" y="55739"/>
                    <a:pt x="107584" y="55933"/>
                    <a:pt x="109583" y="55933"/>
                  </a:cubicBezTo>
                  <a:cubicBezTo>
                    <a:pt x="116449" y="55933"/>
                    <a:pt x="122731" y="53644"/>
                    <a:pt x="127342" y="46360"/>
                  </a:cubicBezTo>
                  <a:cubicBezTo>
                    <a:pt x="129369" y="43193"/>
                    <a:pt x="131047" y="39710"/>
                    <a:pt x="131744" y="36004"/>
                  </a:cubicBezTo>
                  <a:cubicBezTo>
                    <a:pt x="132092" y="34199"/>
                    <a:pt x="132662" y="31602"/>
                    <a:pt x="130920" y="30304"/>
                  </a:cubicBezTo>
                  <a:cubicBezTo>
                    <a:pt x="130002" y="29607"/>
                    <a:pt x="128894" y="29702"/>
                    <a:pt x="127817" y="29607"/>
                  </a:cubicBezTo>
                  <a:cubicBezTo>
                    <a:pt x="126423" y="29512"/>
                    <a:pt x="124840" y="29639"/>
                    <a:pt x="123541" y="28816"/>
                  </a:cubicBezTo>
                  <a:cubicBezTo>
                    <a:pt x="122750" y="28341"/>
                    <a:pt x="122465" y="27327"/>
                    <a:pt x="121641" y="26820"/>
                  </a:cubicBezTo>
                  <a:cubicBezTo>
                    <a:pt x="120814" y="26317"/>
                    <a:pt x="119982" y="26118"/>
                    <a:pt x="119149" y="26118"/>
                  </a:cubicBezTo>
                  <a:cubicBezTo>
                    <a:pt x="117940" y="26118"/>
                    <a:pt x="116729" y="26536"/>
                    <a:pt x="115529" y="27042"/>
                  </a:cubicBezTo>
                  <a:cubicBezTo>
                    <a:pt x="116163" y="25300"/>
                    <a:pt x="116416" y="23654"/>
                    <a:pt x="115909" y="22323"/>
                  </a:cubicBezTo>
                  <a:cubicBezTo>
                    <a:pt x="115909" y="22292"/>
                    <a:pt x="115941" y="22260"/>
                    <a:pt x="115941" y="22197"/>
                  </a:cubicBezTo>
                  <a:cubicBezTo>
                    <a:pt x="116163" y="17795"/>
                    <a:pt x="114547" y="13900"/>
                    <a:pt x="112299" y="10194"/>
                  </a:cubicBezTo>
                  <a:cubicBezTo>
                    <a:pt x="110909" y="7918"/>
                    <a:pt x="109133" y="3957"/>
                    <a:pt x="106068" y="3957"/>
                  </a:cubicBezTo>
                  <a:cubicBezTo>
                    <a:pt x="105850" y="3957"/>
                    <a:pt x="105626" y="3977"/>
                    <a:pt x="105395" y="4019"/>
                  </a:cubicBezTo>
                  <a:cubicBezTo>
                    <a:pt x="104255" y="4209"/>
                    <a:pt x="103337" y="5127"/>
                    <a:pt x="102228" y="5317"/>
                  </a:cubicBezTo>
                  <a:cubicBezTo>
                    <a:pt x="101884" y="5385"/>
                    <a:pt x="101545" y="5413"/>
                    <a:pt x="101211" y="5413"/>
                  </a:cubicBezTo>
                  <a:cubicBezTo>
                    <a:pt x="99671" y="5413"/>
                    <a:pt x="98221" y="4808"/>
                    <a:pt x="96686" y="4652"/>
                  </a:cubicBezTo>
                  <a:cubicBezTo>
                    <a:pt x="96441" y="4627"/>
                    <a:pt x="96200" y="4614"/>
                    <a:pt x="95961" y="4614"/>
                  </a:cubicBezTo>
                  <a:cubicBezTo>
                    <a:pt x="94716" y="4614"/>
                    <a:pt x="93543" y="4949"/>
                    <a:pt x="92347" y="5507"/>
                  </a:cubicBezTo>
                  <a:cubicBezTo>
                    <a:pt x="88705" y="7217"/>
                    <a:pt x="85254" y="10701"/>
                    <a:pt x="83068" y="14153"/>
                  </a:cubicBezTo>
                  <a:cubicBezTo>
                    <a:pt x="82150" y="8832"/>
                    <a:pt x="79585" y="3195"/>
                    <a:pt x="74138" y="1295"/>
                  </a:cubicBezTo>
                  <a:cubicBezTo>
                    <a:pt x="71618" y="422"/>
                    <a:pt x="67977" y="1"/>
                    <a:pt x="64904" y="1"/>
                  </a:cubicBezTo>
                  <a:close/>
                </a:path>
              </a:pathLst>
            </a:custGeom>
            <a:solidFill>
              <a:srgbClr val="F2D8D5">
                <a:alpha val="56980"/>
              </a:srgbClr>
            </a:solidFill>
            <a:ln>
              <a:noFill/>
            </a:ln>
          </p:spPr>
          <p:txBody>
            <a:bodyPr spcFirstLastPara="1" wrap="square" lIns="91425" tIns="91425" rIns="91425" bIns="91425" anchor="ctr" anchorCtr="0">
              <a:noAutofit/>
            </a:bodyPr>
            <a:lstStyle/>
            <a:p>
              <a:endParaRPr sz="1900"/>
            </a:p>
          </p:txBody>
        </p:sp>
        <p:sp>
          <p:nvSpPr>
            <p:cNvPr id="317" name="Google Shape;317;p35"/>
            <p:cNvSpPr/>
            <p:nvPr/>
          </p:nvSpPr>
          <p:spPr>
            <a:xfrm>
              <a:off x="7027743" y="2917970"/>
              <a:ext cx="1879117" cy="2810458"/>
            </a:xfrm>
            <a:custGeom>
              <a:avLst/>
              <a:gdLst/>
              <a:ahLst/>
              <a:cxnLst/>
              <a:rect l="l" t="t" r="r" b="b"/>
              <a:pathLst>
                <a:path w="70890" h="106025" extrusionOk="0">
                  <a:moveTo>
                    <a:pt x="64257" y="1422"/>
                  </a:moveTo>
                  <a:cubicBezTo>
                    <a:pt x="66569" y="7344"/>
                    <a:pt x="68659" y="14217"/>
                    <a:pt x="68215" y="20582"/>
                  </a:cubicBezTo>
                  <a:cubicBezTo>
                    <a:pt x="67772" y="26948"/>
                    <a:pt x="63465" y="32616"/>
                    <a:pt x="58778" y="36607"/>
                  </a:cubicBezTo>
                  <a:cubicBezTo>
                    <a:pt x="54028" y="40660"/>
                    <a:pt x="48137" y="43162"/>
                    <a:pt x="41898" y="43415"/>
                  </a:cubicBezTo>
                  <a:cubicBezTo>
                    <a:pt x="41387" y="43435"/>
                    <a:pt x="40878" y="43441"/>
                    <a:pt x="40371" y="43441"/>
                  </a:cubicBezTo>
                  <a:cubicBezTo>
                    <a:pt x="39561" y="43441"/>
                    <a:pt x="38758" y="43425"/>
                    <a:pt x="37964" y="43425"/>
                  </a:cubicBezTo>
                  <a:cubicBezTo>
                    <a:pt x="36030" y="43425"/>
                    <a:pt x="34152" y="43517"/>
                    <a:pt x="32366" y="44144"/>
                  </a:cubicBezTo>
                  <a:cubicBezTo>
                    <a:pt x="36451" y="41262"/>
                    <a:pt x="41202" y="39552"/>
                    <a:pt x="45350" y="36797"/>
                  </a:cubicBezTo>
                  <a:cubicBezTo>
                    <a:pt x="49341" y="34136"/>
                    <a:pt x="52888" y="30843"/>
                    <a:pt x="55928" y="27106"/>
                  </a:cubicBezTo>
                  <a:cubicBezTo>
                    <a:pt x="60932" y="20962"/>
                    <a:pt x="65809" y="12633"/>
                    <a:pt x="63908" y="4431"/>
                  </a:cubicBezTo>
                  <a:cubicBezTo>
                    <a:pt x="63867" y="4209"/>
                    <a:pt x="63697" y="4108"/>
                    <a:pt x="63528" y="4108"/>
                  </a:cubicBezTo>
                  <a:cubicBezTo>
                    <a:pt x="63311" y="4108"/>
                    <a:pt x="63095" y="4273"/>
                    <a:pt x="63148" y="4558"/>
                  </a:cubicBezTo>
                  <a:cubicBezTo>
                    <a:pt x="64954" y="14122"/>
                    <a:pt x="58493" y="23591"/>
                    <a:pt x="52064" y="30051"/>
                  </a:cubicBezTo>
                  <a:cubicBezTo>
                    <a:pt x="48739" y="33408"/>
                    <a:pt x="44907" y="36227"/>
                    <a:pt x="40790" y="38507"/>
                  </a:cubicBezTo>
                  <a:cubicBezTo>
                    <a:pt x="37782" y="40153"/>
                    <a:pt x="34805" y="41579"/>
                    <a:pt x="32113" y="43605"/>
                  </a:cubicBezTo>
                  <a:cubicBezTo>
                    <a:pt x="32809" y="42719"/>
                    <a:pt x="33506" y="41769"/>
                    <a:pt x="34140" y="40787"/>
                  </a:cubicBezTo>
                  <a:cubicBezTo>
                    <a:pt x="34319" y="40518"/>
                    <a:pt x="34086" y="40249"/>
                    <a:pt x="33845" y="40249"/>
                  </a:cubicBezTo>
                  <a:cubicBezTo>
                    <a:pt x="33745" y="40249"/>
                    <a:pt x="33644" y="40295"/>
                    <a:pt x="33570" y="40407"/>
                  </a:cubicBezTo>
                  <a:cubicBezTo>
                    <a:pt x="32936" y="41262"/>
                    <a:pt x="32239" y="42085"/>
                    <a:pt x="31511" y="42877"/>
                  </a:cubicBezTo>
                  <a:cubicBezTo>
                    <a:pt x="32081" y="41674"/>
                    <a:pt x="32588" y="40407"/>
                    <a:pt x="33158" y="39140"/>
                  </a:cubicBezTo>
                  <a:cubicBezTo>
                    <a:pt x="36325" y="31793"/>
                    <a:pt x="40980" y="27328"/>
                    <a:pt x="47631" y="23052"/>
                  </a:cubicBezTo>
                  <a:cubicBezTo>
                    <a:pt x="55706" y="17859"/>
                    <a:pt x="61027" y="10321"/>
                    <a:pt x="64257" y="1422"/>
                  </a:cubicBezTo>
                  <a:close/>
                  <a:moveTo>
                    <a:pt x="12826" y="13520"/>
                  </a:moveTo>
                  <a:lnTo>
                    <a:pt x="12826" y="13520"/>
                  </a:lnTo>
                  <a:cubicBezTo>
                    <a:pt x="16215" y="21374"/>
                    <a:pt x="18748" y="29671"/>
                    <a:pt x="16247" y="38285"/>
                  </a:cubicBezTo>
                  <a:cubicBezTo>
                    <a:pt x="15170" y="41959"/>
                    <a:pt x="13048" y="45189"/>
                    <a:pt x="12161" y="48926"/>
                  </a:cubicBezTo>
                  <a:cubicBezTo>
                    <a:pt x="11053" y="53613"/>
                    <a:pt x="9913" y="57698"/>
                    <a:pt x="7538" y="61847"/>
                  </a:cubicBezTo>
                  <a:cubicBezTo>
                    <a:pt x="7474" y="61023"/>
                    <a:pt x="7348" y="60168"/>
                    <a:pt x="7189" y="59281"/>
                  </a:cubicBezTo>
                  <a:cubicBezTo>
                    <a:pt x="7189" y="59218"/>
                    <a:pt x="7126" y="59186"/>
                    <a:pt x="7063" y="59155"/>
                  </a:cubicBezTo>
                  <a:cubicBezTo>
                    <a:pt x="6936" y="57223"/>
                    <a:pt x="6777" y="55260"/>
                    <a:pt x="6936" y="53296"/>
                  </a:cubicBezTo>
                  <a:cubicBezTo>
                    <a:pt x="7316" y="48862"/>
                    <a:pt x="9818" y="45189"/>
                    <a:pt x="10958" y="41009"/>
                  </a:cubicBezTo>
                  <a:cubicBezTo>
                    <a:pt x="13016" y="33250"/>
                    <a:pt x="12858" y="24477"/>
                    <a:pt x="13365" y="16497"/>
                  </a:cubicBezTo>
                  <a:cubicBezTo>
                    <a:pt x="13381" y="16346"/>
                    <a:pt x="13257" y="16267"/>
                    <a:pt x="13131" y="16267"/>
                  </a:cubicBezTo>
                  <a:cubicBezTo>
                    <a:pt x="13018" y="16267"/>
                    <a:pt x="12905" y="16331"/>
                    <a:pt x="12890" y="16465"/>
                  </a:cubicBezTo>
                  <a:cubicBezTo>
                    <a:pt x="12035" y="25301"/>
                    <a:pt x="12668" y="35498"/>
                    <a:pt x="9469" y="43827"/>
                  </a:cubicBezTo>
                  <a:cubicBezTo>
                    <a:pt x="8266" y="46931"/>
                    <a:pt x="6746" y="49876"/>
                    <a:pt x="6492" y="53233"/>
                  </a:cubicBezTo>
                  <a:cubicBezTo>
                    <a:pt x="6176" y="56970"/>
                    <a:pt x="6999" y="60675"/>
                    <a:pt x="6714" y="64412"/>
                  </a:cubicBezTo>
                  <a:cubicBezTo>
                    <a:pt x="6714" y="64475"/>
                    <a:pt x="6746" y="64507"/>
                    <a:pt x="6746" y="64538"/>
                  </a:cubicBezTo>
                  <a:cubicBezTo>
                    <a:pt x="6714" y="64792"/>
                    <a:pt x="6682" y="65014"/>
                    <a:pt x="6619" y="65235"/>
                  </a:cubicBezTo>
                  <a:cubicBezTo>
                    <a:pt x="5447" y="60073"/>
                    <a:pt x="2914" y="53518"/>
                    <a:pt x="4434" y="48577"/>
                  </a:cubicBezTo>
                  <a:cubicBezTo>
                    <a:pt x="5036" y="46677"/>
                    <a:pt x="6714" y="45601"/>
                    <a:pt x="7284" y="43764"/>
                  </a:cubicBezTo>
                  <a:cubicBezTo>
                    <a:pt x="7854" y="41895"/>
                    <a:pt x="6968" y="39868"/>
                    <a:pt x="6809" y="38000"/>
                  </a:cubicBezTo>
                  <a:cubicBezTo>
                    <a:pt x="6112" y="29386"/>
                    <a:pt x="13650" y="21881"/>
                    <a:pt x="12826" y="13520"/>
                  </a:cubicBezTo>
                  <a:close/>
                  <a:moveTo>
                    <a:pt x="69007" y="78283"/>
                  </a:moveTo>
                  <a:cubicBezTo>
                    <a:pt x="68976" y="78283"/>
                    <a:pt x="68976" y="78314"/>
                    <a:pt x="68944" y="78314"/>
                  </a:cubicBezTo>
                  <a:cubicBezTo>
                    <a:pt x="68976" y="78314"/>
                    <a:pt x="68944" y="78283"/>
                    <a:pt x="68944" y="78283"/>
                  </a:cubicBezTo>
                  <a:close/>
                  <a:moveTo>
                    <a:pt x="39773" y="59266"/>
                  </a:moveTo>
                  <a:cubicBezTo>
                    <a:pt x="40711" y="59266"/>
                    <a:pt x="41651" y="59348"/>
                    <a:pt x="42595" y="59566"/>
                  </a:cubicBezTo>
                  <a:cubicBezTo>
                    <a:pt x="47187" y="60643"/>
                    <a:pt x="50798" y="63968"/>
                    <a:pt x="53996" y="67262"/>
                  </a:cubicBezTo>
                  <a:cubicBezTo>
                    <a:pt x="58208" y="71601"/>
                    <a:pt x="62230" y="76224"/>
                    <a:pt x="68057" y="78029"/>
                  </a:cubicBezTo>
                  <a:cubicBezTo>
                    <a:pt x="66239" y="78387"/>
                    <a:pt x="64424" y="78561"/>
                    <a:pt x="62626" y="78561"/>
                  </a:cubicBezTo>
                  <a:cubicBezTo>
                    <a:pt x="57411" y="78561"/>
                    <a:pt x="52333" y="77096"/>
                    <a:pt x="47694" y="74388"/>
                  </a:cubicBezTo>
                  <a:cubicBezTo>
                    <a:pt x="42057" y="71094"/>
                    <a:pt x="38605" y="66059"/>
                    <a:pt x="33855" y="61847"/>
                  </a:cubicBezTo>
                  <a:cubicBezTo>
                    <a:pt x="32968" y="61087"/>
                    <a:pt x="32081" y="60485"/>
                    <a:pt x="31131" y="60010"/>
                  </a:cubicBezTo>
                  <a:lnTo>
                    <a:pt x="31131" y="60010"/>
                  </a:lnTo>
                  <a:cubicBezTo>
                    <a:pt x="31176" y="60010"/>
                    <a:pt x="31220" y="60010"/>
                    <a:pt x="31265" y="60010"/>
                  </a:cubicBezTo>
                  <a:cubicBezTo>
                    <a:pt x="34130" y="60010"/>
                    <a:pt x="36945" y="59266"/>
                    <a:pt x="39773" y="59266"/>
                  </a:cubicBezTo>
                  <a:close/>
                  <a:moveTo>
                    <a:pt x="27426" y="60200"/>
                  </a:moveTo>
                  <a:cubicBezTo>
                    <a:pt x="28407" y="60358"/>
                    <a:pt x="29389" y="60612"/>
                    <a:pt x="30403" y="60992"/>
                  </a:cubicBezTo>
                  <a:cubicBezTo>
                    <a:pt x="35343" y="62955"/>
                    <a:pt x="38637" y="68624"/>
                    <a:pt x="42722" y="71917"/>
                  </a:cubicBezTo>
                  <a:cubicBezTo>
                    <a:pt x="48471" y="76502"/>
                    <a:pt x="55325" y="79302"/>
                    <a:pt x="62481" y="79302"/>
                  </a:cubicBezTo>
                  <a:cubicBezTo>
                    <a:pt x="64470" y="79302"/>
                    <a:pt x="66482" y="79086"/>
                    <a:pt x="68501" y="78631"/>
                  </a:cubicBezTo>
                  <a:lnTo>
                    <a:pt x="68501" y="78631"/>
                  </a:lnTo>
                  <a:cubicBezTo>
                    <a:pt x="63699" y="81848"/>
                    <a:pt x="57984" y="83738"/>
                    <a:pt x="52360" y="83738"/>
                  </a:cubicBezTo>
                  <a:cubicBezTo>
                    <a:pt x="46856" y="83738"/>
                    <a:pt x="41439" y="81927"/>
                    <a:pt x="37053" y="77776"/>
                  </a:cubicBezTo>
                  <a:cubicBezTo>
                    <a:pt x="33063" y="74007"/>
                    <a:pt x="31701" y="69162"/>
                    <a:pt x="29611" y="64285"/>
                  </a:cubicBezTo>
                  <a:cubicBezTo>
                    <a:pt x="29009" y="62923"/>
                    <a:pt x="28407" y="61308"/>
                    <a:pt x="27426" y="60200"/>
                  </a:cubicBezTo>
                  <a:close/>
                  <a:moveTo>
                    <a:pt x="64434" y="1"/>
                  </a:moveTo>
                  <a:cubicBezTo>
                    <a:pt x="64199" y="1"/>
                    <a:pt x="63959" y="192"/>
                    <a:pt x="63940" y="441"/>
                  </a:cubicBezTo>
                  <a:cubicBezTo>
                    <a:pt x="63845" y="472"/>
                    <a:pt x="63750" y="567"/>
                    <a:pt x="63718" y="694"/>
                  </a:cubicBezTo>
                  <a:cubicBezTo>
                    <a:pt x="62103" y="6204"/>
                    <a:pt x="59095" y="11366"/>
                    <a:pt x="55168" y="15547"/>
                  </a:cubicBezTo>
                  <a:cubicBezTo>
                    <a:pt x="51494" y="19410"/>
                    <a:pt x="46997" y="21849"/>
                    <a:pt x="42690" y="24921"/>
                  </a:cubicBezTo>
                  <a:cubicBezTo>
                    <a:pt x="39143" y="27423"/>
                    <a:pt x="36356" y="30653"/>
                    <a:pt x="34235" y="34453"/>
                  </a:cubicBezTo>
                  <a:cubicBezTo>
                    <a:pt x="32239" y="38032"/>
                    <a:pt x="31258" y="42307"/>
                    <a:pt x="28851" y="45601"/>
                  </a:cubicBezTo>
                  <a:cubicBezTo>
                    <a:pt x="24924" y="49211"/>
                    <a:pt x="20490" y="52219"/>
                    <a:pt x="16785" y="56083"/>
                  </a:cubicBezTo>
                  <a:cubicBezTo>
                    <a:pt x="12636" y="60422"/>
                    <a:pt x="10261" y="65615"/>
                    <a:pt x="8171" y="71126"/>
                  </a:cubicBezTo>
                  <a:cubicBezTo>
                    <a:pt x="6461" y="75718"/>
                    <a:pt x="4656" y="80500"/>
                    <a:pt x="4276" y="85440"/>
                  </a:cubicBezTo>
                  <a:cubicBezTo>
                    <a:pt x="3231" y="84965"/>
                    <a:pt x="2059" y="81386"/>
                    <a:pt x="1995" y="81006"/>
                  </a:cubicBezTo>
                  <a:cubicBezTo>
                    <a:pt x="1489" y="78726"/>
                    <a:pt x="2090" y="77016"/>
                    <a:pt x="3167" y="75021"/>
                  </a:cubicBezTo>
                  <a:cubicBezTo>
                    <a:pt x="4117" y="73311"/>
                    <a:pt x="5352" y="71727"/>
                    <a:pt x="6207" y="69954"/>
                  </a:cubicBezTo>
                  <a:cubicBezTo>
                    <a:pt x="7316" y="67705"/>
                    <a:pt x="7664" y="65489"/>
                    <a:pt x="7633" y="63177"/>
                  </a:cubicBezTo>
                  <a:cubicBezTo>
                    <a:pt x="7696" y="63145"/>
                    <a:pt x="7791" y="63113"/>
                    <a:pt x="7854" y="63018"/>
                  </a:cubicBezTo>
                  <a:cubicBezTo>
                    <a:pt x="10229" y="59313"/>
                    <a:pt x="11686" y="55481"/>
                    <a:pt x="12636" y="51174"/>
                  </a:cubicBezTo>
                  <a:cubicBezTo>
                    <a:pt x="13808" y="46044"/>
                    <a:pt x="16627" y="41515"/>
                    <a:pt x="17640" y="36353"/>
                  </a:cubicBezTo>
                  <a:cubicBezTo>
                    <a:pt x="19477" y="27106"/>
                    <a:pt x="16183" y="17447"/>
                    <a:pt x="11718" y="9403"/>
                  </a:cubicBezTo>
                  <a:cubicBezTo>
                    <a:pt x="11686" y="9340"/>
                    <a:pt x="11655" y="9276"/>
                    <a:pt x="11623" y="9213"/>
                  </a:cubicBezTo>
                  <a:cubicBezTo>
                    <a:pt x="11548" y="9053"/>
                    <a:pt x="11420" y="8987"/>
                    <a:pt x="11291" y="8987"/>
                  </a:cubicBezTo>
                  <a:cubicBezTo>
                    <a:pt x="11036" y="8987"/>
                    <a:pt x="10779" y="9246"/>
                    <a:pt x="10926" y="9561"/>
                  </a:cubicBezTo>
                  <a:cubicBezTo>
                    <a:pt x="13998" y="16022"/>
                    <a:pt x="10483" y="22292"/>
                    <a:pt x="8076" y="28278"/>
                  </a:cubicBezTo>
                  <a:cubicBezTo>
                    <a:pt x="6302" y="32680"/>
                    <a:pt x="6081" y="36005"/>
                    <a:pt x="6461" y="40565"/>
                  </a:cubicBezTo>
                  <a:cubicBezTo>
                    <a:pt x="6841" y="44904"/>
                    <a:pt x="3262" y="47564"/>
                    <a:pt x="3421" y="52093"/>
                  </a:cubicBezTo>
                  <a:cubicBezTo>
                    <a:pt x="3611" y="56811"/>
                    <a:pt x="5131" y="61783"/>
                    <a:pt x="6366" y="66344"/>
                  </a:cubicBezTo>
                  <a:cubicBezTo>
                    <a:pt x="5859" y="68180"/>
                    <a:pt x="4941" y="69954"/>
                    <a:pt x="3516" y="71981"/>
                  </a:cubicBezTo>
                  <a:cubicBezTo>
                    <a:pt x="2090" y="74007"/>
                    <a:pt x="634" y="76098"/>
                    <a:pt x="285" y="78663"/>
                  </a:cubicBezTo>
                  <a:cubicBezTo>
                    <a:pt x="0" y="80880"/>
                    <a:pt x="1330" y="86073"/>
                    <a:pt x="4212" y="86358"/>
                  </a:cubicBezTo>
                  <a:cubicBezTo>
                    <a:pt x="4181" y="87150"/>
                    <a:pt x="4212" y="87942"/>
                    <a:pt x="4244" y="88734"/>
                  </a:cubicBezTo>
                  <a:cubicBezTo>
                    <a:pt x="4656" y="94941"/>
                    <a:pt x="7886" y="100926"/>
                    <a:pt x="11433" y="105866"/>
                  </a:cubicBezTo>
                  <a:cubicBezTo>
                    <a:pt x="11519" y="105978"/>
                    <a:pt x="11628" y="106025"/>
                    <a:pt x="11738" y="106025"/>
                  </a:cubicBezTo>
                  <a:cubicBezTo>
                    <a:pt x="12031" y="106025"/>
                    <a:pt x="12323" y="105691"/>
                    <a:pt x="12161" y="105391"/>
                  </a:cubicBezTo>
                  <a:cubicBezTo>
                    <a:pt x="9089" y="99058"/>
                    <a:pt x="5257" y="93262"/>
                    <a:pt x="5701" y="85883"/>
                  </a:cubicBezTo>
                  <a:cubicBezTo>
                    <a:pt x="6081" y="79835"/>
                    <a:pt x="8678" y="73564"/>
                    <a:pt x="10958" y="67959"/>
                  </a:cubicBezTo>
                  <a:cubicBezTo>
                    <a:pt x="11211" y="67325"/>
                    <a:pt x="11496" y="66724"/>
                    <a:pt x="11781" y="66122"/>
                  </a:cubicBezTo>
                  <a:cubicBezTo>
                    <a:pt x="15946" y="63074"/>
                    <a:pt x="20600" y="60083"/>
                    <a:pt x="25634" y="60083"/>
                  </a:cubicBezTo>
                  <a:cubicBezTo>
                    <a:pt x="25882" y="60083"/>
                    <a:pt x="26131" y="60090"/>
                    <a:pt x="26381" y="60105"/>
                  </a:cubicBezTo>
                  <a:cubicBezTo>
                    <a:pt x="28819" y="62068"/>
                    <a:pt x="29896" y="67040"/>
                    <a:pt x="30814" y="69289"/>
                  </a:cubicBezTo>
                  <a:cubicBezTo>
                    <a:pt x="31606" y="71316"/>
                    <a:pt x="32493" y="73311"/>
                    <a:pt x="33760" y="75116"/>
                  </a:cubicBezTo>
                  <a:cubicBezTo>
                    <a:pt x="36325" y="78821"/>
                    <a:pt x="40157" y="81576"/>
                    <a:pt x="44369" y="83191"/>
                  </a:cubicBezTo>
                  <a:cubicBezTo>
                    <a:pt x="47102" y="84227"/>
                    <a:pt x="49899" y="84702"/>
                    <a:pt x="52678" y="84702"/>
                  </a:cubicBezTo>
                  <a:cubicBezTo>
                    <a:pt x="59074" y="84702"/>
                    <a:pt x="65371" y="82184"/>
                    <a:pt x="70559" y="78188"/>
                  </a:cubicBezTo>
                  <a:cubicBezTo>
                    <a:pt x="70889" y="77934"/>
                    <a:pt x="70608" y="77497"/>
                    <a:pt x="70272" y="77497"/>
                  </a:cubicBezTo>
                  <a:cubicBezTo>
                    <a:pt x="70189" y="77497"/>
                    <a:pt x="70102" y="77523"/>
                    <a:pt x="70021" y="77586"/>
                  </a:cubicBezTo>
                  <a:cubicBezTo>
                    <a:pt x="70021" y="77586"/>
                    <a:pt x="70021" y="77554"/>
                    <a:pt x="69989" y="77554"/>
                  </a:cubicBezTo>
                  <a:cubicBezTo>
                    <a:pt x="61280" y="75623"/>
                    <a:pt x="56878" y="67705"/>
                    <a:pt x="50259" y="62512"/>
                  </a:cubicBezTo>
                  <a:cubicBezTo>
                    <a:pt x="48042" y="60770"/>
                    <a:pt x="45540" y="59250"/>
                    <a:pt x="42722" y="58648"/>
                  </a:cubicBezTo>
                  <a:cubicBezTo>
                    <a:pt x="41766" y="58437"/>
                    <a:pt x="40809" y="58354"/>
                    <a:pt x="39850" y="58354"/>
                  </a:cubicBezTo>
                  <a:cubicBezTo>
                    <a:pt x="36647" y="58354"/>
                    <a:pt x="33430" y="59272"/>
                    <a:pt x="30213" y="59345"/>
                  </a:cubicBezTo>
                  <a:cubicBezTo>
                    <a:pt x="30118" y="59345"/>
                    <a:pt x="30023" y="59408"/>
                    <a:pt x="29959" y="59471"/>
                  </a:cubicBezTo>
                  <a:cubicBezTo>
                    <a:pt x="28497" y="58912"/>
                    <a:pt x="26983" y="58658"/>
                    <a:pt x="25457" y="58658"/>
                  </a:cubicBezTo>
                  <a:cubicBezTo>
                    <a:pt x="21198" y="58658"/>
                    <a:pt x="16854" y="60632"/>
                    <a:pt x="13333" y="63430"/>
                  </a:cubicBezTo>
                  <a:cubicBezTo>
                    <a:pt x="17703" y="56526"/>
                    <a:pt x="24481" y="52029"/>
                    <a:pt x="29991" y="46076"/>
                  </a:cubicBezTo>
                  <a:cubicBezTo>
                    <a:pt x="35660" y="42782"/>
                    <a:pt x="43007" y="45189"/>
                    <a:pt x="49246" y="43225"/>
                  </a:cubicBezTo>
                  <a:cubicBezTo>
                    <a:pt x="54724" y="41484"/>
                    <a:pt x="59570" y="38032"/>
                    <a:pt x="63243" y="33661"/>
                  </a:cubicBezTo>
                  <a:cubicBezTo>
                    <a:pt x="66854" y="29418"/>
                    <a:pt x="69387" y="24667"/>
                    <a:pt x="69229" y="18999"/>
                  </a:cubicBezTo>
                  <a:cubicBezTo>
                    <a:pt x="69071" y="12570"/>
                    <a:pt x="67297" y="6173"/>
                    <a:pt x="64827" y="282"/>
                  </a:cubicBezTo>
                  <a:cubicBezTo>
                    <a:pt x="64739" y="82"/>
                    <a:pt x="64587" y="1"/>
                    <a:pt x="64434" y="1"/>
                  </a:cubicBezTo>
                  <a:close/>
                </a:path>
              </a:pathLst>
            </a:custGeom>
            <a:solidFill>
              <a:srgbClr val="E2C5C3">
                <a:alpha val="50840"/>
              </a:srgbClr>
            </a:solidFill>
            <a:ln>
              <a:noFill/>
            </a:ln>
          </p:spPr>
          <p:txBody>
            <a:bodyPr spcFirstLastPara="1" wrap="square" lIns="91425" tIns="91425" rIns="91425" bIns="91425" anchor="ctr" anchorCtr="0">
              <a:noAutofit/>
            </a:bodyPr>
            <a:lstStyle/>
            <a:p>
              <a:endParaRPr sz="1900"/>
            </a:p>
          </p:txBody>
        </p:sp>
      </p:grpSp>
      <p:sp>
        <p:nvSpPr>
          <p:cNvPr id="318" name="Google Shape;318;p35"/>
          <p:cNvSpPr/>
          <p:nvPr/>
        </p:nvSpPr>
        <p:spPr>
          <a:xfrm rot="5400000">
            <a:off x="1087213" y="-283902"/>
            <a:ext cx="1733920" cy="2301721"/>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121897" tIns="121897" rIns="121897" bIns="121897" anchor="ctr" anchorCtr="0">
            <a:noAutofit/>
          </a:bodyPr>
          <a:lstStyle/>
          <a:p>
            <a:endParaRPr sz="1900"/>
          </a:p>
        </p:txBody>
      </p:sp>
      <p:sp>
        <p:nvSpPr>
          <p:cNvPr id="319" name="Google Shape;319;p35"/>
          <p:cNvSpPr/>
          <p:nvPr/>
        </p:nvSpPr>
        <p:spPr>
          <a:xfrm rot="5400000">
            <a:off x="399453" y="-457779"/>
            <a:ext cx="1922097" cy="3030996"/>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320" name="Google Shape;320;p35"/>
          <p:cNvSpPr/>
          <p:nvPr/>
        </p:nvSpPr>
        <p:spPr>
          <a:xfrm rot="5400000">
            <a:off x="1229684" y="669989"/>
            <a:ext cx="194371" cy="208243"/>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321" name="Google Shape;321;p35"/>
          <p:cNvSpPr/>
          <p:nvPr/>
        </p:nvSpPr>
        <p:spPr>
          <a:xfrm rot="5400000">
            <a:off x="1871235" y="895843"/>
            <a:ext cx="557828" cy="80420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
        <p:nvSpPr>
          <p:cNvPr id="322" name="Google Shape;322;p35"/>
          <p:cNvSpPr/>
          <p:nvPr/>
        </p:nvSpPr>
        <p:spPr>
          <a:xfrm rot="5400000">
            <a:off x="1790145" y="940908"/>
            <a:ext cx="622569" cy="871456"/>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121897" tIns="121897" rIns="121897" bIns="121897" anchor="ctr" anchorCtr="0">
            <a:noAutofit/>
          </a:bodyPr>
          <a:lstStyle/>
          <a:p>
            <a:endParaRPr sz="190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817"/>
        <p:cNvGrpSpPr/>
        <p:nvPr/>
      </p:nvGrpSpPr>
      <p:grpSpPr>
        <a:xfrm>
          <a:off x="0" y="0"/>
          <a:ext cx="0" cy="0"/>
          <a:chOff x="0" y="0"/>
          <a:chExt cx="0" cy="0"/>
        </a:xfrm>
      </p:grpSpPr>
      <p:pic>
        <p:nvPicPr>
          <p:cNvPr id="818" name="Google Shape;818;p218" descr="11.png"/>
          <p:cNvPicPr preferRelativeResize="0"/>
          <p:nvPr/>
        </p:nvPicPr>
        <p:blipFill rotWithShape="1">
          <a:blip r:embed="rId2"/>
          <a:srcRect r="35069" b="17702"/>
          <a:stretch>
            <a:fillRect/>
          </a:stretch>
        </p:blipFill>
        <p:spPr>
          <a:xfrm rot="5400000">
            <a:off x="1901849" y="2092349"/>
            <a:ext cx="2863800" cy="6667501"/>
          </a:xfrm>
          <a:prstGeom prst="rect">
            <a:avLst/>
          </a:prstGeom>
          <a:noFill/>
          <a:ln>
            <a:noFill/>
          </a:ln>
        </p:spPr>
      </p:pic>
      <p:pic>
        <p:nvPicPr>
          <p:cNvPr id="819" name="Google Shape;819;p218" descr="4.png"/>
          <p:cNvPicPr preferRelativeResize="0"/>
          <p:nvPr/>
        </p:nvPicPr>
        <p:blipFill rotWithShape="1">
          <a:blip r:embed="rId3"/>
          <a:srcRect r="26808"/>
          <a:stretch>
            <a:fillRect/>
          </a:stretch>
        </p:blipFill>
        <p:spPr>
          <a:xfrm rot="-5400000">
            <a:off x="7426049" y="-1330051"/>
            <a:ext cx="3448600" cy="6083300"/>
          </a:xfrm>
          <a:prstGeom prst="rect">
            <a:avLst/>
          </a:prstGeom>
          <a:noFill/>
          <a:ln>
            <a:noFill/>
          </a:ln>
        </p:spPr>
      </p:pic>
      <p:grpSp>
        <p:nvGrpSpPr>
          <p:cNvPr id="820" name="Google Shape;820;p218"/>
          <p:cNvGrpSpPr/>
          <p:nvPr/>
        </p:nvGrpSpPr>
        <p:grpSpPr>
          <a:xfrm>
            <a:off x="2184224" y="1461155"/>
            <a:ext cx="7823715" cy="3935883"/>
            <a:chOff x="615225" y="581250"/>
            <a:chExt cx="7913400" cy="3981000"/>
          </a:xfrm>
        </p:grpSpPr>
        <p:sp>
          <p:nvSpPr>
            <p:cNvPr id="821" name="Google Shape;821;p218"/>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22" name="Google Shape;822;p218"/>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23" name="Google Shape;823;p218"/>
          <p:cNvSpPr txBox="1">
            <a:spLocks noGrp="1"/>
          </p:cNvSpPr>
          <p:nvPr>
            <p:ph type="ctrTitle"/>
          </p:nvPr>
        </p:nvSpPr>
        <p:spPr>
          <a:xfrm>
            <a:off x="2565400" y="2212733"/>
            <a:ext cx="7061200" cy="1546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24" name="Google Shape;824;p218"/>
          <p:cNvSpPr txBox="1">
            <a:spLocks noGrp="1"/>
          </p:cNvSpPr>
          <p:nvPr>
            <p:ph type="subTitle" idx="1"/>
          </p:nvPr>
        </p:nvSpPr>
        <p:spPr>
          <a:xfrm>
            <a:off x="914400" y="3888337"/>
            <a:ext cx="10363200" cy="1046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i="1">
                <a:solidFill>
                  <a:schemeClr val="dk2"/>
                </a:solidFill>
              </a:defRPr>
            </a:lvl1pPr>
            <a:lvl2pPr lvl="1" algn="ctr">
              <a:lnSpc>
                <a:spcPct val="100000"/>
              </a:lnSpc>
              <a:spcBef>
                <a:spcPts val="0"/>
              </a:spcBef>
              <a:spcAft>
                <a:spcPts val="0"/>
              </a:spcAft>
              <a:buClr>
                <a:schemeClr val="dk2"/>
              </a:buClr>
              <a:buSzPts val="3000"/>
              <a:buNone/>
              <a:defRPr sz="3000" i="1">
                <a:solidFill>
                  <a:schemeClr val="dk2"/>
                </a:solidFill>
              </a:defRPr>
            </a:lvl2pPr>
            <a:lvl3pPr lvl="2" algn="ctr">
              <a:lnSpc>
                <a:spcPct val="100000"/>
              </a:lnSpc>
              <a:spcBef>
                <a:spcPts val="0"/>
              </a:spcBef>
              <a:spcAft>
                <a:spcPts val="0"/>
              </a:spcAft>
              <a:buClr>
                <a:schemeClr val="dk2"/>
              </a:buClr>
              <a:buSzPts val="3000"/>
              <a:buNone/>
              <a:defRPr sz="3000" i="1">
                <a:solidFill>
                  <a:schemeClr val="dk2"/>
                </a:solidFill>
              </a:defRPr>
            </a:lvl3pPr>
            <a:lvl4pPr lvl="3" algn="ctr">
              <a:lnSpc>
                <a:spcPct val="100000"/>
              </a:lnSpc>
              <a:spcBef>
                <a:spcPts val="0"/>
              </a:spcBef>
              <a:spcAft>
                <a:spcPts val="0"/>
              </a:spcAft>
              <a:buClr>
                <a:schemeClr val="dk2"/>
              </a:buClr>
              <a:buSzPts val="3000"/>
              <a:buNone/>
              <a:defRPr sz="3000" i="1">
                <a:solidFill>
                  <a:schemeClr val="dk2"/>
                </a:solidFill>
              </a:defRPr>
            </a:lvl4pPr>
            <a:lvl5pPr lvl="4" algn="ctr">
              <a:lnSpc>
                <a:spcPct val="100000"/>
              </a:lnSpc>
              <a:spcBef>
                <a:spcPts val="0"/>
              </a:spcBef>
              <a:spcAft>
                <a:spcPts val="0"/>
              </a:spcAft>
              <a:buClr>
                <a:schemeClr val="dk2"/>
              </a:buClr>
              <a:buSzPts val="3000"/>
              <a:buNone/>
              <a:defRPr sz="3000" i="1">
                <a:solidFill>
                  <a:schemeClr val="dk2"/>
                </a:solidFill>
              </a:defRPr>
            </a:lvl5pPr>
            <a:lvl6pPr lvl="5" algn="ctr">
              <a:lnSpc>
                <a:spcPct val="100000"/>
              </a:lnSpc>
              <a:spcBef>
                <a:spcPts val="0"/>
              </a:spcBef>
              <a:spcAft>
                <a:spcPts val="0"/>
              </a:spcAft>
              <a:buClr>
                <a:schemeClr val="dk2"/>
              </a:buClr>
              <a:buSzPts val="3000"/>
              <a:buNone/>
              <a:defRPr sz="3000" i="1">
                <a:solidFill>
                  <a:schemeClr val="dk2"/>
                </a:solidFill>
              </a:defRPr>
            </a:lvl6pPr>
            <a:lvl7pPr lvl="6" algn="ctr">
              <a:lnSpc>
                <a:spcPct val="100000"/>
              </a:lnSpc>
              <a:spcBef>
                <a:spcPts val="0"/>
              </a:spcBef>
              <a:spcAft>
                <a:spcPts val="0"/>
              </a:spcAft>
              <a:buClr>
                <a:schemeClr val="dk2"/>
              </a:buClr>
              <a:buSzPts val="3000"/>
              <a:buNone/>
              <a:defRPr sz="3000" i="1">
                <a:solidFill>
                  <a:schemeClr val="dk2"/>
                </a:solidFill>
              </a:defRPr>
            </a:lvl7pPr>
            <a:lvl8pPr lvl="7" algn="ctr">
              <a:lnSpc>
                <a:spcPct val="100000"/>
              </a:lnSpc>
              <a:spcBef>
                <a:spcPts val="0"/>
              </a:spcBef>
              <a:spcAft>
                <a:spcPts val="0"/>
              </a:spcAft>
              <a:buClr>
                <a:schemeClr val="dk2"/>
              </a:buClr>
              <a:buSzPts val="3000"/>
              <a:buNone/>
              <a:defRPr sz="3000" i="1">
                <a:solidFill>
                  <a:schemeClr val="dk2"/>
                </a:solidFill>
              </a:defRPr>
            </a:lvl8pPr>
            <a:lvl9pPr lvl="8" algn="ctr">
              <a:lnSpc>
                <a:spcPct val="100000"/>
              </a:lnSpc>
              <a:spcBef>
                <a:spcPts val="0"/>
              </a:spcBef>
              <a:spcAft>
                <a:spcPts val="0"/>
              </a:spcAft>
              <a:buClr>
                <a:schemeClr val="dk2"/>
              </a:buClr>
              <a:buSzPts val="3000"/>
              <a:buNone/>
              <a:defRPr sz="3000" i="1">
                <a:solidFill>
                  <a:schemeClr val="dk2"/>
                </a:solidFill>
              </a:defRPr>
            </a:lvl9pPr>
          </a:lstStyle>
          <a:p/>
        </p:txBody>
      </p:sp>
      <p:pic>
        <p:nvPicPr>
          <p:cNvPr id="825" name="Google Shape;825;p218" descr="3.png"/>
          <p:cNvPicPr preferRelativeResize="0"/>
          <p:nvPr/>
        </p:nvPicPr>
        <p:blipFill rotWithShape="1">
          <a:blip r:embed="rId4"/>
          <a:srcRect r="17196" b="18533"/>
          <a:stretch>
            <a:fillRect/>
          </a:stretch>
        </p:blipFill>
        <p:spPr>
          <a:xfrm>
            <a:off x="8216900" y="2838267"/>
            <a:ext cx="3975100" cy="4019732"/>
          </a:xfrm>
          <a:prstGeom prst="rect">
            <a:avLst/>
          </a:prstGeom>
          <a:noFill/>
          <a:ln>
            <a:noFill/>
          </a:ln>
        </p:spPr>
      </p:pic>
      <p:pic>
        <p:nvPicPr>
          <p:cNvPr id="826" name="Google Shape;826;p218" descr="7.png"/>
          <p:cNvPicPr preferRelativeResize="0"/>
          <p:nvPr/>
        </p:nvPicPr>
        <p:blipFill rotWithShape="1">
          <a:blip r:embed="rId5"/>
          <a:srcRect l="49259" b="18374"/>
          <a:stretch>
            <a:fillRect/>
          </a:stretch>
        </p:blipFill>
        <p:spPr>
          <a:xfrm rot="5400000">
            <a:off x="804233" y="-829635"/>
            <a:ext cx="2823832" cy="445770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Background 9">
  <p:cSld name="Background 9">
    <p:spTree>
      <p:nvGrpSpPr>
        <p:cNvPr id="1" name="Shape 323"/>
        <p:cNvGrpSpPr/>
        <p:nvPr/>
      </p:nvGrpSpPr>
      <p:grpSpPr>
        <a:xfrm>
          <a:off x="0" y="0"/>
          <a:ext cx="0" cy="0"/>
          <a:chOff x="0" y="0"/>
          <a:chExt cx="0" cy="0"/>
        </a:xfrm>
      </p:grpSpPr>
      <p:grpSp>
        <p:nvGrpSpPr>
          <p:cNvPr id="324" name="Google Shape;324;p36"/>
          <p:cNvGrpSpPr/>
          <p:nvPr/>
        </p:nvGrpSpPr>
        <p:grpSpPr>
          <a:xfrm>
            <a:off x="-782941" y="2659969"/>
            <a:ext cx="5208349" cy="5132735"/>
            <a:chOff x="-587206" y="1994976"/>
            <a:chExt cx="3906262" cy="3849551"/>
          </a:xfrm>
        </p:grpSpPr>
        <p:sp>
          <p:nvSpPr>
            <p:cNvPr id="325" name="Google Shape;325;p36"/>
            <p:cNvSpPr/>
            <p:nvPr/>
          </p:nvSpPr>
          <p:spPr>
            <a:xfrm>
              <a:off x="-587206" y="1994976"/>
              <a:ext cx="3906262" cy="3849551"/>
            </a:xfrm>
            <a:custGeom>
              <a:avLst/>
              <a:gdLst/>
              <a:ahLst/>
              <a:cxnLst/>
              <a:rect l="l" t="t" r="r" b="b"/>
              <a:pathLst>
                <a:path w="132663" h="130737" extrusionOk="0">
                  <a:moveTo>
                    <a:pt x="64904" y="1"/>
                  </a:moveTo>
                  <a:cubicBezTo>
                    <a:pt x="64077" y="1"/>
                    <a:pt x="63291" y="31"/>
                    <a:pt x="62578" y="92"/>
                  </a:cubicBezTo>
                  <a:cubicBezTo>
                    <a:pt x="61153" y="219"/>
                    <a:pt x="60457" y="472"/>
                    <a:pt x="60203" y="2024"/>
                  </a:cubicBezTo>
                  <a:cubicBezTo>
                    <a:pt x="59728" y="4937"/>
                    <a:pt x="61533" y="8357"/>
                    <a:pt x="61692" y="11334"/>
                  </a:cubicBezTo>
                  <a:cubicBezTo>
                    <a:pt x="61850" y="14596"/>
                    <a:pt x="61407" y="17826"/>
                    <a:pt x="61850" y="21088"/>
                  </a:cubicBezTo>
                  <a:cubicBezTo>
                    <a:pt x="60868" y="20740"/>
                    <a:pt x="59823" y="20550"/>
                    <a:pt x="58652" y="20455"/>
                  </a:cubicBezTo>
                  <a:cubicBezTo>
                    <a:pt x="58129" y="20420"/>
                    <a:pt x="57609" y="20408"/>
                    <a:pt x="57089" y="20408"/>
                  </a:cubicBezTo>
                  <a:cubicBezTo>
                    <a:pt x="55979" y="20408"/>
                    <a:pt x="54873" y="20462"/>
                    <a:pt x="53764" y="20462"/>
                  </a:cubicBezTo>
                  <a:cubicBezTo>
                    <a:pt x="53031" y="20462"/>
                    <a:pt x="52296" y="20439"/>
                    <a:pt x="51558" y="20360"/>
                  </a:cubicBezTo>
                  <a:cubicBezTo>
                    <a:pt x="49594" y="20138"/>
                    <a:pt x="47662" y="19473"/>
                    <a:pt x="45667" y="19378"/>
                  </a:cubicBezTo>
                  <a:cubicBezTo>
                    <a:pt x="45542" y="19373"/>
                    <a:pt x="45417" y="19370"/>
                    <a:pt x="45293" y="19370"/>
                  </a:cubicBezTo>
                  <a:cubicBezTo>
                    <a:pt x="41653" y="19370"/>
                    <a:pt x="39017" y="21605"/>
                    <a:pt x="39017" y="24699"/>
                  </a:cubicBezTo>
                  <a:cubicBezTo>
                    <a:pt x="38953" y="24794"/>
                    <a:pt x="38953" y="24920"/>
                    <a:pt x="39017" y="25015"/>
                  </a:cubicBezTo>
                  <a:cubicBezTo>
                    <a:pt x="39048" y="25902"/>
                    <a:pt x="39302" y="26852"/>
                    <a:pt x="39840" y="27834"/>
                  </a:cubicBezTo>
                  <a:cubicBezTo>
                    <a:pt x="41645" y="31317"/>
                    <a:pt x="45541" y="32711"/>
                    <a:pt x="48549" y="34959"/>
                  </a:cubicBezTo>
                  <a:cubicBezTo>
                    <a:pt x="51684" y="37303"/>
                    <a:pt x="54091" y="40375"/>
                    <a:pt x="57733" y="41990"/>
                  </a:cubicBezTo>
                  <a:cubicBezTo>
                    <a:pt x="57765" y="42021"/>
                    <a:pt x="57765" y="42021"/>
                    <a:pt x="57796" y="42021"/>
                  </a:cubicBezTo>
                  <a:cubicBezTo>
                    <a:pt x="57986" y="42845"/>
                    <a:pt x="58240" y="43668"/>
                    <a:pt x="58588" y="44397"/>
                  </a:cubicBezTo>
                  <a:cubicBezTo>
                    <a:pt x="59665" y="46803"/>
                    <a:pt x="61470" y="48767"/>
                    <a:pt x="62990" y="50857"/>
                  </a:cubicBezTo>
                  <a:cubicBezTo>
                    <a:pt x="64004" y="52282"/>
                    <a:pt x="64827" y="54056"/>
                    <a:pt x="65935" y="55512"/>
                  </a:cubicBezTo>
                  <a:cubicBezTo>
                    <a:pt x="65904" y="55544"/>
                    <a:pt x="65904" y="55576"/>
                    <a:pt x="65904" y="55639"/>
                  </a:cubicBezTo>
                  <a:cubicBezTo>
                    <a:pt x="66410" y="60231"/>
                    <a:pt x="62578" y="63778"/>
                    <a:pt x="59950" y="67103"/>
                  </a:cubicBezTo>
                  <a:cubicBezTo>
                    <a:pt x="57575" y="70048"/>
                    <a:pt x="55200" y="72994"/>
                    <a:pt x="52856" y="75971"/>
                  </a:cubicBezTo>
                  <a:cubicBezTo>
                    <a:pt x="48391" y="81544"/>
                    <a:pt x="43672" y="86991"/>
                    <a:pt x="39523" y="92818"/>
                  </a:cubicBezTo>
                  <a:cubicBezTo>
                    <a:pt x="38542" y="94212"/>
                    <a:pt x="37623" y="95669"/>
                    <a:pt x="36800" y="97157"/>
                  </a:cubicBezTo>
                  <a:cubicBezTo>
                    <a:pt x="37402" y="93958"/>
                    <a:pt x="36832" y="90507"/>
                    <a:pt x="37497" y="87245"/>
                  </a:cubicBezTo>
                  <a:cubicBezTo>
                    <a:pt x="38605" y="82019"/>
                    <a:pt x="37560" y="76857"/>
                    <a:pt x="36610" y="71569"/>
                  </a:cubicBezTo>
                  <a:cubicBezTo>
                    <a:pt x="38573" y="66438"/>
                    <a:pt x="44622" y="64506"/>
                    <a:pt x="47092" y="59534"/>
                  </a:cubicBezTo>
                  <a:cubicBezTo>
                    <a:pt x="49974" y="53739"/>
                    <a:pt x="48549" y="47057"/>
                    <a:pt x="50798" y="41135"/>
                  </a:cubicBezTo>
                  <a:lnTo>
                    <a:pt x="50956" y="41135"/>
                  </a:lnTo>
                  <a:cubicBezTo>
                    <a:pt x="51336" y="41071"/>
                    <a:pt x="51336" y="40533"/>
                    <a:pt x="51019" y="40470"/>
                  </a:cubicBezTo>
                  <a:cubicBezTo>
                    <a:pt x="51000" y="40395"/>
                    <a:pt x="50926" y="40331"/>
                    <a:pt x="50842" y="40331"/>
                  </a:cubicBezTo>
                  <a:cubicBezTo>
                    <a:pt x="50785" y="40331"/>
                    <a:pt x="50722" y="40361"/>
                    <a:pt x="50671" y="40438"/>
                  </a:cubicBezTo>
                  <a:lnTo>
                    <a:pt x="50639" y="40470"/>
                  </a:lnTo>
                  <a:cubicBezTo>
                    <a:pt x="43609" y="40945"/>
                    <a:pt x="33506" y="40945"/>
                    <a:pt x="30719" y="48830"/>
                  </a:cubicBezTo>
                  <a:cubicBezTo>
                    <a:pt x="28059" y="56304"/>
                    <a:pt x="30941" y="65583"/>
                    <a:pt x="35850" y="71442"/>
                  </a:cubicBezTo>
                  <a:cubicBezTo>
                    <a:pt x="35818" y="71600"/>
                    <a:pt x="35881" y="71727"/>
                    <a:pt x="35945" y="71822"/>
                  </a:cubicBezTo>
                  <a:cubicBezTo>
                    <a:pt x="36388" y="75591"/>
                    <a:pt x="37433" y="79454"/>
                    <a:pt x="37338" y="83254"/>
                  </a:cubicBezTo>
                  <a:cubicBezTo>
                    <a:pt x="36483" y="81038"/>
                    <a:pt x="34013" y="79676"/>
                    <a:pt x="31891" y="78346"/>
                  </a:cubicBezTo>
                  <a:cubicBezTo>
                    <a:pt x="27141" y="75369"/>
                    <a:pt x="26887" y="69162"/>
                    <a:pt x="22232" y="66343"/>
                  </a:cubicBezTo>
                  <a:cubicBezTo>
                    <a:pt x="22232" y="66343"/>
                    <a:pt x="22264" y="66312"/>
                    <a:pt x="22264" y="66312"/>
                  </a:cubicBezTo>
                  <a:cubicBezTo>
                    <a:pt x="24164" y="63936"/>
                    <a:pt x="23246" y="60864"/>
                    <a:pt x="21567" y="58584"/>
                  </a:cubicBezTo>
                  <a:cubicBezTo>
                    <a:pt x="20554" y="57128"/>
                    <a:pt x="19002" y="56463"/>
                    <a:pt x="17640" y="55354"/>
                  </a:cubicBezTo>
                  <a:cubicBezTo>
                    <a:pt x="15962" y="53992"/>
                    <a:pt x="14727" y="52282"/>
                    <a:pt x="13618" y="50477"/>
                  </a:cubicBezTo>
                  <a:cubicBezTo>
                    <a:pt x="13776" y="49970"/>
                    <a:pt x="13935" y="49495"/>
                    <a:pt x="14061" y="48957"/>
                  </a:cubicBezTo>
                  <a:cubicBezTo>
                    <a:pt x="14378" y="47785"/>
                    <a:pt x="14537" y="46772"/>
                    <a:pt x="14093" y="45600"/>
                  </a:cubicBezTo>
                  <a:cubicBezTo>
                    <a:pt x="13808" y="44903"/>
                    <a:pt x="13238" y="44428"/>
                    <a:pt x="12858" y="43763"/>
                  </a:cubicBezTo>
                  <a:cubicBezTo>
                    <a:pt x="11623" y="41546"/>
                    <a:pt x="11243" y="39931"/>
                    <a:pt x="11781" y="37588"/>
                  </a:cubicBezTo>
                  <a:cubicBezTo>
                    <a:pt x="11845" y="37493"/>
                    <a:pt x="11876" y="37430"/>
                    <a:pt x="11845" y="37334"/>
                  </a:cubicBezTo>
                  <a:cubicBezTo>
                    <a:pt x="11845" y="37303"/>
                    <a:pt x="11845" y="37303"/>
                    <a:pt x="11845" y="37271"/>
                  </a:cubicBezTo>
                  <a:cubicBezTo>
                    <a:pt x="11887" y="37079"/>
                    <a:pt x="11715" y="36945"/>
                    <a:pt x="11559" y="36945"/>
                  </a:cubicBezTo>
                  <a:cubicBezTo>
                    <a:pt x="11483" y="36945"/>
                    <a:pt x="11411" y="36977"/>
                    <a:pt x="11370" y="37049"/>
                  </a:cubicBezTo>
                  <a:cubicBezTo>
                    <a:pt x="11338" y="37049"/>
                    <a:pt x="11306" y="37081"/>
                    <a:pt x="11275" y="37081"/>
                  </a:cubicBezTo>
                  <a:cubicBezTo>
                    <a:pt x="5036" y="40913"/>
                    <a:pt x="0" y="47817"/>
                    <a:pt x="2059" y="55481"/>
                  </a:cubicBezTo>
                  <a:cubicBezTo>
                    <a:pt x="4051" y="62846"/>
                    <a:pt x="13121" y="66528"/>
                    <a:pt x="20356" y="66528"/>
                  </a:cubicBezTo>
                  <a:cubicBezTo>
                    <a:pt x="20711" y="66528"/>
                    <a:pt x="21063" y="66519"/>
                    <a:pt x="21409" y="66502"/>
                  </a:cubicBezTo>
                  <a:cubicBezTo>
                    <a:pt x="21409" y="66628"/>
                    <a:pt x="21472" y="66755"/>
                    <a:pt x="21599" y="66850"/>
                  </a:cubicBezTo>
                  <a:cubicBezTo>
                    <a:pt x="25621" y="69067"/>
                    <a:pt x="25811" y="73880"/>
                    <a:pt x="28788" y="76984"/>
                  </a:cubicBezTo>
                  <a:cubicBezTo>
                    <a:pt x="31511" y="79834"/>
                    <a:pt x="37117" y="80563"/>
                    <a:pt x="37148" y="85376"/>
                  </a:cubicBezTo>
                  <a:cubicBezTo>
                    <a:pt x="37085" y="85788"/>
                    <a:pt x="37022" y="86168"/>
                    <a:pt x="36927" y="86580"/>
                  </a:cubicBezTo>
                  <a:cubicBezTo>
                    <a:pt x="35723" y="91298"/>
                    <a:pt x="37307" y="96302"/>
                    <a:pt x="34995" y="100736"/>
                  </a:cubicBezTo>
                  <a:cubicBezTo>
                    <a:pt x="34963" y="100767"/>
                    <a:pt x="34963" y="100799"/>
                    <a:pt x="34963" y="100831"/>
                  </a:cubicBezTo>
                  <a:cubicBezTo>
                    <a:pt x="30909" y="109825"/>
                    <a:pt x="29484" y="119895"/>
                    <a:pt x="28756" y="129744"/>
                  </a:cubicBezTo>
                  <a:cubicBezTo>
                    <a:pt x="28756" y="129839"/>
                    <a:pt x="28788" y="129903"/>
                    <a:pt x="28819" y="129934"/>
                  </a:cubicBezTo>
                  <a:cubicBezTo>
                    <a:pt x="28788" y="130029"/>
                    <a:pt x="28788" y="130156"/>
                    <a:pt x="28883" y="130219"/>
                  </a:cubicBezTo>
                  <a:cubicBezTo>
                    <a:pt x="29227" y="130564"/>
                    <a:pt x="29687" y="130737"/>
                    <a:pt x="30158" y="130737"/>
                  </a:cubicBezTo>
                  <a:cubicBezTo>
                    <a:pt x="30292" y="130737"/>
                    <a:pt x="30427" y="130723"/>
                    <a:pt x="30561" y="130694"/>
                  </a:cubicBezTo>
                  <a:cubicBezTo>
                    <a:pt x="30719" y="130663"/>
                    <a:pt x="30783" y="130599"/>
                    <a:pt x="30814" y="130473"/>
                  </a:cubicBezTo>
                  <a:cubicBezTo>
                    <a:pt x="30973" y="130473"/>
                    <a:pt x="31131" y="130378"/>
                    <a:pt x="31163" y="130188"/>
                  </a:cubicBezTo>
                  <a:cubicBezTo>
                    <a:pt x="31701" y="114638"/>
                    <a:pt x="36958" y="99532"/>
                    <a:pt x="46712" y="87371"/>
                  </a:cubicBezTo>
                  <a:cubicBezTo>
                    <a:pt x="51336" y="81576"/>
                    <a:pt x="56656" y="76161"/>
                    <a:pt x="61850" y="70840"/>
                  </a:cubicBezTo>
                  <a:cubicBezTo>
                    <a:pt x="64827" y="67800"/>
                    <a:pt x="67867" y="65551"/>
                    <a:pt x="71699" y="63715"/>
                  </a:cubicBezTo>
                  <a:cubicBezTo>
                    <a:pt x="74138" y="62575"/>
                    <a:pt x="76323" y="61466"/>
                    <a:pt x="78096" y="59408"/>
                  </a:cubicBezTo>
                  <a:cubicBezTo>
                    <a:pt x="78160" y="59313"/>
                    <a:pt x="78160" y="59218"/>
                    <a:pt x="78128" y="59154"/>
                  </a:cubicBezTo>
                  <a:lnTo>
                    <a:pt x="79996" y="59154"/>
                  </a:lnTo>
                  <a:cubicBezTo>
                    <a:pt x="79965" y="59186"/>
                    <a:pt x="79965" y="59218"/>
                    <a:pt x="79996" y="59249"/>
                  </a:cubicBezTo>
                  <a:cubicBezTo>
                    <a:pt x="82023" y="65203"/>
                    <a:pt x="84588" y="71727"/>
                    <a:pt x="90099" y="75337"/>
                  </a:cubicBezTo>
                  <a:cubicBezTo>
                    <a:pt x="92474" y="76889"/>
                    <a:pt x="95039" y="77617"/>
                    <a:pt x="97858" y="77617"/>
                  </a:cubicBezTo>
                  <a:cubicBezTo>
                    <a:pt x="99893" y="77604"/>
                    <a:pt x="101825" y="77504"/>
                    <a:pt x="103732" y="77504"/>
                  </a:cubicBezTo>
                  <a:cubicBezTo>
                    <a:pt x="106425" y="77504"/>
                    <a:pt x="109069" y="77704"/>
                    <a:pt x="111887" y="78631"/>
                  </a:cubicBezTo>
                  <a:cubicBezTo>
                    <a:pt x="111912" y="78641"/>
                    <a:pt x="111936" y="78645"/>
                    <a:pt x="111958" y="78645"/>
                  </a:cubicBezTo>
                  <a:cubicBezTo>
                    <a:pt x="112082" y="78645"/>
                    <a:pt x="112172" y="78511"/>
                    <a:pt x="112172" y="78377"/>
                  </a:cubicBezTo>
                  <a:cubicBezTo>
                    <a:pt x="112236" y="78346"/>
                    <a:pt x="112267" y="78282"/>
                    <a:pt x="112299" y="78187"/>
                  </a:cubicBezTo>
                  <a:cubicBezTo>
                    <a:pt x="113566" y="73754"/>
                    <a:pt x="112489" y="69003"/>
                    <a:pt x="110969" y="64728"/>
                  </a:cubicBezTo>
                  <a:cubicBezTo>
                    <a:pt x="109670" y="61023"/>
                    <a:pt x="106503" y="57951"/>
                    <a:pt x="103463" y="55417"/>
                  </a:cubicBezTo>
                  <a:lnTo>
                    <a:pt x="103463" y="55417"/>
                  </a:lnTo>
                  <a:cubicBezTo>
                    <a:pt x="105535" y="55739"/>
                    <a:pt x="107584" y="55933"/>
                    <a:pt x="109583" y="55933"/>
                  </a:cubicBezTo>
                  <a:cubicBezTo>
                    <a:pt x="116449" y="55933"/>
                    <a:pt x="122731" y="53644"/>
                    <a:pt x="127342" y="46360"/>
                  </a:cubicBezTo>
                  <a:cubicBezTo>
                    <a:pt x="129369" y="43193"/>
                    <a:pt x="131047" y="39710"/>
                    <a:pt x="131744" y="36004"/>
                  </a:cubicBezTo>
                  <a:cubicBezTo>
                    <a:pt x="132092" y="34199"/>
                    <a:pt x="132662" y="31602"/>
                    <a:pt x="130920" y="30304"/>
                  </a:cubicBezTo>
                  <a:cubicBezTo>
                    <a:pt x="130002" y="29607"/>
                    <a:pt x="128894" y="29702"/>
                    <a:pt x="127817" y="29607"/>
                  </a:cubicBezTo>
                  <a:cubicBezTo>
                    <a:pt x="126423" y="29512"/>
                    <a:pt x="124840" y="29639"/>
                    <a:pt x="123541" y="28816"/>
                  </a:cubicBezTo>
                  <a:cubicBezTo>
                    <a:pt x="122750" y="28341"/>
                    <a:pt x="122465" y="27327"/>
                    <a:pt x="121641" y="26820"/>
                  </a:cubicBezTo>
                  <a:cubicBezTo>
                    <a:pt x="120814" y="26317"/>
                    <a:pt x="119982" y="26118"/>
                    <a:pt x="119149" y="26118"/>
                  </a:cubicBezTo>
                  <a:cubicBezTo>
                    <a:pt x="117940" y="26118"/>
                    <a:pt x="116729" y="26536"/>
                    <a:pt x="115529" y="27042"/>
                  </a:cubicBezTo>
                  <a:cubicBezTo>
                    <a:pt x="116163" y="25300"/>
                    <a:pt x="116416" y="23654"/>
                    <a:pt x="115909" y="22323"/>
                  </a:cubicBezTo>
                  <a:cubicBezTo>
                    <a:pt x="115909" y="22292"/>
                    <a:pt x="115941" y="22260"/>
                    <a:pt x="115941" y="22197"/>
                  </a:cubicBezTo>
                  <a:cubicBezTo>
                    <a:pt x="116163" y="17795"/>
                    <a:pt x="114547" y="13900"/>
                    <a:pt x="112299" y="10194"/>
                  </a:cubicBezTo>
                  <a:cubicBezTo>
                    <a:pt x="110909" y="7918"/>
                    <a:pt x="109133" y="3957"/>
                    <a:pt x="106068" y="3957"/>
                  </a:cubicBezTo>
                  <a:cubicBezTo>
                    <a:pt x="105850" y="3957"/>
                    <a:pt x="105626" y="3977"/>
                    <a:pt x="105395" y="4019"/>
                  </a:cubicBezTo>
                  <a:cubicBezTo>
                    <a:pt x="104255" y="4209"/>
                    <a:pt x="103337" y="5127"/>
                    <a:pt x="102228" y="5317"/>
                  </a:cubicBezTo>
                  <a:cubicBezTo>
                    <a:pt x="101884" y="5385"/>
                    <a:pt x="101545" y="5413"/>
                    <a:pt x="101211" y="5413"/>
                  </a:cubicBezTo>
                  <a:cubicBezTo>
                    <a:pt x="99671" y="5413"/>
                    <a:pt x="98221" y="4808"/>
                    <a:pt x="96686" y="4652"/>
                  </a:cubicBezTo>
                  <a:cubicBezTo>
                    <a:pt x="96441" y="4627"/>
                    <a:pt x="96200" y="4614"/>
                    <a:pt x="95961" y="4614"/>
                  </a:cubicBezTo>
                  <a:cubicBezTo>
                    <a:pt x="94716" y="4614"/>
                    <a:pt x="93543" y="4949"/>
                    <a:pt x="92347" y="5507"/>
                  </a:cubicBezTo>
                  <a:cubicBezTo>
                    <a:pt x="88705" y="7217"/>
                    <a:pt x="85254" y="10701"/>
                    <a:pt x="83068" y="14153"/>
                  </a:cubicBezTo>
                  <a:cubicBezTo>
                    <a:pt x="82150" y="8832"/>
                    <a:pt x="79585" y="3195"/>
                    <a:pt x="74138" y="1295"/>
                  </a:cubicBezTo>
                  <a:cubicBezTo>
                    <a:pt x="71618" y="422"/>
                    <a:pt x="67977" y="1"/>
                    <a:pt x="64904" y="1"/>
                  </a:cubicBezTo>
                  <a:close/>
                </a:path>
              </a:pathLst>
            </a:custGeom>
            <a:solidFill>
              <a:srgbClr val="F2D8D5">
                <a:alpha val="56980"/>
              </a:srgbClr>
            </a:solidFill>
            <a:ln>
              <a:noFill/>
            </a:ln>
          </p:spPr>
          <p:txBody>
            <a:bodyPr spcFirstLastPara="1" wrap="square" lIns="91425" tIns="91425" rIns="91425" bIns="91425" anchor="ctr" anchorCtr="0">
              <a:noAutofit/>
            </a:bodyPr>
            <a:lstStyle/>
            <a:p>
              <a:endParaRPr sz="1900"/>
            </a:p>
          </p:txBody>
        </p:sp>
        <p:sp>
          <p:nvSpPr>
            <p:cNvPr id="326" name="Google Shape;326;p36"/>
            <p:cNvSpPr/>
            <p:nvPr/>
          </p:nvSpPr>
          <p:spPr>
            <a:xfrm>
              <a:off x="154104" y="2593600"/>
              <a:ext cx="2087356" cy="3121906"/>
            </a:xfrm>
            <a:custGeom>
              <a:avLst/>
              <a:gdLst/>
              <a:ahLst/>
              <a:cxnLst/>
              <a:rect l="l" t="t" r="r" b="b"/>
              <a:pathLst>
                <a:path w="70890" h="106025" extrusionOk="0">
                  <a:moveTo>
                    <a:pt x="64257" y="1422"/>
                  </a:moveTo>
                  <a:cubicBezTo>
                    <a:pt x="66569" y="7344"/>
                    <a:pt x="68659" y="14217"/>
                    <a:pt x="68215" y="20582"/>
                  </a:cubicBezTo>
                  <a:cubicBezTo>
                    <a:pt x="67772" y="26948"/>
                    <a:pt x="63465" y="32616"/>
                    <a:pt x="58778" y="36607"/>
                  </a:cubicBezTo>
                  <a:cubicBezTo>
                    <a:pt x="54028" y="40660"/>
                    <a:pt x="48137" y="43162"/>
                    <a:pt x="41898" y="43415"/>
                  </a:cubicBezTo>
                  <a:cubicBezTo>
                    <a:pt x="41387" y="43435"/>
                    <a:pt x="40878" y="43441"/>
                    <a:pt x="40371" y="43441"/>
                  </a:cubicBezTo>
                  <a:cubicBezTo>
                    <a:pt x="39561" y="43441"/>
                    <a:pt x="38758" y="43425"/>
                    <a:pt x="37964" y="43425"/>
                  </a:cubicBezTo>
                  <a:cubicBezTo>
                    <a:pt x="36030" y="43425"/>
                    <a:pt x="34152" y="43517"/>
                    <a:pt x="32366" y="44144"/>
                  </a:cubicBezTo>
                  <a:cubicBezTo>
                    <a:pt x="36451" y="41262"/>
                    <a:pt x="41202" y="39552"/>
                    <a:pt x="45350" y="36797"/>
                  </a:cubicBezTo>
                  <a:cubicBezTo>
                    <a:pt x="49341" y="34136"/>
                    <a:pt x="52888" y="30843"/>
                    <a:pt x="55928" y="27106"/>
                  </a:cubicBezTo>
                  <a:cubicBezTo>
                    <a:pt x="60932" y="20962"/>
                    <a:pt x="65809" y="12633"/>
                    <a:pt x="63908" y="4431"/>
                  </a:cubicBezTo>
                  <a:cubicBezTo>
                    <a:pt x="63867" y="4209"/>
                    <a:pt x="63697" y="4108"/>
                    <a:pt x="63528" y="4108"/>
                  </a:cubicBezTo>
                  <a:cubicBezTo>
                    <a:pt x="63311" y="4108"/>
                    <a:pt x="63095" y="4273"/>
                    <a:pt x="63148" y="4558"/>
                  </a:cubicBezTo>
                  <a:cubicBezTo>
                    <a:pt x="64954" y="14122"/>
                    <a:pt x="58493" y="23591"/>
                    <a:pt x="52064" y="30051"/>
                  </a:cubicBezTo>
                  <a:cubicBezTo>
                    <a:pt x="48739" y="33408"/>
                    <a:pt x="44907" y="36227"/>
                    <a:pt x="40790" y="38507"/>
                  </a:cubicBezTo>
                  <a:cubicBezTo>
                    <a:pt x="37782" y="40153"/>
                    <a:pt x="34805" y="41579"/>
                    <a:pt x="32113" y="43605"/>
                  </a:cubicBezTo>
                  <a:cubicBezTo>
                    <a:pt x="32809" y="42719"/>
                    <a:pt x="33506" y="41769"/>
                    <a:pt x="34140" y="40787"/>
                  </a:cubicBezTo>
                  <a:cubicBezTo>
                    <a:pt x="34319" y="40518"/>
                    <a:pt x="34086" y="40249"/>
                    <a:pt x="33845" y="40249"/>
                  </a:cubicBezTo>
                  <a:cubicBezTo>
                    <a:pt x="33745" y="40249"/>
                    <a:pt x="33644" y="40295"/>
                    <a:pt x="33570" y="40407"/>
                  </a:cubicBezTo>
                  <a:cubicBezTo>
                    <a:pt x="32936" y="41262"/>
                    <a:pt x="32239" y="42085"/>
                    <a:pt x="31511" y="42877"/>
                  </a:cubicBezTo>
                  <a:cubicBezTo>
                    <a:pt x="32081" y="41674"/>
                    <a:pt x="32588" y="40407"/>
                    <a:pt x="33158" y="39140"/>
                  </a:cubicBezTo>
                  <a:cubicBezTo>
                    <a:pt x="36325" y="31793"/>
                    <a:pt x="40980" y="27328"/>
                    <a:pt x="47631" y="23052"/>
                  </a:cubicBezTo>
                  <a:cubicBezTo>
                    <a:pt x="55706" y="17859"/>
                    <a:pt x="61027" y="10321"/>
                    <a:pt x="64257" y="1422"/>
                  </a:cubicBezTo>
                  <a:close/>
                  <a:moveTo>
                    <a:pt x="12826" y="13520"/>
                  </a:moveTo>
                  <a:lnTo>
                    <a:pt x="12826" y="13520"/>
                  </a:lnTo>
                  <a:cubicBezTo>
                    <a:pt x="16215" y="21374"/>
                    <a:pt x="18748" y="29671"/>
                    <a:pt x="16247" y="38285"/>
                  </a:cubicBezTo>
                  <a:cubicBezTo>
                    <a:pt x="15170" y="41959"/>
                    <a:pt x="13048" y="45189"/>
                    <a:pt x="12161" y="48926"/>
                  </a:cubicBezTo>
                  <a:cubicBezTo>
                    <a:pt x="11053" y="53613"/>
                    <a:pt x="9913" y="57698"/>
                    <a:pt x="7538" y="61847"/>
                  </a:cubicBezTo>
                  <a:cubicBezTo>
                    <a:pt x="7474" y="61023"/>
                    <a:pt x="7348" y="60168"/>
                    <a:pt x="7189" y="59281"/>
                  </a:cubicBezTo>
                  <a:cubicBezTo>
                    <a:pt x="7189" y="59218"/>
                    <a:pt x="7126" y="59186"/>
                    <a:pt x="7063" y="59155"/>
                  </a:cubicBezTo>
                  <a:cubicBezTo>
                    <a:pt x="6936" y="57223"/>
                    <a:pt x="6777" y="55260"/>
                    <a:pt x="6936" y="53296"/>
                  </a:cubicBezTo>
                  <a:cubicBezTo>
                    <a:pt x="7316" y="48862"/>
                    <a:pt x="9818" y="45189"/>
                    <a:pt x="10958" y="41009"/>
                  </a:cubicBezTo>
                  <a:cubicBezTo>
                    <a:pt x="13016" y="33250"/>
                    <a:pt x="12858" y="24477"/>
                    <a:pt x="13365" y="16497"/>
                  </a:cubicBezTo>
                  <a:cubicBezTo>
                    <a:pt x="13381" y="16346"/>
                    <a:pt x="13257" y="16267"/>
                    <a:pt x="13131" y="16267"/>
                  </a:cubicBezTo>
                  <a:cubicBezTo>
                    <a:pt x="13018" y="16267"/>
                    <a:pt x="12905" y="16331"/>
                    <a:pt x="12890" y="16465"/>
                  </a:cubicBezTo>
                  <a:cubicBezTo>
                    <a:pt x="12035" y="25301"/>
                    <a:pt x="12668" y="35498"/>
                    <a:pt x="9469" y="43827"/>
                  </a:cubicBezTo>
                  <a:cubicBezTo>
                    <a:pt x="8266" y="46931"/>
                    <a:pt x="6746" y="49876"/>
                    <a:pt x="6492" y="53233"/>
                  </a:cubicBezTo>
                  <a:cubicBezTo>
                    <a:pt x="6176" y="56970"/>
                    <a:pt x="6999" y="60675"/>
                    <a:pt x="6714" y="64412"/>
                  </a:cubicBezTo>
                  <a:cubicBezTo>
                    <a:pt x="6714" y="64475"/>
                    <a:pt x="6746" y="64507"/>
                    <a:pt x="6746" y="64538"/>
                  </a:cubicBezTo>
                  <a:cubicBezTo>
                    <a:pt x="6714" y="64792"/>
                    <a:pt x="6682" y="65014"/>
                    <a:pt x="6619" y="65235"/>
                  </a:cubicBezTo>
                  <a:cubicBezTo>
                    <a:pt x="5447" y="60073"/>
                    <a:pt x="2914" y="53518"/>
                    <a:pt x="4434" y="48577"/>
                  </a:cubicBezTo>
                  <a:cubicBezTo>
                    <a:pt x="5036" y="46677"/>
                    <a:pt x="6714" y="45601"/>
                    <a:pt x="7284" y="43764"/>
                  </a:cubicBezTo>
                  <a:cubicBezTo>
                    <a:pt x="7854" y="41895"/>
                    <a:pt x="6968" y="39868"/>
                    <a:pt x="6809" y="38000"/>
                  </a:cubicBezTo>
                  <a:cubicBezTo>
                    <a:pt x="6112" y="29386"/>
                    <a:pt x="13650" y="21881"/>
                    <a:pt x="12826" y="13520"/>
                  </a:cubicBezTo>
                  <a:close/>
                  <a:moveTo>
                    <a:pt x="69007" y="78283"/>
                  </a:moveTo>
                  <a:cubicBezTo>
                    <a:pt x="68976" y="78283"/>
                    <a:pt x="68976" y="78314"/>
                    <a:pt x="68944" y="78314"/>
                  </a:cubicBezTo>
                  <a:cubicBezTo>
                    <a:pt x="68976" y="78314"/>
                    <a:pt x="68944" y="78283"/>
                    <a:pt x="68944" y="78283"/>
                  </a:cubicBezTo>
                  <a:close/>
                  <a:moveTo>
                    <a:pt x="39773" y="59266"/>
                  </a:moveTo>
                  <a:cubicBezTo>
                    <a:pt x="40711" y="59266"/>
                    <a:pt x="41651" y="59348"/>
                    <a:pt x="42595" y="59566"/>
                  </a:cubicBezTo>
                  <a:cubicBezTo>
                    <a:pt x="47187" y="60643"/>
                    <a:pt x="50798" y="63968"/>
                    <a:pt x="53996" y="67262"/>
                  </a:cubicBezTo>
                  <a:cubicBezTo>
                    <a:pt x="58208" y="71601"/>
                    <a:pt x="62230" y="76224"/>
                    <a:pt x="68057" y="78029"/>
                  </a:cubicBezTo>
                  <a:cubicBezTo>
                    <a:pt x="66239" y="78387"/>
                    <a:pt x="64424" y="78561"/>
                    <a:pt x="62626" y="78561"/>
                  </a:cubicBezTo>
                  <a:cubicBezTo>
                    <a:pt x="57411" y="78561"/>
                    <a:pt x="52333" y="77096"/>
                    <a:pt x="47694" y="74388"/>
                  </a:cubicBezTo>
                  <a:cubicBezTo>
                    <a:pt x="42057" y="71094"/>
                    <a:pt x="38605" y="66059"/>
                    <a:pt x="33855" y="61847"/>
                  </a:cubicBezTo>
                  <a:cubicBezTo>
                    <a:pt x="32968" y="61087"/>
                    <a:pt x="32081" y="60485"/>
                    <a:pt x="31131" y="60010"/>
                  </a:cubicBezTo>
                  <a:lnTo>
                    <a:pt x="31131" y="60010"/>
                  </a:lnTo>
                  <a:cubicBezTo>
                    <a:pt x="31176" y="60010"/>
                    <a:pt x="31220" y="60010"/>
                    <a:pt x="31265" y="60010"/>
                  </a:cubicBezTo>
                  <a:cubicBezTo>
                    <a:pt x="34130" y="60010"/>
                    <a:pt x="36945" y="59266"/>
                    <a:pt x="39773" y="59266"/>
                  </a:cubicBezTo>
                  <a:close/>
                  <a:moveTo>
                    <a:pt x="27426" y="60200"/>
                  </a:moveTo>
                  <a:cubicBezTo>
                    <a:pt x="28407" y="60358"/>
                    <a:pt x="29389" y="60612"/>
                    <a:pt x="30403" y="60992"/>
                  </a:cubicBezTo>
                  <a:cubicBezTo>
                    <a:pt x="35343" y="62955"/>
                    <a:pt x="38637" y="68624"/>
                    <a:pt x="42722" y="71917"/>
                  </a:cubicBezTo>
                  <a:cubicBezTo>
                    <a:pt x="48471" y="76502"/>
                    <a:pt x="55325" y="79302"/>
                    <a:pt x="62481" y="79302"/>
                  </a:cubicBezTo>
                  <a:cubicBezTo>
                    <a:pt x="64470" y="79302"/>
                    <a:pt x="66482" y="79086"/>
                    <a:pt x="68501" y="78631"/>
                  </a:cubicBezTo>
                  <a:lnTo>
                    <a:pt x="68501" y="78631"/>
                  </a:lnTo>
                  <a:cubicBezTo>
                    <a:pt x="63699" y="81848"/>
                    <a:pt x="57984" y="83738"/>
                    <a:pt x="52360" y="83738"/>
                  </a:cubicBezTo>
                  <a:cubicBezTo>
                    <a:pt x="46856" y="83738"/>
                    <a:pt x="41439" y="81927"/>
                    <a:pt x="37053" y="77776"/>
                  </a:cubicBezTo>
                  <a:cubicBezTo>
                    <a:pt x="33063" y="74007"/>
                    <a:pt x="31701" y="69162"/>
                    <a:pt x="29611" y="64285"/>
                  </a:cubicBezTo>
                  <a:cubicBezTo>
                    <a:pt x="29009" y="62923"/>
                    <a:pt x="28407" y="61308"/>
                    <a:pt x="27426" y="60200"/>
                  </a:cubicBezTo>
                  <a:close/>
                  <a:moveTo>
                    <a:pt x="64434" y="1"/>
                  </a:moveTo>
                  <a:cubicBezTo>
                    <a:pt x="64199" y="1"/>
                    <a:pt x="63959" y="192"/>
                    <a:pt x="63940" y="441"/>
                  </a:cubicBezTo>
                  <a:cubicBezTo>
                    <a:pt x="63845" y="472"/>
                    <a:pt x="63750" y="567"/>
                    <a:pt x="63718" y="694"/>
                  </a:cubicBezTo>
                  <a:cubicBezTo>
                    <a:pt x="62103" y="6204"/>
                    <a:pt x="59095" y="11366"/>
                    <a:pt x="55168" y="15547"/>
                  </a:cubicBezTo>
                  <a:cubicBezTo>
                    <a:pt x="51494" y="19410"/>
                    <a:pt x="46997" y="21849"/>
                    <a:pt x="42690" y="24921"/>
                  </a:cubicBezTo>
                  <a:cubicBezTo>
                    <a:pt x="39143" y="27423"/>
                    <a:pt x="36356" y="30653"/>
                    <a:pt x="34235" y="34453"/>
                  </a:cubicBezTo>
                  <a:cubicBezTo>
                    <a:pt x="32239" y="38032"/>
                    <a:pt x="31258" y="42307"/>
                    <a:pt x="28851" y="45601"/>
                  </a:cubicBezTo>
                  <a:cubicBezTo>
                    <a:pt x="24924" y="49211"/>
                    <a:pt x="20490" y="52219"/>
                    <a:pt x="16785" y="56083"/>
                  </a:cubicBezTo>
                  <a:cubicBezTo>
                    <a:pt x="12636" y="60422"/>
                    <a:pt x="10261" y="65615"/>
                    <a:pt x="8171" y="71126"/>
                  </a:cubicBezTo>
                  <a:cubicBezTo>
                    <a:pt x="6461" y="75718"/>
                    <a:pt x="4656" y="80500"/>
                    <a:pt x="4276" y="85440"/>
                  </a:cubicBezTo>
                  <a:cubicBezTo>
                    <a:pt x="3231" y="84965"/>
                    <a:pt x="2059" y="81386"/>
                    <a:pt x="1995" y="81006"/>
                  </a:cubicBezTo>
                  <a:cubicBezTo>
                    <a:pt x="1489" y="78726"/>
                    <a:pt x="2090" y="77016"/>
                    <a:pt x="3167" y="75021"/>
                  </a:cubicBezTo>
                  <a:cubicBezTo>
                    <a:pt x="4117" y="73311"/>
                    <a:pt x="5352" y="71727"/>
                    <a:pt x="6207" y="69954"/>
                  </a:cubicBezTo>
                  <a:cubicBezTo>
                    <a:pt x="7316" y="67705"/>
                    <a:pt x="7664" y="65489"/>
                    <a:pt x="7633" y="63177"/>
                  </a:cubicBezTo>
                  <a:cubicBezTo>
                    <a:pt x="7696" y="63145"/>
                    <a:pt x="7791" y="63113"/>
                    <a:pt x="7854" y="63018"/>
                  </a:cubicBezTo>
                  <a:cubicBezTo>
                    <a:pt x="10229" y="59313"/>
                    <a:pt x="11686" y="55481"/>
                    <a:pt x="12636" y="51174"/>
                  </a:cubicBezTo>
                  <a:cubicBezTo>
                    <a:pt x="13808" y="46044"/>
                    <a:pt x="16627" y="41515"/>
                    <a:pt x="17640" y="36353"/>
                  </a:cubicBezTo>
                  <a:cubicBezTo>
                    <a:pt x="19477" y="27106"/>
                    <a:pt x="16183" y="17447"/>
                    <a:pt x="11718" y="9403"/>
                  </a:cubicBezTo>
                  <a:cubicBezTo>
                    <a:pt x="11686" y="9340"/>
                    <a:pt x="11655" y="9276"/>
                    <a:pt x="11623" y="9213"/>
                  </a:cubicBezTo>
                  <a:cubicBezTo>
                    <a:pt x="11548" y="9053"/>
                    <a:pt x="11420" y="8987"/>
                    <a:pt x="11291" y="8987"/>
                  </a:cubicBezTo>
                  <a:cubicBezTo>
                    <a:pt x="11036" y="8987"/>
                    <a:pt x="10779" y="9246"/>
                    <a:pt x="10926" y="9561"/>
                  </a:cubicBezTo>
                  <a:cubicBezTo>
                    <a:pt x="13998" y="16022"/>
                    <a:pt x="10483" y="22292"/>
                    <a:pt x="8076" y="28278"/>
                  </a:cubicBezTo>
                  <a:cubicBezTo>
                    <a:pt x="6302" y="32680"/>
                    <a:pt x="6081" y="36005"/>
                    <a:pt x="6461" y="40565"/>
                  </a:cubicBezTo>
                  <a:cubicBezTo>
                    <a:pt x="6841" y="44904"/>
                    <a:pt x="3262" y="47564"/>
                    <a:pt x="3421" y="52093"/>
                  </a:cubicBezTo>
                  <a:cubicBezTo>
                    <a:pt x="3611" y="56811"/>
                    <a:pt x="5131" y="61783"/>
                    <a:pt x="6366" y="66344"/>
                  </a:cubicBezTo>
                  <a:cubicBezTo>
                    <a:pt x="5859" y="68180"/>
                    <a:pt x="4941" y="69954"/>
                    <a:pt x="3516" y="71981"/>
                  </a:cubicBezTo>
                  <a:cubicBezTo>
                    <a:pt x="2090" y="74007"/>
                    <a:pt x="634" y="76098"/>
                    <a:pt x="285" y="78663"/>
                  </a:cubicBezTo>
                  <a:cubicBezTo>
                    <a:pt x="0" y="80880"/>
                    <a:pt x="1330" y="86073"/>
                    <a:pt x="4212" y="86358"/>
                  </a:cubicBezTo>
                  <a:cubicBezTo>
                    <a:pt x="4181" y="87150"/>
                    <a:pt x="4212" y="87942"/>
                    <a:pt x="4244" y="88734"/>
                  </a:cubicBezTo>
                  <a:cubicBezTo>
                    <a:pt x="4656" y="94941"/>
                    <a:pt x="7886" y="100926"/>
                    <a:pt x="11433" y="105866"/>
                  </a:cubicBezTo>
                  <a:cubicBezTo>
                    <a:pt x="11519" y="105978"/>
                    <a:pt x="11628" y="106025"/>
                    <a:pt x="11738" y="106025"/>
                  </a:cubicBezTo>
                  <a:cubicBezTo>
                    <a:pt x="12031" y="106025"/>
                    <a:pt x="12323" y="105691"/>
                    <a:pt x="12161" y="105391"/>
                  </a:cubicBezTo>
                  <a:cubicBezTo>
                    <a:pt x="9089" y="99058"/>
                    <a:pt x="5257" y="93262"/>
                    <a:pt x="5701" y="85883"/>
                  </a:cubicBezTo>
                  <a:cubicBezTo>
                    <a:pt x="6081" y="79835"/>
                    <a:pt x="8678" y="73564"/>
                    <a:pt x="10958" y="67959"/>
                  </a:cubicBezTo>
                  <a:cubicBezTo>
                    <a:pt x="11211" y="67325"/>
                    <a:pt x="11496" y="66724"/>
                    <a:pt x="11781" y="66122"/>
                  </a:cubicBezTo>
                  <a:cubicBezTo>
                    <a:pt x="15946" y="63074"/>
                    <a:pt x="20600" y="60083"/>
                    <a:pt x="25634" y="60083"/>
                  </a:cubicBezTo>
                  <a:cubicBezTo>
                    <a:pt x="25882" y="60083"/>
                    <a:pt x="26131" y="60090"/>
                    <a:pt x="26381" y="60105"/>
                  </a:cubicBezTo>
                  <a:cubicBezTo>
                    <a:pt x="28819" y="62068"/>
                    <a:pt x="29896" y="67040"/>
                    <a:pt x="30814" y="69289"/>
                  </a:cubicBezTo>
                  <a:cubicBezTo>
                    <a:pt x="31606" y="71316"/>
                    <a:pt x="32493" y="73311"/>
                    <a:pt x="33760" y="75116"/>
                  </a:cubicBezTo>
                  <a:cubicBezTo>
                    <a:pt x="36325" y="78821"/>
                    <a:pt x="40157" y="81576"/>
                    <a:pt x="44369" y="83191"/>
                  </a:cubicBezTo>
                  <a:cubicBezTo>
                    <a:pt x="47102" y="84227"/>
                    <a:pt x="49899" y="84702"/>
                    <a:pt x="52678" y="84702"/>
                  </a:cubicBezTo>
                  <a:cubicBezTo>
                    <a:pt x="59074" y="84702"/>
                    <a:pt x="65371" y="82184"/>
                    <a:pt x="70559" y="78188"/>
                  </a:cubicBezTo>
                  <a:cubicBezTo>
                    <a:pt x="70889" y="77934"/>
                    <a:pt x="70608" y="77497"/>
                    <a:pt x="70272" y="77497"/>
                  </a:cubicBezTo>
                  <a:cubicBezTo>
                    <a:pt x="70189" y="77497"/>
                    <a:pt x="70102" y="77523"/>
                    <a:pt x="70021" y="77586"/>
                  </a:cubicBezTo>
                  <a:cubicBezTo>
                    <a:pt x="70021" y="77586"/>
                    <a:pt x="70021" y="77554"/>
                    <a:pt x="69989" y="77554"/>
                  </a:cubicBezTo>
                  <a:cubicBezTo>
                    <a:pt x="61280" y="75623"/>
                    <a:pt x="56878" y="67705"/>
                    <a:pt x="50259" y="62512"/>
                  </a:cubicBezTo>
                  <a:cubicBezTo>
                    <a:pt x="48042" y="60770"/>
                    <a:pt x="45540" y="59250"/>
                    <a:pt x="42722" y="58648"/>
                  </a:cubicBezTo>
                  <a:cubicBezTo>
                    <a:pt x="41766" y="58437"/>
                    <a:pt x="40809" y="58354"/>
                    <a:pt x="39850" y="58354"/>
                  </a:cubicBezTo>
                  <a:cubicBezTo>
                    <a:pt x="36647" y="58354"/>
                    <a:pt x="33430" y="59272"/>
                    <a:pt x="30213" y="59345"/>
                  </a:cubicBezTo>
                  <a:cubicBezTo>
                    <a:pt x="30118" y="59345"/>
                    <a:pt x="30023" y="59408"/>
                    <a:pt x="29959" y="59471"/>
                  </a:cubicBezTo>
                  <a:cubicBezTo>
                    <a:pt x="28497" y="58912"/>
                    <a:pt x="26983" y="58658"/>
                    <a:pt x="25457" y="58658"/>
                  </a:cubicBezTo>
                  <a:cubicBezTo>
                    <a:pt x="21198" y="58658"/>
                    <a:pt x="16854" y="60632"/>
                    <a:pt x="13333" y="63430"/>
                  </a:cubicBezTo>
                  <a:cubicBezTo>
                    <a:pt x="17703" y="56526"/>
                    <a:pt x="24481" y="52029"/>
                    <a:pt x="29991" y="46076"/>
                  </a:cubicBezTo>
                  <a:cubicBezTo>
                    <a:pt x="35660" y="42782"/>
                    <a:pt x="43007" y="45189"/>
                    <a:pt x="49246" y="43225"/>
                  </a:cubicBezTo>
                  <a:cubicBezTo>
                    <a:pt x="54724" y="41484"/>
                    <a:pt x="59570" y="38032"/>
                    <a:pt x="63243" y="33661"/>
                  </a:cubicBezTo>
                  <a:cubicBezTo>
                    <a:pt x="66854" y="29418"/>
                    <a:pt x="69387" y="24667"/>
                    <a:pt x="69229" y="18999"/>
                  </a:cubicBezTo>
                  <a:cubicBezTo>
                    <a:pt x="69071" y="12570"/>
                    <a:pt x="67297" y="6173"/>
                    <a:pt x="64827" y="282"/>
                  </a:cubicBezTo>
                  <a:cubicBezTo>
                    <a:pt x="64739" y="82"/>
                    <a:pt x="64587" y="1"/>
                    <a:pt x="64434" y="1"/>
                  </a:cubicBezTo>
                  <a:close/>
                </a:path>
              </a:pathLst>
            </a:custGeom>
            <a:solidFill>
              <a:srgbClr val="E2C5C3">
                <a:alpha val="50840"/>
              </a:srgbClr>
            </a:solidFill>
            <a:ln>
              <a:noFill/>
            </a:ln>
          </p:spPr>
          <p:txBody>
            <a:bodyPr spcFirstLastPara="1" wrap="square" lIns="91425" tIns="91425" rIns="91425" bIns="91425" anchor="ctr" anchorCtr="0">
              <a:noAutofit/>
            </a:bodyPr>
            <a:lstStyle/>
            <a:p>
              <a:endParaRPr sz="1900"/>
            </a:p>
          </p:txBody>
        </p:sp>
      </p:grpSp>
      <p:grpSp>
        <p:nvGrpSpPr>
          <p:cNvPr id="327" name="Google Shape;327;p36"/>
          <p:cNvGrpSpPr/>
          <p:nvPr/>
        </p:nvGrpSpPr>
        <p:grpSpPr>
          <a:xfrm>
            <a:off x="5432911" y="-10"/>
            <a:ext cx="6936711" cy="2434799"/>
            <a:chOff x="4074683" y="-8"/>
            <a:chExt cx="5202533" cy="1826099"/>
          </a:xfrm>
        </p:grpSpPr>
        <p:sp>
          <p:nvSpPr>
            <p:cNvPr id="328" name="Google Shape;328;p36"/>
            <p:cNvSpPr/>
            <p:nvPr/>
          </p:nvSpPr>
          <p:spPr>
            <a:xfrm rot="-5400000" flipH="1">
              <a:off x="4493878" y="1125397"/>
              <a:ext cx="578319" cy="517624"/>
            </a:xfrm>
            <a:custGeom>
              <a:avLst/>
              <a:gdLst/>
              <a:ahLst/>
              <a:cxnLst/>
              <a:rect l="l" t="t" r="r" b="b"/>
              <a:pathLst>
                <a:path w="19066" h="17065" extrusionOk="0">
                  <a:moveTo>
                    <a:pt x="17450" y="9989"/>
                  </a:moveTo>
                  <a:lnTo>
                    <a:pt x="17450" y="9989"/>
                  </a:lnTo>
                  <a:cubicBezTo>
                    <a:pt x="17626" y="10165"/>
                    <a:pt x="17775" y="10341"/>
                    <a:pt x="17872" y="10517"/>
                  </a:cubicBezTo>
                  <a:lnTo>
                    <a:pt x="17872" y="10517"/>
                  </a:lnTo>
                  <a:cubicBezTo>
                    <a:pt x="17741" y="10353"/>
                    <a:pt x="17606" y="10171"/>
                    <a:pt x="17450" y="9989"/>
                  </a:cubicBezTo>
                  <a:close/>
                  <a:moveTo>
                    <a:pt x="11979" y="1"/>
                  </a:moveTo>
                  <a:cubicBezTo>
                    <a:pt x="11203" y="1"/>
                    <a:pt x="10424" y="126"/>
                    <a:pt x="9660" y="298"/>
                  </a:cubicBezTo>
                  <a:cubicBezTo>
                    <a:pt x="7886" y="710"/>
                    <a:pt x="5923" y="1343"/>
                    <a:pt x="4434" y="2451"/>
                  </a:cubicBezTo>
                  <a:cubicBezTo>
                    <a:pt x="3801" y="2895"/>
                    <a:pt x="3389" y="3401"/>
                    <a:pt x="3072" y="4098"/>
                  </a:cubicBezTo>
                  <a:cubicBezTo>
                    <a:pt x="2851" y="4541"/>
                    <a:pt x="2724" y="5017"/>
                    <a:pt x="2439" y="5460"/>
                  </a:cubicBezTo>
                  <a:cubicBezTo>
                    <a:pt x="2154" y="5903"/>
                    <a:pt x="1711" y="6283"/>
                    <a:pt x="1331" y="6695"/>
                  </a:cubicBezTo>
                  <a:cubicBezTo>
                    <a:pt x="634" y="7423"/>
                    <a:pt x="0" y="8437"/>
                    <a:pt x="444" y="9418"/>
                  </a:cubicBezTo>
                  <a:cubicBezTo>
                    <a:pt x="444" y="9514"/>
                    <a:pt x="444" y="9672"/>
                    <a:pt x="507" y="9894"/>
                  </a:cubicBezTo>
                  <a:cubicBezTo>
                    <a:pt x="475" y="9925"/>
                    <a:pt x="475" y="9989"/>
                    <a:pt x="539" y="10020"/>
                  </a:cubicBezTo>
                  <a:cubicBezTo>
                    <a:pt x="539" y="10020"/>
                    <a:pt x="539" y="10020"/>
                    <a:pt x="539" y="10052"/>
                  </a:cubicBezTo>
                  <a:cubicBezTo>
                    <a:pt x="539" y="10939"/>
                    <a:pt x="951" y="11730"/>
                    <a:pt x="1742" y="12205"/>
                  </a:cubicBezTo>
                  <a:cubicBezTo>
                    <a:pt x="2344" y="12585"/>
                    <a:pt x="3072" y="12744"/>
                    <a:pt x="3706" y="13029"/>
                  </a:cubicBezTo>
                  <a:cubicBezTo>
                    <a:pt x="4497" y="13345"/>
                    <a:pt x="5226" y="13757"/>
                    <a:pt x="5954" y="14232"/>
                  </a:cubicBezTo>
                  <a:cubicBezTo>
                    <a:pt x="6954" y="14916"/>
                    <a:pt x="8828" y="17064"/>
                    <a:pt x="10432" y="17064"/>
                  </a:cubicBezTo>
                  <a:cubicBezTo>
                    <a:pt x="10759" y="17064"/>
                    <a:pt x="11075" y="16975"/>
                    <a:pt x="11370" y="16766"/>
                  </a:cubicBezTo>
                  <a:cubicBezTo>
                    <a:pt x="11718" y="16766"/>
                    <a:pt x="12066" y="16671"/>
                    <a:pt x="12415" y="16512"/>
                  </a:cubicBezTo>
                  <a:cubicBezTo>
                    <a:pt x="13206" y="16101"/>
                    <a:pt x="13713" y="15372"/>
                    <a:pt x="13681" y="14486"/>
                  </a:cubicBezTo>
                  <a:lnTo>
                    <a:pt x="13681" y="14486"/>
                  </a:lnTo>
                  <a:cubicBezTo>
                    <a:pt x="13986" y="14600"/>
                    <a:pt x="14290" y="14691"/>
                    <a:pt x="14607" y="14691"/>
                  </a:cubicBezTo>
                  <a:cubicBezTo>
                    <a:pt x="14819" y="14691"/>
                    <a:pt x="15037" y="14650"/>
                    <a:pt x="15265" y="14549"/>
                  </a:cubicBezTo>
                  <a:cubicBezTo>
                    <a:pt x="16120" y="14169"/>
                    <a:pt x="17260" y="13472"/>
                    <a:pt x="17893" y="12775"/>
                  </a:cubicBezTo>
                  <a:cubicBezTo>
                    <a:pt x="19065" y="11477"/>
                    <a:pt x="18210" y="10210"/>
                    <a:pt x="17070" y="9355"/>
                  </a:cubicBezTo>
                  <a:cubicBezTo>
                    <a:pt x="17672" y="8880"/>
                    <a:pt x="18337" y="8310"/>
                    <a:pt x="18400" y="7518"/>
                  </a:cubicBezTo>
                  <a:cubicBezTo>
                    <a:pt x="18400" y="7297"/>
                    <a:pt x="18400" y="7075"/>
                    <a:pt x="18305" y="6885"/>
                  </a:cubicBezTo>
                  <a:cubicBezTo>
                    <a:pt x="18242" y="6695"/>
                    <a:pt x="18115" y="6505"/>
                    <a:pt x="17988" y="6347"/>
                  </a:cubicBezTo>
                  <a:cubicBezTo>
                    <a:pt x="17608" y="5808"/>
                    <a:pt x="17735" y="5872"/>
                    <a:pt x="17482" y="5080"/>
                  </a:cubicBezTo>
                  <a:cubicBezTo>
                    <a:pt x="17418" y="4890"/>
                    <a:pt x="17387" y="4763"/>
                    <a:pt x="17292" y="4668"/>
                  </a:cubicBezTo>
                  <a:cubicBezTo>
                    <a:pt x="17798" y="4446"/>
                    <a:pt x="18147" y="4098"/>
                    <a:pt x="18400" y="3591"/>
                  </a:cubicBezTo>
                  <a:cubicBezTo>
                    <a:pt x="18432" y="3528"/>
                    <a:pt x="18432" y="3496"/>
                    <a:pt x="18400" y="3465"/>
                  </a:cubicBezTo>
                  <a:cubicBezTo>
                    <a:pt x="18115" y="3180"/>
                    <a:pt x="17893" y="3053"/>
                    <a:pt x="17513" y="3021"/>
                  </a:cubicBezTo>
                  <a:cubicBezTo>
                    <a:pt x="17401" y="3003"/>
                    <a:pt x="17285" y="2998"/>
                    <a:pt x="17167" y="2998"/>
                  </a:cubicBezTo>
                  <a:cubicBezTo>
                    <a:pt x="17042" y="2998"/>
                    <a:pt x="16916" y="3003"/>
                    <a:pt x="16787" y="3003"/>
                  </a:cubicBezTo>
                  <a:cubicBezTo>
                    <a:pt x="16630" y="3003"/>
                    <a:pt x="16470" y="2995"/>
                    <a:pt x="16310" y="2958"/>
                  </a:cubicBezTo>
                  <a:cubicBezTo>
                    <a:pt x="15930" y="2895"/>
                    <a:pt x="15550" y="2705"/>
                    <a:pt x="15170" y="2515"/>
                  </a:cubicBezTo>
                  <a:cubicBezTo>
                    <a:pt x="14827" y="2372"/>
                    <a:pt x="14329" y="2126"/>
                    <a:pt x="13886" y="2126"/>
                  </a:cubicBezTo>
                  <a:cubicBezTo>
                    <a:pt x="13838" y="2126"/>
                    <a:pt x="13791" y="2128"/>
                    <a:pt x="13745" y="2135"/>
                  </a:cubicBezTo>
                  <a:cubicBezTo>
                    <a:pt x="13903" y="1786"/>
                    <a:pt x="13998" y="1406"/>
                    <a:pt x="14093" y="1026"/>
                  </a:cubicBezTo>
                  <a:cubicBezTo>
                    <a:pt x="14220" y="931"/>
                    <a:pt x="14315" y="836"/>
                    <a:pt x="14378" y="710"/>
                  </a:cubicBezTo>
                  <a:cubicBezTo>
                    <a:pt x="14442" y="646"/>
                    <a:pt x="14410" y="520"/>
                    <a:pt x="14347" y="488"/>
                  </a:cubicBezTo>
                  <a:cubicBezTo>
                    <a:pt x="13575" y="134"/>
                    <a:pt x="12779" y="1"/>
                    <a:pt x="11979"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29" name="Google Shape;329;p36"/>
            <p:cNvSpPr/>
            <p:nvPr/>
          </p:nvSpPr>
          <p:spPr>
            <a:xfrm rot="-5400000" flipH="1">
              <a:off x="4564460" y="832333"/>
              <a:ext cx="1941" cy="1001"/>
            </a:xfrm>
            <a:custGeom>
              <a:avLst/>
              <a:gdLst/>
              <a:ahLst/>
              <a:cxnLst/>
              <a:rect l="l" t="t" r="r" b="b"/>
              <a:pathLst>
                <a:path w="64" h="33" extrusionOk="0">
                  <a:moveTo>
                    <a:pt x="32" y="1"/>
                  </a:moveTo>
                  <a:lnTo>
                    <a:pt x="32" y="1"/>
                  </a:lnTo>
                  <a:cubicBezTo>
                    <a:pt x="0" y="33"/>
                    <a:pt x="32" y="33"/>
                    <a:pt x="63" y="33"/>
                  </a:cubicBezTo>
                  <a:cubicBezTo>
                    <a:pt x="63" y="1"/>
                    <a:pt x="32" y="1"/>
                    <a:pt x="3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30" name="Google Shape;330;p36"/>
            <p:cNvSpPr/>
            <p:nvPr/>
          </p:nvSpPr>
          <p:spPr>
            <a:xfrm rot="-5400000" flipH="1">
              <a:off x="4157257" y="108779"/>
              <a:ext cx="1345853" cy="1128278"/>
            </a:xfrm>
            <a:custGeom>
              <a:avLst/>
              <a:gdLst/>
              <a:ahLst/>
              <a:cxnLst/>
              <a:rect l="l" t="t" r="r" b="b"/>
              <a:pathLst>
                <a:path w="44370" h="37197" extrusionOk="0">
                  <a:moveTo>
                    <a:pt x="30062" y="1"/>
                  </a:moveTo>
                  <a:cubicBezTo>
                    <a:pt x="30050" y="1"/>
                    <a:pt x="30037" y="3"/>
                    <a:pt x="30023" y="6"/>
                  </a:cubicBezTo>
                  <a:cubicBezTo>
                    <a:pt x="27679" y="671"/>
                    <a:pt x="25526" y="2761"/>
                    <a:pt x="25178" y="5231"/>
                  </a:cubicBezTo>
                  <a:cubicBezTo>
                    <a:pt x="24993" y="6647"/>
                    <a:pt x="25616" y="9228"/>
                    <a:pt x="27336" y="9228"/>
                  </a:cubicBezTo>
                  <a:cubicBezTo>
                    <a:pt x="27386" y="9228"/>
                    <a:pt x="27437" y="9226"/>
                    <a:pt x="27489" y="9222"/>
                  </a:cubicBezTo>
                  <a:cubicBezTo>
                    <a:pt x="27489" y="9507"/>
                    <a:pt x="27489" y="9760"/>
                    <a:pt x="27553" y="10013"/>
                  </a:cubicBezTo>
                  <a:cubicBezTo>
                    <a:pt x="27584" y="10868"/>
                    <a:pt x="28155" y="11597"/>
                    <a:pt x="28598" y="12293"/>
                  </a:cubicBezTo>
                  <a:cubicBezTo>
                    <a:pt x="29485" y="13592"/>
                    <a:pt x="29991" y="14795"/>
                    <a:pt x="29516" y="16379"/>
                  </a:cubicBezTo>
                  <a:cubicBezTo>
                    <a:pt x="28630" y="19292"/>
                    <a:pt x="26381" y="22047"/>
                    <a:pt x="24228" y="24106"/>
                  </a:cubicBezTo>
                  <a:cubicBezTo>
                    <a:pt x="24196" y="24138"/>
                    <a:pt x="24196" y="24138"/>
                    <a:pt x="24196" y="24169"/>
                  </a:cubicBezTo>
                  <a:cubicBezTo>
                    <a:pt x="22296" y="26164"/>
                    <a:pt x="20079" y="27431"/>
                    <a:pt x="17577" y="28508"/>
                  </a:cubicBezTo>
                  <a:cubicBezTo>
                    <a:pt x="15550" y="29363"/>
                    <a:pt x="13365" y="29521"/>
                    <a:pt x="11275" y="30155"/>
                  </a:cubicBezTo>
                  <a:cubicBezTo>
                    <a:pt x="13397" y="28571"/>
                    <a:pt x="12858" y="24644"/>
                    <a:pt x="15677" y="23726"/>
                  </a:cubicBezTo>
                  <a:cubicBezTo>
                    <a:pt x="16405" y="24423"/>
                    <a:pt x="17260" y="25024"/>
                    <a:pt x="18210" y="25404"/>
                  </a:cubicBezTo>
                  <a:cubicBezTo>
                    <a:pt x="19224" y="25848"/>
                    <a:pt x="20744" y="25436"/>
                    <a:pt x="21567" y="26228"/>
                  </a:cubicBezTo>
                  <a:cubicBezTo>
                    <a:pt x="21599" y="26249"/>
                    <a:pt x="21638" y="26259"/>
                    <a:pt x="21675" y="26259"/>
                  </a:cubicBezTo>
                  <a:cubicBezTo>
                    <a:pt x="21750" y="26259"/>
                    <a:pt x="21821" y="26217"/>
                    <a:pt x="21821" y="26133"/>
                  </a:cubicBezTo>
                  <a:cubicBezTo>
                    <a:pt x="21729" y="24139"/>
                    <a:pt x="19613" y="22559"/>
                    <a:pt x="17635" y="22559"/>
                  </a:cubicBezTo>
                  <a:cubicBezTo>
                    <a:pt x="16880" y="22559"/>
                    <a:pt x="16145" y="22789"/>
                    <a:pt x="15550" y="23314"/>
                  </a:cubicBezTo>
                  <a:cubicBezTo>
                    <a:pt x="15542" y="23310"/>
                    <a:pt x="15533" y="23308"/>
                    <a:pt x="15524" y="23308"/>
                  </a:cubicBezTo>
                  <a:cubicBezTo>
                    <a:pt x="15471" y="23308"/>
                    <a:pt x="15424" y="23386"/>
                    <a:pt x="15424" y="23441"/>
                  </a:cubicBezTo>
                  <a:cubicBezTo>
                    <a:pt x="13745" y="23631"/>
                    <a:pt x="13333" y="25373"/>
                    <a:pt x="12700" y="26703"/>
                  </a:cubicBezTo>
                  <a:cubicBezTo>
                    <a:pt x="12858" y="26101"/>
                    <a:pt x="12827" y="25436"/>
                    <a:pt x="12953" y="24771"/>
                  </a:cubicBezTo>
                  <a:cubicBezTo>
                    <a:pt x="13175" y="23378"/>
                    <a:pt x="14062" y="21319"/>
                    <a:pt x="15297" y="20496"/>
                  </a:cubicBezTo>
                  <a:lnTo>
                    <a:pt x="15297" y="20464"/>
                  </a:lnTo>
                  <a:cubicBezTo>
                    <a:pt x="15716" y="20376"/>
                    <a:pt x="16142" y="20355"/>
                    <a:pt x="16569" y="20355"/>
                  </a:cubicBezTo>
                  <a:cubicBezTo>
                    <a:pt x="16985" y="20355"/>
                    <a:pt x="17403" y="20375"/>
                    <a:pt x="17818" y="20375"/>
                  </a:cubicBezTo>
                  <a:cubicBezTo>
                    <a:pt x="18358" y="20375"/>
                    <a:pt x="18893" y="20340"/>
                    <a:pt x="19414" y="20179"/>
                  </a:cubicBezTo>
                  <a:cubicBezTo>
                    <a:pt x="19921" y="20021"/>
                    <a:pt x="20396" y="19736"/>
                    <a:pt x="20807" y="19451"/>
                  </a:cubicBezTo>
                  <a:cubicBezTo>
                    <a:pt x="21482" y="18952"/>
                    <a:pt x="22157" y="17910"/>
                    <a:pt x="23058" y="17910"/>
                  </a:cubicBezTo>
                  <a:cubicBezTo>
                    <a:pt x="23130" y="17910"/>
                    <a:pt x="23203" y="17916"/>
                    <a:pt x="23277" y="17930"/>
                  </a:cubicBezTo>
                  <a:cubicBezTo>
                    <a:pt x="23289" y="17932"/>
                    <a:pt x="23299" y="17933"/>
                    <a:pt x="23309" y="17933"/>
                  </a:cubicBezTo>
                  <a:cubicBezTo>
                    <a:pt x="23471" y="17933"/>
                    <a:pt x="23490" y="17707"/>
                    <a:pt x="23341" y="17677"/>
                  </a:cubicBezTo>
                  <a:cubicBezTo>
                    <a:pt x="22077" y="17470"/>
                    <a:pt x="20746" y="17262"/>
                    <a:pt x="19434" y="17262"/>
                  </a:cubicBezTo>
                  <a:cubicBezTo>
                    <a:pt x="18543" y="17262"/>
                    <a:pt x="17662" y="17358"/>
                    <a:pt x="16817" y="17614"/>
                  </a:cubicBezTo>
                  <a:cubicBezTo>
                    <a:pt x="15740" y="17962"/>
                    <a:pt x="14473" y="18912"/>
                    <a:pt x="15012" y="20021"/>
                  </a:cubicBezTo>
                  <a:cubicBezTo>
                    <a:pt x="14980" y="20052"/>
                    <a:pt x="14980" y="20052"/>
                    <a:pt x="14980" y="20084"/>
                  </a:cubicBezTo>
                  <a:cubicBezTo>
                    <a:pt x="13967" y="20907"/>
                    <a:pt x="13238" y="21984"/>
                    <a:pt x="12763" y="23219"/>
                  </a:cubicBezTo>
                  <a:cubicBezTo>
                    <a:pt x="12288" y="24518"/>
                    <a:pt x="12352" y="25943"/>
                    <a:pt x="11813" y="27209"/>
                  </a:cubicBezTo>
                  <a:cubicBezTo>
                    <a:pt x="11877" y="26703"/>
                    <a:pt x="11877" y="26228"/>
                    <a:pt x="11623" y="25753"/>
                  </a:cubicBezTo>
                  <a:cubicBezTo>
                    <a:pt x="11212" y="25024"/>
                    <a:pt x="10515" y="24423"/>
                    <a:pt x="9818" y="23979"/>
                  </a:cubicBezTo>
                  <a:cubicBezTo>
                    <a:pt x="9755" y="22649"/>
                    <a:pt x="8045" y="21414"/>
                    <a:pt x="6905" y="21129"/>
                  </a:cubicBezTo>
                  <a:cubicBezTo>
                    <a:pt x="6725" y="21083"/>
                    <a:pt x="6543" y="21062"/>
                    <a:pt x="6361" y="21062"/>
                  </a:cubicBezTo>
                  <a:cubicBezTo>
                    <a:pt x="4647" y="21062"/>
                    <a:pt x="2879" y="22951"/>
                    <a:pt x="2249" y="24296"/>
                  </a:cubicBezTo>
                  <a:cubicBezTo>
                    <a:pt x="2202" y="24390"/>
                    <a:pt x="2277" y="24501"/>
                    <a:pt x="2370" y="24501"/>
                  </a:cubicBezTo>
                  <a:cubicBezTo>
                    <a:pt x="2403" y="24501"/>
                    <a:pt x="2438" y="24487"/>
                    <a:pt x="2471" y="24454"/>
                  </a:cubicBezTo>
                  <a:cubicBezTo>
                    <a:pt x="2946" y="23948"/>
                    <a:pt x="2851" y="24011"/>
                    <a:pt x="3738" y="23916"/>
                  </a:cubicBezTo>
                  <a:cubicBezTo>
                    <a:pt x="3973" y="23891"/>
                    <a:pt x="4145" y="23877"/>
                    <a:pt x="4283" y="23877"/>
                  </a:cubicBezTo>
                  <a:cubicBezTo>
                    <a:pt x="4667" y="23877"/>
                    <a:pt x="4784" y="23985"/>
                    <a:pt x="5226" y="24264"/>
                  </a:cubicBezTo>
                  <a:cubicBezTo>
                    <a:pt x="5638" y="24486"/>
                    <a:pt x="5986" y="24739"/>
                    <a:pt x="6430" y="24834"/>
                  </a:cubicBezTo>
                  <a:cubicBezTo>
                    <a:pt x="6623" y="24877"/>
                    <a:pt x="6825" y="24895"/>
                    <a:pt x="7031" y="24895"/>
                  </a:cubicBezTo>
                  <a:cubicBezTo>
                    <a:pt x="7907" y="24895"/>
                    <a:pt x="8872" y="24570"/>
                    <a:pt x="9691" y="24391"/>
                  </a:cubicBezTo>
                  <a:cubicBezTo>
                    <a:pt x="10547" y="25214"/>
                    <a:pt x="11497" y="26164"/>
                    <a:pt x="11117" y="27495"/>
                  </a:cubicBezTo>
                  <a:cubicBezTo>
                    <a:pt x="10800" y="28698"/>
                    <a:pt x="9311" y="29870"/>
                    <a:pt x="8266" y="30471"/>
                  </a:cubicBezTo>
                  <a:cubicBezTo>
                    <a:pt x="7392" y="30961"/>
                    <a:pt x="6336" y="31136"/>
                    <a:pt x="5240" y="31136"/>
                  </a:cubicBezTo>
                  <a:cubicBezTo>
                    <a:pt x="3715" y="31136"/>
                    <a:pt x="2114" y="30798"/>
                    <a:pt x="824" y="30503"/>
                  </a:cubicBezTo>
                  <a:cubicBezTo>
                    <a:pt x="792" y="30503"/>
                    <a:pt x="761" y="30503"/>
                    <a:pt x="729" y="30535"/>
                  </a:cubicBezTo>
                  <a:cubicBezTo>
                    <a:pt x="317" y="30693"/>
                    <a:pt x="1" y="31485"/>
                    <a:pt x="444" y="31770"/>
                  </a:cubicBezTo>
                  <a:cubicBezTo>
                    <a:pt x="444" y="31833"/>
                    <a:pt x="476" y="31896"/>
                    <a:pt x="539" y="31896"/>
                  </a:cubicBezTo>
                  <a:cubicBezTo>
                    <a:pt x="1310" y="31949"/>
                    <a:pt x="2080" y="31973"/>
                    <a:pt x="2850" y="31973"/>
                  </a:cubicBezTo>
                  <a:cubicBezTo>
                    <a:pt x="5783" y="31973"/>
                    <a:pt x="8707" y="31626"/>
                    <a:pt x="11592" y="31200"/>
                  </a:cubicBezTo>
                  <a:cubicBezTo>
                    <a:pt x="15329" y="30630"/>
                    <a:pt x="18812" y="29363"/>
                    <a:pt x="22264" y="27938"/>
                  </a:cubicBezTo>
                  <a:cubicBezTo>
                    <a:pt x="22290" y="27990"/>
                    <a:pt x="22337" y="28041"/>
                    <a:pt x="22388" y="28041"/>
                  </a:cubicBezTo>
                  <a:cubicBezTo>
                    <a:pt x="22399" y="28041"/>
                    <a:pt x="22411" y="28039"/>
                    <a:pt x="22422" y="28033"/>
                  </a:cubicBezTo>
                  <a:cubicBezTo>
                    <a:pt x="22882" y="27936"/>
                    <a:pt x="23323" y="27895"/>
                    <a:pt x="23760" y="27895"/>
                  </a:cubicBezTo>
                  <a:cubicBezTo>
                    <a:pt x="23895" y="27895"/>
                    <a:pt x="24030" y="27899"/>
                    <a:pt x="24164" y="27906"/>
                  </a:cubicBezTo>
                  <a:cubicBezTo>
                    <a:pt x="25114" y="28350"/>
                    <a:pt x="26033" y="28856"/>
                    <a:pt x="26951" y="29395"/>
                  </a:cubicBezTo>
                  <a:cubicBezTo>
                    <a:pt x="26951" y="29395"/>
                    <a:pt x="26951" y="29395"/>
                    <a:pt x="26983" y="29426"/>
                  </a:cubicBezTo>
                  <a:cubicBezTo>
                    <a:pt x="26476" y="31073"/>
                    <a:pt x="26349" y="33163"/>
                    <a:pt x="27299" y="34652"/>
                  </a:cubicBezTo>
                  <a:cubicBezTo>
                    <a:pt x="27711" y="35285"/>
                    <a:pt x="28313" y="35633"/>
                    <a:pt x="29010" y="35887"/>
                  </a:cubicBezTo>
                  <a:cubicBezTo>
                    <a:pt x="30340" y="36393"/>
                    <a:pt x="31765" y="36742"/>
                    <a:pt x="33158" y="37185"/>
                  </a:cubicBezTo>
                  <a:cubicBezTo>
                    <a:pt x="33174" y="37193"/>
                    <a:pt x="33189" y="37196"/>
                    <a:pt x="33203" y="37196"/>
                  </a:cubicBezTo>
                  <a:cubicBezTo>
                    <a:pt x="33305" y="37196"/>
                    <a:pt x="33364" y="37019"/>
                    <a:pt x="33253" y="36964"/>
                  </a:cubicBezTo>
                  <a:cubicBezTo>
                    <a:pt x="31258" y="35982"/>
                    <a:pt x="31416" y="33670"/>
                    <a:pt x="30561" y="31928"/>
                  </a:cubicBezTo>
                  <a:cubicBezTo>
                    <a:pt x="29896" y="30566"/>
                    <a:pt x="28630" y="29743"/>
                    <a:pt x="27236" y="29268"/>
                  </a:cubicBezTo>
                  <a:cubicBezTo>
                    <a:pt x="27236" y="29222"/>
                    <a:pt x="27185" y="29192"/>
                    <a:pt x="27133" y="29192"/>
                  </a:cubicBezTo>
                  <a:cubicBezTo>
                    <a:pt x="27114" y="29192"/>
                    <a:pt x="27095" y="29196"/>
                    <a:pt x="27078" y="29205"/>
                  </a:cubicBezTo>
                  <a:lnTo>
                    <a:pt x="27014" y="29205"/>
                  </a:lnTo>
                  <a:cubicBezTo>
                    <a:pt x="26318" y="28698"/>
                    <a:pt x="25526" y="28223"/>
                    <a:pt x="24703" y="27938"/>
                  </a:cubicBezTo>
                  <a:lnTo>
                    <a:pt x="24703" y="27938"/>
                  </a:lnTo>
                  <a:cubicBezTo>
                    <a:pt x="25653" y="28001"/>
                    <a:pt x="26634" y="28223"/>
                    <a:pt x="27616" y="28445"/>
                  </a:cubicBezTo>
                  <a:cubicBezTo>
                    <a:pt x="29548" y="28920"/>
                    <a:pt x="31353" y="29458"/>
                    <a:pt x="33095" y="30440"/>
                  </a:cubicBezTo>
                  <a:cubicBezTo>
                    <a:pt x="33127" y="30471"/>
                    <a:pt x="33127" y="30471"/>
                    <a:pt x="33127" y="30471"/>
                  </a:cubicBezTo>
                  <a:cubicBezTo>
                    <a:pt x="33127" y="30471"/>
                    <a:pt x="33127" y="30471"/>
                    <a:pt x="33127" y="30503"/>
                  </a:cubicBezTo>
                  <a:cubicBezTo>
                    <a:pt x="33072" y="30613"/>
                    <a:pt x="33160" y="30699"/>
                    <a:pt x="33246" y="30699"/>
                  </a:cubicBezTo>
                  <a:cubicBezTo>
                    <a:pt x="33259" y="30699"/>
                    <a:pt x="33272" y="30697"/>
                    <a:pt x="33285" y="30693"/>
                  </a:cubicBezTo>
                  <a:cubicBezTo>
                    <a:pt x="33348" y="32688"/>
                    <a:pt x="35660" y="34430"/>
                    <a:pt x="37465" y="34715"/>
                  </a:cubicBezTo>
                  <a:cubicBezTo>
                    <a:pt x="38162" y="34810"/>
                    <a:pt x="38890" y="34810"/>
                    <a:pt x="39619" y="34810"/>
                  </a:cubicBezTo>
                  <a:cubicBezTo>
                    <a:pt x="40019" y="34830"/>
                    <a:pt x="40495" y="34888"/>
                    <a:pt x="40951" y="34888"/>
                  </a:cubicBezTo>
                  <a:cubicBezTo>
                    <a:pt x="41217" y="34888"/>
                    <a:pt x="41476" y="34868"/>
                    <a:pt x="41709" y="34810"/>
                  </a:cubicBezTo>
                  <a:cubicBezTo>
                    <a:pt x="42216" y="34652"/>
                    <a:pt x="42501" y="34367"/>
                    <a:pt x="42469" y="33892"/>
                  </a:cubicBezTo>
                  <a:cubicBezTo>
                    <a:pt x="42670" y="33871"/>
                    <a:pt x="42867" y="33856"/>
                    <a:pt x="43061" y="33856"/>
                  </a:cubicBezTo>
                  <a:cubicBezTo>
                    <a:pt x="43451" y="33856"/>
                    <a:pt x="43831" y="33913"/>
                    <a:pt x="44211" y="34082"/>
                  </a:cubicBezTo>
                  <a:cubicBezTo>
                    <a:pt x="44228" y="34087"/>
                    <a:pt x="44245" y="34090"/>
                    <a:pt x="44260" y="34090"/>
                  </a:cubicBezTo>
                  <a:cubicBezTo>
                    <a:pt x="44327" y="34090"/>
                    <a:pt x="44369" y="34038"/>
                    <a:pt x="44369" y="33987"/>
                  </a:cubicBezTo>
                  <a:cubicBezTo>
                    <a:pt x="44179" y="32815"/>
                    <a:pt x="43641" y="31770"/>
                    <a:pt x="42691" y="31073"/>
                  </a:cubicBezTo>
                  <a:cubicBezTo>
                    <a:pt x="42912" y="30946"/>
                    <a:pt x="43166" y="30851"/>
                    <a:pt x="43419" y="30788"/>
                  </a:cubicBezTo>
                  <a:cubicBezTo>
                    <a:pt x="43451" y="30820"/>
                    <a:pt x="43514" y="30851"/>
                    <a:pt x="43577" y="30883"/>
                  </a:cubicBezTo>
                  <a:cubicBezTo>
                    <a:pt x="43599" y="30899"/>
                    <a:pt x="43620" y="30906"/>
                    <a:pt x="43638" y="30906"/>
                  </a:cubicBezTo>
                  <a:cubicBezTo>
                    <a:pt x="43730" y="30906"/>
                    <a:pt x="43777" y="30740"/>
                    <a:pt x="43672" y="30661"/>
                  </a:cubicBezTo>
                  <a:cubicBezTo>
                    <a:pt x="43672" y="30598"/>
                    <a:pt x="43641" y="30566"/>
                    <a:pt x="43577" y="30566"/>
                  </a:cubicBezTo>
                  <a:cubicBezTo>
                    <a:pt x="43546" y="30566"/>
                    <a:pt x="43546" y="30566"/>
                    <a:pt x="43546" y="30598"/>
                  </a:cubicBezTo>
                  <a:cubicBezTo>
                    <a:pt x="41529" y="29246"/>
                    <a:pt x="39081" y="27778"/>
                    <a:pt x="36646" y="27778"/>
                  </a:cubicBezTo>
                  <a:cubicBezTo>
                    <a:pt x="35716" y="27778"/>
                    <a:pt x="34788" y="27992"/>
                    <a:pt x="33887" y="28508"/>
                  </a:cubicBezTo>
                  <a:cubicBezTo>
                    <a:pt x="33887" y="28413"/>
                    <a:pt x="33792" y="28350"/>
                    <a:pt x="33697" y="28350"/>
                  </a:cubicBezTo>
                  <a:cubicBezTo>
                    <a:pt x="33298" y="28420"/>
                    <a:pt x="32902" y="28451"/>
                    <a:pt x="32507" y="28451"/>
                  </a:cubicBezTo>
                  <a:cubicBezTo>
                    <a:pt x="29794" y="28451"/>
                    <a:pt x="27149" y="27003"/>
                    <a:pt x="24478" y="27003"/>
                  </a:cubicBezTo>
                  <a:cubicBezTo>
                    <a:pt x="23858" y="27003"/>
                    <a:pt x="23236" y="27081"/>
                    <a:pt x="22612" y="27273"/>
                  </a:cubicBezTo>
                  <a:cubicBezTo>
                    <a:pt x="23119" y="25879"/>
                    <a:pt x="24861" y="25436"/>
                    <a:pt x="26033" y="24676"/>
                  </a:cubicBezTo>
                  <a:cubicBezTo>
                    <a:pt x="27014" y="24043"/>
                    <a:pt x="27869" y="23251"/>
                    <a:pt x="28788" y="22491"/>
                  </a:cubicBezTo>
                  <a:cubicBezTo>
                    <a:pt x="30346" y="21146"/>
                    <a:pt x="32343" y="19765"/>
                    <a:pt x="34413" y="19765"/>
                  </a:cubicBezTo>
                  <a:cubicBezTo>
                    <a:pt x="35121" y="19765"/>
                    <a:pt x="35837" y="19926"/>
                    <a:pt x="36547" y="20306"/>
                  </a:cubicBezTo>
                  <a:cubicBezTo>
                    <a:pt x="36565" y="20315"/>
                    <a:pt x="36581" y="20319"/>
                    <a:pt x="36595" y="20319"/>
                  </a:cubicBezTo>
                  <a:cubicBezTo>
                    <a:pt x="36629" y="20319"/>
                    <a:pt x="36651" y="20296"/>
                    <a:pt x="36674" y="20274"/>
                  </a:cubicBezTo>
                  <a:cubicBezTo>
                    <a:pt x="36705" y="20242"/>
                    <a:pt x="36769" y="20211"/>
                    <a:pt x="36737" y="20147"/>
                  </a:cubicBezTo>
                  <a:cubicBezTo>
                    <a:pt x="36578" y="19641"/>
                    <a:pt x="36325" y="19134"/>
                    <a:pt x="36230" y="18596"/>
                  </a:cubicBezTo>
                  <a:cubicBezTo>
                    <a:pt x="36135" y="17994"/>
                    <a:pt x="36135" y="17424"/>
                    <a:pt x="36198" y="16822"/>
                  </a:cubicBezTo>
                  <a:cubicBezTo>
                    <a:pt x="36198" y="16775"/>
                    <a:pt x="36159" y="16751"/>
                    <a:pt x="36119" y="16751"/>
                  </a:cubicBezTo>
                  <a:cubicBezTo>
                    <a:pt x="36080" y="16751"/>
                    <a:pt x="36040" y="16775"/>
                    <a:pt x="36040" y="16822"/>
                  </a:cubicBezTo>
                  <a:cubicBezTo>
                    <a:pt x="36008" y="16854"/>
                    <a:pt x="36008" y="16885"/>
                    <a:pt x="36008" y="16917"/>
                  </a:cubicBezTo>
                  <a:lnTo>
                    <a:pt x="35977" y="16917"/>
                  </a:lnTo>
                  <a:cubicBezTo>
                    <a:pt x="35502" y="17075"/>
                    <a:pt x="35122" y="17360"/>
                    <a:pt x="34710" y="17677"/>
                  </a:cubicBezTo>
                  <a:cubicBezTo>
                    <a:pt x="33982" y="18184"/>
                    <a:pt x="33317" y="18532"/>
                    <a:pt x="32462" y="18786"/>
                  </a:cubicBezTo>
                  <a:cubicBezTo>
                    <a:pt x="31606" y="19039"/>
                    <a:pt x="30751" y="19261"/>
                    <a:pt x="30023" y="19799"/>
                  </a:cubicBezTo>
                  <a:cubicBezTo>
                    <a:pt x="31036" y="17519"/>
                    <a:pt x="30720" y="14985"/>
                    <a:pt x="32081" y="12863"/>
                  </a:cubicBezTo>
                  <a:cubicBezTo>
                    <a:pt x="32113" y="12863"/>
                    <a:pt x="32176" y="12863"/>
                    <a:pt x="32176" y="12832"/>
                  </a:cubicBezTo>
                  <a:cubicBezTo>
                    <a:pt x="33158" y="11818"/>
                    <a:pt x="34742" y="12167"/>
                    <a:pt x="35787" y="11280"/>
                  </a:cubicBezTo>
                  <a:cubicBezTo>
                    <a:pt x="36388" y="10805"/>
                    <a:pt x="36674" y="10108"/>
                    <a:pt x="37054" y="9443"/>
                  </a:cubicBezTo>
                  <a:cubicBezTo>
                    <a:pt x="37624" y="8462"/>
                    <a:pt x="38320" y="7765"/>
                    <a:pt x="39302" y="7195"/>
                  </a:cubicBezTo>
                  <a:lnTo>
                    <a:pt x="39397" y="7195"/>
                  </a:lnTo>
                  <a:cubicBezTo>
                    <a:pt x="39524" y="7195"/>
                    <a:pt x="39524" y="7005"/>
                    <a:pt x="39397" y="7005"/>
                  </a:cubicBezTo>
                  <a:cubicBezTo>
                    <a:pt x="38748" y="6971"/>
                    <a:pt x="38034" y="6909"/>
                    <a:pt x="37336" y="6909"/>
                  </a:cubicBezTo>
                  <a:cubicBezTo>
                    <a:pt x="36739" y="6909"/>
                    <a:pt x="36154" y="6954"/>
                    <a:pt x="35628" y="7100"/>
                  </a:cubicBezTo>
                  <a:cubicBezTo>
                    <a:pt x="34710" y="7353"/>
                    <a:pt x="34457" y="8113"/>
                    <a:pt x="33728" y="8525"/>
                  </a:cubicBezTo>
                  <a:cubicBezTo>
                    <a:pt x="32968" y="8905"/>
                    <a:pt x="32715" y="9253"/>
                    <a:pt x="32367" y="10108"/>
                  </a:cubicBezTo>
                  <a:cubicBezTo>
                    <a:pt x="32018" y="10932"/>
                    <a:pt x="31796" y="11723"/>
                    <a:pt x="31923" y="12610"/>
                  </a:cubicBezTo>
                  <a:cubicBezTo>
                    <a:pt x="31385" y="13370"/>
                    <a:pt x="30973" y="14194"/>
                    <a:pt x="30751" y="15112"/>
                  </a:cubicBezTo>
                  <a:cubicBezTo>
                    <a:pt x="30625" y="15524"/>
                    <a:pt x="30466" y="15967"/>
                    <a:pt x="30308" y="16379"/>
                  </a:cubicBezTo>
                  <a:cubicBezTo>
                    <a:pt x="30245" y="16600"/>
                    <a:pt x="30150" y="16790"/>
                    <a:pt x="30086" y="17012"/>
                  </a:cubicBezTo>
                  <a:cubicBezTo>
                    <a:pt x="30245" y="16379"/>
                    <a:pt x="30371" y="15745"/>
                    <a:pt x="30371" y="15112"/>
                  </a:cubicBezTo>
                  <a:cubicBezTo>
                    <a:pt x="30403" y="13592"/>
                    <a:pt x="29168" y="12547"/>
                    <a:pt x="28408" y="11375"/>
                  </a:cubicBezTo>
                  <a:cubicBezTo>
                    <a:pt x="28281" y="11185"/>
                    <a:pt x="28186" y="10995"/>
                    <a:pt x="28091" y="10805"/>
                  </a:cubicBezTo>
                  <a:cubicBezTo>
                    <a:pt x="27838" y="10330"/>
                    <a:pt x="27711" y="9792"/>
                    <a:pt x="27806" y="9158"/>
                  </a:cubicBezTo>
                  <a:cubicBezTo>
                    <a:pt x="27806" y="9158"/>
                    <a:pt x="27806" y="9158"/>
                    <a:pt x="27774" y="9127"/>
                  </a:cubicBezTo>
                  <a:cubicBezTo>
                    <a:pt x="27806" y="9095"/>
                    <a:pt x="27806" y="9063"/>
                    <a:pt x="27806" y="9032"/>
                  </a:cubicBezTo>
                  <a:cubicBezTo>
                    <a:pt x="28598" y="8018"/>
                    <a:pt x="29231" y="6910"/>
                    <a:pt x="29358" y="5580"/>
                  </a:cubicBezTo>
                  <a:cubicBezTo>
                    <a:pt x="29580" y="3711"/>
                    <a:pt x="29105" y="1874"/>
                    <a:pt x="30181" y="196"/>
                  </a:cubicBezTo>
                  <a:cubicBezTo>
                    <a:pt x="30238" y="111"/>
                    <a:pt x="30168" y="1"/>
                    <a:pt x="3006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31" name="Google Shape;331;p36"/>
            <p:cNvSpPr/>
            <p:nvPr/>
          </p:nvSpPr>
          <p:spPr>
            <a:xfrm rot="-5400000" flipH="1">
              <a:off x="6728542" y="92737"/>
              <a:ext cx="1072679" cy="1610231"/>
            </a:xfrm>
            <a:custGeom>
              <a:avLst/>
              <a:gdLst/>
              <a:ahLst/>
              <a:cxnLst/>
              <a:rect l="l" t="t" r="r" b="b"/>
              <a:pathLst>
                <a:path w="35364" h="53086" extrusionOk="0">
                  <a:moveTo>
                    <a:pt x="2252" y="1"/>
                  </a:moveTo>
                  <a:cubicBezTo>
                    <a:pt x="2122" y="1"/>
                    <a:pt x="1990" y="5"/>
                    <a:pt x="1858" y="13"/>
                  </a:cubicBezTo>
                  <a:cubicBezTo>
                    <a:pt x="1699" y="13"/>
                    <a:pt x="1668" y="234"/>
                    <a:pt x="1826" y="266"/>
                  </a:cubicBezTo>
                  <a:cubicBezTo>
                    <a:pt x="3251" y="1976"/>
                    <a:pt x="3853" y="4193"/>
                    <a:pt x="3346" y="6378"/>
                  </a:cubicBezTo>
                  <a:cubicBezTo>
                    <a:pt x="2966" y="8057"/>
                    <a:pt x="1921" y="9482"/>
                    <a:pt x="1604" y="11160"/>
                  </a:cubicBezTo>
                  <a:cubicBezTo>
                    <a:pt x="1003" y="14612"/>
                    <a:pt x="3790" y="17589"/>
                    <a:pt x="5626" y="20217"/>
                  </a:cubicBezTo>
                  <a:cubicBezTo>
                    <a:pt x="5595" y="20249"/>
                    <a:pt x="5595" y="20344"/>
                    <a:pt x="5658" y="20376"/>
                  </a:cubicBezTo>
                  <a:cubicBezTo>
                    <a:pt x="5246" y="22846"/>
                    <a:pt x="6291" y="25379"/>
                    <a:pt x="6481" y="27850"/>
                  </a:cubicBezTo>
                  <a:cubicBezTo>
                    <a:pt x="6576" y="29275"/>
                    <a:pt x="6640" y="30731"/>
                    <a:pt x="6925" y="32093"/>
                  </a:cubicBezTo>
                  <a:cubicBezTo>
                    <a:pt x="4898" y="27406"/>
                    <a:pt x="1763" y="23289"/>
                    <a:pt x="243" y="18317"/>
                  </a:cubicBezTo>
                  <a:cubicBezTo>
                    <a:pt x="231" y="18260"/>
                    <a:pt x="195" y="18236"/>
                    <a:pt x="155" y="18236"/>
                  </a:cubicBezTo>
                  <a:cubicBezTo>
                    <a:pt x="84" y="18236"/>
                    <a:pt x="1" y="18311"/>
                    <a:pt x="21" y="18412"/>
                  </a:cubicBezTo>
                  <a:cubicBezTo>
                    <a:pt x="1193" y="24334"/>
                    <a:pt x="5975" y="28831"/>
                    <a:pt x="7558" y="34658"/>
                  </a:cubicBezTo>
                  <a:cubicBezTo>
                    <a:pt x="8350" y="37635"/>
                    <a:pt x="9427" y="41341"/>
                    <a:pt x="8508" y="44381"/>
                  </a:cubicBezTo>
                  <a:cubicBezTo>
                    <a:pt x="8065" y="45901"/>
                    <a:pt x="7337" y="47358"/>
                    <a:pt x="6576" y="48783"/>
                  </a:cubicBezTo>
                  <a:cubicBezTo>
                    <a:pt x="5721" y="50018"/>
                    <a:pt x="5025" y="51380"/>
                    <a:pt x="4391" y="52710"/>
                  </a:cubicBezTo>
                  <a:cubicBezTo>
                    <a:pt x="4287" y="52918"/>
                    <a:pt x="4457" y="53085"/>
                    <a:pt x="4630" y="53085"/>
                  </a:cubicBezTo>
                  <a:cubicBezTo>
                    <a:pt x="4721" y="53085"/>
                    <a:pt x="4812" y="53040"/>
                    <a:pt x="4866" y="52931"/>
                  </a:cubicBezTo>
                  <a:cubicBezTo>
                    <a:pt x="5183" y="52298"/>
                    <a:pt x="5500" y="51633"/>
                    <a:pt x="5848" y="51000"/>
                  </a:cubicBezTo>
                  <a:cubicBezTo>
                    <a:pt x="6291" y="50240"/>
                    <a:pt x="6735" y="49479"/>
                    <a:pt x="7178" y="48719"/>
                  </a:cubicBezTo>
                  <a:cubicBezTo>
                    <a:pt x="8002" y="47421"/>
                    <a:pt x="8983" y="46281"/>
                    <a:pt x="10282" y="45458"/>
                  </a:cubicBezTo>
                  <a:cubicBezTo>
                    <a:pt x="10503" y="45299"/>
                    <a:pt x="10757" y="45141"/>
                    <a:pt x="11042" y="45014"/>
                  </a:cubicBezTo>
                  <a:cubicBezTo>
                    <a:pt x="11065" y="45026"/>
                    <a:pt x="11097" y="45033"/>
                    <a:pt x="11131" y="45033"/>
                  </a:cubicBezTo>
                  <a:cubicBezTo>
                    <a:pt x="11189" y="45033"/>
                    <a:pt x="11255" y="45011"/>
                    <a:pt x="11295" y="44951"/>
                  </a:cubicBezTo>
                  <a:cubicBezTo>
                    <a:pt x="11295" y="44919"/>
                    <a:pt x="11327" y="44887"/>
                    <a:pt x="11327" y="44856"/>
                  </a:cubicBezTo>
                  <a:cubicBezTo>
                    <a:pt x="12655" y="44230"/>
                    <a:pt x="14433" y="43722"/>
                    <a:pt x="16042" y="43722"/>
                  </a:cubicBezTo>
                  <a:cubicBezTo>
                    <a:pt x="17770" y="43722"/>
                    <a:pt x="19303" y="44308"/>
                    <a:pt x="19877" y="45964"/>
                  </a:cubicBezTo>
                  <a:cubicBezTo>
                    <a:pt x="19877" y="46028"/>
                    <a:pt x="19877" y="46059"/>
                    <a:pt x="19877" y="46091"/>
                  </a:cubicBezTo>
                  <a:cubicBezTo>
                    <a:pt x="19877" y="46169"/>
                    <a:pt x="19942" y="46226"/>
                    <a:pt x="20000" y="46226"/>
                  </a:cubicBezTo>
                  <a:cubicBezTo>
                    <a:pt x="20012" y="46226"/>
                    <a:pt x="20025" y="46223"/>
                    <a:pt x="20036" y="46218"/>
                  </a:cubicBezTo>
                  <a:cubicBezTo>
                    <a:pt x="20048" y="46222"/>
                    <a:pt x="20061" y="46224"/>
                    <a:pt x="20074" y="46224"/>
                  </a:cubicBezTo>
                  <a:cubicBezTo>
                    <a:pt x="20161" y="46224"/>
                    <a:pt x="20253" y="46138"/>
                    <a:pt x="20226" y="46028"/>
                  </a:cubicBezTo>
                  <a:cubicBezTo>
                    <a:pt x="20194" y="45964"/>
                    <a:pt x="20162" y="45901"/>
                    <a:pt x="20162" y="45838"/>
                  </a:cubicBezTo>
                  <a:cubicBezTo>
                    <a:pt x="20289" y="44729"/>
                    <a:pt x="20574" y="43241"/>
                    <a:pt x="19782" y="42354"/>
                  </a:cubicBezTo>
                  <a:cubicBezTo>
                    <a:pt x="19402" y="41974"/>
                    <a:pt x="18547" y="41594"/>
                    <a:pt x="18104" y="41277"/>
                  </a:cubicBezTo>
                  <a:cubicBezTo>
                    <a:pt x="17787" y="41056"/>
                    <a:pt x="17597" y="40834"/>
                    <a:pt x="17186" y="40739"/>
                  </a:cubicBezTo>
                  <a:cubicBezTo>
                    <a:pt x="17083" y="40719"/>
                    <a:pt x="16980" y="40711"/>
                    <a:pt x="16875" y="40711"/>
                  </a:cubicBezTo>
                  <a:cubicBezTo>
                    <a:pt x="15784" y="40711"/>
                    <a:pt x="14598" y="41690"/>
                    <a:pt x="13702" y="42037"/>
                  </a:cubicBezTo>
                  <a:cubicBezTo>
                    <a:pt x="12372" y="42544"/>
                    <a:pt x="11707" y="43336"/>
                    <a:pt x="11073" y="44571"/>
                  </a:cubicBezTo>
                  <a:cubicBezTo>
                    <a:pt x="9933" y="45141"/>
                    <a:pt x="8983" y="45933"/>
                    <a:pt x="8097" y="46819"/>
                  </a:cubicBezTo>
                  <a:cubicBezTo>
                    <a:pt x="8445" y="46059"/>
                    <a:pt x="8762" y="45299"/>
                    <a:pt x="8983" y="44507"/>
                  </a:cubicBezTo>
                  <a:cubicBezTo>
                    <a:pt x="10408" y="42101"/>
                    <a:pt x="11010" y="39314"/>
                    <a:pt x="12435" y="36875"/>
                  </a:cubicBezTo>
                  <a:cubicBezTo>
                    <a:pt x="13069" y="35862"/>
                    <a:pt x="13734" y="34880"/>
                    <a:pt x="14494" y="33962"/>
                  </a:cubicBezTo>
                  <a:cubicBezTo>
                    <a:pt x="14660" y="33939"/>
                    <a:pt x="14821" y="33930"/>
                    <a:pt x="14979" y="33930"/>
                  </a:cubicBezTo>
                  <a:cubicBezTo>
                    <a:pt x="15938" y="33930"/>
                    <a:pt x="16772" y="34287"/>
                    <a:pt x="17724" y="34342"/>
                  </a:cubicBezTo>
                  <a:cubicBezTo>
                    <a:pt x="17801" y="34346"/>
                    <a:pt x="17874" y="34349"/>
                    <a:pt x="17945" y="34349"/>
                  </a:cubicBezTo>
                  <a:cubicBezTo>
                    <a:pt x="18836" y="34349"/>
                    <a:pt x="19277" y="33988"/>
                    <a:pt x="20099" y="33518"/>
                  </a:cubicBezTo>
                  <a:cubicBezTo>
                    <a:pt x="21398" y="32758"/>
                    <a:pt x="22664" y="32948"/>
                    <a:pt x="24058" y="32600"/>
                  </a:cubicBezTo>
                  <a:cubicBezTo>
                    <a:pt x="25008" y="32347"/>
                    <a:pt x="25863" y="31840"/>
                    <a:pt x="26591" y="31207"/>
                  </a:cubicBezTo>
                  <a:cubicBezTo>
                    <a:pt x="27510" y="30383"/>
                    <a:pt x="28080" y="29433"/>
                    <a:pt x="28713" y="28388"/>
                  </a:cubicBezTo>
                  <a:cubicBezTo>
                    <a:pt x="29600" y="26900"/>
                    <a:pt x="30518" y="26044"/>
                    <a:pt x="31817" y="24873"/>
                  </a:cubicBezTo>
                  <a:cubicBezTo>
                    <a:pt x="32482" y="24271"/>
                    <a:pt x="33115" y="23669"/>
                    <a:pt x="33527" y="22846"/>
                  </a:cubicBezTo>
                  <a:cubicBezTo>
                    <a:pt x="34192" y="21547"/>
                    <a:pt x="34350" y="20122"/>
                    <a:pt x="35300" y="18951"/>
                  </a:cubicBezTo>
                  <a:cubicBezTo>
                    <a:pt x="35364" y="18887"/>
                    <a:pt x="35364" y="18792"/>
                    <a:pt x="35300" y="18729"/>
                  </a:cubicBezTo>
                  <a:cubicBezTo>
                    <a:pt x="35277" y="18660"/>
                    <a:pt x="35222" y="18608"/>
                    <a:pt x="35145" y="18608"/>
                  </a:cubicBezTo>
                  <a:cubicBezTo>
                    <a:pt x="35115" y="18608"/>
                    <a:pt x="35082" y="18616"/>
                    <a:pt x="35047" y="18634"/>
                  </a:cubicBezTo>
                  <a:cubicBezTo>
                    <a:pt x="33455" y="19644"/>
                    <a:pt x="31981" y="20092"/>
                    <a:pt x="30111" y="20092"/>
                  </a:cubicBezTo>
                  <a:cubicBezTo>
                    <a:pt x="30046" y="20092"/>
                    <a:pt x="29982" y="20092"/>
                    <a:pt x="29917" y="20091"/>
                  </a:cubicBezTo>
                  <a:cubicBezTo>
                    <a:pt x="29446" y="20080"/>
                    <a:pt x="28984" y="20068"/>
                    <a:pt x="28524" y="20068"/>
                  </a:cubicBezTo>
                  <a:cubicBezTo>
                    <a:pt x="27683" y="20068"/>
                    <a:pt x="26849" y="20106"/>
                    <a:pt x="25990" y="20249"/>
                  </a:cubicBezTo>
                  <a:cubicBezTo>
                    <a:pt x="24754" y="20471"/>
                    <a:pt x="23424" y="20819"/>
                    <a:pt x="22284" y="21421"/>
                  </a:cubicBezTo>
                  <a:cubicBezTo>
                    <a:pt x="21208" y="22023"/>
                    <a:pt x="20701" y="22973"/>
                    <a:pt x="19466" y="23384"/>
                  </a:cubicBezTo>
                  <a:cubicBezTo>
                    <a:pt x="17502" y="23986"/>
                    <a:pt x="16172" y="24588"/>
                    <a:pt x="15159" y="26551"/>
                  </a:cubicBezTo>
                  <a:cubicBezTo>
                    <a:pt x="14050" y="28610"/>
                    <a:pt x="14019" y="31112"/>
                    <a:pt x="14082" y="33392"/>
                  </a:cubicBezTo>
                  <a:cubicBezTo>
                    <a:pt x="14082" y="33488"/>
                    <a:pt x="14156" y="33530"/>
                    <a:pt x="14219" y="33530"/>
                  </a:cubicBezTo>
                  <a:cubicBezTo>
                    <a:pt x="14239" y="33530"/>
                    <a:pt x="14257" y="33526"/>
                    <a:pt x="14272" y="33518"/>
                  </a:cubicBezTo>
                  <a:lnTo>
                    <a:pt x="14272" y="33518"/>
                  </a:lnTo>
                  <a:cubicBezTo>
                    <a:pt x="13417" y="34500"/>
                    <a:pt x="12657" y="35545"/>
                    <a:pt x="11992" y="36654"/>
                  </a:cubicBezTo>
                  <a:cubicBezTo>
                    <a:pt x="10788" y="38680"/>
                    <a:pt x="10123" y="40929"/>
                    <a:pt x="9268" y="43082"/>
                  </a:cubicBezTo>
                  <a:cubicBezTo>
                    <a:pt x="9490" y="40834"/>
                    <a:pt x="8857" y="38554"/>
                    <a:pt x="8350" y="36400"/>
                  </a:cubicBezTo>
                  <a:cubicBezTo>
                    <a:pt x="8223" y="35798"/>
                    <a:pt x="8065" y="35228"/>
                    <a:pt x="7875" y="34627"/>
                  </a:cubicBezTo>
                  <a:lnTo>
                    <a:pt x="7875" y="34627"/>
                  </a:lnTo>
                  <a:cubicBezTo>
                    <a:pt x="7892" y="34635"/>
                    <a:pt x="7907" y="34639"/>
                    <a:pt x="7918" y="34639"/>
                  </a:cubicBezTo>
                  <a:cubicBezTo>
                    <a:pt x="7951" y="34639"/>
                    <a:pt x="7961" y="34610"/>
                    <a:pt x="7938" y="34563"/>
                  </a:cubicBezTo>
                  <a:cubicBezTo>
                    <a:pt x="6925" y="32347"/>
                    <a:pt x="6956" y="29940"/>
                    <a:pt x="6735" y="27565"/>
                  </a:cubicBezTo>
                  <a:cubicBezTo>
                    <a:pt x="6545" y="25158"/>
                    <a:pt x="5626" y="22814"/>
                    <a:pt x="5911" y="20376"/>
                  </a:cubicBezTo>
                  <a:cubicBezTo>
                    <a:pt x="5911" y="20344"/>
                    <a:pt x="5880" y="20344"/>
                    <a:pt x="5880" y="20312"/>
                  </a:cubicBezTo>
                  <a:cubicBezTo>
                    <a:pt x="9648" y="17842"/>
                    <a:pt x="11802" y="13345"/>
                    <a:pt x="11010" y="8817"/>
                  </a:cubicBezTo>
                  <a:cubicBezTo>
                    <a:pt x="10271" y="4723"/>
                    <a:pt x="6780" y="1"/>
                    <a:pt x="2252" y="1"/>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332" name="Google Shape;332;p36"/>
            <p:cNvSpPr/>
            <p:nvPr/>
          </p:nvSpPr>
          <p:spPr>
            <a:xfrm rot="-5400000" flipH="1">
              <a:off x="5548266" y="109013"/>
              <a:ext cx="965089" cy="1281123"/>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333" name="Google Shape;333;p36"/>
            <p:cNvSpPr/>
            <p:nvPr/>
          </p:nvSpPr>
          <p:spPr>
            <a:xfrm rot="-5400000" flipH="1">
              <a:off x="7898582" y="1188608"/>
              <a:ext cx="673412" cy="601554"/>
            </a:xfrm>
            <a:custGeom>
              <a:avLst/>
              <a:gdLst/>
              <a:ahLst/>
              <a:cxnLst/>
              <a:rect l="l" t="t" r="r" b="b"/>
              <a:pathLst>
                <a:path w="22201" h="19832" extrusionOk="0">
                  <a:moveTo>
                    <a:pt x="20015" y="9979"/>
                  </a:moveTo>
                  <a:lnTo>
                    <a:pt x="20015" y="9979"/>
                  </a:lnTo>
                  <a:cubicBezTo>
                    <a:pt x="20237" y="10106"/>
                    <a:pt x="20459" y="10296"/>
                    <a:pt x="20649" y="10486"/>
                  </a:cubicBezTo>
                  <a:cubicBezTo>
                    <a:pt x="20681" y="10486"/>
                    <a:pt x="20681" y="10517"/>
                    <a:pt x="20712" y="10549"/>
                  </a:cubicBezTo>
                  <a:cubicBezTo>
                    <a:pt x="20522" y="10391"/>
                    <a:pt x="20237" y="10169"/>
                    <a:pt x="20015" y="9979"/>
                  </a:cubicBezTo>
                  <a:close/>
                  <a:moveTo>
                    <a:pt x="12769" y="1"/>
                  </a:moveTo>
                  <a:cubicBezTo>
                    <a:pt x="11338" y="1"/>
                    <a:pt x="9969" y="530"/>
                    <a:pt x="8678" y="1175"/>
                  </a:cubicBezTo>
                  <a:cubicBezTo>
                    <a:pt x="6778" y="2094"/>
                    <a:pt x="4751" y="3329"/>
                    <a:pt x="3358" y="4944"/>
                  </a:cubicBezTo>
                  <a:cubicBezTo>
                    <a:pt x="2787" y="5609"/>
                    <a:pt x="2439" y="6306"/>
                    <a:pt x="2281" y="7192"/>
                  </a:cubicBezTo>
                  <a:cubicBezTo>
                    <a:pt x="2154" y="7731"/>
                    <a:pt x="2154" y="8301"/>
                    <a:pt x="1932" y="8839"/>
                  </a:cubicBezTo>
                  <a:cubicBezTo>
                    <a:pt x="1711" y="9441"/>
                    <a:pt x="1331" y="9979"/>
                    <a:pt x="1014" y="10517"/>
                  </a:cubicBezTo>
                  <a:cubicBezTo>
                    <a:pt x="412" y="11563"/>
                    <a:pt x="1" y="12861"/>
                    <a:pt x="761" y="13843"/>
                  </a:cubicBezTo>
                  <a:cubicBezTo>
                    <a:pt x="761" y="13969"/>
                    <a:pt x="824" y="14096"/>
                    <a:pt x="919" y="14349"/>
                  </a:cubicBezTo>
                  <a:cubicBezTo>
                    <a:pt x="919" y="14413"/>
                    <a:pt x="951" y="14476"/>
                    <a:pt x="982" y="14476"/>
                  </a:cubicBezTo>
                  <a:cubicBezTo>
                    <a:pt x="982" y="14508"/>
                    <a:pt x="982" y="14508"/>
                    <a:pt x="1014" y="14508"/>
                  </a:cubicBezTo>
                  <a:cubicBezTo>
                    <a:pt x="1267" y="15521"/>
                    <a:pt x="1932" y="16313"/>
                    <a:pt x="2946" y="16630"/>
                  </a:cubicBezTo>
                  <a:cubicBezTo>
                    <a:pt x="3706" y="16915"/>
                    <a:pt x="4561" y="16883"/>
                    <a:pt x="5384" y="17010"/>
                  </a:cubicBezTo>
                  <a:cubicBezTo>
                    <a:pt x="6334" y="17200"/>
                    <a:pt x="7284" y="17453"/>
                    <a:pt x="8171" y="17770"/>
                  </a:cubicBezTo>
                  <a:cubicBezTo>
                    <a:pt x="9377" y="18219"/>
                    <a:pt x="11640" y="19832"/>
                    <a:pt x="13409" y="19832"/>
                  </a:cubicBezTo>
                  <a:cubicBezTo>
                    <a:pt x="14010" y="19832"/>
                    <a:pt x="14554" y="19645"/>
                    <a:pt x="14980" y="19163"/>
                  </a:cubicBezTo>
                  <a:cubicBezTo>
                    <a:pt x="15360" y="19068"/>
                    <a:pt x="15708" y="18910"/>
                    <a:pt x="16057" y="18625"/>
                  </a:cubicBezTo>
                  <a:cubicBezTo>
                    <a:pt x="16849" y="17960"/>
                    <a:pt x="17229" y="16978"/>
                    <a:pt x="16944" y="16028"/>
                  </a:cubicBezTo>
                  <a:lnTo>
                    <a:pt x="16944" y="16028"/>
                  </a:lnTo>
                  <a:cubicBezTo>
                    <a:pt x="17122" y="16046"/>
                    <a:pt x="17298" y="16059"/>
                    <a:pt x="17471" y="16059"/>
                  </a:cubicBezTo>
                  <a:cubicBezTo>
                    <a:pt x="17913" y="16059"/>
                    <a:pt x="18339" y="15975"/>
                    <a:pt x="18749" y="15679"/>
                  </a:cubicBezTo>
                  <a:cubicBezTo>
                    <a:pt x="19604" y="15014"/>
                    <a:pt x="20712" y="13906"/>
                    <a:pt x="21219" y="12956"/>
                  </a:cubicBezTo>
                  <a:cubicBezTo>
                    <a:pt x="22201" y="11183"/>
                    <a:pt x="20902" y="10042"/>
                    <a:pt x="19414" y="9346"/>
                  </a:cubicBezTo>
                  <a:cubicBezTo>
                    <a:pt x="19952" y="8649"/>
                    <a:pt x="20522" y="7857"/>
                    <a:pt x="20395" y="6939"/>
                  </a:cubicBezTo>
                  <a:cubicBezTo>
                    <a:pt x="20364" y="6686"/>
                    <a:pt x="20269" y="6432"/>
                    <a:pt x="20142" y="6242"/>
                  </a:cubicBezTo>
                  <a:cubicBezTo>
                    <a:pt x="20015" y="6020"/>
                    <a:pt x="19825" y="5894"/>
                    <a:pt x="19635" y="5735"/>
                  </a:cubicBezTo>
                  <a:cubicBezTo>
                    <a:pt x="19065" y="5197"/>
                    <a:pt x="19224" y="5260"/>
                    <a:pt x="18749" y="4437"/>
                  </a:cubicBezTo>
                  <a:cubicBezTo>
                    <a:pt x="18622" y="4247"/>
                    <a:pt x="18527" y="4120"/>
                    <a:pt x="18400" y="4025"/>
                  </a:cubicBezTo>
                  <a:cubicBezTo>
                    <a:pt x="18907" y="3645"/>
                    <a:pt x="19224" y="3170"/>
                    <a:pt x="19382" y="2505"/>
                  </a:cubicBezTo>
                  <a:cubicBezTo>
                    <a:pt x="19382" y="2474"/>
                    <a:pt x="19382" y="2410"/>
                    <a:pt x="19319" y="2379"/>
                  </a:cubicBezTo>
                  <a:cubicBezTo>
                    <a:pt x="18997" y="2164"/>
                    <a:pt x="18744" y="2086"/>
                    <a:pt x="18406" y="2086"/>
                  </a:cubicBezTo>
                  <a:cubicBezTo>
                    <a:pt x="18344" y="2086"/>
                    <a:pt x="18279" y="2089"/>
                    <a:pt x="18210" y="2094"/>
                  </a:cubicBezTo>
                  <a:cubicBezTo>
                    <a:pt x="17767" y="2157"/>
                    <a:pt x="17324" y="2347"/>
                    <a:pt x="16880" y="2379"/>
                  </a:cubicBezTo>
                  <a:cubicBezTo>
                    <a:pt x="16826" y="2382"/>
                    <a:pt x="16772" y="2384"/>
                    <a:pt x="16719" y="2384"/>
                  </a:cubicBezTo>
                  <a:cubicBezTo>
                    <a:pt x="16272" y="2384"/>
                    <a:pt x="15851" y="2273"/>
                    <a:pt x="15455" y="2189"/>
                  </a:cubicBezTo>
                  <a:cubicBezTo>
                    <a:pt x="15126" y="2123"/>
                    <a:pt x="14674" y="2026"/>
                    <a:pt x="14259" y="2026"/>
                  </a:cubicBezTo>
                  <a:cubicBezTo>
                    <a:pt x="14076" y="2026"/>
                    <a:pt x="13900" y="2045"/>
                    <a:pt x="13745" y="2094"/>
                  </a:cubicBezTo>
                  <a:cubicBezTo>
                    <a:pt x="13808" y="1682"/>
                    <a:pt x="13840" y="1238"/>
                    <a:pt x="13840" y="763"/>
                  </a:cubicBezTo>
                  <a:cubicBezTo>
                    <a:pt x="13935" y="637"/>
                    <a:pt x="14030" y="510"/>
                    <a:pt x="14093" y="352"/>
                  </a:cubicBezTo>
                  <a:cubicBezTo>
                    <a:pt x="14125" y="257"/>
                    <a:pt x="14062" y="162"/>
                    <a:pt x="13967" y="130"/>
                  </a:cubicBezTo>
                  <a:cubicBezTo>
                    <a:pt x="13563" y="41"/>
                    <a:pt x="13164" y="1"/>
                    <a:pt x="12769" y="1"/>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34" name="Google Shape;334;p36"/>
            <p:cNvSpPr/>
            <p:nvPr/>
          </p:nvSpPr>
          <p:spPr>
            <a:xfrm rot="-5400000" flipH="1">
              <a:off x="8152169" y="799924"/>
              <a:ext cx="971" cy="1456"/>
            </a:xfrm>
            <a:custGeom>
              <a:avLst/>
              <a:gdLst/>
              <a:ahLst/>
              <a:cxnLst/>
              <a:rect l="l" t="t" r="r" b="b"/>
              <a:pathLst>
                <a:path w="32" h="48" extrusionOk="0">
                  <a:moveTo>
                    <a:pt x="16" y="0"/>
                  </a:moveTo>
                  <a:cubicBezTo>
                    <a:pt x="8" y="0"/>
                    <a:pt x="0" y="8"/>
                    <a:pt x="0" y="24"/>
                  </a:cubicBezTo>
                  <a:cubicBezTo>
                    <a:pt x="0" y="40"/>
                    <a:pt x="8" y="48"/>
                    <a:pt x="16" y="48"/>
                  </a:cubicBezTo>
                  <a:cubicBezTo>
                    <a:pt x="24" y="48"/>
                    <a:pt x="32" y="40"/>
                    <a:pt x="32" y="24"/>
                  </a:cubicBezTo>
                  <a:cubicBezTo>
                    <a:pt x="32" y="8"/>
                    <a:pt x="24" y="0"/>
                    <a:pt x="16"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35" name="Google Shape;335;p36"/>
            <p:cNvSpPr/>
            <p:nvPr/>
          </p:nvSpPr>
          <p:spPr>
            <a:xfrm rot="-5400000" flipH="1">
              <a:off x="7691400" y="142705"/>
              <a:ext cx="1533156" cy="1324590"/>
            </a:xfrm>
            <a:custGeom>
              <a:avLst/>
              <a:gdLst/>
              <a:ahLst/>
              <a:cxnLst/>
              <a:rect l="l" t="t" r="r" b="b"/>
              <a:pathLst>
                <a:path w="50545" h="43669" extrusionOk="0">
                  <a:moveTo>
                    <a:pt x="25482" y="0"/>
                  </a:moveTo>
                  <a:cubicBezTo>
                    <a:pt x="25455" y="0"/>
                    <a:pt x="25426" y="7"/>
                    <a:pt x="25399" y="20"/>
                  </a:cubicBezTo>
                  <a:cubicBezTo>
                    <a:pt x="22929" y="1382"/>
                    <a:pt x="21060" y="4295"/>
                    <a:pt x="21345" y="7177"/>
                  </a:cubicBezTo>
                  <a:cubicBezTo>
                    <a:pt x="21459" y="8685"/>
                    <a:pt x="22673" y="11140"/>
                    <a:pt x="24388" y="11140"/>
                  </a:cubicBezTo>
                  <a:cubicBezTo>
                    <a:pt x="24582" y="11140"/>
                    <a:pt x="24782" y="11108"/>
                    <a:pt x="24987" y="11041"/>
                  </a:cubicBezTo>
                  <a:cubicBezTo>
                    <a:pt x="25051" y="11358"/>
                    <a:pt x="25114" y="11643"/>
                    <a:pt x="25241" y="11896"/>
                  </a:cubicBezTo>
                  <a:cubicBezTo>
                    <a:pt x="25526" y="12846"/>
                    <a:pt x="26349" y="13543"/>
                    <a:pt x="27046" y="14176"/>
                  </a:cubicBezTo>
                  <a:cubicBezTo>
                    <a:pt x="28376" y="15411"/>
                    <a:pt x="29294" y="16646"/>
                    <a:pt x="29168" y="18546"/>
                  </a:cubicBezTo>
                  <a:cubicBezTo>
                    <a:pt x="28914" y="22062"/>
                    <a:pt x="27141" y="25767"/>
                    <a:pt x="25272" y="28649"/>
                  </a:cubicBezTo>
                  <a:cubicBezTo>
                    <a:pt x="25241" y="28649"/>
                    <a:pt x="25241" y="28680"/>
                    <a:pt x="25241" y="28712"/>
                  </a:cubicBezTo>
                  <a:cubicBezTo>
                    <a:pt x="23657" y="31436"/>
                    <a:pt x="21472" y="33462"/>
                    <a:pt x="18939" y="35331"/>
                  </a:cubicBezTo>
                  <a:cubicBezTo>
                    <a:pt x="16912" y="36819"/>
                    <a:pt x="14473" y="37579"/>
                    <a:pt x="12320" y="38846"/>
                  </a:cubicBezTo>
                  <a:cubicBezTo>
                    <a:pt x="14283" y="36503"/>
                    <a:pt x="12636" y="32259"/>
                    <a:pt x="15550" y="30454"/>
                  </a:cubicBezTo>
                  <a:cubicBezTo>
                    <a:pt x="16563" y="31056"/>
                    <a:pt x="17672" y="31499"/>
                    <a:pt x="18844" y="31689"/>
                  </a:cubicBezTo>
                  <a:cubicBezTo>
                    <a:pt x="18996" y="31716"/>
                    <a:pt x="19154" y="31727"/>
                    <a:pt x="19315" y="31727"/>
                  </a:cubicBezTo>
                  <a:cubicBezTo>
                    <a:pt x="20103" y="31727"/>
                    <a:pt x="20977" y="31462"/>
                    <a:pt x="21769" y="31462"/>
                  </a:cubicBezTo>
                  <a:cubicBezTo>
                    <a:pt x="22161" y="31462"/>
                    <a:pt x="22534" y="31527"/>
                    <a:pt x="22866" y="31721"/>
                  </a:cubicBezTo>
                  <a:cubicBezTo>
                    <a:pt x="22886" y="31734"/>
                    <a:pt x="22909" y="31740"/>
                    <a:pt x="22933" y="31740"/>
                  </a:cubicBezTo>
                  <a:cubicBezTo>
                    <a:pt x="23020" y="31740"/>
                    <a:pt x="23112" y="31655"/>
                    <a:pt x="23087" y="31531"/>
                  </a:cubicBezTo>
                  <a:cubicBezTo>
                    <a:pt x="22566" y="29659"/>
                    <a:pt x="20504" y="28504"/>
                    <a:pt x="18543" y="28504"/>
                  </a:cubicBezTo>
                  <a:cubicBezTo>
                    <a:pt x="17286" y="28504"/>
                    <a:pt x="16071" y="28978"/>
                    <a:pt x="15328" y="30042"/>
                  </a:cubicBezTo>
                  <a:cubicBezTo>
                    <a:pt x="15233" y="30042"/>
                    <a:pt x="15170" y="30137"/>
                    <a:pt x="15202" y="30201"/>
                  </a:cubicBezTo>
                  <a:cubicBezTo>
                    <a:pt x="13365" y="30866"/>
                    <a:pt x="13365" y="32924"/>
                    <a:pt x="12985" y="34603"/>
                  </a:cubicBezTo>
                  <a:cubicBezTo>
                    <a:pt x="13016" y="33874"/>
                    <a:pt x="12826" y="33146"/>
                    <a:pt x="12763" y="32386"/>
                  </a:cubicBezTo>
                  <a:cubicBezTo>
                    <a:pt x="12668" y="30739"/>
                    <a:pt x="13111" y="28174"/>
                    <a:pt x="14283" y="26939"/>
                  </a:cubicBezTo>
                  <a:cubicBezTo>
                    <a:pt x="14283" y="26939"/>
                    <a:pt x="14283" y="26907"/>
                    <a:pt x="14283" y="26907"/>
                  </a:cubicBezTo>
                  <a:cubicBezTo>
                    <a:pt x="15740" y="26210"/>
                    <a:pt x="17418" y="26305"/>
                    <a:pt x="18812" y="25482"/>
                  </a:cubicBezTo>
                  <a:cubicBezTo>
                    <a:pt x="19350" y="25165"/>
                    <a:pt x="19794" y="24753"/>
                    <a:pt x="20205" y="24278"/>
                  </a:cubicBezTo>
                  <a:cubicBezTo>
                    <a:pt x="20870" y="23487"/>
                    <a:pt x="21377" y="21967"/>
                    <a:pt x="22549" y="21935"/>
                  </a:cubicBezTo>
                  <a:cubicBezTo>
                    <a:pt x="22771" y="21903"/>
                    <a:pt x="22739" y="21650"/>
                    <a:pt x="22581" y="21650"/>
                  </a:cubicBezTo>
                  <a:lnTo>
                    <a:pt x="22581" y="21618"/>
                  </a:lnTo>
                  <a:cubicBezTo>
                    <a:pt x="20079" y="21808"/>
                    <a:pt x="17418" y="22030"/>
                    <a:pt x="15202" y="23328"/>
                  </a:cubicBezTo>
                  <a:cubicBezTo>
                    <a:pt x="14093" y="23962"/>
                    <a:pt x="12953" y="25387"/>
                    <a:pt x="13808" y="26495"/>
                  </a:cubicBezTo>
                  <a:cubicBezTo>
                    <a:pt x="13808" y="26527"/>
                    <a:pt x="13808" y="26527"/>
                    <a:pt x="13808" y="26559"/>
                  </a:cubicBezTo>
                  <a:cubicBezTo>
                    <a:pt x="12890" y="27762"/>
                    <a:pt x="12351" y="29155"/>
                    <a:pt x="12161" y="30676"/>
                  </a:cubicBezTo>
                  <a:cubicBezTo>
                    <a:pt x="11971" y="32259"/>
                    <a:pt x="12415" y="33842"/>
                    <a:pt x="12130" y="35426"/>
                  </a:cubicBezTo>
                  <a:cubicBezTo>
                    <a:pt x="12098" y="34856"/>
                    <a:pt x="11940" y="34317"/>
                    <a:pt x="11528" y="33842"/>
                  </a:cubicBezTo>
                  <a:cubicBezTo>
                    <a:pt x="10895" y="33114"/>
                    <a:pt x="9945" y="32639"/>
                    <a:pt x="9026" y="32322"/>
                  </a:cubicBezTo>
                  <a:cubicBezTo>
                    <a:pt x="8614" y="30834"/>
                    <a:pt x="6366" y="29916"/>
                    <a:pt x="5004" y="29884"/>
                  </a:cubicBezTo>
                  <a:cubicBezTo>
                    <a:pt x="4992" y="29884"/>
                    <a:pt x="4981" y="29884"/>
                    <a:pt x="4969" y="29884"/>
                  </a:cubicBezTo>
                  <a:cubicBezTo>
                    <a:pt x="2768" y="29884"/>
                    <a:pt x="1012" y="32808"/>
                    <a:pt x="634" y="34698"/>
                  </a:cubicBezTo>
                  <a:cubicBezTo>
                    <a:pt x="612" y="34805"/>
                    <a:pt x="693" y="34883"/>
                    <a:pt x="776" y="34883"/>
                  </a:cubicBezTo>
                  <a:cubicBezTo>
                    <a:pt x="816" y="34883"/>
                    <a:pt x="857" y="34865"/>
                    <a:pt x="887" y="34824"/>
                  </a:cubicBezTo>
                  <a:cubicBezTo>
                    <a:pt x="1299" y="34127"/>
                    <a:pt x="1204" y="34222"/>
                    <a:pt x="2186" y="33874"/>
                  </a:cubicBezTo>
                  <a:cubicBezTo>
                    <a:pt x="2664" y="33705"/>
                    <a:pt x="2909" y="33632"/>
                    <a:pt x="3126" y="33632"/>
                  </a:cubicBezTo>
                  <a:cubicBezTo>
                    <a:pt x="3355" y="33632"/>
                    <a:pt x="3553" y="33712"/>
                    <a:pt x="3959" y="33842"/>
                  </a:cubicBezTo>
                  <a:cubicBezTo>
                    <a:pt x="4428" y="33989"/>
                    <a:pt x="4870" y="34163"/>
                    <a:pt x="5360" y="34163"/>
                  </a:cubicBezTo>
                  <a:cubicBezTo>
                    <a:pt x="5399" y="34163"/>
                    <a:pt x="5439" y="34162"/>
                    <a:pt x="5479" y="34159"/>
                  </a:cubicBezTo>
                  <a:cubicBezTo>
                    <a:pt x="6683" y="34127"/>
                    <a:pt x="7949" y="33304"/>
                    <a:pt x="9026" y="32797"/>
                  </a:cubicBezTo>
                  <a:cubicBezTo>
                    <a:pt x="10198" y="33526"/>
                    <a:pt x="11528" y="34317"/>
                    <a:pt x="11465" y="35933"/>
                  </a:cubicBezTo>
                  <a:cubicBezTo>
                    <a:pt x="11401" y="37358"/>
                    <a:pt x="10040" y="39068"/>
                    <a:pt x="9026" y="40018"/>
                  </a:cubicBezTo>
                  <a:cubicBezTo>
                    <a:pt x="6968" y="41886"/>
                    <a:pt x="3326" y="42013"/>
                    <a:pt x="697" y="42045"/>
                  </a:cubicBezTo>
                  <a:cubicBezTo>
                    <a:pt x="634" y="42045"/>
                    <a:pt x="602" y="42045"/>
                    <a:pt x="571" y="42076"/>
                  </a:cubicBezTo>
                  <a:cubicBezTo>
                    <a:pt x="159" y="42393"/>
                    <a:pt x="0" y="43375"/>
                    <a:pt x="571" y="43565"/>
                  </a:cubicBezTo>
                  <a:cubicBezTo>
                    <a:pt x="571" y="43617"/>
                    <a:pt x="613" y="43668"/>
                    <a:pt x="663" y="43668"/>
                  </a:cubicBezTo>
                  <a:cubicBezTo>
                    <a:pt x="674" y="43668"/>
                    <a:pt x="686" y="43666"/>
                    <a:pt x="697" y="43660"/>
                  </a:cubicBezTo>
                  <a:cubicBezTo>
                    <a:pt x="4941" y="42995"/>
                    <a:pt x="8994" y="41538"/>
                    <a:pt x="12953" y="39955"/>
                  </a:cubicBezTo>
                  <a:cubicBezTo>
                    <a:pt x="16975" y="38339"/>
                    <a:pt x="20585" y="35996"/>
                    <a:pt x="24101" y="33462"/>
                  </a:cubicBezTo>
                  <a:cubicBezTo>
                    <a:pt x="24123" y="33507"/>
                    <a:pt x="24161" y="33552"/>
                    <a:pt x="24215" y="33552"/>
                  </a:cubicBezTo>
                  <a:cubicBezTo>
                    <a:pt x="24238" y="33552"/>
                    <a:pt x="24263" y="33544"/>
                    <a:pt x="24291" y="33526"/>
                  </a:cubicBezTo>
                  <a:cubicBezTo>
                    <a:pt x="24892" y="33241"/>
                    <a:pt x="25557" y="33051"/>
                    <a:pt x="26191" y="32924"/>
                  </a:cubicBezTo>
                  <a:cubicBezTo>
                    <a:pt x="27394" y="33177"/>
                    <a:pt x="28534" y="33494"/>
                    <a:pt x="29706" y="33874"/>
                  </a:cubicBezTo>
                  <a:lnTo>
                    <a:pt x="29738" y="33874"/>
                  </a:lnTo>
                  <a:cubicBezTo>
                    <a:pt x="29769" y="33874"/>
                    <a:pt x="29769" y="33874"/>
                    <a:pt x="29769" y="33906"/>
                  </a:cubicBezTo>
                  <a:cubicBezTo>
                    <a:pt x="29643" y="35869"/>
                    <a:pt x="30054" y="38244"/>
                    <a:pt x="31511" y="39701"/>
                  </a:cubicBezTo>
                  <a:cubicBezTo>
                    <a:pt x="32113" y="40303"/>
                    <a:pt x="32905" y="40525"/>
                    <a:pt x="33760" y="40620"/>
                  </a:cubicBezTo>
                  <a:cubicBezTo>
                    <a:pt x="35407" y="40810"/>
                    <a:pt x="37085" y="40841"/>
                    <a:pt x="38763" y="40968"/>
                  </a:cubicBezTo>
                  <a:cubicBezTo>
                    <a:pt x="38922" y="40968"/>
                    <a:pt x="38985" y="40715"/>
                    <a:pt x="38827" y="40683"/>
                  </a:cubicBezTo>
                  <a:cubicBezTo>
                    <a:pt x="36325" y="40081"/>
                    <a:pt x="35882" y="37453"/>
                    <a:pt x="34456" y="35711"/>
                  </a:cubicBezTo>
                  <a:cubicBezTo>
                    <a:pt x="33380" y="34381"/>
                    <a:pt x="31701" y="33779"/>
                    <a:pt x="30054" y="33621"/>
                  </a:cubicBezTo>
                  <a:cubicBezTo>
                    <a:pt x="30017" y="33584"/>
                    <a:pt x="29969" y="33568"/>
                    <a:pt x="29923" y="33568"/>
                  </a:cubicBezTo>
                  <a:cubicBezTo>
                    <a:pt x="29891" y="33568"/>
                    <a:pt x="29859" y="33576"/>
                    <a:pt x="29833" y="33589"/>
                  </a:cubicBezTo>
                  <a:lnTo>
                    <a:pt x="29801" y="33589"/>
                  </a:lnTo>
                  <a:cubicBezTo>
                    <a:pt x="29801" y="33589"/>
                    <a:pt x="29769" y="33589"/>
                    <a:pt x="29769" y="33621"/>
                  </a:cubicBezTo>
                  <a:cubicBezTo>
                    <a:pt x="28851" y="33209"/>
                    <a:pt x="27806" y="32924"/>
                    <a:pt x="26793" y="32797"/>
                  </a:cubicBezTo>
                  <a:cubicBezTo>
                    <a:pt x="27933" y="32607"/>
                    <a:pt x="29073" y="32607"/>
                    <a:pt x="30213" y="32607"/>
                  </a:cubicBezTo>
                  <a:cubicBezTo>
                    <a:pt x="32525" y="32607"/>
                    <a:pt x="34710" y="32734"/>
                    <a:pt x="36927" y="33399"/>
                  </a:cubicBezTo>
                  <a:lnTo>
                    <a:pt x="36958" y="33399"/>
                  </a:lnTo>
                  <a:cubicBezTo>
                    <a:pt x="36958" y="33399"/>
                    <a:pt x="36958" y="33431"/>
                    <a:pt x="36958" y="33431"/>
                  </a:cubicBezTo>
                  <a:cubicBezTo>
                    <a:pt x="36908" y="33555"/>
                    <a:pt x="37015" y="33641"/>
                    <a:pt x="37109" y="33641"/>
                  </a:cubicBezTo>
                  <a:cubicBezTo>
                    <a:pt x="37135" y="33641"/>
                    <a:pt x="37160" y="33634"/>
                    <a:pt x="37180" y="33621"/>
                  </a:cubicBezTo>
                  <a:cubicBezTo>
                    <a:pt x="37780" y="35721"/>
                    <a:pt x="40511" y="37053"/>
                    <a:pt x="42601" y="37053"/>
                  </a:cubicBezTo>
                  <a:cubicBezTo>
                    <a:pt x="42718" y="37053"/>
                    <a:pt x="42832" y="37049"/>
                    <a:pt x="42944" y="37041"/>
                  </a:cubicBezTo>
                  <a:cubicBezTo>
                    <a:pt x="43767" y="36978"/>
                    <a:pt x="44591" y="36756"/>
                    <a:pt x="45414" y="36566"/>
                  </a:cubicBezTo>
                  <a:cubicBezTo>
                    <a:pt x="46142" y="36408"/>
                    <a:pt x="47092" y="36344"/>
                    <a:pt x="47757" y="35996"/>
                  </a:cubicBezTo>
                  <a:cubicBezTo>
                    <a:pt x="48264" y="35711"/>
                    <a:pt x="48549" y="35299"/>
                    <a:pt x="48359" y="34761"/>
                  </a:cubicBezTo>
                  <a:cubicBezTo>
                    <a:pt x="48858" y="34618"/>
                    <a:pt x="49339" y="34494"/>
                    <a:pt x="49856" y="34494"/>
                  </a:cubicBezTo>
                  <a:cubicBezTo>
                    <a:pt x="50028" y="34494"/>
                    <a:pt x="50204" y="34507"/>
                    <a:pt x="50386" y="34539"/>
                  </a:cubicBezTo>
                  <a:cubicBezTo>
                    <a:pt x="50481" y="34539"/>
                    <a:pt x="50544" y="34476"/>
                    <a:pt x="50513" y="34381"/>
                  </a:cubicBezTo>
                  <a:cubicBezTo>
                    <a:pt x="50006" y="33114"/>
                    <a:pt x="49119" y="32101"/>
                    <a:pt x="47852" y="31531"/>
                  </a:cubicBezTo>
                  <a:cubicBezTo>
                    <a:pt x="48074" y="31341"/>
                    <a:pt x="48327" y="31151"/>
                    <a:pt x="48613" y="31024"/>
                  </a:cubicBezTo>
                  <a:cubicBezTo>
                    <a:pt x="48676" y="31056"/>
                    <a:pt x="48708" y="31087"/>
                    <a:pt x="48803" y="31119"/>
                  </a:cubicBezTo>
                  <a:cubicBezTo>
                    <a:pt x="48818" y="31125"/>
                    <a:pt x="48833" y="31128"/>
                    <a:pt x="48847" y="31128"/>
                  </a:cubicBezTo>
                  <a:cubicBezTo>
                    <a:pt x="48971" y="31128"/>
                    <a:pt x="49009" y="30891"/>
                    <a:pt x="48866" y="30834"/>
                  </a:cubicBezTo>
                  <a:lnTo>
                    <a:pt x="48834" y="30834"/>
                  </a:lnTo>
                  <a:cubicBezTo>
                    <a:pt x="48834" y="30788"/>
                    <a:pt x="48800" y="30758"/>
                    <a:pt x="48757" y="30758"/>
                  </a:cubicBezTo>
                  <a:cubicBezTo>
                    <a:pt x="48741" y="30758"/>
                    <a:pt x="48724" y="30762"/>
                    <a:pt x="48708" y="30771"/>
                  </a:cubicBezTo>
                  <a:lnTo>
                    <a:pt x="48676" y="30771"/>
                  </a:lnTo>
                  <a:cubicBezTo>
                    <a:pt x="46649" y="30006"/>
                    <a:pt x="44313" y="29232"/>
                    <a:pt x="42088" y="29232"/>
                  </a:cubicBezTo>
                  <a:cubicBezTo>
                    <a:pt x="40349" y="29232"/>
                    <a:pt x="38678" y="29704"/>
                    <a:pt x="37275" y="31024"/>
                  </a:cubicBezTo>
                  <a:cubicBezTo>
                    <a:pt x="37275" y="30992"/>
                    <a:pt x="37275" y="30992"/>
                    <a:pt x="37275" y="30992"/>
                  </a:cubicBezTo>
                  <a:cubicBezTo>
                    <a:pt x="37254" y="30908"/>
                    <a:pt x="37205" y="30866"/>
                    <a:pt x="37146" y="30866"/>
                  </a:cubicBezTo>
                  <a:cubicBezTo>
                    <a:pt x="37117" y="30866"/>
                    <a:pt x="37085" y="30876"/>
                    <a:pt x="37053" y="30897"/>
                  </a:cubicBezTo>
                  <a:cubicBezTo>
                    <a:pt x="35683" y="31475"/>
                    <a:pt x="34222" y="31601"/>
                    <a:pt x="32739" y="31601"/>
                  </a:cubicBezTo>
                  <a:cubicBezTo>
                    <a:pt x="31598" y="31601"/>
                    <a:pt x="30443" y="31527"/>
                    <a:pt x="29307" y="31527"/>
                  </a:cubicBezTo>
                  <a:cubicBezTo>
                    <a:pt x="27553" y="31527"/>
                    <a:pt x="25843" y="31704"/>
                    <a:pt x="24291" y="32607"/>
                  </a:cubicBezTo>
                  <a:cubicBezTo>
                    <a:pt x="24512" y="30897"/>
                    <a:pt x="26317" y="29947"/>
                    <a:pt x="27426" y="28775"/>
                  </a:cubicBezTo>
                  <a:cubicBezTo>
                    <a:pt x="28376" y="27794"/>
                    <a:pt x="29136" y="26685"/>
                    <a:pt x="29959" y="25577"/>
                  </a:cubicBezTo>
                  <a:cubicBezTo>
                    <a:pt x="31610" y="23348"/>
                    <a:pt x="33883" y="20904"/>
                    <a:pt x="36757" y="20904"/>
                  </a:cubicBezTo>
                  <a:cubicBezTo>
                    <a:pt x="37190" y="20904"/>
                    <a:pt x="37638" y="20959"/>
                    <a:pt x="38098" y="21080"/>
                  </a:cubicBezTo>
                  <a:cubicBezTo>
                    <a:pt x="38110" y="21086"/>
                    <a:pt x="38122" y="21088"/>
                    <a:pt x="38133" y="21088"/>
                  </a:cubicBezTo>
                  <a:cubicBezTo>
                    <a:pt x="38183" y="21088"/>
                    <a:pt x="38225" y="21037"/>
                    <a:pt x="38225" y="20985"/>
                  </a:cubicBezTo>
                  <a:cubicBezTo>
                    <a:pt x="38288" y="20985"/>
                    <a:pt x="38320" y="20922"/>
                    <a:pt x="38257" y="20858"/>
                  </a:cubicBezTo>
                  <a:cubicBezTo>
                    <a:pt x="37940" y="20320"/>
                    <a:pt x="37560" y="19845"/>
                    <a:pt x="37307" y="19243"/>
                  </a:cubicBezTo>
                  <a:cubicBezTo>
                    <a:pt x="37022" y="18610"/>
                    <a:pt x="36895" y="17945"/>
                    <a:pt x="36768" y="17280"/>
                  </a:cubicBezTo>
                  <a:cubicBezTo>
                    <a:pt x="36768" y="17221"/>
                    <a:pt x="36727" y="17196"/>
                    <a:pt x="36683" y="17196"/>
                  </a:cubicBezTo>
                  <a:cubicBezTo>
                    <a:pt x="36633" y="17196"/>
                    <a:pt x="36578" y="17229"/>
                    <a:pt x="36578" y="17280"/>
                  </a:cubicBezTo>
                  <a:cubicBezTo>
                    <a:pt x="36578" y="17311"/>
                    <a:pt x="36578" y="17375"/>
                    <a:pt x="36578" y="17406"/>
                  </a:cubicBezTo>
                  <a:cubicBezTo>
                    <a:pt x="36040" y="17723"/>
                    <a:pt x="35692" y="18135"/>
                    <a:pt x="35311" y="18610"/>
                  </a:cubicBezTo>
                  <a:cubicBezTo>
                    <a:pt x="34646" y="19401"/>
                    <a:pt x="33981" y="19940"/>
                    <a:pt x="33095" y="20447"/>
                  </a:cubicBezTo>
                  <a:cubicBezTo>
                    <a:pt x="32208" y="20985"/>
                    <a:pt x="31290" y="21428"/>
                    <a:pt x="30624" y="22220"/>
                  </a:cubicBezTo>
                  <a:cubicBezTo>
                    <a:pt x="31195" y="19401"/>
                    <a:pt x="30118" y="16646"/>
                    <a:pt x="31131" y="13891"/>
                  </a:cubicBezTo>
                  <a:cubicBezTo>
                    <a:pt x="31163" y="13891"/>
                    <a:pt x="31195" y="13859"/>
                    <a:pt x="31226" y="13828"/>
                  </a:cubicBezTo>
                  <a:cubicBezTo>
                    <a:pt x="32050" y="12434"/>
                    <a:pt x="33886" y="12403"/>
                    <a:pt x="34836" y="11136"/>
                  </a:cubicBezTo>
                  <a:cubicBezTo>
                    <a:pt x="35407" y="10439"/>
                    <a:pt x="35502" y="9584"/>
                    <a:pt x="35755" y="8729"/>
                  </a:cubicBezTo>
                  <a:cubicBezTo>
                    <a:pt x="36167" y="7494"/>
                    <a:pt x="36768" y="6512"/>
                    <a:pt x="37718" y="5625"/>
                  </a:cubicBezTo>
                  <a:lnTo>
                    <a:pt x="37813" y="5594"/>
                  </a:lnTo>
                  <a:cubicBezTo>
                    <a:pt x="37932" y="5564"/>
                    <a:pt x="37912" y="5369"/>
                    <a:pt x="37780" y="5369"/>
                  </a:cubicBezTo>
                  <a:cubicBezTo>
                    <a:pt x="37770" y="5369"/>
                    <a:pt x="37761" y="5370"/>
                    <a:pt x="37750" y="5372"/>
                  </a:cubicBezTo>
                  <a:cubicBezTo>
                    <a:pt x="36388" y="5625"/>
                    <a:pt x="34773" y="5815"/>
                    <a:pt x="33538" y="6481"/>
                  </a:cubicBezTo>
                  <a:cubicBezTo>
                    <a:pt x="32588" y="7019"/>
                    <a:pt x="32525" y="7937"/>
                    <a:pt x="31796" y="8571"/>
                  </a:cubicBezTo>
                  <a:cubicBezTo>
                    <a:pt x="31036" y="9236"/>
                    <a:pt x="30846" y="9679"/>
                    <a:pt x="30688" y="10756"/>
                  </a:cubicBezTo>
                  <a:cubicBezTo>
                    <a:pt x="30529" y="11738"/>
                    <a:pt x="30498" y="12688"/>
                    <a:pt x="30846" y="13638"/>
                  </a:cubicBezTo>
                  <a:cubicBezTo>
                    <a:pt x="30434" y="14651"/>
                    <a:pt x="30213" y="15696"/>
                    <a:pt x="30213" y="16773"/>
                  </a:cubicBezTo>
                  <a:cubicBezTo>
                    <a:pt x="30149" y="17280"/>
                    <a:pt x="30118" y="17818"/>
                    <a:pt x="30054" y="18325"/>
                  </a:cubicBezTo>
                  <a:cubicBezTo>
                    <a:pt x="30023" y="18578"/>
                    <a:pt x="29991" y="18831"/>
                    <a:pt x="29959" y="19085"/>
                  </a:cubicBezTo>
                  <a:cubicBezTo>
                    <a:pt x="29959" y="18356"/>
                    <a:pt x="29959" y="17596"/>
                    <a:pt x="29801" y="16868"/>
                  </a:cubicBezTo>
                  <a:cubicBezTo>
                    <a:pt x="29389" y="15158"/>
                    <a:pt x="27774" y="14334"/>
                    <a:pt x="26571" y="13194"/>
                  </a:cubicBezTo>
                  <a:cubicBezTo>
                    <a:pt x="26412" y="13004"/>
                    <a:pt x="26254" y="12846"/>
                    <a:pt x="26096" y="12656"/>
                  </a:cubicBezTo>
                  <a:cubicBezTo>
                    <a:pt x="25684" y="12181"/>
                    <a:pt x="25367" y="11611"/>
                    <a:pt x="25304" y="10883"/>
                  </a:cubicBezTo>
                  <a:cubicBezTo>
                    <a:pt x="25304" y="10883"/>
                    <a:pt x="25304" y="10883"/>
                    <a:pt x="25304" y="10851"/>
                  </a:cubicBezTo>
                  <a:cubicBezTo>
                    <a:pt x="25304" y="10819"/>
                    <a:pt x="25304" y="10788"/>
                    <a:pt x="25272" y="10756"/>
                  </a:cubicBezTo>
                  <a:cubicBezTo>
                    <a:pt x="25906" y="9362"/>
                    <a:pt x="26317" y="7969"/>
                    <a:pt x="26127" y="6449"/>
                  </a:cubicBezTo>
                  <a:cubicBezTo>
                    <a:pt x="25842" y="4295"/>
                    <a:pt x="24861" y="2332"/>
                    <a:pt x="25621" y="210"/>
                  </a:cubicBezTo>
                  <a:cubicBezTo>
                    <a:pt x="25671" y="86"/>
                    <a:pt x="25583" y="0"/>
                    <a:pt x="25482"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36" name="Google Shape;336;p36"/>
            <p:cNvSpPr/>
            <p:nvPr/>
          </p:nvSpPr>
          <p:spPr>
            <a:xfrm rot="-5400000" flipH="1">
              <a:off x="4702856" y="459717"/>
              <a:ext cx="1056663" cy="682876"/>
            </a:xfrm>
            <a:custGeom>
              <a:avLst/>
              <a:gdLst/>
              <a:ahLst/>
              <a:cxnLst/>
              <a:rect l="l" t="t" r="r" b="b"/>
              <a:pathLst>
                <a:path w="34836" h="22513" extrusionOk="0">
                  <a:moveTo>
                    <a:pt x="22485" y="9275"/>
                  </a:moveTo>
                  <a:lnTo>
                    <a:pt x="22485" y="9275"/>
                  </a:lnTo>
                  <a:cubicBezTo>
                    <a:pt x="24132" y="10383"/>
                    <a:pt x="26412" y="10003"/>
                    <a:pt x="28280" y="10573"/>
                  </a:cubicBezTo>
                  <a:cubicBezTo>
                    <a:pt x="30655" y="11302"/>
                    <a:pt x="32556" y="12664"/>
                    <a:pt x="34107" y="14564"/>
                  </a:cubicBezTo>
                  <a:cubicBezTo>
                    <a:pt x="34012" y="14500"/>
                    <a:pt x="33917" y="14469"/>
                    <a:pt x="33854" y="14437"/>
                  </a:cubicBezTo>
                  <a:cubicBezTo>
                    <a:pt x="32397" y="13677"/>
                    <a:pt x="30655" y="13550"/>
                    <a:pt x="29040" y="13265"/>
                  </a:cubicBezTo>
                  <a:cubicBezTo>
                    <a:pt x="26190" y="12790"/>
                    <a:pt x="24100" y="11650"/>
                    <a:pt x="22485" y="9275"/>
                  </a:cubicBezTo>
                  <a:close/>
                  <a:moveTo>
                    <a:pt x="22200" y="9117"/>
                  </a:moveTo>
                  <a:lnTo>
                    <a:pt x="22200" y="9117"/>
                  </a:lnTo>
                  <a:cubicBezTo>
                    <a:pt x="24100" y="13075"/>
                    <a:pt x="28154" y="13170"/>
                    <a:pt x="31859" y="14120"/>
                  </a:cubicBezTo>
                  <a:cubicBezTo>
                    <a:pt x="30909" y="14152"/>
                    <a:pt x="29927" y="14405"/>
                    <a:pt x="28945" y="14564"/>
                  </a:cubicBezTo>
                  <a:cubicBezTo>
                    <a:pt x="28377" y="14668"/>
                    <a:pt x="27806" y="14735"/>
                    <a:pt x="27247" y="14735"/>
                  </a:cubicBezTo>
                  <a:cubicBezTo>
                    <a:pt x="25937" y="14735"/>
                    <a:pt x="24696" y="14366"/>
                    <a:pt x="23720" y="13234"/>
                  </a:cubicBezTo>
                  <a:cubicBezTo>
                    <a:pt x="22770" y="12125"/>
                    <a:pt x="22358" y="10542"/>
                    <a:pt x="22200" y="9117"/>
                  </a:cubicBezTo>
                  <a:close/>
                  <a:moveTo>
                    <a:pt x="13997" y="2276"/>
                  </a:moveTo>
                  <a:cubicBezTo>
                    <a:pt x="15834" y="2783"/>
                    <a:pt x="17703" y="4430"/>
                    <a:pt x="18748" y="5823"/>
                  </a:cubicBezTo>
                  <a:cubicBezTo>
                    <a:pt x="20110" y="7692"/>
                    <a:pt x="20458" y="10193"/>
                    <a:pt x="19951" y="12442"/>
                  </a:cubicBezTo>
                  <a:cubicBezTo>
                    <a:pt x="19635" y="13740"/>
                    <a:pt x="19065" y="14975"/>
                    <a:pt x="18336" y="16084"/>
                  </a:cubicBezTo>
                  <a:cubicBezTo>
                    <a:pt x="18083" y="16432"/>
                    <a:pt x="17639" y="17192"/>
                    <a:pt x="17259" y="17446"/>
                  </a:cubicBezTo>
                  <a:cubicBezTo>
                    <a:pt x="16848" y="17636"/>
                    <a:pt x="16436" y="17826"/>
                    <a:pt x="15993" y="17984"/>
                  </a:cubicBezTo>
                  <a:cubicBezTo>
                    <a:pt x="15961" y="17857"/>
                    <a:pt x="15898" y="17699"/>
                    <a:pt x="15803" y="17572"/>
                  </a:cubicBezTo>
                  <a:cubicBezTo>
                    <a:pt x="15613" y="17541"/>
                    <a:pt x="15486" y="17446"/>
                    <a:pt x="15359" y="17414"/>
                  </a:cubicBezTo>
                  <a:cubicBezTo>
                    <a:pt x="15359" y="17319"/>
                    <a:pt x="15328" y="17224"/>
                    <a:pt x="15201" y="17224"/>
                  </a:cubicBezTo>
                  <a:cubicBezTo>
                    <a:pt x="14726" y="17224"/>
                    <a:pt x="14884" y="17224"/>
                    <a:pt x="14504" y="17572"/>
                  </a:cubicBezTo>
                  <a:cubicBezTo>
                    <a:pt x="14187" y="17889"/>
                    <a:pt x="14061" y="18491"/>
                    <a:pt x="13807" y="18871"/>
                  </a:cubicBezTo>
                  <a:cubicBezTo>
                    <a:pt x="13332" y="19536"/>
                    <a:pt x="12667" y="20137"/>
                    <a:pt x="11907" y="20486"/>
                  </a:cubicBezTo>
                  <a:cubicBezTo>
                    <a:pt x="10926" y="20961"/>
                    <a:pt x="9817" y="21246"/>
                    <a:pt x="8677" y="21468"/>
                  </a:cubicBezTo>
                  <a:cubicBezTo>
                    <a:pt x="11654" y="18681"/>
                    <a:pt x="13839" y="15197"/>
                    <a:pt x="14916" y="11238"/>
                  </a:cubicBezTo>
                  <a:cubicBezTo>
                    <a:pt x="15708" y="8388"/>
                    <a:pt x="16214" y="4556"/>
                    <a:pt x="13997" y="2276"/>
                  </a:cubicBezTo>
                  <a:close/>
                  <a:moveTo>
                    <a:pt x="13554" y="2181"/>
                  </a:moveTo>
                  <a:cubicBezTo>
                    <a:pt x="16214" y="4841"/>
                    <a:pt x="15328" y="9243"/>
                    <a:pt x="14187" y="12505"/>
                  </a:cubicBezTo>
                  <a:cubicBezTo>
                    <a:pt x="12952" y="16020"/>
                    <a:pt x="10831" y="19092"/>
                    <a:pt x="8107" y="21563"/>
                  </a:cubicBezTo>
                  <a:cubicBezTo>
                    <a:pt x="8075" y="21563"/>
                    <a:pt x="8075" y="21594"/>
                    <a:pt x="8075" y="21594"/>
                  </a:cubicBezTo>
                  <a:cubicBezTo>
                    <a:pt x="7442" y="21721"/>
                    <a:pt x="6809" y="21816"/>
                    <a:pt x="6207" y="21943"/>
                  </a:cubicBezTo>
                  <a:cubicBezTo>
                    <a:pt x="8487" y="20327"/>
                    <a:pt x="8899" y="15609"/>
                    <a:pt x="9184" y="13360"/>
                  </a:cubicBezTo>
                  <a:cubicBezTo>
                    <a:pt x="9500" y="10732"/>
                    <a:pt x="9627" y="7787"/>
                    <a:pt x="11401" y="5696"/>
                  </a:cubicBezTo>
                  <a:cubicBezTo>
                    <a:pt x="11907" y="5095"/>
                    <a:pt x="12604" y="4651"/>
                    <a:pt x="12984" y="3955"/>
                  </a:cubicBezTo>
                  <a:cubicBezTo>
                    <a:pt x="13237" y="3543"/>
                    <a:pt x="13111" y="2815"/>
                    <a:pt x="13142" y="2276"/>
                  </a:cubicBezTo>
                  <a:lnTo>
                    <a:pt x="13142" y="2276"/>
                  </a:lnTo>
                  <a:cubicBezTo>
                    <a:pt x="13178" y="2294"/>
                    <a:pt x="13211" y="2302"/>
                    <a:pt x="13240" y="2302"/>
                  </a:cubicBezTo>
                  <a:cubicBezTo>
                    <a:pt x="13317" y="2302"/>
                    <a:pt x="13373" y="2250"/>
                    <a:pt x="13396" y="2181"/>
                  </a:cubicBezTo>
                  <a:close/>
                  <a:moveTo>
                    <a:pt x="8170" y="17161"/>
                  </a:moveTo>
                  <a:lnTo>
                    <a:pt x="8170" y="17161"/>
                  </a:lnTo>
                  <a:cubicBezTo>
                    <a:pt x="7727" y="19282"/>
                    <a:pt x="6904" y="21911"/>
                    <a:pt x="4718" y="22133"/>
                  </a:cubicBezTo>
                  <a:cubicBezTo>
                    <a:pt x="4655" y="22164"/>
                    <a:pt x="4623" y="22196"/>
                    <a:pt x="4592" y="22228"/>
                  </a:cubicBezTo>
                  <a:cubicBezTo>
                    <a:pt x="3547" y="22006"/>
                    <a:pt x="2533" y="21658"/>
                    <a:pt x="1805" y="20802"/>
                  </a:cubicBezTo>
                  <a:cubicBezTo>
                    <a:pt x="1330" y="20264"/>
                    <a:pt x="1108" y="19599"/>
                    <a:pt x="1171" y="18871"/>
                  </a:cubicBezTo>
                  <a:cubicBezTo>
                    <a:pt x="1307" y="18600"/>
                    <a:pt x="1442" y="18465"/>
                    <a:pt x="1582" y="18465"/>
                  </a:cubicBezTo>
                  <a:cubicBezTo>
                    <a:pt x="1704" y="18465"/>
                    <a:pt x="1830" y="18569"/>
                    <a:pt x="1963" y="18776"/>
                  </a:cubicBezTo>
                  <a:cubicBezTo>
                    <a:pt x="2818" y="18997"/>
                    <a:pt x="3388" y="19536"/>
                    <a:pt x="4370" y="19536"/>
                  </a:cubicBezTo>
                  <a:cubicBezTo>
                    <a:pt x="6080" y="19536"/>
                    <a:pt x="7379" y="18554"/>
                    <a:pt x="8170" y="17161"/>
                  </a:cubicBezTo>
                  <a:close/>
                  <a:moveTo>
                    <a:pt x="5660" y="0"/>
                  </a:moveTo>
                  <a:cubicBezTo>
                    <a:pt x="3779" y="0"/>
                    <a:pt x="1888" y="256"/>
                    <a:pt x="126" y="629"/>
                  </a:cubicBezTo>
                  <a:cubicBezTo>
                    <a:pt x="9" y="659"/>
                    <a:pt x="0" y="823"/>
                    <a:pt x="100" y="823"/>
                  </a:cubicBezTo>
                  <a:cubicBezTo>
                    <a:pt x="108" y="823"/>
                    <a:pt x="117" y="822"/>
                    <a:pt x="126" y="819"/>
                  </a:cubicBezTo>
                  <a:cubicBezTo>
                    <a:pt x="2040" y="625"/>
                    <a:pt x="3990" y="389"/>
                    <a:pt x="5905" y="389"/>
                  </a:cubicBezTo>
                  <a:cubicBezTo>
                    <a:pt x="8363" y="389"/>
                    <a:pt x="10763" y="779"/>
                    <a:pt x="12952" y="2150"/>
                  </a:cubicBezTo>
                  <a:cubicBezTo>
                    <a:pt x="12921" y="2213"/>
                    <a:pt x="12921" y="2276"/>
                    <a:pt x="12889" y="2340"/>
                  </a:cubicBezTo>
                  <a:cubicBezTo>
                    <a:pt x="12921" y="2498"/>
                    <a:pt x="12952" y="2625"/>
                    <a:pt x="12952" y="2783"/>
                  </a:cubicBezTo>
                  <a:cubicBezTo>
                    <a:pt x="12921" y="3480"/>
                    <a:pt x="12667" y="4050"/>
                    <a:pt x="12161" y="4461"/>
                  </a:cubicBezTo>
                  <a:cubicBezTo>
                    <a:pt x="11971" y="4683"/>
                    <a:pt x="11717" y="4873"/>
                    <a:pt x="11527" y="5095"/>
                  </a:cubicBezTo>
                  <a:cubicBezTo>
                    <a:pt x="10292" y="6393"/>
                    <a:pt x="9690" y="7977"/>
                    <a:pt x="9342" y="9718"/>
                  </a:cubicBezTo>
                  <a:cubicBezTo>
                    <a:pt x="8962" y="11745"/>
                    <a:pt x="8867" y="13835"/>
                    <a:pt x="8455" y="15862"/>
                  </a:cubicBezTo>
                  <a:lnTo>
                    <a:pt x="8424" y="16052"/>
                  </a:lnTo>
                  <a:cubicBezTo>
                    <a:pt x="7738" y="17858"/>
                    <a:pt x="6061" y="19202"/>
                    <a:pt x="4253" y="19202"/>
                  </a:cubicBezTo>
                  <a:cubicBezTo>
                    <a:pt x="3556" y="19202"/>
                    <a:pt x="2840" y="19003"/>
                    <a:pt x="2153" y="18554"/>
                  </a:cubicBezTo>
                  <a:cubicBezTo>
                    <a:pt x="1818" y="18345"/>
                    <a:pt x="1608" y="18066"/>
                    <a:pt x="1385" y="18066"/>
                  </a:cubicBezTo>
                  <a:cubicBezTo>
                    <a:pt x="1270" y="18066"/>
                    <a:pt x="1153" y="18139"/>
                    <a:pt x="1013" y="18332"/>
                  </a:cubicBezTo>
                  <a:cubicBezTo>
                    <a:pt x="538" y="18997"/>
                    <a:pt x="1076" y="20264"/>
                    <a:pt x="1457" y="20802"/>
                  </a:cubicBezTo>
                  <a:cubicBezTo>
                    <a:pt x="2217" y="21911"/>
                    <a:pt x="3547" y="22323"/>
                    <a:pt x="4845" y="22513"/>
                  </a:cubicBezTo>
                  <a:cubicBezTo>
                    <a:pt x="4877" y="22513"/>
                    <a:pt x="4908" y="22481"/>
                    <a:pt x="4940" y="22449"/>
                  </a:cubicBezTo>
                  <a:cubicBezTo>
                    <a:pt x="5130" y="22418"/>
                    <a:pt x="5320" y="22354"/>
                    <a:pt x="5510" y="22291"/>
                  </a:cubicBezTo>
                  <a:cubicBezTo>
                    <a:pt x="6365" y="22164"/>
                    <a:pt x="7252" y="22006"/>
                    <a:pt x="8107" y="21848"/>
                  </a:cubicBezTo>
                  <a:cubicBezTo>
                    <a:pt x="8139" y="21863"/>
                    <a:pt x="8170" y="21871"/>
                    <a:pt x="8202" y="21871"/>
                  </a:cubicBezTo>
                  <a:cubicBezTo>
                    <a:pt x="8234" y="21871"/>
                    <a:pt x="8265" y="21863"/>
                    <a:pt x="8297" y="21848"/>
                  </a:cubicBezTo>
                  <a:cubicBezTo>
                    <a:pt x="8297" y="21816"/>
                    <a:pt x="8297" y="21816"/>
                    <a:pt x="8329" y="21816"/>
                  </a:cubicBezTo>
                  <a:cubicBezTo>
                    <a:pt x="9437" y="21594"/>
                    <a:pt x="10514" y="21341"/>
                    <a:pt x="11559" y="20961"/>
                  </a:cubicBezTo>
                  <a:cubicBezTo>
                    <a:pt x="12224" y="20707"/>
                    <a:pt x="12857" y="20359"/>
                    <a:pt x="13396" y="19852"/>
                  </a:cubicBezTo>
                  <a:cubicBezTo>
                    <a:pt x="13744" y="19536"/>
                    <a:pt x="14409" y="18206"/>
                    <a:pt x="14916" y="17699"/>
                  </a:cubicBezTo>
                  <a:cubicBezTo>
                    <a:pt x="14932" y="17715"/>
                    <a:pt x="14948" y="17723"/>
                    <a:pt x="14963" y="17723"/>
                  </a:cubicBezTo>
                  <a:cubicBezTo>
                    <a:pt x="14979" y="17723"/>
                    <a:pt x="14995" y="17715"/>
                    <a:pt x="15011" y="17699"/>
                  </a:cubicBezTo>
                  <a:cubicBezTo>
                    <a:pt x="15264" y="17952"/>
                    <a:pt x="15518" y="18206"/>
                    <a:pt x="15771" y="18459"/>
                  </a:cubicBezTo>
                  <a:cubicBezTo>
                    <a:pt x="15771" y="18522"/>
                    <a:pt x="15834" y="18586"/>
                    <a:pt x="15898" y="18586"/>
                  </a:cubicBezTo>
                  <a:cubicBezTo>
                    <a:pt x="15919" y="18587"/>
                    <a:pt x="15940" y="18587"/>
                    <a:pt x="15960" y="18587"/>
                  </a:cubicBezTo>
                  <a:cubicBezTo>
                    <a:pt x="17449" y="18587"/>
                    <a:pt x="18567" y="16384"/>
                    <a:pt x="19191" y="15229"/>
                  </a:cubicBezTo>
                  <a:cubicBezTo>
                    <a:pt x="20205" y="13360"/>
                    <a:pt x="20680" y="11238"/>
                    <a:pt x="20395" y="9148"/>
                  </a:cubicBezTo>
                  <a:cubicBezTo>
                    <a:pt x="20173" y="7818"/>
                    <a:pt x="19698" y="6646"/>
                    <a:pt x="18938" y="5633"/>
                  </a:cubicBezTo>
                  <a:lnTo>
                    <a:pt x="18938" y="5633"/>
                  </a:lnTo>
                  <a:cubicBezTo>
                    <a:pt x="20015" y="6678"/>
                    <a:pt x="21028" y="7818"/>
                    <a:pt x="22010" y="8990"/>
                  </a:cubicBezTo>
                  <a:cubicBezTo>
                    <a:pt x="21946" y="11175"/>
                    <a:pt x="22991" y="13645"/>
                    <a:pt x="25018" y="14627"/>
                  </a:cubicBezTo>
                  <a:cubicBezTo>
                    <a:pt x="25706" y="14964"/>
                    <a:pt x="26409" y="15081"/>
                    <a:pt x="27120" y="15081"/>
                  </a:cubicBezTo>
                  <a:cubicBezTo>
                    <a:pt x="28765" y="15081"/>
                    <a:pt x="30451" y="14452"/>
                    <a:pt x="32080" y="14452"/>
                  </a:cubicBezTo>
                  <a:cubicBezTo>
                    <a:pt x="32923" y="14452"/>
                    <a:pt x="33752" y="14621"/>
                    <a:pt x="34551" y="15134"/>
                  </a:cubicBezTo>
                  <a:cubicBezTo>
                    <a:pt x="34582" y="15165"/>
                    <a:pt x="34582" y="15165"/>
                    <a:pt x="34614" y="15165"/>
                  </a:cubicBezTo>
                  <a:cubicBezTo>
                    <a:pt x="34741" y="15165"/>
                    <a:pt x="34836" y="15039"/>
                    <a:pt x="34741" y="14944"/>
                  </a:cubicBezTo>
                  <a:cubicBezTo>
                    <a:pt x="34677" y="14880"/>
                    <a:pt x="34614" y="14849"/>
                    <a:pt x="34551" y="14817"/>
                  </a:cubicBezTo>
                  <a:cubicBezTo>
                    <a:pt x="33474" y="13012"/>
                    <a:pt x="31795" y="11714"/>
                    <a:pt x="29895" y="10858"/>
                  </a:cubicBezTo>
                  <a:cubicBezTo>
                    <a:pt x="28914" y="10415"/>
                    <a:pt x="27837" y="10098"/>
                    <a:pt x="26792" y="9940"/>
                  </a:cubicBezTo>
                  <a:cubicBezTo>
                    <a:pt x="25272" y="9687"/>
                    <a:pt x="23688" y="9845"/>
                    <a:pt x="22326" y="9053"/>
                  </a:cubicBezTo>
                  <a:cubicBezTo>
                    <a:pt x="22326" y="8990"/>
                    <a:pt x="22295" y="8958"/>
                    <a:pt x="22263" y="8927"/>
                  </a:cubicBezTo>
                  <a:cubicBezTo>
                    <a:pt x="22263" y="8895"/>
                    <a:pt x="22263" y="8895"/>
                    <a:pt x="22231" y="8863"/>
                  </a:cubicBezTo>
                  <a:cubicBezTo>
                    <a:pt x="20870" y="6773"/>
                    <a:pt x="18970" y="4968"/>
                    <a:pt x="16911" y="3575"/>
                  </a:cubicBezTo>
                  <a:cubicBezTo>
                    <a:pt x="15929" y="2751"/>
                    <a:pt x="14789" y="2023"/>
                    <a:pt x="13554" y="1864"/>
                  </a:cubicBezTo>
                  <a:cubicBezTo>
                    <a:pt x="13491" y="1833"/>
                    <a:pt x="13427" y="1769"/>
                    <a:pt x="13364" y="1706"/>
                  </a:cubicBezTo>
                  <a:cubicBezTo>
                    <a:pt x="13364" y="1681"/>
                    <a:pt x="13323" y="1634"/>
                    <a:pt x="13273" y="1634"/>
                  </a:cubicBezTo>
                  <a:cubicBezTo>
                    <a:pt x="13262" y="1634"/>
                    <a:pt x="13250" y="1637"/>
                    <a:pt x="13237" y="1643"/>
                  </a:cubicBezTo>
                  <a:cubicBezTo>
                    <a:pt x="13206" y="1611"/>
                    <a:pt x="13142" y="1579"/>
                    <a:pt x="13111" y="1548"/>
                  </a:cubicBezTo>
                  <a:cubicBezTo>
                    <a:pt x="13093" y="1536"/>
                    <a:pt x="13074" y="1531"/>
                    <a:pt x="13056" y="1531"/>
                  </a:cubicBezTo>
                  <a:cubicBezTo>
                    <a:pt x="12976" y="1531"/>
                    <a:pt x="12907" y="1629"/>
                    <a:pt x="12984" y="1706"/>
                  </a:cubicBezTo>
                  <a:cubicBezTo>
                    <a:pt x="13016" y="1706"/>
                    <a:pt x="13016" y="1738"/>
                    <a:pt x="13047" y="1738"/>
                  </a:cubicBezTo>
                  <a:cubicBezTo>
                    <a:pt x="13016" y="1769"/>
                    <a:pt x="12984" y="1801"/>
                    <a:pt x="12984" y="1801"/>
                  </a:cubicBezTo>
                  <a:cubicBezTo>
                    <a:pt x="10804" y="482"/>
                    <a:pt x="8241" y="0"/>
                    <a:pt x="56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37" name="Google Shape;337;p36"/>
            <p:cNvSpPr/>
            <p:nvPr/>
          </p:nvSpPr>
          <p:spPr>
            <a:xfrm rot="-5400000" flipH="1">
              <a:off x="3793152" y="451652"/>
              <a:ext cx="1651210" cy="1088148"/>
            </a:xfrm>
            <a:custGeom>
              <a:avLst/>
              <a:gdLst/>
              <a:ahLst/>
              <a:cxnLst/>
              <a:rect l="l" t="t" r="r" b="b"/>
              <a:pathLst>
                <a:path w="54437" h="35874" extrusionOk="0">
                  <a:moveTo>
                    <a:pt x="37240" y="520"/>
                  </a:moveTo>
                  <a:lnTo>
                    <a:pt x="37240" y="520"/>
                  </a:lnTo>
                  <a:cubicBezTo>
                    <a:pt x="36068" y="2230"/>
                    <a:pt x="35657" y="3781"/>
                    <a:pt x="35498" y="5935"/>
                  </a:cubicBezTo>
                  <a:cubicBezTo>
                    <a:pt x="35340" y="8532"/>
                    <a:pt x="34770" y="12237"/>
                    <a:pt x="32521" y="13947"/>
                  </a:cubicBezTo>
                  <a:cubicBezTo>
                    <a:pt x="31983" y="14359"/>
                    <a:pt x="31666" y="14517"/>
                    <a:pt x="31381" y="15182"/>
                  </a:cubicBezTo>
                  <a:cubicBezTo>
                    <a:pt x="30684" y="16639"/>
                    <a:pt x="30589" y="17716"/>
                    <a:pt x="29133" y="18729"/>
                  </a:cubicBezTo>
                  <a:cubicBezTo>
                    <a:pt x="27564" y="19858"/>
                    <a:pt x="25706" y="20104"/>
                    <a:pt x="23831" y="20104"/>
                  </a:cubicBezTo>
                  <a:cubicBezTo>
                    <a:pt x="22867" y="20104"/>
                    <a:pt x="21898" y="20039"/>
                    <a:pt x="20962" y="19996"/>
                  </a:cubicBezTo>
                  <a:lnTo>
                    <a:pt x="20930" y="19996"/>
                  </a:lnTo>
                  <a:cubicBezTo>
                    <a:pt x="21849" y="19331"/>
                    <a:pt x="22704" y="18602"/>
                    <a:pt x="23496" y="17811"/>
                  </a:cubicBezTo>
                  <a:cubicBezTo>
                    <a:pt x="28024" y="13345"/>
                    <a:pt x="30336" y="7233"/>
                    <a:pt x="35150" y="3021"/>
                  </a:cubicBezTo>
                  <a:cubicBezTo>
                    <a:pt x="35304" y="2867"/>
                    <a:pt x="35187" y="2630"/>
                    <a:pt x="35020" y="2630"/>
                  </a:cubicBezTo>
                  <a:cubicBezTo>
                    <a:pt x="34980" y="2630"/>
                    <a:pt x="34938" y="2643"/>
                    <a:pt x="34896" y="2673"/>
                  </a:cubicBezTo>
                  <a:cubicBezTo>
                    <a:pt x="30336" y="6283"/>
                    <a:pt x="28183" y="11984"/>
                    <a:pt x="24382" y="16291"/>
                  </a:cubicBezTo>
                  <a:cubicBezTo>
                    <a:pt x="23306" y="17494"/>
                    <a:pt x="22102" y="18571"/>
                    <a:pt x="20804" y="19521"/>
                  </a:cubicBezTo>
                  <a:cubicBezTo>
                    <a:pt x="20962" y="18919"/>
                    <a:pt x="20930" y="18381"/>
                    <a:pt x="20867" y="17747"/>
                  </a:cubicBezTo>
                  <a:cubicBezTo>
                    <a:pt x="20804" y="17241"/>
                    <a:pt x="20677" y="16671"/>
                    <a:pt x="20772" y="16132"/>
                  </a:cubicBezTo>
                  <a:cubicBezTo>
                    <a:pt x="20930" y="15056"/>
                    <a:pt x="21627" y="14707"/>
                    <a:pt x="22102" y="13884"/>
                  </a:cubicBezTo>
                  <a:cubicBezTo>
                    <a:pt x="22546" y="13092"/>
                    <a:pt x="22514" y="12174"/>
                    <a:pt x="22672" y="11319"/>
                  </a:cubicBezTo>
                  <a:cubicBezTo>
                    <a:pt x="22989" y="9545"/>
                    <a:pt x="24002" y="8152"/>
                    <a:pt x="25491" y="7170"/>
                  </a:cubicBezTo>
                  <a:cubicBezTo>
                    <a:pt x="26504" y="6473"/>
                    <a:pt x="27644" y="6093"/>
                    <a:pt x="28689" y="5523"/>
                  </a:cubicBezTo>
                  <a:cubicBezTo>
                    <a:pt x="29608" y="5016"/>
                    <a:pt x="30304" y="4320"/>
                    <a:pt x="31033" y="3591"/>
                  </a:cubicBezTo>
                  <a:cubicBezTo>
                    <a:pt x="32395" y="2261"/>
                    <a:pt x="33535" y="1755"/>
                    <a:pt x="35371" y="1248"/>
                  </a:cubicBezTo>
                  <a:cubicBezTo>
                    <a:pt x="36037" y="1058"/>
                    <a:pt x="36638" y="868"/>
                    <a:pt x="37240" y="520"/>
                  </a:cubicBezTo>
                  <a:close/>
                  <a:moveTo>
                    <a:pt x="9340" y="13314"/>
                  </a:moveTo>
                  <a:cubicBezTo>
                    <a:pt x="10131" y="13314"/>
                    <a:pt x="10828" y="13377"/>
                    <a:pt x="11588" y="13852"/>
                  </a:cubicBezTo>
                  <a:cubicBezTo>
                    <a:pt x="12443" y="14390"/>
                    <a:pt x="13013" y="15531"/>
                    <a:pt x="13140" y="16512"/>
                  </a:cubicBezTo>
                  <a:cubicBezTo>
                    <a:pt x="13266" y="17747"/>
                    <a:pt x="12475" y="18254"/>
                    <a:pt x="11968" y="19267"/>
                  </a:cubicBezTo>
                  <a:cubicBezTo>
                    <a:pt x="11746" y="19711"/>
                    <a:pt x="11651" y="20249"/>
                    <a:pt x="11335" y="20629"/>
                  </a:cubicBezTo>
                  <a:cubicBezTo>
                    <a:pt x="10923" y="21168"/>
                    <a:pt x="10258" y="21516"/>
                    <a:pt x="9625" y="21801"/>
                  </a:cubicBezTo>
                  <a:cubicBezTo>
                    <a:pt x="9688" y="21674"/>
                    <a:pt x="9751" y="21579"/>
                    <a:pt x="9815" y="21453"/>
                  </a:cubicBezTo>
                  <a:cubicBezTo>
                    <a:pt x="10955" y="19172"/>
                    <a:pt x="11778" y="14961"/>
                    <a:pt x="9340" y="13314"/>
                  </a:cubicBezTo>
                  <a:close/>
                  <a:moveTo>
                    <a:pt x="42706" y="25541"/>
                  </a:moveTo>
                  <a:cubicBezTo>
                    <a:pt x="43467" y="25541"/>
                    <a:pt x="44235" y="25622"/>
                    <a:pt x="44999" y="25791"/>
                  </a:cubicBezTo>
                  <a:cubicBezTo>
                    <a:pt x="49211" y="26710"/>
                    <a:pt x="53803" y="30637"/>
                    <a:pt x="53486" y="35292"/>
                  </a:cubicBezTo>
                  <a:cubicBezTo>
                    <a:pt x="52020" y="33934"/>
                    <a:pt x="50290" y="33295"/>
                    <a:pt x="48456" y="33295"/>
                  </a:cubicBezTo>
                  <a:cubicBezTo>
                    <a:pt x="47596" y="33295"/>
                    <a:pt x="46712" y="33435"/>
                    <a:pt x="45822" y="33708"/>
                  </a:cubicBezTo>
                  <a:cubicBezTo>
                    <a:pt x="44394" y="34137"/>
                    <a:pt x="43031" y="34618"/>
                    <a:pt x="41633" y="34618"/>
                  </a:cubicBezTo>
                  <a:cubicBezTo>
                    <a:pt x="40861" y="34618"/>
                    <a:pt x="40078" y="34471"/>
                    <a:pt x="39267" y="34089"/>
                  </a:cubicBezTo>
                  <a:cubicBezTo>
                    <a:pt x="37272" y="33107"/>
                    <a:pt x="35530" y="31270"/>
                    <a:pt x="33788" y="29877"/>
                  </a:cubicBezTo>
                  <a:lnTo>
                    <a:pt x="33788" y="29877"/>
                  </a:lnTo>
                  <a:cubicBezTo>
                    <a:pt x="34027" y="29901"/>
                    <a:pt x="34266" y="29911"/>
                    <a:pt x="34503" y="29911"/>
                  </a:cubicBezTo>
                  <a:cubicBezTo>
                    <a:pt x="35522" y="29911"/>
                    <a:pt x="36523" y="29720"/>
                    <a:pt x="37525" y="29592"/>
                  </a:cubicBezTo>
                  <a:cubicBezTo>
                    <a:pt x="38989" y="29408"/>
                    <a:pt x="40475" y="29290"/>
                    <a:pt x="41965" y="29290"/>
                  </a:cubicBezTo>
                  <a:cubicBezTo>
                    <a:pt x="42280" y="29290"/>
                    <a:pt x="42594" y="29295"/>
                    <a:pt x="42909" y="29307"/>
                  </a:cubicBezTo>
                  <a:cubicBezTo>
                    <a:pt x="46487" y="29497"/>
                    <a:pt x="49749" y="30637"/>
                    <a:pt x="52536" y="32885"/>
                  </a:cubicBezTo>
                  <a:cubicBezTo>
                    <a:pt x="52548" y="32897"/>
                    <a:pt x="52561" y="32902"/>
                    <a:pt x="52575" y="32902"/>
                  </a:cubicBezTo>
                  <a:cubicBezTo>
                    <a:pt x="52630" y="32902"/>
                    <a:pt x="52682" y="32810"/>
                    <a:pt x="52631" y="32758"/>
                  </a:cubicBezTo>
                  <a:cubicBezTo>
                    <a:pt x="50351" y="30542"/>
                    <a:pt x="47216" y="29433"/>
                    <a:pt x="44080" y="29085"/>
                  </a:cubicBezTo>
                  <a:cubicBezTo>
                    <a:pt x="43278" y="29001"/>
                    <a:pt x="42467" y="28962"/>
                    <a:pt x="41656" y="28962"/>
                  </a:cubicBezTo>
                  <a:cubicBezTo>
                    <a:pt x="40931" y="28962"/>
                    <a:pt x="40206" y="28993"/>
                    <a:pt x="39488" y="29053"/>
                  </a:cubicBezTo>
                  <a:cubicBezTo>
                    <a:pt x="37673" y="29207"/>
                    <a:pt x="35828" y="29720"/>
                    <a:pt x="34011" y="29720"/>
                  </a:cubicBezTo>
                  <a:cubicBezTo>
                    <a:pt x="33958" y="29720"/>
                    <a:pt x="33905" y="29719"/>
                    <a:pt x="33851" y="29718"/>
                  </a:cubicBezTo>
                  <a:cubicBezTo>
                    <a:pt x="36074" y="27134"/>
                    <a:pt x="39329" y="25541"/>
                    <a:pt x="42706" y="25541"/>
                  </a:cubicBezTo>
                  <a:close/>
                  <a:moveTo>
                    <a:pt x="37537" y="0"/>
                  </a:moveTo>
                  <a:cubicBezTo>
                    <a:pt x="37513" y="0"/>
                    <a:pt x="37487" y="4"/>
                    <a:pt x="37462" y="13"/>
                  </a:cubicBezTo>
                  <a:cubicBezTo>
                    <a:pt x="36227" y="900"/>
                    <a:pt x="34738" y="931"/>
                    <a:pt x="33376" y="1501"/>
                  </a:cubicBezTo>
                  <a:cubicBezTo>
                    <a:pt x="32521" y="1850"/>
                    <a:pt x="31825" y="2420"/>
                    <a:pt x="31160" y="3053"/>
                  </a:cubicBezTo>
                  <a:cubicBezTo>
                    <a:pt x="29861" y="4256"/>
                    <a:pt x="28911" y="5111"/>
                    <a:pt x="27296" y="5903"/>
                  </a:cubicBezTo>
                  <a:cubicBezTo>
                    <a:pt x="26219" y="6442"/>
                    <a:pt x="25174" y="6917"/>
                    <a:pt x="24287" y="7772"/>
                  </a:cubicBezTo>
                  <a:cubicBezTo>
                    <a:pt x="23559" y="8468"/>
                    <a:pt x="22989" y="9292"/>
                    <a:pt x="22641" y="10242"/>
                  </a:cubicBezTo>
                  <a:cubicBezTo>
                    <a:pt x="22134" y="11604"/>
                    <a:pt x="22229" y="12902"/>
                    <a:pt x="21342" y="14169"/>
                  </a:cubicBezTo>
                  <a:cubicBezTo>
                    <a:pt x="20740" y="15024"/>
                    <a:pt x="20329" y="15436"/>
                    <a:pt x="20297" y="16481"/>
                  </a:cubicBezTo>
                  <a:cubicBezTo>
                    <a:pt x="20265" y="17621"/>
                    <a:pt x="20645" y="18666"/>
                    <a:pt x="20392" y="19806"/>
                  </a:cubicBezTo>
                  <a:cubicBezTo>
                    <a:pt x="19410" y="20503"/>
                    <a:pt x="18334" y="21104"/>
                    <a:pt x="17257" y="21643"/>
                  </a:cubicBezTo>
                  <a:cubicBezTo>
                    <a:pt x="14660" y="22846"/>
                    <a:pt x="11778" y="23226"/>
                    <a:pt x="9213" y="24461"/>
                  </a:cubicBezTo>
                  <a:cubicBezTo>
                    <a:pt x="8389" y="24620"/>
                    <a:pt x="7598" y="24841"/>
                    <a:pt x="6774" y="25126"/>
                  </a:cubicBezTo>
                  <a:cubicBezTo>
                    <a:pt x="7756" y="24335"/>
                    <a:pt x="8643" y="23416"/>
                    <a:pt x="9340" y="22308"/>
                  </a:cubicBezTo>
                  <a:cubicBezTo>
                    <a:pt x="10638" y="21801"/>
                    <a:pt x="11493" y="21199"/>
                    <a:pt x="12126" y="19869"/>
                  </a:cubicBezTo>
                  <a:cubicBezTo>
                    <a:pt x="12601" y="18919"/>
                    <a:pt x="13900" y="17684"/>
                    <a:pt x="13742" y="16449"/>
                  </a:cubicBezTo>
                  <a:cubicBezTo>
                    <a:pt x="13710" y="16037"/>
                    <a:pt x="13520" y="15847"/>
                    <a:pt x="13298" y="15499"/>
                  </a:cubicBezTo>
                  <a:cubicBezTo>
                    <a:pt x="13013" y="15024"/>
                    <a:pt x="12728" y="14137"/>
                    <a:pt x="12348" y="13694"/>
                  </a:cubicBezTo>
                  <a:cubicBezTo>
                    <a:pt x="11798" y="13077"/>
                    <a:pt x="10865" y="12966"/>
                    <a:pt x="9964" y="12966"/>
                  </a:cubicBezTo>
                  <a:cubicBezTo>
                    <a:pt x="9569" y="12966"/>
                    <a:pt x="9180" y="12987"/>
                    <a:pt x="8833" y="12997"/>
                  </a:cubicBezTo>
                  <a:lnTo>
                    <a:pt x="8674" y="12934"/>
                  </a:lnTo>
                  <a:cubicBezTo>
                    <a:pt x="8645" y="12922"/>
                    <a:pt x="8619" y="12917"/>
                    <a:pt x="8595" y="12917"/>
                  </a:cubicBezTo>
                  <a:cubicBezTo>
                    <a:pt x="8495" y="12917"/>
                    <a:pt x="8453" y="13015"/>
                    <a:pt x="8453" y="13092"/>
                  </a:cubicBezTo>
                  <a:cubicBezTo>
                    <a:pt x="8421" y="13155"/>
                    <a:pt x="8453" y="13250"/>
                    <a:pt x="8548" y="13282"/>
                  </a:cubicBezTo>
                  <a:lnTo>
                    <a:pt x="8674" y="13282"/>
                  </a:lnTo>
                  <a:cubicBezTo>
                    <a:pt x="11841" y="14707"/>
                    <a:pt x="10606" y="19362"/>
                    <a:pt x="9054" y="22054"/>
                  </a:cubicBezTo>
                  <a:cubicBezTo>
                    <a:pt x="9023" y="22054"/>
                    <a:pt x="8991" y="22086"/>
                    <a:pt x="8959" y="22086"/>
                  </a:cubicBezTo>
                  <a:cubicBezTo>
                    <a:pt x="8833" y="22118"/>
                    <a:pt x="8833" y="22244"/>
                    <a:pt x="8896" y="22339"/>
                  </a:cubicBezTo>
                  <a:cubicBezTo>
                    <a:pt x="8706" y="22624"/>
                    <a:pt x="8548" y="22846"/>
                    <a:pt x="8389" y="23068"/>
                  </a:cubicBezTo>
                  <a:cubicBezTo>
                    <a:pt x="7408" y="24303"/>
                    <a:pt x="6173" y="25190"/>
                    <a:pt x="4779" y="25918"/>
                  </a:cubicBezTo>
                  <a:cubicBezTo>
                    <a:pt x="3987" y="26298"/>
                    <a:pt x="3164" y="26678"/>
                    <a:pt x="2372" y="27058"/>
                  </a:cubicBezTo>
                  <a:cubicBezTo>
                    <a:pt x="1676" y="27343"/>
                    <a:pt x="979" y="27628"/>
                    <a:pt x="282" y="27881"/>
                  </a:cubicBezTo>
                  <a:cubicBezTo>
                    <a:pt x="0" y="27994"/>
                    <a:pt x="120" y="28408"/>
                    <a:pt x="373" y="28408"/>
                  </a:cubicBezTo>
                  <a:cubicBezTo>
                    <a:pt x="404" y="28408"/>
                    <a:pt x="437" y="28402"/>
                    <a:pt x="472" y="28388"/>
                  </a:cubicBezTo>
                  <a:cubicBezTo>
                    <a:pt x="1929" y="27881"/>
                    <a:pt x="3354" y="27280"/>
                    <a:pt x="4684" y="26551"/>
                  </a:cubicBezTo>
                  <a:cubicBezTo>
                    <a:pt x="6204" y="25886"/>
                    <a:pt x="7724" y="25285"/>
                    <a:pt x="9308" y="24936"/>
                  </a:cubicBezTo>
                  <a:cubicBezTo>
                    <a:pt x="9870" y="24818"/>
                    <a:pt x="10448" y="24766"/>
                    <a:pt x="11035" y="24766"/>
                  </a:cubicBezTo>
                  <a:cubicBezTo>
                    <a:pt x="13756" y="24766"/>
                    <a:pt x="16671" y="25887"/>
                    <a:pt x="19094" y="26773"/>
                  </a:cubicBezTo>
                  <a:cubicBezTo>
                    <a:pt x="24857" y="28895"/>
                    <a:pt x="29006" y="34152"/>
                    <a:pt x="34928" y="35862"/>
                  </a:cubicBezTo>
                  <a:cubicBezTo>
                    <a:pt x="34944" y="35870"/>
                    <a:pt x="34959" y="35873"/>
                    <a:pt x="34973" y="35873"/>
                  </a:cubicBezTo>
                  <a:cubicBezTo>
                    <a:pt x="35075" y="35873"/>
                    <a:pt x="35134" y="35696"/>
                    <a:pt x="35023" y="35640"/>
                  </a:cubicBezTo>
                  <a:cubicBezTo>
                    <a:pt x="30114" y="33677"/>
                    <a:pt x="26187" y="30130"/>
                    <a:pt x="21627" y="27660"/>
                  </a:cubicBezTo>
                  <a:lnTo>
                    <a:pt x="21627" y="27660"/>
                  </a:lnTo>
                  <a:cubicBezTo>
                    <a:pt x="22989" y="28071"/>
                    <a:pt x="24446" y="28261"/>
                    <a:pt x="25902" y="28515"/>
                  </a:cubicBezTo>
                  <a:cubicBezTo>
                    <a:pt x="28235" y="28869"/>
                    <a:pt x="30513" y="30022"/>
                    <a:pt x="32890" y="30022"/>
                  </a:cubicBezTo>
                  <a:cubicBezTo>
                    <a:pt x="33062" y="30022"/>
                    <a:pt x="33235" y="30016"/>
                    <a:pt x="33408" y="30003"/>
                  </a:cubicBezTo>
                  <a:cubicBezTo>
                    <a:pt x="33430" y="30026"/>
                    <a:pt x="33469" y="30048"/>
                    <a:pt x="33511" y="30048"/>
                  </a:cubicBezTo>
                  <a:cubicBezTo>
                    <a:pt x="33529" y="30048"/>
                    <a:pt x="33548" y="30044"/>
                    <a:pt x="33566" y="30035"/>
                  </a:cubicBezTo>
                  <a:cubicBezTo>
                    <a:pt x="35949" y="32025"/>
                    <a:pt x="38589" y="34934"/>
                    <a:pt x="41899" y="34934"/>
                  </a:cubicBezTo>
                  <a:cubicBezTo>
                    <a:pt x="42065" y="34934"/>
                    <a:pt x="42233" y="34927"/>
                    <a:pt x="42402" y="34912"/>
                  </a:cubicBezTo>
                  <a:cubicBezTo>
                    <a:pt x="44144" y="34754"/>
                    <a:pt x="45696" y="33835"/>
                    <a:pt x="47406" y="33582"/>
                  </a:cubicBezTo>
                  <a:cubicBezTo>
                    <a:pt x="47733" y="33536"/>
                    <a:pt x="48059" y="33513"/>
                    <a:pt x="48382" y="33513"/>
                  </a:cubicBezTo>
                  <a:cubicBezTo>
                    <a:pt x="50278" y="33513"/>
                    <a:pt x="52075" y="34292"/>
                    <a:pt x="53455" y="35672"/>
                  </a:cubicBezTo>
                  <a:cubicBezTo>
                    <a:pt x="53471" y="35739"/>
                    <a:pt x="53541" y="35779"/>
                    <a:pt x="53607" y="35779"/>
                  </a:cubicBezTo>
                  <a:cubicBezTo>
                    <a:pt x="53667" y="35779"/>
                    <a:pt x="53725" y="35747"/>
                    <a:pt x="53740" y="35672"/>
                  </a:cubicBezTo>
                  <a:cubicBezTo>
                    <a:pt x="54436" y="30922"/>
                    <a:pt x="49813" y="26741"/>
                    <a:pt x="45601" y="25601"/>
                  </a:cubicBezTo>
                  <a:cubicBezTo>
                    <a:pt x="44645" y="25339"/>
                    <a:pt x="43678" y="25214"/>
                    <a:pt x="42720" y="25214"/>
                  </a:cubicBezTo>
                  <a:cubicBezTo>
                    <a:pt x="39170" y="25214"/>
                    <a:pt x="35747" y="26932"/>
                    <a:pt x="33503" y="29750"/>
                  </a:cubicBezTo>
                  <a:lnTo>
                    <a:pt x="33440" y="29750"/>
                  </a:lnTo>
                  <a:cubicBezTo>
                    <a:pt x="33405" y="29750"/>
                    <a:pt x="33369" y="29751"/>
                    <a:pt x="33334" y="29751"/>
                  </a:cubicBezTo>
                  <a:cubicBezTo>
                    <a:pt x="30874" y="29751"/>
                    <a:pt x="28623" y="28667"/>
                    <a:pt x="26219" y="28230"/>
                  </a:cubicBezTo>
                  <a:cubicBezTo>
                    <a:pt x="23812" y="27818"/>
                    <a:pt x="21374" y="27628"/>
                    <a:pt x="19220" y="26393"/>
                  </a:cubicBezTo>
                  <a:cubicBezTo>
                    <a:pt x="19157" y="26393"/>
                    <a:pt x="19125" y="26425"/>
                    <a:pt x="19125" y="26456"/>
                  </a:cubicBezTo>
                  <a:cubicBezTo>
                    <a:pt x="18587" y="26235"/>
                    <a:pt x="17985" y="26013"/>
                    <a:pt x="17415" y="25823"/>
                  </a:cubicBezTo>
                  <a:cubicBezTo>
                    <a:pt x="15302" y="25139"/>
                    <a:pt x="13067" y="24334"/>
                    <a:pt x="10829" y="24334"/>
                  </a:cubicBezTo>
                  <a:cubicBezTo>
                    <a:pt x="10787" y="24334"/>
                    <a:pt x="10744" y="24334"/>
                    <a:pt x="10701" y="24335"/>
                  </a:cubicBezTo>
                  <a:cubicBezTo>
                    <a:pt x="12981" y="23638"/>
                    <a:pt x="15293" y="23163"/>
                    <a:pt x="17447" y="22118"/>
                  </a:cubicBezTo>
                  <a:cubicBezTo>
                    <a:pt x="18650" y="21548"/>
                    <a:pt x="19790" y="20851"/>
                    <a:pt x="20835" y="20091"/>
                  </a:cubicBezTo>
                  <a:lnTo>
                    <a:pt x="20835" y="20091"/>
                  </a:lnTo>
                  <a:cubicBezTo>
                    <a:pt x="20804" y="20154"/>
                    <a:pt x="20835" y="20281"/>
                    <a:pt x="20930" y="20281"/>
                  </a:cubicBezTo>
                  <a:cubicBezTo>
                    <a:pt x="21939" y="20404"/>
                    <a:pt x="22983" y="20503"/>
                    <a:pt x="24019" y="20503"/>
                  </a:cubicBezTo>
                  <a:cubicBezTo>
                    <a:pt x="25390" y="20503"/>
                    <a:pt x="26748" y="20329"/>
                    <a:pt x="27993" y="19806"/>
                  </a:cubicBezTo>
                  <a:cubicBezTo>
                    <a:pt x="30051" y="18951"/>
                    <a:pt x="30779" y="17652"/>
                    <a:pt x="31603" y="15721"/>
                  </a:cubicBezTo>
                  <a:cubicBezTo>
                    <a:pt x="32110" y="14485"/>
                    <a:pt x="33123" y="14074"/>
                    <a:pt x="33820" y="13029"/>
                  </a:cubicBezTo>
                  <a:cubicBezTo>
                    <a:pt x="34516" y="11920"/>
                    <a:pt x="34991" y="10622"/>
                    <a:pt x="35340" y="9355"/>
                  </a:cubicBezTo>
                  <a:cubicBezTo>
                    <a:pt x="35688" y="8057"/>
                    <a:pt x="35752" y="6758"/>
                    <a:pt x="35847" y="5397"/>
                  </a:cubicBezTo>
                  <a:cubicBezTo>
                    <a:pt x="36005" y="3401"/>
                    <a:pt x="36575" y="1913"/>
                    <a:pt x="37778" y="329"/>
                  </a:cubicBezTo>
                  <a:cubicBezTo>
                    <a:pt x="37842" y="203"/>
                    <a:pt x="37778" y="108"/>
                    <a:pt x="37715" y="76"/>
                  </a:cubicBezTo>
                  <a:cubicBezTo>
                    <a:pt x="37669" y="30"/>
                    <a:pt x="37605" y="0"/>
                    <a:pt x="3753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38" name="Google Shape;338;p36"/>
            <p:cNvSpPr/>
            <p:nvPr/>
          </p:nvSpPr>
          <p:spPr>
            <a:xfrm rot="-5400000" flipH="1">
              <a:off x="6917619" y="445348"/>
              <a:ext cx="899177" cy="942127"/>
            </a:xfrm>
            <a:custGeom>
              <a:avLst/>
              <a:gdLst/>
              <a:ahLst/>
              <a:cxnLst/>
              <a:rect l="l" t="t" r="r" b="b"/>
              <a:pathLst>
                <a:path w="29644" h="31060" extrusionOk="0">
                  <a:moveTo>
                    <a:pt x="19223" y="2694"/>
                  </a:moveTo>
                  <a:cubicBezTo>
                    <a:pt x="19234" y="2694"/>
                    <a:pt x="19245" y="2694"/>
                    <a:pt x="19256" y="2695"/>
                  </a:cubicBezTo>
                  <a:cubicBezTo>
                    <a:pt x="19636" y="2980"/>
                    <a:pt x="20016" y="3234"/>
                    <a:pt x="20396" y="3519"/>
                  </a:cubicBezTo>
                  <a:cubicBezTo>
                    <a:pt x="20427" y="3740"/>
                    <a:pt x="20459" y="3994"/>
                    <a:pt x="20459" y="4247"/>
                  </a:cubicBezTo>
                  <a:cubicBezTo>
                    <a:pt x="20491" y="4405"/>
                    <a:pt x="20491" y="4564"/>
                    <a:pt x="20491" y="4722"/>
                  </a:cubicBezTo>
                  <a:cubicBezTo>
                    <a:pt x="20554" y="5102"/>
                    <a:pt x="20617" y="5355"/>
                    <a:pt x="20807" y="5640"/>
                  </a:cubicBezTo>
                  <a:cubicBezTo>
                    <a:pt x="20174" y="5799"/>
                    <a:pt x="19541" y="5957"/>
                    <a:pt x="18939" y="6115"/>
                  </a:cubicBezTo>
                  <a:cubicBezTo>
                    <a:pt x="17862" y="6337"/>
                    <a:pt x="16880" y="6685"/>
                    <a:pt x="15962" y="7192"/>
                  </a:cubicBezTo>
                  <a:cubicBezTo>
                    <a:pt x="16342" y="5989"/>
                    <a:pt x="16215" y="4722"/>
                    <a:pt x="16279" y="3487"/>
                  </a:cubicBezTo>
                  <a:lnTo>
                    <a:pt x="16279" y="3487"/>
                  </a:lnTo>
                  <a:cubicBezTo>
                    <a:pt x="16390" y="3495"/>
                    <a:pt x="16498" y="3499"/>
                    <a:pt x="16606" y="3499"/>
                  </a:cubicBezTo>
                  <a:cubicBezTo>
                    <a:pt x="16928" y="3499"/>
                    <a:pt x="17237" y="3463"/>
                    <a:pt x="17546" y="3392"/>
                  </a:cubicBezTo>
                  <a:cubicBezTo>
                    <a:pt x="17978" y="3268"/>
                    <a:pt x="18801" y="2694"/>
                    <a:pt x="19223" y="2694"/>
                  </a:cubicBezTo>
                  <a:close/>
                  <a:moveTo>
                    <a:pt x="15463" y="896"/>
                  </a:moveTo>
                  <a:cubicBezTo>
                    <a:pt x="15918" y="896"/>
                    <a:pt x="16268" y="1047"/>
                    <a:pt x="16374" y="1460"/>
                  </a:cubicBezTo>
                  <a:cubicBezTo>
                    <a:pt x="16405" y="1587"/>
                    <a:pt x="16057" y="2410"/>
                    <a:pt x="16057" y="2442"/>
                  </a:cubicBezTo>
                  <a:cubicBezTo>
                    <a:pt x="15994" y="2727"/>
                    <a:pt x="15962" y="3012"/>
                    <a:pt x="15962" y="3297"/>
                  </a:cubicBezTo>
                  <a:cubicBezTo>
                    <a:pt x="15899" y="3329"/>
                    <a:pt x="15899" y="3424"/>
                    <a:pt x="15962" y="3455"/>
                  </a:cubicBezTo>
                  <a:cubicBezTo>
                    <a:pt x="15962" y="3614"/>
                    <a:pt x="15994" y="3772"/>
                    <a:pt x="15994" y="3930"/>
                  </a:cubicBezTo>
                  <a:cubicBezTo>
                    <a:pt x="16057" y="5197"/>
                    <a:pt x="16057" y="6210"/>
                    <a:pt x="15550" y="7446"/>
                  </a:cubicBezTo>
                  <a:cubicBezTo>
                    <a:pt x="15107" y="7699"/>
                    <a:pt x="14664" y="8016"/>
                    <a:pt x="14252" y="8396"/>
                  </a:cubicBezTo>
                  <a:cubicBezTo>
                    <a:pt x="13017" y="9567"/>
                    <a:pt x="12067" y="11056"/>
                    <a:pt x="11497" y="12671"/>
                  </a:cubicBezTo>
                  <a:cubicBezTo>
                    <a:pt x="11148" y="13748"/>
                    <a:pt x="10958" y="14888"/>
                    <a:pt x="10768" y="15996"/>
                  </a:cubicBezTo>
                  <a:cubicBezTo>
                    <a:pt x="10610" y="15204"/>
                    <a:pt x="10325" y="14476"/>
                    <a:pt x="10008" y="13748"/>
                  </a:cubicBezTo>
                  <a:lnTo>
                    <a:pt x="10008" y="13748"/>
                  </a:lnTo>
                  <a:cubicBezTo>
                    <a:pt x="10026" y="13760"/>
                    <a:pt x="10043" y="13765"/>
                    <a:pt x="10059" y="13765"/>
                  </a:cubicBezTo>
                  <a:cubicBezTo>
                    <a:pt x="10123" y="13765"/>
                    <a:pt x="10155" y="13672"/>
                    <a:pt x="10103" y="13621"/>
                  </a:cubicBezTo>
                  <a:cubicBezTo>
                    <a:pt x="10040" y="13558"/>
                    <a:pt x="9945" y="13463"/>
                    <a:pt x="9850" y="13368"/>
                  </a:cubicBezTo>
                  <a:cubicBezTo>
                    <a:pt x="9502" y="12576"/>
                    <a:pt x="9153" y="11752"/>
                    <a:pt x="8995" y="10897"/>
                  </a:cubicBezTo>
                  <a:cubicBezTo>
                    <a:pt x="8552" y="8712"/>
                    <a:pt x="8900" y="6305"/>
                    <a:pt x="10008" y="4374"/>
                  </a:cubicBezTo>
                  <a:cubicBezTo>
                    <a:pt x="10578" y="3360"/>
                    <a:pt x="11338" y="2505"/>
                    <a:pt x="12383" y="1935"/>
                  </a:cubicBezTo>
                  <a:cubicBezTo>
                    <a:pt x="12825" y="1692"/>
                    <a:pt x="14419" y="896"/>
                    <a:pt x="15463" y="896"/>
                  </a:cubicBezTo>
                  <a:close/>
                  <a:moveTo>
                    <a:pt x="25606" y="9806"/>
                  </a:moveTo>
                  <a:cubicBezTo>
                    <a:pt x="26170" y="9806"/>
                    <a:pt x="26697" y="9905"/>
                    <a:pt x="27015" y="10169"/>
                  </a:cubicBezTo>
                  <a:cubicBezTo>
                    <a:pt x="29231" y="11942"/>
                    <a:pt x="26856" y="12069"/>
                    <a:pt x="26635" y="13051"/>
                  </a:cubicBezTo>
                  <a:cubicBezTo>
                    <a:pt x="26476" y="13811"/>
                    <a:pt x="27141" y="13843"/>
                    <a:pt x="26508" y="14761"/>
                  </a:cubicBezTo>
                  <a:cubicBezTo>
                    <a:pt x="26001" y="15489"/>
                    <a:pt x="24924" y="16028"/>
                    <a:pt x="24133" y="16439"/>
                  </a:cubicBezTo>
                  <a:cubicBezTo>
                    <a:pt x="22328" y="17358"/>
                    <a:pt x="20491" y="17548"/>
                    <a:pt x="18496" y="17548"/>
                  </a:cubicBezTo>
                  <a:cubicBezTo>
                    <a:pt x="17324" y="17548"/>
                    <a:pt x="16184" y="17580"/>
                    <a:pt x="15139" y="18055"/>
                  </a:cubicBezTo>
                  <a:cubicBezTo>
                    <a:pt x="15835" y="17390"/>
                    <a:pt x="16564" y="16756"/>
                    <a:pt x="17451" y="16281"/>
                  </a:cubicBezTo>
                  <a:cubicBezTo>
                    <a:pt x="18432" y="15743"/>
                    <a:pt x="19541" y="15426"/>
                    <a:pt x="20491" y="14793"/>
                  </a:cubicBezTo>
                  <a:cubicBezTo>
                    <a:pt x="21948" y="13874"/>
                    <a:pt x="23024" y="12481"/>
                    <a:pt x="23373" y="10802"/>
                  </a:cubicBezTo>
                  <a:cubicBezTo>
                    <a:pt x="23404" y="10612"/>
                    <a:pt x="23436" y="10422"/>
                    <a:pt x="23468" y="10232"/>
                  </a:cubicBezTo>
                  <a:cubicBezTo>
                    <a:pt x="23468" y="10201"/>
                    <a:pt x="23499" y="10201"/>
                    <a:pt x="23499" y="10201"/>
                  </a:cubicBezTo>
                  <a:cubicBezTo>
                    <a:pt x="23960" y="9998"/>
                    <a:pt x="24819" y="9806"/>
                    <a:pt x="25606" y="9806"/>
                  </a:cubicBezTo>
                  <a:close/>
                  <a:moveTo>
                    <a:pt x="22213" y="5721"/>
                  </a:moveTo>
                  <a:cubicBezTo>
                    <a:pt x="22447" y="5721"/>
                    <a:pt x="22656" y="5858"/>
                    <a:pt x="22929" y="6337"/>
                  </a:cubicBezTo>
                  <a:cubicBezTo>
                    <a:pt x="23119" y="6685"/>
                    <a:pt x="23088" y="7414"/>
                    <a:pt x="23119" y="7794"/>
                  </a:cubicBezTo>
                  <a:cubicBezTo>
                    <a:pt x="23214" y="8902"/>
                    <a:pt x="23246" y="10074"/>
                    <a:pt x="22929" y="11151"/>
                  </a:cubicBezTo>
                  <a:cubicBezTo>
                    <a:pt x="22328" y="13178"/>
                    <a:pt x="20681" y="14413"/>
                    <a:pt x="18844" y="15236"/>
                  </a:cubicBezTo>
                  <a:cubicBezTo>
                    <a:pt x="17356" y="15933"/>
                    <a:pt x="16152" y="16629"/>
                    <a:pt x="14949" y="17706"/>
                  </a:cubicBezTo>
                  <a:cubicBezTo>
                    <a:pt x="13579" y="18957"/>
                    <a:pt x="12153" y="20320"/>
                    <a:pt x="10223" y="20320"/>
                  </a:cubicBezTo>
                  <a:cubicBezTo>
                    <a:pt x="10101" y="20320"/>
                    <a:pt x="9976" y="20314"/>
                    <a:pt x="9850" y="20303"/>
                  </a:cubicBezTo>
                  <a:cubicBezTo>
                    <a:pt x="11402" y="17358"/>
                    <a:pt x="10958" y="13811"/>
                    <a:pt x="12669" y="10897"/>
                  </a:cubicBezTo>
                  <a:cubicBezTo>
                    <a:pt x="13587" y="9377"/>
                    <a:pt x="14885" y="8047"/>
                    <a:pt x="16500" y="7256"/>
                  </a:cubicBezTo>
                  <a:cubicBezTo>
                    <a:pt x="18084" y="6495"/>
                    <a:pt x="19826" y="6369"/>
                    <a:pt x="21504" y="5894"/>
                  </a:cubicBezTo>
                  <a:cubicBezTo>
                    <a:pt x="21796" y="5821"/>
                    <a:pt x="22013" y="5721"/>
                    <a:pt x="22213" y="5721"/>
                  </a:cubicBezTo>
                  <a:close/>
                  <a:moveTo>
                    <a:pt x="4825" y="2768"/>
                  </a:moveTo>
                  <a:cubicBezTo>
                    <a:pt x="5030" y="2768"/>
                    <a:pt x="5279" y="2838"/>
                    <a:pt x="5575" y="2980"/>
                  </a:cubicBezTo>
                  <a:cubicBezTo>
                    <a:pt x="5606" y="3107"/>
                    <a:pt x="5638" y="3265"/>
                    <a:pt x="5638" y="3392"/>
                  </a:cubicBezTo>
                  <a:cubicBezTo>
                    <a:pt x="5828" y="3740"/>
                    <a:pt x="5891" y="4279"/>
                    <a:pt x="6018" y="4659"/>
                  </a:cubicBezTo>
                  <a:cubicBezTo>
                    <a:pt x="6335" y="5577"/>
                    <a:pt x="6810" y="6400"/>
                    <a:pt x="7348" y="7160"/>
                  </a:cubicBezTo>
                  <a:cubicBezTo>
                    <a:pt x="7348" y="9409"/>
                    <a:pt x="7918" y="11784"/>
                    <a:pt x="9470" y="13304"/>
                  </a:cubicBezTo>
                  <a:cubicBezTo>
                    <a:pt x="9787" y="14064"/>
                    <a:pt x="10135" y="14856"/>
                    <a:pt x="10420" y="15648"/>
                  </a:cubicBezTo>
                  <a:cubicBezTo>
                    <a:pt x="9628" y="14318"/>
                    <a:pt x="8140" y="13463"/>
                    <a:pt x="7095" y="12228"/>
                  </a:cubicBezTo>
                  <a:cubicBezTo>
                    <a:pt x="6081" y="11024"/>
                    <a:pt x="6081" y="9726"/>
                    <a:pt x="6335" y="8237"/>
                  </a:cubicBezTo>
                  <a:cubicBezTo>
                    <a:pt x="6525" y="7160"/>
                    <a:pt x="6715" y="6115"/>
                    <a:pt x="6176" y="5134"/>
                  </a:cubicBezTo>
                  <a:cubicBezTo>
                    <a:pt x="6163" y="5121"/>
                    <a:pt x="6145" y="5113"/>
                    <a:pt x="6127" y="5113"/>
                  </a:cubicBezTo>
                  <a:cubicBezTo>
                    <a:pt x="6103" y="5113"/>
                    <a:pt x="6081" y="5128"/>
                    <a:pt x="6081" y="5165"/>
                  </a:cubicBezTo>
                  <a:cubicBezTo>
                    <a:pt x="6715" y="7351"/>
                    <a:pt x="5163" y="9662"/>
                    <a:pt x="6398" y="11752"/>
                  </a:cubicBezTo>
                  <a:cubicBezTo>
                    <a:pt x="7538" y="13684"/>
                    <a:pt x="10040" y="14539"/>
                    <a:pt x="10610" y="16851"/>
                  </a:cubicBezTo>
                  <a:cubicBezTo>
                    <a:pt x="10420" y="18023"/>
                    <a:pt x="10167" y="19195"/>
                    <a:pt x="9628" y="20303"/>
                  </a:cubicBezTo>
                  <a:cubicBezTo>
                    <a:pt x="9597" y="20303"/>
                    <a:pt x="9565" y="20335"/>
                    <a:pt x="9565" y="20366"/>
                  </a:cubicBezTo>
                  <a:cubicBezTo>
                    <a:pt x="8868" y="19290"/>
                    <a:pt x="8362" y="18308"/>
                    <a:pt x="8330" y="16978"/>
                  </a:cubicBezTo>
                  <a:cubicBezTo>
                    <a:pt x="8298" y="16408"/>
                    <a:pt x="8362" y="15996"/>
                    <a:pt x="8013" y="15521"/>
                  </a:cubicBezTo>
                  <a:cubicBezTo>
                    <a:pt x="7411" y="14729"/>
                    <a:pt x="6430" y="14159"/>
                    <a:pt x="5796" y="13336"/>
                  </a:cubicBezTo>
                  <a:cubicBezTo>
                    <a:pt x="5100" y="12386"/>
                    <a:pt x="4530" y="11309"/>
                    <a:pt x="4150" y="10201"/>
                  </a:cubicBezTo>
                  <a:cubicBezTo>
                    <a:pt x="3484" y="8079"/>
                    <a:pt x="3389" y="5640"/>
                    <a:pt x="4150" y="3519"/>
                  </a:cubicBezTo>
                  <a:cubicBezTo>
                    <a:pt x="4212" y="3021"/>
                    <a:pt x="4437" y="2768"/>
                    <a:pt x="4825" y="2768"/>
                  </a:cubicBezTo>
                  <a:close/>
                  <a:moveTo>
                    <a:pt x="23056" y="17231"/>
                  </a:moveTo>
                  <a:cubicBezTo>
                    <a:pt x="23943" y="17675"/>
                    <a:pt x="24829" y="18023"/>
                    <a:pt x="25780" y="18245"/>
                  </a:cubicBezTo>
                  <a:cubicBezTo>
                    <a:pt x="26255" y="18340"/>
                    <a:pt x="26761" y="18435"/>
                    <a:pt x="27268" y="18466"/>
                  </a:cubicBezTo>
                  <a:cubicBezTo>
                    <a:pt x="27296" y="18469"/>
                    <a:pt x="27327" y="18470"/>
                    <a:pt x="27362" y="18470"/>
                  </a:cubicBezTo>
                  <a:cubicBezTo>
                    <a:pt x="27631" y="18470"/>
                    <a:pt x="28091" y="18402"/>
                    <a:pt x="28425" y="18402"/>
                  </a:cubicBezTo>
                  <a:cubicBezTo>
                    <a:pt x="28588" y="18402"/>
                    <a:pt x="28721" y="18419"/>
                    <a:pt x="28788" y="18466"/>
                  </a:cubicBezTo>
                  <a:cubicBezTo>
                    <a:pt x="29168" y="18720"/>
                    <a:pt x="29200" y="19005"/>
                    <a:pt x="29010" y="19258"/>
                  </a:cubicBezTo>
                  <a:cubicBezTo>
                    <a:pt x="27684" y="20080"/>
                    <a:pt x="26180" y="20547"/>
                    <a:pt x="24648" y="20547"/>
                  </a:cubicBezTo>
                  <a:cubicBezTo>
                    <a:pt x="24350" y="20547"/>
                    <a:pt x="24052" y="20529"/>
                    <a:pt x="23753" y="20493"/>
                  </a:cubicBezTo>
                  <a:cubicBezTo>
                    <a:pt x="21758" y="20240"/>
                    <a:pt x="20016" y="19195"/>
                    <a:pt x="18147" y="18561"/>
                  </a:cubicBezTo>
                  <a:cubicBezTo>
                    <a:pt x="17619" y="18375"/>
                    <a:pt x="17113" y="18272"/>
                    <a:pt x="16608" y="18272"/>
                  </a:cubicBezTo>
                  <a:cubicBezTo>
                    <a:pt x="16084" y="18272"/>
                    <a:pt x="15560" y="18383"/>
                    <a:pt x="15012" y="18625"/>
                  </a:cubicBezTo>
                  <a:cubicBezTo>
                    <a:pt x="14196" y="19005"/>
                    <a:pt x="13427" y="19573"/>
                    <a:pt x="12624" y="20007"/>
                  </a:cubicBezTo>
                  <a:lnTo>
                    <a:pt x="12624" y="20007"/>
                  </a:lnTo>
                  <a:cubicBezTo>
                    <a:pt x="13222" y="19677"/>
                    <a:pt x="13763" y="19251"/>
                    <a:pt x="14284" y="18783"/>
                  </a:cubicBezTo>
                  <a:lnTo>
                    <a:pt x="14600" y="18498"/>
                  </a:lnTo>
                  <a:lnTo>
                    <a:pt x="14664" y="18498"/>
                  </a:lnTo>
                  <a:cubicBezTo>
                    <a:pt x="16976" y="17358"/>
                    <a:pt x="19604" y="18150"/>
                    <a:pt x="22043" y="17548"/>
                  </a:cubicBezTo>
                  <a:cubicBezTo>
                    <a:pt x="22391" y="17453"/>
                    <a:pt x="22739" y="17358"/>
                    <a:pt x="23056" y="17231"/>
                  </a:cubicBezTo>
                  <a:close/>
                  <a:moveTo>
                    <a:pt x="16502" y="18490"/>
                  </a:moveTo>
                  <a:cubicBezTo>
                    <a:pt x="17557" y="18490"/>
                    <a:pt x="18566" y="18992"/>
                    <a:pt x="19509" y="19385"/>
                  </a:cubicBezTo>
                  <a:cubicBezTo>
                    <a:pt x="21340" y="20153"/>
                    <a:pt x="23110" y="20700"/>
                    <a:pt x="24872" y="20700"/>
                  </a:cubicBezTo>
                  <a:cubicBezTo>
                    <a:pt x="25944" y="20700"/>
                    <a:pt x="27013" y="20497"/>
                    <a:pt x="28091" y="20018"/>
                  </a:cubicBezTo>
                  <a:lnTo>
                    <a:pt x="28091" y="20018"/>
                  </a:lnTo>
                  <a:cubicBezTo>
                    <a:pt x="27395" y="20430"/>
                    <a:pt x="26571" y="20715"/>
                    <a:pt x="26286" y="20810"/>
                  </a:cubicBezTo>
                  <a:cubicBezTo>
                    <a:pt x="25287" y="21124"/>
                    <a:pt x="24210" y="21258"/>
                    <a:pt x="23148" y="21258"/>
                  </a:cubicBezTo>
                  <a:cubicBezTo>
                    <a:pt x="23033" y="21258"/>
                    <a:pt x="22918" y="21256"/>
                    <a:pt x="22803" y="21253"/>
                  </a:cubicBezTo>
                  <a:cubicBezTo>
                    <a:pt x="20653" y="21192"/>
                    <a:pt x="18563" y="20237"/>
                    <a:pt x="16445" y="20237"/>
                  </a:cubicBezTo>
                  <a:cubicBezTo>
                    <a:pt x="16379" y="20237"/>
                    <a:pt x="16313" y="20238"/>
                    <a:pt x="16247" y="20240"/>
                  </a:cubicBezTo>
                  <a:cubicBezTo>
                    <a:pt x="14774" y="20264"/>
                    <a:pt x="13301" y="21006"/>
                    <a:pt x="11884" y="21006"/>
                  </a:cubicBezTo>
                  <a:cubicBezTo>
                    <a:pt x="11443" y="21006"/>
                    <a:pt x="11007" y="20934"/>
                    <a:pt x="10578" y="20746"/>
                  </a:cubicBezTo>
                  <a:lnTo>
                    <a:pt x="10578" y="20746"/>
                  </a:lnTo>
                  <a:cubicBezTo>
                    <a:pt x="10671" y="20755"/>
                    <a:pt x="10763" y="20759"/>
                    <a:pt x="10855" y="20759"/>
                  </a:cubicBezTo>
                  <a:cubicBezTo>
                    <a:pt x="11760" y="20759"/>
                    <a:pt x="12591" y="20349"/>
                    <a:pt x="13397" y="19860"/>
                  </a:cubicBezTo>
                  <a:cubicBezTo>
                    <a:pt x="14189" y="19385"/>
                    <a:pt x="14949" y="18783"/>
                    <a:pt x="15835" y="18561"/>
                  </a:cubicBezTo>
                  <a:cubicBezTo>
                    <a:pt x="16060" y="18512"/>
                    <a:pt x="16282" y="18490"/>
                    <a:pt x="16502" y="18490"/>
                  </a:cubicBezTo>
                  <a:close/>
                  <a:moveTo>
                    <a:pt x="8837" y="19701"/>
                  </a:moveTo>
                  <a:cubicBezTo>
                    <a:pt x="9027" y="19986"/>
                    <a:pt x="9280" y="20271"/>
                    <a:pt x="9533" y="20493"/>
                  </a:cubicBezTo>
                  <a:cubicBezTo>
                    <a:pt x="9533" y="20556"/>
                    <a:pt x="9597" y="20620"/>
                    <a:pt x="9692" y="20651"/>
                  </a:cubicBezTo>
                  <a:lnTo>
                    <a:pt x="9913" y="20651"/>
                  </a:lnTo>
                  <a:cubicBezTo>
                    <a:pt x="10357" y="21000"/>
                    <a:pt x="10800" y="21158"/>
                    <a:pt x="11275" y="21253"/>
                  </a:cubicBezTo>
                  <a:cubicBezTo>
                    <a:pt x="9058" y="22172"/>
                    <a:pt x="7791" y="24357"/>
                    <a:pt x="6366" y="26194"/>
                  </a:cubicBezTo>
                  <a:cubicBezTo>
                    <a:pt x="5385" y="27429"/>
                    <a:pt x="4276" y="28442"/>
                    <a:pt x="3041" y="29392"/>
                  </a:cubicBezTo>
                  <a:cubicBezTo>
                    <a:pt x="2281" y="29962"/>
                    <a:pt x="1331" y="30120"/>
                    <a:pt x="571" y="30532"/>
                  </a:cubicBezTo>
                  <a:cubicBezTo>
                    <a:pt x="1584" y="29550"/>
                    <a:pt x="2788" y="28759"/>
                    <a:pt x="3706" y="27650"/>
                  </a:cubicBezTo>
                  <a:cubicBezTo>
                    <a:pt x="4276" y="26954"/>
                    <a:pt x="4720" y="26194"/>
                    <a:pt x="5131" y="25402"/>
                  </a:cubicBezTo>
                  <a:cubicBezTo>
                    <a:pt x="5290" y="25085"/>
                    <a:pt x="5416" y="24768"/>
                    <a:pt x="5543" y="24483"/>
                  </a:cubicBezTo>
                  <a:cubicBezTo>
                    <a:pt x="5606" y="24325"/>
                    <a:pt x="5670" y="24167"/>
                    <a:pt x="5733" y="24008"/>
                  </a:cubicBezTo>
                  <a:cubicBezTo>
                    <a:pt x="5760" y="23578"/>
                    <a:pt x="6015" y="23353"/>
                    <a:pt x="6440" y="23353"/>
                  </a:cubicBezTo>
                  <a:cubicBezTo>
                    <a:pt x="6516" y="23353"/>
                    <a:pt x="6597" y="23361"/>
                    <a:pt x="6683" y="23375"/>
                  </a:cubicBezTo>
                  <a:cubicBezTo>
                    <a:pt x="6683" y="23436"/>
                    <a:pt x="6736" y="23471"/>
                    <a:pt x="6790" y="23471"/>
                  </a:cubicBezTo>
                  <a:cubicBezTo>
                    <a:pt x="6820" y="23471"/>
                    <a:pt x="6851" y="23461"/>
                    <a:pt x="6873" y="23438"/>
                  </a:cubicBezTo>
                  <a:cubicBezTo>
                    <a:pt x="7760" y="22298"/>
                    <a:pt x="8457" y="21063"/>
                    <a:pt x="8837" y="19701"/>
                  </a:cubicBezTo>
                  <a:close/>
                  <a:moveTo>
                    <a:pt x="9961" y="0"/>
                  </a:moveTo>
                  <a:cubicBezTo>
                    <a:pt x="9881" y="0"/>
                    <a:pt x="9792" y="21"/>
                    <a:pt x="9692" y="67"/>
                  </a:cubicBezTo>
                  <a:cubicBezTo>
                    <a:pt x="9217" y="257"/>
                    <a:pt x="8773" y="1397"/>
                    <a:pt x="8583" y="1840"/>
                  </a:cubicBezTo>
                  <a:cubicBezTo>
                    <a:pt x="8172" y="2664"/>
                    <a:pt x="7886" y="3519"/>
                    <a:pt x="7665" y="4405"/>
                  </a:cubicBezTo>
                  <a:cubicBezTo>
                    <a:pt x="7506" y="5102"/>
                    <a:pt x="7411" y="5894"/>
                    <a:pt x="7380" y="6685"/>
                  </a:cubicBezTo>
                  <a:cubicBezTo>
                    <a:pt x="7000" y="6147"/>
                    <a:pt x="6651" y="5545"/>
                    <a:pt x="6398" y="4912"/>
                  </a:cubicBezTo>
                  <a:cubicBezTo>
                    <a:pt x="6113" y="4215"/>
                    <a:pt x="6081" y="3202"/>
                    <a:pt x="5765" y="2569"/>
                  </a:cubicBezTo>
                  <a:cubicBezTo>
                    <a:pt x="5604" y="2248"/>
                    <a:pt x="5421" y="2040"/>
                    <a:pt x="5102" y="2040"/>
                  </a:cubicBezTo>
                  <a:cubicBezTo>
                    <a:pt x="5043" y="2040"/>
                    <a:pt x="4979" y="2047"/>
                    <a:pt x="4910" y="2062"/>
                  </a:cubicBezTo>
                  <a:cubicBezTo>
                    <a:pt x="4086" y="2283"/>
                    <a:pt x="3801" y="3550"/>
                    <a:pt x="3611" y="4184"/>
                  </a:cubicBezTo>
                  <a:cubicBezTo>
                    <a:pt x="3326" y="5387"/>
                    <a:pt x="3231" y="6622"/>
                    <a:pt x="3358" y="7857"/>
                  </a:cubicBezTo>
                  <a:cubicBezTo>
                    <a:pt x="3579" y="10232"/>
                    <a:pt x="4593" y="12544"/>
                    <a:pt x="6240" y="14286"/>
                  </a:cubicBezTo>
                  <a:cubicBezTo>
                    <a:pt x="6810" y="14856"/>
                    <a:pt x="7316" y="15236"/>
                    <a:pt x="7696" y="15933"/>
                  </a:cubicBezTo>
                  <a:cubicBezTo>
                    <a:pt x="8140" y="16661"/>
                    <a:pt x="8045" y="17168"/>
                    <a:pt x="8172" y="17960"/>
                  </a:cubicBezTo>
                  <a:cubicBezTo>
                    <a:pt x="8298" y="18498"/>
                    <a:pt x="8488" y="19036"/>
                    <a:pt x="8742" y="19511"/>
                  </a:cubicBezTo>
                  <a:cubicBezTo>
                    <a:pt x="8393" y="20493"/>
                    <a:pt x="7981" y="21443"/>
                    <a:pt x="7411" y="22330"/>
                  </a:cubicBezTo>
                  <a:cubicBezTo>
                    <a:pt x="7209" y="22653"/>
                    <a:pt x="7085" y="22951"/>
                    <a:pt x="6955" y="22951"/>
                  </a:cubicBezTo>
                  <a:cubicBezTo>
                    <a:pt x="6881" y="22951"/>
                    <a:pt x="6806" y="22855"/>
                    <a:pt x="6715" y="22615"/>
                  </a:cubicBezTo>
                  <a:cubicBezTo>
                    <a:pt x="6715" y="22583"/>
                    <a:pt x="6651" y="22552"/>
                    <a:pt x="6651" y="22552"/>
                  </a:cubicBezTo>
                  <a:cubicBezTo>
                    <a:pt x="6240" y="22678"/>
                    <a:pt x="6081" y="22837"/>
                    <a:pt x="5891" y="23185"/>
                  </a:cubicBezTo>
                  <a:cubicBezTo>
                    <a:pt x="5290" y="24198"/>
                    <a:pt x="5005" y="25338"/>
                    <a:pt x="4403" y="26352"/>
                  </a:cubicBezTo>
                  <a:cubicBezTo>
                    <a:pt x="3231" y="28220"/>
                    <a:pt x="1363" y="29139"/>
                    <a:pt x="33" y="30817"/>
                  </a:cubicBezTo>
                  <a:cubicBezTo>
                    <a:pt x="1" y="30849"/>
                    <a:pt x="33" y="30880"/>
                    <a:pt x="64" y="30912"/>
                  </a:cubicBezTo>
                  <a:cubicBezTo>
                    <a:pt x="64" y="30986"/>
                    <a:pt x="121" y="31059"/>
                    <a:pt x="191" y="31059"/>
                  </a:cubicBezTo>
                  <a:cubicBezTo>
                    <a:pt x="211" y="31059"/>
                    <a:pt x="233" y="31053"/>
                    <a:pt x="254" y="31039"/>
                  </a:cubicBezTo>
                  <a:cubicBezTo>
                    <a:pt x="951" y="30437"/>
                    <a:pt x="2123" y="30342"/>
                    <a:pt x="2914" y="29772"/>
                  </a:cubicBezTo>
                  <a:cubicBezTo>
                    <a:pt x="3991" y="29012"/>
                    <a:pt x="5036" y="28125"/>
                    <a:pt x="5923" y="27112"/>
                  </a:cubicBezTo>
                  <a:cubicBezTo>
                    <a:pt x="7728" y="24990"/>
                    <a:pt x="8932" y="22583"/>
                    <a:pt x="11560" y="21316"/>
                  </a:cubicBezTo>
                  <a:cubicBezTo>
                    <a:pt x="11592" y="21316"/>
                    <a:pt x="11623" y="21285"/>
                    <a:pt x="11623" y="21253"/>
                  </a:cubicBezTo>
                  <a:cubicBezTo>
                    <a:pt x="11705" y="21258"/>
                    <a:pt x="11786" y="21261"/>
                    <a:pt x="11868" y="21261"/>
                  </a:cubicBezTo>
                  <a:cubicBezTo>
                    <a:pt x="13288" y="21261"/>
                    <a:pt x="14810" y="20523"/>
                    <a:pt x="16247" y="20493"/>
                  </a:cubicBezTo>
                  <a:cubicBezTo>
                    <a:pt x="16284" y="20492"/>
                    <a:pt x="16321" y="20492"/>
                    <a:pt x="16359" y="20492"/>
                  </a:cubicBezTo>
                  <a:cubicBezTo>
                    <a:pt x="17778" y="20492"/>
                    <a:pt x="19197" y="21069"/>
                    <a:pt x="20586" y="21285"/>
                  </a:cubicBezTo>
                  <a:cubicBezTo>
                    <a:pt x="21410" y="21438"/>
                    <a:pt x="22247" y="21522"/>
                    <a:pt x="23087" y="21522"/>
                  </a:cubicBezTo>
                  <a:cubicBezTo>
                    <a:pt x="23635" y="21522"/>
                    <a:pt x="24185" y="21486"/>
                    <a:pt x="24734" y="21411"/>
                  </a:cubicBezTo>
                  <a:cubicBezTo>
                    <a:pt x="25843" y="21253"/>
                    <a:pt x="26951" y="20936"/>
                    <a:pt x="27933" y="20366"/>
                  </a:cubicBezTo>
                  <a:cubicBezTo>
                    <a:pt x="28408" y="20113"/>
                    <a:pt x="29643" y="19480"/>
                    <a:pt x="29643" y="18815"/>
                  </a:cubicBezTo>
                  <a:cubicBezTo>
                    <a:pt x="29643" y="18276"/>
                    <a:pt x="29200" y="18276"/>
                    <a:pt x="28788" y="18245"/>
                  </a:cubicBezTo>
                  <a:cubicBezTo>
                    <a:pt x="27775" y="18118"/>
                    <a:pt x="26856" y="18245"/>
                    <a:pt x="25843" y="18023"/>
                  </a:cubicBezTo>
                  <a:cubicBezTo>
                    <a:pt x="24988" y="17833"/>
                    <a:pt x="24164" y="17516"/>
                    <a:pt x="23373" y="17105"/>
                  </a:cubicBezTo>
                  <a:cubicBezTo>
                    <a:pt x="24006" y="16851"/>
                    <a:pt x="24608" y="16566"/>
                    <a:pt x="25209" y="16186"/>
                  </a:cubicBezTo>
                  <a:cubicBezTo>
                    <a:pt x="25811" y="15806"/>
                    <a:pt x="26951" y="15141"/>
                    <a:pt x="27173" y="14381"/>
                  </a:cubicBezTo>
                  <a:cubicBezTo>
                    <a:pt x="27205" y="14254"/>
                    <a:pt x="27141" y="14096"/>
                    <a:pt x="27173" y="13969"/>
                  </a:cubicBezTo>
                  <a:cubicBezTo>
                    <a:pt x="27141" y="13874"/>
                    <a:pt x="27078" y="13779"/>
                    <a:pt x="27046" y="13684"/>
                  </a:cubicBezTo>
                  <a:cubicBezTo>
                    <a:pt x="27268" y="13241"/>
                    <a:pt x="27490" y="12798"/>
                    <a:pt x="27711" y="12323"/>
                  </a:cubicBezTo>
                  <a:cubicBezTo>
                    <a:pt x="27806" y="12228"/>
                    <a:pt x="27996" y="12164"/>
                    <a:pt x="28091" y="12038"/>
                  </a:cubicBezTo>
                  <a:cubicBezTo>
                    <a:pt x="28376" y="11531"/>
                    <a:pt x="28535" y="11182"/>
                    <a:pt x="28155" y="10612"/>
                  </a:cubicBezTo>
                  <a:cubicBezTo>
                    <a:pt x="27662" y="9854"/>
                    <a:pt x="26545" y="9550"/>
                    <a:pt x="25456" y="9550"/>
                  </a:cubicBezTo>
                  <a:cubicBezTo>
                    <a:pt x="24726" y="9550"/>
                    <a:pt x="24008" y="9687"/>
                    <a:pt x="23499" y="9916"/>
                  </a:cubicBezTo>
                  <a:cubicBezTo>
                    <a:pt x="23531" y="9187"/>
                    <a:pt x="23499" y="8491"/>
                    <a:pt x="23436" y="7794"/>
                  </a:cubicBezTo>
                  <a:cubicBezTo>
                    <a:pt x="23373" y="7192"/>
                    <a:pt x="23436" y="6020"/>
                    <a:pt x="22993" y="5545"/>
                  </a:cubicBezTo>
                  <a:cubicBezTo>
                    <a:pt x="22815" y="5350"/>
                    <a:pt x="22687" y="5294"/>
                    <a:pt x="22536" y="5294"/>
                  </a:cubicBezTo>
                  <a:cubicBezTo>
                    <a:pt x="22418" y="5294"/>
                    <a:pt x="22286" y="5328"/>
                    <a:pt x="22106" y="5355"/>
                  </a:cubicBezTo>
                  <a:cubicBezTo>
                    <a:pt x="21758" y="5419"/>
                    <a:pt x="21441" y="5482"/>
                    <a:pt x="21092" y="5577"/>
                  </a:cubicBezTo>
                  <a:cubicBezTo>
                    <a:pt x="20522" y="4722"/>
                    <a:pt x="21061" y="2917"/>
                    <a:pt x="19889" y="2474"/>
                  </a:cubicBezTo>
                  <a:cubicBezTo>
                    <a:pt x="19787" y="2436"/>
                    <a:pt x="19685" y="2421"/>
                    <a:pt x="19584" y="2421"/>
                  </a:cubicBezTo>
                  <a:cubicBezTo>
                    <a:pt x="19339" y="2421"/>
                    <a:pt x="19100" y="2511"/>
                    <a:pt x="18876" y="2600"/>
                  </a:cubicBezTo>
                  <a:cubicBezTo>
                    <a:pt x="17926" y="2949"/>
                    <a:pt x="17261" y="3265"/>
                    <a:pt x="16279" y="3297"/>
                  </a:cubicBezTo>
                  <a:cubicBezTo>
                    <a:pt x="16342" y="2537"/>
                    <a:pt x="16500" y="1840"/>
                    <a:pt x="16880" y="1143"/>
                  </a:cubicBezTo>
                  <a:cubicBezTo>
                    <a:pt x="16912" y="1080"/>
                    <a:pt x="16912" y="985"/>
                    <a:pt x="16849" y="953"/>
                  </a:cubicBezTo>
                  <a:cubicBezTo>
                    <a:pt x="16399" y="704"/>
                    <a:pt x="15922" y="603"/>
                    <a:pt x="15439" y="603"/>
                  </a:cubicBezTo>
                  <a:cubicBezTo>
                    <a:pt x="14325" y="603"/>
                    <a:pt x="13175" y="1142"/>
                    <a:pt x="12225" y="1650"/>
                  </a:cubicBezTo>
                  <a:cubicBezTo>
                    <a:pt x="10737" y="2474"/>
                    <a:pt x="9787" y="3835"/>
                    <a:pt x="9185" y="5387"/>
                  </a:cubicBezTo>
                  <a:cubicBezTo>
                    <a:pt x="8552" y="7002"/>
                    <a:pt x="8330" y="8807"/>
                    <a:pt x="8615" y="10517"/>
                  </a:cubicBezTo>
                  <a:cubicBezTo>
                    <a:pt x="8710" y="11246"/>
                    <a:pt x="8932" y="11911"/>
                    <a:pt x="9185" y="12576"/>
                  </a:cubicBezTo>
                  <a:cubicBezTo>
                    <a:pt x="8108" y="11056"/>
                    <a:pt x="7696" y="9156"/>
                    <a:pt x="7665" y="7287"/>
                  </a:cubicBezTo>
                  <a:cubicBezTo>
                    <a:pt x="7696" y="7256"/>
                    <a:pt x="7696" y="7192"/>
                    <a:pt x="7665" y="7129"/>
                  </a:cubicBezTo>
                  <a:cubicBezTo>
                    <a:pt x="7665" y="6907"/>
                    <a:pt x="7665" y="6685"/>
                    <a:pt x="7665" y="6464"/>
                  </a:cubicBezTo>
                  <a:cubicBezTo>
                    <a:pt x="7728" y="5197"/>
                    <a:pt x="7981" y="3930"/>
                    <a:pt x="8457" y="2759"/>
                  </a:cubicBezTo>
                  <a:cubicBezTo>
                    <a:pt x="8583" y="2347"/>
                    <a:pt x="8995" y="985"/>
                    <a:pt x="9438" y="795"/>
                  </a:cubicBezTo>
                  <a:cubicBezTo>
                    <a:pt x="9579" y="727"/>
                    <a:pt x="9700" y="696"/>
                    <a:pt x="9803" y="696"/>
                  </a:cubicBezTo>
                  <a:cubicBezTo>
                    <a:pt x="10469" y="696"/>
                    <a:pt x="10433" y="1949"/>
                    <a:pt x="10515" y="2442"/>
                  </a:cubicBezTo>
                  <a:cubicBezTo>
                    <a:pt x="10528" y="2495"/>
                    <a:pt x="10575" y="2520"/>
                    <a:pt x="10622" y="2520"/>
                  </a:cubicBezTo>
                  <a:cubicBezTo>
                    <a:pt x="10688" y="2520"/>
                    <a:pt x="10755" y="2471"/>
                    <a:pt x="10737" y="2378"/>
                  </a:cubicBezTo>
                  <a:cubicBezTo>
                    <a:pt x="10651" y="1863"/>
                    <a:pt x="10720" y="0"/>
                    <a:pt x="996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39" name="Google Shape;339;p36"/>
            <p:cNvSpPr/>
            <p:nvPr/>
          </p:nvSpPr>
          <p:spPr>
            <a:xfrm rot="-5400000" flipH="1">
              <a:off x="5826334" y="12235"/>
              <a:ext cx="1069827" cy="1687033"/>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40" name="Google Shape;340;p36"/>
            <p:cNvSpPr/>
            <p:nvPr/>
          </p:nvSpPr>
          <p:spPr>
            <a:xfrm rot="-5400000" flipH="1">
              <a:off x="6020521" y="769517"/>
              <a:ext cx="145778" cy="156182"/>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41" name="Google Shape;341;p36"/>
            <p:cNvSpPr/>
            <p:nvPr/>
          </p:nvSpPr>
          <p:spPr>
            <a:xfrm rot="-5400000" flipH="1">
              <a:off x="5766497" y="765662"/>
              <a:ext cx="310483" cy="44761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42" name="Google Shape;342;p36"/>
            <p:cNvSpPr/>
            <p:nvPr/>
          </p:nvSpPr>
          <p:spPr>
            <a:xfrm rot="-5400000" flipH="1">
              <a:off x="5775597" y="790747"/>
              <a:ext cx="346518" cy="485047"/>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43" name="Google Shape;343;p36"/>
            <p:cNvSpPr/>
            <p:nvPr/>
          </p:nvSpPr>
          <p:spPr>
            <a:xfrm rot="-5400000" flipH="1">
              <a:off x="8085824" y="735874"/>
              <a:ext cx="138498" cy="456110"/>
            </a:xfrm>
            <a:custGeom>
              <a:avLst/>
              <a:gdLst/>
              <a:ahLst/>
              <a:cxnLst/>
              <a:rect l="l" t="t" r="r" b="b"/>
              <a:pathLst>
                <a:path w="4566" h="15037" extrusionOk="0">
                  <a:moveTo>
                    <a:pt x="4499" y="0"/>
                  </a:moveTo>
                  <a:cubicBezTo>
                    <a:pt x="4469" y="0"/>
                    <a:pt x="4436" y="17"/>
                    <a:pt x="4421" y="60"/>
                  </a:cubicBezTo>
                  <a:cubicBezTo>
                    <a:pt x="2426" y="4811"/>
                    <a:pt x="938" y="9814"/>
                    <a:pt x="19" y="14881"/>
                  </a:cubicBezTo>
                  <a:cubicBezTo>
                    <a:pt x="0" y="14976"/>
                    <a:pt x="72" y="15036"/>
                    <a:pt x="139" y="15036"/>
                  </a:cubicBezTo>
                  <a:cubicBezTo>
                    <a:pt x="184" y="15036"/>
                    <a:pt x="228" y="15009"/>
                    <a:pt x="241" y="14945"/>
                  </a:cubicBezTo>
                  <a:cubicBezTo>
                    <a:pt x="1349" y="9878"/>
                    <a:pt x="2743" y="4937"/>
                    <a:pt x="4548" y="60"/>
                  </a:cubicBezTo>
                  <a:cubicBezTo>
                    <a:pt x="4565" y="26"/>
                    <a:pt x="4535" y="0"/>
                    <a:pt x="449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44" name="Google Shape;344;p36"/>
            <p:cNvSpPr/>
            <p:nvPr/>
          </p:nvSpPr>
          <p:spPr>
            <a:xfrm rot="-5400000" flipH="1">
              <a:off x="8006284" y="325045"/>
              <a:ext cx="990811" cy="1551052"/>
            </a:xfrm>
            <a:custGeom>
              <a:avLst/>
              <a:gdLst/>
              <a:ahLst/>
              <a:cxnLst/>
              <a:rect l="l" t="t" r="r" b="b"/>
              <a:pathLst>
                <a:path w="32665" h="51135" extrusionOk="0">
                  <a:moveTo>
                    <a:pt x="15847" y="782"/>
                  </a:moveTo>
                  <a:cubicBezTo>
                    <a:pt x="16166" y="782"/>
                    <a:pt x="16445" y="1017"/>
                    <a:pt x="16690" y="1489"/>
                  </a:cubicBezTo>
                  <a:cubicBezTo>
                    <a:pt x="16721" y="1520"/>
                    <a:pt x="16721" y="1552"/>
                    <a:pt x="16753" y="1552"/>
                  </a:cubicBezTo>
                  <a:cubicBezTo>
                    <a:pt x="16341" y="2344"/>
                    <a:pt x="15898" y="3135"/>
                    <a:pt x="15518" y="3959"/>
                  </a:cubicBezTo>
                  <a:cubicBezTo>
                    <a:pt x="15496" y="4003"/>
                    <a:pt x="15535" y="4062"/>
                    <a:pt x="15583" y="4062"/>
                  </a:cubicBezTo>
                  <a:cubicBezTo>
                    <a:pt x="15603" y="4062"/>
                    <a:pt x="15626" y="4051"/>
                    <a:pt x="15645" y="4022"/>
                  </a:cubicBezTo>
                  <a:cubicBezTo>
                    <a:pt x="16088" y="3262"/>
                    <a:pt x="16468" y="2470"/>
                    <a:pt x="16880" y="1679"/>
                  </a:cubicBezTo>
                  <a:cubicBezTo>
                    <a:pt x="17640" y="2470"/>
                    <a:pt x="17513" y="2914"/>
                    <a:pt x="17513" y="4086"/>
                  </a:cubicBezTo>
                  <a:cubicBezTo>
                    <a:pt x="17513" y="4687"/>
                    <a:pt x="17482" y="5289"/>
                    <a:pt x="17450" y="5922"/>
                  </a:cubicBezTo>
                  <a:cubicBezTo>
                    <a:pt x="17418" y="6872"/>
                    <a:pt x="17323" y="7632"/>
                    <a:pt x="17672" y="8519"/>
                  </a:cubicBezTo>
                  <a:cubicBezTo>
                    <a:pt x="17450" y="8614"/>
                    <a:pt x="17228" y="8741"/>
                    <a:pt x="16975" y="8899"/>
                  </a:cubicBezTo>
                  <a:cubicBezTo>
                    <a:pt x="14948" y="10388"/>
                    <a:pt x="14568" y="13396"/>
                    <a:pt x="13903" y="15645"/>
                  </a:cubicBezTo>
                  <a:cubicBezTo>
                    <a:pt x="13396" y="17386"/>
                    <a:pt x="12826" y="19128"/>
                    <a:pt x="12003" y="20743"/>
                  </a:cubicBezTo>
                  <a:cubicBezTo>
                    <a:pt x="11306" y="22105"/>
                    <a:pt x="10198" y="24227"/>
                    <a:pt x="8709" y="24892"/>
                  </a:cubicBezTo>
                  <a:cubicBezTo>
                    <a:pt x="8741" y="21535"/>
                    <a:pt x="6999" y="18590"/>
                    <a:pt x="7791" y="15170"/>
                  </a:cubicBezTo>
                  <a:cubicBezTo>
                    <a:pt x="8361" y="12668"/>
                    <a:pt x="10641" y="10451"/>
                    <a:pt x="10324" y="7727"/>
                  </a:cubicBezTo>
                  <a:cubicBezTo>
                    <a:pt x="10198" y="6777"/>
                    <a:pt x="9754" y="5954"/>
                    <a:pt x="9469" y="5067"/>
                  </a:cubicBezTo>
                  <a:cubicBezTo>
                    <a:pt x="9469" y="5036"/>
                    <a:pt x="9501" y="5036"/>
                    <a:pt x="9501" y="5004"/>
                  </a:cubicBezTo>
                  <a:cubicBezTo>
                    <a:pt x="10008" y="3737"/>
                    <a:pt x="10419" y="2850"/>
                    <a:pt x="11844" y="2375"/>
                  </a:cubicBezTo>
                  <a:cubicBezTo>
                    <a:pt x="12319" y="2217"/>
                    <a:pt x="12826" y="2185"/>
                    <a:pt x="13301" y="2059"/>
                  </a:cubicBezTo>
                  <a:cubicBezTo>
                    <a:pt x="13681" y="1932"/>
                    <a:pt x="13966" y="1805"/>
                    <a:pt x="14283" y="1647"/>
                  </a:cubicBezTo>
                  <a:cubicBezTo>
                    <a:pt x="14568" y="1457"/>
                    <a:pt x="14853" y="1299"/>
                    <a:pt x="15138" y="1109"/>
                  </a:cubicBezTo>
                  <a:cubicBezTo>
                    <a:pt x="15394" y="891"/>
                    <a:pt x="15630" y="782"/>
                    <a:pt x="15847" y="782"/>
                  </a:cubicBezTo>
                  <a:close/>
                  <a:moveTo>
                    <a:pt x="28370" y="14382"/>
                  </a:moveTo>
                  <a:cubicBezTo>
                    <a:pt x="28718" y="14382"/>
                    <a:pt x="29036" y="14416"/>
                    <a:pt x="29294" y="14505"/>
                  </a:cubicBezTo>
                  <a:cubicBezTo>
                    <a:pt x="29357" y="14490"/>
                    <a:pt x="29416" y="14483"/>
                    <a:pt x="29471" y="14483"/>
                  </a:cubicBezTo>
                  <a:cubicBezTo>
                    <a:pt x="29779" y="14483"/>
                    <a:pt x="29974" y="14704"/>
                    <a:pt x="30054" y="15106"/>
                  </a:cubicBezTo>
                  <a:cubicBezTo>
                    <a:pt x="30624" y="15645"/>
                    <a:pt x="30561" y="16120"/>
                    <a:pt x="29769" y="16531"/>
                  </a:cubicBezTo>
                  <a:cubicBezTo>
                    <a:pt x="29516" y="16816"/>
                    <a:pt x="29231" y="17070"/>
                    <a:pt x="28977" y="17386"/>
                  </a:cubicBezTo>
                  <a:cubicBezTo>
                    <a:pt x="27869" y="18748"/>
                    <a:pt x="27267" y="20458"/>
                    <a:pt x="26286" y="21915"/>
                  </a:cubicBezTo>
                  <a:cubicBezTo>
                    <a:pt x="24924" y="23974"/>
                    <a:pt x="22802" y="25114"/>
                    <a:pt x="20617" y="26095"/>
                  </a:cubicBezTo>
                  <a:cubicBezTo>
                    <a:pt x="18685" y="26982"/>
                    <a:pt x="16753" y="27806"/>
                    <a:pt x="14663" y="28091"/>
                  </a:cubicBezTo>
                  <a:cubicBezTo>
                    <a:pt x="16405" y="27362"/>
                    <a:pt x="18115" y="26665"/>
                    <a:pt x="19572" y="25272"/>
                  </a:cubicBezTo>
                  <a:cubicBezTo>
                    <a:pt x="21694" y="23182"/>
                    <a:pt x="23752" y="20173"/>
                    <a:pt x="24892" y="17386"/>
                  </a:cubicBezTo>
                  <a:cubicBezTo>
                    <a:pt x="25240" y="16531"/>
                    <a:pt x="25494" y="15613"/>
                    <a:pt x="25652" y="14695"/>
                  </a:cubicBezTo>
                  <a:cubicBezTo>
                    <a:pt x="26403" y="14604"/>
                    <a:pt x="27482" y="14382"/>
                    <a:pt x="28370" y="14382"/>
                  </a:cubicBezTo>
                  <a:close/>
                  <a:moveTo>
                    <a:pt x="8203" y="1235"/>
                  </a:moveTo>
                  <a:cubicBezTo>
                    <a:pt x="8361" y="1330"/>
                    <a:pt x="8519" y="1457"/>
                    <a:pt x="8678" y="1552"/>
                  </a:cubicBezTo>
                  <a:cubicBezTo>
                    <a:pt x="8013" y="3484"/>
                    <a:pt x="6651" y="5004"/>
                    <a:pt x="5922" y="6936"/>
                  </a:cubicBezTo>
                  <a:cubicBezTo>
                    <a:pt x="5099" y="9058"/>
                    <a:pt x="5321" y="11591"/>
                    <a:pt x="5669" y="13808"/>
                  </a:cubicBezTo>
                  <a:cubicBezTo>
                    <a:pt x="5683" y="13879"/>
                    <a:pt x="5749" y="13912"/>
                    <a:pt x="5817" y="13912"/>
                  </a:cubicBezTo>
                  <a:cubicBezTo>
                    <a:pt x="5900" y="13912"/>
                    <a:pt x="5986" y="13863"/>
                    <a:pt x="5986" y="13776"/>
                  </a:cubicBezTo>
                  <a:cubicBezTo>
                    <a:pt x="5732" y="10863"/>
                    <a:pt x="5542" y="8139"/>
                    <a:pt x="6999" y="5542"/>
                  </a:cubicBezTo>
                  <a:cubicBezTo>
                    <a:pt x="7696" y="4244"/>
                    <a:pt x="8456" y="3072"/>
                    <a:pt x="8868" y="1710"/>
                  </a:cubicBezTo>
                  <a:cubicBezTo>
                    <a:pt x="8963" y="1774"/>
                    <a:pt x="9026" y="1805"/>
                    <a:pt x="9089" y="1869"/>
                  </a:cubicBezTo>
                  <a:cubicBezTo>
                    <a:pt x="9248" y="2344"/>
                    <a:pt x="8709" y="3706"/>
                    <a:pt x="8804" y="4307"/>
                  </a:cubicBezTo>
                  <a:cubicBezTo>
                    <a:pt x="8931" y="5321"/>
                    <a:pt x="9501" y="6207"/>
                    <a:pt x="9754" y="7189"/>
                  </a:cubicBezTo>
                  <a:cubicBezTo>
                    <a:pt x="10356" y="9786"/>
                    <a:pt x="8424" y="11813"/>
                    <a:pt x="7664" y="14125"/>
                  </a:cubicBezTo>
                  <a:cubicBezTo>
                    <a:pt x="6999" y="16056"/>
                    <a:pt x="7094" y="18083"/>
                    <a:pt x="7474" y="20047"/>
                  </a:cubicBezTo>
                  <a:cubicBezTo>
                    <a:pt x="7759" y="21503"/>
                    <a:pt x="8361" y="23340"/>
                    <a:pt x="8361" y="25019"/>
                  </a:cubicBezTo>
                  <a:cubicBezTo>
                    <a:pt x="8298" y="25082"/>
                    <a:pt x="8298" y="25145"/>
                    <a:pt x="8361" y="25177"/>
                  </a:cubicBezTo>
                  <a:cubicBezTo>
                    <a:pt x="8329" y="26634"/>
                    <a:pt x="7822" y="27932"/>
                    <a:pt x="6271" y="28597"/>
                  </a:cubicBezTo>
                  <a:cubicBezTo>
                    <a:pt x="6176" y="28566"/>
                    <a:pt x="6112" y="28534"/>
                    <a:pt x="6017" y="28502"/>
                  </a:cubicBezTo>
                  <a:lnTo>
                    <a:pt x="5891" y="28502"/>
                  </a:lnTo>
                  <a:cubicBezTo>
                    <a:pt x="4149" y="26507"/>
                    <a:pt x="5637" y="23530"/>
                    <a:pt x="5289" y="21123"/>
                  </a:cubicBezTo>
                  <a:cubicBezTo>
                    <a:pt x="4909" y="18685"/>
                    <a:pt x="3579" y="16531"/>
                    <a:pt x="3325" y="14061"/>
                  </a:cubicBezTo>
                  <a:cubicBezTo>
                    <a:pt x="3009" y="11306"/>
                    <a:pt x="3737" y="8614"/>
                    <a:pt x="5194" y="6302"/>
                  </a:cubicBezTo>
                  <a:cubicBezTo>
                    <a:pt x="5859" y="5226"/>
                    <a:pt x="6619" y="4244"/>
                    <a:pt x="7221" y="3167"/>
                  </a:cubicBezTo>
                  <a:cubicBezTo>
                    <a:pt x="7442" y="2755"/>
                    <a:pt x="7601" y="2217"/>
                    <a:pt x="7886" y="1837"/>
                  </a:cubicBezTo>
                  <a:cubicBezTo>
                    <a:pt x="7981" y="1647"/>
                    <a:pt x="8076" y="1425"/>
                    <a:pt x="8203" y="1235"/>
                  </a:cubicBezTo>
                  <a:close/>
                  <a:moveTo>
                    <a:pt x="23497" y="7086"/>
                  </a:moveTo>
                  <a:cubicBezTo>
                    <a:pt x="23889" y="7086"/>
                    <a:pt x="24281" y="7134"/>
                    <a:pt x="24639" y="7221"/>
                  </a:cubicBezTo>
                  <a:cubicBezTo>
                    <a:pt x="27362" y="7822"/>
                    <a:pt x="25367" y="14695"/>
                    <a:pt x="24670" y="16595"/>
                  </a:cubicBezTo>
                  <a:cubicBezTo>
                    <a:pt x="23689" y="19382"/>
                    <a:pt x="21630" y="22327"/>
                    <a:pt x="19635" y="24449"/>
                  </a:cubicBezTo>
                  <a:cubicBezTo>
                    <a:pt x="17798" y="26412"/>
                    <a:pt x="15581" y="27172"/>
                    <a:pt x="13206" y="28186"/>
                  </a:cubicBezTo>
                  <a:lnTo>
                    <a:pt x="12985" y="28186"/>
                  </a:lnTo>
                  <a:cubicBezTo>
                    <a:pt x="12858" y="28186"/>
                    <a:pt x="12795" y="28281"/>
                    <a:pt x="12795" y="28376"/>
                  </a:cubicBezTo>
                  <a:cubicBezTo>
                    <a:pt x="12510" y="28534"/>
                    <a:pt x="12193" y="28724"/>
                    <a:pt x="11876" y="28882"/>
                  </a:cubicBezTo>
                  <a:cubicBezTo>
                    <a:pt x="11844" y="28882"/>
                    <a:pt x="11813" y="28851"/>
                    <a:pt x="11781" y="28851"/>
                  </a:cubicBezTo>
                  <a:cubicBezTo>
                    <a:pt x="11751" y="28826"/>
                    <a:pt x="11719" y="28816"/>
                    <a:pt x="11689" y="28816"/>
                  </a:cubicBezTo>
                  <a:cubicBezTo>
                    <a:pt x="11561" y="28816"/>
                    <a:pt x="11451" y="29001"/>
                    <a:pt x="11528" y="29104"/>
                  </a:cubicBezTo>
                  <a:cubicBezTo>
                    <a:pt x="10738" y="29586"/>
                    <a:pt x="9919" y="30054"/>
                    <a:pt x="9079" y="30054"/>
                  </a:cubicBezTo>
                  <a:cubicBezTo>
                    <a:pt x="8706" y="30054"/>
                    <a:pt x="8329" y="29961"/>
                    <a:pt x="7949" y="29737"/>
                  </a:cubicBezTo>
                  <a:cubicBezTo>
                    <a:pt x="7442" y="29421"/>
                    <a:pt x="7062" y="29072"/>
                    <a:pt x="6587" y="28787"/>
                  </a:cubicBezTo>
                  <a:cubicBezTo>
                    <a:pt x="7917" y="28091"/>
                    <a:pt x="8614" y="26697"/>
                    <a:pt x="8678" y="25145"/>
                  </a:cubicBezTo>
                  <a:cubicBezTo>
                    <a:pt x="10324" y="24575"/>
                    <a:pt x="11559" y="22358"/>
                    <a:pt x="12319" y="20933"/>
                  </a:cubicBezTo>
                  <a:cubicBezTo>
                    <a:pt x="13428" y="18843"/>
                    <a:pt x="14125" y="16595"/>
                    <a:pt x="14758" y="14315"/>
                  </a:cubicBezTo>
                  <a:cubicBezTo>
                    <a:pt x="15106" y="13080"/>
                    <a:pt x="15423" y="11781"/>
                    <a:pt x="16088" y="10641"/>
                  </a:cubicBezTo>
                  <a:cubicBezTo>
                    <a:pt x="16975" y="9153"/>
                    <a:pt x="18210" y="8804"/>
                    <a:pt x="19793" y="8456"/>
                  </a:cubicBezTo>
                  <a:cubicBezTo>
                    <a:pt x="20743" y="8266"/>
                    <a:pt x="21028" y="7917"/>
                    <a:pt x="21789" y="7474"/>
                  </a:cubicBezTo>
                  <a:cubicBezTo>
                    <a:pt x="22272" y="7204"/>
                    <a:pt x="22884" y="7086"/>
                    <a:pt x="23497" y="7086"/>
                  </a:cubicBezTo>
                  <a:close/>
                  <a:moveTo>
                    <a:pt x="29452" y="30814"/>
                  </a:moveTo>
                  <a:lnTo>
                    <a:pt x="29421" y="30877"/>
                  </a:lnTo>
                  <a:cubicBezTo>
                    <a:pt x="29421" y="30846"/>
                    <a:pt x="29421" y="30814"/>
                    <a:pt x="29421" y="30814"/>
                  </a:cubicBezTo>
                  <a:close/>
                  <a:moveTo>
                    <a:pt x="22718" y="29021"/>
                  </a:moveTo>
                  <a:cubicBezTo>
                    <a:pt x="23762" y="29021"/>
                    <a:pt x="24810" y="29089"/>
                    <a:pt x="25842" y="29136"/>
                  </a:cubicBezTo>
                  <a:cubicBezTo>
                    <a:pt x="26919" y="29199"/>
                    <a:pt x="27996" y="29231"/>
                    <a:pt x="29041" y="29262"/>
                  </a:cubicBezTo>
                  <a:cubicBezTo>
                    <a:pt x="29085" y="29264"/>
                    <a:pt x="29129" y="29265"/>
                    <a:pt x="29171" y="29265"/>
                  </a:cubicBezTo>
                  <a:cubicBezTo>
                    <a:pt x="29414" y="29265"/>
                    <a:pt x="29613" y="29241"/>
                    <a:pt x="29755" y="29241"/>
                  </a:cubicBezTo>
                  <a:cubicBezTo>
                    <a:pt x="30058" y="29241"/>
                    <a:pt x="30107" y="29349"/>
                    <a:pt x="29801" y="30022"/>
                  </a:cubicBezTo>
                  <a:cubicBezTo>
                    <a:pt x="29706" y="30244"/>
                    <a:pt x="29611" y="30434"/>
                    <a:pt x="29547" y="30561"/>
                  </a:cubicBezTo>
                  <a:cubicBezTo>
                    <a:pt x="29321" y="30529"/>
                    <a:pt x="29099" y="30515"/>
                    <a:pt x="28881" y="30515"/>
                  </a:cubicBezTo>
                  <a:cubicBezTo>
                    <a:pt x="26772" y="30515"/>
                    <a:pt x="25008" y="31852"/>
                    <a:pt x="22983" y="31852"/>
                  </a:cubicBezTo>
                  <a:cubicBezTo>
                    <a:pt x="22696" y="31852"/>
                    <a:pt x="22404" y="31825"/>
                    <a:pt x="22105" y="31764"/>
                  </a:cubicBezTo>
                  <a:cubicBezTo>
                    <a:pt x="21786" y="31695"/>
                    <a:pt x="21504" y="31666"/>
                    <a:pt x="21241" y="31666"/>
                  </a:cubicBezTo>
                  <a:cubicBezTo>
                    <a:pt x="20536" y="31666"/>
                    <a:pt x="19958" y="31873"/>
                    <a:pt x="19128" y="32081"/>
                  </a:cubicBezTo>
                  <a:cubicBezTo>
                    <a:pt x="18044" y="32347"/>
                    <a:pt x="16973" y="32454"/>
                    <a:pt x="15890" y="32454"/>
                  </a:cubicBezTo>
                  <a:cubicBezTo>
                    <a:pt x="15296" y="32454"/>
                    <a:pt x="14698" y="32422"/>
                    <a:pt x="14093" y="32366"/>
                  </a:cubicBezTo>
                  <a:cubicBezTo>
                    <a:pt x="13681" y="32081"/>
                    <a:pt x="13270" y="31796"/>
                    <a:pt x="12890" y="31447"/>
                  </a:cubicBezTo>
                  <a:cubicBezTo>
                    <a:pt x="12224" y="30846"/>
                    <a:pt x="11528" y="30466"/>
                    <a:pt x="10704" y="30276"/>
                  </a:cubicBezTo>
                  <a:cubicBezTo>
                    <a:pt x="10704" y="30276"/>
                    <a:pt x="10673" y="30244"/>
                    <a:pt x="10641" y="30244"/>
                  </a:cubicBezTo>
                  <a:cubicBezTo>
                    <a:pt x="10958" y="30022"/>
                    <a:pt x="11243" y="29801"/>
                    <a:pt x="11559" y="29611"/>
                  </a:cubicBezTo>
                  <a:cubicBezTo>
                    <a:pt x="11686" y="29516"/>
                    <a:pt x="11813" y="29452"/>
                    <a:pt x="11908" y="29389"/>
                  </a:cubicBezTo>
                  <a:cubicBezTo>
                    <a:pt x="12911" y="30074"/>
                    <a:pt x="13878" y="30317"/>
                    <a:pt x="14854" y="30317"/>
                  </a:cubicBezTo>
                  <a:cubicBezTo>
                    <a:pt x="16314" y="30317"/>
                    <a:pt x="17794" y="29775"/>
                    <a:pt x="19445" y="29357"/>
                  </a:cubicBezTo>
                  <a:cubicBezTo>
                    <a:pt x="20518" y="29097"/>
                    <a:pt x="21616" y="29021"/>
                    <a:pt x="22718" y="29021"/>
                  </a:cubicBezTo>
                  <a:close/>
                  <a:moveTo>
                    <a:pt x="29050" y="30809"/>
                  </a:moveTo>
                  <a:cubicBezTo>
                    <a:pt x="29141" y="30809"/>
                    <a:pt x="29233" y="30810"/>
                    <a:pt x="29326" y="30814"/>
                  </a:cubicBezTo>
                  <a:cubicBezTo>
                    <a:pt x="29294" y="30846"/>
                    <a:pt x="29262" y="30877"/>
                    <a:pt x="29231" y="30909"/>
                  </a:cubicBezTo>
                  <a:cubicBezTo>
                    <a:pt x="28122" y="32271"/>
                    <a:pt x="26856" y="33538"/>
                    <a:pt x="25177" y="34139"/>
                  </a:cubicBezTo>
                  <a:cubicBezTo>
                    <a:pt x="24258" y="34459"/>
                    <a:pt x="23303" y="34590"/>
                    <a:pt x="22341" y="34590"/>
                  </a:cubicBezTo>
                  <a:cubicBezTo>
                    <a:pt x="21113" y="34590"/>
                    <a:pt x="19874" y="34378"/>
                    <a:pt x="18685" y="34076"/>
                  </a:cubicBezTo>
                  <a:cubicBezTo>
                    <a:pt x="17292" y="33728"/>
                    <a:pt x="16025" y="33379"/>
                    <a:pt x="14853" y="32809"/>
                  </a:cubicBezTo>
                  <a:lnTo>
                    <a:pt x="14853" y="32809"/>
                  </a:lnTo>
                  <a:cubicBezTo>
                    <a:pt x="15246" y="32834"/>
                    <a:pt x="15643" y="32849"/>
                    <a:pt x="16041" y="32849"/>
                  </a:cubicBezTo>
                  <a:cubicBezTo>
                    <a:pt x="16671" y="32849"/>
                    <a:pt x="17304" y="32811"/>
                    <a:pt x="17925" y="32714"/>
                  </a:cubicBezTo>
                  <a:cubicBezTo>
                    <a:pt x="19190" y="32520"/>
                    <a:pt x="20212" y="32157"/>
                    <a:pt x="21378" y="32157"/>
                  </a:cubicBezTo>
                  <a:cubicBezTo>
                    <a:pt x="21730" y="32157"/>
                    <a:pt x="22096" y="32190"/>
                    <a:pt x="22485" y="32271"/>
                  </a:cubicBezTo>
                  <a:cubicBezTo>
                    <a:pt x="22829" y="32348"/>
                    <a:pt x="23122" y="32387"/>
                    <a:pt x="23396" y="32387"/>
                  </a:cubicBezTo>
                  <a:cubicBezTo>
                    <a:pt x="23905" y="32387"/>
                    <a:pt x="24347" y="32253"/>
                    <a:pt x="24924" y="31986"/>
                  </a:cubicBezTo>
                  <a:cubicBezTo>
                    <a:pt x="26358" y="31299"/>
                    <a:pt x="27538" y="30809"/>
                    <a:pt x="29050" y="30809"/>
                  </a:cubicBezTo>
                  <a:close/>
                  <a:moveTo>
                    <a:pt x="5036" y="28059"/>
                  </a:moveTo>
                  <a:cubicBezTo>
                    <a:pt x="5226" y="28407"/>
                    <a:pt x="5447" y="28756"/>
                    <a:pt x="5796" y="29072"/>
                  </a:cubicBezTo>
                  <a:cubicBezTo>
                    <a:pt x="5853" y="29115"/>
                    <a:pt x="5910" y="29132"/>
                    <a:pt x="5961" y="29132"/>
                  </a:cubicBezTo>
                  <a:cubicBezTo>
                    <a:pt x="6024" y="29132"/>
                    <a:pt x="6078" y="29107"/>
                    <a:pt x="6112" y="29072"/>
                  </a:cubicBezTo>
                  <a:cubicBezTo>
                    <a:pt x="7094" y="29516"/>
                    <a:pt x="7791" y="30592"/>
                    <a:pt x="8868" y="30782"/>
                  </a:cubicBezTo>
                  <a:cubicBezTo>
                    <a:pt x="8979" y="30805"/>
                    <a:pt x="9086" y="30815"/>
                    <a:pt x="9191" y="30815"/>
                  </a:cubicBezTo>
                  <a:cubicBezTo>
                    <a:pt x="9533" y="30815"/>
                    <a:pt x="9843" y="30706"/>
                    <a:pt x="10134" y="30561"/>
                  </a:cubicBezTo>
                  <a:lnTo>
                    <a:pt x="10324" y="30592"/>
                  </a:lnTo>
                  <a:cubicBezTo>
                    <a:pt x="9469" y="32271"/>
                    <a:pt x="7727" y="32999"/>
                    <a:pt x="6366" y="34234"/>
                  </a:cubicBezTo>
                  <a:cubicBezTo>
                    <a:pt x="5131" y="35343"/>
                    <a:pt x="4244" y="36799"/>
                    <a:pt x="3737" y="38383"/>
                  </a:cubicBezTo>
                  <a:cubicBezTo>
                    <a:pt x="3104" y="40220"/>
                    <a:pt x="3072" y="42120"/>
                    <a:pt x="3104" y="44052"/>
                  </a:cubicBezTo>
                  <a:cubicBezTo>
                    <a:pt x="3104" y="45318"/>
                    <a:pt x="3199" y="46617"/>
                    <a:pt x="2914" y="47884"/>
                  </a:cubicBezTo>
                  <a:cubicBezTo>
                    <a:pt x="2783" y="48381"/>
                    <a:pt x="1894" y="50547"/>
                    <a:pt x="1196" y="50547"/>
                  </a:cubicBezTo>
                  <a:cubicBezTo>
                    <a:pt x="1050" y="50547"/>
                    <a:pt x="912" y="50452"/>
                    <a:pt x="792" y="50227"/>
                  </a:cubicBezTo>
                  <a:cubicBezTo>
                    <a:pt x="570" y="49815"/>
                    <a:pt x="1425" y="48549"/>
                    <a:pt x="1584" y="48010"/>
                  </a:cubicBezTo>
                  <a:cubicBezTo>
                    <a:pt x="1837" y="47219"/>
                    <a:pt x="1964" y="46427"/>
                    <a:pt x="1932" y="45603"/>
                  </a:cubicBezTo>
                  <a:cubicBezTo>
                    <a:pt x="1900" y="43387"/>
                    <a:pt x="1299" y="41423"/>
                    <a:pt x="1964" y="39206"/>
                  </a:cubicBezTo>
                  <a:cubicBezTo>
                    <a:pt x="2534" y="37338"/>
                    <a:pt x="3547" y="35628"/>
                    <a:pt x="4117" y="33759"/>
                  </a:cubicBezTo>
                  <a:cubicBezTo>
                    <a:pt x="4371" y="32999"/>
                    <a:pt x="4561" y="32239"/>
                    <a:pt x="4592" y="31447"/>
                  </a:cubicBezTo>
                  <a:cubicBezTo>
                    <a:pt x="4687" y="30339"/>
                    <a:pt x="4307" y="29041"/>
                    <a:pt x="5036" y="28059"/>
                  </a:cubicBezTo>
                  <a:close/>
                  <a:moveTo>
                    <a:pt x="9343" y="0"/>
                  </a:moveTo>
                  <a:cubicBezTo>
                    <a:pt x="8614" y="95"/>
                    <a:pt x="8234" y="412"/>
                    <a:pt x="7854" y="1014"/>
                  </a:cubicBezTo>
                  <a:cubicBezTo>
                    <a:pt x="7062" y="2249"/>
                    <a:pt x="6524" y="3579"/>
                    <a:pt x="5701" y="4782"/>
                  </a:cubicBezTo>
                  <a:cubicBezTo>
                    <a:pt x="4086" y="7157"/>
                    <a:pt x="2882" y="9533"/>
                    <a:pt x="2787" y="12478"/>
                  </a:cubicBezTo>
                  <a:cubicBezTo>
                    <a:pt x="2692" y="15930"/>
                    <a:pt x="4814" y="18780"/>
                    <a:pt x="4909" y="22137"/>
                  </a:cubicBezTo>
                  <a:cubicBezTo>
                    <a:pt x="4972" y="24005"/>
                    <a:pt x="4276" y="25937"/>
                    <a:pt x="4846" y="27616"/>
                  </a:cubicBezTo>
                  <a:cubicBezTo>
                    <a:pt x="3896" y="28724"/>
                    <a:pt x="4307" y="30086"/>
                    <a:pt x="4212" y="31447"/>
                  </a:cubicBezTo>
                  <a:cubicBezTo>
                    <a:pt x="4086" y="33601"/>
                    <a:pt x="3009" y="35533"/>
                    <a:pt x="2217" y="37465"/>
                  </a:cubicBezTo>
                  <a:cubicBezTo>
                    <a:pt x="1489" y="39333"/>
                    <a:pt x="1109" y="41043"/>
                    <a:pt x="1330" y="43038"/>
                  </a:cubicBezTo>
                  <a:cubicBezTo>
                    <a:pt x="1647" y="45762"/>
                    <a:pt x="1742" y="47947"/>
                    <a:pt x="32" y="50227"/>
                  </a:cubicBezTo>
                  <a:cubicBezTo>
                    <a:pt x="0" y="50322"/>
                    <a:pt x="32" y="50417"/>
                    <a:pt x="95" y="50449"/>
                  </a:cubicBezTo>
                  <a:cubicBezTo>
                    <a:pt x="539" y="50670"/>
                    <a:pt x="982" y="50892"/>
                    <a:pt x="1394" y="51114"/>
                  </a:cubicBezTo>
                  <a:cubicBezTo>
                    <a:pt x="1420" y="51127"/>
                    <a:pt x="1452" y="51135"/>
                    <a:pt x="1482" y="51135"/>
                  </a:cubicBezTo>
                  <a:cubicBezTo>
                    <a:pt x="1525" y="51135"/>
                    <a:pt x="1565" y="51119"/>
                    <a:pt x="1584" y="51082"/>
                  </a:cubicBezTo>
                  <a:cubicBezTo>
                    <a:pt x="4466" y="47947"/>
                    <a:pt x="2882" y="43482"/>
                    <a:pt x="3832" y="39681"/>
                  </a:cubicBezTo>
                  <a:cubicBezTo>
                    <a:pt x="4497" y="36926"/>
                    <a:pt x="5922" y="35089"/>
                    <a:pt x="8139" y="33443"/>
                  </a:cubicBezTo>
                  <a:cubicBezTo>
                    <a:pt x="9184" y="32651"/>
                    <a:pt x="10071" y="31859"/>
                    <a:pt x="10609" y="30656"/>
                  </a:cubicBezTo>
                  <a:cubicBezTo>
                    <a:pt x="11813" y="31004"/>
                    <a:pt x="12795" y="31891"/>
                    <a:pt x="13871" y="32619"/>
                  </a:cubicBezTo>
                  <a:cubicBezTo>
                    <a:pt x="13871" y="32651"/>
                    <a:pt x="13903" y="32683"/>
                    <a:pt x="13966" y="32714"/>
                  </a:cubicBezTo>
                  <a:cubicBezTo>
                    <a:pt x="14536" y="33063"/>
                    <a:pt x="15106" y="33411"/>
                    <a:pt x="15740" y="33633"/>
                  </a:cubicBezTo>
                  <a:cubicBezTo>
                    <a:pt x="17830" y="34298"/>
                    <a:pt x="20015" y="34963"/>
                    <a:pt x="22232" y="34963"/>
                  </a:cubicBezTo>
                  <a:cubicBezTo>
                    <a:pt x="23815" y="34963"/>
                    <a:pt x="25430" y="34583"/>
                    <a:pt x="26792" y="33728"/>
                  </a:cubicBezTo>
                  <a:cubicBezTo>
                    <a:pt x="27457" y="33316"/>
                    <a:pt x="27901" y="32809"/>
                    <a:pt x="28439" y="32239"/>
                  </a:cubicBezTo>
                  <a:cubicBezTo>
                    <a:pt x="29104" y="31511"/>
                    <a:pt x="30054" y="31194"/>
                    <a:pt x="30719" y="30561"/>
                  </a:cubicBezTo>
                  <a:cubicBezTo>
                    <a:pt x="32664" y="28745"/>
                    <a:pt x="28684" y="28629"/>
                    <a:pt x="26744" y="28629"/>
                  </a:cubicBezTo>
                  <a:cubicBezTo>
                    <a:pt x="26459" y="28629"/>
                    <a:pt x="26217" y="28631"/>
                    <a:pt x="26046" y="28631"/>
                  </a:cubicBezTo>
                  <a:cubicBezTo>
                    <a:pt x="25959" y="28631"/>
                    <a:pt x="25890" y="28631"/>
                    <a:pt x="25842" y="28629"/>
                  </a:cubicBezTo>
                  <a:cubicBezTo>
                    <a:pt x="24801" y="28569"/>
                    <a:pt x="23752" y="28494"/>
                    <a:pt x="22710" y="28494"/>
                  </a:cubicBezTo>
                  <a:cubicBezTo>
                    <a:pt x="21565" y="28494"/>
                    <a:pt x="20429" y="28584"/>
                    <a:pt x="19318" y="28882"/>
                  </a:cubicBezTo>
                  <a:cubicBezTo>
                    <a:pt x="17707" y="29320"/>
                    <a:pt x="16307" y="29845"/>
                    <a:pt x="14893" y="29845"/>
                  </a:cubicBezTo>
                  <a:cubicBezTo>
                    <a:pt x="14056" y="29845"/>
                    <a:pt x="13214" y="29662"/>
                    <a:pt x="12319" y="29167"/>
                  </a:cubicBezTo>
                  <a:cubicBezTo>
                    <a:pt x="12668" y="28977"/>
                    <a:pt x="13048" y="28787"/>
                    <a:pt x="13396" y="28629"/>
                  </a:cubicBezTo>
                  <a:cubicBezTo>
                    <a:pt x="16310" y="28597"/>
                    <a:pt x="19065" y="27362"/>
                    <a:pt x="21662" y="26095"/>
                  </a:cubicBezTo>
                  <a:cubicBezTo>
                    <a:pt x="24195" y="24860"/>
                    <a:pt x="26001" y="23340"/>
                    <a:pt x="27362" y="20838"/>
                  </a:cubicBezTo>
                  <a:cubicBezTo>
                    <a:pt x="28154" y="19350"/>
                    <a:pt x="28914" y="18052"/>
                    <a:pt x="29991" y="16753"/>
                  </a:cubicBezTo>
                  <a:cubicBezTo>
                    <a:pt x="30371" y="16278"/>
                    <a:pt x="31194" y="15518"/>
                    <a:pt x="30973" y="14758"/>
                  </a:cubicBezTo>
                  <a:cubicBezTo>
                    <a:pt x="30783" y="14125"/>
                    <a:pt x="30814" y="14410"/>
                    <a:pt x="30371" y="14156"/>
                  </a:cubicBezTo>
                  <a:cubicBezTo>
                    <a:pt x="30030" y="13986"/>
                    <a:pt x="29571" y="13920"/>
                    <a:pt x="29061" y="13920"/>
                  </a:cubicBezTo>
                  <a:cubicBezTo>
                    <a:pt x="27961" y="13920"/>
                    <a:pt x="26624" y="14225"/>
                    <a:pt x="25716" y="14441"/>
                  </a:cubicBezTo>
                  <a:cubicBezTo>
                    <a:pt x="25811" y="13935"/>
                    <a:pt x="25906" y="13396"/>
                    <a:pt x="26001" y="12889"/>
                  </a:cubicBezTo>
                  <a:cubicBezTo>
                    <a:pt x="26222" y="11496"/>
                    <a:pt x="26792" y="9786"/>
                    <a:pt x="26666" y="8329"/>
                  </a:cubicBezTo>
                  <a:cubicBezTo>
                    <a:pt x="26602" y="7727"/>
                    <a:pt x="26444" y="7094"/>
                    <a:pt x="25842" y="6809"/>
                  </a:cubicBezTo>
                  <a:cubicBezTo>
                    <a:pt x="25600" y="6698"/>
                    <a:pt x="25477" y="6661"/>
                    <a:pt x="25398" y="6661"/>
                  </a:cubicBezTo>
                  <a:cubicBezTo>
                    <a:pt x="25239" y="6661"/>
                    <a:pt x="25259" y="6811"/>
                    <a:pt x="24849" y="6811"/>
                  </a:cubicBezTo>
                  <a:cubicBezTo>
                    <a:pt x="24823" y="6811"/>
                    <a:pt x="24795" y="6810"/>
                    <a:pt x="24765" y="6809"/>
                  </a:cubicBezTo>
                  <a:cubicBezTo>
                    <a:pt x="24188" y="6748"/>
                    <a:pt x="23435" y="6395"/>
                    <a:pt x="22787" y="6395"/>
                  </a:cubicBezTo>
                  <a:cubicBezTo>
                    <a:pt x="22760" y="6395"/>
                    <a:pt x="22733" y="6396"/>
                    <a:pt x="22707" y="6397"/>
                  </a:cubicBezTo>
                  <a:cubicBezTo>
                    <a:pt x="21789" y="6461"/>
                    <a:pt x="21060" y="7569"/>
                    <a:pt x="20237" y="7886"/>
                  </a:cubicBezTo>
                  <a:cubicBezTo>
                    <a:pt x="19477" y="8171"/>
                    <a:pt x="18685" y="8202"/>
                    <a:pt x="17925" y="8424"/>
                  </a:cubicBezTo>
                  <a:cubicBezTo>
                    <a:pt x="17492" y="6600"/>
                    <a:pt x="19233" y="306"/>
                    <a:pt x="16278" y="306"/>
                  </a:cubicBezTo>
                  <a:cubicBezTo>
                    <a:pt x="16207" y="306"/>
                    <a:pt x="16133" y="309"/>
                    <a:pt x="16056" y="317"/>
                  </a:cubicBezTo>
                  <a:cubicBezTo>
                    <a:pt x="15455" y="380"/>
                    <a:pt x="15011" y="697"/>
                    <a:pt x="14473" y="982"/>
                  </a:cubicBezTo>
                  <a:cubicBezTo>
                    <a:pt x="13396" y="1552"/>
                    <a:pt x="12319" y="1584"/>
                    <a:pt x="11211" y="2059"/>
                  </a:cubicBezTo>
                  <a:cubicBezTo>
                    <a:pt x="10198" y="2470"/>
                    <a:pt x="9659" y="3325"/>
                    <a:pt x="9248" y="4307"/>
                  </a:cubicBezTo>
                  <a:cubicBezTo>
                    <a:pt x="9216" y="4086"/>
                    <a:pt x="9184" y="3896"/>
                    <a:pt x="9184" y="3674"/>
                  </a:cubicBezTo>
                  <a:cubicBezTo>
                    <a:pt x="9216" y="2439"/>
                    <a:pt x="9786" y="1425"/>
                    <a:pt x="9533" y="159"/>
                  </a:cubicBezTo>
                  <a:cubicBezTo>
                    <a:pt x="9533" y="64"/>
                    <a:pt x="9438" y="0"/>
                    <a:pt x="934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Background 10">
  <p:cSld name="Background 10">
    <p:spTree>
      <p:nvGrpSpPr>
        <p:cNvPr id="1" name="Shape 345"/>
        <p:cNvGrpSpPr/>
        <p:nvPr/>
      </p:nvGrpSpPr>
      <p:grpSpPr>
        <a:xfrm>
          <a:off x="0" y="0"/>
          <a:ext cx="0" cy="0"/>
          <a:chOff x="0" y="0"/>
          <a:chExt cx="0" cy="0"/>
        </a:xfrm>
      </p:grpSpPr>
      <p:grpSp>
        <p:nvGrpSpPr>
          <p:cNvPr id="346" name="Google Shape;346;p37"/>
          <p:cNvGrpSpPr/>
          <p:nvPr/>
        </p:nvGrpSpPr>
        <p:grpSpPr>
          <a:xfrm>
            <a:off x="10023634" y="1"/>
            <a:ext cx="2434799" cy="6936711"/>
            <a:chOff x="7517725" y="0"/>
            <a:chExt cx="1826099" cy="5202533"/>
          </a:xfrm>
        </p:grpSpPr>
        <p:sp>
          <p:nvSpPr>
            <p:cNvPr id="347" name="Google Shape;347;p37"/>
            <p:cNvSpPr/>
            <p:nvPr/>
          </p:nvSpPr>
          <p:spPr>
            <a:xfrm flipH="1">
              <a:off x="7670447" y="449542"/>
              <a:ext cx="578319" cy="517624"/>
            </a:xfrm>
            <a:custGeom>
              <a:avLst/>
              <a:gdLst/>
              <a:ahLst/>
              <a:cxnLst/>
              <a:rect l="l" t="t" r="r" b="b"/>
              <a:pathLst>
                <a:path w="19066" h="17065" extrusionOk="0">
                  <a:moveTo>
                    <a:pt x="17450" y="9989"/>
                  </a:moveTo>
                  <a:lnTo>
                    <a:pt x="17450" y="9989"/>
                  </a:lnTo>
                  <a:cubicBezTo>
                    <a:pt x="17626" y="10165"/>
                    <a:pt x="17775" y="10341"/>
                    <a:pt x="17872" y="10517"/>
                  </a:cubicBezTo>
                  <a:lnTo>
                    <a:pt x="17872" y="10517"/>
                  </a:lnTo>
                  <a:cubicBezTo>
                    <a:pt x="17741" y="10353"/>
                    <a:pt x="17606" y="10171"/>
                    <a:pt x="17450" y="9989"/>
                  </a:cubicBezTo>
                  <a:close/>
                  <a:moveTo>
                    <a:pt x="11979" y="1"/>
                  </a:moveTo>
                  <a:cubicBezTo>
                    <a:pt x="11203" y="1"/>
                    <a:pt x="10424" y="126"/>
                    <a:pt x="9660" y="298"/>
                  </a:cubicBezTo>
                  <a:cubicBezTo>
                    <a:pt x="7886" y="710"/>
                    <a:pt x="5923" y="1343"/>
                    <a:pt x="4434" y="2451"/>
                  </a:cubicBezTo>
                  <a:cubicBezTo>
                    <a:pt x="3801" y="2895"/>
                    <a:pt x="3389" y="3401"/>
                    <a:pt x="3072" y="4098"/>
                  </a:cubicBezTo>
                  <a:cubicBezTo>
                    <a:pt x="2851" y="4541"/>
                    <a:pt x="2724" y="5017"/>
                    <a:pt x="2439" y="5460"/>
                  </a:cubicBezTo>
                  <a:cubicBezTo>
                    <a:pt x="2154" y="5903"/>
                    <a:pt x="1711" y="6283"/>
                    <a:pt x="1331" y="6695"/>
                  </a:cubicBezTo>
                  <a:cubicBezTo>
                    <a:pt x="634" y="7423"/>
                    <a:pt x="0" y="8437"/>
                    <a:pt x="444" y="9418"/>
                  </a:cubicBezTo>
                  <a:cubicBezTo>
                    <a:pt x="444" y="9514"/>
                    <a:pt x="444" y="9672"/>
                    <a:pt x="507" y="9894"/>
                  </a:cubicBezTo>
                  <a:cubicBezTo>
                    <a:pt x="475" y="9925"/>
                    <a:pt x="475" y="9989"/>
                    <a:pt x="539" y="10020"/>
                  </a:cubicBezTo>
                  <a:cubicBezTo>
                    <a:pt x="539" y="10020"/>
                    <a:pt x="539" y="10020"/>
                    <a:pt x="539" y="10052"/>
                  </a:cubicBezTo>
                  <a:cubicBezTo>
                    <a:pt x="539" y="10939"/>
                    <a:pt x="951" y="11730"/>
                    <a:pt x="1742" y="12205"/>
                  </a:cubicBezTo>
                  <a:cubicBezTo>
                    <a:pt x="2344" y="12585"/>
                    <a:pt x="3072" y="12744"/>
                    <a:pt x="3706" y="13029"/>
                  </a:cubicBezTo>
                  <a:cubicBezTo>
                    <a:pt x="4497" y="13345"/>
                    <a:pt x="5226" y="13757"/>
                    <a:pt x="5954" y="14232"/>
                  </a:cubicBezTo>
                  <a:cubicBezTo>
                    <a:pt x="6954" y="14916"/>
                    <a:pt x="8828" y="17064"/>
                    <a:pt x="10432" y="17064"/>
                  </a:cubicBezTo>
                  <a:cubicBezTo>
                    <a:pt x="10759" y="17064"/>
                    <a:pt x="11075" y="16975"/>
                    <a:pt x="11370" y="16766"/>
                  </a:cubicBezTo>
                  <a:cubicBezTo>
                    <a:pt x="11718" y="16766"/>
                    <a:pt x="12066" y="16671"/>
                    <a:pt x="12415" y="16512"/>
                  </a:cubicBezTo>
                  <a:cubicBezTo>
                    <a:pt x="13206" y="16101"/>
                    <a:pt x="13713" y="15372"/>
                    <a:pt x="13681" y="14486"/>
                  </a:cubicBezTo>
                  <a:lnTo>
                    <a:pt x="13681" y="14486"/>
                  </a:lnTo>
                  <a:cubicBezTo>
                    <a:pt x="13986" y="14600"/>
                    <a:pt x="14290" y="14691"/>
                    <a:pt x="14607" y="14691"/>
                  </a:cubicBezTo>
                  <a:cubicBezTo>
                    <a:pt x="14819" y="14691"/>
                    <a:pt x="15037" y="14650"/>
                    <a:pt x="15265" y="14549"/>
                  </a:cubicBezTo>
                  <a:cubicBezTo>
                    <a:pt x="16120" y="14169"/>
                    <a:pt x="17260" y="13472"/>
                    <a:pt x="17893" y="12775"/>
                  </a:cubicBezTo>
                  <a:cubicBezTo>
                    <a:pt x="19065" y="11477"/>
                    <a:pt x="18210" y="10210"/>
                    <a:pt x="17070" y="9355"/>
                  </a:cubicBezTo>
                  <a:cubicBezTo>
                    <a:pt x="17672" y="8880"/>
                    <a:pt x="18337" y="8310"/>
                    <a:pt x="18400" y="7518"/>
                  </a:cubicBezTo>
                  <a:cubicBezTo>
                    <a:pt x="18400" y="7297"/>
                    <a:pt x="18400" y="7075"/>
                    <a:pt x="18305" y="6885"/>
                  </a:cubicBezTo>
                  <a:cubicBezTo>
                    <a:pt x="18242" y="6695"/>
                    <a:pt x="18115" y="6505"/>
                    <a:pt x="17988" y="6347"/>
                  </a:cubicBezTo>
                  <a:cubicBezTo>
                    <a:pt x="17608" y="5808"/>
                    <a:pt x="17735" y="5872"/>
                    <a:pt x="17482" y="5080"/>
                  </a:cubicBezTo>
                  <a:cubicBezTo>
                    <a:pt x="17418" y="4890"/>
                    <a:pt x="17387" y="4763"/>
                    <a:pt x="17292" y="4668"/>
                  </a:cubicBezTo>
                  <a:cubicBezTo>
                    <a:pt x="17798" y="4446"/>
                    <a:pt x="18147" y="4098"/>
                    <a:pt x="18400" y="3591"/>
                  </a:cubicBezTo>
                  <a:cubicBezTo>
                    <a:pt x="18432" y="3528"/>
                    <a:pt x="18432" y="3496"/>
                    <a:pt x="18400" y="3465"/>
                  </a:cubicBezTo>
                  <a:cubicBezTo>
                    <a:pt x="18115" y="3180"/>
                    <a:pt x="17893" y="3053"/>
                    <a:pt x="17513" y="3021"/>
                  </a:cubicBezTo>
                  <a:cubicBezTo>
                    <a:pt x="17401" y="3003"/>
                    <a:pt x="17285" y="2998"/>
                    <a:pt x="17167" y="2998"/>
                  </a:cubicBezTo>
                  <a:cubicBezTo>
                    <a:pt x="17042" y="2998"/>
                    <a:pt x="16916" y="3003"/>
                    <a:pt x="16787" y="3003"/>
                  </a:cubicBezTo>
                  <a:cubicBezTo>
                    <a:pt x="16630" y="3003"/>
                    <a:pt x="16470" y="2995"/>
                    <a:pt x="16310" y="2958"/>
                  </a:cubicBezTo>
                  <a:cubicBezTo>
                    <a:pt x="15930" y="2895"/>
                    <a:pt x="15550" y="2705"/>
                    <a:pt x="15170" y="2515"/>
                  </a:cubicBezTo>
                  <a:cubicBezTo>
                    <a:pt x="14827" y="2372"/>
                    <a:pt x="14329" y="2126"/>
                    <a:pt x="13886" y="2126"/>
                  </a:cubicBezTo>
                  <a:cubicBezTo>
                    <a:pt x="13838" y="2126"/>
                    <a:pt x="13791" y="2128"/>
                    <a:pt x="13745" y="2135"/>
                  </a:cubicBezTo>
                  <a:cubicBezTo>
                    <a:pt x="13903" y="1786"/>
                    <a:pt x="13998" y="1406"/>
                    <a:pt x="14093" y="1026"/>
                  </a:cubicBezTo>
                  <a:cubicBezTo>
                    <a:pt x="14220" y="931"/>
                    <a:pt x="14315" y="836"/>
                    <a:pt x="14378" y="710"/>
                  </a:cubicBezTo>
                  <a:cubicBezTo>
                    <a:pt x="14442" y="646"/>
                    <a:pt x="14410" y="520"/>
                    <a:pt x="14347" y="488"/>
                  </a:cubicBezTo>
                  <a:cubicBezTo>
                    <a:pt x="13575" y="134"/>
                    <a:pt x="12779" y="1"/>
                    <a:pt x="11979"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48" name="Google Shape;348;p37"/>
            <p:cNvSpPr/>
            <p:nvPr/>
          </p:nvSpPr>
          <p:spPr>
            <a:xfrm flipH="1">
              <a:off x="8510012" y="490247"/>
              <a:ext cx="1941" cy="1001"/>
            </a:xfrm>
            <a:custGeom>
              <a:avLst/>
              <a:gdLst/>
              <a:ahLst/>
              <a:cxnLst/>
              <a:rect l="l" t="t" r="r" b="b"/>
              <a:pathLst>
                <a:path w="64" h="33" extrusionOk="0">
                  <a:moveTo>
                    <a:pt x="32" y="1"/>
                  </a:moveTo>
                  <a:lnTo>
                    <a:pt x="32" y="1"/>
                  </a:lnTo>
                  <a:cubicBezTo>
                    <a:pt x="0" y="33"/>
                    <a:pt x="32" y="33"/>
                    <a:pt x="63" y="33"/>
                  </a:cubicBezTo>
                  <a:cubicBezTo>
                    <a:pt x="63" y="1"/>
                    <a:pt x="32" y="1"/>
                    <a:pt x="3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49" name="Google Shape;349;p37"/>
            <p:cNvSpPr/>
            <p:nvPr/>
          </p:nvSpPr>
          <p:spPr>
            <a:xfrm flipH="1">
              <a:off x="7997971" y="191361"/>
              <a:ext cx="1345853" cy="1128278"/>
            </a:xfrm>
            <a:custGeom>
              <a:avLst/>
              <a:gdLst/>
              <a:ahLst/>
              <a:cxnLst/>
              <a:rect l="l" t="t" r="r" b="b"/>
              <a:pathLst>
                <a:path w="44370" h="37197" extrusionOk="0">
                  <a:moveTo>
                    <a:pt x="30062" y="1"/>
                  </a:moveTo>
                  <a:cubicBezTo>
                    <a:pt x="30050" y="1"/>
                    <a:pt x="30037" y="3"/>
                    <a:pt x="30023" y="6"/>
                  </a:cubicBezTo>
                  <a:cubicBezTo>
                    <a:pt x="27679" y="671"/>
                    <a:pt x="25526" y="2761"/>
                    <a:pt x="25178" y="5231"/>
                  </a:cubicBezTo>
                  <a:cubicBezTo>
                    <a:pt x="24993" y="6647"/>
                    <a:pt x="25616" y="9228"/>
                    <a:pt x="27336" y="9228"/>
                  </a:cubicBezTo>
                  <a:cubicBezTo>
                    <a:pt x="27386" y="9228"/>
                    <a:pt x="27437" y="9226"/>
                    <a:pt x="27489" y="9222"/>
                  </a:cubicBezTo>
                  <a:cubicBezTo>
                    <a:pt x="27489" y="9507"/>
                    <a:pt x="27489" y="9760"/>
                    <a:pt x="27553" y="10013"/>
                  </a:cubicBezTo>
                  <a:cubicBezTo>
                    <a:pt x="27584" y="10868"/>
                    <a:pt x="28155" y="11597"/>
                    <a:pt x="28598" y="12293"/>
                  </a:cubicBezTo>
                  <a:cubicBezTo>
                    <a:pt x="29485" y="13592"/>
                    <a:pt x="29991" y="14795"/>
                    <a:pt x="29516" y="16379"/>
                  </a:cubicBezTo>
                  <a:cubicBezTo>
                    <a:pt x="28630" y="19292"/>
                    <a:pt x="26381" y="22047"/>
                    <a:pt x="24228" y="24106"/>
                  </a:cubicBezTo>
                  <a:cubicBezTo>
                    <a:pt x="24196" y="24138"/>
                    <a:pt x="24196" y="24138"/>
                    <a:pt x="24196" y="24169"/>
                  </a:cubicBezTo>
                  <a:cubicBezTo>
                    <a:pt x="22296" y="26164"/>
                    <a:pt x="20079" y="27431"/>
                    <a:pt x="17577" y="28508"/>
                  </a:cubicBezTo>
                  <a:cubicBezTo>
                    <a:pt x="15550" y="29363"/>
                    <a:pt x="13365" y="29521"/>
                    <a:pt x="11275" y="30155"/>
                  </a:cubicBezTo>
                  <a:cubicBezTo>
                    <a:pt x="13397" y="28571"/>
                    <a:pt x="12858" y="24644"/>
                    <a:pt x="15677" y="23726"/>
                  </a:cubicBezTo>
                  <a:cubicBezTo>
                    <a:pt x="16405" y="24423"/>
                    <a:pt x="17260" y="25024"/>
                    <a:pt x="18210" y="25404"/>
                  </a:cubicBezTo>
                  <a:cubicBezTo>
                    <a:pt x="19224" y="25848"/>
                    <a:pt x="20744" y="25436"/>
                    <a:pt x="21567" y="26228"/>
                  </a:cubicBezTo>
                  <a:cubicBezTo>
                    <a:pt x="21599" y="26249"/>
                    <a:pt x="21638" y="26259"/>
                    <a:pt x="21675" y="26259"/>
                  </a:cubicBezTo>
                  <a:cubicBezTo>
                    <a:pt x="21750" y="26259"/>
                    <a:pt x="21821" y="26217"/>
                    <a:pt x="21821" y="26133"/>
                  </a:cubicBezTo>
                  <a:cubicBezTo>
                    <a:pt x="21729" y="24139"/>
                    <a:pt x="19613" y="22559"/>
                    <a:pt x="17635" y="22559"/>
                  </a:cubicBezTo>
                  <a:cubicBezTo>
                    <a:pt x="16880" y="22559"/>
                    <a:pt x="16145" y="22789"/>
                    <a:pt x="15550" y="23314"/>
                  </a:cubicBezTo>
                  <a:cubicBezTo>
                    <a:pt x="15542" y="23310"/>
                    <a:pt x="15533" y="23308"/>
                    <a:pt x="15524" y="23308"/>
                  </a:cubicBezTo>
                  <a:cubicBezTo>
                    <a:pt x="15471" y="23308"/>
                    <a:pt x="15424" y="23386"/>
                    <a:pt x="15424" y="23441"/>
                  </a:cubicBezTo>
                  <a:cubicBezTo>
                    <a:pt x="13745" y="23631"/>
                    <a:pt x="13333" y="25373"/>
                    <a:pt x="12700" y="26703"/>
                  </a:cubicBezTo>
                  <a:cubicBezTo>
                    <a:pt x="12858" y="26101"/>
                    <a:pt x="12827" y="25436"/>
                    <a:pt x="12953" y="24771"/>
                  </a:cubicBezTo>
                  <a:cubicBezTo>
                    <a:pt x="13175" y="23378"/>
                    <a:pt x="14062" y="21319"/>
                    <a:pt x="15297" y="20496"/>
                  </a:cubicBezTo>
                  <a:lnTo>
                    <a:pt x="15297" y="20464"/>
                  </a:lnTo>
                  <a:cubicBezTo>
                    <a:pt x="15716" y="20376"/>
                    <a:pt x="16142" y="20355"/>
                    <a:pt x="16569" y="20355"/>
                  </a:cubicBezTo>
                  <a:cubicBezTo>
                    <a:pt x="16985" y="20355"/>
                    <a:pt x="17403" y="20375"/>
                    <a:pt x="17818" y="20375"/>
                  </a:cubicBezTo>
                  <a:cubicBezTo>
                    <a:pt x="18358" y="20375"/>
                    <a:pt x="18893" y="20340"/>
                    <a:pt x="19414" y="20179"/>
                  </a:cubicBezTo>
                  <a:cubicBezTo>
                    <a:pt x="19921" y="20021"/>
                    <a:pt x="20396" y="19736"/>
                    <a:pt x="20807" y="19451"/>
                  </a:cubicBezTo>
                  <a:cubicBezTo>
                    <a:pt x="21482" y="18952"/>
                    <a:pt x="22157" y="17910"/>
                    <a:pt x="23058" y="17910"/>
                  </a:cubicBezTo>
                  <a:cubicBezTo>
                    <a:pt x="23130" y="17910"/>
                    <a:pt x="23203" y="17916"/>
                    <a:pt x="23277" y="17930"/>
                  </a:cubicBezTo>
                  <a:cubicBezTo>
                    <a:pt x="23289" y="17932"/>
                    <a:pt x="23299" y="17933"/>
                    <a:pt x="23309" y="17933"/>
                  </a:cubicBezTo>
                  <a:cubicBezTo>
                    <a:pt x="23471" y="17933"/>
                    <a:pt x="23490" y="17707"/>
                    <a:pt x="23341" y="17677"/>
                  </a:cubicBezTo>
                  <a:cubicBezTo>
                    <a:pt x="22077" y="17470"/>
                    <a:pt x="20746" y="17262"/>
                    <a:pt x="19434" y="17262"/>
                  </a:cubicBezTo>
                  <a:cubicBezTo>
                    <a:pt x="18543" y="17262"/>
                    <a:pt x="17662" y="17358"/>
                    <a:pt x="16817" y="17614"/>
                  </a:cubicBezTo>
                  <a:cubicBezTo>
                    <a:pt x="15740" y="17962"/>
                    <a:pt x="14473" y="18912"/>
                    <a:pt x="15012" y="20021"/>
                  </a:cubicBezTo>
                  <a:cubicBezTo>
                    <a:pt x="14980" y="20052"/>
                    <a:pt x="14980" y="20052"/>
                    <a:pt x="14980" y="20084"/>
                  </a:cubicBezTo>
                  <a:cubicBezTo>
                    <a:pt x="13967" y="20907"/>
                    <a:pt x="13238" y="21984"/>
                    <a:pt x="12763" y="23219"/>
                  </a:cubicBezTo>
                  <a:cubicBezTo>
                    <a:pt x="12288" y="24518"/>
                    <a:pt x="12352" y="25943"/>
                    <a:pt x="11813" y="27209"/>
                  </a:cubicBezTo>
                  <a:cubicBezTo>
                    <a:pt x="11877" y="26703"/>
                    <a:pt x="11877" y="26228"/>
                    <a:pt x="11623" y="25753"/>
                  </a:cubicBezTo>
                  <a:cubicBezTo>
                    <a:pt x="11212" y="25024"/>
                    <a:pt x="10515" y="24423"/>
                    <a:pt x="9818" y="23979"/>
                  </a:cubicBezTo>
                  <a:cubicBezTo>
                    <a:pt x="9755" y="22649"/>
                    <a:pt x="8045" y="21414"/>
                    <a:pt x="6905" y="21129"/>
                  </a:cubicBezTo>
                  <a:cubicBezTo>
                    <a:pt x="6725" y="21083"/>
                    <a:pt x="6543" y="21062"/>
                    <a:pt x="6361" y="21062"/>
                  </a:cubicBezTo>
                  <a:cubicBezTo>
                    <a:pt x="4647" y="21062"/>
                    <a:pt x="2879" y="22951"/>
                    <a:pt x="2249" y="24296"/>
                  </a:cubicBezTo>
                  <a:cubicBezTo>
                    <a:pt x="2202" y="24390"/>
                    <a:pt x="2277" y="24501"/>
                    <a:pt x="2370" y="24501"/>
                  </a:cubicBezTo>
                  <a:cubicBezTo>
                    <a:pt x="2403" y="24501"/>
                    <a:pt x="2438" y="24487"/>
                    <a:pt x="2471" y="24454"/>
                  </a:cubicBezTo>
                  <a:cubicBezTo>
                    <a:pt x="2946" y="23948"/>
                    <a:pt x="2851" y="24011"/>
                    <a:pt x="3738" y="23916"/>
                  </a:cubicBezTo>
                  <a:cubicBezTo>
                    <a:pt x="3973" y="23891"/>
                    <a:pt x="4145" y="23877"/>
                    <a:pt x="4283" y="23877"/>
                  </a:cubicBezTo>
                  <a:cubicBezTo>
                    <a:pt x="4667" y="23877"/>
                    <a:pt x="4784" y="23985"/>
                    <a:pt x="5226" y="24264"/>
                  </a:cubicBezTo>
                  <a:cubicBezTo>
                    <a:pt x="5638" y="24486"/>
                    <a:pt x="5986" y="24739"/>
                    <a:pt x="6430" y="24834"/>
                  </a:cubicBezTo>
                  <a:cubicBezTo>
                    <a:pt x="6623" y="24877"/>
                    <a:pt x="6825" y="24895"/>
                    <a:pt x="7031" y="24895"/>
                  </a:cubicBezTo>
                  <a:cubicBezTo>
                    <a:pt x="7907" y="24895"/>
                    <a:pt x="8872" y="24570"/>
                    <a:pt x="9691" y="24391"/>
                  </a:cubicBezTo>
                  <a:cubicBezTo>
                    <a:pt x="10547" y="25214"/>
                    <a:pt x="11497" y="26164"/>
                    <a:pt x="11117" y="27495"/>
                  </a:cubicBezTo>
                  <a:cubicBezTo>
                    <a:pt x="10800" y="28698"/>
                    <a:pt x="9311" y="29870"/>
                    <a:pt x="8266" y="30471"/>
                  </a:cubicBezTo>
                  <a:cubicBezTo>
                    <a:pt x="7392" y="30961"/>
                    <a:pt x="6336" y="31136"/>
                    <a:pt x="5240" y="31136"/>
                  </a:cubicBezTo>
                  <a:cubicBezTo>
                    <a:pt x="3715" y="31136"/>
                    <a:pt x="2114" y="30798"/>
                    <a:pt x="824" y="30503"/>
                  </a:cubicBezTo>
                  <a:cubicBezTo>
                    <a:pt x="792" y="30503"/>
                    <a:pt x="761" y="30503"/>
                    <a:pt x="729" y="30535"/>
                  </a:cubicBezTo>
                  <a:cubicBezTo>
                    <a:pt x="317" y="30693"/>
                    <a:pt x="1" y="31485"/>
                    <a:pt x="444" y="31770"/>
                  </a:cubicBezTo>
                  <a:cubicBezTo>
                    <a:pt x="444" y="31833"/>
                    <a:pt x="476" y="31896"/>
                    <a:pt x="539" y="31896"/>
                  </a:cubicBezTo>
                  <a:cubicBezTo>
                    <a:pt x="1310" y="31949"/>
                    <a:pt x="2080" y="31973"/>
                    <a:pt x="2850" y="31973"/>
                  </a:cubicBezTo>
                  <a:cubicBezTo>
                    <a:pt x="5783" y="31973"/>
                    <a:pt x="8707" y="31626"/>
                    <a:pt x="11592" y="31200"/>
                  </a:cubicBezTo>
                  <a:cubicBezTo>
                    <a:pt x="15329" y="30630"/>
                    <a:pt x="18812" y="29363"/>
                    <a:pt x="22264" y="27938"/>
                  </a:cubicBezTo>
                  <a:cubicBezTo>
                    <a:pt x="22290" y="27990"/>
                    <a:pt x="22337" y="28041"/>
                    <a:pt x="22388" y="28041"/>
                  </a:cubicBezTo>
                  <a:cubicBezTo>
                    <a:pt x="22399" y="28041"/>
                    <a:pt x="22411" y="28039"/>
                    <a:pt x="22422" y="28033"/>
                  </a:cubicBezTo>
                  <a:cubicBezTo>
                    <a:pt x="22882" y="27936"/>
                    <a:pt x="23323" y="27895"/>
                    <a:pt x="23760" y="27895"/>
                  </a:cubicBezTo>
                  <a:cubicBezTo>
                    <a:pt x="23895" y="27895"/>
                    <a:pt x="24030" y="27899"/>
                    <a:pt x="24164" y="27906"/>
                  </a:cubicBezTo>
                  <a:cubicBezTo>
                    <a:pt x="25114" y="28350"/>
                    <a:pt x="26033" y="28856"/>
                    <a:pt x="26951" y="29395"/>
                  </a:cubicBezTo>
                  <a:cubicBezTo>
                    <a:pt x="26951" y="29395"/>
                    <a:pt x="26951" y="29395"/>
                    <a:pt x="26983" y="29426"/>
                  </a:cubicBezTo>
                  <a:cubicBezTo>
                    <a:pt x="26476" y="31073"/>
                    <a:pt x="26349" y="33163"/>
                    <a:pt x="27299" y="34652"/>
                  </a:cubicBezTo>
                  <a:cubicBezTo>
                    <a:pt x="27711" y="35285"/>
                    <a:pt x="28313" y="35633"/>
                    <a:pt x="29010" y="35887"/>
                  </a:cubicBezTo>
                  <a:cubicBezTo>
                    <a:pt x="30340" y="36393"/>
                    <a:pt x="31765" y="36742"/>
                    <a:pt x="33158" y="37185"/>
                  </a:cubicBezTo>
                  <a:cubicBezTo>
                    <a:pt x="33174" y="37193"/>
                    <a:pt x="33189" y="37196"/>
                    <a:pt x="33203" y="37196"/>
                  </a:cubicBezTo>
                  <a:cubicBezTo>
                    <a:pt x="33305" y="37196"/>
                    <a:pt x="33364" y="37019"/>
                    <a:pt x="33253" y="36964"/>
                  </a:cubicBezTo>
                  <a:cubicBezTo>
                    <a:pt x="31258" y="35982"/>
                    <a:pt x="31416" y="33670"/>
                    <a:pt x="30561" y="31928"/>
                  </a:cubicBezTo>
                  <a:cubicBezTo>
                    <a:pt x="29896" y="30566"/>
                    <a:pt x="28630" y="29743"/>
                    <a:pt x="27236" y="29268"/>
                  </a:cubicBezTo>
                  <a:cubicBezTo>
                    <a:pt x="27236" y="29222"/>
                    <a:pt x="27185" y="29192"/>
                    <a:pt x="27133" y="29192"/>
                  </a:cubicBezTo>
                  <a:cubicBezTo>
                    <a:pt x="27114" y="29192"/>
                    <a:pt x="27095" y="29196"/>
                    <a:pt x="27078" y="29205"/>
                  </a:cubicBezTo>
                  <a:lnTo>
                    <a:pt x="27014" y="29205"/>
                  </a:lnTo>
                  <a:cubicBezTo>
                    <a:pt x="26318" y="28698"/>
                    <a:pt x="25526" y="28223"/>
                    <a:pt x="24703" y="27938"/>
                  </a:cubicBezTo>
                  <a:lnTo>
                    <a:pt x="24703" y="27938"/>
                  </a:lnTo>
                  <a:cubicBezTo>
                    <a:pt x="25653" y="28001"/>
                    <a:pt x="26634" y="28223"/>
                    <a:pt x="27616" y="28445"/>
                  </a:cubicBezTo>
                  <a:cubicBezTo>
                    <a:pt x="29548" y="28920"/>
                    <a:pt x="31353" y="29458"/>
                    <a:pt x="33095" y="30440"/>
                  </a:cubicBezTo>
                  <a:cubicBezTo>
                    <a:pt x="33127" y="30471"/>
                    <a:pt x="33127" y="30471"/>
                    <a:pt x="33127" y="30471"/>
                  </a:cubicBezTo>
                  <a:cubicBezTo>
                    <a:pt x="33127" y="30471"/>
                    <a:pt x="33127" y="30471"/>
                    <a:pt x="33127" y="30503"/>
                  </a:cubicBezTo>
                  <a:cubicBezTo>
                    <a:pt x="33072" y="30613"/>
                    <a:pt x="33160" y="30699"/>
                    <a:pt x="33246" y="30699"/>
                  </a:cubicBezTo>
                  <a:cubicBezTo>
                    <a:pt x="33259" y="30699"/>
                    <a:pt x="33272" y="30697"/>
                    <a:pt x="33285" y="30693"/>
                  </a:cubicBezTo>
                  <a:cubicBezTo>
                    <a:pt x="33348" y="32688"/>
                    <a:pt x="35660" y="34430"/>
                    <a:pt x="37465" y="34715"/>
                  </a:cubicBezTo>
                  <a:cubicBezTo>
                    <a:pt x="38162" y="34810"/>
                    <a:pt x="38890" y="34810"/>
                    <a:pt x="39619" y="34810"/>
                  </a:cubicBezTo>
                  <a:cubicBezTo>
                    <a:pt x="40019" y="34830"/>
                    <a:pt x="40495" y="34888"/>
                    <a:pt x="40951" y="34888"/>
                  </a:cubicBezTo>
                  <a:cubicBezTo>
                    <a:pt x="41217" y="34888"/>
                    <a:pt x="41476" y="34868"/>
                    <a:pt x="41709" y="34810"/>
                  </a:cubicBezTo>
                  <a:cubicBezTo>
                    <a:pt x="42216" y="34652"/>
                    <a:pt x="42501" y="34367"/>
                    <a:pt x="42469" y="33892"/>
                  </a:cubicBezTo>
                  <a:cubicBezTo>
                    <a:pt x="42670" y="33871"/>
                    <a:pt x="42867" y="33856"/>
                    <a:pt x="43061" y="33856"/>
                  </a:cubicBezTo>
                  <a:cubicBezTo>
                    <a:pt x="43451" y="33856"/>
                    <a:pt x="43831" y="33913"/>
                    <a:pt x="44211" y="34082"/>
                  </a:cubicBezTo>
                  <a:cubicBezTo>
                    <a:pt x="44228" y="34087"/>
                    <a:pt x="44245" y="34090"/>
                    <a:pt x="44260" y="34090"/>
                  </a:cubicBezTo>
                  <a:cubicBezTo>
                    <a:pt x="44327" y="34090"/>
                    <a:pt x="44369" y="34038"/>
                    <a:pt x="44369" y="33987"/>
                  </a:cubicBezTo>
                  <a:cubicBezTo>
                    <a:pt x="44179" y="32815"/>
                    <a:pt x="43641" y="31770"/>
                    <a:pt x="42691" y="31073"/>
                  </a:cubicBezTo>
                  <a:cubicBezTo>
                    <a:pt x="42912" y="30946"/>
                    <a:pt x="43166" y="30851"/>
                    <a:pt x="43419" y="30788"/>
                  </a:cubicBezTo>
                  <a:cubicBezTo>
                    <a:pt x="43451" y="30820"/>
                    <a:pt x="43514" y="30851"/>
                    <a:pt x="43577" y="30883"/>
                  </a:cubicBezTo>
                  <a:cubicBezTo>
                    <a:pt x="43599" y="30899"/>
                    <a:pt x="43620" y="30906"/>
                    <a:pt x="43638" y="30906"/>
                  </a:cubicBezTo>
                  <a:cubicBezTo>
                    <a:pt x="43730" y="30906"/>
                    <a:pt x="43777" y="30740"/>
                    <a:pt x="43672" y="30661"/>
                  </a:cubicBezTo>
                  <a:cubicBezTo>
                    <a:pt x="43672" y="30598"/>
                    <a:pt x="43641" y="30566"/>
                    <a:pt x="43577" y="30566"/>
                  </a:cubicBezTo>
                  <a:cubicBezTo>
                    <a:pt x="43546" y="30566"/>
                    <a:pt x="43546" y="30566"/>
                    <a:pt x="43546" y="30598"/>
                  </a:cubicBezTo>
                  <a:cubicBezTo>
                    <a:pt x="41529" y="29246"/>
                    <a:pt x="39081" y="27778"/>
                    <a:pt x="36646" y="27778"/>
                  </a:cubicBezTo>
                  <a:cubicBezTo>
                    <a:pt x="35716" y="27778"/>
                    <a:pt x="34788" y="27992"/>
                    <a:pt x="33887" y="28508"/>
                  </a:cubicBezTo>
                  <a:cubicBezTo>
                    <a:pt x="33887" y="28413"/>
                    <a:pt x="33792" y="28350"/>
                    <a:pt x="33697" y="28350"/>
                  </a:cubicBezTo>
                  <a:cubicBezTo>
                    <a:pt x="33298" y="28420"/>
                    <a:pt x="32902" y="28451"/>
                    <a:pt x="32507" y="28451"/>
                  </a:cubicBezTo>
                  <a:cubicBezTo>
                    <a:pt x="29794" y="28451"/>
                    <a:pt x="27149" y="27003"/>
                    <a:pt x="24478" y="27003"/>
                  </a:cubicBezTo>
                  <a:cubicBezTo>
                    <a:pt x="23858" y="27003"/>
                    <a:pt x="23236" y="27081"/>
                    <a:pt x="22612" y="27273"/>
                  </a:cubicBezTo>
                  <a:cubicBezTo>
                    <a:pt x="23119" y="25879"/>
                    <a:pt x="24861" y="25436"/>
                    <a:pt x="26033" y="24676"/>
                  </a:cubicBezTo>
                  <a:cubicBezTo>
                    <a:pt x="27014" y="24043"/>
                    <a:pt x="27869" y="23251"/>
                    <a:pt x="28788" y="22491"/>
                  </a:cubicBezTo>
                  <a:cubicBezTo>
                    <a:pt x="30346" y="21146"/>
                    <a:pt x="32343" y="19765"/>
                    <a:pt x="34413" y="19765"/>
                  </a:cubicBezTo>
                  <a:cubicBezTo>
                    <a:pt x="35121" y="19765"/>
                    <a:pt x="35837" y="19926"/>
                    <a:pt x="36547" y="20306"/>
                  </a:cubicBezTo>
                  <a:cubicBezTo>
                    <a:pt x="36565" y="20315"/>
                    <a:pt x="36581" y="20319"/>
                    <a:pt x="36595" y="20319"/>
                  </a:cubicBezTo>
                  <a:cubicBezTo>
                    <a:pt x="36629" y="20319"/>
                    <a:pt x="36651" y="20296"/>
                    <a:pt x="36674" y="20274"/>
                  </a:cubicBezTo>
                  <a:cubicBezTo>
                    <a:pt x="36705" y="20242"/>
                    <a:pt x="36769" y="20211"/>
                    <a:pt x="36737" y="20147"/>
                  </a:cubicBezTo>
                  <a:cubicBezTo>
                    <a:pt x="36578" y="19641"/>
                    <a:pt x="36325" y="19134"/>
                    <a:pt x="36230" y="18596"/>
                  </a:cubicBezTo>
                  <a:cubicBezTo>
                    <a:pt x="36135" y="17994"/>
                    <a:pt x="36135" y="17424"/>
                    <a:pt x="36198" y="16822"/>
                  </a:cubicBezTo>
                  <a:cubicBezTo>
                    <a:pt x="36198" y="16775"/>
                    <a:pt x="36159" y="16751"/>
                    <a:pt x="36119" y="16751"/>
                  </a:cubicBezTo>
                  <a:cubicBezTo>
                    <a:pt x="36080" y="16751"/>
                    <a:pt x="36040" y="16775"/>
                    <a:pt x="36040" y="16822"/>
                  </a:cubicBezTo>
                  <a:cubicBezTo>
                    <a:pt x="36008" y="16854"/>
                    <a:pt x="36008" y="16885"/>
                    <a:pt x="36008" y="16917"/>
                  </a:cubicBezTo>
                  <a:lnTo>
                    <a:pt x="35977" y="16917"/>
                  </a:lnTo>
                  <a:cubicBezTo>
                    <a:pt x="35502" y="17075"/>
                    <a:pt x="35122" y="17360"/>
                    <a:pt x="34710" y="17677"/>
                  </a:cubicBezTo>
                  <a:cubicBezTo>
                    <a:pt x="33982" y="18184"/>
                    <a:pt x="33317" y="18532"/>
                    <a:pt x="32462" y="18786"/>
                  </a:cubicBezTo>
                  <a:cubicBezTo>
                    <a:pt x="31606" y="19039"/>
                    <a:pt x="30751" y="19261"/>
                    <a:pt x="30023" y="19799"/>
                  </a:cubicBezTo>
                  <a:cubicBezTo>
                    <a:pt x="31036" y="17519"/>
                    <a:pt x="30720" y="14985"/>
                    <a:pt x="32081" y="12863"/>
                  </a:cubicBezTo>
                  <a:cubicBezTo>
                    <a:pt x="32113" y="12863"/>
                    <a:pt x="32176" y="12863"/>
                    <a:pt x="32176" y="12832"/>
                  </a:cubicBezTo>
                  <a:cubicBezTo>
                    <a:pt x="33158" y="11818"/>
                    <a:pt x="34742" y="12167"/>
                    <a:pt x="35787" y="11280"/>
                  </a:cubicBezTo>
                  <a:cubicBezTo>
                    <a:pt x="36388" y="10805"/>
                    <a:pt x="36674" y="10108"/>
                    <a:pt x="37054" y="9443"/>
                  </a:cubicBezTo>
                  <a:cubicBezTo>
                    <a:pt x="37624" y="8462"/>
                    <a:pt x="38320" y="7765"/>
                    <a:pt x="39302" y="7195"/>
                  </a:cubicBezTo>
                  <a:lnTo>
                    <a:pt x="39397" y="7195"/>
                  </a:lnTo>
                  <a:cubicBezTo>
                    <a:pt x="39524" y="7195"/>
                    <a:pt x="39524" y="7005"/>
                    <a:pt x="39397" y="7005"/>
                  </a:cubicBezTo>
                  <a:cubicBezTo>
                    <a:pt x="38748" y="6971"/>
                    <a:pt x="38034" y="6909"/>
                    <a:pt x="37336" y="6909"/>
                  </a:cubicBezTo>
                  <a:cubicBezTo>
                    <a:pt x="36739" y="6909"/>
                    <a:pt x="36154" y="6954"/>
                    <a:pt x="35628" y="7100"/>
                  </a:cubicBezTo>
                  <a:cubicBezTo>
                    <a:pt x="34710" y="7353"/>
                    <a:pt x="34457" y="8113"/>
                    <a:pt x="33728" y="8525"/>
                  </a:cubicBezTo>
                  <a:cubicBezTo>
                    <a:pt x="32968" y="8905"/>
                    <a:pt x="32715" y="9253"/>
                    <a:pt x="32367" y="10108"/>
                  </a:cubicBezTo>
                  <a:cubicBezTo>
                    <a:pt x="32018" y="10932"/>
                    <a:pt x="31796" y="11723"/>
                    <a:pt x="31923" y="12610"/>
                  </a:cubicBezTo>
                  <a:cubicBezTo>
                    <a:pt x="31385" y="13370"/>
                    <a:pt x="30973" y="14194"/>
                    <a:pt x="30751" y="15112"/>
                  </a:cubicBezTo>
                  <a:cubicBezTo>
                    <a:pt x="30625" y="15524"/>
                    <a:pt x="30466" y="15967"/>
                    <a:pt x="30308" y="16379"/>
                  </a:cubicBezTo>
                  <a:cubicBezTo>
                    <a:pt x="30245" y="16600"/>
                    <a:pt x="30150" y="16790"/>
                    <a:pt x="30086" y="17012"/>
                  </a:cubicBezTo>
                  <a:cubicBezTo>
                    <a:pt x="30245" y="16379"/>
                    <a:pt x="30371" y="15745"/>
                    <a:pt x="30371" y="15112"/>
                  </a:cubicBezTo>
                  <a:cubicBezTo>
                    <a:pt x="30403" y="13592"/>
                    <a:pt x="29168" y="12547"/>
                    <a:pt x="28408" y="11375"/>
                  </a:cubicBezTo>
                  <a:cubicBezTo>
                    <a:pt x="28281" y="11185"/>
                    <a:pt x="28186" y="10995"/>
                    <a:pt x="28091" y="10805"/>
                  </a:cubicBezTo>
                  <a:cubicBezTo>
                    <a:pt x="27838" y="10330"/>
                    <a:pt x="27711" y="9792"/>
                    <a:pt x="27806" y="9158"/>
                  </a:cubicBezTo>
                  <a:cubicBezTo>
                    <a:pt x="27806" y="9158"/>
                    <a:pt x="27806" y="9158"/>
                    <a:pt x="27774" y="9127"/>
                  </a:cubicBezTo>
                  <a:cubicBezTo>
                    <a:pt x="27806" y="9095"/>
                    <a:pt x="27806" y="9063"/>
                    <a:pt x="27806" y="9032"/>
                  </a:cubicBezTo>
                  <a:cubicBezTo>
                    <a:pt x="28598" y="8018"/>
                    <a:pt x="29231" y="6910"/>
                    <a:pt x="29358" y="5580"/>
                  </a:cubicBezTo>
                  <a:cubicBezTo>
                    <a:pt x="29580" y="3711"/>
                    <a:pt x="29105" y="1874"/>
                    <a:pt x="30181" y="196"/>
                  </a:cubicBezTo>
                  <a:cubicBezTo>
                    <a:pt x="30238" y="111"/>
                    <a:pt x="30168" y="1"/>
                    <a:pt x="30062" y="1"/>
                  </a:cubicBezTo>
                  <a:close/>
                </a:path>
              </a:pathLst>
            </a:custGeom>
            <a:solidFill>
              <a:schemeClr val="accent3"/>
            </a:solidFill>
            <a:ln>
              <a:noFill/>
            </a:ln>
          </p:spPr>
          <p:txBody>
            <a:bodyPr spcFirstLastPara="1" wrap="square" lIns="91425" tIns="91425" rIns="91425" bIns="91425" anchor="ctr" anchorCtr="0">
              <a:noAutofit/>
            </a:bodyPr>
            <a:lstStyle/>
            <a:p>
              <a:endParaRPr sz="1900"/>
            </a:p>
          </p:txBody>
        </p:sp>
        <p:sp>
          <p:nvSpPr>
            <p:cNvPr id="350" name="Google Shape;350;p37"/>
            <p:cNvSpPr/>
            <p:nvPr/>
          </p:nvSpPr>
          <p:spPr>
            <a:xfrm flipH="1">
              <a:off x="7909625" y="2385082"/>
              <a:ext cx="1072679" cy="1610231"/>
            </a:xfrm>
            <a:custGeom>
              <a:avLst/>
              <a:gdLst/>
              <a:ahLst/>
              <a:cxnLst/>
              <a:rect l="l" t="t" r="r" b="b"/>
              <a:pathLst>
                <a:path w="35364" h="53086" extrusionOk="0">
                  <a:moveTo>
                    <a:pt x="2252" y="1"/>
                  </a:moveTo>
                  <a:cubicBezTo>
                    <a:pt x="2122" y="1"/>
                    <a:pt x="1990" y="5"/>
                    <a:pt x="1858" y="13"/>
                  </a:cubicBezTo>
                  <a:cubicBezTo>
                    <a:pt x="1699" y="13"/>
                    <a:pt x="1668" y="234"/>
                    <a:pt x="1826" y="266"/>
                  </a:cubicBezTo>
                  <a:cubicBezTo>
                    <a:pt x="3251" y="1976"/>
                    <a:pt x="3853" y="4193"/>
                    <a:pt x="3346" y="6378"/>
                  </a:cubicBezTo>
                  <a:cubicBezTo>
                    <a:pt x="2966" y="8057"/>
                    <a:pt x="1921" y="9482"/>
                    <a:pt x="1604" y="11160"/>
                  </a:cubicBezTo>
                  <a:cubicBezTo>
                    <a:pt x="1003" y="14612"/>
                    <a:pt x="3790" y="17589"/>
                    <a:pt x="5626" y="20217"/>
                  </a:cubicBezTo>
                  <a:cubicBezTo>
                    <a:pt x="5595" y="20249"/>
                    <a:pt x="5595" y="20344"/>
                    <a:pt x="5658" y="20376"/>
                  </a:cubicBezTo>
                  <a:cubicBezTo>
                    <a:pt x="5246" y="22846"/>
                    <a:pt x="6291" y="25379"/>
                    <a:pt x="6481" y="27850"/>
                  </a:cubicBezTo>
                  <a:cubicBezTo>
                    <a:pt x="6576" y="29275"/>
                    <a:pt x="6640" y="30731"/>
                    <a:pt x="6925" y="32093"/>
                  </a:cubicBezTo>
                  <a:cubicBezTo>
                    <a:pt x="4898" y="27406"/>
                    <a:pt x="1763" y="23289"/>
                    <a:pt x="243" y="18317"/>
                  </a:cubicBezTo>
                  <a:cubicBezTo>
                    <a:pt x="231" y="18260"/>
                    <a:pt x="195" y="18236"/>
                    <a:pt x="155" y="18236"/>
                  </a:cubicBezTo>
                  <a:cubicBezTo>
                    <a:pt x="84" y="18236"/>
                    <a:pt x="1" y="18311"/>
                    <a:pt x="21" y="18412"/>
                  </a:cubicBezTo>
                  <a:cubicBezTo>
                    <a:pt x="1193" y="24334"/>
                    <a:pt x="5975" y="28831"/>
                    <a:pt x="7558" y="34658"/>
                  </a:cubicBezTo>
                  <a:cubicBezTo>
                    <a:pt x="8350" y="37635"/>
                    <a:pt x="9427" y="41341"/>
                    <a:pt x="8508" y="44381"/>
                  </a:cubicBezTo>
                  <a:cubicBezTo>
                    <a:pt x="8065" y="45901"/>
                    <a:pt x="7337" y="47358"/>
                    <a:pt x="6576" y="48783"/>
                  </a:cubicBezTo>
                  <a:cubicBezTo>
                    <a:pt x="5721" y="50018"/>
                    <a:pt x="5025" y="51380"/>
                    <a:pt x="4391" y="52710"/>
                  </a:cubicBezTo>
                  <a:cubicBezTo>
                    <a:pt x="4287" y="52918"/>
                    <a:pt x="4457" y="53085"/>
                    <a:pt x="4630" y="53085"/>
                  </a:cubicBezTo>
                  <a:cubicBezTo>
                    <a:pt x="4721" y="53085"/>
                    <a:pt x="4812" y="53040"/>
                    <a:pt x="4866" y="52931"/>
                  </a:cubicBezTo>
                  <a:cubicBezTo>
                    <a:pt x="5183" y="52298"/>
                    <a:pt x="5500" y="51633"/>
                    <a:pt x="5848" y="51000"/>
                  </a:cubicBezTo>
                  <a:cubicBezTo>
                    <a:pt x="6291" y="50240"/>
                    <a:pt x="6735" y="49479"/>
                    <a:pt x="7178" y="48719"/>
                  </a:cubicBezTo>
                  <a:cubicBezTo>
                    <a:pt x="8002" y="47421"/>
                    <a:pt x="8983" y="46281"/>
                    <a:pt x="10282" y="45458"/>
                  </a:cubicBezTo>
                  <a:cubicBezTo>
                    <a:pt x="10503" y="45299"/>
                    <a:pt x="10757" y="45141"/>
                    <a:pt x="11042" y="45014"/>
                  </a:cubicBezTo>
                  <a:cubicBezTo>
                    <a:pt x="11065" y="45026"/>
                    <a:pt x="11097" y="45033"/>
                    <a:pt x="11131" y="45033"/>
                  </a:cubicBezTo>
                  <a:cubicBezTo>
                    <a:pt x="11189" y="45033"/>
                    <a:pt x="11255" y="45011"/>
                    <a:pt x="11295" y="44951"/>
                  </a:cubicBezTo>
                  <a:cubicBezTo>
                    <a:pt x="11295" y="44919"/>
                    <a:pt x="11327" y="44887"/>
                    <a:pt x="11327" y="44856"/>
                  </a:cubicBezTo>
                  <a:cubicBezTo>
                    <a:pt x="12655" y="44230"/>
                    <a:pt x="14433" y="43722"/>
                    <a:pt x="16042" y="43722"/>
                  </a:cubicBezTo>
                  <a:cubicBezTo>
                    <a:pt x="17770" y="43722"/>
                    <a:pt x="19303" y="44308"/>
                    <a:pt x="19877" y="45964"/>
                  </a:cubicBezTo>
                  <a:cubicBezTo>
                    <a:pt x="19877" y="46028"/>
                    <a:pt x="19877" y="46059"/>
                    <a:pt x="19877" y="46091"/>
                  </a:cubicBezTo>
                  <a:cubicBezTo>
                    <a:pt x="19877" y="46169"/>
                    <a:pt x="19942" y="46226"/>
                    <a:pt x="20000" y="46226"/>
                  </a:cubicBezTo>
                  <a:cubicBezTo>
                    <a:pt x="20012" y="46226"/>
                    <a:pt x="20025" y="46223"/>
                    <a:pt x="20036" y="46218"/>
                  </a:cubicBezTo>
                  <a:cubicBezTo>
                    <a:pt x="20048" y="46222"/>
                    <a:pt x="20061" y="46224"/>
                    <a:pt x="20074" y="46224"/>
                  </a:cubicBezTo>
                  <a:cubicBezTo>
                    <a:pt x="20161" y="46224"/>
                    <a:pt x="20253" y="46138"/>
                    <a:pt x="20226" y="46028"/>
                  </a:cubicBezTo>
                  <a:cubicBezTo>
                    <a:pt x="20194" y="45964"/>
                    <a:pt x="20162" y="45901"/>
                    <a:pt x="20162" y="45838"/>
                  </a:cubicBezTo>
                  <a:cubicBezTo>
                    <a:pt x="20289" y="44729"/>
                    <a:pt x="20574" y="43241"/>
                    <a:pt x="19782" y="42354"/>
                  </a:cubicBezTo>
                  <a:cubicBezTo>
                    <a:pt x="19402" y="41974"/>
                    <a:pt x="18547" y="41594"/>
                    <a:pt x="18104" y="41277"/>
                  </a:cubicBezTo>
                  <a:cubicBezTo>
                    <a:pt x="17787" y="41056"/>
                    <a:pt x="17597" y="40834"/>
                    <a:pt x="17186" y="40739"/>
                  </a:cubicBezTo>
                  <a:cubicBezTo>
                    <a:pt x="17083" y="40719"/>
                    <a:pt x="16980" y="40711"/>
                    <a:pt x="16875" y="40711"/>
                  </a:cubicBezTo>
                  <a:cubicBezTo>
                    <a:pt x="15784" y="40711"/>
                    <a:pt x="14598" y="41690"/>
                    <a:pt x="13702" y="42037"/>
                  </a:cubicBezTo>
                  <a:cubicBezTo>
                    <a:pt x="12372" y="42544"/>
                    <a:pt x="11707" y="43336"/>
                    <a:pt x="11073" y="44571"/>
                  </a:cubicBezTo>
                  <a:cubicBezTo>
                    <a:pt x="9933" y="45141"/>
                    <a:pt x="8983" y="45933"/>
                    <a:pt x="8097" y="46819"/>
                  </a:cubicBezTo>
                  <a:cubicBezTo>
                    <a:pt x="8445" y="46059"/>
                    <a:pt x="8762" y="45299"/>
                    <a:pt x="8983" y="44507"/>
                  </a:cubicBezTo>
                  <a:cubicBezTo>
                    <a:pt x="10408" y="42101"/>
                    <a:pt x="11010" y="39314"/>
                    <a:pt x="12435" y="36875"/>
                  </a:cubicBezTo>
                  <a:cubicBezTo>
                    <a:pt x="13069" y="35862"/>
                    <a:pt x="13734" y="34880"/>
                    <a:pt x="14494" y="33962"/>
                  </a:cubicBezTo>
                  <a:cubicBezTo>
                    <a:pt x="14660" y="33939"/>
                    <a:pt x="14821" y="33930"/>
                    <a:pt x="14979" y="33930"/>
                  </a:cubicBezTo>
                  <a:cubicBezTo>
                    <a:pt x="15938" y="33930"/>
                    <a:pt x="16772" y="34287"/>
                    <a:pt x="17724" y="34342"/>
                  </a:cubicBezTo>
                  <a:cubicBezTo>
                    <a:pt x="17801" y="34346"/>
                    <a:pt x="17874" y="34349"/>
                    <a:pt x="17945" y="34349"/>
                  </a:cubicBezTo>
                  <a:cubicBezTo>
                    <a:pt x="18836" y="34349"/>
                    <a:pt x="19277" y="33988"/>
                    <a:pt x="20099" y="33518"/>
                  </a:cubicBezTo>
                  <a:cubicBezTo>
                    <a:pt x="21398" y="32758"/>
                    <a:pt x="22664" y="32948"/>
                    <a:pt x="24058" y="32600"/>
                  </a:cubicBezTo>
                  <a:cubicBezTo>
                    <a:pt x="25008" y="32347"/>
                    <a:pt x="25863" y="31840"/>
                    <a:pt x="26591" y="31207"/>
                  </a:cubicBezTo>
                  <a:cubicBezTo>
                    <a:pt x="27510" y="30383"/>
                    <a:pt x="28080" y="29433"/>
                    <a:pt x="28713" y="28388"/>
                  </a:cubicBezTo>
                  <a:cubicBezTo>
                    <a:pt x="29600" y="26900"/>
                    <a:pt x="30518" y="26044"/>
                    <a:pt x="31817" y="24873"/>
                  </a:cubicBezTo>
                  <a:cubicBezTo>
                    <a:pt x="32482" y="24271"/>
                    <a:pt x="33115" y="23669"/>
                    <a:pt x="33527" y="22846"/>
                  </a:cubicBezTo>
                  <a:cubicBezTo>
                    <a:pt x="34192" y="21547"/>
                    <a:pt x="34350" y="20122"/>
                    <a:pt x="35300" y="18951"/>
                  </a:cubicBezTo>
                  <a:cubicBezTo>
                    <a:pt x="35364" y="18887"/>
                    <a:pt x="35364" y="18792"/>
                    <a:pt x="35300" y="18729"/>
                  </a:cubicBezTo>
                  <a:cubicBezTo>
                    <a:pt x="35277" y="18660"/>
                    <a:pt x="35222" y="18608"/>
                    <a:pt x="35145" y="18608"/>
                  </a:cubicBezTo>
                  <a:cubicBezTo>
                    <a:pt x="35115" y="18608"/>
                    <a:pt x="35082" y="18616"/>
                    <a:pt x="35047" y="18634"/>
                  </a:cubicBezTo>
                  <a:cubicBezTo>
                    <a:pt x="33455" y="19644"/>
                    <a:pt x="31981" y="20092"/>
                    <a:pt x="30111" y="20092"/>
                  </a:cubicBezTo>
                  <a:cubicBezTo>
                    <a:pt x="30046" y="20092"/>
                    <a:pt x="29982" y="20092"/>
                    <a:pt x="29917" y="20091"/>
                  </a:cubicBezTo>
                  <a:cubicBezTo>
                    <a:pt x="29446" y="20080"/>
                    <a:pt x="28984" y="20068"/>
                    <a:pt x="28524" y="20068"/>
                  </a:cubicBezTo>
                  <a:cubicBezTo>
                    <a:pt x="27683" y="20068"/>
                    <a:pt x="26849" y="20106"/>
                    <a:pt x="25990" y="20249"/>
                  </a:cubicBezTo>
                  <a:cubicBezTo>
                    <a:pt x="24754" y="20471"/>
                    <a:pt x="23424" y="20819"/>
                    <a:pt x="22284" y="21421"/>
                  </a:cubicBezTo>
                  <a:cubicBezTo>
                    <a:pt x="21208" y="22023"/>
                    <a:pt x="20701" y="22973"/>
                    <a:pt x="19466" y="23384"/>
                  </a:cubicBezTo>
                  <a:cubicBezTo>
                    <a:pt x="17502" y="23986"/>
                    <a:pt x="16172" y="24588"/>
                    <a:pt x="15159" y="26551"/>
                  </a:cubicBezTo>
                  <a:cubicBezTo>
                    <a:pt x="14050" y="28610"/>
                    <a:pt x="14019" y="31112"/>
                    <a:pt x="14082" y="33392"/>
                  </a:cubicBezTo>
                  <a:cubicBezTo>
                    <a:pt x="14082" y="33488"/>
                    <a:pt x="14156" y="33530"/>
                    <a:pt x="14219" y="33530"/>
                  </a:cubicBezTo>
                  <a:cubicBezTo>
                    <a:pt x="14239" y="33530"/>
                    <a:pt x="14257" y="33526"/>
                    <a:pt x="14272" y="33518"/>
                  </a:cubicBezTo>
                  <a:lnTo>
                    <a:pt x="14272" y="33518"/>
                  </a:lnTo>
                  <a:cubicBezTo>
                    <a:pt x="13417" y="34500"/>
                    <a:pt x="12657" y="35545"/>
                    <a:pt x="11992" y="36654"/>
                  </a:cubicBezTo>
                  <a:cubicBezTo>
                    <a:pt x="10788" y="38680"/>
                    <a:pt x="10123" y="40929"/>
                    <a:pt x="9268" y="43082"/>
                  </a:cubicBezTo>
                  <a:cubicBezTo>
                    <a:pt x="9490" y="40834"/>
                    <a:pt x="8857" y="38554"/>
                    <a:pt x="8350" y="36400"/>
                  </a:cubicBezTo>
                  <a:cubicBezTo>
                    <a:pt x="8223" y="35798"/>
                    <a:pt x="8065" y="35228"/>
                    <a:pt x="7875" y="34627"/>
                  </a:cubicBezTo>
                  <a:lnTo>
                    <a:pt x="7875" y="34627"/>
                  </a:lnTo>
                  <a:cubicBezTo>
                    <a:pt x="7892" y="34635"/>
                    <a:pt x="7907" y="34639"/>
                    <a:pt x="7918" y="34639"/>
                  </a:cubicBezTo>
                  <a:cubicBezTo>
                    <a:pt x="7951" y="34639"/>
                    <a:pt x="7961" y="34610"/>
                    <a:pt x="7938" y="34563"/>
                  </a:cubicBezTo>
                  <a:cubicBezTo>
                    <a:pt x="6925" y="32347"/>
                    <a:pt x="6956" y="29940"/>
                    <a:pt x="6735" y="27565"/>
                  </a:cubicBezTo>
                  <a:cubicBezTo>
                    <a:pt x="6545" y="25158"/>
                    <a:pt x="5626" y="22814"/>
                    <a:pt x="5911" y="20376"/>
                  </a:cubicBezTo>
                  <a:cubicBezTo>
                    <a:pt x="5911" y="20344"/>
                    <a:pt x="5880" y="20344"/>
                    <a:pt x="5880" y="20312"/>
                  </a:cubicBezTo>
                  <a:cubicBezTo>
                    <a:pt x="9648" y="17842"/>
                    <a:pt x="11802" y="13345"/>
                    <a:pt x="11010" y="8817"/>
                  </a:cubicBezTo>
                  <a:cubicBezTo>
                    <a:pt x="10271" y="4723"/>
                    <a:pt x="6780" y="1"/>
                    <a:pt x="2252" y="1"/>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351" name="Google Shape;351;p37"/>
            <p:cNvSpPr/>
            <p:nvPr/>
          </p:nvSpPr>
          <p:spPr>
            <a:xfrm flipH="1">
              <a:off x="8111697" y="1315566"/>
              <a:ext cx="965089" cy="1281123"/>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352" name="Google Shape;352;p37"/>
            <p:cNvSpPr/>
            <p:nvPr/>
          </p:nvSpPr>
          <p:spPr>
            <a:xfrm flipH="1">
              <a:off x="7517725" y="3859827"/>
              <a:ext cx="673412" cy="601554"/>
            </a:xfrm>
            <a:custGeom>
              <a:avLst/>
              <a:gdLst/>
              <a:ahLst/>
              <a:cxnLst/>
              <a:rect l="l" t="t" r="r" b="b"/>
              <a:pathLst>
                <a:path w="22201" h="19832" extrusionOk="0">
                  <a:moveTo>
                    <a:pt x="20015" y="9979"/>
                  </a:moveTo>
                  <a:lnTo>
                    <a:pt x="20015" y="9979"/>
                  </a:lnTo>
                  <a:cubicBezTo>
                    <a:pt x="20237" y="10106"/>
                    <a:pt x="20459" y="10296"/>
                    <a:pt x="20649" y="10486"/>
                  </a:cubicBezTo>
                  <a:cubicBezTo>
                    <a:pt x="20681" y="10486"/>
                    <a:pt x="20681" y="10517"/>
                    <a:pt x="20712" y="10549"/>
                  </a:cubicBezTo>
                  <a:cubicBezTo>
                    <a:pt x="20522" y="10391"/>
                    <a:pt x="20237" y="10169"/>
                    <a:pt x="20015" y="9979"/>
                  </a:cubicBezTo>
                  <a:close/>
                  <a:moveTo>
                    <a:pt x="12769" y="1"/>
                  </a:moveTo>
                  <a:cubicBezTo>
                    <a:pt x="11338" y="1"/>
                    <a:pt x="9969" y="530"/>
                    <a:pt x="8678" y="1175"/>
                  </a:cubicBezTo>
                  <a:cubicBezTo>
                    <a:pt x="6778" y="2094"/>
                    <a:pt x="4751" y="3329"/>
                    <a:pt x="3358" y="4944"/>
                  </a:cubicBezTo>
                  <a:cubicBezTo>
                    <a:pt x="2787" y="5609"/>
                    <a:pt x="2439" y="6306"/>
                    <a:pt x="2281" y="7192"/>
                  </a:cubicBezTo>
                  <a:cubicBezTo>
                    <a:pt x="2154" y="7731"/>
                    <a:pt x="2154" y="8301"/>
                    <a:pt x="1932" y="8839"/>
                  </a:cubicBezTo>
                  <a:cubicBezTo>
                    <a:pt x="1711" y="9441"/>
                    <a:pt x="1331" y="9979"/>
                    <a:pt x="1014" y="10517"/>
                  </a:cubicBezTo>
                  <a:cubicBezTo>
                    <a:pt x="412" y="11563"/>
                    <a:pt x="1" y="12861"/>
                    <a:pt x="761" y="13843"/>
                  </a:cubicBezTo>
                  <a:cubicBezTo>
                    <a:pt x="761" y="13969"/>
                    <a:pt x="824" y="14096"/>
                    <a:pt x="919" y="14349"/>
                  </a:cubicBezTo>
                  <a:cubicBezTo>
                    <a:pt x="919" y="14413"/>
                    <a:pt x="951" y="14476"/>
                    <a:pt x="982" y="14476"/>
                  </a:cubicBezTo>
                  <a:cubicBezTo>
                    <a:pt x="982" y="14508"/>
                    <a:pt x="982" y="14508"/>
                    <a:pt x="1014" y="14508"/>
                  </a:cubicBezTo>
                  <a:cubicBezTo>
                    <a:pt x="1267" y="15521"/>
                    <a:pt x="1932" y="16313"/>
                    <a:pt x="2946" y="16630"/>
                  </a:cubicBezTo>
                  <a:cubicBezTo>
                    <a:pt x="3706" y="16915"/>
                    <a:pt x="4561" y="16883"/>
                    <a:pt x="5384" y="17010"/>
                  </a:cubicBezTo>
                  <a:cubicBezTo>
                    <a:pt x="6334" y="17200"/>
                    <a:pt x="7284" y="17453"/>
                    <a:pt x="8171" y="17770"/>
                  </a:cubicBezTo>
                  <a:cubicBezTo>
                    <a:pt x="9377" y="18219"/>
                    <a:pt x="11640" y="19832"/>
                    <a:pt x="13409" y="19832"/>
                  </a:cubicBezTo>
                  <a:cubicBezTo>
                    <a:pt x="14010" y="19832"/>
                    <a:pt x="14554" y="19645"/>
                    <a:pt x="14980" y="19163"/>
                  </a:cubicBezTo>
                  <a:cubicBezTo>
                    <a:pt x="15360" y="19068"/>
                    <a:pt x="15708" y="18910"/>
                    <a:pt x="16057" y="18625"/>
                  </a:cubicBezTo>
                  <a:cubicBezTo>
                    <a:pt x="16849" y="17960"/>
                    <a:pt x="17229" y="16978"/>
                    <a:pt x="16944" y="16028"/>
                  </a:cubicBezTo>
                  <a:lnTo>
                    <a:pt x="16944" y="16028"/>
                  </a:lnTo>
                  <a:cubicBezTo>
                    <a:pt x="17122" y="16046"/>
                    <a:pt x="17298" y="16059"/>
                    <a:pt x="17471" y="16059"/>
                  </a:cubicBezTo>
                  <a:cubicBezTo>
                    <a:pt x="17913" y="16059"/>
                    <a:pt x="18339" y="15975"/>
                    <a:pt x="18749" y="15679"/>
                  </a:cubicBezTo>
                  <a:cubicBezTo>
                    <a:pt x="19604" y="15014"/>
                    <a:pt x="20712" y="13906"/>
                    <a:pt x="21219" y="12956"/>
                  </a:cubicBezTo>
                  <a:cubicBezTo>
                    <a:pt x="22201" y="11183"/>
                    <a:pt x="20902" y="10042"/>
                    <a:pt x="19414" y="9346"/>
                  </a:cubicBezTo>
                  <a:cubicBezTo>
                    <a:pt x="19952" y="8649"/>
                    <a:pt x="20522" y="7857"/>
                    <a:pt x="20395" y="6939"/>
                  </a:cubicBezTo>
                  <a:cubicBezTo>
                    <a:pt x="20364" y="6686"/>
                    <a:pt x="20269" y="6432"/>
                    <a:pt x="20142" y="6242"/>
                  </a:cubicBezTo>
                  <a:cubicBezTo>
                    <a:pt x="20015" y="6020"/>
                    <a:pt x="19825" y="5894"/>
                    <a:pt x="19635" y="5735"/>
                  </a:cubicBezTo>
                  <a:cubicBezTo>
                    <a:pt x="19065" y="5197"/>
                    <a:pt x="19224" y="5260"/>
                    <a:pt x="18749" y="4437"/>
                  </a:cubicBezTo>
                  <a:cubicBezTo>
                    <a:pt x="18622" y="4247"/>
                    <a:pt x="18527" y="4120"/>
                    <a:pt x="18400" y="4025"/>
                  </a:cubicBezTo>
                  <a:cubicBezTo>
                    <a:pt x="18907" y="3645"/>
                    <a:pt x="19224" y="3170"/>
                    <a:pt x="19382" y="2505"/>
                  </a:cubicBezTo>
                  <a:cubicBezTo>
                    <a:pt x="19382" y="2474"/>
                    <a:pt x="19382" y="2410"/>
                    <a:pt x="19319" y="2379"/>
                  </a:cubicBezTo>
                  <a:cubicBezTo>
                    <a:pt x="18997" y="2164"/>
                    <a:pt x="18744" y="2086"/>
                    <a:pt x="18406" y="2086"/>
                  </a:cubicBezTo>
                  <a:cubicBezTo>
                    <a:pt x="18344" y="2086"/>
                    <a:pt x="18279" y="2089"/>
                    <a:pt x="18210" y="2094"/>
                  </a:cubicBezTo>
                  <a:cubicBezTo>
                    <a:pt x="17767" y="2157"/>
                    <a:pt x="17324" y="2347"/>
                    <a:pt x="16880" y="2379"/>
                  </a:cubicBezTo>
                  <a:cubicBezTo>
                    <a:pt x="16826" y="2382"/>
                    <a:pt x="16772" y="2384"/>
                    <a:pt x="16719" y="2384"/>
                  </a:cubicBezTo>
                  <a:cubicBezTo>
                    <a:pt x="16272" y="2384"/>
                    <a:pt x="15851" y="2273"/>
                    <a:pt x="15455" y="2189"/>
                  </a:cubicBezTo>
                  <a:cubicBezTo>
                    <a:pt x="15126" y="2123"/>
                    <a:pt x="14674" y="2026"/>
                    <a:pt x="14259" y="2026"/>
                  </a:cubicBezTo>
                  <a:cubicBezTo>
                    <a:pt x="14076" y="2026"/>
                    <a:pt x="13900" y="2045"/>
                    <a:pt x="13745" y="2094"/>
                  </a:cubicBezTo>
                  <a:cubicBezTo>
                    <a:pt x="13808" y="1682"/>
                    <a:pt x="13840" y="1238"/>
                    <a:pt x="13840" y="763"/>
                  </a:cubicBezTo>
                  <a:cubicBezTo>
                    <a:pt x="13935" y="637"/>
                    <a:pt x="14030" y="510"/>
                    <a:pt x="14093" y="352"/>
                  </a:cubicBezTo>
                  <a:cubicBezTo>
                    <a:pt x="14125" y="257"/>
                    <a:pt x="14062" y="162"/>
                    <a:pt x="13967" y="130"/>
                  </a:cubicBezTo>
                  <a:cubicBezTo>
                    <a:pt x="13563" y="41"/>
                    <a:pt x="13164" y="1"/>
                    <a:pt x="12769" y="1"/>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53" name="Google Shape;353;p37"/>
            <p:cNvSpPr/>
            <p:nvPr/>
          </p:nvSpPr>
          <p:spPr>
            <a:xfrm flipH="1">
              <a:off x="8542679" y="4077243"/>
              <a:ext cx="971" cy="1456"/>
            </a:xfrm>
            <a:custGeom>
              <a:avLst/>
              <a:gdLst/>
              <a:ahLst/>
              <a:cxnLst/>
              <a:rect l="l" t="t" r="r" b="b"/>
              <a:pathLst>
                <a:path w="32" h="48" extrusionOk="0">
                  <a:moveTo>
                    <a:pt x="16" y="0"/>
                  </a:moveTo>
                  <a:cubicBezTo>
                    <a:pt x="8" y="0"/>
                    <a:pt x="0" y="8"/>
                    <a:pt x="0" y="24"/>
                  </a:cubicBezTo>
                  <a:cubicBezTo>
                    <a:pt x="0" y="40"/>
                    <a:pt x="8" y="48"/>
                    <a:pt x="16" y="48"/>
                  </a:cubicBezTo>
                  <a:cubicBezTo>
                    <a:pt x="24" y="48"/>
                    <a:pt x="32" y="40"/>
                    <a:pt x="32" y="24"/>
                  </a:cubicBezTo>
                  <a:cubicBezTo>
                    <a:pt x="32" y="8"/>
                    <a:pt x="24" y="0"/>
                    <a:pt x="16"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54" name="Google Shape;354;p37"/>
            <p:cNvSpPr/>
            <p:nvPr/>
          </p:nvSpPr>
          <p:spPr>
            <a:xfrm flipH="1">
              <a:off x="7772238" y="3721000"/>
              <a:ext cx="1533156" cy="1324590"/>
            </a:xfrm>
            <a:custGeom>
              <a:avLst/>
              <a:gdLst/>
              <a:ahLst/>
              <a:cxnLst/>
              <a:rect l="l" t="t" r="r" b="b"/>
              <a:pathLst>
                <a:path w="50545" h="43669" extrusionOk="0">
                  <a:moveTo>
                    <a:pt x="25482" y="0"/>
                  </a:moveTo>
                  <a:cubicBezTo>
                    <a:pt x="25455" y="0"/>
                    <a:pt x="25426" y="7"/>
                    <a:pt x="25399" y="20"/>
                  </a:cubicBezTo>
                  <a:cubicBezTo>
                    <a:pt x="22929" y="1382"/>
                    <a:pt x="21060" y="4295"/>
                    <a:pt x="21345" y="7177"/>
                  </a:cubicBezTo>
                  <a:cubicBezTo>
                    <a:pt x="21459" y="8685"/>
                    <a:pt x="22673" y="11140"/>
                    <a:pt x="24388" y="11140"/>
                  </a:cubicBezTo>
                  <a:cubicBezTo>
                    <a:pt x="24582" y="11140"/>
                    <a:pt x="24782" y="11108"/>
                    <a:pt x="24987" y="11041"/>
                  </a:cubicBezTo>
                  <a:cubicBezTo>
                    <a:pt x="25051" y="11358"/>
                    <a:pt x="25114" y="11643"/>
                    <a:pt x="25241" y="11896"/>
                  </a:cubicBezTo>
                  <a:cubicBezTo>
                    <a:pt x="25526" y="12846"/>
                    <a:pt x="26349" y="13543"/>
                    <a:pt x="27046" y="14176"/>
                  </a:cubicBezTo>
                  <a:cubicBezTo>
                    <a:pt x="28376" y="15411"/>
                    <a:pt x="29294" y="16646"/>
                    <a:pt x="29168" y="18546"/>
                  </a:cubicBezTo>
                  <a:cubicBezTo>
                    <a:pt x="28914" y="22062"/>
                    <a:pt x="27141" y="25767"/>
                    <a:pt x="25272" y="28649"/>
                  </a:cubicBezTo>
                  <a:cubicBezTo>
                    <a:pt x="25241" y="28649"/>
                    <a:pt x="25241" y="28680"/>
                    <a:pt x="25241" y="28712"/>
                  </a:cubicBezTo>
                  <a:cubicBezTo>
                    <a:pt x="23657" y="31436"/>
                    <a:pt x="21472" y="33462"/>
                    <a:pt x="18939" y="35331"/>
                  </a:cubicBezTo>
                  <a:cubicBezTo>
                    <a:pt x="16912" y="36819"/>
                    <a:pt x="14473" y="37579"/>
                    <a:pt x="12320" y="38846"/>
                  </a:cubicBezTo>
                  <a:cubicBezTo>
                    <a:pt x="14283" y="36503"/>
                    <a:pt x="12636" y="32259"/>
                    <a:pt x="15550" y="30454"/>
                  </a:cubicBezTo>
                  <a:cubicBezTo>
                    <a:pt x="16563" y="31056"/>
                    <a:pt x="17672" y="31499"/>
                    <a:pt x="18844" y="31689"/>
                  </a:cubicBezTo>
                  <a:cubicBezTo>
                    <a:pt x="18996" y="31716"/>
                    <a:pt x="19154" y="31727"/>
                    <a:pt x="19315" y="31727"/>
                  </a:cubicBezTo>
                  <a:cubicBezTo>
                    <a:pt x="20103" y="31727"/>
                    <a:pt x="20977" y="31462"/>
                    <a:pt x="21769" y="31462"/>
                  </a:cubicBezTo>
                  <a:cubicBezTo>
                    <a:pt x="22161" y="31462"/>
                    <a:pt x="22534" y="31527"/>
                    <a:pt x="22866" y="31721"/>
                  </a:cubicBezTo>
                  <a:cubicBezTo>
                    <a:pt x="22886" y="31734"/>
                    <a:pt x="22909" y="31740"/>
                    <a:pt x="22933" y="31740"/>
                  </a:cubicBezTo>
                  <a:cubicBezTo>
                    <a:pt x="23020" y="31740"/>
                    <a:pt x="23112" y="31655"/>
                    <a:pt x="23087" y="31531"/>
                  </a:cubicBezTo>
                  <a:cubicBezTo>
                    <a:pt x="22566" y="29659"/>
                    <a:pt x="20504" y="28504"/>
                    <a:pt x="18543" y="28504"/>
                  </a:cubicBezTo>
                  <a:cubicBezTo>
                    <a:pt x="17286" y="28504"/>
                    <a:pt x="16071" y="28978"/>
                    <a:pt x="15328" y="30042"/>
                  </a:cubicBezTo>
                  <a:cubicBezTo>
                    <a:pt x="15233" y="30042"/>
                    <a:pt x="15170" y="30137"/>
                    <a:pt x="15202" y="30201"/>
                  </a:cubicBezTo>
                  <a:cubicBezTo>
                    <a:pt x="13365" y="30866"/>
                    <a:pt x="13365" y="32924"/>
                    <a:pt x="12985" y="34603"/>
                  </a:cubicBezTo>
                  <a:cubicBezTo>
                    <a:pt x="13016" y="33874"/>
                    <a:pt x="12826" y="33146"/>
                    <a:pt x="12763" y="32386"/>
                  </a:cubicBezTo>
                  <a:cubicBezTo>
                    <a:pt x="12668" y="30739"/>
                    <a:pt x="13111" y="28174"/>
                    <a:pt x="14283" y="26939"/>
                  </a:cubicBezTo>
                  <a:cubicBezTo>
                    <a:pt x="14283" y="26939"/>
                    <a:pt x="14283" y="26907"/>
                    <a:pt x="14283" y="26907"/>
                  </a:cubicBezTo>
                  <a:cubicBezTo>
                    <a:pt x="15740" y="26210"/>
                    <a:pt x="17418" y="26305"/>
                    <a:pt x="18812" y="25482"/>
                  </a:cubicBezTo>
                  <a:cubicBezTo>
                    <a:pt x="19350" y="25165"/>
                    <a:pt x="19794" y="24753"/>
                    <a:pt x="20205" y="24278"/>
                  </a:cubicBezTo>
                  <a:cubicBezTo>
                    <a:pt x="20870" y="23487"/>
                    <a:pt x="21377" y="21967"/>
                    <a:pt x="22549" y="21935"/>
                  </a:cubicBezTo>
                  <a:cubicBezTo>
                    <a:pt x="22771" y="21903"/>
                    <a:pt x="22739" y="21650"/>
                    <a:pt x="22581" y="21650"/>
                  </a:cubicBezTo>
                  <a:lnTo>
                    <a:pt x="22581" y="21618"/>
                  </a:lnTo>
                  <a:cubicBezTo>
                    <a:pt x="20079" y="21808"/>
                    <a:pt x="17418" y="22030"/>
                    <a:pt x="15202" y="23328"/>
                  </a:cubicBezTo>
                  <a:cubicBezTo>
                    <a:pt x="14093" y="23962"/>
                    <a:pt x="12953" y="25387"/>
                    <a:pt x="13808" y="26495"/>
                  </a:cubicBezTo>
                  <a:cubicBezTo>
                    <a:pt x="13808" y="26527"/>
                    <a:pt x="13808" y="26527"/>
                    <a:pt x="13808" y="26559"/>
                  </a:cubicBezTo>
                  <a:cubicBezTo>
                    <a:pt x="12890" y="27762"/>
                    <a:pt x="12351" y="29155"/>
                    <a:pt x="12161" y="30676"/>
                  </a:cubicBezTo>
                  <a:cubicBezTo>
                    <a:pt x="11971" y="32259"/>
                    <a:pt x="12415" y="33842"/>
                    <a:pt x="12130" y="35426"/>
                  </a:cubicBezTo>
                  <a:cubicBezTo>
                    <a:pt x="12098" y="34856"/>
                    <a:pt x="11940" y="34317"/>
                    <a:pt x="11528" y="33842"/>
                  </a:cubicBezTo>
                  <a:cubicBezTo>
                    <a:pt x="10895" y="33114"/>
                    <a:pt x="9945" y="32639"/>
                    <a:pt x="9026" y="32322"/>
                  </a:cubicBezTo>
                  <a:cubicBezTo>
                    <a:pt x="8614" y="30834"/>
                    <a:pt x="6366" y="29916"/>
                    <a:pt x="5004" y="29884"/>
                  </a:cubicBezTo>
                  <a:cubicBezTo>
                    <a:pt x="4992" y="29884"/>
                    <a:pt x="4981" y="29884"/>
                    <a:pt x="4969" y="29884"/>
                  </a:cubicBezTo>
                  <a:cubicBezTo>
                    <a:pt x="2768" y="29884"/>
                    <a:pt x="1012" y="32808"/>
                    <a:pt x="634" y="34698"/>
                  </a:cubicBezTo>
                  <a:cubicBezTo>
                    <a:pt x="612" y="34805"/>
                    <a:pt x="693" y="34883"/>
                    <a:pt x="776" y="34883"/>
                  </a:cubicBezTo>
                  <a:cubicBezTo>
                    <a:pt x="816" y="34883"/>
                    <a:pt x="857" y="34865"/>
                    <a:pt x="887" y="34824"/>
                  </a:cubicBezTo>
                  <a:cubicBezTo>
                    <a:pt x="1299" y="34127"/>
                    <a:pt x="1204" y="34222"/>
                    <a:pt x="2186" y="33874"/>
                  </a:cubicBezTo>
                  <a:cubicBezTo>
                    <a:pt x="2664" y="33705"/>
                    <a:pt x="2909" y="33632"/>
                    <a:pt x="3126" y="33632"/>
                  </a:cubicBezTo>
                  <a:cubicBezTo>
                    <a:pt x="3355" y="33632"/>
                    <a:pt x="3553" y="33712"/>
                    <a:pt x="3959" y="33842"/>
                  </a:cubicBezTo>
                  <a:cubicBezTo>
                    <a:pt x="4428" y="33989"/>
                    <a:pt x="4870" y="34163"/>
                    <a:pt x="5360" y="34163"/>
                  </a:cubicBezTo>
                  <a:cubicBezTo>
                    <a:pt x="5399" y="34163"/>
                    <a:pt x="5439" y="34162"/>
                    <a:pt x="5479" y="34159"/>
                  </a:cubicBezTo>
                  <a:cubicBezTo>
                    <a:pt x="6683" y="34127"/>
                    <a:pt x="7949" y="33304"/>
                    <a:pt x="9026" y="32797"/>
                  </a:cubicBezTo>
                  <a:cubicBezTo>
                    <a:pt x="10198" y="33526"/>
                    <a:pt x="11528" y="34317"/>
                    <a:pt x="11465" y="35933"/>
                  </a:cubicBezTo>
                  <a:cubicBezTo>
                    <a:pt x="11401" y="37358"/>
                    <a:pt x="10040" y="39068"/>
                    <a:pt x="9026" y="40018"/>
                  </a:cubicBezTo>
                  <a:cubicBezTo>
                    <a:pt x="6968" y="41886"/>
                    <a:pt x="3326" y="42013"/>
                    <a:pt x="697" y="42045"/>
                  </a:cubicBezTo>
                  <a:cubicBezTo>
                    <a:pt x="634" y="42045"/>
                    <a:pt x="602" y="42045"/>
                    <a:pt x="571" y="42076"/>
                  </a:cubicBezTo>
                  <a:cubicBezTo>
                    <a:pt x="159" y="42393"/>
                    <a:pt x="0" y="43375"/>
                    <a:pt x="571" y="43565"/>
                  </a:cubicBezTo>
                  <a:cubicBezTo>
                    <a:pt x="571" y="43617"/>
                    <a:pt x="613" y="43668"/>
                    <a:pt x="663" y="43668"/>
                  </a:cubicBezTo>
                  <a:cubicBezTo>
                    <a:pt x="674" y="43668"/>
                    <a:pt x="686" y="43666"/>
                    <a:pt x="697" y="43660"/>
                  </a:cubicBezTo>
                  <a:cubicBezTo>
                    <a:pt x="4941" y="42995"/>
                    <a:pt x="8994" y="41538"/>
                    <a:pt x="12953" y="39955"/>
                  </a:cubicBezTo>
                  <a:cubicBezTo>
                    <a:pt x="16975" y="38339"/>
                    <a:pt x="20585" y="35996"/>
                    <a:pt x="24101" y="33462"/>
                  </a:cubicBezTo>
                  <a:cubicBezTo>
                    <a:pt x="24123" y="33507"/>
                    <a:pt x="24161" y="33552"/>
                    <a:pt x="24215" y="33552"/>
                  </a:cubicBezTo>
                  <a:cubicBezTo>
                    <a:pt x="24238" y="33552"/>
                    <a:pt x="24263" y="33544"/>
                    <a:pt x="24291" y="33526"/>
                  </a:cubicBezTo>
                  <a:cubicBezTo>
                    <a:pt x="24892" y="33241"/>
                    <a:pt x="25557" y="33051"/>
                    <a:pt x="26191" y="32924"/>
                  </a:cubicBezTo>
                  <a:cubicBezTo>
                    <a:pt x="27394" y="33177"/>
                    <a:pt x="28534" y="33494"/>
                    <a:pt x="29706" y="33874"/>
                  </a:cubicBezTo>
                  <a:lnTo>
                    <a:pt x="29738" y="33874"/>
                  </a:lnTo>
                  <a:cubicBezTo>
                    <a:pt x="29769" y="33874"/>
                    <a:pt x="29769" y="33874"/>
                    <a:pt x="29769" y="33906"/>
                  </a:cubicBezTo>
                  <a:cubicBezTo>
                    <a:pt x="29643" y="35869"/>
                    <a:pt x="30054" y="38244"/>
                    <a:pt x="31511" y="39701"/>
                  </a:cubicBezTo>
                  <a:cubicBezTo>
                    <a:pt x="32113" y="40303"/>
                    <a:pt x="32905" y="40525"/>
                    <a:pt x="33760" y="40620"/>
                  </a:cubicBezTo>
                  <a:cubicBezTo>
                    <a:pt x="35407" y="40810"/>
                    <a:pt x="37085" y="40841"/>
                    <a:pt x="38763" y="40968"/>
                  </a:cubicBezTo>
                  <a:cubicBezTo>
                    <a:pt x="38922" y="40968"/>
                    <a:pt x="38985" y="40715"/>
                    <a:pt x="38827" y="40683"/>
                  </a:cubicBezTo>
                  <a:cubicBezTo>
                    <a:pt x="36325" y="40081"/>
                    <a:pt x="35882" y="37453"/>
                    <a:pt x="34456" y="35711"/>
                  </a:cubicBezTo>
                  <a:cubicBezTo>
                    <a:pt x="33380" y="34381"/>
                    <a:pt x="31701" y="33779"/>
                    <a:pt x="30054" y="33621"/>
                  </a:cubicBezTo>
                  <a:cubicBezTo>
                    <a:pt x="30017" y="33584"/>
                    <a:pt x="29969" y="33568"/>
                    <a:pt x="29923" y="33568"/>
                  </a:cubicBezTo>
                  <a:cubicBezTo>
                    <a:pt x="29891" y="33568"/>
                    <a:pt x="29859" y="33576"/>
                    <a:pt x="29833" y="33589"/>
                  </a:cubicBezTo>
                  <a:lnTo>
                    <a:pt x="29801" y="33589"/>
                  </a:lnTo>
                  <a:cubicBezTo>
                    <a:pt x="29801" y="33589"/>
                    <a:pt x="29769" y="33589"/>
                    <a:pt x="29769" y="33621"/>
                  </a:cubicBezTo>
                  <a:cubicBezTo>
                    <a:pt x="28851" y="33209"/>
                    <a:pt x="27806" y="32924"/>
                    <a:pt x="26793" y="32797"/>
                  </a:cubicBezTo>
                  <a:cubicBezTo>
                    <a:pt x="27933" y="32607"/>
                    <a:pt x="29073" y="32607"/>
                    <a:pt x="30213" y="32607"/>
                  </a:cubicBezTo>
                  <a:cubicBezTo>
                    <a:pt x="32525" y="32607"/>
                    <a:pt x="34710" y="32734"/>
                    <a:pt x="36927" y="33399"/>
                  </a:cubicBezTo>
                  <a:lnTo>
                    <a:pt x="36958" y="33399"/>
                  </a:lnTo>
                  <a:cubicBezTo>
                    <a:pt x="36958" y="33399"/>
                    <a:pt x="36958" y="33431"/>
                    <a:pt x="36958" y="33431"/>
                  </a:cubicBezTo>
                  <a:cubicBezTo>
                    <a:pt x="36908" y="33555"/>
                    <a:pt x="37015" y="33641"/>
                    <a:pt x="37109" y="33641"/>
                  </a:cubicBezTo>
                  <a:cubicBezTo>
                    <a:pt x="37135" y="33641"/>
                    <a:pt x="37160" y="33634"/>
                    <a:pt x="37180" y="33621"/>
                  </a:cubicBezTo>
                  <a:cubicBezTo>
                    <a:pt x="37780" y="35721"/>
                    <a:pt x="40511" y="37053"/>
                    <a:pt x="42601" y="37053"/>
                  </a:cubicBezTo>
                  <a:cubicBezTo>
                    <a:pt x="42718" y="37053"/>
                    <a:pt x="42832" y="37049"/>
                    <a:pt x="42944" y="37041"/>
                  </a:cubicBezTo>
                  <a:cubicBezTo>
                    <a:pt x="43767" y="36978"/>
                    <a:pt x="44591" y="36756"/>
                    <a:pt x="45414" y="36566"/>
                  </a:cubicBezTo>
                  <a:cubicBezTo>
                    <a:pt x="46142" y="36408"/>
                    <a:pt x="47092" y="36344"/>
                    <a:pt x="47757" y="35996"/>
                  </a:cubicBezTo>
                  <a:cubicBezTo>
                    <a:pt x="48264" y="35711"/>
                    <a:pt x="48549" y="35299"/>
                    <a:pt x="48359" y="34761"/>
                  </a:cubicBezTo>
                  <a:cubicBezTo>
                    <a:pt x="48858" y="34618"/>
                    <a:pt x="49339" y="34494"/>
                    <a:pt x="49856" y="34494"/>
                  </a:cubicBezTo>
                  <a:cubicBezTo>
                    <a:pt x="50028" y="34494"/>
                    <a:pt x="50204" y="34507"/>
                    <a:pt x="50386" y="34539"/>
                  </a:cubicBezTo>
                  <a:cubicBezTo>
                    <a:pt x="50481" y="34539"/>
                    <a:pt x="50544" y="34476"/>
                    <a:pt x="50513" y="34381"/>
                  </a:cubicBezTo>
                  <a:cubicBezTo>
                    <a:pt x="50006" y="33114"/>
                    <a:pt x="49119" y="32101"/>
                    <a:pt x="47852" y="31531"/>
                  </a:cubicBezTo>
                  <a:cubicBezTo>
                    <a:pt x="48074" y="31341"/>
                    <a:pt x="48327" y="31151"/>
                    <a:pt x="48613" y="31024"/>
                  </a:cubicBezTo>
                  <a:cubicBezTo>
                    <a:pt x="48676" y="31056"/>
                    <a:pt x="48708" y="31087"/>
                    <a:pt x="48803" y="31119"/>
                  </a:cubicBezTo>
                  <a:cubicBezTo>
                    <a:pt x="48818" y="31125"/>
                    <a:pt x="48833" y="31128"/>
                    <a:pt x="48847" y="31128"/>
                  </a:cubicBezTo>
                  <a:cubicBezTo>
                    <a:pt x="48971" y="31128"/>
                    <a:pt x="49009" y="30891"/>
                    <a:pt x="48866" y="30834"/>
                  </a:cubicBezTo>
                  <a:lnTo>
                    <a:pt x="48834" y="30834"/>
                  </a:lnTo>
                  <a:cubicBezTo>
                    <a:pt x="48834" y="30788"/>
                    <a:pt x="48800" y="30758"/>
                    <a:pt x="48757" y="30758"/>
                  </a:cubicBezTo>
                  <a:cubicBezTo>
                    <a:pt x="48741" y="30758"/>
                    <a:pt x="48724" y="30762"/>
                    <a:pt x="48708" y="30771"/>
                  </a:cubicBezTo>
                  <a:lnTo>
                    <a:pt x="48676" y="30771"/>
                  </a:lnTo>
                  <a:cubicBezTo>
                    <a:pt x="46649" y="30006"/>
                    <a:pt x="44313" y="29232"/>
                    <a:pt x="42088" y="29232"/>
                  </a:cubicBezTo>
                  <a:cubicBezTo>
                    <a:pt x="40349" y="29232"/>
                    <a:pt x="38678" y="29704"/>
                    <a:pt x="37275" y="31024"/>
                  </a:cubicBezTo>
                  <a:cubicBezTo>
                    <a:pt x="37275" y="30992"/>
                    <a:pt x="37275" y="30992"/>
                    <a:pt x="37275" y="30992"/>
                  </a:cubicBezTo>
                  <a:cubicBezTo>
                    <a:pt x="37254" y="30908"/>
                    <a:pt x="37205" y="30866"/>
                    <a:pt x="37146" y="30866"/>
                  </a:cubicBezTo>
                  <a:cubicBezTo>
                    <a:pt x="37117" y="30866"/>
                    <a:pt x="37085" y="30876"/>
                    <a:pt x="37053" y="30897"/>
                  </a:cubicBezTo>
                  <a:cubicBezTo>
                    <a:pt x="35683" y="31475"/>
                    <a:pt x="34222" y="31601"/>
                    <a:pt x="32739" y="31601"/>
                  </a:cubicBezTo>
                  <a:cubicBezTo>
                    <a:pt x="31598" y="31601"/>
                    <a:pt x="30443" y="31527"/>
                    <a:pt x="29307" y="31527"/>
                  </a:cubicBezTo>
                  <a:cubicBezTo>
                    <a:pt x="27553" y="31527"/>
                    <a:pt x="25843" y="31704"/>
                    <a:pt x="24291" y="32607"/>
                  </a:cubicBezTo>
                  <a:cubicBezTo>
                    <a:pt x="24512" y="30897"/>
                    <a:pt x="26317" y="29947"/>
                    <a:pt x="27426" y="28775"/>
                  </a:cubicBezTo>
                  <a:cubicBezTo>
                    <a:pt x="28376" y="27794"/>
                    <a:pt x="29136" y="26685"/>
                    <a:pt x="29959" y="25577"/>
                  </a:cubicBezTo>
                  <a:cubicBezTo>
                    <a:pt x="31610" y="23348"/>
                    <a:pt x="33883" y="20904"/>
                    <a:pt x="36757" y="20904"/>
                  </a:cubicBezTo>
                  <a:cubicBezTo>
                    <a:pt x="37190" y="20904"/>
                    <a:pt x="37638" y="20959"/>
                    <a:pt x="38098" y="21080"/>
                  </a:cubicBezTo>
                  <a:cubicBezTo>
                    <a:pt x="38110" y="21086"/>
                    <a:pt x="38122" y="21088"/>
                    <a:pt x="38133" y="21088"/>
                  </a:cubicBezTo>
                  <a:cubicBezTo>
                    <a:pt x="38183" y="21088"/>
                    <a:pt x="38225" y="21037"/>
                    <a:pt x="38225" y="20985"/>
                  </a:cubicBezTo>
                  <a:cubicBezTo>
                    <a:pt x="38288" y="20985"/>
                    <a:pt x="38320" y="20922"/>
                    <a:pt x="38257" y="20858"/>
                  </a:cubicBezTo>
                  <a:cubicBezTo>
                    <a:pt x="37940" y="20320"/>
                    <a:pt x="37560" y="19845"/>
                    <a:pt x="37307" y="19243"/>
                  </a:cubicBezTo>
                  <a:cubicBezTo>
                    <a:pt x="37022" y="18610"/>
                    <a:pt x="36895" y="17945"/>
                    <a:pt x="36768" y="17280"/>
                  </a:cubicBezTo>
                  <a:cubicBezTo>
                    <a:pt x="36768" y="17221"/>
                    <a:pt x="36727" y="17196"/>
                    <a:pt x="36683" y="17196"/>
                  </a:cubicBezTo>
                  <a:cubicBezTo>
                    <a:pt x="36633" y="17196"/>
                    <a:pt x="36578" y="17229"/>
                    <a:pt x="36578" y="17280"/>
                  </a:cubicBezTo>
                  <a:cubicBezTo>
                    <a:pt x="36578" y="17311"/>
                    <a:pt x="36578" y="17375"/>
                    <a:pt x="36578" y="17406"/>
                  </a:cubicBezTo>
                  <a:cubicBezTo>
                    <a:pt x="36040" y="17723"/>
                    <a:pt x="35692" y="18135"/>
                    <a:pt x="35311" y="18610"/>
                  </a:cubicBezTo>
                  <a:cubicBezTo>
                    <a:pt x="34646" y="19401"/>
                    <a:pt x="33981" y="19940"/>
                    <a:pt x="33095" y="20447"/>
                  </a:cubicBezTo>
                  <a:cubicBezTo>
                    <a:pt x="32208" y="20985"/>
                    <a:pt x="31290" y="21428"/>
                    <a:pt x="30624" y="22220"/>
                  </a:cubicBezTo>
                  <a:cubicBezTo>
                    <a:pt x="31195" y="19401"/>
                    <a:pt x="30118" y="16646"/>
                    <a:pt x="31131" y="13891"/>
                  </a:cubicBezTo>
                  <a:cubicBezTo>
                    <a:pt x="31163" y="13891"/>
                    <a:pt x="31195" y="13859"/>
                    <a:pt x="31226" y="13828"/>
                  </a:cubicBezTo>
                  <a:cubicBezTo>
                    <a:pt x="32050" y="12434"/>
                    <a:pt x="33886" y="12403"/>
                    <a:pt x="34836" y="11136"/>
                  </a:cubicBezTo>
                  <a:cubicBezTo>
                    <a:pt x="35407" y="10439"/>
                    <a:pt x="35502" y="9584"/>
                    <a:pt x="35755" y="8729"/>
                  </a:cubicBezTo>
                  <a:cubicBezTo>
                    <a:pt x="36167" y="7494"/>
                    <a:pt x="36768" y="6512"/>
                    <a:pt x="37718" y="5625"/>
                  </a:cubicBezTo>
                  <a:lnTo>
                    <a:pt x="37813" y="5594"/>
                  </a:lnTo>
                  <a:cubicBezTo>
                    <a:pt x="37932" y="5564"/>
                    <a:pt x="37912" y="5369"/>
                    <a:pt x="37780" y="5369"/>
                  </a:cubicBezTo>
                  <a:cubicBezTo>
                    <a:pt x="37770" y="5369"/>
                    <a:pt x="37761" y="5370"/>
                    <a:pt x="37750" y="5372"/>
                  </a:cubicBezTo>
                  <a:cubicBezTo>
                    <a:pt x="36388" y="5625"/>
                    <a:pt x="34773" y="5815"/>
                    <a:pt x="33538" y="6481"/>
                  </a:cubicBezTo>
                  <a:cubicBezTo>
                    <a:pt x="32588" y="7019"/>
                    <a:pt x="32525" y="7937"/>
                    <a:pt x="31796" y="8571"/>
                  </a:cubicBezTo>
                  <a:cubicBezTo>
                    <a:pt x="31036" y="9236"/>
                    <a:pt x="30846" y="9679"/>
                    <a:pt x="30688" y="10756"/>
                  </a:cubicBezTo>
                  <a:cubicBezTo>
                    <a:pt x="30529" y="11738"/>
                    <a:pt x="30498" y="12688"/>
                    <a:pt x="30846" y="13638"/>
                  </a:cubicBezTo>
                  <a:cubicBezTo>
                    <a:pt x="30434" y="14651"/>
                    <a:pt x="30213" y="15696"/>
                    <a:pt x="30213" y="16773"/>
                  </a:cubicBezTo>
                  <a:cubicBezTo>
                    <a:pt x="30149" y="17280"/>
                    <a:pt x="30118" y="17818"/>
                    <a:pt x="30054" y="18325"/>
                  </a:cubicBezTo>
                  <a:cubicBezTo>
                    <a:pt x="30023" y="18578"/>
                    <a:pt x="29991" y="18831"/>
                    <a:pt x="29959" y="19085"/>
                  </a:cubicBezTo>
                  <a:cubicBezTo>
                    <a:pt x="29959" y="18356"/>
                    <a:pt x="29959" y="17596"/>
                    <a:pt x="29801" y="16868"/>
                  </a:cubicBezTo>
                  <a:cubicBezTo>
                    <a:pt x="29389" y="15158"/>
                    <a:pt x="27774" y="14334"/>
                    <a:pt x="26571" y="13194"/>
                  </a:cubicBezTo>
                  <a:cubicBezTo>
                    <a:pt x="26412" y="13004"/>
                    <a:pt x="26254" y="12846"/>
                    <a:pt x="26096" y="12656"/>
                  </a:cubicBezTo>
                  <a:cubicBezTo>
                    <a:pt x="25684" y="12181"/>
                    <a:pt x="25367" y="11611"/>
                    <a:pt x="25304" y="10883"/>
                  </a:cubicBezTo>
                  <a:cubicBezTo>
                    <a:pt x="25304" y="10883"/>
                    <a:pt x="25304" y="10883"/>
                    <a:pt x="25304" y="10851"/>
                  </a:cubicBezTo>
                  <a:cubicBezTo>
                    <a:pt x="25304" y="10819"/>
                    <a:pt x="25304" y="10788"/>
                    <a:pt x="25272" y="10756"/>
                  </a:cubicBezTo>
                  <a:cubicBezTo>
                    <a:pt x="25906" y="9362"/>
                    <a:pt x="26317" y="7969"/>
                    <a:pt x="26127" y="6449"/>
                  </a:cubicBezTo>
                  <a:cubicBezTo>
                    <a:pt x="25842" y="4295"/>
                    <a:pt x="24861" y="2332"/>
                    <a:pt x="25621" y="210"/>
                  </a:cubicBezTo>
                  <a:cubicBezTo>
                    <a:pt x="25671" y="86"/>
                    <a:pt x="25583" y="0"/>
                    <a:pt x="25482"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55" name="Google Shape;355;p37"/>
            <p:cNvSpPr/>
            <p:nvPr/>
          </p:nvSpPr>
          <p:spPr>
            <a:xfrm flipH="1">
              <a:off x="8014330" y="815066"/>
              <a:ext cx="1056663" cy="682876"/>
            </a:xfrm>
            <a:custGeom>
              <a:avLst/>
              <a:gdLst/>
              <a:ahLst/>
              <a:cxnLst/>
              <a:rect l="l" t="t" r="r" b="b"/>
              <a:pathLst>
                <a:path w="34836" h="22513" extrusionOk="0">
                  <a:moveTo>
                    <a:pt x="22485" y="9275"/>
                  </a:moveTo>
                  <a:lnTo>
                    <a:pt x="22485" y="9275"/>
                  </a:lnTo>
                  <a:cubicBezTo>
                    <a:pt x="24132" y="10383"/>
                    <a:pt x="26412" y="10003"/>
                    <a:pt x="28280" y="10573"/>
                  </a:cubicBezTo>
                  <a:cubicBezTo>
                    <a:pt x="30655" y="11302"/>
                    <a:pt x="32556" y="12664"/>
                    <a:pt x="34107" y="14564"/>
                  </a:cubicBezTo>
                  <a:cubicBezTo>
                    <a:pt x="34012" y="14500"/>
                    <a:pt x="33917" y="14469"/>
                    <a:pt x="33854" y="14437"/>
                  </a:cubicBezTo>
                  <a:cubicBezTo>
                    <a:pt x="32397" y="13677"/>
                    <a:pt x="30655" y="13550"/>
                    <a:pt x="29040" y="13265"/>
                  </a:cubicBezTo>
                  <a:cubicBezTo>
                    <a:pt x="26190" y="12790"/>
                    <a:pt x="24100" y="11650"/>
                    <a:pt x="22485" y="9275"/>
                  </a:cubicBezTo>
                  <a:close/>
                  <a:moveTo>
                    <a:pt x="22200" y="9117"/>
                  </a:moveTo>
                  <a:lnTo>
                    <a:pt x="22200" y="9117"/>
                  </a:lnTo>
                  <a:cubicBezTo>
                    <a:pt x="24100" y="13075"/>
                    <a:pt x="28154" y="13170"/>
                    <a:pt x="31859" y="14120"/>
                  </a:cubicBezTo>
                  <a:cubicBezTo>
                    <a:pt x="30909" y="14152"/>
                    <a:pt x="29927" y="14405"/>
                    <a:pt x="28945" y="14564"/>
                  </a:cubicBezTo>
                  <a:cubicBezTo>
                    <a:pt x="28377" y="14668"/>
                    <a:pt x="27806" y="14735"/>
                    <a:pt x="27247" y="14735"/>
                  </a:cubicBezTo>
                  <a:cubicBezTo>
                    <a:pt x="25937" y="14735"/>
                    <a:pt x="24696" y="14366"/>
                    <a:pt x="23720" y="13234"/>
                  </a:cubicBezTo>
                  <a:cubicBezTo>
                    <a:pt x="22770" y="12125"/>
                    <a:pt x="22358" y="10542"/>
                    <a:pt x="22200" y="9117"/>
                  </a:cubicBezTo>
                  <a:close/>
                  <a:moveTo>
                    <a:pt x="13997" y="2276"/>
                  </a:moveTo>
                  <a:cubicBezTo>
                    <a:pt x="15834" y="2783"/>
                    <a:pt x="17703" y="4430"/>
                    <a:pt x="18748" y="5823"/>
                  </a:cubicBezTo>
                  <a:cubicBezTo>
                    <a:pt x="20110" y="7692"/>
                    <a:pt x="20458" y="10193"/>
                    <a:pt x="19951" y="12442"/>
                  </a:cubicBezTo>
                  <a:cubicBezTo>
                    <a:pt x="19635" y="13740"/>
                    <a:pt x="19065" y="14975"/>
                    <a:pt x="18336" y="16084"/>
                  </a:cubicBezTo>
                  <a:cubicBezTo>
                    <a:pt x="18083" y="16432"/>
                    <a:pt x="17639" y="17192"/>
                    <a:pt x="17259" y="17446"/>
                  </a:cubicBezTo>
                  <a:cubicBezTo>
                    <a:pt x="16848" y="17636"/>
                    <a:pt x="16436" y="17826"/>
                    <a:pt x="15993" y="17984"/>
                  </a:cubicBezTo>
                  <a:cubicBezTo>
                    <a:pt x="15961" y="17857"/>
                    <a:pt x="15898" y="17699"/>
                    <a:pt x="15803" y="17572"/>
                  </a:cubicBezTo>
                  <a:cubicBezTo>
                    <a:pt x="15613" y="17541"/>
                    <a:pt x="15486" y="17446"/>
                    <a:pt x="15359" y="17414"/>
                  </a:cubicBezTo>
                  <a:cubicBezTo>
                    <a:pt x="15359" y="17319"/>
                    <a:pt x="15328" y="17224"/>
                    <a:pt x="15201" y="17224"/>
                  </a:cubicBezTo>
                  <a:cubicBezTo>
                    <a:pt x="14726" y="17224"/>
                    <a:pt x="14884" y="17224"/>
                    <a:pt x="14504" y="17572"/>
                  </a:cubicBezTo>
                  <a:cubicBezTo>
                    <a:pt x="14187" y="17889"/>
                    <a:pt x="14061" y="18491"/>
                    <a:pt x="13807" y="18871"/>
                  </a:cubicBezTo>
                  <a:cubicBezTo>
                    <a:pt x="13332" y="19536"/>
                    <a:pt x="12667" y="20137"/>
                    <a:pt x="11907" y="20486"/>
                  </a:cubicBezTo>
                  <a:cubicBezTo>
                    <a:pt x="10926" y="20961"/>
                    <a:pt x="9817" y="21246"/>
                    <a:pt x="8677" y="21468"/>
                  </a:cubicBezTo>
                  <a:cubicBezTo>
                    <a:pt x="11654" y="18681"/>
                    <a:pt x="13839" y="15197"/>
                    <a:pt x="14916" y="11238"/>
                  </a:cubicBezTo>
                  <a:cubicBezTo>
                    <a:pt x="15708" y="8388"/>
                    <a:pt x="16214" y="4556"/>
                    <a:pt x="13997" y="2276"/>
                  </a:cubicBezTo>
                  <a:close/>
                  <a:moveTo>
                    <a:pt x="13554" y="2181"/>
                  </a:moveTo>
                  <a:cubicBezTo>
                    <a:pt x="16214" y="4841"/>
                    <a:pt x="15328" y="9243"/>
                    <a:pt x="14187" y="12505"/>
                  </a:cubicBezTo>
                  <a:cubicBezTo>
                    <a:pt x="12952" y="16020"/>
                    <a:pt x="10831" y="19092"/>
                    <a:pt x="8107" y="21563"/>
                  </a:cubicBezTo>
                  <a:cubicBezTo>
                    <a:pt x="8075" y="21563"/>
                    <a:pt x="8075" y="21594"/>
                    <a:pt x="8075" y="21594"/>
                  </a:cubicBezTo>
                  <a:cubicBezTo>
                    <a:pt x="7442" y="21721"/>
                    <a:pt x="6809" y="21816"/>
                    <a:pt x="6207" y="21943"/>
                  </a:cubicBezTo>
                  <a:cubicBezTo>
                    <a:pt x="8487" y="20327"/>
                    <a:pt x="8899" y="15609"/>
                    <a:pt x="9184" y="13360"/>
                  </a:cubicBezTo>
                  <a:cubicBezTo>
                    <a:pt x="9500" y="10732"/>
                    <a:pt x="9627" y="7787"/>
                    <a:pt x="11401" y="5696"/>
                  </a:cubicBezTo>
                  <a:cubicBezTo>
                    <a:pt x="11907" y="5095"/>
                    <a:pt x="12604" y="4651"/>
                    <a:pt x="12984" y="3955"/>
                  </a:cubicBezTo>
                  <a:cubicBezTo>
                    <a:pt x="13237" y="3543"/>
                    <a:pt x="13111" y="2815"/>
                    <a:pt x="13142" y="2276"/>
                  </a:cubicBezTo>
                  <a:lnTo>
                    <a:pt x="13142" y="2276"/>
                  </a:lnTo>
                  <a:cubicBezTo>
                    <a:pt x="13178" y="2294"/>
                    <a:pt x="13211" y="2302"/>
                    <a:pt x="13240" y="2302"/>
                  </a:cubicBezTo>
                  <a:cubicBezTo>
                    <a:pt x="13317" y="2302"/>
                    <a:pt x="13373" y="2250"/>
                    <a:pt x="13396" y="2181"/>
                  </a:cubicBezTo>
                  <a:close/>
                  <a:moveTo>
                    <a:pt x="8170" y="17161"/>
                  </a:moveTo>
                  <a:lnTo>
                    <a:pt x="8170" y="17161"/>
                  </a:lnTo>
                  <a:cubicBezTo>
                    <a:pt x="7727" y="19282"/>
                    <a:pt x="6904" y="21911"/>
                    <a:pt x="4718" y="22133"/>
                  </a:cubicBezTo>
                  <a:cubicBezTo>
                    <a:pt x="4655" y="22164"/>
                    <a:pt x="4623" y="22196"/>
                    <a:pt x="4592" y="22228"/>
                  </a:cubicBezTo>
                  <a:cubicBezTo>
                    <a:pt x="3547" y="22006"/>
                    <a:pt x="2533" y="21658"/>
                    <a:pt x="1805" y="20802"/>
                  </a:cubicBezTo>
                  <a:cubicBezTo>
                    <a:pt x="1330" y="20264"/>
                    <a:pt x="1108" y="19599"/>
                    <a:pt x="1171" y="18871"/>
                  </a:cubicBezTo>
                  <a:cubicBezTo>
                    <a:pt x="1307" y="18600"/>
                    <a:pt x="1442" y="18465"/>
                    <a:pt x="1582" y="18465"/>
                  </a:cubicBezTo>
                  <a:cubicBezTo>
                    <a:pt x="1704" y="18465"/>
                    <a:pt x="1830" y="18569"/>
                    <a:pt x="1963" y="18776"/>
                  </a:cubicBezTo>
                  <a:cubicBezTo>
                    <a:pt x="2818" y="18997"/>
                    <a:pt x="3388" y="19536"/>
                    <a:pt x="4370" y="19536"/>
                  </a:cubicBezTo>
                  <a:cubicBezTo>
                    <a:pt x="6080" y="19536"/>
                    <a:pt x="7379" y="18554"/>
                    <a:pt x="8170" y="17161"/>
                  </a:cubicBezTo>
                  <a:close/>
                  <a:moveTo>
                    <a:pt x="5660" y="0"/>
                  </a:moveTo>
                  <a:cubicBezTo>
                    <a:pt x="3779" y="0"/>
                    <a:pt x="1888" y="256"/>
                    <a:pt x="126" y="629"/>
                  </a:cubicBezTo>
                  <a:cubicBezTo>
                    <a:pt x="9" y="659"/>
                    <a:pt x="0" y="823"/>
                    <a:pt x="100" y="823"/>
                  </a:cubicBezTo>
                  <a:cubicBezTo>
                    <a:pt x="108" y="823"/>
                    <a:pt x="117" y="822"/>
                    <a:pt x="126" y="819"/>
                  </a:cubicBezTo>
                  <a:cubicBezTo>
                    <a:pt x="2040" y="625"/>
                    <a:pt x="3990" y="389"/>
                    <a:pt x="5905" y="389"/>
                  </a:cubicBezTo>
                  <a:cubicBezTo>
                    <a:pt x="8363" y="389"/>
                    <a:pt x="10763" y="779"/>
                    <a:pt x="12952" y="2150"/>
                  </a:cubicBezTo>
                  <a:cubicBezTo>
                    <a:pt x="12921" y="2213"/>
                    <a:pt x="12921" y="2276"/>
                    <a:pt x="12889" y="2340"/>
                  </a:cubicBezTo>
                  <a:cubicBezTo>
                    <a:pt x="12921" y="2498"/>
                    <a:pt x="12952" y="2625"/>
                    <a:pt x="12952" y="2783"/>
                  </a:cubicBezTo>
                  <a:cubicBezTo>
                    <a:pt x="12921" y="3480"/>
                    <a:pt x="12667" y="4050"/>
                    <a:pt x="12161" y="4461"/>
                  </a:cubicBezTo>
                  <a:cubicBezTo>
                    <a:pt x="11971" y="4683"/>
                    <a:pt x="11717" y="4873"/>
                    <a:pt x="11527" y="5095"/>
                  </a:cubicBezTo>
                  <a:cubicBezTo>
                    <a:pt x="10292" y="6393"/>
                    <a:pt x="9690" y="7977"/>
                    <a:pt x="9342" y="9718"/>
                  </a:cubicBezTo>
                  <a:cubicBezTo>
                    <a:pt x="8962" y="11745"/>
                    <a:pt x="8867" y="13835"/>
                    <a:pt x="8455" y="15862"/>
                  </a:cubicBezTo>
                  <a:lnTo>
                    <a:pt x="8424" y="16052"/>
                  </a:lnTo>
                  <a:cubicBezTo>
                    <a:pt x="7738" y="17858"/>
                    <a:pt x="6061" y="19202"/>
                    <a:pt x="4253" y="19202"/>
                  </a:cubicBezTo>
                  <a:cubicBezTo>
                    <a:pt x="3556" y="19202"/>
                    <a:pt x="2840" y="19003"/>
                    <a:pt x="2153" y="18554"/>
                  </a:cubicBezTo>
                  <a:cubicBezTo>
                    <a:pt x="1818" y="18345"/>
                    <a:pt x="1608" y="18066"/>
                    <a:pt x="1385" y="18066"/>
                  </a:cubicBezTo>
                  <a:cubicBezTo>
                    <a:pt x="1270" y="18066"/>
                    <a:pt x="1153" y="18139"/>
                    <a:pt x="1013" y="18332"/>
                  </a:cubicBezTo>
                  <a:cubicBezTo>
                    <a:pt x="538" y="18997"/>
                    <a:pt x="1076" y="20264"/>
                    <a:pt x="1457" y="20802"/>
                  </a:cubicBezTo>
                  <a:cubicBezTo>
                    <a:pt x="2217" y="21911"/>
                    <a:pt x="3547" y="22323"/>
                    <a:pt x="4845" y="22513"/>
                  </a:cubicBezTo>
                  <a:cubicBezTo>
                    <a:pt x="4877" y="22513"/>
                    <a:pt x="4908" y="22481"/>
                    <a:pt x="4940" y="22449"/>
                  </a:cubicBezTo>
                  <a:cubicBezTo>
                    <a:pt x="5130" y="22418"/>
                    <a:pt x="5320" y="22354"/>
                    <a:pt x="5510" y="22291"/>
                  </a:cubicBezTo>
                  <a:cubicBezTo>
                    <a:pt x="6365" y="22164"/>
                    <a:pt x="7252" y="22006"/>
                    <a:pt x="8107" y="21848"/>
                  </a:cubicBezTo>
                  <a:cubicBezTo>
                    <a:pt x="8139" y="21863"/>
                    <a:pt x="8170" y="21871"/>
                    <a:pt x="8202" y="21871"/>
                  </a:cubicBezTo>
                  <a:cubicBezTo>
                    <a:pt x="8234" y="21871"/>
                    <a:pt x="8265" y="21863"/>
                    <a:pt x="8297" y="21848"/>
                  </a:cubicBezTo>
                  <a:cubicBezTo>
                    <a:pt x="8297" y="21816"/>
                    <a:pt x="8297" y="21816"/>
                    <a:pt x="8329" y="21816"/>
                  </a:cubicBezTo>
                  <a:cubicBezTo>
                    <a:pt x="9437" y="21594"/>
                    <a:pt x="10514" y="21341"/>
                    <a:pt x="11559" y="20961"/>
                  </a:cubicBezTo>
                  <a:cubicBezTo>
                    <a:pt x="12224" y="20707"/>
                    <a:pt x="12857" y="20359"/>
                    <a:pt x="13396" y="19852"/>
                  </a:cubicBezTo>
                  <a:cubicBezTo>
                    <a:pt x="13744" y="19536"/>
                    <a:pt x="14409" y="18206"/>
                    <a:pt x="14916" y="17699"/>
                  </a:cubicBezTo>
                  <a:cubicBezTo>
                    <a:pt x="14932" y="17715"/>
                    <a:pt x="14948" y="17723"/>
                    <a:pt x="14963" y="17723"/>
                  </a:cubicBezTo>
                  <a:cubicBezTo>
                    <a:pt x="14979" y="17723"/>
                    <a:pt x="14995" y="17715"/>
                    <a:pt x="15011" y="17699"/>
                  </a:cubicBezTo>
                  <a:cubicBezTo>
                    <a:pt x="15264" y="17952"/>
                    <a:pt x="15518" y="18206"/>
                    <a:pt x="15771" y="18459"/>
                  </a:cubicBezTo>
                  <a:cubicBezTo>
                    <a:pt x="15771" y="18522"/>
                    <a:pt x="15834" y="18586"/>
                    <a:pt x="15898" y="18586"/>
                  </a:cubicBezTo>
                  <a:cubicBezTo>
                    <a:pt x="15919" y="18587"/>
                    <a:pt x="15940" y="18587"/>
                    <a:pt x="15960" y="18587"/>
                  </a:cubicBezTo>
                  <a:cubicBezTo>
                    <a:pt x="17449" y="18587"/>
                    <a:pt x="18567" y="16384"/>
                    <a:pt x="19191" y="15229"/>
                  </a:cubicBezTo>
                  <a:cubicBezTo>
                    <a:pt x="20205" y="13360"/>
                    <a:pt x="20680" y="11238"/>
                    <a:pt x="20395" y="9148"/>
                  </a:cubicBezTo>
                  <a:cubicBezTo>
                    <a:pt x="20173" y="7818"/>
                    <a:pt x="19698" y="6646"/>
                    <a:pt x="18938" y="5633"/>
                  </a:cubicBezTo>
                  <a:lnTo>
                    <a:pt x="18938" y="5633"/>
                  </a:lnTo>
                  <a:cubicBezTo>
                    <a:pt x="20015" y="6678"/>
                    <a:pt x="21028" y="7818"/>
                    <a:pt x="22010" y="8990"/>
                  </a:cubicBezTo>
                  <a:cubicBezTo>
                    <a:pt x="21946" y="11175"/>
                    <a:pt x="22991" y="13645"/>
                    <a:pt x="25018" y="14627"/>
                  </a:cubicBezTo>
                  <a:cubicBezTo>
                    <a:pt x="25706" y="14964"/>
                    <a:pt x="26409" y="15081"/>
                    <a:pt x="27120" y="15081"/>
                  </a:cubicBezTo>
                  <a:cubicBezTo>
                    <a:pt x="28765" y="15081"/>
                    <a:pt x="30451" y="14452"/>
                    <a:pt x="32080" y="14452"/>
                  </a:cubicBezTo>
                  <a:cubicBezTo>
                    <a:pt x="32923" y="14452"/>
                    <a:pt x="33752" y="14621"/>
                    <a:pt x="34551" y="15134"/>
                  </a:cubicBezTo>
                  <a:cubicBezTo>
                    <a:pt x="34582" y="15165"/>
                    <a:pt x="34582" y="15165"/>
                    <a:pt x="34614" y="15165"/>
                  </a:cubicBezTo>
                  <a:cubicBezTo>
                    <a:pt x="34741" y="15165"/>
                    <a:pt x="34836" y="15039"/>
                    <a:pt x="34741" y="14944"/>
                  </a:cubicBezTo>
                  <a:cubicBezTo>
                    <a:pt x="34677" y="14880"/>
                    <a:pt x="34614" y="14849"/>
                    <a:pt x="34551" y="14817"/>
                  </a:cubicBezTo>
                  <a:cubicBezTo>
                    <a:pt x="33474" y="13012"/>
                    <a:pt x="31795" y="11714"/>
                    <a:pt x="29895" y="10858"/>
                  </a:cubicBezTo>
                  <a:cubicBezTo>
                    <a:pt x="28914" y="10415"/>
                    <a:pt x="27837" y="10098"/>
                    <a:pt x="26792" y="9940"/>
                  </a:cubicBezTo>
                  <a:cubicBezTo>
                    <a:pt x="25272" y="9687"/>
                    <a:pt x="23688" y="9845"/>
                    <a:pt x="22326" y="9053"/>
                  </a:cubicBezTo>
                  <a:cubicBezTo>
                    <a:pt x="22326" y="8990"/>
                    <a:pt x="22295" y="8958"/>
                    <a:pt x="22263" y="8927"/>
                  </a:cubicBezTo>
                  <a:cubicBezTo>
                    <a:pt x="22263" y="8895"/>
                    <a:pt x="22263" y="8895"/>
                    <a:pt x="22231" y="8863"/>
                  </a:cubicBezTo>
                  <a:cubicBezTo>
                    <a:pt x="20870" y="6773"/>
                    <a:pt x="18970" y="4968"/>
                    <a:pt x="16911" y="3575"/>
                  </a:cubicBezTo>
                  <a:cubicBezTo>
                    <a:pt x="15929" y="2751"/>
                    <a:pt x="14789" y="2023"/>
                    <a:pt x="13554" y="1864"/>
                  </a:cubicBezTo>
                  <a:cubicBezTo>
                    <a:pt x="13491" y="1833"/>
                    <a:pt x="13427" y="1769"/>
                    <a:pt x="13364" y="1706"/>
                  </a:cubicBezTo>
                  <a:cubicBezTo>
                    <a:pt x="13364" y="1681"/>
                    <a:pt x="13323" y="1634"/>
                    <a:pt x="13273" y="1634"/>
                  </a:cubicBezTo>
                  <a:cubicBezTo>
                    <a:pt x="13262" y="1634"/>
                    <a:pt x="13250" y="1637"/>
                    <a:pt x="13237" y="1643"/>
                  </a:cubicBezTo>
                  <a:cubicBezTo>
                    <a:pt x="13206" y="1611"/>
                    <a:pt x="13142" y="1579"/>
                    <a:pt x="13111" y="1548"/>
                  </a:cubicBezTo>
                  <a:cubicBezTo>
                    <a:pt x="13093" y="1536"/>
                    <a:pt x="13074" y="1531"/>
                    <a:pt x="13056" y="1531"/>
                  </a:cubicBezTo>
                  <a:cubicBezTo>
                    <a:pt x="12976" y="1531"/>
                    <a:pt x="12907" y="1629"/>
                    <a:pt x="12984" y="1706"/>
                  </a:cubicBezTo>
                  <a:cubicBezTo>
                    <a:pt x="13016" y="1706"/>
                    <a:pt x="13016" y="1738"/>
                    <a:pt x="13047" y="1738"/>
                  </a:cubicBezTo>
                  <a:cubicBezTo>
                    <a:pt x="13016" y="1769"/>
                    <a:pt x="12984" y="1801"/>
                    <a:pt x="12984" y="1801"/>
                  </a:cubicBezTo>
                  <a:cubicBezTo>
                    <a:pt x="10804" y="482"/>
                    <a:pt x="8241" y="0"/>
                    <a:pt x="56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56" name="Google Shape;356;p37"/>
            <p:cNvSpPr/>
            <p:nvPr/>
          </p:nvSpPr>
          <p:spPr>
            <a:xfrm flipH="1">
              <a:off x="7522485" y="0"/>
              <a:ext cx="1651210" cy="1088148"/>
            </a:xfrm>
            <a:custGeom>
              <a:avLst/>
              <a:gdLst/>
              <a:ahLst/>
              <a:cxnLst/>
              <a:rect l="l" t="t" r="r" b="b"/>
              <a:pathLst>
                <a:path w="54437" h="35874" extrusionOk="0">
                  <a:moveTo>
                    <a:pt x="37240" y="520"/>
                  </a:moveTo>
                  <a:lnTo>
                    <a:pt x="37240" y="520"/>
                  </a:lnTo>
                  <a:cubicBezTo>
                    <a:pt x="36068" y="2230"/>
                    <a:pt x="35657" y="3781"/>
                    <a:pt x="35498" y="5935"/>
                  </a:cubicBezTo>
                  <a:cubicBezTo>
                    <a:pt x="35340" y="8532"/>
                    <a:pt x="34770" y="12237"/>
                    <a:pt x="32521" y="13947"/>
                  </a:cubicBezTo>
                  <a:cubicBezTo>
                    <a:pt x="31983" y="14359"/>
                    <a:pt x="31666" y="14517"/>
                    <a:pt x="31381" y="15182"/>
                  </a:cubicBezTo>
                  <a:cubicBezTo>
                    <a:pt x="30684" y="16639"/>
                    <a:pt x="30589" y="17716"/>
                    <a:pt x="29133" y="18729"/>
                  </a:cubicBezTo>
                  <a:cubicBezTo>
                    <a:pt x="27564" y="19858"/>
                    <a:pt x="25706" y="20104"/>
                    <a:pt x="23831" y="20104"/>
                  </a:cubicBezTo>
                  <a:cubicBezTo>
                    <a:pt x="22867" y="20104"/>
                    <a:pt x="21898" y="20039"/>
                    <a:pt x="20962" y="19996"/>
                  </a:cubicBezTo>
                  <a:lnTo>
                    <a:pt x="20930" y="19996"/>
                  </a:lnTo>
                  <a:cubicBezTo>
                    <a:pt x="21849" y="19331"/>
                    <a:pt x="22704" y="18602"/>
                    <a:pt x="23496" y="17811"/>
                  </a:cubicBezTo>
                  <a:cubicBezTo>
                    <a:pt x="28024" y="13345"/>
                    <a:pt x="30336" y="7233"/>
                    <a:pt x="35150" y="3021"/>
                  </a:cubicBezTo>
                  <a:cubicBezTo>
                    <a:pt x="35304" y="2867"/>
                    <a:pt x="35187" y="2630"/>
                    <a:pt x="35020" y="2630"/>
                  </a:cubicBezTo>
                  <a:cubicBezTo>
                    <a:pt x="34980" y="2630"/>
                    <a:pt x="34938" y="2643"/>
                    <a:pt x="34896" y="2673"/>
                  </a:cubicBezTo>
                  <a:cubicBezTo>
                    <a:pt x="30336" y="6283"/>
                    <a:pt x="28183" y="11984"/>
                    <a:pt x="24382" y="16291"/>
                  </a:cubicBezTo>
                  <a:cubicBezTo>
                    <a:pt x="23306" y="17494"/>
                    <a:pt x="22102" y="18571"/>
                    <a:pt x="20804" y="19521"/>
                  </a:cubicBezTo>
                  <a:cubicBezTo>
                    <a:pt x="20962" y="18919"/>
                    <a:pt x="20930" y="18381"/>
                    <a:pt x="20867" y="17747"/>
                  </a:cubicBezTo>
                  <a:cubicBezTo>
                    <a:pt x="20804" y="17241"/>
                    <a:pt x="20677" y="16671"/>
                    <a:pt x="20772" y="16132"/>
                  </a:cubicBezTo>
                  <a:cubicBezTo>
                    <a:pt x="20930" y="15056"/>
                    <a:pt x="21627" y="14707"/>
                    <a:pt x="22102" y="13884"/>
                  </a:cubicBezTo>
                  <a:cubicBezTo>
                    <a:pt x="22546" y="13092"/>
                    <a:pt x="22514" y="12174"/>
                    <a:pt x="22672" y="11319"/>
                  </a:cubicBezTo>
                  <a:cubicBezTo>
                    <a:pt x="22989" y="9545"/>
                    <a:pt x="24002" y="8152"/>
                    <a:pt x="25491" y="7170"/>
                  </a:cubicBezTo>
                  <a:cubicBezTo>
                    <a:pt x="26504" y="6473"/>
                    <a:pt x="27644" y="6093"/>
                    <a:pt x="28689" y="5523"/>
                  </a:cubicBezTo>
                  <a:cubicBezTo>
                    <a:pt x="29608" y="5016"/>
                    <a:pt x="30304" y="4320"/>
                    <a:pt x="31033" y="3591"/>
                  </a:cubicBezTo>
                  <a:cubicBezTo>
                    <a:pt x="32395" y="2261"/>
                    <a:pt x="33535" y="1755"/>
                    <a:pt x="35371" y="1248"/>
                  </a:cubicBezTo>
                  <a:cubicBezTo>
                    <a:pt x="36037" y="1058"/>
                    <a:pt x="36638" y="868"/>
                    <a:pt x="37240" y="520"/>
                  </a:cubicBezTo>
                  <a:close/>
                  <a:moveTo>
                    <a:pt x="9340" y="13314"/>
                  </a:moveTo>
                  <a:cubicBezTo>
                    <a:pt x="10131" y="13314"/>
                    <a:pt x="10828" y="13377"/>
                    <a:pt x="11588" y="13852"/>
                  </a:cubicBezTo>
                  <a:cubicBezTo>
                    <a:pt x="12443" y="14390"/>
                    <a:pt x="13013" y="15531"/>
                    <a:pt x="13140" y="16512"/>
                  </a:cubicBezTo>
                  <a:cubicBezTo>
                    <a:pt x="13266" y="17747"/>
                    <a:pt x="12475" y="18254"/>
                    <a:pt x="11968" y="19267"/>
                  </a:cubicBezTo>
                  <a:cubicBezTo>
                    <a:pt x="11746" y="19711"/>
                    <a:pt x="11651" y="20249"/>
                    <a:pt x="11335" y="20629"/>
                  </a:cubicBezTo>
                  <a:cubicBezTo>
                    <a:pt x="10923" y="21168"/>
                    <a:pt x="10258" y="21516"/>
                    <a:pt x="9625" y="21801"/>
                  </a:cubicBezTo>
                  <a:cubicBezTo>
                    <a:pt x="9688" y="21674"/>
                    <a:pt x="9751" y="21579"/>
                    <a:pt x="9815" y="21453"/>
                  </a:cubicBezTo>
                  <a:cubicBezTo>
                    <a:pt x="10955" y="19172"/>
                    <a:pt x="11778" y="14961"/>
                    <a:pt x="9340" y="13314"/>
                  </a:cubicBezTo>
                  <a:close/>
                  <a:moveTo>
                    <a:pt x="42706" y="25541"/>
                  </a:moveTo>
                  <a:cubicBezTo>
                    <a:pt x="43467" y="25541"/>
                    <a:pt x="44235" y="25622"/>
                    <a:pt x="44999" y="25791"/>
                  </a:cubicBezTo>
                  <a:cubicBezTo>
                    <a:pt x="49211" y="26710"/>
                    <a:pt x="53803" y="30637"/>
                    <a:pt x="53486" y="35292"/>
                  </a:cubicBezTo>
                  <a:cubicBezTo>
                    <a:pt x="52020" y="33934"/>
                    <a:pt x="50290" y="33295"/>
                    <a:pt x="48456" y="33295"/>
                  </a:cubicBezTo>
                  <a:cubicBezTo>
                    <a:pt x="47596" y="33295"/>
                    <a:pt x="46712" y="33435"/>
                    <a:pt x="45822" y="33708"/>
                  </a:cubicBezTo>
                  <a:cubicBezTo>
                    <a:pt x="44394" y="34137"/>
                    <a:pt x="43031" y="34618"/>
                    <a:pt x="41633" y="34618"/>
                  </a:cubicBezTo>
                  <a:cubicBezTo>
                    <a:pt x="40861" y="34618"/>
                    <a:pt x="40078" y="34471"/>
                    <a:pt x="39267" y="34089"/>
                  </a:cubicBezTo>
                  <a:cubicBezTo>
                    <a:pt x="37272" y="33107"/>
                    <a:pt x="35530" y="31270"/>
                    <a:pt x="33788" y="29877"/>
                  </a:cubicBezTo>
                  <a:lnTo>
                    <a:pt x="33788" y="29877"/>
                  </a:lnTo>
                  <a:cubicBezTo>
                    <a:pt x="34027" y="29901"/>
                    <a:pt x="34266" y="29911"/>
                    <a:pt x="34503" y="29911"/>
                  </a:cubicBezTo>
                  <a:cubicBezTo>
                    <a:pt x="35522" y="29911"/>
                    <a:pt x="36523" y="29720"/>
                    <a:pt x="37525" y="29592"/>
                  </a:cubicBezTo>
                  <a:cubicBezTo>
                    <a:pt x="38989" y="29408"/>
                    <a:pt x="40475" y="29290"/>
                    <a:pt x="41965" y="29290"/>
                  </a:cubicBezTo>
                  <a:cubicBezTo>
                    <a:pt x="42280" y="29290"/>
                    <a:pt x="42594" y="29295"/>
                    <a:pt x="42909" y="29307"/>
                  </a:cubicBezTo>
                  <a:cubicBezTo>
                    <a:pt x="46487" y="29497"/>
                    <a:pt x="49749" y="30637"/>
                    <a:pt x="52536" y="32885"/>
                  </a:cubicBezTo>
                  <a:cubicBezTo>
                    <a:pt x="52548" y="32897"/>
                    <a:pt x="52561" y="32902"/>
                    <a:pt x="52575" y="32902"/>
                  </a:cubicBezTo>
                  <a:cubicBezTo>
                    <a:pt x="52630" y="32902"/>
                    <a:pt x="52682" y="32810"/>
                    <a:pt x="52631" y="32758"/>
                  </a:cubicBezTo>
                  <a:cubicBezTo>
                    <a:pt x="50351" y="30542"/>
                    <a:pt x="47216" y="29433"/>
                    <a:pt x="44080" y="29085"/>
                  </a:cubicBezTo>
                  <a:cubicBezTo>
                    <a:pt x="43278" y="29001"/>
                    <a:pt x="42467" y="28962"/>
                    <a:pt x="41656" y="28962"/>
                  </a:cubicBezTo>
                  <a:cubicBezTo>
                    <a:pt x="40931" y="28962"/>
                    <a:pt x="40206" y="28993"/>
                    <a:pt x="39488" y="29053"/>
                  </a:cubicBezTo>
                  <a:cubicBezTo>
                    <a:pt x="37673" y="29207"/>
                    <a:pt x="35828" y="29720"/>
                    <a:pt x="34011" y="29720"/>
                  </a:cubicBezTo>
                  <a:cubicBezTo>
                    <a:pt x="33958" y="29720"/>
                    <a:pt x="33905" y="29719"/>
                    <a:pt x="33851" y="29718"/>
                  </a:cubicBezTo>
                  <a:cubicBezTo>
                    <a:pt x="36074" y="27134"/>
                    <a:pt x="39329" y="25541"/>
                    <a:pt x="42706" y="25541"/>
                  </a:cubicBezTo>
                  <a:close/>
                  <a:moveTo>
                    <a:pt x="37537" y="0"/>
                  </a:moveTo>
                  <a:cubicBezTo>
                    <a:pt x="37513" y="0"/>
                    <a:pt x="37487" y="4"/>
                    <a:pt x="37462" y="13"/>
                  </a:cubicBezTo>
                  <a:cubicBezTo>
                    <a:pt x="36227" y="900"/>
                    <a:pt x="34738" y="931"/>
                    <a:pt x="33376" y="1501"/>
                  </a:cubicBezTo>
                  <a:cubicBezTo>
                    <a:pt x="32521" y="1850"/>
                    <a:pt x="31825" y="2420"/>
                    <a:pt x="31160" y="3053"/>
                  </a:cubicBezTo>
                  <a:cubicBezTo>
                    <a:pt x="29861" y="4256"/>
                    <a:pt x="28911" y="5111"/>
                    <a:pt x="27296" y="5903"/>
                  </a:cubicBezTo>
                  <a:cubicBezTo>
                    <a:pt x="26219" y="6442"/>
                    <a:pt x="25174" y="6917"/>
                    <a:pt x="24287" y="7772"/>
                  </a:cubicBezTo>
                  <a:cubicBezTo>
                    <a:pt x="23559" y="8468"/>
                    <a:pt x="22989" y="9292"/>
                    <a:pt x="22641" y="10242"/>
                  </a:cubicBezTo>
                  <a:cubicBezTo>
                    <a:pt x="22134" y="11604"/>
                    <a:pt x="22229" y="12902"/>
                    <a:pt x="21342" y="14169"/>
                  </a:cubicBezTo>
                  <a:cubicBezTo>
                    <a:pt x="20740" y="15024"/>
                    <a:pt x="20329" y="15436"/>
                    <a:pt x="20297" y="16481"/>
                  </a:cubicBezTo>
                  <a:cubicBezTo>
                    <a:pt x="20265" y="17621"/>
                    <a:pt x="20645" y="18666"/>
                    <a:pt x="20392" y="19806"/>
                  </a:cubicBezTo>
                  <a:cubicBezTo>
                    <a:pt x="19410" y="20503"/>
                    <a:pt x="18334" y="21104"/>
                    <a:pt x="17257" y="21643"/>
                  </a:cubicBezTo>
                  <a:cubicBezTo>
                    <a:pt x="14660" y="22846"/>
                    <a:pt x="11778" y="23226"/>
                    <a:pt x="9213" y="24461"/>
                  </a:cubicBezTo>
                  <a:cubicBezTo>
                    <a:pt x="8389" y="24620"/>
                    <a:pt x="7598" y="24841"/>
                    <a:pt x="6774" y="25126"/>
                  </a:cubicBezTo>
                  <a:cubicBezTo>
                    <a:pt x="7756" y="24335"/>
                    <a:pt x="8643" y="23416"/>
                    <a:pt x="9340" y="22308"/>
                  </a:cubicBezTo>
                  <a:cubicBezTo>
                    <a:pt x="10638" y="21801"/>
                    <a:pt x="11493" y="21199"/>
                    <a:pt x="12126" y="19869"/>
                  </a:cubicBezTo>
                  <a:cubicBezTo>
                    <a:pt x="12601" y="18919"/>
                    <a:pt x="13900" y="17684"/>
                    <a:pt x="13742" y="16449"/>
                  </a:cubicBezTo>
                  <a:cubicBezTo>
                    <a:pt x="13710" y="16037"/>
                    <a:pt x="13520" y="15847"/>
                    <a:pt x="13298" y="15499"/>
                  </a:cubicBezTo>
                  <a:cubicBezTo>
                    <a:pt x="13013" y="15024"/>
                    <a:pt x="12728" y="14137"/>
                    <a:pt x="12348" y="13694"/>
                  </a:cubicBezTo>
                  <a:cubicBezTo>
                    <a:pt x="11798" y="13077"/>
                    <a:pt x="10865" y="12966"/>
                    <a:pt x="9964" y="12966"/>
                  </a:cubicBezTo>
                  <a:cubicBezTo>
                    <a:pt x="9569" y="12966"/>
                    <a:pt x="9180" y="12987"/>
                    <a:pt x="8833" y="12997"/>
                  </a:cubicBezTo>
                  <a:lnTo>
                    <a:pt x="8674" y="12934"/>
                  </a:lnTo>
                  <a:cubicBezTo>
                    <a:pt x="8645" y="12922"/>
                    <a:pt x="8619" y="12917"/>
                    <a:pt x="8595" y="12917"/>
                  </a:cubicBezTo>
                  <a:cubicBezTo>
                    <a:pt x="8495" y="12917"/>
                    <a:pt x="8453" y="13015"/>
                    <a:pt x="8453" y="13092"/>
                  </a:cubicBezTo>
                  <a:cubicBezTo>
                    <a:pt x="8421" y="13155"/>
                    <a:pt x="8453" y="13250"/>
                    <a:pt x="8548" y="13282"/>
                  </a:cubicBezTo>
                  <a:lnTo>
                    <a:pt x="8674" y="13282"/>
                  </a:lnTo>
                  <a:cubicBezTo>
                    <a:pt x="11841" y="14707"/>
                    <a:pt x="10606" y="19362"/>
                    <a:pt x="9054" y="22054"/>
                  </a:cubicBezTo>
                  <a:cubicBezTo>
                    <a:pt x="9023" y="22054"/>
                    <a:pt x="8991" y="22086"/>
                    <a:pt x="8959" y="22086"/>
                  </a:cubicBezTo>
                  <a:cubicBezTo>
                    <a:pt x="8833" y="22118"/>
                    <a:pt x="8833" y="22244"/>
                    <a:pt x="8896" y="22339"/>
                  </a:cubicBezTo>
                  <a:cubicBezTo>
                    <a:pt x="8706" y="22624"/>
                    <a:pt x="8548" y="22846"/>
                    <a:pt x="8389" y="23068"/>
                  </a:cubicBezTo>
                  <a:cubicBezTo>
                    <a:pt x="7408" y="24303"/>
                    <a:pt x="6173" y="25190"/>
                    <a:pt x="4779" y="25918"/>
                  </a:cubicBezTo>
                  <a:cubicBezTo>
                    <a:pt x="3987" y="26298"/>
                    <a:pt x="3164" y="26678"/>
                    <a:pt x="2372" y="27058"/>
                  </a:cubicBezTo>
                  <a:cubicBezTo>
                    <a:pt x="1676" y="27343"/>
                    <a:pt x="979" y="27628"/>
                    <a:pt x="282" y="27881"/>
                  </a:cubicBezTo>
                  <a:cubicBezTo>
                    <a:pt x="0" y="27994"/>
                    <a:pt x="120" y="28408"/>
                    <a:pt x="373" y="28408"/>
                  </a:cubicBezTo>
                  <a:cubicBezTo>
                    <a:pt x="404" y="28408"/>
                    <a:pt x="437" y="28402"/>
                    <a:pt x="472" y="28388"/>
                  </a:cubicBezTo>
                  <a:cubicBezTo>
                    <a:pt x="1929" y="27881"/>
                    <a:pt x="3354" y="27280"/>
                    <a:pt x="4684" y="26551"/>
                  </a:cubicBezTo>
                  <a:cubicBezTo>
                    <a:pt x="6204" y="25886"/>
                    <a:pt x="7724" y="25285"/>
                    <a:pt x="9308" y="24936"/>
                  </a:cubicBezTo>
                  <a:cubicBezTo>
                    <a:pt x="9870" y="24818"/>
                    <a:pt x="10448" y="24766"/>
                    <a:pt x="11035" y="24766"/>
                  </a:cubicBezTo>
                  <a:cubicBezTo>
                    <a:pt x="13756" y="24766"/>
                    <a:pt x="16671" y="25887"/>
                    <a:pt x="19094" y="26773"/>
                  </a:cubicBezTo>
                  <a:cubicBezTo>
                    <a:pt x="24857" y="28895"/>
                    <a:pt x="29006" y="34152"/>
                    <a:pt x="34928" y="35862"/>
                  </a:cubicBezTo>
                  <a:cubicBezTo>
                    <a:pt x="34944" y="35870"/>
                    <a:pt x="34959" y="35873"/>
                    <a:pt x="34973" y="35873"/>
                  </a:cubicBezTo>
                  <a:cubicBezTo>
                    <a:pt x="35075" y="35873"/>
                    <a:pt x="35134" y="35696"/>
                    <a:pt x="35023" y="35640"/>
                  </a:cubicBezTo>
                  <a:cubicBezTo>
                    <a:pt x="30114" y="33677"/>
                    <a:pt x="26187" y="30130"/>
                    <a:pt x="21627" y="27660"/>
                  </a:cubicBezTo>
                  <a:lnTo>
                    <a:pt x="21627" y="27660"/>
                  </a:lnTo>
                  <a:cubicBezTo>
                    <a:pt x="22989" y="28071"/>
                    <a:pt x="24446" y="28261"/>
                    <a:pt x="25902" y="28515"/>
                  </a:cubicBezTo>
                  <a:cubicBezTo>
                    <a:pt x="28235" y="28869"/>
                    <a:pt x="30513" y="30022"/>
                    <a:pt x="32890" y="30022"/>
                  </a:cubicBezTo>
                  <a:cubicBezTo>
                    <a:pt x="33062" y="30022"/>
                    <a:pt x="33235" y="30016"/>
                    <a:pt x="33408" y="30003"/>
                  </a:cubicBezTo>
                  <a:cubicBezTo>
                    <a:pt x="33430" y="30026"/>
                    <a:pt x="33469" y="30048"/>
                    <a:pt x="33511" y="30048"/>
                  </a:cubicBezTo>
                  <a:cubicBezTo>
                    <a:pt x="33529" y="30048"/>
                    <a:pt x="33548" y="30044"/>
                    <a:pt x="33566" y="30035"/>
                  </a:cubicBezTo>
                  <a:cubicBezTo>
                    <a:pt x="35949" y="32025"/>
                    <a:pt x="38589" y="34934"/>
                    <a:pt x="41899" y="34934"/>
                  </a:cubicBezTo>
                  <a:cubicBezTo>
                    <a:pt x="42065" y="34934"/>
                    <a:pt x="42233" y="34927"/>
                    <a:pt x="42402" y="34912"/>
                  </a:cubicBezTo>
                  <a:cubicBezTo>
                    <a:pt x="44144" y="34754"/>
                    <a:pt x="45696" y="33835"/>
                    <a:pt x="47406" y="33582"/>
                  </a:cubicBezTo>
                  <a:cubicBezTo>
                    <a:pt x="47733" y="33536"/>
                    <a:pt x="48059" y="33513"/>
                    <a:pt x="48382" y="33513"/>
                  </a:cubicBezTo>
                  <a:cubicBezTo>
                    <a:pt x="50278" y="33513"/>
                    <a:pt x="52075" y="34292"/>
                    <a:pt x="53455" y="35672"/>
                  </a:cubicBezTo>
                  <a:cubicBezTo>
                    <a:pt x="53471" y="35739"/>
                    <a:pt x="53541" y="35779"/>
                    <a:pt x="53607" y="35779"/>
                  </a:cubicBezTo>
                  <a:cubicBezTo>
                    <a:pt x="53667" y="35779"/>
                    <a:pt x="53725" y="35747"/>
                    <a:pt x="53740" y="35672"/>
                  </a:cubicBezTo>
                  <a:cubicBezTo>
                    <a:pt x="54436" y="30922"/>
                    <a:pt x="49813" y="26741"/>
                    <a:pt x="45601" y="25601"/>
                  </a:cubicBezTo>
                  <a:cubicBezTo>
                    <a:pt x="44645" y="25339"/>
                    <a:pt x="43678" y="25214"/>
                    <a:pt x="42720" y="25214"/>
                  </a:cubicBezTo>
                  <a:cubicBezTo>
                    <a:pt x="39170" y="25214"/>
                    <a:pt x="35747" y="26932"/>
                    <a:pt x="33503" y="29750"/>
                  </a:cubicBezTo>
                  <a:lnTo>
                    <a:pt x="33440" y="29750"/>
                  </a:lnTo>
                  <a:cubicBezTo>
                    <a:pt x="33405" y="29750"/>
                    <a:pt x="33369" y="29751"/>
                    <a:pt x="33334" y="29751"/>
                  </a:cubicBezTo>
                  <a:cubicBezTo>
                    <a:pt x="30874" y="29751"/>
                    <a:pt x="28623" y="28667"/>
                    <a:pt x="26219" y="28230"/>
                  </a:cubicBezTo>
                  <a:cubicBezTo>
                    <a:pt x="23812" y="27818"/>
                    <a:pt x="21374" y="27628"/>
                    <a:pt x="19220" y="26393"/>
                  </a:cubicBezTo>
                  <a:cubicBezTo>
                    <a:pt x="19157" y="26393"/>
                    <a:pt x="19125" y="26425"/>
                    <a:pt x="19125" y="26456"/>
                  </a:cubicBezTo>
                  <a:cubicBezTo>
                    <a:pt x="18587" y="26235"/>
                    <a:pt x="17985" y="26013"/>
                    <a:pt x="17415" y="25823"/>
                  </a:cubicBezTo>
                  <a:cubicBezTo>
                    <a:pt x="15302" y="25139"/>
                    <a:pt x="13067" y="24334"/>
                    <a:pt x="10829" y="24334"/>
                  </a:cubicBezTo>
                  <a:cubicBezTo>
                    <a:pt x="10787" y="24334"/>
                    <a:pt x="10744" y="24334"/>
                    <a:pt x="10701" y="24335"/>
                  </a:cubicBezTo>
                  <a:cubicBezTo>
                    <a:pt x="12981" y="23638"/>
                    <a:pt x="15293" y="23163"/>
                    <a:pt x="17447" y="22118"/>
                  </a:cubicBezTo>
                  <a:cubicBezTo>
                    <a:pt x="18650" y="21548"/>
                    <a:pt x="19790" y="20851"/>
                    <a:pt x="20835" y="20091"/>
                  </a:cubicBezTo>
                  <a:lnTo>
                    <a:pt x="20835" y="20091"/>
                  </a:lnTo>
                  <a:cubicBezTo>
                    <a:pt x="20804" y="20154"/>
                    <a:pt x="20835" y="20281"/>
                    <a:pt x="20930" y="20281"/>
                  </a:cubicBezTo>
                  <a:cubicBezTo>
                    <a:pt x="21939" y="20404"/>
                    <a:pt x="22983" y="20503"/>
                    <a:pt x="24019" y="20503"/>
                  </a:cubicBezTo>
                  <a:cubicBezTo>
                    <a:pt x="25390" y="20503"/>
                    <a:pt x="26748" y="20329"/>
                    <a:pt x="27993" y="19806"/>
                  </a:cubicBezTo>
                  <a:cubicBezTo>
                    <a:pt x="30051" y="18951"/>
                    <a:pt x="30779" y="17652"/>
                    <a:pt x="31603" y="15721"/>
                  </a:cubicBezTo>
                  <a:cubicBezTo>
                    <a:pt x="32110" y="14485"/>
                    <a:pt x="33123" y="14074"/>
                    <a:pt x="33820" y="13029"/>
                  </a:cubicBezTo>
                  <a:cubicBezTo>
                    <a:pt x="34516" y="11920"/>
                    <a:pt x="34991" y="10622"/>
                    <a:pt x="35340" y="9355"/>
                  </a:cubicBezTo>
                  <a:cubicBezTo>
                    <a:pt x="35688" y="8057"/>
                    <a:pt x="35752" y="6758"/>
                    <a:pt x="35847" y="5397"/>
                  </a:cubicBezTo>
                  <a:cubicBezTo>
                    <a:pt x="36005" y="3401"/>
                    <a:pt x="36575" y="1913"/>
                    <a:pt x="37778" y="329"/>
                  </a:cubicBezTo>
                  <a:cubicBezTo>
                    <a:pt x="37842" y="203"/>
                    <a:pt x="37778" y="108"/>
                    <a:pt x="37715" y="76"/>
                  </a:cubicBezTo>
                  <a:cubicBezTo>
                    <a:pt x="37669" y="30"/>
                    <a:pt x="37605" y="0"/>
                    <a:pt x="3753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57" name="Google Shape;357;p37"/>
            <p:cNvSpPr/>
            <p:nvPr/>
          </p:nvSpPr>
          <p:spPr>
            <a:xfrm flipH="1">
              <a:off x="7977816" y="2821461"/>
              <a:ext cx="899177" cy="942127"/>
            </a:xfrm>
            <a:custGeom>
              <a:avLst/>
              <a:gdLst/>
              <a:ahLst/>
              <a:cxnLst/>
              <a:rect l="l" t="t" r="r" b="b"/>
              <a:pathLst>
                <a:path w="29644" h="31060" extrusionOk="0">
                  <a:moveTo>
                    <a:pt x="19223" y="2694"/>
                  </a:moveTo>
                  <a:cubicBezTo>
                    <a:pt x="19234" y="2694"/>
                    <a:pt x="19245" y="2694"/>
                    <a:pt x="19256" y="2695"/>
                  </a:cubicBezTo>
                  <a:cubicBezTo>
                    <a:pt x="19636" y="2980"/>
                    <a:pt x="20016" y="3234"/>
                    <a:pt x="20396" y="3519"/>
                  </a:cubicBezTo>
                  <a:cubicBezTo>
                    <a:pt x="20427" y="3740"/>
                    <a:pt x="20459" y="3994"/>
                    <a:pt x="20459" y="4247"/>
                  </a:cubicBezTo>
                  <a:cubicBezTo>
                    <a:pt x="20491" y="4405"/>
                    <a:pt x="20491" y="4564"/>
                    <a:pt x="20491" y="4722"/>
                  </a:cubicBezTo>
                  <a:cubicBezTo>
                    <a:pt x="20554" y="5102"/>
                    <a:pt x="20617" y="5355"/>
                    <a:pt x="20807" y="5640"/>
                  </a:cubicBezTo>
                  <a:cubicBezTo>
                    <a:pt x="20174" y="5799"/>
                    <a:pt x="19541" y="5957"/>
                    <a:pt x="18939" y="6115"/>
                  </a:cubicBezTo>
                  <a:cubicBezTo>
                    <a:pt x="17862" y="6337"/>
                    <a:pt x="16880" y="6685"/>
                    <a:pt x="15962" y="7192"/>
                  </a:cubicBezTo>
                  <a:cubicBezTo>
                    <a:pt x="16342" y="5989"/>
                    <a:pt x="16215" y="4722"/>
                    <a:pt x="16279" y="3487"/>
                  </a:cubicBezTo>
                  <a:lnTo>
                    <a:pt x="16279" y="3487"/>
                  </a:lnTo>
                  <a:cubicBezTo>
                    <a:pt x="16390" y="3495"/>
                    <a:pt x="16498" y="3499"/>
                    <a:pt x="16606" y="3499"/>
                  </a:cubicBezTo>
                  <a:cubicBezTo>
                    <a:pt x="16928" y="3499"/>
                    <a:pt x="17237" y="3463"/>
                    <a:pt x="17546" y="3392"/>
                  </a:cubicBezTo>
                  <a:cubicBezTo>
                    <a:pt x="17978" y="3268"/>
                    <a:pt x="18801" y="2694"/>
                    <a:pt x="19223" y="2694"/>
                  </a:cubicBezTo>
                  <a:close/>
                  <a:moveTo>
                    <a:pt x="15463" y="896"/>
                  </a:moveTo>
                  <a:cubicBezTo>
                    <a:pt x="15918" y="896"/>
                    <a:pt x="16268" y="1047"/>
                    <a:pt x="16374" y="1460"/>
                  </a:cubicBezTo>
                  <a:cubicBezTo>
                    <a:pt x="16405" y="1587"/>
                    <a:pt x="16057" y="2410"/>
                    <a:pt x="16057" y="2442"/>
                  </a:cubicBezTo>
                  <a:cubicBezTo>
                    <a:pt x="15994" y="2727"/>
                    <a:pt x="15962" y="3012"/>
                    <a:pt x="15962" y="3297"/>
                  </a:cubicBezTo>
                  <a:cubicBezTo>
                    <a:pt x="15899" y="3329"/>
                    <a:pt x="15899" y="3424"/>
                    <a:pt x="15962" y="3455"/>
                  </a:cubicBezTo>
                  <a:cubicBezTo>
                    <a:pt x="15962" y="3614"/>
                    <a:pt x="15994" y="3772"/>
                    <a:pt x="15994" y="3930"/>
                  </a:cubicBezTo>
                  <a:cubicBezTo>
                    <a:pt x="16057" y="5197"/>
                    <a:pt x="16057" y="6210"/>
                    <a:pt x="15550" y="7446"/>
                  </a:cubicBezTo>
                  <a:cubicBezTo>
                    <a:pt x="15107" y="7699"/>
                    <a:pt x="14664" y="8016"/>
                    <a:pt x="14252" y="8396"/>
                  </a:cubicBezTo>
                  <a:cubicBezTo>
                    <a:pt x="13017" y="9567"/>
                    <a:pt x="12067" y="11056"/>
                    <a:pt x="11497" y="12671"/>
                  </a:cubicBezTo>
                  <a:cubicBezTo>
                    <a:pt x="11148" y="13748"/>
                    <a:pt x="10958" y="14888"/>
                    <a:pt x="10768" y="15996"/>
                  </a:cubicBezTo>
                  <a:cubicBezTo>
                    <a:pt x="10610" y="15204"/>
                    <a:pt x="10325" y="14476"/>
                    <a:pt x="10008" y="13748"/>
                  </a:cubicBezTo>
                  <a:lnTo>
                    <a:pt x="10008" y="13748"/>
                  </a:lnTo>
                  <a:cubicBezTo>
                    <a:pt x="10026" y="13760"/>
                    <a:pt x="10043" y="13765"/>
                    <a:pt x="10059" y="13765"/>
                  </a:cubicBezTo>
                  <a:cubicBezTo>
                    <a:pt x="10123" y="13765"/>
                    <a:pt x="10155" y="13672"/>
                    <a:pt x="10103" y="13621"/>
                  </a:cubicBezTo>
                  <a:cubicBezTo>
                    <a:pt x="10040" y="13558"/>
                    <a:pt x="9945" y="13463"/>
                    <a:pt x="9850" y="13368"/>
                  </a:cubicBezTo>
                  <a:cubicBezTo>
                    <a:pt x="9502" y="12576"/>
                    <a:pt x="9153" y="11752"/>
                    <a:pt x="8995" y="10897"/>
                  </a:cubicBezTo>
                  <a:cubicBezTo>
                    <a:pt x="8552" y="8712"/>
                    <a:pt x="8900" y="6305"/>
                    <a:pt x="10008" y="4374"/>
                  </a:cubicBezTo>
                  <a:cubicBezTo>
                    <a:pt x="10578" y="3360"/>
                    <a:pt x="11338" y="2505"/>
                    <a:pt x="12383" y="1935"/>
                  </a:cubicBezTo>
                  <a:cubicBezTo>
                    <a:pt x="12825" y="1692"/>
                    <a:pt x="14419" y="896"/>
                    <a:pt x="15463" y="896"/>
                  </a:cubicBezTo>
                  <a:close/>
                  <a:moveTo>
                    <a:pt x="25606" y="9806"/>
                  </a:moveTo>
                  <a:cubicBezTo>
                    <a:pt x="26170" y="9806"/>
                    <a:pt x="26697" y="9905"/>
                    <a:pt x="27015" y="10169"/>
                  </a:cubicBezTo>
                  <a:cubicBezTo>
                    <a:pt x="29231" y="11942"/>
                    <a:pt x="26856" y="12069"/>
                    <a:pt x="26635" y="13051"/>
                  </a:cubicBezTo>
                  <a:cubicBezTo>
                    <a:pt x="26476" y="13811"/>
                    <a:pt x="27141" y="13843"/>
                    <a:pt x="26508" y="14761"/>
                  </a:cubicBezTo>
                  <a:cubicBezTo>
                    <a:pt x="26001" y="15489"/>
                    <a:pt x="24924" y="16028"/>
                    <a:pt x="24133" y="16439"/>
                  </a:cubicBezTo>
                  <a:cubicBezTo>
                    <a:pt x="22328" y="17358"/>
                    <a:pt x="20491" y="17548"/>
                    <a:pt x="18496" y="17548"/>
                  </a:cubicBezTo>
                  <a:cubicBezTo>
                    <a:pt x="17324" y="17548"/>
                    <a:pt x="16184" y="17580"/>
                    <a:pt x="15139" y="18055"/>
                  </a:cubicBezTo>
                  <a:cubicBezTo>
                    <a:pt x="15835" y="17390"/>
                    <a:pt x="16564" y="16756"/>
                    <a:pt x="17451" y="16281"/>
                  </a:cubicBezTo>
                  <a:cubicBezTo>
                    <a:pt x="18432" y="15743"/>
                    <a:pt x="19541" y="15426"/>
                    <a:pt x="20491" y="14793"/>
                  </a:cubicBezTo>
                  <a:cubicBezTo>
                    <a:pt x="21948" y="13874"/>
                    <a:pt x="23024" y="12481"/>
                    <a:pt x="23373" y="10802"/>
                  </a:cubicBezTo>
                  <a:cubicBezTo>
                    <a:pt x="23404" y="10612"/>
                    <a:pt x="23436" y="10422"/>
                    <a:pt x="23468" y="10232"/>
                  </a:cubicBezTo>
                  <a:cubicBezTo>
                    <a:pt x="23468" y="10201"/>
                    <a:pt x="23499" y="10201"/>
                    <a:pt x="23499" y="10201"/>
                  </a:cubicBezTo>
                  <a:cubicBezTo>
                    <a:pt x="23960" y="9998"/>
                    <a:pt x="24819" y="9806"/>
                    <a:pt x="25606" y="9806"/>
                  </a:cubicBezTo>
                  <a:close/>
                  <a:moveTo>
                    <a:pt x="22213" y="5721"/>
                  </a:moveTo>
                  <a:cubicBezTo>
                    <a:pt x="22447" y="5721"/>
                    <a:pt x="22656" y="5858"/>
                    <a:pt x="22929" y="6337"/>
                  </a:cubicBezTo>
                  <a:cubicBezTo>
                    <a:pt x="23119" y="6685"/>
                    <a:pt x="23088" y="7414"/>
                    <a:pt x="23119" y="7794"/>
                  </a:cubicBezTo>
                  <a:cubicBezTo>
                    <a:pt x="23214" y="8902"/>
                    <a:pt x="23246" y="10074"/>
                    <a:pt x="22929" y="11151"/>
                  </a:cubicBezTo>
                  <a:cubicBezTo>
                    <a:pt x="22328" y="13178"/>
                    <a:pt x="20681" y="14413"/>
                    <a:pt x="18844" y="15236"/>
                  </a:cubicBezTo>
                  <a:cubicBezTo>
                    <a:pt x="17356" y="15933"/>
                    <a:pt x="16152" y="16629"/>
                    <a:pt x="14949" y="17706"/>
                  </a:cubicBezTo>
                  <a:cubicBezTo>
                    <a:pt x="13579" y="18957"/>
                    <a:pt x="12153" y="20320"/>
                    <a:pt x="10223" y="20320"/>
                  </a:cubicBezTo>
                  <a:cubicBezTo>
                    <a:pt x="10101" y="20320"/>
                    <a:pt x="9976" y="20314"/>
                    <a:pt x="9850" y="20303"/>
                  </a:cubicBezTo>
                  <a:cubicBezTo>
                    <a:pt x="11402" y="17358"/>
                    <a:pt x="10958" y="13811"/>
                    <a:pt x="12669" y="10897"/>
                  </a:cubicBezTo>
                  <a:cubicBezTo>
                    <a:pt x="13587" y="9377"/>
                    <a:pt x="14885" y="8047"/>
                    <a:pt x="16500" y="7256"/>
                  </a:cubicBezTo>
                  <a:cubicBezTo>
                    <a:pt x="18084" y="6495"/>
                    <a:pt x="19826" y="6369"/>
                    <a:pt x="21504" y="5894"/>
                  </a:cubicBezTo>
                  <a:cubicBezTo>
                    <a:pt x="21796" y="5821"/>
                    <a:pt x="22013" y="5721"/>
                    <a:pt x="22213" y="5721"/>
                  </a:cubicBezTo>
                  <a:close/>
                  <a:moveTo>
                    <a:pt x="4825" y="2768"/>
                  </a:moveTo>
                  <a:cubicBezTo>
                    <a:pt x="5030" y="2768"/>
                    <a:pt x="5279" y="2838"/>
                    <a:pt x="5575" y="2980"/>
                  </a:cubicBezTo>
                  <a:cubicBezTo>
                    <a:pt x="5606" y="3107"/>
                    <a:pt x="5638" y="3265"/>
                    <a:pt x="5638" y="3392"/>
                  </a:cubicBezTo>
                  <a:cubicBezTo>
                    <a:pt x="5828" y="3740"/>
                    <a:pt x="5891" y="4279"/>
                    <a:pt x="6018" y="4659"/>
                  </a:cubicBezTo>
                  <a:cubicBezTo>
                    <a:pt x="6335" y="5577"/>
                    <a:pt x="6810" y="6400"/>
                    <a:pt x="7348" y="7160"/>
                  </a:cubicBezTo>
                  <a:cubicBezTo>
                    <a:pt x="7348" y="9409"/>
                    <a:pt x="7918" y="11784"/>
                    <a:pt x="9470" y="13304"/>
                  </a:cubicBezTo>
                  <a:cubicBezTo>
                    <a:pt x="9787" y="14064"/>
                    <a:pt x="10135" y="14856"/>
                    <a:pt x="10420" y="15648"/>
                  </a:cubicBezTo>
                  <a:cubicBezTo>
                    <a:pt x="9628" y="14318"/>
                    <a:pt x="8140" y="13463"/>
                    <a:pt x="7095" y="12228"/>
                  </a:cubicBezTo>
                  <a:cubicBezTo>
                    <a:pt x="6081" y="11024"/>
                    <a:pt x="6081" y="9726"/>
                    <a:pt x="6335" y="8237"/>
                  </a:cubicBezTo>
                  <a:cubicBezTo>
                    <a:pt x="6525" y="7160"/>
                    <a:pt x="6715" y="6115"/>
                    <a:pt x="6176" y="5134"/>
                  </a:cubicBezTo>
                  <a:cubicBezTo>
                    <a:pt x="6163" y="5121"/>
                    <a:pt x="6145" y="5113"/>
                    <a:pt x="6127" y="5113"/>
                  </a:cubicBezTo>
                  <a:cubicBezTo>
                    <a:pt x="6103" y="5113"/>
                    <a:pt x="6081" y="5128"/>
                    <a:pt x="6081" y="5165"/>
                  </a:cubicBezTo>
                  <a:cubicBezTo>
                    <a:pt x="6715" y="7351"/>
                    <a:pt x="5163" y="9662"/>
                    <a:pt x="6398" y="11752"/>
                  </a:cubicBezTo>
                  <a:cubicBezTo>
                    <a:pt x="7538" y="13684"/>
                    <a:pt x="10040" y="14539"/>
                    <a:pt x="10610" y="16851"/>
                  </a:cubicBezTo>
                  <a:cubicBezTo>
                    <a:pt x="10420" y="18023"/>
                    <a:pt x="10167" y="19195"/>
                    <a:pt x="9628" y="20303"/>
                  </a:cubicBezTo>
                  <a:cubicBezTo>
                    <a:pt x="9597" y="20303"/>
                    <a:pt x="9565" y="20335"/>
                    <a:pt x="9565" y="20366"/>
                  </a:cubicBezTo>
                  <a:cubicBezTo>
                    <a:pt x="8868" y="19290"/>
                    <a:pt x="8362" y="18308"/>
                    <a:pt x="8330" y="16978"/>
                  </a:cubicBezTo>
                  <a:cubicBezTo>
                    <a:pt x="8298" y="16408"/>
                    <a:pt x="8362" y="15996"/>
                    <a:pt x="8013" y="15521"/>
                  </a:cubicBezTo>
                  <a:cubicBezTo>
                    <a:pt x="7411" y="14729"/>
                    <a:pt x="6430" y="14159"/>
                    <a:pt x="5796" y="13336"/>
                  </a:cubicBezTo>
                  <a:cubicBezTo>
                    <a:pt x="5100" y="12386"/>
                    <a:pt x="4530" y="11309"/>
                    <a:pt x="4150" y="10201"/>
                  </a:cubicBezTo>
                  <a:cubicBezTo>
                    <a:pt x="3484" y="8079"/>
                    <a:pt x="3389" y="5640"/>
                    <a:pt x="4150" y="3519"/>
                  </a:cubicBezTo>
                  <a:cubicBezTo>
                    <a:pt x="4212" y="3021"/>
                    <a:pt x="4437" y="2768"/>
                    <a:pt x="4825" y="2768"/>
                  </a:cubicBezTo>
                  <a:close/>
                  <a:moveTo>
                    <a:pt x="23056" y="17231"/>
                  </a:moveTo>
                  <a:cubicBezTo>
                    <a:pt x="23943" y="17675"/>
                    <a:pt x="24829" y="18023"/>
                    <a:pt x="25780" y="18245"/>
                  </a:cubicBezTo>
                  <a:cubicBezTo>
                    <a:pt x="26255" y="18340"/>
                    <a:pt x="26761" y="18435"/>
                    <a:pt x="27268" y="18466"/>
                  </a:cubicBezTo>
                  <a:cubicBezTo>
                    <a:pt x="27296" y="18469"/>
                    <a:pt x="27327" y="18470"/>
                    <a:pt x="27362" y="18470"/>
                  </a:cubicBezTo>
                  <a:cubicBezTo>
                    <a:pt x="27631" y="18470"/>
                    <a:pt x="28091" y="18402"/>
                    <a:pt x="28425" y="18402"/>
                  </a:cubicBezTo>
                  <a:cubicBezTo>
                    <a:pt x="28588" y="18402"/>
                    <a:pt x="28721" y="18419"/>
                    <a:pt x="28788" y="18466"/>
                  </a:cubicBezTo>
                  <a:cubicBezTo>
                    <a:pt x="29168" y="18720"/>
                    <a:pt x="29200" y="19005"/>
                    <a:pt x="29010" y="19258"/>
                  </a:cubicBezTo>
                  <a:cubicBezTo>
                    <a:pt x="27684" y="20080"/>
                    <a:pt x="26180" y="20547"/>
                    <a:pt x="24648" y="20547"/>
                  </a:cubicBezTo>
                  <a:cubicBezTo>
                    <a:pt x="24350" y="20547"/>
                    <a:pt x="24052" y="20529"/>
                    <a:pt x="23753" y="20493"/>
                  </a:cubicBezTo>
                  <a:cubicBezTo>
                    <a:pt x="21758" y="20240"/>
                    <a:pt x="20016" y="19195"/>
                    <a:pt x="18147" y="18561"/>
                  </a:cubicBezTo>
                  <a:cubicBezTo>
                    <a:pt x="17619" y="18375"/>
                    <a:pt x="17113" y="18272"/>
                    <a:pt x="16608" y="18272"/>
                  </a:cubicBezTo>
                  <a:cubicBezTo>
                    <a:pt x="16084" y="18272"/>
                    <a:pt x="15560" y="18383"/>
                    <a:pt x="15012" y="18625"/>
                  </a:cubicBezTo>
                  <a:cubicBezTo>
                    <a:pt x="14196" y="19005"/>
                    <a:pt x="13427" y="19573"/>
                    <a:pt x="12624" y="20007"/>
                  </a:cubicBezTo>
                  <a:lnTo>
                    <a:pt x="12624" y="20007"/>
                  </a:lnTo>
                  <a:cubicBezTo>
                    <a:pt x="13222" y="19677"/>
                    <a:pt x="13763" y="19251"/>
                    <a:pt x="14284" y="18783"/>
                  </a:cubicBezTo>
                  <a:lnTo>
                    <a:pt x="14600" y="18498"/>
                  </a:lnTo>
                  <a:lnTo>
                    <a:pt x="14664" y="18498"/>
                  </a:lnTo>
                  <a:cubicBezTo>
                    <a:pt x="16976" y="17358"/>
                    <a:pt x="19604" y="18150"/>
                    <a:pt x="22043" y="17548"/>
                  </a:cubicBezTo>
                  <a:cubicBezTo>
                    <a:pt x="22391" y="17453"/>
                    <a:pt x="22739" y="17358"/>
                    <a:pt x="23056" y="17231"/>
                  </a:cubicBezTo>
                  <a:close/>
                  <a:moveTo>
                    <a:pt x="16502" y="18490"/>
                  </a:moveTo>
                  <a:cubicBezTo>
                    <a:pt x="17557" y="18490"/>
                    <a:pt x="18566" y="18992"/>
                    <a:pt x="19509" y="19385"/>
                  </a:cubicBezTo>
                  <a:cubicBezTo>
                    <a:pt x="21340" y="20153"/>
                    <a:pt x="23110" y="20700"/>
                    <a:pt x="24872" y="20700"/>
                  </a:cubicBezTo>
                  <a:cubicBezTo>
                    <a:pt x="25944" y="20700"/>
                    <a:pt x="27013" y="20497"/>
                    <a:pt x="28091" y="20018"/>
                  </a:cubicBezTo>
                  <a:lnTo>
                    <a:pt x="28091" y="20018"/>
                  </a:lnTo>
                  <a:cubicBezTo>
                    <a:pt x="27395" y="20430"/>
                    <a:pt x="26571" y="20715"/>
                    <a:pt x="26286" y="20810"/>
                  </a:cubicBezTo>
                  <a:cubicBezTo>
                    <a:pt x="25287" y="21124"/>
                    <a:pt x="24210" y="21258"/>
                    <a:pt x="23148" y="21258"/>
                  </a:cubicBezTo>
                  <a:cubicBezTo>
                    <a:pt x="23033" y="21258"/>
                    <a:pt x="22918" y="21256"/>
                    <a:pt x="22803" y="21253"/>
                  </a:cubicBezTo>
                  <a:cubicBezTo>
                    <a:pt x="20653" y="21192"/>
                    <a:pt x="18563" y="20237"/>
                    <a:pt x="16445" y="20237"/>
                  </a:cubicBezTo>
                  <a:cubicBezTo>
                    <a:pt x="16379" y="20237"/>
                    <a:pt x="16313" y="20238"/>
                    <a:pt x="16247" y="20240"/>
                  </a:cubicBezTo>
                  <a:cubicBezTo>
                    <a:pt x="14774" y="20264"/>
                    <a:pt x="13301" y="21006"/>
                    <a:pt x="11884" y="21006"/>
                  </a:cubicBezTo>
                  <a:cubicBezTo>
                    <a:pt x="11443" y="21006"/>
                    <a:pt x="11007" y="20934"/>
                    <a:pt x="10578" y="20746"/>
                  </a:cubicBezTo>
                  <a:lnTo>
                    <a:pt x="10578" y="20746"/>
                  </a:lnTo>
                  <a:cubicBezTo>
                    <a:pt x="10671" y="20755"/>
                    <a:pt x="10763" y="20759"/>
                    <a:pt x="10855" y="20759"/>
                  </a:cubicBezTo>
                  <a:cubicBezTo>
                    <a:pt x="11760" y="20759"/>
                    <a:pt x="12591" y="20349"/>
                    <a:pt x="13397" y="19860"/>
                  </a:cubicBezTo>
                  <a:cubicBezTo>
                    <a:pt x="14189" y="19385"/>
                    <a:pt x="14949" y="18783"/>
                    <a:pt x="15835" y="18561"/>
                  </a:cubicBezTo>
                  <a:cubicBezTo>
                    <a:pt x="16060" y="18512"/>
                    <a:pt x="16282" y="18490"/>
                    <a:pt x="16502" y="18490"/>
                  </a:cubicBezTo>
                  <a:close/>
                  <a:moveTo>
                    <a:pt x="8837" y="19701"/>
                  </a:moveTo>
                  <a:cubicBezTo>
                    <a:pt x="9027" y="19986"/>
                    <a:pt x="9280" y="20271"/>
                    <a:pt x="9533" y="20493"/>
                  </a:cubicBezTo>
                  <a:cubicBezTo>
                    <a:pt x="9533" y="20556"/>
                    <a:pt x="9597" y="20620"/>
                    <a:pt x="9692" y="20651"/>
                  </a:cubicBezTo>
                  <a:lnTo>
                    <a:pt x="9913" y="20651"/>
                  </a:lnTo>
                  <a:cubicBezTo>
                    <a:pt x="10357" y="21000"/>
                    <a:pt x="10800" y="21158"/>
                    <a:pt x="11275" y="21253"/>
                  </a:cubicBezTo>
                  <a:cubicBezTo>
                    <a:pt x="9058" y="22172"/>
                    <a:pt x="7791" y="24357"/>
                    <a:pt x="6366" y="26194"/>
                  </a:cubicBezTo>
                  <a:cubicBezTo>
                    <a:pt x="5385" y="27429"/>
                    <a:pt x="4276" y="28442"/>
                    <a:pt x="3041" y="29392"/>
                  </a:cubicBezTo>
                  <a:cubicBezTo>
                    <a:pt x="2281" y="29962"/>
                    <a:pt x="1331" y="30120"/>
                    <a:pt x="571" y="30532"/>
                  </a:cubicBezTo>
                  <a:cubicBezTo>
                    <a:pt x="1584" y="29550"/>
                    <a:pt x="2788" y="28759"/>
                    <a:pt x="3706" y="27650"/>
                  </a:cubicBezTo>
                  <a:cubicBezTo>
                    <a:pt x="4276" y="26954"/>
                    <a:pt x="4720" y="26194"/>
                    <a:pt x="5131" y="25402"/>
                  </a:cubicBezTo>
                  <a:cubicBezTo>
                    <a:pt x="5290" y="25085"/>
                    <a:pt x="5416" y="24768"/>
                    <a:pt x="5543" y="24483"/>
                  </a:cubicBezTo>
                  <a:cubicBezTo>
                    <a:pt x="5606" y="24325"/>
                    <a:pt x="5670" y="24167"/>
                    <a:pt x="5733" y="24008"/>
                  </a:cubicBezTo>
                  <a:cubicBezTo>
                    <a:pt x="5760" y="23578"/>
                    <a:pt x="6015" y="23353"/>
                    <a:pt x="6440" y="23353"/>
                  </a:cubicBezTo>
                  <a:cubicBezTo>
                    <a:pt x="6516" y="23353"/>
                    <a:pt x="6597" y="23361"/>
                    <a:pt x="6683" y="23375"/>
                  </a:cubicBezTo>
                  <a:cubicBezTo>
                    <a:pt x="6683" y="23436"/>
                    <a:pt x="6736" y="23471"/>
                    <a:pt x="6790" y="23471"/>
                  </a:cubicBezTo>
                  <a:cubicBezTo>
                    <a:pt x="6820" y="23471"/>
                    <a:pt x="6851" y="23461"/>
                    <a:pt x="6873" y="23438"/>
                  </a:cubicBezTo>
                  <a:cubicBezTo>
                    <a:pt x="7760" y="22298"/>
                    <a:pt x="8457" y="21063"/>
                    <a:pt x="8837" y="19701"/>
                  </a:cubicBezTo>
                  <a:close/>
                  <a:moveTo>
                    <a:pt x="9961" y="0"/>
                  </a:moveTo>
                  <a:cubicBezTo>
                    <a:pt x="9881" y="0"/>
                    <a:pt x="9792" y="21"/>
                    <a:pt x="9692" y="67"/>
                  </a:cubicBezTo>
                  <a:cubicBezTo>
                    <a:pt x="9217" y="257"/>
                    <a:pt x="8773" y="1397"/>
                    <a:pt x="8583" y="1840"/>
                  </a:cubicBezTo>
                  <a:cubicBezTo>
                    <a:pt x="8172" y="2664"/>
                    <a:pt x="7886" y="3519"/>
                    <a:pt x="7665" y="4405"/>
                  </a:cubicBezTo>
                  <a:cubicBezTo>
                    <a:pt x="7506" y="5102"/>
                    <a:pt x="7411" y="5894"/>
                    <a:pt x="7380" y="6685"/>
                  </a:cubicBezTo>
                  <a:cubicBezTo>
                    <a:pt x="7000" y="6147"/>
                    <a:pt x="6651" y="5545"/>
                    <a:pt x="6398" y="4912"/>
                  </a:cubicBezTo>
                  <a:cubicBezTo>
                    <a:pt x="6113" y="4215"/>
                    <a:pt x="6081" y="3202"/>
                    <a:pt x="5765" y="2569"/>
                  </a:cubicBezTo>
                  <a:cubicBezTo>
                    <a:pt x="5604" y="2248"/>
                    <a:pt x="5421" y="2040"/>
                    <a:pt x="5102" y="2040"/>
                  </a:cubicBezTo>
                  <a:cubicBezTo>
                    <a:pt x="5043" y="2040"/>
                    <a:pt x="4979" y="2047"/>
                    <a:pt x="4910" y="2062"/>
                  </a:cubicBezTo>
                  <a:cubicBezTo>
                    <a:pt x="4086" y="2283"/>
                    <a:pt x="3801" y="3550"/>
                    <a:pt x="3611" y="4184"/>
                  </a:cubicBezTo>
                  <a:cubicBezTo>
                    <a:pt x="3326" y="5387"/>
                    <a:pt x="3231" y="6622"/>
                    <a:pt x="3358" y="7857"/>
                  </a:cubicBezTo>
                  <a:cubicBezTo>
                    <a:pt x="3579" y="10232"/>
                    <a:pt x="4593" y="12544"/>
                    <a:pt x="6240" y="14286"/>
                  </a:cubicBezTo>
                  <a:cubicBezTo>
                    <a:pt x="6810" y="14856"/>
                    <a:pt x="7316" y="15236"/>
                    <a:pt x="7696" y="15933"/>
                  </a:cubicBezTo>
                  <a:cubicBezTo>
                    <a:pt x="8140" y="16661"/>
                    <a:pt x="8045" y="17168"/>
                    <a:pt x="8172" y="17960"/>
                  </a:cubicBezTo>
                  <a:cubicBezTo>
                    <a:pt x="8298" y="18498"/>
                    <a:pt x="8488" y="19036"/>
                    <a:pt x="8742" y="19511"/>
                  </a:cubicBezTo>
                  <a:cubicBezTo>
                    <a:pt x="8393" y="20493"/>
                    <a:pt x="7981" y="21443"/>
                    <a:pt x="7411" y="22330"/>
                  </a:cubicBezTo>
                  <a:cubicBezTo>
                    <a:pt x="7209" y="22653"/>
                    <a:pt x="7085" y="22951"/>
                    <a:pt x="6955" y="22951"/>
                  </a:cubicBezTo>
                  <a:cubicBezTo>
                    <a:pt x="6881" y="22951"/>
                    <a:pt x="6806" y="22855"/>
                    <a:pt x="6715" y="22615"/>
                  </a:cubicBezTo>
                  <a:cubicBezTo>
                    <a:pt x="6715" y="22583"/>
                    <a:pt x="6651" y="22552"/>
                    <a:pt x="6651" y="22552"/>
                  </a:cubicBezTo>
                  <a:cubicBezTo>
                    <a:pt x="6240" y="22678"/>
                    <a:pt x="6081" y="22837"/>
                    <a:pt x="5891" y="23185"/>
                  </a:cubicBezTo>
                  <a:cubicBezTo>
                    <a:pt x="5290" y="24198"/>
                    <a:pt x="5005" y="25338"/>
                    <a:pt x="4403" y="26352"/>
                  </a:cubicBezTo>
                  <a:cubicBezTo>
                    <a:pt x="3231" y="28220"/>
                    <a:pt x="1363" y="29139"/>
                    <a:pt x="33" y="30817"/>
                  </a:cubicBezTo>
                  <a:cubicBezTo>
                    <a:pt x="1" y="30849"/>
                    <a:pt x="33" y="30880"/>
                    <a:pt x="64" y="30912"/>
                  </a:cubicBezTo>
                  <a:cubicBezTo>
                    <a:pt x="64" y="30986"/>
                    <a:pt x="121" y="31059"/>
                    <a:pt x="191" y="31059"/>
                  </a:cubicBezTo>
                  <a:cubicBezTo>
                    <a:pt x="211" y="31059"/>
                    <a:pt x="233" y="31053"/>
                    <a:pt x="254" y="31039"/>
                  </a:cubicBezTo>
                  <a:cubicBezTo>
                    <a:pt x="951" y="30437"/>
                    <a:pt x="2123" y="30342"/>
                    <a:pt x="2914" y="29772"/>
                  </a:cubicBezTo>
                  <a:cubicBezTo>
                    <a:pt x="3991" y="29012"/>
                    <a:pt x="5036" y="28125"/>
                    <a:pt x="5923" y="27112"/>
                  </a:cubicBezTo>
                  <a:cubicBezTo>
                    <a:pt x="7728" y="24990"/>
                    <a:pt x="8932" y="22583"/>
                    <a:pt x="11560" y="21316"/>
                  </a:cubicBezTo>
                  <a:cubicBezTo>
                    <a:pt x="11592" y="21316"/>
                    <a:pt x="11623" y="21285"/>
                    <a:pt x="11623" y="21253"/>
                  </a:cubicBezTo>
                  <a:cubicBezTo>
                    <a:pt x="11705" y="21258"/>
                    <a:pt x="11786" y="21261"/>
                    <a:pt x="11868" y="21261"/>
                  </a:cubicBezTo>
                  <a:cubicBezTo>
                    <a:pt x="13288" y="21261"/>
                    <a:pt x="14810" y="20523"/>
                    <a:pt x="16247" y="20493"/>
                  </a:cubicBezTo>
                  <a:cubicBezTo>
                    <a:pt x="16284" y="20492"/>
                    <a:pt x="16321" y="20492"/>
                    <a:pt x="16359" y="20492"/>
                  </a:cubicBezTo>
                  <a:cubicBezTo>
                    <a:pt x="17778" y="20492"/>
                    <a:pt x="19197" y="21069"/>
                    <a:pt x="20586" y="21285"/>
                  </a:cubicBezTo>
                  <a:cubicBezTo>
                    <a:pt x="21410" y="21438"/>
                    <a:pt x="22247" y="21522"/>
                    <a:pt x="23087" y="21522"/>
                  </a:cubicBezTo>
                  <a:cubicBezTo>
                    <a:pt x="23635" y="21522"/>
                    <a:pt x="24185" y="21486"/>
                    <a:pt x="24734" y="21411"/>
                  </a:cubicBezTo>
                  <a:cubicBezTo>
                    <a:pt x="25843" y="21253"/>
                    <a:pt x="26951" y="20936"/>
                    <a:pt x="27933" y="20366"/>
                  </a:cubicBezTo>
                  <a:cubicBezTo>
                    <a:pt x="28408" y="20113"/>
                    <a:pt x="29643" y="19480"/>
                    <a:pt x="29643" y="18815"/>
                  </a:cubicBezTo>
                  <a:cubicBezTo>
                    <a:pt x="29643" y="18276"/>
                    <a:pt x="29200" y="18276"/>
                    <a:pt x="28788" y="18245"/>
                  </a:cubicBezTo>
                  <a:cubicBezTo>
                    <a:pt x="27775" y="18118"/>
                    <a:pt x="26856" y="18245"/>
                    <a:pt x="25843" y="18023"/>
                  </a:cubicBezTo>
                  <a:cubicBezTo>
                    <a:pt x="24988" y="17833"/>
                    <a:pt x="24164" y="17516"/>
                    <a:pt x="23373" y="17105"/>
                  </a:cubicBezTo>
                  <a:cubicBezTo>
                    <a:pt x="24006" y="16851"/>
                    <a:pt x="24608" y="16566"/>
                    <a:pt x="25209" y="16186"/>
                  </a:cubicBezTo>
                  <a:cubicBezTo>
                    <a:pt x="25811" y="15806"/>
                    <a:pt x="26951" y="15141"/>
                    <a:pt x="27173" y="14381"/>
                  </a:cubicBezTo>
                  <a:cubicBezTo>
                    <a:pt x="27205" y="14254"/>
                    <a:pt x="27141" y="14096"/>
                    <a:pt x="27173" y="13969"/>
                  </a:cubicBezTo>
                  <a:cubicBezTo>
                    <a:pt x="27141" y="13874"/>
                    <a:pt x="27078" y="13779"/>
                    <a:pt x="27046" y="13684"/>
                  </a:cubicBezTo>
                  <a:cubicBezTo>
                    <a:pt x="27268" y="13241"/>
                    <a:pt x="27490" y="12798"/>
                    <a:pt x="27711" y="12323"/>
                  </a:cubicBezTo>
                  <a:cubicBezTo>
                    <a:pt x="27806" y="12228"/>
                    <a:pt x="27996" y="12164"/>
                    <a:pt x="28091" y="12038"/>
                  </a:cubicBezTo>
                  <a:cubicBezTo>
                    <a:pt x="28376" y="11531"/>
                    <a:pt x="28535" y="11182"/>
                    <a:pt x="28155" y="10612"/>
                  </a:cubicBezTo>
                  <a:cubicBezTo>
                    <a:pt x="27662" y="9854"/>
                    <a:pt x="26545" y="9550"/>
                    <a:pt x="25456" y="9550"/>
                  </a:cubicBezTo>
                  <a:cubicBezTo>
                    <a:pt x="24726" y="9550"/>
                    <a:pt x="24008" y="9687"/>
                    <a:pt x="23499" y="9916"/>
                  </a:cubicBezTo>
                  <a:cubicBezTo>
                    <a:pt x="23531" y="9187"/>
                    <a:pt x="23499" y="8491"/>
                    <a:pt x="23436" y="7794"/>
                  </a:cubicBezTo>
                  <a:cubicBezTo>
                    <a:pt x="23373" y="7192"/>
                    <a:pt x="23436" y="6020"/>
                    <a:pt x="22993" y="5545"/>
                  </a:cubicBezTo>
                  <a:cubicBezTo>
                    <a:pt x="22815" y="5350"/>
                    <a:pt x="22687" y="5294"/>
                    <a:pt x="22536" y="5294"/>
                  </a:cubicBezTo>
                  <a:cubicBezTo>
                    <a:pt x="22418" y="5294"/>
                    <a:pt x="22286" y="5328"/>
                    <a:pt x="22106" y="5355"/>
                  </a:cubicBezTo>
                  <a:cubicBezTo>
                    <a:pt x="21758" y="5419"/>
                    <a:pt x="21441" y="5482"/>
                    <a:pt x="21092" y="5577"/>
                  </a:cubicBezTo>
                  <a:cubicBezTo>
                    <a:pt x="20522" y="4722"/>
                    <a:pt x="21061" y="2917"/>
                    <a:pt x="19889" y="2474"/>
                  </a:cubicBezTo>
                  <a:cubicBezTo>
                    <a:pt x="19787" y="2436"/>
                    <a:pt x="19685" y="2421"/>
                    <a:pt x="19584" y="2421"/>
                  </a:cubicBezTo>
                  <a:cubicBezTo>
                    <a:pt x="19339" y="2421"/>
                    <a:pt x="19100" y="2511"/>
                    <a:pt x="18876" y="2600"/>
                  </a:cubicBezTo>
                  <a:cubicBezTo>
                    <a:pt x="17926" y="2949"/>
                    <a:pt x="17261" y="3265"/>
                    <a:pt x="16279" y="3297"/>
                  </a:cubicBezTo>
                  <a:cubicBezTo>
                    <a:pt x="16342" y="2537"/>
                    <a:pt x="16500" y="1840"/>
                    <a:pt x="16880" y="1143"/>
                  </a:cubicBezTo>
                  <a:cubicBezTo>
                    <a:pt x="16912" y="1080"/>
                    <a:pt x="16912" y="985"/>
                    <a:pt x="16849" y="953"/>
                  </a:cubicBezTo>
                  <a:cubicBezTo>
                    <a:pt x="16399" y="704"/>
                    <a:pt x="15922" y="603"/>
                    <a:pt x="15439" y="603"/>
                  </a:cubicBezTo>
                  <a:cubicBezTo>
                    <a:pt x="14325" y="603"/>
                    <a:pt x="13175" y="1142"/>
                    <a:pt x="12225" y="1650"/>
                  </a:cubicBezTo>
                  <a:cubicBezTo>
                    <a:pt x="10737" y="2474"/>
                    <a:pt x="9787" y="3835"/>
                    <a:pt x="9185" y="5387"/>
                  </a:cubicBezTo>
                  <a:cubicBezTo>
                    <a:pt x="8552" y="7002"/>
                    <a:pt x="8330" y="8807"/>
                    <a:pt x="8615" y="10517"/>
                  </a:cubicBezTo>
                  <a:cubicBezTo>
                    <a:pt x="8710" y="11246"/>
                    <a:pt x="8932" y="11911"/>
                    <a:pt x="9185" y="12576"/>
                  </a:cubicBezTo>
                  <a:cubicBezTo>
                    <a:pt x="8108" y="11056"/>
                    <a:pt x="7696" y="9156"/>
                    <a:pt x="7665" y="7287"/>
                  </a:cubicBezTo>
                  <a:cubicBezTo>
                    <a:pt x="7696" y="7256"/>
                    <a:pt x="7696" y="7192"/>
                    <a:pt x="7665" y="7129"/>
                  </a:cubicBezTo>
                  <a:cubicBezTo>
                    <a:pt x="7665" y="6907"/>
                    <a:pt x="7665" y="6685"/>
                    <a:pt x="7665" y="6464"/>
                  </a:cubicBezTo>
                  <a:cubicBezTo>
                    <a:pt x="7728" y="5197"/>
                    <a:pt x="7981" y="3930"/>
                    <a:pt x="8457" y="2759"/>
                  </a:cubicBezTo>
                  <a:cubicBezTo>
                    <a:pt x="8583" y="2347"/>
                    <a:pt x="8995" y="985"/>
                    <a:pt x="9438" y="795"/>
                  </a:cubicBezTo>
                  <a:cubicBezTo>
                    <a:pt x="9579" y="727"/>
                    <a:pt x="9700" y="696"/>
                    <a:pt x="9803" y="696"/>
                  </a:cubicBezTo>
                  <a:cubicBezTo>
                    <a:pt x="10469" y="696"/>
                    <a:pt x="10433" y="1949"/>
                    <a:pt x="10515" y="2442"/>
                  </a:cubicBezTo>
                  <a:cubicBezTo>
                    <a:pt x="10528" y="2495"/>
                    <a:pt x="10575" y="2520"/>
                    <a:pt x="10622" y="2520"/>
                  </a:cubicBezTo>
                  <a:cubicBezTo>
                    <a:pt x="10688" y="2520"/>
                    <a:pt x="10755" y="2471"/>
                    <a:pt x="10737" y="2378"/>
                  </a:cubicBezTo>
                  <a:cubicBezTo>
                    <a:pt x="10651" y="1863"/>
                    <a:pt x="10720" y="0"/>
                    <a:pt x="996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58" name="Google Shape;358;p37"/>
            <p:cNvSpPr/>
            <p:nvPr/>
          </p:nvSpPr>
          <p:spPr>
            <a:xfrm flipH="1">
              <a:off x="7953150" y="1443049"/>
              <a:ext cx="1069827" cy="1687033"/>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59" name="Google Shape;359;p37"/>
            <p:cNvSpPr/>
            <p:nvPr/>
          </p:nvSpPr>
          <p:spPr>
            <a:xfrm flipH="1">
              <a:off x="8423319" y="1940636"/>
              <a:ext cx="145778" cy="156182"/>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60" name="Google Shape;360;p37"/>
            <p:cNvSpPr/>
            <p:nvPr/>
          </p:nvSpPr>
          <p:spPr>
            <a:xfrm flipH="1">
              <a:off x="8199104" y="1623248"/>
              <a:ext cx="310483" cy="44761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61" name="Google Shape;361;p37"/>
            <p:cNvSpPr/>
            <p:nvPr/>
          </p:nvSpPr>
          <p:spPr>
            <a:xfrm flipH="1">
              <a:off x="8137287" y="1631649"/>
              <a:ext cx="346518" cy="485047"/>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62" name="Google Shape;362;p37"/>
            <p:cNvSpPr/>
            <p:nvPr/>
          </p:nvSpPr>
          <p:spPr>
            <a:xfrm flipH="1">
              <a:off x="8310638" y="3852335"/>
              <a:ext cx="138498" cy="456110"/>
            </a:xfrm>
            <a:custGeom>
              <a:avLst/>
              <a:gdLst/>
              <a:ahLst/>
              <a:cxnLst/>
              <a:rect l="l" t="t" r="r" b="b"/>
              <a:pathLst>
                <a:path w="4566" h="15037" extrusionOk="0">
                  <a:moveTo>
                    <a:pt x="4499" y="0"/>
                  </a:moveTo>
                  <a:cubicBezTo>
                    <a:pt x="4469" y="0"/>
                    <a:pt x="4436" y="17"/>
                    <a:pt x="4421" y="60"/>
                  </a:cubicBezTo>
                  <a:cubicBezTo>
                    <a:pt x="2426" y="4811"/>
                    <a:pt x="938" y="9814"/>
                    <a:pt x="19" y="14881"/>
                  </a:cubicBezTo>
                  <a:cubicBezTo>
                    <a:pt x="0" y="14976"/>
                    <a:pt x="72" y="15036"/>
                    <a:pt x="139" y="15036"/>
                  </a:cubicBezTo>
                  <a:cubicBezTo>
                    <a:pt x="184" y="15036"/>
                    <a:pt x="228" y="15009"/>
                    <a:pt x="241" y="14945"/>
                  </a:cubicBezTo>
                  <a:cubicBezTo>
                    <a:pt x="1349" y="9878"/>
                    <a:pt x="2743" y="4937"/>
                    <a:pt x="4548" y="60"/>
                  </a:cubicBezTo>
                  <a:cubicBezTo>
                    <a:pt x="4565" y="26"/>
                    <a:pt x="4535" y="0"/>
                    <a:pt x="449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63" name="Google Shape;363;p37"/>
            <p:cNvSpPr/>
            <p:nvPr/>
          </p:nvSpPr>
          <p:spPr>
            <a:xfrm flipH="1">
              <a:off x="7747839" y="3651481"/>
              <a:ext cx="990811" cy="1551052"/>
            </a:xfrm>
            <a:custGeom>
              <a:avLst/>
              <a:gdLst/>
              <a:ahLst/>
              <a:cxnLst/>
              <a:rect l="l" t="t" r="r" b="b"/>
              <a:pathLst>
                <a:path w="32665" h="51135" extrusionOk="0">
                  <a:moveTo>
                    <a:pt x="15847" y="782"/>
                  </a:moveTo>
                  <a:cubicBezTo>
                    <a:pt x="16166" y="782"/>
                    <a:pt x="16445" y="1017"/>
                    <a:pt x="16690" y="1489"/>
                  </a:cubicBezTo>
                  <a:cubicBezTo>
                    <a:pt x="16721" y="1520"/>
                    <a:pt x="16721" y="1552"/>
                    <a:pt x="16753" y="1552"/>
                  </a:cubicBezTo>
                  <a:cubicBezTo>
                    <a:pt x="16341" y="2344"/>
                    <a:pt x="15898" y="3135"/>
                    <a:pt x="15518" y="3959"/>
                  </a:cubicBezTo>
                  <a:cubicBezTo>
                    <a:pt x="15496" y="4003"/>
                    <a:pt x="15535" y="4062"/>
                    <a:pt x="15583" y="4062"/>
                  </a:cubicBezTo>
                  <a:cubicBezTo>
                    <a:pt x="15603" y="4062"/>
                    <a:pt x="15626" y="4051"/>
                    <a:pt x="15645" y="4022"/>
                  </a:cubicBezTo>
                  <a:cubicBezTo>
                    <a:pt x="16088" y="3262"/>
                    <a:pt x="16468" y="2470"/>
                    <a:pt x="16880" y="1679"/>
                  </a:cubicBezTo>
                  <a:cubicBezTo>
                    <a:pt x="17640" y="2470"/>
                    <a:pt x="17513" y="2914"/>
                    <a:pt x="17513" y="4086"/>
                  </a:cubicBezTo>
                  <a:cubicBezTo>
                    <a:pt x="17513" y="4687"/>
                    <a:pt x="17482" y="5289"/>
                    <a:pt x="17450" y="5922"/>
                  </a:cubicBezTo>
                  <a:cubicBezTo>
                    <a:pt x="17418" y="6872"/>
                    <a:pt x="17323" y="7632"/>
                    <a:pt x="17672" y="8519"/>
                  </a:cubicBezTo>
                  <a:cubicBezTo>
                    <a:pt x="17450" y="8614"/>
                    <a:pt x="17228" y="8741"/>
                    <a:pt x="16975" y="8899"/>
                  </a:cubicBezTo>
                  <a:cubicBezTo>
                    <a:pt x="14948" y="10388"/>
                    <a:pt x="14568" y="13396"/>
                    <a:pt x="13903" y="15645"/>
                  </a:cubicBezTo>
                  <a:cubicBezTo>
                    <a:pt x="13396" y="17386"/>
                    <a:pt x="12826" y="19128"/>
                    <a:pt x="12003" y="20743"/>
                  </a:cubicBezTo>
                  <a:cubicBezTo>
                    <a:pt x="11306" y="22105"/>
                    <a:pt x="10198" y="24227"/>
                    <a:pt x="8709" y="24892"/>
                  </a:cubicBezTo>
                  <a:cubicBezTo>
                    <a:pt x="8741" y="21535"/>
                    <a:pt x="6999" y="18590"/>
                    <a:pt x="7791" y="15170"/>
                  </a:cubicBezTo>
                  <a:cubicBezTo>
                    <a:pt x="8361" y="12668"/>
                    <a:pt x="10641" y="10451"/>
                    <a:pt x="10324" y="7727"/>
                  </a:cubicBezTo>
                  <a:cubicBezTo>
                    <a:pt x="10198" y="6777"/>
                    <a:pt x="9754" y="5954"/>
                    <a:pt x="9469" y="5067"/>
                  </a:cubicBezTo>
                  <a:cubicBezTo>
                    <a:pt x="9469" y="5036"/>
                    <a:pt x="9501" y="5036"/>
                    <a:pt x="9501" y="5004"/>
                  </a:cubicBezTo>
                  <a:cubicBezTo>
                    <a:pt x="10008" y="3737"/>
                    <a:pt x="10419" y="2850"/>
                    <a:pt x="11844" y="2375"/>
                  </a:cubicBezTo>
                  <a:cubicBezTo>
                    <a:pt x="12319" y="2217"/>
                    <a:pt x="12826" y="2185"/>
                    <a:pt x="13301" y="2059"/>
                  </a:cubicBezTo>
                  <a:cubicBezTo>
                    <a:pt x="13681" y="1932"/>
                    <a:pt x="13966" y="1805"/>
                    <a:pt x="14283" y="1647"/>
                  </a:cubicBezTo>
                  <a:cubicBezTo>
                    <a:pt x="14568" y="1457"/>
                    <a:pt x="14853" y="1299"/>
                    <a:pt x="15138" y="1109"/>
                  </a:cubicBezTo>
                  <a:cubicBezTo>
                    <a:pt x="15394" y="891"/>
                    <a:pt x="15630" y="782"/>
                    <a:pt x="15847" y="782"/>
                  </a:cubicBezTo>
                  <a:close/>
                  <a:moveTo>
                    <a:pt x="28370" y="14382"/>
                  </a:moveTo>
                  <a:cubicBezTo>
                    <a:pt x="28718" y="14382"/>
                    <a:pt x="29036" y="14416"/>
                    <a:pt x="29294" y="14505"/>
                  </a:cubicBezTo>
                  <a:cubicBezTo>
                    <a:pt x="29357" y="14490"/>
                    <a:pt x="29416" y="14483"/>
                    <a:pt x="29471" y="14483"/>
                  </a:cubicBezTo>
                  <a:cubicBezTo>
                    <a:pt x="29779" y="14483"/>
                    <a:pt x="29974" y="14704"/>
                    <a:pt x="30054" y="15106"/>
                  </a:cubicBezTo>
                  <a:cubicBezTo>
                    <a:pt x="30624" y="15645"/>
                    <a:pt x="30561" y="16120"/>
                    <a:pt x="29769" y="16531"/>
                  </a:cubicBezTo>
                  <a:cubicBezTo>
                    <a:pt x="29516" y="16816"/>
                    <a:pt x="29231" y="17070"/>
                    <a:pt x="28977" y="17386"/>
                  </a:cubicBezTo>
                  <a:cubicBezTo>
                    <a:pt x="27869" y="18748"/>
                    <a:pt x="27267" y="20458"/>
                    <a:pt x="26286" y="21915"/>
                  </a:cubicBezTo>
                  <a:cubicBezTo>
                    <a:pt x="24924" y="23974"/>
                    <a:pt x="22802" y="25114"/>
                    <a:pt x="20617" y="26095"/>
                  </a:cubicBezTo>
                  <a:cubicBezTo>
                    <a:pt x="18685" y="26982"/>
                    <a:pt x="16753" y="27806"/>
                    <a:pt x="14663" y="28091"/>
                  </a:cubicBezTo>
                  <a:cubicBezTo>
                    <a:pt x="16405" y="27362"/>
                    <a:pt x="18115" y="26665"/>
                    <a:pt x="19572" y="25272"/>
                  </a:cubicBezTo>
                  <a:cubicBezTo>
                    <a:pt x="21694" y="23182"/>
                    <a:pt x="23752" y="20173"/>
                    <a:pt x="24892" y="17386"/>
                  </a:cubicBezTo>
                  <a:cubicBezTo>
                    <a:pt x="25240" y="16531"/>
                    <a:pt x="25494" y="15613"/>
                    <a:pt x="25652" y="14695"/>
                  </a:cubicBezTo>
                  <a:cubicBezTo>
                    <a:pt x="26403" y="14604"/>
                    <a:pt x="27482" y="14382"/>
                    <a:pt x="28370" y="14382"/>
                  </a:cubicBezTo>
                  <a:close/>
                  <a:moveTo>
                    <a:pt x="8203" y="1235"/>
                  </a:moveTo>
                  <a:cubicBezTo>
                    <a:pt x="8361" y="1330"/>
                    <a:pt x="8519" y="1457"/>
                    <a:pt x="8678" y="1552"/>
                  </a:cubicBezTo>
                  <a:cubicBezTo>
                    <a:pt x="8013" y="3484"/>
                    <a:pt x="6651" y="5004"/>
                    <a:pt x="5922" y="6936"/>
                  </a:cubicBezTo>
                  <a:cubicBezTo>
                    <a:pt x="5099" y="9058"/>
                    <a:pt x="5321" y="11591"/>
                    <a:pt x="5669" y="13808"/>
                  </a:cubicBezTo>
                  <a:cubicBezTo>
                    <a:pt x="5683" y="13879"/>
                    <a:pt x="5749" y="13912"/>
                    <a:pt x="5817" y="13912"/>
                  </a:cubicBezTo>
                  <a:cubicBezTo>
                    <a:pt x="5900" y="13912"/>
                    <a:pt x="5986" y="13863"/>
                    <a:pt x="5986" y="13776"/>
                  </a:cubicBezTo>
                  <a:cubicBezTo>
                    <a:pt x="5732" y="10863"/>
                    <a:pt x="5542" y="8139"/>
                    <a:pt x="6999" y="5542"/>
                  </a:cubicBezTo>
                  <a:cubicBezTo>
                    <a:pt x="7696" y="4244"/>
                    <a:pt x="8456" y="3072"/>
                    <a:pt x="8868" y="1710"/>
                  </a:cubicBezTo>
                  <a:cubicBezTo>
                    <a:pt x="8963" y="1774"/>
                    <a:pt x="9026" y="1805"/>
                    <a:pt x="9089" y="1869"/>
                  </a:cubicBezTo>
                  <a:cubicBezTo>
                    <a:pt x="9248" y="2344"/>
                    <a:pt x="8709" y="3706"/>
                    <a:pt x="8804" y="4307"/>
                  </a:cubicBezTo>
                  <a:cubicBezTo>
                    <a:pt x="8931" y="5321"/>
                    <a:pt x="9501" y="6207"/>
                    <a:pt x="9754" y="7189"/>
                  </a:cubicBezTo>
                  <a:cubicBezTo>
                    <a:pt x="10356" y="9786"/>
                    <a:pt x="8424" y="11813"/>
                    <a:pt x="7664" y="14125"/>
                  </a:cubicBezTo>
                  <a:cubicBezTo>
                    <a:pt x="6999" y="16056"/>
                    <a:pt x="7094" y="18083"/>
                    <a:pt x="7474" y="20047"/>
                  </a:cubicBezTo>
                  <a:cubicBezTo>
                    <a:pt x="7759" y="21503"/>
                    <a:pt x="8361" y="23340"/>
                    <a:pt x="8361" y="25019"/>
                  </a:cubicBezTo>
                  <a:cubicBezTo>
                    <a:pt x="8298" y="25082"/>
                    <a:pt x="8298" y="25145"/>
                    <a:pt x="8361" y="25177"/>
                  </a:cubicBezTo>
                  <a:cubicBezTo>
                    <a:pt x="8329" y="26634"/>
                    <a:pt x="7822" y="27932"/>
                    <a:pt x="6271" y="28597"/>
                  </a:cubicBezTo>
                  <a:cubicBezTo>
                    <a:pt x="6176" y="28566"/>
                    <a:pt x="6112" y="28534"/>
                    <a:pt x="6017" y="28502"/>
                  </a:cubicBezTo>
                  <a:lnTo>
                    <a:pt x="5891" y="28502"/>
                  </a:lnTo>
                  <a:cubicBezTo>
                    <a:pt x="4149" y="26507"/>
                    <a:pt x="5637" y="23530"/>
                    <a:pt x="5289" y="21123"/>
                  </a:cubicBezTo>
                  <a:cubicBezTo>
                    <a:pt x="4909" y="18685"/>
                    <a:pt x="3579" y="16531"/>
                    <a:pt x="3325" y="14061"/>
                  </a:cubicBezTo>
                  <a:cubicBezTo>
                    <a:pt x="3009" y="11306"/>
                    <a:pt x="3737" y="8614"/>
                    <a:pt x="5194" y="6302"/>
                  </a:cubicBezTo>
                  <a:cubicBezTo>
                    <a:pt x="5859" y="5226"/>
                    <a:pt x="6619" y="4244"/>
                    <a:pt x="7221" y="3167"/>
                  </a:cubicBezTo>
                  <a:cubicBezTo>
                    <a:pt x="7442" y="2755"/>
                    <a:pt x="7601" y="2217"/>
                    <a:pt x="7886" y="1837"/>
                  </a:cubicBezTo>
                  <a:cubicBezTo>
                    <a:pt x="7981" y="1647"/>
                    <a:pt x="8076" y="1425"/>
                    <a:pt x="8203" y="1235"/>
                  </a:cubicBezTo>
                  <a:close/>
                  <a:moveTo>
                    <a:pt x="23497" y="7086"/>
                  </a:moveTo>
                  <a:cubicBezTo>
                    <a:pt x="23889" y="7086"/>
                    <a:pt x="24281" y="7134"/>
                    <a:pt x="24639" y="7221"/>
                  </a:cubicBezTo>
                  <a:cubicBezTo>
                    <a:pt x="27362" y="7822"/>
                    <a:pt x="25367" y="14695"/>
                    <a:pt x="24670" y="16595"/>
                  </a:cubicBezTo>
                  <a:cubicBezTo>
                    <a:pt x="23689" y="19382"/>
                    <a:pt x="21630" y="22327"/>
                    <a:pt x="19635" y="24449"/>
                  </a:cubicBezTo>
                  <a:cubicBezTo>
                    <a:pt x="17798" y="26412"/>
                    <a:pt x="15581" y="27172"/>
                    <a:pt x="13206" y="28186"/>
                  </a:cubicBezTo>
                  <a:lnTo>
                    <a:pt x="12985" y="28186"/>
                  </a:lnTo>
                  <a:cubicBezTo>
                    <a:pt x="12858" y="28186"/>
                    <a:pt x="12795" y="28281"/>
                    <a:pt x="12795" y="28376"/>
                  </a:cubicBezTo>
                  <a:cubicBezTo>
                    <a:pt x="12510" y="28534"/>
                    <a:pt x="12193" y="28724"/>
                    <a:pt x="11876" y="28882"/>
                  </a:cubicBezTo>
                  <a:cubicBezTo>
                    <a:pt x="11844" y="28882"/>
                    <a:pt x="11813" y="28851"/>
                    <a:pt x="11781" y="28851"/>
                  </a:cubicBezTo>
                  <a:cubicBezTo>
                    <a:pt x="11751" y="28826"/>
                    <a:pt x="11719" y="28816"/>
                    <a:pt x="11689" y="28816"/>
                  </a:cubicBezTo>
                  <a:cubicBezTo>
                    <a:pt x="11561" y="28816"/>
                    <a:pt x="11451" y="29001"/>
                    <a:pt x="11528" y="29104"/>
                  </a:cubicBezTo>
                  <a:cubicBezTo>
                    <a:pt x="10738" y="29586"/>
                    <a:pt x="9919" y="30054"/>
                    <a:pt x="9079" y="30054"/>
                  </a:cubicBezTo>
                  <a:cubicBezTo>
                    <a:pt x="8706" y="30054"/>
                    <a:pt x="8329" y="29961"/>
                    <a:pt x="7949" y="29737"/>
                  </a:cubicBezTo>
                  <a:cubicBezTo>
                    <a:pt x="7442" y="29421"/>
                    <a:pt x="7062" y="29072"/>
                    <a:pt x="6587" y="28787"/>
                  </a:cubicBezTo>
                  <a:cubicBezTo>
                    <a:pt x="7917" y="28091"/>
                    <a:pt x="8614" y="26697"/>
                    <a:pt x="8678" y="25145"/>
                  </a:cubicBezTo>
                  <a:cubicBezTo>
                    <a:pt x="10324" y="24575"/>
                    <a:pt x="11559" y="22358"/>
                    <a:pt x="12319" y="20933"/>
                  </a:cubicBezTo>
                  <a:cubicBezTo>
                    <a:pt x="13428" y="18843"/>
                    <a:pt x="14125" y="16595"/>
                    <a:pt x="14758" y="14315"/>
                  </a:cubicBezTo>
                  <a:cubicBezTo>
                    <a:pt x="15106" y="13080"/>
                    <a:pt x="15423" y="11781"/>
                    <a:pt x="16088" y="10641"/>
                  </a:cubicBezTo>
                  <a:cubicBezTo>
                    <a:pt x="16975" y="9153"/>
                    <a:pt x="18210" y="8804"/>
                    <a:pt x="19793" y="8456"/>
                  </a:cubicBezTo>
                  <a:cubicBezTo>
                    <a:pt x="20743" y="8266"/>
                    <a:pt x="21028" y="7917"/>
                    <a:pt x="21789" y="7474"/>
                  </a:cubicBezTo>
                  <a:cubicBezTo>
                    <a:pt x="22272" y="7204"/>
                    <a:pt x="22884" y="7086"/>
                    <a:pt x="23497" y="7086"/>
                  </a:cubicBezTo>
                  <a:close/>
                  <a:moveTo>
                    <a:pt x="29452" y="30814"/>
                  </a:moveTo>
                  <a:lnTo>
                    <a:pt x="29421" y="30877"/>
                  </a:lnTo>
                  <a:cubicBezTo>
                    <a:pt x="29421" y="30846"/>
                    <a:pt x="29421" y="30814"/>
                    <a:pt x="29421" y="30814"/>
                  </a:cubicBezTo>
                  <a:close/>
                  <a:moveTo>
                    <a:pt x="22718" y="29021"/>
                  </a:moveTo>
                  <a:cubicBezTo>
                    <a:pt x="23762" y="29021"/>
                    <a:pt x="24810" y="29089"/>
                    <a:pt x="25842" y="29136"/>
                  </a:cubicBezTo>
                  <a:cubicBezTo>
                    <a:pt x="26919" y="29199"/>
                    <a:pt x="27996" y="29231"/>
                    <a:pt x="29041" y="29262"/>
                  </a:cubicBezTo>
                  <a:cubicBezTo>
                    <a:pt x="29085" y="29264"/>
                    <a:pt x="29129" y="29265"/>
                    <a:pt x="29171" y="29265"/>
                  </a:cubicBezTo>
                  <a:cubicBezTo>
                    <a:pt x="29414" y="29265"/>
                    <a:pt x="29613" y="29241"/>
                    <a:pt x="29755" y="29241"/>
                  </a:cubicBezTo>
                  <a:cubicBezTo>
                    <a:pt x="30058" y="29241"/>
                    <a:pt x="30107" y="29349"/>
                    <a:pt x="29801" y="30022"/>
                  </a:cubicBezTo>
                  <a:cubicBezTo>
                    <a:pt x="29706" y="30244"/>
                    <a:pt x="29611" y="30434"/>
                    <a:pt x="29547" y="30561"/>
                  </a:cubicBezTo>
                  <a:cubicBezTo>
                    <a:pt x="29321" y="30529"/>
                    <a:pt x="29099" y="30515"/>
                    <a:pt x="28881" y="30515"/>
                  </a:cubicBezTo>
                  <a:cubicBezTo>
                    <a:pt x="26772" y="30515"/>
                    <a:pt x="25008" y="31852"/>
                    <a:pt x="22983" y="31852"/>
                  </a:cubicBezTo>
                  <a:cubicBezTo>
                    <a:pt x="22696" y="31852"/>
                    <a:pt x="22404" y="31825"/>
                    <a:pt x="22105" y="31764"/>
                  </a:cubicBezTo>
                  <a:cubicBezTo>
                    <a:pt x="21786" y="31695"/>
                    <a:pt x="21504" y="31666"/>
                    <a:pt x="21241" y="31666"/>
                  </a:cubicBezTo>
                  <a:cubicBezTo>
                    <a:pt x="20536" y="31666"/>
                    <a:pt x="19958" y="31873"/>
                    <a:pt x="19128" y="32081"/>
                  </a:cubicBezTo>
                  <a:cubicBezTo>
                    <a:pt x="18044" y="32347"/>
                    <a:pt x="16973" y="32454"/>
                    <a:pt x="15890" y="32454"/>
                  </a:cubicBezTo>
                  <a:cubicBezTo>
                    <a:pt x="15296" y="32454"/>
                    <a:pt x="14698" y="32422"/>
                    <a:pt x="14093" y="32366"/>
                  </a:cubicBezTo>
                  <a:cubicBezTo>
                    <a:pt x="13681" y="32081"/>
                    <a:pt x="13270" y="31796"/>
                    <a:pt x="12890" y="31447"/>
                  </a:cubicBezTo>
                  <a:cubicBezTo>
                    <a:pt x="12224" y="30846"/>
                    <a:pt x="11528" y="30466"/>
                    <a:pt x="10704" y="30276"/>
                  </a:cubicBezTo>
                  <a:cubicBezTo>
                    <a:pt x="10704" y="30276"/>
                    <a:pt x="10673" y="30244"/>
                    <a:pt x="10641" y="30244"/>
                  </a:cubicBezTo>
                  <a:cubicBezTo>
                    <a:pt x="10958" y="30022"/>
                    <a:pt x="11243" y="29801"/>
                    <a:pt x="11559" y="29611"/>
                  </a:cubicBezTo>
                  <a:cubicBezTo>
                    <a:pt x="11686" y="29516"/>
                    <a:pt x="11813" y="29452"/>
                    <a:pt x="11908" y="29389"/>
                  </a:cubicBezTo>
                  <a:cubicBezTo>
                    <a:pt x="12911" y="30074"/>
                    <a:pt x="13878" y="30317"/>
                    <a:pt x="14854" y="30317"/>
                  </a:cubicBezTo>
                  <a:cubicBezTo>
                    <a:pt x="16314" y="30317"/>
                    <a:pt x="17794" y="29775"/>
                    <a:pt x="19445" y="29357"/>
                  </a:cubicBezTo>
                  <a:cubicBezTo>
                    <a:pt x="20518" y="29097"/>
                    <a:pt x="21616" y="29021"/>
                    <a:pt x="22718" y="29021"/>
                  </a:cubicBezTo>
                  <a:close/>
                  <a:moveTo>
                    <a:pt x="29050" y="30809"/>
                  </a:moveTo>
                  <a:cubicBezTo>
                    <a:pt x="29141" y="30809"/>
                    <a:pt x="29233" y="30810"/>
                    <a:pt x="29326" y="30814"/>
                  </a:cubicBezTo>
                  <a:cubicBezTo>
                    <a:pt x="29294" y="30846"/>
                    <a:pt x="29262" y="30877"/>
                    <a:pt x="29231" y="30909"/>
                  </a:cubicBezTo>
                  <a:cubicBezTo>
                    <a:pt x="28122" y="32271"/>
                    <a:pt x="26856" y="33538"/>
                    <a:pt x="25177" y="34139"/>
                  </a:cubicBezTo>
                  <a:cubicBezTo>
                    <a:pt x="24258" y="34459"/>
                    <a:pt x="23303" y="34590"/>
                    <a:pt x="22341" y="34590"/>
                  </a:cubicBezTo>
                  <a:cubicBezTo>
                    <a:pt x="21113" y="34590"/>
                    <a:pt x="19874" y="34378"/>
                    <a:pt x="18685" y="34076"/>
                  </a:cubicBezTo>
                  <a:cubicBezTo>
                    <a:pt x="17292" y="33728"/>
                    <a:pt x="16025" y="33379"/>
                    <a:pt x="14853" y="32809"/>
                  </a:cubicBezTo>
                  <a:lnTo>
                    <a:pt x="14853" y="32809"/>
                  </a:lnTo>
                  <a:cubicBezTo>
                    <a:pt x="15246" y="32834"/>
                    <a:pt x="15643" y="32849"/>
                    <a:pt x="16041" y="32849"/>
                  </a:cubicBezTo>
                  <a:cubicBezTo>
                    <a:pt x="16671" y="32849"/>
                    <a:pt x="17304" y="32811"/>
                    <a:pt x="17925" y="32714"/>
                  </a:cubicBezTo>
                  <a:cubicBezTo>
                    <a:pt x="19190" y="32520"/>
                    <a:pt x="20212" y="32157"/>
                    <a:pt x="21378" y="32157"/>
                  </a:cubicBezTo>
                  <a:cubicBezTo>
                    <a:pt x="21730" y="32157"/>
                    <a:pt x="22096" y="32190"/>
                    <a:pt x="22485" y="32271"/>
                  </a:cubicBezTo>
                  <a:cubicBezTo>
                    <a:pt x="22829" y="32348"/>
                    <a:pt x="23122" y="32387"/>
                    <a:pt x="23396" y="32387"/>
                  </a:cubicBezTo>
                  <a:cubicBezTo>
                    <a:pt x="23905" y="32387"/>
                    <a:pt x="24347" y="32253"/>
                    <a:pt x="24924" y="31986"/>
                  </a:cubicBezTo>
                  <a:cubicBezTo>
                    <a:pt x="26358" y="31299"/>
                    <a:pt x="27538" y="30809"/>
                    <a:pt x="29050" y="30809"/>
                  </a:cubicBezTo>
                  <a:close/>
                  <a:moveTo>
                    <a:pt x="5036" y="28059"/>
                  </a:moveTo>
                  <a:cubicBezTo>
                    <a:pt x="5226" y="28407"/>
                    <a:pt x="5447" y="28756"/>
                    <a:pt x="5796" y="29072"/>
                  </a:cubicBezTo>
                  <a:cubicBezTo>
                    <a:pt x="5853" y="29115"/>
                    <a:pt x="5910" y="29132"/>
                    <a:pt x="5961" y="29132"/>
                  </a:cubicBezTo>
                  <a:cubicBezTo>
                    <a:pt x="6024" y="29132"/>
                    <a:pt x="6078" y="29107"/>
                    <a:pt x="6112" y="29072"/>
                  </a:cubicBezTo>
                  <a:cubicBezTo>
                    <a:pt x="7094" y="29516"/>
                    <a:pt x="7791" y="30592"/>
                    <a:pt x="8868" y="30782"/>
                  </a:cubicBezTo>
                  <a:cubicBezTo>
                    <a:pt x="8979" y="30805"/>
                    <a:pt x="9086" y="30815"/>
                    <a:pt x="9191" y="30815"/>
                  </a:cubicBezTo>
                  <a:cubicBezTo>
                    <a:pt x="9533" y="30815"/>
                    <a:pt x="9843" y="30706"/>
                    <a:pt x="10134" y="30561"/>
                  </a:cubicBezTo>
                  <a:lnTo>
                    <a:pt x="10324" y="30592"/>
                  </a:lnTo>
                  <a:cubicBezTo>
                    <a:pt x="9469" y="32271"/>
                    <a:pt x="7727" y="32999"/>
                    <a:pt x="6366" y="34234"/>
                  </a:cubicBezTo>
                  <a:cubicBezTo>
                    <a:pt x="5131" y="35343"/>
                    <a:pt x="4244" y="36799"/>
                    <a:pt x="3737" y="38383"/>
                  </a:cubicBezTo>
                  <a:cubicBezTo>
                    <a:pt x="3104" y="40220"/>
                    <a:pt x="3072" y="42120"/>
                    <a:pt x="3104" y="44052"/>
                  </a:cubicBezTo>
                  <a:cubicBezTo>
                    <a:pt x="3104" y="45318"/>
                    <a:pt x="3199" y="46617"/>
                    <a:pt x="2914" y="47884"/>
                  </a:cubicBezTo>
                  <a:cubicBezTo>
                    <a:pt x="2783" y="48381"/>
                    <a:pt x="1894" y="50547"/>
                    <a:pt x="1196" y="50547"/>
                  </a:cubicBezTo>
                  <a:cubicBezTo>
                    <a:pt x="1050" y="50547"/>
                    <a:pt x="912" y="50452"/>
                    <a:pt x="792" y="50227"/>
                  </a:cubicBezTo>
                  <a:cubicBezTo>
                    <a:pt x="570" y="49815"/>
                    <a:pt x="1425" y="48549"/>
                    <a:pt x="1584" y="48010"/>
                  </a:cubicBezTo>
                  <a:cubicBezTo>
                    <a:pt x="1837" y="47219"/>
                    <a:pt x="1964" y="46427"/>
                    <a:pt x="1932" y="45603"/>
                  </a:cubicBezTo>
                  <a:cubicBezTo>
                    <a:pt x="1900" y="43387"/>
                    <a:pt x="1299" y="41423"/>
                    <a:pt x="1964" y="39206"/>
                  </a:cubicBezTo>
                  <a:cubicBezTo>
                    <a:pt x="2534" y="37338"/>
                    <a:pt x="3547" y="35628"/>
                    <a:pt x="4117" y="33759"/>
                  </a:cubicBezTo>
                  <a:cubicBezTo>
                    <a:pt x="4371" y="32999"/>
                    <a:pt x="4561" y="32239"/>
                    <a:pt x="4592" y="31447"/>
                  </a:cubicBezTo>
                  <a:cubicBezTo>
                    <a:pt x="4687" y="30339"/>
                    <a:pt x="4307" y="29041"/>
                    <a:pt x="5036" y="28059"/>
                  </a:cubicBezTo>
                  <a:close/>
                  <a:moveTo>
                    <a:pt x="9343" y="0"/>
                  </a:moveTo>
                  <a:cubicBezTo>
                    <a:pt x="8614" y="95"/>
                    <a:pt x="8234" y="412"/>
                    <a:pt x="7854" y="1014"/>
                  </a:cubicBezTo>
                  <a:cubicBezTo>
                    <a:pt x="7062" y="2249"/>
                    <a:pt x="6524" y="3579"/>
                    <a:pt x="5701" y="4782"/>
                  </a:cubicBezTo>
                  <a:cubicBezTo>
                    <a:pt x="4086" y="7157"/>
                    <a:pt x="2882" y="9533"/>
                    <a:pt x="2787" y="12478"/>
                  </a:cubicBezTo>
                  <a:cubicBezTo>
                    <a:pt x="2692" y="15930"/>
                    <a:pt x="4814" y="18780"/>
                    <a:pt x="4909" y="22137"/>
                  </a:cubicBezTo>
                  <a:cubicBezTo>
                    <a:pt x="4972" y="24005"/>
                    <a:pt x="4276" y="25937"/>
                    <a:pt x="4846" y="27616"/>
                  </a:cubicBezTo>
                  <a:cubicBezTo>
                    <a:pt x="3896" y="28724"/>
                    <a:pt x="4307" y="30086"/>
                    <a:pt x="4212" y="31447"/>
                  </a:cubicBezTo>
                  <a:cubicBezTo>
                    <a:pt x="4086" y="33601"/>
                    <a:pt x="3009" y="35533"/>
                    <a:pt x="2217" y="37465"/>
                  </a:cubicBezTo>
                  <a:cubicBezTo>
                    <a:pt x="1489" y="39333"/>
                    <a:pt x="1109" y="41043"/>
                    <a:pt x="1330" y="43038"/>
                  </a:cubicBezTo>
                  <a:cubicBezTo>
                    <a:pt x="1647" y="45762"/>
                    <a:pt x="1742" y="47947"/>
                    <a:pt x="32" y="50227"/>
                  </a:cubicBezTo>
                  <a:cubicBezTo>
                    <a:pt x="0" y="50322"/>
                    <a:pt x="32" y="50417"/>
                    <a:pt x="95" y="50449"/>
                  </a:cubicBezTo>
                  <a:cubicBezTo>
                    <a:pt x="539" y="50670"/>
                    <a:pt x="982" y="50892"/>
                    <a:pt x="1394" y="51114"/>
                  </a:cubicBezTo>
                  <a:cubicBezTo>
                    <a:pt x="1420" y="51127"/>
                    <a:pt x="1452" y="51135"/>
                    <a:pt x="1482" y="51135"/>
                  </a:cubicBezTo>
                  <a:cubicBezTo>
                    <a:pt x="1525" y="51135"/>
                    <a:pt x="1565" y="51119"/>
                    <a:pt x="1584" y="51082"/>
                  </a:cubicBezTo>
                  <a:cubicBezTo>
                    <a:pt x="4466" y="47947"/>
                    <a:pt x="2882" y="43482"/>
                    <a:pt x="3832" y="39681"/>
                  </a:cubicBezTo>
                  <a:cubicBezTo>
                    <a:pt x="4497" y="36926"/>
                    <a:pt x="5922" y="35089"/>
                    <a:pt x="8139" y="33443"/>
                  </a:cubicBezTo>
                  <a:cubicBezTo>
                    <a:pt x="9184" y="32651"/>
                    <a:pt x="10071" y="31859"/>
                    <a:pt x="10609" y="30656"/>
                  </a:cubicBezTo>
                  <a:cubicBezTo>
                    <a:pt x="11813" y="31004"/>
                    <a:pt x="12795" y="31891"/>
                    <a:pt x="13871" y="32619"/>
                  </a:cubicBezTo>
                  <a:cubicBezTo>
                    <a:pt x="13871" y="32651"/>
                    <a:pt x="13903" y="32683"/>
                    <a:pt x="13966" y="32714"/>
                  </a:cubicBezTo>
                  <a:cubicBezTo>
                    <a:pt x="14536" y="33063"/>
                    <a:pt x="15106" y="33411"/>
                    <a:pt x="15740" y="33633"/>
                  </a:cubicBezTo>
                  <a:cubicBezTo>
                    <a:pt x="17830" y="34298"/>
                    <a:pt x="20015" y="34963"/>
                    <a:pt x="22232" y="34963"/>
                  </a:cubicBezTo>
                  <a:cubicBezTo>
                    <a:pt x="23815" y="34963"/>
                    <a:pt x="25430" y="34583"/>
                    <a:pt x="26792" y="33728"/>
                  </a:cubicBezTo>
                  <a:cubicBezTo>
                    <a:pt x="27457" y="33316"/>
                    <a:pt x="27901" y="32809"/>
                    <a:pt x="28439" y="32239"/>
                  </a:cubicBezTo>
                  <a:cubicBezTo>
                    <a:pt x="29104" y="31511"/>
                    <a:pt x="30054" y="31194"/>
                    <a:pt x="30719" y="30561"/>
                  </a:cubicBezTo>
                  <a:cubicBezTo>
                    <a:pt x="32664" y="28745"/>
                    <a:pt x="28684" y="28629"/>
                    <a:pt x="26744" y="28629"/>
                  </a:cubicBezTo>
                  <a:cubicBezTo>
                    <a:pt x="26459" y="28629"/>
                    <a:pt x="26217" y="28631"/>
                    <a:pt x="26046" y="28631"/>
                  </a:cubicBezTo>
                  <a:cubicBezTo>
                    <a:pt x="25959" y="28631"/>
                    <a:pt x="25890" y="28631"/>
                    <a:pt x="25842" y="28629"/>
                  </a:cubicBezTo>
                  <a:cubicBezTo>
                    <a:pt x="24801" y="28569"/>
                    <a:pt x="23752" y="28494"/>
                    <a:pt x="22710" y="28494"/>
                  </a:cubicBezTo>
                  <a:cubicBezTo>
                    <a:pt x="21565" y="28494"/>
                    <a:pt x="20429" y="28584"/>
                    <a:pt x="19318" y="28882"/>
                  </a:cubicBezTo>
                  <a:cubicBezTo>
                    <a:pt x="17707" y="29320"/>
                    <a:pt x="16307" y="29845"/>
                    <a:pt x="14893" y="29845"/>
                  </a:cubicBezTo>
                  <a:cubicBezTo>
                    <a:pt x="14056" y="29845"/>
                    <a:pt x="13214" y="29662"/>
                    <a:pt x="12319" y="29167"/>
                  </a:cubicBezTo>
                  <a:cubicBezTo>
                    <a:pt x="12668" y="28977"/>
                    <a:pt x="13048" y="28787"/>
                    <a:pt x="13396" y="28629"/>
                  </a:cubicBezTo>
                  <a:cubicBezTo>
                    <a:pt x="16310" y="28597"/>
                    <a:pt x="19065" y="27362"/>
                    <a:pt x="21662" y="26095"/>
                  </a:cubicBezTo>
                  <a:cubicBezTo>
                    <a:pt x="24195" y="24860"/>
                    <a:pt x="26001" y="23340"/>
                    <a:pt x="27362" y="20838"/>
                  </a:cubicBezTo>
                  <a:cubicBezTo>
                    <a:pt x="28154" y="19350"/>
                    <a:pt x="28914" y="18052"/>
                    <a:pt x="29991" y="16753"/>
                  </a:cubicBezTo>
                  <a:cubicBezTo>
                    <a:pt x="30371" y="16278"/>
                    <a:pt x="31194" y="15518"/>
                    <a:pt x="30973" y="14758"/>
                  </a:cubicBezTo>
                  <a:cubicBezTo>
                    <a:pt x="30783" y="14125"/>
                    <a:pt x="30814" y="14410"/>
                    <a:pt x="30371" y="14156"/>
                  </a:cubicBezTo>
                  <a:cubicBezTo>
                    <a:pt x="30030" y="13986"/>
                    <a:pt x="29571" y="13920"/>
                    <a:pt x="29061" y="13920"/>
                  </a:cubicBezTo>
                  <a:cubicBezTo>
                    <a:pt x="27961" y="13920"/>
                    <a:pt x="26624" y="14225"/>
                    <a:pt x="25716" y="14441"/>
                  </a:cubicBezTo>
                  <a:cubicBezTo>
                    <a:pt x="25811" y="13935"/>
                    <a:pt x="25906" y="13396"/>
                    <a:pt x="26001" y="12889"/>
                  </a:cubicBezTo>
                  <a:cubicBezTo>
                    <a:pt x="26222" y="11496"/>
                    <a:pt x="26792" y="9786"/>
                    <a:pt x="26666" y="8329"/>
                  </a:cubicBezTo>
                  <a:cubicBezTo>
                    <a:pt x="26602" y="7727"/>
                    <a:pt x="26444" y="7094"/>
                    <a:pt x="25842" y="6809"/>
                  </a:cubicBezTo>
                  <a:cubicBezTo>
                    <a:pt x="25600" y="6698"/>
                    <a:pt x="25477" y="6661"/>
                    <a:pt x="25398" y="6661"/>
                  </a:cubicBezTo>
                  <a:cubicBezTo>
                    <a:pt x="25239" y="6661"/>
                    <a:pt x="25259" y="6811"/>
                    <a:pt x="24849" y="6811"/>
                  </a:cubicBezTo>
                  <a:cubicBezTo>
                    <a:pt x="24823" y="6811"/>
                    <a:pt x="24795" y="6810"/>
                    <a:pt x="24765" y="6809"/>
                  </a:cubicBezTo>
                  <a:cubicBezTo>
                    <a:pt x="24188" y="6748"/>
                    <a:pt x="23435" y="6395"/>
                    <a:pt x="22787" y="6395"/>
                  </a:cubicBezTo>
                  <a:cubicBezTo>
                    <a:pt x="22760" y="6395"/>
                    <a:pt x="22733" y="6396"/>
                    <a:pt x="22707" y="6397"/>
                  </a:cubicBezTo>
                  <a:cubicBezTo>
                    <a:pt x="21789" y="6461"/>
                    <a:pt x="21060" y="7569"/>
                    <a:pt x="20237" y="7886"/>
                  </a:cubicBezTo>
                  <a:cubicBezTo>
                    <a:pt x="19477" y="8171"/>
                    <a:pt x="18685" y="8202"/>
                    <a:pt x="17925" y="8424"/>
                  </a:cubicBezTo>
                  <a:cubicBezTo>
                    <a:pt x="17492" y="6600"/>
                    <a:pt x="19233" y="306"/>
                    <a:pt x="16278" y="306"/>
                  </a:cubicBezTo>
                  <a:cubicBezTo>
                    <a:pt x="16207" y="306"/>
                    <a:pt x="16133" y="309"/>
                    <a:pt x="16056" y="317"/>
                  </a:cubicBezTo>
                  <a:cubicBezTo>
                    <a:pt x="15455" y="380"/>
                    <a:pt x="15011" y="697"/>
                    <a:pt x="14473" y="982"/>
                  </a:cubicBezTo>
                  <a:cubicBezTo>
                    <a:pt x="13396" y="1552"/>
                    <a:pt x="12319" y="1584"/>
                    <a:pt x="11211" y="2059"/>
                  </a:cubicBezTo>
                  <a:cubicBezTo>
                    <a:pt x="10198" y="2470"/>
                    <a:pt x="9659" y="3325"/>
                    <a:pt x="9248" y="4307"/>
                  </a:cubicBezTo>
                  <a:cubicBezTo>
                    <a:pt x="9216" y="4086"/>
                    <a:pt x="9184" y="3896"/>
                    <a:pt x="9184" y="3674"/>
                  </a:cubicBezTo>
                  <a:cubicBezTo>
                    <a:pt x="9216" y="2439"/>
                    <a:pt x="9786" y="1425"/>
                    <a:pt x="9533" y="159"/>
                  </a:cubicBezTo>
                  <a:cubicBezTo>
                    <a:pt x="9533" y="64"/>
                    <a:pt x="9438" y="0"/>
                    <a:pt x="934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Background 11">
  <p:cSld name="Background 11">
    <p:spTree>
      <p:nvGrpSpPr>
        <p:cNvPr id="1" name="Shape 364"/>
        <p:cNvGrpSpPr/>
        <p:nvPr/>
      </p:nvGrpSpPr>
      <p:grpSpPr>
        <a:xfrm>
          <a:off x="0" y="0"/>
          <a:ext cx="0" cy="0"/>
          <a:chOff x="0" y="0"/>
          <a:chExt cx="0" cy="0"/>
        </a:xfrm>
      </p:grpSpPr>
      <p:grpSp>
        <p:nvGrpSpPr>
          <p:cNvPr id="365" name="Google Shape;365;p38"/>
          <p:cNvGrpSpPr/>
          <p:nvPr/>
        </p:nvGrpSpPr>
        <p:grpSpPr>
          <a:xfrm>
            <a:off x="-23399" y="2759"/>
            <a:ext cx="7885448" cy="3256032"/>
            <a:chOff x="-17549" y="2069"/>
            <a:chExt cx="5914086" cy="2442024"/>
          </a:xfrm>
        </p:grpSpPr>
        <p:sp>
          <p:nvSpPr>
            <p:cNvPr id="366" name="Google Shape;366;p38"/>
            <p:cNvSpPr/>
            <p:nvPr/>
          </p:nvSpPr>
          <p:spPr>
            <a:xfrm>
              <a:off x="-17549" y="114656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6AB0D3"/>
            </a:solidFill>
            <a:ln>
              <a:noFill/>
            </a:ln>
          </p:spPr>
          <p:txBody>
            <a:bodyPr spcFirstLastPara="1" wrap="square" lIns="91425" tIns="91425" rIns="91425" bIns="91425" anchor="ctr" anchorCtr="0">
              <a:noAutofit/>
            </a:bodyPr>
            <a:lstStyle/>
            <a:p>
              <a:endParaRPr sz="1900"/>
            </a:p>
          </p:txBody>
        </p:sp>
        <p:sp>
          <p:nvSpPr>
            <p:cNvPr id="367" name="Google Shape;367;p38"/>
            <p:cNvSpPr/>
            <p:nvPr/>
          </p:nvSpPr>
          <p:spPr>
            <a:xfrm>
              <a:off x="1674681" y="2069"/>
              <a:ext cx="236813" cy="777998"/>
            </a:xfrm>
            <a:custGeom>
              <a:avLst/>
              <a:gdLst/>
              <a:ahLst/>
              <a:cxnLst/>
              <a:rect l="l" t="t" r="r" b="b"/>
              <a:pathLst>
                <a:path w="7326" h="24068" extrusionOk="0">
                  <a:moveTo>
                    <a:pt x="0" y="0"/>
                  </a:moveTo>
                  <a:cubicBezTo>
                    <a:pt x="95" y="190"/>
                    <a:pt x="159" y="380"/>
                    <a:pt x="254" y="570"/>
                  </a:cubicBezTo>
                  <a:cubicBezTo>
                    <a:pt x="1299" y="3262"/>
                    <a:pt x="855" y="6144"/>
                    <a:pt x="1425" y="8931"/>
                  </a:cubicBezTo>
                  <a:cubicBezTo>
                    <a:pt x="2407" y="14029"/>
                    <a:pt x="5036" y="19160"/>
                    <a:pt x="6999" y="23973"/>
                  </a:cubicBezTo>
                  <a:cubicBezTo>
                    <a:pt x="7032" y="24040"/>
                    <a:pt x="7085" y="24067"/>
                    <a:pt x="7136" y="24067"/>
                  </a:cubicBezTo>
                  <a:cubicBezTo>
                    <a:pt x="7232" y="24067"/>
                    <a:pt x="7325" y="23970"/>
                    <a:pt x="7284" y="23847"/>
                  </a:cubicBezTo>
                  <a:cubicBezTo>
                    <a:pt x="5289" y="18431"/>
                    <a:pt x="1964" y="12636"/>
                    <a:pt x="1489" y="6840"/>
                  </a:cubicBezTo>
                  <a:cubicBezTo>
                    <a:pt x="1299" y="4687"/>
                    <a:pt x="1330" y="2502"/>
                    <a:pt x="539" y="443"/>
                  </a:cubicBezTo>
                  <a:cubicBezTo>
                    <a:pt x="475" y="317"/>
                    <a:pt x="380" y="158"/>
                    <a:pt x="31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68" name="Google Shape;368;p38"/>
            <p:cNvSpPr/>
            <p:nvPr/>
          </p:nvSpPr>
          <p:spPr>
            <a:xfrm>
              <a:off x="1174825" y="524585"/>
              <a:ext cx="117275" cy="269429"/>
            </a:xfrm>
            <a:custGeom>
              <a:avLst/>
              <a:gdLst/>
              <a:ahLst/>
              <a:cxnLst/>
              <a:rect l="l" t="t" r="r" b="b"/>
              <a:pathLst>
                <a:path w="3628" h="8335" extrusionOk="0">
                  <a:moveTo>
                    <a:pt x="3453" y="1"/>
                  </a:moveTo>
                  <a:cubicBezTo>
                    <a:pt x="3405" y="1"/>
                    <a:pt x="3357" y="25"/>
                    <a:pt x="3334" y="82"/>
                  </a:cubicBezTo>
                  <a:cubicBezTo>
                    <a:pt x="2416" y="2869"/>
                    <a:pt x="1276" y="5498"/>
                    <a:pt x="41" y="8158"/>
                  </a:cubicBezTo>
                  <a:cubicBezTo>
                    <a:pt x="0" y="8259"/>
                    <a:pt x="76" y="8334"/>
                    <a:pt x="152" y="8334"/>
                  </a:cubicBezTo>
                  <a:cubicBezTo>
                    <a:pt x="196" y="8334"/>
                    <a:pt x="239" y="8310"/>
                    <a:pt x="262" y="8253"/>
                  </a:cubicBezTo>
                  <a:cubicBezTo>
                    <a:pt x="1719" y="5719"/>
                    <a:pt x="2796" y="2996"/>
                    <a:pt x="3587" y="177"/>
                  </a:cubicBezTo>
                  <a:cubicBezTo>
                    <a:pt x="3628" y="76"/>
                    <a:pt x="3539" y="1"/>
                    <a:pt x="345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69" name="Google Shape;369;p38"/>
            <p:cNvSpPr/>
            <p:nvPr/>
          </p:nvSpPr>
          <p:spPr>
            <a:xfrm>
              <a:off x="1032785" y="586942"/>
              <a:ext cx="193950" cy="727830"/>
            </a:xfrm>
            <a:custGeom>
              <a:avLst/>
              <a:gdLst/>
              <a:ahLst/>
              <a:cxnLst/>
              <a:rect l="l" t="t" r="r" b="b"/>
              <a:pathLst>
                <a:path w="6000" h="22516" extrusionOk="0">
                  <a:moveTo>
                    <a:pt x="5843" y="1"/>
                  </a:moveTo>
                  <a:cubicBezTo>
                    <a:pt x="5813" y="1"/>
                    <a:pt x="5783" y="16"/>
                    <a:pt x="5765" y="53"/>
                  </a:cubicBezTo>
                  <a:cubicBezTo>
                    <a:pt x="1299" y="6704"/>
                    <a:pt x="96" y="14526"/>
                    <a:pt x="1" y="22380"/>
                  </a:cubicBezTo>
                  <a:cubicBezTo>
                    <a:pt x="1" y="22467"/>
                    <a:pt x="68" y="22516"/>
                    <a:pt x="128" y="22516"/>
                  </a:cubicBezTo>
                  <a:cubicBezTo>
                    <a:pt x="178" y="22516"/>
                    <a:pt x="223" y="22483"/>
                    <a:pt x="223" y="22412"/>
                  </a:cubicBezTo>
                  <a:cubicBezTo>
                    <a:pt x="413" y="14653"/>
                    <a:pt x="1743" y="6894"/>
                    <a:pt x="5955" y="180"/>
                  </a:cubicBezTo>
                  <a:cubicBezTo>
                    <a:pt x="5999" y="90"/>
                    <a:pt x="5918" y="1"/>
                    <a:pt x="584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0" name="Google Shape;370;p38"/>
            <p:cNvSpPr/>
            <p:nvPr/>
          </p:nvSpPr>
          <p:spPr>
            <a:xfrm>
              <a:off x="846491" y="538970"/>
              <a:ext cx="324155" cy="795841"/>
            </a:xfrm>
            <a:custGeom>
              <a:avLst/>
              <a:gdLst/>
              <a:ahLst/>
              <a:cxnLst/>
              <a:rect l="l" t="t" r="r" b="b"/>
              <a:pathLst>
                <a:path w="10028" h="24620" extrusionOk="0">
                  <a:moveTo>
                    <a:pt x="9901" y="0"/>
                  </a:moveTo>
                  <a:cubicBezTo>
                    <a:pt x="9885" y="0"/>
                    <a:pt x="9867" y="5"/>
                    <a:pt x="9849" y="17"/>
                  </a:cubicBezTo>
                  <a:cubicBezTo>
                    <a:pt x="2914" y="5939"/>
                    <a:pt x="0" y="15947"/>
                    <a:pt x="3135" y="24592"/>
                  </a:cubicBezTo>
                  <a:cubicBezTo>
                    <a:pt x="3145" y="24612"/>
                    <a:pt x="3161" y="24619"/>
                    <a:pt x="3177" y="24619"/>
                  </a:cubicBezTo>
                  <a:cubicBezTo>
                    <a:pt x="3214" y="24619"/>
                    <a:pt x="3252" y="24582"/>
                    <a:pt x="3230" y="24561"/>
                  </a:cubicBezTo>
                  <a:cubicBezTo>
                    <a:pt x="665" y="15725"/>
                    <a:pt x="3072" y="6351"/>
                    <a:pt x="9976" y="176"/>
                  </a:cubicBezTo>
                  <a:cubicBezTo>
                    <a:pt x="10027" y="98"/>
                    <a:pt x="9974" y="0"/>
                    <a:pt x="990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1" name="Google Shape;371;p38"/>
            <p:cNvSpPr/>
            <p:nvPr/>
          </p:nvSpPr>
          <p:spPr>
            <a:xfrm>
              <a:off x="1528277" y="2069"/>
              <a:ext cx="429987" cy="822801"/>
            </a:xfrm>
            <a:custGeom>
              <a:avLst/>
              <a:gdLst/>
              <a:ahLst/>
              <a:cxnLst/>
              <a:rect l="l" t="t" r="r" b="b"/>
              <a:pathLst>
                <a:path w="13302" h="25454" extrusionOk="0">
                  <a:moveTo>
                    <a:pt x="539" y="0"/>
                  </a:moveTo>
                  <a:cubicBezTo>
                    <a:pt x="1236" y="1045"/>
                    <a:pt x="1964" y="2027"/>
                    <a:pt x="2724" y="3040"/>
                  </a:cubicBezTo>
                  <a:cubicBezTo>
                    <a:pt x="3041" y="6650"/>
                    <a:pt x="32" y="9501"/>
                    <a:pt x="32" y="13111"/>
                  </a:cubicBezTo>
                  <a:cubicBezTo>
                    <a:pt x="1" y="17355"/>
                    <a:pt x="2756" y="20838"/>
                    <a:pt x="3136" y="24955"/>
                  </a:cubicBezTo>
                  <a:cubicBezTo>
                    <a:pt x="3104" y="24987"/>
                    <a:pt x="3073" y="25018"/>
                    <a:pt x="3041" y="25018"/>
                  </a:cubicBezTo>
                  <a:cubicBezTo>
                    <a:pt x="2841" y="25161"/>
                    <a:pt x="2950" y="25407"/>
                    <a:pt x="3113" y="25407"/>
                  </a:cubicBezTo>
                  <a:cubicBezTo>
                    <a:pt x="3131" y="25407"/>
                    <a:pt x="3149" y="25405"/>
                    <a:pt x="3168" y="25398"/>
                  </a:cubicBezTo>
                  <a:cubicBezTo>
                    <a:pt x="3193" y="25436"/>
                    <a:pt x="3232" y="25454"/>
                    <a:pt x="3271" y="25454"/>
                  </a:cubicBezTo>
                  <a:cubicBezTo>
                    <a:pt x="3331" y="25454"/>
                    <a:pt x="3389" y="25412"/>
                    <a:pt x="3389" y="25335"/>
                  </a:cubicBezTo>
                  <a:lnTo>
                    <a:pt x="3389" y="25303"/>
                  </a:lnTo>
                  <a:cubicBezTo>
                    <a:pt x="7411" y="23023"/>
                    <a:pt x="13302" y="20141"/>
                    <a:pt x="12700" y="14694"/>
                  </a:cubicBezTo>
                  <a:cubicBezTo>
                    <a:pt x="12098" y="9564"/>
                    <a:pt x="7760" y="4940"/>
                    <a:pt x="3199" y="2914"/>
                  </a:cubicBezTo>
                  <a:cubicBezTo>
                    <a:pt x="3168" y="2819"/>
                    <a:pt x="3104" y="2755"/>
                    <a:pt x="3041" y="2724"/>
                  </a:cubicBezTo>
                  <a:cubicBezTo>
                    <a:pt x="2439" y="1805"/>
                    <a:pt x="1774" y="918"/>
                    <a:pt x="1141"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72" name="Google Shape;372;p38"/>
            <p:cNvSpPr/>
            <p:nvPr/>
          </p:nvSpPr>
          <p:spPr>
            <a:xfrm>
              <a:off x="119643" y="2069"/>
              <a:ext cx="1914351" cy="2031012"/>
            </a:xfrm>
            <a:custGeom>
              <a:avLst/>
              <a:gdLst/>
              <a:ahLst/>
              <a:cxnLst/>
              <a:rect l="l" t="t" r="r" b="b"/>
              <a:pathLst>
                <a:path w="59222" h="62831" extrusionOk="0">
                  <a:moveTo>
                    <a:pt x="35058" y="0"/>
                  </a:moveTo>
                  <a:cubicBezTo>
                    <a:pt x="34076" y="3610"/>
                    <a:pt x="32873" y="7189"/>
                    <a:pt x="31701" y="10704"/>
                  </a:cubicBezTo>
                  <a:cubicBezTo>
                    <a:pt x="30846" y="13364"/>
                    <a:pt x="29674" y="15549"/>
                    <a:pt x="27964" y="17703"/>
                  </a:cubicBezTo>
                  <a:cubicBezTo>
                    <a:pt x="26887" y="19096"/>
                    <a:pt x="25905" y="20363"/>
                    <a:pt x="25462" y="22073"/>
                  </a:cubicBezTo>
                  <a:cubicBezTo>
                    <a:pt x="25430" y="22137"/>
                    <a:pt x="25462" y="22200"/>
                    <a:pt x="25494" y="22232"/>
                  </a:cubicBezTo>
                  <a:cubicBezTo>
                    <a:pt x="25240" y="22358"/>
                    <a:pt x="24987" y="22485"/>
                    <a:pt x="24765" y="22612"/>
                  </a:cubicBezTo>
                  <a:cubicBezTo>
                    <a:pt x="24670" y="22643"/>
                    <a:pt x="24544" y="22707"/>
                    <a:pt x="24417" y="22770"/>
                  </a:cubicBezTo>
                  <a:cubicBezTo>
                    <a:pt x="24417" y="22738"/>
                    <a:pt x="24417" y="22738"/>
                    <a:pt x="24385" y="22707"/>
                  </a:cubicBezTo>
                  <a:cubicBezTo>
                    <a:pt x="21472" y="19793"/>
                    <a:pt x="18115" y="16721"/>
                    <a:pt x="13839" y="16151"/>
                  </a:cubicBezTo>
                  <a:cubicBezTo>
                    <a:pt x="13480" y="16107"/>
                    <a:pt x="13125" y="16086"/>
                    <a:pt x="12773" y="16086"/>
                  </a:cubicBezTo>
                  <a:cubicBezTo>
                    <a:pt x="11355" y="16086"/>
                    <a:pt x="9990" y="16435"/>
                    <a:pt x="8646" y="17070"/>
                  </a:cubicBezTo>
                  <a:cubicBezTo>
                    <a:pt x="5795" y="18495"/>
                    <a:pt x="3420" y="20046"/>
                    <a:pt x="158" y="20490"/>
                  </a:cubicBezTo>
                  <a:cubicBezTo>
                    <a:pt x="32" y="20490"/>
                    <a:pt x="0" y="20616"/>
                    <a:pt x="32" y="20711"/>
                  </a:cubicBezTo>
                  <a:cubicBezTo>
                    <a:pt x="32" y="20743"/>
                    <a:pt x="0" y="20806"/>
                    <a:pt x="32" y="20838"/>
                  </a:cubicBezTo>
                  <a:cubicBezTo>
                    <a:pt x="570" y="23847"/>
                    <a:pt x="2534" y="26285"/>
                    <a:pt x="4655" y="28375"/>
                  </a:cubicBezTo>
                  <a:cubicBezTo>
                    <a:pt x="6492" y="30180"/>
                    <a:pt x="9216" y="31067"/>
                    <a:pt x="11749" y="31669"/>
                  </a:cubicBezTo>
                  <a:cubicBezTo>
                    <a:pt x="5954" y="33474"/>
                    <a:pt x="1140" y="36609"/>
                    <a:pt x="317" y="43830"/>
                  </a:cubicBezTo>
                  <a:cubicBezTo>
                    <a:pt x="32" y="46268"/>
                    <a:pt x="63" y="48802"/>
                    <a:pt x="697" y="51145"/>
                  </a:cubicBezTo>
                  <a:cubicBezTo>
                    <a:pt x="1013" y="52317"/>
                    <a:pt x="1425" y="53995"/>
                    <a:pt x="2819" y="54280"/>
                  </a:cubicBezTo>
                  <a:cubicBezTo>
                    <a:pt x="2918" y="54298"/>
                    <a:pt x="3016" y="54306"/>
                    <a:pt x="3112" y="54306"/>
                  </a:cubicBezTo>
                  <a:cubicBezTo>
                    <a:pt x="3721" y="54306"/>
                    <a:pt x="4271" y="53993"/>
                    <a:pt x="4845" y="53774"/>
                  </a:cubicBezTo>
                  <a:cubicBezTo>
                    <a:pt x="5629" y="53454"/>
                    <a:pt x="6440" y="53002"/>
                    <a:pt x="7325" y="53002"/>
                  </a:cubicBezTo>
                  <a:cubicBezTo>
                    <a:pt x="7406" y="53002"/>
                    <a:pt x="7487" y="53006"/>
                    <a:pt x="7569" y="53014"/>
                  </a:cubicBezTo>
                  <a:cubicBezTo>
                    <a:pt x="8202" y="53077"/>
                    <a:pt x="8646" y="53584"/>
                    <a:pt x="9279" y="53647"/>
                  </a:cubicBezTo>
                  <a:cubicBezTo>
                    <a:pt x="9391" y="53659"/>
                    <a:pt x="9501" y="53664"/>
                    <a:pt x="9608" y="53664"/>
                  </a:cubicBezTo>
                  <a:cubicBezTo>
                    <a:pt x="10953" y="53664"/>
                    <a:pt x="11914" y="52776"/>
                    <a:pt x="12794" y="51779"/>
                  </a:cubicBezTo>
                  <a:cubicBezTo>
                    <a:pt x="12921" y="52982"/>
                    <a:pt x="13238" y="53995"/>
                    <a:pt x="13934" y="54629"/>
                  </a:cubicBezTo>
                  <a:cubicBezTo>
                    <a:pt x="13934" y="54661"/>
                    <a:pt x="13934" y="54692"/>
                    <a:pt x="13934" y="54724"/>
                  </a:cubicBezTo>
                  <a:cubicBezTo>
                    <a:pt x="15075" y="57384"/>
                    <a:pt x="17133" y="59189"/>
                    <a:pt x="19508" y="60709"/>
                  </a:cubicBezTo>
                  <a:cubicBezTo>
                    <a:pt x="20718" y="61483"/>
                    <a:pt x="22389" y="62830"/>
                    <a:pt x="23944" y="62830"/>
                  </a:cubicBezTo>
                  <a:cubicBezTo>
                    <a:pt x="24425" y="62830"/>
                    <a:pt x="24894" y="62702"/>
                    <a:pt x="25335" y="62388"/>
                  </a:cubicBezTo>
                  <a:cubicBezTo>
                    <a:pt x="25937" y="61944"/>
                    <a:pt x="26222" y="61121"/>
                    <a:pt x="26792" y="60709"/>
                  </a:cubicBezTo>
                  <a:cubicBezTo>
                    <a:pt x="27837" y="59918"/>
                    <a:pt x="29104" y="59949"/>
                    <a:pt x="30244" y="59506"/>
                  </a:cubicBezTo>
                  <a:cubicBezTo>
                    <a:pt x="31194" y="59157"/>
                    <a:pt x="31922" y="58556"/>
                    <a:pt x="32556" y="57764"/>
                  </a:cubicBezTo>
                  <a:cubicBezTo>
                    <a:pt x="34203" y="55706"/>
                    <a:pt x="35216" y="52665"/>
                    <a:pt x="35501" y="50037"/>
                  </a:cubicBezTo>
                  <a:cubicBezTo>
                    <a:pt x="37432" y="52670"/>
                    <a:pt x="40227" y="55059"/>
                    <a:pt x="43587" y="55059"/>
                  </a:cubicBezTo>
                  <a:cubicBezTo>
                    <a:pt x="43865" y="55059"/>
                    <a:pt x="44147" y="55043"/>
                    <a:pt x="44432" y="55009"/>
                  </a:cubicBezTo>
                  <a:cubicBezTo>
                    <a:pt x="46617" y="54756"/>
                    <a:pt x="49657" y="53520"/>
                    <a:pt x="51557" y="52412"/>
                  </a:cubicBezTo>
                  <a:cubicBezTo>
                    <a:pt x="52349" y="51905"/>
                    <a:pt x="52697" y="51557"/>
                    <a:pt x="52381" y="50575"/>
                  </a:cubicBezTo>
                  <a:cubicBezTo>
                    <a:pt x="51842" y="48738"/>
                    <a:pt x="49815" y="47250"/>
                    <a:pt x="48865" y="45540"/>
                  </a:cubicBezTo>
                  <a:cubicBezTo>
                    <a:pt x="47820" y="43671"/>
                    <a:pt x="47155" y="41676"/>
                    <a:pt x="45952" y="39903"/>
                  </a:cubicBezTo>
                  <a:cubicBezTo>
                    <a:pt x="46649" y="39808"/>
                    <a:pt x="47314" y="39618"/>
                    <a:pt x="48010" y="39333"/>
                  </a:cubicBezTo>
                  <a:cubicBezTo>
                    <a:pt x="49435" y="38763"/>
                    <a:pt x="50766" y="37876"/>
                    <a:pt x="52222" y="37369"/>
                  </a:cubicBezTo>
                  <a:cubicBezTo>
                    <a:pt x="53426" y="36926"/>
                    <a:pt x="54756" y="36768"/>
                    <a:pt x="55928" y="36261"/>
                  </a:cubicBezTo>
                  <a:cubicBezTo>
                    <a:pt x="58239" y="35247"/>
                    <a:pt x="59221" y="33094"/>
                    <a:pt x="58334" y="31226"/>
                  </a:cubicBezTo>
                  <a:cubicBezTo>
                    <a:pt x="58334" y="31162"/>
                    <a:pt x="58303" y="31067"/>
                    <a:pt x="58239" y="31067"/>
                  </a:cubicBezTo>
                  <a:cubicBezTo>
                    <a:pt x="57954" y="30529"/>
                    <a:pt x="57511" y="30054"/>
                    <a:pt x="56941" y="29610"/>
                  </a:cubicBezTo>
                  <a:cubicBezTo>
                    <a:pt x="54883" y="28090"/>
                    <a:pt x="52191" y="28407"/>
                    <a:pt x="49784" y="27964"/>
                  </a:cubicBezTo>
                  <a:cubicBezTo>
                    <a:pt x="47381" y="27507"/>
                    <a:pt x="45183" y="26438"/>
                    <a:pt x="42713" y="26438"/>
                  </a:cubicBezTo>
                  <a:cubicBezTo>
                    <a:pt x="42610" y="26438"/>
                    <a:pt x="42508" y="26440"/>
                    <a:pt x="42405" y="26444"/>
                  </a:cubicBezTo>
                  <a:lnTo>
                    <a:pt x="42342" y="26444"/>
                  </a:lnTo>
                  <a:cubicBezTo>
                    <a:pt x="41993" y="26032"/>
                    <a:pt x="41613" y="25620"/>
                    <a:pt x="41201" y="25272"/>
                  </a:cubicBezTo>
                  <a:cubicBezTo>
                    <a:pt x="39871" y="24195"/>
                    <a:pt x="38256" y="23562"/>
                    <a:pt x="36768" y="22770"/>
                  </a:cubicBezTo>
                  <a:cubicBezTo>
                    <a:pt x="35754" y="22232"/>
                    <a:pt x="34773" y="21408"/>
                    <a:pt x="33728" y="20901"/>
                  </a:cubicBezTo>
                  <a:cubicBezTo>
                    <a:pt x="33728" y="20870"/>
                    <a:pt x="33696" y="20838"/>
                    <a:pt x="33696" y="20806"/>
                  </a:cubicBezTo>
                  <a:cubicBezTo>
                    <a:pt x="32081" y="18241"/>
                    <a:pt x="33316" y="15074"/>
                    <a:pt x="33918" y="12383"/>
                  </a:cubicBezTo>
                  <a:cubicBezTo>
                    <a:pt x="34456" y="9944"/>
                    <a:pt x="34994" y="7537"/>
                    <a:pt x="35533" y="5130"/>
                  </a:cubicBezTo>
                  <a:cubicBezTo>
                    <a:pt x="35913" y="3420"/>
                    <a:pt x="36293" y="1710"/>
                    <a:pt x="36704"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73" name="Google Shape;373;p38"/>
            <p:cNvSpPr/>
            <p:nvPr/>
          </p:nvSpPr>
          <p:spPr>
            <a:xfrm>
              <a:off x="1795483" y="2069"/>
              <a:ext cx="734036" cy="523277"/>
            </a:xfrm>
            <a:custGeom>
              <a:avLst/>
              <a:gdLst/>
              <a:ahLst/>
              <a:cxnLst/>
              <a:rect l="l" t="t" r="r" b="b"/>
              <a:pathLst>
                <a:path w="22708" h="16188" extrusionOk="0">
                  <a:moveTo>
                    <a:pt x="0" y="0"/>
                  </a:moveTo>
                  <a:cubicBezTo>
                    <a:pt x="1330" y="950"/>
                    <a:pt x="2661" y="1868"/>
                    <a:pt x="4371" y="1995"/>
                  </a:cubicBezTo>
                  <a:cubicBezTo>
                    <a:pt x="4371" y="2027"/>
                    <a:pt x="4371" y="2027"/>
                    <a:pt x="4371" y="2027"/>
                  </a:cubicBezTo>
                  <a:cubicBezTo>
                    <a:pt x="3927" y="3959"/>
                    <a:pt x="5352" y="5510"/>
                    <a:pt x="6967" y="6365"/>
                  </a:cubicBezTo>
                  <a:cubicBezTo>
                    <a:pt x="8013" y="6935"/>
                    <a:pt x="9089" y="6872"/>
                    <a:pt x="10198" y="7126"/>
                  </a:cubicBezTo>
                  <a:cubicBezTo>
                    <a:pt x="11591" y="7442"/>
                    <a:pt x="12795" y="8076"/>
                    <a:pt x="13966" y="8836"/>
                  </a:cubicBezTo>
                  <a:cubicBezTo>
                    <a:pt x="14030" y="9184"/>
                    <a:pt x="14061" y="9501"/>
                    <a:pt x="14125" y="9849"/>
                  </a:cubicBezTo>
                  <a:cubicBezTo>
                    <a:pt x="14283" y="10641"/>
                    <a:pt x="14505" y="11274"/>
                    <a:pt x="15075" y="11844"/>
                  </a:cubicBezTo>
                  <a:cubicBezTo>
                    <a:pt x="15455" y="12161"/>
                    <a:pt x="15930" y="12288"/>
                    <a:pt x="16310" y="12541"/>
                  </a:cubicBezTo>
                  <a:cubicBezTo>
                    <a:pt x="17703" y="13491"/>
                    <a:pt x="18368" y="14346"/>
                    <a:pt x="18748" y="15866"/>
                  </a:cubicBezTo>
                  <a:cubicBezTo>
                    <a:pt x="18717" y="15929"/>
                    <a:pt x="18748" y="15993"/>
                    <a:pt x="18780" y="16024"/>
                  </a:cubicBezTo>
                  <a:cubicBezTo>
                    <a:pt x="18780" y="16056"/>
                    <a:pt x="18780" y="16056"/>
                    <a:pt x="18780" y="16056"/>
                  </a:cubicBezTo>
                  <a:cubicBezTo>
                    <a:pt x="18810" y="16147"/>
                    <a:pt x="18891" y="16187"/>
                    <a:pt x="18967" y="16187"/>
                  </a:cubicBezTo>
                  <a:cubicBezTo>
                    <a:pt x="19051" y="16187"/>
                    <a:pt x="19128" y="16139"/>
                    <a:pt x="19128" y="16056"/>
                  </a:cubicBezTo>
                  <a:cubicBezTo>
                    <a:pt x="19160" y="16056"/>
                    <a:pt x="19160" y="16024"/>
                    <a:pt x="19160" y="16024"/>
                  </a:cubicBezTo>
                  <a:cubicBezTo>
                    <a:pt x="21757" y="11971"/>
                    <a:pt x="22707" y="6492"/>
                    <a:pt x="19318" y="2597"/>
                  </a:cubicBezTo>
                  <a:cubicBezTo>
                    <a:pt x="18052" y="1172"/>
                    <a:pt x="16373" y="348"/>
                    <a:pt x="14536" y="0"/>
                  </a:cubicBezTo>
                  <a:lnTo>
                    <a:pt x="9691" y="0"/>
                  </a:lnTo>
                  <a:cubicBezTo>
                    <a:pt x="7918" y="317"/>
                    <a:pt x="6239" y="887"/>
                    <a:pt x="4814" y="1678"/>
                  </a:cubicBezTo>
                  <a:cubicBezTo>
                    <a:pt x="4782" y="1615"/>
                    <a:pt x="4719" y="1552"/>
                    <a:pt x="4592" y="1520"/>
                  </a:cubicBezTo>
                  <a:cubicBezTo>
                    <a:pt x="3167" y="1457"/>
                    <a:pt x="2090" y="792"/>
                    <a:pt x="1045"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374" name="Google Shape;374;p38"/>
            <p:cNvSpPr/>
            <p:nvPr/>
          </p:nvSpPr>
          <p:spPr>
            <a:xfrm>
              <a:off x="3170142" y="1153841"/>
              <a:ext cx="179210" cy="726666"/>
            </a:xfrm>
            <a:custGeom>
              <a:avLst/>
              <a:gdLst/>
              <a:ahLst/>
              <a:cxnLst/>
              <a:rect l="l" t="t" r="r" b="b"/>
              <a:pathLst>
                <a:path w="5544" h="22480" extrusionOk="0">
                  <a:moveTo>
                    <a:pt x="5245" y="1"/>
                  </a:moveTo>
                  <a:cubicBezTo>
                    <a:pt x="5183" y="1"/>
                    <a:pt x="5120" y="28"/>
                    <a:pt x="5074" y="93"/>
                  </a:cubicBezTo>
                  <a:cubicBezTo>
                    <a:pt x="3174" y="3228"/>
                    <a:pt x="1907" y="6648"/>
                    <a:pt x="1400" y="10290"/>
                  </a:cubicBezTo>
                  <a:cubicBezTo>
                    <a:pt x="830" y="14344"/>
                    <a:pt x="1242" y="18365"/>
                    <a:pt x="39" y="22324"/>
                  </a:cubicBezTo>
                  <a:cubicBezTo>
                    <a:pt x="1" y="22418"/>
                    <a:pt x="76" y="22479"/>
                    <a:pt x="156" y="22479"/>
                  </a:cubicBezTo>
                  <a:cubicBezTo>
                    <a:pt x="210" y="22479"/>
                    <a:pt x="266" y="22451"/>
                    <a:pt x="292" y="22387"/>
                  </a:cubicBezTo>
                  <a:cubicBezTo>
                    <a:pt x="1559" y="19126"/>
                    <a:pt x="1400" y="15642"/>
                    <a:pt x="1654" y="12222"/>
                  </a:cubicBezTo>
                  <a:cubicBezTo>
                    <a:pt x="1970" y="7946"/>
                    <a:pt x="3269" y="4019"/>
                    <a:pt x="5454" y="314"/>
                  </a:cubicBezTo>
                  <a:cubicBezTo>
                    <a:pt x="5544" y="157"/>
                    <a:pt x="5396" y="1"/>
                    <a:pt x="5245"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5" name="Google Shape;375;p38"/>
            <p:cNvSpPr/>
            <p:nvPr/>
          </p:nvSpPr>
          <p:spPr>
            <a:xfrm>
              <a:off x="3941536" y="1703026"/>
              <a:ext cx="255626" cy="103893"/>
            </a:xfrm>
            <a:custGeom>
              <a:avLst/>
              <a:gdLst/>
              <a:ahLst/>
              <a:cxnLst/>
              <a:rect l="l" t="t" r="r" b="b"/>
              <a:pathLst>
                <a:path w="7908" h="3214" extrusionOk="0">
                  <a:moveTo>
                    <a:pt x="117" y="0"/>
                  </a:moveTo>
                  <a:cubicBezTo>
                    <a:pt x="59" y="0"/>
                    <a:pt x="1" y="120"/>
                    <a:pt x="54" y="173"/>
                  </a:cubicBezTo>
                  <a:cubicBezTo>
                    <a:pt x="2239" y="1978"/>
                    <a:pt x="4963" y="3118"/>
                    <a:pt x="7781" y="3213"/>
                  </a:cubicBezTo>
                  <a:cubicBezTo>
                    <a:pt x="7876" y="3213"/>
                    <a:pt x="7908" y="3055"/>
                    <a:pt x="7813" y="3023"/>
                  </a:cubicBezTo>
                  <a:cubicBezTo>
                    <a:pt x="4994" y="2612"/>
                    <a:pt x="2461" y="1693"/>
                    <a:pt x="149" y="15"/>
                  </a:cubicBezTo>
                  <a:cubicBezTo>
                    <a:pt x="139" y="4"/>
                    <a:pt x="128" y="0"/>
                    <a:pt x="11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6" name="Google Shape;376;p38"/>
            <p:cNvSpPr/>
            <p:nvPr/>
          </p:nvSpPr>
          <p:spPr>
            <a:xfrm>
              <a:off x="3590379" y="1251789"/>
              <a:ext cx="286884" cy="422100"/>
            </a:xfrm>
            <a:custGeom>
              <a:avLst/>
              <a:gdLst/>
              <a:ahLst/>
              <a:cxnLst/>
              <a:rect l="l" t="t" r="r" b="b"/>
              <a:pathLst>
                <a:path w="8875" h="13058" extrusionOk="0">
                  <a:moveTo>
                    <a:pt x="115" y="0"/>
                  </a:moveTo>
                  <a:cubicBezTo>
                    <a:pt x="57" y="0"/>
                    <a:pt x="0" y="67"/>
                    <a:pt x="23" y="134"/>
                  </a:cubicBezTo>
                  <a:cubicBezTo>
                    <a:pt x="2366" y="4821"/>
                    <a:pt x="4932" y="9382"/>
                    <a:pt x="8700" y="13024"/>
                  </a:cubicBezTo>
                  <a:cubicBezTo>
                    <a:pt x="8724" y="13047"/>
                    <a:pt x="8748" y="13057"/>
                    <a:pt x="8769" y="13057"/>
                  </a:cubicBezTo>
                  <a:cubicBezTo>
                    <a:pt x="8833" y="13057"/>
                    <a:pt x="8874" y="12968"/>
                    <a:pt x="8827" y="12897"/>
                  </a:cubicBezTo>
                  <a:cubicBezTo>
                    <a:pt x="5122" y="9192"/>
                    <a:pt x="2715" y="4600"/>
                    <a:pt x="181" y="39"/>
                  </a:cubicBezTo>
                  <a:cubicBezTo>
                    <a:pt x="163" y="12"/>
                    <a:pt x="139" y="0"/>
                    <a:pt x="115"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7" name="Google Shape;377;p38"/>
            <p:cNvSpPr/>
            <p:nvPr/>
          </p:nvSpPr>
          <p:spPr>
            <a:xfrm>
              <a:off x="3577805" y="1324296"/>
              <a:ext cx="82623" cy="188649"/>
            </a:xfrm>
            <a:custGeom>
              <a:avLst/>
              <a:gdLst/>
              <a:ahLst/>
              <a:cxnLst/>
              <a:rect l="l" t="t" r="r" b="b"/>
              <a:pathLst>
                <a:path w="2556" h="5836" extrusionOk="0">
                  <a:moveTo>
                    <a:pt x="36" y="0"/>
                  </a:moveTo>
                  <a:cubicBezTo>
                    <a:pt x="16" y="0"/>
                    <a:pt x="0" y="22"/>
                    <a:pt x="0" y="45"/>
                  </a:cubicBezTo>
                  <a:cubicBezTo>
                    <a:pt x="602" y="2040"/>
                    <a:pt x="1394" y="3972"/>
                    <a:pt x="2439" y="5809"/>
                  </a:cubicBezTo>
                  <a:cubicBezTo>
                    <a:pt x="2448" y="5828"/>
                    <a:pt x="2464" y="5836"/>
                    <a:pt x="2481" y="5836"/>
                  </a:cubicBezTo>
                  <a:cubicBezTo>
                    <a:pt x="2517" y="5836"/>
                    <a:pt x="2556" y="5799"/>
                    <a:pt x="2534" y="5777"/>
                  </a:cubicBezTo>
                  <a:cubicBezTo>
                    <a:pt x="1520" y="3908"/>
                    <a:pt x="665" y="2008"/>
                    <a:pt x="63" y="13"/>
                  </a:cubicBezTo>
                  <a:cubicBezTo>
                    <a:pt x="54" y="4"/>
                    <a:pt x="45" y="0"/>
                    <a:pt x="3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8" name="Google Shape;378;p38"/>
            <p:cNvSpPr/>
            <p:nvPr/>
          </p:nvSpPr>
          <p:spPr>
            <a:xfrm>
              <a:off x="3647693" y="1230098"/>
              <a:ext cx="122415" cy="181925"/>
            </a:xfrm>
            <a:custGeom>
              <a:avLst/>
              <a:gdLst/>
              <a:ahLst/>
              <a:cxnLst/>
              <a:rect l="l" t="t" r="r" b="b"/>
              <a:pathLst>
                <a:path w="3787" h="5628" extrusionOk="0">
                  <a:moveTo>
                    <a:pt x="54" y="1"/>
                  </a:moveTo>
                  <a:cubicBezTo>
                    <a:pt x="26" y="1"/>
                    <a:pt x="1" y="23"/>
                    <a:pt x="23" y="45"/>
                  </a:cubicBezTo>
                  <a:cubicBezTo>
                    <a:pt x="973" y="2072"/>
                    <a:pt x="2145" y="3972"/>
                    <a:pt x="3665" y="5619"/>
                  </a:cubicBezTo>
                  <a:cubicBezTo>
                    <a:pt x="3671" y="5625"/>
                    <a:pt x="3679" y="5627"/>
                    <a:pt x="3688" y="5627"/>
                  </a:cubicBezTo>
                  <a:cubicBezTo>
                    <a:pt x="3728" y="5627"/>
                    <a:pt x="3786" y="5576"/>
                    <a:pt x="3760" y="5524"/>
                  </a:cubicBezTo>
                  <a:cubicBezTo>
                    <a:pt x="2367" y="3751"/>
                    <a:pt x="1132" y="2009"/>
                    <a:pt x="87" y="14"/>
                  </a:cubicBezTo>
                  <a:cubicBezTo>
                    <a:pt x="77" y="4"/>
                    <a:pt x="65" y="1"/>
                    <a:pt x="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79" name="Google Shape;379;p38"/>
            <p:cNvSpPr/>
            <p:nvPr/>
          </p:nvSpPr>
          <p:spPr>
            <a:xfrm>
              <a:off x="3280923" y="1212707"/>
              <a:ext cx="83657" cy="216965"/>
            </a:xfrm>
            <a:custGeom>
              <a:avLst/>
              <a:gdLst/>
              <a:ahLst/>
              <a:cxnLst/>
              <a:rect l="l" t="t" r="r" b="b"/>
              <a:pathLst>
                <a:path w="2588" h="6712" extrusionOk="0">
                  <a:moveTo>
                    <a:pt x="2560" y="0"/>
                  </a:moveTo>
                  <a:cubicBezTo>
                    <a:pt x="2552" y="0"/>
                    <a:pt x="2543" y="4"/>
                    <a:pt x="2534" y="13"/>
                  </a:cubicBezTo>
                  <a:cubicBezTo>
                    <a:pt x="1014" y="1850"/>
                    <a:pt x="0" y="4225"/>
                    <a:pt x="95" y="6664"/>
                  </a:cubicBezTo>
                  <a:cubicBezTo>
                    <a:pt x="111" y="6695"/>
                    <a:pt x="143" y="6711"/>
                    <a:pt x="170" y="6711"/>
                  </a:cubicBezTo>
                  <a:cubicBezTo>
                    <a:pt x="198" y="6711"/>
                    <a:pt x="222" y="6695"/>
                    <a:pt x="222" y="6664"/>
                  </a:cubicBezTo>
                  <a:cubicBezTo>
                    <a:pt x="380" y="4225"/>
                    <a:pt x="1014" y="1977"/>
                    <a:pt x="2565" y="45"/>
                  </a:cubicBezTo>
                  <a:cubicBezTo>
                    <a:pt x="2588" y="23"/>
                    <a:pt x="2578" y="0"/>
                    <a:pt x="25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0" name="Google Shape;380;p38"/>
            <p:cNvSpPr/>
            <p:nvPr/>
          </p:nvSpPr>
          <p:spPr>
            <a:xfrm>
              <a:off x="3358700" y="1247425"/>
              <a:ext cx="104474" cy="464090"/>
            </a:xfrm>
            <a:custGeom>
              <a:avLst/>
              <a:gdLst/>
              <a:ahLst/>
              <a:cxnLst/>
              <a:rect l="l" t="t" r="r" b="b"/>
              <a:pathLst>
                <a:path w="3232" h="14357" extrusionOk="0">
                  <a:moveTo>
                    <a:pt x="1022" y="0"/>
                  </a:moveTo>
                  <a:cubicBezTo>
                    <a:pt x="999" y="0"/>
                    <a:pt x="967" y="16"/>
                    <a:pt x="951" y="48"/>
                  </a:cubicBezTo>
                  <a:cubicBezTo>
                    <a:pt x="1" y="4861"/>
                    <a:pt x="2851" y="9453"/>
                    <a:pt x="1489" y="14267"/>
                  </a:cubicBezTo>
                  <a:cubicBezTo>
                    <a:pt x="1471" y="14322"/>
                    <a:pt x="1517" y="14356"/>
                    <a:pt x="1565" y="14356"/>
                  </a:cubicBezTo>
                  <a:cubicBezTo>
                    <a:pt x="1599" y="14356"/>
                    <a:pt x="1634" y="14339"/>
                    <a:pt x="1648" y="14299"/>
                  </a:cubicBezTo>
                  <a:cubicBezTo>
                    <a:pt x="3231" y="9580"/>
                    <a:pt x="191" y="4861"/>
                    <a:pt x="1046" y="48"/>
                  </a:cubicBezTo>
                  <a:cubicBezTo>
                    <a:pt x="1062" y="16"/>
                    <a:pt x="1046" y="0"/>
                    <a:pt x="102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1" name="Google Shape;381;p38"/>
            <p:cNvSpPr/>
            <p:nvPr/>
          </p:nvSpPr>
          <p:spPr>
            <a:xfrm>
              <a:off x="3199721" y="1169907"/>
              <a:ext cx="96425" cy="110293"/>
            </a:xfrm>
            <a:custGeom>
              <a:avLst/>
              <a:gdLst/>
              <a:ahLst/>
              <a:cxnLst/>
              <a:rect l="l" t="t" r="r" b="b"/>
              <a:pathLst>
                <a:path w="2983" h="3412" extrusionOk="0">
                  <a:moveTo>
                    <a:pt x="2887" y="1"/>
                  </a:moveTo>
                  <a:cubicBezTo>
                    <a:pt x="2878" y="1"/>
                    <a:pt x="2869" y="3"/>
                    <a:pt x="2860" y="7"/>
                  </a:cubicBezTo>
                  <a:cubicBezTo>
                    <a:pt x="1625" y="831"/>
                    <a:pt x="675" y="1971"/>
                    <a:pt x="42" y="3301"/>
                  </a:cubicBezTo>
                  <a:cubicBezTo>
                    <a:pt x="1" y="3363"/>
                    <a:pt x="53" y="3411"/>
                    <a:pt x="113" y="3411"/>
                  </a:cubicBezTo>
                  <a:cubicBezTo>
                    <a:pt x="145" y="3411"/>
                    <a:pt x="178" y="3397"/>
                    <a:pt x="200" y="3364"/>
                  </a:cubicBezTo>
                  <a:cubicBezTo>
                    <a:pt x="865" y="2066"/>
                    <a:pt x="1784" y="1021"/>
                    <a:pt x="2955" y="102"/>
                  </a:cubicBezTo>
                  <a:cubicBezTo>
                    <a:pt x="2983" y="75"/>
                    <a:pt x="2940" y="1"/>
                    <a:pt x="2887"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2" name="Google Shape;382;p38"/>
            <p:cNvSpPr/>
            <p:nvPr/>
          </p:nvSpPr>
          <p:spPr>
            <a:xfrm>
              <a:off x="3568592" y="1608538"/>
              <a:ext cx="19460" cy="114527"/>
            </a:xfrm>
            <a:custGeom>
              <a:avLst/>
              <a:gdLst/>
              <a:ahLst/>
              <a:cxnLst/>
              <a:rect l="l" t="t" r="r" b="b"/>
              <a:pathLst>
                <a:path w="602" h="3543" extrusionOk="0">
                  <a:moveTo>
                    <a:pt x="32" y="0"/>
                  </a:moveTo>
                  <a:cubicBezTo>
                    <a:pt x="16" y="0"/>
                    <a:pt x="0" y="8"/>
                    <a:pt x="0" y="24"/>
                  </a:cubicBezTo>
                  <a:cubicBezTo>
                    <a:pt x="0" y="1228"/>
                    <a:pt x="158" y="2368"/>
                    <a:pt x="475" y="3508"/>
                  </a:cubicBezTo>
                  <a:cubicBezTo>
                    <a:pt x="487" y="3532"/>
                    <a:pt x="509" y="3542"/>
                    <a:pt x="530" y="3542"/>
                  </a:cubicBezTo>
                  <a:cubicBezTo>
                    <a:pt x="566" y="3542"/>
                    <a:pt x="602" y="3515"/>
                    <a:pt x="602" y="3476"/>
                  </a:cubicBezTo>
                  <a:cubicBezTo>
                    <a:pt x="317" y="2336"/>
                    <a:pt x="158" y="1196"/>
                    <a:pt x="63" y="24"/>
                  </a:cubicBezTo>
                  <a:cubicBezTo>
                    <a:pt x="63" y="8"/>
                    <a:pt x="48" y="0"/>
                    <a:pt x="3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3" name="Google Shape;383;p38"/>
            <p:cNvSpPr/>
            <p:nvPr/>
          </p:nvSpPr>
          <p:spPr>
            <a:xfrm>
              <a:off x="3563904" y="1489352"/>
              <a:ext cx="67139" cy="176365"/>
            </a:xfrm>
            <a:custGeom>
              <a:avLst/>
              <a:gdLst/>
              <a:ahLst/>
              <a:cxnLst/>
              <a:rect l="l" t="t" r="r" b="b"/>
              <a:pathLst>
                <a:path w="2077" h="5456" extrusionOk="0">
                  <a:moveTo>
                    <a:pt x="34" y="1"/>
                  </a:moveTo>
                  <a:cubicBezTo>
                    <a:pt x="14" y="1"/>
                    <a:pt x="0" y="19"/>
                    <a:pt x="18" y="38"/>
                  </a:cubicBezTo>
                  <a:cubicBezTo>
                    <a:pt x="557" y="1874"/>
                    <a:pt x="1222" y="3679"/>
                    <a:pt x="1982" y="5421"/>
                  </a:cubicBezTo>
                  <a:cubicBezTo>
                    <a:pt x="1982" y="5445"/>
                    <a:pt x="1996" y="5456"/>
                    <a:pt x="2013" y="5456"/>
                  </a:cubicBezTo>
                  <a:cubicBezTo>
                    <a:pt x="2041" y="5456"/>
                    <a:pt x="2077" y="5429"/>
                    <a:pt x="2077" y="5390"/>
                  </a:cubicBezTo>
                  <a:cubicBezTo>
                    <a:pt x="1349" y="3616"/>
                    <a:pt x="684" y="1843"/>
                    <a:pt x="82" y="38"/>
                  </a:cubicBezTo>
                  <a:cubicBezTo>
                    <a:pt x="68" y="11"/>
                    <a:pt x="49" y="1"/>
                    <a:pt x="3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4" name="Google Shape;384;p38"/>
            <p:cNvSpPr/>
            <p:nvPr/>
          </p:nvSpPr>
          <p:spPr>
            <a:xfrm>
              <a:off x="3517387" y="835302"/>
              <a:ext cx="89088" cy="18522"/>
            </a:xfrm>
            <a:custGeom>
              <a:avLst/>
              <a:gdLst/>
              <a:ahLst/>
              <a:cxnLst/>
              <a:rect l="l" t="t" r="r" b="b"/>
              <a:pathLst>
                <a:path w="2756" h="573" extrusionOk="0">
                  <a:moveTo>
                    <a:pt x="2615" y="0"/>
                  </a:moveTo>
                  <a:cubicBezTo>
                    <a:pt x="1746" y="0"/>
                    <a:pt x="905" y="270"/>
                    <a:pt x="64" y="541"/>
                  </a:cubicBezTo>
                  <a:cubicBezTo>
                    <a:pt x="39" y="541"/>
                    <a:pt x="34" y="561"/>
                    <a:pt x="16" y="569"/>
                  </a:cubicBezTo>
                  <a:lnTo>
                    <a:pt x="16" y="569"/>
                  </a:lnTo>
                  <a:lnTo>
                    <a:pt x="2756" y="2"/>
                  </a:lnTo>
                  <a:cubicBezTo>
                    <a:pt x="2709" y="1"/>
                    <a:pt x="2662" y="0"/>
                    <a:pt x="2615" y="0"/>
                  </a:cubicBezTo>
                  <a:close/>
                  <a:moveTo>
                    <a:pt x="16" y="569"/>
                  </a:moveTo>
                  <a:lnTo>
                    <a:pt x="1" y="573"/>
                  </a:lnTo>
                  <a:cubicBezTo>
                    <a:pt x="7" y="573"/>
                    <a:pt x="12" y="571"/>
                    <a:pt x="16" y="569"/>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5" name="Google Shape;385;p38"/>
            <p:cNvSpPr/>
            <p:nvPr/>
          </p:nvSpPr>
          <p:spPr>
            <a:xfrm>
              <a:off x="2837218" y="1340394"/>
              <a:ext cx="84918" cy="102923"/>
            </a:xfrm>
            <a:custGeom>
              <a:avLst/>
              <a:gdLst/>
              <a:ahLst/>
              <a:cxnLst/>
              <a:rect l="l" t="t" r="r" b="b"/>
              <a:pathLst>
                <a:path w="2627" h="3184" extrusionOk="0">
                  <a:moveTo>
                    <a:pt x="2546" y="1"/>
                  </a:moveTo>
                  <a:cubicBezTo>
                    <a:pt x="2534" y="1"/>
                    <a:pt x="2523" y="7"/>
                    <a:pt x="2515" y="22"/>
                  </a:cubicBezTo>
                  <a:cubicBezTo>
                    <a:pt x="1534" y="909"/>
                    <a:pt x="678" y="1922"/>
                    <a:pt x="45" y="3094"/>
                  </a:cubicBezTo>
                  <a:cubicBezTo>
                    <a:pt x="0" y="3139"/>
                    <a:pt x="51" y="3183"/>
                    <a:pt x="95" y="3183"/>
                  </a:cubicBezTo>
                  <a:cubicBezTo>
                    <a:pt x="113" y="3183"/>
                    <a:pt x="131" y="3176"/>
                    <a:pt x="140" y="3157"/>
                  </a:cubicBezTo>
                  <a:cubicBezTo>
                    <a:pt x="837" y="2017"/>
                    <a:pt x="1629" y="1004"/>
                    <a:pt x="2579" y="85"/>
                  </a:cubicBezTo>
                  <a:cubicBezTo>
                    <a:pt x="2627" y="61"/>
                    <a:pt x="2583" y="1"/>
                    <a:pt x="254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6" name="Google Shape;386;p38"/>
            <p:cNvSpPr/>
            <p:nvPr/>
          </p:nvSpPr>
          <p:spPr>
            <a:xfrm>
              <a:off x="2924659" y="1465592"/>
              <a:ext cx="19201" cy="43154"/>
            </a:xfrm>
            <a:custGeom>
              <a:avLst/>
              <a:gdLst/>
              <a:ahLst/>
              <a:cxnLst/>
              <a:rect l="l" t="t" r="r" b="b"/>
              <a:pathLst>
                <a:path w="594" h="1335" extrusionOk="0">
                  <a:moveTo>
                    <a:pt x="511" y="0"/>
                  </a:moveTo>
                  <a:cubicBezTo>
                    <a:pt x="497" y="0"/>
                    <a:pt x="484" y="4"/>
                    <a:pt x="475" y="13"/>
                  </a:cubicBezTo>
                  <a:cubicBezTo>
                    <a:pt x="222" y="393"/>
                    <a:pt x="32" y="836"/>
                    <a:pt x="0" y="1311"/>
                  </a:cubicBezTo>
                  <a:cubicBezTo>
                    <a:pt x="0" y="1327"/>
                    <a:pt x="24" y="1335"/>
                    <a:pt x="48" y="1335"/>
                  </a:cubicBezTo>
                  <a:cubicBezTo>
                    <a:pt x="72" y="1335"/>
                    <a:pt x="95" y="1327"/>
                    <a:pt x="95" y="1311"/>
                  </a:cubicBezTo>
                  <a:cubicBezTo>
                    <a:pt x="159" y="868"/>
                    <a:pt x="285" y="424"/>
                    <a:pt x="570" y="76"/>
                  </a:cubicBezTo>
                  <a:cubicBezTo>
                    <a:pt x="594" y="29"/>
                    <a:pt x="549" y="0"/>
                    <a:pt x="51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7" name="Google Shape;387;p38"/>
            <p:cNvSpPr/>
            <p:nvPr/>
          </p:nvSpPr>
          <p:spPr>
            <a:xfrm>
              <a:off x="2808221" y="1161761"/>
              <a:ext cx="374194" cy="208432"/>
            </a:xfrm>
            <a:custGeom>
              <a:avLst/>
              <a:gdLst/>
              <a:ahLst/>
              <a:cxnLst/>
              <a:rect l="l" t="t" r="r" b="b"/>
              <a:pathLst>
                <a:path w="11576" h="6448" extrusionOk="0">
                  <a:moveTo>
                    <a:pt x="11507" y="1"/>
                  </a:moveTo>
                  <a:cubicBezTo>
                    <a:pt x="11501" y="1"/>
                    <a:pt x="11495" y="2"/>
                    <a:pt x="11488" y="6"/>
                  </a:cubicBezTo>
                  <a:cubicBezTo>
                    <a:pt x="7371" y="1209"/>
                    <a:pt x="2716" y="2824"/>
                    <a:pt x="24" y="6371"/>
                  </a:cubicBezTo>
                  <a:cubicBezTo>
                    <a:pt x="0" y="6418"/>
                    <a:pt x="45" y="6447"/>
                    <a:pt x="83" y="6447"/>
                  </a:cubicBezTo>
                  <a:cubicBezTo>
                    <a:pt x="97" y="6447"/>
                    <a:pt x="110" y="6443"/>
                    <a:pt x="119" y="6435"/>
                  </a:cubicBezTo>
                  <a:cubicBezTo>
                    <a:pt x="2842" y="3046"/>
                    <a:pt x="7498" y="1399"/>
                    <a:pt x="11520" y="133"/>
                  </a:cubicBezTo>
                  <a:cubicBezTo>
                    <a:pt x="11576" y="104"/>
                    <a:pt x="11557" y="1"/>
                    <a:pt x="11507"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8" name="Google Shape;388;p38"/>
            <p:cNvSpPr/>
            <p:nvPr/>
          </p:nvSpPr>
          <p:spPr>
            <a:xfrm>
              <a:off x="2741695" y="1401070"/>
              <a:ext cx="38337" cy="54112"/>
            </a:xfrm>
            <a:custGeom>
              <a:avLst/>
              <a:gdLst/>
              <a:ahLst/>
              <a:cxnLst/>
              <a:rect l="l" t="t" r="r" b="b"/>
              <a:pathLst>
                <a:path w="1186" h="1674" extrusionOk="0">
                  <a:moveTo>
                    <a:pt x="1133" y="0"/>
                  </a:moveTo>
                  <a:cubicBezTo>
                    <a:pt x="1121" y="0"/>
                    <a:pt x="1109" y="4"/>
                    <a:pt x="1100" y="13"/>
                  </a:cubicBezTo>
                  <a:cubicBezTo>
                    <a:pt x="847" y="615"/>
                    <a:pt x="467" y="1153"/>
                    <a:pt x="23" y="1628"/>
                  </a:cubicBezTo>
                  <a:cubicBezTo>
                    <a:pt x="1" y="1651"/>
                    <a:pt x="26" y="1673"/>
                    <a:pt x="54" y="1673"/>
                  </a:cubicBezTo>
                  <a:cubicBezTo>
                    <a:pt x="65" y="1673"/>
                    <a:pt x="77" y="1669"/>
                    <a:pt x="87" y="1660"/>
                  </a:cubicBezTo>
                  <a:cubicBezTo>
                    <a:pt x="562" y="1217"/>
                    <a:pt x="910" y="647"/>
                    <a:pt x="1163" y="45"/>
                  </a:cubicBezTo>
                  <a:cubicBezTo>
                    <a:pt x="1186" y="23"/>
                    <a:pt x="1161" y="0"/>
                    <a:pt x="113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89" name="Google Shape;389;p38"/>
            <p:cNvSpPr/>
            <p:nvPr/>
          </p:nvSpPr>
          <p:spPr>
            <a:xfrm>
              <a:off x="2904423" y="1268210"/>
              <a:ext cx="165342" cy="151378"/>
            </a:xfrm>
            <a:custGeom>
              <a:avLst/>
              <a:gdLst/>
              <a:ahLst/>
              <a:cxnLst/>
              <a:rect l="l" t="t" r="r" b="b"/>
              <a:pathLst>
                <a:path w="5115" h="4683" extrusionOk="0">
                  <a:moveTo>
                    <a:pt x="5022" y="0"/>
                  </a:moveTo>
                  <a:cubicBezTo>
                    <a:pt x="5014" y="0"/>
                    <a:pt x="5005" y="2"/>
                    <a:pt x="4997" y="6"/>
                  </a:cubicBezTo>
                  <a:cubicBezTo>
                    <a:pt x="3160" y="1337"/>
                    <a:pt x="1481" y="2857"/>
                    <a:pt x="25" y="4567"/>
                  </a:cubicBezTo>
                  <a:cubicBezTo>
                    <a:pt x="0" y="4615"/>
                    <a:pt x="32" y="4683"/>
                    <a:pt x="77" y="4683"/>
                  </a:cubicBezTo>
                  <a:cubicBezTo>
                    <a:pt x="90" y="4683"/>
                    <a:pt x="105" y="4676"/>
                    <a:pt x="120" y="4662"/>
                  </a:cubicBezTo>
                  <a:cubicBezTo>
                    <a:pt x="1640" y="3015"/>
                    <a:pt x="3286" y="1495"/>
                    <a:pt x="5060" y="133"/>
                  </a:cubicBezTo>
                  <a:cubicBezTo>
                    <a:pt x="5115" y="78"/>
                    <a:pt x="5075" y="0"/>
                    <a:pt x="502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0" name="Google Shape;390;p38"/>
            <p:cNvSpPr/>
            <p:nvPr/>
          </p:nvSpPr>
          <p:spPr>
            <a:xfrm>
              <a:off x="2734615" y="1196738"/>
              <a:ext cx="269914" cy="180470"/>
            </a:xfrm>
            <a:custGeom>
              <a:avLst/>
              <a:gdLst/>
              <a:ahLst/>
              <a:cxnLst/>
              <a:rect l="l" t="t" r="r" b="b"/>
              <a:pathLst>
                <a:path w="8350" h="5583" extrusionOk="0">
                  <a:moveTo>
                    <a:pt x="8254" y="1"/>
                  </a:moveTo>
                  <a:cubicBezTo>
                    <a:pt x="4993" y="919"/>
                    <a:pt x="2142" y="2819"/>
                    <a:pt x="52" y="5479"/>
                  </a:cubicBezTo>
                  <a:cubicBezTo>
                    <a:pt x="0" y="5531"/>
                    <a:pt x="54" y="5583"/>
                    <a:pt x="93" y="5583"/>
                  </a:cubicBezTo>
                  <a:cubicBezTo>
                    <a:pt x="102" y="5583"/>
                    <a:pt x="110" y="5580"/>
                    <a:pt x="116" y="5574"/>
                  </a:cubicBezTo>
                  <a:cubicBezTo>
                    <a:pt x="2396" y="3009"/>
                    <a:pt x="5056" y="1236"/>
                    <a:pt x="8286" y="127"/>
                  </a:cubicBezTo>
                  <a:cubicBezTo>
                    <a:pt x="8349" y="96"/>
                    <a:pt x="8318" y="1"/>
                    <a:pt x="82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1" name="Google Shape;391;p38"/>
            <p:cNvSpPr/>
            <p:nvPr/>
          </p:nvSpPr>
          <p:spPr>
            <a:xfrm>
              <a:off x="4088651" y="237499"/>
              <a:ext cx="3103" cy="8986"/>
            </a:xfrm>
            <a:custGeom>
              <a:avLst/>
              <a:gdLst/>
              <a:ahLst/>
              <a:cxnLst/>
              <a:rect l="l" t="t" r="r" b="b"/>
              <a:pathLst>
                <a:path w="96" h="278" extrusionOk="0">
                  <a:moveTo>
                    <a:pt x="32" y="1"/>
                  </a:moveTo>
                  <a:cubicBezTo>
                    <a:pt x="32" y="1"/>
                    <a:pt x="0" y="1"/>
                    <a:pt x="0" y="33"/>
                  </a:cubicBezTo>
                  <a:cubicBezTo>
                    <a:pt x="0" y="96"/>
                    <a:pt x="32" y="191"/>
                    <a:pt x="63" y="254"/>
                  </a:cubicBezTo>
                  <a:cubicBezTo>
                    <a:pt x="63" y="270"/>
                    <a:pt x="71" y="278"/>
                    <a:pt x="79" y="278"/>
                  </a:cubicBezTo>
                  <a:cubicBezTo>
                    <a:pt x="87" y="278"/>
                    <a:pt x="95" y="270"/>
                    <a:pt x="95" y="254"/>
                  </a:cubicBezTo>
                  <a:cubicBezTo>
                    <a:pt x="95" y="191"/>
                    <a:pt x="63" y="96"/>
                    <a:pt x="3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2" name="Google Shape;392;p38"/>
            <p:cNvSpPr/>
            <p:nvPr/>
          </p:nvSpPr>
          <p:spPr>
            <a:xfrm>
              <a:off x="3590088" y="2069"/>
              <a:ext cx="900865" cy="2442024"/>
            </a:xfrm>
            <a:custGeom>
              <a:avLst/>
              <a:gdLst/>
              <a:ahLst/>
              <a:cxnLst/>
              <a:rect l="l" t="t" r="r" b="b"/>
              <a:pathLst>
                <a:path w="27869" h="75546" extrusionOk="0">
                  <a:moveTo>
                    <a:pt x="27141" y="0"/>
                  </a:moveTo>
                  <a:cubicBezTo>
                    <a:pt x="26064" y="3579"/>
                    <a:pt x="24385" y="7126"/>
                    <a:pt x="22960" y="10197"/>
                  </a:cubicBezTo>
                  <a:cubicBezTo>
                    <a:pt x="17957" y="20933"/>
                    <a:pt x="7221" y="28027"/>
                    <a:pt x="2945" y="39079"/>
                  </a:cubicBezTo>
                  <a:cubicBezTo>
                    <a:pt x="2860" y="39271"/>
                    <a:pt x="3004" y="39434"/>
                    <a:pt x="3155" y="39434"/>
                  </a:cubicBezTo>
                  <a:cubicBezTo>
                    <a:pt x="3229" y="39434"/>
                    <a:pt x="3305" y="39395"/>
                    <a:pt x="3357" y="39301"/>
                  </a:cubicBezTo>
                  <a:cubicBezTo>
                    <a:pt x="7949" y="30212"/>
                    <a:pt x="15360" y="23308"/>
                    <a:pt x="20838" y="14948"/>
                  </a:cubicBezTo>
                  <a:lnTo>
                    <a:pt x="20838" y="14948"/>
                  </a:lnTo>
                  <a:cubicBezTo>
                    <a:pt x="19825" y="17513"/>
                    <a:pt x="19255" y="20268"/>
                    <a:pt x="18558" y="23023"/>
                  </a:cubicBezTo>
                  <a:cubicBezTo>
                    <a:pt x="17355" y="27710"/>
                    <a:pt x="14505" y="32207"/>
                    <a:pt x="14473" y="37148"/>
                  </a:cubicBezTo>
                  <a:cubicBezTo>
                    <a:pt x="14346" y="37211"/>
                    <a:pt x="14315" y="37338"/>
                    <a:pt x="14378" y="37464"/>
                  </a:cubicBezTo>
                  <a:cubicBezTo>
                    <a:pt x="9976" y="41930"/>
                    <a:pt x="3579" y="46743"/>
                    <a:pt x="3579" y="53615"/>
                  </a:cubicBezTo>
                  <a:cubicBezTo>
                    <a:pt x="3610" y="56941"/>
                    <a:pt x="5131" y="60076"/>
                    <a:pt x="5321" y="63401"/>
                  </a:cubicBezTo>
                  <a:cubicBezTo>
                    <a:pt x="5574" y="67803"/>
                    <a:pt x="3674" y="71857"/>
                    <a:pt x="349" y="74675"/>
                  </a:cubicBezTo>
                  <a:cubicBezTo>
                    <a:pt x="64" y="74675"/>
                    <a:pt x="0" y="75150"/>
                    <a:pt x="317" y="75214"/>
                  </a:cubicBezTo>
                  <a:cubicBezTo>
                    <a:pt x="1287" y="75439"/>
                    <a:pt x="2254" y="75545"/>
                    <a:pt x="3210" y="75545"/>
                  </a:cubicBezTo>
                  <a:cubicBezTo>
                    <a:pt x="11128" y="75545"/>
                    <a:pt x="18362" y="68283"/>
                    <a:pt x="20933" y="61248"/>
                  </a:cubicBezTo>
                  <a:cubicBezTo>
                    <a:pt x="23974" y="52792"/>
                    <a:pt x="21345" y="43418"/>
                    <a:pt x="14885" y="37338"/>
                  </a:cubicBezTo>
                  <a:cubicBezTo>
                    <a:pt x="14916" y="37306"/>
                    <a:pt x="14948" y="37274"/>
                    <a:pt x="14948" y="37211"/>
                  </a:cubicBezTo>
                  <a:cubicBezTo>
                    <a:pt x="15265" y="32429"/>
                    <a:pt x="17798" y="28217"/>
                    <a:pt x="19002" y="23625"/>
                  </a:cubicBezTo>
                  <a:cubicBezTo>
                    <a:pt x="20173" y="19096"/>
                    <a:pt x="20933" y="14441"/>
                    <a:pt x="23657" y="10514"/>
                  </a:cubicBezTo>
                  <a:cubicBezTo>
                    <a:pt x="23689" y="10419"/>
                    <a:pt x="23625" y="10356"/>
                    <a:pt x="23562" y="10356"/>
                  </a:cubicBezTo>
                  <a:cubicBezTo>
                    <a:pt x="24100" y="9311"/>
                    <a:pt x="24607" y="8234"/>
                    <a:pt x="25050" y="7126"/>
                  </a:cubicBezTo>
                  <a:cubicBezTo>
                    <a:pt x="26000" y="4845"/>
                    <a:pt x="27077" y="2439"/>
                    <a:pt x="27869"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393" name="Google Shape;393;p38"/>
            <p:cNvSpPr/>
            <p:nvPr/>
          </p:nvSpPr>
          <p:spPr>
            <a:xfrm>
              <a:off x="4562614" y="2069"/>
              <a:ext cx="1333923" cy="1629309"/>
            </a:xfrm>
            <a:custGeom>
              <a:avLst/>
              <a:gdLst/>
              <a:ahLst/>
              <a:cxnLst/>
              <a:rect l="l" t="t" r="r" b="b"/>
              <a:pathLst>
                <a:path w="41266" h="50404" extrusionOk="0">
                  <a:moveTo>
                    <a:pt x="1" y="0"/>
                  </a:moveTo>
                  <a:cubicBezTo>
                    <a:pt x="507" y="2660"/>
                    <a:pt x="1078" y="5289"/>
                    <a:pt x="2059" y="7854"/>
                  </a:cubicBezTo>
                  <a:cubicBezTo>
                    <a:pt x="2978" y="10229"/>
                    <a:pt x="4118" y="12509"/>
                    <a:pt x="5448" y="14663"/>
                  </a:cubicBezTo>
                  <a:cubicBezTo>
                    <a:pt x="5393" y="14630"/>
                    <a:pt x="5331" y="14612"/>
                    <a:pt x="5272" y="14612"/>
                  </a:cubicBezTo>
                  <a:cubicBezTo>
                    <a:pt x="5159" y="14612"/>
                    <a:pt x="5057" y="14676"/>
                    <a:pt x="5036" y="14821"/>
                  </a:cubicBezTo>
                  <a:cubicBezTo>
                    <a:pt x="4118" y="19223"/>
                    <a:pt x="3358" y="24068"/>
                    <a:pt x="4783" y="28439"/>
                  </a:cubicBezTo>
                  <a:cubicBezTo>
                    <a:pt x="6113" y="32524"/>
                    <a:pt x="8488" y="34139"/>
                    <a:pt x="12035" y="35976"/>
                  </a:cubicBezTo>
                  <a:cubicBezTo>
                    <a:pt x="14315" y="37179"/>
                    <a:pt x="14949" y="39174"/>
                    <a:pt x="16849" y="40663"/>
                  </a:cubicBezTo>
                  <a:cubicBezTo>
                    <a:pt x="18844" y="42215"/>
                    <a:pt x="21282" y="43323"/>
                    <a:pt x="23626" y="44178"/>
                  </a:cubicBezTo>
                  <a:cubicBezTo>
                    <a:pt x="26096" y="45033"/>
                    <a:pt x="28566" y="45413"/>
                    <a:pt x="31131" y="45825"/>
                  </a:cubicBezTo>
                  <a:cubicBezTo>
                    <a:pt x="34932" y="46427"/>
                    <a:pt x="37687" y="47757"/>
                    <a:pt x="40569" y="50322"/>
                  </a:cubicBezTo>
                  <a:cubicBezTo>
                    <a:pt x="40638" y="50379"/>
                    <a:pt x="40710" y="50403"/>
                    <a:pt x="40778" y="50403"/>
                  </a:cubicBezTo>
                  <a:cubicBezTo>
                    <a:pt x="40898" y="50403"/>
                    <a:pt x="41003" y="50328"/>
                    <a:pt x="41044" y="50227"/>
                  </a:cubicBezTo>
                  <a:cubicBezTo>
                    <a:pt x="41202" y="50164"/>
                    <a:pt x="41266" y="50005"/>
                    <a:pt x="41171" y="49815"/>
                  </a:cubicBezTo>
                  <a:cubicBezTo>
                    <a:pt x="39714" y="47250"/>
                    <a:pt x="39872" y="44431"/>
                    <a:pt x="39017" y="41676"/>
                  </a:cubicBezTo>
                  <a:cubicBezTo>
                    <a:pt x="38479" y="39998"/>
                    <a:pt x="37529" y="38604"/>
                    <a:pt x="36420" y="37211"/>
                  </a:cubicBezTo>
                  <a:cubicBezTo>
                    <a:pt x="34298" y="34519"/>
                    <a:pt x="32842" y="32556"/>
                    <a:pt x="31575" y="29357"/>
                  </a:cubicBezTo>
                  <a:cubicBezTo>
                    <a:pt x="30751" y="27172"/>
                    <a:pt x="29960" y="25113"/>
                    <a:pt x="28440" y="23277"/>
                  </a:cubicBezTo>
                  <a:cubicBezTo>
                    <a:pt x="27268" y="21788"/>
                    <a:pt x="25779" y="20521"/>
                    <a:pt x="24006" y="19730"/>
                  </a:cubicBezTo>
                  <a:cubicBezTo>
                    <a:pt x="21472" y="18558"/>
                    <a:pt x="18939" y="18526"/>
                    <a:pt x="16659" y="16594"/>
                  </a:cubicBezTo>
                  <a:cubicBezTo>
                    <a:pt x="15139" y="15328"/>
                    <a:pt x="14410" y="14441"/>
                    <a:pt x="12415" y="14251"/>
                  </a:cubicBezTo>
                  <a:cubicBezTo>
                    <a:pt x="11989" y="14208"/>
                    <a:pt x="11569" y="14193"/>
                    <a:pt x="11153" y="14193"/>
                  </a:cubicBezTo>
                  <a:cubicBezTo>
                    <a:pt x="10333" y="14193"/>
                    <a:pt x="9528" y="14249"/>
                    <a:pt x="8721" y="14249"/>
                  </a:cubicBezTo>
                  <a:cubicBezTo>
                    <a:pt x="7839" y="14249"/>
                    <a:pt x="6956" y="14182"/>
                    <a:pt x="6050" y="13903"/>
                  </a:cubicBezTo>
                  <a:cubicBezTo>
                    <a:pt x="4878" y="11844"/>
                    <a:pt x="3864" y="9754"/>
                    <a:pt x="3041" y="7537"/>
                  </a:cubicBezTo>
                  <a:cubicBezTo>
                    <a:pt x="2123" y="5099"/>
                    <a:pt x="1584" y="2534"/>
                    <a:pt x="1078"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394" name="Google Shape;394;p38"/>
            <p:cNvSpPr/>
            <p:nvPr/>
          </p:nvSpPr>
          <p:spPr>
            <a:xfrm>
              <a:off x="3059782" y="2069"/>
              <a:ext cx="1253046" cy="1433905"/>
            </a:xfrm>
            <a:custGeom>
              <a:avLst/>
              <a:gdLst/>
              <a:ahLst/>
              <a:cxnLst/>
              <a:rect l="l" t="t" r="r" b="b"/>
              <a:pathLst>
                <a:path w="38764" h="44359" extrusionOk="0">
                  <a:moveTo>
                    <a:pt x="1" y="0"/>
                  </a:moveTo>
                  <a:cubicBezTo>
                    <a:pt x="381" y="918"/>
                    <a:pt x="824" y="1773"/>
                    <a:pt x="1457" y="2565"/>
                  </a:cubicBezTo>
                  <a:cubicBezTo>
                    <a:pt x="2027" y="3262"/>
                    <a:pt x="4498" y="4782"/>
                    <a:pt x="5353" y="5859"/>
                  </a:cubicBezTo>
                  <a:cubicBezTo>
                    <a:pt x="5321" y="5890"/>
                    <a:pt x="5289" y="5922"/>
                    <a:pt x="5321" y="5985"/>
                  </a:cubicBezTo>
                  <a:cubicBezTo>
                    <a:pt x="4783" y="6429"/>
                    <a:pt x="4276" y="6904"/>
                    <a:pt x="3738" y="7347"/>
                  </a:cubicBezTo>
                  <a:cubicBezTo>
                    <a:pt x="3643" y="7347"/>
                    <a:pt x="3516" y="7442"/>
                    <a:pt x="3484" y="7537"/>
                  </a:cubicBezTo>
                  <a:cubicBezTo>
                    <a:pt x="3168" y="10482"/>
                    <a:pt x="7284" y="13016"/>
                    <a:pt x="9406" y="14409"/>
                  </a:cubicBezTo>
                  <a:cubicBezTo>
                    <a:pt x="12543" y="16471"/>
                    <a:pt x="16159" y="17734"/>
                    <a:pt x="19888" y="17734"/>
                  </a:cubicBezTo>
                  <a:cubicBezTo>
                    <a:pt x="20225" y="17734"/>
                    <a:pt x="20563" y="17724"/>
                    <a:pt x="20902" y="17703"/>
                  </a:cubicBezTo>
                  <a:cubicBezTo>
                    <a:pt x="23436" y="17513"/>
                    <a:pt x="25779" y="16785"/>
                    <a:pt x="27869" y="15486"/>
                  </a:cubicBezTo>
                  <a:lnTo>
                    <a:pt x="27869" y="15486"/>
                  </a:lnTo>
                  <a:cubicBezTo>
                    <a:pt x="25653" y="17386"/>
                    <a:pt x="23341" y="19128"/>
                    <a:pt x="20902" y="20838"/>
                  </a:cubicBezTo>
                  <a:cubicBezTo>
                    <a:pt x="20412" y="20778"/>
                    <a:pt x="19912" y="20749"/>
                    <a:pt x="19407" y="20749"/>
                  </a:cubicBezTo>
                  <a:cubicBezTo>
                    <a:pt x="15632" y="20749"/>
                    <a:pt x="11583" y="22412"/>
                    <a:pt x="9628" y="25652"/>
                  </a:cubicBezTo>
                  <a:cubicBezTo>
                    <a:pt x="6208" y="31384"/>
                    <a:pt x="11306" y="38414"/>
                    <a:pt x="7094" y="43893"/>
                  </a:cubicBezTo>
                  <a:cubicBezTo>
                    <a:pt x="7031" y="43925"/>
                    <a:pt x="6999" y="43988"/>
                    <a:pt x="7031" y="44020"/>
                  </a:cubicBezTo>
                  <a:cubicBezTo>
                    <a:pt x="6985" y="44181"/>
                    <a:pt x="7123" y="44359"/>
                    <a:pt x="7275" y="44359"/>
                  </a:cubicBezTo>
                  <a:cubicBezTo>
                    <a:pt x="7332" y="44359"/>
                    <a:pt x="7391" y="44334"/>
                    <a:pt x="7443" y="44273"/>
                  </a:cubicBezTo>
                  <a:cubicBezTo>
                    <a:pt x="7538" y="44146"/>
                    <a:pt x="7633" y="44020"/>
                    <a:pt x="7728" y="43925"/>
                  </a:cubicBezTo>
                  <a:cubicBezTo>
                    <a:pt x="11306" y="42151"/>
                    <a:pt x="14093" y="39143"/>
                    <a:pt x="16025" y="35659"/>
                  </a:cubicBezTo>
                  <a:cubicBezTo>
                    <a:pt x="17039" y="33822"/>
                    <a:pt x="17799" y="31859"/>
                    <a:pt x="18337" y="29832"/>
                  </a:cubicBezTo>
                  <a:cubicBezTo>
                    <a:pt x="19065" y="26982"/>
                    <a:pt x="19002" y="23942"/>
                    <a:pt x="20744" y="21472"/>
                  </a:cubicBezTo>
                  <a:cubicBezTo>
                    <a:pt x="20839" y="21408"/>
                    <a:pt x="20902" y="21377"/>
                    <a:pt x="20966" y="21345"/>
                  </a:cubicBezTo>
                  <a:cubicBezTo>
                    <a:pt x="20997" y="21345"/>
                    <a:pt x="20997" y="21345"/>
                    <a:pt x="20997" y="21313"/>
                  </a:cubicBezTo>
                  <a:cubicBezTo>
                    <a:pt x="21029" y="21313"/>
                    <a:pt x="21061" y="21313"/>
                    <a:pt x="21092" y="21281"/>
                  </a:cubicBezTo>
                  <a:cubicBezTo>
                    <a:pt x="25336" y="19001"/>
                    <a:pt x="29104" y="15644"/>
                    <a:pt x="32145" y="11908"/>
                  </a:cubicBezTo>
                  <a:cubicBezTo>
                    <a:pt x="33887" y="10166"/>
                    <a:pt x="35438" y="8139"/>
                    <a:pt x="35913" y="5764"/>
                  </a:cubicBezTo>
                  <a:cubicBezTo>
                    <a:pt x="36040" y="5637"/>
                    <a:pt x="36135" y="5542"/>
                    <a:pt x="36262" y="5415"/>
                  </a:cubicBezTo>
                  <a:cubicBezTo>
                    <a:pt x="36275" y="5419"/>
                    <a:pt x="36288" y="5420"/>
                    <a:pt x="36301" y="5420"/>
                  </a:cubicBezTo>
                  <a:cubicBezTo>
                    <a:pt x="36407" y="5420"/>
                    <a:pt x="36480" y="5307"/>
                    <a:pt x="36452" y="5194"/>
                  </a:cubicBezTo>
                  <a:cubicBezTo>
                    <a:pt x="36515" y="5099"/>
                    <a:pt x="36578" y="5035"/>
                    <a:pt x="36642" y="4972"/>
                  </a:cubicBezTo>
                  <a:cubicBezTo>
                    <a:pt x="36737" y="4830"/>
                    <a:pt x="36618" y="4651"/>
                    <a:pt x="36486" y="4651"/>
                  </a:cubicBezTo>
                  <a:cubicBezTo>
                    <a:pt x="36442" y="4651"/>
                    <a:pt x="36396" y="4671"/>
                    <a:pt x="36357" y="4719"/>
                  </a:cubicBezTo>
                  <a:lnTo>
                    <a:pt x="36262" y="4814"/>
                  </a:lnTo>
                  <a:cubicBezTo>
                    <a:pt x="36230" y="4750"/>
                    <a:pt x="36198" y="4719"/>
                    <a:pt x="36167" y="4687"/>
                  </a:cubicBezTo>
                  <a:cubicBezTo>
                    <a:pt x="37243" y="3230"/>
                    <a:pt x="38067" y="1647"/>
                    <a:pt x="38764" y="0"/>
                  </a:cubicBezTo>
                  <a:lnTo>
                    <a:pt x="38067" y="0"/>
                  </a:lnTo>
                  <a:cubicBezTo>
                    <a:pt x="37433" y="1583"/>
                    <a:pt x="36578" y="3104"/>
                    <a:pt x="35502" y="4560"/>
                  </a:cubicBezTo>
                  <a:cubicBezTo>
                    <a:pt x="35407" y="4529"/>
                    <a:pt x="35280" y="4497"/>
                    <a:pt x="35153" y="4402"/>
                  </a:cubicBezTo>
                  <a:cubicBezTo>
                    <a:pt x="34868" y="4434"/>
                    <a:pt x="34583" y="4465"/>
                    <a:pt x="34267" y="4497"/>
                  </a:cubicBezTo>
                  <a:cubicBezTo>
                    <a:pt x="32936" y="4339"/>
                    <a:pt x="31923" y="3737"/>
                    <a:pt x="31195" y="2724"/>
                  </a:cubicBezTo>
                  <a:cubicBezTo>
                    <a:pt x="30783" y="2312"/>
                    <a:pt x="30466" y="1805"/>
                    <a:pt x="30086" y="1362"/>
                  </a:cubicBezTo>
                  <a:cubicBezTo>
                    <a:pt x="29643" y="855"/>
                    <a:pt x="29168" y="412"/>
                    <a:pt x="28693"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395" name="Google Shape;395;p38"/>
            <p:cNvSpPr/>
            <p:nvPr/>
          </p:nvSpPr>
          <p:spPr>
            <a:xfrm>
              <a:off x="242190" y="2069"/>
              <a:ext cx="1149930" cy="257081"/>
            </a:xfrm>
            <a:custGeom>
              <a:avLst/>
              <a:gdLst/>
              <a:ahLst/>
              <a:cxnLst/>
              <a:rect l="l" t="t" r="r" b="b"/>
              <a:pathLst>
                <a:path w="35574" h="7953" extrusionOk="0">
                  <a:moveTo>
                    <a:pt x="2828" y="0"/>
                  </a:moveTo>
                  <a:cubicBezTo>
                    <a:pt x="1783" y="1298"/>
                    <a:pt x="864" y="2692"/>
                    <a:pt x="104" y="4212"/>
                  </a:cubicBezTo>
                  <a:cubicBezTo>
                    <a:pt x="1" y="4398"/>
                    <a:pt x="181" y="4557"/>
                    <a:pt x="362" y="4557"/>
                  </a:cubicBezTo>
                  <a:cubicBezTo>
                    <a:pt x="459" y="4557"/>
                    <a:pt x="556" y="4512"/>
                    <a:pt x="611" y="4402"/>
                  </a:cubicBezTo>
                  <a:cubicBezTo>
                    <a:pt x="1534" y="4180"/>
                    <a:pt x="2437" y="4084"/>
                    <a:pt x="3323" y="4084"/>
                  </a:cubicBezTo>
                  <a:cubicBezTo>
                    <a:pt x="7881" y="4084"/>
                    <a:pt x="12029" y="6614"/>
                    <a:pt x="16509" y="7569"/>
                  </a:cubicBezTo>
                  <a:cubicBezTo>
                    <a:pt x="17577" y="7794"/>
                    <a:pt x="18678" y="7952"/>
                    <a:pt x="19773" y="7952"/>
                  </a:cubicBezTo>
                  <a:cubicBezTo>
                    <a:pt x="20529" y="7952"/>
                    <a:pt x="21282" y="7877"/>
                    <a:pt x="22019" y="7696"/>
                  </a:cubicBezTo>
                  <a:cubicBezTo>
                    <a:pt x="24711" y="7030"/>
                    <a:pt x="26738" y="4940"/>
                    <a:pt x="29145" y="3705"/>
                  </a:cubicBezTo>
                  <a:cubicBezTo>
                    <a:pt x="29240" y="3674"/>
                    <a:pt x="29272" y="3610"/>
                    <a:pt x="29272" y="3547"/>
                  </a:cubicBezTo>
                  <a:cubicBezTo>
                    <a:pt x="31773" y="3325"/>
                    <a:pt x="33927" y="1932"/>
                    <a:pt x="35574" y="0"/>
                  </a:cubicBezTo>
                  <a:lnTo>
                    <a:pt x="34275" y="0"/>
                  </a:lnTo>
                  <a:cubicBezTo>
                    <a:pt x="33389" y="887"/>
                    <a:pt x="32375" y="1647"/>
                    <a:pt x="31203" y="2153"/>
                  </a:cubicBezTo>
                  <a:cubicBezTo>
                    <a:pt x="30095" y="1900"/>
                    <a:pt x="28955" y="950"/>
                    <a:pt x="27973" y="0"/>
                  </a:cubicBezTo>
                  <a:lnTo>
                    <a:pt x="27403" y="0"/>
                  </a:lnTo>
                  <a:cubicBezTo>
                    <a:pt x="27656" y="190"/>
                    <a:pt x="27878" y="412"/>
                    <a:pt x="28100" y="602"/>
                  </a:cubicBezTo>
                  <a:cubicBezTo>
                    <a:pt x="28860" y="1235"/>
                    <a:pt x="29683" y="2027"/>
                    <a:pt x="30570" y="2375"/>
                  </a:cubicBezTo>
                  <a:cubicBezTo>
                    <a:pt x="29937" y="2565"/>
                    <a:pt x="29303" y="2724"/>
                    <a:pt x="28575" y="2755"/>
                  </a:cubicBezTo>
                  <a:cubicBezTo>
                    <a:pt x="28394" y="2769"/>
                    <a:pt x="28212" y="2776"/>
                    <a:pt x="28031" y="2776"/>
                  </a:cubicBezTo>
                  <a:cubicBezTo>
                    <a:pt x="24906" y="2776"/>
                    <a:pt x="21683" y="808"/>
                    <a:pt x="18631" y="0"/>
                  </a:cubicBezTo>
                  <a:lnTo>
                    <a:pt x="15749" y="0"/>
                  </a:lnTo>
                  <a:cubicBezTo>
                    <a:pt x="19486" y="538"/>
                    <a:pt x="22684" y="2248"/>
                    <a:pt x="26326" y="3262"/>
                  </a:cubicBezTo>
                  <a:cubicBezTo>
                    <a:pt x="27055" y="3484"/>
                    <a:pt x="27751" y="3547"/>
                    <a:pt x="28448" y="3579"/>
                  </a:cubicBezTo>
                  <a:cubicBezTo>
                    <a:pt x="26168" y="4655"/>
                    <a:pt x="24363" y="6524"/>
                    <a:pt x="21829" y="7094"/>
                  </a:cubicBezTo>
                  <a:cubicBezTo>
                    <a:pt x="21104" y="7264"/>
                    <a:pt x="20373" y="7337"/>
                    <a:pt x="19642" y="7337"/>
                  </a:cubicBezTo>
                  <a:cubicBezTo>
                    <a:pt x="17371" y="7337"/>
                    <a:pt x="15094" y="6625"/>
                    <a:pt x="12962" y="5859"/>
                  </a:cubicBezTo>
                  <a:cubicBezTo>
                    <a:pt x="9822" y="4732"/>
                    <a:pt x="6705" y="3445"/>
                    <a:pt x="3417" y="3445"/>
                  </a:cubicBezTo>
                  <a:cubicBezTo>
                    <a:pt x="2825" y="3445"/>
                    <a:pt x="2228" y="3487"/>
                    <a:pt x="1624" y="3579"/>
                  </a:cubicBezTo>
                  <a:cubicBezTo>
                    <a:pt x="4221" y="1615"/>
                    <a:pt x="7198" y="443"/>
                    <a:pt x="10333" y="0"/>
                  </a:cubicBezTo>
                  <a:lnTo>
                    <a:pt x="7832" y="0"/>
                  </a:lnTo>
                  <a:cubicBezTo>
                    <a:pt x="5456" y="633"/>
                    <a:pt x="3208" y="1742"/>
                    <a:pt x="1181" y="3357"/>
                  </a:cubicBezTo>
                  <a:cubicBezTo>
                    <a:pt x="1878" y="2153"/>
                    <a:pt x="2701" y="1045"/>
                    <a:pt x="36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6" name="Google Shape;396;p38"/>
            <p:cNvSpPr/>
            <p:nvPr/>
          </p:nvSpPr>
          <p:spPr>
            <a:xfrm>
              <a:off x="1574341" y="2069"/>
              <a:ext cx="444501" cy="898829"/>
            </a:xfrm>
            <a:custGeom>
              <a:avLst/>
              <a:gdLst/>
              <a:ahLst/>
              <a:cxnLst/>
              <a:rect l="l" t="t" r="r" b="b"/>
              <a:pathLst>
                <a:path w="13751" h="27806" extrusionOk="0">
                  <a:moveTo>
                    <a:pt x="1" y="0"/>
                  </a:moveTo>
                  <a:cubicBezTo>
                    <a:pt x="127" y="1140"/>
                    <a:pt x="317" y="2280"/>
                    <a:pt x="602" y="3420"/>
                  </a:cubicBezTo>
                  <a:cubicBezTo>
                    <a:pt x="1394" y="6777"/>
                    <a:pt x="1014" y="10229"/>
                    <a:pt x="1901" y="13554"/>
                  </a:cubicBezTo>
                  <a:cubicBezTo>
                    <a:pt x="3484" y="19508"/>
                    <a:pt x="8203" y="24227"/>
                    <a:pt x="13112" y="27647"/>
                  </a:cubicBezTo>
                  <a:cubicBezTo>
                    <a:pt x="13143" y="27679"/>
                    <a:pt x="13175" y="27710"/>
                    <a:pt x="13238" y="27742"/>
                  </a:cubicBezTo>
                  <a:cubicBezTo>
                    <a:pt x="13290" y="27787"/>
                    <a:pt x="13344" y="27806"/>
                    <a:pt x="13395" y="27806"/>
                  </a:cubicBezTo>
                  <a:cubicBezTo>
                    <a:pt x="13595" y="27806"/>
                    <a:pt x="13751" y="27513"/>
                    <a:pt x="13523" y="27362"/>
                  </a:cubicBezTo>
                  <a:cubicBezTo>
                    <a:pt x="9882" y="24448"/>
                    <a:pt x="10135" y="19761"/>
                    <a:pt x="9850" y="15549"/>
                  </a:cubicBezTo>
                  <a:cubicBezTo>
                    <a:pt x="9597" y="12478"/>
                    <a:pt x="8805" y="10451"/>
                    <a:pt x="7253" y="7886"/>
                  </a:cubicBezTo>
                  <a:cubicBezTo>
                    <a:pt x="5796" y="5447"/>
                    <a:pt x="7158" y="2850"/>
                    <a:pt x="5733" y="253"/>
                  </a:cubicBezTo>
                  <a:cubicBezTo>
                    <a:pt x="5701" y="190"/>
                    <a:pt x="5638" y="95"/>
                    <a:pt x="5575" y="0"/>
                  </a:cubicBezTo>
                  <a:lnTo>
                    <a:pt x="5195" y="0"/>
                  </a:lnTo>
                  <a:cubicBezTo>
                    <a:pt x="5670" y="855"/>
                    <a:pt x="6018" y="1710"/>
                    <a:pt x="6145" y="2597"/>
                  </a:cubicBezTo>
                  <a:cubicBezTo>
                    <a:pt x="6335" y="3895"/>
                    <a:pt x="5670" y="5004"/>
                    <a:pt x="5860" y="6239"/>
                  </a:cubicBezTo>
                  <a:cubicBezTo>
                    <a:pt x="6050" y="7506"/>
                    <a:pt x="7190" y="8456"/>
                    <a:pt x="7791" y="9501"/>
                  </a:cubicBezTo>
                  <a:cubicBezTo>
                    <a:pt x="10673" y="14346"/>
                    <a:pt x="8425" y="20901"/>
                    <a:pt x="11275" y="25557"/>
                  </a:cubicBezTo>
                  <a:cubicBezTo>
                    <a:pt x="7031" y="21947"/>
                    <a:pt x="3168" y="17798"/>
                    <a:pt x="2186" y="12034"/>
                  </a:cubicBezTo>
                  <a:cubicBezTo>
                    <a:pt x="1774" y="9564"/>
                    <a:pt x="2091" y="7062"/>
                    <a:pt x="1521" y="4624"/>
                  </a:cubicBezTo>
                  <a:cubicBezTo>
                    <a:pt x="1173" y="3009"/>
                    <a:pt x="856" y="1520"/>
                    <a:pt x="66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7" name="Google Shape;397;p38"/>
            <p:cNvSpPr/>
            <p:nvPr/>
          </p:nvSpPr>
          <p:spPr>
            <a:xfrm>
              <a:off x="764577" y="2069"/>
              <a:ext cx="720718" cy="1561524"/>
            </a:xfrm>
            <a:custGeom>
              <a:avLst/>
              <a:gdLst/>
              <a:ahLst/>
              <a:cxnLst/>
              <a:rect l="l" t="t" r="r" b="b"/>
              <a:pathLst>
                <a:path w="22296" h="48307" extrusionOk="0">
                  <a:moveTo>
                    <a:pt x="16088" y="13206"/>
                  </a:moveTo>
                  <a:lnTo>
                    <a:pt x="16088" y="13206"/>
                  </a:lnTo>
                  <a:cubicBezTo>
                    <a:pt x="14537" y="16056"/>
                    <a:pt x="12225" y="18431"/>
                    <a:pt x="10610" y="21250"/>
                  </a:cubicBezTo>
                  <a:cubicBezTo>
                    <a:pt x="9026" y="23942"/>
                    <a:pt x="7886" y="26919"/>
                    <a:pt x="7158" y="29959"/>
                  </a:cubicBezTo>
                  <a:cubicBezTo>
                    <a:pt x="5986" y="34994"/>
                    <a:pt x="5511" y="41265"/>
                    <a:pt x="8963" y="45540"/>
                  </a:cubicBezTo>
                  <a:cubicBezTo>
                    <a:pt x="9023" y="45609"/>
                    <a:pt x="9098" y="45638"/>
                    <a:pt x="9170" y="45638"/>
                  </a:cubicBezTo>
                  <a:cubicBezTo>
                    <a:pt x="9364" y="45638"/>
                    <a:pt x="9545" y="45431"/>
                    <a:pt x="9406" y="45223"/>
                  </a:cubicBezTo>
                  <a:cubicBezTo>
                    <a:pt x="5606" y="40156"/>
                    <a:pt x="6651" y="32746"/>
                    <a:pt x="8583" y="27109"/>
                  </a:cubicBezTo>
                  <a:cubicBezTo>
                    <a:pt x="9565" y="24195"/>
                    <a:pt x="11021" y="21440"/>
                    <a:pt x="12795" y="18938"/>
                  </a:cubicBezTo>
                  <a:cubicBezTo>
                    <a:pt x="14062" y="17101"/>
                    <a:pt x="15423" y="15423"/>
                    <a:pt x="16405" y="13459"/>
                  </a:cubicBezTo>
                  <a:lnTo>
                    <a:pt x="16405" y="13459"/>
                  </a:lnTo>
                  <a:cubicBezTo>
                    <a:pt x="16247" y="14188"/>
                    <a:pt x="16120" y="14916"/>
                    <a:pt x="16025" y="15708"/>
                  </a:cubicBezTo>
                  <a:cubicBezTo>
                    <a:pt x="16008" y="15858"/>
                    <a:pt x="16115" y="15938"/>
                    <a:pt x="16229" y="15938"/>
                  </a:cubicBezTo>
                  <a:cubicBezTo>
                    <a:pt x="16331" y="15938"/>
                    <a:pt x="16439" y="15874"/>
                    <a:pt x="16468" y="15739"/>
                  </a:cubicBezTo>
                  <a:cubicBezTo>
                    <a:pt x="16595" y="15043"/>
                    <a:pt x="16753" y="14378"/>
                    <a:pt x="16944" y="13713"/>
                  </a:cubicBezTo>
                  <a:cubicBezTo>
                    <a:pt x="16975" y="14568"/>
                    <a:pt x="17039" y="15454"/>
                    <a:pt x="17070" y="16373"/>
                  </a:cubicBezTo>
                  <a:cubicBezTo>
                    <a:pt x="17324" y="21598"/>
                    <a:pt x="15867" y="25525"/>
                    <a:pt x="13207" y="29959"/>
                  </a:cubicBezTo>
                  <a:cubicBezTo>
                    <a:pt x="9945" y="35311"/>
                    <a:pt x="8995" y="41233"/>
                    <a:pt x="9628" y="47408"/>
                  </a:cubicBezTo>
                  <a:cubicBezTo>
                    <a:pt x="6588" y="44590"/>
                    <a:pt x="3389" y="41170"/>
                    <a:pt x="1837" y="37306"/>
                  </a:cubicBezTo>
                  <a:cubicBezTo>
                    <a:pt x="254" y="33442"/>
                    <a:pt x="1172" y="28882"/>
                    <a:pt x="2787" y="25208"/>
                  </a:cubicBezTo>
                  <a:cubicBezTo>
                    <a:pt x="4403" y="21472"/>
                    <a:pt x="7126" y="18305"/>
                    <a:pt x="10736" y="16373"/>
                  </a:cubicBezTo>
                  <a:cubicBezTo>
                    <a:pt x="12637" y="15359"/>
                    <a:pt x="14663" y="14694"/>
                    <a:pt x="16088" y="13206"/>
                  </a:cubicBezTo>
                  <a:close/>
                  <a:moveTo>
                    <a:pt x="21029" y="0"/>
                  </a:moveTo>
                  <a:cubicBezTo>
                    <a:pt x="19984" y="3895"/>
                    <a:pt x="18115" y="7506"/>
                    <a:pt x="16944" y="11401"/>
                  </a:cubicBezTo>
                  <a:cubicBezTo>
                    <a:pt x="14568" y="14948"/>
                    <a:pt x="9565" y="15644"/>
                    <a:pt x="6461" y="18590"/>
                  </a:cubicBezTo>
                  <a:cubicBezTo>
                    <a:pt x="3769" y="21186"/>
                    <a:pt x="1901" y="24607"/>
                    <a:pt x="982" y="28185"/>
                  </a:cubicBezTo>
                  <a:cubicBezTo>
                    <a:pt x="96" y="31732"/>
                    <a:pt x="1" y="35247"/>
                    <a:pt x="1711" y="38509"/>
                  </a:cubicBezTo>
                  <a:cubicBezTo>
                    <a:pt x="3642" y="42246"/>
                    <a:pt x="6524" y="45477"/>
                    <a:pt x="9660" y="48232"/>
                  </a:cubicBezTo>
                  <a:cubicBezTo>
                    <a:pt x="9720" y="48284"/>
                    <a:pt x="9782" y="48307"/>
                    <a:pt x="9840" y="48307"/>
                  </a:cubicBezTo>
                  <a:cubicBezTo>
                    <a:pt x="10027" y="48307"/>
                    <a:pt x="10175" y="48077"/>
                    <a:pt x="10103" y="47883"/>
                  </a:cubicBezTo>
                  <a:cubicBezTo>
                    <a:pt x="10166" y="47820"/>
                    <a:pt x="10198" y="47757"/>
                    <a:pt x="10166" y="47693"/>
                  </a:cubicBezTo>
                  <a:cubicBezTo>
                    <a:pt x="9533" y="43988"/>
                    <a:pt x="9818" y="40093"/>
                    <a:pt x="10926" y="36514"/>
                  </a:cubicBezTo>
                  <a:cubicBezTo>
                    <a:pt x="11971" y="33189"/>
                    <a:pt x="13935" y="30465"/>
                    <a:pt x="15550" y="27457"/>
                  </a:cubicBezTo>
                  <a:cubicBezTo>
                    <a:pt x="16912" y="24955"/>
                    <a:pt x="17640" y="22263"/>
                    <a:pt x="17799" y="19445"/>
                  </a:cubicBezTo>
                  <a:cubicBezTo>
                    <a:pt x="17925" y="16753"/>
                    <a:pt x="17292" y="13998"/>
                    <a:pt x="17767" y="11369"/>
                  </a:cubicBezTo>
                  <a:cubicBezTo>
                    <a:pt x="19034" y="8139"/>
                    <a:pt x="20744" y="5099"/>
                    <a:pt x="21821" y="1742"/>
                  </a:cubicBezTo>
                  <a:cubicBezTo>
                    <a:pt x="22011" y="1172"/>
                    <a:pt x="22169" y="602"/>
                    <a:pt x="2229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8" name="Google Shape;398;p38"/>
            <p:cNvSpPr/>
            <p:nvPr/>
          </p:nvSpPr>
          <p:spPr>
            <a:xfrm>
              <a:off x="3919716" y="2069"/>
              <a:ext cx="1058547" cy="978995"/>
            </a:xfrm>
            <a:custGeom>
              <a:avLst/>
              <a:gdLst/>
              <a:ahLst/>
              <a:cxnLst/>
              <a:rect l="l" t="t" r="r" b="b"/>
              <a:pathLst>
                <a:path w="32747" h="30286" extrusionOk="0">
                  <a:moveTo>
                    <a:pt x="19382" y="5890"/>
                  </a:moveTo>
                  <a:cubicBezTo>
                    <a:pt x="20997" y="6745"/>
                    <a:pt x="22296" y="7917"/>
                    <a:pt x="23151" y="9532"/>
                  </a:cubicBezTo>
                  <a:cubicBezTo>
                    <a:pt x="23847" y="10862"/>
                    <a:pt x="23911" y="12129"/>
                    <a:pt x="24037" y="13459"/>
                  </a:cubicBezTo>
                  <a:cubicBezTo>
                    <a:pt x="23056" y="12668"/>
                    <a:pt x="21947" y="12098"/>
                    <a:pt x="20744" y="11781"/>
                  </a:cubicBezTo>
                  <a:cubicBezTo>
                    <a:pt x="19952" y="11559"/>
                    <a:pt x="19160" y="11559"/>
                    <a:pt x="18369" y="11337"/>
                  </a:cubicBezTo>
                  <a:cubicBezTo>
                    <a:pt x="16659" y="10894"/>
                    <a:pt x="14695" y="9216"/>
                    <a:pt x="15043" y="7252"/>
                  </a:cubicBezTo>
                  <a:cubicBezTo>
                    <a:pt x="15043" y="7221"/>
                    <a:pt x="15043" y="7189"/>
                    <a:pt x="15043" y="7189"/>
                  </a:cubicBezTo>
                  <a:cubicBezTo>
                    <a:pt x="16374" y="6682"/>
                    <a:pt x="17862" y="6207"/>
                    <a:pt x="19382" y="5890"/>
                  </a:cubicBezTo>
                  <a:close/>
                  <a:moveTo>
                    <a:pt x="22716" y="5490"/>
                  </a:moveTo>
                  <a:cubicBezTo>
                    <a:pt x="24951" y="5490"/>
                    <a:pt x="27084" y="6090"/>
                    <a:pt x="28724" y="7822"/>
                  </a:cubicBezTo>
                  <a:cubicBezTo>
                    <a:pt x="32081" y="11369"/>
                    <a:pt x="31226" y="16373"/>
                    <a:pt x="29073" y="20268"/>
                  </a:cubicBezTo>
                  <a:cubicBezTo>
                    <a:pt x="28851" y="19286"/>
                    <a:pt x="28376" y="18400"/>
                    <a:pt x="27521" y="17703"/>
                  </a:cubicBezTo>
                  <a:cubicBezTo>
                    <a:pt x="27014" y="17291"/>
                    <a:pt x="26381" y="17133"/>
                    <a:pt x="25874" y="16753"/>
                  </a:cubicBezTo>
                  <a:cubicBezTo>
                    <a:pt x="24259" y="15486"/>
                    <a:pt x="24734" y="13649"/>
                    <a:pt x="24449" y="12003"/>
                  </a:cubicBezTo>
                  <a:cubicBezTo>
                    <a:pt x="24006" y="9342"/>
                    <a:pt x="22359" y="7094"/>
                    <a:pt x="20079" y="5732"/>
                  </a:cubicBezTo>
                  <a:cubicBezTo>
                    <a:pt x="20958" y="5581"/>
                    <a:pt x="21845" y="5490"/>
                    <a:pt x="22716" y="5490"/>
                  </a:cubicBezTo>
                  <a:close/>
                  <a:moveTo>
                    <a:pt x="5289" y="8772"/>
                  </a:moveTo>
                  <a:cubicBezTo>
                    <a:pt x="8013" y="11686"/>
                    <a:pt x="10040" y="17513"/>
                    <a:pt x="9058" y="21377"/>
                  </a:cubicBezTo>
                  <a:cubicBezTo>
                    <a:pt x="8330" y="24132"/>
                    <a:pt x="6144" y="26222"/>
                    <a:pt x="5448" y="29009"/>
                  </a:cubicBezTo>
                  <a:cubicBezTo>
                    <a:pt x="5226" y="25272"/>
                    <a:pt x="2534" y="21947"/>
                    <a:pt x="2597" y="18083"/>
                  </a:cubicBezTo>
                  <a:cubicBezTo>
                    <a:pt x="2661" y="14726"/>
                    <a:pt x="5289" y="12066"/>
                    <a:pt x="5289" y="8772"/>
                  </a:cubicBezTo>
                  <a:close/>
                  <a:moveTo>
                    <a:pt x="5828" y="8677"/>
                  </a:moveTo>
                  <a:lnTo>
                    <a:pt x="5828" y="8677"/>
                  </a:lnTo>
                  <a:cubicBezTo>
                    <a:pt x="9565" y="10862"/>
                    <a:pt x="12922" y="14283"/>
                    <a:pt x="13903" y="18621"/>
                  </a:cubicBezTo>
                  <a:cubicBezTo>
                    <a:pt x="15265" y="24448"/>
                    <a:pt x="9660" y="26760"/>
                    <a:pt x="5638" y="29484"/>
                  </a:cubicBezTo>
                  <a:cubicBezTo>
                    <a:pt x="6651" y="25810"/>
                    <a:pt x="9976" y="23055"/>
                    <a:pt x="9723" y="19001"/>
                  </a:cubicBezTo>
                  <a:cubicBezTo>
                    <a:pt x="9470" y="15454"/>
                    <a:pt x="8266" y="11401"/>
                    <a:pt x="5828" y="8677"/>
                  </a:cubicBezTo>
                  <a:close/>
                  <a:moveTo>
                    <a:pt x="1" y="0"/>
                  </a:moveTo>
                  <a:cubicBezTo>
                    <a:pt x="951" y="3040"/>
                    <a:pt x="2851" y="5542"/>
                    <a:pt x="4783" y="8107"/>
                  </a:cubicBezTo>
                  <a:cubicBezTo>
                    <a:pt x="5099" y="11654"/>
                    <a:pt x="2122" y="14504"/>
                    <a:pt x="2091" y="18083"/>
                  </a:cubicBezTo>
                  <a:cubicBezTo>
                    <a:pt x="2091" y="22263"/>
                    <a:pt x="4814" y="25715"/>
                    <a:pt x="5163" y="29800"/>
                  </a:cubicBezTo>
                  <a:cubicBezTo>
                    <a:pt x="5131" y="29800"/>
                    <a:pt x="5099" y="29832"/>
                    <a:pt x="5068" y="29864"/>
                  </a:cubicBezTo>
                  <a:cubicBezTo>
                    <a:pt x="4895" y="29979"/>
                    <a:pt x="5010" y="30252"/>
                    <a:pt x="5176" y="30252"/>
                  </a:cubicBezTo>
                  <a:cubicBezTo>
                    <a:pt x="5192" y="30252"/>
                    <a:pt x="5209" y="30249"/>
                    <a:pt x="5226" y="30244"/>
                  </a:cubicBezTo>
                  <a:cubicBezTo>
                    <a:pt x="5252" y="30270"/>
                    <a:pt x="5289" y="30285"/>
                    <a:pt x="5326" y="30285"/>
                  </a:cubicBezTo>
                  <a:cubicBezTo>
                    <a:pt x="5378" y="30285"/>
                    <a:pt x="5429" y="30255"/>
                    <a:pt x="5448" y="30180"/>
                  </a:cubicBezTo>
                  <a:cubicBezTo>
                    <a:pt x="5448" y="30149"/>
                    <a:pt x="5448" y="30149"/>
                    <a:pt x="5448" y="30117"/>
                  </a:cubicBezTo>
                  <a:cubicBezTo>
                    <a:pt x="9406" y="27869"/>
                    <a:pt x="15233" y="25018"/>
                    <a:pt x="14632" y="19635"/>
                  </a:cubicBezTo>
                  <a:cubicBezTo>
                    <a:pt x="14030" y="14536"/>
                    <a:pt x="9755" y="10007"/>
                    <a:pt x="5258" y="7981"/>
                  </a:cubicBezTo>
                  <a:cubicBezTo>
                    <a:pt x="5226" y="7886"/>
                    <a:pt x="5163" y="7822"/>
                    <a:pt x="5068" y="7791"/>
                  </a:cubicBezTo>
                  <a:cubicBezTo>
                    <a:pt x="3769" y="5732"/>
                    <a:pt x="2059" y="3800"/>
                    <a:pt x="1046" y="1583"/>
                  </a:cubicBezTo>
                  <a:lnTo>
                    <a:pt x="1046" y="1583"/>
                  </a:lnTo>
                  <a:cubicBezTo>
                    <a:pt x="2154" y="2597"/>
                    <a:pt x="3991" y="2692"/>
                    <a:pt x="5574" y="2850"/>
                  </a:cubicBezTo>
                  <a:cubicBezTo>
                    <a:pt x="9185" y="3230"/>
                    <a:pt x="11085" y="6777"/>
                    <a:pt x="14600" y="7094"/>
                  </a:cubicBezTo>
                  <a:cubicBezTo>
                    <a:pt x="14600" y="7094"/>
                    <a:pt x="14568" y="7094"/>
                    <a:pt x="14568" y="7126"/>
                  </a:cubicBezTo>
                  <a:cubicBezTo>
                    <a:pt x="14157" y="9026"/>
                    <a:pt x="15550" y="10546"/>
                    <a:pt x="17165" y="11401"/>
                  </a:cubicBezTo>
                  <a:cubicBezTo>
                    <a:pt x="18179" y="11939"/>
                    <a:pt x="19255" y="11876"/>
                    <a:pt x="20364" y="12161"/>
                  </a:cubicBezTo>
                  <a:cubicBezTo>
                    <a:pt x="21726" y="12478"/>
                    <a:pt x="22929" y="13111"/>
                    <a:pt x="24101" y="13839"/>
                  </a:cubicBezTo>
                  <a:cubicBezTo>
                    <a:pt x="24132" y="14188"/>
                    <a:pt x="24196" y="14504"/>
                    <a:pt x="24259" y="14853"/>
                  </a:cubicBezTo>
                  <a:cubicBezTo>
                    <a:pt x="24417" y="15613"/>
                    <a:pt x="24607" y="16246"/>
                    <a:pt x="25178" y="16816"/>
                  </a:cubicBezTo>
                  <a:cubicBezTo>
                    <a:pt x="25558" y="17133"/>
                    <a:pt x="26033" y="17260"/>
                    <a:pt x="26413" y="17513"/>
                  </a:cubicBezTo>
                  <a:cubicBezTo>
                    <a:pt x="27774" y="18463"/>
                    <a:pt x="28439" y="19286"/>
                    <a:pt x="28788" y="20806"/>
                  </a:cubicBezTo>
                  <a:cubicBezTo>
                    <a:pt x="28788" y="20870"/>
                    <a:pt x="28788" y="20933"/>
                    <a:pt x="28851" y="20965"/>
                  </a:cubicBezTo>
                  <a:cubicBezTo>
                    <a:pt x="28851" y="20996"/>
                    <a:pt x="28851" y="20996"/>
                    <a:pt x="28851" y="20996"/>
                  </a:cubicBezTo>
                  <a:cubicBezTo>
                    <a:pt x="28866" y="21087"/>
                    <a:pt x="28946" y="21127"/>
                    <a:pt x="29026" y="21127"/>
                  </a:cubicBezTo>
                  <a:cubicBezTo>
                    <a:pt x="29113" y="21127"/>
                    <a:pt x="29200" y="21079"/>
                    <a:pt x="29200" y="20996"/>
                  </a:cubicBezTo>
                  <a:cubicBezTo>
                    <a:pt x="29200" y="20965"/>
                    <a:pt x="29231" y="20965"/>
                    <a:pt x="29231" y="20965"/>
                  </a:cubicBezTo>
                  <a:cubicBezTo>
                    <a:pt x="31765" y="16943"/>
                    <a:pt x="32746" y="11527"/>
                    <a:pt x="29358" y="7664"/>
                  </a:cubicBezTo>
                  <a:cubicBezTo>
                    <a:pt x="27638" y="5686"/>
                    <a:pt x="25044" y="4892"/>
                    <a:pt x="22360" y="4892"/>
                  </a:cubicBezTo>
                  <a:cubicBezTo>
                    <a:pt x="19757" y="4892"/>
                    <a:pt x="17070" y="5639"/>
                    <a:pt x="15012" y="6777"/>
                  </a:cubicBezTo>
                  <a:cubicBezTo>
                    <a:pt x="14980" y="6682"/>
                    <a:pt x="14917" y="6619"/>
                    <a:pt x="14822" y="6619"/>
                  </a:cubicBezTo>
                  <a:cubicBezTo>
                    <a:pt x="11877" y="6492"/>
                    <a:pt x="10356" y="3737"/>
                    <a:pt x="7760" y="2787"/>
                  </a:cubicBezTo>
                  <a:cubicBezTo>
                    <a:pt x="5384" y="1900"/>
                    <a:pt x="1932" y="3040"/>
                    <a:pt x="539" y="285"/>
                  </a:cubicBezTo>
                  <a:cubicBezTo>
                    <a:pt x="507" y="190"/>
                    <a:pt x="507" y="95"/>
                    <a:pt x="47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399" name="Google Shape;399;p38"/>
            <p:cNvSpPr/>
            <p:nvPr/>
          </p:nvSpPr>
          <p:spPr>
            <a:xfrm>
              <a:off x="2590927" y="2069"/>
              <a:ext cx="1895926" cy="2173889"/>
            </a:xfrm>
            <a:custGeom>
              <a:avLst/>
              <a:gdLst/>
              <a:ahLst/>
              <a:cxnLst/>
              <a:rect l="l" t="t" r="r" b="b"/>
              <a:pathLst>
                <a:path w="58652" h="67251" extrusionOk="0">
                  <a:moveTo>
                    <a:pt x="12654" y="21512"/>
                  </a:moveTo>
                  <a:cubicBezTo>
                    <a:pt x="17073" y="21512"/>
                    <a:pt x="20498" y="24758"/>
                    <a:pt x="23594" y="27647"/>
                  </a:cubicBezTo>
                  <a:cubicBezTo>
                    <a:pt x="22137" y="26887"/>
                    <a:pt x="20585" y="26222"/>
                    <a:pt x="19002" y="26063"/>
                  </a:cubicBezTo>
                  <a:cubicBezTo>
                    <a:pt x="18763" y="26035"/>
                    <a:pt x="18530" y="26022"/>
                    <a:pt x="18301" y="26022"/>
                  </a:cubicBezTo>
                  <a:cubicBezTo>
                    <a:pt x="16740" y="26022"/>
                    <a:pt x="15386" y="26619"/>
                    <a:pt x="13840" y="26950"/>
                  </a:cubicBezTo>
                  <a:cubicBezTo>
                    <a:pt x="13333" y="27068"/>
                    <a:pt x="12858" y="27116"/>
                    <a:pt x="12403" y="27116"/>
                  </a:cubicBezTo>
                  <a:cubicBezTo>
                    <a:pt x="10526" y="27116"/>
                    <a:pt x="8994" y="26287"/>
                    <a:pt x="7031" y="26032"/>
                  </a:cubicBezTo>
                  <a:cubicBezTo>
                    <a:pt x="6875" y="26009"/>
                    <a:pt x="6714" y="25999"/>
                    <a:pt x="6547" y="25999"/>
                  </a:cubicBezTo>
                  <a:cubicBezTo>
                    <a:pt x="5388" y="25999"/>
                    <a:pt x="3985" y="26483"/>
                    <a:pt x="2782" y="26483"/>
                  </a:cubicBezTo>
                  <a:cubicBezTo>
                    <a:pt x="2007" y="26483"/>
                    <a:pt x="1314" y="26282"/>
                    <a:pt x="824" y="25620"/>
                  </a:cubicBezTo>
                  <a:cubicBezTo>
                    <a:pt x="2439" y="25430"/>
                    <a:pt x="3959" y="25018"/>
                    <a:pt x="5447" y="24322"/>
                  </a:cubicBezTo>
                  <a:cubicBezTo>
                    <a:pt x="7506" y="23308"/>
                    <a:pt x="9279" y="21852"/>
                    <a:pt x="11654" y="21567"/>
                  </a:cubicBezTo>
                  <a:cubicBezTo>
                    <a:pt x="11993" y="21529"/>
                    <a:pt x="12326" y="21512"/>
                    <a:pt x="12654" y="21512"/>
                  </a:cubicBezTo>
                  <a:close/>
                  <a:moveTo>
                    <a:pt x="729" y="26317"/>
                  </a:moveTo>
                  <a:lnTo>
                    <a:pt x="729" y="26317"/>
                  </a:lnTo>
                  <a:cubicBezTo>
                    <a:pt x="1292" y="26824"/>
                    <a:pt x="1957" y="27056"/>
                    <a:pt x="2766" y="27056"/>
                  </a:cubicBezTo>
                  <a:cubicBezTo>
                    <a:pt x="2866" y="27056"/>
                    <a:pt x="2968" y="27052"/>
                    <a:pt x="3072" y="27045"/>
                  </a:cubicBezTo>
                  <a:cubicBezTo>
                    <a:pt x="4301" y="26967"/>
                    <a:pt x="5206" y="26500"/>
                    <a:pt x="6411" y="26500"/>
                  </a:cubicBezTo>
                  <a:cubicBezTo>
                    <a:pt x="6666" y="26500"/>
                    <a:pt x="6934" y="26521"/>
                    <a:pt x="7221" y="26570"/>
                  </a:cubicBezTo>
                  <a:cubicBezTo>
                    <a:pt x="8234" y="26729"/>
                    <a:pt x="9184" y="27172"/>
                    <a:pt x="10166" y="27457"/>
                  </a:cubicBezTo>
                  <a:cubicBezTo>
                    <a:pt x="10765" y="27614"/>
                    <a:pt x="11327" y="27680"/>
                    <a:pt x="11874" y="27680"/>
                  </a:cubicBezTo>
                  <a:cubicBezTo>
                    <a:pt x="13093" y="27680"/>
                    <a:pt x="14238" y="27353"/>
                    <a:pt x="15550" y="26982"/>
                  </a:cubicBezTo>
                  <a:cubicBezTo>
                    <a:pt x="16443" y="26713"/>
                    <a:pt x="17277" y="26599"/>
                    <a:pt x="18082" y="26599"/>
                  </a:cubicBezTo>
                  <a:cubicBezTo>
                    <a:pt x="19932" y="26599"/>
                    <a:pt x="21623" y="27204"/>
                    <a:pt x="23499" y="27932"/>
                  </a:cubicBezTo>
                  <a:cubicBezTo>
                    <a:pt x="21535" y="28850"/>
                    <a:pt x="18685" y="30180"/>
                    <a:pt x="18052" y="31986"/>
                  </a:cubicBezTo>
                  <a:cubicBezTo>
                    <a:pt x="17545" y="33537"/>
                    <a:pt x="18843" y="34297"/>
                    <a:pt x="20173" y="34519"/>
                  </a:cubicBezTo>
                  <a:cubicBezTo>
                    <a:pt x="17513" y="34994"/>
                    <a:pt x="14790" y="35501"/>
                    <a:pt x="12256" y="36261"/>
                  </a:cubicBezTo>
                  <a:cubicBezTo>
                    <a:pt x="9754" y="35406"/>
                    <a:pt x="6936" y="34709"/>
                    <a:pt x="5004" y="32841"/>
                  </a:cubicBezTo>
                  <a:cubicBezTo>
                    <a:pt x="3135" y="31036"/>
                    <a:pt x="1394" y="28819"/>
                    <a:pt x="729" y="26317"/>
                  </a:cubicBezTo>
                  <a:close/>
                  <a:moveTo>
                    <a:pt x="42247" y="31669"/>
                  </a:moveTo>
                  <a:lnTo>
                    <a:pt x="42247" y="31669"/>
                  </a:lnTo>
                  <a:cubicBezTo>
                    <a:pt x="45414" y="31732"/>
                    <a:pt x="48517" y="33189"/>
                    <a:pt x="51684" y="33569"/>
                  </a:cubicBezTo>
                  <a:cubicBezTo>
                    <a:pt x="53078" y="33727"/>
                    <a:pt x="55991" y="34487"/>
                    <a:pt x="57258" y="35913"/>
                  </a:cubicBezTo>
                  <a:cubicBezTo>
                    <a:pt x="56054" y="36229"/>
                    <a:pt x="54914" y="36641"/>
                    <a:pt x="53711" y="36958"/>
                  </a:cubicBezTo>
                  <a:cubicBezTo>
                    <a:pt x="53171" y="37095"/>
                    <a:pt x="52719" y="37147"/>
                    <a:pt x="52304" y="37147"/>
                  </a:cubicBezTo>
                  <a:cubicBezTo>
                    <a:pt x="51382" y="37147"/>
                    <a:pt x="50645" y="36889"/>
                    <a:pt x="49531" y="36736"/>
                  </a:cubicBezTo>
                  <a:cubicBezTo>
                    <a:pt x="49395" y="36719"/>
                    <a:pt x="49273" y="36711"/>
                    <a:pt x="49157" y="36711"/>
                  </a:cubicBezTo>
                  <a:cubicBezTo>
                    <a:pt x="48841" y="36711"/>
                    <a:pt x="48571" y="36770"/>
                    <a:pt x="48200" y="36863"/>
                  </a:cubicBezTo>
                  <a:cubicBezTo>
                    <a:pt x="47133" y="37129"/>
                    <a:pt x="46252" y="37357"/>
                    <a:pt x="45384" y="37357"/>
                  </a:cubicBezTo>
                  <a:cubicBezTo>
                    <a:pt x="44502" y="37357"/>
                    <a:pt x="43633" y="37122"/>
                    <a:pt x="42595" y="36451"/>
                  </a:cubicBezTo>
                  <a:cubicBezTo>
                    <a:pt x="42595" y="36419"/>
                    <a:pt x="42563" y="36419"/>
                    <a:pt x="42563" y="36419"/>
                  </a:cubicBezTo>
                  <a:cubicBezTo>
                    <a:pt x="42848" y="36008"/>
                    <a:pt x="43070" y="35501"/>
                    <a:pt x="43133" y="34931"/>
                  </a:cubicBezTo>
                  <a:cubicBezTo>
                    <a:pt x="43292" y="33759"/>
                    <a:pt x="42880" y="32619"/>
                    <a:pt x="42247" y="31669"/>
                  </a:cubicBezTo>
                  <a:close/>
                  <a:moveTo>
                    <a:pt x="38470" y="32804"/>
                  </a:moveTo>
                  <a:cubicBezTo>
                    <a:pt x="40015" y="32804"/>
                    <a:pt x="41546" y="33053"/>
                    <a:pt x="42373" y="33949"/>
                  </a:cubicBezTo>
                  <a:cubicBezTo>
                    <a:pt x="42658" y="35849"/>
                    <a:pt x="41708" y="37623"/>
                    <a:pt x="38985" y="37686"/>
                  </a:cubicBezTo>
                  <a:cubicBezTo>
                    <a:pt x="38965" y="37686"/>
                    <a:pt x="38945" y="37686"/>
                    <a:pt x="38925" y="37686"/>
                  </a:cubicBezTo>
                  <a:cubicBezTo>
                    <a:pt x="36263" y="37686"/>
                    <a:pt x="34285" y="35583"/>
                    <a:pt x="32556" y="33822"/>
                  </a:cubicBezTo>
                  <a:cubicBezTo>
                    <a:pt x="32493" y="33759"/>
                    <a:pt x="32429" y="33759"/>
                    <a:pt x="32398" y="33759"/>
                  </a:cubicBezTo>
                  <a:cubicBezTo>
                    <a:pt x="32334" y="33759"/>
                    <a:pt x="32303" y="33791"/>
                    <a:pt x="32271" y="33791"/>
                  </a:cubicBezTo>
                  <a:cubicBezTo>
                    <a:pt x="32176" y="33727"/>
                    <a:pt x="32049" y="33664"/>
                    <a:pt x="31954" y="33632"/>
                  </a:cubicBezTo>
                  <a:cubicBezTo>
                    <a:pt x="32936" y="33506"/>
                    <a:pt x="33949" y="33252"/>
                    <a:pt x="34963" y="33094"/>
                  </a:cubicBezTo>
                  <a:cubicBezTo>
                    <a:pt x="35872" y="32979"/>
                    <a:pt x="37176" y="32804"/>
                    <a:pt x="38470" y="32804"/>
                  </a:cubicBezTo>
                  <a:close/>
                  <a:moveTo>
                    <a:pt x="30037" y="33790"/>
                  </a:moveTo>
                  <a:cubicBezTo>
                    <a:pt x="30747" y="33790"/>
                    <a:pt x="31431" y="33912"/>
                    <a:pt x="32049" y="34266"/>
                  </a:cubicBezTo>
                  <a:cubicBezTo>
                    <a:pt x="32018" y="34392"/>
                    <a:pt x="31954" y="34519"/>
                    <a:pt x="31891" y="34646"/>
                  </a:cubicBezTo>
                  <a:cubicBezTo>
                    <a:pt x="31764" y="34709"/>
                    <a:pt x="31701" y="34836"/>
                    <a:pt x="31764" y="34994"/>
                  </a:cubicBezTo>
                  <a:cubicBezTo>
                    <a:pt x="31194" y="36546"/>
                    <a:pt x="30656" y="38319"/>
                    <a:pt x="29484" y="39333"/>
                  </a:cubicBezTo>
                  <a:cubicBezTo>
                    <a:pt x="29009" y="39713"/>
                    <a:pt x="28597" y="39934"/>
                    <a:pt x="28217" y="39998"/>
                  </a:cubicBezTo>
                  <a:cubicBezTo>
                    <a:pt x="28186" y="39966"/>
                    <a:pt x="28186" y="39934"/>
                    <a:pt x="28186" y="39903"/>
                  </a:cubicBezTo>
                  <a:cubicBezTo>
                    <a:pt x="28186" y="39871"/>
                    <a:pt x="28162" y="39855"/>
                    <a:pt x="28138" y="39855"/>
                  </a:cubicBezTo>
                  <a:cubicBezTo>
                    <a:pt x="28114" y="39855"/>
                    <a:pt x="28091" y="39871"/>
                    <a:pt x="28091" y="39903"/>
                  </a:cubicBezTo>
                  <a:cubicBezTo>
                    <a:pt x="28091" y="39934"/>
                    <a:pt x="28091" y="39966"/>
                    <a:pt x="28122" y="39998"/>
                  </a:cubicBezTo>
                  <a:cubicBezTo>
                    <a:pt x="28074" y="40002"/>
                    <a:pt x="28026" y="40004"/>
                    <a:pt x="27979" y="40004"/>
                  </a:cubicBezTo>
                  <a:cubicBezTo>
                    <a:pt x="26015" y="40004"/>
                    <a:pt x="25010" y="36219"/>
                    <a:pt x="24639" y="34487"/>
                  </a:cubicBezTo>
                  <a:cubicBezTo>
                    <a:pt x="25114" y="34456"/>
                    <a:pt x="25589" y="34392"/>
                    <a:pt x="26064" y="34361"/>
                  </a:cubicBezTo>
                  <a:cubicBezTo>
                    <a:pt x="27301" y="34216"/>
                    <a:pt x="28713" y="33790"/>
                    <a:pt x="30037" y="33790"/>
                  </a:cubicBezTo>
                  <a:close/>
                  <a:moveTo>
                    <a:pt x="32493" y="34297"/>
                  </a:moveTo>
                  <a:cubicBezTo>
                    <a:pt x="34158" y="36183"/>
                    <a:pt x="36229" y="38193"/>
                    <a:pt x="38922" y="38193"/>
                  </a:cubicBezTo>
                  <a:cubicBezTo>
                    <a:pt x="38943" y="38193"/>
                    <a:pt x="38964" y="38193"/>
                    <a:pt x="38985" y="38193"/>
                  </a:cubicBezTo>
                  <a:cubicBezTo>
                    <a:pt x="40252" y="38161"/>
                    <a:pt x="41487" y="37686"/>
                    <a:pt x="42278" y="36799"/>
                  </a:cubicBezTo>
                  <a:cubicBezTo>
                    <a:pt x="42278" y="36831"/>
                    <a:pt x="42310" y="36863"/>
                    <a:pt x="42342" y="36863"/>
                  </a:cubicBezTo>
                  <a:cubicBezTo>
                    <a:pt x="43292" y="37496"/>
                    <a:pt x="44210" y="37876"/>
                    <a:pt x="45350" y="37939"/>
                  </a:cubicBezTo>
                  <a:cubicBezTo>
                    <a:pt x="45429" y="37944"/>
                    <a:pt x="45507" y="37946"/>
                    <a:pt x="45585" y="37946"/>
                  </a:cubicBezTo>
                  <a:cubicBezTo>
                    <a:pt x="46887" y="37946"/>
                    <a:pt x="48110" y="37325"/>
                    <a:pt x="49400" y="37325"/>
                  </a:cubicBezTo>
                  <a:cubicBezTo>
                    <a:pt x="49590" y="37325"/>
                    <a:pt x="49781" y="37338"/>
                    <a:pt x="49974" y="37369"/>
                  </a:cubicBezTo>
                  <a:cubicBezTo>
                    <a:pt x="50818" y="37501"/>
                    <a:pt x="51267" y="37787"/>
                    <a:pt x="52035" y="37787"/>
                  </a:cubicBezTo>
                  <a:cubicBezTo>
                    <a:pt x="52188" y="37787"/>
                    <a:pt x="52354" y="37776"/>
                    <a:pt x="52539" y="37749"/>
                  </a:cubicBezTo>
                  <a:cubicBezTo>
                    <a:pt x="54186" y="37496"/>
                    <a:pt x="55928" y="36768"/>
                    <a:pt x="57480" y="36198"/>
                  </a:cubicBezTo>
                  <a:lnTo>
                    <a:pt x="57480" y="36198"/>
                  </a:lnTo>
                  <a:cubicBezTo>
                    <a:pt x="58050" y="37053"/>
                    <a:pt x="58018" y="38161"/>
                    <a:pt x="56719" y="39491"/>
                  </a:cubicBezTo>
                  <a:cubicBezTo>
                    <a:pt x="55358" y="40916"/>
                    <a:pt x="52983" y="41011"/>
                    <a:pt x="51209" y="41676"/>
                  </a:cubicBezTo>
                  <a:cubicBezTo>
                    <a:pt x="49657" y="42278"/>
                    <a:pt x="48264" y="43291"/>
                    <a:pt x="46649" y="43798"/>
                  </a:cubicBezTo>
                  <a:cubicBezTo>
                    <a:pt x="46142" y="43925"/>
                    <a:pt x="45667" y="44020"/>
                    <a:pt x="45192" y="44051"/>
                  </a:cubicBezTo>
                  <a:cubicBezTo>
                    <a:pt x="45160" y="44020"/>
                    <a:pt x="45129" y="43988"/>
                    <a:pt x="45097" y="43956"/>
                  </a:cubicBezTo>
                  <a:cubicBezTo>
                    <a:pt x="45079" y="43929"/>
                    <a:pt x="45051" y="43918"/>
                    <a:pt x="45020" y="43918"/>
                  </a:cubicBezTo>
                  <a:cubicBezTo>
                    <a:pt x="44941" y="43918"/>
                    <a:pt x="44844" y="43992"/>
                    <a:pt x="44844" y="44083"/>
                  </a:cubicBezTo>
                  <a:cubicBezTo>
                    <a:pt x="43355" y="44083"/>
                    <a:pt x="41962" y="43545"/>
                    <a:pt x="40537" y="42721"/>
                  </a:cubicBezTo>
                  <a:cubicBezTo>
                    <a:pt x="37180" y="40758"/>
                    <a:pt x="34424" y="38003"/>
                    <a:pt x="32271" y="34772"/>
                  </a:cubicBezTo>
                  <a:cubicBezTo>
                    <a:pt x="32334" y="34646"/>
                    <a:pt x="32366" y="34487"/>
                    <a:pt x="32398" y="34361"/>
                  </a:cubicBezTo>
                  <a:cubicBezTo>
                    <a:pt x="32429" y="34329"/>
                    <a:pt x="32461" y="34329"/>
                    <a:pt x="32493" y="34297"/>
                  </a:cubicBezTo>
                  <a:close/>
                  <a:moveTo>
                    <a:pt x="20110" y="35184"/>
                  </a:moveTo>
                  <a:lnTo>
                    <a:pt x="19983" y="35311"/>
                  </a:lnTo>
                  <a:cubicBezTo>
                    <a:pt x="16563" y="36831"/>
                    <a:pt x="13175" y="38446"/>
                    <a:pt x="10388" y="41043"/>
                  </a:cubicBezTo>
                  <a:cubicBezTo>
                    <a:pt x="10333" y="41098"/>
                    <a:pt x="10396" y="41176"/>
                    <a:pt x="10455" y="41176"/>
                  </a:cubicBezTo>
                  <a:cubicBezTo>
                    <a:pt x="10465" y="41176"/>
                    <a:pt x="10474" y="41174"/>
                    <a:pt x="10483" y="41170"/>
                  </a:cubicBezTo>
                  <a:cubicBezTo>
                    <a:pt x="13396" y="39016"/>
                    <a:pt x="16310" y="37338"/>
                    <a:pt x="19508" y="35723"/>
                  </a:cubicBezTo>
                  <a:lnTo>
                    <a:pt x="19508" y="35723"/>
                  </a:lnTo>
                  <a:cubicBezTo>
                    <a:pt x="18907" y="36293"/>
                    <a:pt x="18273" y="36863"/>
                    <a:pt x="17672" y="37464"/>
                  </a:cubicBezTo>
                  <a:cubicBezTo>
                    <a:pt x="17721" y="37391"/>
                    <a:pt x="17675" y="37317"/>
                    <a:pt x="17607" y="37317"/>
                  </a:cubicBezTo>
                  <a:cubicBezTo>
                    <a:pt x="17588" y="37317"/>
                    <a:pt x="17566" y="37323"/>
                    <a:pt x="17545" y="37338"/>
                  </a:cubicBezTo>
                  <a:cubicBezTo>
                    <a:pt x="15328" y="39554"/>
                    <a:pt x="13175" y="41930"/>
                    <a:pt x="11369" y="44495"/>
                  </a:cubicBezTo>
                  <a:cubicBezTo>
                    <a:pt x="11321" y="44543"/>
                    <a:pt x="11384" y="44611"/>
                    <a:pt x="11445" y="44611"/>
                  </a:cubicBezTo>
                  <a:cubicBezTo>
                    <a:pt x="11463" y="44611"/>
                    <a:pt x="11481" y="44605"/>
                    <a:pt x="11496" y="44590"/>
                  </a:cubicBezTo>
                  <a:cubicBezTo>
                    <a:pt x="13079" y="42595"/>
                    <a:pt x="14695" y="40663"/>
                    <a:pt x="16405" y="38794"/>
                  </a:cubicBezTo>
                  <a:lnTo>
                    <a:pt x="16405" y="38794"/>
                  </a:lnTo>
                  <a:cubicBezTo>
                    <a:pt x="15930" y="39364"/>
                    <a:pt x="15518" y="39934"/>
                    <a:pt x="15170" y="40568"/>
                  </a:cubicBezTo>
                  <a:cubicBezTo>
                    <a:pt x="13776" y="43101"/>
                    <a:pt x="13745" y="46458"/>
                    <a:pt x="13333" y="49245"/>
                  </a:cubicBezTo>
                  <a:cubicBezTo>
                    <a:pt x="13111" y="50734"/>
                    <a:pt x="12541" y="53584"/>
                    <a:pt x="12699" y="55959"/>
                  </a:cubicBezTo>
                  <a:cubicBezTo>
                    <a:pt x="11668" y="56943"/>
                    <a:pt x="11036" y="57442"/>
                    <a:pt x="9826" y="57442"/>
                  </a:cubicBezTo>
                  <a:cubicBezTo>
                    <a:pt x="9402" y="57442"/>
                    <a:pt x="8906" y="57381"/>
                    <a:pt x="8297" y="57257"/>
                  </a:cubicBezTo>
                  <a:cubicBezTo>
                    <a:pt x="7791" y="57131"/>
                    <a:pt x="7664" y="56909"/>
                    <a:pt x="7126" y="56877"/>
                  </a:cubicBezTo>
                  <a:cubicBezTo>
                    <a:pt x="7084" y="56875"/>
                    <a:pt x="7042" y="56873"/>
                    <a:pt x="7000" y="56873"/>
                  </a:cubicBezTo>
                  <a:cubicBezTo>
                    <a:pt x="5743" y="56873"/>
                    <a:pt x="4684" y="58016"/>
                    <a:pt x="3599" y="58016"/>
                  </a:cubicBezTo>
                  <a:cubicBezTo>
                    <a:pt x="2962" y="58016"/>
                    <a:pt x="2315" y="57622"/>
                    <a:pt x="1615" y="56371"/>
                  </a:cubicBezTo>
                  <a:cubicBezTo>
                    <a:pt x="0" y="53457"/>
                    <a:pt x="760" y="47978"/>
                    <a:pt x="1774" y="45001"/>
                  </a:cubicBezTo>
                  <a:cubicBezTo>
                    <a:pt x="4339" y="37528"/>
                    <a:pt x="13333" y="36451"/>
                    <a:pt x="20110" y="35184"/>
                  </a:cubicBezTo>
                  <a:close/>
                  <a:moveTo>
                    <a:pt x="32081" y="35437"/>
                  </a:moveTo>
                  <a:cubicBezTo>
                    <a:pt x="34519" y="39016"/>
                    <a:pt x="37845" y="42278"/>
                    <a:pt x="41867" y="44020"/>
                  </a:cubicBezTo>
                  <a:cubicBezTo>
                    <a:pt x="42817" y="44416"/>
                    <a:pt x="43723" y="44614"/>
                    <a:pt x="44622" y="44614"/>
                  </a:cubicBezTo>
                  <a:cubicBezTo>
                    <a:pt x="44801" y="44614"/>
                    <a:pt x="44981" y="44606"/>
                    <a:pt x="45160" y="44590"/>
                  </a:cubicBezTo>
                  <a:cubicBezTo>
                    <a:pt x="46902" y="47250"/>
                    <a:pt x="47725" y="50354"/>
                    <a:pt x="49689" y="52887"/>
                  </a:cubicBezTo>
                  <a:cubicBezTo>
                    <a:pt x="49974" y="53235"/>
                    <a:pt x="50512" y="53710"/>
                    <a:pt x="50702" y="54059"/>
                  </a:cubicBezTo>
                  <a:cubicBezTo>
                    <a:pt x="51906" y="56529"/>
                    <a:pt x="49974" y="56909"/>
                    <a:pt x="48676" y="57447"/>
                  </a:cubicBezTo>
                  <a:cubicBezTo>
                    <a:pt x="46879" y="58201"/>
                    <a:pt x="45083" y="59086"/>
                    <a:pt x="43117" y="59086"/>
                  </a:cubicBezTo>
                  <a:cubicBezTo>
                    <a:pt x="42934" y="59086"/>
                    <a:pt x="42750" y="59079"/>
                    <a:pt x="42563" y="59062"/>
                  </a:cubicBezTo>
                  <a:cubicBezTo>
                    <a:pt x="38256" y="58651"/>
                    <a:pt x="35660" y="54692"/>
                    <a:pt x="33759" y="51240"/>
                  </a:cubicBezTo>
                  <a:cubicBezTo>
                    <a:pt x="31796" y="47725"/>
                    <a:pt x="30339" y="44020"/>
                    <a:pt x="29167" y="40156"/>
                  </a:cubicBezTo>
                  <a:cubicBezTo>
                    <a:pt x="29167" y="40156"/>
                    <a:pt x="29167" y="40156"/>
                    <a:pt x="29136" y="40124"/>
                  </a:cubicBezTo>
                  <a:cubicBezTo>
                    <a:pt x="30656" y="39333"/>
                    <a:pt x="31511" y="37211"/>
                    <a:pt x="32081" y="35437"/>
                  </a:cubicBezTo>
                  <a:close/>
                  <a:moveTo>
                    <a:pt x="24132" y="34551"/>
                  </a:moveTo>
                  <a:cubicBezTo>
                    <a:pt x="24480" y="36198"/>
                    <a:pt x="25177" y="39396"/>
                    <a:pt x="26951" y="40251"/>
                  </a:cubicBezTo>
                  <a:cubicBezTo>
                    <a:pt x="26571" y="44811"/>
                    <a:pt x="29642" y="49150"/>
                    <a:pt x="27616" y="53647"/>
                  </a:cubicBezTo>
                  <a:cubicBezTo>
                    <a:pt x="26697" y="55674"/>
                    <a:pt x="25145" y="57479"/>
                    <a:pt x="23499" y="58999"/>
                  </a:cubicBezTo>
                  <a:cubicBezTo>
                    <a:pt x="22852" y="59587"/>
                    <a:pt x="21962" y="59896"/>
                    <a:pt x="21063" y="59896"/>
                  </a:cubicBezTo>
                  <a:cubicBezTo>
                    <a:pt x="20509" y="59896"/>
                    <a:pt x="19952" y="59779"/>
                    <a:pt x="19445" y="59538"/>
                  </a:cubicBezTo>
                  <a:cubicBezTo>
                    <a:pt x="19097" y="59379"/>
                    <a:pt x="18875" y="58904"/>
                    <a:pt x="18527" y="58682"/>
                  </a:cubicBezTo>
                  <a:cubicBezTo>
                    <a:pt x="18215" y="58541"/>
                    <a:pt x="17953" y="58424"/>
                    <a:pt x="17629" y="58424"/>
                  </a:cubicBezTo>
                  <a:cubicBezTo>
                    <a:pt x="17591" y="58424"/>
                    <a:pt x="17553" y="58426"/>
                    <a:pt x="17513" y="58429"/>
                  </a:cubicBezTo>
                  <a:cubicBezTo>
                    <a:pt x="17101" y="58461"/>
                    <a:pt x="16816" y="58904"/>
                    <a:pt x="16500" y="58904"/>
                  </a:cubicBezTo>
                  <a:cubicBezTo>
                    <a:pt x="16367" y="59009"/>
                    <a:pt x="16228" y="59062"/>
                    <a:pt x="16083" y="59062"/>
                  </a:cubicBezTo>
                  <a:cubicBezTo>
                    <a:pt x="15746" y="59062"/>
                    <a:pt x="15378" y="58774"/>
                    <a:pt x="14980" y="58176"/>
                  </a:cubicBezTo>
                  <a:cubicBezTo>
                    <a:pt x="13840" y="58144"/>
                    <a:pt x="13301" y="57637"/>
                    <a:pt x="13365" y="56687"/>
                  </a:cubicBezTo>
                  <a:cubicBezTo>
                    <a:pt x="13175" y="56054"/>
                    <a:pt x="13206" y="55357"/>
                    <a:pt x="13238" y="54692"/>
                  </a:cubicBezTo>
                  <a:cubicBezTo>
                    <a:pt x="13270" y="52064"/>
                    <a:pt x="13871" y="49403"/>
                    <a:pt x="14251" y="46775"/>
                  </a:cubicBezTo>
                  <a:cubicBezTo>
                    <a:pt x="14600" y="44558"/>
                    <a:pt x="14758" y="42183"/>
                    <a:pt x="16025" y="40219"/>
                  </a:cubicBezTo>
                  <a:cubicBezTo>
                    <a:pt x="17386" y="38129"/>
                    <a:pt x="19667" y="36356"/>
                    <a:pt x="21472" y="34614"/>
                  </a:cubicBezTo>
                  <a:cubicBezTo>
                    <a:pt x="21701" y="34623"/>
                    <a:pt x="21935" y="34627"/>
                    <a:pt x="22171" y="34627"/>
                  </a:cubicBezTo>
                  <a:cubicBezTo>
                    <a:pt x="22817" y="34627"/>
                    <a:pt x="23483" y="34597"/>
                    <a:pt x="24132" y="34551"/>
                  </a:cubicBezTo>
                  <a:close/>
                  <a:moveTo>
                    <a:pt x="28692" y="40314"/>
                  </a:moveTo>
                  <a:cubicBezTo>
                    <a:pt x="30054" y="45192"/>
                    <a:pt x="32113" y="50164"/>
                    <a:pt x="35026" y="54344"/>
                  </a:cubicBezTo>
                  <a:cubicBezTo>
                    <a:pt x="34329" y="56656"/>
                    <a:pt x="33728" y="59031"/>
                    <a:pt x="32429" y="61089"/>
                  </a:cubicBezTo>
                  <a:cubicBezTo>
                    <a:pt x="31289" y="62894"/>
                    <a:pt x="30181" y="63243"/>
                    <a:pt x="28281" y="63781"/>
                  </a:cubicBezTo>
                  <a:cubicBezTo>
                    <a:pt x="27584" y="63971"/>
                    <a:pt x="27014" y="64098"/>
                    <a:pt x="26444" y="64541"/>
                  </a:cubicBezTo>
                  <a:cubicBezTo>
                    <a:pt x="25206" y="65562"/>
                    <a:pt x="25541" y="66221"/>
                    <a:pt x="23754" y="66221"/>
                  </a:cubicBezTo>
                  <a:cubicBezTo>
                    <a:pt x="23712" y="66221"/>
                    <a:pt x="23669" y="66220"/>
                    <a:pt x="23625" y="66220"/>
                  </a:cubicBezTo>
                  <a:cubicBezTo>
                    <a:pt x="21979" y="66188"/>
                    <a:pt x="20997" y="65523"/>
                    <a:pt x="19667" y="64668"/>
                  </a:cubicBezTo>
                  <a:cubicBezTo>
                    <a:pt x="17608" y="63369"/>
                    <a:pt x="15835" y="61818"/>
                    <a:pt x="14726" y="59664"/>
                  </a:cubicBezTo>
                  <a:lnTo>
                    <a:pt x="14726" y="59664"/>
                  </a:lnTo>
                  <a:cubicBezTo>
                    <a:pt x="15008" y="59772"/>
                    <a:pt x="15333" y="59821"/>
                    <a:pt x="15703" y="59821"/>
                  </a:cubicBezTo>
                  <a:cubicBezTo>
                    <a:pt x="15875" y="59821"/>
                    <a:pt x="16056" y="59811"/>
                    <a:pt x="16246" y="59791"/>
                  </a:cubicBezTo>
                  <a:cubicBezTo>
                    <a:pt x="17524" y="59625"/>
                    <a:pt x="18086" y="59526"/>
                    <a:pt x="18384" y="59526"/>
                  </a:cubicBezTo>
                  <a:cubicBezTo>
                    <a:pt x="18884" y="59526"/>
                    <a:pt x="18643" y="59805"/>
                    <a:pt x="19793" y="60519"/>
                  </a:cubicBezTo>
                  <a:cubicBezTo>
                    <a:pt x="20194" y="60767"/>
                    <a:pt x="20560" y="60877"/>
                    <a:pt x="20953" y="60877"/>
                  </a:cubicBezTo>
                  <a:cubicBezTo>
                    <a:pt x="21214" y="60877"/>
                    <a:pt x="21486" y="60829"/>
                    <a:pt x="21788" y="60741"/>
                  </a:cubicBezTo>
                  <a:cubicBezTo>
                    <a:pt x="23752" y="60108"/>
                    <a:pt x="25494" y="57827"/>
                    <a:pt x="26666" y="56244"/>
                  </a:cubicBezTo>
                  <a:cubicBezTo>
                    <a:pt x="28027" y="54375"/>
                    <a:pt x="28946" y="52285"/>
                    <a:pt x="28851" y="49974"/>
                  </a:cubicBezTo>
                  <a:cubicBezTo>
                    <a:pt x="28756" y="46680"/>
                    <a:pt x="27141" y="43671"/>
                    <a:pt x="27236" y="40346"/>
                  </a:cubicBezTo>
                  <a:lnTo>
                    <a:pt x="27236" y="40346"/>
                  </a:lnTo>
                  <a:cubicBezTo>
                    <a:pt x="27449" y="40417"/>
                    <a:pt x="27663" y="40453"/>
                    <a:pt x="27877" y="40453"/>
                  </a:cubicBezTo>
                  <a:cubicBezTo>
                    <a:pt x="27948" y="40453"/>
                    <a:pt x="28019" y="40449"/>
                    <a:pt x="28091" y="40441"/>
                  </a:cubicBezTo>
                  <a:lnTo>
                    <a:pt x="28154" y="40441"/>
                  </a:lnTo>
                  <a:cubicBezTo>
                    <a:pt x="28502" y="43260"/>
                    <a:pt x="29104" y="46078"/>
                    <a:pt x="29896" y="48802"/>
                  </a:cubicBezTo>
                  <a:cubicBezTo>
                    <a:pt x="29908" y="48839"/>
                    <a:pt x="29940" y="48857"/>
                    <a:pt x="29973" y="48857"/>
                  </a:cubicBezTo>
                  <a:cubicBezTo>
                    <a:pt x="30023" y="48857"/>
                    <a:pt x="30073" y="48815"/>
                    <a:pt x="30054" y="48738"/>
                  </a:cubicBezTo>
                  <a:cubicBezTo>
                    <a:pt x="29389" y="45983"/>
                    <a:pt x="28819" y="43196"/>
                    <a:pt x="28281" y="40410"/>
                  </a:cubicBezTo>
                  <a:cubicBezTo>
                    <a:pt x="28407" y="40378"/>
                    <a:pt x="28566" y="40346"/>
                    <a:pt x="28692" y="40314"/>
                  </a:cubicBezTo>
                  <a:close/>
                  <a:moveTo>
                    <a:pt x="35913" y="0"/>
                  </a:moveTo>
                  <a:cubicBezTo>
                    <a:pt x="35818" y="602"/>
                    <a:pt x="35691" y="1203"/>
                    <a:pt x="35565" y="1805"/>
                  </a:cubicBezTo>
                  <a:cubicBezTo>
                    <a:pt x="34519" y="6492"/>
                    <a:pt x="32968" y="11147"/>
                    <a:pt x="31448" y="15708"/>
                  </a:cubicBezTo>
                  <a:cubicBezTo>
                    <a:pt x="30592" y="18305"/>
                    <a:pt x="29452" y="20458"/>
                    <a:pt x="27742" y="22612"/>
                  </a:cubicBezTo>
                  <a:cubicBezTo>
                    <a:pt x="26697" y="23973"/>
                    <a:pt x="25715" y="25240"/>
                    <a:pt x="25272" y="26919"/>
                  </a:cubicBezTo>
                  <a:cubicBezTo>
                    <a:pt x="25240" y="27014"/>
                    <a:pt x="25272" y="27045"/>
                    <a:pt x="25335" y="27077"/>
                  </a:cubicBezTo>
                  <a:cubicBezTo>
                    <a:pt x="25082" y="27204"/>
                    <a:pt x="24829" y="27330"/>
                    <a:pt x="24575" y="27457"/>
                  </a:cubicBezTo>
                  <a:cubicBezTo>
                    <a:pt x="24480" y="27489"/>
                    <a:pt x="24354" y="27552"/>
                    <a:pt x="24259" y="27615"/>
                  </a:cubicBezTo>
                  <a:cubicBezTo>
                    <a:pt x="24227" y="27584"/>
                    <a:pt x="24227" y="27584"/>
                    <a:pt x="24227" y="27552"/>
                  </a:cubicBezTo>
                  <a:cubicBezTo>
                    <a:pt x="21345" y="24670"/>
                    <a:pt x="17988" y="21630"/>
                    <a:pt x="13776" y="21091"/>
                  </a:cubicBezTo>
                  <a:cubicBezTo>
                    <a:pt x="13400" y="21045"/>
                    <a:pt x="13029" y="21022"/>
                    <a:pt x="12663" y="21022"/>
                  </a:cubicBezTo>
                  <a:cubicBezTo>
                    <a:pt x="11273" y="21022"/>
                    <a:pt x="9949" y="21352"/>
                    <a:pt x="8646" y="21978"/>
                  </a:cubicBezTo>
                  <a:cubicBezTo>
                    <a:pt x="5796" y="23372"/>
                    <a:pt x="3484" y="24923"/>
                    <a:pt x="222" y="25367"/>
                  </a:cubicBezTo>
                  <a:cubicBezTo>
                    <a:pt x="127" y="25367"/>
                    <a:pt x="95" y="25493"/>
                    <a:pt x="127" y="25588"/>
                  </a:cubicBezTo>
                  <a:cubicBezTo>
                    <a:pt x="127" y="25620"/>
                    <a:pt x="95" y="25683"/>
                    <a:pt x="95" y="25715"/>
                  </a:cubicBezTo>
                  <a:cubicBezTo>
                    <a:pt x="634" y="28660"/>
                    <a:pt x="2597" y="31099"/>
                    <a:pt x="4687" y="33157"/>
                  </a:cubicBezTo>
                  <a:cubicBezTo>
                    <a:pt x="6492" y="34962"/>
                    <a:pt x="9216" y="35849"/>
                    <a:pt x="11686" y="36419"/>
                  </a:cubicBezTo>
                  <a:cubicBezTo>
                    <a:pt x="5954" y="38224"/>
                    <a:pt x="1204" y="41328"/>
                    <a:pt x="412" y="48485"/>
                  </a:cubicBezTo>
                  <a:cubicBezTo>
                    <a:pt x="127" y="50860"/>
                    <a:pt x="127" y="53362"/>
                    <a:pt x="792" y="55706"/>
                  </a:cubicBezTo>
                  <a:cubicBezTo>
                    <a:pt x="1109" y="56846"/>
                    <a:pt x="1520" y="58524"/>
                    <a:pt x="2882" y="58777"/>
                  </a:cubicBezTo>
                  <a:cubicBezTo>
                    <a:pt x="3001" y="58803"/>
                    <a:pt x="3118" y="58815"/>
                    <a:pt x="3232" y="58815"/>
                  </a:cubicBezTo>
                  <a:cubicBezTo>
                    <a:pt x="3818" y="58815"/>
                    <a:pt x="4347" y="58514"/>
                    <a:pt x="4877" y="58302"/>
                  </a:cubicBezTo>
                  <a:cubicBezTo>
                    <a:pt x="5661" y="57983"/>
                    <a:pt x="6445" y="57531"/>
                    <a:pt x="7326" y="57531"/>
                  </a:cubicBezTo>
                  <a:cubicBezTo>
                    <a:pt x="7406" y="57531"/>
                    <a:pt x="7487" y="57534"/>
                    <a:pt x="7569" y="57542"/>
                  </a:cubicBezTo>
                  <a:cubicBezTo>
                    <a:pt x="8171" y="57606"/>
                    <a:pt x="8646" y="58112"/>
                    <a:pt x="9248" y="58176"/>
                  </a:cubicBezTo>
                  <a:cubicBezTo>
                    <a:pt x="9360" y="58187"/>
                    <a:pt x="9470" y="58193"/>
                    <a:pt x="9577" y="58193"/>
                  </a:cubicBezTo>
                  <a:cubicBezTo>
                    <a:pt x="10917" y="58193"/>
                    <a:pt x="11851" y="57307"/>
                    <a:pt x="12731" y="56339"/>
                  </a:cubicBezTo>
                  <a:cubicBezTo>
                    <a:pt x="12858" y="57511"/>
                    <a:pt x="13175" y="58524"/>
                    <a:pt x="13840" y="59157"/>
                  </a:cubicBezTo>
                  <a:cubicBezTo>
                    <a:pt x="13840" y="59189"/>
                    <a:pt x="13840" y="59221"/>
                    <a:pt x="13871" y="59221"/>
                  </a:cubicBezTo>
                  <a:cubicBezTo>
                    <a:pt x="14980" y="61849"/>
                    <a:pt x="17006" y="63654"/>
                    <a:pt x="19382" y="65175"/>
                  </a:cubicBezTo>
                  <a:cubicBezTo>
                    <a:pt x="20560" y="65920"/>
                    <a:pt x="22196" y="67251"/>
                    <a:pt x="23733" y="67251"/>
                  </a:cubicBezTo>
                  <a:cubicBezTo>
                    <a:pt x="24219" y="67251"/>
                    <a:pt x="24696" y="67117"/>
                    <a:pt x="25145" y="66790"/>
                  </a:cubicBezTo>
                  <a:cubicBezTo>
                    <a:pt x="25747" y="66378"/>
                    <a:pt x="26000" y="65586"/>
                    <a:pt x="26602" y="65143"/>
                  </a:cubicBezTo>
                  <a:cubicBezTo>
                    <a:pt x="27616" y="64383"/>
                    <a:pt x="28851" y="64383"/>
                    <a:pt x="29991" y="63971"/>
                  </a:cubicBezTo>
                  <a:cubicBezTo>
                    <a:pt x="30941" y="63591"/>
                    <a:pt x="31638" y="63021"/>
                    <a:pt x="32271" y="62229"/>
                  </a:cubicBezTo>
                  <a:cubicBezTo>
                    <a:pt x="33918" y="60203"/>
                    <a:pt x="34931" y="57194"/>
                    <a:pt x="35216" y="54597"/>
                  </a:cubicBezTo>
                  <a:cubicBezTo>
                    <a:pt x="37087" y="57198"/>
                    <a:pt x="39847" y="59557"/>
                    <a:pt x="43174" y="59557"/>
                  </a:cubicBezTo>
                  <a:cubicBezTo>
                    <a:pt x="43452" y="59557"/>
                    <a:pt x="43734" y="59540"/>
                    <a:pt x="44020" y="59506"/>
                  </a:cubicBezTo>
                  <a:cubicBezTo>
                    <a:pt x="46174" y="59252"/>
                    <a:pt x="49214" y="58049"/>
                    <a:pt x="51051" y="56941"/>
                  </a:cubicBezTo>
                  <a:cubicBezTo>
                    <a:pt x="51842" y="56466"/>
                    <a:pt x="52191" y="56117"/>
                    <a:pt x="51906" y="55136"/>
                  </a:cubicBezTo>
                  <a:cubicBezTo>
                    <a:pt x="51336" y="53299"/>
                    <a:pt x="49341" y="51842"/>
                    <a:pt x="48391" y="50164"/>
                  </a:cubicBezTo>
                  <a:cubicBezTo>
                    <a:pt x="47377" y="48295"/>
                    <a:pt x="46712" y="46300"/>
                    <a:pt x="45540" y="44558"/>
                  </a:cubicBezTo>
                  <a:cubicBezTo>
                    <a:pt x="46205" y="44463"/>
                    <a:pt x="46870" y="44273"/>
                    <a:pt x="47567" y="43988"/>
                  </a:cubicBezTo>
                  <a:cubicBezTo>
                    <a:pt x="48992" y="43418"/>
                    <a:pt x="50291" y="42563"/>
                    <a:pt x="51716" y="42056"/>
                  </a:cubicBezTo>
                  <a:cubicBezTo>
                    <a:pt x="52919" y="41645"/>
                    <a:pt x="54218" y="41486"/>
                    <a:pt x="55421" y="40948"/>
                  </a:cubicBezTo>
                  <a:cubicBezTo>
                    <a:pt x="57701" y="39966"/>
                    <a:pt x="58651" y="37844"/>
                    <a:pt x="57765" y="35976"/>
                  </a:cubicBezTo>
                  <a:cubicBezTo>
                    <a:pt x="57796" y="35913"/>
                    <a:pt x="57733" y="35849"/>
                    <a:pt x="57670" y="35818"/>
                  </a:cubicBezTo>
                  <a:cubicBezTo>
                    <a:pt x="57385" y="35311"/>
                    <a:pt x="56973" y="34836"/>
                    <a:pt x="56403" y="34392"/>
                  </a:cubicBezTo>
                  <a:cubicBezTo>
                    <a:pt x="54376" y="32872"/>
                    <a:pt x="51684" y="33189"/>
                    <a:pt x="49341" y="32746"/>
                  </a:cubicBezTo>
                  <a:cubicBezTo>
                    <a:pt x="46941" y="32290"/>
                    <a:pt x="44774" y="31251"/>
                    <a:pt x="42337" y="31251"/>
                  </a:cubicBezTo>
                  <a:cubicBezTo>
                    <a:pt x="42234" y="31251"/>
                    <a:pt x="42130" y="31253"/>
                    <a:pt x="42025" y="31257"/>
                  </a:cubicBezTo>
                  <a:lnTo>
                    <a:pt x="41962" y="31257"/>
                  </a:lnTo>
                  <a:cubicBezTo>
                    <a:pt x="41613" y="30845"/>
                    <a:pt x="41233" y="30434"/>
                    <a:pt x="40822" y="30117"/>
                  </a:cubicBezTo>
                  <a:cubicBezTo>
                    <a:pt x="39523" y="29009"/>
                    <a:pt x="37908" y="28407"/>
                    <a:pt x="36451" y="27615"/>
                  </a:cubicBezTo>
                  <a:cubicBezTo>
                    <a:pt x="35438" y="27077"/>
                    <a:pt x="34488" y="26254"/>
                    <a:pt x="33443" y="25747"/>
                  </a:cubicBezTo>
                  <a:cubicBezTo>
                    <a:pt x="33411" y="25715"/>
                    <a:pt x="33411" y="25683"/>
                    <a:pt x="33411" y="25683"/>
                  </a:cubicBezTo>
                  <a:cubicBezTo>
                    <a:pt x="31796" y="23150"/>
                    <a:pt x="32999" y="19983"/>
                    <a:pt x="33601" y="17323"/>
                  </a:cubicBezTo>
                  <a:cubicBezTo>
                    <a:pt x="34139" y="14948"/>
                    <a:pt x="34678" y="12541"/>
                    <a:pt x="35216" y="10166"/>
                  </a:cubicBezTo>
                  <a:cubicBezTo>
                    <a:pt x="35945" y="6777"/>
                    <a:pt x="36831" y="3389"/>
                    <a:pt x="37528" y="0"/>
                  </a:cubicBezTo>
                  <a:lnTo>
                    <a:pt x="36958" y="0"/>
                  </a:lnTo>
                  <a:cubicBezTo>
                    <a:pt x="36895" y="222"/>
                    <a:pt x="36863" y="443"/>
                    <a:pt x="36800" y="633"/>
                  </a:cubicBezTo>
                  <a:cubicBezTo>
                    <a:pt x="35755" y="5415"/>
                    <a:pt x="34646" y="10166"/>
                    <a:pt x="33601" y="14948"/>
                  </a:cubicBezTo>
                  <a:cubicBezTo>
                    <a:pt x="32904" y="18115"/>
                    <a:pt x="31036" y="22453"/>
                    <a:pt x="32873" y="25493"/>
                  </a:cubicBezTo>
                  <a:lnTo>
                    <a:pt x="31416" y="25778"/>
                  </a:lnTo>
                  <a:cubicBezTo>
                    <a:pt x="31701" y="25810"/>
                    <a:pt x="31986" y="25842"/>
                    <a:pt x="32271" y="25905"/>
                  </a:cubicBezTo>
                  <a:cubicBezTo>
                    <a:pt x="33443" y="26222"/>
                    <a:pt x="34488" y="27140"/>
                    <a:pt x="35533" y="27742"/>
                  </a:cubicBezTo>
                  <a:cubicBezTo>
                    <a:pt x="37180" y="28692"/>
                    <a:pt x="39016" y="29325"/>
                    <a:pt x="40473" y="30560"/>
                  </a:cubicBezTo>
                  <a:cubicBezTo>
                    <a:pt x="41392" y="31321"/>
                    <a:pt x="42025" y="32397"/>
                    <a:pt x="42310" y="33474"/>
                  </a:cubicBezTo>
                  <a:cubicBezTo>
                    <a:pt x="41328" y="32556"/>
                    <a:pt x="39808" y="32556"/>
                    <a:pt x="38478" y="32524"/>
                  </a:cubicBezTo>
                  <a:cubicBezTo>
                    <a:pt x="38333" y="32519"/>
                    <a:pt x="38189" y="32516"/>
                    <a:pt x="38045" y="32516"/>
                  </a:cubicBezTo>
                  <a:cubicBezTo>
                    <a:pt x="35542" y="32516"/>
                    <a:pt x="33141" y="33256"/>
                    <a:pt x="30656" y="33316"/>
                  </a:cubicBezTo>
                  <a:cubicBezTo>
                    <a:pt x="30537" y="33307"/>
                    <a:pt x="30416" y="33303"/>
                    <a:pt x="30292" y="33303"/>
                  </a:cubicBezTo>
                  <a:cubicBezTo>
                    <a:pt x="29953" y="33303"/>
                    <a:pt x="29593" y="33333"/>
                    <a:pt x="29199" y="33379"/>
                  </a:cubicBezTo>
                  <a:cubicBezTo>
                    <a:pt x="27014" y="33664"/>
                    <a:pt x="24860" y="34012"/>
                    <a:pt x="22644" y="34076"/>
                  </a:cubicBezTo>
                  <a:cubicBezTo>
                    <a:pt x="22453" y="34076"/>
                    <a:pt x="22139" y="34088"/>
                    <a:pt x="21769" y="34088"/>
                  </a:cubicBezTo>
                  <a:cubicBezTo>
                    <a:pt x="20169" y="34088"/>
                    <a:pt x="17508" y="33858"/>
                    <a:pt x="19128" y="31416"/>
                  </a:cubicBezTo>
                  <a:cubicBezTo>
                    <a:pt x="19698" y="30560"/>
                    <a:pt x="21282" y="29895"/>
                    <a:pt x="22169" y="29389"/>
                  </a:cubicBezTo>
                  <a:cubicBezTo>
                    <a:pt x="24227" y="28185"/>
                    <a:pt x="26412" y="27109"/>
                    <a:pt x="28661" y="26349"/>
                  </a:cubicBezTo>
                  <a:lnTo>
                    <a:pt x="28661" y="26349"/>
                  </a:lnTo>
                  <a:lnTo>
                    <a:pt x="25589" y="26950"/>
                  </a:lnTo>
                  <a:cubicBezTo>
                    <a:pt x="26381" y="24702"/>
                    <a:pt x="28091" y="23118"/>
                    <a:pt x="29421" y="21186"/>
                  </a:cubicBezTo>
                  <a:cubicBezTo>
                    <a:pt x="30719" y="19350"/>
                    <a:pt x="31479" y="17196"/>
                    <a:pt x="32176" y="15074"/>
                  </a:cubicBezTo>
                  <a:cubicBezTo>
                    <a:pt x="33759" y="10134"/>
                    <a:pt x="35501" y="5130"/>
                    <a:pt x="364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Background 12">
  <p:cSld name="Background 12">
    <p:spTree>
      <p:nvGrpSpPr>
        <p:cNvPr id="1" name="Shape 400"/>
        <p:cNvGrpSpPr/>
        <p:nvPr/>
      </p:nvGrpSpPr>
      <p:grpSpPr>
        <a:xfrm>
          <a:off x="0" y="0"/>
          <a:ext cx="0" cy="0"/>
          <a:chOff x="0" y="0"/>
          <a:chExt cx="0" cy="0"/>
        </a:xfrm>
      </p:grpSpPr>
      <p:grpSp>
        <p:nvGrpSpPr>
          <p:cNvPr id="401" name="Google Shape;401;p39"/>
          <p:cNvGrpSpPr/>
          <p:nvPr/>
        </p:nvGrpSpPr>
        <p:grpSpPr>
          <a:xfrm>
            <a:off x="8935976" y="-16"/>
            <a:ext cx="3256032" cy="7885448"/>
            <a:chOff x="6701982" y="-12"/>
            <a:chExt cx="2442024" cy="5914086"/>
          </a:xfrm>
        </p:grpSpPr>
        <p:sp>
          <p:nvSpPr>
            <p:cNvPr id="402" name="Google Shape;402;p39"/>
            <p:cNvSpPr/>
            <p:nvPr/>
          </p:nvSpPr>
          <p:spPr>
            <a:xfrm rot="5400000">
              <a:off x="7999475" y="-1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6AB0D3"/>
            </a:solidFill>
            <a:ln>
              <a:noFill/>
            </a:ln>
          </p:spPr>
          <p:txBody>
            <a:bodyPr spcFirstLastPara="1" wrap="square" lIns="91425" tIns="91425" rIns="91425" bIns="91425" anchor="ctr" anchorCtr="0">
              <a:noAutofit/>
            </a:bodyPr>
            <a:lstStyle/>
            <a:p>
              <a:endParaRPr sz="1900"/>
            </a:p>
          </p:txBody>
        </p:sp>
        <p:sp>
          <p:nvSpPr>
            <p:cNvPr id="403" name="Google Shape;403;p39"/>
            <p:cNvSpPr/>
            <p:nvPr/>
          </p:nvSpPr>
          <p:spPr>
            <a:xfrm rot="5400000">
              <a:off x="8636601" y="1421625"/>
              <a:ext cx="236813" cy="777998"/>
            </a:xfrm>
            <a:custGeom>
              <a:avLst/>
              <a:gdLst/>
              <a:ahLst/>
              <a:cxnLst/>
              <a:rect l="l" t="t" r="r" b="b"/>
              <a:pathLst>
                <a:path w="7326" h="24068" extrusionOk="0">
                  <a:moveTo>
                    <a:pt x="0" y="0"/>
                  </a:moveTo>
                  <a:cubicBezTo>
                    <a:pt x="95" y="190"/>
                    <a:pt x="159" y="380"/>
                    <a:pt x="254" y="570"/>
                  </a:cubicBezTo>
                  <a:cubicBezTo>
                    <a:pt x="1299" y="3262"/>
                    <a:pt x="855" y="6144"/>
                    <a:pt x="1425" y="8931"/>
                  </a:cubicBezTo>
                  <a:cubicBezTo>
                    <a:pt x="2407" y="14029"/>
                    <a:pt x="5036" y="19160"/>
                    <a:pt x="6999" y="23973"/>
                  </a:cubicBezTo>
                  <a:cubicBezTo>
                    <a:pt x="7032" y="24040"/>
                    <a:pt x="7085" y="24067"/>
                    <a:pt x="7136" y="24067"/>
                  </a:cubicBezTo>
                  <a:cubicBezTo>
                    <a:pt x="7232" y="24067"/>
                    <a:pt x="7325" y="23970"/>
                    <a:pt x="7284" y="23847"/>
                  </a:cubicBezTo>
                  <a:cubicBezTo>
                    <a:pt x="5289" y="18431"/>
                    <a:pt x="1964" y="12636"/>
                    <a:pt x="1489" y="6840"/>
                  </a:cubicBezTo>
                  <a:cubicBezTo>
                    <a:pt x="1299" y="4687"/>
                    <a:pt x="1330" y="2502"/>
                    <a:pt x="539" y="443"/>
                  </a:cubicBezTo>
                  <a:cubicBezTo>
                    <a:pt x="475" y="317"/>
                    <a:pt x="380" y="158"/>
                    <a:pt x="31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04" name="Google Shape;404;p39"/>
            <p:cNvSpPr/>
            <p:nvPr/>
          </p:nvSpPr>
          <p:spPr>
            <a:xfrm rot="5400000">
              <a:off x="8428138" y="1116285"/>
              <a:ext cx="117275" cy="269429"/>
            </a:xfrm>
            <a:custGeom>
              <a:avLst/>
              <a:gdLst/>
              <a:ahLst/>
              <a:cxnLst/>
              <a:rect l="l" t="t" r="r" b="b"/>
              <a:pathLst>
                <a:path w="3628" h="8335" extrusionOk="0">
                  <a:moveTo>
                    <a:pt x="3453" y="1"/>
                  </a:moveTo>
                  <a:cubicBezTo>
                    <a:pt x="3405" y="1"/>
                    <a:pt x="3357" y="25"/>
                    <a:pt x="3334" y="82"/>
                  </a:cubicBezTo>
                  <a:cubicBezTo>
                    <a:pt x="2416" y="2869"/>
                    <a:pt x="1276" y="5498"/>
                    <a:pt x="41" y="8158"/>
                  </a:cubicBezTo>
                  <a:cubicBezTo>
                    <a:pt x="0" y="8259"/>
                    <a:pt x="76" y="8334"/>
                    <a:pt x="152" y="8334"/>
                  </a:cubicBezTo>
                  <a:cubicBezTo>
                    <a:pt x="196" y="8334"/>
                    <a:pt x="239" y="8310"/>
                    <a:pt x="262" y="8253"/>
                  </a:cubicBezTo>
                  <a:cubicBezTo>
                    <a:pt x="1719" y="5719"/>
                    <a:pt x="2796" y="2996"/>
                    <a:pt x="3587" y="177"/>
                  </a:cubicBezTo>
                  <a:cubicBezTo>
                    <a:pt x="3628" y="76"/>
                    <a:pt x="3539" y="1"/>
                    <a:pt x="345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05" name="Google Shape;405;p39"/>
            <p:cNvSpPr/>
            <p:nvPr/>
          </p:nvSpPr>
          <p:spPr>
            <a:xfrm rot="5400000">
              <a:off x="8098244" y="783382"/>
              <a:ext cx="193950" cy="727830"/>
            </a:xfrm>
            <a:custGeom>
              <a:avLst/>
              <a:gdLst/>
              <a:ahLst/>
              <a:cxnLst/>
              <a:rect l="l" t="t" r="r" b="b"/>
              <a:pathLst>
                <a:path w="6000" h="22516" extrusionOk="0">
                  <a:moveTo>
                    <a:pt x="5843" y="1"/>
                  </a:moveTo>
                  <a:cubicBezTo>
                    <a:pt x="5813" y="1"/>
                    <a:pt x="5783" y="16"/>
                    <a:pt x="5765" y="53"/>
                  </a:cubicBezTo>
                  <a:cubicBezTo>
                    <a:pt x="1299" y="6704"/>
                    <a:pt x="96" y="14526"/>
                    <a:pt x="1" y="22380"/>
                  </a:cubicBezTo>
                  <a:cubicBezTo>
                    <a:pt x="1" y="22467"/>
                    <a:pt x="68" y="22516"/>
                    <a:pt x="128" y="22516"/>
                  </a:cubicBezTo>
                  <a:cubicBezTo>
                    <a:pt x="178" y="22516"/>
                    <a:pt x="223" y="22483"/>
                    <a:pt x="223" y="22412"/>
                  </a:cubicBezTo>
                  <a:cubicBezTo>
                    <a:pt x="413" y="14653"/>
                    <a:pt x="1743" y="6894"/>
                    <a:pt x="5955" y="180"/>
                  </a:cubicBezTo>
                  <a:cubicBezTo>
                    <a:pt x="5999" y="90"/>
                    <a:pt x="5918" y="1"/>
                    <a:pt x="5843"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06" name="Google Shape;406;p39"/>
            <p:cNvSpPr/>
            <p:nvPr/>
          </p:nvSpPr>
          <p:spPr>
            <a:xfrm rot="5400000">
              <a:off x="8047107" y="628184"/>
              <a:ext cx="324155" cy="795841"/>
            </a:xfrm>
            <a:custGeom>
              <a:avLst/>
              <a:gdLst/>
              <a:ahLst/>
              <a:cxnLst/>
              <a:rect l="l" t="t" r="r" b="b"/>
              <a:pathLst>
                <a:path w="10028" h="24620" extrusionOk="0">
                  <a:moveTo>
                    <a:pt x="9901" y="0"/>
                  </a:moveTo>
                  <a:cubicBezTo>
                    <a:pt x="9885" y="0"/>
                    <a:pt x="9867" y="5"/>
                    <a:pt x="9849" y="17"/>
                  </a:cubicBezTo>
                  <a:cubicBezTo>
                    <a:pt x="2914" y="5939"/>
                    <a:pt x="0" y="15947"/>
                    <a:pt x="3135" y="24592"/>
                  </a:cubicBezTo>
                  <a:cubicBezTo>
                    <a:pt x="3145" y="24612"/>
                    <a:pt x="3161" y="24619"/>
                    <a:pt x="3177" y="24619"/>
                  </a:cubicBezTo>
                  <a:cubicBezTo>
                    <a:pt x="3214" y="24619"/>
                    <a:pt x="3252" y="24582"/>
                    <a:pt x="3230" y="24561"/>
                  </a:cubicBezTo>
                  <a:cubicBezTo>
                    <a:pt x="665" y="15725"/>
                    <a:pt x="3072" y="6351"/>
                    <a:pt x="9976" y="176"/>
                  </a:cubicBezTo>
                  <a:cubicBezTo>
                    <a:pt x="10027" y="98"/>
                    <a:pt x="9974" y="0"/>
                    <a:pt x="990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07" name="Google Shape;407;p39"/>
            <p:cNvSpPr/>
            <p:nvPr/>
          </p:nvSpPr>
          <p:spPr>
            <a:xfrm rot="5400000">
              <a:off x="8517613" y="1349407"/>
              <a:ext cx="429987" cy="822801"/>
            </a:xfrm>
            <a:custGeom>
              <a:avLst/>
              <a:gdLst/>
              <a:ahLst/>
              <a:cxnLst/>
              <a:rect l="l" t="t" r="r" b="b"/>
              <a:pathLst>
                <a:path w="13302" h="25454" extrusionOk="0">
                  <a:moveTo>
                    <a:pt x="539" y="0"/>
                  </a:moveTo>
                  <a:cubicBezTo>
                    <a:pt x="1236" y="1045"/>
                    <a:pt x="1964" y="2027"/>
                    <a:pt x="2724" y="3040"/>
                  </a:cubicBezTo>
                  <a:cubicBezTo>
                    <a:pt x="3041" y="6650"/>
                    <a:pt x="32" y="9501"/>
                    <a:pt x="32" y="13111"/>
                  </a:cubicBezTo>
                  <a:cubicBezTo>
                    <a:pt x="1" y="17355"/>
                    <a:pt x="2756" y="20838"/>
                    <a:pt x="3136" y="24955"/>
                  </a:cubicBezTo>
                  <a:cubicBezTo>
                    <a:pt x="3104" y="24987"/>
                    <a:pt x="3073" y="25018"/>
                    <a:pt x="3041" y="25018"/>
                  </a:cubicBezTo>
                  <a:cubicBezTo>
                    <a:pt x="2841" y="25161"/>
                    <a:pt x="2950" y="25407"/>
                    <a:pt x="3113" y="25407"/>
                  </a:cubicBezTo>
                  <a:cubicBezTo>
                    <a:pt x="3131" y="25407"/>
                    <a:pt x="3149" y="25405"/>
                    <a:pt x="3168" y="25398"/>
                  </a:cubicBezTo>
                  <a:cubicBezTo>
                    <a:pt x="3193" y="25436"/>
                    <a:pt x="3232" y="25454"/>
                    <a:pt x="3271" y="25454"/>
                  </a:cubicBezTo>
                  <a:cubicBezTo>
                    <a:pt x="3331" y="25454"/>
                    <a:pt x="3389" y="25412"/>
                    <a:pt x="3389" y="25335"/>
                  </a:cubicBezTo>
                  <a:lnTo>
                    <a:pt x="3389" y="25303"/>
                  </a:lnTo>
                  <a:cubicBezTo>
                    <a:pt x="7411" y="23023"/>
                    <a:pt x="13302" y="20141"/>
                    <a:pt x="12700" y="14694"/>
                  </a:cubicBezTo>
                  <a:cubicBezTo>
                    <a:pt x="12098" y="9564"/>
                    <a:pt x="7760" y="4940"/>
                    <a:pt x="3199" y="2914"/>
                  </a:cubicBezTo>
                  <a:cubicBezTo>
                    <a:pt x="3168" y="2819"/>
                    <a:pt x="3104" y="2755"/>
                    <a:pt x="3041" y="2724"/>
                  </a:cubicBezTo>
                  <a:cubicBezTo>
                    <a:pt x="2439" y="1805"/>
                    <a:pt x="1774" y="918"/>
                    <a:pt x="1141"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408" name="Google Shape;408;p39"/>
            <p:cNvSpPr/>
            <p:nvPr/>
          </p:nvSpPr>
          <p:spPr>
            <a:xfrm rot="5400000">
              <a:off x="7171325" y="78849"/>
              <a:ext cx="1914351" cy="2031012"/>
            </a:xfrm>
            <a:custGeom>
              <a:avLst/>
              <a:gdLst/>
              <a:ahLst/>
              <a:cxnLst/>
              <a:rect l="l" t="t" r="r" b="b"/>
              <a:pathLst>
                <a:path w="59222" h="62831" extrusionOk="0">
                  <a:moveTo>
                    <a:pt x="35058" y="0"/>
                  </a:moveTo>
                  <a:cubicBezTo>
                    <a:pt x="34076" y="3610"/>
                    <a:pt x="32873" y="7189"/>
                    <a:pt x="31701" y="10704"/>
                  </a:cubicBezTo>
                  <a:cubicBezTo>
                    <a:pt x="30846" y="13364"/>
                    <a:pt x="29674" y="15549"/>
                    <a:pt x="27964" y="17703"/>
                  </a:cubicBezTo>
                  <a:cubicBezTo>
                    <a:pt x="26887" y="19096"/>
                    <a:pt x="25905" y="20363"/>
                    <a:pt x="25462" y="22073"/>
                  </a:cubicBezTo>
                  <a:cubicBezTo>
                    <a:pt x="25430" y="22137"/>
                    <a:pt x="25462" y="22200"/>
                    <a:pt x="25494" y="22232"/>
                  </a:cubicBezTo>
                  <a:cubicBezTo>
                    <a:pt x="25240" y="22358"/>
                    <a:pt x="24987" y="22485"/>
                    <a:pt x="24765" y="22612"/>
                  </a:cubicBezTo>
                  <a:cubicBezTo>
                    <a:pt x="24670" y="22643"/>
                    <a:pt x="24544" y="22707"/>
                    <a:pt x="24417" y="22770"/>
                  </a:cubicBezTo>
                  <a:cubicBezTo>
                    <a:pt x="24417" y="22738"/>
                    <a:pt x="24417" y="22738"/>
                    <a:pt x="24385" y="22707"/>
                  </a:cubicBezTo>
                  <a:cubicBezTo>
                    <a:pt x="21472" y="19793"/>
                    <a:pt x="18115" y="16721"/>
                    <a:pt x="13839" y="16151"/>
                  </a:cubicBezTo>
                  <a:cubicBezTo>
                    <a:pt x="13480" y="16107"/>
                    <a:pt x="13125" y="16086"/>
                    <a:pt x="12773" y="16086"/>
                  </a:cubicBezTo>
                  <a:cubicBezTo>
                    <a:pt x="11355" y="16086"/>
                    <a:pt x="9990" y="16435"/>
                    <a:pt x="8646" y="17070"/>
                  </a:cubicBezTo>
                  <a:cubicBezTo>
                    <a:pt x="5795" y="18495"/>
                    <a:pt x="3420" y="20046"/>
                    <a:pt x="158" y="20490"/>
                  </a:cubicBezTo>
                  <a:cubicBezTo>
                    <a:pt x="32" y="20490"/>
                    <a:pt x="0" y="20616"/>
                    <a:pt x="32" y="20711"/>
                  </a:cubicBezTo>
                  <a:cubicBezTo>
                    <a:pt x="32" y="20743"/>
                    <a:pt x="0" y="20806"/>
                    <a:pt x="32" y="20838"/>
                  </a:cubicBezTo>
                  <a:cubicBezTo>
                    <a:pt x="570" y="23847"/>
                    <a:pt x="2534" y="26285"/>
                    <a:pt x="4655" y="28375"/>
                  </a:cubicBezTo>
                  <a:cubicBezTo>
                    <a:pt x="6492" y="30180"/>
                    <a:pt x="9216" y="31067"/>
                    <a:pt x="11749" y="31669"/>
                  </a:cubicBezTo>
                  <a:cubicBezTo>
                    <a:pt x="5954" y="33474"/>
                    <a:pt x="1140" y="36609"/>
                    <a:pt x="317" y="43830"/>
                  </a:cubicBezTo>
                  <a:cubicBezTo>
                    <a:pt x="32" y="46268"/>
                    <a:pt x="63" y="48802"/>
                    <a:pt x="697" y="51145"/>
                  </a:cubicBezTo>
                  <a:cubicBezTo>
                    <a:pt x="1013" y="52317"/>
                    <a:pt x="1425" y="53995"/>
                    <a:pt x="2819" y="54280"/>
                  </a:cubicBezTo>
                  <a:cubicBezTo>
                    <a:pt x="2918" y="54298"/>
                    <a:pt x="3016" y="54306"/>
                    <a:pt x="3112" y="54306"/>
                  </a:cubicBezTo>
                  <a:cubicBezTo>
                    <a:pt x="3721" y="54306"/>
                    <a:pt x="4271" y="53993"/>
                    <a:pt x="4845" y="53774"/>
                  </a:cubicBezTo>
                  <a:cubicBezTo>
                    <a:pt x="5629" y="53454"/>
                    <a:pt x="6440" y="53002"/>
                    <a:pt x="7325" y="53002"/>
                  </a:cubicBezTo>
                  <a:cubicBezTo>
                    <a:pt x="7406" y="53002"/>
                    <a:pt x="7487" y="53006"/>
                    <a:pt x="7569" y="53014"/>
                  </a:cubicBezTo>
                  <a:cubicBezTo>
                    <a:pt x="8202" y="53077"/>
                    <a:pt x="8646" y="53584"/>
                    <a:pt x="9279" y="53647"/>
                  </a:cubicBezTo>
                  <a:cubicBezTo>
                    <a:pt x="9391" y="53659"/>
                    <a:pt x="9501" y="53664"/>
                    <a:pt x="9608" y="53664"/>
                  </a:cubicBezTo>
                  <a:cubicBezTo>
                    <a:pt x="10953" y="53664"/>
                    <a:pt x="11914" y="52776"/>
                    <a:pt x="12794" y="51779"/>
                  </a:cubicBezTo>
                  <a:cubicBezTo>
                    <a:pt x="12921" y="52982"/>
                    <a:pt x="13238" y="53995"/>
                    <a:pt x="13934" y="54629"/>
                  </a:cubicBezTo>
                  <a:cubicBezTo>
                    <a:pt x="13934" y="54661"/>
                    <a:pt x="13934" y="54692"/>
                    <a:pt x="13934" y="54724"/>
                  </a:cubicBezTo>
                  <a:cubicBezTo>
                    <a:pt x="15075" y="57384"/>
                    <a:pt x="17133" y="59189"/>
                    <a:pt x="19508" y="60709"/>
                  </a:cubicBezTo>
                  <a:cubicBezTo>
                    <a:pt x="20718" y="61483"/>
                    <a:pt x="22389" y="62830"/>
                    <a:pt x="23944" y="62830"/>
                  </a:cubicBezTo>
                  <a:cubicBezTo>
                    <a:pt x="24425" y="62830"/>
                    <a:pt x="24894" y="62702"/>
                    <a:pt x="25335" y="62388"/>
                  </a:cubicBezTo>
                  <a:cubicBezTo>
                    <a:pt x="25937" y="61944"/>
                    <a:pt x="26222" y="61121"/>
                    <a:pt x="26792" y="60709"/>
                  </a:cubicBezTo>
                  <a:cubicBezTo>
                    <a:pt x="27837" y="59918"/>
                    <a:pt x="29104" y="59949"/>
                    <a:pt x="30244" y="59506"/>
                  </a:cubicBezTo>
                  <a:cubicBezTo>
                    <a:pt x="31194" y="59157"/>
                    <a:pt x="31922" y="58556"/>
                    <a:pt x="32556" y="57764"/>
                  </a:cubicBezTo>
                  <a:cubicBezTo>
                    <a:pt x="34203" y="55706"/>
                    <a:pt x="35216" y="52665"/>
                    <a:pt x="35501" y="50037"/>
                  </a:cubicBezTo>
                  <a:cubicBezTo>
                    <a:pt x="37432" y="52670"/>
                    <a:pt x="40227" y="55059"/>
                    <a:pt x="43587" y="55059"/>
                  </a:cubicBezTo>
                  <a:cubicBezTo>
                    <a:pt x="43865" y="55059"/>
                    <a:pt x="44147" y="55043"/>
                    <a:pt x="44432" y="55009"/>
                  </a:cubicBezTo>
                  <a:cubicBezTo>
                    <a:pt x="46617" y="54756"/>
                    <a:pt x="49657" y="53520"/>
                    <a:pt x="51557" y="52412"/>
                  </a:cubicBezTo>
                  <a:cubicBezTo>
                    <a:pt x="52349" y="51905"/>
                    <a:pt x="52697" y="51557"/>
                    <a:pt x="52381" y="50575"/>
                  </a:cubicBezTo>
                  <a:cubicBezTo>
                    <a:pt x="51842" y="48738"/>
                    <a:pt x="49815" y="47250"/>
                    <a:pt x="48865" y="45540"/>
                  </a:cubicBezTo>
                  <a:cubicBezTo>
                    <a:pt x="47820" y="43671"/>
                    <a:pt x="47155" y="41676"/>
                    <a:pt x="45952" y="39903"/>
                  </a:cubicBezTo>
                  <a:cubicBezTo>
                    <a:pt x="46649" y="39808"/>
                    <a:pt x="47314" y="39618"/>
                    <a:pt x="48010" y="39333"/>
                  </a:cubicBezTo>
                  <a:cubicBezTo>
                    <a:pt x="49435" y="38763"/>
                    <a:pt x="50766" y="37876"/>
                    <a:pt x="52222" y="37369"/>
                  </a:cubicBezTo>
                  <a:cubicBezTo>
                    <a:pt x="53426" y="36926"/>
                    <a:pt x="54756" y="36768"/>
                    <a:pt x="55928" y="36261"/>
                  </a:cubicBezTo>
                  <a:cubicBezTo>
                    <a:pt x="58239" y="35247"/>
                    <a:pt x="59221" y="33094"/>
                    <a:pt x="58334" y="31226"/>
                  </a:cubicBezTo>
                  <a:cubicBezTo>
                    <a:pt x="58334" y="31162"/>
                    <a:pt x="58303" y="31067"/>
                    <a:pt x="58239" y="31067"/>
                  </a:cubicBezTo>
                  <a:cubicBezTo>
                    <a:pt x="57954" y="30529"/>
                    <a:pt x="57511" y="30054"/>
                    <a:pt x="56941" y="29610"/>
                  </a:cubicBezTo>
                  <a:cubicBezTo>
                    <a:pt x="54883" y="28090"/>
                    <a:pt x="52191" y="28407"/>
                    <a:pt x="49784" y="27964"/>
                  </a:cubicBezTo>
                  <a:cubicBezTo>
                    <a:pt x="47381" y="27507"/>
                    <a:pt x="45183" y="26438"/>
                    <a:pt x="42713" y="26438"/>
                  </a:cubicBezTo>
                  <a:cubicBezTo>
                    <a:pt x="42610" y="26438"/>
                    <a:pt x="42508" y="26440"/>
                    <a:pt x="42405" y="26444"/>
                  </a:cubicBezTo>
                  <a:lnTo>
                    <a:pt x="42342" y="26444"/>
                  </a:lnTo>
                  <a:cubicBezTo>
                    <a:pt x="41993" y="26032"/>
                    <a:pt x="41613" y="25620"/>
                    <a:pt x="41201" y="25272"/>
                  </a:cubicBezTo>
                  <a:cubicBezTo>
                    <a:pt x="39871" y="24195"/>
                    <a:pt x="38256" y="23562"/>
                    <a:pt x="36768" y="22770"/>
                  </a:cubicBezTo>
                  <a:cubicBezTo>
                    <a:pt x="35754" y="22232"/>
                    <a:pt x="34773" y="21408"/>
                    <a:pt x="33728" y="20901"/>
                  </a:cubicBezTo>
                  <a:cubicBezTo>
                    <a:pt x="33728" y="20870"/>
                    <a:pt x="33696" y="20838"/>
                    <a:pt x="33696" y="20806"/>
                  </a:cubicBezTo>
                  <a:cubicBezTo>
                    <a:pt x="32081" y="18241"/>
                    <a:pt x="33316" y="15074"/>
                    <a:pt x="33918" y="12383"/>
                  </a:cubicBezTo>
                  <a:cubicBezTo>
                    <a:pt x="34456" y="9944"/>
                    <a:pt x="34994" y="7537"/>
                    <a:pt x="35533" y="5130"/>
                  </a:cubicBezTo>
                  <a:cubicBezTo>
                    <a:pt x="35913" y="3420"/>
                    <a:pt x="36293" y="1710"/>
                    <a:pt x="36704"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409" name="Google Shape;409;p39"/>
            <p:cNvSpPr/>
            <p:nvPr/>
          </p:nvSpPr>
          <p:spPr>
            <a:xfrm rot="5400000">
              <a:off x="8515350" y="1918399"/>
              <a:ext cx="734036" cy="523277"/>
            </a:xfrm>
            <a:custGeom>
              <a:avLst/>
              <a:gdLst/>
              <a:ahLst/>
              <a:cxnLst/>
              <a:rect l="l" t="t" r="r" b="b"/>
              <a:pathLst>
                <a:path w="22708" h="16188" extrusionOk="0">
                  <a:moveTo>
                    <a:pt x="0" y="0"/>
                  </a:moveTo>
                  <a:cubicBezTo>
                    <a:pt x="1330" y="950"/>
                    <a:pt x="2661" y="1868"/>
                    <a:pt x="4371" y="1995"/>
                  </a:cubicBezTo>
                  <a:cubicBezTo>
                    <a:pt x="4371" y="2027"/>
                    <a:pt x="4371" y="2027"/>
                    <a:pt x="4371" y="2027"/>
                  </a:cubicBezTo>
                  <a:cubicBezTo>
                    <a:pt x="3927" y="3959"/>
                    <a:pt x="5352" y="5510"/>
                    <a:pt x="6967" y="6365"/>
                  </a:cubicBezTo>
                  <a:cubicBezTo>
                    <a:pt x="8013" y="6935"/>
                    <a:pt x="9089" y="6872"/>
                    <a:pt x="10198" y="7126"/>
                  </a:cubicBezTo>
                  <a:cubicBezTo>
                    <a:pt x="11591" y="7442"/>
                    <a:pt x="12795" y="8076"/>
                    <a:pt x="13966" y="8836"/>
                  </a:cubicBezTo>
                  <a:cubicBezTo>
                    <a:pt x="14030" y="9184"/>
                    <a:pt x="14061" y="9501"/>
                    <a:pt x="14125" y="9849"/>
                  </a:cubicBezTo>
                  <a:cubicBezTo>
                    <a:pt x="14283" y="10641"/>
                    <a:pt x="14505" y="11274"/>
                    <a:pt x="15075" y="11844"/>
                  </a:cubicBezTo>
                  <a:cubicBezTo>
                    <a:pt x="15455" y="12161"/>
                    <a:pt x="15930" y="12288"/>
                    <a:pt x="16310" y="12541"/>
                  </a:cubicBezTo>
                  <a:cubicBezTo>
                    <a:pt x="17703" y="13491"/>
                    <a:pt x="18368" y="14346"/>
                    <a:pt x="18748" y="15866"/>
                  </a:cubicBezTo>
                  <a:cubicBezTo>
                    <a:pt x="18717" y="15929"/>
                    <a:pt x="18748" y="15993"/>
                    <a:pt x="18780" y="16024"/>
                  </a:cubicBezTo>
                  <a:cubicBezTo>
                    <a:pt x="18780" y="16056"/>
                    <a:pt x="18780" y="16056"/>
                    <a:pt x="18780" y="16056"/>
                  </a:cubicBezTo>
                  <a:cubicBezTo>
                    <a:pt x="18810" y="16147"/>
                    <a:pt x="18891" y="16187"/>
                    <a:pt x="18967" y="16187"/>
                  </a:cubicBezTo>
                  <a:cubicBezTo>
                    <a:pt x="19051" y="16187"/>
                    <a:pt x="19128" y="16139"/>
                    <a:pt x="19128" y="16056"/>
                  </a:cubicBezTo>
                  <a:cubicBezTo>
                    <a:pt x="19160" y="16056"/>
                    <a:pt x="19160" y="16024"/>
                    <a:pt x="19160" y="16024"/>
                  </a:cubicBezTo>
                  <a:cubicBezTo>
                    <a:pt x="21757" y="11971"/>
                    <a:pt x="22707" y="6492"/>
                    <a:pt x="19318" y="2597"/>
                  </a:cubicBezTo>
                  <a:cubicBezTo>
                    <a:pt x="18052" y="1172"/>
                    <a:pt x="16373" y="348"/>
                    <a:pt x="14536" y="0"/>
                  </a:cubicBezTo>
                  <a:lnTo>
                    <a:pt x="9691" y="0"/>
                  </a:lnTo>
                  <a:cubicBezTo>
                    <a:pt x="7918" y="317"/>
                    <a:pt x="6239" y="887"/>
                    <a:pt x="4814" y="1678"/>
                  </a:cubicBezTo>
                  <a:cubicBezTo>
                    <a:pt x="4782" y="1615"/>
                    <a:pt x="4719" y="1552"/>
                    <a:pt x="4592" y="1520"/>
                  </a:cubicBezTo>
                  <a:cubicBezTo>
                    <a:pt x="3167" y="1457"/>
                    <a:pt x="2090" y="792"/>
                    <a:pt x="1045" y="0"/>
                  </a:cubicBezTo>
                  <a:close/>
                </a:path>
              </a:pathLst>
            </a:custGeom>
            <a:solidFill>
              <a:schemeClr val="accent4"/>
            </a:solidFill>
            <a:ln>
              <a:noFill/>
            </a:ln>
          </p:spPr>
          <p:txBody>
            <a:bodyPr spcFirstLastPara="1" wrap="square" lIns="91425" tIns="91425" rIns="91425" bIns="91425" anchor="ctr" anchorCtr="0">
              <a:noAutofit/>
            </a:bodyPr>
            <a:lstStyle/>
            <a:p>
              <a:endParaRPr sz="1900"/>
            </a:p>
          </p:txBody>
        </p:sp>
        <p:sp>
          <p:nvSpPr>
            <p:cNvPr id="410" name="Google Shape;410;p39"/>
            <p:cNvSpPr/>
            <p:nvPr/>
          </p:nvSpPr>
          <p:spPr>
            <a:xfrm rot="5400000">
              <a:off x="7539296" y="2913951"/>
              <a:ext cx="179210" cy="726666"/>
            </a:xfrm>
            <a:custGeom>
              <a:avLst/>
              <a:gdLst/>
              <a:ahLst/>
              <a:cxnLst/>
              <a:rect l="l" t="t" r="r" b="b"/>
              <a:pathLst>
                <a:path w="5544" h="22480" extrusionOk="0">
                  <a:moveTo>
                    <a:pt x="5245" y="1"/>
                  </a:moveTo>
                  <a:cubicBezTo>
                    <a:pt x="5183" y="1"/>
                    <a:pt x="5120" y="28"/>
                    <a:pt x="5074" y="93"/>
                  </a:cubicBezTo>
                  <a:cubicBezTo>
                    <a:pt x="3174" y="3228"/>
                    <a:pt x="1907" y="6648"/>
                    <a:pt x="1400" y="10290"/>
                  </a:cubicBezTo>
                  <a:cubicBezTo>
                    <a:pt x="830" y="14344"/>
                    <a:pt x="1242" y="18365"/>
                    <a:pt x="39" y="22324"/>
                  </a:cubicBezTo>
                  <a:cubicBezTo>
                    <a:pt x="1" y="22418"/>
                    <a:pt x="76" y="22479"/>
                    <a:pt x="156" y="22479"/>
                  </a:cubicBezTo>
                  <a:cubicBezTo>
                    <a:pt x="210" y="22479"/>
                    <a:pt x="266" y="22451"/>
                    <a:pt x="292" y="22387"/>
                  </a:cubicBezTo>
                  <a:cubicBezTo>
                    <a:pt x="1559" y="19126"/>
                    <a:pt x="1400" y="15642"/>
                    <a:pt x="1654" y="12222"/>
                  </a:cubicBezTo>
                  <a:cubicBezTo>
                    <a:pt x="1970" y="7946"/>
                    <a:pt x="3269" y="4019"/>
                    <a:pt x="5454" y="314"/>
                  </a:cubicBezTo>
                  <a:cubicBezTo>
                    <a:pt x="5544" y="157"/>
                    <a:pt x="5396" y="1"/>
                    <a:pt x="5245"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1" name="Google Shape;411;p39"/>
            <p:cNvSpPr/>
            <p:nvPr/>
          </p:nvSpPr>
          <p:spPr>
            <a:xfrm rot="5400000">
              <a:off x="7263290" y="4034939"/>
              <a:ext cx="255626" cy="103893"/>
            </a:xfrm>
            <a:custGeom>
              <a:avLst/>
              <a:gdLst/>
              <a:ahLst/>
              <a:cxnLst/>
              <a:rect l="l" t="t" r="r" b="b"/>
              <a:pathLst>
                <a:path w="7908" h="3214" extrusionOk="0">
                  <a:moveTo>
                    <a:pt x="117" y="0"/>
                  </a:moveTo>
                  <a:cubicBezTo>
                    <a:pt x="59" y="0"/>
                    <a:pt x="1" y="120"/>
                    <a:pt x="54" y="173"/>
                  </a:cubicBezTo>
                  <a:cubicBezTo>
                    <a:pt x="2239" y="1978"/>
                    <a:pt x="4963" y="3118"/>
                    <a:pt x="7781" y="3213"/>
                  </a:cubicBezTo>
                  <a:cubicBezTo>
                    <a:pt x="7876" y="3213"/>
                    <a:pt x="7908" y="3055"/>
                    <a:pt x="7813" y="3023"/>
                  </a:cubicBezTo>
                  <a:cubicBezTo>
                    <a:pt x="4994" y="2612"/>
                    <a:pt x="2461" y="1693"/>
                    <a:pt x="149" y="15"/>
                  </a:cubicBezTo>
                  <a:cubicBezTo>
                    <a:pt x="139" y="4"/>
                    <a:pt x="128" y="0"/>
                    <a:pt x="117"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2" name="Google Shape;412;p39"/>
            <p:cNvSpPr/>
            <p:nvPr/>
          </p:nvSpPr>
          <p:spPr>
            <a:xfrm rot="5400000">
              <a:off x="7539794" y="3540308"/>
              <a:ext cx="286884" cy="422100"/>
            </a:xfrm>
            <a:custGeom>
              <a:avLst/>
              <a:gdLst/>
              <a:ahLst/>
              <a:cxnLst/>
              <a:rect l="l" t="t" r="r" b="b"/>
              <a:pathLst>
                <a:path w="8875" h="13058" extrusionOk="0">
                  <a:moveTo>
                    <a:pt x="115" y="0"/>
                  </a:moveTo>
                  <a:cubicBezTo>
                    <a:pt x="57" y="0"/>
                    <a:pt x="0" y="67"/>
                    <a:pt x="23" y="134"/>
                  </a:cubicBezTo>
                  <a:cubicBezTo>
                    <a:pt x="2366" y="4821"/>
                    <a:pt x="4932" y="9382"/>
                    <a:pt x="8700" y="13024"/>
                  </a:cubicBezTo>
                  <a:cubicBezTo>
                    <a:pt x="8724" y="13047"/>
                    <a:pt x="8748" y="13057"/>
                    <a:pt x="8769" y="13057"/>
                  </a:cubicBezTo>
                  <a:cubicBezTo>
                    <a:pt x="8833" y="13057"/>
                    <a:pt x="8874" y="12968"/>
                    <a:pt x="8827" y="12897"/>
                  </a:cubicBezTo>
                  <a:cubicBezTo>
                    <a:pt x="5122" y="9192"/>
                    <a:pt x="2715" y="4600"/>
                    <a:pt x="181" y="39"/>
                  </a:cubicBezTo>
                  <a:cubicBezTo>
                    <a:pt x="163" y="12"/>
                    <a:pt x="139" y="0"/>
                    <a:pt x="115"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3" name="Google Shape;413;p39"/>
            <p:cNvSpPr/>
            <p:nvPr/>
          </p:nvSpPr>
          <p:spPr>
            <a:xfrm rot="5400000">
              <a:off x="7686144" y="3542328"/>
              <a:ext cx="82623" cy="188649"/>
            </a:xfrm>
            <a:custGeom>
              <a:avLst/>
              <a:gdLst/>
              <a:ahLst/>
              <a:cxnLst/>
              <a:rect l="l" t="t" r="r" b="b"/>
              <a:pathLst>
                <a:path w="2556" h="5836" extrusionOk="0">
                  <a:moveTo>
                    <a:pt x="36" y="0"/>
                  </a:moveTo>
                  <a:cubicBezTo>
                    <a:pt x="16" y="0"/>
                    <a:pt x="0" y="22"/>
                    <a:pt x="0" y="45"/>
                  </a:cubicBezTo>
                  <a:cubicBezTo>
                    <a:pt x="602" y="2040"/>
                    <a:pt x="1394" y="3972"/>
                    <a:pt x="2439" y="5809"/>
                  </a:cubicBezTo>
                  <a:cubicBezTo>
                    <a:pt x="2448" y="5828"/>
                    <a:pt x="2464" y="5836"/>
                    <a:pt x="2481" y="5836"/>
                  </a:cubicBezTo>
                  <a:cubicBezTo>
                    <a:pt x="2517" y="5836"/>
                    <a:pt x="2556" y="5799"/>
                    <a:pt x="2534" y="5777"/>
                  </a:cubicBezTo>
                  <a:cubicBezTo>
                    <a:pt x="1520" y="3908"/>
                    <a:pt x="665" y="2008"/>
                    <a:pt x="63" y="13"/>
                  </a:cubicBezTo>
                  <a:cubicBezTo>
                    <a:pt x="54" y="4"/>
                    <a:pt x="45" y="0"/>
                    <a:pt x="3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4" name="Google Shape;414;p39"/>
            <p:cNvSpPr/>
            <p:nvPr/>
          </p:nvSpPr>
          <p:spPr>
            <a:xfrm rot="5400000">
              <a:off x="7763807" y="3635475"/>
              <a:ext cx="122415" cy="181925"/>
            </a:xfrm>
            <a:custGeom>
              <a:avLst/>
              <a:gdLst/>
              <a:ahLst/>
              <a:cxnLst/>
              <a:rect l="l" t="t" r="r" b="b"/>
              <a:pathLst>
                <a:path w="3787" h="5628" extrusionOk="0">
                  <a:moveTo>
                    <a:pt x="54" y="1"/>
                  </a:moveTo>
                  <a:cubicBezTo>
                    <a:pt x="26" y="1"/>
                    <a:pt x="1" y="23"/>
                    <a:pt x="23" y="45"/>
                  </a:cubicBezTo>
                  <a:cubicBezTo>
                    <a:pt x="973" y="2072"/>
                    <a:pt x="2145" y="3972"/>
                    <a:pt x="3665" y="5619"/>
                  </a:cubicBezTo>
                  <a:cubicBezTo>
                    <a:pt x="3671" y="5625"/>
                    <a:pt x="3679" y="5627"/>
                    <a:pt x="3688" y="5627"/>
                  </a:cubicBezTo>
                  <a:cubicBezTo>
                    <a:pt x="3728" y="5627"/>
                    <a:pt x="3786" y="5576"/>
                    <a:pt x="3760" y="5524"/>
                  </a:cubicBezTo>
                  <a:cubicBezTo>
                    <a:pt x="2367" y="3751"/>
                    <a:pt x="1132" y="2009"/>
                    <a:pt x="87" y="14"/>
                  </a:cubicBezTo>
                  <a:cubicBezTo>
                    <a:pt x="77" y="4"/>
                    <a:pt x="65" y="1"/>
                    <a:pt x="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5" name="Google Shape;415;p39"/>
            <p:cNvSpPr/>
            <p:nvPr/>
          </p:nvSpPr>
          <p:spPr>
            <a:xfrm rot="5400000">
              <a:off x="7783057" y="3231806"/>
              <a:ext cx="83657" cy="216965"/>
            </a:xfrm>
            <a:custGeom>
              <a:avLst/>
              <a:gdLst/>
              <a:ahLst/>
              <a:cxnLst/>
              <a:rect l="l" t="t" r="r" b="b"/>
              <a:pathLst>
                <a:path w="2588" h="6712" extrusionOk="0">
                  <a:moveTo>
                    <a:pt x="2560" y="0"/>
                  </a:moveTo>
                  <a:cubicBezTo>
                    <a:pt x="2552" y="0"/>
                    <a:pt x="2543" y="4"/>
                    <a:pt x="2534" y="13"/>
                  </a:cubicBezTo>
                  <a:cubicBezTo>
                    <a:pt x="1014" y="1850"/>
                    <a:pt x="0" y="4225"/>
                    <a:pt x="95" y="6664"/>
                  </a:cubicBezTo>
                  <a:cubicBezTo>
                    <a:pt x="111" y="6695"/>
                    <a:pt x="143" y="6711"/>
                    <a:pt x="170" y="6711"/>
                  </a:cubicBezTo>
                  <a:cubicBezTo>
                    <a:pt x="198" y="6711"/>
                    <a:pt x="222" y="6695"/>
                    <a:pt x="222" y="6664"/>
                  </a:cubicBezTo>
                  <a:cubicBezTo>
                    <a:pt x="380" y="4225"/>
                    <a:pt x="1014" y="1977"/>
                    <a:pt x="2565" y="45"/>
                  </a:cubicBezTo>
                  <a:cubicBezTo>
                    <a:pt x="2588" y="23"/>
                    <a:pt x="2578" y="0"/>
                    <a:pt x="256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6" name="Google Shape;416;p39"/>
            <p:cNvSpPr/>
            <p:nvPr/>
          </p:nvSpPr>
          <p:spPr>
            <a:xfrm rot="5400000">
              <a:off x="7614368" y="3196429"/>
              <a:ext cx="104474" cy="464090"/>
            </a:xfrm>
            <a:custGeom>
              <a:avLst/>
              <a:gdLst/>
              <a:ahLst/>
              <a:cxnLst/>
              <a:rect l="l" t="t" r="r" b="b"/>
              <a:pathLst>
                <a:path w="3232" h="14357" extrusionOk="0">
                  <a:moveTo>
                    <a:pt x="1022" y="0"/>
                  </a:moveTo>
                  <a:cubicBezTo>
                    <a:pt x="999" y="0"/>
                    <a:pt x="967" y="16"/>
                    <a:pt x="951" y="48"/>
                  </a:cubicBezTo>
                  <a:cubicBezTo>
                    <a:pt x="1" y="4861"/>
                    <a:pt x="2851" y="9453"/>
                    <a:pt x="1489" y="14267"/>
                  </a:cubicBezTo>
                  <a:cubicBezTo>
                    <a:pt x="1471" y="14322"/>
                    <a:pt x="1517" y="14356"/>
                    <a:pt x="1565" y="14356"/>
                  </a:cubicBezTo>
                  <a:cubicBezTo>
                    <a:pt x="1599" y="14356"/>
                    <a:pt x="1634" y="14339"/>
                    <a:pt x="1648" y="14299"/>
                  </a:cubicBezTo>
                  <a:cubicBezTo>
                    <a:pt x="3231" y="9580"/>
                    <a:pt x="191" y="4861"/>
                    <a:pt x="1046" y="48"/>
                  </a:cubicBezTo>
                  <a:cubicBezTo>
                    <a:pt x="1062" y="16"/>
                    <a:pt x="1046" y="0"/>
                    <a:pt x="102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7" name="Google Shape;417;p39"/>
            <p:cNvSpPr/>
            <p:nvPr/>
          </p:nvSpPr>
          <p:spPr>
            <a:xfrm rot="5400000">
              <a:off x="7872809" y="3210324"/>
              <a:ext cx="96425" cy="110293"/>
            </a:xfrm>
            <a:custGeom>
              <a:avLst/>
              <a:gdLst/>
              <a:ahLst/>
              <a:cxnLst/>
              <a:rect l="l" t="t" r="r" b="b"/>
              <a:pathLst>
                <a:path w="2983" h="3412" extrusionOk="0">
                  <a:moveTo>
                    <a:pt x="2887" y="1"/>
                  </a:moveTo>
                  <a:cubicBezTo>
                    <a:pt x="2878" y="1"/>
                    <a:pt x="2869" y="3"/>
                    <a:pt x="2860" y="7"/>
                  </a:cubicBezTo>
                  <a:cubicBezTo>
                    <a:pt x="1625" y="831"/>
                    <a:pt x="675" y="1971"/>
                    <a:pt x="42" y="3301"/>
                  </a:cubicBezTo>
                  <a:cubicBezTo>
                    <a:pt x="1" y="3363"/>
                    <a:pt x="53" y="3411"/>
                    <a:pt x="113" y="3411"/>
                  </a:cubicBezTo>
                  <a:cubicBezTo>
                    <a:pt x="145" y="3411"/>
                    <a:pt x="178" y="3397"/>
                    <a:pt x="200" y="3364"/>
                  </a:cubicBezTo>
                  <a:cubicBezTo>
                    <a:pt x="865" y="2066"/>
                    <a:pt x="1784" y="1021"/>
                    <a:pt x="2955" y="102"/>
                  </a:cubicBezTo>
                  <a:cubicBezTo>
                    <a:pt x="2983" y="75"/>
                    <a:pt x="2940" y="1"/>
                    <a:pt x="2887"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8" name="Google Shape;418;p39"/>
            <p:cNvSpPr/>
            <p:nvPr/>
          </p:nvSpPr>
          <p:spPr>
            <a:xfrm rot="5400000">
              <a:off x="7470544" y="3538595"/>
              <a:ext cx="19460" cy="114527"/>
            </a:xfrm>
            <a:custGeom>
              <a:avLst/>
              <a:gdLst/>
              <a:ahLst/>
              <a:cxnLst/>
              <a:rect l="l" t="t" r="r" b="b"/>
              <a:pathLst>
                <a:path w="602" h="3543" extrusionOk="0">
                  <a:moveTo>
                    <a:pt x="32" y="0"/>
                  </a:moveTo>
                  <a:cubicBezTo>
                    <a:pt x="16" y="0"/>
                    <a:pt x="0" y="8"/>
                    <a:pt x="0" y="24"/>
                  </a:cubicBezTo>
                  <a:cubicBezTo>
                    <a:pt x="0" y="1228"/>
                    <a:pt x="158" y="2368"/>
                    <a:pt x="475" y="3508"/>
                  </a:cubicBezTo>
                  <a:cubicBezTo>
                    <a:pt x="487" y="3532"/>
                    <a:pt x="509" y="3542"/>
                    <a:pt x="530" y="3542"/>
                  </a:cubicBezTo>
                  <a:cubicBezTo>
                    <a:pt x="566" y="3542"/>
                    <a:pt x="602" y="3515"/>
                    <a:pt x="602" y="3476"/>
                  </a:cubicBezTo>
                  <a:cubicBezTo>
                    <a:pt x="317" y="2336"/>
                    <a:pt x="158" y="1196"/>
                    <a:pt x="63" y="24"/>
                  </a:cubicBezTo>
                  <a:cubicBezTo>
                    <a:pt x="63" y="8"/>
                    <a:pt x="48" y="0"/>
                    <a:pt x="3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19" name="Google Shape;419;p39"/>
            <p:cNvSpPr/>
            <p:nvPr/>
          </p:nvSpPr>
          <p:spPr>
            <a:xfrm rot="5400000">
              <a:off x="7534971" y="3526828"/>
              <a:ext cx="67139" cy="176365"/>
            </a:xfrm>
            <a:custGeom>
              <a:avLst/>
              <a:gdLst/>
              <a:ahLst/>
              <a:cxnLst/>
              <a:rect l="l" t="t" r="r" b="b"/>
              <a:pathLst>
                <a:path w="2077" h="5456" extrusionOk="0">
                  <a:moveTo>
                    <a:pt x="34" y="1"/>
                  </a:moveTo>
                  <a:cubicBezTo>
                    <a:pt x="14" y="1"/>
                    <a:pt x="0" y="19"/>
                    <a:pt x="18" y="38"/>
                  </a:cubicBezTo>
                  <a:cubicBezTo>
                    <a:pt x="557" y="1874"/>
                    <a:pt x="1222" y="3679"/>
                    <a:pt x="1982" y="5421"/>
                  </a:cubicBezTo>
                  <a:cubicBezTo>
                    <a:pt x="1982" y="5445"/>
                    <a:pt x="1996" y="5456"/>
                    <a:pt x="2013" y="5456"/>
                  </a:cubicBezTo>
                  <a:cubicBezTo>
                    <a:pt x="2041" y="5456"/>
                    <a:pt x="2077" y="5429"/>
                    <a:pt x="2077" y="5390"/>
                  </a:cubicBezTo>
                  <a:cubicBezTo>
                    <a:pt x="1349" y="3616"/>
                    <a:pt x="684" y="1843"/>
                    <a:pt x="82" y="38"/>
                  </a:cubicBezTo>
                  <a:cubicBezTo>
                    <a:pt x="68" y="11"/>
                    <a:pt x="49" y="1"/>
                    <a:pt x="3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0" name="Google Shape;420;p39"/>
            <p:cNvSpPr/>
            <p:nvPr/>
          </p:nvSpPr>
          <p:spPr>
            <a:xfrm rot="5400000">
              <a:off x="8256969" y="3570207"/>
              <a:ext cx="89088" cy="18522"/>
            </a:xfrm>
            <a:custGeom>
              <a:avLst/>
              <a:gdLst/>
              <a:ahLst/>
              <a:cxnLst/>
              <a:rect l="l" t="t" r="r" b="b"/>
              <a:pathLst>
                <a:path w="2756" h="573" extrusionOk="0">
                  <a:moveTo>
                    <a:pt x="2615" y="0"/>
                  </a:moveTo>
                  <a:cubicBezTo>
                    <a:pt x="1746" y="0"/>
                    <a:pt x="905" y="270"/>
                    <a:pt x="64" y="541"/>
                  </a:cubicBezTo>
                  <a:cubicBezTo>
                    <a:pt x="39" y="541"/>
                    <a:pt x="34" y="561"/>
                    <a:pt x="16" y="569"/>
                  </a:cubicBezTo>
                  <a:lnTo>
                    <a:pt x="16" y="569"/>
                  </a:lnTo>
                  <a:lnTo>
                    <a:pt x="2756" y="2"/>
                  </a:lnTo>
                  <a:cubicBezTo>
                    <a:pt x="2709" y="1"/>
                    <a:pt x="2662" y="0"/>
                    <a:pt x="2615" y="0"/>
                  </a:cubicBezTo>
                  <a:close/>
                  <a:moveTo>
                    <a:pt x="16" y="569"/>
                  </a:moveTo>
                  <a:lnTo>
                    <a:pt x="1" y="573"/>
                  </a:lnTo>
                  <a:cubicBezTo>
                    <a:pt x="7" y="573"/>
                    <a:pt x="12" y="571"/>
                    <a:pt x="16" y="569"/>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1" name="Google Shape;421;p39"/>
            <p:cNvSpPr/>
            <p:nvPr/>
          </p:nvSpPr>
          <p:spPr>
            <a:xfrm rot="5400000">
              <a:off x="7711761" y="2845752"/>
              <a:ext cx="84918" cy="102923"/>
            </a:xfrm>
            <a:custGeom>
              <a:avLst/>
              <a:gdLst/>
              <a:ahLst/>
              <a:cxnLst/>
              <a:rect l="l" t="t" r="r" b="b"/>
              <a:pathLst>
                <a:path w="2627" h="3184" extrusionOk="0">
                  <a:moveTo>
                    <a:pt x="2546" y="1"/>
                  </a:moveTo>
                  <a:cubicBezTo>
                    <a:pt x="2534" y="1"/>
                    <a:pt x="2523" y="7"/>
                    <a:pt x="2515" y="22"/>
                  </a:cubicBezTo>
                  <a:cubicBezTo>
                    <a:pt x="1534" y="909"/>
                    <a:pt x="678" y="1922"/>
                    <a:pt x="45" y="3094"/>
                  </a:cubicBezTo>
                  <a:cubicBezTo>
                    <a:pt x="0" y="3139"/>
                    <a:pt x="51" y="3183"/>
                    <a:pt x="95" y="3183"/>
                  </a:cubicBezTo>
                  <a:cubicBezTo>
                    <a:pt x="113" y="3183"/>
                    <a:pt x="131" y="3176"/>
                    <a:pt x="140" y="3157"/>
                  </a:cubicBezTo>
                  <a:cubicBezTo>
                    <a:pt x="837" y="2017"/>
                    <a:pt x="1629" y="1004"/>
                    <a:pt x="2579" y="85"/>
                  </a:cubicBezTo>
                  <a:cubicBezTo>
                    <a:pt x="2627" y="61"/>
                    <a:pt x="2583" y="1"/>
                    <a:pt x="2546"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2" name="Google Shape;422;p39"/>
            <p:cNvSpPr/>
            <p:nvPr/>
          </p:nvSpPr>
          <p:spPr>
            <a:xfrm rot="5400000">
              <a:off x="7649305" y="2930220"/>
              <a:ext cx="19201" cy="43154"/>
            </a:xfrm>
            <a:custGeom>
              <a:avLst/>
              <a:gdLst/>
              <a:ahLst/>
              <a:cxnLst/>
              <a:rect l="l" t="t" r="r" b="b"/>
              <a:pathLst>
                <a:path w="594" h="1335" extrusionOk="0">
                  <a:moveTo>
                    <a:pt x="511" y="0"/>
                  </a:moveTo>
                  <a:cubicBezTo>
                    <a:pt x="497" y="0"/>
                    <a:pt x="484" y="4"/>
                    <a:pt x="475" y="13"/>
                  </a:cubicBezTo>
                  <a:cubicBezTo>
                    <a:pt x="222" y="393"/>
                    <a:pt x="32" y="836"/>
                    <a:pt x="0" y="1311"/>
                  </a:cubicBezTo>
                  <a:cubicBezTo>
                    <a:pt x="0" y="1327"/>
                    <a:pt x="24" y="1335"/>
                    <a:pt x="48" y="1335"/>
                  </a:cubicBezTo>
                  <a:cubicBezTo>
                    <a:pt x="72" y="1335"/>
                    <a:pt x="95" y="1327"/>
                    <a:pt x="95" y="1311"/>
                  </a:cubicBezTo>
                  <a:cubicBezTo>
                    <a:pt x="159" y="868"/>
                    <a:pt x="285" y="424"/>
                    <a:pt x="570" y="76"/>
                  </a:cubicBezTo>
                  <a:cubicBezTo>
                    <a:pt x="594" y="29"/>
                    <a:pt x="549" y="0"/>
                    <a:pt x="511"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3" name="Google Shape;423;p39"/>
            <p:cNvSpPr/>
            <p:nvPr/>
          </p:nvSpPr>
          <p:spPr>
            <a:xfrm rot="5400000">
              <a:off x="7693001" y="2908640"/>
              <a:ext cx="374194" cy="208432"/>
            </a:xfrm>
            <a:custGeom>
              <a:avLst/>
              <a:gdLst/>
              <a:ahLst/>
              <a:cxnLst/>
              <a:rect l="l" t="t" r="r" b="b"/>
              <a:pathLst>
                <a:path w="11576" h="6448" extrusionOk="0">
                  <a:moveTo>
                    <a:pt x="11507" y="1"/>
                  </a:moveTo>
                  <a:cubicBezTo>
                    <a:pt x="11501" y="1"/>
                    <a:pt x="11495" y="2"/>
                    <a:pt x="11488" y="6"/>
                  </a:cubicBezTo>
                  <a:cubicBezTo>
                    <a:pt x="7371" y="1209"/>
                    <a:pt x="2716" y="2824"/>
                    <a:pt x="24" y="6371"/>
                  </a:cubicBezTo>
                  <a:cubicBezTo>
                    <a:pt x="0" y="6418"/>
                    <a:pt x="45" y="6447"/>
                    <a:pt x="83" y="6447"/>
                  </a:cubicBezTo>
                  <a:cubicBezTo>
                    <a:pt x="97" y="6447"/>
                    <a:pt x="110" y="6443"/>
                    <a:pt x="119" y="6435"/>
                  </a:cubicBezTo>
                  <a:cubicBezTo>
                    <a:pt x="2842" y="3046"/>
                    <a:pt x="7498" y="1399"/>
                    <a:pt x="11520" y="133"/>
                  </a:cubicBezTo>
                  <a:cubicBezTo>
                    <a:pt x="11576" y="104"/>
                    <a:pt x="11557" y="1"/>
                    <a:pt x="11507"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4" name="Google Shape;424;p39"/>
            <p:cNvSpPr/>
            <p:nvPr/>
          </p:nvSpPr>
          <p:spPr>
            <a:xfrm rot="5400000">
              <a:off x="7698781" y="2751344"/>
              <a:ext cx="38337" cy="54112"/>
            </a:xfrm>
            <a:custGeom>
              <a:avLst/>
              <a:gdLst/>
              <a:ahLst/>
              <a:cxnLst/>
              <a:rect l="l" t="t" r="r" b="b"/>
              <a:pathLst>
                <a:path w="1186" h="1674" extrusionOk="0">
                  <a:moveTo>
                    <a:pt x="1133" y="0"/>
                  </a:moveTo>
                  <a:cubicBezTo>
                    <a:pt x="1121" y="0"/>
                    <a:pt x="1109" y="4"/>
                    <a:pt x="1100" y="13"/>
                  </a:cubicBezTo>
                  <a:cubicBezTo>
                    <a:pt x="847" y="615"/>
                    <a:pt x="467" y="1153"/>
                    <a:pt x="23" y="1628"/>
                  </a:cubicBezTo>
                  <a:cubicBezTo>
                    <a:pt x="1" y="1651"/>
                    <a:pt x="26" y="1673"/>
                    <a:pt x="54" y="1673"/>
                  </a:cubicBezTo>
                  <a:cubicBezTo>
                    <a:pt x="65" y="1673"/>
                    <a:pt x="77" y="1669"/>
                    <a:pt x="87" y="1660"/>
                  </a:cubicBezTo>
                  <a:cubicBezTo>
                    <a:pt x="562" y="1217"/>
                    <a:pt x="910" y="647"/>
                    <a:pt x="1163" y="45"/>
                  </a:cubicBezTo>
                  <a:cubicBezTo>
                    <a:pt x="1186" y="23"/>
                    <a:pt x="1161" y="0"/>
                    <a:pt x="1133"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5" name="Google Shape;425;p39"/>
            <p:cNvSpPr/>
            <p:nvPr/>
          </p:nvSpPr>
          <p:spPr>
            <a:xfrm rot="5400000">
              <a:off x="7719505" y="2928942"/>
              <a:ext cx="165342" cy="151378"/>
            </a:xfrm>
            <a:custGeom>
              <a:avLst/>
              <a:gdLst/>
              <a:ahLst/>
              <a:cxnLst/>
              <a:rect l="l" t="t" r="r" b="b"/>
              <a:pathLst>
                <a:path w="5115" h="4683" extrusionOk="0">
                  <a:moveTo>
                    <a:pt x="5022" y="0"/>
                  </a:moveTo>
                  <a:cubicBezTo>
                    <a:pt x="5014" y="0"/>
                    <a:pt x="5005" y="2"/>
                    <a:pt x="4997" y="6"/>
                  </a:cubicBezTo>
                  <a:cubicBezTo>
                    <a:pt x="3160" y="1337"/>
                    <a:pt x="1481" y="2857"/>
                    <a:pt x="25" y="4567"/>
                  </a:cubicBezTo>
                  <a:cubicBezTo>
                    <a:pt x="0" y="4615"/>
                    <a:pt x="32" y="4683"/>
                    <a:pt x="77" y="4683"/>
                  </a:cubicBezTo>
                  <a:cubicBezTo>
                    <a:pt x="90" y="4683"/>
                    <a:pt x="105" y="4676"/>
                    <a:pt x="120" y="4662"/>
                  </a:cubicBezTo>
                  <a:cubicBezTo>
                    <a:pt x="1640" y="3015"/>
                    <a:pt x="3286" y="1495"/>
                    <a:pt x="5060" y="133"/>
                  </a:cubicBezTo>
                  <a:cubicBezTo>
                    <a:pt x="5115" y="78"/>
                    <a:pt x="5075" y="0"/>
                    <a:pt x="5022"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6" name="Google Shape;426;p39"/>
            <p:cNvSpPr/>
            <p:nvPr/>
          </p:nvSpPr>
          <p:spPr>
            <a:xfrm rot="5400000">
              <a:off x="7724145" y="2796874"/>
              <a:ext cx="269914" cy="180470"/>
            </a:xfrm>
            <a:custGeom>
              <a:avLst/>
              <a:gdLst/>
              <a:ahLst/>
              <a:cxnLst/>
              <a:rect l="l" t="t" r="r" b="b"/>
              <a:pathLst>
                <a:path w="8350" h="5583" extrusionOk="0">
                  <a:moveTo>
                    <a:pt x="8254" y="1"/>
                  </a:moveTo>
                  <a:cubicBezTo>
                    <a:pt x="4993" y="919"/>
                    <a:pt x="2142" y="2819"/>
                    <a:pt x="52" y="5479"/>
                  </a:cubicBezTo>
                  <a:cubicBezTo>
                    <a:pt x="0" y="5531"/>
                    <a:pt x="54" y="5583"/>
                    <a:pt x="93" y="5583"/>
                  </a:cubicBezTo>
                  <a:cubicBezTo>
                    <a:pt x="102" y="5583"/>
                    <a:pt x="110" y="5580"/>
                    <a:pt x="116" y="5574"/>
                  </a:cubicBezTo>
                  <a:cubicBezTo>
                    <a:pt x="2396" y="3009"/>
                    <a:pt x="5056" y="1236"/>
                    <a:pt x="8286" y="127"/>
                  </a:cubicBezTo>
                  <a:cubicBezTo>
                    <a:pt x="8349" y="96"/>
                    <a:pt x="8318" y="1"/>
                    <a:pt x="82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7" name="Google Shape;427;p39"/>
            <p:cNvSpPr/>
            <p:nvPr/>
          </p:nvSpPr>
          <p:spPr>
            <a:xfrm rot="5400000">
              <a:off x="8902532" y="4103246"/>
              <a:ext cx="3103" cy="8986"/>
            </a:xfrm>
            <a:custGeom>
              <a:avLst/>
              <a:gdLst/>
              <a:ahLst/>
              <a:cxnLst/>
              <a:rect l="l" t="t" r="r" b="b"/>
              <a:pathLst>
                <a:path w="96" h="278" extrusionOk="0">
                  <a:moveTo>
                    <a:pt x="32" y="1"/>
                  </a:moveTo>
                  <a:cubicBezTo>
                    <a:pt x="32" y="1"/>
                    <a:pt x="0" y="1"/>
                    <a:pt x="0" y="33"/>
                  </a:cubicBezTo>
                  <a:cubicBezTo>
                    <a:pt x="0" y="96"/>
                    <a:pt x="32" y="191"/>
                    <a:pt x="63" y="254"/>
                  </a:cubicBezTo>
                  <a:cubicBezTo>
                    <a:pt x="63" y="270"/>
                    <a:pt x="71" y="278"/>
                    <a:pt x="79" y="278"/>
                  </a:cubicBezTo>
                  <a:cubicBezTo>
                    <a:pt x="87" y="278"/>
                    <a:pt x="95" y="270"/>
                    <a:pt x="95" y="254"/>
                  </a:cubicBezTo>
                  <a:cubicBezTo>
                    <a:pt x="95" y="191"/>
                    <a:pt x="63" y="96"/>
                    <a:pt x="3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28" name="Google Shape;428;p39"/>
            <p:cNvSpPr/>
            <p:nvPr/>
          </p:nvSpPr>
          <p:spPr>
            <a:xfrm rot="5400000">
              <a:off x="7472562" y="2837046"/>
              <a:ext cx="900865" cy="2442024"/>
            </a:xfrm>
            <a:custGeom>
              <a:avLst/>
              <a:gdLst/>
              <a:ahLst/>
              <a:cxnLst/>
              <a:rect l="l" t="t" r="r" b="b"/>
              <a:pathLst>
                <a:path w="27869" h="75546" extrusionOk="0">
                  <a:moveTo>
                    <a:pt x="27141" y="0"/>
                  </a:moveTo>
                  <a:cubicBezTo>
                    <a:pt x="26064" y="3579"/>
                    <a:pt x="24385" y="7126"/>
                    <a:pt x="22960" y="10197"/>
                  </a:cubicBezTo>
                  <a:cubicBezTo>
                    <a:pt x="17957" y="20933"/>
                    <a:pt x="7221" y="28027"/>
                    <a:pt x="2945" y="39079"/>
                  </a:cubicBezTo>
                  <a:cubicBezTo>
                    <a:pt x="2860" y="39271"/>
                    <a:pt x="3004" y="39434"/>
                    <a:pt x="3155" y="39434"/>
                  </a:cubicBezTo>
                  <a:cubicBezTo>
                    <a:pt x="3229" y="39434"/>
                    <a:pt x="3305" y="39395"/>
                    <a:pt x="3357" y="39301"/>
                  </a:cubicBezTo>
                  <a:cubicBezTo>
                    <a:pt x="7949" y="30212"/>
                    <a:pt x="15360" y="23308"/>
                    <a:pt x="20838" y="14948"/>
                  </a:cubicBezTo>
                  <a:lnTo>
                    <a:pt x="20838" y="14948"/>
                  </a:lnTo>
                  <a:cubicBezTo>
                    <a:pt x="19825" y="17513"/>
                    <a:pt x="19255" y="20268"/>
                    <a:pt x="18558" y="23023"/>
                  </a:cubicBezTo>
                  <a:cubicBezTo>
                    <a:pt x="17355" y="27710"/>
                    <a:pt x="14505" y="32207"/>
                    <a:pt x="14473" y="37148"/>
                  </a:cubicBezTo>
                  <a:cubicBezTo>
                    <a:pt x="14346" y="37211"/>
                    <a:pt x="14315" y="37338"/>
                    <a:pt x="14378" y="37464"/>
                  </a:cubicBezTo>
                  <a:cubicBezTo>
                    <a:pt x="9976" y="41930"/>
                    <a:pt x="3579" y="46743"/>
                    <a:pt x="3579" y="53615"/>
                  </a:cubicBezTo>
                  <a:cubicBezTo>
                    <a:pt x="3610" y="56941"/>
                    <a:pt x="5131" y="60076"/>
                    <a:pt x="5321" y="63401"/>
                  </a:cubicBezTo>
                  <a:cubicBezTo>
                    <a:pt x="5574" y="67803"/>
                    <a:pt x="3674" y="71857"/>
                    <a:pt x="349" y="74675"/>
                  </a:cubicBezTo>
                  <a:cubicBezTo>
                    <a:pt x="64" y="74675"/>
                    <a:pt x="0" y="75150"/>
                    <a:pt x="317" y="75214"/>
                  </a:cubicBezTo>
                  <a:cubicBezTo>
                    <a:pt x="1287" y="75439"/>
                    <a:pt x="2254" y="75545"/>
                    <a:pt x="3210" y="75545"/>
                  </a:cubicBezTo>
                  <a:cubicBezTo>
                    <a:pt x="11128" y="75545"/>
                    <a:pt x="18362" y="68283"/>
                    <a:pt x="20933" y="61248"/>
                  </a:cubicBezTo>
                  <a:cubicBezTo>
                    <a:pt x="23974" y="52792"/>
                    <a:pt x="21345" y="43418"/>
                    <a:pt x="14885" y="37338"/>
                  </a:cubicBezTo>
                  <a:cubicBezTo>
                    <a:pt x="14916" y="37306"/>
                    <a:pt x="14948" y="37274"/>
                    <a:pt x="14948" y="37211"/>
                  </a:cubicBezTo>
                  <a:cubicBezTo>
                    <a:pt x="15265" y="32429"/>
                    <a:pt x="17798" y="28217"/>
                    <a:pt x="19002" y="23625"/>
                  </a:cubicBezTo>
                  <a:cubicBezTo>
                    <a:pt x="20173" y="19096"/>
                    <a:pt x="20933" y="14441"/>
                    <a:pt x="23657" y="10514"/>
                  </a:cubicBezTo>
                  <a:cubicBezTo>
                    <a:pt x="23689" y="10419"/>
                    <a:pt x="23625" y="10356"/>
                    <a:pt x="23562" y="10356"/>
                  </a:cubicBezTo>
                  <a:cubicBezTo>
                    <a:pt x="24100" y="9311"/>
                    <a:pt x="24607" y="8234"/>
                    <a:pt x="25050" y="7126"/>
                  </a:cubicBezTo>
                  <a:cubicBezTo>
                    <a:pt x="26000" y="4845"/>
                    <a:pt x="27077" y="2439"/>
                    <a:pt x="27869"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429" name="Google Shape;429;p39"/>
            <p:cNvSpPr/>
            <p:nvPr/>
          </p:nvSpPr>
          <p:spPr>
            <a:xfrm rot="5400000">
              <a:off x="7662390" y="4432458"/>
              <a:ext cx="1333923" cy="1629309"/>
            </a:xfrm>
            <a:custGeom>
              <a:avLst/>
              <a:gdLst/>
              <a:ahLst/>
              <a:cxnLst/>
              <a:rect l="l" t="t" r="r" b="b"/>
              <a:pathLst>
                <a:path w="41266" h="50404" extrusionOk="0">
                  <a:moveTo>
                    <a:pt x="1" y="0"/>
                  </a:moveTo>
                  <a:cubicBezTo>
                    <a:pt x="507" y="2660"/>
                    <a:pt x="1078" y="5289"/>
                    <a:pt x="2059" y="7854"/>
                  </a:cubicBezTo>
                  <a:cubicBezTo>
                    <a:pt x="2978" y="10229"/>
                    <a:pt x="4118" y="12509"/>
                    <a:pt x="5448" y="14663"/>
                  </a:cubicBezTo>
                  <a:cubicBezTo>
                    <a:pt x="5393" y="14630"/>
                    <a:pt x="5331" y="14612"/>
                    <a:pt x="5272" y="14612"/>
                  </a:cubicBezTo>
                  <a:cubicBezTo>
                    <a:pt x="5159" y="14612"/>
                    <a:pt x="5057" y="14676"/>
                    <a:pt x="5036" y="14821"/>
                  </a:cubicBezTo>
                  <a:cubicBezTo>
                    <a:pt x="4118" y="19223"/>
                    <a:pt x="3358" y="24068"/>
                    <a:pt x="4783" y="28439"/>
                  </a:cubicBezTo>
                  <a:cubicBezTo>
                    <a:pt x="6113" y="32524"/>
                    <a:pt x="8488" y="34139"/>
                    <a:pt x="12035" y="35976"/>
                  </a:cubicBezTo>
                  <a:cubicBezTo>
                    <a:pt x="14315" y="37179"/>
                    <a:pt x="14949" y="39174"/>
                    <a:pt x="16849" y="40663"/>
                  </a:cubicBezTo>
                  <a:cubicBezTo>
                    <a:pt x="18844" y="42215"/>
                    <a:pt x="21282" y="43323"/>
                    <a:pt x="23626" y="44178"/>
                  </a:cubicBezTo>
                  <a:cubicBezTo>
                    <a:pt x="26096" y="45033"/>
                    <a:pt x="28566" y="45413"/>
                    <a:pt x="31131" y="45825"/>
                  </a:cubicBezTo>
                  <a:cubicBezTo>
                    <a:pt x="34932" y="46427"/>
                    <a:pt x="37687" y="47757"/>
                    <a:pt x="40569" y="50322"/>
                  </a:cubicBezTo>
                  <a:cubicBezTo>
                    <a:pt x="40638" y="50379"/>
                    <a:pt x="40710" y="50403"/>
                    <a:pt x="40778" y="50403"/>
                  </a:cubicBezTo>
                  <a:cubicBezTo>
                    <a:pt x="40898" y="50403"/>
                    <a:pt x="41003" y="50328"/>
                    <a:pt x="41044" y="50227"/>
                  </a:cubicBezTo>
                  <a:cubicBezTo>
                    <a:pt x="41202" y="50164"/>
                    <a:pt x="41266" y="50005"/>
                    <a:pt x="41171" y="49815"/>
                  </a:cubicBezTo>
                  <a:cubicBezTo>
                    <a:pt x="39714" y="47250"/>
                    <a:pt x="39872" y="44431"/>
                    <a:pt x="39017" y="41676"/>
                  </a:cubicBezTo>
                  <a:cubicBezTo>
                    <a:pt x="38479" y="39998"/>
                    <a:pt x="37529" y="38604"/>
                    <a:pt x="36420" y="37211"/>
                  </a:cubicBezTo>
                  <a:cubicBezTo>
                    <a:pt x="34298" y="34519"/>
                    <a:pt x="32842" y="32556"/>
                    <a:pt x="31575" y="29357"/>
                  </a:cubicBezTo>
                  <a:cubicBezTo>
                    <a:pt x="30751" y="27172"/>
                    <a:pt x="29960" y="25113"/>
                    <a:pt x="28440" y="23277"/>
                  </a:cubicBezTo>
                  <a:cubicBezTo>
                    <a:pt x="27268" y="21788"/>
                    <a:pt x="25779" y="20521"/>
                    <a:pt x="24006" y="19730"/>
                  </a:cubicBezTo>
                  <a:cubicBezTo>
                    <a:pt x="21472" y="18558"/>
                    <a:pt x="18939" y="18526"/>
                    <a:pt x="16659" y="16594"/>
                  </a:cubicBezTo>
                  <a:cubicBezTo>
                    <a:pt x="15139" y="15328"/>
                    <a:pt x="14410" y="14441"/>
                    <a:pt x="12415" y="14251"/>
                  </a:cubicBezTo>
                  <a:cubicBezTo>
                    <a:pt x="11989" y="14208"/>
                    <a:pt x="11569" y="14193"/>
                    <a:pt x="11153" y="14193"/>
                  </a:cubicBezTo>
                  <a:cubicBezTo>
                    <a:pt x="10333" y="14193"/>
                    <a:pt x="9528" y="14249"/>
                    <a:pt x="8721" y="14249"/>
                  </a:cubicBezTo>
                  <a:cubicBezTo>
                    <a:pt x="7839" y="14249"/>
                    <a:pt x="6956" y="14182"/>
                    <a:pt x="6050" y="13903"/>
                  </a:cubicBezTo>
                  <a:cubicBezTo>
                    <a:pt x="4878" y="11844"/>
                    <a:pt x="3864" y="9754"/>
                    <a:pt x="3041" y="7537"/>
                  </a:cubicBezTo>
                  <a:cubicBezTo>
                    <a:pt x="2123" y="5099"/>
                    <a:pt x="1584" y="2534"/>
                    <a:pt x="1078"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430" name="Google Shape;430;p39"/>
            <p:cNvSpPr/>
            <p:nvPr/>
          </p:nvSpPr>
          <p:spPr>
            <a:xfrm rot="5400000">
              <a:off x="7800531" y="2986889"/>
              <a:ext cx="1253046" cy="1433905"/>
            </a:xfrm>
            <a:custGeom>
              <a:avLst/>
              <a:gdLst/>
              <a:ahLst/>
              <a:cxnLst/>
              <a:rect l="l" t="t" r="r" b="b"/>
              <a:pathLst>
                <a:path w="38764" h="44359" extrusionOk="0">
                  <a:moveTo>
                    <a:pt x="1" y="0"/>
                  </a:moveTo>
                  <a:cubicBezTo>
                    <a:pt x="381" y="918"/>
                    <a:pt x="824" y="1773"/>
                    <a:pt x="1457" y="2565"/>
                  </a:cubicBezTo>
                  <a:cubicBezTo>
                    <a:pt x="2027" y="3262"/>
                    <a:pt x="4498" y="4782"/>
                    <a:pt x="5353" y="5859"/>
                  </a:cubicBezTo>
                  <a:cubicBezTo>
                    <a:pt x="5321" y="5890"/>
                    <a:pt x="5289" y="5922"/>
                    <a:pt x="5321" y="5985"/>
                  </a:cubicBezTo>
                  <a:cubicBezTo>
                    <a:pt x="4783" y="6429"/>
                    <a:pt x="4276" y="6904"/>
                    <a:pt x="3738" y="7347"/>
                  </a:cubicBezTo>
                  <a:cubicBezTo>
                    <a:pt x="3643" y="7347"/>
                    <a:pt x="3516" y="7442"/>
                    <a:pt x="3484" y="7537"/>
                  </a:cubicBezTo>
                  <a:cubicBezTo>
                    <a:pt x="3168" y="10482"/>
                    <a:pt x="7284" y="13016"/>
                    <a:pt x="9406" y="14409"/>
                  </a:cubicBezTo>
                  <a:cubicBezTo>
                    <a:pt x="12543" y="16471"/>
                    <a:pt x="16159" y="17734"/>
                    <a:pt x="19888" y="17734"/>
                  </a:cubicBezTo>
                  <a:cubicBezTo>
                    <a:pt x="20225" y="17734"/>
                    <a:pt x="20563" y="17724"/>
                    <a:pt x="20902" y="17703"/>
                  </a:cubicBezTo>
                  <a:cubicBezTo>
                    <a:pt x="23436" y="17513"/>
                    <a:pt x="25779" y="16785"/>
                    <a:pt x="27869" y="15486"/>
                  </a:cubicBezTo>
                  <a:lnTo>
                    <a:pt x="27869" y="15486"/>
                  </a:lnTo>
                  <a:cubicBezTo>
                    <a:pt x="25653" y="17386"/>
                    <a:pt x="23341" y="19128"/>
                    <a:pt x="20902" y="20838"/>
                  </a:cubicBezTo>
                  <a:cubicBezTo>
                    <a:pt x="20412" y="20778"/>
                    <a:pt x="19912" y="20749"/>
                    <a:pt x="19407" y="20749"/>
                  </a:cubicBezTo>
                  <a:cubicBezTo>
                    <a:pt x="15632" y="20749"/>
                    <a:pt x="11583" y="22412"/>
                    <a:pt x="9628" y="25652"/>
                  </a:cubicBezTo>
                  <a:cubicBezTo>
                    <a:pt x="6208" y="31384"/>
                    <a:pt x="11306" y="38414"/>
                    <a:pt x="7094" y="43893"/>
                  </a:cubicBezTo>
                  <a:cubicBezTo>
                    <a:pt x="7031" y="43925"/>
                    <a:pt x="6999" y="43988"/>
                    <a:pt x="7031" y="44020"/>
                  </a:cubicBezTo>
                  <a:cubicBezTo>
                    <a:pt x="6985" y="44181"/>
                    <a:pt x="7123" y="44359"/>
                    <a:pt x="7275" y="44359"/>
                  </a:cubicBezTo>
                  <a:cubicBezTo>
                    <a:pt x="7332" y="44359"/>
                    <a:pt x="7391" y="44334"/>
                    <a:pt x="7443" y="44273"/>
                  </a:cubicBezTo>
                  <a:cubicBezTo>
                    <a:pt x="7538" y="44146"/>
                    <a:pt x="7633" y="44020"/>
                    <a:pt x="7728" y="43925"/>
                  </a:cubicBezTo>
                  <a:cubicBezTo>
                    <a:pt x="11306" y="42151"/>
                    <a:pt x="14093" y="39143"/>
                    <a:pt x="16025" y="35659"/>
                  </a:cubicBezTo>
                  <a:cubicBezTo>
                    <a:pt x="17039" y="33822"/>
                    <a:pt x="17799" y="31859"/>
                    <a:pt x="18337" y="29832"/>
                  </a:cubicBezTo>
                  <a:cubicBezTo>
                    <a:pt x="19065" y="26982"/>
                    <a:pt x="19002" y="23942"/>
                    <a:pt x="20744" y="21472"/>
                  </a:cubicBezTo>
                  <a:cubicBezTo>
                    <a:pt x="20839" y="21408"/>
                    <a:pt x="20902" y="21377"/>
                    <a:pt x="20966" y="21345"/>
                  </a:cubicBezTo>
                  <a:cubicBezTo>
                    <a:pt x="20997" y="21345"/>
                    <a:pt x="20997" y="21345"/>
                    <a:pt x="20997" y="21313"/>
                  </a:cubicBezTo>
                  <a:cubicBezTo>
                    <a:pt x="21029" y="21313"/>
                    <a:pt x="21061" y="21313"/>
                    <a:pt x="21092" y="21281"/>
                  </a:cubicBezTo>
                  <a:cubicBezTo>
                    <a:pt x="25336" y="19001"/>
                    <a:pt x="29104" y="15644"/>
                    <a:pt x="32145" y="11908"/>
                  </a:cubicBezTo>
                  <a:cubicBezTo>
                    <a:pt x="33887" y="10166"/>
                    <a:pt x="35438" y="8139"/>
                    <a:pt x="35913" y="5764"/>
                  </a:cubicBezTo>
                  <a:cubicBezTo>
                    <a:pt x="36040" y="5637"/>
                    <a:pt x="36135" y="5542"/>
                    <a:pt x="36262" y="5415"/>
                  </a:cubicBezTo>
                  <a:cubicBezTo>
                    <a:pt x="36275" y="5419"/>
                    <a:pt x="36288" y="5420"/>
                    <a:pt x="36301" y="5420"/>
                  </a:cubicBezTo>
                  <a:cubicBezTo>
                    <a:pt x="36407" y="5420"/>
                    <a:pt x="36480" y="5307"/>
                    <a:pt x="36452" y="5194"/>
                  </a:cubicBezTo>
                  <a:cubicBezTo>
                    <a:pt x="36515" y="5099"/>
                    <a:pt x="36578" y="5035"/>
                    <a:pt x="36642" y="4972"/>
                  </a:cubicBezTo>
                  <a:cubicBezTo>
                    <a:pt x="36737" y="4830"/>
                    <a:pt x="36618" y="4651"/>
                    <a:pt x="36486" y="4651"/>
                  </a:cubicBezTo>
                  <a:cubicBezTo>
                    <a:pt x="36442" y="4651"/>
                    <a:pt x="36396" y="4671"/>
                    <a:pt x="36357" y="4719"/>
                  </a:cubicBezTo>
                  <a:lnTo>
                    <a:pt x="36262" y="4814"/>
                  </a:lnTo>
                  <a:cubicBezTo>
                    <a:pt x="36230" y="4750"/>
                    <a:pt x="36198" y="4719"/>
                    <a:pt x="36167" y="4687"/>
                  </a:cubicBezTo>
                  <a:cubicBezTo>
                    <a:pt x="37243" y="3230"/>
                    <a:pt x="38067" y="1647"/>
                    <a:pt x="38764" y="0"/>
                  </a:cubicBezTo>
                  <a:lnTo>
                    <a:pt x="38067" y="0"/>
                  </a:lnTo>
                  <a:cubicBezTo>
                    <a:pt x="37433" y="1583"/>
                    <a:pt x="36578" y="3104"/>
                    <a:pt x="35502" y="4560"/>
                  </a:cubicBezTo>
                  <a:cubicBezTo>
                    <a:pt x="35407" y="4529"/>
                    <a:pt x="35280" y="4497"/>
                    <a:pt x="35153" y="4402"/>
                  </a:cubicBezTo>
                  <a:cubicBezTo>
                    <a:pt x="34868" y="4434"/>
                    <a:pt x="34583" y="4465"/>
                    <a:pt x="34267" y="4497"/>
                  </a:cubicBezTo>
                  <a:cubicBezTo>
                    <a:pt x="32936" y="4339"/>
                    <a:pt x="31923" y="3737"/>
                    <a:pt x="31195" y="2724"/>
                  </a:cubicBezTo>
                  <a:cubicBezTo>
                    <a:pt x="30783" y="2312"/>
                    <a:pt x="30466" y="1805"/>
                    <a:pt x="30086" y="1362"/>
                  </a:cubicBezTo>
                  <a:cubicBezTo>
                    <a:pt x="29643" y="855"/>
                    <a:pt x="29168" y="412"/>
                    <a:pt x="28693" y="0"/>
                  </a:cubicBezTo>
                  <a:close/>
                </a:path>
              </a:pathLst>
            </a:custGeom>
            <a:solidFill>
              <a:schemeClr val="accent1"/>
            </a:solidFill>
            <a:ln>
              <a:noFill/>
            </a:ln>
          </p:spPr>
          <p:txBody>
            <a:bodyPr spcFirstLastPara="1" wrap="square" lIns="91425" tIns="91425" rIns="91425" bIns="91425" anchor="ctr" anchorCtr="0">
              <a:noAutofit/>
            </a:bodyPr>
            <a:lstStyle/>
            <a:p>
              <a:endParaRPr sz="1900"/>
            </a:p>
          </p:txBody>
        </p:sp>
        <p:sp>
          <p:nvSpPr>
            <p:cNvPr id="431" name="Google Shape;431;p39"/>
            <p:cNvSpPr/>
            <p:nvPr/>
          </p:nvSpPr>
          <p:spPr>
            <a:xfrm rot="5400000">
              <a:off x="8440501" y="706151"/>
              <a:ext cx="1149930" cy="257081"/>
            </a:xfrm>
            <a:custGeom>
              <a:avLst/>
              <a:gdLst/>
              <a:ahLst/>
              <a:cxnLst/>
              <a:rect l="l" t="t" r="r" b="b"/>
              <a:pathLst>
                <a:path w="35574" h="7953" extrusionOk="0">
                  <a:moveTo>
                    <a:pt x="2828" y="0"/>
                  </a:moveTo>
                  <a:cubicBezTo>
                    <a:pt x="1783" y="1298"/>
                    <a:pt x="864" y="2692"/>
                    <a:pt x="104" y="4212"/>
                  </a:cubicBezTo>
                  <a:cubicBezTo>
                    <a:pt x="1" y="4398"/>
                    <a:pt x="181" y="4557"/>
                    <a:pt x="362" y="4557"/>
                  </a:cubicBezTo>
                  <a:cubicBezTo>
                    <a:pt x="459" y="4557"/>
                    <a:pt x="556" y="4512"/>
                    <a:pt x="611" y="4402"/>
                  </a:cubicBezTo>
                  <a:cubicBezTo>
                    <a:pt x="1534" y="4180"/>
                    <a:pt x="2437" y="4084"/>
                    <a:pt x="3323" y="4084"/>
                  </a:cubicBezTo>
                  <a:cubicBezTo>
                    <a:pt x="7881" y="4084"/>
                    <a:pt x="12029" y="6614"/>
                    <a:pt x="16509" y="7569"/>
                  </a:cubicBezTo>
                  <a:cubicBezTo>
                    <a:pt x="17577" y="7794"/>
                    <a:pt x="18678" y="7952"/>
                    <a:pt x="19773" y="7952"/>
                  </a:cubicBezTo>
                  <a:cubicBezTo>
                    <a:pt x="20529" y="7952"/>
                    <a:pt x="21282" y="7877"/>
                    <a:pt x="22019" y="7696"/>
                  </a:cubicBezTo>
                  <a:cubicBezTo>
                    <a:pt x="24711" y="7030"/>
                    <a:pt x="26738" y="4940"/>
                    <a:pt x="29145" y="3705"/>
                  </a:cubicBezTo>
                  <a:cubicBezTo>
                    <a:pt x="29240" y="3674"/>
                    <a:pt x="29272" y="3610"/>
                    <a:pt x="29272" y="3547"/>
                  </a:cubicBezTo>
                  <a:cubicBezTo>
                    <a:pt x="31773" y="3325"/>
                    <a:pt x="33927" y="1932"/>
                    <a:pt x="35574" y="0"/>
                  </a:cubicBezTo>
                  <a:lnTo>
                    <a:pt x="34275" y="0"/>
                  </a:lnTo>
                  <a:cubicBezTo>
                    <a:pt x="33389" y="887"/>
                    <a:pt x="32375" y="1647"/>
                    <a:pt x="31203" y="2153"/>
                  </a:cubicBezTo>
                  <a:cubicBezTo>
                    <a:pt x="30095" y="1900"/>
                    <a:pt x="28955" y="950"/>
                    <a:pt x="27973" y="0"/>
                  </a:cubicBezTo>
                  <a:lnTo>
                    <a:pt x="27403" y="0"/>
                  </a:lnTo>
                  <a:cubicBezTo>
                    <a:pt x="27656" y="190"/>
                    <a:pt x="27878" y="412"/>
                    <a:pt x="28100" y="602"/>
                  </a:cubicBezTo>
                  <a:cubicBezTo>
                    <a:pt x="28860" y="1235"/>
                    <a:pt x="29683" y="2027"/>
                    <a:pt x="30570" y="2375"/>
                  </a:cubicBezTo>
                  <a:cubicBezTo>
                    <a:pt x="29937" y="2565"/>
                    <a:pt x="29303" y="2724"/>
                    <a:pt x="28575" y="2755"/>
                  </a:cubicBezTo>
                  <a:cubicBezTo>
                    <a:pt x="28394" y="2769"/>
                    <a:pt x="28212" y="2776"/>
                    <a:pt x="28031" y="2776"/>
                  </a:cubicBezTo>
                  <a:cubicBezTo>
                    <a:pt x="24906" y="2776"/>
                    <a:pt x="21683" y="808"/>
                    <a:pt x="18631" y="0"/>
                  </a:cubicBezTo>
                  <a:lnTo>
                    <a:pt x="15749" y="0"/>
                  </a:lnTo>
                  <a:cubicBezTo>
                    <a:pt x="19486" y="538"/>
                    <a:pt x="22684" y="2248"/>
                    <a:pt x="26326" y="3262"/>
                  </a:cubicBezTo>
                  <a:cubicBezTo>
                    <a:pt x="27055" y="3484"/>
                    <a:pt x="27751" y="3547"/>
                    <a:pt x="28448" y="3579"/>
                  </a:cubicBezTo>
                  <a:cubicBezTo>
                    <a:pt x="26168" y="4655"/>
                    <a:pt x="24363" y="6524"/>
                    <a:pt x="21829" y="7094"/>
                  </a:cubicBezTo>
                  <a:cubicBezTo>
                    <a:pt x="21104" y="7264"/>
                    <a:pt x="20373" y="7337"/>
                    <a:pt x="19642" y="7337"/>
                  </a:cubicBezTo>
                  <a:cubicBezTo>
                    <a:pt x="17371" y="7337"/>
                    <a:pt x="15094" y="6625"/>
                    <a:pt x="12962" y="5859"/>
                  </a:cubicBezTo>
                  <a:cubicBezTo>
                    <a:pt x="9822" y="4732"/>
                    <a:pt x="6705" y="3445"/>
                    <a:pt x="3417" y="3445"/>
                  </a:cubicBezTo>
                  <a:cubicBezTo>
                    <a:pt x="2825" y="3445"/>
                    <a:pt x="2228" y="3487"/>
                    <a:pt x="1624" y="3579"/>
                  </a:cubicBezTo>
                  <a:cubicBezTo>
                    <a:pt x="4221" y="1615"/>
                    <a:pt x="7198" y="443"/>
                    <a:pt x="10333" y="0"/>
                  </a:cubicBezTo>
                  <a:lnTo>
                    <a:pt x="7832" y="0"/>
                  </a:lnTo>
                  <a:cubicBezTo>
                    <a:pt x="5456" y="633"/>
                    <a:pt x="3208" y="1742"/>
                    <a:pt x="1181" y="3357"/>
                  </a:cubicBezTo>
                  <a:cubicBezTo>
                    <a:pt x="1878" y="2153"/>
                    <a:pt x="2701" y="1045"/>
                    <a:pt x="36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32" name="Google Shape;432;p39"/>
            <p:cNvSpPr/>
            <p:nvPr/>
          </p:nvSpPr>
          <p:spPr>
            <a:xfrm rot="5400000">
              <a:off x="8472341" y="1364714"/>
              <a:ext cx="444501" cy="898829"/>
            </a:xfrm>
            <a:custGeom>
              <a:avLst/>
              <a:gdLst/>
              <a:ahLst/>
              <a:cxnLst/>
              <a:rect l="l" t="t" r="r" b="b"/>
              <a:pathLst>
                <a:path w="13751" h="27806" extrusionOk="0">
                  <a:moveTo>
                    <a:pt x="1" y="0"/>
                  </a:moveTo>
                  <a:cubicBezTo>
                    <a:pt x="127" y="1140"/>
                    <a:pt x="317" y="2280"/>
                    <a:pt x="602" y="3420"/>
                  </a:cubicBezTo>
                  <a:cubicBezTo>
                    <a:pt x="1394" y="6777"/>
                    <a:pt x="1014" y="10229"/>
                    <a:pt x="1901" y="13554"/>
                  </a:cubicBezTo>
                  <a:cubicBezTo>
                    <a:pt x="3484" y="19508"/>
                    <a:pt x="8203" y="24227"/>
                    <a:pt x="13112" y="27647"/>
                  </a:cubicBezTo>
                  <a:cubicBezTo>
                    <a:pt x="13143" y="27679"/>
                    <a:pt x="13175" y="27710"/>
                    <a:pt x="13238" y="27742"/>
                  </a:cubicBezTo>
                  <a:cubicBezTo>
                    <a:pt x="13290" y="27787"/>
                    <a:pt x="13344" y="27806"/>
                    <a:pt x="13395" y="27806"/>
                  </a:cubicBezTo>
                  <a:cubicBezTo>
                    <a:pt x="13595" y="27806"/>
                    <a:pt x="13751" y="27513"/>
                    <a:pt x="13523" y="27362"/>
                  </a:cubicBezTo>
                  <a:cubicBezTo>
                    <a:pt x="9882" y="24448"/>
                    <a:pt x="10135" y="19761"/>
                    <a:pt x="9850" y="15549"/>
                  </a:cubicBezTo>
                  <a:cubicBezTo>
                    <a:pt x="9597" y="12478"/>
                    <a:pt x="8805" y="10451"/>
                    <a:pt x="7253" y="7886"/>
                  </a:cubicBezTo>
                  <a:cubicBezTo>
                    <a:pt x="5796" y="5447"/>
                    <a:pt x="7158" y="2850"/>
                    <a:pt x="5733" y="253"/>
                  </a:cubicBezTo>
                  <a:cubicBezTo>
                    <a:pt x="5701" y="190"/>
                    <a:pt x="5638" y="95"/>
                    <a:pt x="5575" y="0"/>
                  </a:cubicBezTo>
                  <a:lnTo>
                    <a:pt x="5195" y="0"/>
                  </a:lnTo>
                  <a:cubicBezTo>
                    <a:pt x="5670" y="855"/>
                    <a:pt x="6018" y="1710"/>
                    <a:pt x="6145" y="2597"/>
                  </a:cubicBezTo>
                  <a:cubicBezTo>
                    <a:pt x="6335" y="3895"/>
                    <a:pt x="5670" y="5004"/>
                    <a:pt x="5860" y="6239"/>
                  </a:cubicBezTo>
                  <a:cubicBezTo>
                    <a:pt x="6050" y="7506"/>
                    <a:pt x="7190" y="8456"/>
                    <a:pt x="7791" y="9501"/>
                  </a:cubicBezTo>
                  <a:cubicBezTo>
                    <a:pt x="10673" y="14346"/>
                    <a:pt x="8425" y="20901"/>
                    <a:pt x="11275" y="25557"/>
                  </a:cubicBezTo>
                  <a:cubicBezTo>
                    <a:pt x="7031" y="21947"/>
                    <a:pt x="3168" y="17798"/>
                    <a:pt x="2186" y="12034"/>
                  </a:cubicBezTo>
                  <a:cubicBezTo>
                    <a:pt x="1774" y="9564"/>
                    <a:pt x="2091" y="7062"/>
                    <a:pt x="1521" y="4624"/>
                  </a:cubicBezTo>
                  <a:cubicBezTo>
                    <a:pt x="1173" y="3009"/>
                    <a:pt x="856" y="1520"/>
                    <a:pt x="66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33" name="Google Shape;433;p39"/>
            <p:cNvSpPr/>
            <p:nvPr/>
          </p:nvSpPr>
          <p:spPr>
            <a:xfrm rot="5400000">
              <a:off x="8002885" y="361711"/>
              <a:ext cx="720718" cy="1561524"/>
            </a:xfrm>
            <a:custGeom>
              <a:avLst/>
              <a:gdLst/>
              <a:ahLst/>
              <a:cxnLst/>
              <a:rect l="l" t="t" r="r" b="b"/>
              <a:pathLst>
                <a:path w="22296" h="48307" extrusionOk="0">
                  <a:moveTo>
                    <a:pt x="16088" y="13206"/>
                  </a:moveTo>
                  <a:lnTo>
                    <a:pt x="16088" y="13206"/>
                  </a:lnTo>
                  <a:cubicBezTo>
                    <a:pt x="14537" y="16056"/>
                    <a:pt x="12225" y="18431"/>
                    <a:pt x="10610" y="21250"/>
                  </a:cubicBezTo>
                  <a:cubicBezTo>
                    <a:pt x="9026" y="23942"/>
                    <a:pt x="7886" y="26919"/>
                    <a:pt x="7158" y="29959"/>
                  </a:cubicBezTo>
                  <a:cubicBezTo>
                    <a:pt x="5986" y="34994"/>
                    <a:pt x="5511" y="41265"/>
                    <a:pt x="8963" y="45540"/>
                  </a:cubicBezTo>
                  <a:cubicBezTo>
                    <a:pt x="9023" y="45609"/>
                    <a:pt x="9098" y="45638"/>
                    <a:pt x="9170" y="45638"/>
                  </a:cubicBezTo>
                  <a:cubicBezTo>
                    <a:pt x="9364" y="45638"/>
                    <a:pt x="9545" y="45431"/>
                    <a:pt x="9406" y="45223"/>
                  </a:cubicBezTo>
                  <a:cubicBezTo>
                    <a:pt x="5606" y="40156"/>
                    <a:pt x="6651" y="32746"/>
                    <a:pt x="8583" y="27109"/>
                  </a:cubicBezTo>
                  <a:cubicBezTo>
                    <a:pt x="9565" y="24195"/>
                    <a:pt x="11021" y="21440"/>
                    <a:pt x="12795" y="18938"/>
                  </a:cubicBezTo>
                  <a:cubicBezTo>
                    <a:pt x="14062" y="17101"/>
                    <a:pt x="15423" y="15423"/>
                    <a:pt x="16405" y="13459"/>
                  </a:cubicBezTo>
                  <a:lnTo>
                    <a:pt x="16405" y="13459"/>
                  </a:lnTo>
                  <a:cubicBezTo>
                    <a:pt x="16247" y="14188"/>
                    <a:pt x="16120" y="14916"/>
                    <a:pt x="16025" y="15708"/>
                  </a:cubicBezTo>
                  <a:cubicBezTo>
                    <a:pt x="16008" y="15858"/>
                    <a:pt x="16115" y="15938"/>
                    <a:pt x="16229" y="15938"/>
                  </a:cubicBezTo>
                  <a:cubicBezTo>
                    <a:pt x="16331" y="15938"/>
                    <a:pt x="16439" y="15874"/>
                    <a:pt x="16468" y="15739"/>
                  </a:cubicBezTo>
                  <a:cubicBezTo>
                    <a:pt x="16595" y="15043"/>
                    <a:pt x="16753" y="14378"/>
                    <a:pt x="16944" y="13713"/>
                  </a:cubicBezTo>
                  <a:cubicBezTo>
                    <a:pt x="16975" y="14568"/>
                    <a:pt x="17039" y="15454"/>
                    <a:pt x="17070" y="16373"/>
                  </a:cubicBezTo>
                  <a:cubicBezTo>
                    <a:pt x="17324" y="21598"/>
                    <a:pt x="15867" y="25525"/>
                    <a:pt x="13207" y="29959"/>
                  </a:cubicBezTo>
                  <a:cubicBezTo>
                    <a:pt x="9945" y="35311"/>
                    <a:pt x="8995" y="41233"/>
                    <a:pt x="9628" y="47408"/>
                  </a:cubicBezTo>
                  <a:cubicBezTo>
                    <a:pt x="6588" y="44590"/>
                    <a:pt x="3389" y="41170"/>
                    <a:pt x="1837" y="37306"/>
                  </a:cubicBezTo>
                  <a:cubicBezTo>
                    <a:pt x="254" y="33442"/>
                    <a:pt x="1172" y="28882"/>
                    <a:pt x="2787" y="25208"/>
                  </a:cubicBezTo>
                  <a:cubicBezTo>
                    <a:pt x="4403" y="21472"/>
                    <a:pt x="7126" y="18305"/>
                    <a:pt x="10736" y="16373"/>
                  </a:cubicBezTo>
                  <a:cubicBezTo>
                    <a:pt x="12637" y="15359"/>
                    <a:pt x="14663" y="14694"/>
                    <a:pt x="16088" y="13206"/>
                  </a:cubicBezTo>
                  <a:close/>
                  <a:moveTo>
                    <a:pt x="21029" y="0"/>
                  </a:moveTo>
                  <a:cubicBezTo>
                    <a:pt x="19984" y="3895"/>
                    <a:pt x="18115" y="7506"/>
                    <a:pt x="16944" y="11401"/>
                  </a:cubicBezTo>
                  <a:cubicBezTo>
                    <a:pt x="14568" y="14948"/>
                    <a:pt x="9565" y="15644"/>
                    <a:pt x="6461" y="18590"/>
                  </a:cubicBezTo>
                  <a:cubicBezTo>
                    <a:pt x="3769" y="21186"/>
                    <a:pt x="1901" y="24607"/>
                    <a:pt x="982" y="28185"/>
                  </a:cubicBezTo>
                  <a:cubicBezTo>
                    <a:pt x="96" y="31732"/>
                    <a:pt x="1" y="35247"/>
                    <a:pt x="1711" y="38509"/>
                  </a:cubicBezTo>
                  <a:cubicBezTo>
                    <a:pt x="3642" y="42246"/>
                    <a:pt x="6524" y="45477"/>
                    <a:pt x="9660" y="48232"/>
                  </a:cubicBezTo>
                  <a:cubicBezTo>
                    <a:pt x="9720" y="48284"/>
                    <a:pt x="9782" y="48307"/>
                    <a:pt x="9840" y="48307"/>
                  </a:cubicBezTo>
                  <a:cubicBezTo>
                    <a:pt x="10027" y="48307"/>
                    <a:pt x="10175" y="48077"/>
                    <a:pt x="10103" y="47883"/>
                  </a:cubicBezTo>
                  <a:cubicBezTo>
                    <a:pt x="10166" y="47820"/>
                    <a:pt x="10198" y="47757"/>
                    <a:pt x="10166" y="47693"/>
                  </a:cubicBezTo>
                  <a:cubicBezTo>
                    <a:pt x="9533" y="43988"/>
                    <a:pt x="9818" y="40093"/>
                    <a:pt x="10926" y="36514"/>
                  </a:cubicBezTo>
                  <a:cubicBezTo>
                    <a:pt x="11971" y="33189"/>
                    <a:pt x="13935" y="30465"/>
                    <a:pt x="15550" y="27457"/>
                  </a:cubicBezTo>
                  <a:cubicBezTo>
                    <a:pt x="16912" y="24955"/>
                    <a:pt x="17640" y="22263"/>
                    <a:pt x="17799" y="19445"/>
                  </a:cubicBezTo>
                  <a:cubicBezTo>
                    <a:pt x="17925" y="16753"/>
                    <a:pt x="17292" y="13998"/>
                    <a:pt x="17767" y="11369"/>
                  </a:cubicBezTo>
                  <a:cubicBezTo>
                    <a:pt x="19034" y="8139"/>
                    <a:pt x="20744" y="5099"/>
                    <a:pt x="21821" y="1742"/>
                  </a:cubicBezTo>
                  <a:cubicBezTo>
                    <a:pt x="22011" y="1172"/>
                    <a:pt x="22169" y="602"/>
                    <a:pt x="2229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34" name="Google Shape;434;p39"/>
            <p:cNvSpPr/>
            <p:nvPr/>
          </p:nvSpPr>
          <p:spPr>
            <a:xfrm rot="5400000">
              <a:off x="8125236" y="3977029"/>
              <a:ext cx="1058547" cy="978995"/>
            </a:xfrm>
            <a:custGeom>
              <a:avLst/>
              <a:gdLst/>
              <a:ahLst/>
              <a:cxnLst/>
              <a:rect l="l" t="t" r="r" b="b"/>
              <a:pathLst>
                <a:path w="32747" h="30286" extrusionOk="0">
                  <a:moveTo>
                    <a:pt x="19382" y="5890"/>
                  </a:moveTo>
                  <a:cubicBezTo>
                    <a:pt x="20997" y="6745"/>
                    <a:pt x="22296" y="7917"/>
                    <a:pt x="23151" y="9532"/>
                  </a:cubicBezTo>
                  <a:cubicBezTo>
                    <a:pt x="23847" y="10862"/>
                    <a:pt x="23911" y="12129"/>
                    <a:pt x="24037" y="13459"/>
                  </a:cubicBezTo>
                  <a:cubicBezTo>
                    <a:pt x="23056" y="12668"/>
                    <a:pt x="21947" y="12098"/>
                    <a:pt x="20744" y="11781"/>
                  </a:cubicBezTo>
                  <a:cubicBezTo>
                    <a:pt x="19952" y="11559"/>
                    <a:pt x="19160" y="11559"/>
                    <a:pt x="18369" y="11337"/>
                  </a:cubicBezTo>
                  <a:cubicBezTo>
                    <a:pt x="16659" y="10894"/>
                    <a:pt x="14695" y="9216"/>
                    <a:pt x="15043" y="7252"/>
                  </a:cubicBezTo>
                  <a:cubicBezTo>
                    <a:pt x="15043" y="7221"/>
                    <a:pt x="15043" y="7189"/>
                    <a:pt x="15043" y="7189"/>
                  </a:cubicBezTo>
                  <a:cubicBezTo>
                    <a:pt x="16374" y="6682"/>
                    <a:pt x="17862" y="6207"/>
                    <a:pt x="19382" y="5890"/>
                  </a:cubicBezTo>
                  <a:close/>
                  <a:moveTo>
                    <a:pt x="22716" y="5490"/>
                  </a:moveTo>
                  <a:cubicBezTo>
                    <a:pt x="24951" y="5490"/>
                    <a:pt x="27084" y="6090"/>
                    <a:pt x="28724" y="7822"/>
                  </a:cubicBezTo>
                  <a:cubicBezTo>
                    <a:pt x="32081" y="11369"/>
                    <a:pt x="31226" y="16373"/>
                    <a:pt x="29073" y="20268"/>
                  </a:cubicBezTo>
                  <a:cubicBezTo>
                    <a:pt x="28851" y="19286"/>
                    <a:pt x="28376" y="18400"/>
                    <a:pt x="27521" y="17703"/>
                  </a:cubicBezTo>
                  <a:cubicBezTo>
                    <a:pt x="27014" y="17291"/>
                    <a:pt x="26381" y="17133"/>
                    <a:pt x="25874" y="16753"/>
                  </a:cubicBezTo>
                  <a:cubicBezTo>
                    <a:pt x="24259" y="15486"/>
                    <a:pt x="24734" y="13649"/>
                    <a:pt x="24449" y="12003"/>
                  </a:cubicBezTo>
                  <a:cubicBezTo>
                    <a:pt x="24006" y="9342"/>
                    <a:pt x="22359" y="7094"/>
                    <a:pt x="20079" y="5732"/>
                  </a:cubicBezTo>
                  <a:cubicBezTo>
                    <a:pt x="20958" y="5581"/>
                    <a:pt x="21845" y="5490"/>
                    <a:pt x="22716" y="5490"/>
                  </a:cubicBezTo>
                  <a:close/>
                  <a:moveTo>
                    <a:pt x="5289" y="8772"/>
                  </a:moveTo>
                  <a:cubicBezTo>
                    <a:pt x="8013" y="11686"/>
                    <a:pt x="10040" y="17513"/>
                    <a:pt x="9058" y="21377"/>
                  </a:cubicBezTo>
                  <a:cubicBezTo>
                    <a:pt x="8330" y="24132"/>
                    <a:pt x="6144" y="26222"/>
                    <a:pt x="5448" y="29009"/>
                  </a:cubicBezTo>
                  <a:cubicBezTo>
                    <a:pt x="5226" y="25272"/>
                    <a:pt x="2534" y="21947"/>
                    <a:pt x="2597" y="18083"/>
                  </a:cubicBezTo>
                  <a:cubicBezTo>
                    <a:pt x="2661" y="14726"/>
                    <a:pt x="5289" y="12066"/>
                    <a:pt x="5289" y="8772"/>
                  </a:cubicBezTo>
                  <a:close/>
                  <a:moveTo>
                    <a:pt x="5828" y="8677"/>
                  </a:moveTo>
                  <a:lnTo>
                    <a:pt x="5828" y="8677"/>
                  </a:lnTo>
                  <a:cubicBezTo>
                    <a:pt x="9565" y="10862"/>
                    <a:pt x="12922" y="14283"/>
                    <a:pt x="13903" y="18621"/>
                  </a:cubicBezTo>
                  <a:cubicBezTo>
                    <a:pt x="15265" y="24448"/>
                    <a:pt x="9660" y="26760"/>
                    <a:pt x="5638" y="29484"/>
                  </a:cubicBezTo>
                  <a:cubicBezTo>
                    <a:pt x="6651" y="25810"/>
                    <a:pt x="9976" y="23055"/>
                    <a:pt x="9723" y="19001"/>
                  </a:cubicBezTo>
                  <a:cubicBezTo>
                    <a:pt x="9470" y="15454"/>
                    <a:pt x="8266" y="11401"/>
                    <a:pt x="5828" y="8677"/>
                  </a:cubicBezTo>
                  <a:close/>
                  <a:moveTo>
                    <a:pt x="1" y="0"/>
                  </a:moveTo>
                  <a:cubicBezTo>
                    <a:pt x="951" y="3040"/>
                    <a:pt x="2851" y="5542"/>
                    <a:pt x="4783" y="8107"/>
                  </a:cubicBezTo>
                  <a:cubicBezTo>
                    <a:pt x="5099" y="11654"/>
                    <a:pt x="2122" y="14504"/>
                    <a:pt x="2091" y="18083"/>
                  </a:cubicBezTo>
                  <a:cubicBezTo>
                    <a:pt x="2091" y="22263"/>
                    <a:pt x="4814" y="25715"/>
                    <a:pt x="5163" y="29800"/>
                  </a:cubicBezTo>
                  <a:cubicBezTo>
                    <a:pt x="5131" y="29800"/>
                    <a:pt x="5099" y="29832"/>
                    <a:pt x="5068" y="29864"/>
                  </a:cubicBezTo>
                  <a:cubicBezTo>
                    <a:pt x="4895" y="29979"/>
                    <a:pt x="5010" y="30252"/>
                    <a:pt x="5176" y="30252"/>
                  </a:cubicBezTo>
                  <a:cubicBezTo>
                    <a:pt x="5192" y="30252"/>
                    <a:pt x="5209" y="30249"/>
                    <a:pt x="5226" y="30244"/>
                  </a:cubicBezTo>
                  <a:cubicBezTo>
                    <a:pt x="5252" y="30270"/>
                    <a:pt x="5289" y="30285"/>
                    <a:pt x="5326" y="30285"/>
                  </a:cubicBezTo>
                  <a:cubicBezTo>
                    <a:pt x="5378" y="30285"/>
                    <a:pt x="5429" y="30255"/>
                    <a:pt x="5448" y="30180"/>
                  </a:cubicBezTo>
                  <a:cubicBezTo>
                    <a:pt x="5448" y="30149"/>
                    <a:pt x="5448" y="30149"/>
                    <a:pt x="5448" y="30117"/>
                  </a:cubicBezTo>
                  <a:cubicBezTo>
                    <a:pt x="9406" y="27869"/>
                    <a:pt x="15233" y="25018"/>
                    <a:pt x="14632" y="19635"/>
                  </a:cubicBezTo>
                  <a:cubicBezTo>
                    <a:pt x="14030" y="14536"/>
                    <a:pt x="9755" y="10007"/>
                    <a:pt x="5258" y="7981"/>
                  </a:cubicBezTo>
                  <a:cubicBezTo>
                    <a:pt x="5226" y="7886"/>
                    <a:pt x="5163" y="7822"/>
                    <a:pt x="5068" y="7791"/>
                  </a:cubicBezTo>
                  <a:cubicBezTo>
                    <a:pt x="3769" y="5732"/>
                    <a:pt x="2059" y="3800"/>
                    <a:pt x="1046" y="1583"/>
                  </a:cubicBezTo>
                  <a:lnTo>
                    <a:pt x="1046" y="1583"/>
                  </a:lnTo>
                  <a:cubicBezTo>
                    <a:pt x="2154" y="2597"/>
                    <a:pt x="3991" y="2692"/>
                    <a:pt x="5574" y="2850"/>
                  </a:cubicBezTo>
                  <a:cubicBezTo>
                    <a:pt x="9185" y="3230"/>
                    <a:pt x="11085" y="6777"/>
                    <a:pt x="14600" y="7094"/>
                  </a:cubicBezTo>
                  <a:cubicBezTo>
                    <a:pt x="14600" y="7094"/>
                    <a:pt x="14568" y="7094"/>
                    <a:pt x="14568" y="7126"/>
                  </a:cubicBezTo>
                  <a:cubicBezTo>
                    <a:pt x="14157" y="9026"/>
                    <a:pt x="15550" y="10546"/>
                    <a:pt x="17165" y="11401"/>
                  </a:cubicBezTo>
                  <a:cubicBezTo>
                    <a:pt x="18179" y="11939"/>
                    <a:pt x="19255" y="11876"/>
                    <a:pt x="20364" y="12161"/>
                  </a:cubicBezTo>
                  <a:cubicBezTo>
                    <a:pt x="21726" y="12478"/>
                    <a:pt x="22929" y="13111"/>
                    <a:pt x="24101" y="13839"/>
                  </a:cubicBezTo>
                  <a:cubicBezTo>
                    <a:pt x="24132" y="14188"/>
                    <a:pt x="24196" y="14504"/>
                    <a:pt x="24259" y="14853"/>
                  </a:cubicBezTo>
                  <a:cubicBezTo>
                    <a:pt x="24417" y="15613"/>
                    <a:pt x="24607" y="16246"/>
                    <a:pt x="25178" y="16816"/>
                  </a:cubicBezTo>
                  <a:cubicBezTo>
                    <a:pt x="25558" y="17133"/>
                    <a:pt x="26033" y="17260"/>
                    <a:pt x="26413" y="17513"/>
                  </a:cubicBezTo>
                  <a:cubicBezTo>
                    <a:pt x="27774" y="18463"/>
                    <a:pt x="28439" y="19286"/>
                    <a:pt x="28788" y="20806"/>
                  </a:cubicBezTo>
                  <a:cubicBezTo>
                    <a:pt x="28788" y="20870"/>
                    <a:pt x="28788" y="20933"/>
                    <a:pt x="28851" y="20965"/>
                  </a:cubicBezTo>
                  <a:cubicBezTo>
                    <a:pt x="28851" y="20996"/>
                    <a:pt x="28851" y="20996"/>
                    <a:pt x="28851" y="20996"/>
                  </a:cubicBezTo>
                  <a:cubicBezTo>
                    <a:pt x="28866" y="21087"/>
                    <a:pt x="28946" y="21127"/>
                    <a:pt x="29026" y="21127"/>
                  </a:cubicBezTo>
                  <a:cubicBezTo>
                    <a:pt x="29113" y="21127"/>
                    <a:pt x="29200" y="21079"/>
                    <a:pt x="29200" y="20996"/>
                  </a:cubicBezTo>
                  <a:cubicBezTo>
                    <a:pt x="29200" y="20965"/>
                    <a:pt x="29231" y="20965"/>
                    <a:pt x="29231" y="20965"/>
                  </a:cubicBezTo>
                  <a:cubicBezTo>
                    <a:pt x="31765" y="16943"/>
                    <a:pt x="32746" y="11527"/>
                    <a:pt x="29358" y="7664"/>
                  </a:cubicBezTo>
                  <a:cubicBezTo>
                    <a:pt x="27638" y="5686"/>
                    <a:pt x="25044" y="4892"/>
                    <a:pt x="22360" y="4892"/>
                  </a:cubicBezTo>
                  <a:cubicBezTo>
                    <a:pt x="19757" y="4892"/>
                    <a:pt x="17070" y="5639"/>
                    <a:pt x="15012" y="6777"/>
                  </a:cubicBezTo>
                  <a:cubicBezTo>
                    <a:pt x="14980" y="6682"/>
                    <a:pt x="14917" y="6619"/>
                    <a:pt x="14822" y="6619"/>
                  </a:cubicBezTo>
                  <a:cubicBezTo>
                    <a:pt x="11877" y="6492"/>
                    <a:pt x="10356" y="3737"/>
                    <a:pt x="7760" y="2787"/>
                  </a:cubicBezTo>
                  <a:cubicBezTo>
                    <a:pt x="5384" y="1900"/>
                    <a:pt x="1932" y="3040"/>
                    <a:pt x="539" y="285"/>
                  </a:cubicBezTo>
                  <a:cubicBezTo>
                    <a:pt x="507" y="190"/>
                    <a:pt x="507" y="95"/>
                    <a:pt x="476"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35" name="Google Shape;435;p39"/>
            <p:cNvSpPr/>
            <p:nvPr/>
          </p:nvSpPr>
          <p:spPr>
            <a:xfrm rot="5400000">
              <a:off x="7109099" y="2469482"/>
              <a:ext cx="1895926" cy="2173889"/>
            </a:xfrm>
            <a:custGeom>
              <a:avLst/>
              <a:gdLst/>
              <a:ahLst/>
              <a:cxnLst/>
              <a:rect l="l" t="t" r="r" b="b"/>
              <a:pathLst>
                <a:path w="58652" h="67251" extrusionOk="0">
                  <a:moveTo>
                    <a:pt x="12654" y="21512"/>
                  </a:moveTo>
                  <a:cubicBezTo>
                    <a:pt x="17073" y="21512"/>
                    <a:pt x="20498" y="24758"/>
                    <a:pt x="23594" y="27647"/>
                  </a:cubicBezTo>
                  <a:cubicBezTo>
                    <a:pt x="22137" y="26887"/>
                    <a:pt x="20585" y="26222"/>
                    <a:pt x="19002" y="26063"/>
                  </a:cubicBezTo>
                  <a:cubicBezTo>
                    <a:pt x="18763" y="26035"/>
                    <a:pt x="18530" y="26022"/>
                    <a:pt x="18301" y="26022"/>
                  </a:cubicBezTo>
                  <a:cubicBezTo>
                    <a:pt x="16740" y="26022"/>
                    <a:pt x="15386" y="26619"/>
                    <a:pt x="13840" y="26950"/>
                  </a:cubicBezTo>
                  <a:cubicBezTo>
                    <a:pt x="13333" y="27068"/>
                    <a:pt x="12858" y="27116"/>
                    <a:pt x="12403" y="27116"/>
                  </a:cubicBezTo>
                  <a:cubicBezTo>
                    <a:pt x="10526" y="27116"/>
                    <a:pt x="8994" y="26287"/>
                    <a:pt x="7031" y="26032"/>
                  </a:cubicBezTo>
                  <a:cubicBezTo>
                    <a:pt x="6875" y="26009"/>
                    <a:pt x="6714" y="25999"/>
                    <a:pt x="6547" y="25999"/>
                  </a:cubicBezTo>
                  <a:cubicBezTo>
                    <a:pt x="5388" y="25999"/>
                    <a:pt x="3985" y="26483"/>
                    <a:pt x="2782" y="26483"/>
                  </a:cubicBezTo>
                  <a:cubicBezTo>
                    <a:pt x="2007" y="26483"/>
                    <a:pt x="1314" y="26282"/>
                    <a:pt x="824" y="25620"/>
                  </a:cubicBezTo>
                  <a:cubicBezTo>
                    <a:pt x="2439" y="25430"/>
                    <a:pt x="3959" y="25018"/>
                    <a:pt x="5447" y="24322"/>
                  </a:cubicBezTo>
                  <a:cubicBezTo>
                    <a:pt x="7506" y="23308"/>
                    <a:pt x="9279" y="21852"/>
                    <a:pt x="11654" y="21567"/>
                  </a:cubicBezTo>
                  <a:cubicBezTo>
                    <a:pt x="11993" y="21529"/>
                    <a:pt x="12326" y="21512"/>
                    <a:pt x="12654" y="21512"/>
                  </a:cubicBezTo>
                  <a:close/>
                  <a:moveTo>
                    <a:pt x="729" y="26317"/>
                  </a:moveTo>
                  <a:lnTo>
                    <a:pt x="729" y="26317"/>
                  </a:lnTo>
                  <a:cubicBezTo>
                    <a:pt x="1292" y="26824"/>
                    <a:pt x="1957" y="27056"/>
                    <a:pt x="2766" y="27056"/>
                  </a:cubicBezTo>
                  <a:cubicBezTo>
                    <a:pt x="2866" y="27056"/>
                    <a:pt x="2968" y="27052"/>
                    <a:pt x="3072" y="27045"/>
                  </a:cubicBezTo>
                  <a:cubicBezTo>
                    <a:pt x="4301" y="26967"/>
                    <a:pt x="5206" y="26500"/>
                    <a:pt x="6411" y="26500"/>
                  </a:cubicBezTo>
                  <a:cubicBezTo>
                    <a:pt x="6666" y="26500"/>
                    <a:pt x="6934" y="26521"/>
                    <a:pt x="7221" y="26570"/>
                  </a:cubicBezTo>
                  <a:cubicBezTo>
                    <a:pt x="8234" y="26729"/>
                    <a:pt x="9184" y="27172"/>
                    <a:pt x="10166" y="27457"/>
                  </a:cubicBezTo>
                  <a:cubicBezTo>
                    <a:pt x="10765" y="27614"/>
                    <a:pt x="11327" y="27680"/>
                    <a:pt x="11874" y="27680"/>
                  </a:cubicBezTo>
                  <a:cubicBezTo>
                    <a:pt x="13093" y="27680"/>
                    <a:pt x="14238" y="27353"/>
                    <a:pt x="15550" y="26982"/>
                  </a:cubicBezTo>
                  <a:cubicBezTo>
                    <a:pt x="16443" y="26713"/>
                    <a:pt x="17277" y="26599"/>
                    <a:pt x="18082" y="26599"/>
                  </a:cubicBezTo>
                  <a:cubicBezTo>
                    <a:pt x="19932" y="26599"/>
                    <a:pt x="21623" y="27204"/>
                    <a:pt x="23499" y="27932"/>
                  </a:cubicBezTo>
                  <a:cubicBezTo>
                    <a:pt x="21535" y="28850"/>
                    <a:pt x="18685" y="30180"/>
                    <a:pt x="18052" y="31986"/>
                  </a:cubicBezTo>
                  <a:cubicBezTo>
                    <a:pt x="17545" y="33537"/>
                    <a:pt x="18843" y="34297"/>
                    <a:pt x="20173" y="34519"/>
                  </a:cubicBezTo>
                  <a:cubicBezTo>
                    <a:pt x="17513" y="34994"/>
                    <a:pt x="14790" y="35501"/>
                    <a:pt x="12256" y="36261"/>
                  </a:cubicBezTo>
                  <a:cubicBezTo>
                    <a:pt x="9754" y="35406"/>
                    <a:pt x="6936" y="34709"/>
                    <a:pt x="5004" y="32841"/>
                  </a:cubicBezTo>
                  <a:cubicBezTo>
                    <a:pt x="3135" y="31036"/>
                    <a:pt x="1394" y="28819"/>
                    <a:pt x="729" y="26317"/>
                  </a:cubicBezTo>
                  <a:close/>
                  <a:moveTo>
                    <a:pt x="42247" y="31669"/>
                  </a:moveTo>
                  <a:lnTo>
                    <a:pt x="42247" y="31669"/>
                  </a:lnTo>
                  <a:cubicBezTo>
                    <a:pt x="45414" y="31732"/>
                    <a:pt x="48517" y="33189"/>
                    <a:pt x="51684" y="33569"/>
                  </a:cubicBezTo>
                  <a:cubicBezTo>
                    <a:pt x="53078" y="33727"/>
                    <a:pt x="55991" y="34487"/>
                    <a:pt x="57258" y="35913"/>
                  </a:cubicBezTo>
                  <a:cubicBezTo>
                    <a:pt x="56054" y="36229"/>
                    <a:pt x="54914" y="36641"/>
                    <a:pt x="53711" y="36958"/>
                  </a:cubicBezTo>
                  <a:cubicBezTo>
                    <a:pt x="53171" y="37095"/>
                    <a:pt x="52719" y="37147"/>
                    <a:pt x="52304" y="37147"/>
                  </a:cubicBezTo>
                  <a:cubicBezTo>
                    <a:pt x="51382" y="37147"/>
                    <a:pt x="50645" y="36889"/>
                    <a:pt x="49531" y="36736"/>
                  </a:cubicBezTo>
                  <a:cubicBezTo>
                    <a:pt x="49395" y="36719"/>
                    <a:pt x="49273" y="36711"/>
                    <a:pt x="49157" y="36711"/>
                  </a:cubicBezTo>
                  <a:cubicBezTo>
                    <a:pt x="48841" y="36711"/>
                    <a:pt x="48571" y="36770"/>
                    <a:pt x="48200" y="36863"/>
                  </a:cubicBezTo>
                  <a:cubicBezTo>
                    <a:pt x="47133" y="37129"/>
                    <a:pt x="46252" y="37357"/>
                    <a:pt x="45384" y="37357"/>
                  </a:cubicBezTo>
                  <a:cubicBezTo>
                    <a:pt x="44502" y="37357"/>
                    <a:pt x="43633" y="37122"/>
                    <a:pt x="42595" y="36451"/>
                  </a:cubicBezTo>
                  <a:cubicBezTo>
                    <a:pt x="42595" y="36419"/>
                    <a:pt x="42563" y="36419"/>
                    <a:pt x="42563" y="36419"/>
                  </a:cubicBezTo>
                  <a:cubicBezTo>
                    <a:pt x="42848" y="36008"/>
                    <a:pt x="43070" y="35501"/>
                    <a:pt x="43133" y="34931"/>
                  </a:cubicBezTo>
                  <a:cubicBezTo>
                    <a:pt x="43292" y="33759"/>
                    <a:pt x="42880" y="32619"/>
                    <a:pt x="42247" y="31669"/>
                  </a:cubicBezTo>
                  <a:close/>
                  <a:moveTo>
                    <a:pt x="38470" y="32804"/>
                  </a:moveTo>
                  <a:cubicBezTo>
                    <a:pt x="40015" y="32804"/>
                    <a:pt x="41546" y="33053"/>
                    <a:pt x="42373" y="33949"/>
                  </a:cubicBezTo>
                  <a:cubicBezTo>
                    <a:pt x="42658" y="35849"/>
                    <a:pt x="41708" y="37623"/>
                    <a:pt x="38985" y="37686"/>
                  </a:cubicBezTo>
                  <a:cubicBezTo>
                    <a:pt x="38965" y="37686"/>
                    <a:pt x="38945" y="37686"/>
                    <a:pt x="38925" y="37686"/>
                  </a:cubicBezTo>
                  <a:cubicBezTo>
                    <a:pt x="36263" y="37686"/>
                    <a:pt x="34285" y="35583"/>
                    <a:pt x="32556" y="33822"/>
                  </a:cubicBezTo>
                  <a:cubicBezTo>
                    <a:pt x="32493" y="33759"/>
                    <a:pt x="32429" y="33759"/>
                    <a:pt x="32398" y="33759"/>
                  </a:cubicBezTo>
                  <a:cubicBezTo>
                    <a:pt x="32334" y="33759"/>
                    <a:pt x="32303" y="33791"/>
                    <a:pt x="32271" y="33791"/>
                  </a:cubicBezTo>
                  <a:cubicBezTo>
                    <a:pt x="32176" y="33727"/>
                    <a:pt x="32049" y="33664"/>
                    <a:pt x="31954" y="33632"/>
                  </a:cubicBezTo>
                  <a:cubicBezTo>
                    <a:pt x="32936" y="33506"/>
                    <a:pt x="33949" y="33252"/>
                    <a:pt x="34963" y="33094"/>
                  </a:cubicBezTo>
                  <a:cubicBezTo>
                    <a:pt x="35872" y="32979"/>
                    <a:pt x="37176" y="32804"/>
                    <a:pt x="38470" y="32804"/>
                  </a:cubicBezTo>
                  <a:close/>
                  <a:moveTo>
                    <a:pt x="30037" y="33790"/>
                  </a:moveTo>
                  <a:cubicBezTo>
                    <a:pt x="30747" y="33790"/>
                    <a:pt x="31431" y="33912"/>
                    <a:pt x="32049" y="34266"/>
                  </a:cubicBezTo>
                  <a:cubicBezTo>
                    <a:pt x="32018" y="34392"/>
                    <a:pt x="31954" y="34519"/>
                    <a:pt x="31891" y="34646"/>
                  </a:cubicBezTo>
                  <a:cubicBezTo>
                    <a:pt x="31764" y="34709"/>
                    <a:pt x="31701" y="34836"/>
                    <a:pt x="31764" y="34994"/>
                  </a:cubicBezTo>
                  <a:cubicBezTo>
                    <a:pt x="31194" y="36546"/>
                    <a:pt x="30656" y="38319"/>
                    <a:pt x="29484" y="39333"/>
                  </a:cubicBezTo>
                  <a:cubicBezTo>
                    <a:pt x="29009" y="39713"/>
                    <a:pt x="28597" y="39934"/>
                    <a:pt x="28217" y="39998"/>
                  </a:cubicBezTo>
                  <a:cubicBezTo>
                    <a:pt x="28186" y="39966"/>
                    <a:pt x="28186" y="39934"/>
                    <a:pt x="28186" y="39903"/>
                  </a:cubicBezTo>
                  <a:cubicBezTo>
                    <a:pt x="28186" y="39871"/>
                    <a:pt x="28162" y="39855"/>
                    <a:pt x="28138" y="39855"/>
                  </a:cubicBezTo>
                  <a:cubicBezTo>
                    <a:pt x="28114" y="39855"/>
                    <a:pt x="28091" y="39871"/>
                    <a:pt x="28091" y="39903"/>
                  </a:cubicBezTo>
                  <a:cubicBezTo>
                    <a:pt x="28091" y="39934"/>
                    <a:pt x="28091" y="39966"/>
                    <a:pt x="28122" y="39998"/>
                  </a:cubicBezTo>
                  <a:cubicBezTo>
                    <a:pt x="28074" y="40002"/>
                    <a:pt x="28026" y="40004"/>
                    <a:pt x="27979" y="40004"/>
                  </a:cubicBezTo>
                  <a:cubicBezTo>
                    <a:pt x="26015" y="40004"/>
                    <a:pt x="25010" y="36219"/>
                    <a:pt x="24639" y="34487"/>
                  </a:cubicBezTo>
                  <a:cubicBezTo>
                    <a:pt x="25114" y="34456"/>
                    <a:pt x="25589" y="34392"/>
                    <a:pt x="26064" y="34361"/>
                  </a:cubicBezTo>
                  <a:cubicBezTo>
                    <a:pt x="27301" y="34216"/>
                    <a:pt x="28713" y="33790"/>
                    <a:pt x="30037" y="33790"/>
                  </a:cubicBezTo>
                  <a:close/>
                  <a:moveTo>
                    <a:pt x="32493" y="34297"/>
                  </a:moveTo>
                  <a:cubicBezTo>
                    <a:pt x="34158" y="36183"/>
                    <a:pt x="36229" y="38193"/>
                    <a:pt x="38922" y="38193"/>
                  </a:cubicBezTo>
                  <a:cubicBezTo>
                    <a:pt x="38943" y="38193"/>
                    <a:pt x="38964" y="38193"/>
                    <a:pt x="38985" y="38193"/>
                  </a:cubicBezTo>
                  <a:cubicBezTo>
                    <a:pt x="40252" y="38161"/>
                    <a:pt x="41487" y="37686"/>
                    <a:pt x="42278" y="36799"/>
                  </a:cubicBezTo>
                  <a:cubicBezTo>
                    <a:pt x="42278" y="36831"/>
                    <a:pt x="42310" y="36863"/>
                    <a:pt x="42342" y="36863"/>
                  </a:cubicBezTo>
                  <a:cubicBezTo>
                    <a:pt x="43292" y="37496"/>
                    <a:pt x="44210" y="37876"/>
                    <a:pt x="45350" y="37939"/>
                  </a:cubicBezTo>
                  <a:cubicBezTo>
                    <a:pt x="45429" y="37944"/>
                    <a:pt x="45507" y="37946"/>
                    <a:pt x="45585" y="37946"/>
                  </a:cubicBezTo>
                  <a:cubicBezTo>
                    <a:pt x="46887" y="37946"/>
                    <a:pt x="48110" y="37325"/>
                    <a:pt x="49400" y="37325"/>
                  </a:cubicBezTo>
                  <a:cubicBezTo>
                    <a:pt x="49590" y="37325"/>
                    <a:pt x="49781" y="37338"/>
                    <a:pt x="49974" y="37369"/>
                  </a:cubicBezTo>
                  <a:cubicBezTo>
                    <a:pt x="50818" y="37501"/>
                    <a:pt x="51267" y="37787"/>
                    <a:pt x="52035" y="37787"/>
                  </a:cubicBezTo>
                  <a:cubicBezTo>
                    <a:pt x="52188" y="37787"/>
                    <a:pt x="52354" y="37776"/>
                    <a:pt x="52539" y="37749"/>
                  </a:cubicBezTo>
                  <a:cubicBezTo>
                    <a:pt x="54186" y="37496"/>
                    <a:pt x="55928" y="36768"/>
                    <a:pt x="57480" y="36198"/>
                  </a:cubicBezTo>
                  <a:lnTo>
                    <a:pt x="57480" y="36198"/>
                  </a:lnTo>
                  <a:cubicBezTo>
                    <a:pt x="58050" y="37053"/>
                    <a:pt x="58018" y="38161"/>
                    <a:pt x="56719" y="39491"/>
                  </a:cubicBezTo>
                  <a:cubicBezTo>
                    <a:pt x="55358" y="40916"/>
                    <a:pt x="52983" y="41011"/>
                    <a:pt x="51209" y="41676"/>
                  </a:cubicBezTo>
                  <a:cubicBezTo>
                    <a:pt x="49657" y="42278"/>
                    <a:pt x="48264" y="43291"/>
                    <a:pt x="46649" y="43798"/>
                  </a:cubicBezTo>
                  <a:cubicBezTo>
                    <a:pt x="46142" y="43925"/>
                    <a:pt x="45667" y="44020"/>
                    <a:pt x="45192" y="44051"/>
                  </a:cubicBezTo>
                  <a:cubicBezTo>
                    <a:pt x="45160" y="44020"/>
                    <a:pt x="45129" y="43988"/>
                    <a:pt x="45097" y="43956"/>
                  </a:cubicBezTo>
                  <a:cubicBezTo>
                    <a:pt x="45079" y="43929"/>
                    <a:pt x="45051" y="43918"/>
                    <a:pt x="45020" y="43918"/>
                  </a:cubicBezTo>
                  <a:cubicBezTo>
                    <a:pt x="44941" y="43918"/>
                    <a:pt x="44844" y="43992"/>
                    <a:pt x="44844" y="44083"/>
                  </a:cubicBezTo>
                  <a:cubicBezTo>
                    <a:pt x="43355" y="44083"/>
                    <a:pt x="41962" y="43545"/>
                    <a:pt x="40537" y="42721"/>
                  </a:cubicBezTo>
                  <a:cubicBezTo>
                    <a:pt x="37180" y="40758"/>
                    <a:pt x="34424" y="38003"/>
                    <a:pt x="32271" y="34772"/>
                  </a:cubicBezTo>
                  <a:cubicBezTo>
                    <a:pt x="32334" y="34646"/>
                    <a:pt x="32366" y="34487"/>
                    <a:pt x="32398" y="34361"/>
                  </a:cubicBezTo>
                  <a:cubicBezTo>
                    <a:pt x="32429" y="34329"/>
                    <a:pt x="32461" y="34329"/>
                    <a:pt x="32493" y="34297"/>
                  </a:cubicBezTo>
                  <a:close/>
                  <a:moveTo>
                    <a:pt x="20110" y="35184"/>
                  </a:moveTo>
                  <a:lnTo>
                    <a:pt x="19983" y="35311"/>
                  </a:lnTo>
                  <a:cubicBezTo>
                    <a:pt x="16563" y="36831"/>
                    <a:pt x="13175" y="38446"/>
                    <a:pt x="10388" y="41043"/>
                  </a:cubicBezTo>
                  <a:cubicBezTo>
                    <a:pt x="10333" y="41098"/>
                    <a:pt x="10396" y="41176"/>
                    <a:pt x="10455" y="41176"/>
                  </a:cubicBezTo>
                  <a:cubicBezTo>
                    <a:pt x="10465" y="41176"/>
                    <a:pt x="10474" y="41174"/>
                    <a:pt x="10483" y="41170"/>
                  </a:cubicBezTo>
                  <a:cubicBezTo>
                    <a:pt x="13396" y="39016"/>
                    <a:pt x="16310" y="37338"/>
                    <a:pt x="19508" y="35723"/>
                  </a:cubicBezTo>
                  <a:lnTo>
                    <a:pt x="19508" y="35723"/>
                  </a:lnTo>
                  <a:cubicBezTo>
                    <a:pt x="18907" y="36293"/>
                    <a:pt x="18273" y="36863"/>
                    <a:pt x="17672" y="37464"/>
                  </a:cubicBezTo>
                  <a:cubicBezTo>
                    <a:pt x="17721" y="37391"/>
                    <a:pt x="17675" y="37317"/>
                    <a:pt x="17607" y="37317"/>
                  </a:cubicBezTo>
                  <a:cubicBezTo>
                    <a:pt x="17588" y="37317"/>
                    <a:pt x="17566" y="37323"/>
                    <a:pt x="17545" y="37338"/>
                  </a:cubicBezTo>
                  <a:cubicBezTo>
                    <a:pt x="15328" y="39554"/>
                    <a:pt x="13175" y="41930"/>
                    <a:pt x="11369" y="44495"/>
                  </a:cubicBezTo>
                  <a:cubicBezTo>
                    <a:pt x="11321" y="44543"/>
                    <a:pt x="11384" y="44611"/>
                    <a:pt x="11445" y="44611"/>
                  </a:cubicBezTo>
                  <a:cubicBezTo>
                    <a:pt x="11463" y="44611"/>
                    <a:pt x="11481" y="44605"/>
                    <a:pt x="11496" y="44590"/>
                  </a:cubicBezTo>
                  <a:cubicBezTo>
                    <a:pt x="13079" y="42595"/>
                    <a:pt x="14695" y="40663"/>
                    <a:pt x="16405" y="38794"/>
                  </a:cubicBezTo>
                  <a:lnTo>
                    <a:pt x="16405" y="38794"/>
                  </a:lnTo>
                  <a:cubicBezTo>
                    <a:pt x="15930" y="39364"/>
                    <a:pt x="15518" y="39934"/>
                    <a:pt x="15170" y="40568"/>
                  </a:cubicBezTo>
                  <a:cubicBezTo>
                    <a:pt x="13776" y="43101"/>
                    <a:pt x="13745" y="46458"/>
                    <a:pt x="13333" y="49245"/>
                  </a:cubicBezTo>
                  <a:cubicBezTo>
                    <a:pt x="13111" y="50734"/>
                    <a:pt x="12541" y="53584"/>
                    <a:pt x="12699" y="55959"/>
                  </a:cubicBezTo>
                  <a:cubicBezTo>
                    <a:pt x="11668" y="56943"/>
                    <a:pt x="11036" y="57442"/>
                    <a:pt x="9826" y="57442"/>
                  </a:cubicBezTo>
                  <a:cubicBezTo>
                    <a:pt x="9402" y="57442"/>
                    <a:pt x="8906" y="57381"/>
                    <a:pt x="8297" y="57257"/>
                  </a:cubicBezTo>
                  <a:cubicBezTo>
                    <a:pt x="7791" y="57131"/>
                    <a:pt x="7664" y="56909"/>
                    <a:pt x="7126" y="56877"/>
                  </a:cubicBezTo>
                  <a:cubicBezTo>
                    <a:pt x="7084" y="56875"/>
                    <a:pt x="7042" y="56873"/>
                    <a:pt x="7000" y="56873"/>
                  </a:cubicBezTo>
                  <a:cubicBezTo>
                    <a:pt x="5743" y="56873"/>
                    <a:pt x="4684" y="58016"/>
                    <a:pt x="3599" y="58016"/>
                  </a:cubicBezTo>
                  <a:cubicBezTo>
                    <a:pt x="2962" y="58016"/>
                    <a:pt x="2315" y="57622"/>
                    <a:pt x="1615" y="56371"/>
                  </a:cubicBezTo>
                  <a:cubicBezTo>
                    <a:pt x="0" y="53457"/>
                    <a:pt x="760" y="47978"/>
                    <a:pt x="1774" y="45001"/>
                  </a:cubicBezTo>
                  <a:cubicBezTo>
                    <a:pt x="4339" y="37528"/>
                    <a:pt x="13333" y="36451"/>
                    <a:pt x="20110" y="35184"/>
                  </a:cubicBezTo>
                  <a:close/>
                  <a:moveTo>
                    <a:pt x="32081" y="35437"/>
                  </a:moveTo>
                  <a:cubicBezTo>
                    <a:pt x="34519" y="39016"/>
                    <a:pt x="37845" y="42278"/>
                    <a:pt x="41867" y="44020"/>
                  </a:cubicBezTo>
                  <a:cubicBezTo>
                    <a:pt x="42817" y="44416"/>
                    <a:pt x="43723" y="44614"/>
                    <a:pt x="44622" y="44614"/>
                  </a:cubicBezTo>
                  <a:cubicBezTo>
                    <a:pt x="44801" y="44614"/>
                    <a:pt x="44981" y="44606"/>
                    <a:pt x="45160" y="44590"/>
                  </a:cubicBezTo>
                  <a:cubicBezTo>
                    <a:pt x="46902" y="47250"/>
                    <a:pt x="47725" y="50354"/>
                    <a:pt x="49689" y="52887"/>
                  </a:cubicBezTo>
                  <a:cubicBezTo>
                    <a:pt x="49974" y="53235"/>
                    <a:pt x="50512" y="53710"/>
                    <a:pt x="50702" y="54059"/>
                  </a:cubicBezTo>
                  <a:cubicBezTo>
                    <a:pt x="51906" y="56529"/>
                    <a:pt x="49974" y="56909"/>
                    <a:pt x="48676" y="57447"/>
                  </a:cubicBezTo>
                  <a:cubicBezTo>
                    <a:pt x="46879" y="58201"/>
                    <a:pt x="45083" y="59086"/>
                    <a:pt x="43117" y="59086"/>
                  </a:cubicBezTo>
                  <a:cubicBezTo>
                    <a:pt x="42934" y="59086"/>
                    <a:pt x="42750" y="59079"/>
                    <a:pt x="42563" y="59062"/>
                  </a:cubicBezTo>
                  <a:cubicBezTo>
                    <a:pt x="38256" y="58651"/>
                    <a:pt x="35660" y="54692"/>
                    <a:pt x="33759" y="51240"/>
                  </a:cubicBezTo>
                  <a:cubicBezTo>
                    <a:pt x="31796" y="47725"/>
                    <a:pt x="30339" y="44020"/>
                    <a:pt x="29167" y="40156"/>
                  </a:cubicBezTo>
                  <a:cubicBezTo>
                    <a:pt x="29167" y="40156"/>
                    <a:pt x="29167" y="40156"/>
                    <a:pt x="29136" y="40124"/>
                  </a:cubicBezTo>
                  <a:cubicBezTo>
                    <a:pt x="30656" y="39333"/>
                    <a:pt x="31511" y="37211"/>
                    <a:pt x="32081" y="35437"/>
                  </a:cubicBezTo>
                  <a:close/>
                  <a:moveTo>
                    <a:pt x="24132" y="34551"/>
                  </a:moveTo>
                  <a:cubicBezTo>
                    <a:pt x="24480" y="36198"/>
                    <a:pt x="25177" y="39396"/>
                    <a:pt x="26951" y="40251"/>
                  </a:cubicBezTo>
                  <a:cubicBezTo>
                    <a:pt x="26571" y="44811"/>
                    <a:pt x="29642" y="49150"/>
                    <a:pt x="27616" y="53647"/>
                  </a:cubicBezTo>
                  <a:cubicBezTo>
                    <a:pt x="26697" y="55674"/>
                    <a:pt x="25145" y="57479"/>
                    <a:pt x="23499" y="58999"/>
                  </a:cubicBezTo>
                  <a:cubicBezTo>
                    <a:pt x="22852" y="59587"/>
                    <a:pt x="21962" y="59896"/>
                    <a:pt x="21063" y="59896"/>
                  </a:cubicBezTo>
                  <a:cubicBezTo>
                    <a:pt x="20509" y="59896"/>
                    <a:pt x="19952" y="59779"/>
                    <a:pt x="19445" y="59538"/>
                  </a:cubicBezTo>
                  <a:cubicBezTo>
                    <a:pt x="19097" y="59379"/>
                    <a:pt x="18875" y="58904"/>
                    <a:pt x="18527" y="58682"/>
                  </a:cubicBezTo>
                  <a:cubicBezTo>
                    <a:pt x="18215" y="58541"/>
                    <a:pt x="17953" y="58424"/>
                    <a:pt x="17629" y="58424"/>
                  </a:cubicBezTo>
                  <a:cubicBezTo>
                    <a:pt x="17591" y="58424"/>
                    <a:pt x="17553" y="58426"/>
                    <a:pt x="17513" y="58429"/>
                  </a:cubicBezTo>
                  <a:cubicBezTo>
                    <a:pt x="17101" y="58461"/>
                    <a:pt x="16816" y="58904"/>
                    <a:pt x="16500" y="58904"/>
                  </a:cubicBezTo>
                  <a:cubicBezTo>
                    <a:pt x="16367" y="59009"/>
                    <a:pt x="16228" y="59062"/>
                    <a:pt x="16083" y="59062"/>
                  </a:cubicBezTo>
                  <a:cubicBezTo>
                    <a:pt x="15746" y="59062"/>
                    <a:pt x="15378" y="58774"/>
                    <a:pt x="14980" y="58176"/>
                  </a:cubicBezTo>
                  <a:cubicBezTo>
                    <a:pt x="13840" y="58144"/>
                    <a:pt x="13301" y="57637"/>
                    <a:pt x="13365" y="56687"/>
                  </a:cubicBezTo>
                  <a:cubicBezTo>
                    <a:pt x="13175" y="56054"/>
                    <a:pt x="13206" y="55357"/>
                    <a:pt x="13238" y="54692"/>
                  </a:cubicBezTo>
                  <a:cubicBezTo>
                    <a:pt x="13270" y="52064"/>
                    <a:pt x="13871" y="49403"/>
                    <a:pt x="14251" y="46775"/>
                  </a:cubicBezTo>
                  <a:cubicBezTo>
                    <a:pt x="14600" y="44558"/>
                    <a:pt x="14758" y="42183"/>
                    <a:pt x="16025" y="40219"/>
                  </a:cubicBezTo>
                  <a:cubicBezTo>
                    <a:pt x="17386" y="38129"/>
                    <a:pt x="19667" y="36356"/>
                    <a:pt x="21472" y="34614"/>
                  </a:cubicBezTo>
                  <a:cubicBezTo>
                    <a:pt x="21701" y="34623"/>
                    <a:pt x="21935" y="34627"/>
                    <a:pt x="22171" y="34627"/>
                  </a:cubicBezTo>
                  <a:cubicBezTo>
                    <a:pt x="22817" y="34627"/>
                    <a:pt x="23483" y="34597"/>
                    <a:pt x="24132" y="34551"/>
                  </a:cubicBezTo>
                  <a:close/>
                  <a:moveTo>
                    <a:pt x="28692" y="40314"/>
                  </a:moveTo>
                  <a:cubicBezTo>
                    <a:pt x="30054" y="45192"/>
                    <a:pt x="32113" y="50164"/>
                    <a:pt x="35026" y="54344"/>
                  </a:cubicBezTo>
                  <a:cubicBezTo>
                    <a:pt x="34329" y="56656"/>
                    <a:pt x="33728" y="59031"/>
                    <a:pt x="32429" y="61089"/>
                  </a:cubicBezTo>
                  <a:cubicBezTo>
                    <a:pt x="31289" y="62894"/>
                    <a:pt x="30181" y="63243"/>
                    <a:pt x="28281" y="63781"/>
                  </a:cubicBezTo>
                  <a:cubicBezTo>
                    <a:pt x="27584" y="63971"/>
                    <a:pt x="27014" y="64098"/>
                    <a:pt x="26444" y="64541"/>
                  </a:cubicBezTo>
                  <a:cubicBezTo>
                    <a:pt x="25206" y="65562"/>
                    <a:pt x="25541" y="66221"/>
                    <a:pt x="23754" y="66221"/>
                  </a:cubicBezTo>
                  <a:cubicBezTo>
                    <a:pt x="23712" y="66221"/>
                    <a:pt x="23669" y="66220"/>
                    <a:pt x="23625" y="66220"/>
                  </a:cubicBezTo>
                  <a:cubicBezTo>
                    <a:pt x="21979" y="66188"/>
                    <a:pt x="20997" y="65523"/>
                    <a:pt x="19667" y="64668"/>
                  </a:cubicBezTo>
                  <a:cubicBezTo>
                    <a:pt x="17608" y="63369"/>
                    <a:pt x="15835" y="61818"/>
                    <a:pt x="14726" y="59664"/>
                  </a:cubicBezTo>
                  <a:lnTo>
                    <a:pt x="14726" y="59664"/>
                  </a:lnTo>
                  <a:cubicBezTo>
                    <a:pt x="15008" y="59772"/>
                    <a:pt x="15333" y="59821"/>
                    <a:pt x="15703" y="59821"/>
                  </a:cubicBezTo>
                  <a:cubicBezTo>
                    <a:pt x="15875" y="59821"/>
                    <a:pt x="16056" y="59811"/>
                    <a:pt x="16246" y="59791"/>
                  </a:cubicBezTo>
                  <a:cubicBezTo>
                    <a:pt x="17524" y="59625"/>
                    <a:pt x="18086" y="59526"/>
                    <a:pt x="18384" y="59526"/>
                  </a:cubicBezTo>
                  <a:cubicBezTo>
                    <a:pt x="18884" y="59526"/>
                    <a:pt x="18643" y="59805"/>
                    <a:pt x="19793" y="60519"/>
                  </a:cubicBezTo>
                  <a:cubicBezTo>
                    <a:pt x="20194" y="60767"/>
                    <a:pt x="20560" y="60877"/>
                    <a:pt x="20953" y="60877"/>
                  </a:cubicBezTo>
                  <a:cubicBezTo>
                    <a:pt x="21214" y="60877"/>
                    <a:pt x="21486" y="60829"/>
                    <a:pt x="21788" y="60741"/>
                  </a:cubicBezTo>
                  <a:cubicBezTo>
                    <a:pt x="23752" y="60108"/>
                    <a:pt x="25494" y="57827"/>
                    <a:pt x="26666" y="56244"/>
                  </a:cubicBezTo>
                  <a:cubicBezTo>
                    <a:pt x="28027" y="54375"/>
                    <a:pt x="28946" y="52285"/>
                    <a:pt x="28851" y="49974"/>
                  </a:cubicBezTo>
                  <a:cubicBezTo>
                    <a:pt x="28756" y="46680"/>
                    <a:pt x="27141" y="43671"/>
                    <a:pt x="27236" y="40346"/>
                  </a:cubicBezTo>
                  <a:lnTo>
                    <a:pt x="27236" y="40346"/>
                  </a:lnTo>
                  <a:cubicBezTo>
                    <a:pt x="27449" y="40417"/>
                    <a:pt x="27663" y="40453"/>
                    <a:pt x="27877" y="40453"/>
                  </a:cubicBezTo>
                  <a:cubicBezTo>
                    <a:pt x="27948" y="40453"/>
                    <a:pt x="28019" y="40449"/>
                    <a:pt x="28091" y="40441"/>
                  </a:cubicBezTo>
                  <a:lnTo>
                    <a:pt x="28154" y="40441"/>
                  </a:lnTo>
                  <a:cubicBezTo>
                    <a:pt x="28502" y="43260"/>
                    <a:pt x="29104" y="46078"/>
                    <a:pt x="29896" y="48802"/>
                  </a:cubicBezTo>
                  <a:cubicBezTo>
                    <a:pt x="29908" y="48839"/>
                    <a:pt x="29940" y="48857"/>
                    <a:pt x="29973" y="48857"/>
                  </a:cubicBezTo>
                  <a:cubicBezTo>
                    <a:pt x="30023" y="48857"/>
                    <a:pt x="30073" y="48815"/>
                    <a:pt x="30054" y="48738"/>
                  </a:cubicBezTo>
                  <a:cubicBezTo>
                    <a:pt x="29389" y="45983"/>
                    <a:pt x="28819" y="43196"/>
                    <a:pt x="28281" y="40410"/>
                  </a:cubicBezTo>
                  <a:cubicBezTo>
                    <a:pt x="28407" y="40378"/>
                    <a:pt x="28566" y="40346"/>
                    <a:pt x="28692" y="40314"/>
                  </a:cubicBezTo>
                  <a:close/>
                  <a:moveTo>
                    <a:pt x="35913" y="0"/>
                  </a:moveTo>
                  <a:cubicBezTo>
                    <a:pt x="35818" y="602"/>
                    <a:pt x="35691" y="1203"/>
                    <a:pt x="35565" y="1805"/>
                  </a:cubicBezTo>
                  <a:cubicBezTo>
                    <a:pt x="34519" y="6492"/>
                    <a:pt x="32968" y="11147"/>
                    <a:pt x="31448" y="15708"/>
                  </a:cubicBezTo>
                  <a:cubicBezTo>
                    <a:pt x="30592" y="18305"/>
                    <a:pt x="29452" y="20458"/>
                    <a:pt x="27742" y="22612"/>
                  </a:cubicBezTo>
                  <a:cubicBezTo>
                    <a:pt x="26697" y="23973"/>
                    <a:pt x="25715" y="25240"/>
                    <a:pt x="25272" y="26919"/>
                  </a:cubicBezTo>
                  <a:cubicBezTo>
                    <a:pt x="25240" y="27014"/>
                    <a:pt x="25272" y="27045"/>
                    <a:pt x="25335" y="27077"/>
                  </a:cubicBezTo>
                  <a:cubicBezTo>
                    <a:pt x="25082" y="27204"/>
                    <a:pt x="24829" y="27330"/>
                    <a:pt x="24575" y="27457"/>
                  </a:cubicBezTo>
                  <a:cubicBezTo>
                    <a:pt x="24480" y="27489"/>
                    <a:pt x="24354" y="27552"/>
                    <a:pt x="24259" y="27615"/>
                  </a:cubicBezTo>
                  <a:cubicBezTo>
                    <a:pt x="24227" y="27584"/>
                    <a:pt x="24227" y="27584"/>
                    <a:pt x="24227" y="27552"/>
                  </a:cubicBezTo>
                  <a:cubicBezTo>
                    <a:pt x="21345" y="24670"/>
                    <a:pt x="17988" y="21630"/>
                    <a:pt x="13776" y="21091"/>
                  </a:cubicBezTo>
                  <a:cubicBezTo>
                    <a:pt x="13400" y="21045"/>
                    <a:pt x="13029" y="21022"/>
                    <a:pt x="12663" y="21022"/>
                  </a:cubicBezTo>
                  <a:cubicBezTo>
                    <a:pt x="11273" y="21022"/>
                    <a:pt x="9949" y="21352"/>
                    <a:pt x="8646" y="21978"/>
                  </a:cubicBezTo>
                  <a:cubicBezTo>
                    <a:pt x="5796" y="23372"/>
                    <a:pt x="3484" y="24923"/>
                    <a:pt x="222" y="25367"/>
                  </a:cubicBezTo>
                  <a:cubicBezTo>
                    <a:pt x="127" y="25367"/>
                    <a:pt x="95" y="25493"/>
                    <a:pt x="127" y="25588"/>
                  </a:cubicBezTo>
                  <a:cubicBezTo>
                    <a:pt x="127" y="25620"/>
                    <a:pt x="95" y="25683"/>
                    <a:pt x="95" y="25715"/>
                  </a:cubicBezTo>
                  <a:cubicBezTo>
                    <a:pt x="634" y="28660"/>
                    <a:pt x="2597" y="31099"/>
                    <a:pt x="4687" y="33157"/>
                  </a:cubicBezTo>
                  <a:cubicBezTo>
                    <a:pt x="6492" y="34962"/>
                    <a:pt x="9216" y="35849"/>
                    <a:pt x="11686" y="36419"/>
                  </a:cubicBezTo>
                  <a:cubicBezTo>
                    <a:pt x="5954" y="38224"/>
                    <a:pt x="1204" y="41328"/>
                    <a:pt x="412" y="48485"/>
                  </a:cubicBezTo>
                  <a:cubicBezTo>
                    <a:pt x="127" y="50860"/>
                    <a:pt x="127" y="53362"/>
                    <a:pt x="792" y="55706"/>
                  </a:cubicBezTo>
                  <a:cubicBezTo>
                    <a:pt x="1109" y="56846"/>
                    <a:pt x="1520" y="58524"/>
                    <a:pt x="2882" y="58777"/>
                  </a:cubicBezTo>
                  <a:cubicBezTo>
                    <a:pt x="3001" y="58803"/>
                    <a:pt x="3118" y="58815"/>
                    <a:pt x="3232" y="58815"/>
                  </a:cubicBezTo>
                  <a:cubicBezTo>
                    <a:pt x="3818" y="58815"/>
                    <a:pt x="4347" y="58514"/>
                    <a:pt x="4877" y="58302"/>
                  </a:cubicBezTo>
                  <a:cubicBezTo>
                    <a:pt x="5661" y="57983"/>
                    <a:pt x="6445" y="57531"/>
                    <a:pt x="7326" y="57531"/>
                  </a:cubicBezTo>
                  <a:cubicBezTo>
                    <a:pt x="7406" y="57531"/>
                    <a:pt x="7487" y="57534"/>
                    <a:pt x="7569" y="57542"/>
                  </a:cubicBezTo>
                  <a:cubicBezTo>
                    <a:pt x="8171" y="57606"/>
                    <a:pt x="8646" y="58112"/>
                    <a:pt x="9248" y="58176"/>
                  </a:cubicBezTo>
                  <a:cubicBezTo>
                    <a:pt x="9360" y="58187"/>
                    <a:pt x="9470" y="58193"/>
                    <a:pt x="9577" y="58193"/>
                  </a:cubicBezTo>
                  <a:cubicBezTo>
                    <a:pt x="10917" y="58193"/>
                    <a:pt x="11851" y="57307"/>
                    <a:pt x="12731" y="56339"/>
                  </a:cubicBezTo>
                  <a:cubicBezTo>
                    <a:pt x="12858" y="57511"/>
                    <a:pt x="13175" y="58524"/>
                    <a:pt x="13840" y="59157"/>
                  </a:cubicBezTo>
                  <a:cubicBezTo>
                    <a:pt x="13840" y="59189"/>
                    <a:pt x="13840" y="59221"/>
                    <a:pt x="13871" y="59221"/>
                  </a:cubicBezTo>
                  <a:cubicBezTo>
                    <a:pt x="14980" y="61849"/>
                    <a:pt x="17006" y="63654"/>
                    <a:pt x="19382" y="65175"/>
                  </a:cubicBezTo>
                  <a:cubicBezTo>
                    <a:pt x="20560" y="65920"/>
                    <a:pt x="22196" y="67251"/>
                    <a:pt x="23733" y="67251"/>
                  </a:cubicBezTo>
                  <a:cubicBezTo>
                    <a:pt x="24219" y="67251"/>
                    <a:pt x="24696" y="67117"/>
                    <a:pt x="25145" y="66790"/>
                  </a:cubicBezTo>
                  <a:cubicBezTo>
                    <a:pt x="25747" y="66378"/>
                    <a:pt x="26000" y="65586"/>
                    <a:pt x="26602" y="65143"/>
                  </a:cubicBezTo>
                  <a:cubicBezTo>
                    <a:pt x="27616" y="64383"/>
                    <a:pt x="28851" y="64383"/>
                    <a:pt x="29991" y="63971"/>
                  </a:cubicBezTo>
                  <a:cubicBezTo>
                    <a:pt x="30941" y="63591"/>
                    <a:pt x="31638" y="63021"/>
                    <a:pt x="32271" y="62229"/>
                  </a:cubicBezTo>
                  <a:cubicBezTo>
                    <a:pt x="33918" y="60203"/>
                    <a:pt x="34931" y="57194"/>
                    <a:pt x="35216" y="54597"/>
                  </a:cubicBezTo>
                  <a:cubicBezTo>
                    <a:pt x="37087" y="57198"/>
                    <a:pt x="39847" y="59557"/>
                    <a:pt x="43174" y="59557"/>
                  </a:cubicBezTo>
                  <a:cubicBezTo>
                    <a:pt x="43452" y="59557"/>
                    <a:pt x="43734" y="59540"/>
                    <a:pt x="44020" y="59506"/>
                  </a:cubicBezTo>
                  <a:cubicBezTo>
                    <a:pt x="46174" y="59252"/>
                    <a:pt x="49214" y="58049"/>
                    <a:pt x="51051" y="56941"/>
                  </a:cubicBezTo>
                  <a:cubicBezTo>
                    <a:pt x="51842" y="56466"/>
                    <a:pt x="52191" y="56117"/>
                    <a:pt x="51906" y="55136"/>
                  </a:cubicBezTo>
                  <a:cubicBezTo>
                    <a:pt x="51336" y="53299"/>
                    <a:pt x="49341" y="51842"/>
                    <a:pt x="48391" y="50164"/>
                  </a:cubicBezTo>
                  <a:cubicBezTo>
                    <a:pt x="47377" y="48295"/>
                    <a:pt x="46712" y="46300"/>
                    <a:pt x="45540" y="44558"/>
                  </a:cubicBezTo>
                  <a:cubicBezTo>
                    <a:pt x="46205" y="44463"/>
                    <a:pt x="46870" y="44273"/>
                    <a:pt x="47567" y="43988"/>
                  </a:cubicBezTo>
                  <a:cubicBezTo>
                    <a:pt x="48992" y="43418"/>
                    <a:pt x="50291" y="42563"/>
                    <a:pt x="51716" y="42056"/>
                  </a:cubicBezTo>
                  <a:cubicBezTo>
                    <a:pt x="52919" y="41645"/>
                    <a:pt x="54218" y="41486"/>
                    <a:pt x="55421" y="40948"/>
                  </a:cubicBezTo>
                  <a:cubicBezTo>
                    <a:pt x="57701" y="39966"/>
                    <a:pt x="58651" y="37844"/>
                    <a:pt x="57765" y="35976"/>
                  </a:cubicBezTo>
                  <a:cubicBezTo>
                    <a:pt x="57796" y="35913"/>
                    <a:pt x="57733" y="35849"/>
                    <a:pt x="57670" y="35818"/>
                  </a:cubicBezTo>
                  <a:cubicBezTo>
                    <a:pt x="57385" y="35311"/>
                    <a:pt x="56973" y="34836"/>
                    <a:pt x="56403" y="34392"/>
                  </a:cubicBezTo>
                  <a:cubicBezTo>
                    <a:pt x="54376" y="32872"/>
                    <a:pt x="51684" y="33189"/>
                    <a:pt x="49341" y="32746"/>
                  </a:cubicBezTo>
                  <a:cubicBezTo>
                    <a:pt x="46941" y="32290"/>
                    <a:pt x="44774" y="31251"/>
                    <a:pt x="42337" y="31251"/>
                  </a:cubicBezTo>
                  <a:cubicBezTo>
                    <a:pt x="42234" y="31251"/>
                    <a:pt x="42130" y="31253"/>
                    <a:pt x="42025" y="31257"/>
                  </a:cubicBezTo>
                  <a:lnTo>
                    <a:pt x="41962" y="31257"/>
                  </a:lnTo>
                  <a:cubicBezTo>
                    <a:pt x="41613" y="30845"/>
                    <a:pt x="41233" y="30434"/>
                    <a:pt x="40822" y="30117"/>
                  </a:cubicBezTo>
                  <a:cubicBezTo>
                    <a:pt x="39523" y="29009"/>
                    <a:pt x="37908" y="28407"/>
                    <a:pt x="36451" y="27615"/>
                  </a:cubicBezTo>
                  <a:cubicBezTo>
                    <a:pt x="35438" y="27077"/>
                    <a:pt x="34488" y="26254"/>
                    <a:pt x="33443" y="25747"/>
                  </a:cubicBezTo>
                  <a:cubicBezTo>
                    <a:pt x="33411" y="25715"/>
                    <a:pt x="33411" y="25683"/>
                    <a:pt x="33411" y="25683"/>
                  </a:cubicBezTo>
                  <a:cubicBezTo>
                    <a:pt x="31796" y="23150"/>
                    <a:pt x="32999" y="19983"/>
                    <a:pt x="33601" y="17323"/>
                  </a:cubicBezTo>
                  <a:cubicBezTo>
                    <a:pt x="34139" y="14948"/>
                    <a:pt x="34678" y="12541"/>
                    <a:pt x="35216" y="10166"/>
                  </a:cubicBezTo>
                  <a:cubicBezTo>
                    <a:pt x="35945" y="6777"/>
                    <a:pt x="36831" y="3389"/>
                    <a:pt x="37528" y="0"/>
                  </a:cubicBezTo>
                  <a:lnTo>
                    <a:pt x="36958" y="0"/>
                  </a:lnTo>
                  <a:cubicBezTo>
                    <a:pt x="36895" y="222"/>
                    <a:pt x="36863" y="443"/>
                    <a:pt x="36800" y="633"/>
                  </a:cubicBezTo>
                  <a:cubicBezTo>
                    <a:pt x="35755" y="5415"/>
                    <a:pt x="34646" y="10166"/>
                    <a:pt x="33601" y="14948"/>
                  </a:cubicBezTo>
                  <a:cubicBezTo>
                    <a:pt x="32904" y="18115"/>
                    <a:pt x="31036" y="22453"/>
                    <a:pt x="32873" y="25493"/>
                  </a:cubicBezTo>
                  <a:lnTo>
                    <a:pt x="31416" y="25778"/>
                  </a:lnTo>
                  <a:cubicBezTo>
                    <a:pt x="31701" y="25810"/>
                    <a:pt x="31986" y="25842"/>
                    <a:pt x="32271" y="25905"/>
                  </a:cubicBezTo>
                  <a:cubicBezTo>
                    <a:pt x="33443" y="26222"/>
                    <a:pt x="34488" y="27140"/>
                    <a:pt x="35533" y="27742"/>
                  </a:cubicBezTo>
                  <a:cubicBezTo>
                    <a:pt x="37180" y="28692"/>
                    <a:pt x="39016" y="29325"/>
                    <a:pt x="40473" y="30560"/>
                  </a:cubicBezTo>
                  <a:cubicBezTo>
                    <a:pt x="41392" y="31321"/>
                    <a:pt x="42025" y="32397"/>
                    <a:pt x="42310" y="33474"/>
                  </a:cubicBezTo>
                  <a:cubicBezTo>
                    <a:pt x="41328" y="32556"/>
                    <a:pt x="39808" y="32556"/>
                    <a:pt x="38478" y="32524"/>
                  </a:cubicBezTo>
                  <a:cubicBezTo>
                    <a:pt x="38333" y="32519"/>
                    <a:pt x="38189" y="32516"/>
                    <a:pt x="38045" y="32516"/>
                  </a:cubicBezTo>
                  <a:cubicBezTo>
                    <a:pt x="35542" y="32516"/>
                    <a:pt x="33141" y="33256"/>
                    <a:pt x="30656" y="33316"/>
                  </a:cubicBezTo>
                  <a:cubicBezTo>
                    <a:pt x="30537" y="33307"/>
                    <a:pt x="30416" y="33303"/>
                    <a:pt x="30292" y="33303"/>
                  </a:cubicBezTo>
                  <a:cubicBezTo>
                    <a:pt x="29953" y="33303"/>
                    <a:pt x="29593" y="33333"/>
                    <a:pt x="29199" y="33379"/>
                  </a:cubicBezTo>
                  <a:cubicBezTo>
                    <a:pt x="27014" y="33664"/>
                    <a:pt x="24860" y="34012"/>
                    <a:pt x="22644" y="34076"/>
                  </a:cubicBezTo>
                  <a:cubicBezTo>
                    <a:pt x="22453" y="34076"/>
                    <a:pt x="22139" y="34088"/>
                    <a:pt x="21769" y="34088"/>
                  </a:cubicBezTo>
                  <a:cubicBezTo>
                    <a:pt x="20169" y="34088"/>
                    <a:pt x="17508" y="33858"/>
                    <a:pt x="19128" y="31416"/>
                  </a:cubicBezTo>
                  <a:cubicBezTo>
                    <a:pt x="19698" y="30560"/>
                    <a:pt x="21282" y="29895"/>
                    <a:pt x="22169" y="29389"/>
                  </a:cubicBezTo>
                  <a:cubicBezTo>
                    <a:pt x="24227" y="28185"/>
                    <a:pt x="26412" y="27109"/>
                    <a:pt x="28661" y="26349"/>
                  </a:cubicBezTo>
                  <a:lnTo>
                    <a:pt x="28661" y="26349"/>
                  </a:lnTo>
                  <a:lnTo>
                    <a:pt x="25589" y="26950"/>
                  </a:lnTo>
                  <a:cubicBezTo>
                    <a:pt x="26381" y="24702"/>
                    <a:pt x="28091" y="23118"/>
                    <a:pt x="29421" y="21186"/>
                  </a:cubicBezTo>
                  <a:cubicBezTo>
                    <a:pt x="30719" y="19350"/>
                    <a:pt x="31479" y="17196"/>
                    <a:pt x="32176" y="15074"/>
                  </a:cubicBezTo>
                  <a:cubicBezTo>
                    <a:pt x="33759" y="10134"/>
                    <a:pt x="35501" y="5130"/>
                    <a:pt x="36420"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grpSp>
        <p:nvGrpSpPr>
          <p:cNvPr id="436" name="Google Shape;436;p39"/>
          <p:cNvGrpSpPr/>
          <p:nvPr/>
        </p:nvGrpSpPr>
        <p:grpSpPr>
          <a:xfrm>
            <a:off x="-121839" y="16192"/>
            <a:ext cx="1729949" cy="1066369"/>
            <a:chOff x="-91379" y="12143"/>
            <a:chExt cx="1297462" cy="799777"/>
          </a:xfrm>
        </p:grpSpPr>
        <p:sp>
          <p:nvSpPr>
            <p:cNvPr id="437" name="Google Shape;437;p39"/>
            <p:cNvSpPr/>
            <p:nvPr/>
          </p:nvSpPr>
          <p:spPr>
            <a:xfrm>
              <a:off x="288403" y="12143"/>
              <a:ext cx="917680" cy="687063"/>
            </a:xfrm>
            <a:custGeom>
              <a:avLst/>
              <a:gdLst/>
              <a:ahLst/>
              <a:cxnLst/>
              <a:rect l="l" t="t" r="r" b="b"/>
              <a:pathLst>
                <a:path w="28799" h="21560" extrusionOk="0">
                  <a:moveTo>
                    <a:pt x="4853" y="1"/>
                  </a:moveTo>
                  <a:cubicBezTo>
                    <a:pt x="4778" y="1"/>
                    <a:pt x="4759" y="134"/>
                    <a:pt x="4846" y="163"/>
                  </a:cubicBezTo>
                  <a:cubicBezTo>
                    <a:pt x="8488" y="1050"/>
                    <a:pt x="12351" y="1810"/>
                    <a:pt x="14790" y="4882"/>
                  </a:cubicBezTo>
                  <a:cubicBezTo>
                    <a:pt x="14758" y="4913"/>
                    <a:pt x="14726" y="4945"/>
                    <a:pt x="14695" y="5008"/>
                  </a:cubicBezTo>
                  <a:cubicBezTo>
                    <a:pt x="14663" y="5135"/>
                    <a:pt x="14663" y="5262"/>
                    <a:pt x="14631" y="5388"/>
                  </a:cubicBezTo>
                  <a:cubicBezTo>
                    <a:pt x="14410" y="5958"/>
                    <a:pt x="14030" y="6338"/>
                    <a:pt x="13523" y="6528"/>
                  </a:cubicBezTo>
                  <a:cubicBezTo>
                    <a:pt x="13301" y="6655"/>
                    <a:pt x="13048" y="6718"/>
                    <a:pt x="12795" y="6845"/>
                  </a:cubicBezTo>
                  <a:cubicBezTo>
                    <a:pt x="11433" y="7542"/>
                    <a:pt x="10514" y="8650"/>
                    <a:pt x="9723" y="9949"/>
                  </a:cubicBezTo>
                  <a:cubicBezTo>
                    <a:pt x="8836" y="11500"/>
                    <a:pt x="8171" y="13147"/>
                    <a:pt x="7253" y="14667"/>
                  </a:cubicBezTo>
                  <a:cubicBezTo>
                    <a:pt x="7221" y="14731"/>
                    <a:pt x="7221" y="14762"/>
                    <a:pt x="7189" y="14826"/>
                  </a:cubicBezTo>
                  <a:cubicBezTo>
                    <a:pt x="6374" y="15779"/>
                    <a:pt x="5179" y="16363"/>
                    <a:pt x="4016" y="16363"/>
                  </a:cubicBezTo>
                  <a:cubicBezTo>
                    <a:pt x="3054" y="16363"/>
                    <a:pt x="2113" y="15964"/>
                    <a:pt x="1425" y="15047"/>
                  </a:cubicBezTo>
                  <a:cubicBezTo>
                    <a:pt x="1192" y="14744"/>
                    <a:pt x="1097" y="14441"/>
                    <a:pt x="860" y="14441"/>
                  </a:cubicBezTo>
                  <a:cubicBezTo>
                    <a:pt x="775" y="14441"/>
                    <a:pt x="672" y="14480"/>
                    <a:pt x="539" y="14572"/>
                  </a:cubicBezTo>
                  <a:cubicBezTo>
                    <a:pt x="0" y="14952"/>
                    <a:pt x="64" y="16124"/>
                    <a:pt x="190" y="16663"/>
                  </a:cubicBezTo>
                  <a:cubicBezTo>
                    <a:pt x="507" y="17771"/>
                    <a:pt x="1457" y="18499"/>
                    <a:pt x="2439" y="19006"/>
                  </a:cubicBezTo>
                  <a:cubicBezTo>
                    <a:pt x="2502" y="19006"/>
                    <a:pt x="2534" y="19006"/>
                    <a:pt x="2566" y="18974"/>
                  </a:cubicBezTo>
                  <a:cubicBezTo>
                    <a:pt x="2724" y="19006"/>
                    <a:pt x="2882" y="19038"/>
                    <a:pt x="3041" y="19038"/>
                  </a:cubicBezTo>
                  <a:cubicBezTo>
                    <a:pt x="3769" y="19133"/>
                    <a:pt x="4529" y="19291"/>
                    <a:pt x="5289" y="19418"/>
                  </a:cubicBezTo>
                  <a:cubicBezTo>
                    <a:pt x="5311" y="19440"/>
                    <a:pt x="5334" y="19462"/>
                    <a:pt x="5367" y="19462"/>
                  </a:cubicBezTo>
                  <a:cubicBezTo>
                    <a:pt x="5381" y="19462"/>
                    <a:pt x="5397" y="19459"/>
                    <a:pt x="5416" y="19449"/>
                  </a:cubicBezTo>
                  <a:cubicBezTo>
                    <a:pt x="5447" y="19449"/>
                    <a:pt x="5447" y="19449"/>
                    <a:pt x="5479" y="19418"/>
                  </a:cubicBezTo>
                  <a:cubicBezTo>
                    <a:pt x="6429" y="19576"/>
                    <a:pt x="7379" y="19671"/>
                    <a:pt x="8298" y="19671"/>
                  </a:cubicBezTo>
                  <a:cubicBezTo>
                    <a:pt x="8931" y="19671"/>
                    <a:pt x="9533" y="19544"/>
                    <a:pt x="10103" y="19291"/>
                  </a:cubicBezTo>
                  <a:cubicBezTo>
                    <a:pt x="10483" y="19133"/>
                    <a:pt x="11401" y="18246"/>
                    <a:pt x="11971" y="17993"/>
                  </a:cubicBezTo>
                  <a:cubicBezTo>
                    <a:pt x="11971" y="18024"/>
                    <a:pt x="12003" y="18024"/>
                    <a:pt x="12035" y="18024"/>
                  </a:cubicBezTo>
                  <a:cubicBezTo>
                    <a:pt x="12161" y="18309"/>
                    <a:pt x="12288" y="18563"/>
                    <a:pt x="12446" y="18848"/>
                  </a:cubicBezTo>
                  <a:cubicBezTo>
                    <a:pt x="12415" y="18911"/>
                    <a:pt x="12446" y="18974"/>
                    <a:pt x="12478" y="18974"/>
                  </a:cubicBezTo>
                  <a:cubicBezTo>
                    <a:pt x="12642" y="19038"/>
                    <a:pt x="12812" y="19066"/>
                    <a:pt x="12986" y="19066"/>
                  </a:cubicBezTo>
                  <a:cubicBezTo>
                    <a:pt x="14114" y="19066"/>
                    <a:pt x="15379" y="17860"/>
                    <a:pt x="16120" y="17201"/>
                  </a:cubicBezTo>
                  <a:cubicBezTo>
                    <a:pt x="17450" y="15997"/>
                    <a:pt x="18463" y="14414"/>
                    <a:pt x="18812" y="12641"/>
                  </a:cubicBezTo>
                  <a:cubicBezTo>
                    <a:pt x="19033" y="11532"/>
                    <a:pt x="18970" y="10424"/>
                    <a:pt x="18653" y="9379"/>
                  </a:cubicBezTo>
                  <a:lnTo>
                    <a:pt x="18653" y="9379"/>
                  </a:lnTo>
                  <a:cubicBezTo>
                    <a:pt x="19192" y="10550"/>
                    <a:pt x="19698" y="11754"/>
                    <a:pt x="20174" y="12989"/>
                  </a:cubicBezTo>
                  <a:cubicBezTo>
                    <a:pt x="19477" y="14699"/>
                    <a:pt x="19635" y="17011"/>
                    <a:pt x="20965" y="18373"/>
                  </a:cubicBezTo>
                  <a:cubicBezTo>
                    <a:pt x="23055" y="20494"/>
                    <a:pt x="26666" y="19069"/>
                    <a:pt x="28534" y="21508"/>
                  </a:cubicBezTo>
                  <a:cubicBezTo>
                    <a:pt x="28534" y="21540"/>
                    <a:pt x="28566" y="21540"/>
                    <a:pt x="28597" y="21540"/>
                  </a:cubicBezTo>
                  <a:cubicBezTo>
                    <a:pt x="28618" y="21553"/>
                    <a:pt x="28641" y="21560"/>
                    <a:pt x="28662" y="21560"/>
                  </a:cubicBezTo>
                  <a:cubicBezTo>
                    <a:pt x="28737" y="21560"/>
                    <a:pt x="28798" y="21480"/>
                    <a:pt x="28724" y="21381"/>
                  </a:cubicBezTo>
                  <a:cubicBezTo>
                    <a:pt x="28692" y="21350"/>
                    <a:pt x="28661" y="21286"/>
                    <a:pt x="28629" y="21254"/>
                  </a:cubicBezTo>
                  <a:cubicBezTo>
                    <a:pt x="28249" y="19513"/>
                    <a:pt x="27299" y="17961"/>
                    <a:pt x="26001" y="16726"/>
                  </a:cubicBezTo>
                  <a:cubicBezTo>
                    <a:pt x="25336" y="16092"/>
                    <a:pt x="24544" y="15554"/>
                    <a:pt x="23752" y="15079"/>
                  </a:cubicBezTo>
                  <a:cubicBezTo>
                    <a:pt x="22612" y="14446"/>
                    <a:pt x="21282" y="14129"/>
                    <a:pt x="20427" y="13116"/>
                  </a:cubicBezTo>
                  <a:cubicBezTo>
                    <a:pt x="20395" y="13084"/>
                    <a:pt x="20395" y="13052"/>
                    <a:pt x="20395" y="13021"/>
                  </a:cubicBezTo>
                  <a:cubicBezTo>
                    <a:pt x="20395" y="12989"/>
                    <a:pt x="20395" y="12989"/>
                    <a:pt x="20395" y="12989"/>
                  </a:cubicBezTo>
                  <a:cubicBezTo>
                    <a:pt x="20395" y="12989"/>
                    <a:pt x="20395" y="12957"/>
                    <a:pt x="20395" y="12957"/>
                  </a:cubicBezTo>
                  <a:cubicBezTo>
                    <a:pt x="19888" y="10867"/>
                    <a:pt x="18843" y="8872"/>
                    <a:pt x="17577" y="7162"/>
                  </a:cubicBezTo>
                  <a:cubicBezTo>
                    <a:pt x="17038" y="6212"/>
                    <a:pt x="16342" y="5293"/>
                    <a:pt x="15360" y="4818"/>
                  </a:cubicBezTo>
                  <a:cubicBezTo>
                    <a:pt x="15328" y="4755"/>
                    <a:pt x="15296" y="4692"/>
                    <a:pt x="15265" y="4660"/>
                  </a:cubicBezTo>
                  <a:cubicBezTo>
                    <a:pt x="15265" y="4597"/>
                    <a:pt x="15233" y="4533"/>
                    <a:pt x="15170" y="4533"/>
                  </a:cubicBezTo>
                  <a:cubicBezTo>
                    <a:pt x="15138" y="4502"/>
                    <a:pt x="15138" y="4470"/>
                    <a:pt x="15106" y="4438"/>
                  </a:cubicBezTo>
                  <a:cubicBezTo>
                    <a:pt x="15088" y="4410"/>
                    <a:pt x="15064" y="4399"/>
                    <a:pt x="15040" y="4399"/>
                  </a:cubicBezTo>
                  <a:cubicBezTo>
                    <a:pt x="14983" y="4399"/>
                    <a:pt x="14926" y="4466"/>
                    <a:pt x="14948" y="4533"/>
                  </a:cubicBezTo>
                  <a:lnTo>
                    <a:pt x="14980" y="4597"/>
                  </a:lnTo>
                  <a:lnTo>
                    <a:pt x="14916" y="4597"/>
                  </a:lnTo>
                  <a:cubicBezTo>
                    <a:pt x="12541" y="1683"/>
                    <a:pt x="8519" y="480"/>
                    <a:pt x="4877" y="5"/>
                  </a:cubicBezTo>
                  <a:cubicBezTo>
                    <a:pt x="4869" y="2"/>
                    <a:pt x="4861" y="1"/>
                    <a:pt x="4853" y="1"/>
                  </a:cubicBezTo>
                  <a:close/>
                </a:path>
              </a:pathLst>
            </a:custGeom>
            <a:solidFill>
              <a:srgbClr val="E2C5C3"/>
            </a:solidFill>
            <a:ln>
              <a:noFill/>
            </a:ln>
          </p:spPr>
          <p:txBody>
            <a:bodyPr spcFirstLastPara="1" wrap="square" lIns="91425" tIns="91425" rIns="91425" bIns="91425" anchor="ctr" anchorCtr="0">
              <a:noAutofit/>
            </a:bodyPr>
            <a:lstStyle/>
            <a:p>
              <a:endParaRPr sz="1900"/>
            </a:p>
          </p:txBody>
        </p:sp>
        <p:sp>
          <p:nvSpPr>
            <p:cNvPr id="438" name="Google Shape;438;p39"/>
            <p:cNvSpPr/>
            <p:nvPr/>
          </p:nvSpPr>
          <p:spPr>
            <a:xfrm>
              <a:off x="-91379" y="53601"/>
              <a:ext cx="1207269" cy="758319"/>
            </a:xfrm>
            <a:custGeom>
              <a:avLst/>
              <a:gdLst/>
              <a:ahLst/>
              <a:cxnLst/>
              <a:rect l="l" t="t" r="r" b="b"/>
              <a:pathLst>
                <a:path w="37887" h="23796" extrusionOk="0">
                  <a:moveTo>
                    <a:pt x="18539" y="252"/>
                  </a:moveTo>
                  <a:cubicBezTo>
                    <a:pt x="18777" y="252"/>
                    <a:pt x="19009" y="273"/>
                    <a:pt x="19234" y="319"/>
                  </a:cubicBezTo>
                  <a:cubicBezTo>
                    <a:pt x="19899" y="477"/>
                    <a:pt x="20342" y="984"/>
                    <a:pt x="20976" y="1111"/>
                  </a:cubicBezTo>
                  <a:cubicBezTo>
                    <a:pt x="21082" y="1137"/>
                    <a:pt x="21189" y="1148"/>
                    <a:pt x="21297" y="1148"/>
                  </a:cubicBezTo>
                  <a:cubicBezTo>
                    <a:pt x="21831" y="1148"/>
                    <a:pt x="22380" y="868"/>
                    <a:pt x="22907" y="762"/>
                  </a:cubicBezTo>
                  <a:cubicBezTo>
                    <a:pt x="23216" y="704"/>
                    <a:pt x="23524" y="679"/>
                    <a:pt x="23831" y="679"/>
                  </a:cubicBezTo>
                  <a:cubicBezTo>
                    <a:pt x="26054" y="679"/>
                    <a:pt x="28240" y="2004"/>
                    <a:pt x="30405" y="2004"/>
                  </a:cubicBezTo>
                  <a:cubicBezTo>
                    <a:pt x="30735" y="2004"/>
                    <a:pt x="31065" y="1973"/>
                    <a:pt x="31395" y="1902"/>
                  </a:cubicBezTo>
                  <a:lnTo>
                    <a:pt x="31395" y="1902"/>
                  </a:lnTo>
                  <a:cubicBezTo>
                    <a:pt x="29298" y="3108"/>
                    <a:pt x="27071" y="4096"/>
                    <a:pt x="24679" y="4096"/>
                  </a:cubicBezTo>
                  <a:cubicBezTo>
                    <a:pt x="24180" y="4096"/>
                    <a:pt x="23674" y="4054"/>
                    <a:pt x="23161" y="3961"/>
                  </a:cubicBezTo>
                  <a:cubicBezTo>
                    <a:pt x="21862" y="3739"/>
                    <a:pt x="20691" y="3106"/>
                    <a:pt x="19392" y="2947"/>
                  </a:cubicBezTo>
                  <a:cubicBezTo>
                    <a:pt x="17777" y="2757"/>
                    <a:pt x="16352" y="2504"/>
                    <a:pt x="14864" y="1839"/>
                  </a:cubicBezTo>
                  <a:cubicBezTo>
                    <a:pt x="15149" y="1807"/>
                    <a:pt x="15434" y="1712"/>
                    <a:pt x="15719" y="1649"/>
                  </a:cubicBezTo>
                  <a:cubicBezTo>
                    <a:pt x="15750" y="1617"/>
                    <a:pt x="15750" y="1617"/>
                    <a:pt x="15750" y="1586"/>
                  </a:cubicBezTo>
                  <a:cubicBezTo>
                    <a:pt x="16415" y="1459"/>
                    <a:pt x="17049" y="1332"/>
                    <a:pt x="17745" y="1332"/>
                  </a:cubicBezTo>
                  <a:cubicBezTo>
                    <a:pt x="17777" y="1332"/>
                    <a:pt x="17808" y="1331"/>
                    <a:pt x="17840" y="1331"/>
                  </a:cubicBezTo>
                  <a:cubicBezTo>
                    <a:pt x="19290" y="1331"/>
                    <a:pt x="20596" y="2034"/>
                    <a:pt x="22052" y="2251"/>
                  </a:cubicBezTo>
                  <a:cubicBezTo>
                    <a:pt x="22983" y="2395"/>
                    <a:pt x="23953" y="2446"/>
                    <a:pt x="24937" y="2446"/>
                  </a:cubicBezTo>
                  <a:cubicBezTo>
                    <a:pt x="26765" y="2446"/>
                    <a:pt x="28642" y="2270"/>
                    <a:pt x="30413" y="2187"/>
                  </a:cubicBezTo>
                  <a:cubicBezTo>
                    <a:pt x="30508" y="2187"/>
                    <a:pt x="30508" y="2029"/>
                    <a:pt x="30413" y="2029"/>
                  </a:cubicBezTo>
                  <a:cubicBezTo>
                    <a:pt x="28624" y="2048"/>
                    <a:pt x="26678" y="2257"/>
                    <a:pt x="24782" y="2257"/>
                  </a:cubicBezTo>
                  <a:cubicBezTo>
                    <a:pt x="23489" y="2257"/>
                    <a:pt x="22220" y="2160"/>
                    <a:pt x="21039" y="1839"/>
                  </a:cubicBezTo>
                  <a:cubicBezTo>
                    <a:pt x="19971" y="1564"/>
                    <a:pt x="18962" y="1172"/>
                    <a:pt x="17870" y="1172"/>
                  </a:cubicBezTo>
                  <a:cubicBezTo>
                    <a:pt x="17829" y="1172"/>
                    <a:pt x="17787" y="1173"/>
                    <a:pt x="17745" y="1174"/>
                  </a:cubicBezTo>
                  <a:cubicBezTo>
                    <a:pt x="16479" y="1206"/>
                    <a:pt x="15244" y="1617"/>
                    <a:pt x="13977" y="1649"/>
                  </a:cubicBezTo>
                  <a:cubicBezTo>
                    <a:pt x="13945" y="1649"/>
                    <a:pt x="13945" y="1649"/>
                    <a:pt x="13913" y="1681"/>
                  </a:cubicBezTo>
                  <a:cubicBezTo>
                    <a:pt x="13850" y="1681"/>
                    <a:pt x="13755" y="1681"/>
                    <a:pt x="13692" y="1649"/>
                  </a:cubicBezTo>
                  <a:cubicBezTo>
                    <a:pt x="15150" y="1154"/>
                    <a:pt x="16966" y="252"/>
                    <a:pt x="18539" y="252"/>
                  </a:cubicBezTo>
                  <a:close/>
                  <a:moveTo>
                    <a:pt x="22116" y="9281"/>
                  </a:moveTo>
                  <a:cubicBezTo>
                    <a:pt x="22559" y="9439"/>
                    <a:pt x="23002" y="9566"/>
                    <a:pt x="23446" y="9724"/>
                  </a:cubicBezTo>
                  <a:cubicBezTo>
                    <a:pt x="26043" y="10516"/>
                    <a:pt x="27721" y="11941"/>
                    <a:pt x="29400" y="14031"/>
                  </a:cubicBezTo>
                  <a:cubicBezTo>
                    <a:pt x="31458" y="16597"/>
                    <a:pt x="34182" y="18117"/>
                    <a:pt x="37317" y="18877"/>
                  </a:cubicBezTo>
                  <a:cubicBezTo>
                    <a:pt x="35417" y="19890"/>
                    <a:pt x="33137" y="20840"/>
                    <a:pt x="30983" y="20904"/>
                  </a:cubicBezTo>
                  <a:cubicBezTo>
                    <a:pt x="30907" y="20907"/>
                    <a:pt x="30831" y="20909"/>
                    <a:pt x="30755" y="20909"/>
                  </a:cubicBezTo>
                  <a:cubicBezTo>
                    <a:pt x="28682" y="20909"/>
                    <a:pt x="26686" y="19680"/>
                    <a:pt x="25219" y="18275"/>
                  </a:cubicBezTo>
                  <a:cubicBezTo>
                    <a:pt x="23699" y="16818"/>
                    <a:pt x="22622" y="14918"/>
                    <a:pt x="22306" y="12828"/>
                  </a:cubicBezTo>
                  <a:cubicBezTo>
                    <a:pt x="22147" y="11720"/>
                    <a:pt x="22179" y="10580"/>
                    <a:pt x="21736" y="9629"/>
                  </a:cubicBezTo>
                  <a:lnTo>
                    <a:pt x="21736" y="9629"/>
                  </a:lnTo>
                  <a:cubicBezTo>
                    <a:pt x="22844" y="10896"/>
                    <a:pt x="23604" y="12448"/>
                    <a:pt x="24681" y="13746"/>
                  </a:cubicBezTo>
                  <a:cubicBezTo>
                    <a:pt x="25726" y="15013"/>
                    <a:pt x="26961" y="16090"/>
                    <a:pt x="28323" y="16977"/>
                  </a:cubicBezTo>
                  <a:cubicBezTo>
                    <a:pt x="30053" y="18122"/>
                    <a:pt x="32233" y="19192"/>
                    <a:pt x="34387" y="19192"/>
                  </a:cubicBezTo>
                  <a:cubicBezTo>
                    <a:pt x="35032" y="19192"/>
                    <a:pt x="35675" y="19096"/>
                    <a:pt x="36304" y="18877"/>
                  </a:cubicBezTo>
                  <a:cubicBezTo>
                    <a:pt x="36453" y="18847"/>
                    <a:pt x="36405" y="18621"/>
                    <a:pt x="36241" y="18621"/>
                  </a:cubicBezTo>
                  <a:cubicBezTo>
                    <a:pt x="36230" y="18621"/>
                    <a:pt x="36220" y="18622"/>
                    <a:pt x="36208" y="18623"/>
                  </a:cubicBezTo>
                  <a:cubicBezTo>
                    <a:pt x="35615" y="18801"/>
                    <a:pt x="35013" y="18882"/>
                    <a:pt x="34409" y="18882"/>
                  </a:cubicBezTo>
                  <a:cubicBezTo>
                    <a:pt x="31794" y="18882"/>
                    <a:pt x="29164" y="17375"/>
                    <a:pt x="27183" y="15805"/>
                  </a:cubicBezTo>
                  <a:cubicBezTo>
                    <a:pt x="25948" y="14791"/>
                    <a:pt x="24871" y="13588"/>
                    <a:pt x="23953" y="12258"/>
                  </a:cubicBezTo>
                  <a:cubicBezTo>
                    <a:pt x="23256" y="11308"/>
                    <a:pt x="22686" y="10358"/>
                    <a:pt x="21894" y="9534"/>
                  </a:cubicBezTo>
                  <a:lnTo>
                    <a:pt x="21894" y="9534"/>
                  </a:lnTo>
                  <a:cubicBezTo>
                    <a:pt x="22242" y="9724"/>
                    <a:pt x="22591" y="9914"/>
                    <a:pt x="22939" y="10104"/>
                  </a:cubicBezTo>
                  <a:cubicBezTo>
                    <a:pt x="22957" y="10113"/>
                    <a:pt x="22974" y="10117"/>
                    <a:pt x="22989" y="10117"/>
                  </a:cubicBezTo>
                  <a:cubicBezTo>
                    <a:pt x="23088" y="10117"/>
                    <a:pt x="23143" y="9965"/>
                    <a:pt x="23034" y="9883"/>
                  </a:cubicBezTo>
                  <a:cubicBezTo>
                    <a:pt x="22717" y="9724"/>
                    <a:pt x="22432" y="9503"/>
                    <a:pt x="22116" y="9281"/>
                  </a:cubicBezTo>
                  <a:close/>
                  <a:moveTo>
                    <a:pt x="16320" y="9788"/>
                  </a:moveTo>
                  <a:cubicBezTo>
                    <a:pt x="16447" y="11086"/>
                    <a:pt x="17049" y="12290"/>
                    <a:pt x="16890" y="13620"/>
                  </a:cubicBezTo>
                  <a:cubicBezTo>
                    <a:pt x="16669" y="15235"/>
                    <a:pt x="15687" y="16565"/>
                    <a:pt x="14674" y="17768"/>
                  </a:cubicBezTo>
                  <a:cubicBezTo>
                    <a:pt x="13375" y="19320"/>
                    <a:pt x="11950" y="20872"/>
                    <a:pt x="11538" y="22899"/>
                  </a:cubicBezTo>
                  <a:cubicBezTo>
                    <a:pt x="10810" y="20555"/>
                    <a:pt x="11032" y="18117"/>
                    <a:pt x="12045" y="15900"/>
                  </a:cubicBezTo>
                  <a:cubicBezTo>
                    <a:pt x="12963" y="13873"/>
                    <a:pt x="14547" y="12511"/>
                    <a:pt x="15814" y="10770"/>
                  </a:cubicBezTo>
                  <a:cubicBezTo>
                    <a:pt x="16035" y="10421"/>
                    <a:pt x="16194" y="10104"/>
                    <a:pt x="16320" y="9788"/>
                  </a:cubicBezTo>
                  <a:close/>
                  <a:moveTo>
                    <a:pt x="16130" y="8521"/>
                  </a:moveTo>
                  <a:lnTo>
                    <a:pt x="16130" y="8521"/>
                  </a:lnTo>
                  <a:cubicBezTo>
                    <a:pt x="16099" y="8869"/>
                    <a:pt x="16067" y="9186"/>
                    <a:pt x="15972" y="9566"/>
                  </a:cubicBezTo>
                  <a:cubicBezTo>
                    <a:pt x="15465" y="11308"/>
                    <a:pt x="13660" y="12606"/>
                    <a:pt x="12710" y="14126"/>
                  </a:cubicBezTo>
                  <a:cubicBezTo>
                    <a:pt x="10968" y="16818"/>
                    <a:pt x="10303" y="20017"/>
                    <a:pt x="11348" y="23089"/>
                  </a:cubicBezTo>
                  <a:cubicBezTo>
                    <a:pt x="8846" y="20080"/>
                    <a:pt x="7991" y="15710"/>
                    <a:pt x="10525" y="12385"/>
                  </a:cubicBezTo>
                  <a:cubicBezTo>
                    <a:pt x="11665" y="10928"/>
                    <a:pt x="13248" y="10294"/>
                    <a:pt x="14800" y="9408"/>
                  </a:cubicBezTo>
                  <a:cubicBezTo>
                    <a:pt x="15244" y="9154"/>
                    <a:pt x="15782" y="8901"/>
                    <a:pt x="16130" y="8521"/>
                  </a:cubicBezTo>
                  <a:close/>
                  <a:moveTo>
                    <a:pt x="8854" y="1"/>
                  </a:moveTo>
                  <a:cubicBezTo>
                    <a:pt x="8069" y="1"/>
                    <a:pt x="6440" y="628"/>
                    <a:pt x="6440" y="1617"/>
                  </a:cubicBezTo>
                  <a:cubicBezTo>
                    <a:pt x="6186" y="1617"/>
                    <a:pt x="5901" y="1649"/>
                    <a:pt x="5648" y="1712"/>
                  </a:cubicBezTo>
                  <a:cubicBezTo>
                    <a:pt x="3558" y="2061"/>
                    <a:pt x="1658" y="3359"/>
                    <a:pt x="106" y="4752"/>
                  </a:cubicBezTo>
                  <a:cubicBezTo>
                    <a:pt x="1" y="4831"/>
                    <a:pt x="114" y="4997"/>
                    <a:pt x="227" y="4997"/>
                  </a:cubicBezTo>
                  <a:cubicBezTo>
                    <a:pt x="251" y="4997"/>
                    <a:pt x="274" y="4990"/>
                    <a:pt x="296" y="4974"/>
                  </a:cubicBezTo>
                  <a:cubicBezTo>
                    <a:pt x="2323" y="3707"/>
                    <a:pt x="4159" y="2187"/>
                    <a:pt x="6661" y="2092"/>
                  </a:cubicBezTo>
                  <a:cubicBezTo>
                    <a:pt x="6795" y="2086"/>
                    <a:pt x="6929" y="2083"/>
                    <a:pt x="7064" y="2083"/>
                  </a:cubicBezTo>
                  <a:cubicBezTo>
                    <a:pt x="9006" y="2083"/>
                    <a:pt x="11064" y="2699"/>
                    <a:pt x="12900" y="3232"/>
                  </a:cubicBezTo>
                  <a:cubicBezTo>
                    <a:pt x="13153" y="3296"/>
                    <a:pt x="13343" y="3359"/>
                    <a:pt x="13565" y="3454"/>
                  </a:cubicBezTo>
                  <a:cubicBezTo>
                    <a:pt x="14800" y="4816"/>
                    <a:pt x="16035" y="6336"/>
                    <a:pt x="16130" y="8173"/>
                  </a:cubicBezTo>
                  <a:cubicBezTo>
                    <a:pt x="15529" y="9059"/>
                    <a:pt x="13913" y="9598"/>
                    <a:pt x="13185" y="9978"/>
                  </a:cubicBezTo>
                  <a:cubicBezTo>
                    <a:pt x="12520" y="10326"/>
                    <a:pt x="11887" y="10706"/>
                    <a:pt x="11317" y="11181"/>
                  </a:cubicBezTo>
                  <a:cubicBezTo>
                    <a:pt x="10145" y="12195"/>
                    <a:pt x="9353" y="13588"/>
                    <a:pt x="8941" y="15076"/>
                  </a:cubicBezTo>
                  <a:cubicBezTo>
                    <a:pt x="8118" y="18243"/>
                    <a:pt x="9385" y="21442"/>
                    <a:pt x="11570" y="23754"/>
                  </a:cubicBezTo>
                  <a:cubicBezTo>
                    <a:pt x="11599" y="23783"/>
                    <a:pt x="11632" y="23796"/>
                    <a:pt x="11664" y="23796"/>
                  </a:cubicBezTo>
                  <a:cubicBezTo>
                    <a:pt x="11768" y="23796"/>
                    <a:pt x="11857" y="23661"/>
                    <a:pt x="11760" y="23564"/>
                  </a:cubicBezTo>
                  <a:cubicBezTo>
                    <a:pt x="12108" y="20524"/>
                    <a:pt x="14642" y="18750"/>
                    <a:pt x="16162" y="16343"/>
                  </a:cubicBezTo>
                  <a:cubicBezTo>
                    <a:pt x="16669" y="15520"/>
                    <a:pt x="17080" y="14633"/>
                    <a:pt x="17207" y="13651"/>
                  </a:cubicBezTo>
                  <a:cubicBezTo>
                    <a:pt x="17365" y="12226"/>
                    <a:pt x="16700" y="10865"/>
                    <a:pt x="16510" y="9439"/>
                  </a:cubicBezTo>
                  <a:cubicBezTo>
                    <a:pt x="16510" y="9408"/>
                    <a:pt x="16510" y="9376"/>
                    <a:pt x="16479" y="9376"/>
                  </a:cubicBezTo>
                  <a:cubicBezTo>
                    <a:pt x="16985" y="7413"/>
                    <a:pt x="16004" y="5354"/>
                    <a:pt x="14547" y="3866"/>
                  </a:cubicBezTo>
                  <a:lnTo>
                    <a:pt x="14547" y="3866"/>
                  </a:lnTo>
                  <a:cubicBezTo>
                    <a:pt x="17017" y="5101"/>
                    <a:pt x="18791" y="7254"/>
                    <a:pt x="21007" y="8901"/>
                  </a:cubicBezTo>
                  <a:cubicBezTo>
                    <a:pt x="22306" y="10706"/>
                    <a:pt x="21767" y="13271"/>
                    <a:pt x="22654" y="15298"/>
                  </a:cubicBezTo>
                  <a:cubicBezTo>
                    <a:pt x="23446" y="17103"/>
                    <a:pt x="24776" y="18623"/>
                    <a:pt x="26391" y="19700"/>
                  </a:cubicBezTo>
                  <a:cubicBezTo>
                    <a:pt x="27720" y="20622"/>
                    <a:pt x="29165" y="21242"/>
                    <a:pt x="30746" y="21242"/>
                  </a:cubicBezTo>
                  <a:cubicBezTo>
                    <a:pt x="31011" y="21242"/>
                    <a:pt x="31280" y="21225"/>
                    <a:pt x="31553" y="21189"/>
                  </a:cubicBezTo>
                  <a:cubicBezTo>
                    <a:pt x="33738" y="20904"/>
                    <a:pt x="35828" y="20080"/>
                    <a:pt x="37729" y="19035"/>
                  </a:cubicBezTo>
                  <a:cubicBezTo>
                    <a:pt x="37887" y="18940"/>
                    <a:pt x="37792" y="18750"/>
                    <a:pt x="37634" y="18750"/>
                  </a:cubicBezTo>
                  <a:cubicBezTo>
                    <a:pt x="37634" y="18718"/>
                    <a:pt x="37602" y="18687"/>
                    <a:pt x="37539" y="18687"/>
                  </a:cubicBezTo>
                  <a:cubicBezTo>
                    <a:pt x="35638" y="18338"/>
                    <a:pt x="33770" y="17515"/>
                    <a:pt x="32218" y="16312"/>
                  </a:cubicBezTo>
                  <a:cubicBezTo>
                    <a:pt x="30793" y="15203"/>
                    <a:pt x="29780" y="13778"/>
                    <a:pt x="28608" y="12416"/>
                  </a:cubicBezTo>
                  <a:cubicBezTo>
                    <a:pt x="27626" y="11308"/>
                    <a:pt x="26423" y="10485"/>
                    <a:pt x="25093" y="9914"/>
                  </a:cubicBezTo>
                  <a:cubicBezTo>
                    <a:pt x="23794" y="9344"/>
                    <a:pt x="22306" y="9186"/>
                    <a:pt x="21134" y="8489"/>
                  </a:cubicBezTo>
                  <a:cubicBezTo>
                    <a:pt x="19772" y="7286"/>
                    <a:pt x="18569" y="5893"/>
                    <a:pt x="17144" y="4784"/>
                  </a:cubicBezTo>
                  <a:cubicBezTo>
                    <a:pt x="15529" y="3517"/>
                    <a:pt x="13692" y="2916"/>
                    <a:pt x="11728" y="2409"/>
                  </a:cubicBezTo>
                  <a:cubicBezTo>
                    <a:pt x="10172" y="1982"/>
                    <a:pt x="8557" y="1584"/>
                    <a:pt x="6939" y="1584"/>
                  </a:cubicBezTo>
                  <a:cubicBezTo>
                    <a:pt x="6878" y="1584"/>
                    <a:pt x="6817" y="1584"/>
                    <a:pt x="6756" y="1586"/>
                  </a:cubicBezTo>
                  <a:cubicBezTo>
                    <a:pt x="6883" y="1206"/>
                    <a:pt x="8055" y="699"/>
                    <a:pt x="8181" y="667"/>
                  </a:cubicBezTo>
                  <a:cubicBezTo>
                    <a:pt x="8460" y="574"/>
                    <a:pt x="8718" y="532"/>
                    <a:pt x="8967" y="532"/>
                  </a:cubicBezTo>
                  <a:cubicBezTo>
                    <a:pt x="9396" y="532"/>
                    <a:pt x="9799" y="657"/>
                    <a:pt x="10240" y="857"/>
                  </a:cubicBezTo>
                  <a:cubicBezTo>
                    <a:pt x="10842" y="1111"/>
                    <a:pt x="11443" y="1459"/>
                    <a:pt x="12045" y="1681"/>
                  </a:cubicBezTo>
                  <a:cubicBezTo>
                    <a:pt x="12610" y="1898"/>
                    <a:pt x="13146" y="1981"/>
                    <a:pt x="13682" y="1981"/>
                  </a:cubicBezTo>
                  <a:cubicBezTo>
                    <a:pt x="13927" y="1981"/>
                    <a:pt x="14172" y="1964"/>
                    <a:pt x="14420" y="1934"/>
                  </a:cubicBezTo>
                  <a:cubicBezTo>
                    <a:pt x="14420" y="1966"/>
                    <a:pt x="14452" y="1997"/>
                    <a:pt x="14484" y="1997"/>
                  </a:cubicBezTo>
                  <a:cubicBezTo>
                    <a:pt x="15814" y="2662"/>
                    <a:pt x="17144" y="3042"/>
                    <a:pt x="18632" y="3201"/>
                  </a:cubicBezTo>
                  <a:cubicBezTo>
                    <a:pt x="20437" y="3422"/>
                    <a:pt x="22052" y="4214"/>
                    <a:pt x="23826" y="4372"/>
                  </a:cubicBezTo>
                  <a:cubicBezTo>
                    <a:pt x="24097" y="4397"/>
                    <a:pt x="24367" y="4408"/>
                    <a:pt x="24637" y="4408"/>
                  </a:cubicBezTo>
                  <a:cubicBezTo>
                    <a:pt x="27557" y="4408"/>
                    <a:pt x="30409" y="3048"/>
                    <a:pt x="32757" y="1396"/>
                  </a:cubicBezTo>
                  <a:cubicBezTo>
                    <a:pt x="32757" y="1396"/>
                    <a:pt x="32788" y="1364"/>
                    <a:pt x="32820" y="1364"/>
                  </a:cubicBezTo>
                  <a:cubicBezTo>
                    <a:pt x="32925" y="1285"/>
                    <a:pt x="32856" y="1119"/>
                    <a:pt x="32739" y="1119"/>
                  </a:cubicBezTo>
                  <a:cubicBezTo>
                    <a:pt x="32715" y="1119"/>
                    <a:pt x="32689" y="1126"/>
                    <a:pt x="32662" y="1142"/>
                  </a:cubicBezTo>
                  <a:cubicBezTo>
                    <a:pt x="31930" y="1593"/>
                    <a:pt x="31174" y="1759"/>
                    <a:pt x="30408" y="1759"/>
                  </a:cubicBezTo>
                  <a:cubicBezTo>
                    <a:pt x="29020" y="1759"/>
                    <a:pt x="27600" y="1213"/>
                    <a:pt x="26233" y="825"/>
                  </a:cubicBezTo>
                  <a:cubicBezTo>
                    <a:pt x="25421" y="610"/>
                    <a:pt x="24723" y="516"/>
                    <a:pt x="24023" y="516"/>
                  </a:cubicBezTo>
                  <a:cubicBezTo>
                    <a:pt x="23385" y="516"/>
                    <a:pt x="22746" y="594"/>
                    <a:pt x="22021" y="730"/>
                  </a:cubicBezTo>
                  <a:cubicBezTo>
                    <a:pt x="21853" y="763"/>
                    <a:pt x="21691" y="778"/>
                    <a:pt x="21533" y="778"/>
                  </a:cubicBezTo>
                  <a:cubicBezTo>
                    <a:pt x="20449" y="778"/>
                    <a:pt x="19572" y="99"/>
                    <a:pt x="18414" y="99"/>
                  </a:cubicBezTo>
                  <a:cubicBezTo>
                    <a:pt x="18280" y="99"/>
                    <a:pt x="18142" y="108"/>
                    <a:pt x="17999" y="129"/>
                  </a:cubicBezTo>
                  <a:cubicBezTo>
                    <a:pt x="16415" y="350"/>
                    <a:pt x="14800" y="1047"/>
                    <a:pt x="13312" y="1617"/>
                  </a:cubicBezTo>
                  <a:cubicBezTo>
                    <a:pt x="12647" y="1491"/>
                    <a:pt x="12013" y="1269"/>
                    <a:pt x="11285" y="857"/>
                  </a:cubicBezTo>
                  <a:cubicBezTo>
                    <a:pt x="10557" y="445"/>
                    <a:pt x="9796" y="34"/>
                    <a:pt x="8910" y="2"/>
                  </a:cubicBezTo>
                  <a:cubicBezTo>
                    <a:pt x="8892" y="1"/>
                    <a:pt x="8873" y="1"/>
                    <a:pt x="8854"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39" name="Google Shape;439;p39"/>
            <p:cNvSpPr/>
            <p:nvPr/>
          </p:nvSpPr>
          <p:spPr>
            <a:xfrm>
              <a:off x="646101" y="374911"/>
              <a:ext cx="113376" cy="102295"/>
            </a:xfrm>
            <a:custGeom>
              <a:avLst/>
              <a:gdLst/>
              <a:ahLst/>
              <a:cxnLst/>
              <a:rect l="l" t="t" r="r" b="b"/>
              <a:pathLst>
                <a:path w="3558" h="3210" extrusionOk="0">
                  <a:moveTo>
                    <a:pt x="98" y="1"/>
                  </a:moveTo>
                  <a:cubicBezTo>
                    <a:pt x="46" y="1"/>
                    <a:pt x="1" y="68"/>
                    <a:pt x="50" y="116"/>
                  </a:cubicBezTo>
                  <a:cubicBezTo>
                    <a:pt x="1253" y="1067"/>
                    <a:pt x="2361" y="2112"/>
                    <a:pt x="3438" y="3188"/>
                  </a:cubicBezTo>
                  <a:cubicBezTo>
                    <a:pt x="3453" y="3203"/>
                    <a:pt x="3468" y="3209"/>
                    <a:pt x="3481" y="3209"/>
                  </a:cubicBezTo>
                  <a:cubicBezTo>
                    <a:pt x="3526" y="3209"/>
                    <a:pt x="3557" y="3142"/>
                    <a:pt x="3533" y="3093"/>
                  </a:cubicBezTo>
                  <a:cubicBezTo>
                    <a:pt x="2551" y="1922"/>
                    <a:pt x="1380" y="908"/>
                    <a:pt x="145" y="21"/>
                  </a:cubicBezTo>
                  <a:cubicBezTo>
                    <a:pt x="130" y="7"/>
                    <a:pt x="113" y="1"/>
                    <a:pt x="98"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40" name="Google Shape;440;p39"/>
            <p:cNvSpPr/>
            <p:nvPr/>
          </p:nvSpPr>
          <p:spPr>
            <a:xfrm>
              <a:off x="665126" y="417135"/>
              <a:ext cx="320339" cy="220077"/>
            </a:xfrm>
            <a:custGeom>
              <a:avLst/>
              <a:gdLst/>
              <a:ahLst/>
              <a:cxnLst/>
              <a:rect l="l" t="t" r="r" b="b"/>
              <a:pathLst>
                <a:path w="10053" h="6906" extrusionOk="0">
                  <a:moveTo>
                    <a:pt x="89" y="0"/>
                  </a:moveTo>
                  <a:cubicBezTo>
                    <a:pt x="41" y="0"/>
                    <a:pt x="0" y="45"/>
                    <a:pt x="23" y="90"/>
                  </a:cubicBezTo>
                  <a:cubicBezTo>
                    <a:pt x="2493" y="3478"/>
                    <a:pt x="6103" y="5474"/>
                    <a:pt x="9967" y="6899"/>
                  </a:cubicBezTo>
                  <a:cubicBezTo>
                    <a:pt x="9975" y="6903"/>
                    <a:pt x="9984" y="6905"/>
                    <a:pt x="9991" y="6905"/>
                  </a:cubicBezTo>
                  <a:cubicBezTo>
                    <a:pt x="10037" y="6905"/>
                    <a:pt x="10053" y="6831"/>
                    <a:pt x="9998" y="6804"/>
                  </a:cubicBezTo>
                  <a:cubicBezTo>
                    <a:pt x="6230" y="5315"/>
                    <a:pt x="2683" y="3288"/>
                    <a:pt x="149" y="27"/>
                  </a:cubicBezTo>
                  <a:cubicBezTo>
                    <a:pt x="131" y="8"/>
                    <a:pt x="109" y="0"/>
                    <a:pt x="89" y="0"/>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sp>
          <p:nvSpPr>
            <p:cNvPr id="441" name="Google Shape;441;p39"/>
            <p:cNvSpPr/>
            <p:nvPr/>
          </p:nvSpPr>
          <p:spPr>
            <a:xfrm>
              <a:off x="632909" y="436031"/>
              <a:ext cx="346787" cy="246368"/>
            </a:xfrm>
            <a:custGeom>
              <a:avLst/>
              <a:gdLst/>
              <a:ahLst/>
              <a:cxnLst/>
              <a:rect l="l" t="t" r="r" b="b"/>
              <a:pathLst>
                <a:path w="10883" h="7731" extrusionOk="0">
                  <a:moveTo>
                    <a:pt x="62" y="1"/>
                  </a:moveTo>
                  <a:cubicBezTo>
                    <a:pt x="29" y="1"/>
                    <a:pt x="1" y="28"/>
                    <a:pt x="20" y="67"/>
                  </a:cubicBezTo>
                  <a:cubicBezTo>
                    <a:pt x="1667" y="4501"/>
                    <a:pt x="6037" y="7731"/>
                    <a:pt x="10851" y="7731"/>
                  </a:cubicBezTo>
                  <a:cubicBezTo>
                    <a:pt x="10883" y="7731"/>
                    <a:pt x="10883" y="7667"/>
                    <a:pt x="10851" y="7667"/>
                  </a:cubicBezTo>
                  <a:cubicBezTo>
                    <a:pt x="6069" y="7351"/>
                    <a:pt x="1889" y="4501"/>
                    <a:pt x="115" y="35"/>
                  </a:cubicBezTo>
                  <a:cubicBezTo>
                    <a:pt x="103" y="11"/>
                    <a:pt x="82" y="1"/>
                    <a:pt x="62" y="1"/>
                  </a:cubicBezTo>
                  <a:close/>
                </a:path>
              </a:pathLst>
            </a:custGeom>
            <a:solidFill>
              <a:srgbClr val="403934"/>
            </a:solidFill>
            <a:ln>
              <a:noFill/>
            </a:ln>
          </p:spPr>
          <p:txBody>
            <a:bodyPr spcFirstLastPara="1" wrap="square" lIns="91425" tIns="91425" rIns="91425" bIns="91425" anchor="ctr" anchorCtr="0">
              <a:noAutofit/>
            </a:bodyPr>
            <a:lstStyle/>
            <a:p>
              <a:endParaRPr sz="1900"/>
            </a:p>
          </p:txBody>
        </p:sp>
      </p:gr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25"/>
        <p:cNvGrpSpPr/>
        <p:nvPr/>
      </p:nvGrpSpPr>
      <p:grpSpPr>
        <a:xfrm>
          <a:off x="0" y="0"/>
          <a:ext cx="0" cy="0"/>
          <a:chOff x="0" y="0"/>
          <a:chExt cx="0" cy="0"/>
        </a:xfrm>
      </p:grpSpPr>
      <p:sp>
        <p:nvSpPr>
          <p:cNvPr id="126" name="Google Shape;126;p27"/>
          <p:cNvSpPr txBox="1">
            <a:spLocks noGrp="1"/>
          </p:cNvSpPr>
          <p:nvPr>
            <p:ph type="ctrTitle"/>
          </p:nvPr>
        </p:nvSpPr>
        <p:spPr>
          <a:xfrm>
            <a:off x="6241033" y="2903100"/>
            <a:ext cx="5000000" cy="1035200"/>
          </a:xfrm>
          <a:prstGeom prst="rect">
            <a:avLst/>
          </a:prstGeom>
        </p:spPr>
        <p:txBody>
          <a:bodyPr spcFirstLastPara="1" wrap="square" lIns="121897" tIns="121897" rIns="121897" bIns="121897" anchor="ctr" anchorCtr="0">
            <a:noAutofit/>
          </a:bodyPr>
          <a:lstStyle>
            <a:lvl1pPr lvl="0" algn="r" rtl="0">
              <a:spcBef>
                <a:spcPts val="0"/>
              </a:spcBef>
              <a:spcAft>
                <a:spcPts val="0"/>
              </a:spcAft>
              <a:buSzPts val="8400"/>
              <a:buNone/>
              <a:defRPr sz="11200" b="0"/>
            </a:lvl1pPr>
            <a:lvl2pPr lvl="1" algn="r" rtl="0">
              <a:spcBef>
                <a:spcPts val="0"/>
              </a:spcBef>
              <a:spcAft>
                <a:spcPts val="0"/>
              </a:spcAft>
              <a:buSzPts val="8400"/>
              <a:buNone/>
              <a:defRPr sz="11200" b="0"/>
            </a:lvl2pPr>
            <a:lvl3pPr lvl="2" algn="r" rtl="0">
              <a:spcBef>
                <a:spcPts val="0"/>
              </a:spcBef>
              <a:spcAft>
                <a:spcPts val="0"/>
              </a:spcAft>
              <a:buSzPts val="8400"/>
              <a:buNone/>
              <a:defRPr sz="11200" b="0"/>
            </a:lvl3pPr>
            <a:lvl4pPr lvl="3" algn="r" rtl="0">
              <a:spcBef>
                <a:spcPts val="0"/>
              </a:spcBef>
              <a:spcAft>
                <a:spcPts val="0"/>
              </a:spcAft>
              <a:buSzPts val="8400"/>
              <a:buNone/>
              <a:defRPr sz="11200" b="0"/>
            </a:lvl4pPr>
            <a:lvl5pPr lvl="4" algn="r" rtl="0">
              <a:spcBef>
                <a:spcPts val="0"/>
              </a:spcBef>
              <a:spcAft>
                <a:spcPts val="0"/>
              </a:spcAft>
              <a:buSzPts val="8400"/>
              <a:buNone/>
              <a:defRPr sz="11200" b="0"/>
            </a:lvl5pPr>
            <a:lvl6pPr lvl="5" algn="r" rtl="0">
              <a:spcBef>
                <a:spcPts val="0"/>
              </a:spcBef>
              <a:spcAft>
                <a:spcPts val="0"/>
              </a:spcAft>
              <a:buSzPts val="8400"/>
              <a:buNone/>
              <a:defRPr sz="11200" b="0"/>
            </a:lvl6pPr>
            <a:lvl7pPr lvl="6" algn="r" rtl="0">
              <a:spcBef>
                <a:spcPts val="0"/>
              </a:spcBef>
              <a:spcAft>
                <a:spcPts val="0"/>
              </a:spcAft>
              <a:buSzPts val="8400"/>
              <a:buNone/>
              <a:defRPr sz="11200" b="0"/>
            </a:lvl7pPr>
            <a:lvl8pPr lvl="7" algn="r" rtl="0">
              <a:spcBef>
                <a:spcPts val="0"/>
              </a:spcBef>
              <a:spcAft>
                <a:spcPts val="0"/>
              </a:spcAft>
              <a:buSzPts val="8400"/>
              <a:buNone/>
              <a:defRPr sz="11200" b="0"/>
            </a:lvl8pPr>
            <a:lvl9pPr lvl="8" algn="r" rtl="0">
              <a:spcBef>
                <a:spcPts val="0"/>
              </a:spcBef>
              <a:spcAft>
                <a:spcPts val="0"/>
              </a:spcAft>
              <a:buSzPts val="8400"/>
              <a:buNone/>
              <a:defRPr sz="11200" b="0"/>
            </a:lvl9pPr>
          </a:lstStyle>
          <a:p/>
        </p:txBody>
      </p:sp>
      <p:sp>
        <p:nvSpPr>
          <p:cNvPr id="127" name="Google Shape;127;p27"/>
          <p:cNvSpPr txBox="1">
            <a:spLocks noGrp="1"/>
          </p:cNvSpPr>
          <p:nvPr>
            <p:ph type="subTitle" idx="1"/>
          </p:nvPr>
        </p:nvSpPr>
        <p:spPr>
          <a:xfrm>
            <a:off x="7435433" y="4111800"/>
            <a:ext cx="3805600" cy="524800"/>
          </a:xfrm>
          <a:prstGeom prst="rect">
            <a:avLst/>
          </a:prstGeom>
        </p:spPr>
        <p:txBody>
          <a:bodyPr spcFirstLastPara="1" wrap="square" lIns="121897" tIns="121897" rIns="121897" bIns="121897" anchor="t" anchorCtr="0">
            <a:noAutofit/>
          </a:bodyPr>
          <a:lstStyle>
            <a:lvl1pPr lvl="0" algn="r" rtl="0">
              <a:lnSpc>
                <a:spcPct val="100000"/>
              </a:lnSpc>
              <a:spcBef>
                <a:spcPts val="0"/>
              </a:spcBef>
              <a:spcAft>
                <a:spcPts val="0"/>
              </a:spcAft>
              <a:buSzPts val="2000"/>
              <a:buNone/>
              <a:defRPr sz="2700" b="1"/>
            </a:lvl1pPr>
            <a:lvl2pPr lvl="1" algn="r" rtl="0">
              <a:lnSpc>
                <a:spcPct val="100000"/>
              </a:lnSpc>
              <a:spcBef>
                <a:spcPts val="0"/>
              </a:spcBef>
              <a:spcAft>
                <a:spcPts val="0"/>
              </a:spcAft>
              <a:buSzPts val="2000"/>
              <a:buNone/>
              <a:defRPr sz="2700" b="1"/>
            </a:lvl2pPr>
            <a:lvl3pPr lvl="2" algn="r" rtl="0">
              <a:lnSpc>
                <a:spcPct val="100000"/>
              </a:lnSpc>
              <a:spcBef>
                <a:spcPts val="0"/>
              </a:spcBef>
              <a:spcAft>
                <a:spcPts val="0"/>
              </a:spcAft>
              <a:buSzPts val="2000"/>
              <a:buNone/>
              <a:defRPr sz="2700" b="1"/>
            </a:lvl3pPr>
            <a:lvl4pPr lvl="3" algn="r" rtl="0">
              <a:lnSpc>
                <a:spcPct val="100000"/>
              </a:lnSpc>
              <a:spcBef>
                <a:spcPts val="0"/>
              </a:spcBef>
              <a:spcAft>
                <a:spcPts val="0"/>
              </a:spcAft>
              <a:buSzPts val="2000"/>
              <a:buNone/>
              <a:defRPr sz="2700" b="1"/>
            </a:lvl4pPr>
            <a:lvl5pPr lvl="4" algn="r" rtl="0">
              <a:lnSpc>
                <a:spcPct val="100000"/>
              </a:lnSpc>
              <a:spcBef>
                <a:spcPts val="0"/>
              </a:spcBef>
              <a:spcAft>
                <a:spcPts val="0"/>
              </a:spcAft>
              <a:buSzPts val="2000"/>
              <a:buNone/>
              <a:defRPr sz="2700" b="1"/>
            </a:lvl5pPr>
            <a:lvl6pPr lvl="5" algn="r" rtl="0">
              <a:lnSpc>
                <a:spcPct val="100000"/>
              </a:lnSpc>
              <a:spcBef>
                <a:spcPts val="0"/>
              </a:spcBef>
              <a:spcAft>
                <a:spcPts val="0"/>
              </a:spcAft>
              <a:buSzPts val="2000"/>
              <a:buNone/>
              <a:defRPr sz="2700" b="1"/>
            </a:lvl6pPr>
            <a:lvl7pPr lvl="6" algn="r" rtl="0">
              <a:lnSpc>
                <a:spcPct val="100000"/>
              </a:lnSpc>
              <a:spcBef>
                <a:spcPts val="0"/>
              </a:spcBef>
              <a:spcAft>
                <a:spcPts val="0"/>
              </a:spcAft>
              <a:buSzPts val="2000"/>
              <a:buNone/>
              <a:defRPr sz="2700" b="1"/>
            </a:lvl7pPr>
            <a:lvl8pPr lvl="7" algn="r" rtl="0">
              <a:lnSpc>
                <a:spcPct val="100000"/>
              </a:lnSpc>
              <a:spcBef>
                <a:spcPts val="0"/>
              </a:spcBef>
              <a:spcAft>
                <a:spcPts val="0"/>
              </a:spcAft>
              <a:buSzPts val="2000"/>
              <a:buNone/>
              <a:defRPr sz="2700" b="1"/>
            </a:lvl8pPr>
            <a:lvl9pPr lvl="8" algn="r" rtl="0">
              <a:lnSpc>
                <a:spcPct val="100000"/>
              </a:lnSpc>
              <a:spcBef>
                <a:spcPts val="0"/>
              </a:spcBef>
              <a:spcAft>
                <a:spcPts val="0"/>
              </a:spcAft>
              <a:buSzPts val="2000"/>
              <a:buNone/>
              <a:defRPr sz="2700" b="1"/>
            </a:lvl9pPr>
          </a:lstStyle>
          <a:p/>
        </p:txBody>
      </p:sp>
      <p:sp>
        <p:nvSpPr>
          <p:cNvPr id="128" name="Google Shape;128;p27"/>
          <p:cNvSpPr txBox="1">
            <a:spLocks noGrp="1"/>
          </p:cNvSpPr>
          <p:nvPr>
            <p:ph type="subTitle" idx="2"/>
          </p:nvPr>
        </p:nvSpPr>
        <p:spPr>
          <a:xfrm>
            <a:off x="7435433" y="4546900"/>
            <a:ext cx="3805600" cy="820400"/>
          </a:xfrm>
          <a:prstGeom prst="rect">
            <a:avLst/>
          </a:prstGeom>
        </p:spPr>
        <p:txBody>
          <a:bodyPr spcFirstLastPara="1" wrap="square" lIns="121897" tIns="121897" rIns="121897" bIns="121897" anchor="t" anchorCtr="0">
            <a:noAutofit/>
          </a:bodyPr>
          <a:lstStyle>
            <a:lvl1pPr lvl="0" algn="r" rtl="0">
              <a:lnSpc>
                <a:spcPct val="100000"/>
              </a:lnSpc>
              <a:spcBef>
                <a:spcPts val="0"/>
              </a:spcBef>
              <a:spcAft>
                <a:spcPts val="0"/>
              </a:spcAft>
              <a:buSzPts val="1800"/>
              <a:buNone/>
              <a:defRPr sz="2400"/>
            </a:lvl1pPr>
            <a:lvl2pPr lvl="1" algn="r" rtl="0">
              <a:lnSpc>
                <a:spcPct val="100000"/>
              </a:lnSpc>
              <a:spcBef>
                <a:spcPts val="0"/>
              </a:spcBef>
              <a:spcAft>
                <a:spcPts val="0"/>
              </a:spcAft>
              <a:buSzPts val="1800"/>
              <a:buNone/>
              <a:defRPr sz="2400"/>
            </a:lvl2pPr>
            <a:lvl3pPr lvl="2" algn="r" rtl="0">
              <a:lnSpc>
                <a:spcPct val="100000"/>
              </a:lnSpc>
              <a:spcBef>
                <a:spcPts val="0"/>
              </a:spcBef>
              <a:spcAft>
                <a:spcPts val="0"/>
              </a:spcAft>
              <a:buSzPts val="1800"/>
              <a:buNone/>
              <a:defRPr sz="2400"/>
            </a:lvl3pPr>
            <a:lvl4pPr lvl="3" algn="r" rtl="0">
              <a:lnSpc>
                <a:spcPct val="100000"/>
              </a:lnSpc>
              <a:spcBef>
                <a:spcPts val="0"/>
              </a:spcBef>
              <a:spcAft>
                <a:spcPts val="0"/>
              </a:spcAft>
              <a:buSzPts val="1800"/>
              <a:buNone/>
              <a:defRPr sz="2400"/>
            </a:lvl4pPr>
            <a:lvl5pPr lvl="4" algn="r" rtl="0">
              <a:lnSpc>
                <a:spcPct val="100000"/>
              </a:lnSpc>
              <a:spcBef>
                <a:spcPts val="0"/>
              </a:spcBef>
              <a:spcAft>
                <a:spcPts val="0"/>
              </a:spcAft>
              <a:buSzPts val="1800"/>
              <a:buNone/>
              <a:defRPr sz="2400"/>
            </a:lvl5pPr>
            <a:lvl6pPr lvl="5" algn="r" rtl="0">
              <a:lnSpc>
                <a:spcPct val="100000"/>
              </a:lnSpc>
              <a:spcBef>
                <a:spcPts val="0"/>
              </a:spcBef>
              <a:spcAft>
                <a:spcPts val="0"/>
              </a:spcAft>
              <a:buSzPts val="1800"/>
              <a:buNone/>
              <a:defRPr sz="2400"/>
            </a:lvl6pPr>
            <a:lvl7pPr lvl="6" algn="r" rtl="0">
              <a:lnSpc>
                <a:spcPct val="100000"/>
              </a:lnSpc>
              <a:spcBef>
                <a:spcPts val="0"/>
              </a:spcBef>
              <a:spcAft>
                <a:spcPts val="0"/>
              </a:spcAft>
              <a:buSzPts val="1800"/>
              <a:buNone/>
              <a:defRPr sz="2400"/>
            </a:lvl7pPr>
            <a:lvl8pPr lvl="7" algn="r" rtl="0">
              <a:lnSpc>
                <a:spcPct val="100000"/>
              </a:lnSpc>
              <a:spcBef>
                <a:spcPts val="0"/>
              </a:spcBef>
              <a:spcAft>
                <a:spcPts val="0"/>
              </a:spcAft>
              <a:buSzPts val="1800"/>
              <a:buNone/>
              <a:defRPr sz="2400"/>
            </a:lvl8pPr>
            <a:lvl9pPr lvl="8" algn="r" rtl="0">
              <a:lnSpc>
                <a:spcPct val="100000"/>
              </a:lnSpc>
              <a:spcBef>
                <a:spcPts val="0"/>
              </a:spcBef>
              <a:spcAft>
                <a:spcPts val="0"/>
              </a:spcAft>
              <a:buSzPts val="1800"/>
              <a:buNone/>
              <a:defRPr sz="2400"/>
            </a:lvl9pPr>
          </a:lstStyle>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2"/>
        <p:cNvGrpSpPr/>
        <p:nvPr/>
      </p:nvGrpSpPr>
      <p:grpSpPr>
        <a:xfrm>
          <a:off x="0" y="0"/>
          <a:ext cx="0" cy="0"/>
          <a:chOff x="0" y="0"/>
          <a:chExt cx="0" cy="0"/>
        </a:xfrm>
      </p:grpSpPr>
      <p:sp>
        <p:nvSpPr>
          <p:cNvPr id="73" name="Google Shape;73;p19"/>
          <p:cNvSpPr txBox="1">
            <a:spLocks noGrp="1"/>
          </p:cNvSpPr>
          <p:nvPr>
            <p:ph type="title" hasCustomPrompt="1"/>
          </p:nvPr>
        </p:nvSpPr>
        <p:spPr>
          <a:xfrm>
            <a:off x="7247033" y="719333"/>
            <a:ext cx="3994000" cy="1035200"/>
          </a:xfrm>
          <a:prstGeom prst="rect">
            <a:avLst/>
          </a:prstGeom>
        </p:spPr>
        <p:txBody>
          <a:bodyPr spcFirstLastPara="1" wrap="square" lIns="121897" tIns="121897" rIns="121897" bIns="121897" anchor="ctr" anchorCtr="0">
            <a:noAutofit/>
          </a:bodyPr>
          <a:lstStyle>
            <a:lvl1pPr lvl="0" rtl="0">
              <a:spcBef>
                <a:spcPts val="0"/>
              </a:spcBef>
              <a:spcAft>
                <a:spcPts val="0"/>
              </a:spcAft>
              <a:buSzPts val="7000"/>
              <a:buNone/>
              <a:defRPr sz="9300" b="0"/>
            </a:lvl1pPr>
            <a:lvl2pPr lvl="1" rtl="0">
              <a:spcBef>
                <a:spcPts val="0"/>
              </a:spcBef>
              <a:spcAft>
                <a:spcPts val="0"/>
              </a:spcAft>
              <a:buSzPts val="7000"/>
              <a:buNone/>
              <a:defRPr sz="9300" b="0"/>
            </a:lvl2pPr>
            <a:lvl3pPr lvl="2" rtl="0">
              <a:spcBef>
                <a:spcPts val="0"/>
              </a:spcBef>
              <a:spcAft>
                <a:spcPts val="0"/>
              </a:spcAft>
              <a:buSzPts val="7000"/>
              <a:buNone/>
              <a:defRPr sz="9300" b="0"/>
            </a:lvl3pPr>
            <a:lvl4pPr lvl="3" rtl="0">
              <a:spcBef>
                <a:spcPts val="0"/>
              </a:spcBef>
              <a:spcAft>
                <a:spcPts val="0"/>
              </a:spcAft>
              <a:buSzPts val="7000"/>
              <a:buNone/>
              <a:defRPr sz="9300" b="0"/>
            </a:lvl4pPr>
            <a:lvl5pPr lvl="4" rtl="0">
              <a:spcBef>
                <a:spcPts val="0"/>
              </a:spcBef>
              <a:spcAft>
                <a:spcPts val="0"/>
              </a:spcAft>
              <a:buSzPts val="7000"/>
              <a:buNone/>
              <a:defRPr sz="9300" b="0"/>
            </a:lvl5pPr>
            <a:lvl6pPr lvl="5" rtl="0">
              <a:spcBef>
                <a:spcPts val="0"/>
              </a:spcBef>
              <a:spcAft>
                <a:spcPts val="0"/>
              </a:spcAft>
              <a:buSzPts val="7000"/>
              <a:buNone/>
              <a:defRPr sz="9300" b="0"/>
            </a:lvl6pPr>
            <a:lvl7pPr lvl="6" rtl="0">
              <a:spcBef>
                <a:spcPts val="0"/>
              </a:spcBef>
              <a:spcAft>
                <a:spcPts val="0"/>
              </a:spcAft>
              <a:buSzPts val="7000"/>
              <a:buNone/>
              <a:defRPr sz="9300" b="0"/>
            </a:lvl7pPr>
            <a:lvl8pPr lvl="7" rtl="0">
              <a:spcBef>
                <a:spcPts val="0"/>
              </a:spcBef>
              <a:spcAft>
                <a:spcPts val="0"/>
              </a:spcAft>
              <a:buSzPts val="7000"/>
              <a:buNone/>
              <a:defRPr sz="9300" b="0"/>
            </a:lvl8pPr>
            <a:lvl9pPr lvl="8" rtl="0">
              <a:spcBef>
                <a:spcPts val="0"/>
              </a:spcBef>
              <a:spcAft>
                <a:spcPts val="0"/>
              </a:spcAft>
              <a:buSzPts val="7000"/>
              <a:buNone/>
              <a:defRPr sz="9300" b="0"/>
            </a:lvl9pPr>
          </a:lstStyle>
          <a:p>
            <a:r>
              <a:t>xx%</a:t>
            </a:r>
          </a:p>
        </p:txBody>
      </p:sp>
      <p:sp>
        <p:nvSpPr>
          <p:cNvPr id="74" name="Google Shape;74;p19"/>
          <p:cNvSpPr txBox="1">
            <a:spLocks noGrp="1"/>
          </p:cNvSpPr>
          <p:nvPr>
            <p:ph type="subTitle" idx="1"/>
          </p:nvPr>
        </p:nvSpPr>
        <p:spPr>
          <a:xfrm>
            <a:off x="7247033" y="1754533"/>
            <a:ext cx="3994000" cy="4008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a:lvl1pPr>
            <a:lvl2pPr lvl="1" rtl="0">
              <a:lnSpc>
                <a:spcPct val="100000"/>
              </a:lnSpc>
              <a:spcBef>
                <a:spcPts val="0"/>
              </a:spcBef>
              <a:spcAft>
                <a:spcPts val="0"/>
              </a:spcAft>
              <a:buSzPts val="1600"/>
              <a:buNone/>
              <a:defRPr sz="2100"/>
            </a:lvl2pPr>
            <a:lvl3pPr lvl="2" rtl="0">
              <a:lnSpc>
                <a:spcPct val="100000"/>
              </a:lnSpc>
              <a:spcBef>
                <a:spcPts val="0"/>
              </a:spcBef>
              <a:spcAft>
                <a:spcPts val="0"/>
              </a:spcAft>
              <a:buSzPts val="1600"/>
              <a:buNone/>
              <a:defRPr sz="2100"/>
            </a:lvl3pPr>
            <a:lvl4pPr lvl="3" rtl="0">
              <a:lnSpc>
                <a:spcPct val="100000"/>
              </a:lnSpc>
              <a:spcBef>
                <a:spcPts val="0"/>
              </a:spcBef>
              <a:spcAft>
                <a:spcPts val="0"/>
              </a:spcAft>
              <a:buSzPts val="1600"/>
              <a:buNone/>
              <a:defRPr sz="2100"/>
            </a:lvl4pPr>
            <a:lvl5pPr lvl="4" rtl="0">
              <a:lnSpc>
                <a:spcPct val="100000"/>
              </a:lnSpc>
              <a:spcBef>
                <a:spcPts val="0"/>
              </a:spcBef>
              <a:spcAft>
                <a:spcPts val="0"/>
              </a:spcAft>
              <a:buSzPts val="1600"/>
              <a:buNone/>
              <a:defRPr sz="2100"/>
            </a:lvl5pPr>
            <a:lvl6pPr lvl="5" rtl="0">
              <a:lnSpc>
                <a:spcPct val="100000"/>
              </a:lnSpc>
              <a:spcBef>
                <a:spcPts val="0"/>
              </a:spcBef>
              <a:spcAft>
                <a:spcPts val="0"/>
              </a:spcAft>
              <a:buSzPts val="1600"/>
              <a:buNone/>
              <a:defRPr sz="2100"/>
            </a:lvl6pPr>
            <a:lvl7pPr lvl="6" rtl="0">
              <a:lnSpc>
                <a:spcPct val="100000"/>
              </a:lnSpc>
              <a:spcBef>
                <a:spcPts val="0"/>
              </a:spcBef>
              <a:spcAft>
                <a:spcPts val="0"/>
              </a:spcAft>
              <a:buSzPts val="1600"/>
              <a:buNone/>
              <a:defRPr sz="2100"/>
            </a:lvl7pPr>
            <a:lvl8pPr lvl="7" rtl="0">
              <a:lnSpc>
                <a:spcPct val="100000"/>
              </a:lnSpc>
              <a:spcBef>
                <a:spcPts val="0"/>
              </a:spcBef>
              <a:spcAft>
                <a:spcPts val="0"/>
              </a:spcAft>
              <a:buSzPts val="1600"/>
              <a:buNone/>
              <a:defRPr sz="2100"/>
            </a:lvl8pPr>
            <a:lvl9pPr lvl="8" rtl="0">
              <a:lnSpc>
                <a:spcPct val="100000"/>
              </a:lnSpc>
              <a:spcBef>
                <a:spcPts val="0"/>
              </a:spcBef>
              <a:spcAft>
                <a:spcPts val="0"/>
              </a:spcAft>
              <a:buSzPts val="1600"/>
              <a:buNone/>
              <a:defRPr sz="2100"/>
            </a:lvl9pPr>
          </a:lstStyle>
          <a:p/>
        </p:txBody>
      </p:sp>
      <p:sp>
        <p:nvSpPr>
          <p:cNvPr id="75" name="Google Shape;75;p19"/>
          <p:cNvSpPr txBox="1">
            <a:spLocks noGrp="1"/>
          </p:cNvSpPr>
          <p:nvPr>
            <p:ph type="title" idx="2" hasCustomPrompt="1"/>
          </p:nvPr>
        </p:nvSpPr>
        <p:spPr>
          <a:xfrm>
            <a:off x="7247033" y="2711000"/>
            <a:ext cx="3994000" cy="1035200"/>
          </a:xfrm>
          <a:prstGeom prst="rect">
            <a:avLst/>
          </a:prstGeom>
        </p:spPr>
        <p:txBody>
          <a:bodyPr spcFirstLastPara="1" wrap="square" lIns="121897" tIns="121897" rIns="121897" bIns="121897" anchor="ctr" anchorCtr="0">
            <a:noAutofit/>
          </a:bodyPr>
          <a:lstStyle>
            <a:lvl1pPr lvl="0" rtl="0">
              <a:spcBef>
                <a:spcPts val="0"/>
              </a:spcBef>
              <a:spcAft>
                <a:spcPts val="0"/>
              </a:spcAft>
              <a:buSzPts val="7000"/>
              <a:buNone/>
              <a:defRPr sz="9300" b="0"/>
            </a:lvl1pPr>
            <a:lvl2pPr lvl="1" rtl="0">
              <a:spcBef>
                <a:spcPts val="0"/>
              </a:spcBef>
              <a:spcAft>
                <a:spcPts val="0"/>
              </a:spcAft>
              <a:buSzPts val="7000"/>
              <a:buNone/>
              <a:defRPr sz="9300" b="0"/>
            </a:lvl2pPr>
            <a:lvl3pPr lvl="2" rtl="0">
              <a:spcBef>
                <a:spcPts val="0"/>
              </a:spcBef>
              <a:spcAft>
                <a:spcPts val="0"/>
              </a:spcAft>
              <a:buSzPts val="7000"/>
              <a:buNone/>
              <a:defRPr sz="9300" b="0"/>
            </a:lvl3pPr>
            <a:lvl4pPr lvl="3" rtl="0">
              <a:spcBef>
                <a:spcPts val="0"/>
              </a:spcBef>
              <a:spcAft>
                <a:spcPts val="0"/>
              </a:spcAft>
              <a:buSzPts val="7000"/>
              <a:buNone/>
              <a:defRPr sz="9300" b="0"/>
            </a:lvl4pPr>
            <a:lvl5pPr lvl="4" rtl="0">
              <a:spcBef>
                <a:spcPts val="0"/>
              </a:spcBef>
              <a:spcAft>
                <a:spcPts val="0"/>
              </a:spcAft>
              <a:buSzPts val="7000"/>
              <a:buNone/>
              <a:defRPr sz="9300" b="0"/>
            </a:lvl5pPr>
            <a:lvl6pPr lvl="5" rtl="0">
              <a:spcBef>
                <a:spcPts val="0"/>
              </a:spcBef>
              <a:spcAft>
                <a:spcPts val="0"/>
              </a:spcAft>
              <a:buSzPts val="7000"/>
              <a:buNone/>
              <a:defRPr sz="9300" b="0"/>
            </a:lvl6pPr>
            <a:lvl7pPr lvl="6" rtl="0">
              <a:spcBef>
                <a:spcPts val="0"/>
              </a:spcBef>
              <a:spcAft>
                <a:spcPts val="0"/>
              </a:spcAft>
              <a:buSzPts val="7000"/>
              <a:buNone/>
              <a:defRPr sz="9300" b="0"/>
            </a:lvl7pPr>
            <a:lvl8pPr lvl="7" rtl="0">
              <a:spcBef>
                <a:spcPts val="0"/>
              </a:spcBef>
              <a:spcAft>
                <a:spcPts val="0"/>
              </a:spcAft>
              <a:buSzPts val="7000"/>
              <a:buNone/>
              <a:defRPr sz="9300" b="0"/>
            </a:lvl8pPr>
            <a:lvl9pPr lvl="8" rtl="0">
              <a:spcBef>
                <a:spcPts val="0"/>
              </a:spcBef>
              <a:spcAft>
                <a:spcPts val="0"/>
              </a:spcAft>
              <a:buSzPts val="7000"/>
              <a:buNone/>
              <a:defRPr sz="9300" b="0"/>
            </a:lvl9pPr>
          </a:lstStyle>
          <a:p>
            <a:r>
              <a:t>xx%</a:t>
            </a:r>
          </a:p>
        </p:txBody>
      </p:sp>
      <p:sp>
        <p:nvSpPr>
          <p:cNvPr id="76" name="Google Shape;76;p19"/>
          <p:cNvSpPr txBox="1">
            <a:spLocks noGrp="1"/>
          </p:cNvSpPr>
          <p:nvPr>
            <p:ph type="subTitle" idx="3"/>
          </p:nvPr>
        </p:nvSpPr>
        <p:spPr>
          <a:xfrm>
            <a:off x="7247033" y="3746200"/>
            <a:ext cx="3994000" cy="4008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a:lvl1pPr>
            <a:lvl2pPr lvl="1" rtl="0">
              <a:lnSpc>
                <a:spcPct val="100000"/>
              </a:lnSpc>
              <a:spcBef>
                <a:spcPts val="0"/>
              </a:spcBef>
              <a:spcAft>
                <a:spcPts val="0"/>
              </a:spcAft>
              <a:buSzPts val="1600"/>
              <a:buNone/>
              <a:defRPr sz="2100"/>
            </a:lvl2pPr>
            <a:lvl3pPr lvl="2" rtl="0">
              <a:lnSpc>
                <a:spcPct val="100000"/>
              </a:lnSpc>
              <a:spcBef>
                <a:spcPts val="0"/>
              </a:spcBef>
              <a:spcAft>
                <a:spcPts val="0"/>
              </a:spcAft>
              <a:buSzPts val="1600"/>
              <a:buNone/>
              <a:defRPr sz="2100"/>
            </a:lvl3pPr>
            <a:lvl4pPr lvl="3" rtl="0">
              <a:lnSpc>
                <a:spcPct val="100000"/>
              </a:lnSpc>
              <a:spcBef>
                <a:spcPts val="0"/>
              </a:spcBef>
              <a:spcAft>
                <a:spcPts val="0"/>
              </a:spcAft>
              <a:buSzPts val="1600"/>
              <a:buNone/>
              <a:defRPr sz="2100"/>
            </a:lvl4pPr>
            <a:lvl5pPr lvl="4" rtl="0">
              <a:lnSpc>
                <a:spcPct val="100000"/>
              </a:lnSpc>
              <a:spcBef>
                <a:spcPts val="0"/>
              </a:spcBef>
              <a:spcAft>
                <a:spcPts val="0"/>
              </a:spcAft>
              <a:buSzPts val="1600"/>
              <a:buNone/>
              <a:defRPr sz="2100"/>
            </a:lvl5pPr>
            <a:lvl6pPr lvl="5" rtl="0">
              <a:lnSpc>
                <a:spcPct val="100000"/>
              </a:lnSpc>
              <a:spcBef>
                <a:spcPts val="0"/>
              </a:spcBef>
              <a:spcAft>
                <a:spcPts val="0"/>
              </a:spcAft>
              <a:buSzPts val="1600"/>
              <a:buNone/>
              <a:defRPr sz="2100"/>
            </a:lvl6pPr>
            <a:lvl7pPr lvl="6" rtl="0">
              <a:lnSpc>
                <a:spcPct val="100000"/>
              </a:lnSpc>
              <a:spcBef>
                <a:spcPts val="0"/>
              </a:spcBef>
              <a:spcAft>
                <a:spcPts val="0"/>
              </a:spcAft>
              <a:buSzPts val="1600"/>
              <a:buNone/>
              <a:defRPr sz="2100"/>
            </a:lvl7pPr>
            <a:lvl8pPr lvl="7" rtl="0">
              <a:lnSpc>
                <a:spcPct val="100000"/>
              </a:lnSpc>
              <a:spcBef>
                <a:spcPts val="0"/>
              </a:spcBef>
              <a:spcAft>
                <a:spcPts val="0"/>
              </a:spcAft>
              <a:buSzPts val="1600"/>
              <a:buNone/>
              <a:defRPr sz="2100"/>
            </a:lvl8pPr>
            <a:lvl9pPr lvl="8" rtl="0">
              <a:lnSpc>
                <a:spcPct val="100000"/>
              </a:lnSpc>
              <a:spcBef>
                <a:spcPts val="0"/>
              </a:spcBef>
              <a:spcAft>
                <a:spcPts val="0"/>
              </a:spcAft>
              <a:buSzPts val="1600"/>
              <a:buNone/>
              <a:defRPr sz="2100"/>
            </a:lvl9pPr>
          </a:lstStyle>
          <a:p/>
        </p:txBody>
      </p:sp>
      <p:sp>
        <p:nvSpPr>
          <p:cNvPr id="77" name="Google Shape;77;p19"/>
          <p:cNvSpPr txBox="1">
            <a:spLocks noGrp="1"/>
          </p:cNvSpPr>
          <p:nvPr>
            <p:ph type="title" idx="4" hasCustomPrompt="1"/>
          </p:nvPr>
        </p:nvSpPr>
        <p:spPr>
          <a:xfrm>
            <a:off x="7247033" y="4702667"/>
            <a:ext cx="3994000" cy="1035200"/>
          </a:xfrm>
          <a:prstGeom prst="rect">
            <a:avLst/>
          </a:prstGeom>
        </p:spPr>
        <p:txBody>
          <a:bodyPr spcFirstLastPara="1" wrap="square" lIns="121897" tIns="121897" rIns="121897" bIns="121897" anchor="ctr" anchorCtr="0">
            <a:noAutofit/>
          </a:bodyPr>
          <a:lstStyle>
            <a:lvl1pPr lvl="0" rtl="0">
              <a:spcBef>
                <a:spcPts val="0"/>
              </a:spcBef>
              <a:spcAft>
                <a:spcPts val="0"/>
              </a:spcAft>
              <a:buSzPts val="7000"/>
              <a:buNone/>
              <a:defRPr sz="9300" b="0"/>
            </a:lvl1pPr>
            <a:lvl2pPr lvl="1" rtl="0">
              <a:spcBef>
                <a:spcPts val="0"/>
              </a:spcBef>
              <a:spcAft>
                <a:spcPts val="0"/>
              </a:spcAft>
              <a:buSzPts val="7000"/>
              <a:buNone/>
              <a:defRPr sz="9300" b="0"/>
            </a:lvl2pPr>
            <a:lvl3pPr lvl="2" rtl="0">
              <a:spcBef>
                <a:spcPts val="0"/>
              </a:spcBef>
              <a:spcAft>
                <a:spcPts val="0"/>
              </a:spcAft>
              <a:buSzPts val="7000"/>
              <a:buNone/>
              <a:defRPr sz="9300" b="0"/>
            </a:lvl3pPr>
            <a:lvl4pPr lvl="3" rtl="0">
              <a:spcBef>
                <a:spcPts val="0"/>
              </a:spcBef>
              <a:spcAft>
                <a:spcPts val="0"/>
              </a:spcAft>
              <a:buSzPts val="7000"/>
              <a:buNone/>
              <a:defRPr sz="9300" b="0"/>
            </a:lvl4pPr>
            <a:lvl5pPr lvl="4" rtl="0">
              <a:spcBef>
                <a:spcPts val="0"/>
              </a:spcBef>
              <a:spcAft>
                <a:spcPts val="0"/>
              </a:spcAft>
              <a:buSzPts val="7000"/>
              <a:buNone/>
              <a:defRPr sz="9300" b="0"/>
            </a:lvl5pPr>
            <a:lvl6pPr lvl="5" rtl="0">
              <a:spcBef>
                <a:spcPts val="0"/>
              </a:spcBef>
              <a:spcAft>
                <a:spcPts val="0"/>
              </a:spcAft>
              <a:buSzPts val="7000"/>
              <a:buNone/>
              <a:defRPr sz="9300" b="0"/>
            </a:lvl6pPr>
            <a:lvl7pPr lvl="6" rtl="0">
              <a:spcBef>
                <a:spcPts val="0"/>
              </a:spcBef>
              <a:spcAft>
                <a:spcPts val="0"/>
              </a:spcAft>
              <a:buSzPts val="7000"/>
              <a:buNone/>
              <a:defRPr sz="9300" b="0"/>
            </a:lvl7pPr>
            <a:lvl8pPr lvl="7" rtl="0">
              <a:spcBef>
                <a:spcPts val="0"/>
              </a:spcBef>
              <a:spcAft>
                <a:spcPts val="0"/>
              </a:spcAft>
              <a:buSzPts val="7000"/>
              <a:buNone/>
              <a:defRPr sz="9300" b="0"/>
            </a:lvl8pPr>
            <a:lvl9pPr lvl="8" rtl="0">
              <a:spcBef>
                <a:spcPts val="0"/>
              </a:spcBef>
              <a:spcAft>
                <a:spcPts val="0"/>
              </a:spcAft>
              <a:buSzPts val="7000"/>
              <a:buNone/>
              <a:defRPr sz="9300" b="0"/>
            </a:lvl9pPr>
          </a:lstStyle>
          <a:p>
            <a:r>
              <a:t>xx%</a:t>
            </a:r>
          </a:p>
        </p:txBody>
      </p:sp>
      <p:sp>
        <p:nvSpPr>
          <p:cNvPr id="78" name="Google Shape;78;p19"/>
          <p:cNvSpPr txBox="1">
            <a:spLocks noGrp="1"/>
          </p:cNvSpPr>
          <p:nvPr>
            <p:ph type="subTitle" idx="5"/>
          </p:nvPr>
        </p:nvSpPr>
        <p:spPr>
          <a:xfrm>
            <a:off x="7247033" y="5737867"/>
            <a:ext cx="3994000" cy="400800"/>
          </a:xfrm>
          <a:prstGeom prst="rect">
            <a:avLst/>
          </a:prstGeom>
        </p:spPr>
        <p:txBody>
          <a:bodyPr spcFirstLastPara="1" wrap="square" lIns="121897" tIns="121897" rIns="121897" bIns="121897" anchor="t" anchorCtr="0">
            <a:noAutofit/>
          </a:bodyPr>
          <a:lstStyle>
            <a:lvl1pPr lvl="0" rtl="0">
              <a:lnSpc>
                <a:spcPct val="100000"/>
              </a:lnSpc>
              <a:spcBef>
                <a:spcPts val="0"/>
              </a:spcBef>
              <a:spcAft>
                <a:spcPts val="0"/>
              </a:spcAft>
              <a:buSzPts val="1600"/>
              <a:buNone/>
              <a:defRPr sz="2100"/>
            </a:lvl1pPr>
            <a:lvl2pPr lvl="1" rtl="0">
              <a:lnSpc>
                <a:spcPct val="100000"/>
              </a:lnSpc>
              <a:spcBef>
                <a:spcPts val="0"/>
              </a:spcBef>
              <a:spcAft>
                <a:spcPts val="0"/>
              </a:spcAft>
              <a:buSzPts val="1600"/>
              <a:buNone/>
              <a:defRPr sz="2100"/>
            </a:lvl2pPr>
            <a:lvl3pPr lvl="2" rtl="0">
              <a:lnSpc>
                <a:spcPct val="100000"/>
              </a:lnSpc>
              <a:spcBef>
                <a:spcPts val="0"/>
              </a:spcBef>
              <a:spcAft>
                <a:spcPts val="0"/>
              </a:spcAft>
              <a:buSzPts val="1600"/>
              <a:buNone/>
              <a:defRPr sz="2100"/>
            </a:lvl3pPr>
            <a:lvl4pPr lvl="3" rtl="0">
              <a:lnSpc>
                <a:spcPct val="100000"/>
              </a:lnSpc>
              <a:spcBef>
                <a:spcPts val="0"/>
              </a:spcBef>
              <a:spcAft>
                <a:spcPts val="0"/>
              </a:spcAft>
              <a:buSzPts val="1600"/>
              <a:buNone/>
              <a:defRPr sz="2100"/>
            </a:lvl4pPr>
            <a:lvl5pPr lvl="4" rtl="0">
              <a:lnSpc>
                <a:spcPct val="100000"/>
              </a:lnSpc>
              <a:spcBef>
                <a:spcPts val="0"/>
              </a:spcBef>
              <a:spcAft>
                <a:spcPts val="0"/>
              </a:spcAft>
              <a:buSzPts val="1600"/>
              <a:buNone/>
              <a:defRPr sz="2100"/>
            </a:lvl5pPr>
            <a:lvl6pPr lvl="5" rtl="0">
              <a:lnSpc>
                <a:spcPct val="100000"/>
              </a:lnSpc>
              <a:spcBef>
                <a:spcPts val="0"/>
              </a:spcBef>
              <a:spcAft>
                <a:spcPts val="0"/>
              </a:spcAft>
              <a:buSzPts val="1600"/>
              <a:buNone/>
              <a:defRPr sz="2100"/>
            </a:lvl6pPr>
            <a:lvl7pPr lvl="6" rtl="0">
              <a:lnSpc>
                <a:spcPct val="100000"/>
              </a:lnSpc>
              <a:spcBef>
                <a:spcPts val="0"/>
              </a:spcBef>
              <a:spcAft>
                <a:spcPts val="0"/>
              </a:spcAft>
              <a:buSzPts val="1600"/>
              <a:buNone/>
              <a:defRPr sz="2100"/>
            </a:lvl7pPr>
            <a:lvl8pPr lvl="7" rtl="0">
              <a:lnSpc>
                <a:spcPct val="100000"/>
              </a:lnSpc>
              <a:spcBef>
                <a:spcPts val="0"/>
              </a:spcBef>
              <a:spcAft>
                <a:spcPts val="0"/>
              </a:spcAft>
              <a:buSzPts val="1600"/>
              <a:buNone/>
              <a:defRPr sz="2100"/>
            </a:lvl8pPr>
            <a:lvl9pPr lvl="8" rtl="0">
              <a:lnSpc>
                <a:spcPct val="100000"/>
              </a:lnSpc>
              <a:spcBef>
                <a:spcPts val="0"/>
              </a:spcBef>
              <a:spcAft>
                <a:spcPts val="0"/>
              </a:spcAft>
              <a:buSzPts val="1600"/>
              <a:buNone/>
              <a:defRPr sz="2100"/>
            </a:lvl9pPr>
          </a:lstStyle>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950967" y="3451333"/>
            <a:ext cx="10290000" cy="1359600"/>
          </a:xfrm>
          <a:prstGeom prst="rect">
            <a:avLst/>
          </a:prstGeom>
        </p:spPr>
        <p:txBody>
          <a:bodyPr spcFirstLastPara="1" wrap="square" lIns="121897" tIns="121897" rIns="121897" bIns="121897" anchor="t" anchorCtr="0">
            <a:noAutofit/>
          </a:bodyPr>
          <a:lstStyle>
            <a:lvl1pPr lvl="0" algn="ctr">
              <a:lnSpc>
                <a:spcPct val="70000"/>
              </a:lnSpc>
              <a:spcBef>
                <a:spcPts val="0"/>
              </a:spcBef>
              <a:spcAft>
                <a:spcPts val="0"/>
              </a:spcAft>
              <a:buSzPts val="9000"/>
              <a:buNone/>
              <a:defRPr sz="12000"/>
            </a:lvl1pPr>
            <a:lvl2pPr lvl="1" algn="r">
              <a:spcBef>
                <a:spcPts val="0"/>
              </a:spcBef>
              <a:spcAft>
                <a:spcPts val="0"/>
              </a:spcAft>
              <a:buSzPts val="9000"/>
              <a:buNone/>
              <a:defRPr sz="12000"/>
            </a:lvl2pPr>
            <a:lvl3pPr lvl="2" algn="r">
              <a:spcBef>
                <a:spcPts val="0"/>
              </a:spcBef>
              <a:spcAft>
                <a:spcPts val="0"/>
              </a:spcAft>
              <a:buSzPts val="9000"/>
              <a:buNone/>
              <a:defRPr sz="12000"/>
            </a:lvl3pPr>
            <a:lvl4pPr lvl="3" algn="r">
              <a:spcBef>
                <a:spcPts val="0"/>
              </a:spcBef>
              <a:spcAft>
                <a:spcPts val="0"/>
              </a:spcAft>
              <a:buSzPts val="9000"/>
              <a:buNone/>
              <a:defRPr sz="12000"/>
            </a:lvl4pPr>
            <a:lvl5pPr lvl="4" algn="r">
              <a:spcBef>
                <a:spcPts val="0"/>
              </a:spcBef>
              <a:spcAft>
                <a:spcPts val="0"/>
              </a:spcAft>
              <a:buSzPts val="9000"/>
              <a:buNone/>
              <a:defRPr sz="12000"/>
            </a:lvl5pPr>
            <a:lvl6pPr lvl="5" algn="r">
              <a:spcBef>
                <a:spcPts val="0"/>
              </a:spcBef>
              <a:spcAft>
                <a:spcPts val="0"/>
              </a:spcAft>
              <a:buSzPts val="9000"/>
              <a:buNone/>
              <a:defRPr sz="12000"/>
            </a:lvl6pPr>
            <a:lvl7pPr lvl="6" algn="r">
              <a:spcBef>
                <a:spcPts val="0"/>
              </a:spcBef>
              <a:spcAft>
                <a:spcPts val="0"/>
              </a:spcAft>
              <a:buSzPts val="9000"/>
              <a:buNone/>
              <a:defRPr sz="12000"/>
            </a:lvl7pPr>
            <a:lvl8pPr lvl="7" algn="r">
              <a:spcBef>
                <a:spcPts val="0"/>
              </a:spcBef>
              <a:spcAft>
                <a:spcPts val="0"/>
              </a:spcAft>
              <a:buSzPts val="9000"/>
              <a:buNone/>
              <a:defRPr sz="12000"/>
            </a:lvl8pPr>
            <a:lvl9pPr lvl="8" algn="r">
              <a:spcBef>
                <a:spcPts val="0"/>
              </a:spcBef>
              <a:spcAft>
                <a:spcPts val="0"/>
              </a:spcAft>
              <a:buSzPts val="9000"/>
              <a:buNone/>
              <a:defRPr sz="12000"/>
            </a:lvl9pPr>
          </a:lstStyle>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60"/>
        <p:cNvGrpSpPr/>
        <p:nvPr/>
      </p:nvGrpSpPr>
      <p:grpSpPr>
        <a:xfrm>
          <a:off x="0" y="0"/>
          <a:ext cx="0" cy="0"/>
          <a:chOff x="0" y="0"/>
          <a:chExt cx="0" cy="0"/>
        </a:xfrm>
      </p:grpSpPr>
      <p:sp>
        <p:nvSpPr>
          <p:cNvPr id="61" name="Google Shape;61;p16"/>
          <p:cNvSpPr txBox="1">
            <a:spLocks noGrp="1"/>
          </p:cNvSpPr>
          <p:nvPr>
            <p:ph type="title"/>
          </p:nvPr>
        </p:nvSpPr>
        <p:spPr>
          <a:xfrm>
            <a:off x="1827100" y="719333"/>
            <a:ext cx="7977200" cy="550400"/>
          </a:xfrm>
          <a:prstGeom prst="rect">
            <a:avLst/>
          </a:prstGeom>
        </p:spPr>
        <p:txBody>
          <a:bodyPr spcFirstLastPara="1" wrap="square" lIns="121897" tIns="121897" rIns="121897" bIns="121897" anchor="ctr" anchorCtr="0">
            <a:noAutofit/>
          </a:bodyPr>
          <a:lstStyle>
            <a:lvl1pPr lvl="0" algn="r" rtl="0">
              <a:spcBef>
                <a:spcPts val="0"/>
              </a:spcBef>
              <a:spcAft>
                <a:spcPts val="0"/>
              </a:spcAft>
              <a:buSzPts val="4200"/>
              <a:buNone/>
              <a:defRPr/>
            </a:lvl1pPr>
            <a:lvl2pPr lvl="1" algn="r" rtl="0">
              <a:spcBef>
                <a:spcPts val="0"/>
              </a:spcBef>
              <a:spcAft>
                <a:spcPts val="0"/>
              </a:spcAft>
              <a:buSzPts val="4200"/>
              <a:buNone/>
              <a:defRPr/>
            </a:lvl2pPr>
            <a:lvl3pPr lvl="2" algn="r" rtl="0">
              <a:spcBef>
                <a:spcPts val="0"/>
              </a:spcBef>
              <a:spcAft>
                <a:spcPts val="0"/>
              </a:spcAft>
              <a:buSzPts val="4200"/>
              <a:buNone/>
              <a:defRPr/>
            </a:lvl3pPr>
            <a:lvl4pPr lvl="3" algn="r" rtl="0">
              <a:spcBef>
                <a:spcPts val="0"/>
              </a:spcBef>
              <a:spcAft>
                <a:spcPts val="0"/>
              </a:spcAft>
              <a:buSzPts val="4200"/>
              <a:buNone/>
              <a:defRPr/>
            </a:lvl4pPr>
            <a:lvl5pPr lvl="4" algn="r" rtl="0">
              <a:spcBef>
                <a:spcPts val="0"/>
              </a:spcBef>
              <a:spcAft>
                <a:spcPts val="0"/>
              </a:spcAft>
              <a:buSzPts val="4200"/>
              <a:buNone/>
              <a:defRPr/>
            </a:lvl5pPr>
            <a:lvl6pPr lvl="5" algn="r" rtl="0">
              <a:spcBef>
                <a:spcPts val="0"/>
              </a:spcBef>
              <a:spcAft>
                <a:spcPts val="0"/>
              </a:spcAft>
              <a:buSzPts val="4200"/>
              <a:buNone/>
              <a:defRPr/>
            </a:lvl6pPr>
            <a:lvl7pPr lvl="6" algn="r" rtl="0">
              <a:spcBef>
                <a:spcPts val="0"/>
              </a:spcBef>
              <a:spcAft>
                <a:spcPts val="0"/>
              </a:spcAft>
              <a:buSzPts val="4200"/>
              <a:buNone/>
              <a:defRPr/>
            </a:lvl7pPr>
            <a:lvl8pPr lvl="7" algn="r" rtl="0">
              <a:spcBef>
                <a:spcPts val="0"/>
              </a:spcBef>
              <a:spcAft>
                <a:spcPts val="0"/>
              </a:spcAft>
              <a:buSzPts val="4200"/>
              <a:buNone/>
              <a:defRPr/>
            </a:lvl8pPr>
            <a:lvl9pPr lvl="8" algn="r" rtl="0">
              <a:spcBef>
                <a:spcPts val="0"/>
              </a:spcBef>
              <a:spcAft>
                <a:spcPts val="0"/>
              </a:spcAft>
              <a:buSzPts val="42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ColTx" matchingName="Title + 2 columns">
  <p:cSld name="TITLE_AND_TWO_COLUMNS">
    <p:spTree>
      <p:nvGrpSpPr>
        <p:cNvPr id="1" name="Shape 827"/>
        <p:cNvGrpSpPr/>
        <p:nvPr/>
      </p:nvGrpSpPr>
      <p:grpSpPr>
        <a:xfrm>
          <a:off x="0" y="0"/>
          <a:ext cx="0" cy="0"/>
          <a:chOff x="0" y="0"/>
          <a:chExt cx="0" cy="0"/>
        </a:xfrm>
      </p:grpSpPr>
      <p:pic>
        <p:nvPicPr>
          <p:cNvPr id="828" name="Google Shape;828;p219" descr="2.png"/>
          <p:cNvPicPr preferRelativeResize="0"/>
          <p:nvPr/>
        </p:nvPicPr>
        <p:blipFill rotWithShape="1">
          <a:blip r:embed="rId2"/>
          <a:srcRect r="34288" b="26905"/>
          <a:stretch>
            <a:fillRect/>
          </a:stretch>
        </p:blipFill>
        <p:spPr>
          <a:xfrm rot="-5400000">
            <a:off x="8708901" y="-657533"/>
            <a:ext cx="2850967" cy="4140635"/>
          </a:xfrm>
          <a:prstGeom prst="rect">
            <a:avLst/>
          </a:prstGeom>
          <a:noFill/>
          <a:ln>
            <a:noFill/>
          </a:ln>
        </p:spPr>
      </p:pic>
      <p:grpSp>
        <p:nvGrpSpPr>
          <p:cNvPr id="829" name="Google Shape;829;p219"/>
          <p:cNvGrpSpPr/>
          <p:nvPr/>
        </p:nvGrpSpPr>
        <p:grpSpPr>
          <a:xfrm>
            <a:off x="820300" y="775000"/>
            <a:ext cx="10551200" cy="5308000"/>
            <a:chOff x="615225" y="581250"/>
            <a:chExt cx="7913400" cy="3981000"/>
          </a:xfrm>
        </p:grpSpPr>
        <p:sp>
          <p:nvSpPr>
            <p:cNvPr id="830" name="Google Shape;830;p219"/>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31" name="Google Shape;831;p219"/>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32" name="Google Shape;832;p219"/>
          <p:cNvSpPr txBox="1">
            <a:spLocks noGrp="1"/>
          </p:cNvSpPr>
          <p:nvPr>
            <p:ph type="title"/>
          </p:nvPr>
        </p:nvSpPr>
        <p:spPr>
          <a:xfrm>
            <a:off x="1668800" y="1392233"/>
            <a:ext cx="8854400" cy="1272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4800"/>
              <a:buNone/>
              <a:defRPr/>
            </a:lvl1pPr>
            <a:lvl2pPr lvl="1" algn="l">
              <a:lnSpc>
                <a:spcPct val="100000"/>
              </a:lnSpc>
              <a:spcBef>
                <a:spcPts val="0"/>
              </a:spcBef>
              <a:spcAft>
                <a:spcPts val="0"/>
              </a:spcAft>
              <a:buSzPts val="4800"/>
              <a:buNone/>
              <a:defRPr/>
            </a:lvl2pPr>
            <a:lvl3pPr lvl="2" algn="l">
              <a:lnSpc>
                <a:spcPct val="100000"/>
              </a:lnSpc>
              <a:spcBef>
                <a:spcPts val="0"/>
              </a:spcBef>
              <a:spcAft>
                <a:spcPts val="0"/>
              </a:spcAft>
              <a:buSzPts val="4800"/>
              <a:buNone/>
              <a:defRPr/>
            </a:lvl3pPr>
            <a:lvl4pPr lvl="3" algn="l">
              <a:lnSpc>
                <a:spcPct val="100000"/>
              </a:lnSpc>
              <a:spcBef>
                <a:spcPts val="0"/>
              </a:spcBef>
              <a:spcAft>
                <a:spcPts val="0"/>
              </a:spcAft>
              <a:buSzPts val="4800"/>
              <a:buNone/>
              <a:defRPr/>
            </a:lvl4pPr>
            <a:lvl5pPr lvl="4" algn="l">
              <a:lnSpc>
                <a:spcPct val="100000"/>
              </a:lnSpc>
              <a:spcBef>
                <a:spcPts val="0"/>
              </a:spcBef>
              <a:spcAft>
                <a:spcPts val="0"/>
              </a:spcAft>
              <a:buSzPts val="4800"/>
              <a:buNone/>
              <a:defRPr/>
            </a:lvl5pPr>
            <a:lvl6pPr lvl="5" algn="l">
              <a:lnSpc>
                <a:spcPct val="100000"/>
              </a:lnSpc>
              <a:spcBef>
                <a:spcPts val="0"/>
              </a:spcBef>
              <a:spcAft>
                <a:spcPts val="0"/>
              </a:spcAft>
              <a:buSzPts val="4800"/>
              <a:buNone/>
              <a:defRPr/>
            </a:lvl6pPr>
            <a:lvl7pPr lvl="6" algn="l">
              <a:lnSpc>
                <a:spcPct val="100000"/>
              </a:lnSpc>
              <a:spcBef>
                <a:spcPts val="0"/>
              </a:spcBef>
              <a:spcAft>
                <a:spcPts val="0"/>
              </a:spcAft>
              <a:buSzPts val="4800"/>
              <a:buNone/>
              <a:defRPr/>
            </a:lvl7pPr>
            <a:lvl8pPr lvl="7" algn="l">
              <a:lnSpc>
                <a:spcPct val="100000"/>
              </a:lnSpc>
              <a:spcBef>
                <a:spcPts val="0"/>
              </a:spcBef>
              <a:spcAft>
                <a:spcPts val="0"/>
              </a:spcAft>
              <a:buSzPts val="4800"/>
              <a:buNone/>
              <a:defRPr/>
            </a:lvl8pPr>
            <a:lvl9pPr lvl="8" algn="l">
              <a:lnSpc>
                <a:spcPct val="100000"/>
              </a:lnSpc>
              <a:spcBef>
                <a:spcPts val="0"/>
              </a:spcBef>
              <a:spcAft>
                <a:spcPts val="0"/>
              </a:spcAft>
              <a:buSzPts val="4800"/>
              <a:buNone/>
              <a:defRPr/>
            </a:lvl9pPr>
          </a:lstStyle>
          <a:p/>
        </p:txBody>
      </p:sp>
      <p:sp>
        <p:nvSpPr>
          <p:cNvPr id="833" name="Google Shape;833;p219"/>
          <p:cNvSpPr txBox="1">
            <a:spLocks noGrp="1"/>
          </p:cNvSpPr>
          <p:nvPr>
            <p:ph type="body" idx="1"/>
          </p:nvPr>
        </p:nvSpPr>
        <p:spPr>
          <a:xfrm>
            <a:off x="1588867" y="2821032"/>
            <a:ext cx="4375600" cy="28696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600"/>
              </a:spcBef>
              <a:spcAft>
                <a:spcPts val="0"/>
              </a:spcAft>
              <a:buSzPts val="1400"/>
              <a:buChar char="◉"/>
              <a:defRPr/>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p:txBody>
      </p:sp>
      <p:sp>
        <p:nvSpPr>
          <p:cNvPr id="834" name="Google Shape;834;p219"/>
          <p:cNvSpPr txBox="1">
            <a:spLocks noGrp="1"/>
          </p:cNvSpPr>
          <p:nvPr>
            <p:ph type="body" idx="2"/>
          </p:nvPr>
        </p:nvSpPr>
        <p:spPr>
          <a:xfrm>
            <a:off x="6227733" y="2821032"/>
            <a:ext cx="4375600" cy="28696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600"/>
              </a:spcBef>
              <a:spcAft>
                <a:spcPts val="0"/>
              </a:spcAft>
              <a:buSzPts val="1400"/>
              <a:buChar char="◉"/>
              <a:defRPr/>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p:txBody>
      </p:sp>
      <p:pic>
        <p:nvPicPr>
          <p:cNvPr id="835" name="Google Shape;835;p219" descr="7.png"/>
          <p:cNvPicPr preferRelativeResize="0"/>
          <p:nvPr/>
        </p:nvPicPr>
        <p:blipFill rotWithShape="1">
          <a:blip r:embed="rId3"/>
          <a:srcRect l="57520" b="21763"/>
          <a:stretch>
            <a:fillRect/>
          </a:stretch>
        </p:blipFill>
        <p:spPr>
          <a:xfrm>
            <a:off x="0" y="3174100"/>
            <a:ext cx="2038533" cy="3683900"/>
          </a:xfrm>
          <a:prstGeom prst="rect">
            <a:avLst/>
          </a:prstGeom>
          <a:noFill/>
          <a:ln>
            <a:noFill/>
          </a:ln>
        </p:spPr>
      </p:pic>
      <p:pic>
        <p:nvPicPr>
          <p:cNvPr id="836" name="Google Shape;836;p219" descr="11.png"/>
          <p:cNvPicPr preferRelativeResize="0"/>
          <p:nvPr/>
        </p:nvPicPr>
        <p:blipFill rotWithShape="1">
          <a:blip r:embed="rId4"/>
          <a:srcRect r="35069" b="72214"/>
          <a:stretch>
            <a:fillRect/>
          </a:stretch>
        </p:blipFill>
        <p:spPr>
          <a:xfrm>
            <a:off x="9340900" y="4606944"/>
            <a:ext cx="2863800" cy="2251067"/>
          </a:xfrm>
          <a:prstGeom prst="rect">
            <a:avLst/>
          </a:prstGeom>
          <a:noFill/>
          <a:ln>
            <a:noFill/>
          </a:ln>
        </p:spPr>
      </p:pic>
      <p:sp>
        <p:nvSpPr>
          <p:cNvPr id="837" name="Google Shape;837;p219"/>
          <p:cNvSpPr txBox="1">
            <a:spLocks noGrp="1"/>
          </p:cNvSpPr>
          <p:nvPr>
            <p:ph type="sldNum" idx="12"/>
          </p:nvPr>
        </p:nvSpPr>
        <p:spPr>
          <a:xfrm>
            <a:off x="5730200" y="55203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matchingName="Title and Content">
  <p:cSld name="OBJECT">
    <p:spTree>
      <p:nvGrpSpPr>
        <p:cNvPr id="1" name="Shape 257"/>
        <p:cNvGrpSpPr/>
        <p:nvPr/>
      </p:nvGrpSpPr>
      <p:grpSpPr>
        <a:xfrm>
          <a:off x="0" y="0"/>
          <a:ext cx="0" cy="0"/>
          <a:chOff x="0" y="0"/>
          <a:chExt cx="0" cy="0"/>
        </a:xfrm>
      </p:grpSpPr>
      <p:sp>
        <p:nvSpPr>
          <p:cNvPr id="258" name="Google Shape;258;p111"/>
          <p:cNvSpPr txBox="1">
            <a:spLocks noGrp="1"/>
          </p:cNvSpPr>
          <p:nvPr>
            <p:ph type="title"/>
          </p:nvPr>
        </p:nvSpPr>
        <p:spPr>
          <a:xfrm>
            <a:off x="1524000" y="78910"/>
            <a:ext cx="9133731"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9" name="Google Shape;259;p111"/>
          <p:cNvSpPr txBox="1">
            <a:spLocks noGrp="1"/>
          </p:cNvSpPr>
          <p:nvPr>
            <p:ph type="body" idx="1"/>
          </p:nvPr>
        </p:nvSpPr>
        <p:spPr>
          <a:xfrm>
            <a:off x="1528572" y="1485900"/>
            <a:ext cx="9134856" cy="4152901"/>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350"/>
              </a:spcBef>
              <a:spcAft>
                <a:spcPts val="0"/>
              </a:spcAft>
              <a:buSzPts val="1800"/>
              <a:buChar char="•"/>
              <a:defRPr/>
            </a:lvl1pPr>
            <a:lvl2pPr marL="914400" lvl="1" indent="-342900" algn="l">
              <a:lnSpc>
                <a:spcPct val="100000"/>
              </a:lnSpc>
              <a:spcBef>
                <a:spcPts val="750"/>
              </a:spcBef>
              <a:spcAft>
                <a:spcPts val="0"/>
              </a:spcAft>
              <a:buSzPts val="1800"/>
              <a:buChar char="•"/>
              <a:defRPr/>
            </a:lvl2pPr>
            <a:lvl3pPr marL="1371600" lvl="2" indent="-342900" algn="l">
              <a:lnSpc>
                <a:spcPct val="100000"/>
              </a:lnSpc>
              <a:spcBef>
                <a:spcPts val="600"/>
              </a:spcBef>
              <a:spcAft>
                <a:spcPts val="0"/>
              </a:spcAft>
              <a:buSzPts val="18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281940" algn="l">
              <a:lnSpc>
                <a:spcPct val="90000"/>
              </a:lnSpc>
              <a:spcBef>
                <a:spcPts val="600"/>
              </a:spcBef>
              <a:spcAft>
                <a:spcPts val="0"/>
              </a:spcAft>
              <a:buClr>
                <a:schemeClr val="dk1"/>
              </a:buClr>
              <a:buSzPts val="840"/>
              <a:buChar char="•"/>
              <a:defRPr/>
            </a:lvl6pPr>
            <a:lvl7pPr marL="3200400" lvl="6" indent="-281940" algn="l">
              <a:lnSpc>
                <a:spcPct val="90000"/>
              </a:lnSpc>
              <a:spcBef>
                <a:spcPts val="600"/>
              </a:spcBef>
              <a:spcAft>
                <a:spcPts val="0"/>
              </a:spcAft>
              <a:buClr>
                <a:schemeClr val="dk1"/>
              </a:buClr>
              <a:buSzPts val="840"/>
              <a:buChar char="•"/>
              <a:defRPr/>
            </a:lvl7pPr>
            <a:lvl8pPr marL="3657600" lvl="7" indent="-281940" algn="l">
              <a:lnSpc>
                <a:spcPct val="90000"/>
              </a:lnSpc>
              <a:spcBef>
                <a:spcPts val="600"/>
              </a:spcBef>
              <a:spcAft>
                <a:spcPts val="0"/>
              </a:spcAft>
              <a:buClr>
                <a:schemeClr val="dk1"/>
              </a:buClr>
              <a:buSzPts val="840"/>
              <a:buChar char="•"/>
              <a:defRPr/>
            </a:lvl8pPr>
            <a:lvl9pPr marL="4114800" lvl="8" indent="-281940" algn="l">
              <a:lnSpc>
                <a:spcPct val="90000"/>
              </a:lnSpc>
              <a:spcBef>
                <a:spcPts val="600"/>
              </a:spcBef>
              <a:spcAft>
                <a:spcPts val="0"/>
              </a:spcAft>
              <a:buClr>
                <a:schemeClr val="dk1"/>
              </a:buClr>
              <a:buSzPts val="840"/>
              <a:buChar char="•"/>
              <a:defRPr/>
            </a:lvl9pPr>
          </a:lstStyle>
          <a:p/>
        </p:txBody>
      </p:sp>
      <p:sp>
        <p:nvSpPr>
          <p:cNvPr id="260" name="Google Shape;260;p111"/>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1" name="Google Shape;261;p111"/>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2" name="Google Shape;262;p111"/>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838"/>
        <p:cNvGrpSpPr/>
        <p:nvPr/>
      </p:nvGrpSpPr>
      <p:grpSpPr>
        <a:xfrm>
          <a:off x="0" y="0"/>
          <a:ext cx="0" cy="0"/>
          <a:chOff x="0" y="0"/>
          <a:chExt cx="0" cy="0"/>
        </a:xfrm>
      </p:grpSpPr>
      <p:pic>
        <p:nvPicPr>
          <p:cNvPr id="839" name="Google Shape;839;p220" descr="11.png"/>
          <p:cNvPicPr preferRelativeResize="0"/>
          <p:nvPr/>
        </p:nvPicPr>
        <p:blipFill rotWithShape="1">
          <a:blip r:embed="rId2"/>
          <a:srcRect l="45000" b="3157"/>
          <a:stretch>
            <a:fillRect/>
          </a:stretch>
        </p:blipFill>
        <p:spPr>
          <a:xfrm>
            <a:off x="-14685" y="1778052"/>
            <a:ext cx="1575033" cy="5094632"/>
          </a:xfrm>
          <a:prstGeom prst="rect">
            <a:avLst/>
          </a:prstGeom>
          <a:noFill/>
          <a:ln>
            <a:noFill/>
          </a:ln>
        </p:spPr>
      </p:pic>
      <p:pic>
        <p:nvPicPr>
          <p:cNvPr id="840" name="Google Shape;840;p220" descr="4.png"/>
          <p:cNvPicPr preferRelativeResize="0"/>
          <p:nvPr/>
        </p:nvPicPr>
        <p:blipFill rotWithShape="1">
          <a:blip r:embed="rId3"/>
          <a:srcRect l="-5401" t="-6270" r="32211" b="6270"/>
          <a:stretch>
            <a:fillRect/>
          </a:stretch>
        </p:blipFill>
        <p:spPr>
          <a:xfrm rot="-5400000" flipH="1">
            <a:off x="8391183" y="3057184"/>
            <a:ext cx="2750233" cy="4851399"/>
          </a:xfrm>
          <a:prstGeom prst="rect">
            <a:avLst/>
          </a:prstGeom>
          <a:noFill/>
          <a:ln>
            <a:noFill/>
          </a:ln>
        </p:spPr>
      </p:pic>
      <p:grpSp>
        <p:nvGrpSpPr>
          <p:cNvPr id="841" name="Google Shape;841;p220"/>
          <p:cNvGrpSpPr/>
          <p:nvPr/>
        </p:nvGrpSpPr>
        <p:grpSpPr>
          <a:xfrm>
            <a:off x="820300" y="775000"/>
            <a:ext cx="10551200" cy="5308000"/>
            <a:chOff x="615225" y="581250"/>
            <a:chExt cx="7913400" cy="3981000"/>
          </a:xfrm>
        </p:grpSpPr>
        <p:sp>
          <p:nvSpPr>
            <p:cNvPr id="842" name="Google Shape;842;p220"/>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43" name="Google Shape;843;p220"/>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44" name="Google Shape;844;p220"/>
          <p:cNvSpPr txBox="1">
            <a:spLocks noGrp="1"/>
          </p:cNvSpPr>
          <p:nvPr>
            <p:ph type="title"/>
          </p:nvPr>
        </p:nvSpPr>
        <p:spPr>
          <a:xfrm>
            <a:off x="1668800" y="1392233"/>
            <a:ext cx="8854400" cy="1272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4800"/>
              <a:buNone/>
              <a:defRPr/>
            </a:lvl1pPr>
            <a:lvl2pPr lvl="1" algn="l">
              <a:lnSpc>
                <a:spcPct val="100000"/>
              </a:lnSpc>
              <a:spcBef>
                <a:spcPts val="0"/>
              </a:spcBef>
              <a:spcAft>
                <a:spcPts val="0"/>
              </a:spcAft>
              <a:buSzPts val="4800"/>
              <a:buNone/>
              <a:defRPr/>
            </a:lvl2pPr>
            <a:lvl3pPr lvl="2" algn="l">
              <a:lnSpc>
                <a:spcPct val="100000"/>
              </a:lnSpc>
              <a:spcBef>
                <a:spcPts val="0"/>
              </a:spcBef>
              <a:spcAft>
                <a:spcPts val="0"/>
              </a:spcAft>
              <a:buSzPts val="4800"/>
              <a:buNone/>
              <a:defRPr/>
            </a:lvl3pPr>
            <a:lvl4pPr lvl="3" algn="l">
              <a:lnSpc>
                <a:spcPct val="100000"/>
              </a:lnSpc>
              <a:spcBef>
                <a:spcPts val="0"/>
              </a:spcBef>
              <a:spcAft>
                <a:spcPts val="0"/>
              </a:spcAft>
              <a:buSzPts val="4800"/>
              <a:buNone/>
              <a:defRPr/>
            </a:lvl4pPr>
            <a:lvl5pPr lvl="4" algn="l">
              <a:lnSpc>
                <a:spcPct val="100000"/>
              </a:lnSpc>
              <a:spcBef>
                <a:spcPts val="0"/>
              </a:spcBef>
              <a:spcAft>
                <a:spcPts val="0"/>
              </a:spcAft>
              <a:buSzPts val="4800"/>
              <a:buNone/>
              <a:defRPr/>
            </a:lvl5pPr>
            <a:lvl6pPr lvl="5" algn="l">
              <a:lnSpc>
                <a:spcPct val="100000"/>
              </a:lnSpc>
              <a:spcBef>
                <a:spcPts val="0"/>
              </a:spcBef>
              <a:spcAft>
                <a:spcPts val="0"/>
              </a:spcAft>
              <a:buSzPts val="4800"/>
              <a:buNone/>
              <a:defRPr/>
            </a:lvl6pPr>
            <a:lvl7pPr lvl="6" algn="l">
              <a:lnSpc>
                <a:spcPct val="100000"/>
              </a:lnSpc>
              <a:spcBef>
                <a:spcPts val="0"/>
              </a:spcBef>
              <a:spcAft>
                <a:spcPts val="0"/>
              </a:spcAft>
              <a:buSzPts val="4800"/>
              <a:buNone/>
              <a:defRPr/>
            </a:lvl7pPr>
            <a:lvl8pPr lvl="7" algn="l">
              <a:lnSpc>
                <a:spcPct val="100000"/>
              </a:lnSpc>
              <a:spcBef>
                <a:spcPts val="0"/>
              </a:spcBef>
              <a:spcAft>
                <a:spcPts val="0"/>
              </a:spcAft>
              <a:buSzPts val="4800"/>
              <a:buNone/>
              <a:defRPr/>
            </a:lvl8pPr>
            <a:lvl9pPr lvl="8" algn="l">
              <a:lnSpc>
                <a:spcPct val="100000"/>
              </a:lnSpc>
              <a:spcBef>
                <a:spcPts val="0"/>
              </a:spcBef>
              <a:spcAft>
                <a:spcPts val="0"/>
              </a:spcAft>
              <a:buSzPts val="4800"/>
              <a:buNone/>
              <a:defRPr/>
            </a:lvl9pPr>
          </a:lstStyle>
          <a:p/>
        </p:txBody>
      </p:sp>
      <p:sp>
        <p:nvSpPr>
          <p:cNvPr id="845" name="Google Shape;845;p220"/>
          <p:cNvSpPr txBox="1">
            <a:spLocks noGrp="1"/>
          </p:cNvSpPr>
          <p:nvPr>
            <p:ph type="body" idx="1"/>
          </p:nvPr>
        </p:nvSpPr>
        <p:spPr>
          <a:xfrm>
            <a:off x="1568133" y="2837233"/>
            <a:ext cx="2891200" cy="3112800"/>
          </a:xfrm>
          <a:prstGeom prst="rect">
            <a:avLst/>
          </a:prstGeom>
          <a:noFill/>
          <a:ln>
            <a:noFill/>
          </a:ln>
        </p:spPr>
        <p:txBody>
          <a:bodyPr spcFirstLastPara="1" wrap="square" lIns="91425" tIns="91425" rIns="91425" bIns="91425" anchor="t" anchorCtr="0">
            <a:noAutofit/>
          </a:bodyPr>
          <a:lstStyle>
            <a:lvl1pPr marL="457200" lvl="0" indent="-304800" algn="l">
              <a:lnSpc>
                <a:spcPct val="100000"/>
              </a:lnSpc>
              <a:spcBef>
                <a:spcPts val="600"/>
              </a:spcBef>
              <a:spcAft>
                <a:spcPts val="0"/>
              </a:spcAft>
              <a:buSzPts val="1200"/>
              <a:buChar char="◉"/>
              <a:defRPr sz="1200"/>
            </a:lvl1pPr>
            <a:lvl2pPr marL="914400" lvl="1" indent="-304800" algn="l">
              <a:lnSpc>
                <a:spcPct val="100000"/>
              </a:lnSpc>
              <a:spcBef>
                <a:spcPts val="0"/>
              </a:spcBef>
              <a:spcAft>
                <a:spcPts val="0"/>
              </a:spcAft>
              <a:buSzPts val="1200"/>
              <a:buChar char="◎"/>
              <a:defRPr sz="1200"/>
            </a:lvl2pPr>
            <a:lvl3pPr marL="1371600" lvl="2" indent="-304800" algn="l">
              <a:lnSpc>
                <a:spcPct val="100000"/>
              </a:lnSpc>
              <a:spcBef>
                <a:spcPts val="0"/>
              </a:spcBef>
              <a:spcAft>
                <a:spcPts val="0"/>
              </a:spcAft>
              <a:buSzPts val="1200"/>
              <a:buChar char="○"/>
              <a:defRPr sz="1200"/>
            </a:lvl3pPr>
            <a:lvl4pPr marL="1828800" lvl="3" indent="-304800" algn="l">
              <a:lnSpc>
                <a:spcPct val="100000"/>
              </a:lnSpc>
              <a:spcBef>
                <a:spcPts val="0"/>
              </a:spcBef>
              <a:spcAft>
                <a:spcPts val="0"/>
              </a:spcAft>
              <a:buSzPts val="1200"/>
              <a:buChar char="●"/>
              <a:defRPr sz="1200"/>
            </a:lvl4pPr>
            <a:lvl5pPr marL="2286000" lvl="4" indent="-304800" algn="l">
              <a:lnSpc>
                <a:spcPct val="100000"/>
              </a:lnSpc>
              <a:spcBef>
                <a:spcPts val="0"/>
              </a:spcBef>
              <a:spcAft>
                <a:spcPts val="0"/>
              </a:spcAft>
              <a:buSzPts val="1200"/>
              <a:buChar char="○"/>
              <a:defRPr sz="1200"/>
            </a:lvl5pPr>
            <a:lvl6pPr marL="2743200" lvl="5" indent="-304800" algn="l">
              <a:lnSpc>
                <a:spcPct val="100000"/>
              </a:lnSpc>
              <a:spcBef>
                <a:spcPts val="0"/>
              </a:spcBef>
              <a:spcAft>
                <a:spcPts val="0"/>
              </a:spcAft>
              <a:buSzPts val="1200"/>
              <a:buChar char="■"/>
              <a:defRPr sz="1200"/>
            </a:lvl6pPr>
            <a:lvl7pPr marL="3200400" lvl="6" indent="-304800" algn="l">
              <a:lnSpc>
                <a:spcPct val="100000"/>
              </a:lnSpc>
              <a:spcBef>
                <a:spcPts val="0"/>
              </a:spcBef>
              <a:spcAft>
                <a:spcPts val="0"/>
              </a:spcAft>
              <a:buSzPts val="1200"/>
              <a:buChar char="●"/>
              <a:defRPr sz="1200"/>
            </a:lvl7pPr>
            <a:lvl8pPr marL="3657600" lvl="7" indent="-304800" algn="l">
              <a:lnSpc>
                <a:spcPct val="100000"/>
              </a:lnSpc>
              <a:spcBef>
                <a:spcPts val="0"/>
              </a:spcBef>
              <a:spcAft>
                <a:spcPts val="0"/>
              </a:spcAft>
              <a:buSzPts val="1200"/>
              <a:buChar char="○"/>
              <a:defRPr sz="1200"/>
            </a:lvl8pPr>
            <a:lvl9pPr marL="4114800" lvl="8" indent="-304800" algn="l">
              <a:lnSpc>
                <a:spcPct val="100000"/>
              </a:lnSpc>
              <a:spcBef>
                <a:spcPts val="0"/>
              </a:spcBef>
              <a:spcAft>
                <a:spcPts val="0"/>
              </a:spcAft>
              <a:buSzPts val="1200"/>
              <a:buChar char="■"/>
              <a:defRPr sz="1200"/>
            </a:lvl9pPr>
          </a:lstStyle>
          <a:p/>
        </p:txBody>
      </p:sp>
      <p:sp>
        <p:nvSpPr>
          <p:cNvPr id="846" name="Google Shape;846;p220"/>
          <p:cNvSpPr txBox="1">
            <a:spLocks noGrp="1"/>
          </p:cNvSpPr>
          <p:nvPr>
            <p:ph type="body" idx="2"/>
          </p:nvPr>
        </p:nvSpPr>
        <p:spPr>
          <a:xfrm>
            <a:off x="4607569" y="2837233"/>
            <a:ext cx="2891200" cy="3112800"/>
          </a:xfrm>
          <a:prstGeom prst="rect">
            <a:avLst/>
          </a:prstGeom>
          <a:noFill/>
          <a:ln>
            <a:noFill/>
          </a:ln>
        </p:spPr>
        <p:txBody>
          <a:bodyPr spcFirstLastPara="1" wrap="square" lIns="91425" tIns="91425" rIns="91425" bIns="91425" anchor="t" anchorCtr="0">
            <a:noAutofit/>
          </a:bodyPr>
          <a:lstStyle>
            <a:lvl1pPr marL="457200" lvl="0" indent="-304800" algn="l">
              <a:lnSpc>
                <a:spcPct val="100000"/>
              </a:lnSpc>
              <a:spcBef>
                <a:spcPts val="600"/>
              </a:spcBef>
              <a:spcAft>
                <a:spcPts val="0"/>
              </a:spcAft>
              <a:buSzPts val="1200"/>
              <a:buChar char="◉"/>
              <a:defRPr sz="1200"/>
            </a:lvl1pPr>
            <a:lvl2pPr marL="914400" lvl="1" indent="-304800" algn="l">
              <a:lnSpc>
                <a:spcPct val="100000"/>
              </a:lnSpc>
              <a:spcBef>
                <a:spcPts val="0"/>
              </a:spcBef>
              <a:spcAft>
                <a:spcPts val="0"/>
              </a:spcAft>
              <a:buSzPts val="1200"/>
              <a:buChar char="◎"/>
              <a:defRPr sz="1200"/>
            </a:lvl2pPr>
            <a:lvl3pPr marL="1371600" lvl="2" indent="-304800" algn="l">
              <a:lnSpc>
                <a:spcPct val="100000"/>
              </a:lnSpc>
              <a:spcBef>
                <a:spcPts val="0"/>
              </a:spcBef>
              <a:spcAft>
                <a:spcPts val="0"/>
              </a:spcAft>
              <a:buSzPts val="1200"/>
              <a:buChar char="○"/>
              <a:defRPr sz="1200"/>
            </a:lvl3pPr>
            <a:lvl4pPr marL="1828800" lvl="3" indent="-304800" algn="l">
              <a:lnSpc>
                <a:spcPct val="100000"/>
              </a:lnSpc>
              <a:spcBef>
                <a:spcPts val="0"/>
              </a:spcBef>
              <a:spcAft>
                <a:spcPts val="0"/>
              </a:spcAft>
              <a:buSzPts val="1200"/>
              <a:buChar char="●"/>
              <a:defRPr sz="1200"/>
            </a:lvl4pPr>
            <a:lvl5pPr marL="2286000" lvl="4" indent="-304800" algn="l">
              <a:lnSpc>
                <a:spcPct val="100000"/>
              </a:lnSpc>
              <a:spcBef>
                <a:spcPts val="0"/>
              </a:spcBef>
              <a:spcAft>
                <a:spcPts val="0"/>
              </a:spcAft>
              <a:buSzPts val="1200"/>
              <a:buChar char="○"/>
              <a:defRPr sz="1200"/>
            </a:lvl5pPr>
            <a:lvl6pPr marL="2743200" lvl="5" indent="-304800" algn="l">
              <a:lnSpc>
                <a:spcPct val="100000"/>
              </a:lnSpc>
              <a:spcBef>
                <a:spcPts val="0"/>
              </a:spcBef>
              <a:spcAft>
                <a:spcPts val="0"/>
              </a:spcAft>
              <a:buSzPts val="1200"/>
              <a:buChar char="■"/>
              <a:defRPr sz="1200"/>
            </a:lvl6pPr>
            <a:lvl7pPr marL="3200400" lvl="6" indent="-304800" algn="l">
              <a:lnSpc>
                <a:spcPct val="100000"/>
              </a:lnSpc>
              <a:spcBef>
                <a:spcPts val="0"/>
              </a:spcBef>
              <a:spcAft>
                <a:spcPts val="0"/>
              </a:spcAft>
              <a:buSzPts val="1200"/>
              <a:buChar char="●"/>
              <a:defRPr sz="1200"/>
            </a:lvl7pPr>
            <a:lvl8pPr marL="3657600" lvl="7" indent="-304800" algn="l">
              <a:lnSpc>
                <a:spcPct val="100000"/>
              </a:lnSpc>
              <a:spcBef>
                <a:spcPts val="0"/>
              </a:spcBef>
              <a:spcAft>
                <a:spcPts val="0"/>
              </a:spcAft>
              <a:buSzPts val="1200"/>
              <a:buChar char="○"/>
              <a:defRPr sz="1200"/>
            </a:lvl8pPr>
            <a:lvl9pPr marL="4114800" lvl="8" indent="-304800" algn="l">
              <a:lnSpc>
                <a:spcPct val="100000"/>
              </a:lnSpc>
              <a:spcBef>
                <a:spcPts val="0"/>
              </a:spcBef>
              <a:spcAft>
                <a:spcPts val="0"/>
              </a:spcAft>
              <a:buSzPts val="1200"/>
              <a:buChar char="■"/>
              <a:defRPr sz="1200"/>
            </a:lvl9pPr>
          </a:lstStyle>
          <a:p/>
        </p:txBody>
      </p:sp>
      <p:sp>
        <p:nvSpPr>
          <p:cNvPr id="847" name="Google Shape;847;p220"/>
          <p:cNvSpPr txBox="1">
            <a:spLocks noGrp="1"/>
          </p:cNvSpPr>
          <p:nvPr>
            <p:ph type="body" idx="3"/>
          </p:nvPr>
        </p:nvSpPr>
        <p:spPr>
          <a:xfrm>
            <a:off x="7647005" y="2837233"/>
            <a:ext cx="2891200" cy="3112800"/>
          </a:xfrm>
          <a:prstGeom prst="rect">
            <a:avLst/>
          </a:prstGeom>
          <a:noFill/>
          <a:ln>
            <a:noFill/>
          </a:ln>
        </p:spPr>
        <p:txBody>
          <a:bodyPr spcFirstLastPara="1" wrap="square" lIns="91425" tIns="91425" rIns="91425" bIns="91425" anchor="t" anchorCtr="0">
            <a:noAutofit/>
          </a:bodyPr>
          <a:lstStyle>
            <a:lvl1pPr marL="457200" lvl="0" indent="-304800" algn="l">
              <a:lnSpc>
                <a:spcPct val="100000"/>
              </a:lnSpc>
              <a:spcBef>
                <a:spcPts val="600"/>
              </a:spcBef>
              <a:spcAft>
                <a:spcPts val="0"/>
              </a:spcAft>
              <a:buSzPts val="1200"/>
              <a:buChar char="◉"/>
              <a:defRPr sz="1200"/>
            </a:lvl1pPr>
            <a:lvl2pPr marL="914400" lvl="1" indent="-304800" algn="l">
              <a:lnSpc>
                <a:spcPct val="100000"/>
              </a:lnSpc>
              <a:spcBef>
                <a:spcPts val="0"/>
              </a:spcBef>
              <a:spcAft>
                <a:spcPts val="0"/>
              </a:spcAft>
              <a:buSzPts val="1200"/>
              <a:buChar char="◎"/>
              <a:defRPr sz="1200"/>
            </a:lvl2pPr>
            <a:lvl3pPr marL="1371600" lvl="2" indent="-304800" algn="l">
              <a:lnSpc>
                <a:spcPct val="100000"/>
              </a:lnSpc>
              <a:spcBef>
                <a:spcPts val="0"/>
              </a:spcBef>
              <a:spcAft>
                <a:spcPts val="0"/>
              </a:spcAft>
              <a:buSzPts val="1200"/>
              <a:buChar char="○"/>
              <a:defRPr sz="1200"/>
            </a:lvl3pPr>
            <a:lvl4pPr marL="1828800" lvl="3" indent="-304800" algn="l">
              <a:lnSpc>
                <a:spcPct val="100000"/>
              </a:lnSpc>
              <a:spcBef>
                <a:spcPts val="0"/>
              </a:spcBef>
              <a:spcAft>
                <a:spcPts val="0"/>
              </a:spcAft>
              <a:buSzPts val="1200"/>
              <a:buChar char="●"/>
              <a:defRPr sz="1200"/>
            </a:lvl4pPr>
            <a:lvl5pPr marL="2286000" lvl="4" indent="-304800" algn="l">
              <a:lnSpc>
                <a:spcPct val="100000"/>
              </a:lnSpc>
              <a:spcBef>
                <a:spcPts val="0"/>
              </a:spcBef>
              <a:spcAft>
                <a:spcPts val="0"/>
              </a:spcAft>
              <a:buSzPts val="1200"/>
              <a:buChar char="○"/>
              <a:defRPr sz="1200"/>
            </a:lvl5pPr>
            <a:lvl6pPr marL="2743200" lvl="5" indent="-304800" algn="l">
              <a:lnSpc>
                <a:spcPct val="100000"/>
              </a:lnSpc>
              <a:spcBef>
                <a:spcPts val="0"/>
              </a:spcBef>
              <a:spcAft>
                <a:spcPts val="0"/>
              </a:spcAft>
              <a:buSzPts val="1200"/>
              <a:buChar char="■"/>
              <a:defRPr sz="1200"/>
            </a:lvl6pPr>
            <a:lvl7pPr marL="3200400" lvl="6" indent="-304800" algn="l">
              <a:lnSpc>
                <a:spcPct val="100000"/>
              </a:lnSpc>
              <a:spcBef>
                <a:spcPts val="0"/>
              </a:spcBef>
              <a:spcAft>
                <a:spcPts val="0"/>
              </a:spcAft>
              <a:buSzPts val="1200"/>
              <a:buChar char="●"/>
              <a:defRPr sz="1200"/>
            </a:lvl7pPr>
            <a:lvl8pPr marL="3657600" lvl="7" indent="-304800" algn="l">
              <a:lnSpc>
                <a:spcPct val="100000"/>
              </a:lnSpc>
              <a:spcBef>
                <a:spcPts val="0"/>
              </a:spcBef>
              <a:spcAft>
                <a:spcPts val="0"/>
              </a:spcAft>
              <a:buSzPts val="1200"/>
              <a:buChar char="○"/>
              <a:defRPr sz="1200"/>
            </a:lvl8pPr>
            <a:lvl9pPr marL="4114800" lvl="8" indent="-304800" algn="l">
              <a:lnSpc>
                <a:spcPct val="100000"/>
              </a:lnSpc>
              <a:spcBef>
                <a:spcPts val="0"/>
              </a:spcBef>
              <a:spcAft>
                <a:spcPts val="0"/>
              </a:spcAft>
              <a:buSzPts val="1200"/>
              <a:buChar char="■"/>
              <a:defRPr sz="1200"/>
            </a:lvl9pPr>
          </a:lstStyle>
          <a:p/>
        </p:txBody>
      </p:sp>
      <p:pic>
        <p:nvPicPr>
          <p:cNvPr id="848" name="Google Shape;848;p220" descr="1.png"/>
          <p:cNvPicPr preferRelativeResize="0"/>
          <p:nvPr/>
        </p:nvPicPr>
        <p:blipFill rotWithShape="1">
          <a:blip r:embed="rId4"/>
          <a:srcRect l="-13089" t="-8865" r="39793" b="42702"/>
          <a:stretch>
            <a:fillRect/>
          </a:stretch>
        </p:blipFill>
        <p:spPr>
          <a:xfrm rot="-5400000">
            <a:off x="9258299" y="-121044"/>
            <a:ext cx="2844801" cy="3073399"/>
          </a:xfrm>
          <a:prstGeom prst="rect">
            <a:avLst/>
          </a:prstGeom>
          <a:noFill/>
          <a:ln>
            <a:noFill/>
          </a:ln>
        </p:spPr>
      </p:pic>
      <p:sp>
        <p:nvSpPr>
          <p:cNvPr id="849" name="Google Shape;849;p220"/>
          <p:cNvSpPr txBox="1">
            <a:spLocks noGrp="1"/>
          </p:cNvSpPr>
          <p:nvPr>
            <p:ph type="sldNum" idx="12"/>
          </p:nvPr>
        </p:nvSpPr>
        <p:spPr>
          <a:xfrm>
            <a:off x="5730200" y="55203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850"/>
        <p:cNvGrpSpPr/>
        <p:nvPr/>
      </p:nvGrpSpPr>
      <p:grpSpPr>
        <a:xfrm>
          <a:off x="0" y="0"/>
          <a:ext cx="0" cy="0"/>
          <a:chOff x="0" y="0"/>
          <a:chExt cx="0" cy="0"/>
        </a:xfrm>
      </p:grpSpPr>
      <p:pic>
        <p:nvPicPr>
          <p:cNvPr id="851" name="Google Shape;851;p221" descr="7.png"/>
          <p:cNvPicPr preferRelativeResize="0"/>
          <p:nvPr/>
        </p:nvPicPr>
        <p:blipFill rotWithShape="1">
          <a:blip r:embed="rId2"/>
          <a:srcRect l="49259" b="18374"/>
          <a:stretch>
            <a:fillRect/>
          </a:stretch>
        </p:blipFill>
        <p:spPr>
          <a:xfrm rot="5400000">
            <a:off x="557517" y="-582917"/>
            <a:ext cx="1971065" cy="3111500"/>
          </a:xfrm>
          <a:prstGeom prst="rect">
            <a:avLst/>
          </a:prstGeom>
          <a:noFill/>
          <a:ln>
            <a:noFill/>
          </a:ln>
        </p:spPr>
      </p:pic>
      <p:grpSp>
        <p:nvGrpSpPr>
          <p:cNvPr id="852" name="Google Shape;852;p221"/>
          <p:cNvGrpSpPr/>
          <p:nvPr/>
        </p:nvGrpSpPr>
        <p:grpSpPr>
          <a:xfrm>
            <a:off x="820300" y="775000"/>
            <a:ext cx="10551200" cy="5308000"/>
            <a:chOff x="615225" y="581250"/>
            <a:chExt cx="7913400" cy="3981000"/>
          </a:xfrm>
        </p:grpSpPr>
        <p:sp>
          <p:nvSpPr>
            <p:cNvPr id="853" name="Google Shape;853;p221"/>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54" name="Google Shape;854;p221"/>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55" name="Google Shape;855;p221"/>
          <p:cNvSpPr txBox="1">
            <a:spLocks noGrp="1"/>
          </p:cNvSpPr>
          <p:nvPr>
            <p:ph type="title"/>
          </p:nvPr>
        </p:nvSpPr>
        <p:spPr>
          <a:xfrm>
            <a:off x="1668800" y="1392233"/>
            <a:ext cx="8854400" cy="6652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pic>
        <p:nvPicPr>
          <p:cNvPr id="856" name="Google Shape;856;p221" descr="3.png"/>
          <p:cNvPicPr preferRelativeResize="0"/>
          <p:nvPr/>
        </p:nvPicPr>
        <p:blipFill rotWithShape="1">
          <a:blip r:embed="rId3"/>
          <a:srcRect r="17196" b="18533"/>
          <a:stretch>
            <a:fillRect/>
          </a:stretch>
        </p:blipFill>
        <p:spPr>
          <a:xfrm>
            <a:off x="9220200" y="3852833"/>
            <a:ext cx="2971800" cy="3005167"/>
          </a:xfrm>
          <a:prstGeom prst="rect">
            <a:avLst/>
          </a:prstGeom>
          <a:noFill/>
          <a:ln>
            <a:noFill/>
          </a:ln>
        </p:spPr>
      </p:pic>
      <p:sp>
        <p:nvSpPr>
          <p:cNvPr id="857" name="Google Shape;857;p221"/>
          <p:cNvSpPr txBox="1">
            <a:spLocks noGrp="1"/>
          </p:cNvSpPr>
          <p:nvPr>
            <p:ph type="sldNum" idx="12"/>
          </p:nvPr>
        </p:nvSpPr>
        <p:spPr>
          <a:xfrm>
            <a:off x="5730200" y="55203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58"/>
        <p:cNvGrpSpPr/>
        <p:nvPr/>
      </p:nvGrpSpPr>
      <p:grpSpPr>
        <a:xfrm>
          <a:off x="0" y="0"/>
          <a:ext cx="0" cy="0"/>
          <a:chOff x="0" y="0"/>
          <a:chExt cx="0" cy="0"/>
        </a:xfrm>
      </p:grpSpPr>
      <p:pic>
        <p:nvPicPr>
          <p:cNvPr id="859" name="Google Shape;859;p222" descr="3.png"/>
          <p:cNvPicPr preferRelativeResize="0"/>
          <p:nvPr/>
        </p:nvPicPr>
        <p:blipFill rotWithShape="1">
          <a:blip r:embed="rId2"/>
          <a:srcRect r="17196" b="18533"/>
          <a:stretch>
            <a:fillRect/>
          </a:stretch>
        </p:blipFill>
        <p:spPr>
          <a:xfrm>
            <a:off x="9220200" y="3852833"/>
            <a:ext cx="2971800" cy="3005167"/>
          </a:xfrm>
          <a:prstGeom prst="rect">
            <a:avLst/>
          </a:prstGeom>
          <a:noFill/>
          <a:ln>
            <a:noFill/>
          </a:ln>
        </p:spPr>
      </p:pic>
      <p:grpSp>
        <p:nvGrpSpPr>
          <p:cNvPr id="860" name="Google Shape;860;p222"/>
          <p:cNvGrpSpPr/>
          <p:nvPr/>
        </p:nvGrpSpPr>
        <p:grpSpPr>
          <a:xfrm>
            <a:off x="820300" y="775000"/>
            <a:ext cx="10551200" cy="5308000"/>
            <a:chOff x="615225" y="581250"/>
            <a:chExt cx="7913400" cy="3981000"/>
          </a:xfrm>
        </p:grpSpPr>
        <p:sp>
          <p:nvSpPr>
            <p:cNvPr id="861" name="Google Shape;861;p222"/>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62" name="Google Shape;862;p222"/>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863" name="Google Shape;863;p222"/>
          <p:cNvSpPr txBox="1">
            <a:spLocks noGrp="1"/>
          </p:cNvSpPr>
          <p:nvPr>
            <p:ph type="body" idx="1"/>
          </p:nvPr>
        </p:nvSpPr>
        <p:spPr>
          <a:xfrm>
            <a:off x="1181100" y="5265467"/>
            <a:ext cx="9830000" cy="692800"/>
          </a:xfrm>
          <a:prstGeom prst="rect">
            <a:avLst/>
          </a:prstGeom>
          <a:noFill/>
          <a:ln>
            <a:noFill/>
          </a:ln>
        </p:spPr>
        <p:txBody>
          <a:bodyPr spcFirstLastPara="1" wrap="square" lIns="91425" tIns="91425" rIns="91425" bIns="91425" anchor="b" anchorCtr="0">
            <a:noAutofit/>
          </a:bodyPr>
          <a:lstStyle>
            <a:lvl1pPr marL="457200" lvl="0" indent="-228600" algn="ctr">
              <a:lnSpc>
                <a:spcPct val="100000"/>
              </a:lnSpc>
              <a:spcBef>
                <a:spcPts val="360"/>
              </a:spcBef>
              <a:spcAft>
                <a:spcPts val="0"/>
              </a:spcAft>
              <a:buSzPts val="1200"/>
              <a:buNone/>
              <a:defRPr sz="1200"/>
            </a:lvl1pPr>
          </a:lstStyle>
          <a:p/>
        </p:txBody>
      </p:sp>
      <p:pic>
        <p:nvPicPr>
          <p:cNvPr id="864" name="Google Shape;864;p222" descr="7.png"/>
          <p:cNvPicPr preferRelativeResize="0"/>
          <p:nvPr/>
        </p:nvPicPr>
        <p:blipFill rotWithShape="1">
          <a:blip r:embed="rId3"/>
          <a:srcRect l="49259" b="18374"/>
          <a:stretch>
            <a:fillRect/>
          </a:stretch>
        </p:blipFill>
        <p:spPr>
          <a:xfrm rot="5400000">
            <a:off x="557517" y="-582917"/>
            <a:ext cx="1971065" cy="3111500"/>
          </a:xfrm>
          <a:prstGeom prst="rect">
            <a:avLst/>
          </a:prstGeom>
          <a:noFill/>
          <a:ln>
            <a:noFill/>
          </a:ln>
        </p:spPr>
      </p:pic>
      <p:sp>
        <p:nvSpPr>
          <p:cNvPr id="865" name="Google Shape;865;p222"/>
          <p:cNvSpPr txBox="1">
            <a:spLocks noGrp="1"/>
          </p:cNvSpPr>
          <p:nvPr>
            <p:ph type="sldNum" idx="12"/>
          </p:nvPr>
        </p:nvSpPr>
        <p:spPr>
          <a:xfrm>
            <a:off x="5730200" y="60283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866"/>
        <p:cNvGrpSpPr/>
        <p:nvPr/>
      </p:nvGrpSpPr>
      <p:grpSpPr>
        <a:xfrm>
          <a:off x="0" y="0"/>
          <a:ext cx="0" cy="0"/>
          <a:chOff x="0" y="0"/>
          <a:chExt cx="0" cy="0"/>
        </a:xfrm>
      </p:grpSpPr>
      <p:pic>
        <p:nvPicPr>
          <p:cNvPr id="867" name="Google Shape;867;p223" descr="5.png"/>
          <p:cNvPicPr preferRelativeResize="0"/>
          <p:nvPr/>
        </p:nvPicPr>
        <p:blipFill rotWithShape="1">
          <a:blip r:embed="rId2"/>
          <a:srcRect r="40695" b="12701"/>
          <a:stretch>
            <a:fillRect/>
          </a:stretch>
        </p:blipFill>
        <p:spPr>
          <a:xfrm>
            <a:off x="10303973" y="2519800"/>
            <a:ext cx="1888027" cy="4338200"/>
          </a:xfrm>
          <a:prstGeom prst="rect">
            <a:avLst/>
          </a:prstGeom>
          <a:noFill/>
          <a:ln>
            <a:noFill/>
          </a:ln>
        </p:spPr>
      </p:pic>
      <p:pic>
        <p:nvPicPr>
          <p:cNvPr id="868" name="Google Shape;868;p223" descr="11.png"/>
          <p:cNvPicPr preferRelativeResize="0"/>
          <p:nvPr/>
        </p:nvPicPr>
        <p:blipFill rotWithShape="1">
          <a:blip r:embed="rId3"/>
          <a:srcRect l="43534" b="9942"/>
          <a:stretch>
            <a:fillRect/>
          </a:stretch>
        </p:blipFill>
        <p:spPr>
          <a:xfrm rot="-5400000" flipH="1">
            <a:off x="9147633" y="-1507667"/>
            <a:ext cx="1549400" cy="4539333"/>
          </a:xfrm>
          <a:prstGeom prst="rect">
            <a:avLst/>
          </a:prstGeom>
          <a:noFill/>
          <a:ln>
            <a:noFill/>
          </a:ln>
        </p:spPr>
      </p:pic>
      <p:pic>
        <p:nvPicPr>
          <p:cNvPr id="869" name="Google Shape;869;p223" descr="11.png"/>
          <p:cNvPicPr preferRelativeResize="0"/>
          <p:nvPr/>
        </p:nvPicPr>
        <p:blipFill rotWithShape="1">
          <a:blip r:embed="rId3"/>
          <a:srcRect r="35069" b="2780"/>
          <a:stretch>
            <a:fillRect/>
          </a:stretch>
        </p:blipFill>
        <p:spPr>
          <a:xfrm rot="5400000">
            <a:off x="1648267" y="3299267"/>
            <a:ext cx="1897767" cy="5219700"/>
          </a:xfrm>
          <a:prstGeom prst="rect">
            <a:avLst/>
          </a:prstGeom>
          <a:noFill/>
          <a:ln>
            <a:noFill/>
          </a:ln>
        </p:spPr>
      </p:pic>
      <p:grpSp>
        <p:nvGrpSpPr>
          <p:cNvPr id="870" name="Google Shape;870;p223"/>
          <p:cNvGrpSpPr/>
          <p:nvPr/>
        </p:nvGrpSpPr>
        <p:grpSpPr>
          <a:xfrm>
            <a:off x="820300" y="775000"/>
            <a:ext cx="10551200" cy="5308000"/>
            <a:chOff x="615225" y="581250"/>
            <a:chExt cx="7913400" cy="3981000"/>
          </a:xfrm>
        </p:grpSpPr>
        <p:sp>
          <p:nvSpPr>
            <p:cNvPr id="871" name="Google Shape;871;p223"/>
            <p:cNvSpPr/>
            <p:nvPr/>
          </p:nvSpPr>
          <p:spPr>
            <a:xfrm>
              <a:off x="615225" y="581250"/>
              <a:ext cx="7913400" cy="3981000"/>
            </a:xfrm>
            <a:prstGeom prst="rect">
              <a:avLst/>
            </a:prstGeom>
            <a:solidFill>
              <a:srgbClr val="FFFFFF">
                <a:alpha val="92549"/>
              </a:srgbClr>
            </a:solid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872" name="Google Shape;872;p223"/>
            <p:cNvSpPr/>
            <p:nvPr/>
          </p:nvSpPr>
          <p:spPr>
            <a:xfrm>
              <a:off x="704880" y="666850"/>
              <a:ext cx="7734000" cy="3809700"/>
            </a:xfrm>
            <a:prstGeom prst="rect">
              <a:avLst/>
            </a:prstGeom>
            <a:noFill/>
            <a:ln w="9525" cap="flat" cmpd="sng">
              <a:solidFill>
                <a:srgbClr val="231F1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pic>
        <p:nvPicPr>
          <p:cNvPr id="873" name="Google Shape;873;p223" descr="2.png"/>
          <p:cNvPicPr preferRelativeResize="0"/>
          <p:nvPr/>
        </p:nvPicPr>
        <p:blipFill rotWithShape="1">
          <a:blip r:embed="rId4"/>
          <a:srcRect l="45142" t="-12064" b="21353"/>
          <a:stretch>
            <a:fillRect/>
          </a:stretch>
        </p:blipFill>
        <p:spPr>
          <a:xfrm rot="5400000">
            <a:off x="1265599" y="-1291000"/>
            <a:ext cx="2205901" cy="4762501"/>
          </a:xfrm>
          <a:prstGeom prst="rect">
            <a:avLst/>
          </a:prstGeom>
          <a:noFill/>
          <a:ln>
            <a:noFill/>
          </a:ln>
        </p:spPr>
      </p:pic>
      <p:pic>
        <p:nvPicPr>
          <p:cNvPr id="874" name="Google Shape;874;p223" descr="6.png"/>
          <p:cNvPicPr preferRelativeResize="0"/>
          <p:nvPr/>
        </p:nvPicPr>
        <p:blipFill rotWithShape="1">
          <a:blip r:embed="rId5"/>
          <a:srcRect l="11089" r="-11089" b="16540"/>
          <a:stretch>
            <a:fillRect/>
          </a:stretch>
        </p:blipFill>
        <p:spPr>
          <a:xfrm flipH="1">
            <a:off x="10185400" y="4803301"/>
            <a:ext cx="2006600" cy="2054697"/>
          </a:xfrm>
          <a:prstGeom prst="rect">
            <a:avLst/>
          </a:prstGeom>
          <a:noFill/>
          <a:ln>
            <a:noFill/>
          </a:ln>
        </p:spPr>
      </p:pic>
      <p:sp>
        <p:nvSpPr>
          <p:cNvPr id="875" name="Google Shape;875;p223"/>
          <p:cNvSpPr txBox="1">
            <a:spLocks noGrp="1"/>
          </p:cNvSpPr>
          <p:nvPr>
            <p:ph type="sldNum" idx="12"/>
          </p:nvPr>
        </p:nvSpPr>
        <p:spPr>
          <a:xfrm>
            <a:off x="5730200" y="55203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Just plants">
  <p:cSld name="BLANK_1">
    <p:spTree>
      <p:nvGrpSpPr>
        <p:cNvPr id="1" name="Shape 876"/>
        <p:cNvGrpSpPr/>
        <p:nvPr/>
      </p:nvGrpSpPr>
      <p:grpSpPr>
        <a:xfrm>
          <a:off x="0" y="0"/>
          <a:ext cx="0" cy="0"/>
          <a:chOff x="0" y="0"/>
          <a:chExt cx="0" cy="0"/>
        </a:xfrm>
      </p:grpSpPr>
      <p:pic>
        <p:nvPicPr>
          <p:cNvPr id="877" name="Google Shape;877;p224" descr="11.png"/>
          <p:cNvPicPr preferRelativeResize="0"/>
          <p:nvPr/>
        </p:nvPicPr>
        <p:blipFill rotWithShape="1">
          <a:blip r:embed="rId2"/>
          <a:srcRect l="43534"/>
          <a:stretch>
            <a:fillRect/>
          </a:stretch>
        </p:blipFill>
        <p:spPr>
          <a:xfrm rot="-5400000" flipH="1">
            <a:off x="6769216" y="-1758149"/>
            <a:ext cx="1549400" cy="5040299"/>
          </a:xfrm>
          <a:prstGeom prst="rect">
            <a:avLst/>
          </a:prstGeom>
          <a:noFill/>
          <a:ln>
            <a:noFill/>
          </a:ln>
        </p:spPr>
      </p:pic>
      <p:pic>
        <p:nvPicPr>
          <p:cNvPr id="878" name="Google Shape;878;p224" descr="2.png"/>
          <p:cNvPicPr preferRelativeResize="0"/>
          <p:nvPr/>
        </p:nvPicPr>
        <p:blipFill rotWithShape="1">
          <a:blip r:embed="rId3"/>
          <a:srcRect l="45142" t="-12064" b="21353"/>
          <a:stretch>
            <a:fillRect/>
          </a:stretch>
        </p:blipFill>
        <p:spPr>
          <a:xfrm rot="5400000">
            <a:off x="1422399" y="-1447800"/>
            <a:ext cx="2476501" cy="5346701"/>
          </a:xfrm>
          <a:prstGeom prst="rect">
            <a:avLst/>
          </a:prstGeom>
          <a:noFill/>
          <a:ln>
            <a:noFill/>
          </a:ln>
        </p:spPr>
      </p:pic>
      <p:pic>
        <p:nvPicPr>
          <p:cNvPr id="879" name="Google Shape;879;p224" descr="11.png"/>
          <p:cNvPicPr preferRelativeResize="0"/>
          <p:nvPr/>
        </p:nvPicPr>
        <p:blipFill rotWithShape="1">
          <a:blip r:embed="rId2"/>
          <a:srcRect r="35069" b="2780"/>
          <a:stretch>
            <a:fillRect/>
          </a:stretch>
        </p:blipFill>
        <p:spPr>
          <a:xfrm rot="5400000">
            <a:off x="3553267" y="3299267"/>
            <a:ext cx="1897767" cy="5219700"/>
          </a:xfrm>
          <a:prstGeom prst="rect">
            <a:avLst/>
          </a:prstGeom>
          <a:noFill/>
          <a:ln>
            <a:noFill/>
          </a:ln>
        </p:spPr>
      </p:pic>
      <p:pic>
        <p:nvPicPr>
          <p:cNvPr id="880" name="Google Shape;880;p224" descr="7.png"/>
          <p:cNvPicPr preferRelativeResize="0"/>
          <p:nvPr/>
        </p:nvPicPr>
        <p:blipFill rotWithShape="1">
          <a:blip r:embed="rId4"/>
          <a:srcRect r="20660" b="38811"/>
          <a:stretch>
            <a:fillRect/>
          </a:stretch>
        </p:blipFill>
        <p:spPr>
          <a:xfrm>
            <a:off x="7962900" y="3657533"/>
            <a:ext cx="4229099" cy="3200467"/>
          </a:xfrm>
          <a:prstGeom prst="rect">
            <a:avLst/>
          </a:prstGeom>
          <a:noFill/>
          <a:ln>
            <a:noFill/>
          </a:ln>
        </p:spPr>
      </p:pic>
      <p:pic>
        <p:nvPicPr>
          <p:cNvPr id="881" name="Google Shape;881;p224" descr="4.png"/>
          <p:cNvPicPr preferRelativeResize="0"/>
          <p:nvPr/>
        </p:nvPicPr>
        <p:blipFill rotWithShape="1">
          <a:blip r:embed="rId5"/>
          <a:srcRect r="26808"/>
          <a:stretch>
            <a:fillRect/>
          </a:stretch>
        </p:blipFill>
        <p:spPr>
          <a:xfrm rot="-5400000">
            <a:off x="8506200" y="-1031500"/>
            <a:ext cx="2667000" cy="4704600"/>
          </a:xfrm>
          <a:prstGeom prst="rect">
            <a:avLst/>
          </a:prstGeom>
          <a:noFill/>
          <a:ln>
            <a:noFill/>
          </a:ln>
        </p:spPr>
      </p:pic>
      <p:pic>
        <p:nvPicPr>
          <p:cNvPr id="882" name="Google Shape;882;p224" descr="1.png"/>
          <p:cNvPicPr preferRelativeResize="0"/>
          <p:nvPr/>
        </p:nvPicPr>
        <p:blipFill rotWithShape="1">
          <a:blip r:embed="rId6"/>
          <a:srcRect r="34261" b="14813"/>
          <a:stretch>
            <a:fillRect/>
          </a:stretch>
        </p:blipFill>
        <p:spPr>
          <a:xfrm flipH="1">
            <a:off x="0" y="1612900"/>
            <a:ext cx="3381967" cy="5245100"/>
          </a:xfrm>
          <a:prstGeom prst="rect">
            <a:avLst/>
          </a:prstGeom>
          <a:noFill/>
          <a:ln>
            <a:noFill/>
          </a:ln>
        </p:spPr>
      </p:pic>
      <p:pic>
        <p:nvPicPr>
          <p:cNvPr id="883" name="Google Shape;883;p224" descr="5.png"/>
          <p:cNvPicPr preferRelativeResize="0"/>
          <p:nvPr/>
        </p:nvPicPr>
        <p:blipFill rotWithShape="1">
          <a:blip r:embed="rId7"/>
          <a:srcRect r="40695" b="12701"/>
          <a:stretch>
            <a:fillRect/>
          </a:stretch>
        </p:blipFill>
        <p:spPr>
          <a:xfrm>
            <a:off x="10064067" y="1968500"/>
            <a:ext cx="2127933" cy="4889500"/>
          </a:xfrm>
          <a:prstGeom prst="rect">
            <a:avLst/>
          </a:prstGeom>
          <a:noFill/>
          <a:ln>
            <a:noFill/>
          </a:ln>
        </p:spPr>
      </p:pic>
      <p:sp>
        <p:nvSpPr>
          <p:cNvPr id="884" name="Google Shape;884;p224"/>
          <p:cNvSpPr txBox="1">
            <a:spLocks noGrp="1"/>
          </p:cNvSpPr>
          <p:nvPr>
            <p:ph type="sldNum" idx="12"/>
          </p:nvPr>
        </p:nvSpPr>
        <p:spPr>
          <a:xfrm>
            <a:off x="5730200" y="63331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000000"/>
              </a:buClr>
              <a:buSzPts val="1100"/>
              <a:buFont typeface="Tinos" panose="02020603050405020304"/>
              <a:buNone/>
              <a:defRPr sz="1100">
                <a:solidFill>
                  <a:srgbClr val="000000"/>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Just plants small">
  <p:cSld name="BLANK_1_1">
    <p:spTree>
      <p:nvGrpSpPr>
        <p:cNvPr id="1" name="Shape 885"/>
        <p:cNvGrpSpPr/>
        <p:nvPr/>
      </p:nvGrpSpPr>
      <p:grpSpPr>
        <a:xfrm>
          <a:off x="0" y="0"/>
          <a:ext cx="0" cy="0"/>
          <a:chOff x="0" y="0"/>
          <a:chExt cx="0" cy="0"/>
        </a:xfrm>
      </p:grpSpPr>
      <p:pic>
        <p:nvPicPr>
          <p:cNvPr id="886" name="Google Shape;886;p225" descr="11.png"/>
          <p:cNvPicPr preferRelativeResize="0"/>
          <p:nvPr/>
        </p:nvPicPr>
        <p:blipFill rotWithShape="1">
          <a:blip r:embed="rId2"/>
          <a:srcRect l="43534"/>
          <a:stretch>
            <a:fillRect/>
          </a:stretch>
        </p:blipFill>
        <p:spPr>
          <a:xfrm rot="-5400000" flipH="1">
            <a:off x="8598767" y="-1169267"/>
            <a:ext cx="1026659" cy="3339792"/>
          </a:xfrm>
          <a:prstGeom prst="rect">
            <a:avLst/>
          </a:prstGeom>
          <a:noFill/>
          <a:ln>
            <a:noFill/>
          </a:ln>
        </p:spPr>
      </p:pic>
      <p:pic>
        <p:nvPicPr>
          <p:cNvPr id="887" name="Google Shape;887;p225" descr="2.png"/>
          <p:cNvPicPr preferRelativeResize="0"/>
          <p:nvPr/>
        </p:nvPicPr>
        <p:blipFill rotWithShape="1">
          <a:blip r:embed="rId3"/>
          <a:srcRect l="45142" t="-12064" b="21353"/>
          <a:stretch>
            <a:fillRect/>
          </a:stretch>
        </p:blipFill>
        <p:spPr>
          <a:xfrm rot="5400000">
            <a:off x="962216" y="-987616"/>
            <a:ext cx="1682367" cy="3632200"/>
          </a:xfrm>
          <a:prstGeom prst="rect">
            <a:avLst/>
          </a:prstGeom>
          <a:noFill/>
          <a:ln>
            <a:noFill/>
          </a:ln>
        </p:spPr>
      </p:pic>
      <p:pic>
        <p:nvPicPr>
          <p:cNvPr id="888" name="Google Shape;888;p225" descr="11.png"/>
          <p:cNvPicPr preferRelativeResize="0"/>
          <p:nvPr/>
        </p:nvPicPr>
        <p:blipFill rotWithShape="1">
          <a:blip r:embed="rId2"/>
          <a:srcRect r="35069" b="2780"/>
          <a:stretch>
            <a:fillRect/>
          </a:stretch>
        </p:blipFill>
        <p:spPr>
          <a:xfrm rot="5400000">
            <a:off x="1970220" y="4884753"/>
            <a:ext cx="1052273" cy="2894221"/>
          </a:xfrm>
          <a:prstGeom prst="rect">
            <a:avLst/>
          </a:prstGeom>
          <a:noFill/>
          <a:ln>
            <a:noFill/>
          </a:ln>
        </p:spPr>
      </p:pic>
      <p:pic>
        <p:nvPicPr>
          <p:cNvPr id="889" name="Google Shape;889;p225" descr="7.png"/>
          <p:cNvPicPr preferRelativeResize="0"/>
          <p:nvPr/>
        </p:nvPicPr>
        <p:blipFill rotWithShape="1">
          <a:blip r:embed="rId4"/>
          <a:srcRect r="20660" b="38811"/>
          <a:stretch>
            <a:fillRect/>
          </a:stretch>
        </p:blipFill>
        <p:spPr>
          <a:xfrm>
            <a:off x="9297767" y="4667712"/>
            <a:ext cx="2894233" cy="2190287"/>
          </a:xfrm>
          <a:prstGeom prst="rect">
            <a:avLst/>
          </a:prstGeom>
          <a:noFill/>
          <a:ln>
            <a:noFill/>
          </a:ln>
        </p:spPr>
      </p:pic>
      <p:pic>
        <p:nvPicPr>
          <p:cNvPr id="890" name="Google Shape;890;p225" descr="4.png"/>
          <p:cNvPicPr preferRelativeResize="0"/>
          <p:nvPr/>
        </p:nvPicPr>
        <p:blipFill rotWithShape="1">
          <a:blip r:embed="rId5"/>
          <a:srcRect r="26808"/>
          <a:stretch>
            <a:fillRect/>
          </a:stretch>
        </p:blipFill>
        <p:spPr>
          <a:xfrm rot="-5400000">
            <a:off x="9749724" y="-687776"/>
            <a:ext cx="1767200" cy="3117352"/>
          </a:xfrm>
          <a:prstGeom prst="rect">
            <a:avLst/>
          </a:prstGeom>
          <a:noFill/>
          <a:ln>
            <a:noFill/>
          </a:ln>
        </p:spPr>
      </p:pic>
      <p:pic>
        <p:nvPicPr>
          <p:cNvPr id="891" name="Google Shape;891;p225" descr="1.png"/>
          <p:cNvPicPr preferRelativeResize="0"/>
          <p:nvPr/>
        </p:nvPicPr>
        <p:blipFill rotWithShape="1">
          <a:blip r:embed="rId6"/>
          <a:srcRect r="34261" b="14813"/>
          <a:stretch>
            <a:fillRect/>
          </a:stretch>
        </p:blipFill>
        <p:spPr>
          <a:xfrm flipH="1">
            <a:off x="-1" y="3949700"/>
            <a:ext cx="1875236" cy="2908300"/>
          </a:xfrm>
          <a:prstGeom prst="rect">
            <a:avLst/>
          </a:prstGeom>
          <a:noFill/>
          <a:ln>
            <a:noFill/>
          </a:ln>
        </p:spPr>
      </p:pic>
      <p:pic>
        <p:nvPicPr>
          <p:cNvPr id="892" name="Google Shape;892;p225" descr="5.png"/>
          <p:cNvPicPr preferRelativeResize="0"/>
          <p:nvPr/>
        </p:nvPicPr>
        <p:blipFill rotWithShape="1">
          <a:blip r:embed="rId7"/>
          <a:srcRect r="40695" b="12701"/>
          <a:stretch>
            <a:fillRect/>
          </a:stretch>
        </p:blipFill>
        <p:spPr>
          <a:xfrm>
            <a:off x="10735725" y="3511797"/>
            <a:ext cx="1456276" cy="3346201"/>
          </a:xfrm>
          <a:prstGeom prst="rect">
            <a:avLst/>
          </a:prstGeom>
          <a:noFill/>
          <a:ln>
            <a:noFill/>
          </a:ln>
        </p:spPr>
      </p:pic>
      <p:sp>
        <p:nvSpPr>
          <p:cNvPr id="893" name="Google Shape;893;p225"/>
          <p:cNvSpPr txBox="1">
            <a:spLocks noGrp="1"/>
          </p:cNvSpPr>
          <p:nvPr>
            <p:ph type="sldNum" idx="12"/>
          </p:nvPr>
        </p:nvSpPr>
        <p:spPr>
          <a:xfrm>
            <a:off x="5730200" y="6333133"/>
            <a:ext cx="731600" cy="327600"/>
          </a:xfrm>
          <a:prstGeom prst="rect">
            <a:avLst/>
          </a:prstGeom>
          <a:noFill/>
          <a:ln>
            <a:noFill/>
          </a:ln>
        </p:spPr>
        <p:txBody>
          <a:bodyPr spcFirstLastPara="1" wrap="square" lIns="91425" tIns="91425" rIns="91425" bIns="91425" anchor="t" anchorCtr="0">
            <a:noAutofit/>
          </a:bodyPr>
          <a:lstStyle>
            <a:lvl1pPr marL="0" marR="0" lvl="0"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ig photo as background">
  <p:cSld name="BLANK_1_1_1">
    <p:spTree>
      <p:nvGrpSpPr>
        <p:cNvPr id="1" name="Shape 894"/>
        <p:cNvGrpSpPr/>
        <p:nvPr/>
      </p:nvGrpSpPr>
      <p:grpSpPr>
        <a:xfrm>
          <a:off x="0" y="0"/>
          <a:ext cx="0" cy="0"/>
          <a:chOff x="0" y="0"/>
          <a:chExt cx="0" cy="0"/>
        </a:xfrm>
      </p:grpSpPr>
      <p:sp>
        <p:nvSpPr>
          <p:cNvPr id="895" name="Google Shape;895;p226"/>
          <p:cNvSpPr/>
          <p:nvPr/>
        </p:nvSpPr>
        <p:spPr>
          <a:xfrm>
            <a:off x="-12700" y="-12700"/>
            <a:ext cx="12204800" cy="6870800"/>
          </a:xfrm>
          <a:prstGeom prst="frame">
            <a:avLst>
              <a:gd name="adj1" fmla="val 6469"/>
            </a:avLst>
          </a:prstGeom>
          <a:solidFill>
            <a:srgbClr val="FFFFFF">
              <a:alpha val="50196"/>
            </a:srgbClr>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pic>
        <p:nvPicPr>
          <p:cNvPr id="896" name="Google Shape;896;p226" descr="3.png"/>
          <p:cNvPicPr preferRelativeResize="0"/>
          <p:nvPr/>
        </p:nvPicPr>
        <p:blipFill rotWithShape="1">
          <a:blip r:embed="rId2"/>
          <a:srcRect r="17196" b="18533"/>
          <a:stretch>
            <a:fillRect/>
          </a:stretch>
        </p:blipFill>
        <p:spPr>
          <a:xfrm>
            <a:off x="9220200" y="3852833"/>
            <a:ext cx="2971800" cy="3005167"/>
          </a:xfrm>
          <a:prstGeom prst="rect">
            <a:avLst/>
          </a:prstGeom>
          <a:noFill/>
          <a:ln>
            <a:noFill/>
          </a:ln>
        </p:spPr>
      </p:pic>
      <p:pic>
        <p:nvPicPr>
          <p:cNvPr id="897" name="Google Shape;897;p226" descr="7.png"/>
          <p:cNvPicPr preferRelativeResize="0"/>
          <p:nvPr/>
        </p:nvPicPr>
        <p:blipFill rotWithShape="1">
          <a:blip r:embed="rId3"/>
          <a:srcRect l="49259" b="18374"/>
          <a:stretch>
            <a:fillRect/>
          </a:stretch>
        </p:blipFill>
        <p:spPr>
          <a:xfrm rot="5400000">
            <a:off x="557517" y="-582917"/>
            <a:ext cx="1971065" cy="3111500"/>
          </a:xfrm>
          <a:prstGeom prst="rect">
            <a:avLst/>
          </a:prstGeom>
          <a:noFill/>
          <a:ln>
            <a:noFill/>
          </a:ln>
        </p:spPr>
      </p:pic>
      <p:sp>
        <p:nvSpPr>
          <p:cNvPr id="898" name="Google Shape;898;p226"/>
          <p:cNvSpPr txBox="1">
            <a:spLocks noGrp="1"/>
          </p:cNvSpPr>
          <p:nvPr>
            <p:ph type="sldNum" idx="12"/>
          </p:nvPr>
        </p:nvSpPr>
        <p:spPr>
          <a:xfrm>
            <a:off x="5730200" y="6416833"/>
            <a:ext cx="731600" cy="441200"/>
          </a:xfrm>
          <a:prstGeom prst="rect">
            <a:avLst/>
          </a:prstGeom>
          <a:noFill/>
          <a:ln>
            <a:noFill/>
          </a:ln>
        </p:spPr>
        <p:txBody>
          <a:bodyPr spcFirstLastPara="1" wrap="square" lIns="91425" tIns="91425" rIns="91425" bIns="91425" anchor="ctr" anchorCtr="0">
            <a:noAutofit/>
          </a:bodyPr>
          <a:lstStyle>
            <a:lvl1pPr marL="0" marR="0" lvl="0"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1pPr>
            <a:lvl2pPr marL="0" marR="0" lvl="1"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2pPr>
            <a:lvl3pPr marL="0" marR="0" lvl="2"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3pPr>
            <a:lvl4pPr marL="0" marR="0" lvl="3"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4pPr>
            <a:lvl5pPr marL="0" marR="0" lvl="4"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5pPr>
            <a:lvl6pPr marL="0" marR="0" lvl="5"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6pPr>
            <a:lvl7pPr marL="0" marR="0" lvl="6"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7pPr>
            <a:lvl8pPr marL="0" marR="0" lvl="7"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8pPr>
            <a:lvl9pPr marL="0" marR="0" lvl="8" indent="0" algn="ctr">
              <a:spcBef>
                <a:spcPts val="0"/>
              </a:spcBef>
              <a:spcAft>
                <a:spcPts val="0"/>
              </a:spcAft>
              <a:buClr>
                <a:srgbClr val="FFFFFF"/>
              </a:buClr>
              <a:buSzPts val="1100"/>
              <a:buFont typeface="Tinos" panose="02020603050405020304"/>
              <a:buNone/>
              <a:defRPr sz="1100">
                <a:solidFill>
                  <a:srgbClr val="FFFFFF"/>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1" name="Shape 1871"/>
        <p:cNvGrpSpPr/>
        <p:nvPr/>
      </p:nvGrpSpPr>
      <p:grpSpPr>
        <a:xfrm>
          <a:off x="0" y="0"/>
          <a:ext cx="0" cy="0"/>
          <a:chOff x="0" y="0"/>
          <a:chExt cx="0" cy="0"/>
        </a:xfrm>
      </p:grpSpPr>
      <p:grpSp>
        <p:nvGrpSpPr>
          <p:cNvPr id="1872" name="Google Shape;1872;p119"/>
          <p:cNvGrpSpPr/>
          <p:nvPr/>
        </p:nvGrpSpPr>
        <p:grpSpPr>
          <a:xfrm>
            <a:off x="0" y="5993836"/>
            <a:ext cx="12192000" cy="768387"/>
            <a:chOff x="0" y="4571577"/>
            <a:chExt cx="9144000" cy="576290"/>
          </a:xfrm>
        </p:grpSpPr>
        <p:sp>
          <p:nvSpPr>
            <p:cNvPr id="1873" name="Google Shape;1873;p119"/>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74" name="Google Shape;1874;p119"/>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75" name="Google Shape;1875;p119"/>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76" name="Google Shape;1876;p119"/>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77" name="Google Shape;1877;p119"/>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78" name="Google Shape;1878;p119"/>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79" name="Google Shape;1879;p119"/>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80" name="Google Shape;1880;p119"/>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81" name="Google Shape;1881;p119"/>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82" name="Google Shape;1882;p119"/>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1883" name="Google Shape;1883;p119"/>
          <p:cNvSpPr txBox="1">
            <a:spLocks noGrp="1"/>
          </p:cNvSpPr>
          <p:nvPr>
            <p:ph type="body" idx="1"/>
          </p:nvPr>
        </p:nvSpPr>
        <p:spPr>
          <a:xfrm>
            <a:off x="960000" y="1621003"/>
            <a:ext cx="10272000" cy="4555200"/>
          </a:xfrm>
          <a:prstGeom prst="rect">
            <a:avLst/>
          </a:prstGeom>
          <a:noFill/>
          <a:ln>
            <a:noFill/>
          </a:ln>
        </p:spPr>
        <p:txBody>
          <a:bodyPr spcFirstLastPara="1" wrap="square" lIns="91425" tIns="91425" rIns="91425" bIns="91425" anchor="t" anchorCtr="0">
            <a:noAutofit/>
          </a:bodyPr>
          <a:lstStyle>
            <a:lvl1pPr marL="457200" lvl="0" indent="-304800" algn="l">
              <a:lnSpc>
                <a:spcPct val="100000"/>
              </a:lnSpc>
              <a:spcBef>
                <a:spcPts val="0"/>
              </a:spcBef>
              <a:spcAft>
                <a:spcPts val="0"/>
              </a:spcAft>
              <a:buClr>
                <a:srgbClr val="434343"/>
              </a:buClr>
              <a:buSzPts val="1200"/>
              <a:buAutoNum type="arabicPeriod"/>
              <a:defRPr sz="1250">
                <a:solidFill>
                  <a:srgbClr val="434343"/>
                </a:solidFill>
              </a:defRPr>
            </a:lvl1pPr>
            <a:lvl2pPr marL="914400" lvl="1" indent="-304800" algn="l">
              <a:lnSpc>
                <a:spcPct val="115000"/>
              </a:lnSpc>
              <a:spcBef>
                <a:spcPts val="1600"/>
              </a:spcBef>
              <a:spcAft>
                <a:spcPts val="0"/>
              </a:spcAft>
              <a:buClr>
                <a:srgbClr val="434343"/>
              </a:buClr>
              <a:buSzPts val="1200"/>
              <a:buFont typeface="Roboto Condensed Light"/>
              <a:buAutoNum type="alphaLcPeriod"/>
              <a:defRPr>
                <a:solidFill>
                  <a:srgbClr val="434343"/>
                </a:solidFill>
              </a:defRPr>
            </a:lvl2pPr>
            <a:lvl3pPr marL="1371600" lvl="2" indent="-304800" algn="l">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algn="l">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algn="l">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algn="l">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algn="l">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algn="l">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algn="l">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p:txBody>
      </p:sp>
      <p:sp>
        <p:nvSpPr>
          <p:cNvPr id="1884" name="Google Shape;1884;p119"/>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1885" name="Google Shape;1885;p119"/>
          <p:cNvGrpSpPr/>
          <p:nvPr/>
        </p:nvGrpSpPr>
        <p:grpSpPr>
          <a:xfrm>
            <a:off x="0" y="6087100"/>
            <a:ext cx="12192000" cy="1183117"/>
            <a:chOff x="0" y="4412925"/>
            <a:chExt cx="9144000" cy="887338"/>
          </a:xfrm>
        </p:grpSpPr>
        <p:sp>
          <p:nvSpPr>
            <p:cNvPr id="1886" name="Google Shape;1886;p119"/>
            <p:cNvSpPr/>
            <p:nvPr/>
          </p:nvSpPr>
          <p:spPr>
            <a:xfrm>
              <a:off x="0" y="44129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87" name="Google Shape;1887;p119"/>
            <p:cNvSpPr/>
            <p:nvPr/>
          </p:nvSpPr>
          <p:spPr>
            <a:xfrm>
              <a:off x="911486"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88" name="Google Shape;1888;p119"/>
            <p:cNvSpPr/>
            <p:nvPr/>
          </p:nvSpPr>
          <p:spPr>
            <a:xfrm flipH="1">
              <a:off x="1838113"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89" name="Google Shape;1889;p119"/>
            <p:cNvSpPr/>
            <p:nvPr/>
          </p:nvSpPr>
          <p:spPr>
            <a:xfrm>
              <a:off x="2785105" y="45578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90" name="Google Shape;1890;p119"/>
            <p:cNvSpPr/>
            <p:nvPr/>
          </p:nvSpPr>
          <p:spPr>
            <a:xfrm>
              <a:off x="3730274" y="46921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91" name="Google Shape;1891;p119"/>
            <p:cNvSpPr/>
            <p:nvPr/>
          </p:nvSpPr>
          <p:spPr>
            <a:xfrm flipH="1">
              <a:off x="8215662" y="44129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92" name="Google Shape;1892;p119"/>
            <p:cNvSpPr/>
            <p:nvPr/>
          </p:nvSpPr>
          <p:spPr>
            <a:xfrm flipH="1">
              <a:off x="7277943"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93" name="Google Shape;1893;p119"/>
            <p:cNvSpPr/>
            <p:nvPr/>
          </p:nvSpPr>
          <p:spPr>
            <a:xfrm>
              <a:off x="6351316"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94" name="Google Shape;1894;p119"/>
            <p:cNvSpPr/>
            <p:nvPr/>
          </p:nvSpPr>
          <p:spPr>
            <a:xfrm flipH="1">
              <a:off x="5404324" y="45578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895" name="Google Shape;1895;p119"/>
            <p:cNvSpPr/>
            <p:nvPr/>
          </p:nvSpPr>
          <p:spPr>
            <a:xfrm flipH="1">
              <a:off x="4459155" y="46921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1896"/>
        <p:cNvGrpSpPr/>
        <p:nvPr/>
      </p:nvGrpSpPr>
      <p:grpSpPr>
        <a:xfrm>
          <a:off x="0" y="0"/>
          <a:ext cx="0" cy="0"/>
          <a:chOff x="0" y="0"/>
          <a:chExt cx="0" cy="0"/>
        </a:xfrm>
      </p:grpSpPr>
      <p:sp>
        <p:nvSpPr>
          <p:cNvPr id="1897" name="Google Shape;1897;p262"/>
          <p:cNvSpPr txBox="1">
            <a:spLocks noGrp="1"/>
          </p:cNvSpPr>
          <p:nvPr>
            <p:ph type="ctrTitle"/>
          </p:nvPr>
        </p:nvSpPr>
        <p:spPr>
          <a:xfrm>
            <a:off x="2479867" y="1006497"/>
            <a:ext cx="7232400" cy="2668400"/>
          </a:xfrm>
          <a:prstGeom prst="rect">
            <a:avLst/>
          </a:prstGeom>
          <a:noFill/>
          <a:ln>
            <a:noFill/>
          </a:ln>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7000">
                <a:solidFill>
                  <a:srgbClr val="191919"/>
                </a:solidFill>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898" name="Google Shape;1898;p262"/>
          <p:cNvSpPr txBox="1">
            <a:spLocks noGrp="1"/>
          </p:cNvSpPr>
          <p:nvPr>
            <p:ph type="subTitle" idx="1"/>
          </p:nvPr>
        </p:nvSpPr>
        <p:spPr>
          <a:xfrm>
            <a:off x="2479733" y="3480297"/>
            <a:ext cx="7232400" cy="634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Didact Gothic" panose="00000500000000000000"/>
                <a:ea typeface="Didact Gothic" panose="00000500000000000000"/>
                <a:cs typeface="Didact Gothic" panose="00000500000000000000"/>
                <a:sym typeface="Didact Gothic" panose="0000050000000000000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899" name="Google Shape;1899;p262"/>
          <p:cNvSpPr/>
          <p:nvPr/>
        </p:nvSpPr>
        <p:spPr>
          <a:xfrm>
            <a:off x="1576469" y="5372467"/>
            <a:ext cx="9228779" cy="1524305"/>
          </a:xfrm>
          <a:custGeom>
            <a:avLst/>
            <a:gdLst/>
            <a:ahLst/>
            <a:cxnLst/>
            <a:rect l="l" t="t" r="r" b="b"/>
            <a:pathLst>
              <a:path w="47044" h="24398" extrusionOk="0">
                <a:moveTo>
                  <a:pt x="21718" y="1"/>
                </a:moveTo>
                <a:cubicBezTo>
                  <a:pt x="21170" y="1"/>
                  <a:pt x="20611" y="15"/>
                  <a:pt x="20041" y="43"/>
                </a:cubicBezTo>
                <a:cubicBezTo>
                  <a:pt x="4817" y="819"/>
                  <a:pt x="1" y="22503"/>
                  <a:pt x="1" y="22503"/>
                </a:cubicBezTo>
                <a:lnTo>
                  <a:pt x="47044" y="24397"/>
                </a:lnTo>
                <a:cubicBezTo>
                  <a:pt x="42781" y="9259"/>
                  <a:pt x="35812" y="1"/>
                  <a:pt x="217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00" name="Google Shape;1900;p262"/>
          <p:cNvSpPr/>
          <p:nvPr/>
        </p:nvSpPr>
        <p:spPr>
          <a:xfrm>
            <a:off x="3446536" y="5583767"/>
            <a:ext cx="5241917" cy="1508087"/>
          </a:xfrm>
          <a:custGeom>
            <a:avLst/>
            <a:gdLst/>
            <a:ahLst/>
            <a:cxnLst/>
            <a:rect l="l" t="t" r="r" b="b"/>
            <a:pathLst>
              <a:path w="59712" h="17179" extrusionOk="0">
                <a:moveTo>
                  <a:pt x="34193" y="0"/>
                </a:moveTo>
                <a:cubicBezTo>
                  <a:pt x="20009" y="0"/>
                  <a:pt x="2984" y="8382"/>
                  <a:pt x="0" y="17179"/>
                </a:cubicBezTo>
                <a:lnTo>
                  <a:pt x="59711" y="17179"/>
                </a:lnTo>
                <a:lnTo>
                  <a:pt x="59620" y="14964"/>
                </a:lnTo>
                <a:lnTo>
                  <a:pt x="59346" y="7843"/>
                </a:lnTo>
                <a:cubicBezTo>
                  <a:pt x="59346" y="7843"/>
                  <a:pt x="50787" y="904"/>
                  <a:pt x="36224" y="60"/>
                </a:cubicBezTo>
                <a:cubicBezTo>
                  <a:pt x="35555" y="20"/>
                  <a:pt x="34877" y="0"/>
                  <a:pt x="34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1901" name="Google Shape;1901;p262"/>
          <p:cNvGrpSpPr/>
          <p:nvPr/>
        </p:nvGrpSpPr>
        <p:grpSpPr>
          <a:xfrm>
            <a:off x="-7587" y="4962801"/>
            <a:ext cx="5081812" cy="1952245"/>
            <a:chOff x="0" y="3707300"/>
            <a:chExt cx="3811359" cy="1464184"/>
          </a:xfrm>
        </p:grpSpPr>
        <p:sp>
          <p:nvSpPr>
            <p:cNvPr id="1902" name="Google Shape;1902;p262"/>
            <p:cNvSpPr/>
            <p:nvPr/>
          </p:nvSpPr>
          <p:spPr>
            <a:xfrm>
              <a:off x="0" y="3735275"/>
              <a:ext cx="3811359" cy="1436209"/>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03" name="Google Shape;1903;p262"/>
            <p:cNvSpPr/>
            <p:nvPr/>
          </p:nvSpPr>
          <p:spPr>
            <a:xfrm>
              <a:off x="0" y="3707300"/>
              <a:ext cx="3811359" cy="1414988"/>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04" name="Google Shape;1904;p262"/>
          <p:cNvGrpSpPr/>
          <p:nvPr/>
        </p:nvGrpSpPr>
        <p:grpSpPr>
          <a:xfrm flipH="1">
            <a:off x="7110200" y="4962801"/>
            <a:ext cx="5081812" cy="1952245"/>
            <a:chOff x="0" y="3707300"/>
            <a:chExt cx="3811359" cy="1464184"/>
          </a:xfrm>
        </p:grpSpPr>
        <p:sp>
          <p:nvSpPr>
            <p:cNvPr id="1905" name="Google Shape;1905;p262"/>
            <p:cNvSpPr/>
            <p:nvPr/>
          </p:nvSpPr>
          <p:spPr>
            <a:xfrm>
              <a:off x="0" y="3735275"/>
              <a:ext cx="3811359" cy="1436209"/>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06" name="Google Shape;1906;p262"/>
            <p:cNvSpPr/>
            <p:nvPr/>
          </p:nvSpPr>
          <p:spPr>
            <a:xfrm>
              <a:off x="0" y="3707300"/>
              <a:ext cx="3811359" cy="1414988"/>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07" name="Google Shape;1907;p262"/>
          <p:cNvGrpSpPr/>
          <p:nvPr/>
        </p:nvGrpSpPr>
        <p:grpSpPr>
          <a:xfrm>
            <a:off x="10549015" y="210196"/>
            <a:ext cx="1872580" cy="5935597"/>
            <a:chOff x="7911761" y="157647"/>
            <a:chExt cx="1404435" cy="4451698"/>
          </a:xfrm>
        </p:grpSpPr>
        <p:sp>
          <p:nvSpPr>
            <p:cNvPr id="1908" name="Google Shape;1908;p262"/>
            <p:cNvSpPr/>
            <p:nvPr/>
          </p:nvSpPr>
          <p:spPr>
            <a:xfrm>
              <a:off x="8113524" y="1576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09" name="Google Shape;1909;p262"/>
            <p:cNvSpPr/>
            <p:nvPr/>
          </p:nvSpPr>
          <p:spPr>
            <a:xfrm>
              <a:off x="8862773" y="14237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0" name="Google Shape;1910;p262"/>
            <p:cNvSpPr/>
            <p:nvPr/>
          </p:nvSpPr>
          <p:spPr>
            <a:xfrm>
              <a:off x="8063667" y="19587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1" name="Google Shape;1911;p262"/>
            <p:cNvSpPr/>
            <p:nvPr/>
          </p:nvSpPr>
          <p:spPr>
            <a:xfrm>
              <a:off x="8586274" y="3878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2" name="Google Shape;1912;p262"/>
            <p:cNvSpPr/>
            <p:nvPr/>
          </p:nvSpPr>
          <p:spPr>
            <a:xfrm>
              <a:off x="8388384" y="6578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3" name="Google Shape;1913;p262"/>
            <p:cNvSpPr/>
            <p:nvPr/>
          </p:nvSpPr>
          <p:spPr>
            <a:xfrm>
              <a:off x="8587366" y="16889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4" name="Google Shape;1914;p262"/>
            <p:cNvSpPr/>
            <p:nvPr/>
          </p:nvSpPr>
          <p:spPr>
            <a:xfrm>
              <a:off x="8272233" y="20904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5" name="Google Shape;1915;p262"/>
            <p:cNvSpPr/>
            <p:nvPr/>
          </p:nvSpPr>
          <p:spPr>
            <a:xfrm>
              <a:off x="8179520" y="21336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6" name="Google Shape;1916;p262"/>
            <p:cNvSpPr/>
            <p:nvPr/>
          </p:nvSpPr>
          <p:spPr>
            <a:xfrm>
              <a:off x="7911761" y="3363089"/>
              <a:ext cx="440959" cy="453423"/>
            </a:xfrm>
            <a:custGeom>
              <a:avLst/>
              <a:gdLst/>
              <a:ahLst/>
              <a:cxnLst/>
              <a:rect l="l" t="t" r="r" b="b"/>
              <a:pathLst>
                <a:path w="8880" h="9131" extrusionOk="0">
                  <a:moveTo>
                    <a:pt x="4452" y="1"/>
                  </a:moveTo>
                  <a:cubicBezTo>
                    <a:pt x="1987" y="1"/>
                    <a:pt x="1" y="2055"/>
                    <a:pt x="1" y="4566"/>
                  </a:cubicBezTo>
                  <a:cubicBezTo>
                    <a:pt x="1" y="7099"/>
                    <a:pt x="1987" y="9131"/>
                    <a:pt x="4452" y="9131"/>
                  </a:cubicBezTo>
                  <a:cubicBezTo>
                    <a:pt x="6894" y="9131"/>
                    <a:pt x="8880" y="7099"/>
                    <a:pt x="8880" y="4566"/>
                  </a:cubicBezTo>
                  <a:cubicBezTo>
                    <a:pt x="8880" y="2055"/>
                    <a:pt x="6894" y="1"/>
                    <a:pt x="44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7" name="Google Shape;1917;p262"/>
            <p:cNvSpPr/>
            <p:nvPr/>
          </p:nvSpPr>
          <p:spPr>
            <a:xfrm>
              <a:off x="8591885" y="3282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8" name="Google Shape;1918;p262"/>
            <p:cNvSpPr/>
            <p:nvPr/>
          </p:nvSpPr>
          <p:spPr>
            <a:xfrm>
              <a:off x="8124399" y="3502579"/>
              <a:ext cx="513061" cy="487935"/>
            </a:xfrm>
            <a:custGeom>
              <a:avLst/>
              <a:gdLst/>
              <a:ahLst/>
              <a:cxnLst/>
              <a:rect l="l" t="t" r="r" b="b"/>
              <a:pathLst>
                <a:path w="10332" h="9826" extrusionOk="0">
                  <a:moveTo>
                    <a:pt x="471" y="0"/>
                  </a:moveTo>
                  <a:cubicBezTo>
                    <a:pt x="244" y="0"/>
                    <a:pt x="1" y="190"/>
                    <a:pt x="56" y="479"/>
                  </a:cubicBezTo>
                  <a:cubicBezTo>
                    <a:pt x="832" y="3879"/>
                    <a:pt x="2338" y="7737"/>
                    <a:pt x="5762" y="9243"/>
                  </a:cubicBezTo>
                  <a:cubicBezTo>
                    <a:pt x="6572" y="9603"/>
                    <a:pt x="7529" y="9825"/>
                    <a:pt x="8466" y="9825"/>
                  </a:cubicBezTo>
                  <a:cubicBezTo>
                    <a:pt x="8955" y="9825"/>
                    <a:pt x="9439" y="9765"/>
                    <a:pt x="9893" y="9631"/>
                  </a:cubicBezTo>
                  <a:cubicBezTo>
                    <a:pt x="10332" y="9506"/>
                    <a:pt x="10197" y="8884"/>
                    <a:pt x="9821" y="8884"/>
                  </a:cubicBezTo>
                  <a:cubicBezTo>
                    <a:pt x="9787" y="8884"/>
                    <a:pt x="9750" y="8889"/>
                    <a:pt x="9711" y="8901"/>
                  </a:cubicBezTo>
                  <a:cubicBezTo>
                    <a:pt x="9313" y="9015"/>
                    <a:pt x="8898" y="9065"/>
                    <a:pt x="8481" y="9065"/>
                  </a:cubicBezTo>
                  <a:cubicBezTo>
                    <a:pt x="7726" y="9065"/>
                    <a:pt x="6964" y="8900"/>
                    <a:pt x="6287" y="8650"/>
                  </a:cubicBezTo>
                  <a:cubicBezTo>
                    <a:pt x="2932" y="7417"/>
                    <a:pt x="1516" y="3446"/>
                    <a:pt x="809" y="273"/>
                  </a:cubicBezTo>
                  <a:cubicBezTo>
                    <a:pt x="764" y="83"/>
                    <a:pt x="621" y="0"/>
                    <a:pt x="4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19" name="Google Shape;1919;p262"/>
            <p:cNvSpPr/>
            <p:nvPr/>
          </p:nvSpPr>
          <p:spPr>
            <a:xfrm>
              <a:off x="7991563" y="3555217"/>
              <a:ext cx="236817" cy="174496"/>
            </a:xfrm>
            <a:custGeom>
              <a:avLst/>
              <a:gdLst/>
              <a:ahLst/>
              <a:cxnLst/>
              <a:rect l="l" t="t" r="r" b="b"/>
              <a:pathLst>
                <a:path w="4769" h="3514" extrusionOk="0">
                  <a:moveTo>
                    <a:pt x="458" y="0"/>
                  </a:moveTo>
                  <a:cubicBezTo>
                    <a:pt x="231" y="0"/>
                    <a:pt x="1" y="181"/>
                    <a:pt x="83" y="468"/>
                  </a:cubicBezTo>
                  <a:cubicBezTo>
                    <a:pt x="448" y="1747"/>
                    <a:pt x="1133" y="3071"/>
                    <a:pt x="2525" y="3436"/>
                  </a:cubicBezTo>
                  <a:cubicBezTo>
                    <a:pt x="2727" y="3488"/>
                    <a:pt x="2939" y="3514"/>
                    <a:pt x="3152" y="3514"/>
                  </a:cubicBezTo>
                  <a:cubicBezTo>
                    <a:pt x="3588" y="3514"/>
                    <a:pt x="4029" y="3407"/>
                    <a:pt x="4397" y="3208"/>
                  </a:cubicBezTo>
                  <a:cubicBezTo>
                    <a:pt x="4768" y="3032"/>
                    <a:pt x="4537" y="2521"/>
                    <a:pt x="4191" y="2521"/>
                  </a:cubicBezTo>
                  <a:cubicBezTo>
                    <a:pt x="4133" y="2521"/>
                    <a:pt x="4071" y="2536"/>
                    <a:pt x="4009" y="2568"/>
                  </a:cubicBezTo>
                  <a:cubicBezTo>
                    <a:pt x="3810" y="2668"/>
                    <a:pt x="3421" y="2733"/>
                    <a:pt x="3083" y="2733"/>
                  </a:cubicBezTo>
                  <a:cubicBezTo>
                    <a:pt x="3032" y="2733"/>
                    <a:pt x="2983" y="2731"/>
                    <a:pt x="2936" y="2728"/>
                  </a:cubicBezTo>
                  <a:cubicBezTo>
                    <a:pt x="1703" y="2660"/>
                    <a:pt x="1110" y="1267"/>
                    <a:pt x="813" y="263"/>
                  </a:cubicBezTo>
                  <a:cubicBezTo>
                    <a:pt x="759" y="80"/>
                    <a:pt x="609" y="0"/>
                    <a:pt x="4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20" name="Google Shape;1920;p262"/>
          <p:cNvGrpSpPr/>
          <p:nvPr/>
        </p:nvGrpSpPr>
        <p:grpSpPr>
          <a:xfrm>
            <a:off x="-525947" y="-6471"/>
            <a:ext cx="2169080" cy="5889429"/>
            <a:chOff x="-394460" y="71347"/>
            <a:chExt cx="1626810" cy="4417072"/>
          </a:xfrm>
        </p:grpSpPr>
        <p:sp>
          <p:nvSpPr>
            <p:cNvPr id="1921" name="Google Shape;1921;p262"/>
            <p:cNvSpPr/>
            <p:nvPr/>
          </p:nvSpPr>
          <p:spPr>
            <a:xfrm>
              <a:off x="-249075" y="71347"/>
              <a:ext cx="1481425" cy="1498863"/>
            </a:xfrm>
            <a:custGeom>
              <a:avLst/>
              <a:gdLst/>
              <a:ahLst/>
              <a:cxnLst/>
              <a:rect l="l" t="t" r="r" b="b"/>
              <a:pathLst>
                <a:path w="9770" h="9885" extrusionOk="0">
                  <a:moveTo>
                    <a:pt x="4885" y="1"/>
                  </a:moveTo>
                  <a:cubicBezTo>
                    <a:pt x="2192" y="1"/>
                    <a:pt x="1" y="2215"/>
                    <a:pt x="1" y="4931"/>
                  </a:cubicBezTo>
                  <a:cubicBezTo>
                    <a:pt x="1" y="7670"/>
                    <a:pt x="2192" y="9884"/>
                    <a:pt x="4885" y="9884"/>
                  </a:cubicBezTo>
                  <a:cubicBezTo>
                    <a:pt x="7579" y="9884"/>
                    <a:pt x="9770" y="7670"/>
                    <a:pt x="9770" y="4931"/>
                  </a:cubicBezTo>
                  <a:cubicBezTo>
                    <a:pt x="9770" y="2215"/>
                    <a:pt x="7579" y="1"/>
                    <a:pt x="488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2" name="Google Shape;1922;p262"/>
            <p:cNvSpPr/>
            <p:nvPr/>
          </p:nvSpPr>
          <p:spPr>
            <a:xfrm>
              <a:off x="-394460" y="1868634"/>
              <a:ext cx="719825" cy="808620"/>
            </a:xfrm>
            <a:custGeom>
              <a:avLst/>
              <a:gdLst/>
              <a:ahLst/>
              <a:cxnLst/>
              <a:rect l="l" t="t" r="r" b="b"/>
              <a:pathLst>
                <a:path w="15362" h="17257" extrusionOk="0">
                  <a:moveTo>
                    <a:pt x="7670" y="0"/>
                  </a:moveTo>
                  <a:cubicBezTo>
                    <a:pt x="3447" y="0"/>
                    <a:pt x="0" y="3858"/>
                    <a:pt x="0" y="8628"/>
                  </a:cubicBezTo>
                  <a:cubicBezTo>
                    <a:pt x="0" y="13376"/>
                    <a:pt x="3447" y="17256"/>
                    <a:pt x="7670" y="17256"/>
                  </a:cubicBezTo>
                  <a:cubicBezTo>
                    <a:pt x="11915" y="17256"/>
                    <a:pt x="15362" y="13376"/>
                    <a:pt x="15362" y="8628"/>
                  </a:cubicBezTo>
                  <a:cubicBezTo>
                    <a:pt x="15362" y="3858"/>
                    <a:pt x="11915" y="0"/>
                    <a:pt x="76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3" name="Google Shape;1923;p262"/>
            <p:cNvSpPr/>
            <p:nvPr/>
          </p:nvSpPr>
          <p:spPr>
            <a:xfrm>
              <a:off x="669783" y="3425935"/>
              <a:ext cx="457798" cy="463186"/>
            </a:xfrm>
            <a:custGeom>
              <a:avLst/>
              <a:gdLst/>
              <a:ahLst/>
              <a:cxnLst/>
              <a:rect l="l" t="t" r="r" b="b"/>
              <a:pathLst>
                <a:path w="9770" h="9885" extrusionOk="0">
                  <a:moveTo>
                    <a:pt x="4885" y="1"/>
                  </a:moveTo>
                  <a:cubicBezTo>
                    <a:pt x="2192" y="1"/>
                    <a:pt x="1" y="2215"/>
                    <a:pt x="1" y="4931"/>
                  </a:cubicBezTo>
                  <a:cubicBezTo>
                    <a:pt x="1" y="7670"/>
                    <a:pt x="2192" y="9884"/>
                    <a:pt x="4885" y="9884"/>
                  </a:cubicBezTo>
                  <a:cubicBezTo>
                    <a:pt x="7579" y="9884"/>
                    <a:pt x="9770" y="7670"/>
                    <a:pt x="9770" y="4931"/>
                  </a:cubicBezTo>
                  <a:cubicBezTo>
                    <a:pt x="9770" y="2215"/>
                    <a:pt x="7579" y="1"/>
                    <a:pt x="488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4" name="Google Shape;1924;p262"/>
            <p:cNvSpPr/>
            <p:nvPr/>
          </p:nvSpPr>
          <p:spPr>
            <a:xfrm>
              <a:off x="472970" y="680825"/>
              <a:ext cx="36408" cy="3807594"/>
            </a:xfrm>
            <a:custGeom>
              <a:avLst/>
              <a:gdLst/>
              <a:ahLst/>
              <a:cxnLst/>
              <a:rect l="l" t="t" r="r" b="b"/>
              <a:pathLst>
                <a:path w="777" h="81259" extrusionOk="0">
                  <a:moveTo>
                    <a:pt x="389" y="1"/>
                  </a:moveTo>
                  <a:cubicBezTo>
                    <a:pt x="195" y="1"/>
                    <a:pt x="1" y="126"/>
                    <a:pt x="1" y="377"/>
                  </a:cubicBezTo>
                  <a:lnTo>
                    <a:pt x="1" y="19254"/>
                  </a:lnTo>
                  <a:lnTo>
                    <a:pt x="1" y="55866"/>
                  </a:lnTo>
                  <a:lnTo>
                    <a:pt x="1" y="80152"/>
                  </a:lnTo>
                  <a:lnTo>
                    <a:pt x="1" y="80882"/>
                  </a:lnTo>
                  <a:cubicBezTo>
                    <a:pt x="1" y="81133"/>
                    <a:pt x="195" y="81259"/>
                    <a:pt x="389" y="81259"/>
                  </a:cubicBezTo>
                  <a:cubicBezTo>
                    <a:pt x="583" y="81259"/>
                    <a:pt x="777" y="81133"/>
                    <a:pt x="777" y="80882"/>
                  </a:cubicBezTo>
                  <a:lnTo>
                    <a:pt x="777" y="62006"/>
                  </a:lnTo>
                  <a:lnTo>
                    <a:pt x="777" y="25394"/>
                  </a:lnTo>
                  <a:lnTo>
                    <a:pt x="777" y="1108"/>
                  </a:lnTo>
                  <a:lnTo>
                    <a:pt x="777" y="377"/>
                  </a:lnTo>
                  <a:cubicBezTo>
                    <a:pt x="777" y="126"/>
                    <a:pt x="583" y="1"/>
                    <a:pt x="3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5" name="Google Shape;1925;p262"/>
            <p:cNvSpPr/>
            <p:nvPr/>
          </p:nvSpPr>
          <p:spPr>
            <a:xfrm>
              <a:off x="465379" y="991500"/>
              <a:ext cx="353118" cy="470356"/>
            </a:xfrm>
            <a:custGeom>
              <a:avLst/>
              <a:gdLst/>
              <a:ahLst/>
              <a:cxnLst/>
              <a:rect l="l" t="t" r="r" b="b"/>
              <a:pathLst>
                <a:path w="7536" h="10038" extrusionOk="0">
                  <a:moveTo>
                    <a:pt x="7170" y="1"/>
                  </a:moveTo>
                  <a:cubicBezTo>
                    <a:pt x="6982" y="1"/>
                    <a:pt x="6782" y="120"/>
                    <a:pt x="6759" y="360"/>
                  </a:cubicBezTo>
                  <a:cubicBezTo>
                    <a:pt x="6348" y="4058"/>
                    <a:pt x="4134" y="8029"/>
                    <a:pt x="414" y="9285"/>
                  </a:cubicBezTo>
                  <a:cubicBezTo>
                    <a:pt x="1" y="9409"/>
                    <a:pt x="130" y="10037"/>
                    <a:pt x="496" y="10037"/>
                  </a:cubicBezTo>
                  <a:cubicBezTo>
                    <a:pt x="535" y="10037"/>
                    <a:pt x="576" y="10030"/>
                    <a:pt x="619" y="10015"/>
                  </a:cubicBezTo>
                  <a:cubicBezTo>
                    <a:pt x="4682" y="8646"/>
                    <a:pt x="7079" y="4400"/>
                    <a:pt x="7513" y="360"/>
                  </a:cubicBezTo>
                  <a:cubicBezTo>
                    <a:pt x="7535" y="120"/>
                    <a:pt x="7358" y="1"/>
                    <a:pt x="717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6" name="Google Shape;1926;p262"/>
            <p:cNvSpPr/>
            <p:nvPr/>
          </p:nvSpPr>
          <p:spPr>
            <a:xfrm>
              <a:off x="-57535" y="2309166"/>
              <a:ext cx="572224" cy="648648"/>
            </a:xfrm>
            <a:custGeom>
              <a:avLst/>
              <a:gdLst/>
              <a:ahLst/>
              <a:cxnLst/>
              <a:rect l="l" t="t" r="r" b="b"/>
              <a:pathLst>
                <a:path w="12212" h="13843" extrusionOk="0">
                  <a:moveTo>
                    <a:pt x="362" y="0"/>
                  </a:moveTo>
                  <a:cubicBezTo>
                    <a:pt x="173" y="0"/>
                    <a:pt x="1" y="120"/>
                    <a:pt x="23" y="368"/>
                  </a:cubicBezTo>
                  <a:cubicBezTo>
                    <a:pt x="571" y="4956"/>
                    <a:pt x="2146" y="9818"/>
                    <a:pt x="6300" y="12375"/>
                  </a:cubicBezTo>
                  <a:cubicBezTo>
                    <a:pt x="7662" y="13208"/>
                    <a:pt x="9440" y="13842"/>
                    <a:pt x="11119" y="13842"/>
                  </a:cubicBezTo>
                  <a:cubicBezTo>
                    <a:pt x="11325" y="13842"/>
                    <a:pt x="11530" y="13833"/>
                    <a:pt x="11733" y="13813"/>
                  </a:cubicBezTo>
                  <a:cubicBezTo>
                    <a:pt x="12198" y="13768"/>
                    <a:pt x="12212" y="13057"/>
                    <a:pt x="11774" y="13057"/>
                  </a:cubicBezTo>
                  <a:cubicBezTo>
                    <a:pt x="11760" y="13057"/>
                    <a:pt x="11747" y="13058"/>
                    <a:pt x="11733" y="13059"/>
                  </a:cubicBezTo>
                  <a:cubicBezTo>
                    <a:pt x="11561" y="13074"/>
                    <a:pt x="11389" y="13081"/>
                    <a:pt x="11215" y="13081"/>
                  </a:cubicBezTo>
                  <a:cubicBezTo>
                    <a:pt x="9771" y="13081"/>
                    <a:pt x="8274" y="12591"/>
                    <a:pt x="7031" y="11918"/>
                  </a:cubicBezTo>
                  <a:cubicBezTo>
                    <a:pt x="2876" y="9658"/>
                    <a:pt x="1302" y="4751"/>
                    <a:pt x="799" y="368"/>
                  </a:cubicBezTo>
                  <a:cubicBezTo>
                    <a:pt x="765" y="126"/>
                    <a:pt x="555" y="0"/>
                    <a:pt x="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7" name="Google Shape;1927;p262"/>
            <p:cNvSpPr/>
            <p:nvPr/>
          </p:nvSpPr>
          <p:spPr>
            <a:xfrm>
              <a:off x="466550" y="3622794"/>
              <a:ext cx="534972" cy="334750"/>
            </a:xfrm>
            <a:custGeom>
              <a:avLst/>
              <a:gdLst/>
              <a:ahLst/>
              <a:cxnLst/>
              <a:rect l="l" t="t" r="r" b="b"/>
              <a:pathLst>
                <a:path w="11417" h="7144" extrusionOk="0">
                  <a:moveTo>
                    <a:pt x="10914" y="0"/>
                  </a:moveTo>
                  <a:cubicBezTo>
                    <a:pt x="10802" y="0"/>
                    <a:pt x="10696" y="60"/>
                    <a:pt x="10637" y="205"/>
                  </a:cubicBezTo>
                  <a:cubicBezTo>
                    <a:pt x="8948" y="4108"/>
                    <a:pt x="4657" y="6345"/>
                    <a:pt x="503" y="6368"/>
                  </a:cubicBezTo>
                  <a:cubicBezTo>
                    <a:pt x="1" y="6391"/>
                    <a:pt x="1" y="7144"/>
                    <a:pt x="503" y="7144"/>
                  </a:cubicBezTo>
                  <a:cubicBezTo>
                    <a:pt x="4908" y="7098"/>
                    <a:pt x="9496" y="4725"/>
                    <a:pt x="11277" y="570"/>
                  </a:cubicBezTo>
                  <a:cubicBezTo>
                    <a:pt x="11417" y="275"/>
                    <a:pt x="11153" y="0"/>
                    <a:pt x="109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28" name="Google Shape;1928;p262"/>
            <p:cNvSpPr/>
            <p:nvPr/>
          </p:nvSpPr>
          <p:spPr>
            <a:xfrm>
              <a:off x="801367" y="3591773"/>
              <a:ext cx="112317" cy="205376"/>
            </a:xfrm>
            <a:custGeom>
              <a:avLst/>
              <a:gdLst/>
              <a:ahLst/>
              <a:cxnLst/>
              <a:rect l="l" t="t" r="r" b="b"/>
              <a:pathLst>
                <a:path w="2397" h="4383" extrusionOk="0">
                  <a:moveTo>
                    <a:pt x="1021" y="1"/>
                  </a:moveTo>
                  <a:cubicBezTo>
                    <a:pt x="873" y="1"/>
                    <a:pt x="730" y="83"/>
                    <a:pt x="685" y="274"/>
                  </a:cubicBezTo>
                  <a:cubicBezTo>
                    <a:pt x="434" y="1369"/>
                    <a:pt x="0" y="4337"/>
                    <a:pt x="1918" y="4382"/>
                  </a:cubicBezTo>
                  <a:cubicBezTo>
                    <a:pt x="2397" y="4382"/>
                    <a:pt x="2397" y="3629"/>
                    <a:pt x="1918" y="3606"/>
                  </a:cubicBezTo>
                  <a:cubicBezTo>
                    <a:pt x="1872" y="3606"/>
                    <a:pt x="1621" y="3515"/>
                    <a:pt x="1484" y="3355"/>
                  </a:cubicBezTo>
                  <a:cubicBezTo>
                    <a:pt x="913" y="2602"/>
                    <a:pt x="1233" y="1301"/>
                    <a:pt x="1415" y="479"/>
                  </a:cubicBezTo>
                  <a:cubicBezTo>
                    <a:pt x="1484" y="190"/>
                    <a:pt x="1246" y="1"/>
                    <a:pt x="102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1929"/>
        <p:cNvGrpSpPr/>
        <p:nvPr/>
      </p:nvGrpSpPr>
      <p:grpSpPr>
        <a:xfrm>
          <a:off x="0" y="0"/>
          <a:ext cx="0" cy="0"/>
          <a:chOff x="0" y="0"/>
          <a:chExt cx="0" cy="0"/>
        </a:xfrm>
      </p:grpSpPr>
      <p:sp>
        <p:nvSpPr>
          <p:cNvPr id="1930" name="Google Shape;1930;p263"/>
          <p:cNvSpPr txBox="1">
            <a:spLocks noGrp="1"/>
          </p:cNvSpPr>
          <p:nvPr>
            <p:ph type="title"/>
          </p:nvPr>
        </p:nvSpPr>
        <p:spPr>
          <a:xfrm>
            <a:off x="960000" y="2470600"/>
            <a:ext cx="5010400" cy="1842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sz="5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931" name="Google Shape;1931;p263"/>
          <p:cNvSpPr txBox="1">
            <a:spLocks noGrp="1"/>
          </p:cNvSpPr>
          <p:nvPr>
            <p:ph type="title" idx="2"/>
          </p:nvPr>
        </p:nvSpPr>
        <p:spPr>
          <a:xfrm>
            <a:off x="1192951" y="1237151"/>
            <a:ext cx="1150000" cy="112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56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932" name="Google Shape;1932;p263"/>
          <p:cNvSpPr txBox="1">
            <a:spLocks noGrp="1"/>
          </p:cNvSpPr>
          <p:nvPr>
            <p:ph type="subTitle" idx="1"/>
          </p:nvPr>
        </p:nvSpPr>
        <p:spPr>
          <a:xfrm>
            <a:off x="960000" y="4379433"/>
            <a:ext cx="5010400" cy="542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160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1933" name="Google Shape;1933;p263"/>
          <p:cNvSpPr/>
          <p:nvPr/>
        </p:nvSpPr>
        <p:spPr>
          <a:xfrm rot="10800000" flipH="1">
            <a:off x="6791033" y="5551687"/>
            <a:ext cx="5484853" cy="1306313"/>
          </a:xfrm>
          <a:custGeom>
            <a:avLst/>
            <a:gdLst/>
            <a:ahLst/>
            <a:cxnLst/>
            <a:rect l="l" t="t" r="r" b="b"/>
            <a:pathLst>
              <a:path w="78247" h="18804" extrusionOk="0">
                <a:moveTo>
                  <a:pt x="1" y="0"/>
                </a:moveTo>
                <a:cubicBezTo>
                  <a:pt x="1" y="0"/>
                  <a:pt x="9901" y="15665"/>
                  <a:pt x="29951" y="18296"/>
                </a:cubicBezTo>
                <a:cubicBezTo>
                  <a:pt x="32535" y="18639"/>
                  <a:pt x="34997" y="18804"/>
                  <a:pt x="37358" y="18804"/>
                </a:cubicBezTo>
                <a:cubicBezTo>
                  <a:pt x="53313" y="18804"/>
                  <a:pt x="64667" y="11266"/>
                  <a:pt x="782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34" name="Google Shape;1934;p263"/>
          <p:cNvSpPr/>
          <p:nvPr/>
        </p:nvSpPr>
        <p:spPr>
          <a:xfrm>
            <a:off x="3211580" y="4944491"/>
            <a:ext cx="4725517" cy="2421501"/>
          </a:xfrm>
          <a:custGeom>
            <a:avLst/>
            <a:gdLst/>
            <a:ahLst/>
            <a:cxnLst/>
            <a:rect l="l" t="t" r="r" b="b"/>
            <a:pathLst>
              <a:path w="84788" h="43448" extrusionOk="0">
                <a:moveTo>
                  <a:pt x="40041" y="0"/>
                </a:moveTo>
                <a:cubicBezTo>
                  <a:pt x="39736" y="0"/>
                  <a:pt x="39431" y="5"/>
                  <a:pt x="39124" y="14"/>
                </a:cubicBezTo>
                <a:cubicBezTo>
                  <a:pt x="11404" y="841"/>
                  <a:pt x="1" y="43448"/>
                  <a:pt x="1" y="43448"/>
                </a:cubicBezTo>
                <a:lnTo>
                  <a:pt x="84788" y="36079"/>
                </a:lnTo>
                <a:cubicBezTo>
                  <a:pt x="84788" y="36079"/>
                  <a:pt x="67214" y="0"/>
                  <a:pt x="400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1935" name="Google Shape;1935;p263"/>
          <p:cNvGrpSpPr/>
          <p:nvPr/>
        </p:nvGrpSpPr>
        <p:grpSpPr>
          <a:xfrm>
            <a:off x="-45867" y="3893733"/>
            <a:ext cx="9998671" cy="3371663"/>
            <a:chOff x="-34400" y="2920300"/>
            <a:chExt cx="7499003" cy="2528747"/>
          </a:xfrm>
        </p:grpSpPr>
        <p:grpSp>
          <p:nvGrpSpPr>
            <p:cNvPr id="1936" name="Google Shape;1936;p263"/>
            <p:cNvGrpSpPr/>
            <p:nvPr/>
          </p:nvGrpSpPr>
          <p:grpSpPr>
            <a:xfrm>
              <a:off x="377295" y="3991903"/>
              <a:ext cx="3480268" cy="1282215"/>
              <a:chOff x="377295" y="3991903"/>
              <a:chExt cx="3480268" cy="1282215"/>
            </a:xfrm>
          </p:grpSpPr>
          <p:sp>
            <p:nvSpPr>
              <p:cNvPr id="1937" name="Google Shape;1937;p263"/>
              <p:cNvSpPr/>
              <p:nvPr/>
            </p:nvSpPr>
            <p:spPr>
              <a:xfrm>
                <a:off x="377295" y="3991903"/>
                <a:ext cx="3480268" cy="1282215"/>
              </a:xfrm>
              <a:custGeom>
                <a:avLst/>
                <a:gdLst/>
                <a:ahLst/>
                <a:cxnLst/>
                <a:rect l="l" t="t" r="r" b="b"/>
                <a:pathLst>
                  <a:path w="83260" h="30675" extrusionOk="0">
                    <a:moveTo>
                      <a:pt x="40643" y="1"/>
                    </a:moveTo>
                    <a:cubicBezTo>
                      <a:pt x="34730" y="1"/>
                      <a:pt x="28823" y="9522"/>
                      <a:pt x="28823" y="9522"/>
                    </a:cubicBezTo>
                    <a:cubicBezTo>
                      <a:pt x="28823" y="9522"/>
                      <a:pt x="29509" y="2487"/>
                      <a:pt x="24899" y="2487"/>
                    </a:cubicBezTo>
                    <a:cubicBezTo>
                      <a:pt x="24006" y="2487"/>
                      <a:pt x="22914" y="2751"/>
                      <a:pt x="21580" y="3381"/>
                    </a:cubicBezTo>
                    <a:cubicBezTo>
                      <a:pt x="13359" y="7291"/>
                      <a:pt x="1" y="29021"/>
                      <a:pt x="1" y="29021"/>
                    </a:cubicBezTo>
                    <a:lnTo>
                      <a:pt x="12181" y="29271"/>
                    </a:lnTo>
                    <a:lnTo>
                      <a:pt x="78773" y="30600"/>
                    </a:lnTo>
                    <a:lnTo>
                      <a:pt x="83259" y="30675"/>
                    </a:lnTo>
                    <a:cubicBezTo>
                      <a:pt x="83259" y="30675"/>
                      <a:pt x="81029" y="12730"/>
                      <a:pt x="74061" y="8970"/>
                    </a:cubicBezTo>
                    <a:cubicBezTo>
                      <a:pt x="72673" y="8219"/>
                      <a:pt x="71272" y="7918"/>
                      <a:pt x="69920" y="7918"/>
                    </a:cubicBezTo>
                    <a:cubicBezTo>
                      <a:pt x="64511" y="7918"/>
                      <a:pt x="59876" y="12730"/>
                      <a:pt x="59876" y="12730"/>
                    </a:cubicBezTo>
                    <a:cubicBezTo>
                      <a:pt x="59876" y="12730"/>
                      <a:pt x="60552" y="7567"/>
                      <a:pt x="56793" y="5061"/>
                    </a:cubicBezTo>
                    <a:cubicBezTo>
                      <a:pt x="55969" y="4511"/>
                      <a:pt x="55104" y="4297"/>
                      <a:pt x="54258" y="4297"/>
                    </a:cubicBezTo>
                    <a:cubicBezTo>
                      <a:pt x="51243" y="4297"/>
                      <a:pt x="48447" y="7016"/>
                      <a:pt x="48447" y="7016"/>
                    </a:cubicBezTo>
                    <a:cubicBezTo>
                      <a:pt x="48447" y="7016"/>
                      <a:pt x="47470" y="875"/>
                      <a:pt x="41354" y="48"/>
                    </a:cubicBezTo>
                    <a:cubicBezTo>
                      <a:pt x="41117" y="16"/>
                      <a:pt x="40880" y="1"/>
                      <a:pt x="406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38" name="Google Shape;1938;p263"/>
              <p:cNvSpPr/>
              <p:nvPr/>
            </p:nvSpPr>
            <p:spPr>
              <a:xfrm>
                <a:off x="886470" y="4363135"/>
                <a:ext cx="2783587" cy="907854"/>
              </a:xfrm>
              <a:custGeom>
                <a:avLst/>
                <a:gdLst/>
                <a:ahLst/>
                <a:cxnLst/>
                <a:rect l="l" t="t" r="r" b="b"/>
                <a:pathLst>
                  <a:path w="66593" h="21719" extrusionOk="0">
                    <a:moveTo>
                      <a:pt x="25066" y="0"/>
                    </a:moveTo>
                    <a:cubicBezTo>
                      <a:pt x="24693" y="0"/>
                      <a:pt x="24300" y="29"/>
                      <a:pt x="23885" y="89"/>
                    </a:cubicBezTo>
                    <a:cubicBezTo>
                      <a:pt x="17193" y="1067"/>
                      <a:pt x="14687" y="8987"/>
                      <a:pt x="14687" y="8987"/>
                    </a:cubicBezTo>
                    <a:cubicBezTo>
                      <a:pt x="14687" y="8987"/>
                      <a:pt x="13607" y="1892"/>
                      <a:pt x="9114" y="1892"/>
                    </a:cubicBezTo>
                    <a:cubicBezTo>
                      <a:pt x="9067" y="1892"/>
                      <a:pt x="9020" y="1892"/>
                      <a:pt x="8973" y="1894"/>
                    </a:cubicBezTo>
                    <a:cubicBezTo>
                      <a:pt x="5138" y="2019"/>
                      <a:pt x="1203" y="15829"/>
                      <a:pt x="0" y="20390"/>
                    </a:cubicBezTo>
                    <a:lnTo>
                      <a:pt x="66592" y="21719"/>
                    </a:lnTo>
                    <a:cubicBezTo>
                      <a:pt x="65339" y="17308"/>
                      <a:pt x="62081" y="8034"/>
                      <a:pt x="56592" y="6355"/>
                    </a:cubicBezTo>
                    <a:cubicBezTo>
                      <a:pt x="55574" y="6042"/>
                      <a:pt x="54605" y="5907"/>
                      <a:pt x="53692" y="5907"/>
                    </a:cubicBezTo>
                    <a:cubicBezTo>
                      <a:pt x="48111" y="5907"/>
                      <a:pt x="44612" y="10942"/>
                      <a:pt x="44612" y="10942"/>
                    </a:cubicBezTo>
                    <a:cubicBezTo>
                      <a:pt x="44612" y="10942"/>
                      <a:pt x="44487" y="4826"/>
                      <a:pt x="40452" y="2997"/>
                    </a:cubicBezTo>
                    <a:cubicBezTo>
                      <a:pt x="39864" y="2734"/>
                      <a:pt x="39260" y="2621"/>
                      <a:pt x="38659" y="2621"/>
                    </a:cubicBezTo>
                    <a:cubicBezTo>
                      <a:pt x="35136" y="2621"/>
                      <a:pt x="31680" y="6480"/>
                      <a:pt x="31680" y="6480"/>
                    </a:cubicBezTo>
                    <a:cubicBezTo>
                      <a:pt x="31680" y="6480"/>
                      <a:pt x="30688" y="0"/>
                      <a:pt x="250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39" name="Google Shape;1939;p263"/>
              <p:cNvSpPr/>
              <p:nvPr/>
            </p:nvSpPr>
            <p:spPr>
              <a:xfrm>
                <a:off x="1325419" y="4877826"/>
                <a:ext cx="448430" cy="337953"/>
              </a:xfrm>
              <a:custGeom>
                <a:avLst/>
                <a:gdLst/>
                <a:ahLst/>
                <a:cxnLst/>
                <a:rect l="l" t="t" r="r" b="b"/>
                <a:pathLst>
                  <a:path w="10728" h="8085" extrusionOk="0">
                    <a:moveTo>
                      <a:pt x="557" y="0"/>
                    </a:moveTo>
                    <a:cubicBezTo>
                      <a:pt x="228" y="0"/>
                      <a:pt x="0" y="541"/>
                      <a:pt x="351" y="809"/>
                    </a:cubicBezTo>
                    <a:cubicBezTo>
                      <a:pt x="3560" y="3190"/>
                      <a:pt x="6768" y="5596"/>
                      <a:pt x="9976" y="8002"/>
                    </a:cubicBezTo>
                    <a:cubicBezTo>
                      <a:pt x="10051" y="8060"/>
                      <a:pt x="10125" y="8084"/>
                      <a:pt x="10194" y="8084"/>
                    </a:cubicBezTo>
                    <a:cubicBezTo>
                      <a:pt x="10517" y="8084"/>
                      <a:pt x="10728" y="7544"/>
                      <a:pt x="10377" y="7275"/>
                    </a:cubicBezTo>
                    <a:cubicBezTo>
                      <a:pt x="7194" y="4894"/>
                      <a:pt x="3986" y="2488"/>
                      <a:pt x="778" y="82"/>
                    </a:cubicBezTo>
                    <a:cubicBezTo>
                      <a:pt x="702" y="25"/>
                      <a:pt x="627"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0" name="Google Shape;1940;p263"/>
              <p:cNvSpPr/>
              <p:nvPr/>
            </p:nvSpPr>
            <p:spPr>
              <a:xfrm>
                <a:off x="1915437" y="4621463"/>
                <a:ext cx="120091" cy="597949"/>
              </a:xfrm>
              <a:custGeom>
                <a:avLst/>
                <a:gdLst/>
                <a:ahLst/>
                <a:cxnLst/>
                <a:rect l="l" t="t" r="r" b="b"/>
                <a:pathLst>
                  <a:path w="2873" h="14305" extrusionOk="0">
                    <a:moveTo>
                      <a:pt x="515" y="1"/>
                    </a:moveTo>
                    <a:cubicBezTo>
                      <a:pt x="274" y="1"/>
                      <a:pt x="1" y="209"/>
                      <a:pt x="46" y="526"/>
                    </a:cubicBezTo>
                    <a:cubicBezTo>
                      <a:pt x="698" y="5012"/>
                      <a:pt x="1374" y="9499"/>
                      <a:pt x="2026" y="13985"/>
                    </a:cubicBezTo>
                    <a:cubicBezTo>
                      <a:pt x="2056" y="14208"/>
                      <a:pt x="2206" y="14304"/>
                      <a:pt x="2369" y="14304"/>
                    </a:cubicBezTo>
                    <a:cubicBezTo>
                      <a:pt x="2607" y="14304"/>
                      <a:pt x="2873" y="14097"/>
                      <a:pt x="2828" y="13784"/>
                    </a:cubicBezTo>
                    <a:cubicBezTo>
                      <a:pt x="2176" y="9273"/>
                      <a:pt x="1500" y="4787"/>
                      <a:pt x="848" y="300"/>
                    </a:cubicBezTo>
                    <a:cubicBezTo>
                      <a:pt x="818" y="91"/>
                      <a:pt x="674"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1" name="Google Shape;1941;p263"/>
              <p:cNvSpPr/>
              <p:nvPr/>
            </p:nvSpPr>
            <p:spPr>
              <a:xfrm>
                <a:off x="1766459" y="4781434"/>
                <a:ext cx="234540" cy="181287"/>
              </a:xfrm>
              <a:custGeom>
                <a:avLst/>
                <a:gdLst/>
                <a:ahLst/>
                <a:cxnLst/>
                <a:rect l="l" t="t" r="r" b="b"/>
                <a:pathLst>
                  <a:path w="5611" h="4337" extrusionOk="0">
                    <a:moveTo>
                      <a:pt x="557" y="0"/>
                    </a:moveTo>
                    <a:cubicBezTo>
                      <a:pt x="228" y="0"/>
                      <a:pt x="1" y="541"/>
                      <a:pt x="352" y="809"/>
                    </a:cubicBezTo>
                    <a:cubicBezTo>
                      <a:pt x="1856" y="1962"/>
                      <a:pt x="3359" y="3115"/>
                      <a:pt x="4838" y="4243"/>
                    </a:cubicBezTo>
                    <a:cubicBezTo>
                      <a:pt x="4918" y="4308"/>
                      <a:pt x="4997" y="4336"/>
                      <a:pt x="5071" y="4336"/>
                    </a:cubicBezTo>
                    <a:cubicBezTo>
                      <a:pt x="5394" y="4336"/>
                      <a:pt x="5611" y="3806"/>
                      <a:pt x="5264" y="3541"/>
                    </a:cubicBezTo>
                    <a:cubicBezTo>
                      <a:pt x="3760" y="2388"/>
                      <a:pt x="2282" y="1235"/>
                      <a:pt x="778" y="83"/>
                    </a:cubicBezTo>
                    <a:cubicBezTo>
                      <a:pt x="703" y="25"/>
                      <a:pt x="628"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2" name="Google Shape;1942;p263"/>
              <p:cNvSpPr/>
              <p:nvPr/>
            </p:nvSpPr>
            <p:spPr>
              <a:xfrm>
                <a:off x="2314132" y="4748704"/>
                <a:ext cx="200180" cy="482748"/>
              </a:xfrm>
              <a:custGeom>
                <a:avLst/>
                <a:gdLst/>
                <a:ahLst/>
                <a:cxnLst/>
                <a:rect l="l" t="t" r="r" b="b"/>
                <a:pathLst>
                  <a:path w="4789" h="11549" extrusionOk="0">
                    <a:moveTo>
                      <a:pt x="4282" y="0"/>
                    </a:moveTo>
                    <a:cubicBezTo>
                      <a:pt x="4111" y="0"/>
                      <a:pt x="3937" y="89"/>
                      <a:pt x="3867" y="289"/>
                    </a:cubicBezTo>
                    <a:cubicBezTo>
                      <a:pt x="2613" y="3873"/>
                      <a:pt x="1360" y="7457"/>
                      <a:pt x="107" y="11041"/>
                    </a:cubicBezTo>
                    <a:cubicBezTo>
                      <a:pt x="1" y="11345"/>
                      <a:pt x="255" y="11548"/>
                      <a:pt x="510" y="11548"/>
                    </a:cubicBezTo>
                    <a:cubicBezTo>
                      <a:pt x="675" y="11548"/>
                      <a:pt x="840" y="11463"/>
                      <a:pt x="909" y="11267"/>
                    </a:cubicBezTo>
                    <a:cubicBezTo>
                      <a:pt x="2162" y="7683"/>
                      <a:pt x="3415" y="4099"/>
                      <a:pt x="4669" y="515"/>
                    </a:cubicBezTo>
                    <a:cubicBezTo>
                      <a:pt x="4789" y="199"/>
                      <a:pt x="4539" y="0"/>
                      <a:pt x="4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3" name="Google Shape;1943;p263"/>
              <p:cNvSpPr/>
              <p:nvPr/>
            </p:nvSpPr>
            <p:spPr>
              <a:xfrm>
                <a:off x="1270953" y="4820476"/>
                <a:ext cx="110018" cy="111104"/>
              </a:xfrm>
              <a:custGeom>
                <a:avLst/>
                <a:gdLst/>
                <a:ahLst/>
                <a:cxnLst/>
                <a:rect l="l" t="t" r="r" b="b"/>
                <a:pathLst>
                  <a:path w="2632" h="2658" extrusionOk="0">
                    <a:moveTo>
                      <a:pt x="1304" y="1"/>
                    </a:moveTo>
                    <a:cubicBezTo>
                      <a:pt x="577" y="1"/>
                      <a:pt x="0" y="602"/>
                      <a:pt x="0" y="1329"/>
                    </a:cubicBezTo>
                    <a:cubicBezTo>
                      <a:pt x="0" y="2056"/>
                      <a:pt x="577" y="2657"/>
                      <a:pt x="1304" y="2657"/>
                    </a:cubicBezTo>
                    <a:cubicBezTo>
                      <a:pt x="2055" y="2657"/>
                      <a:pt x="2632" y="2056"/>
                      <a:pt x="2632" y="1329"/>
                    </a:cubicBezTo>
                    <a:cubicBezTo>
                      <a:pt x="2632" y="602"/>
                      <a:pt x="2055"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4" name="Google Shape;1944;p263"/>
              <p:cNvSpPr/>
              <p:nvPr/>
            </p:nvSpPr>
            <p:spPr>
              <a:xfrm>
                <a:off x="1732976" y="4745067"/>
                <a:ext cx="111063" cy="110018"/>
              </a:xfrm>
              <a:custGeom>
                <a:avLst/>
                <a:gdLst/>
                <a:ahLst/>
                <a:cxnLst/>
                <a:rect l="l" t="t" r="r" b="b"/>
                <a:pathLst>
                  <a:path w="2657" h="2632" extrusionOk="0">
                    <a:moveTo>
                      <a:pt x="1328" y="0"/>
                    </a:moveTo>
                    <a:cubicBezTo>
                      <a:pt x="602" y="0"/>
                      <a:pt x="0" y="577"/>
                      <a:pt x="0" y="1328"/>
                    </a:cubicBezTo>
                    <a:cubicBezTo>
                      <a:pt x="0" y="2055"/>
                      <a:pt x="602" y="2632"/>
                      <a:pt x="1328" y="2632"/>
                    </a:cubicBezTo>
                    <a:cubicBezTo>
                      <a:pt x="2055" y="2632"/>
                      <a:pt x="2657" y="2055"/>
                      <a:pt x="2657" y="1328"/>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5" name="Google Shape;1945;p263"/>
              <p:cNvSpPr/>
              <p:nvPr/>
            </p:nvSpPr>
            <p:spPr>
              <a:xfrm>
                <a:off x="1875433" y="4561730"/>
                <a:ext cx="111104" cy="110018"/>
              </a:xfrm>
              <a:custGeom>
                <a:avLst/>
                <a:gdLst/>
                <a:ahLst/>
                <a:cxnLst/>
                <a:rect l="l" t="t" r="r" b="b"/>
                <a:pathLst>
                  <a:path w="2658" h="2632" extrusionOk="0">
                    <a:moveTo>
                      <a:pt x="1329" y="0"/>
                    </a:moveTo>
                    <a:cubicBezTo>
                      <a:pt x="602" y="0"/>
                      <a:pt x="1" y="577"/>
                      <a:pt x="1" y="1328"/>
                    </a:cubicBezTo>
                    <a:cubicBezTo>
                      <a:pt x="1" y="2055"/>
                      <a:pt x="602" y="2632"/>
                      <a:pt x="1329" y="2632"/>
                    </a:cubicBezTo>
                    <a:cubicBezTo>
                      <a:pt x="2056" y="2632"/>
                      <a:pt x="2657" y="2055"/>
                      <a:pt x="2657" y="1328"/>
                    </a:cubicBezTo>
                    <a:cubicBezTo>
                      <a:pt x="2657" y="577"/>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6" name="Google Shape;1946;p263"/>
              <p:cNvSpPr/>
              <p:nvPr/>
            </p:nvSpPr>
            <p:spPr>
              <a:xfrm>
                <a:off x="2451656" y="4681154"/>
                <a:ext cx="111063" cy="110018"/>
              </a:xfrm>
              <a:custGeom>
                <a:avLst/>
                <a:gdLst/>
                <a:ahLst/>
                <a:cxnLst/>
                <a:rect l="l" t="t" r="r" b="b"/>
                <a:pathLst>
                  <a:path w="2657" h="2632" extrusionOk="0">
                    <a:moveTo>
                      <a:pt x="1328" y="0"/>
                    </a:moveTo>
                    <a:cubicBezTo>
                      <a:pt x="602" y="0"/>
                      <a:pt x="0" y="577"/>
                      <a:pt x="0" y="1304"/>
                    </a:cubicBezTo>
                    <a:cubicBezTo>
                      <a:pt x="0" y="2055"/>
                      <a:pt x="602" y="2632"/>
                      <a:pt x="1328" y="2632"/>
                    </a:cubicBezTo>
                    <a:cubicBezTo>
                      <a:pt x="2055" y="2632"/>
                      <a:pt x="2657" y="2055"/>
                      <a:pt x="2657" y="1304"/>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47" name="Google Shape;1947;p263"/>
              <p:cNvSpPr/>
              <p:nvPr/>
            </p:nvSpPr>
            <p:spPr>
              <a:xfrm>
                <a:off x="2600425" y="4913733"/>
                <a:ext cx="111063" cy="110018"/>
              </a:xfrm>
              <a:custGeom>
                <a:avLst/>
                <a:gdLst/>
                <a:ahLst/>
                <a:cxnLst/>
                <a:rect l="l" t="t" r="r" b="b"/>
                <a:pathLst>
                  <a:path w="2657" h="2632" extrusionOk="0">
                    <a:moveTo>
                      <a:pt x="1328" y="0"/>
                    </a:moveTo>
                    <a:cubicBezTo>
                      <a:pt x="602" y="0"/>
                      <a:pt x="0" y="602"/>
                      <a:pt x="0" y="1329"/>
                    </a:cubicBezTo>
                    <a:cubicBezTo>
                      <a:pt x="0" y="2055"/>
                      <a:pt x="602" y="2632"/>
                      <a:pt x="1328" y="2632"/>
                    </a:cubicBezTo>
                    <a:cubicBezTo>
                      <a:pt x="2055" y="2632"/>
                      <a:pt x="2657" y="2055"/>
                      <a:pt x="2657" y="1329"/>
                    </a:cubicBezTo>
                    <a:cubicBezTo>
                      <a:pt x="2657" y="602"/>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48" name="Google Shape;1948;p263"/>
            <p:cNvGrpSpPr/>
            <p:nvPr/>
          </p:nvGrpSpPr>
          <p:grpSpPr>
            <a:xfrm>
              <a:off x="4740748" y="4022919"/>
              <a:ext cx="2723855" cy="1296260"/>
              <a:chOff x="4740748" y="4022919"/>
              <a:chExt cx="2723855" cy="1296260"/>
            </a:xfrm>
          </p:grpSpPr>
          <p:sp>
            <p:nvSpPr>
              <p:cNvPr id="1949" name="Google Shape;1949;p263"/>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0" name="Google Shape;1950;p263"/>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1" name="Google Shape;1951;p263"/>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2" name="Google Shape;1952;p263"/>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3" name="Google Shape;1953;p263"/>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4" name="Google Shape;1954;p263"/>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5" name="Google Shape;1955;p263"/>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6" name="Google Shape;1956;p263"/>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57" name="Google Shape;1957;p263"/>
            <p:cNvGrpSpPr/>
            <p:nvPr/>
          </p:nvGrpSpPr>
          <p:grpSpPr>
            <a:xfrm>
              <a:off x="-34400" y="2920300"/>
              <a:ext cx="1006460" cy="2407938"/>
              <a:chOff x="-34400" y="2920300"/>
              <a:chExt cx="1006460" cy="2407938"/>
            </a:xfrm>
          </p:grpSpPr>
          <p:sp>
            <p:nvSpPr>
              <p:cNvPr id="1958" name="Google Shape;1958;p263"/>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59" name="Google Shape;1959;p263"/>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60" name="Google Shape;1960;p263"/>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61" name="Google Shape;1961;p263"/>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62" name="Google Shape;1962;p263"/>
            <p:cNvGrpSpPr/>
            <p:nvPr/>
          </p:nvGrpSpPr>
          <p:grpSpPr>
            <a:xfrm>
              <a:off x="3020522" y="3839455"/>
              <a:ext cx="1061260" cy="1595678"/>
              <a:chOff x="3020522" y="3839455"/>
              <a:chExt cx="1061260" cy="1595678"/>
            </a:xfrm>
          </p:grpSpPr>
          <p:sp>
            <p:nvSpPr>
              <p:cNvPr id="1963" name="Google Shape;1963;p263"/>
              <p:cNvSpPr/>
              <p:nvPr/>
            </p:nvSpPr>
            <p:spPr>
              <a:xfrm>
                <a:off x="3020522" y="3839455"/>
                <a:ext cx="1061260" cy="1595673"/>
              </a:xfrm>
              <a:custGeom>
                <a:avLst/>
                <a:gdLst/>
                <a:ahLst/>
                <a:cxnLst/>
                <a:rect l="l" t="t" r="r" b="b"/>
                <a:pathLst>
                  <a:path w="25389" h="38174" extrusionOk="0">
                    <a:moveTo>
                      <a:pt x="11225" y="1"/>
                    </a:moveTo>
                    <a:cubicBezTo>
                      <a:pt x="10430" y="1"/>
                      <a:pt x="9478" y="573"/>
                      <a:pt x="8371" y="1690"/>
                    </a:cubicBezTo>
                    <a:cubicBezTo>
                      <a:pt x="5639" y="4397"/>
                      <a:pt x="6391" y="11089"/>
                      <a:pt x="7319" y="17755"/>
                    </a:cubicBezTo>
                    <a:cubicBezTo>
                      <a:pt x="7562" y="19469"/>
                      <a:pt x="7530" y="20086"/>
                      <a:pt x="7305" y="20086"/>
                    </a:cubicBezTo>
                    <a:cubicBezTo>
                      <a:pt x="6725" y="20086"/>
                      <a:pt x="4864" y="15986"/>
                      <a:pt x="3150" y="15986"/>
                    </a:cubicBezTo>
                    <a:cubicBezTo>
                      <a:pt x="2932" y="15986"/>
                      <a:pt x="2717" y="16052"/>
                      <a:pt x="2506" y="16201"/>
                    </a:cubicBezTo>
                    <a:cubicBezTo>
                      <a:pt x="0" y="17981"/>
                      <a:pt x="1479" y="21941"/>
                      <a:pt x="3559" y="23294"/>
                    </a:cubicBezTo>
                    <a:cubicBezTo>
                      <a:pt x="5639" y="24648"/>
                      <a:pt x="7018" y="26327"/>
                      <a:pt x="5765" y="27379"/>
                    </a:cubicBezTo>
                    <a:cubicBezTo>
                      <a:pt x="5599" y="27515"/>
                      <a:pt x="5432" y="27571"/>
                      <a:pt x="5264" y="27571"/>
                    </a:cubicBezTo>
                    <a:cubicBezTo>
                      <a:pt x="4443" y="27571"/>
                      <a:pt x="3597" y="26239"/>
                      <a:pt x="2852" y="26239"/>
                    </a:cubicBezTo>
                    <a:cubicBezTo>
                      <a:pt x="2589" y="26239"/>
                      <a:pt x="2338" y="26405"/>
                      <a:pt x="2105" y="26853"/>
                    </a:cubicBezTo>
                    <a:cubicBezTo>
                      <a:pt x="1278" y="28382"/>
                      <a:pt x="2306" y="32091"/>
                      <a:pt x="6491" y="34773"/>
                    </a:cubicBezTo>
                    <a:cubicBezTo>
                      <a:pt x="7694" y="35550"/>
                      <a:pt x="9123" y="36227"/>
                      <a:pt x="10877" y="36778"/>
                    </a:cubicBezTo>
                    <a:cubicBezTo>
                      <a:pt x="13861" y="37682"/>
                      <a:pt x="16524" y="38173"/>
                      <a:pt x="18738" y="38173"/>
                    </a:cubicBezTo>
                    <a:cubicBezTo>
                      <a:pt x="20821" y="38173"/>
                      <a:pt x="22506" y="37739"/>
                      <a:pt x="23685" y="36803"/>
                    </a:cubicBezTo>
                    <a:cubicBezTo>
                      <a:pt x="24537" y="36101"/>
                      <a:pt x="25113" y="35174"/>
                      <a:pt x="25389" y="33946"/>
                    </a:cubicBezTo>
                    <a:cubicBezTo>
                      <a:pt x="25389" y="33946"/>
                      <a:pt x="21649" y="7936"/>
                      <a:pt x="18639" y="7936"/>
                    </a:cubicBezTo>
                    <a:cubicBezTo>
                      <a:pt x="18591" y="7936"/>
                      <a:pt x="18544" y="7942"/>
                      <a:pt x="18497" y="7956"/>
                    </a:cubicBezTo>
                    <a:cubicBezTo>
                      <a:pt x="15501" y="8773"/>
                      <a:pt x="16687" y="12745"/>
                      <a:pt x="15412" y="12745"/>
                    </a:cubicBezTo>
                    <a:cubicBezTo>
                      <a:pt x="15396" y="12745"/>
                      <a:pt x="15380" y="12744"/>
                      <a:pt x="15364" y="12743"/>
                    </a:cubicBezTo>
                    <a:cubicBezTo>
                      <a:pt x="14010" y="12643"/>
                      <a:pt x="14537" y="7830"/>
                      <a:pt x="13684" y="3670"/>
                    </a:cubicBezTo>
                    <a:cubicBezTo>
                      <a:pt x="13196" y="1196"/>
                      <a:pt x="12374" y="1"/>
                      <a:pt x="1122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64" name="Google Shape;1964;p263"/>
              <p:cNvSpPr/>
              <p:nvPr/>
            </p:nvSpPr>
            <p:spPr>
              <a:xfrm>
                <a:off x="3208040" y="4053768"/>
                <a:ext cx="803563" cy="1381365"/>
              </a:xfrm>
              <a:custGeom>
                <a:avLst/>
                <a:gdLst/>
                <a:ahLst/>
                <a:cxnLst/>
                <a:rect l="l" t="t" r="r" b="b"/>
                <a:pathLst>
                  <a:path w="19224" h="33047" extrusionOk="0">
                    <a:moveTo>
                      <a:pt x="5992" y="1"/>
                    </a:moveTo>
                    <a:cubicBezTo>
                      <a:pt x="5848" y="1"/>
                      <a:pt x="5697" y="32"/>
                      <a:pt x="5539" y="97"/>
                    </a:cubicBezTo>
                    <a:cubicBezTo>
                      <a:pt x="2532" y="1350"/>
                      <a:pt x="3559" y="5435"/>
                      <a:pt x="4286" y="8668"/>
                    </a:cubicBezTo>
                    <a:cubicBezTo>
                      <a:pt x="5038" y="11902"/>
                      <a:pt x="5965" y="16914"/>
                      <a:pt x="4411" y="17340"/>
                    </a:cubicBezTo>
                    <a:cubicBezTo>
                      <a:pt x="4274" y="17375"/>
                      <a:pt x="4138" y="17390"/>
                      <a:pt x="4004" y="17390"/>
                    </a:cubicBezTo>
                    <a:cubicBezTo>
                      <a:pt x="3008" y="17390"/>
                      <a:pt x="2112" y="16548"/>
                      <a:pt x="1670" y="16548"/>
                    </a:cubicBezTo>
                    <a:cubicBezTo>
                      <a:pt x="1484" y="16548"/>
                      <a:pt x="1379" y="16696"/>
                      <a:pt x="1379" y="17115"/>
                    </a:cubicBezTo>
                    <a:cubicBezTo>
                      <a:pt x="1379" y="18694"/>
                      <a:pt x="4812" y="21300"/>
                      <a:pt x="2406" y="23180"/>
                    </a:cubicBezTo>
                    <a:cubicBezTo>
                      <a:pt x="376" y="24784"/>
                      <a:pt x="0" y="25711"/>
                      <a:pt x="2005" y="29646"/>
                    </a:cubicBezTo>
                    <a:cubicBezTo>
                      <a:pt x="3208" y="30423"/>
                      <a:pt x="4637" y="31100"/>
                      <a:pt x="6391" y="31651"/>
                    </a:cubicBezTo>
                    <a:cubicBezTo>
                      <a:pt x="9375" y="32555"/>
                      <a:pt x="12038" y="33046"/>
                      <a:pt x="14252" y="33046"/>
                    </a:cubicBezTo>
                    <a:cubicBezTo>
                      <a:pt x="16335" y="33046"/>
                      <a:pt x="18020" y="32612"/>
                      <a:pt x="19199" y="31676"/>
                    </a:cubicBezTo>
                    <a:lnTo>
                      <a:pt x="19224" y="28092"/>
                    </a:lnTo>
                    <a:cubicBezTo>
                      <a:pt x="19224" y="28092"/>
                      <a:pt x="16417" y="8869"/>
                      <a:pt x="14537" y="8343"/>
                    </a:cubicBezTo>
                    <a:cubicBezTo>
                      <a:pt x="14441" y="8317"/>
                      <a:pt x="14348" y="8305"/>
                      <a:pt x="14259" y="8305"/>
                    </a:cubicBezTo>
                    <a:cubicBezTo>
                      <a:pt x="12793" y="8305"/>
                      <a:pt x="12193" y="11558"/>
                      <a:pt x="11039" y="11558"/>
                    </a:cubicBezTo>
                    <a:cubicBezTo>
                      <a:pt x="10887" y="11558"/>
                      <a:pt x="10726" y="11502"/>
                      <a:pt x="10552" y="11375"/>
                    </a:cubicBezTo>
                    <a:cubicBezTo>
                      <a:pt x="9079" y="10282"/>
                      <a:pt x="8619" y="1"/>
                      <a:pt x="59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65" name="Google Shape;1965;p263"/>
              <p:cNvSpPr/>
              <p:nvPr/>
            </p:nvSpPr>
            <p:spPr>
              <a:xfrm>
                <a:off x="3531912" y="4495935"/>
                <a:ext cx="241688" cy="889211"/>
              </a:xfrm>
              <a:custGeom>
                <a:avLst/>
                <a:gdLst/>
                <a:ahLst/>
                <a:cxnLst/>
                <a:rect l="l" t="t" r="r" b="b"/>
                <a:pathLst>
                  <a:path w="5782" h="21273" extrusionOk="0">
                    <a:moveTo>
                      <a:pt x="504" y="0"/>
                    </a:moveTo>
                    <a:cubicBezTo>
                      <a:pt x="246" y="0"/>
                      <a:pt x="1" y="193"/>
                      <a:pt x="122" y="496"/>
                    </a:cubicBezTo>
                    <a:cubicBezTo>
                      <a:pt x="1751" y="4507"/>
                      <a:pt x="2628" y="8842"/>
                      <a:pt x="3506" y="13078"/>
                    </a:cubicBezTo>
                    <a:cubicBezTo>
                      <a:pt x="4032" y="15710"/>
                      <a:pt x="4508" y="18316"/>
                      <a:pt x="4909" y="20973"/>
                    </a:cubicBezTo>
                    <a:cubicBezTo>
                      <a:pt x="4949" y="21182"/>
                      <a:pt x="5100" y="21272"/>
                      <a:pt x="5262" y="21272"/>
                    </a:cubicBezTo>
                    <a:cubicBezTo>
                      <a:pt x="5508" y="21272"/>
                      <a:pt x="5782" y="21064"/>
                      <a:pt x="5736" y="20747"/>
                    </a:cubicBezTo>
                    <a:cubicBezTo>
                      <a:pt x="5310" y="18116"/>
                      <a:pt x="4834" y="15484"/>
                      <a:pt x="4308" y="12852"/>
                    </a:cubicBezTo>
                    <a:cubicBezTo>
                      <a:pt x="3455" y="8642"/>
                      <a:pt x="2578" y="4281"/>
                      <a:pt x="924" y="271"/>
                    </a:cubicBezTo>
                    <a:cubicBezTo>
                      <a:pt x="845" y="83"/>
                      <a:pt x="672" y="0"/>
                      <a:pt x="5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66" name="Google Shape;1966;p263"/>
            <p:cNvGrpSpPr/>
            <p:nvPr/>
          </p:nvGrpSpPr>
          <p:grpSpPr>
            <a:xfrm>
              <a:off x="4376621" y="3930330"/>
              <a:ext cx="1138339" cy="1457482"/>
              <a:chOff x="4376621" y="3930330"/>
              <a:chExt cx="1138339" cy="1457482"/>
            </a:xfrm>
          </p:grpSpPr>
          <p:sp>
            <p:nvSpPr>
              <p:cNvPr id="1967" name="Google Shape;1967;p263"/>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68" name="Google Shape;1968;p263"/>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69" name="Google Shape;1969;p263"/>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70" name="Google Shape;1970;p263"/>
            <p:cNvGrpSpPr/>
            <p:nvPr/>
          </p:nvGrpSpPr>
          <p:grpSpPr>
            <a:xfrm>
              <a:off x="3804453" y="3817886"/>
              <a:ext cx="944680" cy="1631161"/>
              <a:chOff x="3804453" y="3817886"/>
              <a:chExt cx="944680" cy="1631161"/>
            </a:xfrm>
          </p:grpSpPr>
          <p:sp>
            <p:nvSpPr>
              <p:cNvPr id="1971" name="Google Shape;1971;p263"/>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72" name="Google Shape;1972;p263"/>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73" name="Google Shape;1973;p263"/>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263"/>
        <p:cNvGrpSpPr/>
        <p:nvPr/>
      </p:nvGrpSpPr>
      <p:grpSpPr>
        <a:xfrm>
          <a:off x="0" y="0"/>
          <a:ext cx="0" cy="0"/>
          <a:chOff x="0" y="0"/>
          <a:chExt cx="0" cy="0"/>
        </a:xfrm>
      </p:grpSpPr>
      <p:sp>
        <p:nvSpPr>
          <p:cNvPr id="264" name="Google Shape;264;p121"/>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5" name="Google Shape;265;p121"/>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6" name="Google Shape;266;p121"/>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
        <p:nvSpPr>
          <p:cNvPr id="267" name="Google Shape;267;p121"/>
          <p:cNvSpPr txBox="1">
            <a:spLocks noGrp="1"/>
          </p:cNvSpPr>
          <p:nvPr>
            <p:ph type="title"/>
          </p:nvPr>
        </p:nvSpPr>
        <p:spPr>
          <a:xfrm>
            <a:off x="1524000" y="78910"/>
            <a:ext cx="9133731"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8" name="Google Shape;268;p121"/>
          <p:cNvSpPr txBox="1">
            <a:spLocks noGrp="1"/>
          </p:cNvSpPr>
          <p:nvPr>
            <p:ph type="body" idx="1"/>
          </p:nvPr>
        </p:nvSpPr>
        <p:spPr>
          <a:xfrm>
            <a:off x="1524000" y="731520"/>
            <a:ext cx="8534400" cy="347472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350"/>
              </a:spcBef>
              <a:spcAft>
                <a:spcPts val="0"/>
              </a:spcAft>
              <a:buSzPts val="1800"/>
              <a:buChar char="•"/>
              <a:defRPr/>
            </a:lvl1pPr>
            <a:lvl2pPr marL="914400" lvl="1" indent="-342900" algn="l">
              <a:lnSpc>
                <a:spcPct val="100000"/>
              </a:lnSpc>
              <a:spcBef>
                <a:spcPts val="750"/>
              </a:spcBef>
              <a:spcAft>
                <a:spcPts val="0"/>
              </a:spcAft>
              <a:buSzPts val="1800"/>
              <a:buChar char="•"/>
              <a:defRPr/>
            </a:lvl2pPr>
            <a:lvl3pPr marL="1371600" lvl="2" indent="-342900" algn="l">
              <a:lnSpc>
                <a:spcPct val="100000"/>
              </a:lnSpc>
              <a:spcBef>
                <a:spcPts val="600"/>
              </a:spcBef>
              <a:spcAft>
                <a:spcPts val="0"/>
              </a:spcAft>
              <a:buSzPts val="18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320040" algn="l">
              <a:lnSpc>
                <a:spcPct val="90000"/>
              </a:lnSpc>
              <a:spcBef>
                <a:spcPts val="600"/>
              </a:spcBef>
              <a:spcAft>
                <a:spcPts val="0"/>
              </a:spcAft>
              <a:buClr>
                <a:schemeClr val="dk1"/>
              </a:buClr>
              <a:buSzPts val="1440"/>
              <a:buChar char="•"/>
              <a:defRPr/>
            </a:lvl6pPr>
            <a:lvl7pPr marL="3200400" lvl="6" indent="-320040" algn="l">
              <a:lnSpc>
                <a:spcPct val="90000"/>
              </a:lnSpc>
              <a:spcBef>
                <a:spcPts val="600"/>
              </a:spcBef>
              <a:spcAft>
                <a:spcPts val="0"/>
              </a:spcAft>
              <a:buClr>
                <a:schemeClr val="dk1"/>
              </a:buClr>
              <a:buSzPts val="1440"/>
              <a:buChar char="•"/>
              <a:defRPr/>
            </a:lvl7pPr>
            <a:lvl8pPr marL="3657600" lvl="7" indent="-320040" algn="l">
              <a:lnSpc>
                <a:spcPct val="90000"/>
              </a:lnSpc>
              <a:spcBef>
                <a:spcPts val="600"/>
              </a:spcBef>
              <a:spcAft>
                <a:spcPts val="0"/>
              </a:spcAft>
              <a:buClr>
                <a:schemeClr val="dk1"/>
              </a:buClr>
              <a:buSzPts val="1440"/>
              <a:buChar char="•"/>
              <a:defRPr/>
            </a:lvl8pPr>
            <a:lvl9pPr marL="4114800" lvl="8" indent="-320040" algn="l">
              <a:lnSpc>
                <a:spcPct val="90000"/>
              </a:lnSpc>
              <a:spcBef>
                <a:spcPts val="600"/>
              </a:spcBef>
              <a:spcAft>
                <a:spcPts val="0"/>
              </a:spcAft>
              <a:buClr>
                <a:schemeClr val="dk1"/>
              </a:buClr>
              <a:buSzPts val="1440"/>
              <a:buChar char="•"/>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1" name="Shape 1974"/>
        <p:cNvGrpSpPr/>
        <p:nvPr/>
      </p:nvGrpSpPr>
      <p:grpSpPr>
        <a:xfrm>
          <a:off x="0" y="0"/>
          <a:ext cx="0" cy="0"/>
          <a:chOff x="0" y="0"/>
          <a:chExt cx="0" cy="0"/>
        </a:xfrm>
      </p:grpSpPr>
      <p:sp>
        <p:nvSpPr>
          <p:cNvPr id="1975" name="Google Shape;1975;p264"/>
          <p:cNvSpPr txBox="1">
            <a:spLocks noGrp="1"/>
          </p:cNvSpPr>
          <p:nvPr>
            <p:ph type="title"/>
          </p:nvPr>
        </p:nvSpPr>
        <p:spPr>
          <a:xfrm>
            <a:off x="960000" y="2816267"/>
            <a:ext cx="3340800" cy="7452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3500"/>
              <a:buNone/>
              <a:defRPr sz="2300" b="0"/>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1976" name="Google Shape;1976;p264"/>
          <p:cNvSpPr txBox="1">
            <a:spLocks noGrp="1"/>
          </p:cNvSpPr>
          <p:nvPr>
            <p:ph type="title" idx="2"/>
          </p:nvPr>
        </p:nvSpPr>
        <p:spPr>
          <a:xfrm>
            <a:off x="7935267" y="2816267"/>
            <a:ext cx="3340800" cy="745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500"/>
              <a:buNone/>
              <a:defRPr sz="2300" b="0"/>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1977" name="Google Shape;1977;p264"/>
          <p:cNvSpPr txBox="1">
            <a:spLocks noGrp="1"/>
          </p:cNvSpPr>
          <p:nvPr>
            <p:ph type="subTitle" idx="1"/>
          </p:nvPr>
        </p:nvSpPr>
        <p:spPr>
          <a:xfrm>
            <a:off x="7935263" y="3466429"/>
            <a:ext cx="3340800" cy="134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800"/>
              <a:buNone/>
              <a:defRPr sz="1400"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978" name="Google Shape;1978;p264"/>
          <p:cNvSpPr txBox="1">
            <a:spLocks noGrp="1"/>
          </p:cNvSpPr>
          <p:nvPr>
            <p:ph type="subTitle" idx="3"/>
          </p:nvPr>
        </p:nvSpPr>
        <p:spPr>
          <a:xfrm>
            <a:off x="960233" y="3466429"/>
            <a:ext cx="3340800" cy="13476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2800"/>
              <a:buNone/>
              <a:defRPr sz="1400"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979" name="Google Shape;1979;p264"/>
          <p:cNvSpPr/>
          <p:nvPr/>
        </p:nvSpPr>
        <p:spPr>
          <a:xfrm>
            <a:off x="11180267" y="1464623"/>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0" name="Google Shape;1980;p264"/>
          <p:cNvSpPr/>
          <p:nvPr/>
        </p:nvSpPr>
        <p:spPr>
          <a:xfrm>
            <a:off x="-396433" y="441684"/>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1" name="Google Shape;1981;p264"/>
          <p:cNvSpPr/>
          <p:nvPr/>
        </p:nvSpPr>
        <p:spPr>
          <a:xfrm>
            <a:off x="8789891" y="-403037"/>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1982" name="Google Shape;1982;p264"/>
          <p:cNvGrpSpPr/>
          <p:nvPr/>
        </p:nvGrpSpPr>
        <p:grpSpPr>
          <a:xfrm>
            <a:off x="0" y="5516099"/>
            <a:ext cx="12192000" cy="1347572"/>
            <a:chOff x="0" y="4260525"/>
            <a:chExt cx="9144000" cy="887338"/>
          </a:xfrm>
        </p:grpSpPr>
        <p:sp>
          <p:nvSpPr>
            <p:cNvPr id="1983" name="Google Shape;1983;p264"/>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4" name="Google Shape;1984;p264"/>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5" name="Google Shape;1985;p264"/>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6" name="Google Shape;1986;p264"/>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7" name="Google Shape;1987;p264"/>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8" name="Google Shape;1988;p264"/>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89" name="Google Shape;1989;p264"/>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90" name="Google Shape;1990;p264"/>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91" name="Google Shape;1991;p264"/>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92" name="Google Shape;1992;p264"/>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93" name="Google Shape;1993;p264"/>
          <p:cNvGrpSpPr/>
          <p:nvPr/>
        </p:nvGrpSpPr>
        <p:grpSpPr>
          <a:xfrm flipH="1">
            <a:off x="10876197" y="3666033"/>
            <a:ext cx="1341947" cy="3210584"/>
            <a:chOff x="-34400" y="2920300"/>
            <a:chExt cx="1006460" cy="2407938"/>
          </a:xfrm>
        </p:grpSpPr>
        <p:sp>
          <p:nvSpPr>
            <p:cNvPr id="1994" name="Google Shape;1994;p264"/>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95" name="Google Shape;1995;p264"/>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96" name="Google Shape;1996;p264"/>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1997" name="Google Shape;1997;p264"/>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1998" name="Google Shape;1998;p264"/>
          <p:cNvGrpSpPr/>
          <p:nvPr/>
        </p:nvGrpSpPr>
        <p:grpSpPr>
          <a:xfrm>
            <a:off x="786129" y="5612704"/>
            <a:ext cx="10236962" cy="1284999"/>
            <a:chOff x="1046797" y="6114528"/>
            <a:chExt cx="7677722" cy="963749"/>
          </a:xfrm>
        </p:grpSpPr>
        <p:sp>
          <p:nvSpPr>
            <p:cNvPr id="1999" name="Google Shape;1999;p264"/>
            <p:cNvSpPr/>
            <p:nvPr/>
          </p:nvSpPr>
          <p:spPr>
            <a:xfrm>
              <a:off x="4884137" y="6136293"/>
              <a:ext cx="3840382" cy="941984"/>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00" name="Google Shape;2000;p264"/>
            <p:cNvSpPr/>
            <p:nvPr/>
          </p:nvSpPr>
          <p:spPr>
            <a:xfrm>
              <a:off x="4881404" y="6114528"/>
              <a:ext cx="3840382" cy="928066"/>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01" name="Google Shape;2001;p264"/>
            <p:cNvSpPr/>
            <p:nvPr/>
          </p:nvSpPr>
          <p:spPr>
            <a:xfrm flipH="1">
              <a:off x="1046797" y="6133012"/>
              <a:ext cx="3840382" cy="941984"/>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02" name="Google Shape;2002;p264"/>
            <p:cNvSpPr/>
            <p:nvPr/>
          </p:nvSpPr>
          <p:spPr>
            <a:xfrm flipH="1">
              <a:off x="1046797" y="6114663"/>
              <a:ext cx="3840382" cy="928066"/>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003" name="Google Shape;2003;p264"/>
          <p:cNvGrpSpPr/>
          <p:nvPr/>
        </p:nvGrpSpPr>
        <p:grpSpPr>
          <a:xfrm>
            <a:off x="-45867" y="3669633"/>
            <a:ext cx="1341947" cy="3210584"/>
            <a:chOff x="-34400" y="2920300"/>
            <a:chExt cx="1006460" cy="2407938"/>
          </a:xfrm>
        </p:grpSpPr>
        <p:sp>
          <p:nvSpPr>
            <p:cNvPr id="2004" name="Google Shape;2004;p264"/>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05" name="Google Shape;2005;p264"/>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06" name="Google Shape;2006;p264"/>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07" name="Google Shape;2007;p264"/>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008" name="Google Shape;2008;p264"/>
          <p:cNvSpPr txBox="1">
            <a:spLocks noGrp="1"/>
          </p:cNvSpPr>
          <p:nvPr>
            <p:ph type="title" idx="4"/>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009" name="Google Shape;2009;p264"/>
          <p:cNvSpPr/>
          <p:nvPr/>
        </p:nvSpPr>
        <p:spPr>
          <a:xfrm rot="10800000">
            <a:off x="5419585" y="5612701"/>
            <a:ext cx="1079013" cy="341500"/>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2010"/>
        <p:cNvGrpSpPr/>
        <p:nvPr/>
      </p:nvGrpSpPr>
      <p:grpSpPr>
        <a:xfrm>
          <a:off x="0" y="0"/>
          <a:ext cx="0" cy="0"/>
          <a:chOff x="0" y="0"/>
          <a:chExt cx="0" cy="0"/>
        </a:xfrm>
      </p:grpSpPr>
      <p:grpSp>
        <p:nvGrpSpPr>
          <p:cNvPr id="2011" name="Google Shape;2011;p265"/>
          <p:cNvGrpSpPr/>
          <p:nvPr/>
        </p:nvGrpSpPr>
        <p:grpSpPr>
          <a:xfrm flipH="1">
            <a:off x="0" y="5587436"/>
            <a:ext cx="12192000" cy="768387"/>
            <a:chOff x="0" y="4571577"/>
            <a:chExt cx="9144000" cy="576290"/>
          </a:xfrm>
        </p:grpSpPr>
        <p:sp>
          <p:nvSpPr>
            <p:cNvPr id="2012" name="Google Shape;2012;p265"/>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3" name="Google Shape;2013;p265"/>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4" name="Google Shape;2014;p265"/>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5" name="Google Shape;2015;p265"/>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6" name="Google Shape;2016;p265"/>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7" name="Google Shape;2017;p265"/>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8" name="Google Shape;2018;p265"/>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19" name="Google Shape;2019;p265"/>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0" name="Google Shape;2020;p265"/>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1" name="Google Shape;2021;p265"/>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022" name="Google Shape;2022;p265"/>
          <p:cNvGrpSpPr/>
          <p:nvPr/>
        </p:nvGrpSpPr>
        <p:grpSpPr>
          <a:xfrm>
            <a:off x="0" y="5680700"/>
            <a:ext cx="12192000" cy="1183117"/>
            <a:chOff x="0" y="4260525"/>
            <a:chExt cx="9144000" cy="887338"/>
          </a:xfrm>
        </p:grpSpPr>
        <p:sp>
          <p:nvSpPr>
            <p:cNvPr id="2023" name="Google Shape;2023;p265"/>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4" name="Google Shape;2024;p265"/>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5" name="Google Shape;2025;p265"/>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6" name="Google Shape;2026;p265"/>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7" name="Google Shape;2027;p265"/>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8" name="Google Shape;2028;p265"/>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29" name="Google Shape;2029;p265"/>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30" name="Google Shape;2030;p265"/>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31" name="Google Shape;2031;p265"/>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32" name="Google Shape;2032;p265"/>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033" name="Google Shape;2033;p265"/>
          <p:cNvGrpSpPr/>
          <p:nvPr/>
        </p:nvGrpSpPr>
        <p:grpSpPr>
          <a:xfrm>
            <a:off x="-1285" y="5400643"/>
            <a:ext cx="2316997" cy="1661292"/>
            <a:chOff x="8475" y="2231150"/>
            <a:chExt cx="3260316" cy="3130575"/>
          </a:xfrm>
        </p:grpSpPr>
        <p:sp>
          <p:nvSpPr>
            <p:cNvPr id="2034" name="Google Shape;2034;p265"/>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35" name="Google Shape;2035;p265"/>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036" name="Google Shape;2036;p265"/>
          <p:cNvGrpSpPr/>
          <p:nvPr/>
        </p:nvGrpSpPr>
        <p:grpSpPr>
          <a:xfrm flipH="1">
            <a:off x="9875315" y="5400643"/>
            <a:ext cx="2316997" cy="1661292"/>
            <a:chOff x="8475" y="2231150"/>
            <a:chExt cx="3260316" cy="3130575"/>
          </a:xfrm>
        </p:grpSpPr>
        <p:sp>
          <p:nvSpPr>
            <p:cNvPr id="2037" name="Google Shape;2037;p265"/>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38" name="Google Shape;2038;p265"/>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039" name="Google Shape;2039;p265"/>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040" name="Google Shape;2040;p265"/>
          <p:cNvSpPr/>
          <p:nvPr/>
        </p:nvSpPr>
        <p:spPr>
          <a:xfrm flipH="1">
            <a:off x="433109" y="319247"/>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41" name="Google Shape;2041;p265"/>
          <p:cNvSpPr/>
          <p:nvPr/>
        </p:nvSpPr>
        <p:spPr>
          <a:xfrm flipH="1">
            <a:off x="7904764" y="-325933"/>
            <a:ext cx="1704543" cy="7101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42" name="Google Shape;2042;p265"/>
          <p:cNvSpPr/>
          <p:nvPr/>
        </p:nvSpPr>
        <p:spPr>
          <a:xfrm>
            <a:off x="11205824" y="874263"/>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43" name="Google Shape;2043;p265"/>
          <p:cNvSpPr/>
          <p:nvPr/>
        </p:nvSpPr>
        <p:spPr>
          <a:xfrm>
            <a:off x="-1440009" y="16062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044"/>
        <p:cNvGrpSpPr/>
        <p:nvPr/>
      </p:nvGrpSpPr>
      <p:grpSpPr>
        <a:xfrm>
          <a:off x="0" y="0"/>
          <a:ext cx="0" cy="0"/>
          <a:chOff x="0" y="0"/>
          <a:chExt cx="0" cy="0"/>
        </a:xfrm>
      </p:grpSpPr>
      <p:grpSp>
        <p:nvGrpSpPr>
          <p:cNvPr id="2045" name="Google Shape;2045;p266"/>
          <p:cNvGrpSpPr/>
          <p:nvPr/>
        </p:nvGrpSpPr>
        <p:grpSpPr>
          <a:xfrm flipH="1">
            <a:off x="0" y="5587436"/>
            <a:ext cx="12192000" cy="768387"/>
            <a:chOff x="0" y="4571577"/>
            <a:chExt cx="9144000" cy="576290"/>
          </a:xfrm>
        </p:grpSpPr>
        <p:sp>
          <p:nvSpPr>
            <p:cNvPr id="2046" name="Google Shape;2046;p266"/>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47" name="Google Shape;2047;p266"/>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48" name="Google Shape;2048;p266"/>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49" name="Google Shape;2049;p266"/>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0" name="Google Shape;2050;p266"/>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1" name="Google Shape;2051;p266"/>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2" name="Google Shape;2052;p266"/>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3" name="Google Shape;2053;p266"/>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4" name="Google Shape;2054;p266"/>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5" name="Google Shape;2055;p266"/>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056" name="Google Shape;2056;p266"/>
          <p:cNvSpPr txBox="1">
            <a:spLocks noGrp="1"/>
          </p:cNvSpPr>
          <p:nvPr>
            <p:ph type="title"/>
          </p:nvPr>
        </p:nvSpPr>
        <p:spPr>
          <a:xfrm>
            <a:off x="6354768" y="1083175"/>
            <a:ext cx="4686800" cy="9836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057" name="Google Shape;2057;p266"/>
          <p:cNvSpPr/>
          <p:nvPr/>
        </p:nvSpPr>
        <p:spPr>
          <a:xfrm>
            <a:off x="8502900" y="10858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8" name="Google Shape;2058;p266"/>
          <p:cNvSpPr/>
          <p:nvPr/>
        </p:nvSpPr>
        <p:spPr>
          <a:xfrm>
            <a:off x="-871944" y="27941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59" name="Google Shape;2059;p266"/>
          <p:cNvSpPr/>
          <p:nvPr/>
        </p:nvSpPr>
        <p:spPr>
          <a:xfrm>
            <a:off x="155133" y="108589"/>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0" name="Google Shape;2060;p266"/>
          <p:cNvSpPr/>
          <p:nvPr/>
        </p:nvSpPr>
        <p:spPr>
          <a:xfrm>
            <a:off x="11233997" y="2373872"/>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061" name="Google Shape;2061;p266"/>
          <p:cNvGrpSpPr/>
          <p:nvPr/>
        </p:nvGrpSpPr>
        <p:grpSpPr>
          <a:xfrm>
            <a:off x="0" y="5680700"/>
            <a:ext cx="12192000" cy="1183117"/>
            <a:chOff x="0" y="4260525"/>
            <a:chExt cx="9144000" cy="887338"/>
          </a:xfrm>
        </p:grpSpPr>
        <p:sp>
          <p:nvSpPr>
            <p:cNvPr id="2062" name="Google Shape;2062;p266"/>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3" name="Google Shape;2063;p266"/>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4" name="Google Shape;2064;p266"/>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5" name="Google Shape;2065;p266"/>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6" name="Google Shape;2066;p266"/>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7" name="Google Shape;2067;p266"/>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8" name="Google Shape;2068;p266"/>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69" name="Google Shape;2069;p266"/>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70" name="Google Shape;2070;p266"/>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71" name="Google Shape;2071;p266"/>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072" name="Google Shape;2072;p266"/>
          <p:cNvSpPr txBox="1">
            <a:spLocks noGrp="1"/>
          </p:cNvSpPr>
          <p:nvPr>
            <p:ph type="body" idx="1"/>
          </p:nvPr>
        </p:nvSpPr>
        <p:spPr>
          <a:xfrm>
            <a:off x="6354768" y="1966141"/>
            <a:ext cx="4686800" cy="28380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SzPts val="14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1600"/>
              </a:spcBef>
              <a:spcAft>
                <a:spcPts val="0"/>
              </a:spcAft>
              <a:buSzPts val="1400"/>
              <a:buChar char="■"/>
              <a:defRPr/>
            </a:lvl3pPr>
            <a:lvl4pPr marL="1828800" lvl="3" indent="-317500" algn="l">
              <a:lnSpc>
                <a:spcPct val="115000"/>
              </a:lnSpc>
              <a:spcBef>
                <a:spcPts val="1600"/>
              </a:spcBef>
              <a:spcAft>
                <a:spcPts val="0"/>
              </a:spcAft>
              <a:buSzPts val="1400"/>
              <a:buChar char="●"/>
              <a:defRPr/>
            </a:lvl4pPr>
            <a:lvl5pPr marL="2286000" lvl="4" indent="-317500" algn="l">
              <a:lnSpc>
                <a:spcPct val="115000"/>
              </a:lnSpc>
              <a:spcBef>
                <a:spcPts val="1600"/>
              </a:spcBef>
              <a:spcAft>
                <a:spcPts val="0"/>
              </a:spcAft>
              <a:buSzPts val="1400"/>
              <a:buChar char="○"/>
              <a:defRPr/>
            </a:lvl5pPr>
            <a:lvl6pPr marL="2743200" lvl="5" indent="-317500" algn="l">
              <a:lnSpc>
                <a:spcPct val="115000"/>
              </a:lnSpc>
              <a:spcBef>
                <a:spcPts val="1600"/>
              </a:spcBef>
              <a:spcAft>
                <a:spcPts val="0"/>
              </a:spcAft>
              <a:buSzPts val="1400"/>
              <a:buChar char="■"/>
              <a:defRPr/>
            </a:lvl6pPr>
            <a:lvl7pPr marL="3200400" lvl="6" indent="-317500" algn="l">
              <a:lnSpc>
                <a:spcPct val="115000"/>
              </a:lnSpc>
              <a:spcBef>
                <a:spcPts val="1600"/>
              </a:spcBef>
              <a:spcAft>
                <a:spcPts val="0"/>
              </a:spcAft>
              <a:buSzPts val="1400"/>
              <a:buChar char="●"/>
              <a:defRPr/>
            </a:lvl7pPr>
            <a:lvl8pPr marL="3657600" lvl="7" indent="-317500" algn="l">
              <a:lnSpc>
                <a:spcPct val="115000"/>
              </a:lnSpc>
              <a:spcBef>
                <a:spcPts val="1600"/>
              </a:spcBef>
              <a:spcAft>
                <a:spcPts val="0"/>
              </a:spcAft>
              <a:buSzPts val="1400"/>
              <a:buChar char="○"/>
              <a:defRPr/>
            </a:lvl8pPr>
            <a:lvl9pPr marL="4114800" lvl="8" indent="-317500" algn="l">
              <a:lnSpc>
                <a:spcPct val="115000"/>
              </a:lnSpc>
              <a:spcBef>
                <a:spcPts val="1600"/>
              </a:spcBef>
              <a:spcAft>
                <a:spcPts val="1600"/>
              </a:spcAft>
              <a:buSzPts val="1400"/>
              <a:buChar char="■"/>
              <a:defRPr/>
            </a:lvl9pPr>
          </a:lstStyle>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73"/>
        <p:cNvGrpSpPr/>
        <p:nvPr/>
      </p:nvGrpSpPr>
      <p:grpSpPr>
        <a:xfrm>
          <a:off x="0" y="0"/>
          <a:ext cx="0" cy="0"/>
          <a:chOff x="0" y="0"/>
          <a:chExt cx="0" cy="0"/>
        </a:xfrm>
      </p:grpSpPr>
      <p:sp>
        <p:nvSpPr>
          <p:cNvPr id="2074" name="Google Shape;2074;p267"/>
          <p:cNvSpPr txBox="1">
            <a:spLocks noGrp="1"/>
          </p:cNvSpPr>
          <p:nvPr>
            <p:ph type="title"/>
          </p:nvPr>
        </p:nvSpPr>
        <p:spPr>
          <a:xfrm>
            <a:off x="2584000" y="1277367"/>
            <a:ext cx="7024000" cy="3372400"/>
          </a:xfrm>
          <a:prstGeom prst="rect">
            <a:avLst/>
          </a:prstGeom>
          <a:noFill/>
          <a:ln>
            <a:noFill/>
          </a:ln>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grpSp>
        <p:nvGrpSpPr>
          <p:cNvPr id="2075" name="Google Shape;2075;p267"/>
          <p:cNvGrpSpPr/>
          <p:nvPr/>
        </p:nvGrpSpPr>
        <p:grpSpPr>
          <a:xfrm>
            <a:off x="-11459" y="2974867"/>
            <a:ext cx="12651855" cy="5900189"/>
            <a:chOff x="-8594" y="2231150"/>
            <a:chExt cx="9488891" cy="4425142"/>
          </a:xfrm>
        </p:grpSpPr>
        <p:grpSp>
          <p:nvGrpSpPr>
            <p:cNvPr id="2076" name="Google Shape;2076;p267"/>
            <p:cNvGrpSpPr/>
            <p:nvPr/>
          </p:nvGrpSpPr>
          <p:grpSpPr>
            <a:xfrm>
              <a:off x="2103879" y="3630681"/>
              <a:ext cx="4777316" cy="3025611"/>
              <a:chOff x="2103879" y="3630681"/>
              <a:chExt cx="4777316" cy="3025611"/>
            </a:xfrm>
          </p:grpSpPr>
          <p:sp>
            <p:nvSpPr>
              <p:cNvPr id="2077" name="Google Shape;2077;p267"/>
              <p:cNvSpPr/>
              <p:nvPr/>
            </p:nvSpPr>
            <p:spPr>
              <a:xfrm>
                <a:off x="2103879" y="3630681"/>
                <a:ext cx="4777316" cy="3025611"/>
              </a:xfrm>
              <a:custGeom>
                <a:avLst/>
                <a:gdLst/>
                <a:ahLst/>
                <a:cxnLst/>
                <a:rect l="l" t="t" r="r" b="b"/>
                <a:pathLst>
                  <a:path w="97946" h="62032" extrusionOk="0">
                    <a:moveTo>
                      <a:pt x="48973" y="1"/>
                    </a:moveTo>
                    <a:cubicBezTo>
                      <a:pt x="31254" y="1"/>
                      <a:pt x="15740" y="5941"/>
                      <a:pt x="7118" y="14888"/>
                    </a:cubicBezTo>
                    <a:cubicBezTo>
                      <a:pt x="2607" y="19575"/>
                      <a:pt x="0" y="25114"/>
                      <a:pt x="0" y="31003"/>
                    </a:cubicBezTo>
                    <a:cubicBezTo>
                      <a:pt x="0" y="44262"/>
                      <a:pt x="13083" y="55540"/>
                      <a:pt x="31529" y="60001"/>
                    </a:cubicBezTo>
                    <a:cubicBezTo>
                      <a:pt x="36943" y="61304"/>
                      <a:pt x="42833" y="62031"/>
                      <a:pt x="48973" y="62031"/>
                    </a:cubicBezTo>
                    <a:cubicBezTo>
                      <a:pt x="55966" y="62031"/>
                      <a:pt x="62632" y="61104"/>
                      <a:pt x="68647" y="59425"/>
                    </a:cubicBezTo>
                    <a:cubicBezTo>
                      <a:pt x="85890" y="54613"/>
                      <a:pt x="97946" y="43710"/>
                      <a:pt x="97946" y="31003"/>
                    </a:cubicBezTo>
                    <a:cubicBezTo>
                      <a:pt x="97946" y="14713"/>
                      <a:pt x="78121" y="1354"/>
                      <a:pt x="52908" y="101"/>
                    </a:cubicBezTo>
                    <a:cubicBezTo>
                      <a:pt x="51605" y="26"/>
                      <a:pt x="50301" y="1"/>
                      <a:pt x="489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78" name="Google Shape;2078;p267"/>
              <p:cNvSpPr/>
              <p:nvPr/>
            </p:nvSpPr>
            <p:spPr>
              <a:xfrm>
                <a:off x="2103879" y="4077795"/>
                <a:ext cx="2123420" cy="2479477"/>
              </a:xfrm>
              <a:custGeom>
                <a:avLst/>
                <a:gdLst/>
                <a:ahLst/>
                <a:cxnLst/>
                <a:rect l="l" t="t" r="r" b="b"/>
                <a:pathLst>
                  <a:path w="43535" h="50835" extrusionOk="0">
                    <a:moveTo>
                      <a:pt x="24646" y="0"/>
                    </a:moveTo>
                    <a:cubicBezTo>
                      <a:pt x="23128" y="0"/>
                      <a:pt x="21268" y="193"/>
                      <a:pt x="18998" y="633"/>
                    </a:cubicBezTo>
                    <a:cubicBezTo>
                      <a:pt x="13835" y="1636"/>
                      <a:pt x="9775" y="3866"/>
                      <a:pt x="7118" y="5721"/>
                    </a:cubicBezTo>
                    <a:cubicBezTo>
                      <a:pt x="2607" y="10408"/>
                      <a:pt x="0" y="15947"/>
                      <a:pt x="0" y="21836"/>
                    </a:cubicBezTo>
                    <a:cubicBezTo>
                      <a:pt x="0" y="35095"/>
                      <a:pt x="13083" y="46373"/>
                      <a:pt x="31529" y="50834"/>
                    </a:cubicBezTo>
                    <a:cubicBezTo>
                      <a:pt x="38121" y="48754"/>
                      <a:pt x="41354" y="44368"/>
                      <a:pt x="41028" y="41786"/>
                    </a:cubicBezTo>
                    <a:cubicBezTo>
                      <a:pt x="40502" y="37601"/>
                      <a:pt x="20251" y="37200"/>
                      <a:pt x="26817" y="32914"/>
                    </a:cubicBezTo>
                    <a:cubicBezTo>
                      <a:pt x="33409" y="28628"/>
                      <a:pt x="43534" y="26122"/>
                      <a:pt x="41980" y="20057"/>
                    </a:cubicBezTo>
                    <a:cubicBezTo>
                      <a:pt x="40402" y="14017"/>
                      <a:pt x="33935" y="15470"/>
                      <a:pt x="29224" y="14543"/>
                    </a:cubicBezTo>
                    <a:cubicBezTo>
                      <a:pt x="24537" y="13591"/>
                      <a:pt x="31103" y="7225"/>
                      <a:pt x="31003" y="4292"/>
                    </a:cubicBezTo>
                    <a:cubicBezTo>
                      <a:pt x="30926" y="2066"/>
                      <a:pt x="29614" y="0"/>
                      <a:pt x="2464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79" name="Google Shape;2079;p267"/>
              <p:cNvSpPr/>
              <p:nvPr/>
            </p:nvSpPr>
            <p:spPr>
              <a:xfrm>
                <a:off x="4300580" y="3635558"/>
                <a:ext cx="2580588" cy="2893577"/>
              </a:xfrm>
              <a:custGeom>
                <a:avLst/>
                <a:gdLst/>
                <a:ahLst/>
                <a:cxnLst/>
                <a:rect l="l" t="t" r="r" b="b"/>
                <a:pathLst>
                  <a:path w="52908" h="59325" extrusionOk="0">
                    <a:moveTo>
                      <a:pt x="7870" y="1"/>
                    </a:moveTo>
                    <a:cubicBezTo>
                      <a:pt x="4261" y="1254"/>
                      <a:pt x="0" y="3811"/>
                      <a:pt x="75" y="8873"/>
                    </a:cubicBezTo>
                    <a:cubicBezTo>
                      <a:pt x="127" y="13430"/>
                      <a:pt x="2797" y="14693"/>
                      <a:pt x="5909" y="14693"/>
                    </a:cubicBezTo>
                    <a:cubicBezTo>
                      <a:pt x="8788" y="14693"/>
                      <a:pt x="12045" y="13613"/>
                      <a:pt x="13960" y="13059"/>
                    </a:cubicBezTo>
                    <a:cubicBezTo>
                      <a:pt x="15317" y="12664"/>
                      <a:pt x="16674" y="12454"/>
                      <a:pt x="17897" y="12454"/>
                    </a:cubicBezTo>
                    <a:cubicBezTo>
                      <a:pt x="20243" y="12454"/>
                      <a:pt x="22095" y="13225"/>
                      <a:pt x="22507" y="14938"/>
                    </a:cubicBezTo>
                    <a:cubicBezTo>
                      <a:pt x="23133" y="17545"/>
                      <a:pt x="18346" y="19224"/>
                      <a:pt x="18647" y="23610"/>
                    </a:cubicBezTo>
                    <a:cubicBezTo>
                      <a:pt x="18955" y="27764"/>
                      <a:pt x="21872" y="34527"/>
                      <a:pt x="29272" y="34527"/>
                    </a:cubicBezTo>
                    <a:cubicBezTo>
                      <a:pt x="29684" y="34527"/>
                      <a:pt x="30111" y="34506"/>
                      <a:pt x="30552" y="34462"/>
                    </a:cubicBezTo>
                    <a:cubicBezTo>
                      <a:pt x="33877" y="34134"/>
                      <a:pt x="36293" y="33817"/>
                      <a:pt x="37958" y="33817"/>
                    </a:cubicBezTo>
                    <a:cubicBezTo>
                      <a:pt x="40483" y="33817"/>
                      <a:pt x="41280" y="34546"/>
                      <a:pt x="40903" y="37069"/>
                    </a:cubicBezTo>
                    <a:cubicBezTo>
                      <a:pt x="40351" y="40778"/>
                      <a:pt x="18446" y="52056"/>
                      <a:pt x="23609" y="59325"/>
                    </a:cubicBezTo>
                    <a:cubicBezTo>
                      <a:pt x="40852" y="54513"/>
                      <a:pt x="52908" y="43610"/>
                      <a:pt x="52908" y="30903"/>
                    </a:cubicBezTo>
                    <a:cubicBezTo>
                      <a:pt x="52908" y="14613"/>
                      <a:pt x="33083" y="1254"/>
                      <a:pt x="787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080" name="Google Shape;2080;p267"/>
            <p:cNvGrpSpPr/>
            <p:nvPr/>
          </p:nvGrpSpPr>
          <p:grpSpPr>
            <a:xfrm>
              <a:off x="-8594" y="2231150"/>
              <a:ext cx="3260316" cy="3130575"/>
              <a:chOff x="8475" y="2231150"/>
              <a:chExt cx="3260316" cy="3130575"/>
            </a:xfrm>
          </p:grpSpPr>
          <p:sp>
            <p:nvSpPr>
              <p:cNvPr id="2081" name="Google Shape;2081;p267"/>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2" name="Google Shape;2082;p267"/>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3" name="Google Shape;2083;p267"/>
              <p:cNvSpPr/>
              <p:nvPr/>
            </p:nvSpPr>
            <p:spPr>
              <a:xfrm>
                <a:off x="19157" y="3035487"/>
                <a:ext cx="618077" cy="894631"/>
              </a:xfrm>
              <a:custGeom>
                <a:avLst/>
                <a:gdLst/>
                <a:ahLst/>
                <a:cxnLst/>
                <a:rect l="l" t="t" r="r" b="b"/>
                <a:pathLst>
                  <a:path w="12672" h="18342" extrusionOk="0">
                    <a:moveTo>
                      <a:pt x="12104" y="1"/>
                    </a:moveTo>
                    <a:cubicBezTo>
                      <a:pt x="11976" y="1"/>
                      <a:pt x="11847" y="59"/>
                      <a:pt x="11762" y="199"/>
                    </a:cubicBezTo>
                    <a:cubicBezTo>
                      <a:pt x="7902" y="6038"/>
                      <a:pt x="4043" y="11878"/>
                      <a:pt x="208" y="17743"/>
                    </a:cubicBezTo>
                    <a:cubicBezTo>
                      <a:pt x="1" y="18054"/>
                      <a:pt x="282" y="18341"/>
                      <a:pt x="568" y="18341"/>
                    </a:cubicBezTo>
                    <a:cubicBezTo>
                      <a:pt x="696" y="18341"/>
                      <a:pt x="824" y="18283"/>
                      <a:pt x="910" y="18144"/>
                    </a:cubicBezTo>
                    <a:cubicBezTo>
                      <a:pt x="4769" y="12304"/>
                      <a:pt x="8629" y="6464"/>
                      <a:pt x="12464" y="600"/>
                    </a:cubicBezTo>
                    <a:cubicBezTo>
                      <a:pt x="12671" y="288"/>
                      <a:pt x="12389" y="1"/>
                      <a:pt x="121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4" name="Google Shape;2084;p267"/>
              <p:cNvSpPr/>
              <p:nvPr/>
            </p:nvSpPr>
            <p:spPr>
              <a:xfrm>
                <a:off x="346482" y="2909747"/>
                <a:ext cx="95404" cy="452973"/>
              </a:xfrm>
              <a:custGeom>
                <a:avLst/>
                <a:gdLst/>
                <a:ahLst/>
                <a:cxnLst/>
                <a:rect l="l" t="t" r="r" b="b"/>
                <a:pathLst>
                  <a:path w="1956" h="9287" extrusionOk="0">
                    <a:moveTo>
                      <a:pt x="405" y="1"/>
                    </a:moveTo>
                    <a:cubicBezTo>
                      <a:pt x="195" y="1"/>
                      <a:pt x="1" y="133"/>
                      <a:pt x="38" y="396"/>
                    </a:cubicBezTo>
                    <a:cubicBezTo>
                      <a:pt x="389" y="3228"/>
                      <a:pt x="740" y="6060"/>
                      <a:pt x="1091" y="8892"/>
                    </a:cubicBezTo>
                    <a:cubicBezTo>
                      <a:pt x="1116" y="9155"/>
                      <a:pt x="1342" y="9287"/>
                      <a:pt x="1552" y="9287"/>
                    </a:cubicBezTo>
                    <a:cubicBezTo>
                      <a:pt x="1762" y="9287"/>
                      <a:pt x="1956" y="9155"/>
                      <a:pt x="1918" y="8892"/>
                    </a:cubicBezTo>
                    <a:cubicBezTo>
                      <a:pt x="1567" y="6060"/>
                      <a:pt x="1216" y="3228"/>
                      <a:pt x="866" y="396"/>
                    </a:cubicBezTo>
                    <a:cubicBezTo>
                      <a:pt x="840" y="133"/>
                      <a:pt x="615"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5" name="Google Shape;2085;p267"/>
              <p:cNvSpPr/>
              <p:nvPr/>
            </p:nvSpPr>
            <p:spPr>
              <a:xfrm>
                <a:off x="29887" y="3873528"/>
                <a:ext cx="735039" cy="664657"/>
              </a:xfrm>
              <a:custGeom>
                <a:avLst/>
                <a:gdLst/>
                <a:ahLst/>
                <a:cxnLst/>
                <a:rect l="l" t="t" r="r" b="b"/>
                <a:pathLst>
                  <a:path w="15070" h="13627" extrusionOk="0">
                    <a:moveTo>
                      <a:pt x="14449" y="1"/>
                    </a:moveTo>
                    <a:cubicBezTo>
                      <a:pt x="14357" y="1"/>
                      <a:pt x="14261" y="33"/>
                      <a:pt x="14174" y="109"/>
                    </a:cubicBezTo>
                    <a:cubicBezTo>
                      <a:pt x="9562" y="4395"/>
                      <a:pt x="4925" y="8656"/>
                      <a:pt x="314" y="12917"/>
                    </a:cubicBezTo>
                    <a:cubicBezTo>
                      <a:pt x="0" y="13210"/>
                      <a:pt x="300" y="13627"/>
                      <a:pt x="637" y="13627"/>
                    </a:cubicBezTo>
                    <a:cubicBezTo>
                      <a:pt x="731" y="13627"/>
                      <a:pt x="828" y="13595"/>
                      <a:pt x="915" y="13518"/>
                    </a:cubicBezTo>
                    <a:cubicBezTo>
                      <a:pt x="5527" y="9257"/>
                      <a:pt x="10138" y="4972"/>
                      <a:pt x="14775" y="711"/>
                    </a:cubicBezTo>
                    <a:cubicBezTo>
                      <a:pt x="15069" y="417"/>
                      <a:pt x="14781" y="1"/>
                      <a:pt x="144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6" name="Google Shape;2086;p267"/>
              <p:cNvSpPr/>
              <p:nvPr/>
            </p:nvSpPr>
            <p:spPr>
              <a:xfrm>
                <a:off x="380673" y="4535445"/>
                <a:ext cx="832394" cy="794301"/>
              </a:xfrm>
              <a:custGeom>
                <a:avLst/>
                <a:gdLst/>
                <a:ahLst/>
                <a:cxnLst/>
                <a:rect l="l" t="t" r="r" b="b"/>
                <a:pathLst>
                  <a:path w="17066" h="16285" extrusionOk="0">
                    <a:moveTo>
                      <a:pt x="16459" y="0"/>
                    </a:moveTo>
                    <a:cubicBezTo>
                      <a:pt x="16364" y="0"/>
                      <a:pt x="16266" y="36"/>
                      <a:pt x="16180" y="122"/>
                    </a:cubicBezTo>
                    <a:cubicBezTo>
                      <a:pt x="10891" y="5260"/>
                      <a:pt x="5578" y="10423"/>
                      <a:pt x="290" y="15586"/>
                    </a:cubicBezTo>
                    <a:cubicBezTo>
                      <a:pt x="0" y="15876"/>
                      <a:pt x="291" y="16285"/>
                      <a:pt x="612" y="16285"/>
                    </a:cubicBezTo>
                    <a:cubicBezTo>
                      <a:pt x="707" y="16285"/>
                      <a:pt x="805" y="16249"/>
                      <a:pt x="891" y="16163"/>
                    </a:cubicBezTo>
                    <a:cubicBezTo>
                      <a:pt x="6180" y="11025"/>
                      <a:pt x="11468" y="5862"/>
                      <a:pt x="16756" y="699"/>
                    </a:cubicBezTo>
                    <a:cubicBezTo>
                      <a:pt x="17065" y="409"/>
                      <a:pt x="16779" y="0"/>
                      <a:pt x="16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7" name="Google Shape;2087;p267"/>
              <p:cNvSpPr/>
              <p:nvPr/>
            </p:nvSpPr>
            <p:spPr>
              <a:xfrm>
                <a:off x="908217" y="4346103"/>
                <a:ext cx="55652" cy="463655"/>
              </a:xfrm>
              <a:custGeom>
                <a:avLst/>
                <a:gdLst/>
                <a:ahLst/>
                <a:cxnLst/>
                <a:rect l="l" t="t" r="r" b="b"/>
                <a:pathLst>
                  <a:path w="1141" h="9506" extrusionOk="0">
                    <a:moveTo>
                      <a:pt x="417" y="1"/>
                    </a:moveTo>
                    <a:cubicBezTo>
                      <a:pt x="207" y="1"/>
                      <a:pt x="0" y="132"/>
                      <a:pt x="0" y="395"/>
                    </a:cubicBezTo>
                    <a:cubicBezTo>
                      <a:pt x="100" y="3303"/>
                      <a:pt x="201" y="6210"/>
                      <a:pt x="301" y="9092"/>
                    </a:cubicBezTo>
                    <a:cubicBezTo>
                      <a:pt x="301" y="9368"/>
                      <a:pt x="514" y="9506"/>
                      <a:pt x="724" y="9506"/>
                    </a:cubicBezTo>
                    <a:cubicBezTo>
                      <a:pt x="934" y="9506"/>
                      <a:pt x="1141" y="9368"/>
                      <a:pt x="1128" y="9092"/>
                    </a:cubicBezTo>
                    <a:cubicBezTo>
                      <a:pt x="1028" y="6210"/>
                      <a:pt x="928" y="3303"/>
                      <a:pt x="852" y="395"/>
                    </a:cubicBezTo>
                    <a:cubicBezTo>
                      <a:pt x="840" y="132"/>
                      <a:pt x="627" y="1"/>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8" name="Google Shape;2088;p267"/>
              <p:cNvSpPr/>
              <p:nvPr/>
            </p:nvSpPr>
            <p:spPr>
              <a:xfrm>
                <a:off x="510657" y="4512130"/>
                <a:ext cx="205196" cy="538476"/>
              </a:xfrm>
              <a:custGeom>
                <a:avLst/>
                <a:gdLst/>
                <a:ahLst/>
                <a:cxnLst/>
                <a:rect l="l" t="t" r="r" b="b"/>
                <a:pathLst>
                  <a:path w="4207" h="11040" extrusionOk="0">
                    <a:moveTo>
                      <a:pt x="514" y="0"/>
                    </a:moveTo>
                    <a:cubicBezTo>
                      <a:pt x="259" y="0"/>
                      <a:pt x="0" y="208"/>
                      <a:pt x="106" y="525"/>
                    </a:cubicBezTo>
                    <a:cubicBezTo>
                      <a:pt x="1159" y="3934"/>
                      <a:pt x="2236" y="7342"/>
                      <a:pt x="3314" y="10751"/>
                    </a:cubicBezTo>
                    <a:cubicBezTo>
                      <a:pt x="3374" y="10951"/>
                      <a:pt x="3539" y="11040"/>
                      <a:pt x="3705" y="11040"/>
                    </a:cubicBezTo>
                    <a:cubicBezTo>
                      <a:pt x="3954" y="11040"/>
                      <a:pt x="4206" y="10841"/>
                      <a:pt x="4116" y="10525"/>
                    </a:cubicBezTo>
                    <a:cubicBezTo>
                      <a:pt x="3038" y="7117"/>
                      <a:pt x="1986" y="3708"/>
                      <a:pt x="908" y="300"/>
                    </a:cubicBezTo>
                    <a:cubicBezTo>
                      <a:pt x="848" y="91"/>
                      <a:pt x="682"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89" name="Google Shape;2089;p267"/>
              <p:cNvSpPr/>
              <p:nvPr/>
            </p:nvSpPr>
            <p:spPr>
              <a:xfrm>
                <a:off x="1206472" y="4911982"/>
                <a:ext cx="661389" cy="425074"/>
              </a:xfrm>
              <a:custGeom>
                <a:avLst/>
                <a:gdLst/>
                <a:ahLst/>
                <a:cxnLst/>
                <a:rect l="l" t="t" r="r" b="b"/>
                <a:pathLst>
                  <a:path w="13560" h="8715" extrusionOk="0">
                    <a:moveTo>
                      <a:pt x="575" y="0"/>
                    </a:moveTo>
                    <a:cubicBezTo>
                      <a:pt x="217" y="0"/>
                      <a:pt x="0" y="544"/>
                      <a:pt x="376" y="773"/>
                    </a:cubicBezTo>
                    <a:cubicBezTo>
                      <a:pt x="4512" y="3405"/>
                      <a:pt x="8622" y="6037"/>
                      <a:pt x="12757" y="8643"/>
                    </a:cubicBezTo>
                    <a:cubicBezTo>
                      <a:pt x="12832" y="8693"/>
                      <a:pt x="12907" y="8715"/>
                      <a:pt x="12976" y="8715"/>
                    </a:cubicBezTo>
                    <a:cubicBezTo>
                      <a:pt x="13326" y="8715"/>
                      <a:pt x="13560" y="8171"/>
                      <a:pt x="13184" y="7941"/>
                    </a:cubicBezTo>
                    <a:cubicBezTo>
                      <a:pt x="9048" y="5310"/>
                      <a:pt x="4913" y="2678"/>
                      <a:pt x="803" y="72"/>
                    </a:cubicBezTo>
                    <a:cubicBezTo>
                      <a:pt x="723" y="22"/>
                      <a:pt x="646"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0" name="Google Shape;2090;p267"/>
              <p:cNvSpPr/>
              <p:nvPr/>
            </p:nvSpPr>
            <p:spPr>
              <a:xfrm>
                <a:off x="1775425" y="4960269"/>
                <a:ext cx="233730" cy="345620"/>
              </a:xfrm>
              <a:custGeom>
                <a:avLst/>
                <a:gdLst/>
                <a:ahLst/>
                <a:cxnLst/>
                <a:rect l="l" t="t" r="r" b="b"/>
                <a:pathLst>
                  <a:path w="4792" h="7086" extrusionOk="0">
                    <a:moveTo>
                      <a:pt x="4219" y="1"/>
                    </a:moveTo>
                    <a:cubicBezTo>
                      <a:pt x="4089" y="1"/>
                      <a:pt x="3960" y="61"/>
                      <a:pt x="3874" y="210"/>
                    </a:cubicBezTo>
                    <a:cubicBezTo>
                      <a:pt x="2646" y="2290"/>
                      <a:pt x="1418" y="4370"/>
                      <a:pt x="190" y="6475"/>
                    </a:cubicBezTo>
                    <a:cubicBezTo>
                      <a:pt x="0" y="6786"/>
                      <a:pt x="274" y="7085"/>
                      <a:pt x="554" y="7085"/>
                    </a:cubicBezTo>
                    <a:cubicBezTo>
                      <a:pt x="679" y="7085"/>
                      <a:pt x="806" y="7024"/>
                      <a:pt x="892" y="6876"/>
                    </a:cubicBezTo>
                    <a:cubicBezTo>
                      <a:pt x="2120" y="4796"/>
                      <a:pt x="3373" y="2716"/>
                      <a:pt x="4601" y="611"/>
                    </a:cubicBezTo>
                    <a:cubicBezTo>
                      <a:pt x="4791" y="300"/>
                      <a:pt x="4505" y="1"/>
                      <a:pt x="4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1" name="Google Shape;2091;p267"/>
              <p:cNvSpPr/>
              <p:nvPr/>
            </p:nvSpPr>
            <p:spPr>
              <a:xfrm>
                <a:off x="316534" y="2877703"/>
                <a:ext cx="128425" cy="129595"/>
              </a:xfrm>
              <a:custGeom>
                <a:avLst/>
                <a:gdLst/>
                <a:ahLst/>
                <a:cxnLst/>
                <a:rect l="l" t="t" r="r" b="b"/>
                <a:pathLst>
                  <a:path w="2633" h="2657" extrusionOk="0">
                    <a:moveTo>
                      <a:pt x="1304" y="0"/>
                    </a:moveTo>
                    <a:cubicBezTo>
                      <a:pt x="577" y="0"/>
                      <a:pt x="1" y="602"/>
                      <a:pt x="1" y="1328"/>
                    </a:cubicBezTo>
                    <a:cubicBezTo>
                      <a:pt x="1" y="2055"/>
                      <a:pt x="577" y="2657"/>
                      <a:pt x="1304" y="2657"/>
                    </a:cubicBezTo>
                    <a:cubicBezTo>
                      <a:pt x="2056" y="2657"/>
                      <a:pt x="2632" y="2055"/>
                      <a:pt x="2632" y="1328"/>
                    </a:cubicBezTo>
                    <a:cubicBezTo>
                      <a:pt x="2632" y="602"/>
                      <a:pt x="2056" y="0"/>
                      <a:pt x="13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2" name="Google Shape;2092;p267"/>
              <p:cNvSpPr/>
              <p:nvPr/>
            </p:nvSpPr>
            <p:spPr>
              <a:xfrm>
                <a:off x="545140" y="2990127"/>
                <a:ext cx="129644" cy="129644"/>
              </a:xfrm>
              <a:custGeom>
                <a:avLst/>
                <a:gdLst/>
                <a:ahLst/>
                <a:cxnLst/>
                <a:rect l="l" t="t" r="r" b="b"/>
                <a:pathLst>
                  <a:path w="2658" h="2658" extrusionOk="0">
                    <a:moveTo>
                      <a:pt x="1329" y="1"/>
                    </a:moveTo>
                    <a:cubicBezTo>
                      <a:pt x="602" y="1"/>
                      <a:pt x="1" y="602"/>
                      <a:pt x="1" y="1329"/>
                    </a:cubicBezTo>
                    <a:cubicBezTo>
                      <a:pt x="1" y="2056"/>
                      <a:pt x="602" y="2657"/>
                      <a:pt x="1329" y="2657"/>
                    </a:cubicBezTo>
                    <a:cubicBezTo>
                      <a:pt x="2056" y="2657"/>
                      <a:pt x="2657" y="2056"/>
                      <a:pt x="2657" y="1329"/>
                    </a:cubicBezTo>
                    <a:cubicBezTo>
                      <a:pt x="2657" y="602"/>
                      <a:pt x="2056" y="1"/>
                      <a:pt x="132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3" name="Google Shape;2093;p267"/>
              <p:cNvSpPr/>
              <p:nvPr/>
            </p:nvSpPr>
            <p:spPr>
              <a:xfrm>
                <a:off x="667369" y="3831192"/>
                <a:ext cx="129644" cy="128376"/>
              </a:xfrm>
              <a:custGeom>
                <a:avLst/>
                <a:gdLst/>
                <a:ahLst/>
                <a:cxnLst/>
                <a:rect l="l" t="t" r="r" b="b"/>
                <a:pathLst>
                  <a:path w="2658" h="2632" extrusionOk="0">
                    <a:moveTo>
                      <a:pt x="1329" y="0"/>
                    </a:moveTo>
                    <a:cubicBezTo>
                      <a:pt x="602" y="0"/>
                      <a:pt x="1" y="576"/>
                      <a:pt x="1" y="1303"/>
                    </a:cubicBezTo>
                    <a:cubicBezTo>
                      <a:pt x="1" y="2055"/>
                      <a:pt x="602" y="2632"/>
                      <a:pt x="1329" y="2632"/>
                    </a:cubicBezTo>
                    <a:cubicBezTo>
                      <a:pt x="2056" y="2632"/>
                      <a:pt x="2657" y="2055"/>
                      <a:pt x="2657" y="1303"/>
                    </a:cubicBezTo>
                    <a:cubicBezTo>
                      <a:pt x="2657" y="576"/>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4" name="Google Shape;2094;p267"/>
              <p:cNvSpPr/>
              <p:nvPr/>
            </p:nvSpPr>
            <p:spPr>
              <a:xfrm>
                <a:off x="479148" y="4466819"/>
                <a:ext cx="129595" cy="129644"/>
              </a:xfrm>
              <a:custGeom>
                <a:avLst/>
                <a:gdLst/>
                <a:ahLst/>
                <a:cxnLst/>
                <a:rect l="l" t="t" r="r" b="b"/>
                <a:pathLst>
                  <a:path w="2657" h="2658" extrusionOk="0">
                    <a:moveTo>
                      <a:pt x="1328" y="1"/>
                    </a:moveTo>
                    <a:cubicBezTo>
                      <a:pt x="602" y="1"/>
                      <a:pt x="0" y="602"/>
                      <a:pt x="0" y="1329"/>
                    </a:cubicBezTo>
                    <a:cubicBezTo>
                      <a:pt x="0" y="2056"/>
                      <a:pt x="602" y="2657"/>
                      <a:pt x="1328" y="2657"/>
                    </a:cubicBezTo>
                    <a:cubicBezTo>
                      <a:pt x="2055" y="2657"/>
                      <a:pt x="2657" y="2056"/>
                      <a:pt x="2657" y="1329"/>
                    </a:cubicBezTo>
                    <a:cubicBezTo>
                      <a:pt x="2657" y="602"/>
                      <a:pt x="2055" y="1"/>
                      <a:pt x="132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5" name="Google Shape;2095;p267"/>
              <p:cNvSpPr/>
              <p:nvPr/>
            </p:nvSpPr>
            <p:spPr>
              <a:xfrm>
                <a:off x="861735" y="4299377"/>
                <a:ext cx="128425" cy="129595"/>
              </a:xfrm>
              <a:custGeom>
                <a:avLst/>
                <a:gdLst/>
                <a:ahLst/>
                <a:cxnLst/>
                <a:rect l="l" t="t" r="r" b="b"/>
                <a:pathLst>
                  <a:path w="2633" h="2657" extrusionOk="0">
                    <a:moveTo>
                      <a:pt x="1304" y="0"/>
                    </a:moveTo>
                    <a:cubicBezTo>
                      <a:pt x="577" y="0"/>
                      <a:pt x="1" y="602"/>
                      <a:pt x="1" y="1328"/>
                    </a:cubicBezTo>
                    <a:cubicBezTo>
                      <a:pt x="1" y="2055"/>
                      <a:pt x="577" y="2657"/>
                      <a:pt x="1304" y="2657"/>
                    </a:cubicBezTo>
                    <a:cubicBezTo>
                      <a:pt x="2031" y="2657"/>
                      <a:pt x="2632" y="2055"/>
                      <a:pt x="2632" y="1328"/>
                    </a:cubicBezTo>
                    <a:cubicBezTo>
                      <a:pt x="2632" y="602"/>
                      <a:pt x="2031" y="0"/>
                      <a:pt x="13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6" name="Google Shape;2096;p267"/>
              <p:cNvSpPr/>
              <p:nvPr/>
            </p:nvSpPr>
            <p:spPr>
              <a:xfrm>
                <a:off x="1125799" y="4487597"/>
                <a:ext cx="129644" cy="129644"/>
              </a:xfrm>
              <a:custGeom>
                <a:avLst/>
                <a:gdLst/>
                <a:ahLst/>
                <a:cxnLst/>
                <a:rect l="l" t="t" r="r" b="b"/>
                <a:pathLst>
                  <a:path w="2658" h="2658" extrusionOk="0">
                    <a:moveTo>
                      <a:pt x="1329" y="1"/>
                    </a:moveTo>
                    <a:cubicBezTo>
                      <a:pt x="602" y="1"/>
                      <a:pt x="0" y="602"/>
                      <a:pt x="0" y="1329"/>
                    </a:cubicBezTo>
                    <a:cubicBezTo>
                      <a:pt x="0" y="2056"/>
                      <a:pt x="602" y="2657"/>
                      <a:pt x="1329" y="2657"/>
                    </a:cubicBezTo>
                    <a:cubicBezTo>
                      <a:pt x="2056" y="2657"/>
                      <a:pt x="2657" y="2056"/>
                      <a:pt x="2657" y="1329"/>
                    </a:cubicBezTo>
                    <a:cubicBezTo>
                      <a:pt x="2657" y="602"/>
                      <a:pt x="2056" y="1"/>
                      <a:pt x="132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7" name="Google Shape;2097;p267"/>
              <p:cNvSpPr/>
              <p:nvPr/>
            </p:nvSpPr>
            <p:spPr>
              <a:xfrm>
                <a:off x="1177159" y="4870232"/>
                <a:ext cx="128376" cy="128376"/>
              </a:xfrm>
              <a:custGeom>
                <a:avLst/>
                <a:gdLst/>
                <a:ahLst/>
                <a:cxnLst/>
                <a:rect l="l" t="t" r="r" b="b"/>
                <a:pathLst>
                  <a:path w="2632" h="2632" extrusionOk="0">
                    <a:moveTo>
                      <a:pt x="1328" y="0"/>
                    </a:moveTo>
                    <a:cubicBezTo>
                      <a:pt x="602" y="0"/>
                      <a:pt x="0" y="577"/>
                      <a:pt x="0" y="1304"/>
                    </a:cubicBezTo>
                    <a:cubicBezTo>
                      <a:pt x="0" y="2056"/>
                      <a:pt x="602" y="2632"/>
                      <a:pt x="1328" y="2632"/>
                    </a:cubicBezTo>
                    <a:cubicBezTo>
                      <a:pt x="2055" y="2632"/>
                      <a:pt x="2632" y="2056"/>
                      <a:pt x="2632" y="1304"/>
                    </a:cubicBezTo>
                    <a:cubicBezTo>
                      <a:pt x="2632"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098" name="Google Shape;2098;p267"/>
              <p:cNvSpPr/>
              <p:nvPr/>
            </p:nvSpPr>
            <p:spPr>
              <a:xfrm>
                <a:off x="1905702" y="4920323"/>
                <a:ext cx="128425" cy="129644"/>
              </a:xfrm>
              <a:custGeom>
                <a:avLst/>
                <a:gdLst/>
                <a:ahLst/>
                <a:cxnLst/>
                <a:rect l="l" t="t" r="r" b="b"/>
                <a:pathLst>
                  <a:path w="2633" h="2658" extrusionOk="0">
                    <a:moveTo>
                      <a:pt x="1304" y="1"/>
                    </a:moveTo>
                    <a:cubicBezTo>
                      <a:pt x="577" y="1"/>
                      <a:pt x="0" y="602"/>
                      <a:pt x="0" y="1329"/>
                    </a:cubicBezTo>
                    <a:cubicBezTo>
                      <a:pt x="0" y="2056"/>
                      <a:pt x="577" y="2658"/>
                      <a:pt x="1304" y="2658"/>
                    </a:cubicBezTo>
                    <a:cubicBezTo>
                      <a:pt x="2056" y="2658"/>
                      <a:pt x="2632" y="2056"/>
                      <a:pt x="2632" y="1329"/>
                    </a:cubicBezTo>
                    <a:cubicBezTo>
                      <a:pt x="2632" y="602"/>
                      <a:pt x="2056"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099" name="Google Shape;2099;p267"/>
            <p:cNvGrpSpPr/>
            <p:nvPr/>
          </p:nvGrpSpPr>
          <p:grpSpPr>
            <a:xfrm>
              <a:off x="7706253" y="2495068"/>
              <a:ext cx="1774044" cy="3044536"/>
              <a:chOff x="7706253" y="2495068"/>
              <a:chExt cx="1774044" cy="3044536"/>
            </a:xfrm>
          </p:grpSpPr>
          <p:sp>
            <p:nvSpPr>
              <p:cNvPr id="2100" name="Google Shape;2100;p267"/>
              <p:cNvSpPr/>
              <p:nvPr/>
            </p:nvSpPr>
            <p:spPr>
              <a:xfrm>
                <a:off x="7706253" y="2495068"/>
                <a:ext cx="1774044" cy="3044536"/>
              </a:xfrm>
              <a:custGeom>
                <a:avLst/>
                <a:gdLst/>
                <a:ahLst/>
                <a:cxnLst/>
                <a:rect l="l" t="t" r="r" b="b"/>
                <a:pathLst>
                  <a:path w="36372" h="62420" extrusionOk="0">
                    <a:moveTo>
                      <a:pt x="0" y="0"/>
                    </a:moveTo>
                    <a:cubicBezTo>
                      <a:pt x="0" y="1"/>
                      <a:pt x="3960" y="9800"/>
                      <a:pt x="3860" y="26517"/>
                    </a:cubicBezTo>
                    <a:cubicBezTo>
                      <a:pt x="3759" y="43234"/>
                      <a:pt x="6466" y="59926"/>
                      <a:pt x="17118" y="62131"/>
                    </a:cubicBezTo>
                    <a:cubicBezTo>
                      <a:pt x="18054" y="62323"/>
                      <a:pt x="18979" y="62420"/>
                      <a:pt x="19884" y="62420"/>
                    </a:cubicBezTo>
                    <a:cubicBezTo>
                      <a:pt x="29278" y="62420"/>
                      <a:pt x="36371" y="51920"/>
                      <a:pt x="28095" y="27344"/>
                    </a:cubicBezTo>
                    <a:cubicBezTo>
                      <a:pt x="28095" y="27344"/>
                      <a:pt x="21730" y="897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01" name="Google Shape;2101;p267"/>
              <p:cNvSpPr/>
              <p:nvPr/>
            </p:nvSpPr>
            <p:spPr>
              <a:xfrm>
                <a:off x="8154469" y="2825124"/>
                <a:ext cx="1245762" cy="2535081"/>
              </a:xfrm>
              <a:custGeom>
                <a:avLst/>
                <a:gdLst/>
                <a:ahLst/>
                <a:cxnLst/>
                <a:rect l="l" t="t" r="r" b="b"/>
                <a:pathLst>
                  <a:path w="25541" h="51975" extrusionOk="0">
                    <a:moveTo>
                      <a:pt x="0" y="0"/>
                    </a:moveTo>
                    <a:cubicBezTo>
                      <a:pt x="1354" y="7519"/>
                      <a:pt x="2507" y="15038"/>
                      <a:pt x="2281" y="30301"/>
                    </a:cubicBezTo>
                    <a:cubicBezTo>
                      <a:pt x="2080" y="45539"/>
                      <a:pt x="7294" y="50878"/>
                      <a:pt x="14286" y="51905"/>
                    </a:cubicBezTo>
                    <a:cubicBezTo>
                      <a:pt x="14596" y="51952"/>
                      <a:pt x="14902" y="51975"/>
                      <a:pt x="15202" y="51975"/>
                    </a:cubicBezTo>
                    <a:cubicBezTo>
                      <a:pt x="21681" y="51975"/>
                      <a:pt x="25540" y="41223"/>
                      <a:pt x="20151" y="24863"/>
                    </a:cubicBezTo>
                    <a:cubicBezTo>
                      <a:pt x="14512" y="7745"/>
                      <a:pt x="1" y="1"/>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02" name="Google Shape;2102;p267"/>
              <p:cNvSpPr/>
              <p:nvPr/>
            </p:nvSpPr>
            <p:spPr>
              <a:xfrm>
                <a:off x="8314010" y="3060996"/>
                <a:ext cx="699872" cy="2183071"/>
              </a:xfrm>
              <a:custGeom>
                <a:avLst/>
                <a:gdLst/>
                <a:ahLst/>
                <a:cxnLst/>
                <a:rect l="l" t="t" r="r" b="b"/>
                <a:pathLst>
                  <a:path w="14349" h="44758" extrusionOk="0">
                    <a:moveTo>
                      <a:pt x="602" y="0"/>
                    </a:moveTo>
                    <a:cubicBezTo>
                      <a:pt x="301" y="0"/>
                      <a:pt x="0" y="302"/>
                      <a:pt x="213" y="603"/>
                    </a:cubicBezTo>
                    <a:cubicBezTo>
                      <a:pt x="6278" y="9174"/>
                      <a:pt x="9937" y="19200"/>
                      <a:pt x="11892" y="29450"/>
                    </a:cubicBezTo>
                    <a:cubicBezTo>
                      <a:pt x="12820" y="34312"/>
                      <a:pt x="13496" y="39375"/>
                      <a:pt x="13421" y="44363"/>
                    </a:cubicBezTo>
                    <a:cubicBezTo>
                      <a:pt x="13421" y="44626"/>
                      <a:pt x="13628" y="44757"/>
                      <a:pt x="13838" y="44757"/>
                    </a:cubicBezTo>
                    <a:cubicBezTo>
                      <a:pt x="14048" y="44757"/>
                      <a:pt x="14261" y="44626"/>
                      <a:pt x="14273" y="44363"/>
                    </a:cubicBezTo>
                    <a:cubicBezTo>
                      <a:pt x="14348" y="39651"/>
                      <a:pt x="13697" y="34864"/>
                      <a:pt x="12895" y="30227"/>
                    </a:cubicBezTo>
                    <a:cubicBezTo>
                      <a:pt x="11115" y="20227"/>
                      <a:pt x="7707" y="10403"/>
                      <a:pt x="2118" y="1906"/>
                    </a:cubicBezTo>
                    <a:cubicBezTo>
                      <a:pt x="1742" y="1305"/>
                      <a:pt x="1341" y="753"/>
                      <a:pt x="940" y="177"/>
                    </a:cubicBezTo>
                    <a:cubicBezTo>
                      <a:pt x="852" y="52"/>
                      <a:pt x="727"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03" name="Google Shape;2103;p267"/>
            <p:cNvGrpSpPr/>
            <p:nvPr/>
          </p:nvGrpSpPr>
          <p:grpSpPr>
            <a:xfrm>
              <a:off x="6335887" y="2865460"/>
              <a:ext cx="2515815" cy="3008588"/>
              <a:chOff x="6335887" y="2865460"/>
              <a:chExt cx="2515815" cy="3008588"/>
            </a:xfrm>
          </p:grpSpPr>
          <p:sp>
            <p:nvSpPr>
              <p:cNvPr id="2104" name="Google Shape;2104;p267"/>
              <p:cNvSpPr/>
              <p:nvPr/>
            </p:nvSpPr>
            <p:spPr>
              <a:xfrm>
                <a:off x="6335887" y="2865460"/>
                <a:ext cx="2515815" cy="3008588"/>
              </a:xfrm>
              <a:custGeom>
                <a:avLst/>
                <a:gdLst/>
                <a:ahLst/>
                <a:cxnLst/>
                <a:rect l="l" t="t" r="r" b="b"/>
                <a:pathLst>
                  <a:path w="51580" h="61683" extrusionOk="0">
                    <a:moveTo>
                      <a:pt x="6811" y="0"/>
                    </a:moveTo>
                    <a:cubicBezTo>
                      <a:pt x="6450" y="0"/>
                      <a:pt x="6092" y="72"/>
                      <a:pt x="5740" y="226"/>
                    </a:cubicBezTo>
                    <a:cubicBezTo>
                      <a:pt x="1" y="2732"/>
                      <a:pt x="7419" y="12757"/>
                      <a:pt x="10652" y="16843"/>
                    </a:cubicBezTo>
                    <a:cubicBezTo>
                      <a:pt x="13885" y="20903"/>
                      <a:pt x="14738" y="24136"/>
                      <a:pt x="12632" y="24136"/>
                    </a:cubicBezTo>
                    <a:cubicBezTo>
                      <a:pt x="11620" y="24136"/>
                      <a:pt x="10310" y="23643"/>
                      <a:pt x="9305" y="23643"/>
                    </a:cubicBezTo>
                    <a:cubicBezTo>
                      <a:pt x="8245" y="23643"/>
                      <a:pt x="7524" y="24191"/>
                      <a:pt x="7845" y="26442"/>
                    </a:cubicBezTo>
                    <a:cubicBezTo>
                      <a:pt x="8472" y="30828"/>
                      <a:pt x="13484" y="31981"/>
                      <a:pt x="15565" y="34587"/>
                    </a:cubicBezTo>
                    <a:cubicBezTo>
                      <a:pt x="17645" y="37194"/>
                      <a:pt x="19224" y="39274"/>
                      <a:pt x="15865" y="40026"/>
                    </a:cubicBezTo>
                    <a:cubicBezTo>
                      <a:pt x="12532" y="40752"/>
                      <a:pt x="14312" y="44086"/>
                      <a:pt x="21003" y="48372"/>
                    </a:cubicBezTo>
                    <a:cubicBezTo>
                      <a:pt x="27670" y="52657"/>
                      <a:pt x="25063" y="55164"/>
                      <a:pt x="20677" y="55464"/>
                    </a:cubicBezTo>
                    <a:cubicBezTo>
                      <a:pt x="16292" y="55790"/>
                      <a:pt x="21830" y="61204"/>
                      <a:pt x="34663" y="61630"/>
                    </a:cubicBezTo>
                    <a:cubicBezTo>
                      <a:pt x="35750" y="61666"/>
                      <a:pt x="36757" y="61682"/>
                      <a:pt x="37691" y="61682"/>
                    </a:cubicBezTo>
                    <a:cubicBezTo>
                      <a:pt x="47792" y="61682"/>
                      <a:pt x="49199" y="59750"/>
                      <a:pt x="49199" y="59750"/>
                    </a:cubicBezTo>
                    <a:cubicBezTo>
                      <a:pt x="49199" y="59750"/>
                      <a:pt x="51580" y="39600"/>
                      <a:pt x="46993" y="38547"/>
                    </a:cubicBezTo>
                    <a:cubicBezTo>
                      <a:pt x="46698" y="38481"/>
                      <a:pt x="46431" y="38450"/>
                      <a:pt x="46191" y="38450"/>
                    </a:cubicBezTo>
                    <a:cubicBezTo>
                      <a:pt x="43072" y="38450"/>
                      <a:pt x="44253" y="43605"/>
                      <a:pt x="42383" y="43605"/>
                    </a:cubicBezTo>
                    <a:cubicBezTo>
                      <a:pt x="42156" y="43605"/>
                      <a:pt x="41884" y="43529"/>
                      <a:pt x="41555" y="43359"/>
                    </a:cubicBezTo>
                    <a:cubicBezTo>
                      <a:pt x="38322" y="41680"/>
                      <a:pt x="39274" y="38146"/>
                      <a:pt x="40001" y="32707"/>
                    </a:cubicBezTo>
                    <a:cubicBezTo>
                      <a:pt x="40689" y="27557"/>
                      <a:pt x="38006" y="24002"/>
                      <a:pt x="36038" y="24002"/>
                    </a:cubicBezTo>
                    <a:cubicBezTo>
                      <a:pt x="35928" y="24002"/>
                      <a:pt x="35820" y="24013"/>
                      <a:pt x="35715" y="24036"/>
                    </a:cubicBezTo>
                    <a:cubicBezTo>
                      <a:pt x="33735" y="24462"/>
                      <a:pt x="37921" y="31028"/>
                      <a:pt x="33635" y="31454"/>
                    </a:cubicBezTo>
                    <a:cubicBezTo>
                      <a:pt x="33501" y="31468"/>
                      <a:pt x="33371" y="31474"/>
                      <a:pt x="33246" y="31474"/>
                    </a:cubicBezTo>
                    <a:cubicBezTo>
                      <a:pt x="29381" y="31474"/>
                      <a:pt x="29868" y="25206"/>
                      <a:pt x="29650" y="19549"/>
                    </a:cubicBezTo>
                    <a:cubicBezTo>
                      <a:pt x="29467" y="14216"/>
                      <a:pt x="24831" y="6603"/>
                      <a:pt x="21890" y="6603"/>
                    </a:cubicBezTo>
                    <a:cubicBezTo>
                      <a:pt x="21611" y="6603"/>
                      <a:pt x="21347" y="6672"/>
                      <a:pt x="21104" y="6817"/>
                    </a:cubicBezTo>
                    <a:cubicBezTo>
                      <a:pt x="18271" y="8472"/>
                      <a:pt x="25389" y="12757"/>
                      <a:pt x="21931" y="14838"/>
                    </a:cubicBezTo>
                    <a:cubicBezTo>
                      <a:pt x="21752" y="14947"/>
                      <a:pt x="21563" y="14999"/>
                      <a:pt x="21366" y="14999"/>
                    </a:cubicBezTo>
                    <a:cubicBezTo>
                      <a:pt x="18002" y="14999"/>
                      <a:pt x="12022" y="0"/>
                      <a:pt x="681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05" name="Google Shape;2105;p267"/>
              <p:cNvSpPr/>
              <p:nvPr/>
            </p:nvSpPr>
            <p:spPr>
              <a:xfrm>
                <a:off x="6749104" y="3350765"/>
                <a:ext cx="1980363" cy="2429824"/>
              </a:xfrm>
              <a:custGeom>
                <a:avLst/>
                <a:gdLst/>
                <a:ahLst/>
                <a:cxnLst/>
                <a:rect l="l" t="t" r="r" b="b"/>
                <a:pathLst>
                  <a:path w="40602" h="49817" extrusionOk="0">
                    <a:moveTo>
                      <a:pt x="3434" y="0"/>
                    </a:moveTo>
                    <a:cubicBezTo>
                      <a:pt x="3433" y="0"/>
                      <a:pt x="0" y="301"/>
                      <a:pt x="3759" y="5213"/>
                    </a:cubicBezTo>
                    <a:cubicBezTo>
                      <a:pt x="7519" y="10126"/>
                      <a:pt x="10952" y="15239"/>
                      <a:pt x="8772" y="16391"/>
                    </a:cubicBezTo>
                    <a:cubicBezTo>
                      <a:pt x="8282" y="16647"/>
                      <a:pt x="7644" y="16717"/>
                      <a:pt x="6979" y="16717"/>
                    </a:cubicBezTo>
                    <a:cubicBezTo>
                      <a:pt x="6190" y="16717"/>
                      <a:pt x="5362" y="16619"/>
                      <a:pt x="4697" y="16619"/>
                    </a:cubicBezTo>
                    <a:cubicBezTo>
                      <a:pt x="3396" y="16619"/>
                      <a:pt x="2715" y="16992"/>
                      <a:pt x="4160" y="19198"/>
                    </a:cubicBezTo>
                    <a:cubicBezTo>
                      <a:pt x="6992" y="23484"/>
                      <a:pt x="10226" y="22657"/>
                      <a:pt x="12205" y="26717"/>
                    </a:cubicBezTo>
                    <a:cubicBezTo>
                      <a:pt x="14185" y="30802"/>
                      <a:pt x="7719" y="31003"/>
                      <a:pt x="9799" y="34236"/>
                    </a:cubicBezTo>
                    <a:cubicBezTo>
                      <a:pt x="11905" y="37469"/>
                      <a:pt x="17845" y="38848"/>
                      <a:pt x="19298" y="42908"/>
                    </a:cubicBezTo>
                    <a:cubicBezTo>
                      <a:pt x="20777" y="46993"/>
                      <a:pt x="12306" y="45514"/>
                      <a:pt x="16065" y="47820"/>
                    </a:cubicBezTo>
                    <a:cubicBezTo>
                      <a:pt x="18297" y="49189"/>
                      <a:pt x="24948" y="49816"/>
                      <a:pt x="30424" y="49816"/>
                    </a:cubicBezTo>
                    <a:cubicBezTo>
                      <a:pt x="34170" y="49816"/>
                      <a:pt x="37365" y="49523"/>
                      <a:pt x="38221" y="48973"/>
                    </a:cubicBezTo>
                    <a:cubicBezTo>
                      <a:pt x="40301" y="47620"/>
                      <a:pt x="40602" y="32056"/>
                      <a:pt x="38847" y="31630"/>
                    </a:cubicBezTo>
                    <a:cubicBezTo>
                      <a:pt x="38790" y="31616"/>
                      <a:pt x="38733" y="31609"/>
                      <a:pt x="38675" y="31609"/>
                    </a:cubicBezTo>
                    <a:cubicBezTo>
                      <a:pt x="37155" y="31609"/>
                      <a:pt x="35192" y="36091"/>
                      <a:pt x="32609" y="36091"/>
                    </a:cubicBezTo>
                    <a:cubicBezTo>
                      <a:pt x="32198" y="36091"/>
                      <a:pt x="31771" y="35978"/>
                      <a:pt x="31328" y="35715"/>
                    </a:cubicBezTo>
                    <a:cubicBezTo>
                      <a:pt x="27970" y="33710"/>
                      <a:pt x="30075" y="28071"/>
                      <a:pt x="30075" y="24311"/>
                    </a:cubicBezTo>
                    <a:cubicBezTo>
                      <a:pt x="30075" y="21548"/>
                      <a:pt x="29669" y="19868"/>
                      <a:pt x="29006" y="19868"/>
                    </a:cubicBezTo>
                    <a:cubicBezTo>
                      <a:pt x="28767" y="19868"/>
                      <a:pt x="28494" y="20087"/>
                      <a:pt x="28196" y="20552"/>
                    </a:cubicBezTo>
                    <a:cubicBezTo>
                      <a:pt x="27340" y="21872"/>
                      <a:pt x="26029" y="24683"/>
                      <a:pt x="24252" y="24683"/>
                    </a:cubicBezTo>
                    <a:cubicBezTo>
                      <a:pt x="23635" y="24683"/>
                      <a:pt x="22961" y="24344"/>
                      <a:pt x="22231" y="23484"/>
                    </a:cubicBezTo>
                    <a:cubicBezTo>
                      <a:pt x="19424" y="20151"/>
                      <a:pt x="18672" y="12532"/>
                      <a:pt x="18797" y="8973"/>
                    </a:cubicBezTo>
                    <a:cubicBezTo>
                      <a:pt x="18887" y="5771"/>
                      <a:pt x="18126" y="3341"/>
                      <a:pt x="17060" y="3341"/>
                    </a:cubicBezTo>
                    <a:cubicBezTo>
                      <a:pt x="16940" y="3341"/>
                      <a:pt x="16818" y="3371"/>
                      <a:pt x="16692" y="3434"/>
                    </a:cubicBezTo>
                    <a:cubicBezTo>
                      <a:pt x="15560" y="4000"/>
                      <a:pt x="15532" y="8408"/>
                      <a:pt x="13784" y="8408"/>
                    </a:cubicBezTo>
                    <a:cubicBezTo>
                      <a:pt x="13596" y="8408"/>
                      <a:pt x="13389" y="8358"/>
                      <a:pt x="13158" y="8246"/>
                    </a:cubicBezTo>
                    <a:cubicBezTo>
                      <a:pt x="10752" y="7093"/>
                      <a:pt x="8346" y="201"/>
                      <a:pt x="34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06" name="Google Shape;2106;p267"/>
              <p:cNvSpPr/>
              <p:nvPr/>
            </p:nvSpPr>
            <p:spPr>
              <a:xfrm>
                <a:off x="6985611" y="3487333"/>
                <a:ext cx="1203865" cy="2225506"/>
              </a:xfrm>
              <a:custGeom>
                <a:avLst/>
                <a:gdLst/>
                <a:ahLst/>
                <a:cxnLst/>
                <a:rect l="l" t="t" r="r" b="b"/>
                <a:pathLst>
                  <a:path w="24682" h="45628" extrusionOk="0">
                    <a:moveTo>
                      <a:pt x="595" y="0"/>
                    </a:moveTo>
                    <a:cubicBezTo>
                      <a:pt x="288" y="0"/>
                      <a:pt x="0" y="426"/>
                      <a:pt x="289" y="734"/>
                    </a:cubicBezTo>
                    <a:cubicBezTo>
                      <a:pt x="6605" y="7601"/>
                      <a:pt x="11216" y="16022"/>
                      <a:pt x="15226" y="24393"/>
                    </a:cubicBezTo>
                    <a:cubicBezTo>
                      <a:pt x="18209" y="30634"/>
                      <a:pt x="20840" y="37025"/>
                      <a:pt x="23146" y="43516"/>
                    </a:cubicBezTo>
                    <a:cubicBezTo>
                      <a:pt x="23372" y="44118"/>
                      <a:pt x="23572" y="44744"/>
                      <a:pt x="23773" y="45346"/>
                    </a:cubicBezTo>
                    <a:cubicBezTo>
                      <a:pt x="23842" y="45543"/>
                      <a:pt x="24007" y="45628"/>
                      <a:pt x="24172" y="45628"/>
                    </a:cubicBezTo>
                    <a:cubicBezTo>
                      <a:pt x="24427" y="45628"/>
                      <a:pt x="24681" y="45425"/>
                      <a:pt x="24575" y="45120"/>
                    </a:cubicBezTo>
                    <a:cubicBezTo>
                      <a:pt x="23171" y="40860"/>
                      <a:pt x="21517" y="36674"/>
                      <a:pt x="19763" y="32539"/>
                    </a:cubicBezTo>
                    <a:cubicBezTo>
                      <a:pt x="16254" y="24168"/>
                      <a:pt x="12244" y="15947"/>
                      <a:pt x="7231" y="8378"/>
                    </a:cubicBezTo>
                    <a:cubicBezTo>
                      <a:pt x="5326" y="5471"/>
                      <a:pt x="3221" y="2689"/>
                      <a:pt x="865" y="133"/>
                    </a:cubicBezTo>
                    <a:cubicBezTo>
                      <a:pt x="784" y="39"/>
                      <a:pt x="689" y="0"/>
                      <a:pt x="59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07" name="Google Shape;2107;p267"/>
            <p:cNvGrpSpPr/>
            <p:nvPr/>
          </p:nvGrpSpPr>
          <p:grpSpPr>
            <a:xfrm>
              <a:off x="5689236" y="4175880"/>
              <a:ext cx="2266428" cy="1679323"/>
              <a:chOff x="5689236" y="4175880"/>
              <a:chExt cx="2266428" cy="1679323"/>
            </a:xfrm>
          </p:grpSpPr>
          <p:sp>
            <p:nvSpPr>
              <p:cNvPr id="2108" name="Google Shape;2108;p267"/>
              <p:cNvSpPr/>
              <p:nvPr/>
            </p:nvSpPr>
            <p:spPr>
              <a:xfrm>
                <a:off x="5689236" y="4175880"/>
                <a:ext cx="2266428" cy="1679323"/>
              </a:xfrm>
              <a:custGeom>
                <a:avLst/>
                <a:gdLst/>
                <a:ahLst/>
                <a:cxnLst/>
                <a:rect l="l" t="t" r="r" b="b"/>
                <a:pathLst>
                  <a:path w="46467" h="34430" extrusionOk="0">
                    <a:moveTo>
                      <a:pt x="0" y="1"/>
                    </a:moveTo>
                    <a:lnTo>
                      <a:pt x="0" y="1"/>
                    </a:lnTo>
                    <a:cubicBezTo>
                      <a:pt x="2" y="6"/>
                      <a:pt x="10633" y="34430"/>
                      <a:pt x="31436" y="34430"/>
                    </a:cubicBezTo>
                    <a:cubicBezTo>
                      <a:pt x="35966" y="34430"/>
                      <a:pt x="40978" y="32798"/>
                      <a:pt x="46467" y="28823"/>
                    </a:cubicBezTo>
                    <a:cubicBezTo>
                      <a:pt x="46467" y="28823"/>
                      <a:pt x="36342" y="12933"/>
                      <a:pt x="18371" y="7093"/>
                    </a:cubicBezTo>
                    <a:cubicBezTo>
                      <a:pt x="433" y="1256"/>
                      <a:pt x="1" y="2"/>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09" name="Google Shape;2109;p267"/>
              <p:cNvSpPr/>
              <p:nvPr/>
            </p:nvSpPr>
            <p:spPr>
              <a:xfrm>
                <a:off x="5903161" y="4420386"/>
                <a:ext cx="1874033" cy="1281319"/>
              </a:xfrm>
              <a:custGeom>
                <a:avLst/>
                <a:gdLst/>
                <a:ahLst/>
                <a:cxnLst/>
                <a:rect l="l" t="t" r="r" b="b"/>
                <a:pathLst>
                  <a:path w="38422" h="26270" extrusionOk="0">
                    <a:moveTo>
                      <a:pt x="0" y="0"/>
                    </a:moveTo>
                    <a:lnTo>
                      <a:pt x="0" y="0"/>
                    </a:lnTo>
                    <a:cubicBezTo>
                      <a:pt x="8916" y="21722"/>
                      <a:pt x="20449" y="26270"/>
                      <a:pt x="28544" y="26270"/>
                    </a:cubicBezTo>
                    <a:cubicBezTo>
                      <a:pt x="34375" y="26270"/>
                      <a:pt x="38422" y="23910"/>
                      <a:pt x="38422" y="23910"/>
                    </a:cubicBezTo>
                    <a:cubicBezTo>
                      <a:pt x="37394" y="22331"/>
                      <a:pt x="33635" y="14812"/>
                      <a:pt x="21404" y="8872"/>
                    </a:cubicBezTo>
                    <a:cubicBezTo>
                      <a:pt x="9199" y="2908"/>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10" name="Google Shape;2110;p267"/>
              <p:cNvSpPr/>
              <p:nvPr/>
            </p:nvSpPr>
            <p:spPr>
              <a:xfrm>
                <a:off x="6052849" y="4583097"/>
                <a:ext cx="1630304" cy="1024324"/>
              </a:xfrm>
              <a:custGeom>
                <a:avLst/>
                <a:gdLst/>
                <a:ahLst/>
                <a:cxnLst/>
                <a:rect l="l" t="t" r="r" b="b"/>
                <a:pathLst>
                  <a:path w="33425" h="21001" extrusionOk="0">
                    <a:moveTo>
                      <a:pt x="602" y="1"/>
                    </a:moveTo>
                    <a:cubicBezTo>
                      <a:pt x="276" y="1"/>
                      <a:pt x="0" y="410"/>
                      <a:pt x="290" y="699"/>
                    </a:cubicBezTo>
                    <a:cubicBezTo>
                      <a:pt x="6656" y="6915"/>
                      <a:pt x="14049" y="12003"/>
                      <a:pt x="21919" y="16138"/>
                    </a:cubicBezTo>
                    <a:cubicBezTo>
                      <a:pt x="25403" y="17968"/>
                      <a:pt x="29012" y="19697"/>
                      <a:pt x="32746" y="20975"/>
                    </a:cubicBezTo>
                    <a:cubicBezTo>
                      <a:pt x="32795" y="20992"/>
                      <a:pt x="32841" y="21000"/>
                      <a:pt x="32885" y="21000"/>
                    </a:cubicBezTo>
                    <a:cubicBezTo>
                      <a:pt x="33285" y="21000"/>
                      <a:pt x="33424" y="20331"/>
                      <a:pt x="32972" y="20173"/>
                    </a:cubicBezTo>
                    <a:cubicBezTo>
                      <a:pt x="29313" y="18920"/>
                      <a:pt x="25754" y="17191"/>
                      <a:pt x="22345" y="15411"/>
                    </a:cubicBezTo>
                    <a:cubicBezTo>
                      <a:pt x="14526" y="11351"/>
                      <a:pt x="7207" y="6263"/>
                      <a:pt x="891" y="123"/>
                    </a:cubicBezTo>
                    <a:cubicBezTo>
                      <a:pt x="799" y="37"/>
                      <a:pt x="698" y="1"/>
                      <a:pt x="60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2111" name="Google Shape;2111;p267"/>
          <p:cNvSpPr/>
          <p:nvPr/>
        </p:nvSpPr>
        <p:spPr>
          <a:xfrm>
            <a:off x="-464433" y="47816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12" name="Google Shape;2112;p267"/>
          <p:cNvSpPr/>
          <p:nvPr/>
        </p:nvSpPr>
        <p:spPr>
          <a:xfrm>
            <a:off x="11362036" y="2538265"/>
            <a:ext cx="1186179" cy="567511"/>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13"/>
        <p:cNvGrpSpPr/>
        <p:nvPr/>
      </p:nvGrpSpPr>
      <p:grpSpPr>
        <a:xfrm>
          <a:off x="0" y="0"/>
          <a:ext cx="0" cy="0"/>
          <a:chOff x="0" y="0"/>
          <a:chExt cx="0" cy="0"/>
        </a:xfrm>
      </p:grpSpPr>
      <p:grpSp>
        <p:nvGrpSpPr>
          <p:cNvPr id="2114" name="Google Shape;2114;p268"/>
          <p:cNvGrpSpPr/>
          <p:nvPr/>
        </p:nvGrpSpPr>
        <p:grpSpPr>
          <a:xfrm>
            <a:off x="10751556" y="108596"/>
            <a:ext cx="1670039" cy="5935597"/>
            <a:chOff x="8063667" y="81447"/>
            <a:chExt cx="1252529" cy="4451698"/>
          </a:xfrm>
        </p:grpSpPr>
        <p:sp>
          <p:nvSpPr>
            <p:cNvPr id="2115" name="Google Shape;2115;p268"/>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16" name="Google Shape;2116;p268"/>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17" name="Google Shape;2117;p268"/>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18" name="Google Shape;2118;p268"/>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19" name="Google Shape;2119;p268"/>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0" name="Google Shape;2120;p268"/>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1" name="Google Shape;2121;p268"/>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2" name="Google Shape;2122;p268"/>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3" name="Google Shape;2123;p268"/>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24" name="Google Shape;2124;p268"/>
          <p:cNvGrpSpPr/>
          <p:nvPr/>
        </p:nvGrpSpPr>
        <p:grpSpPr>
          <a:xfrm>
            <a:off x="-403800" y="434412"/>
            <a:ext cx="1680528" cy="4545953"/>
            <a:chOff x="-302850" y="325809"/>
            <a:chExt cx="1260396" cy="3409465"/>
          </a:xfrm>
        </p:grpSpPr>
        <p:sp>
          <p:nvSpPr>
            <p:cNvPr id="2125" name="Google Shape;2125;p268"/>
            <p:cNvSpPr/>
            <p:nvPr/>
          </p:nvSpPr>
          <p:spPr>
            <a:xfrm>
              <a:off x="2729" y="325809"/>
              <a:ext cx="895503" cy="791843"/>
            </a:xfrm>
            <a:custGeom>
              <a:avLst/>
              <a:gdLst/>
              <a:ahLst/>
              <a:cxnLst/>
              <a:rect l="l" t="t" r="r" b="b"/>
              <a:pathLst>
                <a:path w="23077" h="20407" extrusionOk="0">
                  <a:moveTo>
                    <a:pt x="11527" y="1"/>
                  </a:moveTo>
                  <a:cubicBezTo>
                    <a:pt x="5159" y="1"/>
                    <a:pt x="0" y="4566"/>
                    <a:pt x="0" y="10204"/>
                  </a:cubicBezTo>
                  <a:cubicBezTo>
                    <a:pt x="0" y="15842"/>
                    <a:pt x="5159" y="20407"/>
                    <a:pt x="11527" y="20407"/>
                  </a:cubicBezTo>
                  <a:cubicBezTo>
                    <a:pt x="17918" y="20407"/>
                    <a:pt x="23077" y="15842"/>
                    <a:pt x="23077" y="10204"/>
                  </a:cubicBezTo>
                  <a:cubicBezTo>
                    <a:pt x="23077" y="4566"/>
                    <a:pt x="17918" y="1"/>
                    <a:pt x="11527" y="1"/>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6" name="Google Shape;2126;p268"/>
            <p:cNvSpPr/>
            <p:nvPr/>
          </p:nvSpPr>
          <p:spPr>
            <a:xfrm>
              <a:off x="534146" y="1231014"/>
              <a:ext cx="225884" cy="226762"/>
            </a:xfrm>
            <a:custGeom>
              <a:avLst/>
              <a:gdLst/>
              <a:ahLst/>
              <a:cxnLst/>
              <a:rect l="l" t="t" r="r" b="b"/>
              <a:pathLst>
                <a:path w="5821" h="5844" extrusionOk="0">
                  <a:moveTo>
                    <a:pt x="2922" y="0"/>
                  </a:moveTo>
                  <a:cubicBezTo>
                    <a:pt x="1301" y="0"/>
                    <a:pt x="0" y="1301"/>
                    <a:pt x="0" y="2922"/>
                  </a:cubicBezTo>
                  <a:cubicBezTo>
                    <a:pt x="0" y="4543"/>
                    <a:pt x="1301" y="5844"/>
                    <a:pt x="2922" y="5844"/>
                  </a:cubicBezTo>
                  <a:cubicBezTo>
                    <a:pt x="4520" y="5844"/>
                    <a:pt x="5821" y="4543"/>
                    <a:pt x="5821" y="2922"/>
                  </a:cubicBezTo>
                  <a:cubicBezTo>
                    <a:pt x="5821" y="1301"/>
                    <a:pt x="4520" y="0"/>
                    <a:pt x="2922" y="0"/>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7" name="Google Shape;2127;p268"/>
            <p:cNvSpPr/>
            <p:nvPr/>
          </p:nvSpPr>
          <p:spPr>
            <a:xfrm>
              <a:off x="-302850" y="1565810"/>
              <a:ext cx="596122" cy="669615"/>
            </a:xfrm>
            <a:custGeom>
              <a:avLst/>
              <a:gdLst/>
              <a:ahLst/>
              <a:cxnLst/>
              <a:rect l="l" t="t" r="r" b="b"/>
              <a:pathLst>
                <a:path w="15362" h="17257" extrusionOk="0">
                  <a:moveTo>
                    <a:pt x="7670" y="0"/>
                  </a:moveTo>
                  <a:cubicBezTo>
                    <a:pt x="3447" y="0"/>
                    <a:pt x="0" y="3858"/>
                    <a:pt x="0" y="8628"/>
                  </a:cubicBezTo>
                  <a:cubicBezTo>
                    <a:pt x="0" y="13376"/>
                    <a:pt x="3447" y="17256"/>
                    <a:pt x="7670" y="17256"/>
                  </a:cubicBezTo>
                  <a:cubicBezTo>
                    <a:pt x="11915" y="17256"/>
                    <a:pt x="15362" y="13376"/>
                    <a:pt x="15362" y="8628"/>
                  </a:cubicBezTo>
                  <a:cubicBezTo>
                    <a:pt x="15362" y="3858"/>
                    <a:pt x="11915" y="0"/>
                    <a:pt x="7670" y="0"/>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8" name="Google Shape;2128;p268"/>
            <p:cNvSpPr/>
            <p:nvPr/>
          </p:nvSpPr>
          <p:spPr>
            <a:xfrm>
              <a:off x="578421" y="2855362"/>
              <a:ext cx="379125" cy="383563"/>
            </a:xfrm>
            <a:custGeom>
              <a:avLst/>
              <a:gdLst/>
              <a:ahLst/>
              <a:cxnLst/>
              <a:rect l="l" t="t" r="r" b="b"/>
              <a:pathLst>
                <a:path w="9770" h="9885" extrusionOk="0">
                  <a:moveTo>
                    <a:pt x="4885" y="1"/>
                  </a:moveTo>
                  <a:cubicBezTo>
                    <a:pt x="2192" y="1"/>
                    <a:pt x="1" y="2215"/>
                    <a:pt x="1" y="4931"/>
                  </a:cubicBezTo>
                  <a:cubicBezTo>
                    <a:pt x="1" y="7670"/>
                    <a:pt x="2192" y="9884"/>
                    <a:pt x="4885" y="9884"/>
                  </a:cubicBezTo>
                  <a:cubicBezTo>
                    <a:pt x="7579" y="9884"/>
                    <a:pt x="9770" y="7670"/>
                    <a:pt x="9770" y="4931"/>
                  </a:cubicBezTo>
                  <a:cubicBezTo>
                    <a:pt x="9770" y="2215"/>
                    <a:pt x="7579" y="1"/>
                    <a:pt x="4885" y="1"/>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29" name="Google Shape;2129;p268"/>
            <p:cNvSpPr/>
            <p:nvPr/>
          </p:nvSpPr>
          <p:spPr>
            <a:xfrm>
              <a:off x="415445" y="582222"/>
              <a:ext cx="30151" cy="3153052"/>
            </a:xfrm>
            <a:custGeom>
              <a:avLst/>
              <a:gdLst/>
              <a:ahLst/>
              <a:cxnLst/>
              <a:rect l="l" t="t" r="r" b="b"/>
              <a:pathLst>
                <a:path w="777" h="81259" extrusionOk="0">
                  <a:moveTo>
                    <a:pt x="389" y="1"/>
                  </a:moveTo>
                  <a:cubicBezTo>
                    <a:pt x="195" y="1"/>
                    <a:pt x="1" y="126"/>
                    <a:pt x="1" y="377"/>
                  </a:cubicBezTo>
                  <a:lnTo>
                    <a:pt x="1" y="19254"/>
                  </a:lnTo>
                  <a:lnTo>
                    <a:pt x="1" y="55866"/>
                  </a:lnTo>
                  <a:lnTo>
                    <a:pt x="1" y="80152"/>
                  </a:lnTo>
                  <a:lnTo>
                    <a:pt x="1" y="80882"/>
                  </a:lnTo>
                  <a:cubicBezTo>
                    <a:pt x="1" y="81133"/>
                    <a:pt x="195" y="81259"/>
                    <a:pt x="389" y="81259"/>
                  </a:cubicBezTo>
                  <a:cubicBezTo>
                    <a:pt x="583" y="81259"/>
                    <a:pt x="777" y="81133"/>
                    <a:pt x="777" y="80882"/>
                  </a:cubicBezTo>
                  <a:lnTo>
                    <a:pt x="777" y="62006"/>
                  </a:lnTo>
                  <a:lnTo>
                    <a:pt x="777" y="25394"/>
                  </a:lnTo>
                  <a:lnTo>
                    <a:pt x="777" y="1108"/>
                  </a:lnTo>
                  <a:lnTo>
                    <a:pt x="777" y="377"/>
                  </a:lnTo>
                  <a:cubicBezTo>
                    <a:pt x="777" y="126"/>
                    <a:pt x="583" y="1"/>
                    <a:pt x="389"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0" name="Google Shape;2130;p268"/>
            <p:cNvSpPr/>
            <p:nvPr/>
          </p:nvSpPr>
          <p:spPr>
            <a:xfrm>
              <a:off x="410129" y="649158"/>
              <a:ext cx="203765" cy="278990"/>
            </a:xfrm>
            <a:custGeom>
              <a:avLst/>
              <a:gdLst/>
              <a:ahLst/>
              <a:cxnLst/>
              <a:rect l="l" t="t" r="r" b="b"/>
              <a:pathLst>
                <a:path w="5251" h="7190" extrusionOk="0">
                  <a:moveTo>
                    <a:pt x="4588" y="0"/>
                  </a:moveTo>
                  <a:cubicBezTo>
                    <a:pt x="4366" y="0"/>
                    <a:pt x="4123" y="190"/>
                    <a:pt x="4178" y="478"/>
                  </a:cubicBezTo>
                  <a:cubicBezTo>
                    <a:pt x="4497" y="2396"/>
                    <a:pt x="4360" y="4610"/>
                    <a:pt x="2603" y="5774"/>
                  </a:cubicBezTo>
                  <a:cubicBezTo>
                    <a:pt x="1987" y="6162"/>
                    <a:pt x="1211" y="6413"/>
                    <a:pt x="503" y="6436"/>
                  </a:cubicBezTo>
                  <a:cubicBezTo>
                    <a:pt x="1" y="6436"/>
                    <a:pt x="1" y="7189"/>
                    <a:pt x="503" y="7189"/>
                  </a:cubicBezTo>
                  <a:cubicBezTo>
                    <a:pt x="1485" y="7166"/>
                    <a:pt x="2512" y="6778"/>
                    <a:pt x="3288" y="6185"/>
                  </a:cubicBezTo>
                  <a:cubicBezTo>
                    <a:pt x="5137" y="4815"/>
                    <a:pt x="5251" y="2373"/>
                    <a:pt x="4908" y="273"/>
                  </a:cubicBezTo>
                  <a:cubicBezTo>
                    <a:pt x="4872" y="83"/>
                    <a:pt x="4735" y="0"/>
                    <a:pt x="4588"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1" name="Google Shape;2131;p268"/>
            <p:cNvSpPr/>
            <p:nvPr/>
          </p:nvSpPr>
          <p:spPr>
            <a:xfrm>
              <a:off x="243622" y="804526"/>
              <a:ext cx="208616" cy="215470"/>
            </a:xfrm>
            <a:custGeom>
              <a:avLst/>
              <a:gdLst/>
              <a:ahLst/>
              <a:cxnLst/>
              <a:rect l="l" t="t" r="r" b="b"/>
              <a:pathLst>
                <a:path w="5376" h="5553" extrusionOk="0">
                  <a:moveTo>
                    <a:pt x="420" y="1"/>
                  </a:moveTo>
                  <a:cubicBezTo>
                    <a:pt x="229" y="1"/>
                    <a:pt x="35" y="126"/>
                    <a:pt x="24" y="378"/>
                  </a:cubicBezTo>
                  <a:cubicBezTo>
                    <a:pt x="1" y="2226"/>
                    <a:pt x="412" y="4326"/>
                    <a:pt x="2260" y="5194"/>
                  </a:cubicBezTo>
                  <a:cubicBezTo>
                    <a:pt x="2779" y="5431"/>
                    <a:pt x="3384" y="5552"/>
                    <a:pt x="3982" y="5552"/>
                  </a:cubicBezTo>
                  <a:cubicBezTo>
                    <a:pt x="4305" y="5552"/>
                    <a:pt x="4627" y="5517"/>
                    <a:pt x="4931" y="5445"/>
                  </a:cubicBezTo>
                  <a:cubicBezTo>
                    <a:pt x="5376" y="5339"/>
                    <a:pt x="5231" y="4702"/>
                    <a:pt x="4825" y="4702"/>
                  </a:cubicBezTo>
                  <a:cubicBezTo>
                    <a:pt x="4793" y="4702"/>
                    <a:pt x="4760" y="4706"/>
                    <a:pt x="4726" y="4714"/>
                  </a:cubicBezTo>
                  <a:cubicBezTo>
                    <a:pt x="4491" y="4768"/>
                    <a:pt x="4247" y="4794"/>
                    <a:pt x="4000" y="4794"/>
                  </a:cubicBezTo>
                  <a:cubicBezTo>
                    <a:pt x="3621" y="4794"/>
                    <a:pt x="3236" y="4734"/>
                    <a:pt x="2877" y="4623"/>
                  </a:cubicBezTo>
                  <a:cubicBezTo>
                    <a:pt x="1073" y="4075"/>
                    <a:pt x="754" y="1998"/>
                    <a:pt x="800" y="378"/>
                  </a:cubicBezTo>
                  <a:cubicBezTo>
                    <a:pt x="800" y="126"/>
                    <a:pt x="611" y="1"/>
                    <a:pt x="420"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2" name="Google Shape;2132;p268"/>
            <p:cNvSpPr/>
            <p:nvPr/>
          </p:nvSpPr>
          <p:spPr>
            <a:xfrm>
              <a:off x="409159" y="1279053"/>
              <a:ext cx="292434" cy="389499"/>
            </a:xfrm>
            <a:custGeom>
              <a:avLst/>
              <a:gdLst/>
              <a:ahLst/>
              <a:cxnLst/>
              <a:rect l="l" t="t" r="r" b="b"/>
              <a:pathLst>
                <a:path w="7536" h="10038" extrusionOk="0">
                  <a:moveTo>
                    <a:pt x="7170" y="1"/>
                  </a:moveTo>
                  <a:cubicBezTo>
                    <a:pt x="6982" y="1"/>
                    <a:pt x="6782" y="120"/>
                    <a:pt x="6759" y="360"/>
                  </a:cubicBezTo>
                  <a:cubicBezTo>
                    <a:pt x="6348" y="4058"/>
                    <a:pt x="4134" y="8029"/>
                    <a:pt x="414" y="9285"/>
                  </a:cubicBezTo>
                  <a:cubicBezTo>
                    <a:pt x="1" y="9409"/>
                    <a:pt x="130" y="10037"/>
                    <a:pt x="496" y="10037"/>
                  </a:cubicBezTo>
                  <a:cubicBezTo>
                    <a:pt x="535" y="10037"/>
                    <a:pt x="576" y="10030"/>
                    <a:pt x="619" y="10015"/>
                  </a:cubicBezTo>
                  <a:cubicBezTo>
                    <a:pt x="4682" y="8646"/>
                    <a:pt x="7079" y="4400"/>
                    <a:pt x="7513" y="360"/>
                  </a:cubicBezTo>
                  <a:cubicBezTo>
                    <a:pt x="7535" y="120"/>
                    <a:pt x="7358" y="1"/>
                    <a:pt x="7170"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3" name="Google Shape;2133;p268"/>
            <p:cNvSpPr/>
            <p:nvPr/>
          </p:nvSpPr>
          <p:spPr>
            <a:xfrm>
              <a:off x="589945" y="1302956"/>
              <a:ext cx="87699" cy="127427"/>
            </a:xfrm>
            <a:custGeom>
              <a:avLst/>
              <a:gdLst/>
              <a:ahLst/>
              <a:cxnLst/>
              <a:rect l="l" t="t" r="r" b="b"/>
              <a:pathLst>
                <a:path w="2260" h="3284" extrusionOk="0">
                  <a:moveTo>
                    <a:pt x="377" y="1"/>
                  </a:moveTo>
                  <a:cubicBezTo>
                    <a:pt x="189" y="1"/>
                    <a:pt x="0" y="121"/>
                    <a:pt x="0" y="360"/>
                  </a:cubicBezTo>
                  <a:cubicBezTo>
                    <a:pt x="0" y="1392"/>
                    <a:pt x="309" y="3284"/>
                    <a:pt x="1684" y="3284"/>
                  </a:cubicBezTo>
                  <a:cubicBezTo>
                    <a:pt x="1709" y="3284"/>
                    <a:pt x="1733" y="3283"/>
                    <a:pt x="1758" y="3282"/>
                  </a:cubicBezTo>
                  <a:cubicBezTo>
                    <a:pt x="2230" y="3237"/>
                    <a:pt x="2259" y="2505"/>
                    <a:pt x="1780" y="2505"/>
                  </a:cubicBezTo>
                  <a:cubicBezTo>
                    <a:pt x="1773" y="2505"/>
                    <a:pt x="1765" y="2506"/>
                    <a:pt x="1758" y="2506"/>
                  </a:cubicBezTo>
                  <a:lnTo>
                    <a:pt x="1689" y="2506"/>
                  </a:lnTo>
                  <a:cubicBezTo>
                    <a:pt x="1553" y="2483"/>
                    <a:pt x="1438" y="2437"/>
                    <a:pt x="1347" y="2369"/>
                  </a:cubicBezTo>
                  <a:cubicBezTo>
                    <a:pt x="776" y="1912"/>
                    <a:pt x="754" y="1022"/>
                    <a:pt x="754" y="360"/>
                  </a:cubicBezTo>
                  <a:cubicBezTo>
                    <a:pt x="754" y="121"/>
                    <a:pt x="565" y="1"/>
                    <a:pt x="377"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4" name="Google Shape;2134;p268"/>
            <p:cNvSpPr/>
            <p:nvPr/>
          </p:nvSpPr>
          <p:spPr>
            <a:xfrm>
              <a:off x="-23851" y="1930600"/>
              <a:ext cx="473887" cy="537143"/>
            </a:xfrm>
            <a:custGeom>
              <a:avLst/>
              <a:gdLst/>
              <a:ahLst/>
              <a:cxnLst/>
              <a:rect l="l" t="t" r="r" b="b"/>
              <a:pathLst>
                <a:path w="12212" h="13843" extrusionOk="0">
                  <a:moveTo>
                    <a:pt x="362" y="0"/>
                  </a:moveTo>
                  <a:cubicBezTo>
                    <a:pt x="173" y="0"/>
                    <a:pt x="1" y="120"/>
                    <a:pt x="23" y="368"/>
                  </a:cubicBezTo>
                  <a:cubicBezTo>
                    <a:pt x="571" y="4956"/>
                    <a:pt x="2146" y="9818"/>
                    <a:pt x="6300" y="12375"/>
                  </a:cubicBezTo>
                  <a:cubicBezTo>
                    <a:pt x="7662" y="13208"/>
                    <a:pt x="9440" y="13842"/>
                    <a:pt x="11119" y="13842"/>
                  </a:cubicBezTo>
                  <a:cubicBezTo>
                    <a:pt x="11325" y="13842"/>
                    <a:pt x="11530" y="13833"/>
                    <a:pt x="11733" y="13813"/>
                  </a:cubicBezTo>
                  <a:cubicBezTo>
                    <a:pt x="12198" y="13768"/>
                    <a:pt x="12212" y="13057"/>
                    <a:pt x="11774" y="13057"/>
                  </a:cubicBezTo>
                  <a:cubicBezTo>
                    <a:pt x="11760" y="13057"/>
                    <a:pt x="11747" y="13058"/>
                    <a:pt x="11733" y="13059"/>
                  </a:cubicBezTo>
                  <a:cubicBezTo>
                    <a:pt x="11561" y="13074"/>
                    <a:pt x="11389" y="13081"/>
                    <a:pt x="11215" y="13081"/>
                  </a:cubicBezTo>
                  <a:cubicBezTo>
                    <a:pt x="9771" y="13081"/>
                    <a:pt x="8274" y="12591"/>
                    <a:pt x="7031" y="11918"/>
                  </a:cubicBezTo>
                  <a:cubicBezTo>
                    <a:pt x="2876" y="9658"/>
                    <a:pt x="1302" y="4751"/>
                    <a:pt x="799" y="368"/>
                  </a:cubicBezTo>
                  <a:cubicBezTo>
                    <a:pt x="765" y="126"/>
                    <a:pt x="555" y="0"/>
                    <a:pt x="362"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5" name="Google Shape;2135;p268"/>
            <p:cNvSpPr/>
            <p:nvPr/>
          </p:nvSpPr>
          <p:spPr>
            <a:xfrm>
              <a:off x="410129" y="3018375"/>
              <a:ext cx="443037" cy="277205"/>
            </a:xfrm>
            <a:custGeom>
              <a:avLst/>
              <a:gdLst/>
              <a:ahLst/>
              <a:cxnLst/>
              <a:rect l="l" t="t" r="r" b="b"/>
              <a:pathLst>
                <a:path w="11417" h="7144" extrusionOk="0">
                  <a:moveTo>
                    <a:pt x="10914" y="0"/>
                  </a:moveTo>
                  <a:cubicBezTo>
                    <a:pt x="10802" y="0"/>
                    <a:pt x="10696" y="60"/>
                    <a:pt x="10637" y="205"/>
                  </a:cubicBezTo>
                  <a:cubicBezTo>
                    <a:pt x="8948" y="4108"/>
                    <a:pt x="4657" y="6345"/>
                    <a:pt x="503" y="6368"/>
                  </a:cubicBezTo>
                  <a:cubicBezTo>
                    <a:pt x="1" y="6391"/>
                    <a:pt x="1" y="7144"/>
                    <a:pt x="503" y="7144"/>
                  </a:cubicBezTo>
                  <a:cubicBezTo>
                    <a:pt x="4908" y="7098"/>
                    <a:pt x="9496" y="4725"/>
                    <a:pt x="11277" y="570"/>
                  </a:cubicBezTo>
                  <a:cubicBezTo>
                    <a:pt x="11417" y="275"/>
                    <a:pt x="11153" y="0"/>
                    <a:pt x="10914"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36" name="Google Shape;2136;p268"/>
            <p:cNvSpPr/>
            <p:nvPr/>
          </p:nvSpPr>
          <p:spPr>
            <a:xfrm>
              <a:off x="687381" y="2992687"/>
              <a:ext cx="93016" cy="170071"/>
            </a:xfrm>
            <a:custGeom>
              <a:avLst/>
              <a:gdLst/>
              <a:ahLst/>
              <a:cxnLst/>
              <a:rect l="l" t="t" r="r" b="b"/>
              <a:pathLst>
                <a:path w="2397" h="4383" extrusionOk="0">
                  <a:moveTo>
                    <a:pt x="1021" y="1"/>
                  </a:moveTo>
                  <a:cubicBezTo>
                    <a:pt x="873" y="1"/>
                    <a:pt x="730" y="83"/>
                    <a:pt x="685" y="274"/>
                  </a:cubicBezTo>
                  <a:cubicBezTo>
                    <a:pt x="434" y="1369"/>
                    <a:pt x="0" y="4337"/>
                    <a:pt x="1918" y="4382"/>
                  </a:cubicBezTo>
                  <a:cubicBezTo>
                    <a:pt x="2397" y="4382"/>
                    <a:pt x="2397" y="3629"/>
                    <a:pt x="1918" y="3606"/>
                  </a:cubicBezTo>
                  <a:cubicBezTo>
                    <a:pt x="1872" y="3606"/>
                    <a:pt x="1621" y="3515"/>
                    <a:pt x="1484" y="3355"/>
                  </a:cubicBezTo>
                  <a:cubicBezTo>
                    <a:pt x="913" y="2602"/>
                    <a:pt x="1233" y="1301"/>
                    <a:pt x="1415" y="479"/>
                  </a:cubicBezTo>
                  <a:cubicBezTo>
                    <a:pt x="1484" y="190"/>
                    <a:pt x="1246" y="1"/>
                    <a:pt x="1021"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137" name="Google Shape;2137;p268"/>
          <p:cNvSpPr txBox="1">
            <a:spLocks noGrp="1"/>
          </p:cNvSpPr>
          <p:nvPr>
            <p:ph type="title"/>
          </p:nvPr>
        </p:nvSpPr>
        <p:spPr>
          <a:xfrm>
            <a:off x="3189151" y="1671233"/>
            <a:ext cx="5813600" cy="112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138" name="Google Shape;2138;p268"/>
          <p:cNvSpPr txBox="1">
            <a:spLocks noGrp="1"/>
          </p:cNvSpPr>
          <p:nvPr>
            <p:ph type="subTitle" idx="1"/>
          </p:nvPr>
        </p:nvSpPr>
        <p:spPr>
          <a:xfrm>
            <a:off x="3189184" y="2932767"/>
            <a:ext cx="5813600" cy="1542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139" name="Google Shape;2139;p268"/>
          <p:cNvSpPr/>
          <p:nvPr/>
        </p:nvSpPr>
        <p:spPr>
          <a:xfrm>
            <a:off x="3466500" y="5512100"/>
            <a:ext cx="5669128" cy="1383192"/>
          </a:xfrm>
          <a:custGeom>
            <a:avLst/>
            <a:gdLst/>
            <a:ahLst/>
            <a:cxnLst/>
            <a:rect l="l" t="t" r="r" b="b"/>
            <a:pathLst>
              <a:path w="53390" h="26787" extrusionOk="0">
                <a:moveTo>
                  <a:pt x="26946" y="0"/>
                </a:moveTo>
                <a:cubicBezTo>
                  <a:pt x="25064" y="0"/>
                  <a:pt x="23103" y="202"/>
                  <a:pt x="21068" y="651"/>
                </a:cubicBezTo>
                <a:cubicBezTo>
                  <a:pt x="1530" y="4965"/>
                  <a:pt x="1" y="26010"/>
                  <a:pt x="1" y="26010"/>
                </a:cubicBezTo>
                <a:lnTo>
                  <a:pt x="53389" y="26786"/>
                </a:lnTo>
                <a:lnTo>
                  <a:pt x="53389" y="14872"/>
                </a:lnTo>
                <a:cubicBezTo>
                  <a:pt x="53389" y="14872"/>
                  <a:pt x="43115" y="0"/>
                  <a:pt x="269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140" name="Google Shape;2140;p268"/>
          <p:cNvGrpSpPr/>
          <p:nvPr/>
        </p:nvGrpSpPr>
        <p:grpSpPr>
          <a:xfrm>
            <a:off x="8137612" y="5211209"/>
            <a:ext cx="4069569" cy="1646807"/>
            <a:chOff x="6091830" y="3908407"/>
            <a:chExt cx="3052177" cy="1235105"/>
          </a:xfrm>
        </p:grpSpPr>
        <p:sp>
          <p:nvSpPr>
            <p:cNvPr id="2141" name="Google Shape;2141;p268"/>
            <p:cNvSpPr/>
            <p:nvPr/>
          </p:nvSpPr>
          <p:spPr>
            <a:xfrm>
              <a:off x="6091830" y="3908407"/>
              <a:ext cx="3052177" cy="1235105"/>
            </a:xfrm>
            <a:custGeom>
              <a:avLst/>
              <a:gdLst/>
              <a:ahLst/>
              <a:cxnLst/>
              <a:rect l="l" t="t" r="r" b="b"/>
              <a:pathLst>
                <a:path w="49189" h="19905" extrusionOk="0">
                  <a:moveTo>
                    <a:pt x="49189" y="1"/>
                  </a:moveTo>
                  <a:cubicBezTo>
                    <a:pt x="49189" y="1"/>
                    <a:pt x="22826" y="1"/>
                    <a:pt x="0" y="19904"/>
                  </a:cubicBezTo>
                  <a:lnTo>
                    <a:pt x="49189" y="19904"/>
                  </a:lnTo>
                  <a:lnTo>
                    <a:pt x="49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42" name="Google Shape;2142;p268"/>
            <p:cNvSpPr/>
            <p:nvPr/>
          </p:nvSpPr>
          <p:spPr>
            <a:xfrm>
              <a:off x="6945878" y="4166160"/>
              <a:ext cx="2198121" cy="977350"/>
            </a:xfrm>
            <a:custGeom>
              <a:avLst/>
              <a:gdLst/>
              <a:ahLst/>
              <a:cxnLst/>
              <a:rect l="l" t="t" r="r" b="b"/>
              <a:pathLst>
                <a:path w="35425" h="15751" extrusionOk="0">
                  <a:moveTo>
                    <a:pt x="35425" y="1"/>
                  </a:moveTo>
                  <a:cubicBezTo>
                    <a:pt x="34649" y="1005"/>
                    <a:pt x="33325" y="2512"/>
                    <a:pt x="32092" y="2740"/>
                  </a:cubicBezTo>
                  <a:cubicBezTo>
                    <a:pt x="31966" y="2766"/>
                    <a:pt x="31839" y="2778"/>
                    <a:pt x="31712" y="2778"/>
                  </a:cubicBezTo>
                  <a:cubicBezTo>
                    <a:pt x="30282" y="2778"/>
                    <a:pt x="28782" y="1279"/>
                    <a:pt x="27145" y="1279"/>
                  </a:cubicBezTo>
                  <a:cubicBezTo>
                    <a:pt x="26741" y="1279"/>
                    <a:pt x="26329" y="1371"/>
                    <a:pt x="25907" y="1599"/>
                  </a:cubicBezTo>
                  <a:cubicBezTo>
                    <a:pt x="23624" y="2854"/>
                    <a:pt x="23738" y="4840"/>
                    <a:pt x="21159" y="6072"/>
                  </a:cubicBezTo>
                  <a:cubicBezTo>
                    <a:pt x="20775" y="6257"/>
                    <a:pt x="20411" y="6333"/>
                    <a:pt x="20059" y="6333"/>
                  </a:cubicBezTo>
                  <a:cubicBezTo>
                    <a:pt x="18439" y="6333"/>
                    <a:pt x="17087" y="4726"/>
                    <a:pt x="15378" y="4726"/>
                  </a:cubicBezTo>
                  <a:cubicBezTo>
                    <a:pt x="14983" y="4726"/>
                    <a:pt x="14569" y="4811"/>
                    <a:pt x="14129" y="5022"/>
                  </a:cubicBezTo>
                  <a:cubicBezTo>
                    <a:pt x="11367" y="6369"/>
                    <a:pt x="12029" y="9222"/>
                    <a:pt x="10043" y="10272"/>
                  </a:cubicBezTo>
                  <a:cubicBezTo>
                    <a:pt x="9620" y="10488"/>
                    <a:pt x="9156" y="10567"/>
                    <a:pt x="8668" y="10567"/>
                  </a:cubicBezTo>
                  <a:cubicBezTo>
                    <a:pt x="7370" y="10567"/>
                    <a:pt x="5909" y="10010"/>
                    <a:pt x="4636" y="10010"/>
                  </a:cubicBezTo>
                  <a:cubicBezTo>
                    <a:pt x="4117" y="10010"/>
                    <a:pt x="3629" y="10102"/>
                    <a:pt x="3196" y="10363"/>
                  </a:cubicBezTo>
                  <a:cubicBezTo>
                    <a:pt x="1552" y="11322"/>
                    <a:pt x="0" y="12943"/>
                    <a:pt x="548" y="15750"/>
                  </a:cubicBezTo>
                  <a:lnTo>
                    <a:pt x="35425" y="15750"/>
                  </a:lnTo>
                  <a:lnTo>
                    <a:pt x="354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43" name="Google Shape;2143;p268"/>
          <p:cNvGrpSpPr/>
          <p:nvPr/>
        </p:nvGrpSpPr>
        <p:grpSpPr>
          <a:xfrm>
            <a:off x="-15172" y="4943067"/>
            <a:ext cx="5081812" cy="1952245"/>
            <a:chOff x="0" y="3707300"/>
            <a:chExt cx="3811359" cy="1464184"/>
          </a:xfrm>
        </p:grpSpPr>
        <p:sp>
          <p:nvSpPr>
            <p:cNvPr id="2144" name="Google Shape;2144;p268"/>
            <p:cNvSpPr/>
            <p:nvPr/>
          </p:nvSpPr>
          <p:spPr>
            <a:xfrm>
              <a:off x="0" y="3735275"/>
              <a:ext cx="3811359" cy="1436209"/>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45" name="Google Shape;2145;p268"/>
            <p:cNvSpPr/>
            <p:nvPr/>
          </p:nvSpPr>
          <p:spPr>
            <a:xfrm>
              <a:off x="0" y="3707300"/>
              <a:ext cx="3811359" cy="1414988"/>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146"/>
        <p:cNvGrpSpPr/>
        <p:nvPr/>
      </p:nvGrpSpPr>
      <p:grpSpPr>
        <a:xfrm>
          <a:off x="0" y="0"/>
          <a:ext cx="0" cy="0"/>
          <a:chOff x="0" y="0"/>
          <a:chExt cx="0" cy="0"/>
        </a:xfrm>
      </p:grpSpPr>
      <p:grpSp>
        <p:nvGrpSpPr>
          <p:cNvPr id="2147" name="Google Shape;2147;p269"/>
          <p:cNvGrpSpPr/>
          <p:nvPr/>
        </p:nvGrpSpPr>
        <p:grpSpPr>
          <a:xfrm>
            <a:off x="0" y="4673036"/>
            <a:ext cx="12192000" cy="768387"/>
            <a:chOff x="0" y="4571577"/>
            <a:chExt cx="9144000" cy="576290"/>
          </a:xfrm>
        </p:grpSpPr>
        <p:sp>
          <p:nvSpPr>
            <p:cNvPr id="2148" name="Google Shape;2148;p269"/>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49" name="Google Shape;2149;p269"/>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0" name="Google Shape;2150;p269"/>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1" name="Google Shape;2151;p269"/>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2" name="Google Shape;2152;p269"/>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3" name="Google Shape;2153;p269"/>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4" name="Google Shape;2154;p269"/>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5" name="Google Shape;2155;p269"/>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6" name="Google Shape;2156;p269"/>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57" name="Google Shape;2157;p269"/>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58" name="Google Shape;2158;p269"/>
          <p:cNvGrpSpPr/>
          <p:nvPr/>
        </p:nvGrpSpPr>
        <p:grpSpPr>
          <a:xfrm>
            <a:off x="0" y="4766300"/>
            <a:ext cx="12192000" cy="1183117"/>
            <a:chOff x="0" y="4260525"/>
            <a:chExt cx="9144000" cy="887338"/>
          </a:xfrm>
        </p:grpSpPr>
        <p:sp>
          <p:nvSpPr>
            <p:cNvPr id="2159" name="Google Shape;2159;p269"/>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0" name="Google Shape;2160;p269"/>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1" name="Google Shape;2161;p269"/>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2" name="Google Shape;2162;p269"/>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3" name="Google Shape;2163;p269"/>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4" name="Google Shape;2164;p269"/>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5" name="Google Shape;2165;p269"/>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6" name="Google Shape;2166;p269"/>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7" name="Google Shape;2167;p269"/>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68" name="Google Shape;2168;p269"/>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169" name="Google Shape;2169;p269"/>
          <p:cNvSpPr/>
          <p:nvPr/>
        </p:nvSpPr>
        <p:spPr>
          <a:xfrm>
            <a:off x="-8332" y="5883033"/>
            <a:ext cx="12192000" cy="9752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70" name="Google Shape;2170;p269"/>
          <p:cNvSpPr txBox="1">
            <a:spLocks noGrp="1"/>
          </p:cNvSpPr>
          <p:nvPr>
            <p:ph type="title"/>
          </p:nvPr>
        </p:nvSpPr>
        <p:spPr>
          <a:xfrm>
            <a:off x="960000" y="5428269"/>
            <a:ext cx="10272000" cy="846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71"/>
        <p:cNvGrpSpPr/>
        <p:nvPr/>
      </p:nvGrpSpPr>
      <p:grpSpPr>
        <a:xfrm>
          <a:off x="0" y="0"/>
          <a:ext cx="0" cy="0"/>
          <a:chOff x="0" y="0"/>
          <a:chExt cx="0" cy="0"/>
        </a:xfrm>
      </p:grpSpPr>
      <p:grpSp>
        <p:nvGrpSpPr>
          <p:cNvPr id="2172" name="Google Shape;2172;p270"/>
          <p:cNvGrpSpPr/>
          <p:nvPr/>
        </p:nvGrpSpPr>
        <p:grpSpPr>
          <a:xfrm>
            <a:off x="11030361" y="3092293"/>
            <a:ext cx="458415" cy="1579172"/>
            <a:chOff x="7968225" y="1691500"/>
            <a:chExt cx="190625" cy="656675"/>
          </a:xfrm>
        </p:grpSpPr>
        <p:sp>
          <p:nvSpPr>
            <p:cNvPr id="2173" name="Google Shape;2173;p270"/>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74" name="Google Shape;2174;p270"/>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75" name="Google Shape;2175;p270"/>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76" name="Google Shape;2176;p270"/>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77" name="Google Shape;2177;p270"/>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78" name="Google Shape;2178;p270"/>
          <p:cNvGrpSpPr/>
          <p:nvPr/>
        </p:nvGrpSpPr>
        <p:grpSpPr>
          <a:xfrm>
            <a:off x="0" y="3995199"/>
            <a:ext cx="12192000" cy="2852133"/>
            <a:chOff x="0" y="2996399"/>
            <a:chExt cx="9144000" cy="2139100"/>
          </a:xfrm>
        </p:grpSpPr>
        <p:sp>
          <p:nvSpPr>
            <p:cNvPr id="2179" name="Google Shape;2179;p270"/>
            <p:cNvSpPr/>
            <p:nvPr/>
          </p:nvSpPr>
          <p:spPr>
            <a:xfrm>
              <a:off x="0" y="3878199"/>
              <a:ext cx="9144000" cy="12573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180" name="Google Shape;2180;p270"/>
            <p:cNvGrpSpPr/>
            <p:nvPr/>
          </p:nvGrpSpPr>
          <p:grpSpPr>
            <a:xfrm>
              <a:off x="0" y="2996399"/>
              <a:ext cx="9144000" cy="887338"/>
              <a:chOff x="0" y="4260525"/>
              <a:chExt cx="9144000" cy="887338"/>
            </a:xfrm>
          </p:grpSpPr>
          <p:sp>
            <p:nvSpPr>
              <p:cNvPr id="2181" name="Google Shape;2181;p270"/>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2" name="Google Shape;2182;p270"/>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3" name="Google Shape;2183;p270"/>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4" name="Google Shape;2184;p270"/>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5" name="Google Shape;2185;p270"/>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6" name="Google Shape;2186;p270"/>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7" name="Google Shape;2187;p270"/>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8" name="Google Shape;2188;p270"/>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89" name="Google Shape;2189;p270"/>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0" name="Google Shape;2190;p270"/>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191" name="Google Shape;2191;p270"/>
            <p:cNvGrpSpPr/>
            <p:nvPr/>
          </p:nvGrpSpPr>
          <p:grpSpPr>
            <a:xfrm>
              <a:off x="0" y="3148799"/>
              <a:ext cx="9144000" cy="887338"/>
              <a:chOff x="0" y="4260525"/>
              <a:chExt cx="9144000" cy="887338"/>
            </a:xfrm>
          </p:grpSpPr>
          <p:sp>
            <p:nvSpPr>
              <p:cNvPr id="2192" name="Google Shape;2192;p270"/>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3" name="Google Shape;2193;p270"/>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4" name="Google Shape;2194;p270"/>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5" name="Google Shape;2195;p270"/>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6" name="Google Shape;2196;p270"/>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7" name="Google Shape;2197;p270"/>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8" name="Google Shape;2198;p270"/>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199" name="Google Shape;2199;p270"/>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0" name="Google Shape;2200;p270"/>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1" name="Google Shape;2201;p270"/>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2202" name="Google Shape;2202;p270"/>
          <p:cNvGrpSpPr/>
          <p:nvPr/>
        </p:nvGrpSpPr>
        <p:grpSpPr>
          <a:xfrm>
            <a:off x="11513115" y="2191480"/>
            <a:ext cx="552864" cy="2591181"/>
            <a:chOff x="8547425" y="1163775"/>
            <a:chExt cx="237975" cy="1115350"/>
          </a:xfrm>
        </p:grpSpPr>
        <p:sp>
          <p:nvSpPr>
            <p:cNvPr id="2203" name="Google Shape;2203;p27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4" name="Google Shape;2204;p27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5" name="Google Shape;2205;p27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6" name="Google Shape;2206;p27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7" name="Google Shape;2207;p27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08" name="Google Shape;2208;p27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209" name="Google Shape;2209;p270"/>
          <p:cNvGrpSpPr/>
          <p:nvPr/>
        </p:nvGrpSpPr>
        <p:grpSpPr>
          <a:xfrm>
            <a:off x="10334753" y="2624436"/>
            <a:ext cx="458403" cy="2148313"/>
            <a:chOff x="8547425" y="1163775"/>
            <a:chExt cx="237975" cy="1115350"/>
          </a:xfrm>
        </p:grpSpPr>
        <p:sp>
          <p:nvSpPr>
            <p:cNvPr id="2210" name="Google Shape;2210;p27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1" name="Google Shape;2211;p27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2" name="Google Shape;2212;p27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3" name="Google Shape;2213;p27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4" name="Google Shape;2214;p27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5" name="Google Shape;2215;p27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216" name="Google Shape;2216;p270"/>
          <p:cNvGrpSpPr/>
          <p:nvPr/>
        </p:nvGrpSpPr>
        <p:grpSpPr>
          <a:xfrm flipH="1">
            <a:off x="723989" y="3222393"/>
            <a:ext cx="458415" cy="1579172"/>
            <a:chOff x="7968225" y="1691500"/>
            <a:chExt cx="190625" cy="656675"/>
          </a:xfrm>
        </p:grpSpPr>
        <p:sp>
          <p:nvSpPr>
            <p:cNvPr id="2217" name="Google Shape;2217;p270"/>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8" name="Google Shape;2218;p270"/>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19" name="Google Shape;2219;p270"/>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0" name="Google Shape;2220;p270"/>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1" name="Google Shape;2221;p270"/>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222" name="Google Shape;2222;p270"/>
          <p:cNvGrpSpPr/>
          <p:nvPr/>
        </p:nvGrpSpPr>
        <p:grpSpPr>
          <a:xfrm flipH="1">
            <a:off x="146787" y="2321580"/>
            <a:ext cx="552864" cy="2591181"/>
            <a:chOff x="8547425" y="1163775"/>
            <a:chExt cx="237975" cy="1115350"/>
          </a:xfrm>
        </p:grpSpPr>
        <p:sp>
          <p:nvSpPr>
            <p:cNvPr id="2223" name="Google Shape;2223;p27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4" name="Google Shape;2224;p27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5" name="Google Shape;2225;p27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6" name="Google Shape;2226;p27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7" name="Google Shape;2227;p27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28" name="Google Shape;2228;p27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229" name="Google Shape;2229;p270"/>
          <p:cNvGrpSpPr/>
          <p:nvPr/>
        </p:nvGrpSpPr>
        <p:grpSpPr>
          <a:xfrm flipH="1">
            <a:off x="1419608" y="2754536"/>
            <a:ext cx="458403" cy="2148313"/>
            <a:chOff x="8547425" y="1163775"/>
            <a:chExt cx="237975" cy="1115350"/>
          </a:xfrm>
        </p:grpSpPr>
        <p:sp>
          <p:nvSpPr>
            <p:cNvPr id="2230" name="Google Shape;2230;p27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1" name="Google Shape;2231;p27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2" name="Google Shape;2232;p27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3" name="Google Shape;2233;p27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4" name="Google Shape;2234;p27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5" name="Google Shape;2235;p27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236" name="Google Shape;2236;p270"/>
          <p:cNvSpPr/>
          <p:nvPr/>
        </p:nvSpPr>
        <p:spPr>
          <a:xfrm>
            <a:off x="-343100" y="771256"/>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7" name="Google Shape;2237;p270"/>
          <p:cNvSpPr/>
          <p:nvPr/>
        </p:nvSpPr>
        <p:spPr>
          <a:xfrm>
            <a:off x="11081056" y="720000"/>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8" name="Google Shape;2238;p270"/>
          <p:cNvSpPr/>
          <p:nvPr/>
        </p:nvSpPr>
        <p:spPr>
          <a:xfrm>
            <a:off x="4333300" y="-123344"/>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39" name="Google Shape;2239;p270"/>
          <p:cNvSpPr txBox="1">
            <a:spLocks noGrp="1"/>
          </p:cNvSpPr>
          <p:nvPr>
            <p:ph type="title" hasCustomPrompt="1"/>
          </p:nvPr>
        </p:nvSpPr>
        <p:spPr>
          <a:xfrm>
            <a:off x="1857233" y="1191067"/>
            <a:ext cx="8477600" cy="30112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9600"/>
              <a:buNone/>
              <a:defRPr sz="14900">
                <a:solidFill>
                  <a:srgbClr val="101122"/>
                </a:solidFill>
              </a:defRPr>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2240" name="Google Shape;2240;p270"/>
          <p:cNvSpPr txBox="1">
            <a:spLocks noGrp="1"/>
          </p:cNvSpPr>
          <p:nvPr>
            <p:ph type="subTitle" idx="1"/>
          </p:nvPr>
        </p:nvSpPr>
        <p:spPr>
          <a:xfrm>
            <a:off x="1712000" y="5471132"/>
            <a:ext cx="8768000" cy="662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900"/>
            </a:lvl1pPr>
            <a:lvl2pPr lvl="1" algn="ctr">
              <a:lnSpc>
                <a:spcPct val="100000"/>
              </a:lnSpc>
              <a:spcBef>
                <a:spcPts val="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2241"/>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242"/>
        <p:cNvGrpSpPr/>
        <p:nvPr/>
      </p:nvGrpSpPr>
      <p:grpSpPr>
        <a:xfrm>
          <a:off x="0" y="0"/>
          <a:ext cx="0" cy="0"/>
          <a:chOff x="0" y="0"/>
          <a:chExt cx="0" cy="0"/>
        </a:xfrm>
      </p:grpSpPr>
      <p:sp>
        <p:nvSpPr>
          <p:cNvPr id="2243" name="Google Shape;2243;p272"/>
          <p:cNvSpPr txBox="1">
            <a:spLocks noGrp="1"/>
          </p:cNvSpPr>
          <p:nvPr>
            <p:ph type="title"/>
          </p:nvPr>
        </p:nvSpPr>
        <p:spPr>
          <a:xfrm>
            <a:off x="2324467" y="2081800"/>
            <a:ext cx="3528800" cy="552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2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244" name="Google Shape;2244;p272"/>
          <p:cNvSpPr txBox="1">
            <a:spLocks noGrp="1"/>
          </p:cNvSpPr>
          <p:nvPr>
            <p:ph type="subTitle" idx="1"/>
          </p:nvPr>
        </p:nvSpPr>
        <p:spPr>
          <a:xfrm>
            <a:off x="2324451" y="2584833"/>
            <a:ext cx="3074000" cy="646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245" name="Google Shape;2245;p272"/>
          <p:cNvSpPr txBox="1">
            <a:spLocks noGrp="1"/>
          </p:cNvSpPr>
          <p:nvPr>
            <p:ph type="title" idx="2"/>
          </p:nvPr>
        </p:nvSpPr>
        <p:spPr>
          <a:xfrm>
            <a:off x="7352067" y="2081800"/>
            <a:ext cx="3528800" cy="552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2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246" name="Google Shape;2246;p272"/>
          <p:cNvSpPr txBox="1">
            <a:spLocks noGrp="1"/>
          </p:cNvSpPr>
          <p:nvPr>
            <p:ph type="subTitle" idx="3"/>
          </p:nvPr>
        </p:nvSpPr>
        <p:spPr>
          <a:xfrm>
            <a:off x="7352076" y="2584833"/>
            <a:ext cx="3074000" cy="646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247" name="Google Shape;2247;p272"/>
          <p:cNvSpPr txBox="1">
            <a:spLocks noGrp="1"/>
          </p:cNvSpPr>
          <p:nvPr>
            <p:ph type="title" idx="4"/>
          </p:nvPr>
        </p:nvSpPr>
        <p:spPr>
          <a:xfrm>
            <a:off x="2324467" y="4094600"/>
            <a:ext cx="3528800" cy="552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2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248" name="Google Shape;2248;p272"/>
          <p:cNvSpPr txBox="1">
            <a:spLocks noGrp="1"/>
          </p:cNvSpPr>
          <p:nvPr>
            <p:ph type="subTitle" idx="5"/>
          </p:nvPr>
        </p:nvSpPr>
        <p:spPr>
          <a:xfrm>
            <a:off x="2324451" y="4597633"/>
            <a:ext cx="3074000" cy="646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249" name="Google Shape;2249;p272"/>
          <p:cNvSpPr txBox="1">
            <a:spLocks noGrp="1"/>
          </p:cNvSpPr>
          <p:nvPr>
            <p:ph type="title" idx="6"/>
          </p:nvPr>
        </p:nvSpPr>
        <p:spPr>
          <a:xfrm>
            <a:off x="7352067" y="4094600"/>
            <a:ext cx="3528800" cy="552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2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250" name="Google Shape;2250;p272"/>
          <p:cNvSpPr txBox="1">
            <a:spLocks noGrp="1"/>
          </p:cNvSpPr>
          <p:nvPr>
            <p:ph type="subTitle" idx="7"/>
          </p:nvPr>
        </p:nvSpPr>
        <p:spPr>
          <a:xfrm>
            <a:off x="7352076" y="4597633"/>
            <a:ext cx="3074000" cy="646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251" name="Google Shape;2251;p272"/>
          <p:cNvSpPr txBox="1">
            <a:spLocks noGrp="1"/>
          </p:cNvSpPr>
          <p:nvPr>
            <p:ph type="title" idx="8"/>
          </p:nvPr>
        </p:nvSpPr>
        <p:spPr>
          <a:xfrm>
            <a:off x="1165633" y="2259800"/>
            <a:ext cx="1062000" cy="78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3600">
                <a:solidFill>
                  <a:srgbClr val="101122"/>
                </a:solidFill>
              </a:defRPr>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sp>
        <p:nvSpPr>
          <p:cNvPr id="2252" name="Google Shape;2252;p272"/>
          <p:cNvSpPr txBox="1">
            <a:spLocks noGrp="1"/>
          </p:cNvSpPr>
          <p:nvPr>
            <p:ph type="title" idx="9"/>
          </p:nvPr>
        </p:nvSpPr>
        <p:spPr>
          <a:xfrm>
            <a:off x="6117000" y="2259800"/>
            <a:ext cx="1062000" cy="78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3600">
                <a:solidFill>
                  <a:srgbClr val="101122"/>
                </a:solidFill>
              </a:defRPr>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sp>
        <p:nvSpPr>
          <p:cNvPr id="2253" name="Google Shape;2253;p272"/>
          <p:cNvSpPr txBox="1">
            <a:spLocks noGrp="1"/>
          </p:cNvSpPr>
          <p:nvPr>
            <p:ph type="title" idx="13"/>
          </p:nvPr>
        </p:nvSpPr>
        <p:spPr>
          <a:xfrm>
            <a:off x="1165633" y="4281833"/>
            <a:ext cx="1062000" cy="78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3600">
                <a:solidFill>
                  <a:srgbClr val="101122"/>
                </a:solidFill>
              </a:defRPr>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sp>
        <p:nvSpPr>
          <p:cNvPr id="2254" name="Google Shape;2254;p272"/>
          <p:cNvSpPr txBox="1">
            <a:spLocks noGrp="1"/>
          </p:cNvSpPr>
          <p:nvPr>
            <p:ph type="title" idx="14"/>
          </p:nvPr>
        </p:nvSpPr>
        <p:spPr>
          <a:xfrm>
            <a:off x="6117000" y="4281833"/>
            <a:ext cx="1062000" cy="78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3600">
                <a:solidFill>
                  <a:srgbClr val="101122"/>
                </a:solidFill>
              </a:defRPr>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sp>
        <p:nvSpPr>
          <p:cNvPr id="2255" name="Google Shape;2255;p272"/>
          <p:cNvSpPr txBox="1">
            <a:spLocks noGrp="1"/>
          </p:cNvSpPr>
          <p:nvPr>
            <p:ph type="title" idx="15"/>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256" name="Google Shape;2256;p272"/>
          <p:cNvGrpSpPr/>
          <p:nvPr/>
        </p:nvGrpSpPr>
        <p:grpSpPr>
          <a:xfrm>
            <a:off x="0" y="5680700"/>
            <a:ext cx="12192000" cy="1183123"/>
            <a:chOff x="0" y="4260525"/>
            <a:chExt cx="9144000" cy="887342"/>
          </a:xfrm>
        </p:grpSpPr>
        <p:grpSp>
          <p:nvGrpSpPr>
            <p:cNvPr id="2257" name="Google Shape;2257;p272"/>
            <p:cNvGrpSpPr/>
            <p:nvPr/>
          </p:nvGrpSpPr>
          <p:grpSpPr>
            <a:xfrm>
              <a:off x="0" y="4260525"/>
              <a:ext cx="9144000" cy="887338"/>
              <a:chOff x="0" y="4260525"/>
              <a:chExt cx="9144000" cy="887338"/>
            </a:xfrm>
          </p:grpSpPr>
          <p:sp>
            <p:nvSpPr>
              <p:cNvPr id="2258" name="Google Shape;2258;p272"/>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59" name="Google Shape;2259;p272"/>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0" name="Google Shape;2260;p272"/>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1" name="Google Shape;2261;p272"/>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2" name="Google Shape;2262;p272"/>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3" name="Google Shape;2263;p272"/>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4" name="Google Shape;2264;p272"/>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5" name="Google Shape;2265;p272"/>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6" name="Google Shape;2266;p272"/>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67" name="Google Shape;2267;p272"/>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268" name="Google Shape;2268;p272"/>
            <p:cNvGrpSpPr/>
            <p:nvPr/>
          </p:nvGrpSpPr>
          <p:grpSpPr>
            <a:xfrm>
              <a:off x="0" y="4571577"/>
              <a:ext cx="9144000" cy="576290"/>
              <a:chOff x="0" y="4571577"/>
              <a:chExt cx="9144000" cy="576290"/>
            </a:xfrm>
          </p:grpSpPr>
          <p:sp>
            <p:nvSpPr>
              <p:cNvPr id="2269" name="Google Shape;2269;p272"/>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0" name="Google Shape;2270;p272"/>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1" name="Google Shape;2271;p272"/>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2" name="Google Shape;2272;p272"/>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3" name="Google Shape;2273;p272"/>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4" name="Google Shape;2274;p272"/>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5" name="Google Shape;2275;p272"/>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6" name="Google Shape;2276;p272"/>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7" name="Google Shape;2277;p272"/>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78" name="Google Shape;2278;p272"/>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2279" name="Google Shape;2279;p272"/>
          <p:cNvSpPr/>
          <p:nvPr/>
        </p:nvSpPr>
        <p:spPr>
          <a:xfrm flipH="1">
            <a:off x="161497" y="1063039"/>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80" name="Google Shape;2280;p272"/>
          <p:cNvSpPr/>
          <p:nvPr/>
        </p:nvSpPr>
        <p:spPr>
          <a:xfrm flipH="1">
            <a:off x="896056" y="126817"/>
            <a:ext cx="1472685" cy="6135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81" name="Google Shape;2281;p272"/>
          <p:cNvSpPr/>
          <p:nvPr/>
        </p:nvSpPr>
        <p:spPr>
          <a:xfrm>
            <a:off x="9115901" y="214128"/>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82" name="Google Shape;2282;p272"/>
          <p:cNvSpPr/>
          <p:nvPr/>
        </p:nvSpPr>
        <p:spPr>
          <a:xfrm>
            <a:off x="10426063" y="846467"/>
            <a:ext cx="1843805" cy="671784"/>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2283"/>
        <p:cNvGrpSpPr/>
        <p:nvPr/>
      </p:nvGrpSpPr>
      <p:grpSpPr>
        <a:xfrm>
          <a:off x="0" y="0"/>
          <a:ext cx="0" cy="0"/>
          <a:chOff x="0" y="0"/>
          <a:chExt cx="0" cy="0"/>
        </a:xfrm>
      </p:grpSpPr>
      <p:grpSp>
        <p:nvGrpSpPr>
          <p:cNvPr id="2284" name="Google Shape;2284;p273"/>
          <p:cNvGrpSpPr/>
          <p:nvPr/>
        </p:nvGrpSpPr>
        <p:grpSpPr>
          <a:xfrm>
            <a:off x="-29204" y="5191633"/>
            <a:ext cx="12265372" cy="1690875"/>
            <a:chOff x="-21903" y="3893725"/>
            <a:chExt cx="9199029" cy="1268156"/>
          </a:xfrm>
        </p:grpSpPr>
        <p:sp>
          <p:nvSpPr>
            <p:cNvPr id="2285" name="Google Shape;2285;p273"/>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86" name="Google Shape;2286;p273"/>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87" name="Google Shape;2287;p273"/>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288" name="Google Shape;2288;p273"/>
          <p:cNvGrpSpPr/>
          <p:nvPr/>
        </p:nvGrpSpPr>
        <p:grpSpPr>
          <a:xfrm>
            <a:off x="-29067" y="5567707"/>
            <a:ext cx="12265679" cy="1314793"/>
            <a:chOff x="-12" y="4175800"/>
            <a:chExt cx="9177233" cy="986095"/>
          </a:xfrm>
        </p:grpSpPr>
        <p:sp>
          <p:nvSpPr>
            <p:cNvPr id="2289" name="Google Shape;2289;p273"/>
            <p:cNvSpPr/>
            <p:nvPr/>
          </p:nvSpPr>
          <p:spPr>
            <a:xfrm>
              <a:off x="5160062" y="4175800"/>
              <a:ext cx="4017159" cy="986033"/>
            </a:xfrm>
            <a:custGeom>
              <a:avLst/>
              <a:gdLst/>
              <a:ahLst/>
              <a:cxnLst/>
              <a:rect l="l" t="t" r="r" b="b"/>
              <a:pathLst>
                <a:path w="92834" h="20318" extrusionOk="0">
                  <a:moveTo>
                    <a:pt x="82184" y="1"/>
                  </a:moveTo>
                  <a:cubicBezTo>
                    <a:pt x="81770" y="1"/>
                    <a:pt x="81319" y="52"/>
                    <a:pt x="80828" y="167"/>
                  </a:cubicBezTo>
                  <a:cubicBezTo>
                    <a:pt x="76342" y="1195"/>
                    <a:pt x="75089" y="11220"/>
                    <a:pt x="75089" y="11220"/>
                  </a:cubicBezTo>
                  <a:cubicBezTo>
                    <a:pt x="75089" y="11220"/>
                    <a:pt x="74078" y="8309"/>
                    <a:pt x="70313" y="8309"/>
                  </a:cubicBezTo>
                  <a:cubicBezTo>
                    <a:pt x="70235" y="8309"/>
                    <a:pt x="70156" y="8310"/>
                    <a:pt x="70076" y="8313"/>
                  </a:cubicBezTo>
                  <a:cubicBezTo>
                    <a:pt x="66116" y="8413"/>
                    <a:pt x="64863" y="11746"/>
                    <a:pt x="64863" y="11746"/>
                  </a:cubicBezTo>
                  <a:cubicBezTo>
                    <a:pt x="64863" y="11746"/>
                    <a:pt x="64011" y="8087"/>
                    <a:pt x="60252" y="8087"/>
                  </a:cubicBezTo>
                  <a:cubicBezTo>
                    <a:pt x="56492" y="8087"/>
                    <a:pt x="54512" y="11646"/>
                    <a:pt x="54512" y="11646"/>
                  </a:cubicBezTo>
                  <a:cubicBezTo>
                    <a:pt x="54512" y="11646"/>
                    <a:pt x="50295" y="7863"/>
                    <a:pt x="45916" y="7863"/>
                  </a:cubicBezTo>
                  <a:cubicBezTo>
                    <a:pt x="45474" y="7863"/>
                    <a:pt x="45029" y="7902"/>
                    <a:pt x="44587" y="7987"/>
                  </a:cubicBezTo>
                  <a:cubicBezTo>
                    <a:pt x="39800" y="8939"/>
                    <a:pt x="38021" y="15205"/>
                    <a:pt x="38021" y="15205"/>
                  </a:cubicBezTo>
                  <a:cubicBezTo>
                    <a:pt x="38021" y="15205"/>
                    <a:pt x="33535" y="9867"/>
                    <a:pt x="27043" y="8187"/>
                  </a:cubicBezTo>
                  <a:cubicBezTo>
                    <a:pt x="26360" y="8012"/>
                    <a:pt x="25707" y="7934"/>
                    <a:pt x="25087" y="7934"/>
                  </a:cubicBezTo>
                  <a:cubicBezTo>
                    <a:pt x="19844" y="7934"/>
                    <a:pt x="16918" y="13526"/>
                    <a:pt x="16918" y="13526"/>
                  </a:cubicBezTo>
                  <a:cubicBezTo>
                    <a:pt x="16918" y="13526"/>
                    <a:pt x="14251" y="6833"/>
                    <a:pt x="8181" y="6833"/>
                  </a:cubicBezTo>
                  <a:cubicBezTo>
                    <a:pt x="8136" y="6833"/>
                    <a:pt x="8091" y="6833"/>
                    <a:pt x="8046" y="6834"/>
                  </a:cubicBezTo>
                  <a:cubicBezTo>
                    <a:pt x="4337" y="6909"/>
                    <a:pt x="1605" y="10117"/>
                    <a:pt x="26" y="12674"/>
                  </a:cubicBezTo>
                  <a:lnTo>
                    <a:pt x="1" y="20318"/>
                  </a:lnTo>
                  <a:lnTo>
                    <a:pt x="92833" y="20318"/>
                  </a:lnTo>
                  <a:lnTo>
                    <a:pt x="92833" y="1796"/>
                  </a:lnTo>
                  <a:cubicBezTo>
                    <a:pt x="91942" y="1111"/>
                    <a:pt x="91109" y="851"/>
                    <a:pt x="90359" y="851"/>
                  </a:cubicBezTo>
                  <a:cubicBezTo>
                    <a:pt x="88008" y="851"/>
                    <a:pt x="86467" y="3400"/>
                    <a:pt x="86467" y="3400"/>
                  </a:cubicBezTo>
                  <a:cubicBezTo>
                    <a:pt x="86467" y="3400"/>
                    <a:pt x="85553" y="1"/>
                    <a:pt x="82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90" name="Google Shape;2290;p273"/>
            <p:cNvSpPr/>
            <p:nvPr/>
          </p:nvSpPr>
          <p:spPr>
            <a:xfrm>
              <a:off x="2541650" y="4701725"/>
              <a:ext cx="2698684" cy="460152"/>
            </a:xfrm>
            <a:custGeom>
              <a:avLst/>
              <a:gdLst/>
              <a:ahLst/>
              <a:cxnLst/>
              <a:rect l="l" t="t" r="r" b="b"/>
              <a:pathLst>
                <a:path w="92834" h="20318" extrusionOk="0">
                  <a:moveTo>
                    <a:pt x="82184" y="1"/>
                  </a:moveTo>
                  <a:cubicBezTo>
                    <a:pt x="81770" y="1"/>
                    <a:pt x="81319" y="52"/>
                    <a:pt x="80828" y="167"/>
                  </a:cubicBezTo>
                  <a:cubicBezTo>
                    <a:pt x="76342" y="1195"/>
                    <a:pt x="75089" y="11220"/>
                    <a:pt x="75089" y="11220"/>
                  </a:cubicBezTo>
                  <a:cubicBezTo>
                    <a:pt x="75089" y="11220"/>
                    <a:pt x="74078" y="8309"/>
                    <a:pt x="70313" y="8309"/>
                  </a:cubicBezTo>
                  <a:cubicBezTo>
                    <a:pt x="70235" y="8309"/>
                    <a:pt x="70156" y="8310"/>
                    <a:pt x="70076" y="8313"/>
                  </a:cubicBezTo>
                  <a:cubicBezTo>
                    <a:pt x="66116" y="8413"/>
                    <a:pt x="64863" y="11746"/>
                    <a:pt x="64863" y="11746"/>
                  </a:cubicBezTo>
                  <a:cubicBezTo>
                    <a:pt x="64863" y="11746"/>
                    <a:pt x="64011" y="8087"/>
                    <a:pt x="60252" y="8087"/>
                  </a:cubicBezTo>
                  <a:cubicBezTo>
                    <a:pt x="56492" y="8087"/>
                    <a:pt x="54512" y="11646"/>
                    <a:pt x="54512" y="11646"/>
                  </a:cubicBezTo>
                  <a:cubicBezTo>
                    <a:pt x="54512" y="11646"/>
                    <a:pt x="50295" y="7863"/>
                    <a:pt x="45916" y="7863"/>
                  </a:cubicBezTo>
                  <a:cubicBezTo>
                    <a:pt x="45474" y="7863"/>
                    <a:pt x="45029" y="7902"/>
                    <a:pt x="44587" y="7987"/>
                  </a:cubicBezTo>
                  <a:cubicBezTo>
                    <a:pt x="39800" y="8939"/>
                    <a:pt x="38021" y="15205"/>
                    <a:pt x="38021" y="15205"/>
                  </a:cubicBezTo>
                  <a:cubicBezTo>
                    <a:pt x="38021" y="15205"/>
                    <a:pt x="33535" y="9867"/>
                    <a:pt x="27043" y="8187"/>
                  </a:cubicBezTo>
                  <a:cubicBezTo>
                    <a:pt x="26360" y="8012"/>
                    <a:pt x="25707" y="7934"/>
                    <a:pt x="25087" y="7934"/>
                  </a:cubicBezTo>
                  <a:cubicBezTo>
                    <a:pt x="19844" y="7934"/>
                    <a:pt x="16918" y="13526"/>
                    <a:pt x="16918" y="13526"/>
                  </a:cubicBezTo>
                  <a:cubicBezTo>
                    <a:pt x="16918" y="13526"/>
                    <a:pt x="14251" y="6833"/>
                    <a:pt x="8181" y="6833"/>
                  </a:cubicBezTo>
                  <a:cubicBezTo>
                    <a:pt x="8136" y="6833"/>
                    <a:pt x="8091" y="6833"/>
                    <a:pt x="8046" y="6834"/>
                  </a:cubicBezTo>
                  <a:cubicBezTo>
                    <a:pt x="4337" y="6909"/>
                    <a:pt x="1605" y="10117"/>
                    <a:pt x="26" y="12674"/>
                  </a:cubicBezTo>
                  <a:lnTo>
                    <a:pt x="1" y="20318"/>
                  </a:lnTo>
                  <a:lnTo>
                    <a:pt x="92833" y="20318"/>
                  </a:lnTo>
                  <a:lnTo>
                    <a:pt x="92833" y="1796"/>
                  </a:lnTo>
                  <a:cubicBezTo>
                    <a:pt x="91942" y="1111"/>
                    <a:pt x="91109" y="851"/>
                    <a:pt x="90359" y="851"/>
                  </a:cubicBezTo>
                  <a:cubicBezTo>
                    <a:pt x="88008" y="851"/>
                    <a:pt x="86467" y="3400"/>
                    <a:pt x="86467" y="3400"/>
                  </a:cubicBezTo>
                  <a:cubicBezTo>
                    <a:pt x="86467" y="3400"/>
                    <a:pt x="85553" y="1"/>
                    <a:pt x="82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91" name="Google Shape;2291;p273"/>
            <p:cNvSpPr/>
            <p:nvPr/>
          </p:nvSpPr>
          <p:spPr>
            <a:xfrm flipH="1">
              <a:off x="-12" y="4588064"/>
              <a:ext cx="2639503" cy="573831"/>
            </a:xfrm>
            <a:custGeom>
              <a:avLst/>
              <a:gdLst/>
              <a:ahLst/>
              <a:cxnLst/>
              <a:rect l="l" t="t" r="r" b="b"/>
              <a:pathLst>
                <a:path w="92834" h="20318" extrusionOk="0">
                  <a:moveTo>
                    <a:pt x="82184" y="1"/>
                  </a:moveTo>
                  <a:cubicBezTo>
                    <a:pt x="81770" y="1"/>
                    <a:pt x="81319" y="52"/>
                    <a:pt x="80828" y="167"/>
                  </a:cubicBezTo>
                  <a:cubicBezTo>
                    <a:pt x="76342" y="1195"/>
                    <a:pt x="75089" y="11220"/>
                    <a:pt x="75089" y="11220"/>
                  </a:cubicBezTo>
                  <a:cubicBezTo>
                    <a:pt x="75089" y="11220"/>
                    <a:pt x="74078" y="8309"/>
                    <a:pt x="70313" y="8309"/>
                  </a:cubicBezTo>
                  <a:cubicBezTo>
                    <a:pt x="70235" y="8309"/>
                    <a:pt x="70156" y="8310"/>
                    <a:pt x="70076" y="8313"/>
                  </a:cubicBezTo>
                  <a:cubicBezTo>
                    <a:pt x="66116" y="8413"/>
                    <a:pt x="64863" y="11746"/>
                    <a:pt x="64863" y="11746"/>
                  </a:cubicBezTo>
                  <a:cubicBezTo>
                    <a:pt x="64863" y="11746"/>
                    <a:pt x="64011" y="8087"/>
                    <a:pt x="60252" y="8087"/>
                  </a:cubicBezTo>
                  <a:cubicBezTo>
                    <a:pt x="56492" y="8087"/>
                    <a:pt x="54512" y="11646"/>
                    <a:pt x="54512" y="11646"/>
                  </a:cubicBezTo>
                  <a:cubicBezTo>
                    <a:pt x="54512" y="11646"/>
                    <a:pt x="50295" y="7863"/>
                    <a:pt x="45916" y="7863"/>
                  </a:cubicBezTo>
                  <a:cubicBezTo>
                    <a:pt x="45474" y="7863"/>
                    <a:pt x="45029" y="7902"/>
                    <a:pt x="44587" y="7987"/>
                  </a:cubicBezTo>
                  <a:cubicBezTo>
                    <a:pt x="39800" y="8939"/>
                    <a:pt x="38021" y="15205"/>
                    <a:pt x="38021" y="15205"/>
                  </a:cubicBezTo>
                  <a:cubicBezTo>
                    <a:pt x="38021" y="15205"/>
                    <a:pt x="33535" y="9867"/>
                    <a:pt x="27043" y="8187"/>
                  </a:cubicBezTo>
                  <a:cubicBezTo>
                    <a:pt x="26360" y="8012"/>
                    <a:pt x="25707" y="7934"/>
                    <a:pt x="25087" y="7934"/>
                  </a:cubicBezTo>
                  <a:cubicBezTo>
                    <a:pt x="19844" y="7934"/>
                    <a:pt x="16918" y="13526"/>
                    <a:pt x="16918" y="13526"/>
                  </a:cubicBezTo>
                  <a:cubicBezTo>
                    <a:pt x="16918" y="13526"/>
                    <a:pt x="14251" y="6833"/>
                    <a:pt x="8181" y="6833"/>
                  </a:cubicBezTo>
                  <a:cubicBezTo>
                    <a:pt x="8136" y="6833"/>
                    <a:pt x="8091" y="6833"/>
                    <a:pt x="8046" y="6834"/>
                  </a:cubicBezTo>
                  <a:cubicBezTo>
                    <a:pt x="4337" y="6909"/>
                    <a:pt x="1605" y="10117"/>
                    <a:pt x="26" y="12674"/>
                  </a:cubicBezTo>
                  <a:lnTo>
                    <a:pt x="1" y="20318"/>
                  </a:lnTo>
                  <a:lnTo>
                    <a:pt x="92833" y="20318"/>
                  </a:lnTo>
                  <a:lnTo>
                    <a:pt x="92833" y="1796"/>
                  </a:lnTo>
                  <a:cubicBezTo>
                    <a:pt x="91942" y="1111"/>
                    <a:pt x="91109" y="851"/>
                    <a:pt x="90359" y="851"/>
                  </a:cubicBezTo>
                  <a:cubicBezTo>
                    <a:pt x="88008" y="851"/>
                    <a:pt x="86467" y="3400"/>
                    <a:pt x="86467" y="3400"/>
                  </a:cubicBezTo>
                  <a:cubicBezTo>
                    <a:pt x="86467" y="3400"/>
                    <a:pt x="85553" y="1"/>
                    <a:pt x="82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292" name="Google Shape;2292;p273"/>
          <p:cNvSpPr txBox="1">
            <a:spLocks noGrp="1"/>
          </p:cNvSpPr>
          <p:nvPr>
            <p:ph type="title"/>
          </p:nvPr>
        </p:nvSpPr>
        <p:spPr>
          <a:xfrm>
            <a:off x="960000" y="1591617"/>
            <a:ext cx="6027200" cy="2619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500"/>
              <a:buNone/>
              <a:defRPr sz="14000"/>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2293" name="Google Shape;2293;p273"/>
          <p:cNvSpPr txBox="1">
            <a:spLocks noGrp="1"/>
          </p:cNvSpPr>
          <p:nvPr>
            <p:ph type="subTitle" idx="1"/>
          </p:nvPr>
        </p:nvSpPr>
        <p:spPr>
          <a:xfrm>
            <a:off x="960000" y="4008733"/>
            <a:ext cx="6027200" cy="1068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269"/>
        <p:cNvGrpSpPr/>
        <p:nvPr/>
      </p:nvGrpSpPr>
      <p:grpSpPr>
        <a:xfrm>
          <a:off x="0" y="0"/>
          <a:ext cx="0" cy="0"/>
          <a:chOff x="0" y="0"/>
          <a:chExt cx="0" cy="0"/>
        </a:xfrm>
      </p:grpSpPr>
      <p:sp>
        <p:nvSpPr>
          <p:cNvPr id="270" name="Google Shape;270;p196"/>
          <p:cNvSpPr txBox="1">
            <a:spLocks noGrp="1"/>
          </p:cNvSpPr>
          <p:nvPr>
            <p:ph type="title"/>
          </p:nvPr>
        </p:nvSpPr>
        <p:spPr>
          <a:xfrm>
            <a:off x="1523999" y="1485900"/>
            <a:ext cx="9144001" cy="29337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900"/>
              <a:buNone/>
              <a:defRPr sz="390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1" name="Google Shape;271;p196"/>
          <p:cNvSpPr txBox="1">
            <a:spLocks noGrp="1"/>
          </p:cNvSpPr>
          <p:nvPr>
            <p:ph type="body" idx="1"/>
          </p:nvPr>
        </p:nvSpPr>
        <p:spPr>
          <a:xfrm>
            <a:off x="1522413" y="4454034"/>
            <a:ext cx="9144000" cy="1184766"/>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0"/>
              </a:spcBef>
              <a:spcAft>
                <a:spcPts val="0"/>
              </a:spcAft>
              <a:buSzPts val="1800"/>
              <a:buNone/>
              <a:defRPr sz="1800" cap="none">
                <a:solidFill>
                  <a:schemeClr val="dk1"/>
                </a:solidFill>
              </a:defRPr>
            </a:lvl1pPr>
            <a:lvl2pPr marL="914400" lvl="1" indent="-228600" algn="l">
              <a:lnSpc>
                <a:spcPct val="100000"/>
              </a:lnSpc>
              <a:spcBef>
                <a:spcPts val="750"/>
              </a:spcBef>
              <a:spcAft>
                <a:spcPts val="0"/>
              </a:spcAft>
              <a:buSzPts val="1350"/>
              <a:buNone/>
              <a:defRPr sz="1350">
                <a:solidFill>
                  <a:srgbClr val="888888"/>
                </a:solidFill>
              </a:defRPr>
            </a:lvl2pPr>
            <a:lvl3pPr marL="1371600" lvl="2" indent="-228600" algn="l">
              <a:lnSpc>
                <a:spcPct val="100000"/>
              </a:lnSpc>
              <a:spcBef>
                <a:spcPts val="600"/>
              </a:spcBef>
              <a:spcAft>
                <a:spcPts val="0"/>
              </a:spcAft>
              <a:buSzPts val="1200"/>
              <a:buNone/>
              <a:defRPr sz="1200">
                <a:solidFill>
                  <a:srgbClr val="888888"/>
                </a:solidFill>
              </a:defRPr>
            </a:lvl3pPr>
            <a:lvl4pPr marL="1828800" lvl="3" indent="-228600" algn="l">
              <a:lnSpc>
                <a:spcPct val="100000"/>
              </a:lnSpc>
              <a:spcBef>
                <a:spcPts val="600"/>
              </a:spcBef>
              <a:spcAft>
                <a:spcPts val="0"/>
              </a:spcAft>
              <a:buSzPts val="1050"/>
              <a:buNone/>
              <a:defRPr sz="1050">
                <a:solidFill>
                  <a:srgbClr val="888888"/>
                </a:solidFill>
              </a:defRPr>
            </a:lvl4pPr>
            <a:lvl5pPr marL="2286000" lvl="4" indent="-228600" algn="l">
              <a:lnSpc>
                <a:spcPct val="100000"/>
              </a:lnSpc>
              <a:spcBef>
                <a:spcPts val="600"/>
              </a:spcBef>
              <a:spcAft>
                <a:spcPts val="0"/>
              </a:spcAft>
              <a:buSzPts val="1050"/>
              <a:buNone/>
              <a:defRPr sz="1050">
                <a:solidFill>
                  <a:srgbClr val="888888"/>
                </a:solidFill>
              </a:defRPr>
            </a:lvl5pPr>
            <a:lvl6pPr marL="2743200" lvl="5" indent="-228600" algn="l">
              <a:lnSpc>
                <a:spcPct val="90000"/>
              </a:lnSpc>
              <a:spcBef>
                <a:spcPts val="600"/>
              </a:spcBef>
              <a:spcAft>
                <a:spcPts val="0"/>
              </a:spcAft>
              <a:buClr>
                <a:srgbClr val="888888"/>
              </a:buClr>
              <a:buSzPts val="840"/>
              <a:buNone/>
              <a:defRPr sz="1050">
                <a:solidFill>
                  <a:srgbClr val="888888"/>
                </a:solidFill>
              </a:defRPr>
            </a:lvl6pPr>
            <a:lvl7pPr marL="3200400" lvl="6" indent="-228600" algn="l">
              <a:lnSpc>
                <a:spcPct val="90000"/>
              </a:lnSpc>
              <a:spcBef>
                <a:spcPts val="600"/>
              </a:spcBef>
              <a:spcAft>
                <a:spcPts val="0"/>
              </a:spcAft>
              <a:buClr>
                <a:srgbClr val="888888"/>
              </a:buClr>
              <a:buSzPts val="840"/>
              <a:buNone/>
              <a:defRPr sz="1050">
                <a:solidFill>
                  <a:srgbClr val="888888"/>
                </a:solidFill>
              </a:defRPr>
            </a:lvl7pPr>
            <a:lvl8pPr marL="3657600" lvl="7" indent="-228600" algn="l">
              <a:lnSpc>
                <a:spcPct val="90000"/>
              </a:lnSpc>
              <a:spcBef>
                <a:spcPts val="600"/>
              </a:spcBef>
              <a:spcAft>
                <a:spcPts val="0"/>
              </a:spcAft>
              <a:buClr>
                <a:srgbClr val="888888"/>
              </a:buClr>
              <a:buSzPts val="840"/>
              <a:buNone/>
              <a:defRPr sz="1050">
                <a:solidFill>
                  <a:srgbClr val="888888"/>
                </a:solidFill>
              </a:defRPr>
            </a:lvl8pPr>
            <a:lvl9pPr marL="4114800" lvl="8" indent="-228600" algn="l">
              <a:lnSpc>
                <a:spcPct val="90000"/>
              </a:lnSpc>
              <a:spcBef>
                <a:spcPts val="600"/>
              </a:spcBef>
              <a:spcAft>
                <a:spcPts val="0"/>
              </a:spcAft>
              <a:buClr>
                <a:srgbClr val="888888"/>
              </a:buClr>
              <a:buSzPts val="840"/>
              <a:buNone/>
              <a:defRPr sz="1050">
                <a:solidFill>
                  <a:srgbClr val="888888"/>
                </a:solidFill>
              </a:defRPr>
            </a:lvl9pPr>
          </a:lstStyle>
          <a:p/>
        </p:txBody>
      </p:sp>
      <p:sp>
        <p:nvSpPr>
          <p:cNvPr id="272" name="Google Shape;272;p196"/>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3" name="Google Shape;273;p196"/>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4" name="Google Shape;274;p196"/>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294"/>
        <p:cNvGrpSpPr/>
        <p:nvPr/>
      </p:nvGrpSpPr>
      <p:grpSpPr>
        <a:xfrm>
          <a:off x="0" y="0"/>
          <a:ext cx="0" cy="0"/>
          <a:chOff x="0" y="0"/>
          <a:chExt cx="0" cy="0"/>
        </a:xfrm>
      </p:grpSpPr>
      <p:sp>
        <p:nvSpPr>
          <p:cNvPr id="2295" name="Google Shape;2295;p274"/>
          <p:cNvSpPr txBox="1">
            <a:spLocks noGrp="1"/>
          </p:cNvSpPr>
          <p:nvPr>
            <p:ph type="title"/>
          </p:nvPr>
        </p:nvSpPr>
        <p:spPr>
          <a:xfrm>
            <a:off x="3189184" y="3690251"/>
            <a:ext cx="5813600" cy="70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28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296" name="Google Shape;2296;p274"/>
          <p:cNvSpPr txBox="1">
            <a:spLocks noGrp="1"/>
          </p:cNvSpPr>
          <p:nvPr>
            <p:ph type="subTitle" idx="1"/>
          </p:nvPr>
        </p:nvSpPr>
        <p:spPr>
          <a:xfrm>
            <a:off x="1760200" y="1719067"/>
            <a:ext cx="8671600" cy="1971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2800"/>
            </a:lvl1pPr>
            <a:lvl2pPr lvl="1" algn="ctr">
              <a:lnSpc>
                <a:spcPct val="100000"/>
              </a:lnSpc>
              <a:spcBef>
                <a:spcPts val="0"/>
              </a:spcBef>
              <a:spcAft>
                <a:spcPts val="0"/>
              </a:spcAft>
              <a:buSzPts val="3000"/>
              <a:buNone/>
              <a:defRPr sz="3000"/>
            </a:lvl2pPr>
            <a:lvl3pPr lvl="2" algn="ctr">
              <a:lnSpc>
                <a:spcPct val="100000"/>
              </a:lnSpc>
              <a:spcBef>
                <a:spcPts val="1600"/>
              </a:spcBef>
              <a:spcAft>
                <a:spcPts val="0"/>
              </a:spcAft>
              <a:buSzPts val="3000"/>
              <a:buNone/>
              <a:defRPr sz="3000"/>
            </a:lvl3pPr>
            <a:lvl4pPr lvl="3" algn="ctr">
              <a:lnSpc>
                <a:spcPct val="100000"/>
              </a:lnSpc>
              <a:spcBef>
                <a:spcPts val="1600"/>
              </a:spcBef>
              <a:spcAft>
                <a:spcPts val="0"/>
              </a:spcAft>
              <a:buSzPts val="3000"/>
              <a:buNone/>
              <a:defRPr sz="3000"/>
            </a:lvl4pPr>
            <a:lvl5pPr lvl="4" algn="ctr">
              <a:lnSpc>
                <a:spcPct val="100000"/>
              </a:lnSpc>
              <a:spcBef>
                <a:spcPts val="1600"/>
              </a:spcBef>
              <a:spcAft>
                <a:spcPts val="0"/>
              </a:spcAft>
              <a:buSzPts val="3000"/>
              <a:buNone/>
              <a:defRPr sz="3000"/>
            </a:lvl5pPr>
            <a:lvl6pPr lvl="5" algn="ctr">
              <a:lnSpc>
                <a:spcPct val="100000"/>
              </a:lnSpc>
              <a:spcBef>
                <a:spcPts val="1600"/>
              </a:spcBef>
              <a:spcAft>
                <a:spcPts val="0"/>
              </a:spcAft>
              <a:buSzPts val="3000"/>
              <a:buNone/>
              <a:defRPr sz="3000"/>
            </a:lvl6pPr>
            <a:lvl7pPr lvl="6" algn="ctr">
              <a:lnSpc>
                <a:spcPct val="100000"/>
              </a:lnSpc>
              <a:spcBef>
                <a:spcPts val="1600"/>
              </a:spcBef>
              <a:spcAft>
                <a:spcPts val="0"/>
              </a:spcAft>
              <a:buSzPts val="3000"/>
              <a:buNone/>
              <a:defRPr sz="3000"/>
            </a:lvl7pPr>
            <a:lvl8pPr lvl="7" algn="ctr">
              <a:lnSpc>
                <a:spcPct val="100000"/>
              </a:lnSpc>
              <a:spcBef>
                <a:spcPts val="1600"/>
              </a:spcBef>
              <a:spcAft>
                <a:spcPts val="0"/>
              </a:spcAft>
              <a:buSzPts val="3000"/>
              <a:buNone/>
              <a:defRPr sz="3000"/>
            </a:lvl8pPr>
            <a:lvl9pPr lvl="8" algn="ctr">
              <a:lnSpc>
                <a:spcPct val="100000"/>
              </a:lnSpc>
              <a:spcBef>
                <a:spcPts val="1600"/>
              </a:spcBef>
              <a:spcAft>
                <a:spcPts val="1600"/>
              </a:spcAft>
              <a:buSzPts val="3000"/>
              <a:buNone/>
              <a:defRPr sz="3000"/>
            </a:lvl9pPr>
          </a:lstStyle>
          <a:p/>
        </p:txBody>
      </p:sp>
      <p:grpSp>
        <p:nvGrpSpPr>
          <p:cNvPr id="2297" name="Google Shape;2297;p274"/>
          <p:cNvGrpSpPr/>
          <p:nvPr/>
        </p:nvGrpSpPr>
        <p:grpSpPr>
          <a:xfrm rot="248419">
            <a:off x="3565129" y="5293073"/>
            <a:ext cx="3631843" cy="1728364"/>
            <a:chOff x="4740748" y="4022919"/>
            <a:chExt cx="2723855" cy="1296260"/>
          </a:xfrm>
        </p:grpSpPr>
        <p:sp>
          <p:nvSpPr>
            <p:cNvPr id="2298" name="Google Shape;2298;p274"/>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299" name="Google Shape;2299;p274"/>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0" name="Google Shape;2300;p274"/>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1" name="Google Shape;2301;p274"/>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2" name="Google Shape;2302;p274"/>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3" name="Google Shape;2303;p274"/>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4" name="Google Shape;2304;p274"/>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5" name="Google Shape;2305;p274"/>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306" name="Google Shape;2306;p274"/>
          <p:cNvSpPr/>
          <p:nvPr/>
        </p:nvSpPr>
        <p:spPr>
          <a:xfrm rot="10800000">
            <a:off x="10233672" y="3618151"/>
            <a:ext cx="1967569" cy="3279432"/>
          </a:xfrm>
          <a:custGeom>
            <a:avLst/>
            <a:gdLst/>
            <a:ahLst/>
            <a:cxnLst/>
            <a:rect l="l" t="t" r="r" b="b"/>
            <a:pathLst>
              <a:path w="38028" h="63387" extrusionOk="0">
                <a:moveTo>
                  <a:pt x="28646" y="1"/>
                </a:moveTo>
                <a:lnTo>
                  <a:pt x="0" y="617"/>
                </a:lnTo>
                <a:lnTo>
                  <a:pt x="0" y="63386"/>
                </a:lnTo>
                <a:cubicBezTo>
                  <a:pt x="1895" y="53503"/>
                  <a:pt x="19516" y="40059"/>
                  <a:pt x="25108" y="35106"/>
                </a:cubicBezTo>
                <a:cubicBezTo>
                  <a:pt x="30677" y="30176"/>
                  <a:pt x="38027" y="24584"/>
                  <a:pt x="38027" y="14312"/>
                </a:cubicBezTo>
                <a:cubicBezTo>
                  <a:pt x="38027" y="4041"/>
                  <a:pt x="28646" y="1"/>
                  <a:pt x="28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307" name="Google Shape;2307;p274"/>
          <p:cNvGrpSpPr/>
          <p:nvPr/>
        </p:nvGrpSpPr>
        <p:grpSpPr>
          <a:xfrm>
            <a:off x="631469" y="5855951"/>
            <a:ext cx="3166580" cy="1132452"/>
            <a:chOff x="377295" y="3991903"/>
            <a:chExt cx="3480268" cy="1282215"/>
          </a:xfrm>
        </p:grpSpPr>
        <p:sp>
          <p:nvSpPr>
            <p:cNvPr id="2308" name="Google Shape;2308;p274"/>
            <p:cNvSpPr/>
            <p:nvPr/>
          </p:nvSpPr>
          <p:spPr>
            <a:xfrm>
              <a:off x="377295" y="3991903"/>
              <a:ext cx="3480268" cy="1282215"/>
            </a:xfrm>
            <a:custGeom>
              <a:avLst/>
              <a:gdLst/>
              <a:ahLst/>
              <a:cxnLst/>
              <a:rect l="l" t="t" r="r" b="b"/>
              <a:pathLst>
                <a:path w="83260" h="30675" extrusionOk="0">
                  <a:moveTo>
                    <a:pt x="40643" y="1"/>
                  </a:moveTo>
                  <a:cubicBezTo>
                    <a:pt x="34730" y="1"/>
                    <a:pt x="28823" y="9522"/>
                    <a:pt x="28823" y="9522"/>
                  </a:cubicBezTo>
                  <a:cubicBezTo>
                    <a:pt x="28823" y="9522"/>
                    <a:pt x="29509" y="2487"/>
                    <a:pt x="24899" y="2487"/>
                  </a:cubicBezTo>
                  <a:cubicBezTo>
                    <a:pt x="24006" y="2487"/>
                    <a:pt x="22914" y="2751"/>
                    <a:pt x="21580" y="3381"/>
                  </a:cubicBezTo>
                  <a:cubicBezTo>
                    <a:pt x="13359" y="7291"/>
                    <a:pt x="1" y="29021"/>
                    <a:pt x="1" y="29021"/>
                  </a:cubicBezTo>
                  <a:lnTo>
                    <a:pt x="12181" y="29271"/>
                  </a:lnTo>
                  <a:lnTo>
                    <a:pt x="78773" y="30600"/>
                  </a:lnTo>
                  <a:lnTo>
                    <a:pt x="83259" y="30675"/>
                  </a:lnTo>
                  <a:cubicBezTo>
                    <a:pt x="83259" y="30675"/>
                    <a:pt x="81029" y="12730"/>
                    <a:pt x="74061" y="8970"/>
                  </a:cubicBezTo>
                  <a:cubicBezTo>
                    <a:pt x="72673" y="8219"/>
                    <a:pt x="71272" y="7918"/>
                    <a:pt x="69920" y="7918"/>
                  </a:cubicBezTo>
                  <a:cubicBezTo>
                    <a:pt x="64511" y="7918"/>
                    <a:pt x="59876" y="12730"/>
                    <a:pt x="59876" y="12730"/>
                  </a:cubicBezTo>
                  <a:cubicBezTo>
                    <a:pt x="59876" y="12730"/>
                    <a:pt x="60552" y="7567"/>
                    <a:pt x="56793" y="5061"/>
                  </a:cubicBezTo>
                  <a:cubicBezTo>
                    <a:pt x="55969" y="4511"/>
                    <a:pt x="55104" y="4297"/>
                    <a:pt x="54258" y="4297"/>
                  </a:cubicBezTo>
                  <a:cubicBezTo>
                    <a:pt x="51243" y="4297"/>
                    <a:pt x="48447" y="7016"/>
                    <a:pt x="48447" y="7016"/>
                  </a:cubicBezTo>
                  <a:cubicBezTo>
                    <a:pt x="48447" y="7016"/>
                    <a:pt x="47470" y="875"/>
                    <a:pt x="41354" y="48"/>
                  </a:cubicBezTo>
                  <a:cubicBezTo>
                    <a:pt x="41117" y="16"/>
                    <a:pt x="40880" y="1"/>
                    <a:pt x="406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09" name="Google Shape;2309;p274"/>
            <p:cNvSpPr/>
            <p:nvPr/>
          </p:nvSpPr>
          <p:spPr>
            <a:xfrm>
              <a:off x="886470" y="4363135"/>
              <a:ext cx="2783587" cy="907854"/>
            </a:xfrm>
            <a:custGeom>
              <a:avLst/>
              <a:gdLst/>
              <a:ahLst/>
              <a:cxnLst/>
              <a:rect l="l" t="t" r="r" b="b"/>
              <a:pathLst>
                <a:path w="66593" h="21719" extrusionOk="0">
                  <a:moveTo>
                    <a:pt x="25066" y="0"/>
                  </a:moveTo>
                  <a:cubicBezTo>
                    <a:pt x="24693" y="0"/>
                    <a:pt x="24300" y="29"/>
                    <a:pt x="23885" y="89"/>
                  </a:cubicBezTo>
                  <a:cubicBezTo>
                    <a:pt x="17193" y="1067"/>
                    <a:pt x="14687" y="8987"/>
                    <a:pt x="14687" y="8987"/>
                  </a:cubicBezTo>
                  <a:cubicBezTo>
                    <a:pt x="14687" y="8987"/>
                    <a:pt x="13607" y="1892"/>
                    <a:pt x="9114" y="1892"/>
                  </a:cubicBezTo>
                  <a:cubicBezTo>
                    <a:pt x="9067" y="1892"/>
                    <a:pt x="9020" y="1892"/>
                    <a:pt x="8973" y="1894"/>
                  </a:cubicBezTo>
                  <a:cubicBezTo>
                    <a:pt x="5138" y="2019"/>
                    <a:pt x="1203" y="15829"/>
                    <a:pt x="0" y="20390"/>
                  </a:cubicBezTo>
                  <a:lnTo>
                    <a:pt x="66592" y="21719"/>
                  </a:lnTo>
                  <a:cubicBezTo>
                    <a:pt x="65339" y="17308"/>
                    <a:pt x="62081" y="8034"/>
                    <a:pt x="56592" y="6355"/>
                  </a:cubicBezTo>
                  <a:cubicBezTo>
                    <a:pt x="55574" y="6042"/>
                    <a:pt x="54605" y="5907"/>
                    <a:pt x="53692" y="5907"/>
                  </a:cubicBezTo>
                  <a:cubicBezTo>
                    <a:pt x="48111" y="5907"/>
                    <a:pt x="44612" y="10942"/>
                    <a:pt x="44612" y="10942"/>
                  </a:cubicBezTo>
                  <a:cubicBezTo>
                    <a:pt x="44612" y="10942"/>
                    <a:pt x="44487" y="4826"/>
                    <a:pt x="40452" y="2997"/>
                  </a:cubicBezTo>
                  <a:cubicBezTo>
                    <a:pt x="39864" y="2734"/>
                    <a:pt x="39260" y="2621"/>
                    <a:pt x="38659" y="2621"/>
                  </a:cubicBezTo>
                  <a:cubicBezTo>
                    <a:pt x="35136" y="2621"/>
                    <a:pt x="31680" y="6480"/>
                    <a:pt x="31680" y="6480"/>
                  </a:cubicBezTo>
                  <a:cubicBezTo>
                    <a:pt x="31680" y="6480"/>
                    <a:pt x="30688" y="0"/>
                    <a:pt x="250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0" name="Google Shape;2310;p274"/>
            <p:cNvSpPr/>
            <p:nvPr/>
          </p:nvSpPr>
          <p:spPr>
            <a:xfrm>
              <a:off x="1325419" y="4877826"/>
              <a:ext cx="448430" cy="337953"/>
            </a:xfrm>
            <a:custGeom>
              <a:avLst/>
              <a:gdLst/>
              <a:ahLst/>
              <a:cxnLst/>
              <a:rect l="l" t="t" r="r" b="b"/>
              <a:pathLst>
                <a:path w="10728" h="8085" extrusionOk="0">
                  <a:moveTo>
                    <a:pt x="557" y="0"/>
                  </a:moveTo>
                  <a:cubicBezTo>
                    <a:pt x="228" y="0"/>
                    <a:pt x="0" y="541"/>
                    <a:pt x="351" y="809"/>
                  </a:cubicBezTo>
                  <a:cubicBezTo>
                    <a:pt x="3560" y="3190"/>
                    <a:pt x="6768" y="5596"/>
                    <a:pt x="9976" y="8002"/>
                  </a:cubicBezTo>
                  <a:cubicBezTo>
                    <a:pt x="10051" y="8060"/>
                    <a:pt x="10125" y="8084"/>
                    <a:pt x="10194" y="8084"/>
                  </a:cubicBezTo>
                  <a:cubicBezTo>
                    <a:pt x="10517" y="8084"/>
                    <a:pt x="10728" y="7544"/>
                    <a:pt x="10377" y="7275"/>
                  </a:cubicBezTo>
                  <a:cubicBezTo>
                    <a:pt x="7194" y="4894"/>
                    <a:pt x="3986" y="2488"/>
                    <a:pt x="778" y="82"/>
                  </a:cubicBezTo>
                  <a:cubicBezTo>
                    <a:pt x="702" y="25"/>
                    <a:pt x="627"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1" name="Google Shape;2311;p274"/>
            <p:cNvSpPr/>
            <p:nvPr/>
          </p:nvSpPr>
          <p:spPr>
            <a:xfrm>
              <a:off x="1915437" y="4621463"/>
              <a:ext cx="120091" cy="597949"/>
            </a:xfrm>
            <a:custGeom>
              <a:avLst/>
              <a:gdLst/>
              <a:ahLst/>
              <a:cxnLst/>
              <a:rect l="l" t="t" r="r" b="b"/>
              <a:pathLst>
                <a:path w="2873" h="14305" extrusionOk="0">
                  <a:moveTo>
                    <a:pt x="515" y="1"/>
                  </a:moveTo>
                  <a:cubicBezTo>
                    <a:pt x="274" y="1"/>
                    <a:pt x="1" y="209"/>
                    <a:pt x="46" y="526"/>
                  </a:cubicBezTo>
                  <a:cubicBezTo>
                    <a:pt x="698" y="5012"/>
                    <a:pt x="1374" y="9499"/>
                    <a:pt x="2026" y="13985"/>
                  </a:cubicBezTo>
                  <a:cubicBezTo>
                    <a:pt x="2056" y="14208"/>
                    <a:pt x="2206" y="14304"/>
                    <a:pt x="2369" y="14304"/>
                  </a:cubicBezTo>
                  <a:cubicBezTo>
                    <a:pt x="2607" y="14304"/>
                    <a:pt x="2873" y="14097"/>
                    <a:pt x="2828" y="13784"/>
                  </a:cubicBezTo>
                  <a:cubicBezTo>
                    <a:pt x="2176" y="9273"/>
                    <a:pt x="1500" y="4787"/>
                    <a:pt x="848" y="300"/>
                  </a:cubicBezTo>
                  <a:cubicBezTo>
                    <a:pt x="818" y="91"/>
                    <a:pt x="674"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2" name="Google Shape;2312;p274"/>
            <p:cNvSpPr/>
            <p:nvPr/>
          </p:nvSpPr>
          <p:spPr>
            <a:xfrm>
              <a:off x="1766459" y="4781434"/>
              <a:ext cx="234540" cy="181287"/>
            </a:xfrm>
            <a:custGeom>
              <a:avLst/>
              <a:gdLst/>
              <a:ahLst/>
              <a:cxnLst/>
              <a:rect l="l" t="t" r="r" b="b"/>
              <a:pathLst>
                <a:path w="5611" h="4337" extrusionOk="0">
                  <a:moveTo>
                    <a:pt x="557" y="0"/>
                  </a:moveTo>
                  <a:cubicBezTo>
                    <a:pt x="228" y="0"/>
                    <a:pt x="1" y="541"/>
                    <a:pt x="352" y="809"/>
                  </a:cubicBezTo>
                  <a:cubicBezTo>
                    <a:pt x="1856" y="1962"/>
                    <a:pt x="3359" y="3115"/>
                    <a:pt x="4838" y="4243"/>
                  </a:cubicBezTo>
                  <a:cubicBezTo>
                    <a:pt x="4918" y="4308"/>
                    <a:pt x="4997" y="4336"/>
                    <a:pt x="5071" y="4336"/>
                  </a:cubicBezTo>
                  <a:cubicBezTo>
                    <a:pt x="5394" y="4336"/>
                    <a:pt x="5611" y="3806"/>
                    <a:pt x="5264" y="3541"/>
                  </a:cubicBezTo>
                  <a:cubicBezTo>
                    <a:pt x="3760" y="2388"/>
                    <a:pt x="2282" y="1235"/>
                    <a:pt x="778" y="83"/>
                  </a:cubicBezTo>
                  <a:cubicBezTo>
                    <a:pt x="703" y="25"/>
                    <a:pt x="628"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3" name="Google Shape;2313;p274"/>
            <p:cNvSpPr/>
            <p:nvPr/>
          </p:nvSpPr>
          <p:spPr>
            <a:xfrm>
              <a:off x="2314132" y="4748704"/>
              <a:ext cx="200180" cy="482748"/>
            </a:xfrm>
            <a:custGeom>
              <a:avLst/>
              <a:gdLst/>
              <a:ahLst/>
              <a:cxnLst/>
              <a:rect l="l" t="t" r="r" b="b"/>
              <a:pathLst>
                <a:path w="4789" h="11549" extrusionOk="0">
                  <a:moveTo>
                    <a:pt x="4282" y="0"/>
                  </a:moveTo>
                  <a:cubicBezTo>
                    <a:pt x="4111" y="0"/>
                    <a:pt x="3937" y="89"/>
                    <a:pt x="3867" y="289"/>
                  </a:cubicBezTo>
                  <a:cubicBezTo>
                    <a:pt x="2613" y="3873"/>
                    <a:pt x="1360" y="7457"/>
                    <a:pt x="107" y="11041"/>
                  </a:cubicBezTo>
                  <a:cubicBezTo>
                    <a:pt x="1" y="11345"/>
                    <a:pt x="255" y="11548"/>
                    <a:pt x="510" y="11548"/>
                  </a:cubicBezTo>
                  <a:cubicBezTo>
                    <a:pt x="675" y="11548"/>
                    <a:pt x="840" y="11463"/>
                    <a:pt x="909" y="11267"/>
                  </a:cubicBezTo>
                  <a:cubicBezTo>
                    <a:pt x="2162" y="7683"/>
                    <a:pt x="3415" y="4099"/>
                    <a:pt x="4669" y="515"/>
                  </a:cubicBezTo>
                  <a:cubicBezTo>
                    <a:pt x="4789" y="199"/>
                    <a:pt x="4539" y="0"/>
                    <a:pt x="4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4" name="Google Shape;2314;p274"/>
            <p:cNvSpPr/>
            <p:nvPr/>
          </p:nvSpPr>
          <p:spPr>
            <a:xfrm>
              <a:off x="1270953" y="4820476"/>
              <a:ext cx="110018" cy="111104"/>
            </a:xfrm>
            <a:custGeom>
              <a:avLst/>
              <a:gdLst/>
              <a:ahLst/>
              <a:cxnLst/>
              <a:rect l="l" t="t" r="r" b="b"/>
              <a:pathLst>
                <a:path w="2632" h="2658" extrusionOk="0">
                  <a:moveTo>
                    <a:pt x="1304" y="1"/>
                  </a:moveTo>
                  <a:cubicBezTo>
                    <a:pt x="577" y="1"/>
                    <a:pt x="0" y="602"/>
                    <a:pt x="0" y="1329"/>
                  </a:cubicBezTo>
                  <a:cubicBezTo>
                    <a:pt x="0" y="2056"/>
                    <a:pt x="577" y="2657"/>
                    <a:pt x="1304" y="2657"/>
                  </a:cubicBezTo>
                  <a:cubicBezTo>
                    <a:pt x="2055" y="2657"/>
                    <a:pt x="2632" y="2056"/>
                    <a:pt x="2632" y="1329"/>
                  </a:cubicBezTo>
                  <a:cubicBezTo>
                    <a:pt x="2632" y="602"/>
                    <a:pt x="2055"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5" name="Google Shape;2315;p274"/>
            <p:cNvSpPr/>
            <p:nvPr/>
          </p:nvSpPr>
          <p:spPr>
            <a:xfrm>
              <a:off x="1732976" y="4745067"/>
              <a:ext cx="111063" cy="110018"/>
            </a:xfrm>
            <a:custGeom>
              <a:avLst/>
              <a:gdLst/>
              <a:ahLst/>
              <a:cxnLst/>
              <a:rect l="l" t="t" r="r" b="b"/>
              <a:pathLst>
                <a:path w="2657" h="2632" extrusionOk="0">
                  <a:moveTo>
                    <a:pt x="1328" y="0"/>
                  </a:moveTo>
                  <a:cubicBezTo>
                    <a:pt x="602" y="0"/>
                    <a:pt x="0" y="577"/>
                    <a:pt x="0" y="1328"/>
                  </a:cubicBezTo>
                  <a:cubicBezTo>
                    <a:pt x="0" y="2055"/>
                    <a:pt x="602" y="2632"/>
                    <a:pt x="1328" y="2632"/>
                  </a:cubicBezTo>
                  <a:cubicBezTo>
                    <a:pt x="2055" y="2632"/>
                    <a:pt x="2657" y="2055"/>
                    <a:pt x="2657" y="1328"/>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6" name="Google Shape;2316;p274"/>
            <p:cNvSpPr/>
            <p:nvPr/>
          </p:nvSpPr>
          <p:spPr>
            <a:xfrm>
              <a:off x="1875433" y="4561730"/>
              <a:ext cx="111104" cy="110018"/>
            </a:xfrm>
            <a:custGeom>
              <a:avLst/>
              <a:gdLst/>
              <a:ahLst/>
              <a:cxnLst/>
              <a:rect l="l" t="t" r="r" b="b"/>
              <a:pathLst>
                <a:path w="2658" h="2632" extrusionOk="0">
                  <a:moveTo>
                    <a:pt x="1329" y="0"/>
                  </a:moveTo>
                  <a:cubicBezTo>
                    <a:pt x="602" y="0"/>
                    <a:pt x="1" y="577"/>
                    <a:pt x="1" y="1328"/>
                  </a:cubicBezTo>
                  <a:cubicBezTo>
                    <a:pt x="1" y="2055"/>
                    <a:pt x="602" y="2632"/>
                    <a:pt x="1329" y="2632"/>
                  </a:cubicBezTo>
                  <a:cubicBezTo>
                    <a:pt x="2056" y="2632"/>
                    <a:pt x="2657" y="2055"/>
                    <a:pt x="2657" y="1328"/>
                  </a:cubicBezTo>
                  <a:cubicBezTo>
                    <a:pt x="2657" y="577"/>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7" name="Google Shape;2317;p274"/>
            <p:cNvSpPr/>
            <p:nvPr/>
          </p:nvSpPr>
          <p:spPr>
            <a:xfrm>
              <a:off x="2451656" y="4681154"/>
              <a:ext cx="111063" cy="110018"/>
            </a:xfrm>
            <a:custGeom>
              <a:avLst/>
              <a:gdLst/>
              <a:ahLst/>
              <a:cxnLst/>
              <a:rect l="l" t="t" r="r" b="b"/>
              <a:pathLst>
                <a:path w="2657" h="2632" extrusionOk="0">
                  <a:moveTo>
                    <a:pt x="1328" y="0"/>
                  </a:moveTo>
                  <a:cubicBezTo>
                    <a:pt x="602" y="0"/>
                    <a:pt x="0" y="577"/>
                    <a:pt x="0" y="1304"/>
                  </a:cubicBezTo>
                  <a:cubicBezTo>
                    <a:pt x="0" y="2055"/>
                    <a:pt x="602" y="2632"/>
                    <a:pt x="1328" y="2632"/>
                  </a:cubicBezTo>
                  <a:cubicBezTo>
                    <a:pt x="2055" y="2632"/>
                    <a:pt x="2657" y="2055"/>
                    <a:pt x="2657" y="1304"/>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18" name="Google Shape;2318;p274"/>
            <p:cNvSpPr/>
            <p:nvPr/>
          </p:nvSpPr>
          <p:spPr>
            <a:xfrm>
              <a:off x="2600425" y="4913733"/>
              <a:ext cx="111063" cy="110018"/>
            </a:xfrm>
            <a:custGeom>
              <a:avLst/>
              <a:gdLst/>
              <a:ahLst/>
              <a:cxnLst/>
              <a:rect l="l" t="t" r="r" b="b"/>
              <a:pathLst>
                <a:path w="2657" h="2632" extrusionOk="0">
                  <a:moveTo>
                    <a:pt x="1328" y="0"/>
                  </a:moveTo>
                  <a:cubicBezTo>
                    <a:pt x="602" y="0"/>
                    <a:pt x="0" y="602"/>
                    <a:pt x="0" y="1329"/>
                  </a:cubicBezTo>
                  <a:cubicBezTo>
                    <a:pt x="0" y="2055"/>
                    <a:pt x="602" y="2632"/>
                    <a:pt x="1328" y="2632"/>
                  </a:cubicBezTo>
                  <a:cubicBezTo>
                    <a:pt x="2055" y="2632"/>
                    <a:pt x="2657" y="2055"/>
                    <a:pt x="2657" y="1329"/>
                  </a:cubicBezTo>
                  <a:cubicBezTo>
                    <a:pt x="2657" y="602"/>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319" name="Google Shape;2319;p274"/>
          <p:cNvGrpSpPr/>
          <p:nvPr/>
        </p:nvGrpSpPr>
        <p:grpSpPr>
          <a:xfrm flipH="1">
            <a:off x="6208169" y="5855951"/>
            <a:ext cx="3166580" cy="1132452"/>
            <a:chOff x="377295" y="3991903"/>
            <a:chExt cx="3480268" cy="1282215"/>
          </a:xfrm>
        </p:grpSpPr>
        <p:sp>
          <p:nvSpPr>
            <p:cNvPr id="2320" name="Google Shape;2320;p274"/>
            <p:cNvSpPr/>
            <p:nvPr/>
          </p:nvSpPr>
          <p:spPr>
            <a:xfrm>
              <a:off x="377295" y="3991903"/>
              <a:ext cx="3480268" cy="1282215"/>
            </a:xfrm>
            <a:custGeom>
              <a:avLst/>
              <a:gdLst/>
              <a:ahLst/>
              <a:cxnLst/>
              <a:rect l="l" t="t" r="r" b="b"/>
              <a:pathLst>
                <a:path w="83260" h="30675" extrusionOk="0">
                  <a:moveTo>
                    <a:pt x="40643" y="1"/>
                  </a:moveTo>
                  <a:cubicBezTo>
                    <a:pt x="34730" y="1"/>
                    <a:pt x="28823" y="9522"/>
                    <a:pt x="28823" y="9522"/>
                  </a:cubicBezTo>
                  <a:cubicBezTo>
                    <a:pt x="28823" y="9522"/>
                    <a:pt x="29509" y="2487"/>
                    <a:pt x="24899" y="2487"/>
                  </a:cubicBezTo>
                  <a:cubicBezTo>
                    <a:pt x="24006" y="2487"/>
                    <a:pt x="22914" y="2751"/>
                    <a:pt x="21580" y="3381"/>
                  </a:cubicBezTo>
                  <a:cubicBezTo>
                    <a:pt x="13359" y="7291"/>
                    <a:pt x="1" y="29021"/>
                    <a:pt x="1" y="29021"/>
                  </a:cubicBezTo>
                  <a:lnTo>
                    <a:pt x="12181" y="29271"/>
                  </a:lnTo>
                  <a:lnTo>
                    <a:pt x="78773" y="30600"/>
                  </a:lnTo>
                  <a:lnTo>
                    <a:pt x="83259" y="30675"/>
                  </a:lnTo>
                  <a:cubicBezTo>
                    <a:pt x="83259" y="30675"/>
                    <a:pt x="81029" y="12730"/>
                    <a:pt x="74061" y="8970"/>
                  </a:cubicBezTo>
                  <a:cubicBezTo>
                    <a:pt x="72673" y="8219"/>
                    <a:pt x="71272" y="7918"/>
                    <a:pt x="69920" y="7918"/>
                  </a:cubicBezTo>
                  <a:cubicBezTo>
                    <a:pt x="64511" y="7918"/>
                    <a:pt x="59876" y="12730"/>
                    <a:pt x="59876" y="12730"/>
                  </a:cubicBezTo>
                  <a:cubicBezTo>
                    <a:pt x="59876" y="12730"/>
                    <a:pt x="60552" y="7567"/>
                    <a:pt x="56793" y="5061"/>
                  </a:cubicBezTo>
                  <a:cubicBezTo>
                    <a:pt x="55969" y="4511"/>
                    <a:pt x="55104" y="4297"/>
                    <a:pt x="54258" y="4297"/>
                  </a:cubicBezTo>
                  <a:cubicBezTo>
                    <a:pt x="51243" y="4297"/>
                    <a:pt x="48447" y="7016"/>
                    <a:pt x="48447" y="7016"/>
                  </a:cubicBezTo>
                  <a:cubicBezTo>
                    <a:pt x="48447" y="7016"/>
                    <a:pt x="47470" y="875"/>
                    <a:pt x="41354" y="48"/>
                  </a:cubicBezTo>
                  <a:cubicBezTo>
                    <a:pt x="41117" y="16"/>
                    <a:pt x="40880" y="1"/>
                    <a:pt x="406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1" name="Google Shape;2321;p274"/>
            <p:cNvSpPr/>
            <p:nvPr/>
          </p:nvSpPr>
          <p:spPr>
            <a:xfrm>
              <a:off x="886470" y="4363135"/>
              <a:ext cx="2783587" cy="907854"/>
            </a:xfrm>
            <a:custGeom>
              <a:avLst/>
              <a:gdLst/>
              <a:ahLst/>
              <a:cxnLst/>
              <a:rect l="l" t="t" r="r" b="b"/>
              <a:pathLst>
                <a:path w="66593" h="21719" extrusionOk="0">
                  <a:moveTo>
                    <a:pt x="25066" y="0"/>
                  </a:moveTo>
                  <a:cubicBezTo>
                    <a:pt x="24693" y="0"/>
                    <a:pt x="24300" y="29"/>
                    <a:pt x="23885" y="89"/>
                  </a:cubicBezTo>
                  <a:cubicBezTo>
                    <a:pt x="17193" y="1067"/>
                    <a:pt x="14687" y="8987"/>
                    <a:pt x="14687" y="8987"/>
                  </a:cubicBezTo>
                  <a:cubicBezTo>
                    <a:pt x="14687" y="8987"/>
                    <a:pt x="13607" y="1892"/>
                    <a:pt x="9114" y="1892"/>
                  </a:cubicBezTo>
                  <a:cubicBezTo>
                    <a:pt x="9067" y="1892"/>
                    <a:pt x="9020" y="1892"/>
                    <a:pt x="8973" y="1894"/>
                  </a:cubicBezTo>
                  <a:cubicBezTo>
                    <a:pt x="5138" y="2019"/>
                    <a:pt x="1203" y="15829"/>
                    <a:pt x="0" y="20390"/>
                  </a:cubicBezTo>
                  <a:lnTo>
                    <a:pt x="66592" y="21719"/>
                  </a:lnTo>
                  <a:cubicBezTo>
                    <a:pt x="65339" y="17308"/>
                    <a:pt x="62081" y="8034"/>
                    <a:pt x="56592" y="6355"/>
                  </a:cubicBezTo>
                  <a:cubicBezTo>
                    <a:pt x="55574" y="6042"/>
                    <a:pt x="54605" y="5907"/>
                    <a:pt x="53692" y="5907"/>
                  </a:cubicBezTo>
                  <a:cubicBezTo>
                    <a:pt x="48111" y="5907"/>
                    <a:pt x="44612" y="10942"/>
                    <a:pt x="44612" y="10942"/>
                  </a:cubicBezTo>
                  <a:cubicBezTo>
                    <a:pt x="44612" y="10942"/>
                    <a:pt x="44487" y="4826"/>
                    <a:pt x="40452" y="2997"/>
                  </a:cubicBezTo>
                  <a:cubicBezTo>
                    <a:pt x="39864" y="2734"/>
                    <a:pt x="39260" y="2621"/>
                    <a:pt x="38659" y="2621"/>
                  </a:cubicBezTo>
                  <a:cubicBezTo>
                    <a:pt x="35136" y="2621"/>
                    <a:pt x="31680" y="6480"/>
                    <a:pt x="31680" y="6480"/>
                  </a:cubicBezTo>
                  <a:cubicBezTo>
                    <a:pt x="31680" y="6480"/>
                    <a:pt x="30688" y="0"/>
                    <a:pt x="250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2" name="Google Shape;2322;p274"/>
            <p:cNvSpPr/>
            <p:nvPr/>
          </p:nvSpPr>
          <p:spPr>
            <a:xfrm>
              <a:off x="1325419" y="4877826"/>
              <a:ext cx="448430" cy="337953"/>
            </a:xfrm>
            <a:custGeom>
              <a:avLst/>
              <a:gdLst/>
              <a:ahLst/>
              <a:cxnLst/>
              <a:rect l="l" t="t" r="r" b="b"/>
              <a:pathLst>
                <a:path w="10728" h="8085" extrusionOk="0">
                  <a:moveTo>
                    <a:pt x="557" y="0"/>
                  </a:moveTo>
                  <a:cubicBezTo>
                    <a:pt x="228" y="0"/>
                    <a:pt x="0" y="541"/>
                    <a:pt x="351" y="809"/>
                  </a:cubicBezTo>
                  <a:cubicBezTo>
                    <a:pt x="3560" y="3190"/>
                    <a:pt x="6768" y="5596"/>
                    <a:pt x="9976" y="8002"/>
                  </a:cubicBezTo>
                  <a:cubicBezTo>
                    <a:pt x="10051" y="8060"/>
                    <a:pt x="10125" y="8084"/>
                    <a:pt x="10194" y="8084"/>
                  </a:cubicBezTo>
                  <a:cubicBezTo>
                    <a:pt x="10517" y="8084"/>
                    <a:pt x="10728" y="7544"/>
                    <a:pt x="10377" y="7275"/>
                  </a:cubicBezTo>
                  <a:cubicBezTo>
                    <a:pt x="7194" y="4894"/>
                    <a:pt x="3986" y="2488"/>
                    <a:pt x="778" y="82"/>
                  </a:cubicBezTo>
                  <a:cubicBezTo>
                    <a:pt x="702" y="25"/>
                    <a:pt x="627"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3" name="Google Shape;2323;p274"/>
            <p:cNvSpPr/>
            <p:nvPr/>
          </p:nvSpPr>
          <p:spPr>
            <a:xfrm>
              <a:off x="1915437" y="4621463"/>
              <a:ext cx="120091" cy="597949"/>
            </a:xfrm>
            <a:custGeom>
              <a:avLst/>
              <a:gdLst/>
              <a:ahLst/>
              <a:cxnLst/>
              <a:rect l="l" t="t" r="r" b="b"/>
              <a:pathLst>
                <a:path w="2873" h="14305" extrusionOk="0">
                  <a:moveTo>
                    <a:pt x="515" y="1"/>
                  </a:moveTo>
                  <a:cubicBezTo>
                    <a:pt x="274" y="1"/>
                    <a:pt x="1" y="209"/>
                    <a:pt x="46" y="526"/>
                  </a:cubicBezTo>
                  <a:cubicBezTo>
                    <a:pt x="698" y="5012"/>
                    <a:pt x="1374" y="9499"/>
                    <a:pt x="2026" y="13985"/>
                  </a:cubicBezTo>
                  <a:cubicBezTo>
                    <a:pt x="2056" y="14208"/>
                    <a:pt x="2206" y="14304"/>
                    <a:pt x="2369" y="14304"/>
                  </a:cubicBezTo>
                  <a:cubicBezTo>
                    <a:pt x="2607" y="14304"/>
                    <a:pt x="2873" y="14097"/>
                    <a:pt x="2828" y="13784"/>
                  </a:cubicBezTo>
                  <a:cubicBezTo>
                    <a:pt x="2176" y="9273"/>
                    <a:pt x="1500" y="4787"/>
                    <a:pt x="848" y="300"/>
                  </a:cubicBezTo>
                  <a:cubicBezTo>
                    <a:pt x="818" y="91"/>
                    <a:pt x="674"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4" name="Google Shape;2324;p274"/>
            <p:cNvSpPr/>
            <p:nvPr/>
          </p:nvSpPr>
          <p:spPr>
            <a:xfrm>
              <a:off x="1766459" y="4781434"/>
              <a:ext cx="234540" cy="181287"/>
            </a:xfrm>
            <a:custGeom>
              <a:avLst/>
              <a:gdLst/>
              <a:ahLst/>
              <a:cxnLst/>
              <a:rect l="l" t="t" r="r" b="b"/>
              <a:pathLst>
                <a:path w="5611" h="4337" extrusionOk="0">
                  <a:moveTo>
                    <a:pt x="557" y="0"/>
                  </a:moveTo>
                  <a:cubicBezTo>
                    <a:pt x="228" y="0"/>
                    <a:pt x="1" y="541"/>
                    <a:pt x="352" y="809"/>
                  </a:cubicBezTo>
                  <a:cubicBezTo>
                    <a:pt x="1856" y="1962"/>
                    <a:pt x="3359" y="3115"/>
                    <a:pt x="4838" y="4243"/>
                  </a:cubicBezTo>
                  <a:cubicBezTo>
                    <a:pt x="4918" y="4308"/>
                    <a:pt x="4997" y="4336"/>
                    <a:pt x="5071" y="4336"/>
                  </a:cubicBezTo>
                  <a:cubicBezTo>
                    <a:pt x="5394" y="4336"/>
                    <a:pt x="5611" y="3806"/>
                    <a:pt x="5264" y="3541"/>
                  </a:cubicBezTo>
                  <a:cubicBezTo>
                    <a:pt x="3760" y="2388"/>
                    <a:pt x="2282" y="1235"/>
                    <a:pt x="778" y="83"/>
                  </a:cubicBezTo>
                  <a:cubicBezTo>
                    <a:pt x="703" y="25"/>
                    <a:pt x="628"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5" name="Google Shape;2325;p274"/>
            <p:cNvSpPr/>
            <p:nvPr/>
          </p:nvSpPr>
          <p:spPr>
            <a:xfrm>
              <a:off x="2314132" y="4748704"/>
              <a:ext cx="200180" cy="482748"/>
            </a:xfrm>
            <a:custGeom>
              <a:avLst/>
              <a:gdLst/>
              <a:ahLst/>
              <a:cxnLst/>
              <a:rect l="l" t="t" r="r" b="b"/>
              <a:pathLst>
                <a:path w="4789" h="11549" extrusionOk="0">
                  <a:moveTo>
                    <a:pt x="4282" y="0"/>
                  </a:moveTo>
                  <a:cubicBezTo>
                    <a:pt x="4111" y="0"/>
                    <a:pt x="3937" y="89"/>
                    <a:pt x="3867" y="289"/>
                  </a:cubicBezTo>
                  <a:cubicBezTo>
                    <a:pt x="2613" y="3873"/>
                    <a:pt x="1360" y="7457"/>
                    <a:pt x="107" y="11041"/>
                  </a:cubicBezTo>
                  <a:cubicBezTo>
                    <a:pt x="1" y="11345"/>
                    <a:pt x="255" y="11548"/>
                    <a:pt x="510" y="11548"/>
                  </a:cubicBezTo>
                  <a:cubicBezTo>
                    <a:pt x="675" y="11548"/>
                    <a:pt x="840" y="11463"/>
                    <a:pt x="909" y="11267"/>
                  </a:cubicBezTo>
                  <a:cubicBezTo>
                    <a:pt x="2162" y="7683"/>
                    <a:pt x="3415" y="4099"/>
                    <a:pt x="4669" y="515"/>
                  </a:cubicBezTo>
                  <a:cubicBezTo>
                    <a:pt x="4789" y="199"/>
                    <a:pt x="4539" y="0"/>
                    <a:pt x="4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6" name="Google Shape;2326;p274"/>
            <p:cNvSpPr/>
            <p:nvPr/>
          </p:nvSpPr>
          <p:spPr>
            <a:xfrm>
              <a:off x="1270953" y="4820476"/>
              <a:ext cx="110018" cy="111104"/>
            </a:xfrm>
            <a:custGeom>
              <a:avLst/>
              <a:gdLst/>
              <a:ahLst/>
              <a:cxnLst/>
              <a:rect l="l" t="t" r="r" b="b"/>
              <a:pathLst>
                <a:path w="2632" h="2658" extrusionOk="0">
                  <a:moveTo>
                    <a:pt x="1304" y="1"/>
                  </a:moveTo>
                  <a:cubicBezTo>
                    <a:pt x="577" y="1"/>
                    <a:pt x="0" y="602"/>
                    <a:pt x="0" y="1329"/>
                  </a:cubicBezTo>
                  <a:cubicBezTo>
                    <a:pt x="0" y="2056"/>
                    <a:pt x="577" y="2657"/>
                    <a:pt x="1304" y="2657"/>
                  </a:cubicBezTo>
                  <a:cubicBezTo>
                    <a:pt x="2055" y="2657"/>
                    <a:pt x="2632" y="2056"/>
                    <a:pt x="2632" y="1329"/>
                  </a:cubicBezTo>
                  <a:cubicBezTo>
                    <a:pt x="2632" y="602"/>
                    <a:pt x="2055"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7" name="Google Shape;2327;p274"/>
            <p:cNvSpPr/>
            <p:nvPr/>
          </p:nvSpPr>
          <p:spPr>
            <a:xfrm>
              <a:off x="1732976" y="4745067"/>
              <a:ext cx="111063" cy="110018"/>
            </a:xfrm>
            <a:custGeom>
              <a:avLst/>
              <a:gdLst/>
              <a:ahLst/>
              <a:cxnLst/>
              <a:rect l="l" t="t" r="r" b="b"/>
              <a:pathLst>
                <a:path w="2657" h="2632" extrusionOk="0">
                  <a:moveTo>
                    <a:pt x="1328" y="0"/>
                  </a:moveTo>
                  <a:cubicBezTo>
                    <a:pt x="602" y="0"/>
                    <a:pt x="0" y="577"/>
                    <a:pt x="0" y="1328"/>
                  </a:cubicBezTo>
                  <a:cubicBezTo>
                    <a:pt x="0" y="2055"/>
                    <a:pt x="602" y="2632"/>
                    <a:pt x="1328" y="2632"/>
                  </a:cubicBezTo>
                  <a:cubicBezTo>
                    <a:pt x="2055" y="2632"/>
                    <a:pt x="2657" y="2055"/>
                    <a:pt x="2657" y="1328"/>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8" name="Google Shape;2328;p274"/>
            <p:cNvSpPr/>
            <p:nvPr/>
          </p:nvSpPr>
          <p:spPr>
            <a:xfrm>
              <a:off x="1875433" y="4561730"/>
              <a:ext cx="111104" cy="110018"/>
            </a:xfrm>
            <a:custGeom>
              <a:avLst/>
              <a:gdLst/>
              <a:ahLst/>
              <a:cxnLst/>
              <a:rect l="l" t="t" r="r" b="b"/>
              <a:pathLst>
                <a:path w="2658" h="2632" extrusionOk="0">
                  <a:moveTo>
                    <a:pt x="1329" y="0"/>
                  </a:moveTo>
                  <a:cubicBezTo>
                    <a:pt x="602" y="0"/>
                    <a:pt x="1" y="577"/>
                    <a:pt x="1" y="1328"/>
                  </a:cubicBezTo>
                  <a:cubicBezTo>
                    <a:pt x="1" y="2055"/>
                    <a:pt x="602" y="2632"/>
                    <a:pt x="1329" y="2632"/>
                  </a:cubicBezTo>
                  <a:cubicBezTo>
                    <a:pt x="2056" y="2632"/>
                    <a:pt x="2657" y="2055"/>
                    <a:pt x="2657" y="1328"/>
                  </a:cubicBezTo>
                  <a:cubicBezTo>
                    <a:pt x="2657" y="577"/>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29" name="Google Shape;2329;p274"/>
            <p:cNvSpPr/>
            <p:nvPr/>
          </p:nvSpPr>
          <p:spPr>
            <a:xfrm>
              <a:off x="2451656" y="4681154"/>
              <a:ext cx="111063" cy="110018"/>
            </a:xfrm>
            <a:custGeom>
              <a:avLst/>
              <a:gdLst/>
              <a:ahLst/>
              <a:cxnLst/>
              <a:rect l="l" t="t" r="r" b="b"/>
              <a:pathLst>
                <a:path w="2657" h="2632" extrusionOk="0">
                  <a:moveTo>
                    <a:pt x="1328" y="0"/>
                  </a:moveTo>
                  <a:cubicBezTo>
                    <a:pt x="602" y="0"/>
                    <a:pt x="0" y="577"/>
                    <a:pt x="0" y="1304"/>
                  </a:cubicBezTo>
                  <a:cubicBezTo>
                    <a:pt x="0" y="2055"/>
                    <a:pt x="602" y="2632"/>
                    <a:pt x="1328" y="2632"/>
                  </a:cubicBezTo>
                  <a:cubicBezTo>
                    <a:pt x="2055" y="2632"/>
                    <a:pt x="2657" y="2055"/>
                    <a:pt x="2657" y="1304"/>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0" name="Google Shape;2330;p274"/>
            <p:cNvSpPr/>
            <p:nvPr/>
          </p:nvSpPr>
          <p:spPr>
            <a:xfrm>
              <a:off x="2600425" y="4913733"/>
              <a:ext cx="111063" cy="110018"/>
            </a:xfrm>
            <a:custGeom>
              <a:avLst/>
              <a:gdLst/>
              <a:ahLst/>
              <a:cxnLst/>
              <a:rect l="l" t="t" r="r" b="b"/>
              <a:pathLst>
                <a:path w="2657" h="2632" extrusionOk="0">
                  <a:moveTo>
                    <a:pt x="1328" y="0"/>
                  </a:moveTo>
                  <a:cubicBezTo>
                    <a:pt x="602" y="0"/>
                    <a:pt x="0" y="602"/>
                    <a:pt x="0" y="1329"/>
                  </a:cubicBezTo>
                  <a:cubicBezTo>
                    <a:pt x="0" y="2055"/>
                    <a:pt x="602" y="2632"/>
                    <a:pt x="1328" y="2632"/>
                  </a:cubicBezTo>
                  <a:cubicBezTo>
                    <a:pt x="2055" y="2632"/>
                    <a:pt x="2657" y="2055"/>
                    <a:pt x="2657" y="1329"/>
                  </a:cubicBezTo>
                  <a:cubicBezTo>
                    <a:pt x="2657" y="602"/>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331" name="Google Shape;2331;p274"/>
          <p:cNvGrpSpPr/>
          <p:nvPr/>
        </p:nvGrpSpPr>
        <p:grpSpPr>
          <a:xfrm rot="248597">
            <a:off x="8435512" y="5709583"/>
            <a:ext cx="2699313" cy="1284580"/>
            <a:chOff x="4740748" y="4022919"/>
            <a:chExt cx="2723855" cy="1296260"/>
          </a:xfrm>
        </p:grpSpPr>
        <p:sp>
          <p:nvSpPr>
            <p:cNvPr id="2332" name="Google Shape;2332;p274"/>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3" name="Google Shape;2333;p274"/>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4" name="Google Shape;2334;p274"/>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5" name="Google Shape;2335;p274"/>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6" name="Google Shape;2336;p274"/>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7" name="Google Shape;2337;p274"/>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8" name="Google Shape;2338;p274"/>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39" name="Google Shape;2339;p274"/>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340" name="Google Shape;2340;p274"/>
          <p:cNvGrpSpPr/>
          <p:nvPr/>
        </p:nvGrpSpPr>
        <p:grpSpPr>
          <a:xfrm>
            <a:off x="10092867" y="3622168"/>
            <a:ext cx="2867445" cy="3377000"/>
            <a:chOff x="7569650" y="2716626"/>
            <a:chExt cx="2150584" cy="2532750"/>
          </a:xfrm>
        </p:grpSpPr>
        <p:sp>
          <p:nvSpPr>
            <p:cNvPr id="2341" name="Google Shape;2341;p274"/>
            <p:cNvSpPr/>
            <p:nvPr/>
          </p:nvSpPr>
          <p:spPr>
            <a:xfrm>
              <a:off x="8538375" y="4566075"/>
              <a:ext cx="320807" cy="683301"/>
            </a:xfrm>
            <a:custGeom>
              <a:avLst/>
              <a:gdLst/>
              <a:ahLst/>
              <a:cxnLst/>
              <a:rect l="l" t="t" r="r" b="b"/>
              <a:pathLst>
                <a:path w="8973" h="20452" extrusionOk="0">
                  <a:moveTo>
                    <a:pt x="0" y="0"/>
                  </a:moveTo>
                  <a:lnTo>
                    <a:pt x="0" y="20451"/>
                  </a:lnTo>
                  <a:lnTo>
                    <a:pt x="8973" y="20451"/>
                  </a:lnTo>
                  <a:lnTo>
                    <a:pt x="897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342" name="Google Shape;2342;p274"/>
            <p:cNvGrpSpPr/>
            <p:nvPr/>
          </p:nvGrpSpPr>
          <p:grpSpPr>
            <a:xfrm>
              <a:off x="7569650" y="2716626"/>
              <a:ext cx="2150584" cy="2021609"/>
              <a:chOff x="7036250" y="2792826"/>
              <a:chExt cx="2150584" cy="2021609"/>
            </a:xfrm>
          </p:grpSpPr>
          <p:sp>
            <p:nvSpPr>
              <p:cNvPr id="2343" name="Google Shape;2343;p274"/>
              <p:cNvSpPr/>
              <p:nvPr/>
            </p:nvSpPr>
            <p:spPr>
              <a:xfrm>
                <a:off x="7036250" y="2792826"/>
                <a:ext cx="2150584" cy="2021609"/>
              </a:xfrm>
              <a:custGeom>
                <a:avLst/>
                <a:gdLst/>
                <a:ahLst/>
                <a:cxnLst/>
                <a:rect l="l" t="t" r="r" b="b"/>
                <a:pathLst>
                  <a:path w="60152" h="69819" extrusionOk="0">
                    <a:moveTo>
                      <a:pt x="32122" y="0"/>
                    </a:moveTo>
                    <a:cubicBezTo>
                      <a:pt x="31913" y="0"/>
                      <a:pt x="31699" y="11"/>
                      <a:pt x="31479" y="31"/>
                    </a:cubicBezTo>
                    <a:cubicBezTo>
                      <a:pt x="22707" y="858"/>
                      <a:pt x="17545" y="12011"/>
                      <a:pt x="17971" y="22863"/>
                    </a:cubicBezTo>
                    <a:cubicBezTo>
                      <a:pt x="17971" y="22863"/>
                      <a:pt x="17607" y="22747"/>
                      <a:pt x="16995" y="22747"/>
                    </a:cubicBezTo>
                    <a:cubicBezTo>
                      <a:pt x="15601" y="22747"/>
                      <a:pt x="12915" y="23352"/>
                      <a:pt x="10301" y="27325"/>
                    </a:cubicBezTo>
                    <a:cubicBezTo>
                      <a:pt x="6542" y="33039"/>
                      <a:pt x="9474" y="36222"/>
                      <a:pt x="9474" y="36222"/>
                    </a:cubicBezTo>
                    <a:cubicBezTo>
                      <a:pt x="9474" y="36222"/>
                      <a:pt x="9310" y="36200"/>
                      <a:pt x="9027" y="36200"/>
                    </a:cubicBezTo>
                    <a:cubicBezTo>
                      <a:pt x="7749" y="36200"/>
                      <a:pt x="4058" y="36653"/>
                      <a:pt x="2231" y="41660"/>
                    </a:cubicBezTo>
                    <a:cubicBezTo>
                      <a:pt x="1" y="47776"/>
                      <a:pt x="5565" y="53214"/>
                      <a:pt x="5565" y="53214"/>
                    </a:cubicBezTo>
                    <a:cubicBezTo>
                      <a:pt x="5565" y="53214"/>
                      <a:pt x="4186" y="63240"/>
                      <a:pt x="11154" y="66297"/>
                    </a:cubicBezTo>
                    <a:cubicBezTo>
                      <a:pt x="12858" y="67054"/>
                      <a:pt x="14439" y="67340"/>
                      <a:pt x="15853" y="67340"/>
                    </a:cubicBezTo>
                    <a:cubicBezTo>
                      <a:pt x="20201" y="67340"/>
                      <a:pt x="22983" y="64643"/>
                      <a:pt x="22983" y="64643"/>
                    </a:cubicBezTo>
                    <a:cubicBezTo>
                      <a:pt x="22983" y="64643"/>
                      <a:pt x="25263" y="69819"/>
                      <a:pt x="31150" y="69819"/>
                    </a:cubicBezTo>
                    <a:cubicBezTo>
                      <a:pt x="31435" y="69819"/>
                      <a:pt x="31729" y="69806"/>
                      <a:pt x="32031" y="69781"/>
                    </a:cubicBezTo>
                    <a:cubicBezTo>
                      <a:pt x="38572" y="69230"/>
                      <a:pt x="40652" y="64768"/>
                      <a:pt x="40652" y="64768"/>
                    </a:cubicBezTo>
                    <a:cubicBezTo>
                      <a:pt x="40652" y="64768"/>
                      <a:pt x="41710" y="65204"/>
                      <a:pt x="43339" y="65204"/>
                    </a:cubicBezTo>
                    <a:cubicBezTo>
                      <a:pt x="46133" y="65204"/>
                      <a:pt x="50607" y="63924"/>
                      <a:pt x="54312" y="56974"/>
                    </a:cubicBezTo>
                    <a:cubicBezTo>
                      <a:pt x="60151" y="45971"/>
                      <a:pt x="52632" y="39154"/>
                      <a:pt x="52632" y="39154"/>
                    </a:cubicBezTo>
                    <a:cubicBezTo>
                      <a:pt x="52632" y="39154"/>
                      <a:pt x="56267" y="30533"/>
                      <a:pt x="52783" y="20783"/>
                    </a:cubicBezTo>
                    <a:cubicBezTo>
                      <a:pt x="50934" y="15609"/>
                      <a:pt x="47794" y="14395"/>
                      <a:pt x="45253" y="14395"/>
                    </a:cubicBezTo>
                    <a:cubicBezTo>
                      <a:pt x="43006" y="14395"/>
                      <a:pt x="41229" y="15345"/>
                      <a:pt x="41229" y="15345"/>
                    </a:cubicBezTo>
                    <a:cubicBezTo>
                      <a:pt x="41229" y="15345"/>
                      <a:pt x="40300" y="0"/>
                      <a:pt x="321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44" name="Google Shape;2344;p274"/>
              <p:cNvSpPr/>
              <p:nvPr/>
            </p:nvSpPr>
            <p:spPr>
              <a:xfrm>
                <a:off x="7544369" y="3544921"/>
                <a:ext cx="324382" cy="285116"/>
              </a:xfrm>
              <a:custGeom>
                <a:avLst/>
                <a:gdLst/>
                <a:ahLst/>
                <a:cxnLst/>
                <a:rect l="l" t="t" r="r" b="b"/>
                <a:pathLst>
                  <a:path w="9073" h="9153" extrusionOk="0">
                    <a:moveTo>
                      <a:pt x="4053" y="1"/>
                    </a:moveTo>
                    <a:cubicBezTo>
                      <a:pt x="3999" y="1"/>
                      <a:pt x="3943" y="5"/>
                      <a:pt x="3885" y="15"/>
                    </a:cubicBezTo>
                    <a:cubicBezTo>
                      <a:pt x="2206" y="291"/>
                      <a:pt x="2757" y="3524"/>
                      <a:pt x="2757" y="3524"/>
                    </a:cubicBezTo>
                    <a:cubicBezTo>
                      <a:pt x="2757" y="3524"/>
                      <a:pt x="2291" y="3430"/>
                      <a:pt x="1742" y="3430"/>
                    </a:cubicBezTo>
                    <a:cubicBezTo>
                      <a:pt x="956" y="3430"/>
                      <a:pt x="0" y="3622"/>
                      <a:pt x="0" y="4551"/>
                    </a:cubicBezTo>
                    <a:cubicBezTo>
                      <a:pt x="0" y="6130"/>
                      <a:pt x="2481" y="6231"/>
                      <a:pt x="2481" y="6231"/>
                    </a:cubicBezTo>
                    <a:cubicBezTo>
                      <a:pt x="2481" y="6231"/>
                      <a:pt x="451" y="8536"/>
                      <a:pt x="2131" y="9088"/>
                    </a:cubicBezTo>
                    <a:cubicBezTo>
                      <a:pt x="2264" y="9132"/>
                      <a:pt x="2393" y="9153"/>
                      <a:pt x="2518" y="9153"/>
                    </a:cubicBezTo>
                    <a:cubicBezTo>
                      <a:pt x="3929" y="9153"/>
                      <a:pt x="4712" y="6506"/>
                      <a:pt x="4712" y="6506"/>
                    </a:cubicBezTo>
                    <a:cubicBezTo>
                      <a:pt x="4712" y="6506"/>
                      <a:pt x="5581" y="8462"/>
                      <a:pt x="6566" y="8462"/>
                    </a:cubicBezTo>
                    <a:cubicBezTo>
                      <a:pt x="6690" y="8462"/>
                      <a:pt x="6816" y="8431"/>
                      <a:pt x="6943" y="8361"/>
                    </a:cubicBezTo>
                    <a:cubicBezTo>
                      <a:pt x="8045" y="7709"/>
                      <a:pt x="7018" y="5378"/>
                      <a:pt x="7018" y="5378"/>
                    </a:cubicBezTo>
                    <a:cubicBezTo>
                      <a:pt x="7018" y="5378"/>
                      <a:pt x="9073" y="4100"/>
                      <a:pt x="8146" y="2145"/>
                    </a:cubicBezTo>
                    <a:cubicBezTo>
                      <a:pt x="7935" y="1702"/>
                      <a:pt x="7686" y="1531"/>
                      <a:pt x="7427" y="1531"/>
                    </a:cubicBezTo>
                    <a:cubicBezTo>
                      <a:pt x="6543" y="1531"/>
                      <a:pt x="5539" y="3524"/>
                      <a:pt x="5539" y="3524"/>
                    </a:cubicBezTo>
                    <a:cubicBezTo>
                      <a:pt x="5539" y="3524"/>
                      <a:pt x="5539" y="1"/>
                      <a:pt x="4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45" name="Google Shape;2345;p274"/>
              <p:cNvSpPr/>
              <p:nvPr/>
            </p:nvSpPr>
            <p:spPr>
              <a:xfrm>
                <a:off x="7659072" y="3654662"/>
                <a:ext cx="78870" cy="65602"/>
              </a:xfrm>
              <a:custGeom>
                <a:avLst/>
                <a:gdLst/>
                <a:ahLst/>
                <a:cxnLst/>
                <a:rect l="l" t="t" r="r" b="b"/>
                <a:pathLst>
                  <a:path w="2206" h="2106" extrusionOk="0">
                    <a:moveTo>
                      <a:pt x="1103" y="1"/>
                    </a:moveTo>
                    <a:cubicBezTo>
                      <a:pt x="476" y="1"/>
                      <a:pt x="0" y="477"/>
                      <a:pt x="0" y="1053"/>
                    </a:cubicBezTo>
                    <a:cubicBezTo>
                      <a:pt x="0" y="1630"/>
                      <a:pt x="476" y="2106"/>
                      <a:pt x="1103" y="2106"/>
                    </a:cubicBezTo>
                    <a:cubicBezTo>
                      <a:pt x="1705" y="2106"/>
                      <a:pt x="2206" y="1630"/>
                      <a:pt x="2206" y="1053"/>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46" name="Google Shape;2346;p274"/>
              <p:cNvSpPr/>
              <p:nvPr/>
            </p:nvSpPr>
            <p:spPr>
              <a:xfrm>
                <a:off x="8611628" y="4107024"/>
                <a:ext cx="317268" cy="285116"/>
              </a:xfrm>
              <a:custGeom>
                <a:avLst/>
                <a:gdLst/>
                <a:ahLst/>
                <a:cxnLst/>
                <a:rect l="l" t="t" r="r" b="b"/>
                <a:pathLst>
                  <a:path w="8874" h="9153" extrusionOk="0">
                    <a:moveTo>
                      <a:pt x="4820" y="1"/>
                    </a:moveTo>
                    <a:cubicBezTo>
                      <a:pt x="3334" y="1"/>
                      <a:pt x="3334" y="3524"/>
                      <a:pt x="3334" y="3524"/>
                    </a:cubicBezTo>
                    <a:cubicBezTo>
                      <a:pt x="3334" y="3524"/>
                      <a:pt x="2439" y="2227"/>
                      <a:pt x="1610" y="2227"/>
                    </a:cubicBezTo>
                    <a:cubicBezTo>
                      <a:pt x="1287" y="2227"/>
                      <a:pt x="974" y="2424"/>
                      <a:pt x="728" y="2973"/>
                    </a:cubicBezTo>
                    <a:cubicBezTo>
                      <a:pt x="1" y="4602"/>
                      <a:pt x="1856" y="5379"/>
                      <a:pt x="1856" y="5379"/>
                    </a:cubicBezTo>
                    <a:cubicBezTo>
                      <a:pt x="1856" y="5379"/>
                      <a:pt x="828" y="7684"/>
                      <a:pt x="1931" y="8336"/>
                    </a:cubicBezTo>
                    <a:cubicBezTo>
                      <a:pt x="2061" y="8411"/>
                      <a:pt x="2190" y="8444"/>
                      <a:pt x="2317" y="8444"/>
                    </a:cubicBezTo>
                    <a:cubicBezTo>
                      <a:pt x="3298" y="8444"/>
                      <a:pt x="4161" y="6481"/>
                      <a:pt x="4161" y="6481"/>
                    </a:cubicBezTo>
                    <a:cubicBezTo>
                      <a:pt x="4161" y="6481"/>
                      <a:pt x="4946" y="9153"/>
                      <a:pt x="6359" y="9153"/>
                    </a:cubicBezTo>
                    <a:cubicBezTo>
                      <a:pt x="6482" y="9153"/>
                      <a:pt x="6610" y="9132"/>
                      <a:pt x="6743" y="9088"/>
                    </a:cubicBezTo>
                    <a:cubicBezTo>
                      <a:pt x="8422" y="8537"/>
                      <a:pt x="6392" y="6206"/>
                      <a:pt x="6392" y="6206"/>
                    </a:cubicBezTo>
                    <a:cubicBezTo>
                      <a:pt x="6392" y="6206"/>
                      <a:pt x="8873" y="6130"/>
                      <a:pt x="8873" y="4552"/>
                    </a:cubicBezTo>
                    <a:cubicBezTo>
                      <a:pt x="8873" y="3622"/>
                      <a:pt x="7917" y="3431"/>
                      <a:pt x="7131" y="3431"/>
                    </a:cubicBezTo>
                    <a:cubicBezTo>
                      <a:pt x="6582" y="3431"/>
                      <a:pt x="6116" y="3524"/>
                      <a:pt x="6116" y="3524"/>
                    </a:cubicBezTo>
                    <a:cubicBezTo>
                      <a:pt x="6116" y="3524"/>
                      <a:pt x="6668" y="291"/>
                      <a:pt x="4988" y="15"/>
                    </a:cubicBezTo>
                    <a:cubicBezTo>
                      <a:pt x="4930" y="5"/>
                      <a:pt x="4874" y="1"/>
                      <a:pt x="48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47" name="Google Shape;2347;p274"/>
              <p:cNvSpPr/>
              <p:nvPr/>
            </p:nvSpPr>
            <p:spPr>
              <a:xfrm>
                <a:off x="8735306" y="4216765"/>
                <a:ext cx="78906" cy="65633"/>
              </a:xfrm>
              <a:custGeom>
                <a:avLst/>
                <a:gdLst/>
                <a:ahLst/>
                <a:cxnLst/>
                <a:rect l="l" t="t" r="r" b="b"/>
                <a:pathLst>
                  <a:path w="2207" h="2107" extrusionOk="0">
                    <a:moveTo>
                      <a:pt x="1103" y="1"/>
                    </a:moveTo>
                    <a:cubicBezTo>
                      <a:pt x="477" y="1"/>
                      <a:pt x="1" y="477"/>
                      <a:pt x="1" y="1054"/>
                    </a:cubicBezTo>
                    <a:cubicBezTo>
                      <a:pt x="1" y="1630"/>
                      <a:pt x="477" y="2106"/>
                      <a:pt x="1103" y="2106"/>
                    </a:cubicBezTo>
                    <a:cubicBezTo>
                      <a:pt x="1705" y="2106"/>
                      <a:pt x="2206" y="1630"/>
                      <a:pt x="2206" y="1054"/>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48" name="Google Shape;2348;p274"/>
              <p:cNvSpPr/>
              <p:nvPr/>
            </p:nvSpPr>
            <p:spPr>
              <a:xfrm>
                <a:off x="7990487" y="4378964"/>
                <a:ext cx="361279" cy="317699"/>
              </a:xfrm>
              <a:custGeom>
                <a:avLst/>
                <a:gdLst/>
                <a:ahLst/>
                <a:cxnLst/>
                <a:rect l="l" t="t" r="r" b="b"/>
                <a:pathLst>
                  <a:path w="10105" h="10199" extrusionOk="0">
                    <a:moveTo>
                      <a:pt x="5142" y="1"/>
                    </a:moveTo>
                    <a:cubicBezTo>
                      <a:pt x="4991" y="1"/>
                      <a:pt x="4824" y="34"/>
                      <a:pt x="4641" y="107"/>
                    </a:cubicBezTo>
                    <a:cubicBezTo>
                      <a:pt x="2511" y="934"/>
                      <a:pt x="3639" y="3892"/>
                      <a:pt x="3639" y="3892"/>
                    </a:cubicBezTo>
                    <a:cubicBezTo>
                      <a:pt x="3639" y="3892"/>
                      <a:pt x="3611" y="3891"/>
                      <a:pt x="3561" y="3891"/>
                    </a:cubicBezTo>
                    <a:cubicBezTo>
                      <a:pt x="3034" y="3891"/>
                      <a:pt x="0" y="3975"/>
                      <a:pt x="756" y="5922"/>
                    </a:cubicBezTo>
                    <a:cubicBezTo>
                      <a:pt x="1069" y="6727"/>
                      <a:pt x="1596" y="6977"/>
                      <a:pt x="2131" y="6977"/>
                    </a:cubicBezTo>
                    <a:cubicBezTo>
                      <a:pt x="3012" y="6977"/>
                      <a:pt x="3914" y="6298"/>
                      <a:pt x="3914" y="6298"/>
                    </a:cubicBezTo>
                    <a:lnTo>
                      <a:pt x="3914" y="6298"/>
                    </a:lnTo>
                    <a:cubicBezTo>
                      <a:pt x="3914" y="6298"/>
                      <a:pt x="2611" y="9907"/>
                      <a:pt x="3714" y="10182"/>
                    </a:cubicBezTo>
                    <a:cubicBezTo>
                      <a:pt x="3759" y="10193"/>
                      <a:pt x="3803" y="10199"/>
                      <a:pt x="3847" y="10199"/>
                    </a:cubicBezTo>
                    <a:cubicBezTo>
                      <a:pt x="4906" y="10199"/>
                      <a:pt x="5669" y="7125"/>
                      <a:pt x="5669" y="7125"/>
                    </a:cubicBezTo>
                    <a:cubicBezTo>
                      <a:pt x="5669" y="7125"/>
                      <a:pt x="6517" y="8283"/>
                      <a:pt x="7661" y="8283"/>
                    </a:cubicBezTo>
                    <a:cubicBezTo>
                      <a:pt x="7935" y="8283"/>
                      <a:pt x="8226" y="8217"/>
                      <a:pt x="8526" y="8052"/>
                    </a:cubicBezTo>
                    <a:cubicBezTo>
                      <a:pt x="10105" y="7225"/>
                      <a:pt x="8175" y="5195"/>
                      <a:pt x="8175" y="5195"/>
                    </a:cubicBezTo>
                    <a:cubicBezTo>
                      <a:pt x="8175" y="5195"/>
                      <a:pt x="10105" y="3441"/>
                      <a:pt x="9453" y="2137"/>
                    </a:cubicBezTo>
                    <a:cubicBezTo>
                      <a:pt x="9340" y="1902"/>
                      <a:pt x="9178" y="1806"/>
                      <a:pt x="8988" y="1806"/>
                    </a:cubicBezTo>
                    <a:cubicBezTo>
                      <a:pt x="8127" y="1806"/>
                      <a:pt x="6696" y="3791"/>
                      <a:pt x="6696" y="3791"/>
                    </a:cubicBezTo>
                    <a:cubicBezTo>
                      <a:pt x="6696" y="3791"/>
                      <a:pt x="6759" y="1"/>
                      <a:pt x="514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49" name="Google Shape;2349;p274"/>
              <p:cNvSpPr/>
              <p:nvPr/>
            </p:nvSpPr>
            <p:spPr>
              <a:xfrm>
                <a:off x="8147453" y="4504872"/>
                <a:ext cx="88738" cy="61708"/>
              </a:xfrm>
              <a:custGeom>
                <a:avLst/>
                <a:gdLst/>
                <a:ahLst/>
                <a:cxnLst/>
                <a:rect l="l" t="t" r="r" b="b"/>
                <a:pathLst>
                  <a:path w="2482" h="1981" extrusionOk="0">
                    <a:moveTo>
                      <a:pt x="1254" y="0"/>
                    </a:moveTo>
                    <a:cubicBezTo>
                      <a:pt x="552" y="0"/>
                      <a:pt x="0" y="451"/>
                      <a:pt x="0" y="1003"/>
                    </a:cubicBezTo>
                    <a:cubicBezTo>
                      <a:pt x="0" y="1529"/>
                      <a:pt x="552" y="1980"/>
                      <a:pt x="1254" y="1980"/>
                    </a:cubicBezTo>
                    <a:cubicBezTo>
                      <a:pt x="1930" y="1980"/>
                      <a:pt x="2482" y="1529"/>
                      <a:pt x="2482" y="1003"/>
                    </a:cubicBezTo>
                    <a:cubicBezTo>
                      <a:pt x="2482" y="451"/>
                      <a:pt x="1930" y="0"/>
                      <a:pt x="12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50" name="Google Shape;2350;p274"/>
              <p:cNvSpPr/>
              <p:nvPr/>
            </p:nvSpPr>
            <p:spPr>
              <a:xfrm>
                <a:off x="7418051" y="4165039"/>
                <a:ext cx="337825" cy="262750"/>
              </a:xfrm>
              <a:custGeom>
                <a:avLst/>
                <a:gdLst/>
                <a:ahLst/>
                <a:cxnLst/>
                <a:rect l="l" t="t" r="r" b="b"/>
                <a:pathLst>
                  <a:path w="9449" h="8435" extrusionOk="0">
                    <a:moveTo>
                      <a:pt x="6305" y="0"/>
                    </a:moveTo>
                    <a:cubicBezTo>
                      <a:pt x="5510" y="0"/>
                      <a:pt x="4261" y="2128"/>
                      <a:pt x="4261" y="2128"/>
                    </a:cubicBezTo>
                    <a:cubicBezTo>
                      <a:pt x="4261" y="2128"/>
                      <a:pt x="2842" y="92"/>
                      <a:pt x="1911" y="92"/>
                    </a:cubicBezTo>
                    <a:cubicBezTo>
                      <a:pt x="1702" y="92"/>
                      <a:pt x="1517" y="195"/>
                      <a:pt x="1378" y="449"/>
                    </a:cubicBezTo>
                    <a:cubicBezTo>
                      <a:pt x="652" y="1827"/>
                      <a:pt x="2030" y="3406"/>
                      <a:pt x="2030" y="3406"/>
                    </a:cubicBezTo>
                    <a:cubicBezTo>
                      <a:pt x="2030" y="3406"/>
                      <a:pt x="0" y="4334"/>
                      <a:pt x="727" y="5537"/>
                    </a:cubicBezTo>
                    <a:cubicBezTo>
                      <a:pt x="934" y="5868"/>
                      <a:pt x="1226" y="5989"/>
                      <a:pt x="1539" y="5989"/>
                    </a:cubicBezTo>
                    <a:cubicBezTo>
                      <a:pt x="2361" y="5989"/>
                      <a:pt x="3333" y="5161"/>
                      <a:pt x="3333" y="5161"/>
                    </a:cubicBezTo>
                    <a:lnTo>
                      <a:pt x="3333" y="5161"/>
                    </a:lnTo>
                    <a:cubicBezTo>
                      <a:pt x="3333" y="5161"/>
                      <a:pt x="2582" y="8143"/>
                      <a:pt x="4336" y="8419"/>
                    </a:cubicBezTo>
                    <a:cubicBezTo>
                      <a:pt x="4403" y="8429"/>
                      <a:pt x="4466" y="8434"/>
                      <a:pt x="4526" y="8434"/>
                    </a:cubicBezTo>
                    <a:cubicBezTo>
                      <a:pt x="6067" y="8434"/>
                      <a:pt x="5464" y="5161"/>
                      <a:pt x="5464" y="5161"/>
                    </a:cubicBezTo>
                    <a:lnTo>
                      <a:pt x="5464" y="5161"/>
                    </a:lnTo>
                    <a:cubicBezTo>
                      <a:pt x="5464" y="5161"/>
                      <a:pt x="6321" y="5862"/>
                      <a:pt x="7198" y="5862"/>
                    </a:cubicBezTo>
                    <a:cubicBezTo>
                      <a:pt x="7636" y="5862"/>
                      <a:pt x="8079" y="5687"/>
                      <a:pt x="8421" y="5161"/>
                    </a:cubicBezTo>
                    <a:cubicBezTo>
                      <a:pt x="9449" y="3607"/>
                      <a:pt x="6667" y="2755"/>
                      <a:pt x="6667" y="2755"/>
                    </a:cubicBezTo>
                    <a:cubicBezTo>
                      <a:pt x="6667" y="2755"/>
                      <a:pt x="7394" y="1752"/>
                      <a:pt x="6742" y="349"/>
                    </a:cubicBezTo>
                    <a:cubicBezTo>
                      <a:pt x="6630" y="102"/>
                      <a:pt x="6478" y="0"/>
                      <a:pt x="63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51" name="Google Shape;2351;p274"/>
              <p:cNvSpPr/>
              <p:nvPr/>
            </p:nvSpPr>
            <p:spPr>
              <a:xfrm>
                <a:off x="7531196" y="4259241"/>
                <a:ext cx="76186" cy="62586"/>
              </a:xfrm>
              <a:custGeom>
                <a:avLst/>
                <a:gdLst/>
                <a:ahLst/>
                <a:cxnLst/>
                <a:rect l="l" t="t" r="r" b="b"/>
                <a:pathLst>
                  <a:path w="2207" h="2081" extrusionOk="0">
                    <a:moveTo>
                      <a:pt x="1104" y="1"/>
                    </a:moveTo>
                    <a:cubicBezTo>
                      <a:pt x="477" y="1"/>
                      <a:pt x="1" y="452"/>
                      <a:pt x="1" y="1053"/>
                    </a:cubicBezTo>
                    <a:cubicBezTo>
                      <a:pt x="1" y="1630"/>
                      <a:pt x="477" y="2081"/>
                      <a:pt x="1104" y="2081"/>
                    </a:cubicBezTo>
                    <a:cubicBezTo>
                      <a:pt x="1705" y="2081"/>
                      <a:pt x="2207" y="1630"/>
                      <a:pt x="2207" y="1053"/>
                    </a:cubicBezTo>
                    <a:cubicBezTo>
                      <a:pt x="2207" y="452"/>
                      <a:pt x="1705" y="1"/>
                      <a:pt x="1104"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52" name="Google Shape;2352;p274"/>
              <p:cNvSpPr/>
              <p:nvPr/>
            </p:nvSpPr>
            <p:spPr>
              <a:xfrm>
                <a:off x="8055556" y="3758081"/>
                <a:ext cx="337861" cy="271098"/>
              </a:xfrm>
              <a:custGeom>
                <a:avLst/>
                <a:gdLst/>
                <a:ahLst/>
                <a:cxnLst/>
                <a:rect l="l" t="t" r="r" b="b"/>
                <a:pathLst>
                  <a:path w="9450" h="8703" extrusionOk="0">
                    <a:moveTo>
                      <a:pt x="6176" y="0"/>
                    </a:moveTo>
                    <a:cubicBezTo>
                      <a:pt x="6156" y="0"/>
                      <a:pt x="6137" y="1"/>
                      <a:pt x="6116" y="2"/>
                    </a:cubicBezTo>
                    <a:cubicBezTo>
                      <a:pt x="4713" y="103"/>
                      <a:pt x="3710" y="3887"/>
                      <a:pt x="3710" y="3887"/>
                    </a:cubicBezTo>
                    <a:cubicBezTo>
                      <a:pt x="3710" y="3887"/>
                      <a:pt x="2423" y="2433"/>
                      <a:pt x="1543" y="2433"/>
                    </a:cubicBezTo>
                    <a:cubicBezTo>
                      <a:pt x="1292" y="2433"/>
                      <a:pt x="1073" y="2553"/>
                      <a:pt x="928" y="2859"/>
                    </a:cubicBezTo>
                    <a:cubicBezTo>
                      <a:pt x="276" y="4263"/>
                      <a:pt x="2307" y="5291"/>
                      <a:pt x="2307" y="5291"/>
                    </a:cubicBezTo>
                    <a:cubicBezTo>
                      <a:pt x="2307" y="5291"/>
                      <a:pt x="1" y="7421"/>
                      <a:pt x="1580" y="8423"/>
                    </a:cubicBezTo>
                    <a:cubicBezTo>
                      <a:pt x="1826" y="8584"/>
                      <a:pt x="2070" y="8651"/>
                      <a:pt x="2306" y="8651"/>
                    </a:cubicBezTo>
                    <a:cubicBezTo>
                      <a:pt x="3584" y="8651"/>
                      <a:pt x="4637" y="6669"/>
                      <a:pt x="4637" y="6669"/>
                    </a:cubicBezTo>
                    <a:cubicBezTo>
                      <a:pt x="4637" y="6669"/>
                      <a:pt x="5427" y="8703"/>
                      <a:pt x="6492" y="8703"/>
                    </a:cubicBezTo>
                    <a:cubicBezTo>
                      <a:pt x="6517" y="8703"/>
                      <a:pt x="6542" y="8701"/>
                      <a:pt x="6567" y="8699"/>
                    </a:cubicBezTo>
                    <a:cubicBezTo>
                      <a:pt x="7695" y="8624"/>
                      <a:pt x="7144" y="5742"/>
                      <a:pt x="7144" y="5742"/>
                    </a:cubicBezTo>
                    <a:cubicBezTo>
                      <a:pt x="7144" y="5742"/>
                      <a:pt x="9449" y="5291"/>
                      <a:pt x="8898" y="4163"/>
                    </a:cubicBezTo>
                    <a:cubicBezTo>
                      <a:pt x="8480" y="3326"/>
                      <a:pt x="7355" y="3225"/>
                      <a:pt x="6836" y="3225"/>
                    </a:cubicBezTo>
                    <a:cubicBezTo>
                      <a:pt x="6671" y="3225"/>
                      <a:pt x="6567" y="3235"/>
                      <a:pt x="6567" y="3235"/>
                    </a:cubicBezTo>
                    <a:cubicBezTo>
                      <a:pt x="6567" y="3235"/>
                      <a:pt x="7467" y="0"/>
                      <a:pt x="61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353" name="Google Shape;2353;p274"/>
            <p:cNvSpPr/>
            <p:nvPr/>
          </p:nvSpPr>
          <p:spPr>
            <a:xfrm>
              <a:off x="8713516" y="3786572"/>
              <a:ext cx="88738" cy="61708"/>
            </a:xfrm>
            <a:custGeom>
              <a:avLst/>
              <a:gdLst/>
              <a:ahLst/>
              <a:cxnLst/>
              <a:rect l="l" t="t" r="r" b="b"/>
              <a:pathLst>
                <a:path w="2482" h="1981" extrusionOk="0">
                  <a:moveTo>
                    <a:pt x="1254" y="0"/>
                  </a:moveTo>
                  <a:cubicBezTo>
                    <a:pt x="552" y="0"/>
                    <a:pt x="0" y="451"/>
                    <a:pt x="0" y="1003"/>
                  </a:cubicBezTo>
                  <a:cubicBezTo>
                    <a:pt x="0" y="1529"/>
                    <a:pt x="552" y="1980"/>
                    <a:pt x="1254" y="1980"/>
                  </a:cubicBezTo>
                  <a:cubicBezTo>
                    <a:pt x="1930" y="1980"/>
                    <a:pt x="2482" y="1529"/>
                    <a:pt x="2482" y="1003"/>
                  </a:cubicBezTo>
                  <a:cubicBezTo>
                    <a:pt x="2482" y="451"/>
                    <a:pt x="1930" y="0"/>
                    <a:pt x="12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354" name="Google Shape;2354;p274"/>
            <p:cNvGrpSpPr/>
            <p:nvPr/>
          </p:nvGrpSpPr>
          <p:grpSpPr>
            <a:xfrm>
              <a:off x="9086769" y="3332096"/>
              <a:ext cx="324382" cy="285116"/>
              <a:chOff x="7544369" y="3544921"/>
              <a:chExt cx="324382" cy="285116"/>
            </a:xfrm>
          </p:grpSpPr>
          <p:sp>
            <p:nvSpPr>
              <p:cNvPr id="2355" name="Google Shape;2355;p274"/>
              <p:cNvSpPr/>
              <p:nvPr/>
            </p:nvSpPr>
            <p:spPr>
              <a:xfrm>
                <a:off x="7544369" y="3544921"/>
                <a:ext cx="324382" cy="285116"/>
              </a:xfrm>
              <a:custGeom>
                <a:avLst/>
                <a:gdLst/>
                <a:ahLst/>
                <a:cxnLst/>
                <a:rect l="l" t="t" r="r" b="b"/>
                <a:pathLst>
                  <a:path w="9073" h="9153" extrusionOk="0">
                    <a:moveTo>
                      <a:pt x="4053" y="1"/>
                    </a:moveTo>
                    <a:cubicBezTo>
                      <a:pt x="3999" y="1"/>
                      <a:pt x="3943" y="5"/>
                      <a:pt x="3885" y="15"/>
                    </a:cubicBezTo>
                    <a:cubicBezTo>
                      <a:pt x="2206" y="291"/>
                      <a:pt x="2757" y="3524"/>
                      <a:pt x="2757" y="3524"/>
                    </a:cubicBezTo>
                    <a:cubicBezTo>
                      <a:pt x="2757" y="3524"/>
                      <a:pt x="2291" y="3430"/>
                      <a:pt x="1742" y="3430"/>
                    </a:cubicBezTo>
                    <a:cubicBezTo>
                      <a:pt x="956" y="3430"/>
                      <a:pt x="0" y="3622"/>
                      <a:pt x="0" y="4551"/>
                    </a:cubicBezTo>
                    <a:cubicBezTo>
                      <a:pt x="0" y="6130"/>
                      <a:pt x="2481" y="6231"/>
                      <a:pt x="2481" y="6231"/>
                    </a:cubicBezTo>
                    <a:cubicBezTo>
                      <a:pt x="2481" y="6231"/>
                      <a:pt x="451" y="8536"/>
                      <a:pt x="2131" y="9088"/>
                    </a:cubicBezTo>
                    <a:cubicBezTo>
                      <a:pt x="2264" y="9132"/>
                      <a:pt x="2393" y="9153"/>
                      <a:pt x="2518" y="9153"/>
                    </a:cubicBezTo>
                    <a:cubicBezTo>
                      <a:pt x="3929" y="9153"/>
                      <a:pt x="4712" y="6506"/>
                      <a:pt x="4712" y="6506"/>
                    </a:cubicBezTo>
                    <a:cubicBezTo>
                      <a:pt x="4712" y="6506"/>
                      <a:pt x="5581" y="8462"/>
                      <a:pt x="6566" y="8462"/>
                    </a:cubicBezTo>
                    <a:cubicBezTo>
                      <a:pt x="6690" y="8462"/>
                      <a:pt x="6816" y="8431"/>
                      <a:pt x="6943" y="8361"/>
                    </a:cubicBezTo>
                    <a:cubicBezTo>
                      <a:pt x="8045" y="7709"/>
                      <a:pt x="7018" y="5378"/>
                      <a:pt x="7018" y="5378"/>
                    </a:cubicBezTo>
                    <a:cubicBezTo>
                      <a:pt x="7018" y="5378"/>
                      <a:pt x="9073" y="4100"/>
                      <a:pt x="8146" y="2145"/>
                    </a:cubicBezTo>
                    <a:cubicBezTo>
                      <a:pt x="7935" y="1702"/>
                      <a:pt x="7686" y="1531"/>
                      <a:pt x="7427" y="1531"/>
                    </a:cubicBezTo>
                    <a:cubicBezTo>
                      <a:pt x="6543" y="1531"/>
                      <a:pt x="5539" y="3524"/>
                      <a:pt x="5539" y="3524"/>
                    </a:cubicBezTo>
                    <a:cubicBezTo>
                      <a:pt x="5539" y="3524"/>
                      <a:pt x="5539" y="1"/>
                      <a:pt x="4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56" name="Google Shape;2356;p274"/>
              <p:cNvSpPr/>
              <p:nvPr/>
            </p:nvSpPr>
            <p:spPr>
              <a:xfrm>
                <a:off x="7659072" y="3654662"/>
                <a:ext cx="78870" cy="65602"/>
              </a:xfrm>
              <a:custGeom>
                <a:avLst/>
                <a:gdLst/>
                <a:ahLst/>
                <a:cxnLst/>
                <a:rect l="l" t="t" r="r" b="b"/>
                <a:pathLst>
                  <a:path w="2206" h="2106" extrusionOk="0">
                    <a:moveTo>
                      <a:pt x="1103" y="1"/>
                    </a:moveTo>
                    <a:cubicBezTo>
                      <a:pt x="476" y="1"/>
                      <a:pt x="0" y="477"/>
                      <a:pt x="0" y="1053"/>
                    </a:cubicBezTo>
                    <a:cubicBezTo>
                      <a:pt x="0" y="1630"/>
                      <a:pt x="476" y="2106"/>
                      <a:pt x="1103" y="2106"/>
                    </a:cubicBezTo>
                    <a:cubicBezTo>
                      <a:pt x="1705" y="2106"/>
                      <a:pt x="2206" y="1630"/>
                      <a:pt x="2206" y="1053"/>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357" name="Google Shape;2357;p274"/>
            <p:cNvGrpSpPr/>
            <p:nvPr/>
          </p:nvGrpSpPr>
          <p:grpSpPr>
            <a:xfrm>
              <a:off x="8534969" y="3087721"/>
              <a:ext cx="324382" cy="285116"/>
              <a:chOff x="7544369" y="3544921"/>
              <a:chExt cx="324382" cy="285116"/>
            </a:xfrm>
          </p:grpSpPr>
          <p:sp>
            <p:nvSpPr>
              <p:cNvPr id="2358" name="Google Shape;2358;p274"/>
              <p:cNvSpPr/>
              <p:nvPr/>
            </p:nvSpPr>
            <p:spPr>
              <a:xfrm>
                <a:off x="7544369" y="3544921"/>
                <a:ext cx="324382" cy="285116"/>
              </a:xfrm>
              <a:custGeom>
                <a:avLst/>
                <a:gdLst/>
                <a:ahLst/>
                <a:cxnLst/>
                <a:rect l="l" t="t" r="r" b="b"/>
                <a:pathLst>
                  <a:path w="9073" h="9153" extrusionOk="0">
                    <a:moveTo>
                      <a:pt x="4053" y="1"/>
                    </a:moveTo>
                    <a:cubicBezTo>
                      <a:pt x="3999" y="1"/>
                      <a:pt x="3943" y="5"/>
                      <a:pt x="3885" y="15"/>
                    </a:cubicBezTo>
                    <a:cubicBezTo>
                      <a:pt x="2206" y="291"/>
                      <a:pt x="2757" y="3524"/>
                      <a:pt x="2757" y="3524"/>
                    </a:cubicBezTo>
                    <a:cubicBezTo>
                      <a:pt x="2757" y="3524"/>
                      <a:pt x="2291" y="3430"/>
                      <a:pt x="1742" y="3430"/>
                    </a:cubicBezTo>
                    <a:cubicBezTo>
                      <a:pt x="956" y="3430"/>
                      <a:pt x="0" y="3622"/>
                      <a:pt x="0" y="4551"/>
                    </a:cubicBezTo>
                    <a:cubicBezTo>
                      <a:pt x="0" y="6130"/>
                      <a:pt x="2481" y="6231"/>
                      <a:pt x="2481" y="6231"/>
                    </a:cubicBezTo>
                    <a:cubicBezTo>
                      <a:pt x="2481" y="6231"/>
                      <a:pt x="451" y="8536"/>
                      <a:pt x="2131" y="9088"/>
                    </a:cubicBezTo>
                    <a:cubicBezTo>
                      <a:pt x="2264" y="9132"/>
                      <a:pt x="2393" y="9153"/>
                      <a:pt x="2518" y="9153"/>
                    </a:cubicBezTo>
                    <a:cubicBezTo>
                      <a:pt x="3929" y="9153"/>
                      <a:pt x="4712" y="6506"/>
                      <a:pt x="4712" y="6506"/>
                    </a:cubicBezTo>
                    <a:cubicBezTo>
                      <a:pt x="4712" y="6506"/>
                      <a:pt x="5581" y="8462"/>
                      <a:pt x="6566" y="8462"/>
                    </a:cubicBezTo>
                    <a:cubicBezTo>
                      <a:pt x="6690" y="8462"/>
                      <a:pt x="6816" y="8431"/>
                      <a:pt x="6943" y="8361"/>
                    </a:cubicBezTo>
                    <a:cubicBezTo>
                      <a:pt x="8045" y="7709"/>
                      <a:pt x="7018" y="5378"/>
                      <a:pt x="7018" y="5378"/>
                    </a:cubicBezTo>
                    <a:cubicBezTo>
                      <a:pt x="7018" y="5378"/>
                      <a:pt x="9073" y="4100"/>
                      <a:pt x="8146" y="2145"/>
                    </a:cubicBezTo>
                    <a:cubicBezTo>
                      <a:pt x="7935" y="1702"/>
                      <a:pt x="7686" y="1531"/>
                      <a:pt x="7427" y="1531"/>
                    </a:cubicBezTo>
                    <a:cubicBezTo>
                      <a:pt x="6543" y="1531"/>
                      <a:pt x="5539" y="3524"/>
                      <a:pt x="5539" y="3524"/>
                    </a:cubicBezTo>
                    <a:cubicBezTo>
                      <a:pt x="5539" y="3524"/>
                      <a:pt x="5539" y="1"/>
                      <a:pt x="4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59" name="Google Shape;2359;p274"/>
              <p:cNvSpPr/>
              <p:nvPr/>
            </p:nvSpPr>
            <p:spPr>
              <a:xfrm>
                <a:off x="7659072" y="3654662"/>
                <a:ext cx="78870" cy="65602"/>
              </a:xfrm>
              <a:custGeom>
                <a:avLst/>
                <a:gdLst/>
                <a:ahLst/>
                <a:cxnLst/>
                <a:rect l="l" t="t" r="r" b="b"/>
                <a:pathLst>
                  <a:path w="2206" h="2106" extrusionOk="0">
                    <a:moveTo>
                      <a:pt x="1103" y="1"/>
                    </a:moveTo>
                    <a:cubicBezTo>
                      <a:pt x="476" y="1"/>
                      <a:pt x="0" y="477"/>
                      <a:pt x="0" y="1053"/>
                    </a:cubicBezTo>
                    <a:cubicBezTo>
                      <a:pt x="0" y="1630"/>
                      <a:pt x="476" y="2106"/>
                      <a:pt x="1103" y="2106"/>
                    </a:cubicBezTo>
                    <a:cubicBezTo>
                      <a:pt x="1705" y="2106"/>
                      <a:pt x="2206" y="1630"/>
                      <a:pt x="2206" y="1053"/>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2360" name="Google Shape;2360;p274"/>
          <p:cNvGrpSpPr/>
          <p:nvPr/>
        </p:nvGrpSpPr>
        <p:grpSpPr>
          <a:xfrm>
            <a:off x="-811452" y="2610051"/>
            <a:ext cx="2929121" cy="4332997"/>
            <a:chOff x="-608589" y="1957538"/>
            <a:chExt cx="2196841" cy="3249748"/>
          </a:xfrm>
        </p:grpSpPr>
        <p:sp>
          <p:nvSpPr>
            <p:cNvPr id="2361" name="Google Shape;2361;p274"/>
            <p:cNvSpPr/>
            <p:nvPr/>
          </p:nvSpPr>
          <p:spPr>
            <a:xfrm>
              <a:off x="192836" y="3638013"/>
              <a:ext cx="432775" cy="1569273"/>
            </a:xfrm>
            <a:custGeom>
              <a:avLst/>
              <a:gdLst/>
              <a:ahLst/>
              <a:cxnLst/>
              <a:rect l="l" t="t" r="r" b="b"/>
              <a:pathLst>
                <a:path w="4588" h="13083" extrusionOk="0">
                  <a:moveTo>
                    <a:pt x="1" y="0"/>
                  </a:moveTo>
                  <a:lnTo>
                    <a:pt x="1" y="13083"/>
                  </a:lnTo>
                  <a:lnTo>
                    <a:pt x="4587" y="13083"/>
                  </a:lnTo>
                  <a:lnTo>
                    <a:pt x="458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362" name="Google Shape;2362;p274"/>
            <p:cNvGrpSpPr/>
            <p:nvPr/>
          </p:nvGrpSpPr>
          <p:grpSpPr>
            <a:xfrm>
              <a:off x="-608589" y="1957538"/>
              <a:ext cx="2196841" cy="2154562"/>
              <a:chOff x="94650" y="2637525"/>
              <a:chExt cx="2196841" cy="2154562"/>
            </a:xfrm>
          </p:grpSpPr>
          <p:sp>
            <p:nvSpPr>
              <p:cNvPr id="2363" name="Google Shape;2363;p274"/>
              <p:cNvSpPr/>
              <p:nvPr/>
            </p:nvSpPr>
            <p:spPr>
              <a:xfrm>
                <a:off x="94650" y="2637525"/>
                <a:ext cx="2196841" cy="2154562"/>
              </a:xfrm>
              <a:custGeom>
                <a:avLst/>
                <a:gdLst/>
                <a:ahLst/>
                <a:cxnLst/>
                <a:rect l="l" t="t" r="r" b="b"/>
                <a:pathLst>
                  <a:path w="30753" h="39575" extrusionOk="0">
                    <a:moveTo>
                      <a:pt x="15539" y="0"/>
                    </a:moveTo>
                    <a:cubicBezTo>
                      <a:pt x="11354" y="0"/>
                      <a:pt x="10427" y="6667"/>
                      <a:pt x="10427" y="6667"/>
                    </a:cubicBezTo>
                    <a:cubicBezTo>
                      <a:pt x="10427" y="6667"/>
                      <a:pt x="9939" y="6216"/>
                      <a:pt x="9100" y="6216"/>
                    </a:cubicBezTo>
                    <a:cubicBezTo>
                      <a:pt x="8105" y="6216"/>
                      <a:pt x="6617" y="6851"/>
                      <a:pt x="4863" y="9625"/>
                    </a:cubicBezTo>
                    <a:cubicBezTo>
                      <a:pt x="1629" y="14737"/>
                      <a:pt x="4086" y="21955"/>
                      <a:pt x="4086" y="21955"/>
                    </a:cubicBezTo>
                    <a:cubicBezTo>
                      <a:pt x="4086" y="21955"/>
                      <a:pt x="4028" y="21945"/>
                      <a:pt x="3927" y="21945"/>
                    </a:cubicBezTo>
                    <a:cubicBezTo>
                      <a:pt x="3339" y="21945"/>
                      <a:pt x="1287" y="22292"/>
                      <a:pt x="752" y="27043"/>
                    </a:cubicBezTo>
                    <a:cubicBezTo>
                      <a:pt x="0" y="33610"/>
                      <a:pt x="4587" y="34211"/>
                      <a:pt x="4587" y="34211"/>
                    </a:cubicBezTo>
                    <a:cubicBezTo>
                      <a:pt x="4587" y="34211"/>
                      <a:pt x="4161" y="39575"/>
                      <a:pt x="8647" y="39575"/>
                    </a:cubicBezTo>
                    <a:cubicBezTo>
                      <a:pt x="13133" y="39575"/>
                      <a:pt x="14086" y="35815"/>
                      <a:pt x="14086" y="35815"/>
                    </a:cubicBezTo>
                    <a:cubicBezTo>
                      <a:pt x="14086" y="35815"/>
                      <a:pt x="17276" y="38896"/>
                      <a:pt x="20576" y="38896"/>
                    </a:cubicBezTo>
                    <a:cubicBezTo>
                      <a:pt x="20810" y="38896"/>
                      <a:pt x="21045" y="38881"/>
                      <a:pt x="21279" y="38848"/>
                    </a:cubicBezTo>
                    <a:cubicBezTo>
                      <a:pt x="24838" y="38321"/>
                      <a:pt x="25138" y="35088"/>
                      <a:pt x="25138" y="35088"/>
                    </a:cubicBezTo>
                    <a:cubicBezTo>
                      <a:pt x="25138" y="35088"/>
                      <a:pt x="28246" y="35088"/>
                      <a:pt x="29499" y="30803"/>
                    </a:cubicBezTo>
                    <a:cubicBezTo>
                      <a:pt x="30752" y="26517"/>
                      <a:pt x="27018" y="23284"/>
                      <a:pt x="27018" y="23284"/>
                    </a:cubicBezTo>
                    <a:cubicBezTo>
                      <a:pt x="28898" y="20251"/>
                      <a:pt x="27770" y="12833"/>
                      <a:pt x="25364" y="10953"/>
                    </a:cubicBezTo>
                    <a:cubicBezTo>
                      <a:pt x="24835" y="10539"/>
                      <a:pt x="24336" y="10378"/>
                      <a:pt x="23880" y="10378"/>
                    </a:cubicBezTo>
                    <a:cubicBezTo>
                      <a:pt x="22261" y="10378"/>
                      <a:pt x="21178" y="12406"/>
                      <a:pt x="21178" y="12406"/>
                    </a:cubicBezTo>
                    <a:cubicBezTo>
                      <a:pt x="21705" y="6893"/>
                      <a:pt x="19725" y="0"/>
                      <a:pt x="1553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64" name="Google Shape;2364;p274"/>
              <p:cNvSpPr/>
              <p:nvPr/>
            </p:nvSpPr>
            <p:spPr>
              <a:xfrm>
                <a:off x="515422" y="3363736"/>
                <a:ext cx="410037" cy="323506"/>
              </a:xfrm>
              <a:custGeom>
                <a:avLst/>
                <a:gdLst/>
                <a:ahLst/>
                <a:cxnLst/>
                <a:rect l="l" t="t" r="r" b="b"/>
                <a:pathLst>
                  <a:path w="5740" h="5499" extrusionOk="0">
                    <a:moveTo>
                      <a:pt x="1895" y="1"/>
                    </a:moveTo>
                    <a:cubicBezTo>
                      <a:pt x="1812" y="1"/>
                      <a:pt x="1731" y="29"/>
                      <a:pt x="1654" y="94"/>
                    </a:cubicBezTo>
                    <a:cubicBezTo>
                      <a:pt x="1028" y="620"/>
                      <a:pt x="1654" y="2500"/>
                      <a:pt x="1654" y="2500"/>
                    </a:cubicBezTo>
                    <a:cubicBezTo>
                      <a:pt x="1654" y="2500"/>
                      <a:pt x="0" y="2600"/>
                      <a:pt x="351" y="3603"/>
                    </a:cubicBezTo>
                    <a:cubicBezTo>
                      <a:pt x="496" y="3980"/>
                      <a:pt x="810" y="4096"/>
                      <a:pt x="1140" y="4096"/>
                    </a:cubicBezTo>
                    <a:cubicBezTo>
                      <a:pt x="1664" y="4096"/>
                      <a:pt x="2231" y="3803"/>
                      <a:pt x="2231" y="3803"/>
                    </a:cubicBezTo>
                    <a:lnTo>
                      <a:pt x="2231" y="3803"/>
                    </a:lnTo>
                    <a:cubicBezTo>
                      <a:pt x="2231" y="3803"/>
                      <a:pt x="1504" y="5257"/>
                      <a:pt x="2657" y="5482"/>
                    </a:cubicBezTo>
                    <a:cubicBezTo>
                      <a:pt x="2718" y="5493"/>
                      <a:pt x="2776" y="5498"/>
                      <a:pt x="2831" y="5498"/>
                    </a:cubicBezTo>
                    <a:cubicBezTo>
                      <a:pt x="3804" y="5498"/>
                      <a:pt x="3760" y="3904"/>
                      <a:pt x="3760" y="3904"/>
                    </a:cubicBezTo>
                    <a:lnTo>
                      <a:pt x="3760" y="3904"/>
                    </a:lnTo>
                    <a:cubicBezTo>
                      <a:pt x="3760" y="3904"/>
                      <a:pt x="4033" y="4018"/>
                      <a:pt x="4359" y="4018"/>
                    </a:cubicBezTo>
                    <a:cubicBezTo>
                      <a:pt x="4733" y="4018"/>
                      <a:pt x="5176" y="3868"/>
                      <a:pt x="5364" y="3227"/>
                    </a:cubicBezTo>
                    <a:cubicBezTo>
                      <a:pt x="5740" y="2024"/>
                      <a:pt x="4211" y="1924"/>
                      <a:pt x="4211" y="1924"/>
                    </a:cubicBezTo>
                    <a:cubicBezTo>
                      <a:pt x="4211" y="1924"/>
                      <a:pt x="5313" y="921"/>
                      <a:pt x="4912" y="370"/>
                    </a:cubicBezTo>
                    <a:cubicBezTo>
                      <a:pt x="4849" y="284"/>
                      <a:pt x="4767" y="248"/>
                      <a:pt x="4672" y="248"/>
                    </a:cubicBezTo>
                    <a:cubicBezTo>
                      <a:pt x="4128" y="248"/>
                      <a:pt x="3183" y="1447"/>
                      <a:pt x="3183" y="1447"/>
                    </a:cubicBezTo>
                    <a:cubicBezTo>
                      <a:pt x="3183" y="1447"/>
                      <a:pt x="2489" y="1"/>
                      <a:pt x="18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65" name="Google Shape;2365;p274"/>
              <p:cNvSpPr/>
              <p:nvPr/>
            </p:nvSpPr>
            <p:spPr>
              <a:xfrm>
                <a:off x="685517" y="3493107"/>
                <a:ext cx="89579" cy="66419"/>
              </a:xfrm>
              <a:custGeom>
                <a:avLst/>
                <a:gdLst/>
                <a:ahLst/>
                <a:cxnLst/>
                <a:rect l="l" t="t" r="r" b="b"/>
                <a:pathLst>
                  <a:path w="1254" h="1129" extrusionOk="0">
                    <a:moveTo>
                      <a:pt x="627" y="0"/>
                    </a:moveTo>
                    <a:cubicBezTo>
                      <a:pt x="276" y="0"/>
                      <a:pt x="0" y="251"/>
                      <a:pt x="0" y="552"/>
                    </a:cubicBezTo>
                    <a:cubicBezTo>
                      <a:pt x="0" y="877"/>
                      <a:pt x="276" y="1128"/>
                      <a:pt x="627" y="1128"/>
                    </a:cubicBezTo>
                    <a:cubicBezTo>
                      <a:pt x="978" y="1128"/>
                      <a:pt x="1253" y="877"/>
                      <a:pt x="1253" y="552"/>
                    </a:cubicBezTo>
                    <a:cubicBezTo>
                      <a:pt x="1253" y="251"/>
                      <a:pt x="978"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66" name="Google Shape;2366;p274"/>
              <p:cNvSpPr/>
              <p:nvPr/>
            </p:nvSpPr>
            <p:spPr>
              <a:xfrm>
                <a:off x="1032851" y="2929379"/>
                <a:ext cx="365319" cy="303622"/>
              </a:xfrm>
              <a:custGeom>
                <a:avLst/>
                <a:gdLst/>
                <a:ahLst/>
                <a:cxnLst/>
                <a:rect l="l" t="t" r="r" b="b"/>
                <a:pathLst>
                  <a:path w="5114" h="5161" extrusionOk="0">
                    <a:moveTo>
                      <a:pt x="2297" y="1"/>
                    </a:moveTo>
                    <a:cubicBezTo>
                      <a:pt x="2268" y="1"/>
                      <a:pt x="2237" y="3"/>
                      <a:pt x="2206" y="8"/>
                    </a:cubicBezTo>
                    <a:cubicBezTo>
                      <a:pt x="1253" y="184"/>
                      <a:pt x="1579" y="1988"/>
                      <a:pt x="1579" y="1988"/>
                    </a:cubicBezTo>
                    <a:cubicBezTo>
                      <a:pt x="1579" y="1988"/>
                      <a:pt x="1318" y="1938"/>
                      <a:pt x="1008" y="1938"/>
                    </a:cubicBezTo>
                    <a:cubicBezTo>
                      <a:pt x="556" y="1938"/>
                      <a:pt x="0" y="2044"/>
                      <a:pt x="0" y="2565"/>
                    </a:cubicBezTo>
                    <a:cubicBezTo>
                      <a:pt x="0" y="3467"/>
                      <a:pt x="1429" y="3517"/>
                      <a:pt x="1429" y="3517"/>
                    </a:cubicBezTo>
                    <a:cubicBezTo>
                      <a:pt x="1429" y="3517"/>
                      <a:pt x="276" y="4820"/>
                      <a:pt x="1203" y="5121"/>
                    </a:cubicBezTo>
                    <a:cubicBezTo>
                      <a:pt x="1283" y="5148"/>
                      <a:pt x="1360" y="5161"/>
                      <a:pt x="1434" y="5161"/>
                    </a:cubicBezTo>
                    <a:cubicBezTo>
                      <a:pt x="2240" y="5161"/>
                      <a:pt x="2682" y="3667"/>
                      <a:pt x="2682" y="3667"/>
                    </a:cubicBezTo>
                    <a:cubicBezTo>
                      <a:pt x="2682" y="3667"/>
                      <a:pt x="3177" y="4776"/>
                      <a:pt x="3727" y="4776"/>
                    </a:cubicBezTo>
                    <a:cubicBezTo>
                      <a:pt x="3796" y="4776"/>
                      <a:pt x="3866" y="4759"/>
                      <a:pt x="3935" y="4720"/>
                    </a:cubicBezTo>
                    <a:cubicBezTo>
                      <a:pt x="4562" y="4344"/>
                      <a:pt x="3985" y="3041"/>
                      <a:pt x="3985" y="3041"/>
                    </a:cubicBezTo>
                    <a:cubicBezTo>
                      <a:pt x="3985" y="3041"/>
                      <a:pt x="5113" y="2314"/>
                      <a:pt x="4612" y="1211"/>
                    </a:cubicBezTo>
                    <a:cubicBezTo>
                      <a:pt x="4493" y="961"/>
                      <a:pt x="4351" y="864"/>
                      <a:pt x="4204" y="864"/>
                    </a:cubicBezTo>
                    <a:cubicBezTo>
                      <a:pt x="3703" y="864"/>
                      <a:pt x="3133" y="1988"/>
                      <a:pt x="3133" y="1988"/>
                    </a:cubicBezTo>
                    <a:cubicBezTo>
                      <a:pt x="3133" y="1988"/>
                      <a:pt x="3133" y="1"/>
                      <a:pt x="22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67" name="Google Shape;2367;p274"/>
              <p:cNvSpPr/>
              <p:nvPr/>
            </p:nvSpPr>
            <p:spPr>
              <a:xfrm>
                <a:off x="1163512" y="3046337"/>
                <a:ext cx="89651" cy="70831"/>
              </a:xfrm>
              <a:custGeom>
                <a:avLst/>
                <a:gdLst/>
                <a:ahLst/>
                <a:cxnLst/>
                <a:rect l="l" t="t" r="r" b="b"/>
                <a:pathLst>
                  <a:path w="1255" h="1204" extrusionOk="0">
                    <a:moveTo>
                      <a:pt x="627" y="0"/>
                    </a:moveTo>
                    <a:cubicBezTo>
                      <a:pt x="277" y="0"/>
                      <a:pt x="1" y="276"/>
                      <a:pt x="1" y="602"/>
                    </a:cubicBezTo>
                    <a:cubicBezTo>
                      <a:pt x="1" y="928"/>
                      <a:pt x="277" y="1203"/>
                      <a:pt x="627" y="1203"/>
                    </a:cubicBezTo>
                    <a:cubicBezTo>
                      <a:pt x="953" y="1203"/>
                      <a:pt x="1254" y="928"/>
                      <a:pt x="1254" y="602"/>
                    </a:cubicBezTo>
                    <a:cubicBezTo>
                      <a:pt x="1254" y="276"/>
                      <a:pt x="953" y="0"/>
                      <a:pt x="627"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68" name="Google Shape;2368;p274"/>
              <p:cNvSpPr/>
              <p:nvPr/>
            </p:nvSpPr>
            <p:spPr>
              <a:xfrm>
                <a:off x="1486627" y="3448689"/>
                <a:ext cx="409251" cy="338567"/>
              </a:xfrm>
              <a:custGeom>
                <a:avLst/>
                <a:gdLst/>
                <a:ahLst/>
                <a:cxnLst/>
                <a:rect l="l" t="t" r="r" b="b"/>
                <a:pathLst>
                  <a:path w="5729" h="5755" extrusionOk="0">
                    <a:moveTo>
                      <a:pt x="2914" y="0"/>
                    </a:moveTo>
                    <a:cubicBezTo>
                      <a:pt x="2833" y="0"/>
                      <a:pt x="2743" y="17"/>
                      <a:pt x="2646" y="53"/>
                    </a:cubicBezTo>
                    <a:cubicBezTo>
                      <a:pt x="1443" y="530"/>
                      <a:pt x="2069" y="2209"/>
                      <a:pt x="2069" y="2209"/>
                    </a:cubicBezTo>
                    <a:cubicBezTo>
                      <a:pt x="2069" y="2209"/>
                      <a:pt x="2057" y="2209"/>
                      <a:pt x="2034" y="2209"/>
                    </a:cubicBezTo>
                    <a:cubicBezTo>
                      <a:pt x="1761" y="2209"/>
                      <a:pt x="1" y="2251"/>
                      <a:pt x="440" y="3362"/>
                    </a:cubicBezTo>
                    <a:cubicBezTo>
                      <a:pt x="619" y="3813"/>
                      <a:pt x="914" y="3954"/>
                      <a:pt x="1213" y="3954"/>
                    </a:cubicBezTo>
                    <a:cubicBezTo>
                      <a:pt x="1711" y="3954"/>
                      <a:pt x="2220" y="3562"/>
                      <a:pt x="2220" y="3562"/>
                    </a:cubicBezTo>
                    <a:lnTo>
                      <a:pt x="2220" y="3562"/>
                    </a:lnTo>
                    <a:cubicBezTo>
                      <a:pt x="2220" y="3563"/>
                      <a:pt x="1493" y="5592"/>
                      <a:pt x="2120" y="5743"/>
                    </a:cubicBezTo>
                    <a:cubicBezTo>
                      <a:pt x="2147" y="5751"/>
                      <a:pt x="2175" y="5754"/>
                      <a:pt x="2202" y="5754"/>
                    </a:cubicBezTo>
                    <a:cubicBezTo>
                      <a:pt x="2788" y="5754"/>
                      <a:pt x="3222" y="4038"/>
                      <a:pt x="3222" y="4038"/>
                    </a:cubicBezTo>
                    <a:cubicBezTo>
                      <a:pt x="3222" y="4038"/>
                      <a:pt x="3702" y="4684"/>
                      <a:pt x="4353" y="4684"/>
                    </a:cubicBezTo>
                    <a:cubicBezTo>
                      <a:pt x="4503" y="4684"/>
                      <a:pt x="4662" y="4649"/>
                      <a:pt x="4826" y="4565"/>
                    </a:cubicBezTo>
                    <a:cubicBezTo>
                      <a:pt x="5729" y="4089"/>
                      <a:pt x="4626" y="2936"/>
                      <a:pt x="4626" y="2936"/>
                    </a:cubicBezTo>
                    <a:cubicBezTo>
                      <a:pt x="4626" y="2936"/>
                      <a:pt x="5729" y="1933"/>
                      <a:pt x="5353" y="1206"/>
                    </a:cubicBezTo>
                    <a:cubicBezTo>
                      <a:pt x="5286" y="1077"/>
                      <a:pt x="5193" y="1024"/>
                      <a:pt x="5085" y="1024"/>
                    </a:cubicBezTo>
                    <a:cubicBezTo>
                      <a:pt x="4587" y="1024"/>
                      <a:pt x="3774" y="2159"/>
                      <a:pt x="3774" y="2159"/>
                    </a:cubicBezTo>
                    <a:cubicBezTo>
                      <a:pt x="3774" y="2159"/>
                      <a:pt x="3837" y="0"/>
                      <a:pt x="29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69" name="Google Shape;2369;p274"/>
              <p:cNvSpPr/>
              <p:nvPr/>
            </p:nvSpPr>
            <p:spPr>
              <a:xfrm>
                <a:off x="1664866" y="3583061"/>
                <a:ext cx="100295" cy="66360"/>
              </a:xfrm>
              <a:custGeom>
                <a:avLst/>
                <a:gdLst/>
                <a:ahLst/>
                <a:cxnLst/>
                <a:rect l="l" t="t" r="r" b="b"/>
                <a:pathLst>
                  <a:path w="1404" h="1128" extrusionOk="0">
                    <a:moveTo>
                      <a:pt x="702" y="0"/>
                    </a:moveTo>
                    <a:cubicBezTo>
                      <a:pt x="326" y="0"/>
                      <a:pt x="0" y="251"/>
                      <a:pt x="0" y="577"/>
                    </a:cubicBezTo>
                    <a:cubicBezTo>
                      <a:pt x="0" y="877"/>
                      <a:pt x="326" y="1128"/>
                      <a:pt x="702" y="1128"/>
                    </a:cubicBezTo>
                    <a:cubicBezTo>
                      <a:pt x="1078" y="1128"/>
                      <a:pt x="1404" y="877"/>
                      <a:pt x="1404" y="577"/>
                    </a:cubicBezTo>
                    <a:cubicBezTo>
                      <a:pt x="1404" y="251"/>
                      <a:pt x="1078" y="0"/>
                      <a:pt x="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70" name="Google Shape;2370;p274"/>
              <p:cNvSpPr/>
              <p:nvPr/>
            </p:nvSpPr>
            <p:spPr>
              <a:xfrm>
                <a:off x="402240" y="3987597"/>
                <a:ext cx="379677" cy="279619"/>
              </a:xfrm>
              <a:custGeom>
                <a:avLst/>
                <a:gdLst/>
                <a:ahLst/>
                <a:cxnLst/>
                <a:rect l="l" t="t" r="r" b="b"/>
                <a:pathLst>
                  <a:path w="5315" h="4753" extrusionOk="0">
                    <a:moveTo>
                      <a:pt x="3547" y="1"/>
                    </a:moveTo>
                    <a:cubicBezTo>
                      <a:pt x="3091" y="1"/>
                      <a:pt x="2407" y="1186"/>
                      <a:pt x="2407" y="1186"/>
                    </a:cubicBezTo>
                    <a:cubicBezTo>
                      <a:pt x="2407" y="1186"/>
                      <a:pt x="1609" y="55"/>
                      <a:pt x="1083" y="55"/>
                    </a:cubicBezTo>
                    <a:cubicBezTo>
                      <a:pt x="963" y="55"/>
                      <a:pt x="857" y="114"/>
                      <a:pt x="778" y="258"/>
                    </a:cubicBezTo>
                    <a:cubicBezTo>
                      <a:pt x="377" y="1035"/>
                      <a:pt x="1154" y="1913"/>
                      <a:pt x="1154" y="1913"/>
                    </a:cubicBezTo>
                    <a:cubicBezTo>
                      <a:pt x="1154" y="1913"/>
                      <a:pt x="1" y="2439"/>
                      <a:pt x="427" y="3116"/>
                    </a:cubicBezTo>
                    <a:cubicBezTo>
                      <a:pt x="539" y="3304"/>
                      <a:pt x="701" y="3372"/>
                      <a:pt x="877" y="3372"/>
                    </a:cubicBezTo>
                    <a:cubicBezTo>
                      <a:pt x="1332" y="3372"/>
                      <a:pt x="1881" y="2915"/>
                      <a:pt x="1881" y="2915"/>
                    </a:cubicBezTo>
                    <a:lnTo>
                      <a:pt x="1881" y="2915"/>
                    </a:lnTo>
                    <a:cubicBezTo>
                      <a:pt x="1881" y="2915"/>
                      <a:pt x="1455" y="4594"/>
                      <a:pt x="2457" y="4745"/>
                    </a:cubicBezTo>
                    <a:cubicBezTo>
                      <a:pt x="2493" y="4750"/>
                      <a:pt x="2527" y="4753"/>
                      <a:pt x="2559" y="4753"/>
                    </a:cubicBezTo>
                    <a:cubicBezTo>
                      <a:pt x="3409" y="4753"/>
                      <a:pt x="3084" y="2915"/>
                      <a:pt x="3084" y="2915"/>
                    </a:cubicBezTo>
                    <a:lnTo>
                      <a:pt x="3084" y="2915"/>
                    </a:lnTo>
                    <a:cubicBezTo>
                      <a:pt x="3084" y="2915"/>
                      <a:pt x="3574" y="3305"/>
                      <a:pt x="4071" y="3305"/>
                    </a:cubicBezTo>
                    <a:cubicBezTo>
                      <a:pt x="4320" y="3305"/>
                      <a:pt x="4571" y="3207"/>
                      <a:pt x="4763" y="2915"/>
                    </a:cubicBezTo>
                    <a:cubicBezTo>
                      <a:pt x="5314" y="2038"/>
                      <a:pt x="3760" y="1562"/>
                      <a:pt x="3760" y="1562"/>
                    </a:cubicBezTo>
                    <a:cubicBezTo>
                      <a:pt x="3760" y="1562"/>
                      <a:pt x="4186" y="985"/>
                      <a:pt x="3811" y="208"/>
                    </a:cubicBezTo>
                    <a:cubicBezTo>
                      <a:pt x="3741" y="61"/>
                      <a:pt x="3650" y="1"/>
                      <a:pt x="35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71" name="Google Shape;2371;p274"/>
              <p:cNvSpPr/>
              <p:nvPr/>
            </p:nvSpPr>
            <p:spPr>
              <a:xfrm>
                <a:off x="547331" y="4094201"/>
                <a:ext cx="89579" cy="69361"/>
              </a:xfrm>
              <a:custGeom>
                <a:avLst/>
                <a:gdLst/>
                <a:ahLst/>
                <a:cxnLst/>
                <a:rect l="l" t="t" r="r" b="b"/>
                <a:pathLst>
                  <a:path w="1254" h="1179" extrusionOk="0">
                    <a:moveTo>
                      <a:pt x="627" y="0"/>
                    </a:moveTo>
                    <a:cubicBezTo>
                      <a:pt x="276" y="0"/>
                      <a:pt x="0" y="251"/>
                      <a:pt x="0" y="577"/>
                    </a:cubicBezTo>
                    <a:cubicBezTo>
                      <a:pt x="0" y="903"/>
                      <a:pt x="276" y="1178"/>
                      <a:pt x="627" y="1178"/>
                    </a:cubicBezTo>
                    <a:cubicBezTo>
                      <a:pt x="952" y="1178"/>
                      <a:pt x="1253" y="903"/>
                      <a:pt x="1253" y="577"/>
                    </a:cubicBezTo>
                    <a:cubicBezTo>
                      <a:pt x="1253" y="251"/>
                      <a:pt x="952" y="0"/>
                      <a:pt x="627"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72" name="Google Shape;2372;p274"/>
              <p:cNvSpPr/>
              <p:nvPr/>
            </p:nvSpPr>
            <p:spPr>
              <a:xfrm>
                <a:off x="1686369" y="4149202"/>
                <a:ext cx="379606" cy="289149"/>
              </a:xfrm>
              <a:custGeom>
                <a:avLst/>
                <a:gdLst/>
                <a:ahLst/>
                <a:cxnLst/>
                <a:rect l="l" t="t" r="r" b="b"/>
                <a:pathLst>
                  <a:path w="5314" h="4915" extrusionOk="0">
                    <a:moveTo>
                      <a:pt x="3465" y="0"/>
                    </a:moveTo>
                    <a:cubicBezTo>
                      <a:pt x="3455" y="0"/>
                      <a:pt x="3444" y="1"/>
                      <a:pt x="3434" y="1"/>
                    </a:cubicBezTo>
                    <a:cubicBezTo>
                      <a:pt x="2657" y="51"/>
                      <a:pt x="2080" y="2207"/>
                      <a:pt x="2080" y="2207"/>
                    </a:cubicBezTo>
                    <a:cubicBezTo>
                      <a:pt x="2080" y="2207"/>
                      <a:pt x="1354" y="1390"/>
                      <a:pt x="866" y="1390"/>
                    </a:cubicBezTo>
                    <a:cubicBezTo>
                      <a:pt x="725" y="1390"/>
                      <a:pt x="605" y="1457"/>
                      <a:pt x="527" y="1630"/>
                    </a:cubicBezTo>
                    <a:cubicBezTo>
                      <a:pt x="151" y="2407"/>
                      <a:pt x="1304" y="2984"/>
                      <a:pt x="1304" y="2984"/>
                    </a:cubicBezTo>
                    <a:cubicBezTo>
                      <a:pt x="1304" y="2984"/>
                      <a:pt x="0" y="4187"/>
                      <a:pt x="877" y="4763"/>
                    </a:cubicBezTo>
                    <a:cubicBezTo>
                      <a:pt x="1017" y="4852"/>
                      <a:pt x="1154" y="4890"/>
                      <a:pt x="1287" y="4890"/>
                    </a:cubicBezTo>
                    <a:cubicBezTo>
                      <a:pt x="2015" y="4890"/>
                      <a:pt x="2607" y="3761"/>
                      <a:pt x="2607" y="3761"/>
                    </a:cubicBezTo>
                    <a:cubicBezTo>
                      <a:pt x="2607" y="3761"/>
                      <a:pt x="3064" y="4915"/>
                      <a:pt x="3671" y="4915"/>
                    </a:cubicBezTo>
                    <a:cubicBezTo>
                      <a:pt x="3684" y="4915"/>
                      <a:pt x="3697" y="4915"/>
                      <a:pt x="3710" y="4913"/>
                    </a:cubicBezTo>
                    <a:cubicBezTo>
                      <a:pt x="4336" y="4863"/>
                      <a:pt x="4010" y="3234"/>
                      <a:pt x="4010" y="3234"/>
                    </a:cubicBezTo>
                    <a:cubicBezTo>
                      <a:pt x="4010" y="3234"/>
                      <a:pt x="5314" y="2984"/>
                      <a:pt x="5013" y="2357"/>
                    </a:cubicBezTo>
                    <a:cubicBezTo>
                      <a:pt x="4766" y="1882"/>
                      <a:pt x="4145" y="1825"/>
                      <a:pt x="3859" y="1825"/>
                    </a:cubicBezTo>
                    <a:cubicBezTo>
                      <a:pt x="3767" y="1825"/>
                      <a:pt x="3710" y="1831"/>
                      <a:pt x="3710" y="1831"/>
                    </a:cubicBezTo>
                    <a:cubicBezTo>
                      <a:pt x="3710" y="1831"/>
                      <a:pt x="4222" y="0"/>
                      <a:pt x="34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73" name="Google Shape;2373;p274"/>
              <p:cNvSpPr/>
              <p:nvPr/>
            </p:nvSpPr>
            <p:spPr>
              <a:xfrm>
                <a:off x="1834961" y="4278985"/>
                <a:ext cx="84222" cy="75244"/>
              </a:xfrm>
              <a:custGeom>
                <a:avLst/>
                <a:gdLst/>
                <a:ahLst/>
                <a:cxnLst/>
                <a:rect l="l" t="t" r="r" b="b"/>
                <a:pathLst>
                  <a:path w="1179" h="1279" extrusionOk="0">
                    <a:moveTo>
                      <a:pt x="577" y="1"/>
                    </a:moveTo>
                    <a:cubicBezTo>
                      <a:pt x="276" y="1"/>
                      <a:pt x="0" y="276"/>
                      <a:pt x="0" y="627"/>
                    </a:cubicBezTo>
                    <a:cubicBezTo>
                      <a:pt x="0" y="978"/>
                      <a:pt x="276" y="1279"/>
                      <a:pt x="577" y="1279"/>
                    </a:cubicBezTo>
                    <a:cubicBezTo>
                      <a:pt x="903" y="1279"/>
                      <a:pt x="1178" y="978"/>
                      <a:pt x="1178" y="627"/>
                    </a:cubicBezTo>
                    <a:cubicBezTo>
                      <a:pt x="1178" y="276"/>
                      <a:pt x="903" y="1"/>
                      <a:pt x="5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374" name="Google Shape;2374;p274"/>
            <p:cNvSpPr/>
            <p:nvPr/>
          </p:nvSpPr>
          <p:spPr>
            <a:xfrm>
              <a:off x="311507" y="3314924"/>
              <a:ext cx="379677" cy="279619"/>
            </a:xfrm>
            <a:custGeom>
              <a:avLst/>
              <a:gdLst/>
              <a:ahLst/>
              <a:cxnLst/>
              <a:rect l="l" t="t" r="r" b="b"/>
              <a:pathLst>
                <a:path w="5315" h="4753" extrusionOk="0">
                  <a:moveTo>
                    <a:pt x="3547" y="1"/>
                  </a:moveTo>
                  <a:cubicBezTo>
                    <a:pt x="3091" y="1"/>
                    <a:pt x="2407" y="1186"/>
                    <a:pt x="2407" y="1186"/>
                  </a:cubicBezTo>
                  <a:cubicBezTo>
                    <a:pt x="2407" y="1186"/>
                    <a:pt x="1609" y="55"/>
                    <a:pt x="1083" y="55"/>
                  </a:cubicBezTo>
                  <a:cubicBezTo>
                    <a:pt x="963" y="55"/>
                    <a:pt x="857" y="114"/>
                    <a:pt x="778" y="258"/>
                  </a:cubicBezTo>
                  <a:cubicBezTo>
                    <a:pt x="377" y="1035"/>
                    <a:pt x="1154" y="1913"/>
                    <a:pt x="1154" y="1913"/>
                  </a:cubicBezTo>
                  <a:cubicBezTo>
                    <a:pt x="1154" y="1913"/>
                    <a:pt x="1" y="2439"/>
                    <a:pt x="427" y="3116"/>
                  </a:cubicBezTo>
                  <a:cubicBezTo>
                    <a:pt x="539" y="3304"/>
                    <a:pt x="701" y="3372"/>
                    <a:pt x="877" y="3372"/>
                  </a:cubicBezTo>
                  <a:cubicBezTo>
                    <a:pt x="1332" y="3372"/>
                    <a:pt x="1881" y="2915"/>
                    <a:pt x="1881" y="2915"/>
                  </a:cubicBezTo>
                  <a:lnTo>
                    <a:pt x="1881" y="2915"/>
                  </a:lnTo>
                  <a:cubicBezTo>
                    <a:pt x="1881" y="2915"/>
                    <a:pt x="1455" y="4594"/>
                    <a:pt x="2457" y="4745"/>
                  </a:cubicBezTo>
                  <a:cubicBezTo>
                    <a:pt x="2493" y="4750"/>
                    <a:pt x="2527" y="4753"/>
                    <a:pt x="2559" y="4753"/>
                  </a:cubicBezTo>
                  <a:cubicBezTo>
                    <a:pt x="3409" y="4753"/>
                    <a:pt x="3084" y="2915"/>
                    <a:pt x="3084" y="2915"/>
                  </a:cubicBezTo>
                  <a:lnTo>
                    <a:pt x="3084" y="2915"/>
                  </a:lnTo>
                  <a:cubicBezTo>
                    <a:pt x="3084" y="2915"/>
                    <a:pt x="3574" y="3305"/>
                    <a:pt x="4071" y="3305"/>
                  </a:cubicBezTo>
                  <a:cubicBezTo>
                    <a:pt x="4320" y="3305"/>
                    <a:pt x="4571" y="3207"/>
                    <a:pt x="4763" y="2915"/>
                  </a:cubicBezTo>
                  <a:cubicBezTo>
                    <a:pt x="5314" y="2038"/>
                    <a:pt x="3760" y="1562"/>
                    <a:pt x="3760" y="1562"/>
                  </a:cubicBezTo>
                  <a:cubicBezTo>
                    <a:pt x="3760" y="1562"/>
                    <a:pt x="4186" y="985"/>
                    <a:pt x="3811" y="208"/>
                  </a:cubicBezTo>
                  <a:cubicBezTo>
                    <a:pt x="3741" y="61"/>
                    <a:pt x="3650" y="1"/>
                    <a:pt x="35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75" name="Google Shape;2375;p274"/>
            <p:cNvSpPr/>
            <p:nvPr/>
          </p:nvSpPr>
          <p:spPr>
            <a:xfrm>
              <a:off x="456598" y="3421527"/>
              <a:ext cx="89579" cy="69361"/>
            </a:xfrm>
            <a:custGeom>
              <a:avLst/>
              <a:gdLst/>
              <a:ahLst/>
              <a:cxnLst/>
              <a:rect l="l" t="t" r="r" b="b"/>
              <a:pathLst>
                <a:path w="1254" h="1179" extrusionOk="0">
                  <a:moveTo>
                    <a:pt x="627" y="0"/>
                  </a:moveTo>
                  <a:cubicBezTo>
                    <a:pt x="276" y="0"/>
                    <a:pt x="0" y="251"/>
                    <a:pt x="0" y="577"/>
                  </a:cubicBezTo>
                  <a:cubicBezTo>
                    <a:pt x="0" y="903"/>
                    <a:pt x="276" y="1178"/>
                    <a:pt x="627" y="1178"/>
                  </a:cubicBezTo>
                  <a:cubicBezTo>
                    <a:pt x="952" y="1178"/>
                    <a:pt x="1253" y="903"/>
                    <a:pt x="1253" y="577"/>
                  </a:cubicBezTo>
                  <a:cubicBezTo>
                    <a:pt x="1253" y="251"/>
                    <a:pt x="952" y="0"/>
                    <a:pt x="627"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376"/>
        <p:cNvGrpSpPr/>
        <p:nvPr/>
      </p:nvGrpSpPr>
      <p:grpSpPr>
        <a:xfrm>
          <a:off x="0" y="0"/>
          <a:ext cx="0" cy="0"/>
          <a:chOff x="0" y="0"/>
          <a:chExt cx="0" cy="0"/>
        </a:xfrm>
      </p:grpSpPr>
      <p:sp>
        <p:nvSpPr>
          <p:cNvPr id="2377" name="Google Shape;2377;p275"/>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378" name="Google Shape;2378;p275"/>
          <p:cNvSpPr/>
          <p:nvPr/>
        </p:nvSpPr>
        <p:spPr>
          <a:xfrm flipH="1">
            <a:off x="433109" y="319247"/>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79" name="Google Shape;2379;p275"/>
          <p:cNvSpPr/>
          <p:nvPr/>
        </p:nvSpPr>
        <p:spPr>
          <a:xfrm flipH="1">
            <a:off x="7904764" y="-325933"/>
            <a:ext cx="1704543" cy="7101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0" name="Google Shape;2380;p275"/>
          <p:cNvSpPr/>
          <p:nvPr/>
        </p:nvSpPr>
        <p:spPr>
          <a:xfrm>
            <a:off x="11205824" y="874263"/>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1" name="Google Shape;2381;p275"/>
          <p:cNvSpPr/>
          <p:nvPr/>
        </p:nvSpPr>
        <p:spPr>
          <a:xfrm>
            <a:off x="-1440009" y="16062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2" name="Google Shape;2382;p275"/>
          <p:cNvSpPr/>
          <p:nvPr/>
        </p:nvSpPr>
        <p:spPr>
          <a:xfrm flipH="1">
            <a:off x="2211261" y="-70672"/>
            <a:ext cx="1266447" cy="605913"/>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3" name="Google Shape;2383;p275"/>
          <p:cNvSpPr/>
          <p:nvPr/>
        </p:nvSpPr>
        <p:spPr>
          <a:xfrm>
            <a:off x="10259952" y="178948"/>
            <a:ext cx="1603845" cy="767337"/>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384" name="Google Shape;2384;p275"/>
          <p:cNvGrpSpPr/>
          <p:nvPr/>
        </p:nvGrpSpPr>
        <p:grpSpPr>
          <a:xfrm>
            <a:off x="-25067" y="5758699"/>
            <a:ext cx="3310980" cy="1118136"/>
            <a:chOff x="-18795" y="4041550"/>
            <a:chExt cx="3304811" cy="1116053"/>
          </a:xfrm>
        </p:grpSpPr>
        <p:sp>
          <p:nvSpPr>
            <p:cNvPr id="2385" name="Google Shape;2385;p275"/>
            <p:cNvSpPr/>
            <p:nvPr/>
          </p:nvSpPr>
          <p:spPr>
            <a:xfrm>
              <a:off x="-187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6" name="Google Shape;2386;p275"/>
            <p:cNvSpPr/>
            <p:nvPr/>
          </p:nvSpPr>
          <p:spPr>
            <a:xfrm>
              <a:off x="-13265"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7" name="Google Shape;2387;p275"/>
            <p:cNvSpPr/>
            <p:nvPr/>
          </p:nvSpPr>
          <p:spPr>
            <a:xfrm>
              <a:off x="150520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88" name="Google Shape;2388;p275"/>
            <p:cNvSpPr/>
            <p:nvPr/>
          </p:nvSpPr>
          <p:spPr>
            <a:xfrm>
              <a:off x="1510730"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389" name="Google Shape;2389;p275"/>
          <p:cNvGrpSpPr/>
          <p:nvPr/>
        </p:nvGrpSpPr>
        <p:grpSpPr>
          <a:xfrm>
            <a:off x="8732096" y="5693971"/>
            <a:ext cx="3502659" cy="1182867"/>
            <a:chOff x="5871195" y="4041550"/>
            <a:chExt cx="3304811" cy="1116053"/>
          </a:xfrm>
        </p:grpSpPr>
        <p:sp>
          <p:nvSpPr>
            <p:cNvPr id="2390" name="Google Shape;2390;p275"/>
            <p:cNvSpPr/>
            <p:nvPr/>
          </p:nvSpPr>
          <p:spPr>
            <a:xfrm flipH="1">
              <a:off x="73951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91" name="Google Shape;2391;p275"/>
            <p:cNvSpPr/>
            <p:nvPr/>
          </p:nvSpPr>
          <p:spPr>
            <a:xfrm flipH="1">
              <a:off x="7500046"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92" name="Google Shape;2392;p275"/>
            <p:cNvSpPr/>
            <p:nvPr/>
          </p:nvSpPr>
          <p:spPr>
            <a:xfrm flipH="1">
              <a:off x="587119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93" name="Google Shape;2393;p275"/>
            <p:cNvSpPr/>
            <p:nvPr/>
          </p:nvSpPr>
          <p:spPr>
            <a:xfrm flipH="1">
              <a:off x="5976051"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2394"/>
        <p:cNvGrpSpPr/>
        <p:nvPr/>
      </p:nvGrpSpPr>
      <p:grpSpPr>
        <a:xfrm>
          <a:off x="0" y="0"/>
          <a:ext cx="0" cy="0"/>
          <a:chOff x="0" y="0"/>
          <a:chExt cx="0" cy="0"/>
        </a:xfrm>
      </p:grpSpPr>
      <p:sp>
        <p:nvSpPr>
          <p:cNvPr id="2395" name="Google Shape;2395;p276"/>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396" name="Google Shape;2396;p276"/>
          <p:cNvSpPr/>
          <p:nvPr/>
        </p:nvSpPr>
        <p:spPr>
          <a:xfrm>
            <a:off x="10298691" y="319247"/>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97" name="Google Shape;2397;p276"/>
          <p:cNvSpPr/>
          <p:nvPr/>
        </p:nvSpPr>
        <p:spPr>
          <a:xfrm>
            <a:off x="11500700" y="3864000"/>
            <a:ext cx="1704543" cy="7101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98" name="Google Shape;2398;p276"/>
          <p:cNvSpPr/>
          <p:nvPr/>
        </p:nvSpPr>
        <p:spPr>
          <a:xfrm flipH="1">
            <a:off x="-1440009" y="19819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399" name="Google Shape;2399;p276"/>
          <p:cNvSpPr/>
          <p:nvPr/>
        </p:nvSpPr>
        <p:spPr>
          <a:xfrm flipH="1">
            <a:off x="11032457" y="22034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0" name="Google Shape;2400;p276"/>
          <p:cNvSpPr/>
          <p:nvPr/>
        </p:nvSpPr>
        <p:spPr>
          <a:xfrm>
            <a:off x="-573485" y="5101695"/>
            <a:ext cx="1266447" cy="605913"/>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1" name="Google Shape;2401;p276"/>
          <p:cNvSpPr/>
          <p:nvPr/>
        </p:nvSpPr>
        <p:spPr>
          <a:xfrm flipH="1">
            <a:off x="-154659" y="178948"/>
            <a:ext cx="1603845" cy="767337"/>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2402"/>
        <p:cNvGrpSpPr/>
        <p:nvPr/>
      </p:nvGrpSpPr>
      <p:grpSpPr>
        <a:xfrm>
          <a:off x="0" y="0"/>
          <a:ext cx="0" cy="0"/>
          <a:chOff x="0" y="0"/>
          <a:chExt cx="0" cy="0"/>
        </a:xfrm>
      </p:grpSpPr>
      <p:grpSp>
        <p:nvGrpSpPr>
          <p:cNvPr id="2403" name="Google Shape;2403;p277"/>
          <p:cNvGrpSpPr/>
          <p:nvPr/>
        </p:nvGrpSpPr>
        <p:grpSpPr>
          <a:xfrm>
            <a:off x="0" y="5689036"/>
            <a:ext cx="12192000" cy="768387"/>
            <a:chOff x="0" y="4571577"/>
            <a:chExt cx="9144000" cy="576290"/>
          </a:xfrm>
        </p:grpSpPr>
        <p:sp>
          <p:nvSpPr>
            <p:cNvPr id="2404" name="Google Shape;2404;p277"/>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5" name="Google Shape;2405;p277"/>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6" name="Google Shape;2406;p277"/>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7" name="Google Shape;2407;p277"/>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8" name="Google Shape;2408;p277"/>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09" name="Google Shape;2409;p277"/>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10" name="Google Shape;2410;p277"/>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11" name="Google Shape;2411;p277"/>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12" name="Google Shape;2412;p277"/>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13" name="Google Shape;2413;p277"/>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414" name="Google Shape;2414;p277"/>
          <p:cNvSpPr txBox="1">
            <a:spLocks noGrp="1"/>
          </p:cNvSpPr>
          <p:nvPr>
            <p:ph type="title"/>
          </p:nvPr>
        </p:nvSpPr>
        <p:spPr>
          <a:xfrm>
            <a:off x="960000" y="1819600"/>
            <a:ext cx="4619600" cy="23036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415" name="Google Shape;2415;p277"/>
          <p:cNvSpPr txBox="1">
            <a:spLocks noGrp="1"/>
          </p:cNvSpPr>
          <p:nvPr>
            <p:ph type="subTitle" idx="1"/>
          </p:nvPr>
        </p:nvSpPr>
        <p:spPr>
          <a:xfrm>
            <a:off x="960000" y="4159000"/>
            <a:ext cx="4619600" cy="9880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2416" name="Google Shape;2416;p277"/>
          <p:cNvGrpSpPr/>
          <p:nvPr/>
        </p:nvGrpSpPr>
        <p:grpSpPr>
          <a:xfrm flipH="1">
            <a:off x="10127776" y="4144201"/>
            <a:ext cx="939192" cy="2411283"/>
            <a:chOff x="8049528" y="81447"/>
            <a:chExt cx="1266668" cy="3252044"/>
          </a:xfrm>
        </p:grpSpPr>
        <p:sp>
          <p:nvSpPr>
            <p:cNvPr id="2417" name="Google Shape;2417;p277"/>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18" name="Google Shape;2418;p277"/>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19" name="Google Shape;2419;p277"/>
            <p:cNvSpPr/>
            <p:nvPr/>
          </p:nvSpPr>
          <p:spPr>
            <a:xfrm>
              <a:off x="8049528" y="1875090"/>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0" name="Google Shape;2420;p277"/>
            <p:cNvSpPr/>
            <p:nvPr/>
          </p:nvSpPr>
          <p:spPr>
            <a:xfrm>
              <a:off x="8591877" y="252059"/>
              <a:ext cx="38572" cy="308143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1" name="Google Shape;2421;p277"/>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2" name="Google Shape;2422;p277"/>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3" name="Google Shape;2423;p277"/>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4" name="Google Shape;2424;p277"/>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5" name="Google Shape;2425;p277"/>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426" name="Google Shape;2426;p277"/>
          <p:cNvGrpSpPr/>
          <p:nvPr/>
        </p:nvGrpSpPr>
        <p:grpSpPr>
          <a:xfrm>
            <a:off x="10852919" y="1524495"/>
            <a:ext cx="1351395" cy="4803085"/>
            <a:chOff x="8063667" y="81447"/>
            <a:chExt cx="1252529" cy="4451698"/>
          </a:xfrm>
        </p:grpSpPr>
        <p:sp>
          <p:nvSpPr>
            <p:cNvPr id="2427" name="Google Shape;2427;p277"/>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8" name="Google Shape;2428;p277"/>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29" name="Google Shape;2429;p277"/>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0" name="Google Shape;2430;p277"/>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1" name="Google Shape;2431;p277"/>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2" name="Google Shape;2432;p277"/>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3" name="Google Shape;2433;p277"/>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4" name="Google Shape;2434;p277"/>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5" name="Google Shape;2435;p277"/>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436" name="Google Shape;2436;p277"/>
          <p:cNvGrpSpPr/>
          <p:nvPr/>
        </p:nvGrpSpPr>
        <p:grpSpPr>
          <a:xfrm>
            <a:off x="0" y="5722399"/>
            <a:ext cx="12192000" cy="1183117"/>
            <a:chOff x="0" y="4260525"/>
            <a:chExt cx="9144000" cy="887338"/>
          </a:xfrm>
        </p:grpSpPr>
        <p:sp>
          <p:nvSpPr>
            <p:cNvPr id="2437" name="Google Shape;2437;p277"/>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8" name="Google Shape;2438;p277"/>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39" name="Google Shape;2439;p277"/>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0" name="Google Shape;2440;p277"/>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1" name="Google Shape;2441;p277"/>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2" name="Google Shape;2442;p277"/>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3" name="Google Shape;2443;p277"/>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4" name="Google Shape;2444;p277"/>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5" name="Google Shape;2445;p277"/>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6" name="Google Shape;2446;p277"/>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447" name="Google Shape;2447;p277"/>
          <p:cNvSpPr/>
          <p:nvPr/>
        </p:nvSpPr>
        <p:spPr>
          <a:xfrm>
            <a:off x="8538433" y="229200"/>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48" name="Google Shape;2448;p277"/>
          <p:cNvSpPr/>
          <p:nvPr/>
        </p:nvSpPr>
        <p:spPr>
          <a:xfrm>
            <a:off x="-321303" y="285032"/>
            <a:ext cx="1529340" cy="731691"/>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2449"/>
        <p:cNvGrpSpPr/>
        <p:nvPr/>
      </p:nvGrpSpPr>
      <p:grpSpPr>
        <a:xfrm>
          <a:off x="0" y="0"/>
          <a:ext cx="0" cy="0"/>
          <a:chOff x="0" y="0"/>
          <a:chExt cx="0" cy="0"/>
        </a:xfrm>
      </p:grpSpPr>
      <p:grpSp>
        <p:nvGrpSpPr>
          <p:cNvPr id="2450" name="Google Shape;2450;p278"/>
          <p:cNvGrpSpPr/>
          <p:nvPr/>
        </p:nvGrpSpPr>
        <p:grpSpPr>
          <a:xfrm>
            <a:off x="0" y="5579100"/>
            <a:ext cx="12192000" cy="1183117"/>
            <a:chOff x="0" y="4260525"/>
            <a:chExt cx="9144000" cy="887338"/>
          </a:xfrm>
        </p:grpSpPr>
        <p:sp>
          <p:nvSpPr>
            <p:cNvPr id="2451" name="Google Shape;2451;p278"/>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2" name="Google Shape;2452;p278"/>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3" name="Google Shape;2453;p278"/>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4" name="Google Shape;2454;p278"/>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5" name="Google Shape;2455;p278"/>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6" name="Google Shape;2456;p278"/>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7" name="Google Shape;2457;p278"/>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8" name="Google Shape;2458;p278"/>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59" name="Google Shape;2459;p278"/>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60" name="Google Shape;2460;p278"/>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461" name="Google Shape;2461;p278"/>
          <p:cNvSpPr txBox="1">
            <a:spLocks noGrp="1"/>
          </p:cNvSpPr>
          <p:nvPr>
            <p:ph type="title"/>
          </p:nvPr>
        </p:nvSpPr>
        <p:spPr>
          <a:xfrm>
            <a:off x="1807967" y="1648384"/>
            <a:ext cx="2431600" cy="1482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462" name="Google Shape;2462;p278"/>
          <p:cNvSpPr txBox="1">
            <a:spLocks noGrp="1"/>
          </p:cNvSpPr>
          <p:nvPr>
            <p:ph type="subTitle" idx="1"/>
          </p:nvPr>
        </p:nvSpPr>
        <p:spPr>
          <a:xfrm>
            <a:off x="1809967" y="3484551"/>
            <a:ext cx="3434000" cy="1440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2463" name="Google Shape;2463;p278"/>
          <p:cNvGrpSpPr/>
          <p:nvPr/>
        </p:nvGrpSpPr>
        <p:grpSpPr>
          <a:xfrm>
            <a:off x="0" y="5680700"/>
            <a:ext cx="12192000" cy="1183117"/>
            <a:chOff x="0" y="4260525"/>
            <a:chExt cx="9144000" cy="887338"/>
          </a:xfrm>
        </p:grpSpPr>
        <p:sp>
          <p:nvSpPr>
            <p:cNvPr id="2464" name="Google Shape;2464;p278"/>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65" name="Google Shape;2465;p278"/>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66" name="Google Shape;2466;p278"/>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67" name="Google Shape;2467;p278"/>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68" name="Google Shape;2468;p278"/>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69" name="Google Shape;2469;p278"/>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70" name="Google Shape;2470;p278"/>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71" name="Google Shape;2471;p278"/>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72" name="Google Shape;2472;p278"/>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73" name="Google Shape;2473;p278"/>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474" name="Google Shape;2474;p278"/>
          <p:cNvGrpSpPr/>
          <p:nvPr/>
        </p:nvGrpSpPr>
        <p:grpSpPr>
          <a:xfrm rot="5400000" flipH="1">
            <a:off x="-410564" y="4330129"/>
            <a:ext cx="2943848" cy="2110425"/>
            <a:chOff x="8475" y="2231150"/>
            <a:chExt cx="3260316" cy="3130575"/>
          </a:xfrm>
        </p:grpSpPr>
        <p:sp>
          <p:nvSpPr>
            <p:cNvPr id="2475" name="Google Shape;2475;p278"/>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76" name="Google Shape;2476;p278"/>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477" name="Google Shape;2477;p278"/>
          <p:cNvGrpSpPr/>
          <p:nvPr/>
        </p:nvGrpSpPr>
        <p:grpSpPr>
          <a:xfrm>
            <a:off x="1540968" y="6074121"/>
            <a:ext cx="3165549" cy="763443"/>
            <a:chOff x="8475" y="2231150"/>
            <a:chExt cx="3260316" cy="3130575"/>
          </a:xfrm>
        </p:grpSpPr>
        <p:sp>
          <p:nvSpPr>
            <p:cNvPr id="2478" name="Google Shape;2478;p278"/>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79" name="Google Shape;2479;p278"/>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480" name="Google Shape;2480;p278"/>
          <p:cNvSpPr/>
          <p:nvPr/>
        </p:nvSpPr>
        <p:spPr>
          <a:xfrm>
            <a:off x="8538433" y="229200"/>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81" name="Google Shape;2481;p278"/>
          <p:cNvSpPr/>
          <p:nvPr/>
        </p:nvSpPr>
        <p:spPr>
          <a:xfrm>
            <a:off x="-171303" y="2176599"/>
            <a:ext cx="1529340" cy="731691"/>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82" name="Google Shape;2482;p278"/>
          <p:cNvSpPr/>
          <p:nvPr/>
        </p:nvSpPr>
        <p:spPr>
          <a:xfrm>
            <a:off x="10460751" y="2355951"/>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83" name="Google Shape;2483;p278"/>
          <p:cNvSpPr/>
          <p:nvPr/>
        </p:nvSpPr>
        <p:spPr>
          <a:xfrm>
            <a:off x="412964" y="336005"/>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1">
  <p:cSld name="CUSTOM_6_1">
    <p:spTree>
      <p:nvGrpSpPr>
        <p:cNvPr id="1" name="Shape 2484"/>
        <p:cNvGrpSpPr/>
        <p:nvPr/>
      </p:nvGrpSpPr>
      <p:grpSpPr>
        <a:xfrm>
          <a:off x="0" y="0"/>
          <a:ext cx="0" cy="0"/>
          <a:chOff x="0" y="0"/>
          <a:chExt cx="0" cy="0"/>
        </a:xfrm>
      </p:grpSpPr>
      <p:grpSp>
        <p:nvGrpSpPr>
          <p:cNvPr id="2485" name="Google Shape;2485;p279"/>
          <p:cNvGrpSpPr/>
          <p:nvPr/>
        </p:nvGrpSpPr>
        <p:grpSpPr>
          <a:xfrm flipH="1">
            <a:off x="-4831" y="5244333"/>
            <a:ext cx="12265372" cy="1690875"/>
            <a:chOff x="-21903" y="3893725"/>
            <a:chExt cx="9199029" cy="1268156"/>
          </a:xfrm>
        </p:grpSpPr>
        <p:sp>
          <p:nvSpPr>
            <p:cNvPr id="2486" name="Google Shape;2486;p279"/>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87" name="Google Shape;2487;p279"/>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88" name="Google Shape;2488;p279"/>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489" name="Google Shape;2489;p279"/>
          <p:cNvSpPr txBox="1">
            <a:spLocks noGrp="1"/>
          </p:cNvSpPr>
          <p:nvPr>
            <p:ph type="title"/>
          </p:nvPr>
        </p:nvSpPr>
        <p:spPr>
          <a:xfrm>
            <a:off x="2931317" y="4130033"/>
            <a:ext cx="2900400" cy="70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490" name="Google Shape;2490;p279"/>
          <p:cNvSpPr txBox="1">
            <a:spLocks noGrp="1"/>
          </p:cNvSpPr>
          <p:nvPr>
            <p:ph type="subTitle" idx="1"/>
          </p:nvPr>
        </p:nvSpPr>
        <p:spPr>
          <a:xfrm>
            <a:off x="2931333" y="4853400"/>
            <a:ext cx="290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491" name="Google Shape;2491;p279"/>
          <p:cNvSpPr txBox="1">
            <a:spLocks noGrp="1"/>
          </p:cNvSpPr>
          <p:nvPr>
            <p:ph type="title" idx="2"/>
          </p:nvPr>
        </p:nvSpPr>
        <p:spPr>
          <a:xfrm>
            <a:off x="6326944" y="4130033"/>
            <a:ext cx="2900400" cy="70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492" name="Google Shape;2492;p279"/>
          <p:cNvSpPr txBox="1">
            <a:spLocks noGrp="1"/>
          </p:cNvSpPr>
          <p:nvPr>
            <p:ph type="subTitle" idx="3"/>
          </p:nvPr>
        </p:nvSpPr>
        <p:spPr>
          <a:xfrm>
            <a:off x="6326945" y="4853400"/>
            <a:ext cx="290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493" name="Google Shape;2493;p279"/>
          <p:cNvSpPr txBox="1">
            <a:spLocks noGrp="1"/>
          </p:cNvSpPr>
          <p:nvPr>
            <p:ph type="title" idx="4"/>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494" name="Google Shape;2494;p279"/>
          <p:cNvGrpSpPr/>
          <p:nvPr/>
        </p:nvGrpSpPr>
        <p:grpSpPr>
          <a:xfrm>
            <a:off x="11030361" y="4717893"/>
            <a:ext cx="458415" cy="1579172"/>
            <a:chOff x="7968225" y="1691500"/>
            <a:chExt cx="190625" cy="656675"/>
          </a:xfrm>
        </p:grpSpPr>
        <p:sp>
          <p:nvSpPr>
            <p:cNvPr id="2495" name="Google Shape;2495;p279"/>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96" name="Google Shape;2496;p279"/>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97" name="Google Shape;2497;p279"/>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98" name="Google Shape;2498;p279"/>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499" name="Google Shape;2499;p279"/>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00" name="Google Shape;2500;p279"/>
          <p:cNvGrpSpPr/>
          <p:nvPr/>
        </p:nvGrpSpPr>
        <p:grpSpPr>
          <a:xfrm>
            <a:off x="11513115" y="3817080"/>
            <a:ext cx="552864" cy="2591181"/>
            <a:chOff x="8547425" y="1163775"/>
            <a:chExt cx="237975" cy="1115350"/>
          </a:xfrm>
        </p:grpSpPr>
        <p:sp>
          <p:nvSpPr>
            <p:cNvPr id="2501" name="Google Shape;2501;p279"/>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02" name="Google Shape;2502;p279"/>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03" name="Google Shape;2503;p279"/>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04" name="Google Shape;2504;p279"/>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05" name="Google Shape;2505;p279"/>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06" name="Google Shape;2506;p279"/>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07" name="Google Shape;2507;p279"/>
          <p:cNvGrpSpPr/>
          <p:nvPr/>
        </p:nvGrpSpPr>
        <p:grpSpPr>
          <a:xfrm>
            <a:off x="10334753" y="4250036"/>
            <a:ext cx="458403" cy="2148313"/>
            <a:chOff x="8547425" y="1163775"/>
            <a:chExt cx="237975" cy="1115350"/>
          </a:xfrm>
        </p:grpSpPr>
        <p:sp>
          <p:nvSpPr>
            <p:cNvPr id="2508" name="Google Shape;2508;p279"/>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09" name="Google Shape;2509;p279"/>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0" name="Google Shape;2510;p279"/>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1" name="Google Shape;2511;p279"/>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2" name="Google Shape;2512;p279"/>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3" name="Google Shape;2513;p279"/>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14" name="Google Shape;2514;p279"/>
          <p:cNvGrpSpPr/>
          <p:nvPr/>
        </p:nvGrpSpPr>
        <p:grpSpPr>
          <a:xfrm flipH="1">
            <a:off x="723989" y="4847993"/>
            <a:ext cx="458415" cy="1579172"/>
            <a:chOff x="7968225" y="1691500"/>
            <a:chExt cx="190625" cy="656675"/>
          </a:xfrm>
        </p:grpSpPr>
        <p:sp>
          <p:nvSpPr>
            <p:cNvPr id="2515" name="Google Shape;2515;p279"/>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6" name="Google Shape;2516;p279"/>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7" name="Google Shape;2517;p279"/>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8" name="Google Shape;2518;p279"/>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19" name="Google Shape;2519;p279"/>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20" name="Google Shape;2520;p279"/>
          <p:cNvGrpSpPr/>
          <p:nvPr/>
        </p:nvGrpSpPr>
        <p:grpSpPr>
          <a:xfrm flipH="1">
            <a:off x="146787" y="3947180"/>
            <a:ext cx="552864" cy="2591181"/>
            <a:chOff x="8547425" y="1163775"/>
            <a:chExt cx="237975" cy="1115350"/>
          </a:xfrm>
        </p:grpSpPr>
        <p:sp>
          <p:nvSpPr>
            <p:cNvPr id="2521" name="Google Shape;2521;p279"/>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22" name="Google Shape;2522;p279"/>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23" name="Google Shape;2523;p279"/>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24" name="Google Shape;2524;p279"/>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25" name="Google Shape;2525;p279"/>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26" name="Google Shape;2526;p279"/>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27" name="Google Shape;2527;p279"/>
          <p:cNvGrpSpPr/>
          <p:nvPr/>
        </p:nvGrpSpPr>
        <p:grpSpPr>
          <a:xfrm flipH="1">
            <a:off x="1419608" y="4380136"/>
            <a:ext cx="458403" cy="2148313"/>
            <a:chOff x="8547425" y="1163775"/>
            <a:chExt cx="237975" cy="1115350"/>
          </a:xfrm>
        </p:grpSpPr>
        <p:sp>
          <p:nvSpPr>
            <p:cNvPr id="2528" name="Google Shape;2528;p279"/>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29" name="Google Shape;2529;p279"/>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0" name="Google Shape;2530;p279"/>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1" name="Google Shape;2531;p279"/>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2" name="Google Shape;2532;p279"/>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3" name="Google Shape;2533;p279"/>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34" name="Google Shape;2534;p279"/>
          <p:cNvGrpSpPr/>
          <p:nvPr/>
        </p:nvGrpSpPr>
        <p:grpSpPr>
          <a:xfrm flipH="1">
            <a:off x="-29204" y="5394833"/>
            <a:ext cx="12265372" cy="1690875"/>
            <a:chOff x="-21903" y="3893725"/>
            <a:chExt cx="9199029" cy="1268156"/>
          </a:xfrm>
        </p:grpSpPr>
        <p:sp>
          <p:nvSpPr>
            <p:cNvPr id="2535" name="Google Shape;2535;p279"/>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6" name="Google Shape;2536;p279"/>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7" name="Google Shape;2537;p279"/>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538" name="Google Shape;2538;p279"/>
          <p:cNvSpPr/>
          <p:nvPr/>
        </p:nvSpPr>
        <p:spPr>
          <a:xfrm>
            <a:off x="-487783" y="2047384"/>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39" name="Google Shape;2539;p279"/>
          <p:cNvSpPr/>
          <p:nvPr/>
        </p:nvSpPr>
        <p:spPr>
          <a:xfrm>
            <a:off x="9981284" y="1722617"/>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2">
  <p:cSld name="TITLE_AND_BODY_1_1_1">
    <p:spTree>
      <p:nvGrpSpPr>
        <p:cNvPr id="1" name="Shape 2540"/>
        <p:cNvGrpSpPr/>
        <p:nvPr/>
      </p:nvGrpSpPr>
      <p:grpSpPr>
        <a:xfrm>
          <a:off x="0" y="0"/>
          <a:ext cx="0" cy="0"/>
          <a:chOff x="0" y="0"/>
          <a:chExt cx="0" cy="0"/>
        </a:xfrm>
      </p:grpSpPr>
      <p:sp>
        <p:nvSpPr>
          <p:cNvPr id="2541" name="Google Shape;2541;p280"/>
          <p:cNvSpPr txBox="1">
            <a:spLocks noGrp="1"/>
          </p:cNvSpPr>
          <p:nvPr>
            <p:ph type="body" idx="1"/>
          </p:nvPr>
        </p:nvSpPr>
        <p:spPr>
          <a:xfrm>
            <a:off x="958000" y="2127732"/>
            <a:ext cx="5112800" cy="3795200"/>
          </a:xfrm>
          <a:prstGeom prst="rect">
            <a:avLst/>
          </a:prstGeom>
          <a:noFill/>
          <a:ln>
            <a:noFill/>
          </a:ln>
        </p:spPr>
        <p:txBody>
          <a:bodyPr spcFirstLastPara="1" wrap="square" lIns="91425" tIns="91425" rIns="91425" bIns="91425" anchor="b" anchorCtr="0">
            <a:noAutofit/>
          </a:bodyPr>
          <a:lstStyle>
            <a:lvl1pPr marL="457200" lvl="0" indent="-311150" algn="l">
              <a:lnSpc>
                <a:spcPct val="100000"/>
              </a:lnSpc>
              <a:spcBef>
                <a:spcPts val="0"/>
              </a:spcBef>
              <a:spcAft>
                <a:spcPts val="0"/>
              </a:spcAft>
              <a:buSzPts val="1300"/>
              <a:buChar char="●"/>
              <a:defRPr sz="1300"/>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1600"/>
              </a:spcBef>
              <a:spcAft>
                <a:spcPts val="0"/>
              </a:spcAft>
              <a:buSzPts val="1400"/>
              <a:buChar char="■"/>
              <a:defRPr/>
            </a:lvl3pPr>
            <a:lvl4pPr marL="1828800" lvl="3" indent="-317500" algn="l">
              <a:lnSpc>
                <a:spcPct val="115000"/>
              </a:lnSpc>
              <a:spcBef>
                <a:spcPts val="1600"/>
              </a:spcBef>
              <a:spcAft>
                <a:spcPts val="0"/>
              </a:spcAft>
              <a:buSzPts val="1400"/>
              <a:buChar char="●"/>
              <a:defRPr/>
            </a:lvl4pPr>
            <a:lvl5pPr marL="2286000" lvl="4" indent="-317500" algn="l">
              <a:lnSpc>
                <a:spcPct val="115000"/>
              </a:lnSpc>
              <a:spcBef>
                <a:spcPts val="1600"/>
              </a:spcBef>
              <a:spcAft>
                <a:spcPts val="0"/>
              </a:spcAft>
              <a:buSzPts val="1400"/>
              <a:buChar char="○"/>
              <a:defRPr/>
            </a:lvl5pPr>
            <a:lvl6pPr marL="2743200" lvl="5" indent="-317500" algn="l">
              <a:lnSpc>
                <a:spcPct val="115000"/>
              </a:lnSpc>
              <a:spcBef>
                <a:spcPts val="1600"/>
              </a:spcBef>
              <a:spcAft>
                <a:spcPts val="0"/>
              </a:spcAft>
              <a:buSzPts val="1400"/>
              <a:buChar char="■"/>
              <a:defRPr/>
            </a:lvl6pPr>
            <a:lvl7pPr marL="3200400" lvl="6" indent="-317500" algn="l">
              <a:lnSpc>
                <a:spcPct val="115000"/>
              </a:lnSpc>
              <a:spcBef>
                <a:spcPts val="1600"/>
              </a:spcBef>
              <a:spcAft>
                <a:spcPts val="0"/>
              </a:spcAft>
              <a:buSzPts val="1400"/>
              <a:buChar char="●"/>
              <a:defRPr/>
            </a:lvl7pPr>
            <a:lvl8pPr marL="3657600" lvl="7" indent="-317500" algn="l">
              <a:lnSpc>
                <a:spcPct val="115000"/>
              </a:lnSpc>
              <a:spcBef>
                <a:spcPts val="1600"/>
              </a:spcBef>
              <a:spcAft>
                <a:spcPts val="0"/>
              </a:spcAft>
              <a:buSzPts val="1400"/>
              <a:buChar char="○"/>
              <a:defRPr/>
            </a:lvl8pPr>
            <a:lvl9pPr marL="4114800" lvl="8" indent="-317500" algn="l">
              <a:lnSpc>
                <a:spcPct val="115000"/>
              </a:lnSpc>
              <a:spcBef>
                <a:spcPts val="1600"/>
              </a:spcBef>
              <a:spcAft>
                <a:spcPts val="1600"/>
              </a:spcAft>
              <a:buSzPts val="1400"/>
              <a:buChar char="■"/>
              <a:defRPr/>
            </a:lvl9pPr>
          </a:lstStyle>
          <a:p/>
        </p:txBody>
      </p:sp>
      <p:sp>
        <p:nvSpPr>
          <p:cNvPr id="2542" name="Google Shape;2542;p280"/>
          <p:cNvSpPr txBox="1">
            <a:spLocks noGrp="1"/>
          </p:cNvSpPr>
          <p:nvPr>
            <p:ph type="body" idx="2"/>
          </p:nvPr>
        </p:nvSpPr>
        <p:spPr>
          <a:xfrm>
            <a:off x="6121200" y="2130740"/>
            <a:ext cx="5112800" cy="3792000"/>
          </a:xfrm>
          <a:prstGeom prst="rect">
            <a:avLst/>
          </a:prstGeom>
          <a:noFill/>
          <a:ln>
            <a:noFill/>
          </a:ln>
        </p:spPr>
        <p:txBody>
          <a:bodyPr spcFirstLastPara="1" wrap="square" lIns="91425" tIns="91425" rIns="91425" bIns="91425" anchor="b" anchorCtr="0">
            <a:noAutofit/>
          </a:bodyPr>
          <a:lstStyle>
            <a:lvl1pPr marL="457200" lvl="0" indent="-311150" algn="l">
              <a:lnSpc>
                <a:spcPct val="100000"/>
              </a:lnSpc>
              <a:spcBef>
                <a:spcPts val="0"/>
              </a:spcBef>
              <a:spcAft>
                <a:spcPts val="0"/>
              </a:spcAft>
              <a:buSzPts val="1300"/>
              <a:buChar char="●"/>
              <a:defRPr sz="1300"/>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1600"/>
              </a:spcBef>
              <a:spcAft>
                <a:spcPts val="0"/>
              </a:spcAft>
              <a:buSzPts val="1400"/>
              <a:buChar char="■"/>
              <a:defRPr/>
            </a:lvl3pPr>
            <a:lvl4pPr marL="1828800" lvl="3" indent="-317500" algn="l">
              <a:lnSpc>
                <a:spcPct val="115000"/>
              </a:lnSpc>
              <a:spcBef>
                <a:spcPts val="1600"/>
              </a:spcBef>
              <a:spcAft>
                <a:spcPts val="0"/>
              </a:spcAft>
              <a:buSzPts val="1400"/>
              <a:buChar char="●"/>
              <a:defRPr/>
            </a:lvl4pPr>
            <a:lvl5pPr marL="2286000" lvl="4" indent="-317500" algn="l">
              <a:lnSpc>
                <a:spcPct val="115000"/>
              </a:lnSpc>
              <a:spcBef>
                <a:spcPts val="1600"/>
              </a:spcBef>
              <a:spcAft>
                <a:spcPts val="0"/>
              </a:spcAft>
              <a:buSzPts val="1400"/>
              <a:buChar char="○"/>
              <a:defRPr/>
            </a:lvl5pPr>
            <a:lvl6pPr marL="2743200" lvl="5" indent="-317500" algn="l">
              <a:lnSpc>
                <a:spcPct val="115000"/>
              </a:lnSpc>
              <a:spcBef>
                <a:spcPts val="1600"/>
              </a:spcBef>
              <a:spcAft>
                <a:spcPts val="0"/>
              </a:spcAft>
              <a:buSzPts val="1400"/>
              <a:buChar char="■"/>
              <a:defRPr/>
            </a:lvl6pPr>
            <a:lvl7pPr marL="3200400" lvl="6" indent="-317500" algn="l">
              <a:lnSpc>
                <a:spcPct val="115000"/>
              </a:lnSpc>
              <a:spcBef>
                <a:spcPts val="1600"/>
              </a:spcBef>
              <a:spcAft>
                <a:spcPts val="0"/>
              </a:spcAft>
              <a:buSzPts val="1400"/>
              <a:buChar char="●"/>
              <a:defRPr/>
            </a:lvl7pPr>
            <a:lvl8pPr marL="3657600" lvl="7" indent="-317500" algn="l">
              <a:lnSpc>
                <a:spcPct val="115000"/>
              </a:lnSpc>
              <a:spcBef>
                <a:spcPts val="1600"/>
              </a:spcBef>
              <a:spcAft>
                <a:spcPts val="0"/>
              </a:spcAft>
              <a:buSzPts val="1400"/>
              <a:buChar char="○"/>
              <a:defRPr/>
            </a:lvl8pPr>
            <a:lvl9pPr marL="4114800" lvl="8" indent="-317500" algn="l">
              <a:lnSpc>
                <a:spcPct val="115000"/>
              </a:lnSpc>
              <a:spcBef>
                <a:spcPts val="1600"/>
              </a:spcBef>
              <a:spcAft>
                <a:spcPts val="1600"/>
              </a:spcAft>
              <a:buSzPts val="1400"/>
              <a:buChar char="■"/>
              <a:defRPr/>
            </a:lvl9pPr>
          </a:lstStyle>
          <a:p/>
        </p:txBody>
      </p:sp>
      <p:sp>
        <p:nvSpPr>
          <p:cNvPr id="2543" name="Google Shape;2543;p280"/>
          <p:cNvSpPr/>
          <p:nvPr/>
        </p:nvSpPr>
        <p:spPr>
          <a:xfrm flipH="1">
            <a:off x="0" y="1100"/>
            <a:ext cx="958000" cy="9580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44" name="Google Shape;2544;p280"/>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545" name="Google Shape;2545;p280"/>
          <p:cNvSpPr/>
          <p:nvPr/>
        </p:nvSpPr>
        <p:spPr>
          <a:xfrm>
            <a:off x="-450317" y="720000"/>
            <a:ext cx="2134879" cy="671784"/>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46" name="Google Shape;2546;p280"/>
          <p:cNvSpPr/>
          <p:nvPr/>
        </p:nvSpPr>
        <p:spPr>
          <a:xfrm>
            <a:off x="11353835" y="1095"/>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47" name="Google Shape;2547;p280"/>
          <p:cNvSpPr/>
          <p:nvPr/>
        </p:nvSpPr>
        <p:spPr>
          <a:xfrm>
            <a:off x="10426063" y="846467"/>
            <a:ext cx="1843805" cy="671784"/>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548" name="Google Shape;2548;p280"/>
          <p:cNvGrpSpPr/>
          <p:nvPr/>
        </p:nvGrpSpPr>
        <p:grpSpPr>
          <a:xfrm flipH="1">
            <a:off x="-80173" y="5933595"/>
            <a:ext cx="1589637" cy="958044"/>
            <a:chOff x="-198321" y="4612250"/>
            <a:chExt cx="821830" cy="622915"/>
          </a:xfrm>
        </p:grpSpPr>
        <p:sp>
          <p:nvSpPr>
            <p:cNvPr id="2549" name="Google Shape;2549;p280"/>
            <p:cNvSpPr/>
            <p:nvPr/>
          </p:nvSpPr>
          <p:spPr>
            <a:xfrm>
              <a:off x="-198321" y="4612250"/>
              <a:ext cx="821830" cy="62291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50" name="Google Shape;2550;p280"/>
            <p:cNvSpPr/>
            <p:nvPr/>
          </p:nvSpPr>
          <p:spPr>
            <a:xfrm>
              <a:off x="-100287" y="4675414"/>
              <a:ext cx="718287" cy="559748"/>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51" name="Google Shape;2551;p280"/>
            <p:cNvSpPr/>
            <p:nvPr/>
          </p:nvSpPr>
          <p:spPr>
            <a:xfrm rot="1117623" flipH="1">
              <a:off x="308035" y="4919398"/>
              <a:ext cx="176559" cy="159094"/>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52" name="Google Shape;2552;p280"/>
          <p:cNvGrpSpPr/>
          <p:nvPr/>
        </p:nvGrpSpPr>
        <p:grpSpPr>
          <a:xfrm rot="-5400000">
            <a:off x="10923133" y="5696133"/>
            <a:ext cx="1589637" cy="958044"/>
            <a:chOff x="-68849" y="4447989"/>
            <a:chExt cx="821830" cy="622915"/>
          </a:xfrm>
        </p:grpSpPr>
        <p:sp>
          <p:nvSpPr>
            <p:cNvPr id="2553" name="Google Shape;2553;p280"/>
            <p:cNvSpPr/>
            <p:nvPr/>
          </p:nvSpPr>
          <p:spPr>
            <a:xfrm flipH="1">
              <a:off x="-68849" y="4447989"/>
              <a:ext cx="821830" cy="62291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54" name="Google Shape;2554;p280"/>
            <p:cNvSpPr/>
            <p:nvPr/>
          </p:nvSpPr>
          <p:spPr>
            <a:xfrm flipH="1">
              <a:off x="-63341" y="4511154"/>
              <a:ext cx="718287" cy="559748"/>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555"/>
        <p:cNvGrpSpPr/>
        <p:nvPr/>
      </p:nvGrpSpPr>
      <p:grpSpPr>
        <a:xfrm>
          <a:off x="0" y="0"/>
          <a:ext cx="0" cy="0"/>
          <a:chOff x="0" y="0"/>
          <a:chExt cx="0" cy="0"/>
        </a:xfrm>
      </p:grpSpPr>
      <p:grpSp>
        <p:nvGrpSpPr>
          <p:cNvPr id="2556" name="Google Shape;2556;p281"/>
          <p:cNvGrpSpPr/>
          <p:nvPr/>
        </p:nvGrpSpPr>
        <p:grpSpPr>
          <a:xfrm>
            <a:off x="0" y="5689036"/>
            <a:ext cx="12192000" cy="768387"/>
            <a:chOff x="0" y="4571577"/>
            <a:chExt cx="9144000" cy="576290"/>
          </a:xfrm>
        </p:grpSpPr>
        <p:sp>
          <p:nvSpPr>
            <p:cNvPr id="2557" name="Google Shape;2557;p281"/>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58" name="Google Shape;2558;p281"/>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59" name="Google Shape;2559;p281"/>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0" name="Google Shape;2560;p281"/>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1" name="Google Shape;2561;p281"/>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2" name="Google Shape;2562;p281"/>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3" name="Google Shape;2563;p281"/>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4" name="Google Shape;2564;p281"/>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5" name="Google Shape;2565;p281"/>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66" name="Google Shape;2566;p281"/>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567" name="Google Shape;2567;p281"/>
          <p:cNvSpPr txBox="1">
            <a:spLocks noGrp="1"/>
          </p:cNvSpPr>
          <p:nvPr>
            <p:ph type="title"/>
          </p:nvPr>
        </p:nvSpPr>
        <p:spPr>
          <a:xfrm>
            <a:off x="1250267" y="3557017"/>
            <a:ext cx="2900400" cy="70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568" name="Google Shape;2568;p281"/>
          <p:cNvSpPr txBox="1">
            <a:spLocks noGrp="1"/>
          </p:cNvSpPr>
          <p:nvPr>
            <p:ph type="subTitle" idx="1"/>
          </p:nvPr>
        </p:nvSpPr>
        <p:spPr>
          <a:xfrm>
            <a:off x="1250267" y="4082584"/>
            <a:ext cx="2900400" cy="115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569" name="Google Shape;2569;p281"/>
          <p:cNvSpPr txBox="1">
            <a:spLocks noGrp="1"/>
          </p:cNvSpPr>
          <p:nvPr>
            <p:ph type="title" idx="2"/>
          </p:nvPr>
        </p:nvSpPr>
        <p:spPr>
          <a:xfrm>
            <a:off x="4645892" y="3557017"/>
            <a:ext cx="2900400" cy="70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570" name="Google Shape;2570;p281"/>
          <p:cNvSpPr txBox="1">
            <a:spLocks noGrp="1"/>
          </p:cNvSpPr>
          <p:nvPr>
            <p:ph type="subTitle" idx="3"/>
          </p:nvPr>
        </p:nvSpPr>
        <p:spPr>
          <a:xfrm>
            <a:off x="4645895" y="4082584"/>
            <a:ext cx="2900400" cy="115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571" name="Google Shape;2571;p281"/>
          <p:cNvSpPr txBox="1">
            <a:spLocks noGrp="1"/>
          </p:cNvSpPr>
          <p:nvPr>
            <p:ph type="title" idx="4"/>
          </p:nvPr>
        </p:nvSpPr>
        <p:spPr>
          <a:xfrm>
            <a:off x="8041528" y="3557017"/>
            <a:ext cx="2900400" cy="70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572" name="Google Shape;2572;p281"/>
          <p:cNvSpPr txBox="1">
            <a:spLocks noGrp="1"/>
          </p:cNvSpPr>
          <p:nvPr>
            <p:ph type="subTitle" idx="5"/>
          </p:nvPr>
        </p:nvSpPr>
        <p:spPr>
          <a:xfrm>
            <a:off x="8041532" y="4082584"/>
            <a:ext cx="2900400" cy="1159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2573" name="Google Shape;2573;p281"/>
          <p:cNvGrpSpPr/>
          <p:nvPr/>
        </p:nvGrpSpPr>
        <p:grpSpPr>
          <a:xfrm>
            <a:off x="0" y="5680700"/>
            <a:ext cx="12192000" cy="1183117"/>
            <a:chOff x="0" y="4260525"/>
            <a:chExt cx="9144000" cy="887338"/>
          </a:xfrm>
        </p:grpSpPr>
        <p:sp>
          <p:nvSpPr>
            <p:cNvPr id="2574" name="Google Shape;2574;p281"/>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75" name="Google Shape;2575;p281"/>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76" name="Google Shape;2576;p281"/>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77" name="Google Shape;2577;p281"/>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78" name="Google Shape;2578;p281"/>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79" name="Google Shape;2579;p281"/>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80" name="Google Shape;2580;p281"/>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81" name="Google Shape;2581;p281"/>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82" name="Google Shape;2582;p281"/>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83" name="Google Shape;2583;p281"/>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84" name="Google Shape;2584;p281"/>
          <p:cNvGrpSpPr/>
          <p:nvPr/>
        </p:nvGrpSpPr>
        <p:grpSpPr>
          <a:xfrm flipH="1">
            <a:off x="10199695" y="5578789"/>
            <a:ext cx="1031791" cy="1320868"/>
            <a:chOff x="4376621" y="3930330"/>
            <a:chExt cx="1138339" cy="1457482"/>
          </a:xfrm>
        </p:grpSpPr>
        <p:sp>
          <p:nvSpPr>
            <p:cNvPr id="2585" name="Google Shape;2585;p281"/>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86" name="Google Shape;2586;p281"/>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87" name="Google Shape;2587;p281"/>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88" name="Google Shape;2588;p281"/>
          <p:cNvGrpSpPr/>
          <p:nvPr/>
        </p:nvGrpSpPr>
        <p:grpSpPr>
          <a:xfrm flipH="1">
            <a:off x="10893841" y="5476885"/>
            <a:ext cx="856257" cy="1478267"/>
            <a:chOff x="3804453" y="3817886"/>
            <a:chExt cx="944680" cy="1631161"/>
          </a:xfrm>
        </p:grpSpPr>
        <p:sp>
          <p:nvSpPr>
            <p:cNvPr id="2589" name="Google Shape;2589;p281"/>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90" name="Google Shape;2590;p281"/>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91" name="Google Shape;2591;p281"/>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92" name="Google Shape;2592;p281"/>
          <p:cNvGrpSpPr/>
          <p:nvPr/>
        </p:nvGrpSpPr>
        <p:grpSpPr>
          <a:xfrm>
            <a:off x="1084541" y="5634307"/>
            <a:ext cx="1031791" cy="1320868"/>
            <a:chOff x="4376621" y="3930330"/>
            <a:chExt cx="1138339" cy="1457482"/>
          </a:xfrm>
        </p:grpSpPr>
        <p:sp>
          <p:nvSpPr>
            <p:cNvPr id="2593" name="Google Shape;2593;p281"/>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94" name="Google Shape;2594;p281"/>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95" name="Google Shape;2595;p281"/>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596" name="Google Shape;2596;p281"/>
          <p:cNvGrpSpPr/>
          <p:nvPr/>
        </p:nvGrpSpPr>
        <p:grpSpPr>
          <a:xfrm>
            <a:off x="574261" y="5398819"/>
            <a:ext cx="856257" cy="1478267"/>
            <a:chOff x="3804453" y="3817886"/>
            <a:chExt cx="944680" cy="1631161"/>
          </a:xfrm>
        </p:grpSpPr>
        <p:sp>
          <p:nvSpPr>
            <p:cNvPr id="2597" name="Google Shape;2597;p281"/>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98" name="Google Shape;2598;p281"/>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599" name="Google Shape;2599;p281"/>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00" name="Google Shape;2600;p281"/>
          <p:cNvGrpSpPr/>
          <p:nvPr/>
        </p:nvGrpSpPr>
        <p:grpSpPr>
          <a:xfrm>
            <a:off x="11265373" y="2488667"/>
            <a:ext cx="1106133" cy="3528367"/>
            <a:chOff x="8449030" y="1866500"/>
            <a:chExt cx="829600" cy="2646275"/>
          </a:xfrm>
        </p:grpSpPr>
        <p:sp>
          <p:nvSpPr>
            <p:cNvPr id="2601" name="Google Shape;2601;p281"/>
            <p:cNvSpPr/>
            <p:nvPr/>
          </p:nvSpPr>
          <p:spPr>
            <a:xfrm>
              <a:off x="8449030" y="1866500"/>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2" name="Google Shape;2602;p281"/>
            <p:cNvSpPr/>
            <p:nvPr/>
          </p:nvSpPr>
          <p:spPr>
            <a:xfrm>
              <a:off x="8556180" y="1952550"/>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3" name="Google Shape;2603;p281"/>
            <p:cNvSpPr/>
            <p:nvPr/>
          </p:nvSpPr>
          <p:spPr>
            <a:xfrm>
              <a:off x="8916930" y="2499925"/>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4" name="Google Shape;2604;p281"/>
            <p:cNvSpPr/>
            <p:nvPr/>
          </p:nvSpPr>
          <p:spPr>
            <a:xfrm>
              <a:off x="8844155" y="2702700"/>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5" name="Google Shape;2605;p281"/>
            <p:cNvSpPr/>
            <p:nvPr/>
          </p:nvSpPr>
          <p:spPr>
            <a:xfrm>
              <a:off x="8860455" y="3360325"/>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6" name="Google Shape;2606;p281"/>
            <p:cNvSpPr/>
            <p:nvPr/>
          </p:nvSpPr>
          <p:spPr>
            <a:xfrm>
              <a:off x="8824655" y="3813125"/>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7" name="Google Shape;2607;p281"/>
            <p:cNvSpPr/>
            <p:nvPr/>
          </p:nvSpPr>
          <p:spPr>
            <a:xfrm>
              <a:off x="8826405" y="4118975"/>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8" name="Google Shape;2608;p281"/>
            <p:cNvSpPr/>
            <p:nvPr/>
          </p:nvSpPr>
          <p:spPr>
            <a:xfrm>
              <a:off x="8885755" y="2468250"/>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09" name="Google Shape;2609;p281"/>
            <p:cNvSpPr/>
            <p:nvPr/>
          </p:nvSpPr>
          <p:spPr>
            <a:xfrm>
              <a:off x="8829980" y="3331050"/>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10" name="Google Shape;2610;p281"/>
          <p:cNvGrpSpPr/>
          <p:nvPr/>
        </p:nvGrpSpPr>
        <p:grpSpPr>
          <a:xfrm>
            <a:off x="10737373" y="5702233"/>
            <a:ext cx="1498800" cy="1136033"/>
            <a:chOff x="8053030" y="4276675"/>
            <a:chExt cx="1124100" cy="852025"/>
          </a:xfrm>
        </p:grpSpPr>
        <p:sp>
          <p:nvSpPr>
            <p:cNvPr id="2611" name="Google Shape;2611;p281"/>
            <p:cNvSpPr/>
            <p:nvPr/>
          </p:nvSpPr>
          <p:spPr>
            <a:xfrm>
              <a:off x="8053030" y="4276675"/>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12" name="Google Shape;2612;p281"/>
            <p:cNvSpPr/>
            <p:nvPr/>
          </p:nvSpPr>
          <p:spPr>
            <a:xfrm>
              <a:off x="8187130" y="4363075"/>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13" name="Google Shape;2613;p281"/>
            <p:cNvSpPr/>
            <p:nvPr/>
          </p:nvSpPr>
          <p:spPr>
            <a:xfrm>
              <a:off x="8886305" y="4563625"/>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14" name="Google Shape;2614;p281"/>
          <p:cNvGrpSpPr/>
          <p:nvPr/>
        </p:nvGrpSpPr>
        <p:grpSpPr>
          <a:xfrm>
            <a:off x="-227060" y="2716367"/>
            <a:ext cx="1106133" cy="3528367"/>
            <a:chOff x="-170295" y="1808675"/>
            <a:chExt cx="829600" cy="2646275"/>
          </a:xfrm>
        </p:grpSpPr>
        <p:sp>
          <p:nvSpPr>
            <p:cNvPr id="2615" name="Google Shape;2615;p281"/>
            <p:cNvSpPr/>
            <p:nvPr/>
          </p:nvSpPr>
          <p:spPr>
            <a:xfrm flipH="1">
              <a:off x="-170295" y="1808675"/>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16" name="Google Shape;2616;p281"/>
            <p:cNvSpPr/>
            <p:nvPr/>
          </p:nvSpPr>
          <p:spPr>
            <a:xfrm flipH="1">
              <a:off x="-170295" y="1894725"/>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17" name="Google Shape;2617;p281"/>
            <p:cNvSpPr/>
            <p:nvPr/>
          </p:nvSpPr>
          <p:spPr>
            <a:xfrm flipH="1">
              <a:off x="-71420" y="2442100"/>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18" name="Google Shape;2618;p281"/>
            <p:cNvSpPr/>
            <p:nvPr/>
          </p:nvSpPr>
          <p:spPr>
            <a:xfrm flipH="1">
              <a:off x="-56570" y="2644875"/>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19" name="Google Shape;2619;p281"/>
            <p:cNvSpPr/>
            <p:nvPr/>
          </p:nvSpPr>
          <p:spPr>
            <a:xfrm flipH="1">
              <a:off x="-36445" y="3302500"/>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0" name="Google Shape;2620;p281"/>
            <p:cNvSpPr/>
            <p:nvPr/>
          </p:nvSpPr>
          <p:spPr>
            <a:xfrm flipH="1">
              <a:off x="2405" y="3755300"/>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1" name="Google Shape;2621;p281"/>
            <p:cNvSpPr/>
            <p:nvPr/>
          </p:nvSpPr>
          <p:spPr>
            <a:xfrm flipH="1">
              <a:off x="-2195" y="4061150"/>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2" name="Google Shape;2622;p281"/>
            <p:cNvSpPr/>
            <p:nvPr/>
          </p:nvSpPr>
          <p:spPr>
            <a:xfrm flipH="1">
              <a:off x="127330" y="2410425"/>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3" name="Google Shape;2623;p281"/>
            <p:cNvSpPr/>
            <p:nvPr/>
          </p:nvSpPr>
          <p:spPr>
            <a:xfrm flipH="1">
              <a:off x="183080" y="3273225"/>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24" name="Google Shape;2624;p281"/>
          <p:cNvGrpSpPr/>
          <p:nvPr/>
        </p:nvGrpSpPr>
        <p:grpSpPr>
          <a:xfrm>
            <a:off x="-91727" y="5726733"/>
            <a:ext cx="1498800" cy="1136033"/>
            <a:chOff x="-68795" y="4218850"/>
            <a:chExt cx="1124100" cy="852025"/>
          </a:xfrm>
        </p:grpSpPr>
        <p:sp>
          <p:nvSpPr>
            <p:cNvPr id="2625" name="Google Shape;2625;p281"/>
            <p:cNvSpPr/>
            <p:nvPr/>
          </p:nvSpPr>
          <p:spPr>
            <a:xfrm flipH="1">
              <a:off x="-68795" y="4218850"/>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6" name="Google Shape;2626;p281"/>
            <p:cNvSpPr/>
            <p:nvPr/>
          </p:nvSpPr>
          <p:spPr>
            <a:xfrm flipH="1">
              <a:off x="-61270" y="4305250"/>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7" name="Google Shape;2627;p281"/>
            <p:cNvSpPr/>
            <p:nvPr/>
          </p:nvSpPr>
          <p:spPr>
            <a:xfrm flipH="1">
              <a:off x="-14920" y="4505800"/>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628" name="Google Shape;2628;p281"/>
          <p:cNvSpPr/>
          <p:nvPr/>
        </p:nvSpPr>
        <p:spPr>
          <a:xfrm>
            <a:off x="1705533" y="74773"/>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29" name="Google Shape;2629;p281"/>
          <p:cNvSpPr/>
          <p:nvPr/>
        </p:nvSpPr>
        <p:spPr>
          <a:xfrm>
            <a:off x="9903500" y="55348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30" name="Google Shape;2630;p281"/>
          <p:cNvSpPr/>
          <p:nvPr/>
        </p:nvSpPr>
        <p:spPr>
          <a:xfrm>
            <a:off x="-348167" y="47816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31" name="Google Shape;2631;p281"/>
          <p:cNvSpPr/>
          <p:nvPr/>
        </p:nvSpPr>
        <p:spPr>
          <a:xfrm>
            <a:off x="7801389" y="-3318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32" name="Google Shape;2632;p281"/>
          <p:cNvSpPr txBox="1">
            <a:spLocks noGrp="1"/>
          </p:cNvSpPr>
          <p:nvPr>
            <p:ph type="title" idx="6"/>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hree Columns 1">
  <p:cSld name="CUSTOM_6_1_1_1">
    <p:spTree>
      <p:nvGrpSpPr>
        <p:cNvPr id="1" name="Shape 2633"/>
        <p:cNvGrpSpPr/>
        <p:nvPr/>
      </p:nvGrpSpPr>
      <p:grpSpPr>
        <a:xfrm>
          <a:off x="0" y="0"/>
          <a:ext cx="0" cy="0"/>
          <a:chOff x="0" y="0"/>
          <a:chExt cx="0" cy="0"/>
        </a:xfrm>
      </p:grpSpPr>
      <p:grpSp>
        <p:nvGrpSpPr>
          <p:cNvPr id="2634" name="Google Shape;2634;p282"/>
          <p:cNvGrpSpPr/>
          <p:nvPr/>
        </p:nvGrpSpPr>
        <p:grpSpPr>
          <a:xfrm>
            <a:off x="-29204" y="5072780"/>
            <a:ext cx="12265372" cy="1690875"/>
            <a:chOff x="-21903" y="3893725"/>
            <a:chExt cx="9199029" cy="1268156"/>
          </a:xfrm>
        </p:grpSpPr>
        <p:sp>
          <p:nvSpPr>
            <p:cNvPr id="2635" name="Google Shape;2635;p282"/>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36" name="Google Shape;2636;p282"/>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37" name="Google Shape;2637;p282"/>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638" name="Google Shape;2638;p282"/>
          <p:cNvSpPr txBox="1">
            <a:spLocks noGrp="1"/>
          </p:cNvSpPr>
          <p:nvPr>
            <p:ph type="subTitle" idx="1"/>
          </p:nvPr>
        </p:nvSpPr>
        <p:spPr>
          <a:xfrm>
            <a:off x="4840992" y="1958033"/>
            <a:ext cx="6104800" cy="716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639" name="Google Shape;2639;p282"/>
          <p:cNvSpPr txBox="1">
            <a:spLocks noGrp="1"/>
          </p:cNvSpPr>
          <p:nvPr>
            <p:ph type="subTitle" idx="2"/>
          </p:nvPr>
        </p:nvSpPr>
        <p:spPr>
          <a:xfrm>
            <a:off x="2768700" y="1958033"/>
            <a:ext cx="2008800" cy="716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640" name="Google Shape;2640;p282"/>
          <p:cNvSpPr txBox="1">
            <a:spLocks noGrp="1"/>
          </p:cNvSpPr>
          <p:nvPr>
            <p:ph type="subTitle" idx="3"/>
          </p:nvPr>
        </p:nvSpPr>
        <p:spPr>
          <a:xfrm>
            <a:off x="4841012" y="3190088"/>
            <a:ext cx="6104800" cy="716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641" name="Google Shape;2641;p282"/>
          <p:cNvSpPr txBox="1">
            <a:spLocks noGrp="1"/>
          </p:cNvSpPr>
          <p:nvPr>
            <p:ph type="subTitle" idx="4"/>
          </p:nvPr>
        </p:nvSpPr>
        <p:spPr>
          <a:xfrm>
            <a:off x="2768700" y="3190105"/>
            <a:ext cx="2008800" cy="716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642" name="Google Shape;2642;p282"/>
          <p:cNvSpPr txBox="1">
            <a:spLocks noGrp="1"/>
          </p:cNvSpPr>
          <p:nvPr>
            <p:ph type="subTitle" idx="5"/>
          </p:nvPr>
        </p:nvSpPr>
        <p:spPr>
          <a:xfrm>
            <a:off x="4841012" y="4422141"/>
            <a:ext cx="6104800" cy="716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643" name="Google Shape;2643;p282"/>
          <p:cNvSpPr txBox="1">
            <a:spLocks noGrp="1"/>
          </p:cNvSpPr>
          <p:nvPr>
            <p:ph type="subTitle" idx="6"/>
          </p:nvPr>
        </p:nvSpPr>
        <p:spPr>
          <a:xfrm>
            <a:off x="2768700" y="4422149"/>
            <a:ext cx="2008800" cy="716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644" name="Google Shape;2644;p282"/>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645" name="Google Shape;2645;p282"/>
          <p:cNvGrpSpPr/>
          <p:nvPr/>
        </p:nvGrpSpPr>
        <p:grpSpPr>
          <a:xfrm>
            <a:off x="-29204" y="5191633"/>
            <a:ext cx="12265372" cy="1690875"/>
            <a:chOff x="-21903" y="3893725"/>
            <a:chExt cx="9199029" cy="1268156"/>
          </a:xfrm>
        </p:grpSpPr>
        <p:sp>
          <p:nvSpPr>
            <p:cNvPr id="2646" name="Google Shape;2646;p282"/>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47" name="Google Shape;2647;p282"/>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48" name="Google Shape;2648;p282"/>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49" name="Google Shape;2649;p282"/>
          <p:cNvGrpSpPr/>
          <p:nvPr/>
        </p:nvGrpSpPr>
        <p:grpSpPr>
          <a:xfrm rot="5400000" flipH="1">
            <a:off x="1930799" y="4313705"/>
            <a:ext cx="1604668" cy="4069971"/>
            <a:chOff x="-170295" y="1808675"/>
            <a:chExt cx="829600" cy="2646275"/>
          </a:xfrm>
        </p:grpSpPr>
        <p:sp>
          <p:nvSpPr>
            <p:cNvPr id="2650" name="Google Shape;2650;p282"/>
            <p:cNvSpPr/>
            <p:nvPr/>
          </p:nvSpPr>
          <p:spPr>
            <a:xfrm flipH="1">
              <a:off x="-170295" y="1808675"/>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1" name="Google Shape;2651;p282"/>
            <p:cNvSpPr/>
            <p:nvPr/>
          </p:nvSpPr>
          <p:spPr>
            <a:xfrm flipH="1">
              <a:off x="-170295" y="1894725"/>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2" name="Google Shape;2652;p282"/>
            <p:cNvSpPr/>
            <p:nvPr/>
          </p:nvSpPr>
          <p:spPr>
            <a:xfrm flipH="1">
              <a:off x="-71420" y="2442100"/>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3" name="Google Shape;2653;p282"/>
            <p:cNvSpPr/>
            <p:nvPr/>
          </p:nvSpPr>
          <p:spPr>
            <a:xfrm flipH="1">
              <a:off x="-56570" y="2644875"/>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4" name="Google Shape;2654;p282"/>
            <p:cNvSpPr/>
            <p:nvPr/>
          </p:nvSpPr>
          <p:spPr>
            <a:xfrm flipH="1">
              <a:off x="-36445" y="3302500"/>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5" name="Google Shape;2655;p282"/>
            <p:cNvSpPr/>
            <p:nvPr/>
          </p:nvSpPr>
          <p:spPr>
            <a:xfrm flipH="1">
              <a:off x="2405" y="3764777"/>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6" name="Google Shape;2656;p282"/>
            <p:cNvSpPr/>
            <p:nvPr/>
          </p:nvSpPr>
          <p:spPr>
            <a:xfrm flipH="1">
              <a:off x="-2195" y="4061150"/>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7" name="Google Shape;2657;p282"/>
            <p:cNvSpPr/>
            <p:nvPr/>
          </p:nvSpPr>
          <p:spPr>
            <a:xfrm flipH="1">
              <a:off x="127330" y="2410425"/>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58" name="Google Shape;2658;p282"/>
            <p:cNvSpPr/>
            <p:nvPr/>
          </p:nvSpPr>
          <p:spPr>
            <a:xfrm flipH="1">
              <a:off x="183080" y="3273225"/>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59" name="Google Shape;2659;p282"/>
          <p:cNvGrpSpPr/>
          <p:nvPr/>
        </p:nvGrpSpPr>
        <p:grpSpPr>
          <a:xfrm rot="5400000" flipH="1">
            <a:off x="-454000" y="5241487"/>
            <a:ext cx="2174309" cy="1310415"/>
            <a:chOff x="-68795" y="4223589"/>
            <a:chExt cx="1124100" cy="852025"/>
          </a:xfrm>
        </p:grpSpPr>
        <p:sp>
          <p:nvSpPr>
            <p:cNvPr id="2660" name="Google Shape;2660;p282"/>
            <p:cNvSpPr/>
            <p:nvPr/>
          </p:nvSpPr>
          <p:spPr>
            <a:xfrm flipH="1">
              <a:off x="-68795" y="4223589"/>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61" name="Google Shape;2661;p282"/>
            <p:cNvSpPr/>
            <p:nvPr/>
          </p:nvSpPr>
          <p:spPr>
            <a:xfrm flipH="1">
              <a:off x="-61270" y="4305250"/>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62" name="Google Shape;2662;p282"/>
            <p:cNvSpPr/>
            <p:nvPr/>
          </p:nvSpPr>
          <p:spPr>
            <a:xfrm rot="4678413" flipH="1">
              <a:off x="-5913" y="4540904"/>
              <a:ext cx="294306" cy="178619"/>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63" name="Google Shape;2663;p282"/>
          <p:cNvGrpSpPr/>
          <p:nvPr/>
        </p:nvGrpSpPr>
        <p:grpSpPr>
          <a:xfrm flipH="1">
            <a:off x="10839255" y="3542431"/>
            <a:ext cx="1393477" cy="3333871"/>
            <a:chOff x="-34400" y="2920300"/>
            <a:chExt cx="1006460" cy="2407938"/>
          </a:xfrm>
        </p:grpSpPr>
        <p:sp>
          <p:nvSpPr>
            <p:cNvPr id="2664" name="Google Shape;2664;p282"/>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65" name="Google Shape;2665;p282"/>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66" name="Google Shape;2666;p282"/>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67" name="Google Shape;2667;p282"/>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668" name="Google Shape;2668;p282"/>
          <p:cNvSpPr/>
          <p:nvPr/>
        </p:nvSpPr>
        <p:spPr>
          <a:xfrm>
            <a:off x="10514157" y="11687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69" name="Google Shape;2669;p282"/>
          <p:cNvSpPr/>
          <p:nvPr/>
        </p:nvSpPr>
        <p:spPr>
          <a:xfrm>
            <a:off x="-683567" y="229200"/>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0" name="Google Shape;2670;p282"/>
          <p:cNvSpPr/>
          <p:nvPr/>
        </p:nvSpPr>
        <p:spPr>
          <a:xfrm flipH="1">
            <a:off x="11392425" y="1497347"/>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1" name="Google Shape;2671;p282"/>
          <p:cNvSpPr/>
          <p:nvPr/>
        </p:nvSpPr>
        <p:spPr>
          <a:xfrm flipH="1">
            <a:off x="87528" y="1665528"/>
            <a:ext cx="1266447" cy="605913"/>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672"/>
        <p:cNvGrpSpPr/>
        <p:nvPr/>
      </p:nvGrpSpPr>
      <p:grpSpPr>
        <a:xfrm>
          <a:off x="0" y="0"/>
          <a:ext cx="0" cy="0"/>
          <a:chOff x="0" y="0"/>
          <a:chExt cx="0" cy="0"/>
        </a:xfrm>
      </p:grpSpPr>
      <p:grpSp>
        <p:nvGrpSpPr>
          <p:cNvPr id="2673" name="Google Shape;2673;p283"/>
          <p:cNvGrpSpPr/>
          <p:nvPr/>
        </p:nvGrpSpPr>
        <p:grpSpPr>
          <a:xfrm flipH="1">
            <a:off x="428576" y="4144201"/>
            <a:ext cx="939192" cy="2411283"/>
            <a:chOff x="8049528" y="81447"/>
            <a:chExt cx="1266668" cy="3252044"/>
          </a:xfrm>
        </p:grpSpPr>
        <p:sp>
          <p:nvSpPr>
            <p:cNvPr id="2674" name="Google Shape;2674;p283"/>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5" name="Google Shape;2675;p283"/>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6" name="Google Shape;2676;p283"/>
            <p:cNvSpPr/>
            <p:nvPr/>
          </p:nvSpPr>
          <p:spPr>
            <a:xfrm>
              <a:off x="8049528" y="1875090"/>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7" name="Google Shape;2677;p283"/>
            <p:cNvSpPr/>
            <p:nvPr/>
          </p:nvSpPr>
          <p:spPr>
            <a:xfrm>
              <a:off x="8591877" y="252059"/>
              <a:ext cx="38572" cy="308143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8" name="Google Shape;2678;p283"/>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79" name="Google Shape;2679;p283"/>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0" name="Google Shape;2680;p283"/>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1" name="Google Shape;2681;p283"/>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2" name="Google Shape;2682;p283"/>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683" name="Google Shape;2683;p283"/>
          <p:cNvGrpSpPr/>
          <p:nvPr/>
        </p:nvGrpSpPr>
        <p:grpSpPr>
          <a:xfrm>
            <a:off x="10644752" y="1524495"/>
            <a:ext cx="1351395" cy="4803085"/>
            <a:chOff x="8063667" y="81447"/>
            <a:chExt cx="1252529" cy="4451698"/>
          </a:xfrm>
        </p:grpSpPr>
        <p:sp>
          <p:nvSpPr>
            <p:cNvPr id="2684" name="Google Shape;2684;p283"/>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5" name="Google Shape;2685;p283"/>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6" name="Google Shape;2686;p283"/>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7" name="Google Shape;2687;p283"/>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8" name="Google Shape;2688;p283"/>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89" name="Google Shape;2689;p283"/>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90" name="Google Shape;2690;p283"/>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91" name="Google Shape;2691;p283"/>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692" name="Google Shape;2692;p283"/>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693" name="Google Shape;2693;p283"/>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694" name="Google Shape;2694;p283"/>
          <p:cNvSpPr txBox="1">
            <a:spLocks noGrp="1"/>
          </p:cNvSpPr>
          <p:nvPr>
            <p:ph type="title" idx="2"/>
          </p:nvPr>
        </p:nvSpPr>
        <p:spPr>
          <a:xfrm>
            <a:off x="3233133" y="1954467"/>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695" name="Google Shape;2695;p283"/>
          <p:cNvSpPr txBox="1">
            <a:spLocks noGrp="1"/>
          </p:cNvSpPr>
          <p:nvPr>
            <p:ph type="subTitle" idx="1"/>
          </p:nvPr>
        </p:nvSpPr>
        <p:spPr>
          <a:xfrm>
            <a:off x="3233133" y="2570216"/>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696" name="Google Shape;2696;p283"/>
          <p:cNvSpPr txBox="1">
            <a:spLocks noGrp="1"/>
          </p:cNvSpPr>
          <p:nvPr>
            <p:ph type="title" idx="3"/>
          </p:nvPr>
        </p:nvSpPr>
        <p:spPr>
          <a:xfrm>
            <a:off x="7414444" y="1954467"/>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697" name="Google Shape;2697;p283"/>
          <p:cNvSpPr txBox="1">
            <a:spLocks noGrp="1"/>
          </p:cNvSpPr>
          <p:nvPr>
            <p:ph type="subTitle" idx="4"/>
          </p:nvPr>
        </p:nvSpPr>
        <p:spPr>
          <a:xfrm>
            <a:off x="7414436" y="2570216"/>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698" name="Google Shape;2698;p283"/>
          <p:cNvSpPr txBox="1">
            <a:spLocks noGrp="1"/>
          </p:cNvSpPr>
          <p:nvPr>
            <p:ph type="title" idx="5"/>
          </p:nvPr>
        </p:nvSpPr>
        <p:spPr>
          <a:xfrm>
            <a:off x="3233133" y="3865667"/>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699" name="Google Shape;2699;p283"/>
          <p:cNvSpPr txBox="1">
            <a:spLocks noGrp="1"/>
          </p:cNvSpPr>
          <p:nvPr>
            <p:ph type="subTitle" idx="6"/>
          </p:nvPr>
        </p:nvSpPr>
        <p:spPr>
          <a:xfrm>
            <a:off x="3233133" y="4481416"/>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700" name="Google Shape;2700;p283"/>
          <p:cNvSpPr txBox="1">
            <a:spLocks noGrp="1"/>
          </p:cNvSpPr>
          <p:nvPr>
            <p:ph type="title" idx="7"/>
          </p:nvPr>
        </p:nvSpPr>
        <p:spPr>
          <a:xfrm>
            <a:off x="7414444" y="3865667"/>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01" name="Google Shape;2701;p283"/>
          <p:cNvSpPr txBox="1">
            <a:spLocks noGrp="1"/>
          </p:cNvSpPr>
          <p:nvPr>
            <p:ph type="subTitle" idx="8"/>
          </p:nvPr>
        </p:nvSpPr>
        <p:spPr>
          <a:xfrm>
            <a:off x="7414436" y="4481416"/>
            <a:ext cx="2637600" cy="703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2702" name="Google Shape;2702;p283"/>
          <p:cNvGrpSpPr/>
          <p:nvPr/>
        </p:nvGrpSpPr>
        <p:grpSpPr>
          <a:xfrm>
            <a:off x="0" y="5790636"/>
            <a:ext cx="12192000" cy="768387"/>
            <a:chOff x="0" y="4571577"/>
            <a:chExt cx="9144000" cy="576290"/>
          </a:xfrm>
        </p:grpSpPr>
        <p:sp>
          <p:nvSpPr>
            <p:cNvPr id="2703" name="Google Shape;2703;p283"/>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04" name="Google Shape;2704;p283"/>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05" name="Google Shape;2705;p283"/>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06" name="Google Shape;2706;p283"/>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07" name="Google Shape;2707;p283"/>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08" name="Google Shape;2708;p283"/>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09" name="Google Shape;2709;p283"/>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0" name="Google Shape;2710;p283"/>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1" name="Google Shape;2711;p283"/>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2" name="Google Shape;2712;p283"/>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713" name="Google Shape;2713;p283"/>
          <p:cNvSpPr/>
          <p:nvPr/>
        </p:nvSpPr>
        <p:spPr>
          <a:xfrm>
            <a:off x="3636" y="-30867"/>
            <a:ext cx="1003939" cy="1673417"/>
          </a:xfrm>
          <a:custGeom>
            <a:avLst/>
            <a:gdLst/>
            <a:ahLst/>
            <a:cxnLst/>
            <a:rect l="l" t="t" r="r" b="b"/>
            <a:pathLst>
              <a:path w="38028" h="63387" extrusionOk="0">
                <a:moveTo>
                  <a:pt x="28646" y="1"/>
                </a:moveTo>
                <a:lnTo>
                  <a:pt x="0" y="617"/>
                </a:lnTo>
                <a:lnTo>
                  <a:pt x="0" y="63386"/>
                </a:lnTo>
                <a:cubicBezTo>
                  <a:pt x="1895" y="53503"/>
                  <a:pt x="19516" y="40059"/>
                  <a:pt x="25108" y="35106"/>
                </a:cubicBezTo>
                <a:cubicBezTo>
                  <a:pt x="30677" y="30176"/>
                  <a:pt x="38027" y="24584"/>
                  <a:pt x="38027" y="14312"/>
                </a:cubicBezTo>
                <a:cubicBezTo>
                  <a:pt x="38027" y="4041"/>
                  <a:pt x="28646" y="1"/>
                  <a:pt x="28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4" name="Google Shape;2714;p283"/>
          <p:cNvSpPr/>
          <p:nvPr/>
        </p:nvSpPr>
        <p:spPr>
          <a:xfrm>
            <a:off x="-522867" y="2171223"/>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5" name="Google Shape;2715;p283"/>
          <p:cNvSpPr/>
          <p:nvPr/>
        </p:nvSpPr>
        <p:spPr>
          <a:xfrm>
            <a:off x="10699933" y="52658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6" name="Google Shape;2716;p283"/>
          <p:cNvSpPr/>
          <p:nvPr/>
        </p:nvSpPr>
        <p:spPr>
          <a:xfrm>
            <a:off x="8781156" y="-182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717" name="Google Shape;2717;p283"/>
          <p:cNvGrpSpPr/>
          <p:nvPr/>
        </p:nvGrpSpPr>
        <p:grpSpPr>
          <a:xfrm>
            <a:off x="0" y="5883900"/>
            <a:ext cx="12192000" cy="1183117"/>
            <a:chOff x="0" y="4260525"/>
            <a:chExt cx="9144000" cy="887338"/>
          </a:xfrm>
        </p:grpSpPr>
        <p:sp>
          <p:nvSpPr>
            <p:cNvPr id="2718" name="Google Shape;2718;p283"/>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19" name="Google Shape;2719;p283"/>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0" name="Google Shape;2720;p283"/>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1" name="Google Shape;2721;p283"/>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2" name="Google Shape;2722;p283"/>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3" name="Google Shape;2723;p283"/>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4" name="Google Shape;2724;p283"/>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5" name="Google Shape;2725;p283"/>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6" name="Google Shape;2726;p283"/>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27" name="Google Shape;2727;p283"/>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matchingName="Two Content">
  <p:cSld name="TWO_OBJECTS">
    <p:spTree>
      <p:nvGrpSpPr>
        <p:cNvPr id="1" name="Shape 275"/>
        <p:cNvGrpSpPr/>
        <p:nvPr/>
      </p:nvGrpSpPr>
      <p:grpSpPr>
        <a:xfrm>
          <a:off x="0" y="0"/>
          <a:ext cx="0" cy="0"/>
          <a:chOff x="0" y="0"/>
          <a:chExt cx="0" cy="0"/>
        </a:xfrm>
      </p:grpSpPr>
      <p:sp>
        <p:nvSpPr>
          <p:cNvPr id="276" name="Google Shape;276;p197"/>
          <p:cNvSpPr txBox="1">
            <a:spLocks noGrp="1"/>
          </p:cNvSpPr>
          <p:nvPr>
            <p:ph type="title"/>
          </p:nvPr>
        </p:nvSpPr>
        <p:spPr>
          <a:xfrm>
            <a:off x="1524000" y="78910"/>
            <a:ext cx="9133731"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7" name="Google Shape;277;p197"/>
          <p:cNvSpPr txBox="1">
            <a:spLocks noGrp="1"/>
          </p:cNvSpPr>
          <p:nvPr>
            <p:ph type="body" idx="1"/>
          </p:nvPr>
        </p:nvSpPr>
        <p:spPr>
          <a:xfrm>
            <a:off x="1528572" y="1485900"/>
            <a:ext cx="4480560" cy="4123944"/>
          </a:xfrm>
          <a:prstGeom prst="rect">
            <a:avLst/>
          </a:prstGeom>
          <a:noFill/>
          <a:ln>
            <a:noFill/>
          </a:ln>
        </p:spPr>
        <p:txBody>
          <a:bodyPr spcFirstLastPara="1" wrap="square" lIns="91425" tIns="45700" rIns="91425" bIns="45700" anchor="t" anchorCtr="0">
            <a:normAutofit/>
          </a:bodyPr>
          <a:lstStyle>
            <a:lvl1pPr marL="457200" lvl="0" indent="-323850" algn="l">
              <a:lnSpc>
                <a:spcPct val="100000"/>
              </a:lnSpc>
              <a:spcBef>
                <a:spcPts val="1350"/>
              </a:spcBef>
              <a:spcAft>
                <a:spcPts val="0"/>
              </a:spcAft>
              <a:buSzPts val="1500"/>
              <a:buChar char="•"/>
              <a:defRPr sz="1500"/>
            </a:lvl1pPr>
            <a:lvl2pPr marL="914400" lvl="1" indent="-314325" algn="l">
              <a:lnSpc>
                <a:spcPct val="100000"/>
              </a:lnSpc>
              <a:spcBef>
                <a:spcPts val="750"/>
              </a:spcBef>
              <a:spcAft>
                <a:spcPts val="0"/>
              </a:spcAft>
              <a:buSzPts val="1350"/>
              <a:buChar char="•"/>
              <a:defRPr sz="1350"/>
            </a:lvl2pPr>
            <a:lvl3pPr marL="1371600" lvl="2" indent="-304800" algn="l">
              <a:lnSpc>
                <a:spcPct val="100000"/>
              </a:lnSpc>
              <a:spcBef>
                <a:spcPts val="600"/>
              </a:spcBef>
              <a:spcAft>
                <a:spcPts val="0"/>
              </a:spcAft>
              <a:buSzPts val="1200"/>
              <a:buChar char="•"/>
              <a:defRPr sz="1200"/>
            </a:lvl3pPr>
            <a:lvl4pPr marL="1828800" lvl="3" indent="-295275" algn="l">
              <a:lnSpc>
                <a:spcPct val="100000"/>
              </a:lnSpc>
              <a:spcBef>
                <a:spcPts val="600"/>
              </a:spcBef>
              <a:spcAft>
                <a:spcPts val="0"/>
              </a:spcAft>
              <a:buSzPts val="1050"/>
              <a:buChar char="•"/>
              <a:defRPr sz="1050"/>
            </a:lvl4pPr>
            <a:lvl5pPr marL="2286000" lvl="4" indent="-295275" algn="l">
              <a:lnSpc>
                <a:spcPct val="100000"/>
              </a:lnSpc>
              <a:spcBef>
                <a:spcPts val="600"/>
              </a:spcBef>
              <a:spcAft>
                <a:spcPts val="0"/>
              </a:spcAft>
              <a:buSzPts val="1050"/>
              <a:buChar char="•"/>
              <a:defRPr sz="1050"/>
            </a:lvl5pPr>
            <a:lvl6pPr marL="2743200" lvl="5" indent="-297180" algn="l">
              <a:lnSpc>
                <a:spcPct val="90000"/>
              </a:lnSpc>
              <a:spcBef>
                <a:spcPts val="600"/>
              </a:spcBef>
              <a:spcAft>
                <a:spcPts val="0"/>
              </a:spcAft>
              <a:buClr>
                <a:schemeClr val="dk1"/>
              </a:buClr>
              <a:buSzPts val="1080"/>
              <a:buChar char="•"/>
              <a:defRPr sz="1350"/>
            </a:lvl6pPr>
            <a:lvl7pPr marL="3200400" lvl="6" indent="-297180" algn="l">
              <a:lnSpc>
                <a:spcPct val="90000"/>
              </a:lnSpc>
              <a:spcBef>
                <a:spcPts val="600"/>
              </a:spcBef>
              <a:spcAft>
                <a:spcPts val="0"/>
              </a:spcAft>
              <a:buClr>
                <a:schemeClr val="dk1"/>
              </a:buClr>
              <a:buSzPts val="1080"/>
              <a:buChar char="•"/>
              <a:defRPr sz="1350"/>
            </a:lvl7pPr>
            <a:lvl8pPr marL="3657600" lvl="7" indent="-297180" algn="l">
              <a:lnSpc>
                <a:spcPct val="90000"/>
              </a:lnSpc>
              <a:spcBef>
                <a:spcPts val="600"/>
              </a:spcBef>
              <a:spcAft>
                <a:spcPts val="0"/>
              </a:spcAft>
              <a:buClr>
                <a:schemeClr val="dk1"/>
              </a:buClr>
              <a:buSzPts val="1080"/>
              <a:buChar char="•"/>
              <a:defRPr sz="1350"/>
            </a:lvl8pPr>
            <a:lvl9pPr marL="4114800" lvl="8" indent="-297180" algn="l">
              <a:lnSpc>
                <a:spcPct val="90000"/>
              </a:lnSpc>
              <a:spcBef>
                <a:spcPts val="600"/>
              </a:spcBef>
              <a:spcAft>
                <a:spcPts val="0"/>
              </a:spcAft>
              <a:buClr>
                <a:schemeClr val="dk1"/>
              </a:buClr>
              <a:buSzPts val="1080"/>
              <a:buChar char="•"/>
              <a:defRPr sz="1350"/>
            </a:lvl9pPr>
          </a:lstStyle>
          <a:p/>
        </p:txBody>
      </p:sp>
      <p:sp>
        <p:nvSpPr>
          <p:cNvPr id="278" name="Google Shape;278;p197"/>
          <p:cNvSpPr txBox="1">
            <a:spLocks noGrp="1"/>
          </p:cNvSpPr>
          <p:nvPr>
            <p:ph type="body" idx="2"/>
          </p:nvPr>
        </p:nvSpPr>
        <p:spPr>
          <a:xfrm>
            <a:off x="6177169" y="1485900"/>
            <a:ext cx="4480560" cy="4123944"/>
          </a:xfrm>
          <a:prstGeom prst="rect">
            <a:avLst/>
          </a:prstGeom>
          <a:noFill/>
          <a:ln>
            <a:noFill/>
          </a:ln>
        </p:spPr>
        <p:txBody>
          <a:bodyPr spcFirstLastPara="1" wrap="square" lIns="91425" tIns="45700" rIns="91425" bIns="45700" anchor="t" anchorCtr="0">
            <a:normAutofit/>
          </a:bodyPr>
          <a:lstStyle>
            <a:lvl1pPr marL="457200" lvl="0" indent="-323850" algn="l">
              <a:lnSpc>
                <a:spcPct val="100000"/>
              </a:lnSpc>
              <a:spcBef>
                <a:spcPts val="1350"/>
              </a:spcBef>
              <a:spcAft>
                <a:spcPts val="0"/>
              </a:spcAft>
              <a:buSzPts val="1500"/>
              <a:buChar char="•"/>
              <a:defRPr sz="1500"/>
            </a:lvl1pPr>
            <a:lvl2pPr marL="914400" lvl="1" indent="-314325" algn="l">
              <a:lnSpc>
                <a:spcPct val="100000"/>
              </a:lnSpc>
              <a:spcBef>
                <a:spcPts val="750"/>
              </a:spcBef>
              <a:spcAft>
                <a:spcPts val="0"/>
              </a:spcAft>
              <a:buSzPts val="1350"/>
              <a:buChar char="•"/>
              <a:defRPr sz="1350"/>
            </a:lvl2pPr>
            <a:lvl3pPr marL="1371600" lvl="2" indent="-304800" algn="l">
              <a:lnSpc>
                <a:spcPct val="100000"/>
              </a:lnSpc>
              <a:spcBef>
                <a:spcPts val="600"/>
              </a:spcBef>
              <a:spcAft>
                <a:spcPts val="0"/>
              </a:spcAft>
              <a:buSzPts val="1200"/>
              <a:buChar char="•"/>
              <a:defRPr sz="1200"/>
            </a:lvl3pPr>
            <a:lvl4pPr marL="1828800" lvl="3" indent="-295275" algn="l">
              <a:lnSpc>
                <a:spcPct val="100000"/>
              </a:lnSpc>
              <a:spcBef>
                <a:spcPts val="600"/>
              </a:spcBef>
              <a:spcAft>
                <a:spcPts val="0"/>
              </a:spcAft>
              <a:buSzPts val="1050"/>
              <a:buChar char="•"/>
              <a:defRPr sz="1050"/>
            </a:lvl4pPr>
            <a:lvl5pPr marL="2286000" lvl="4" indent="-295275" algn="l">
              <a:lnSpc>
                <a:spcPct val="100000"/>
              </a:lnSpc>
              <a:spcBef>
                <a:spcPts val="600"/>
              </a:spcBef>
              <a:spcAft>
                <a:spcPts val="0"/>
              </a:spcAft>
              <a:buSzPts val="1050"/>
              <a:buChar char="•"/>
              <a:defRPr sz="1050"/>
            </a:lvl5pPr>
            <a:lvl6pPr marL="2743200" lvl="5" indent="-297180" algn="l">
              <a:lnSpc>
                <a:spcPct val="90000"/>
              </a:lnSpc>
              <a:spcBef>
                <a:spcPts val="600"/>
              </a:spcBef>
              <a:spcAft>
                <a:spcPts val="0"/>
              </a:spcAft>
              <a:buClr>
                <a:schemeClr val="dk1"/>
              </a:buClr>
              <a:buSzPts val="1080"/>
              <a:buChar char="•"/>
              <a:defRPr sz="1350"/>
            </a:lvl6pPr>
            <a:lvl7pPr marL="3200400" lvl="6" indent="-297180" algn="l">
              <a:lnSpc>
                <a:spcPct val="90000"/>
              </a:lnSpc>
              <a:spcBef>
                <a:spcPts val="600"/>
              </a:spcBef>
              <a:spcAft>
                <a:spcPts val="0"/>
              </a:spcAft>
              <a:buClr>
                <a:schemeClr val="dk1"/>
              </a:buClr>
              <a:buSzPts val="1080"/>
              <a:buChar char="•"/>
              <a:defRPr sz="1350"/>
            </a:lvl7pPr>
            <a:lvl8pPr marL="3657600" lvl="7" indent="-297180" algn="l">
              <a:lnSpc>
                <a:spcPct val="90000"/>
              </a:lnSpc>
              <a:spcBef>
                <a:spcPts val="600"/>
              </a:spcBef>
              <a:spcAft>
                <a:spcPts val="0"/>
              </a:spcAft>
              <a:buClr>
                <a:schemeClr val="dk1"/>
              </a:buClr>
              <a:buSzPts val="1080"/>
              <a:buChar char="•"/>
              <a:defRPr sz="1350"/>
            </a:lvl8pPr>
            <a:lvl9pPr marL="4114800" lvl="8" indent="-297180" algn="l">
              <a:lnSpc>
                <a:spcPct val="90000"/>
              </a:lnSpc>
              <a:spcBef>
                <a:spcPts val="600"/>
              </a:spcBef>
              <a:spcAft>
                <a:spcPts val="0"/>
              </a:spcAft>
              <a:buClr>
                <a:schemeClr val="dk1"/>
              </a:buClr>
              <a:buSzPts val="1080"/>
              <a:buChar char="•"/>
              <a:defRPr sz="1350"/>
            </a:lvl9pPr>
          </a:lstStyle>
          <a:p/>
        </p:txBody>
      </p:sp>
      <p:sp>
        <p:nvSpPr>
          <p:cNvPr id="279" name="Google Shape;279;p197"/>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0" name="Google Shape;280;p197"/>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1" name="Google Shape;281;p197"/>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1">
  <p:cSld name="TITLE_AND_TWO_COLUMNS_1_1_1_1">
    <p:spTree>
      <p:nvGrpSpPr>
        <p:cNvPr id="1" name="Shape 2728"/>
        <p:cNvGrpSpPr/>
        <p:nvPr/>
      </p:nvGrpSpPr>
      <p:grpSpPr>
        <a:xfrm>
          <a:off x="0" y="0"/>
          <a:ext cx="0" cy="0"/>
          <a:chOff x="0" y="0"/>
          <a:chExt cx="0" cy="0"/>
        </a:xfrm>
      </p:grpSpPr>
      <p:sp>
        <p:nvSpPr>
          <p:cNvPr id="2729" name="Google Shape;2729;p284"/>
          <p:cNvSpPr txBox="1">
            <a:spLocks noGrp="1"/>
          </p:cNvSpPr>
          <p:nvPr>
            <p:ph type="subTitle" idx="1"/>
          </p:nvPr>
        </p:nvSpPr>
        <p:spPr>
          <a:xfrm>
            <a:off x="1217617" y="4163309"/>
            <a:ext cx="2284800" cy="548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None/>
              <a:defRPr>
                <a:solidFill>
                  <a:schemeClr val="dk1"/>
                </a:solidFill>
              </a:defRPr>
            </a:lvl4pPr>
            <a:lvl5pPr lvl="4" algn="ctr">
              <a:lnSpc>
                <a:spcPct val="100000"/>
              </a:lnSpc>
              <a:spcBef>
                <a:spcPts val="0"/>
              </a:spcBef>
              <a:spcAft>
                <a:spcPts val="0"/>
              </a:spcAft>
              <a:buClr>
                <a:schemeClr val="dk1"/>
              </a:buClr>
              <a:buSzPts val="1400"/>
              <a:buNone/>
              <a:defRPr>
                <a:solidFill>
                  <a:schemeClr val="dk1"/>
                </a:solidFill>
              </a:defRPr>
            </a:lvl5pPr>
            <a:lvl6pPr lvl="5" algn="ctr">
              <a:lnSpc>
                <a:spcPct val="100000"/>
              </a:lnSpc>
              <a:spcBef>
                <a:spcPts val="0"/>
              </a:spcBef>
              <a:spcAft>
                <a:spcPts val="0"/>
              </a:spcAft>
              <a:buClr>
                <a:schemeClr val="dk1"/>
              </a:buClr>
              <a:buSzPts val="1400"/>
              <a:buNone/>
              <a:defRPr>
                <a:solidFill>
                  <a:schemeClr val="dk1"/>
                </a:solidFill>
              </a:defRPr>
            </a:lvl6pPr>
            <a:lvl7pPr lvl="6" algn="ctr">
              <a:lnSpc>
                <a:spcPct val="100000"/>
              </a:lnSpc>
              <a:spcBef>
                <a:spcPts val="0"/>
              </a:spcBef>
              <a:spcAft>
                <a:spcPts val="0"/>
              </a:spcAft>
              <a:buClr>
                <a:schemeClr val="dk1"/>
              </a:buClr>
              <a:buSzPts val="1400"/>
              <a:buNone/>
              <a:defRPr>
                <a:solidFill>
                  <a:schemeClr val="dk1"/>
                </a:solidFill>
              </a:defRPr>
            </a:lvl7pPr>
            <a:lvl8pPr lvl="7" algn="ctr">
              <a:lnSpc>
                <a:spcPct val="100000"/>
              </a:lnSpc>
              <a:spcBef>
                <a:spcPts val="0"/>
              </a:spcBef>
              <a:spcAft>
                <a:spcPts val="0"/>
              </a:spcAft>
              <a:buClr>
                <a:schemeClr val="dk1"/>
              </a:buClr>
              <a:buSzPts val="1400"/>
              <a:buNone/>
              <a:defRPr>
                <a:solidFill>
                  <a:schemeClr val="dk1"/>
                </a:solidFill>
              </a:defRPr>
            </a:lvl8pPr>
            <a:lvl9pPr lvl="8" algn="ctr">
              <a:lnSpc>
                <a:spcPct val="100000"/>
              </a:lnSpc>
              <a:spcBef>
                <a:spcPts val="0"/>
              </a:spcBef>
              <a:spcAft>
                <a:spcPts val="0"/>
              </a:spcAft>
              <a:buClr>
                <a:schemeClr val="dk1"/>
              </a:buClr>
              <a:buSzPts val="1400"/>
              <a:buNone/>
              <a:defRPr>
                <a:solidFill>
                  <a:schemeClr val="dk1"/>
                </a:solidFill>
              </a:defRPr>
            </a:lvl9pPr>
          </a:lstStyle>
          <a:p/>
        </p:txBody>
      </p:sp>
      <p:sp>
        <p:nvSpPr>
          <p:cNvPr id="2730" name="Google Shape;2730;p284"/>
          <p:cNvSpPr txBox="1">
            <a:spLocks noGrp="1"/>
          </p:cNvSpPr>
          <p:nvPr>
            <p:ph type="subTitle" idx="2"/>
          </p:nvPr>
        </p:nvSpPr>
        <p:spPr>
          <a:xfrm>
            <a:off x="1217617" y="3622167"/>
            <a:ext cx="2284800" cy="39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731" name="Google Shape;2731;p284"/>
          <p:cNvSpPr txBox="1">
            <a:spLocks noGrp="1"/>
          </p:cNvSpPr>
          <p:nvPr>
            <p:ph type="subTitle" idx="3"/>
          </p:nvPr>
        </p:nvSpPr>
        <p:spPr>
          <a:xfrm>
            <a:off x="3712451" y="4163309"/>
            <a:ext cx="2284800" cy="548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None/>
              <a:defRPr>
                <a:solidFill>
                  <a:schemeClr val="dk1"/>
                </a:solidFill>
              </a:defRPr>
            </a:lvl4pPr>
            <a:lvl5pPr lvl="4" algn="ctr">
              <a:lnSpc>
                <a:spcPct val="100000"/>
              </a:lnSpc>
              <a:spcBef>
                <a:spcPts val="0"/>
              </a:spcBef>
              <a:spcAft>
                <a:spcPts val="0"/>
              </a:spcAft>
              <a:buClr>
                <a:schemeClr val="dk1"/>
              </a:buClr>
              <a:buSzPts val="1400"/>
              <a:buNone/>
              <a:defRPr>
                <a:solidFill>
                  <a:schemeClr val="dk1"/>
                </a:solidFill>
              </a:defRPr>
            </a:lvl5pPr>
            <a:lvl6pPr lvl="5" algn="ctr">
              <a:lnSpc>
                <a:spcPct val="100000"/>
              </a:lnSpc>
              <a:spcBef>
                <a:spcPts val="0"/>
              </a:spcBef>
              <a:spcAft>
                <a:spcPts val="0"/>
              </a:spcAft>
              <a:buClr>
                <a:schemeClr val="dk1"/>
              </a:buClr>
              <a:buSzPts val="1400"/>
              <a:buNone/>
              <a:defRPr>
                <a:solidFill>
                  <a:schemeClr val="dk1"/>
                </a:solidFill>
              </a:defRPr>
            </a:lvl6pPr>
            <a:lvl7pPr lvl="6" algn="ctr">
              <a:lnSpc>
                <a:spcPct val="100000"/>
              </a:lnSpc>
              <a:spcBef>
                <a:spcPts val="0"/>
              </a:spcBef>
              <a:spcAft>
                <a:spcPts val="0"/>
              </a:spcAft>
              <a:buClr>
                <a:schemeClr val="dk1"/>
              </a:buClr>
              <a:buSzPts val="1400"/>
              <a:buNone/>
              <a:defRPr>
                <a:solidFill>
                  <a:schemeClr val="dk1"/>
                </a:solidFill>
              </a:defRPr>
            </a:lvl7pPr>
            <a:lvl8pPr lvl="7" algn="ctr">
              <a:lnSpc>
                <a:spcPct val="100000"/>
              </a:lnSpc>
              <a:spcBef>
                <a:spcPts val="0"/>
              </a:spcBef>
              <a:spcAft>
                <a:spcPts val="0"/>
              </a:spcAft>
              <a:buClr>
                <a:schemeClr val="dk1"/>
              </a:buClr>
              <a:buSzPts val="1400"/>
              <a:buNone/>
              <a:defRPr>
                <a:solidFill>
                  <a:schemeClr val="dk1"/>
                </a:solidFill>
              </a:defRPr>
            </a:lvl8pPr>
            <a:lvl9pPr lvl="8" algn="ctr">
              <a:lnSpc>
                <a:spcPct val="100000"/>
              </a:lnSpc>
              <a:spcBef>
                <a:spcPts val="0"/>
              </a:spcBef>
              <a:spcAft>
                <a:spcPts val="0"/>
              </a:spcAft>
              <a:buClr>
                <a:schemeClr val="dk1"/>
              </a:buClr>
              <a:buSzPts val="1400"/>
              <a:buNone/>
              <a:defRPr>
                <a:solidFill>
                  <a:schemeClr val="dk1"/>
                </a:solidFill>
              </a:defRPr>
            </a:lvl9pPr>
          </a:lstStyle>
          <a:p/>
        </p:txBody>
      </p:sp>
      <p:sp>
        <p:nvSpPr>
          <p:cNvPr id="2732" name="Google Shape;2732;p284"/>
          <p:cNvSpPr txBox="1">
            <a:spLocks noGrp="1"/>
          </p:cNvSpPr>
          <p:nvPr>
            <p:ph type="subTitle" idx="4"/>
          </p:nvPr>
        </p:nvSpPr>
        <p:spPr>
          <a:xfrm>
            <a:off x="3712451" y="3622167"/>
            <a:ext cx="2284800" cy="39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733" name="Google Shape;2733;p284"/>
          <p:cNvSpPr txBox="1">
            <a:spLocks noGrp="1"/>
          </p:cNvSpPr>
          <p:nvPr>
            <p:ph type="subTitle" idx="5"/>
          </p:nvPr>
        </p:nvSpPr>
        <p:spPr>
          <a:xfrm>
            <a:off x="6202805" y="4163309"/>
            <a:ext cx="2284800" cy="548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None/>
              <a:defRPr>
                <a:solidFill>
                  <a:schemeClr val="dk1"/>
                </a:solidFill>
              </a:defRPr>
            </a:lvl4pPr>
            <a:lvl5pPr lvl="4" algn="ctr">
              <a:lnSpc>
                <a:spcPct val="100000"/>
              </a:lnSpc>
              <a:spcBef>
                <a:spcPts val="0"/>
              </a:spcBef>
              <a:spcAft>
                <a:spcPts val="0"/>
              </a:spcAft>
              <a:buClr>
                <a:schemeClr val="dk1"/>
              </a:buClr>
              <a:buSzPts val="1400"/>
              <a:buNone/>
              <a:defRPr>
                <a:solidFill>
                  <a:schemeClr val="dk1"/>
                </a:solidFill>
              </a:defRPr>
            </a:lvl5pPr>
            <a:lvl6pPr lvl="5" algn="ctr">
              <a:lnSpc>
                <a:spcPct val="100000"/>
              </a:lnSpc>
              <a:spcBef>
                <a:spcPts val="0"/>
              </a:spcBef>
              <a:spcAft>
                <a:spcPts val="0"/>
              </a:spcAft>
              <a:buClr>
                <a:schemeClr val="dk1"/>
              </a:buClr>
              <a:buSzPts val="1400"/>
              <a:buNone/>
              <a:defRPr>
                <a:solidFill>
                  <a:schemeClr val="dk1"/>
                </a:solidFill>
              </a:defRPr>
            </a:lvl6pPr>
            <a:lvl7pPr lvl="6" algn="ctr">
              <a:lnSpc>
                <a:spcPct val="100000"/>
              </a:lnSpc>
              <a:spcBef>
                <a:spcPts val="0"/>
              </a:spcBef>
              <a:spcAft>
                <a:spcPts val="0"/>
              </a:spcAft>
              <a:buClr>
                <a:schemeClr val="dk1"/>
              </a:buClr>
              <a:buSzPts val="1400"/>
              <a:buNone/>
              <a:defRPr>
                <a:solidFill>
                  <a:schemeClr val="dk1"/>
                </a:solidFill>
              </a:defRPr>
            </a:lvl7pPr>
            <a:lvl8pPr lvl="7" algn="ctr">
              <a:lnSpc>
                <a:spcPct val="100000"/>
              </a:lnSpc>
              <a:spcBef>
                <a:spcPts val="0"/>
              </a:spcBef>
              <a:spcAft>
                <a:spcPts val="0"/>
              </a:spcAft>
              <a:buClr>
                <a:schemeClr val="dk1"/>
              </a:buClr>
              <a:buSzPts val="1400"/>
              <a:buNone/>
              <a:defRPr>
                <a:solidFill>
                  <a:schemeClr val="dk1"/>
                </a:solidFill>
              </a:defRPr>
            </a:lvl8pPr>
            <a:lvl9pPr lvl="8" algn="ctr">
              <a:lnSpc>
                <a:spcPct val="100000"/>
              </a:lnSpc>
              <a:spcBef>
                <a:spcPts val="0"/>
              </a:spcBef>
              <a:spcAft>
                <a:spcPts val="0"/>
              </a:spcAft>
              <a:buClr>
                <a:schemeClr val="dk1"/>
              </a:buClr>
              <a:buSzPts val="1400"/>
              <a:buNone/>
              <a:defRPr>
                <a:solidFill>
                  <a:schemeClr val="dk1"/>
                </a:solidFill>
              </a:defRPr>
            </a:lvl9pPr>
          </a:lstStyle>
          <a:p/>
        </p:txBody>
      </p:sp>
      <p:sp>
        <p:nvSpPr>
          <p:cNvPr id="2734" name="Google Shape;2734;p284"/>
          <p:cNvSpPr txBox="1">
            <a:spLocks noGrp="1"/>
          </p:cNvSpPr>
          <p:nvPr>
            <p:ph type="subTitle" idx="6"/>
          </p:nvPr>
        </p:nvSpPr>
        <p:spPr>
          <a:xfrm>
            <a:off x="6202800" y="3622167"/>
            <a:ext cx="2284800" cy="39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735" name="Google Shape;2735;p284"/>
          <p:cNvSpPr txBox="1">
            <a:spLocks noGrp="1"/>
          </p:cNvSpPr>
          <p:nvPr>
            <p:ph type="subTitle" idx="7"/>
          </p:nvPr>
        </p:nvSpPr>
        <p:spPr>
          <a:xfrm>
            <a:off x="8691849" y="4163309"/>
            <a:ext cx="2284800" cy="548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400"/>
              <a:buNone/>
              <a:defRPr>
                <a:solidFill>
                  <a:schemeClr val="dk1"/>
                </a:solidFill>
              </a:defRPr>
            </a:lvl2pPr>
            <a:lvl3pPr lvl="2" algn="ctr">
              <a:lnSpc>
                <a:spcPct val="100000"/>
              </a:lnSpc>
              <a:spcBef>
                <a:spcPts val="0"/>
              </a:spcBef>
              <a:spcAft>
                <a:spcPts val="0"/>
              </a:spcAft>
              <a:buClr>
                <a:schemeClr val="dk1"/>
              </a:buClr>
              <a:buSzPts val="1400"/>
              <a:buNone/>
              <a:defRPr>
                <a:solidFill>
                  <a:schemeClr val="dk1"/>
                </a:solidFill>
              </a:defRPr>
            </a:lvl3pPr>
            <a:lvl4pPr lvl="3" algn="ctr">
              <a:lnSpc>
                <a:spcPct val="100000"/>
              </a:lnSpc>
              <a:spcBef>
                <a:spcPts val="0"/>
              </a:spcBef>
              <a:spcAft>
                <a:spcPts val="0"/>
              </a:spcAft>
              <a:buClr>
                <a:schemeClr val="dk1"/>
              </a:buClr>
              <a:buSzPts val="1400"/>
              <a:buNone/>
              <a:defRPr>
                <a:solidFill>
                  <a:schemeClr val="dk1"/>
                </a:solidFill>
              </a:defRPr>
            </a:lvl4pPr>
            <a:lvl5pPr lvl="4" algn="ctr">
              <a:lnSpc>
                <a:spcPct val="100000"/>
              </a:lnSpc>
              <a:spcBef>
                <a:spcPts val="0"/>
              </a:spcBef>
              <a:spcAft>
                <a:spcPts val="0"/>
              </a:spcAft>
              <a:buClr>
                <a:schemeClr val="dk1"/>
              </a:buClr>
              <a:buSzPts val="1400"/>
              <a:buNone/>
              <a:defRPr>
                <a:solidFill>
                  <a:schemeClr val="dk1"/>
                </a:solidFill>
              </a:defRPr>
            </a:lvl5pPr>
            <a:lvl6pPr lvl="5" algn="ctr">
              <a:lnSpc>
                <a:spcPct val="100000"/>
              </a:lnSpc>
              <a:spcBef>
                <a:spcPts val="0"/>
              </a:spcBef>
              <a:spcAft>
                <a:spcPts val="0"/>
              </a:spcAft>
              <a:buClr>
                <a:schemeClr val="dk1"/>
              </a:buClr>
              <a:buSzPts val="1400"/>
              <a:buNone/>
              <a:defRPr>
                <a:solidFill>
                  <a:schemeClr val="dk1"/>
                </a:solidFill>
              </a:defRPr>
            </a:lvl6pPr>
            <a:lvl7pPr lvl="6" algn="ctr">
              <a:lnSpc>
                <a:spcPct val="100000"/>
              </a:lnSpc>
              <a:spcBef>
                <a:spcPts val="0"/>
              </a:spcBef>
              <a:spcAft>
                <a:spcPts val="0"/>
              </a:spcAft>
              <a:buClr>
                <a:schemeClr val="dk1"/>
              </a:buClr>
              <a:buSzPts val="1400"/>
              <a:buNone/>
              <a:defRPr>
                <a:solidFill>
                  <a:schemeClr val="dk1"/>
                </a:solidFill>
              </a:defRPr>
            </a:lvl7pPr>
            <a:lvl8pPr lvl="7" algn="ctr">
              <a:lnSpc>
                <a:spcPct val="100000"/>
              </a:lnSpc>
              <a:spcBef>
                <a:spcPts val="0"/>
              </a:spcBef>
              <a:spcAft>
                <a:spcPts val="0"/>
              </a:spcAft>
              <a:buClr>
                <a:schemeClr val="dk1"/>
              </a:buClr>
              <a:buSzPts val="1400"/>
              <a:buNone/>
              <a:defRPr>
                <a:solidFill>
                  <a:schemeClr val="dk1"/>
                </a:solidFill>
              </a:defRPr>
            </a:lvl8pPr>
            <a:lvl9pPr lvl="8" algn="ctr">
              <a:lnSpc>
                <a:spcPct val="100000"/>
              </a:lnSpc>
              <a:spcBef>
                <a:spcPts val="0"/>
              </a:spcBef>
              <a:spcAft>
                <a:spcPts val="0"/>
              </a:spcAft>
              <a:buClr>
                <a:schemeClr val="dk1"/>
              </a:buClr>
              <a:buSzPts val="1400"/>
              <a:buNone/>
              <a:defRPr>
                <a:solidFill>
                  <a:schemeClr val="dk1"/>
                </a:solidFill>
              </a:defRPr>
            </a:lvl9pPr>
          </a:lstStyle>
          <a:p/>
        </p:txBody>
      </p:sp>
      <p:sp>
        <p:nvSpPr>
          <p:cNvPr id="2736" name="Google Shape;2736;p284"/>
          <p:cNvSpPr txBox="1">
            <a:spLocks noGrp="1"/>
          </p:cNvSpPr>
          <p:nvPr>
            <p:ph type="subTitle" idx="8"/>
          </p:nvPr>
        </p:nvSpPr>
        <p:spPr>
          <a:xfrm>
            <a:off x="8691851" y="3622167"/>
            <a:ext cx="2284800" cy="39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1pPr>
            <a:lvl2pPr lvl="1"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2pPr>
            <a:lvl3pPr lvl="2"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3pPr>
            <a:lvl4pPr lvl="3"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4pPr>
            <a:lvl5pPr lvl="4"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5pPr>
            <a:lvl6pPr lvl="5"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6pPr>
            <a:lvl7pPr lvl="6"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7pPr>
            <a:lvl8pPr lvl="7"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8pPr>
            <a:lvl9pPr lvl="8" algn="ctr">
              <a:lnSpc>
                <a:spcPct val="100000"/>
              </a:lnSpc>
              <a:spcBef>
                <a:spcPts val="0"/>
              </a:spcBef>
              <a:spcAft>
                <a:spcPts val="0"/>
              </a:spcAft>
              <a:buSzPts val="2500"/>
              <a:buFont typeface="Chau Philomene One" panose="02000806040000020003"/>
              <a:buNone/>
              <a:defRPr sz="2500">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2737" name="Google Shape;2737;p284"/>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738" name="Google Shape;2738;p284"/>
          <p:cNvGrpSpPr/>
          <p:nvPr/>
        </p:nvGrpSpPr>
        <p:grpSpPr>
          <a:xfrm>
            <a:off x="0" y="5695464"/>
            <a:ext cx="12192000" cy="1183117"/>
            <a:chOff x="0" y="4260525"/>
            <a:chExt cx="9144000" cy="887338"/>
          </a:xfrm>
        </p:grpSpPr>
        <p:sp>
          <p:nvSpPr>
            <p:cNvPr id="2739" name="Google Shape;2739;p284"/>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0" name="Google Shape;2740;p284"/>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1" name="Google Shape;2741;p284"/>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2" name="Google Shape;2742;p284"/>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3" name="Google Shape;2743;p284"/>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4" name="Google Shape;2744;p284"/>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5" name="Google Shape;2745;p284"/>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6" name="Google Shape;2746;p284"/>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7" name="Google Shape;2747;p284"/>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48" name="Google Shape;2748;p284"/>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749" name="Google Shape;2749;p284"/>
          <p:cNvGrpSpPr/>
          <p:nvPr/>
        </p:nvGrpSpPr>
        <p:grpSpPr>
          <a:xfrm rot="-5530482">
            <a:off x="8712643" y="3292299"/>
            <a:ext cx="2075877" cy="5490511"/>
            <a:chOff x="-34400" y="2920300"/>
            <a:chExt cx="1006460" cy="2407938"/>
          </a:xfrm>
        </p:grpSpPr>
        <p:sp>
          <p:nvSpPr>
            <p:cNvPr id="2750" name="Google Shape;2750;p284"/>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51" name="Google Shape;2751;p284"/>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52" name="Google Shape;2752;p284"/>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53" name="Google Shape;2753;p284"/>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754" name="Google Shape;2754;p284"/>
          <p:cNvGrpSpPr/>
          <p:nvPr/>
        </p:nvGrpSpPr>
        <p:grpSpPr>
          <a:xfrm>
            <a:off x="-53379" y="4979939"/>
            <a:ext cx="5661928" cy="1912080"/>
            <a:chOff x="-11586" y="3723575"/>
            <a:chExt cx="4246446" cy="1434060"/>
          </a:xfrm>
        </p:grpSpPr>
        <p:sp>
          <p:nvSpPr>
            <p:cNvPr id="2755" name="Google Shape;2755;p284"/>
            <p:cNvSpPr/>
            <p:nvPr/>
          </p:nvSpPr>
          <p:spPr>
            <a:xfrm>
              <a:off x="-11586" y="3723575"/>
              <a:ext cx="2288234" cy="143406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56" name="Google Shape;2756;p284"/>
            <p:cNvSpPr/>
            <p:nvPr/>
          </p:nvSpPr>
          <p:spPr>
            <a:xfrm>
              <a:off x="-4480" y="3907279"/>
              <a:ext cx="2146401" cy="1250350"/>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57" name="Google Shape;2757;p284"/>
            <p:cNvSpPr/>
            <p:nvPr/>
          </p:nvSpPr>
          <p:spPr>
            <a:xfrm>
              <a:off x="1946626" y="4388188"/>
              <a:ext cx="2288234" cy="76936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58" name="Google Shape;2758;p284"/>
            <p:cNvSpPr/>
            <p:nvPr/>
          </p:nvSpPr>
          <p:spPr>
            <a:xfrm>
              <a:off x="1945675" y="4579348"/>
              <a:ext cx="2146401" cy="578227"/>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759" name="Google Shape;2759;p284"/>
          <p:cNvSpPr/>
          <p:nvPr/>
        </p:nvSpPr>
        <p:spPr>
          <a:xfrm>
            <a:off x="-36304" y="6116809"/>
            <a:ext cx="2861868" cy="770969"/>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760"/>
        <p:cNvGrpSpPr/>
        <p:nvPr/>
      </p:nvGrpSpPr>
      <p:grpSpPr>
        <a:xfrm>
          <a:off x="0" y="0"/>
          <a:ext cx="0" cy="0"/>
          <a:chOff x="0" y="0"/>
          <a:chExt cx="0" cy="0"/>
        </a:xfrm>
      </p:grpSpPr>
      <p:grpSp>
        <p:nvGrpSpPr>
          <p:cNvPr id="2761" name="Google Shape;2761;p285"/>
          <p:cNvGrpSpPr/>
          <p:nvPr/>
        </p:nvGrpSpPr>
        <p:grpSpPr>
          <a:xfrm>
            <a:off x="-17253" y="5581017"/>
            <a:ext cx="12192000" cy="1183117"/>
            <a:chOff x="0" y="4260525"/>
            <a:chExt cx="9144000" cy="887338"/>
          </a:xfrm>
        </p:grpSpPr>
        <p:sp>
          <p:nvSpPr>
            <p:cNvPr id="2762" name="Google Shape;2762;p285"/>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3" name="Google Shape;2763;p285"/>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4" name="Google Shape;2764;p285"/>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5" name="Google Shape;2765;p285"/>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6" name="Google Shape;2766;p285"/>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7" name="Google Shape;2767;p285"/>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8" name="Google Shape;2768;p285"/>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69" name="Google Shape;2769;p285"/>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70" name="Google Shape;2770;p285"/>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71" name="Google Shape;2771;p285"/>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772" name="Google Shape;2772;p285"/>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773" name="Google Shape;2773;p285"/>
          <p:cNvSpPr txBox="1">
            <a:spLocks noGrp="1"/>
          </p:cNvSpPr>
          <p:nvPr>
            <p:ph type="title" idx="2"/>
          </p:nvPr>
        </p:nvSpPr>
        <p:spPr>
          <a:xfrm>
            <a:off x="1468233" y="2408229"/>
            <a:ext cx="2648000" cy="52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74" name="Google Shape;2774;p285"/>
          <p:cNvSpPr txBox="1">
            <a:spLocks noGrp="1"/>
          </p:cNvSpPr>
          <p:nvPr>
            <p:ph type="subTitle" idx="1"/>
          </p:nvPr>
        </p:nvSpPr>
        <p:spPr>
          <a:xfrm>
            <a:off x="1468233" y="2897629"/>
            <a:ext cx="2648000" cy="646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solidFill>
                  <a:srgbClr val="242424"/>
                </a:solidFill>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775" name="Google Shape;2775;p285"/>
          <p:cNvSpPr txBox="1">
            <a:spLocks noGrp="1"/>
          </p:cNvSpPr>
          <p:nvPr>
            <p:ph type="title" idx="3"/>
          </p:nvPr>
        </p:nvSpPr>
        <p:spPr>
          <a:xfrm>
            <a:off x="4758897" y="2408229"/>
            <a:ext cx="2648000" cy="52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76" name="Google Shape;2776;p285"/>
          <p:cNvSpPr txBox="1">
            <a:spLocks noGrp="1"/>
          </p:cNvSpPr>
          <p:nvPr>
            <p:ph type="subTitle" idx="4"/>
          </p:nvPr>
        </p:nvSpPr>
        <p:spPr>
          <a:xfrm>
            <a:off x="4758897" y="2897629"/>
            <a:ext cx="2648000" cy="646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solidFill>
                  <a:srgbClr val="242424"/>
                </a:solidFill>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777" name="Google Shape;2777;p285"/>
          <p:cNvSpPr txBox="1">
            <a:spLocks noGrp="1"/>
          </p:cNvSpPr>
          <p:nvPr>
            <p:ph type="title" idx="5"/>
          </p:nvPr>
        </p:nvSpPr>
        <p:spPr>
          <a:xfrm>
            <a:off x="1468233" y="4607531"/>
            <a:ext cx="2648000" cy="52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78" name="Google Shape;2778;p285"/>
          <p:cNvSpPr txBox="1">
            <a:spLocks noGrp="1"/>
          </p:cNvSpPr>
          <p:nvPr>
            <p:ph type="subTitle" idx="6"/>
          </p:nvPr>
        </p:nvSpPr>
        <p:spPr>
          <a:xfrm>
            <a:off x="1468233" y="5096964"/>
            <a:ext cx="2648000" cy="646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solidFill>
                  <a:srgbClr val="242424"/>
                </a:solidFill>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779" name="Google Shape;2779;p285"/>
          <p:cNvSpPr txBox="1">
            <a:spLocks noGrp="1"/>
          </p:cNvSpPr>
          <p:nvPr>
            <p:ph type="title" idx="7"/>
          </p:nvPr>
        </p:nvSpPr>
        <p:spPr>
          <a:xfrm>
            <a:off x="4758897" y="4607531"/>
            <a:ext cx="2648000" cy="52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80" name="Google Shape;2780;p285"/>
          <p:cNvSpPr txBox="1">
            <a:spLocks noGrp="1"/>
          </p:cNvSpPr>
          <p:nvPr>
            <p:ph type="subTitle" idx="8"/>
          </p:nvPr>
        </p:nvSpPr>
        <p:spPr>
          <a:xfrm>
            <a:off x="4758897" y="5096964"/>
            <a:ext cx="2648000" cy="646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solidFill>
                  <a:srgbClr val="242424"/>
                </a:solidFill>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781" name="Google Shape;2781;p285"/>
          <p:cNvSpPr txBox="1">
            <a:spLocks noGrp="1"/>
          </p:cNvSpPr>
          <p:nvPr>
            <p:ph type="title" idx="9"/>
          </p:nvPr>
        </p:nvSpPr>
        <p:spPr>
          <a:xfrm>
            <a:off x="8075635" y="2408229"/>
            <a:ext cx="2648000" cy="52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82" name="Google Shape;2782;p285"/>
          <p:cNvSpPr txBox="1">
            <a:spLocks noGrp="1"/>
          </p:cNvSpPr>
          <p:nvPr>
            <p:ph type="subTitle" idx="13"/>
          </p:nvPr>
        </p:nvSpPr>
        <p:spPr>
          <a:xfrm>
            <a:off x="8075635" y="2897629"/>
            <a:ext cx="2648000" cy="646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solidFill>
                  <a:srgbClr val="242424"/>
                </a:solidFill>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783" name="Google Shape;2783;p285"/>
          <p:cNvSpPr txBox="1">
            <a:spLocks noGrp="1"/>
          </p:cNvSpPr>
          <p:nvPr>
            <p:ph type="title" idx="14"/>
          </p:nvPr>
        </p:nvSpPr>
        <p:spPr>
          <a:xfrm>
            <a:off x="8075635" y="4607531"/>
            <a:ext cx="2648000" cy="52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784" name="Google Shape;2784;p285"/>
          <p:cNvSpPr txBox="1">
            <a:spLocks noGrp="1"/>
          </p:cNvSpPr>
          <p:nvPr>
            <p:ph type="subTitle" idx="15"/>
          </p:nvPr>
        </p:nvSpPr>
        <p:spPr>
          <a:xfrm>
            <a:off x="8075635" y="5096964"/>
            <a:ext cx="2648000" cy="646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400">
                <a:solidFill>
                  <a:srgbClr val="242424"/>
                </a:solidFill>
              </a:defRPr>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grpSp>
        <p:nvGrpSpPr>
          <p:cNvPr id="2785" name="Google Shape;2785;p285"/>
          <p:cNvGrpSpPr/>
          <p:nvPr/>
        </p:nvGrpSpPr>
        <p:grpSpPr>
          <a:xfrm>
            <a:off x="0" y="5680700"/>
            <a:ext cx="12192000" cy="1183117"/>
            <a:chOff x="0" y="4260525"/>
            <a:chExt cx="9144000" cy="887338"/>
          </a:xfrm>
        </p:grpSpPr>
        <p:sp>
          <p:nvSpPr>
            <p:cNvPr id="2786" name="Google Shape;2786;p285"/>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87" name="Google Shape;2787;p285"/>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88" name="Google Shape;2788;p285"/>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89" name="Google Shape;2789;p285"/>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0" name="Google Shape;2790;p285"/>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1" name="Google Shape;2791;p285"/>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2" name="Google Shape;2792;p285"/>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3" name="Google Shape;2793;p285"/>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4" name="Google Shape;2794;p285"/>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5" name="Google Shape;2795;p285"/>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796" name="Google Shape;2796;p285"/>
          <p:cNvGrpSpPr/>
          <p:nvPr/>
        </p:nvGrpSpPr>
        <p:grpSpPr>
          <a:xfrm rot="575765">
            <a:off x="-258860" y="4607671"/>
            <a:ext cx="1415003" cy="2127554"/>
            <a:chOff x="3020522" y="3839455"/>
            <a:chExt cx="1061260" cy="1595678"/>
          </a:xfrm>
        </p:grpSpPr>
        <p:sp>
          <p:nvSpPr>
            <p:cNvPr id="2797" name="Google Shape;2797;p285"/>
            <p:cNvSpPr/>
            <p:nvPr/>
          </p:nvSpPr>
          <p:spPr>
            <a:xfrm>
              <a:off x="3020522" y="3839455"/>
              <a:ext cx="1061260" cy="1595673"/>
            </a:xfrm>
            <a:custGeom>
              <a:avLst/>
              <a:gdLst/>
              <a:ahLst/>
              <a:cxnLst/>
              <a:rect l="l" t="t" r="r" b="b"/>
              <a:pathLst>
                <a:path w="25389" h="38174" extrusionOk="0">
                  <a:moveTo>
                    <a:pt x="11225" y="1"/>
                  </a:moveTo>
                  <a:cubicBezTo>
                    <a:pt x="10430" y="1"/>
                    <a:pt x="9478" y="573"/>
                    <a:pt x="8371" y="1690"/>
                  </a:cubicBezTo>
                  <a:cubicBezTo>
                    <a:pt x="5639" y="4397"/>
                    <a:pt x="6391" y="11089"/>
                    <a:pt x="7319" y="17755"/>
                  </a:cubicBezTo>
                  <a:cubicBezTo>
                    <a:pt x="7562" y="19469"/>
                    <a:pt x="7530" y="20086"/>
                    <a:pt x="7305" y="20086"/>
                  </a:cubicBezTo>
                  <a:cubicBezTo>
                    <a:pt x="6725" y="20086"/>
                    <a:pt x="4864" y="15986"/>
                    <a:pt x="3150" y="15986"/>
                  </a:cubicBezTo>
                  <a:cubicBezTo>
                    <a:pt x="2932" y="15986"/>
                    <a:pt x="2717" y="16052"/>
                    <a:pt x="2506" y="16201"/>
                  </a:cubicBezTo>
                  <a:cubicBezTo>
                    <a:pt x="0" y="17981"/>
                    <a:pt x="1479" y="21941"/>
                    <a:pt x="3559" y="23294"/>
                  </a:cubicBezTo>
                  <a:cubicBezTo>
                    <a:pt x="5639" y="24648"/>
                    <a:pt x="7018" y="26327"/>
                    <a:pt x="5765" y="27379"/>
                  </a:cubicBezTo>
                  <a:cubicBezTo>
                    <a:pt x="5599" y="27515"/>
                    <a:pt x="5432" y="27571"/>
                    <a:pt x="5264" y="27571"/>
                  </a:cubicBezTo>
                  <a:cubicBezTo>
                    <a:pt x="4443" y="27571"/>
                    <a:pt x="3597" y="26239"/>
                    <a:pt x="2852" y="26239"/>
                  </a:cubicBezTo>
                  <a:cubicBezTo>
                    <a:pt x="2589" y="26239"/>
                    <a:pt x="2338" y="26405"/>
                    <a:pt x="2105" y="26853"/>
                  </a:cubicBezTo>
                  <a:cubicBezTo>
                    <a:pt x="1278" y="28382"/>
                    <a:pt x="2306" y="32091"/>
                    <a:pt x="6491" y="34773"/>
                  </a:cubicBezTo>
                  <a:cubicBezTo>
                    <a:pt x="7694" y="35550"/>
                    <a:pt x="9123" y="36227"/>
                    <a:pt x="10877" y="36778"/>
                  </a:cubicBezTo>
                  <a:cubicBezTo>
                    <a:pt x="13861" y="37682"/>
                    <a:pt x="16524" y="38173"/>
                    <a:pt x="18738" y="38173"/>
                  </a:cubicBezTo>
                  <a:cubicBezTo>
                    <a:pt x="20821" y="38173"/>
                    <a:pt x="22506" y="37739"/>
                    <a:pt x="23685" y="36803"/>
                  </a:cubicBezTo>
                  <a:cubicBezTo>
                    <a:pt x="24537" y="36101"/>
                    <a:pt x="25113" y="35174"/>
                    <a:pt x="25389" y="33946"/>
                  </a:cubicBezTo>
                  <a:cubicBezTo>
                    <a:pt x="25389" y="33946"/>
                    <a:pt x="21649" y="7936"/>
                    <a:pt x="18639" y="7936"/>
                  </a:cubicBezTo>
                  <a:cubicBezTo>
                    <a:pt x="18591" y="7936"/>
                    <a:pt x="18544" y="7942"/>
                    <a:pt x="18497" y="7956"/>
                  </a:cubicBezTo>
                  <a:cubicBezTo>
                    <a:pt x="15501" y="8773"/>
                    <a:pt x="16687" y="12745"/>
                    <a:pt x="15412" y="12745"/>
                  </a:cubicBezTo>
                  <a:cubicBezTo>
                    <a:pt x="15396" y="12745"/>
                    <a:pt x="15380" y="12744"/>
                    <a:pt x="15364" y="12743"/>
                  </a:cubicBezTo>
                  <a:cubicBezTo>
                    <a:pt x="14010" y="12643"/>
                    <a:pt x="14537" y="7830"/>
                    <a:pt x="13684" y="3670"/>
                  </a:cubicBezTo>
                  <a:cubicBezTo>
                    <a:pt x="13196" y="1196"/>
                    <a:pt x="12374" y="1"/>
                    <a:pt x="1122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8" name="Google Shape;2798;p285"/>
            <p:cNvSpPr/>
            <p:nvPr/>
          </p:nvSpPr>
          <p:spPr>
            <a:xfrm>
              <a:off x="3208040" y="4053768"/>
              <a:ext cx="803563" cy="1381365"/>
            </a:xfrm>
            <a:custGeom>
              <a:avLst/>
              <a:gdLst/>
              <a:ahLst/>
              <a:cxnLst/>
              <a:rect l="l" t="t" r="r" b="b"/>
              <a:pathLst>
                <a:path w="19224" h="33047" extrusionOk="0">
                  <a:moveTo>
                    <a:pt x="5992" y="1"/>
                  </a:moveTo>
                  <a:cubicBezTo>
                    <a:pt x="5848" y="1"/>
                    <a:pt x="5697" y="32"/>
                    <a:pt x="5539" y="97"/>
                  </a:cubicBezTo>
                  <a:cubicBezTo>
                    <a:pt x="2532" y="1350"/>
                    <a:pt x="3559" y="5435"/>
                    <a:pt x="4286" y="8668"/>
                  </a:cubicBezTo>
                  <a:cubicBezTo>
                    <a:pt x="5038" y="11902"/>
                    <a:pt x="5965" y="16914"/>
                    <a:pt x="4411" y="17340"/>
                  </a:cubicBezTo>
                  <a:cubicBezTo>
                    <a:pt x="4274" y="17375"/>
                    <a:pt x="4138" y="17390"/>
                    <a:pt x="4004" y="17390"/>
                  </a:cubicBezTo>
                  <a:cubicBezTo>
                    <a:pt x="3008" y="17390"/>
                    <a:pt x="2112" y="16548"/>
                    <a:pt x="1670" y="16548"/>
                  </a:cubicBezTo>
                  <a:cubicBezTo>
                    <a:pt x="1484" y="16548"/>
                    <a:pt x="1379" y="16696"/>
                    <a:pt x="1379" y="17115"/>
                  </a:cubicBezTo>
                  <a:cubicBezTo>
                    <a:pt x="1379" y="18694"/>
                    <a:pt x="4812" y="21300"/>
                    <a:pt x="2406" y="23180"/>
                  </a:cubicBezTo>
                  <a:cubicBezTo>
                    <a:pt x="376" y="24784"/>
                    <a:pt x="0" y="25711"/>
                    <a:pt x="2005" y="29646"/>
                  </a:cubicBezTo>
                  <a:cubicBezTo>
                    <a:pt x="3208" y="30423"/>
                    <a:pt x="4637" y="31100"/>
                    <a:pt x="6391" y="31651"/>
                  </a:cubicBezTo>
                  <a:cubicBezTo>
                    <a:pt x="9375" y="32555"/>
                    <a:pt x="12038" y="33046"/>
                    <a:pt x="14252" y="33046"/>
                  </a:cubicBezTo>
                  <a:cubicBezTo>
                    <a:pt x="16335" y="33046"/>
                    <a:pt x="18020" y="32612"/>
                    <a:pt x="19199" y="31676"/>
                  </a:cubicBezTo>
                  <a:lnTo>
                    <a:pt x="19224" y="28092"/>
                  </a:lnTo>
                  <a:cubicBezTo>
                    <a:pt x="19224" y="28092"/>
                    <a:pt x="16417" y="8869"/>
                    <a:pt x="14537" y="8343"/>
                  </a:cubicBezTo>
                  <a:cubicBezTo>
                    <a:pt x="14441" y="8317"/>
                    <a:pt x="14348" y="8305"/>
                    <a:pt x="14259" y="8305"/>
                  </a:cubicBezTo>
                  <a:cubicBezTo>
                    <a:pt x="12793" y="8305"/>
                    <a:pt x="12193" y="11558"/>
                    <a:pt x="11039" y="11558"/>
                  </a:cubicBezTo>
                  <a:cubicBezTo>
                    <a:pt x="10887" y="11558"/>
                    <a:pt x="10726" y="11502"/>
                    <a:pt x="10552" y="11375"/>
                  </a:cubicBezTo>
                  <a:cubicBezTo>
                    <a:pt x="9079" y="10282"/>
                    <a:pt x="8619" y="1"/>
                    <a:pt x="59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799" name="Google Shape;2799;p285"/>
            <p:cNvSpPr/>
            <p:nvPr/>
          </p:nvSpPr>
          <p:spPr>
            <a:xfrm>
              <a:off x="3531912" y="4495935"/>
              <a:ext cx="241688" cy="889211"/>
            </a:xfrm>
            <a:custGeom>
              <a:avLst/>
              <a:gdLst/>
              <a:ahLst/>
              <a:cxnLst/>
              <a:rect l="l" t="t" r="r" b="b"/>
              <a:pathLst>
                <a:path w="5782" h="21273" extrusionOk="0">
                  <a:moveTo>
                    <a:pt x="504" y="0"/>
                  </a:moveTo>
                  <a:cubicBezTo>
                    <a:pt x="246" y="0"/>
                    <a:pt x="1" y="193"/>
                    <a:pt x="122" y="496"/>
                  </a:cubicBezTo>
                  <a:cubicBezTo>
                    <a:pt x="1751" y="4507"/>
                    <a:pt x="2628" y="8842"/>
                    <a:pt x="3506" y="13078"/>
                  </a:cubicBezTo>
                  <a:cubicBezTo>
                    <a:pt x="4032" y="15710"/>
                    <a:pt x="4508" y="18316"/>
                    <a:pt x="4909" y="20973"/>
                  </a:cubicBezTo>
                  <a:cubicBezTo>
                    <a:pt x="4949" y="21182"/>
                    <a:pt x="5100" y="21272"/>
                    <a:pt x="5262" y="21272"/>
                  </a:cubicBezTo>
                  <a:cubicBezTo>
                    <a:pt x="5508" y="21272"/>
                    <a:pt x="5782" y="21064"/>
                    <a:pt x="5736" y="20747"/>
                  </a:cubicBezTo>
                  <a:cubicBezTo>
                    <a:pt x="5310" y="18116"/>
                    <a:pt x="4834" y="15484"/>
                    <a:pt x="4308" y="12852"/>
                  </a:cubicBezTo>
                  <a:cubicBezTo>
                    <a:pt x="3455" y="8642"/>
                    <a:pt x="2578" y="4281"/>
                    <a:pt x="924" y="271"/>
                  </a:cubicBezTo>
                  <a:cubicBezTo>
                    <a:pt x="845" y="83"/>
                    <a:pt x="672" y="0"/>
                    <a:pt x="5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800" name="Google Shape;2800;p285"/>
          <p:cNvGrpSpPr/>
          <p:nvPr/>
        </p:nvGrpSpPr>
        <p:grpSpPr>
          <a:xfrm rot="4799477">
            <a:off x="465127" y="5840413"/>
            <a:ext cx="1360608" cy="1741875"/>
            <a:chOff x="4376621" y="3930330"/>
            <a:chExt cx="1138339" cy="1457482"/>
          </a:xfrm>
        </p:grpSpPr>
        <p:sp>
          <p:nvSpPr>
            <p:cNvPr id="2801" name="Google Shape;2801;p285"/>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02" name="Google Shape;2802;p285"/>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03" name="Google Shape;2803;p285"/>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804" name="Google Shape;2804;p285"/>
          <p:cNvGrpSpPr/>
          <p:nvPr/>
        </p:nvGrpSpPr>
        <p:grpSpPr>
          <a:xfrm rot="3001619">
            <a:off x="63963" y="5416971"/>
            <a:ext cx="1015420" cy="1753307"/>
            <a:chOff x="3804453" y="3817886"/>
            <a:chExt cx="944680" cy="1631161"/>
          </a:xfrm>
        </p:grpSpPr>
        <p:sp>
          <p:nvSpPr>
            <p:cNvPr id="2805" name="Google Shape;2805;p285"/>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06" name="Google Shape;2806;p285"/>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07" name="Google Shape;2807;p285"/>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808" name="Google Shape;2808;p285"/>
          <p:cNvGrpSpPr/>
          <p:nvPr/>
        </p:nvGrpSpPr>
        <p:grpSpPr>
          <a:xfrm rot="-248597" flipH="1">
            <a:off x="9596012" y="5634915"/>
            <a:ext cx="2699313" cy="1284580"/>
            <a:chOff x="4740748" y="4022919"/>
            <a:chExt cx="2723855" cy="1296260"/>
          </a:xfrm>
        </p:grpSpPr>
        <p:sp>
          <p:nvSpPr>
            <p:cNvPr id="2809" name="Google Shape;2809;p285"/>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0" name="Google Shape;2810;p285"/>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1" name="Google Shape;2811;p285"/>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2" name="Google Shape;2812;p285"/>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3" name="Google Shape;2813;p285"/>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4" name="Google Shape;2814;p285"/>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5" name="Google Shape;2815;p285"/>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16" name="Google Shape;2816;p285"/>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817"/>
        <p:cNvGrpSpPr/>
        <p:nvPr/>
      </p:nvGrpSpPr>
      <p:grpSpPr>
        <a:xfrm>
          <a:off x="0" y="0"/>
          <a:ext cx="0" cy="0"/>
          <a:chOff x="0" y="0"/>
          <a:chExt cx="0" cy="0"/>
        </a:xfrm>
      </p:grpSpPr>
      <p:sp>
        <p:nvSpPr>
          <p:cNvPr id="2818" name="Google Shape;2818;p286"/>
          <p:cNvSpPr txBox="1">
            <a:spLocks noGrp="1"/>
          </p:cNvSpPr>
          <p:nvPr>
            <p:ph type="title"/>
          </p:nvPr>
        </p:nvSpPr>
        <p:spPr>
          <a:xfrm>
            <a:off x="1163867" y="2600208"/>
            <a:ext cx="3074000" cy="1025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2819" name="Google Shape;2819;p286"/>
          <p:cNvSpPr txBox="1">
            <a:spLocks noGrp="1"/>
          </p:cNvSpPr>
          <p:nvPr>
            <p:ph type="subTitle" idx="1"/>
          </p:nvPr>
        </p:nvSpPr>
        <p:spPr>
          <a:xfrm>
            <a:off x="1163867" y="4279700"/>
            <a:ext cx="3074000" cy="79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800"/>
              <a:buNone/>
              <a:defRPr sz="1800">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p:txBody>
      </p:sp>
      <p:grpSp>
        <p:nvGrpSpPr>
          <p:cNvPr id="2820" name="Google Shape;2820;p286"/>
          <p:cNvGrpSpPr/>
          <p:nvPr/>
        </p:nvGrpSpPr>
        <p:grpSpPr>
          <a:xfrm>
            <a:off x="0" y="5534965"/>
            <a:ext cx="12192000" cy="1183117"/>
            <a:chOff x="0" y="4260525"/>
            <a:chExt cx="9144000" cy="887338"/>
          </a:xfrm>
        </p:grpSpPr>
        <p:sp>
          <p:nvSpPr>
            <p:cNvPr id="2821" name="Google Shape;2821;p286"/>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2" name="Google Shape;2822;p286"/>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3" name="Google Shape;2823;p286"/>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4" name="Google Shape;2824;p286"/>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5" name="Google Shape;2825;p286"/>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6" name="Google Shape;2826;p286"/>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7" name="Google Shape;2827;p286"/>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8" name="Google Shape;2828;p286"/>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29" name="Google Shape;2829;p286"/>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30" name="Google Shape;2830;p286"/>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831" name="Google Shape;2831;p286"/>
          <p:cNvSpPr txBox="1">
            <a:spLocks noGrp="1"/>
          </p:cNvSpPr>
          <p:nvPr>
            <p:ph type="title" idx="2"/>
          </p:nvPr>
        </p:nvSpPr>
        <p:spPr>
          <a:xfrm>
            <a:off x="4559000" y="2600208"/>
            <a:ext cx="3074000" cy="1025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2832" name="Google Shape;2832;p286"/>
          <p:cNvSpPr txBox="1">
            <a:spLocks noGrp="1"/>
          </p:cNvSpPr>
          <p:nvPr>
            <p:ph type="subTitle" idx="3"/>
          </p:nvPr>
        </p:nvSpPr>
        <p:spPr>
          <a:xfrm>
            <a:off x="4559000" y="4279700"/>
            <a:ext cx="3074000" cy="79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800"/>
              <a:buNone/>
              <a:defRPr sz="1800">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p:txBody>
      </p:sp>
      <p:sp>
        <p:nvSpPr>
          <p:cNvPr id="2833" name="Google Shape;2833;p286"/>
          <p:cNvSpPr txBox="1">
            <a:spLocks noGrp="1"/>
          </p:cNvSpPr>
          <p:nvPr>
            <p:ph type="title" idx="4"/>
          </p:nvPr>
        </p:nvSpPr>
        <p:spPr>
          <a:xfrm>
            <a:off x="7954133" y="2600208"/>
            <a:ext cx="3074000" cy="1025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2834" name="Google Shape;2834;p286"/>
          <p:cNvSpPr txBox="1">
            <a:spLocks noGrp="1"/>
          </p:cNvSpPr>
          <p:nvPr>
            <p:ph type="subTitle" idx="5"/>
          </p:nvPr>
        </p:nvSpPr>
        <p:spPr>
          <a:xfrm>
            <a:off x="8053733" y="4279700"/>
            <a:ext cx="2874800" cy="79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800"/>
              <a:buNone/>
              <a:defRPr sz="1800">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p:txBody>
      </p:sp>
      <p:sp>
        <p:nvSpPr>
          <p:cNvPr id="2835" name="Google Shape;2835;p286"/>
          <p:cNvSpPr txBox="1">
            <a:spLocks noGrp="1"/>
          </p:cNvSpPr>
          <p:nvPr>
            <p:ph type="title" idx="6"/>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836" name="Google Shape;2836;p286"/>
          <p:cNvGrpSpPr/>
          <p:nvPr/>
        </p:nvGrpSpPr>
        <p:grpSpPr>
          <a:xfrm>
            <a:off x="0" y="5680700"/>
            <a:ext cx="12192000" cy="1183117"/>
            <a:chOff x="0" y="4260525"/>
            <a:chExt cx="9144000" cy="887338"/>
          </a:xfrm>
        </p:grpSpPr>
        <p:sp>
          <p:nvSpPr>
            <p:cNvPr id="2837" name="Google Shape;2837;p286"/>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38" name="Google Shape;2838;p286"/>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39" name="Google Shape;2839;p286"/>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0" name="Google Shape;2840;p286"/>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1" name="Google Shape;2841;p286"/>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2" name="Google Shape;2842;p286"/>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3" name="Google Shape;2843;p286"/>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4" name="Google Shape;2844;p286"/>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5" name="Google Shape;2845;p286"/>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6" name="Google Shape;2846;p286"/>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847" name="Google Shape;2847;p286"/>
          <p:cNvSpPr/>
          <p:nvPr/>
        </p:nvSpPr>
        <p:spPr>
          <a:xfrm>
            <a:off x="745500" y="203207"/>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8" name="Google Shape;2848;p286"/>
          <p:cNvSpPr/>
          <p:nvPr/>
        </p:nvSpPr>
        <p:spPr>
          <a:xfrm>
            <a:off x="10194467" y="960833"/>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49" name="Google Shape;2849;p286"/>
          <p:cNvSpPr/>
          <p:nvPr/>
        </p:nvSpPr>
        <p:spPr>
          <a:xfrm>
            <a:off x="-694100" y="121871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50" name="Google Shape;2850;p286"/>
          <p:cNvSpPr/>
          <p:nvPr/>
        </p:nvSpPr>
        <p:spPr>
          <a:xfrm>
            <a:off x="8761557" y="-439937"/>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851" name="Google Shape;2851;p286"/>
          <p:cNvGrpSpPr/>
          <p:nvPr/>
        </p:nvGrpSpPr>
        <p:grpSpPr>
          <a:xfrm>
            <a:off x="-25060" y="5388733"/>
            <a:ext cx="4406415" cy="1488071"/>
            <a:chOff x="-18795" y="4041550"/>
            <a:chExt cx="3304811" cy="1116053"/>
          </a:xfrm>
        </p:grpSpPr>
        <p:sp>
          <p:nvSpPr>
            <p:cNvPr id="2852" name="Google Shape;2852;p286"/>
            <p:cNvSpPr/>
            <p:nvPr/>
          </p:nvSpPr>
          <p:spPr>
            <a:xfrm>
              <a:off x="-187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53" name="Google Shape;2853;p286"/>
            <p:cNvSpPr/>
            <p:nvPr/>
          </p:nvSpPr>
          <p:spPr>
            <a:xfrm>
              <a:off x="-13265"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54" name="Google Shape;2854;p286"/>
            <p:cNvSpPr/>
            <p:nvPr/>
          </p:nvSpPr>
          <p:spPr>
            <a:xfrm>
              <a:off x="150520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55" name="Google Shape;2855;p286"/>
            <p:cNvSpPr/>
            <p:nvPr/>
          </p:nvSpPr>
          <p:spPr>
            <a:xfrm>
              <a:off x="1510730"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856" name="Google Shape;2856;p286"/>
          <p:cNvGrpSpPr/>
          <p:nvPr/>
        </p:nvGrpSpPr>
        <p:grpSpPr>
          <a:xfrm>
            <a:off x="7828260" y="5388733"/>
            <a:ext cx="4406415" cy="1488071"/>
            <a:chOff x="5871195" y="4041550"/>
            <a:chExt cx="3304811" cy="1116053"/>
          </a:xfrm>
        </p:grpSpPr>
        <p:sp>
          <p:nvSpPr>
            <p:cNvPr id="2857" name="Google Shape;2857;p286"/>
            <p:cNvSpPr/>
            <p:nvPr/>
          </p:nvSpPr>
          <p:spPr>
            <a:xfrm flipH="1">
              <a:off x="73951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58" name="Google Shape;2858;p286"/>
            <p:cNvSpPr/>
            <p:nvPr/>
          </p:nvSpPr>
          <p:spPr>
            <a:xfrm flipH="1">
              <a:off x="7500046"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59" name="Google Shape;2859;p286"/>
            <p:cNvSpPr/>
            <p:nvPr/>
          </p:nvSpPr>
          <p:spPr>
            <a:xfrm flipH="1">
              <a:off x="587119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60" name="Google Shape;2860;p286"/>
            <p:cNvSpPr/>
            <p:nvPr/>
          </p:nvSpPr>
          <p:spPr>
            <a:xfrm flipH="1">
              <a:off x="5976051"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2861"/>
        <p:cNvGrpSpPr/>
        <p:nvPr/>
      </p:nvGrpSpPr>
      <p:grpSpPr>
        <a:xfrm>
          <a:off x="0" y="0"/>
          <a:ext cx="0" cy="0"/>
          <a:chOff x="0" y="0"/>
          <a:chExt cx="0" cy="0"/>
        </a:xfrm>
      </p:grpSpPr>
      <p:grpSp>
        <p:nvGrpSpPr>
          <p:cNvPr id="2862" name="Google Shape;2862;p287"/>
          <p:cNvGrpSpPr/>
          <p:nvPr/>
        </p:nvGrpSpPr>
        <p:grpSpPr>
          <a:xfrm>
            <a:off x="0" y="5648203"/>
            <a:ext cx="7255400" cy="768387"/>
            <a:chOff x="0" y="4571577"/>
            <a:chExt cx="5441550" cy="576290"/>
          </a:xfrm>
        </p:grpSpPr>
        <p:sp>
          <p:nvSpPr>
            <p:cNvPr id="2863" name="Google Shape;2863;p287"/>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64" name="Google Shape;2864;p287"/>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65" name="Google Shape;2865;p287"/>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66" name="Google Shape;2866;p287"/>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67" name="Google Shape;2867;p287"/>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68" name="Google Shape;2868;p287"/>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869" name="Google Shape;2869;p287"/>
          <p:cNvGrpSpPr/>
          <p:nvPr/>
        </p:nvGrpSpPr>
        <p:grpSpPr>
          <a:xfrm>
            <a:off x="0" y="5741467"/>
            <a:ext cx="7218302" cy="1183117"/>
            <a:chOff x="0" y="4260525"/>
            <a:chExt cx="5413726" cy="887338"/>
          </a:xfrm>
        </p:grpSpPr>
        <p:sp>
          <p:nvSpPr>
            <p:cNvPr id="2870" name="Google Shape;2870;p287"/>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71" name="Google Shape;2871;p287"/>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72" name="Google Shape;2872;p287"/>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73" name="Google Shape;2873;p287"/>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74" name="Google Shape;2874;p287"/>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75" name="Google Shape;2875;p287"/>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876" name="Google Shape;2876;p287"/>
          <p:cNvSpPr txBox="1">
            <a:spLocks noGrp="1"/>
          </p:cNvSpPr>
          <p:nvPr>
            <p:ph type="title"/>
          </p:nvPr>
        </p:nvSpPr>
        <p:spPr>
          <a:xfrm>
            <a:off x="958000" y="720000"/>
            <a:ext cx="5138000" cy="1764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500"/>
              <a:buNone/>
              <a:defRPr sz="9600"/>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877" name="Google Shape;2877;p287"/>
          <p:cNvSpPr txBox="1">
            <a:spLocks noGrp="1"/>
          </p:cNvSpPr>
          <p:nvPr>
            <p:ph type="subTitle" idx="1"/>
          </p:nvPr>
        </p:nvSpPr>
        <p:spPr>
          <a:xfrm>
            <a:off x="1237200" y="2597201"/>
            <a:ext cx="4579600" cy="1665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1600"/>
              </a:spcBef>
              <a:spcAft>
                <a:spcPts val="0"/>
              </a:spcAft>
              <a:buSzPts val="1400"/>
              <a:buNone/>
              <a:defRPr/>
            </a:lvl3pPr>
            <a:lvl4pPr lvl="3" algn="ctr">
              <a:lnSpc>
                <a:spcPct val="100000"/>
              </a:lnSpc>
              <a:spcBef>
                <a:spcPts val="1600"/>
              </a:spcBef>
              <a:spcAft>
                <a:spcPts val="0"/>
              </a:spcAft>
              <a:buSzPts val="1400"/>
              <a:buNone/>
              <a:defRPr/>
            </a:lvl4pPr>
            <a:lvl5pPr lvl="4" algn="ctr">
              <a:lnSpc>
                <a:spcPct val="100000"/>
              </a:lnSpc>
              <a:spcBef>
                <a:spcPts val="1600"/>
              </a:spcBef>
              <a:spcAft>
                <a:spcPts val="0"/>
              </a:spcAft>
              <a:buSzPts val="1400"/>
              <a:buNone/>
              <a:defRPr/>
            </a:lvl5pPr>
            <a:lvl6pPr lvl="5" algn="ctr">
              <a:lnSpc>
                <a:spcPct val="100000"/>
              </a:lnSpc>
              <a:spcBef>
                <a:spcPts val="1600"/>
              </a:spcBef>
              <a:spcAft>
                <a:spcPts val="0"/>
              </a:spcAft>
              <a:buSzPts val="1400"/>
              <a:buNone/>
              <a:defRPr/>
            </a:lvl6pPr>
            <a:lvl7pPr lvl="6" algn="ctr">
              <a:lnSpc>
                <a:spcPct val="100000"/>
              </a:lnSpc>
              <a:spcBef>
                <a:spcPts val="1600"/>
              </a:spcBef>
              <a:spcAft>
                <a:spcPts val="0"/>
              </a:spcAft>
              <a:buSzPts val="1400"/>
              <a:buNone/>
              <a:defRPr/>
            </a:lvl7pPr>
            <a:lvl8pPr lvl="7" algn="ctr">
              <a:lnSpc>
                <a:spcPct val="100000"/>
              </a:lnSpc>
              <a:spcBef>
                <a:spcPts val="1600"/>
              </a:spcBef>
              <a:spcAft>
                <a:spcPts val="0"/>
              </a:spcAft>
              <a:buSzPts val="1400"/>
              <a:buNone/>
              <a:defRPr/>
            </a:lvl8pPr>
            <a:lvl9pPr lvl="8" algn="ctr">
              <a:lnSpc>
                <a:spcPct val="100000"/>
              </a:lnSpc>
              <a:spcBef>
                <a:spcPts val="1600"/>
              </a:spcBef>
              <a:spcAft>
                <a:spcPts val="1600"/>
              </a:spcAft>
              <a:buSzPts val="1400"/>
              <a:buNone/>
              <a:defRPr/>
            </a:lvl9pPr>
          </a:lstStyle>
          <a:p/>
        </p:txBody>
      </p:sp>
      <p:sp>
        <p:nvSpPr>
          <p:cNvPr id="2878" name="Google Shape;2878;p287"/>
          <p:cNvSpPr txBox="1"/>
          <p:nvPr/>
        </p:nvSpPr>
        <p:spPr>
          <a:xfrm>
            <a:off x="959000" y="4298000"/>
            <a:ext cx="5136000" cy="670800"/>
          </a:xfrm>
          <a:prstGeom prst="rect">
            <a:avLst/>
          </a:prstGeom>
          <a:noFill/>
          <a:ln>
            <a:noFill/>
          </a:ln>
        </p:spPr>
        <p:txBody>
          <a:bodyPr spcFirstLastPara="1" wrap="square" lIns="91425" tIns="91425" rIns="91425" bIns="91425" anchor="b" anchorCtr="0">
            <a:noAutofit/>
          </a:bodyPr>
          <a:lstStyle/>
          <a:p>
            <a:pPr marL="0" marR="0" lvl="0" indent="0" algn="ctr" rtl="0">
              <a:lnSpc>
                <a:spcPct val="100000"/>
              </a:lnSpc>
              <a:spcBef>
                <a:spcPts val="0"/>
              </a:spcBef>
              <a:spcAft>
                <a:spcPts val="0"/>
              </a:spcAft>
              <a:buClr>
                <a:srgbClr val="434343"/>
              </a:buClr>
              <a:buSzPts val="1000"/>
              <a:buFont typeface="Didact Gothic" panose="00000500000000000000"/>
              <a:buNone/>
            </a:pPr>
            <a:r>
              <a:rPr lang="en-US" sz="1000">
                <a:solidFill>
                  <a:srgbClr val="434343"/>
                </a:solidFill>
                <a:latin typeface="Didact Gothic" panose="00000500000000000000"/>
                <a:ea typeface="Didact Gothic" panose="00000500000000000000"/>
                <a:cs typeface="Didact Gothic" panose="00000500000000000000"/>
                <a:sym typeface="Didact Gothic" panose="00000500000000000000"/>
              </a:rPr>
              <a:t>CREDITS: This presentation template was created by </a:t>
            </a:r>
            <a:r>
              <a:rPr lang="en-US" sz="1000">
                <a:solidFill>
                  <a:srgbClr val="434343"/>
                </a:solidFill>
                <a:uFill>
                  <a:noFill/>
                </a:uFill>
                <a:latin typeface="Didact Gothic" panose="00000500000000000000"/>
                <a:ea typeface="Didact Gothic" panose="00000500000000000000"/>
                <a:cs typeface="Didact Gothic" panose="00000500000000000000"/>
                <a:sym typeface="Didact Gothic" panose="00000500000000000000"/>
                <a:hlinkClick r:id="rId2"/>
              </a:rPr>
              <a:t>Slidesgo</a:t>
            </a:r>
            <a:r>
              <a:rPr lang="en-US" sz="1000">
                <a:solidFill>
                  <a:srgbClr val="434343"/>
                </a:solidFill>
                <a:latin typeface="Didact Gothic" panose="00000500000000000000"/>
                <a:ea typeface="Didact Gothic" panose="00000500000000000000"/>
                <a:cs typeface="Didact Gothic" panose="00000500000000000000"/>
                <a:sym typeface="Didact Gothic" panose="00000500000000000000"/>
              </a:rPr>
              <a:t>, including icons by </a:t>
            </a:r>
            <a:r>
              <a:rPr lang="en-US" sz="1000">
                <a:solidFill>
                  <a:srgbClr val="434343"/>
                </a:solidFill>
                <a:uFill>
                  <a:noFill/>
                </a:uFill>
                <a:latin typeface="Didact Gothic" panose="00000500000000000000"/>
                <a:ea typeface="Didact Gothic" panose="00000500000000000000"/>
                <a:cs typeface="Didact Gothic" panose="00000500000000000000"/>
                <a:sym typeface="Didact Gothic" panose="00000500000000000000"/>
                <a:hlinkClick r:id="rId3"/>
              </a:rPr>
              <a:t>Flaticon</a:t>
            </a:r>
            <a:r>
              <a:rPr lang="en-US" sz="1000">
                <a:solidFill>
                  <a:srgbClr val="434343"/>
                </a:solidFill>
                <a:latin typeface="Didact Gothic" panose="00000500000000000000"/>
                <a:ea typeface="Didact Gothic" panose="00000500000000000000"/>
                <a:cs typeface="Didact Gothic" panose="00000500000000000000"/>
                <a:sym typeface="Didact Gothic" panose="00000500000000000000"/>
              </a:rPr>
              <a:t>, and infographics &amp; images by </a:t>
            </a:r>
            <a:r>
              <a:rPr lang="en-US" sz="1000">
                <a:solidFill>
                  <a:srgbClr val="434343"/>
                </a:solidFill>
                <a:uFill>
                  <a:noFill/>
                </a:uFill>
                <a:latin typeface="Didact Gothic" panose="00000500000000000000"/>
                <a:ea typeface="Didact Gothic" panose="00000500000000000000"/>
                <a:cs typeface="Didact Gothic" panose="00000500000000000000"/>
                <a:sym typeface="Didact Gothic" panose="00000500000000000000"/>
                <a:hlinkClick r:id="rId4"/>
              </a:rPr>
              <a:t>Freepik</a:t>
            </a:r>
            <a:r>
              <a:rPr lang="en-US" sz="1000">
                <a:solidFill>
                  <a:srgbClr val="434343"/>
                </a:solidFill>
                <a:latin typeface="Didact Gothic" panose="00000500000000000000"/>
                <a:ea typeface="Didact Gothic" panose="00000500000000000000"/>
                <a:cs typeface="Didact Gothic" panose="00000500000000000000"/>
                <a:sym typeface="Didact Gothic" panose="00000500000000000000"/>
              </a:rPr>
              <a:t> </a:t>
            </a:r>
            <a:endParaRPr sz="1000">
              <a:solidFill>
                <a:srgbClr val="434343"/>
              </a:solidFill>
              <a:latin typeface="Didact Gothic" panose="00000500000000000000"/>
              <a:ea typeface="Didact Gothic" panose="00000500000000000000"/>
              <a:cs typeface="Didact Gothic" panose="00000500000000000000"/>
              <a:sym typeface="Didact Gothic" panose="00000500000000000000"/>
            </a:endParaRPr>
          </a:p>
        </p:txBody>
      </p:sp>
      <p:grpSp>
        <p:nvGrpSpPr>
          <p:cNvPr id="2879" name="Google Shape;2879;p287"/>
          <p:cNvGrpSpPr/>
          <p:nvPr/>
        </p:nvGrpSpPr>
        <p:grpSpPr>
          <a:xfrm>
            <a:off x="5595542" y="5164220"/>
            <a:ext cx="7859020" cy="2244334"/>
            <a:chOff x="-578394" y="3873165"/>
            <a:chExt cx="5894265" cy="1683251"/>
          </a:xfrm>
        </p:grpSpPr>
        <p:grpSp>
          <p:nvGrpSpPr>
            <p:cNvPr id="2880" name="Google Shape;2880;p287"/>
            <p:cNvGrpSpPr/>
            <p:nvPr/>
          </p:nvGrpSpPr>
          <p:grpSpPr>
            <a:xfrm rot="248419">
              <a:off x="-535153" y="3969805"/>
              <a:ext cx="2723882" cy="1296273"/>
              <a:chOff x="4740748" y="4022919"/>
              <a:chExt cx="2723855" cy="1296260"/>
            </a:xfrm>
          </p:grpSpPr>
          <p:sp>
            <p:nvSpPr>
              <p:cNvPr id="2881" name="Google Shape;2881;p287"/>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2" name="Google Shape;2882;p287"/>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3" name="Google Shape;2883;p287"/>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4" name="Google Shape;2884;p287"/>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5" name="Google Shape;2885;p287"/>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6" name="Google Shape;2886;p287"/>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7" name="Google Shape;2887;p287"/>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88" name="Google Shape;2888;p287"/>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889" name="Google Shape;2889;p287"/>
            <p:cNvGrpSpPr/>
            <p:nvPr/>
          </p:nvGrpSpPr>
          <p:grpSpPr>
            <a:xfrm>
              <a:off x="1783743" y="4365285"/>
              <a:ext cx="3532128" cy="1191131"/>
              <a:chOff x="-17642" y="3723575"/>
              <a:chExt cx="4252502" cy="1434060"/>
            </a:xfrm>
          </p:grpSpPr>
          <p:sp>
            <p:nvSpPr>
              <p:cNvPr id="2890" name="Google Shape;2890;p287"/>
              <p:cNvSpPr/>
              <p:nvPr/>
            </p:nvSpPr>
            <p:spPr>
              <a:xfrm>
                <a:off x="-11586" y="3723575"/>
                <a:ext cx="2288234" cy="143406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91" name="Google Shape;2891;p287"/>
              <p:cNvSpPr/>
              <p:nvPr/>
            </p:nvSpPr>
            <p:spPr>
              <a:xfrm>
                <a:off x="-17642" y="3907279"/>
                <a:ext cx="2146401" cy="1250350"/>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92" name="Google Shape;2892;p287"/>
              <p:cNvSpPr/>
              <p:nvPr/>
            </p:nvSpPr>
            <p:spPr>
              <a:xfrm>
                <a:off x="1946626" y="4388188"/>
                <a:ext cx="2288234" cy="76936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93" name="Google Shape;2893;p287"/>
              <p:cNvSpPr/>
              <p:nvPr/>
            </p:nvSpPr>
            <p:spPr>
              <a:xfrm>
                <a:off x="1945675" y="4579348"/>
                <a:ext cx="2146401" cy="578227"/>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2894" name="Google Shape;2894;p287"/>
          <p:cNvGrpSpPr/>
          <p:nvPr/>
        </p:nvGrpSpPr>
        <p:grpSpPr>
          <a:xfrm>
            <a:off x="8378072" y="5296976"/>
            <a:ext cx="3827837" cy="1586699"/>
            <a:chOff x="6091830" y="3908407"/>
            <a:chExt cx="3052177" cy="1235105"/>
          </a:xfrm>
        </p:grpSpPr>
        <p:sp>
          <p:nvSpPr>
            <p:cNvPr id="2895" name="Google Shape;2895;p287"/>
            <p:cNvSpPr/>
            <p:nvPr/>
          </p:nvSpPr>
          <p:spPr>
            <a:xfrm>
              <a:off x="6091830" y="3908407"/>
              <a:ext cx="3052177" cy="1235105"/>
            </a:xfrm>
            <a:custGeom>
              <a:avLst/>
              <a:gdLst/>
              <a:ahLst/>
              <a:cxnLst/>
              <a:rect l="l" t="t" r="r" b="b"/>
              <a:pathLst>
                <a:path w="49189" h="19905" extrusionOk="0">
                  <a:moveTo>
                    <a:pt x="49189" y="1"/>
                  </a:moveTo>
                  <a:cubicBezTo>
                    <a:pt x="49189" y="1"/>
                    <a:pt x="22826" y="1"/>
                    <a:pt x="0" y="19904"/>
                  </a:cubicBezTo>
                  <a:lnTo>
                    <a:pt x="49189" y="19904"/>
                  </a:lnTo>
                  <a:lnTo>
                    <a:pt x="49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96" name="Google Shape;2896;p287"/>
            <p:cNvSpPr/>
            <p:nvPr/>
          </p:nvSpPr>
          <p:spPr>
            <a:xfrm>
              <a:off x="6945878" y="4166160"/>
              <a:ext cx="2198121" cy="977350"/>
            </a:xfrm>
            <a:custGeom>
              <a:avLst/>
              <a:gdLst/>
              <a:ahLst/>
              <a:cxnLst/>
              <a:rect l="l" t="t" r="r" b="b"/>
              <a:pathLst>
                <a:path w="35425" h="15751" extrusionOk="0">
                  <a:moveTo>
                    <a:pt x="35425" y="1"/>
                  </a:moveTo>
                  <a:cubicBezTo>
                    <a:pt x="34649" y="1005"/>
                    <a:pt x="33325" y="2512"/>
                    <a:pt x="32092" y="2740"/>
                  </a:cubicBezTo>
                  <a:cubicBezTo>
                    <a:pt x="31966" y="2766"/>
                    <a:pt x="31839" y="2778"/>
                    <a:pt x="31712" y="2778"/>
                  </a:cubicBezTo>
                  <a:cubicBezTo>
                    <a:pt x="30282" y="2778"/>
                    <a:pt x="28782" y="1279"/>
                    <a:pt x="27145" y="1279"/>
                  </a:cubicBezTo>
                  <a:cubicBezTo>
                    <a:pt x="26741" y="1279"/>
                    <a:pt x="26329" y="1371"/>
                    <a:pt x="25907" y="1599"/>
                  </a:cubicBezTo>
                  <a:cubicBezTo>
                    <a:pt x="23624" y="2854"/>
                    <a:pt x="23738" y="4840"/>
                    <a:pt x="21159" y="6072"/>
                  </a:cubicBezTo>
                  <a:cubicBezTo>
                    <a:pt x="20775" y="6257"/>
                    <a:pt x="20411" y="6333"/>
                    <a:pt x="20059" y="6333"/>
                  </a:cubicBezTo>
                  <a:cubicBezTo>
                    <a:pt x="18439" y="6333"/>
                    <a:pt x="17087" y="4726"/>
                    <a:pt x="15378" y="4726"/>
                  </a:cubicBezTo>
                  <a:cubicBezTo>
                    <a:pt x="14983" y="4726"/>
                    <a:pt x="14569" y="4811"/>
                    <a:pt x="14129" y="5022"/>
                  </a:cubicBezTo>
                  <a:cubicBezTo>
                    <a:pt x="11367" y="6369"/>
                    <a:pt x="12029" y="9222"/>
                    <a:pt x="10043" y="10272"/>
                  </a:cubicBezTo>
                  <a:cubicBezTo>
                    <a:pt x="9620" y="10488"/>
                    <a:pt x="9156" y="10567"/>
                    <a:pt x="8668" y="10567"/>
                  </a:cubicBezTo>
                  <a:cubicBezTo>
                    <a:pt x="7370" y="10567"/>
                    <a:pt x="5909" y="10010"/>
                    <a:pt x="4636" y="10010"/>
                  </a:cubicBezTo>
                  <a:cubicBezTo>
                    <a:pt x="4117" y="10010"/>
                    <a:pt x="3629" y="10102"/>
                    <a:pt x="3196" y="10363"/>
                  </a:cubicBezTo>
                  <a:cubicBezTo>
                    <a:pt x="1552" y="11322"/>
                    <a:pt x="0" y="12943"/>
                    <a:pt x="548" y="15750"/>
                  </a:cubicBezTo>
                  <a:lnTo>
                    <a:pt x="35425" y="15750"/>
                  </a:lnTo>
                  <a:lnTo>
                    <a:pt x="354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897" name="Google Shape;2897;p287"/>
          <p:cNvSpPr/>
          <p:nvPr/>
        </p:nvSpPr>
        <p:spPr>
          <a:xfrm flipH="1">
            <a:off x="11716156" y="3692184"/>
            <a:ext cx="1472685" cy="6135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98" name="Google Shape;2898;p287"/>
          <p:cNvSpPr/>
          <p:nvPr/>
        </p:nvSpPr>
        <p:spPr>
          <a:xfrm>
            <a:off x="-820599" y="1809728"/>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899" name="Google Shape;2899;p287"/>
          <p:cNvSpPr/>
          <p:nvPr/>
        </p:nvSpPr>
        <p:spPr>
          <a:xfrm>
            <a:off x="3695796" y="214133"/>
            <a:ext cx="1843805" cy="671784"/>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0" name="Google Shape;2900;p287"/>
          <p:cNvSpPr/>
          <p:nvPr/>
        </p:nvSpPr>
        <p:spPr>
          <a:xfrm flipH="1">
            <a:off x="8452067" y="346333"/>
            <a:ext cx="1843815" cy="580168"/>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901" name="Google Shape;2901;p287"/>
          <p:cNvGrpSpPr/>
          <p:nvPr/>
        </p:nvGrpSpPr>
        <p:grpSpPr>
          <a:xfrm>
            <a:off x="10546219" y="380608"/>
            <a:ext cx="1570839" cy="5718948"/>
            <a:chOff x="8063667" y="81447"/>
            <a:chExt cx="1252529" cy="4451698"/>
          </a:xfrm>
        </p:grpSpPr>
        <p:sp>
          <p:nvSpPr>
            <p:cNvPr id="2902" name="Google Shape;2902;p287"/>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3" name="Google Shape;2903;p287"/>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4" name="Google Shape;2904;p287"/>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5" name="Google Shape;2905;p287"/>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6" name="Google Shape;2906;p287"/>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7" name="Google Shape;2907;p287"/>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8" name="Google Shape;2908;p287"/>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09" name="Google Shape;2909;p287"/>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0" name="Google Shape;2910;p287"/>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911"/>
        <p:cNvGrpSpPr/>
        <p:nvPr/>
      </p:nvGrpSpPr>
      <p:grpSpPr>
        <a:xfrm>
          <a:off x="0" y="0"/>
          <a:ext cx="0" cy="0"/>
          <a:chOff x="0" y="0"/>
          <a:chExt cx="0" cy="0"/>
        </a:xfrm>
      </p:grpSpPr>
      <p:grpSp>
        <p:nvGrpSpPr>
          <p:cNvPr id="2912" name="Google Shape;2912;p288"/>
          <p:cNvGrpSpPr/>
          <p:nvPr/>
        </p:nvGrpSpPr>
        <p:grpSpPr>
          <a:xfrm>
            <a:off x="0" y="5790636"/>
            <a:ext cx="12192000" cy="768387"/>
            <a:chOff x="0" y="4571577"/>
            <a:chExt cx="9144000" cy="576290"/>
          </a:xfrm>
        </p:grpSpPr>
        <p:sp>
          <p:nvSpPr>
            <p:cNvPr id="2913" name="Google Shape;2913;p288"/>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4" name="Google Shape;2914;p288"/>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5" name="Google Shape;2915;p288"/>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6" name="Google Shape;2916;p288"/>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7" name="Google Shape;2917;p288"/>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8" name="Google Shape;2918;p288"/>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19" name="Google Shape;2919;p288"/>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0" name="Google Shape;2920;p288"/>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1" name="Google Shape;2921;p288"/>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2" name="Google Shape;2922;p288"/>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923" name="Google Shape;2923;p288"/>
          <p:cNvSpPr/>
          <p:nvPr/>
        </p:nvSpPr>
        <p:spPr>
          <a:xfrm>
            <a:off x="-522867" y="1769123"/>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4" name="Google Shape;2924;p288"/>
          <p:cNvSpPr/>
          <p:nvPr/>
        </p:nvSpPr>
        <p:spPr>
          <a:xfrm>
            <a:off x="10699933" y="103458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5" name="Google Shape;2925;p288"/>
          <p:cNvSpPr/>
          <p:nvPr/>
        </p:nvSpPr>
        <p:spPr>
          <a:xfrm>
            <a:off x="9941856" y="-182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2926" name="Google Shape;2926;p288"/>
          <p:cNvGrpSpPr/>
          <p:nvPr/>
        </p:nvGrpSpPr>
        <p:grpSpPr>
          <a:xfrm>
            <a:off x="0" y="5883900"/>
            <a:ext cx="12192000" cy="1183117"/>
            <a:chOff x="0" y="4260525"/>
            <a:chExt cx="9144000" cy="887338"/>
          </a:xfrm>
        </p:grpSpPr>
        <p:sp>
          <p:nvSpPr>
            <p:cNvPr id="2927" name="Google Shape;2927;p288"/>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8" name="Google Shape;2928;p288"/>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29" name="Google Shape;2929;p288"/>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0" name="Google Shape;2930;p288"/>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1" name="Google Shape;2931;p288"/>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2" name="Google Shape;2932;p288"/>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3" name="Google Shape;2933;p288"/>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4" name="Google Shape;2934;p288"/>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5" name="Google Shape;2935;p288"/>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36" name="Google Shape;2936;p288"/>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2937" name="Google Shape;2937;p288"/>
          <p:cNvSpPr/>
          <p:nvPr/>
        </p:nvSpPr>
        <p:spPr>
          <a:xfrm>
            <a:off x="-1007833" y="404951"/>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938"/>
        <p:cNvGrpSpPr/>
        <p:nvPr/>
      </p:nvGrpSpPr>
      <p:grpSpPr>
        <a:xfrm>
          <a:off x="0" y="0"/>
          <a:ext cx="0" cy="0"/>
          <a:chOff x="0" y="0"/>
          <a:chExt cx="0" cy="0"/>
        </a:xfrm>
      </p:grpSpPr>
      <p:grpSp>
        <p:nvGrpSpPr>
          <p:cNvPr id="2939" name="Google Shape;2939;p289"/>
          <p:cNvGrpSpPr/>
          <p:nvPr/>
        </p:nvGrpSpPr>
        <p:grpSpPr>
          <a:xfrm>
            <a:off x="0" y="5689036"/>
            <a:ext cx="12192000" cy="768387"/>
            <a:chOff x="0" y="4571577"/>
            <a:chExt cx="9144000" cy="576290"/>
          </a:xfrm>
        </p:grpSpPr>
        <p:sp>
          <p:nvSpPr>
            <p:cNvPr id="2940" name="Google Shape;2940;p289"/>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1" name="Google Shape;2941;p289"/>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2" name="Google Shape;2942;p289"/>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3" name="Google Shape;2943;p289"/>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4" name="Google Shape;2944;p289"/>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5" name="Google Shape;2945;p289"/>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6" name="Google Shape;2946;p289"/>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7" name="Google Shape;2947;p289"/>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8" name="Google Shape;2948;p289"/>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49" name="Google Shape;2949;p289"/>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50" name="Google Shape;2950;p289"/>
          <p:cNvGrpSpPr/>
          <p:nvPr/>
        </p:nvGrpSpPr>
        <p:grpSpPr>
          <a:xfrm>
            <a:off x="0" y="5680700"/>
            <a:ext cx="12192000" cy="1183117"/>
            <a:chOff x="0" y="4260525"/>
            <a:chExt cx="9144000" cy="887338"/>
          </a:xfrm>
        </p:grpSpPr>
        <p:sp>
          <p:nvSpPr>
            <p:cNvPr id="2951" name="Google Shape;2951;p289"/>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2" name="Google Shape;2952;p289"/>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3" name="Google Shape;2953;p289"/>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4" name="Google Shape;2954;p289"/>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5" name="Google Shape;2955;p289"/>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6" name="Google Shape;2956;p289"/>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7" name="Google Shape;2957;p289"/>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8" name="Google Shape;2958;p289"/>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59" name="Google Shape;2959;p289"/>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60" name="Google Shape;2960;p289"/>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61" name="Google Shape;2961;p289"/>
          <p:cNvGrpSpPr/>
          <p:nvPr/>
        </p:nvGrpSpPr>
        <p:grpSpPr>
          <a:xfrm flipH="1">
            <a:off x="10199695" y="5578789"/>
            <a:ext cx="1031791" cy="1320868"/>
            <a:chOff x="4376621" y="3930330"/>
            <a:chExt cx="1138339" cy="1457482"/>
          </a:xfrm>
        </p:grpSpPr>
        <p:sp>
          <p:nvSpPr>
            <p:cNvPr id="2962" name="Google Shape;2962;p289"/>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63" name="Google Shape;2963;p289"/>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64" name="Google Shape;2964;p289"/>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65" name="Google Shape;2965;p289"/>
          <p:cNvGrpSpPr/>
          <p:nvPr/>
        </p:nvGrpSpPr>
        <p:grpSpPr>
          <a:xfrm flipH="1">
            <a:off x="10893841" y="5476885"/>
            <a:ext cx="856257" cy="1478267"/>
            <a:chOff x="3804453" y="3817886"/>
            <a:chExt cx="944680" cy="1631161"/>
          </a:xfrm>
        </p:grpSpPr>
        <p:sp>
          <p:nvSpPr>
            <p:cNvPr id="2966" name="Google Shape;2966;p289"/>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67" name="Google Shape;2967;p289"/>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68" name="Google Shape;2968;p289"/>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69" name="Google Shape;2969;p289"/>
          <p:cNvGrpSpPr/>
          <p:nvPr/>
        </p:nvGrpSpPr>
        <p:grpSpPr>
          <a:xfrm>
            <a:off x="1084541" y="5634307"/>
            <a:ext cx="1031791" cy="1320868"/>
            <a:chOff x="4376621" y="3930330"/>
            <a:chExt cx="1138339" cy="1457482"/>
          </a:xfrm>
        </p:grpSpPr>
        <p:sp>
          <p:nvSpPr>
            <p:cNvPr id="2970" name="Google Shape;2970;p289"/>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71" name="Google Shape;2971;p289"/>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72" name="Google Shape;2972;p289"/>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73" name="Google Shape;2973;p289"/>
          <p:cNvGrpSpPr/>
          <p:nvPr/>
        </p:nvGrpSpPr>
        <p:grpSpPr>
          <a:xfrm>
            <a:off x="574261" y="5398819"/>
            <a:ext cx="856257" cy="1478267"/>
            <a:chOff x="3804453" y="3817886"/>
            <a:chExt cx="944680" cy="1631161"/>
          </a:xfrm>
        </p:grpSpPr>
        <p:sp>
          <p:nvSpPr>
            <p:cNvPr id="2974" name="Google Shape;2974;p289"/>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75" name="Google Shape;2975;p289"/>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76" name="Google Shape;2976;p289"/>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77" name="Google Shape;2977;p289"/>
          <p:cNvGrpSpPr/>
          <p:nvPr/>
        </p:nvGrpSpPr>
        <p:grpSpPr>
          <a:xfrm>
            <a:off x="11265373" y="2488667"/>
            <a:ext cx="1106133" cy="3528367"/>
            <a:chOff x="8449030" y="1866500"/>
            <a:chExt cx="829600" cy="2646275"/>
          </a:xfrm>
        </p:grpSpPr>
        <p:sp>
          <p:nvSpPr>
            <p:cNvPr id="2978" name="Google Shape;2978;p289"/>
            <p:cNvSpPr/>
            <p:nvPr/>
          </p:nvSpPr>
          <p:spPr>
            <a:xfrm>
              <a:off x="8449030" y="1866500"/>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79" name="Google Shape;2979;p289"/>
            <p:cNvSpPr/>
            <p:nvPr/>
          </p:nvSpPr>
          <p:spPr>
            <a:xfrm>
              <a:off x="8556180" y="1952550"/>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0" name="Google Shape;2980;p289"/>
            <p:cNvSpPr/>
            <p:nvPr/>
          </p:nvSpPr>
          <p:spPr>
            <a:xfrm>
              <a:off x="8916930" y="2499925"/>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1" name="Google Shape;2981;p289"/>
            <p:cNvSpPr/>
            <p:nvPr/>
          </p:nvSpPr>
          <p:spPr>
            <a:xfrm>
              <a:off x="8844155" y="2702700"/>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2" name="Google Shape;2982;p289"/>
            <p:cNvSpPr/>
            <p:nvPr/>
          </p:nvSpPr>
          <p:spPr>
            <a:xfrm>
              <a:off x="8860455" y="3360325"/>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3" name="Google Shape;2983;p289"/>
            <p:cNvSpPr/>
            <p:nvPr/>
          </p:nvSpPr>
          <p:spPr>
            <a:xfrm>
              <a:off x="8824655" y="3813125"/>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4" name="Google Shape;2984;p289"/>
            <p:cNvSpPr/>
            <p:nvPr/>
          </p:nvSpPr>
          <p:spPr>
            <a:xfrm>
              <a:off x="8826405" y="4118975"/>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5" name="Google Shape;2985;p289"/>
            <p:cNvSpPr/>
            <p:nvPr/>
          </p:nvSpPr>
          <p:spPr>
            <a:xfrm>
              <a:off x="8885755" y="2468250"/>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6" name="Google Shape;2986;p289"/>
            <p:cNvSpPr/>
            <p:nvPr/>
          </p:nvSpPr>
          <p:spPr>
            <a:xfrm>
              <a:off x="8829980" y="3331050"/>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87" name="Google Shape;2987;p289"/>
          <p:cNvGrpSpPr/>
          <p:nvPr/>
        </p:nvGrpSpPr>
        <p:grpSpPr>
          <a:xfrm>
            <a:off x="10737373" y="5702233"/>
            <a:ext cx="1498800" cy="1136033"/>
            <a:chOff x="8053030" y="4276675"/>
            <a:chExt cx="1124100" cy="852025"/>
          </a:xfrm>
        </p:grpSpPr>
        <p:sp>
          <p:nvSpPr>
            <p:cNvPr id="2988" name="Google Shape;2988;p289"/>
            <p:cNvSpPr/>
            <p:nvPr/>
          </p:nvSpPr>
          <p:spPr>
            <a:xfrm>
              <a:off x="8053030" y="4276675"/>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89" name="Google Shape;2989;p289"/>
            <p:cNvSpPr/>
            <p:nvPr/>
          </p:nvSpPr>
          <p:spPr>
            <a:xfrm>
              <a:off x="8187130" y="4363075"/>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0" name="Google Shape;2990;p289"/>
            <p:cNvSpPr/>
            <p:nvPr/>
          </p:nvSpPr>
          <p:spPr>
            <a:xfrm>
              <a:off x="8886305" y="4563625"/>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2991" name="Google Shape;2991;p289"/>
          <p:cNvGrpSpPr/>
          <p:nvPr/>
        </p:nvGrpSpPr>
        <p:grpSpPr>
          <a:xfrm>
            <a:off x="-227060" y="2716367"/>
            <a:ext cx="1106133" cy="3528367"/>
            <a:chOff x="-170295" y="1808675"/>
            <a:chExt cx="829600" cy="2646275"/>
          </a:xfrm>
        </p:grpSpPr>
        <p:sp>
          <p:nvSpPr>
            <p:cNvPr id="2992" name="Google Shape;2992;p289"/>
            <p:cNvSpPr/>
            <p:nvPr/>
          </p:nvSpPr>
          <p:spPr>
            <a:xfrm flipH="1">
              <a:off x="-170295" y="1808675"/>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3" name="Google Shape;2993;p289"/>
            <p:cNvSpPr/>
            <p:nvPr/>
          </p:nvSpPr>
          <p:spPr>
            <a:xfrm flipH="1">
              <a:off x="-170295" y="1894725"/>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4" name="Google Shape;2994;p289"/>
            <p:cNvSpPr/>
            <p:nvPr/>
          </p:nvSpPr>
          <p:spPr>
            <a:xfrm flipH="1">
              <a:off x="-71420" y="2442100"/>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5" name="Google Shape;2995;p289"/>
            <p:cNvSpPr/>
            <p:nvPr/>
          </p:nvSpPr>
          <p:spPr>
            <a:xfrm flipH="1">
              <a:off x="-56570" y="2644875"/>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6" name="Google Shape;2996;p289"/>
            <p:cNvSpPr/>
            <p:nvPr/>
          </p:nvSpPr>
          <p:spPr>
            <a:xfrm flipH="1">
              <a:off x="-36445" y="3302500"/>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7" name="Google Shape;2997;p289"/>
            <p:cNvSpPr/>
            <p:nvPr/>
          </p:nvSpPr>
          <p:spPr>
            <a:xfrm flipH="1">
              <a:off x="2405" y="3755300"/>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8" name="Google Shape;2998;p289"/>
            <p:cNvSpPr/>
            <p:nvPr/>
          </p:nvSpPr>
          <p:spPr>
            <a:xfrm flipH="1">
              <a:off x="-2195" y="4061150"/>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2999" name="Google Shape;2999;p289"/>
            <p:cNvSpPr/>
            <p:nvPr/>
          </p:nvSpPr>
          <p:spPr>
            <a:xfrm flipH="1">
              <a:off x="127330" y="2410425"/>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3000" name="Google Shape;3000;p289"/>
            <p:cNvSpPr/>
            <p:nvPr/>
          </p:nvSpPr>
          <p:spPr>
            <a:xfrm flipH="1">
              <a:off x="183080" y="3273225"/>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3001" name="Google Shape;3001;p289"/>
          <p:cNvGrpSpPr/>
          <p:nvPr/>
        </p:nvGrpSpPr>
        <p:grpSpPr>
          <a:xfrm>
            <a:off x="-91727" y="5726733"/>
            <a:ext cx="1498800" cy="1136033"/>
            <a:chOff x="-68795" y="4218850"/>
            <a:chExt cx="1124100" cy="852025"/>
          </a:xfrm>
        </p:grpSpPr>
        <p:sp>
          <p:nvSpPr>
            <p:cNvPr id="3002" name="Google Shape;3002;p289"/>
            <p:cNvSpPr/>
            <p:nvPr/>
          </p:nvSpPr>
          <p:spPr>
            <a:xfrm flipH="1">
              <a:off x="-68795" y="4218850"/>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3003" name="Google Shape;3003;p289"/>
            <p:cNvSpPr/>
            <p:nvPr/>
          </p:nvSpPr>
          <p:spPr>
            <a:xfrm flipH="1">
              <a:off x="-61270" y="4305250"/>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3004" name="Google Shape;3004;p289"/>
            <p:cNvSpPr/>
            <p:nvPr/>
          </p:nvSpPr>
          <p:spPr>
            <a:xfrm flipH="1">
              <a:off x="-14920" y="4505800"/>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3005" name="Google Shape;3005;p289"/>
          <p:cNvSpPr/>
          <p:nvPr/>
        </p:nvSpPr>
        <p:spPr>
          <a:xfrm>
            <a:off x="1705533" y="74773"/>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3006" name="Google Shape;3006;p289"/>
          <p:cNvSpPr/>
          <p:nvPr/>
        </p:nvSpPr>
        <p:spPr>
          <a:xfrm>
            <a:off x="9903500" y="55348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3007" name="Google Shape;3007;p289"/>
          <p:cNvSpPr/>
          <p:nvPr/>
        </p:nvSpPr>
        <p:spPr>
          <a:xfrm>
            <a:off x="-348167" y="47816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
        <p:nvSpPr>
          <p:cNvPr id="3008" name="Google Shape;3008;p289"/>
          <p:cNvSpPr/>
          <p:nvPr/>
        </p:nvSpPr>
        <p:spPr>
          <a:xfrm>
            <a:off x="7801389" y="-3318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400"/>
              <a:buFont typeface="Arial" panose="020B0604020202020204"/>
              <a:buNone/>
            </a:pPr>
            <a:endParaRPr sz="1400">
              <a:solidFill>
                <a:schemeClr val="dk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2"/>
        </a:solidFill>
        <a:effectLst/>
      </p:bgPr>
    </p:bg>
    <p:spTree>
      <p:nvGrpSpPr>
        <p:cNvPr id="1" name="Shape 902"/>
        <p:cNvGrpSpPr/>
        <p:nvPr/>
      </p:nvGrpSpPr>
      <p:grpSpPr>
        <a:xfrm>
          <a:off x="0" y="0"/>
          <a:ext cx="0" cy="0"/>
          <a:chOff x="0" y="0"/>
          <a:chExt cx="0" cy="0"/>
        </a:xfrm>
      </p:grpSpPr>
      <p:sp>
        <p:nvSpPr>
          <p:cNvPr id="903" name="Google Shape;903;p117"/>
          <p:cNvSpPr txBox="1">
            <a:spLocks noGrp="1"/>
          </p:cNvSpPr>
          <p:nvPr>
            <p:ph type="title"/>
          </p:nvPr>
        </p:nvSpPr>
        <p:spPr>
          <a:xfrm>
            <a:off x="960000" y="591717"/>
            <a:ext cx="102720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Only" matchingName="Content">
  <p:cSld name="Content">
    <p:spTree>
      <p:nvGrpSpPr>
        <p:cNvPr id="1" name="Shape 3868"/>
        <p:cNvGrpSpPr/>
        <p:nvPr/>
      </p:nvGrpSpPr>
      <p:grpSpPr>
        <a:xfrm>
          <a:off x="0" y="0"/>
          <a:ext cx="0" cy="0"/>
          <a:chOff x="0" y="0"/>
          <a:chExt cx="0" cy="0"/>
        </a:xfrm>
      </p:grpSpPr>
      <p:sp>
        <p:nvSpPr>
          <p:cNvPr id="3869" name="Google Shape;3869;p133"/>
          <p:cNvSpPr txBox="1">
            <a:spLocks noGrp="1"/>
          </p:cNvSpPr>
          <p:nvPr>
            <p:ph type="body" idx="1"/>
          </p:nvPr>
        </p:nvSpPr>
        <p:spPr>
          <a:xfrm>
            <a:off x="609600" y="274639"/>
            <a:ext cx="10972800" cy="58515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3870" name="Google Shape;3870;p133"/>
          <p:cNvSpPr txBox="1">
            <a:spLocks noGrp="1"/>
          </p:cNvSpPr>
          <p:nvPr>
            <p:ph type="dt" idx="10"/>
          </p:nvPr>
        </p:nvSpPr>
        <p:spPr>
          <a:xfrm>
            <a:off x="609600" y="6245225"/>
            <a:ext cx="2844800" cy="47625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71" name="Google Shape;3871;p133"/>
          <p:cNvSpPr txBox="1">
            <a:spLocks noGrp="1"/>
          </p:cNvSpPr>
          <p:nvPr>
            <p:ph type="ftr" idx="11"/>
          </p:nvPr>
        </p:nvSpPr>
        <p:spPr>
          <a:xfrm>
            <a:off x="4165600" y="6245225"/>
            <a:ext cx="3860800" cy="476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72" name="Google Shape;3872;p133"/>
          <p:cNvSpPr txBox="1">
            <a:spLocks noGrp="1"/>
          </p:cNvSpPr>
          <p:nvPr>
            <p:ph type="sldNum" idx="12"/>
          </p:nvPr>
        </p:nvSpPr>
        <p:spPr>
          <a:xfrm>
            <a:off x="8737600" y="6245225"/>
            <a:ext cx="2844800" cy="47625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L="0" lvl="1"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2pPr>
            <a:lvl3pPr marL="0" lvl="2"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3pPr>
            <a:lvl4pPr marL="0" lvl="3"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4pPr>
            <a:lvl5pPr marL="0" lvl="4"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5pPr>
            <a:lvl6pPr marL="0" lvl="5"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6pPr>
            <a:lvl7pPr marL="0" lvl="6"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7pPr>
            <a:lvl8pPr marL="0" lvl="7"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8pPr>
            <a:lvl9pPr marL="0" lvl="8" indent="0" algn="r">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obj" matchingName="Title and Content">
  <p:cSld name="Title and Content">
    <p:spTree>
      <p:nvGrpSpPr>
        <p:cNvPr id="1" name="Shape 3873"/>
        <p:cNvGrpSpPr/>
        <p:nvPr/>
      </p:nvGrpSpPr>
      <p:grpSpPr>
        <a:xfrm>
          <a:off x="0" y="0"/>
          <a:ext cx="0" cy="0"/>
          <a:chOff x="0" y="0"/>
          <a:chExt cx="0" cy="0"/>
        </a:xfrm>
      </p:grpSpPr>
      <p:sp>
        <p:nvSpPr>
          <p:cNvPr id="3874" name="Google Shape;3874;p13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75" name="Google Shape;3875;p134"/>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3876" name="Google Shape;3876;p13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77" name="Google Shape;3877;p13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78" name="Google Shape;3878;p13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matchingName="Two Content">
  <p:cSld name="TWO_OBJECTS">
    <p:spTree>
      <p:nvGrpSpPr>
        <p:cNvPr id="1" name="Shape 3015"/>
        <p:cNvGrpSpPr/>
        <p:nvPr/>
      </p:nvGrpSpPr>
      <p:grpSpPr>
        <a:xfrm>
          <a:off x="0" y="0"/>
          <a:ext cx="0" cy="0"/>
          <a:chOff x="0" y="0"/>
          <a:chExt cx="0" cy="0"/>
        </a:xfrm>
      </p:grpSpPr>
      <p:sp>
        <p:nvSpPr>
          <p:cNvPr id="3016" name="Google Shape;3016;p123"/>
          <p:cNvSpPr txBox="1">
            <a:spLocks noGrp="1"/>
          </p:cNvSpPr>
          <p:nvPr>
            <p:ph type="title"/>
          </p:nvPr>
        </p:nvSpPr>
        <p:spPr>
          <a:xfrm>
            <a:off x="838200" y="365129"/>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17" name="Google Shape;3017;p123"/>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18" name="Google Shape;3018;p123"/>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19" name="Google Shape;3019;p123"/>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20" name="Google Shape;3020;p123"/>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21" name="Google Shape;3021;p123"/>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82"/>
        <p:cNvGrpSpPr/>
        <p:nvPr/>
      </p:nvGrpSpPr>
      <p:grpSpPr>
        <a:xfrm>
          <a:off x="0" y="0"/>
          <a:ext cx="0" cy="0"/>
          <a:chOff x="0" y="0"/>
          <a:chExt cx="0" cy="0"/>
        </a:xfrm>
      </p:grpSpPr>
      <p:sp>
        <p:nvSpPr>
          <p:cNvPr id="283" name="Google Shape;283;p198"/>
          <p:cNvSpPr txBox="1">
            <a:spLocks noGrp="1"/>
          </p:cNvSpPr>
          <p:nvPr>
            <p:ph type="title"/>
          </p:nvPr>
        </p:nvSpPr>
        <p:spPr>
          <a:xfrm>
            <a:off x="1524000" y="78910"/>
            <a:ext cx="9133731"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4" name="Google Shape;284;p198"/>
          <p:cNvSpPr txBox="1">
            <a:spLocks noGrp="1"/>
          </p:cNvSpPr>
          <p:nvPr>
            <p:ph type="body" idx="1"/>
          </p:nvPr>
        </p:nvSpPr>
        <p:spPr>
          <a:xfrm>
            <a:off x="1528572" y="1376018"/>
            <a:ext cx="4480560" cy="768096"/>
          </a:xfrm>
          <a:prstGeom prst="rect">
            <a:avLst/>
          </a:prstGeom>
          <a:noFill/>
          <a:ln>
            <a:noFill/>
          </a:ln>
        </p:spPr>
        <p:txBody>
          <a:bodyPr spcFirstLastPara="1" wrap="square" lIns="91425" tIns="45700" rIns="91425" bIns="45700" anchor="ctr" anchorCtr="0">
            <a:normAutofit/>
          </a:bodyPr>
          <a:lstStyle>
            <a:lvl1pPr marL="457200" lvl="0" indent="-228600" algn="l">
              <a:lnSpc>
                <a:spcPct val="100000"/>
              </a:lnSpc>
              <a:spcBef>
                <a:spcPts val="0"/>
              </a:spcBef>
              <a:spcAft>
                <a:spcPts val="0"/>
              </a:spcAft>
              <a:buSzPts val="1500"/>
              <a:buNone/>
              <a:defRPr sz="1500" b="1"/>
            </a:lvl1pPr>
            <a:lvl2pPr marL="914400" lvl="1" indent="-228600" algn="l">
              <a:lnSpc>
                <a:spcPct val="100000"/>
              </a:lnSpc>
              <a:spcBef>
                <a:spcPts val="750"/>
              </a:spcBef>
              <a:spcAft>
                <a:spcPts val="0"/>
              </a:spcAft>
              <a:buSzPts val="1500"/>
              <a:buNone/>
              <a:defRPr sz="1500" b="1"/>
            </a:lvl2pPr>
            <a:lvl3pPr marL="1371600" lvl="2" indent="-228600" algn="l">
              <a:lnSpc>
                <a:spcPct val="100000"/>
              </a:lnSpc>
              <a:spcBef>
                <a:spcPts val="600"/>
              </a:spcBef>
              <a:spcAft>
                <a:spcPts val="0"/>
              </a:spcAft>
              <a:buSzPts val="1350"/>
              <a:buNone/>
              <a:defRPr sz="1350" b="1"/>
            </a:lvl3pPr>
            <a:lvl4pPr marL="1828800" lvl="3" indent="-228600" algn="l">
              <a:lnSpc>
                <a:spcPct val="100000"/>
              </a:lnSpc>
              <a:spcBef>
                <a:spcPts val="600"/>
              </a:spcBef>
              <a:spcAft>
                <a:spcPts val="0"/>
              </a:spcAft>
              <a:buSzPts val="1200"/>
              <a:buNone/>
              <a:defRPr sz="1200" b="1"/>
            </a:lvl4pPr>
            <a:lvl5pPr marL="2286000" lvl="4" indent="-228600" algn="l">
              <a:lnSpc>
                <a:spcPct val="100000"/>
              </a:lnSpc>
              <a:spcBef>
                <a:spcPts val="600"/>
              </a:spcBef>
              <a:spcAft>
                <a:spcPts val="0"/>
              </a:spcAft>
              <a:buSzPts val="1200"/>
              <a:buNone/>
              <a:defRPr sz="1200" b="1"/>
            </a:lvl5pPr>
            <a:lvl6pPr marL="2743200" lvl="5" indent="-228600" algn="l">
              <a:lnSpc>
                <a:spcPct val="90000"/>
              </a:lnSpc>
              <a:spcBef>
                <a:spcPts val="600"/>
              </a:spcBef>
              <a:spcAft>
                <a:spcPts val="0"/>
              </a:spcAft>
              <a:buClr>
                <a:schemeClr val="dk1"/>
              </a:buClr>
              <a:buSzPts val="960"/>
              <a:buNone/>
              <a:defRPr sz="1200" b="1"/>
            </a:lvl6pPr>
            <a:lvl7pPr marL="3200400" lvl="6" indent="-228600" algn="l">
              <a:lnSpc>
                <a:spcPct val="90000"/>
              </a:lnSpc>
              <a:spcBef>
                <a:spcPts val="600"/>
              </a:spcBef>
              <a:spcAft>
                <a:spcPts val="0"/>
              </a:spcAft>
              <a:buClr>
                <a:schemeClr val="dk1"/>
              </a:buClr>
              <a:buSzPts val="960"/>
              <a:buNone/>
              <a:defRPr sz="1200" b="1"/>
            </a:lvl7pPr>
            <a:lvl8pPr marL="3657600" lvl="7" indent="-228600" algn="l">
              <a:lnSpc>
                <a:spcPct val="90000"/>
              </a:lnSpc>
              <a:spcBef>
                <a:spcPts val="600"/>
              </a:spcBef>
              <a:spcAft>
                <a:spcPts val="0"/>
              </a:spcAft>
              <a:buClr>
                <a:schemeClr val="dk1"/>
              </a:buClr>
              <a:buSzPts val="960"/>
              <a:buNone/>
              <a:defRPr sz="1200" b="1"/>
            </a:lvl8pPr>
            <a:lvl9pPr marL="4114800" lvl="8" indent="-228600" algn="l">
              <a:lnSpc>
                <a:spcPct val="90000"/>
              </a:lnSpc>
              <a:spcBef>
                <a:spcPts val="600"/>
              </a:spcBef>
              <a:spcAft>
                <a:spcPts val="0"/>
              </a:spcAft>
              <a:buClr>
                <a:schemeClr val="dk1"/>
              </a:buClr>
              <a:buSzPts val="960"/>
              <a:buNone/>
              <a:defRPr sz="1200" b="1"/>
            </a:lvl9pPr>
          </a:lstStyle>
          <a:p/>
        </p:txBody>
      </p:sp>
      <p:sp>
        <p:nvSpPr>
          <p:cNvPr id="285" name="Google Shape;285;p198"/>
          <p:cNvSpPr txBox="1">
            <a:spLocks noGrp="1"/>
          </p:cNvSpPr>
          <p:nvPr>
            <p:ph type="body" idx="2"/>
          </p:nvPr>
        </p:nvSpPr>
        <p:spPr>
          <a:xfrm>
            <a:off x="1528572" y="2144114"/>
            <a:ext cx="4480560" cy="3494686"/>
          </a:xfrm>
          <a:prstGeom prst="rect">
            <a:avLst/>
          </a:prstGeom>
          <a:noFill/>
          <a:ln>
            <a:noFill/>
          </a:ln>
        </p:spPr>
        <p:txBody>
          <a:bodyPr spcFirstLastPara="1" wrap="square" lIns="91425" tIns="45700" rIns="91425" bIns="45700" anchor="t" anchorCtr="0">
            <a:normAutofit/>
          </a:bodyPr>
          <a:lstStyle>
            <a:lvl1pPr marL="457200" lvl="0" indent="-323850" algn="l">
              <a:lnSpc>
                <a:spcPct val="100000"/>
              </a:lnSpc>
              <a:spcBef>
                <a:spcPts val="1350"/>
              </a:spcBef>
              <a:spcAft>
                <a:spcPts val="0"/>
              </a:spcAft>
              <a:buSzPts val="1500"/>
              <a:buChar char="•"/>
              <a:defRPr sz="1500"/>
            </a:lvl1pPr>
            <a:lvl2pPr marL="914400" lvl="1" indent="-314325" algn="l">
              <a:lnSpc>
                <a:spcPct val="100000"/>
              </a:lnSpc>
              <a:spcBef>
                <a:spcPts val="750"/>
              </a:spcBef>
              <a:spcAft>
                <a:spcPts val="0"/>
              </a:spcAft>
              <a:buSzPts val="1350"/>
              <a:buChar char="•"/>
              <a:defRPr sz="1350"/>
            </a:lvl2pPr>
            <a:lvl3pPr marL="1371600" lvl="2" indent="-304800" algn="l">
              <a:lnSpc>
                <a:spcPct val="100000"/>
              </a:lnSpc>
              <a:spcBef>
                <a:spcPts val="600"/>
              </a:spcBef>
              <a:spcAft>
                <a:spcPts val="0"/>
              </a:spcAft>
              <a:buSzPts val="1200"/>
              <a:buChar char="•"/>
              <a:defRPr sz="1200"/>
            </a:lvl3pPr>
            <a:lvl4pPr marL="1828800" lvl="3" indent="-295275" algn="l">
              <a:lnSpc>
                <a:spcPct val="100000"/>
              </a:lnSpc>
              <a:spcBef>
                <a:spcPts val="600"/>
              </a:spcBef>
              <a:spcAft>
                <a:spcPts val="0"/>
              </a:spcAft>
              <a:buSzPts val="1050"/>
              <a:buChar char="•"/>
              <a:defRPr sz="1050"/>
            </a:lvl4pPr>
            <a:lvl5pPr marL="2286000" lvl="4" indent="-295275" algn="l">
              <a:lnSpc>
                <a:spcPct val="100000"/>
              </a:lnSpc>
              <a:spcBef>
                <a:spcPts val="600"/>
              </a:spcBef>
              <a:spcAft>
                <a:spcPts val="0"/>
              </a:spcAft>
              <a:buSzPts val="1050"/>
              <a:buChar char="•"/>
              <a:defRPr sz="1050"/>
            </a:lvl5pPr>
            <a:lvl6pPr marL="2743200" lvl="5" indent="-289560" algn="l">
              <a:lnSpc>
                <a:spcPct val="90000"/>
              </a:lnSpc>
              <a:spcBef>
                <a:spcPts val="600"/>
              </a:spcBef>
              <a:spcAft>
                <a:spcPts val="0"/>
              </a:spcAft>
              <a:buClr>
                <a:schemeClr val="dk1"/>
              </a:buClr>
              <a:buSzPts val="960"/>
              <a:buChar char="•"/>
              <a:defRPr sz="1200"/>
            </a:lvl6pPr>
            <a:lvl7pPr marL="3200400" lvl="6" indent="-289560" algn="l">
              <a:lnSpc>
                <a:spcPct val="90000"/>
              </a:lnSpc>
              <a:spcBef>
                <a:spcPts val="600"/>
              </a:spcBef>
              <a:spcAft>
                <a:spcPts val="0"/>
              </a:spcAft>
              <a:buClr>
                <a:schemeClr val="dk1"/>
              </a:buClr>
              <a:buSzPts val="960"/>
              <a:buChar char="•"/>
              <a:defRPr sz="1200"/>
            </a:lvl7pPr>
            <a:lvl8pPr marL="3657600" lvl="7" indent="-289560" algn="l">
              <a:lnSpc>
                <a:spcPct val="90000"/>
              </a:lnSpc>
              <a:spcBef>
                <a:spcPts val="600"/>
              </a:spcBef>
              <a:spcAft>
                <a:spcPts val="0"/>
              </a:spcAft>
              <a:buClr>
                <a:schemeClr val="dk1"/>
              </a:buClr>
              <a:buSzPts val="960"/>
              <a:buChar char="•"/>
              <a:defRPr sz="1200"/>
            </a:lvl8pPr>
            <a:lvl9pPr marL="4114800" lvl="8" indent="-289560" algn="l">
              <a:lnSpc>
                <a:spcPct val="90000"/>
              </a:lnSpc>
              <a:spcBef>
                <a:spcPts val="600"/>
              </a:spcBef>
              <a:spcAft>
                <a:spcPts val="0"/>
              </a:spcAft>
              <a:buClr>
                <a:schemeClr val="dk1"/>
              </a:buClr>
              <a:buSzPts val="960"/>
              <a:buChar char="•"/>
              <a:defRPr sz="1200"/>
            </a:lvl9pPr>
          </a:lstStyle>
          <a:p/>
        </p:txBody>
      </p:sp>
      <p:sp>
        <p:nvSpPr>
          <p:cNvPr id="286" name="Google Shape;286;p198"/>
          <p:cNvSpPr txBox="1">
            <a:spLocks noGrp="1"/>
          </p:cNvSpPr>
          <p:nvPr>
            <p:ph type="body" idx="3"/>
          </p:nvPr>
        </p:nvSpPr>
        <p:spPr>
          <a:xfrm>
            <a:off x="6177169" y="1376018"/>
            <a:ext cx="4480560" cy="768096"/>
          </a:xfrm>
          <a:prstGeom prst="rect">
            <a:avLst/>
          </a:prstGeom>
          <a:noFill/>
          <a:ln>
            <a:noFill/>
          </a:ln>
        </p:spPr>
        <p:txBody>
          <a:bodyPr spcFirstLastPara="1" wrap="square" lIns="91425" tIns="45700" rIns="91425" bIns="45700" anchor="ctr" anchorCtr="0">
            <a:normAutofit/>
          </a:bodyPr>
          <a:lstStyle>
            <a:lvl1pPr marL="457200" lvl="0" indent="-228600" algn="l">
              <a:lnSpc>
                <a:spcPct val="100000"/>
              </a:lnSpc>
              <a:spcBef>
                <a:spcPts val="0"/>
              </a:spcBef>
              <a:spcAft>
                <a:spcPts val="0"/>
              </a:spcAft>
              <a:buSzPts val="1500"/>
              <a:buNone/>
              <a:defRPr sz="1500" b="1"/>
            </a:lvl1pPr>
            <a:lvl2pPr marL="914400" lvl="1" indent="-228600" algn="l">
              <a:lnSpc>
                <a:spcPct val="100000"/>
              </a:lnSpc>
              <a:spcBef>
                <a:spcPts val="750"/>
              </a:spcBef>
              <a:spcAft>
                <a:spcPts val="0"/>
              </a:spcAft>
              <a:buSzPts val="1500"/>
              <a:buNone/>
              <a:defRPr sz="1500" b="1"/>
            </a:lvl2pPr>
            <a:lvl3pPr marL="1371600" lvl="2" indent="-228600" algn="l">
              <a:lnSpc>
                <a:spcPct val="100000"/>
              </a:lnSpc>
              <a:spcBef>
                <a:spcPts val="600"/>
              </a:spcBef>
              <a:spcAft>
                <a:spcPts val="0"/>
              </a:spcAft>
              <a:buSzPts val="1350"/>
              <a:buNone/>
              <a:defRPr sz="1350" b="1"/>
            </a:lvl3pPr>
            <a:lvl4pPr marL="1828800" lvl="3" indent="-228600" algn="l">
              <a:lnSpc>
                <a:spcPct val="100000"/>
              </a:lnSpc>
              <a:spcBef>
                <a:spcPts val="600"/>
              </a:spcBef>
              <a:spcAft>
                <a:spcPts val="0"/>
              </a:spcAft>
              <a:buSzPts val="1200"/>
              <a:buNone/>
              <a:defRPr sz="1200" b="1"/>
            </a:lvl4pPr>
            <a:lvl5pPr marL="2286000" lvl="4" indent="-228600" algn="l">
              <a:lnSpc>
                <a:spcPct val="100000"/>
              </a:lnSpc>
              <a:spcBef>
                <a:spcPts val="600"/>
              </a:spcBef>
              <a:spcAft>
                <a:spcPts val="0"/>
              </a:spcAft>
              <a:buSzPts val="1200"/>
              <a:buNone/>
              <a:defRPr sz="1200" b="1"/>
            </a:lvl5pPr>
            <a:lvl6pPr marL="2743200" lvl="5" indent="-228600" algn="l">
              <a:lnSpc>
                <a:spcPct val="90000"/>
              </a:lnSpc>
              <a:spcBef>
                <a:spcPts val="600"/>
              </a:spcBef>
              <a:spcAft>
                <a:spcPts val="0"/>
              </a:spcAft>
              <a:buClr>
                <a:schemeClr val="dk1"/>
              </a:buClr>
              <a:buSzPts val="960"/>
              <a:buNone/>
              <a:defRPr sz="1200" b="1"/>
            </a:lvl6pPr>
            <a:lvl7pPr marL="3200400" lvl="6" indent="-228600" algn="l">
              <a:lnSpc>
                <a:spcPct val="90000"/>
              </a:lnSpc>
              <a:spcBef>
                <a:spcPts val="600"/>
              </a:spcBef>
              <a:spcAft>
                <a:spcPts val="0"/>
              </a:spcAft>
              <a:buClr>
                <a:schemeClr val="dk1"/>
              </a:buClr>
              <a:buSzPts val="960"/>
              <a:buNone/>
              <a:defRPr sz="1200" b="1"/>
            </a:lvl7pPr>
            <a:lvl8pPr marL="3657600" lvl="7" indent="-228600" algn="l">
              <a:lnSpc>
                <a:spcPct val="90000"/>
              </a:lnSpc>
              <a:spcBef>
                <a:spcPts val="600"/>
              </a:spcBef>
              <a:spcAft>
                <a:spcPts val="0"/>
              </a:spcAft>
              <a:buClr>
                <a:schemeClr val="dk1"/>
              </a:buClr>
              <a:buSzPts val="960"/>
              <a:buNone/>
              <a:defRPr sz="1200" b="1"/>
            </a:lvl8pPr>
            <a:lvl9pPr marL="4114800" lvl="8" indent="-228600" algn="l">
              <a:lnSpc>
                <a:spcPct val="90000"/>
              </a:lnSpc>
              <a:spcBef>
                <a:spcPts val="600"/>
              </a:spcBef>
              <a:spcAft>
                <a:spcPts val="0"/>
              </a:spcAft>
              <a:buClr>
                <a:schemeClr val="dk1"/>
              </a:buClr>
              <a:buSzPts val="960"/>
              <a:buNone/>
              <a:defRPr sz="1200" b="1"/>
            </a:lvl9pPr>
          </a:lstStyle>
          <a:p/>
        </p:txBody>
      </p:sp>
      <p:sp>
        <p:nvSpPr>
          <p:cNvPr id="287" name="Google Shape;287;p198"/>
          <p:cNvSpPr txBox="1">
            <a:spLocks noGrp="1"/>
          </p:cNvSpPr>
          <p:nvPr>
            <p:ph type="body" idx="4"/>
          </p:nvPr>
        </p:nvSpPr>
        <p:spPr>
          <a:xfrm>
            <a:off x="6177169" y="2144114"/>
            <a:ext cx="4480560" cy="3494686"/>
          </a:xfrm>
          <a:prstGeom prst="rect">
            <a:avLst/>
          </a:prstGeom>
          <a:noFill/>
          <a:ln>
            <a:noFill/>
          </a:ln>
        </p:spPr>
        <p:txBody>
          <a:bodyPr spcFirstLastPara="1" wrap="square" lIns="91425" tIns="45700" rIns="91425" bIns="45700" anchor="t" anchorCtr="0">
            <a:normAutofit/>
          </a:bodyPr>
          <a:lstStyle>
            <a:lvl1pPr marL="457200" lvl="0" indent="-323850" algn="l">
              <a:lnSpc>
                <a:spcPct val="100000"/>
              </a:lnSpc>
              <a:spcBef>
                <a:spcPts val="1350"/>
              </a:spcBef>
              <a:spcAft>
                <a:spcPts val="0"/>
              </a:spcAft>
              <a:buSzPts val="1500"/>
              <a:buChar char="•"/>
              <a:defRPr sz="1500"/>
            </a:lvl1pPr>
            <a:lvl2pPr marL="914400" lvl="1" indent="-314325" algn="l">
              <a:lnSpc>
                <a:spcPct val="100000"/>
              </a:lnSpc>
              <a:spcBef>
                <a:spcPts val="750"/>
              </a:spcBef>
              <a:spcAft>
                <a:spcPts val="0"/>
              </a:spcAft>
              <a:buSzPts val="1350"/>
              <a:buChar char="•"/>
              <a:defRPr sz="1350"/>
            </a:lvl2pPr>
            <a:lvl3pPr marL="1371600" lvl="2" indent="-304800" algn="l">
              <a:lnSpc>
                <a:spcPct val="100000"/>
              </a:lnSpc>
              <a:spcBef>
                <a:spcPts val="600"/>
              </a:spcBef>
              <a:spcAft>
                <a:spcPts val="0"/>
              </a:spcAft>
              <a:buSzPts val="1200"/>
              <a:buChar char="•"/>
              <a:defRPr sz="1200"/>
            </a:lvl3pPr>
            <a:lvl4pPr marL="1828800" lvl="3" indent="-295275" algn="l">
              <a:lnSpc>
                <a:spcPct val="100000"/>
              </a:lnSpc>
              <a:spcBef>
                <a:spcPts val="600"/>
              </a:spcBef>
              <a:spcAft>
                <a:spcPts val="0"/>
              </a:spcAft>
              <a:buSzPts val="1050"/>
              <a:buChar char="•"/>
              <a:defRPr sz="1050"/>
            </a:lvl4pPr>
            <a:lvl5pPr marL="2286000" lvl="4" indent="-295275" algn="l">
              <a:lnSpc>
                <a:spcPct val="100000"/>
              </a:lnSpc>
              <a:spcBef>
                <a:spcPts val="600"/>
              </a:spcBef>
              <a:spcAft>
                <a:spcPts val="0"/>
              </a:spcAft>
              <a:buSzPts val="1050"/>
              <a:buChar char="•"/>
              <a:defRPr sz="1050"/>
            </a:lvl5pPr>
            <a:lvl6pPr marL="2743200" lvl="5" indent="-289560" algn="l">
              <a:lnSpc>
                <a:spcPct val="90000"/>
              </a:lnSpc>
              <a:spcBef>
                <a:spcPts val="600"/>
              </a:spcBef>
              <a:spcAft>
                <a:spcPts val="0"/>
              </a:spcAft>
              <a:buClr>
                <a:schemeClr val="dk1"/>
              </a:buClr>
              <a:buSzPts val="960"/>
              <a:buChar char="•"/>
              <a:defRPr sz="1200"/>
            </a:lvl6pPr>
            <a:lvl7pPr marL="3200400" lvl="6" indent="-289560" algn="l">
              <a:lnSpc>
                <a:spcPct val="90000"/>
              </a:lnSpc>
              <a:spcBef>
                <a:spcPts val="600"/>
              </a:spcBef>
              <a:spcAft>
                <a:spcPts val="0"/>
              </a:spcAft>
              <a:buClr>
                <a:schemeClr val="dk1"/>
              </a:buClr>
              <a:buSzPts val="960"/>
              <a:buChar char="•"/>
              <a:defRPr sz="1200"/>
            </a:lvl7pPr>
            <a:lvl8pPr marL="3657600" lvl="7" indent="-289560" algn="l">
              <a:lnSpc>
                <a:spcPct val="90000"/>
              </a:lnSpc>
              <a:spcBef>
                <a:spcPts val="600"/>
              </a:spcBef>
              <a:spcAft>
                <a:spcPts val="0"/>
              </a:spcAft>
              <a:buClr>
                <a:schemeClr val="dk1"/>
              </a:buClr>
              <a:buSzPts val="960"/>
              <a:buChar char="•"/>
              <a:defRPr sz="1200"/>
            </a:lvl8pPr>
            <a:lvl9pPr marL="4114800" lvl="8" indent="-289560" algn="l">
              <a:lnSpc>
                <a:spcPct val="90000"/>
              </a:lnSpc>
              <a:spcBef>
                <a:spcPts val="600"/>
              </a:spcBef>
              <a:spcAft>
                <a:spcPts val="0"/>
              </a:spcAft>
              <a:buClr>
                <a:schemeClr val="dk1"/>
              </a:buClr>
              <a:buSzPts val="960"/>
              <a:buChar char="•"/>
              <a:defRPr sz="1200"/>
            </a:lvl9pPr>
          </a:lstStyle>
          <a:p/>
        </p:txBody>
      </p:sp>
      <p:sp>
        <p:nvSpPr>
          <p:cNvPr id="288" name="Google Shape;288;p198"/>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9" name="Google Shape;289;p198"/>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0" name="Google Shape;290;p198"/>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3022"/>
        <p:cNvGrpSpPr/>
        <p:nvPr/>
      </p:nvGrpSpPr>
      <p:grpSpPr>
        <a:xfrm>
          <a:off x="0" y="0"/>
          <a:ext cx="0" cy="0"/>
          <a:chOff x="0" y="0"/>
          <a:chExt cx="0" cy="0"/>
        </a:xfrm>
      </p:grpSpPr>
      <p:sp>
        <p:nvSpPr>
          <p:cNvPr id="3023" name="Google Shape;3023;p290"/>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4500"/>
              <a:buFont typeface="Calibri" panose="020F0502020204030204"/>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24" name="Google Shape;3024;p290"/>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750"/>
              </a:spcBef>
              <a:spcAft>
                <a:spcPts val="0"/>
              </a:spcAft>
              <a:buClr>
                <a:schemeClr val="dk1"/>
              </a:buClr>
              <a:buSzPts val="1800"/>
              <a:buNone/>
              <a:defRPr sz="1800"/>
            </a:lvl1pPr>
            <a:lvl2pPr lvl="1" algn="ctr">
              <a:lnSpc>
                <a:spcPct val="90000"/>
              </a:lnSpc>
              <a:spcBef>
                <a:spcPts val="375"/>
              </a:spcBef>
              <a:spcAft>
                <a:spcPts val="0"/>
              </a:spcAft>
              <a:buClr>
                <a:schemeClr val="dk1"/>
              </a:buClr>
              <a:buSzPts val="1500"/>
              <a:buNone/>
              <a:defRPr sz="1500"/>
            </a:lvl2pPr>
            <a:lvl3pPr lvl="2" algn="ctr">
              <a:lnSpc>
                <a:spcPct val="90000"/>
              </a:lnSpc>
              <a:spcBef>
                <a:spcPts val="375"/>
              </a:spcBef>
              <a:spcAft>
                <a:spcPts val="0"/>
              </a:spcAft>
              <a:buClr>
                <a:schemeClr val="dk1"/>
              </a:buClr>
              <a:buSzPts val="1350"/>
              <a:buNone/>
              <a:defRPr sz="1350"/>
            </a:lvl3pPr>
            <a:lvl4pPr lvl="3" algn="ctr">
              <a:lnSpc>
                <a:spcPct val="90000"/>
              </a:lnSpc>
              <a:spcBef>
                <a:spcPts val="375"/>
              </a:spcBef>
              <a:spcAft>
                <a:spcPts val="0"/>
              </a:spcAft>
              <a:buClr>
                <a:schemeClr val="dk1"/>
              </a:buClr>
              <a:buSzPts val="1200"/>
              <a:buNone/>
              <a:defRPr sz="1200"/>
            </a:lvl4pPr>
            <a:lvl5pPr lvl="4" algn="ctr">
              <a:lnSpc>
                <a:spcPct val="90000"/>
              </a:lnSpc>
              <a:spcBef>
                <a:spcPts val="375"/>
              </a:spcBef>
              <a:spcAft>
                <a:spcPts val="0"/>
              </a:spcAft>
              <a:buClr>
                <a:schemeClr val="dk1"/>
              </a:buClr>
              <a:buSzPts val="1200"/>
              <a:buNone/>
              <a:defRPr sz="1200"/>
            </a:lvl5pPr>
            <a:lvl6pPr lvl="5" algn="ctr">
              <a:lnSpc>
                <a:spcPct val="90000"/>
              </a:lnSpc>
              <a:spcBef>
                <a:spcPts val="375"/>
              </a:spcBef>
              <a:spcAft>
                <a:spcPts val="0"/>
              </a:spcAft>
              <a:buClr>
                <a:schemeClr val="dk1"/>
              </a:buClr>
              <a:buSzPts val="1200"/>
              <a:buNone/>
              <a:defRPr sz="1200"/>
            </a:lvl6pPr>
            <a:lvl7pPr lvl="6" algn="ctr">
              <a:lnSpc>
                <a:spcPct val="90000"/>
              </a:lnSpc>
              <a:spcBef>
                <a:spcPts val="375"/>
              </a:spcBef>
              <a:spcAft>
                <a:spcPts val="0"/>
              </a:spcAft>
              <a:buClr>
                <a:schemeClr val="dk1"/>
              </a:buClr>
              <a:buSzPts val="1200"/>
              <a:buNone/>
              <a:defRPr sz="1200"/>
            </a:lvl7pPr>
            <a:lvl8pPr lvl="7" algn="ctr">
              <a:lnSpc>
                <a:spcPct val="90000"/>
              </a:lnSpc>
              <a:spcBef>
                <a:spcPts val="375"/>
              </a:spcBef>
              <a:spcAft>
                <a:spcPts val="0"/>
              </a:spcAft>
              <a:buClr>
                <a:schemeClr val="dk1"/>
              </a:buClr>
              <a:buSzPts val="1200"/>
              <a:buNone/>
              <a:defRPr sz="1200"/>
            </a:lvl8pPr>
            <a:lvl9pPr lvl="8" algn="ctr">
              <a:lnSpc>
                <a:spcPct val="90000"/>
              </a:lnSpc>
              <a:spcBef>
                <a:spcPts val="375"/>
              </a:spcBef>
              <a:spcAft>
                <a:spcPts val="0"/>
              </a:spcAft>
              <a:buClr>
                <a:schemeClr val="dk1"/>
              </a:buClr>
              <a:buSzPts val="1200"/>
              <a:buNone/>
              <a:defRPr sz="1200"/>
            </a:lvl9pPr>
          </a:lstStyle>
          <a:p/>
        </p:txBody>
      </p:sp>
      <p:sp>
        <p:nvSpPr>
          <p:cNvPr id="3025" name="Google Shape;3025;p290"/>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26" name="Google Shape;3026;p290"/>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27" name="Google Shape;3027;p290"/>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 matchingName="Title and Content">
  <p:cSld name="OBJECT">
    <p:spTree>
      <p:nvGrpSpPr>
        <p:cNvPr id="1" name="Shape 3028"/>
        <p:cNvGrpSpPr/>
        <p:nvPr/>
      </p:nvGrpSpPr>
      <p:grpSpPr>
        <a:xfrm>
          <a:off x="0" y="0"/>
          <a:ext cx="0" cy="0"/>
          <a:chOff x="0" y="0"/>
          <a:chExt cx="0" cy="0"/>
        </a:xfrm>
      </p:grpSpPr>
      <p:sp>
        <p:nvSpPr>
          <p:cNvPr id="3029" name="Google Shape;3029;p291"/>
          <p:cNvSpPr txBox="1">
            <a:spLocks noGrp="1"/>
          </p:cNvSpPr>
          <p:nvPr>
            <p:ph type="title"/>
          </p:nvPr>
        </p:nvSpPr>
        <p:spPr>
          <a:xfrm>
            <a:off x="838200" y="365129"/>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30" name="Google Shape;3030;p29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31" name="Google Shape;3031;p291"/>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2" name="Google Shape;3032;p291"/>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3" name="Google Shape;3033;p291"/>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3034"/>
        <p:cNvGrpSpPr/>
        <p:nvPr/>
      </p:nvGrpSpPr>
      <p:grpSpPr>
        <a:xfrm>
          <a:off x="0" y="0"/>
          <a:ext cx="0" cy="0"/>
          <a:chOff x="0" y="0"/>
          <a:chExt cx="0" cy="0"/>
        </a:xfrm>
      </p:grpSpPr>
      <p:sp>
        <p:nvSpPr>
          <p:cNvPr id="3035" name="Google Shape;3035;p292"/>
          <p:cNvSpPr txBox="1">
            <a:spLocks noGrp="1"/>
          </p:cNvSpPr>
          <p:nvPr>
            <p:ph type="title"/>
          </p:nvPr>
        </p:nvSpPr>
        <p:spPr>
          <a:xfrm>
            <a:off x="831851" y="1709747"/>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500"/>
              <a:buFont typeface="Calibri" panose="020F0502020204030204"/>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36" name="Google Shape;3036;p292"/>
          <p:cNvSpPr txBox="1">
            <a:spLocks noGrp="1"/>
          </p:cNvSpPr>
          <p:nvPr>
            <p:ph type="body" idx="1"/>
          </p:nvPr>
        </p:nvSpPr>
        <p:spPr>
          <a:xfrm>
            <a:off x="831851" y="4589472"/>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1800"/>
              <a:buNone/>
              <a:defRPr sz="1800">
                <a:solidFill>
                  <a:srgbClr val="888888"/>
                </a:solidFill>
              </a:defRPr>
            </a:lvl1pPr>
            <a:lvl2pPr marL="914400" lvl="1" indent="-228600" algn="l">
              <a:lnSpc>
                <a:spcPct val="90000"/>
              </a:lnSpc>
              <a:spcBef>
                <a:spcPts val="375"/>
              </a:spcBef>
              <a:spcAft>
                <a:spcPts val="0"/>
              </a:spcAft>
              <a:buClr>
                <a:srgbClr val="888888"/>
              </a:buClr>
              <a:buSzPts val="1500"/>
              <a:buNone/>
              <a:defRPr sz="1500">
                <a:solidFill>
                  <a:srgbClr val="888888"/>
                </a:solidFill>
              </a:defRPr>
            </a:lvl2pPr>
            <a:lvl3pPr marL="1371600" lvl="2" indent="-228600" algn="l">
              <a:lnSpc>
                <a:spcPct val="90000"/>
              </a:lnSpc>
              <a:spcBef>
                <a:spcPts val="375"/>
              </a:spcBef>
              <a:spcAft>
                <a:spcPts val="0"/>
              </a:spcAft>
              <a:buClr>
                <a:srgbClr val="888888"/>
              </a:buClr>
              <a:buSzPts val="1350"/>
              <a:buNone/>
              <a:defRPr sz="1350">
                <a:solidFill>
                  <a:srgbClr val="888888"/>
                </a:solidFill>
              </a:defRPr>
            </a:lvl3pPr>
            <a:lvl4pPr marL="1828800" lvl="3" indent="-228600" algn="l">
              <a:lnSpc>
                <a:spcPct val="90000"/>
              </a:lnSpc>
              <a:spcBef>
                <a:spcPts val="375"/>
              </a:spcBef>
              <a:spcAft>
                <a:spcPts val="0"/>
              </a:spcAft>
              <a:buClr>
                <a:srgbClr val="888888"/>
              </a:buClr>
              <a:buSzPts val="1200"/>
              <a:buNone/>
              <a:defRPr sz="1200">
                <a:solidFill>
                  <a:srgbClr val="888888"/>
                </a:solidFill>
              </a:defRPr>
            </a:lvl4pPr>
            <a:lvl5pPr marL="2286000" lvl="4" indent="-228600" algn="l">
              <a:lnSpc>
                <a:spcPct val="90000"/>
              </a:lnSpc>
              <a:spcBef>
                <a:spcPts val="375"/>
              </a:spcBef>
              <a:spcAft>
                <a:spcPts val="0"/>
              </a:spcAft>
              <a:buClr>
                <a:srgbClr val="888888"/>
              </a:buClr>
              <a:buSzPts val="1200"/>
              <a:buNone/>
              <a:defRPr sz="1200">
                <a:solidFill>
                  <a:srgbClr val="888888"/>
                </a:solidFill>
              </a:defRPr>
            </a:lvl5pPr>
            <a:lvl6pPr marL="2743200" lvl="5" indent="-228600" algn="l">
              <a:lnSpc>
                <a:spcPct val="90000"/>
              </a:lnSpc>
              <a:spcBef>
                <a:spcPts val="375"/>
              </a:spcBef>
              <a:spcAft>
                <a:spcPts val="0"/>
              </a:spcAft>
              <a:buClr>
                <a:srgbClr val="888888"/>
              </a:buClr>
              <a:buSzPts val="1200"/>
              <a:buNone/>
              <a:defRPr sz="1200">
                <a:solidFill>
                  <a:srgbClr val="888888"/>
                </a:solidFill>
              </a:defRPr>
            </a:lvl6pPr>
            <a:lvl7pPr marL="3200400" lvl="6" indent="-228600" algn="l">
              <a:lnSpc>
                <a:spcPct val="90000"/>
              </a:lnSpc>
              <a:spcBef>
                <a:spcPts val="375"/>
              </a:spcBef>
              <a:spcAft>
                <a:spcPts val="0"/>
              </a:spcAft>
              <a:buClr>
                <a:srgbClr val="888888"/>
              </a:buClr>
              <a:buSzPts val="1200"/>
              <a:buNone/>
              <a:defRPr sz="1200">
                <a:solidFill>
                  <a:srgbClr val="888888"/>
                </a:solidFill>
              </a:defRPr>
            </a:lvl7pPr>
            <a:lvl8pPr marL="3657600" lvl="7" indent="-228600" algn="l">
              <a:lnSpc>
                <a:spcPct val="90000"/>
              </a:lnSpc>
              <a:spcBef>
                <a:spcPts val="375"/>
              </a:spcBef>
              <a:spcAft>
                <a:spcPts val="0"/>
              </a:spcAft>
              <a:buClr>
                <a:srgbClr val="888888"/>
              </a:buClr>
              <a:buSzPts val="1200"/>
              <a:buNone/>
              <a:defRPr sz="1200">
                <a:solidFill>
                  <a:srgbClr val="888888"/>
                </a:solidFill>
              </a:defRPr>
            </a:lvl8pPr>
            <a:lvl9pPr marL="4114800" lvl="8" indent="-228600" algn="l">
              <a:lnSpc>
                <a:spcPct val="90000"/>
              </a:lnSpc>
              <a:spcBef>
                <a:spcPts val="375"/>
              </a:spcBef>
              <a:spcAft>
                <a:spcPts val="0"/>
              </a:spcAft>
              <a:buClr>
                <a:srgbClr val="888888"/>
              </a:buClr>
              <a:buSzPts val="1200"/>
              <a:buNone/>
              <a:defRPr sz="1200">
                <a:solidFill>
                  <a:srgbClr val="888888"/>
                </a:solidFill>
              </a:defRPr>
            </a:lvl9pPr>
          </a:lstStyle>
          <a:p/>
        </p:txBody>
      </p:sp>
      <p:sp>
        <p:nvSpPr>
          <p:cNvPr id="3037" name="Google Shape;3037;p292"/>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8" name="Google Shape;3038;p292"/>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9" name="Google Shape;3039;p292"/>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matchingName="Comparison">
  <p:cSld name="TWO_OBJECTS_WITH_TEXT">
    <p:spTree>
      <p:nvGrpSpPr>
        <p:cNvPr id="1" name="Shape 3040"/>
        <p:cNvGrpSpPr/>
        <p:nvPr/>
      </p:nvGrpSpPr>
      <p:grpSpPr>
        <a:xfrm>
          <a:off x="0" y="0"/>
          <a:ext cx="0" cy="0"/>
          <a:chOff x="0" y="0"/>
          <a:chExt cx="0" cy="0"/>
        </a:xfrm>
      </p:grpSpPr>
      <p:sp>
        <p:nvSpPr>
          <p:cNvPr id="3041" name="Google Shape;3041;p293"/>
          <p:cNvSpPr txBox="1">
            <a:spLocks noGrp="1"/>
          </p:cNvSpPr>
          <p:nvPr>
            <p:ph type="title"/>
          </p:nvPr>
        </p:nvSpPr>
        <p:spPr>
          <a:xfrm>
            <a:off x="839788" y="365129"/>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42" name="Google Shape;3042;p293"/>
          <p:cNvSpPr txBox="1">
            <a:spLocks noGrp="1"/>
          </p:cNvSpPr>
          <p:nvPr>
            <p:ph type="body" idx="1"/>
          </p:nvPr>
        </p:nvSpPr>
        <p:spPr>
          <a:xfrm>
            <a:off x="839789"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p:txBody>
      </p:sp>
      <p:sp>
        <p:nvSpPr>
          <p:cNvPr id="3043" name="Google Shape;3043;p293"/>
          <p:cNvSpPr txBox="1">
            <a:spLocks noGrp="1"/>
          </p:cNvSpPr>
          <p:nvPr>
            <p:ph type="body" idx="2"/>
          </p:nvPr>
        </p:nvSpPr>
        <p:spPr>
          <a:xfrm>
            <a:off x="839789"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44" name="Google Shape;3044;p293"/>
          <p:cNvSpPr txBox="1">
            <a:spLocks noGrp="1"/>
          </p:cNvSpPr>
          <p:nvPr>
            <p:ph type="body" idx="3"/>
          </p:nvPr>
        </p:nvSpPr>
        <p:spPr>
          <a:xfrm>
            <a:off x="6172203"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p:txBody>
      </p:sp>
      <p:sp>
        <p:nvSpPr>
          <p:cNvPr id="3045" name="Google Shape;3045;p293"/>
          <p:cNvSpPr txBox="1">
            <a:spLocks noGrp="1"/>
          </p:cNvSpPr>
          <p:nvPr>
            <p:ph type="body" idx="4"/>
          </p:nvPr>
        </p:nvSpPr>
        <p:spPr>
          <a:xfrm>
            <a:off x="6172203"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46" name="Google Shape;3046;p293"/>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47" name="Google Shape;3047;p293"/>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48" name="Google Shape;3048;p293"/>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3049"/>
        <p:cNvGrpSpPr/>
        <p:nvPr/>
      </p:nvGrpSpPr>
      <p:grpSpPr>
        <a:xfrm>
          <a:off x="0" y="0"/>
          <a:ext cx="0" cy="0"/>
          <a:chOff x="0" y="0"/>
          <a:chExt cx="0" cy="0"/>
        </a:xfrm>
      </p:grpSpPr>
      <p:sp>
        <p:nvSpPr>
          <p:cNvPr id="3050" name="Google Shape;3050;p294"/>
          <p:cNvSpPr txBox="1">
            <a:spLocks noGrp="1"/>
          </p:cNvSpPr>
          <p:nvPr>
            <p:ph type="title"/>
          </p:nvPr>
        </p:nvSpPr>
        <p:spPr>
          <a:xfrm>
            <a:off x="838200" y="365129"/>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51" name="Google Shape;3051;p294"/>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52" name="Google Shape;3052;p294"/>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53" name="Google Shape;3053;p294"/>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3054"/>
        <p:cNvGrpSpPr/>
        <p:nvPr/>
      </p:nvGrpSpPr>
      <p:grpSpPr>
        <a:xfrm>
          <a:off x="0" y="0"/>
          <a:ext cx="0" cy="0"/>
          <a:chOff x="0" y="0"/>
          <a:chExt cx="0" cy="0"/>
        </a:xfrm>
      </p:grpSpPr>
      <p:sp>
        <p:nvSpPr>
          <p:cNvPr id="3055" name="Google Shape;3055;p295"/>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56" name="Google Shape;3056;p295"/>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57" name="Google Shape;3057;p295"/>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matchingName="Content with Caption">
  <p:cSld name="OBJECT_WITH_CAPTION_TEXT">
    <p:spTree>
      <p:nvGrpSpPr>
        <p:cNvPr id="1" name="Shape 3058"/>
        <p:cNvGrpSpPr/>
        <p:nvPr/>
      </p:nvGrpSpPr>
      <p:grpSpPr>
        <a:xfrm>
          <a:off x="0" y="0"/>
          <a:ext cx="0" cy="0"/>
          <a:chOff x="0" y="0"/>
          <a:chExt cx="0" cy="0"/>
        </a:xfrm>
      </p:grpSpPr>
      <p:sp>
        <p:nvSpPr>
          <p:cNvPr id="3059" name="Google Shape;3059;p296"/>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Calibri" panose="020F0502020204030204"/>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60" name="Google Shape;3060;p296"/>
          <p:cNvSpPr txBox="1">
            <a:spLocks noGrp="1"/>
          </p:cNvSpPr>
          <p:nvPr>
            <p:ph type="body" idx="1"/>
          </p:nvPr>
        </p:nvSpPr>
        <p:spPr>
          <a:xfrm>
            <a:off x="5183188" y="987434"/>
            <a:ext cx="6172200" cy="4873625"/>
          </a:xfrm>
          <a:prstGeom prst="rect">
            <a:avLst/>
          </a:prstGeom>
          <a:noFill/>
          <a:ln>
            <a:noFill/>
          </a:ln>
        </p:spPr>
        <p:txBody>
          <a:bodyPr spcFirstLastPara="1" wrap="square" lIns="91425" tIns="45700" rIns="91425" bIns="45700" anchor="t" anchorCtr="0">
            <a:normAutofit/>
          </a:bodyPr>
          <a:lstStyle>
            <a:lvl1pPr marL="457200" lvl="0" indent="-381000" algn="l">
              <a:lnSpc>
                <a:spcPct val="90000"/>
              </a:lnSpc>
              <a:spcBef>
                <a:spcPts val="750"/>
              </a:spcBef>
              <a:spcAft>
                <a:spcPts val="0"/>
              </a:spcAft>
              <a:buClr>
                <a:schemeClr val="dk1"/>
              </a:buClr>
              <a:buSzPts val="2400"/>
              <a:buChar char="•"/>
              <a:defRPr sz="2400"/>
            </a:lvl1pPr>
            <a:lvl2pPr marL="914400" lvl="1" indent="-361950" algn="l">
              <a:lnSpc>
                <a:spcPct val="90000"/>
              </a:lnSpc>
              <a:spcBef>
                <a:spcPts val="375"/>
              </a:spcBef>
              <a:spcAft>
                <a:spcPts val="0"/>
              </a:spcAft>
              <a:buClr>
                <a:schemeClr val="dk1"/>
              </a:buClr>
              <a:buSzPts val="2100"/>
              <a:buChar char="•"/>
              <a:defRPr sz="2100"/>
            </a:lvl2pPr>
            <a:lvl3pPr marL="1371600" lvl="2" indent="-342900" algn="l">
              <a:lnSpc>
                <a:spcPct val="90000"/>
              </a:lnSpc>
              <a:spcBef>
                <a:spcPts val="375"/>
              </a:spcBef>
              <a:spcAft>
                <a:spcPts val="0"/>
              </a:spcAft>
              <a:buClr>
                <a:schemeClr val="dk1"/>
              </a:buClr>
              <a:buSzPts val="1800"/>
              <a:buChar char="•"/>
              <a:defRPr sz="1800"/>
            </a:lvl3pPr>
            <a:lvl4pPr marL="1828800" lvl="3" indent="-323850" algn="l">
              <a:lnSpc>
                <a:spcPct val="90000"/>
              </a:lnSpc>
              <a:spcBef>
                <a:spcPts val="375"/>
              </a:spcBef>
              <a:spcAft>
                <a:spcPts val="0"/>
              </a:spcAft>
              <a:buClr>
                <a:schemeClr val="dk1"/>
              </a:buClr>
              <a:buSzPts val="1500"/>
              <a:buChar char="•"/>
              <a:defRPr sz="1500"/>
            </a:lvl4pPr>
            <a:lvl5pPr marL="2286000" lvl="4" indent="-323850" algn="l">
              <a:lnSpc>
                <a:spcPct val="90000"/>
              </a:lnSpc>
              <a:spcBef>
                <a:spcPts val="375"/>
              </a:spcBef>
              <a:spcAft>
                <a:spcPts val="0"/>
              </a:spcAft>
              <a:buClr>
                <a:schemeClr val="dk1"/>
              </a:buClr>
              <a:buSzPts val="1500"/>
              <a:buChar char="•"/>
              <a:defRPr sz="1500"/>
            </a:lvl5pPr>
            <a:lvl6pPr marL="2743200" lvl="5" indent="-323850" algn="l">
              <a:lnSpc>
                <a:spcPct val="90000"/>
              </a:lnSpc>
              <a:spcBef>
                <a:spcPts val="375"/>
              </a:spcBef>
              <a:spcAft>
                <a:spcPts val="0"/>
              </a:spcAft>
              <a:buClr>
                <a:schemeClr val="dk1"/>
              </a:buClr>
              <a:buSzPts val="1500"/>
              <a:buChar char="•"/>
              <a:defRPr sz="1500"/>
            </a:lvl6pPr>
            <a:lvl7pPr marL="3200400" lvl="6" indent="-323850" algn="l">
              <a:lnSpc>
                <a:spcPct val="90000"/>
              </a:lnSpc>
              <a:spcBef>
                <a:spcPts val="375"/>
              </a:spcBef>
              <a:spcAft>
                <a:spcPts val="0"/>
              </a:spcAft>
              <a:buClr>
                <a:schemeClr val="dk1"/>
              </a:buClr>
              <a:buSzPts val="1500"/>
              <a:buChar char="•"/>
              <a:defRPr sz="1500"/>
            </a:lvl7pPr>
            <a:lvl8pPr marL="3657600" lvl="7" indent="-323850" algn="l">
              <a:lnSpc>
                <a:spcPct val="90000"/>
              </a:lnSpc>
              <a:spcBef>
                <a:spcPts val="375"/>
              </a:spcBef>
              <a:spcAft>
                <a:spcPts val="0"/>
              </a:spcAft>
              <a:buClr>
                <a:schemeClr val="dk1"/>
              </a:buClr>
              <a:buSzPts val="1500"/>
              <a:buChar char="•"/>
              <a:defRPr sz="1500"/>
            </a:lvl8pPr>
            <a:lvl9pPr marL="4114800" lvl="8" indent="-323850" algn="l">
              <a:lnSpc>
                <a:spcPct val="90000"/>
              </a:lnSpc>
              <a:spcBef>
                <a:spcPts val="375"/>
              </a:spcBef>
              <a:spcAft>
                <a:spcPts val="0"/>
              </a:spcAft>
              <a:buClr>
                <a:schemeClr val="dk1"/>
              </a:buClr>
              <a:buSzPts val="1500"/>
              <a:buChar char="•"/>
              <a:defRPr sz="1500"/>
            </a:lvl9pPr>
          </a:lstStyle>
          <a:p/>
        </p:txBody>
      </p:sp>
      <p:sp>
        <p:nvSpPr>
          <p:cNvPr id="3061" name="Google Shape;3061;p296"/>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p:txBody>
      </p:sp>
      <p:sp>
        <p:nvSpPr>
          <p:cNvPr id="3062" name="Google Shape;3062;p296"/>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63" name="Google Shape;3063;p296"/>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64" name="Google Shape;3064;p296"/>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matchingName="Picture with Caption">
  <p:cSld name="PICTURE_WITH_CAPTION_TEXT">
    <p:spTree>
      <p:nvGrpSpPr>
        <p:cNvPr id="1" name="Shape 3065"/>
        <p:cNvGrpSpPr/>
        <p:nvPr/>
      </p:nvGrpSpPr>
      <p:grpSpPr>
        <a:xfrm>
          <a:off x="0" y="0"/>
          <a:ext cx="0" cy="0"/>
          <a:chOff x="0" y="0"/>
          <a:chExt cx="0" cy="0"/>
        </a:xfrm>
      </p:grpSpPr>
      <p:sp>
        <p:nvSpPr>
          <p:cNvPr id="3066" name="Google Shape;3066;p297"/>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Calibri" panose="020F0502020204030204"/>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67" name="Google Shape;3067;p297"/>
          <p:cNvSpPr>
            <a:spLocks noGrp="1"/>
          </p:cNvSpPr>
          <p:nvPr>
            <p:ph type="pic" idx="2"/>
          </p:nvPr>
        </p:nvSpPr>
        <p:spPr>
          <a:xfrm>
            <a:off x="5183188" y="987434"/>
            <a:ext cx="6172200" cy="4873625"/>
          </a:xfrm>
          <a:prstGeom prst="rect">
            <a:avLst/>
          </a:prstGeom>
          <a:noFill/>
          <a:ln>
            <a:noFill/>
          </a:ln>
        </p:spPr>
      </p:sp>
      <p:sp>
        <p:nvSpPr>
          <p:cNvPr id="3068" name="Google Shape;3068;p297"/>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p:txBody>
      </p:sp>
      <p:sp>
        <p:nvSpPr>
          <p:cNvPr id="3069" name="Google Shape;3069;p297"/>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70" name="Google Shape;3070;p297"/>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71" name="Google Shape;3071;p297"/>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matchingName="Title and Vertical Text">
  <p:cSld name="VERTICAL_TEXT">
    <p:spTree>
      <p:nvGrpSpPr>
        <p:cNvPr id="1" name="Shape 3072"/>
        <p:cNvGrpSpPr/>
        <p:nvPr/>
      </p:nvGrpSpPr>
      <p:grpSpPr>
        <a:xfrm>
          <a:off x="0" y="0"/>
          <a:ext cx="0" cy="0"/>
          <a:chOff x="0" y="0"/>
          <a:chExt cx="0" cy="0"/>
        </a:xfrm>
      </p:grpSpPr>
      <p:sp>
        <p:nvSpPr>
          <p:cNvPr id="3073" name="Google Shape;3073;p298"/>
          <p:cNvSpPr txBox="1">
            <a:spLocks noGrp="1"/>
          </p:cNvSpPr>
          <p:nvPr>
            <p:ph type="title"/>
          </p:nvPr>
        </p:nvSpPr>
        <p:spPr>
          <a:xfrm>
            <a:off x="838200" y="365129"/>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74" name="Google Shape;3074;p298"/>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75" name="Google Shape;3075;p298"/>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76" name="Google Shape;3076;p298"/>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77" name="Google Shape;3077;p298"/>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matchingName="Vertical Title and Text">
  <p:cSld name="VERTICAL_TITLE_AND_VERTICAL_TEXT">
    <p:spTree>
      <p:nvGrpSpPr>
        <p:cNvPr id="1" name="Shape 3078"/>
        <p:cNvGrpSpPr/>
        <p:nvPr/>
      </p:nvGrpSpPr>
      <p:grpSpPr>
        <a:xfrm>
          <a:off x="0" y="0"/>
          <a:ext cx="0" cy="0"/>
          <a:chOff x="0" y="0"/>
          <a:chExt cx="0" cy="0"/>
        </a:xfrm>
      </p:grpSpPr>
      <p:sp>
        <p:nvSpPr>
          <p:cNvPr id="3079" name="Google Shape;3079;p299"/>
          <p:cNvSpPr txBox="1">
            <a:spLocks noGrp="1"/>
          </p:cNvSpPr>
          <p:nvPr>
            <p:ph type="title"/>
          </p:nvPr>
        </p:nvSpPr>
        <p:spPr>
          <a:xfrm rot="5400000">
            <a:off x="7133432"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80" name="Google Shape;3080;p299"/>
          <p:cNvSpPr txBox="1">
            <a:spLocks noGrp="1"/>
          </p:cNvSpPr>
          <p:nvPr>
            <p:ph type="body" idx="1"/>
          </p:nvPr>
        </p:nvSpPr>
        <p:spPr>
          <a:xfrm rot="5400000">
            <a:off x="1799434"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p:txBody>
      </p:sp>
      <p:sp>
        <p:nvSpPr>
          <p:cNvPr id="3081" name="Google Shape;3081;p299"/>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82" name="Google Shape;3082;p299"/>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83" name="Google Shape;3083;p299"/>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showMasterSp="0" matchingName="Title Only">
  <p:cSld name="TITLE_ONLY">
    <p:spTree>
      <p:nvGrpSpPr>
        <p:cNvPr id="1" name="Shape 291"/>
        <p:cNvGrpSpPr/>
        <p:nvPr/>
      </p:nvGrpSpPr>
      <p:grpSpPr>
        <a:xfrm>
          <a:off x="0" y="0"/>
          <a:ext cx="0" cy="0"/>
          <a:chOff x="0" y="0"/>
          <a:chExt cx="0" cy="0"/>
        </a:xfrm>
      </p:grpSpPr>
      <p:sp>
        <p:nvSpPr>
          <p:cNvPr id="292" name="Google Shape;292;p199"/>
          <p:cNvSpPr/>
          <p:nvPr/>
        </p:nvSpPr>
        <p:spPr>
          <a:xfrm>
            <a:off x="8643511" y="3888584"/>
            <a:ext cx="213015" cy="1001327"/>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93" name="Google Shape;293;p199"/>
          <p:cNvSpPr/>
          <p:nvPr/>
        </p:nvSpPr>
        <p:spPr>
          <a:xfrm>
            <a:off x="6780212" y="4191000"/>
            <a:ext cx="5409960" cy="2667000"/>
          </a:xfrm>
          <a:custGeom>
            <a:avLst/>
            <a:gdLst/>
            <a:ahLst/>
            <a:cxnLst/>
            <a:rect l="l" t="t" r="r" b="b"/>
            <a:pathLst>
              <a:path w="5150129" h="2763306" extrusionOk="0">
                <a:moveTo>
                  <a:pt x="4647211" y="1148"/>
                </a:moveTo>
                <a:cubicBezTo>
                  <a:pt x="4819095" y="-2034"/>
                  <a:pt x="4987795" y="1148"/>
                  <a:pt x="5150129" y="13874"/>
                </a:cubicBezTo>
                <a:cubicBezTo>
                  <a:pt x="5150129" y="13874"/>
                  <a:pt x="5150129" y="13874"/>
                  <a:pt x="5150129" y="2763306"/>
                </a:cubicBezTo>
                <a:lnTo>
                  <a:pt x="3666157" y="2763306"/>
                </a:lnTo>
                <a:cubicBezTo>
                  <a:pt x="2399906" y="2389294"/>
                  <a:pt x="785213" y="1917530"/>
                  <a:pt x="0" y="1712790"/>
                </a:cubicBezTo>
                <a:cubicBezTo>
                  <a:pt x="977188" y="866514"/>
                  <a:pt x="3014321" y="52051"/>
                  <a:pt x="4647211" y="1148"/>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94" name="Google Shape;294;p199"/>
          <p:cNvSpPr/>
          <p:nvPr/>
        </p:nvSpPr>
        <p:spPr>
          <a:xfrm>
            <a:off x="-125" y="4572000"/>
            <a:ext cx="11415276" cy="2286001"/>
          </a:xfrm>
          <a:custGeom>
            <a:avLst/>
            <a:gdLst/>
            <a:ahLst/>
            <a:cxnLst/>
            <a:rect l="l" t="t" r="r" b="b"/>
            <a:pathLst>
              <a:path w="12079179" h="2245075" extrusionOk="0">
                <a:moveTo>
                  <a:pt x="3369253" y="991"/>
                </a:moveTo>
                <a:cubicBezTo>
                  <a:pt x="6000100" y="-28060"/>
                  <a:pt x="9320881" y="578587"/>
                  <a:pt x="12079179" y="2245075"/>
                </a:cubicBezTo>
                <a:lnTo>
                  <a:pt x="0" y="2245075"/>
                </a:lnTo>
                <a:lnTo>
                  <a:pt x="0" y="503727"/>
                </a:lnTo>
                <a:cubicBezTo>
                  <a:pt x="818765" y="203249"/>
                  <a:pt x="2000654" y="16103"/>
                  <a:pt x="3369253" y="991"/>
                </a:cubicBezTo>
                <a:close/>
              </a:path>
            </a:pathLst>
          </a:custGeom>
          <a:solidFill>
            <a:srgbClr val="C7CC6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295" name="Google Shape;295;p199"/>
          <p:cNvGrpSpPr/>
          <p:nvPr/>
        </p:nvGrpSpPr>
        <p:grpSpPr>
          <a:xfrm flipH="1">
            <a:off x="9732236" y="958654"/>
            <a:ext cx="1400819" cy="4001744"/>
            <a:chOff x="3220" y="236"/>
            <a:chExt cx="1347" cy="3848"/>
          </a:xfrm>
        </p:grpSpPr>
        <p:sp>
          <p:nvSpPr>
            <p:cNvPr id="296" name="Google Shape;296;p199"/>
            <p:cNvSpPr/>
            <p:nvPr/>
          </p:nvSpPr>
          <p:spPr>
            <a:xfrm>
              <a:off x="3990" y="493"/>
              <a:ext cx="29" cy="1347"/>
            </a:xfrm>
            <a:custGeom>
              <a:avLst/>
              <a:gdLst/>
              <a:ahLst/>
              <a:cxnLst/>
              <a:rect l="l" t="t" r="r" b="b"/>
              <a:pathLst>
                <a:path w="29" h="1347" extrusionOk="0">
                  <a:moveTo>
                    <a:pt x="3" y="0"/>
                  </a:moveTo>
                  <a:lnTo>
                    <a:pt x="0" y="1347"/>
                  </a:lnTo>
                  <a:lnTo>
                    <a:pt x="24" y="1347"/>
                  </a:lnTo>
                  <a:lnTo>
                    <a:pt x="29" y="0"/>
                  </a:lnTo>
                  <a:lnTo>
                    <a:pt x="3" y="0"/>
                  </a:lnTo>
                  <a:lnTo>
                    <a:pt x="3" y="0"/>
                  </a:lnTo>
                  <a:lnTo>
                    <a:pt x="3" y="0"/>
                  </a:lnTo>
                  <a:lnTo>
                    <a:pt x="3" y="0"/>
                  </a:lnTo>
                  <a:lnTo>
                    <a:pt x="3" y="0"/>
                  </a:ln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97" name="Google Shape;297;p199"/>
            <p:cNvSpPr/>
            <p:nvPr/>
          </p:nvSpPr>
          <p:spPr>
            <a:xfrm>
              <a:off x="3811" y="1216"/>
              <a:ext cx="161" cy="248"/>
            </a:xfrm>
            <a:custGeom>
              <a:avLst/>
              <a:gdLst/>
              <a:ahLst/>
              <a:cxnLst/>
              <a:rect l="l" t="t" r="r" b="b"/>
              <a:pathLst>
                <a:path w="68" h="105" extrusionOk="0">
                  <a:moveTo>
                    <a:pt x="65" y="105"/>
                  </a:moveTo>
                  <a:cubicBezTo>
                    <a:pt x="65" y="105"/>
                    <a:pt x="0" y="71"/>
                    <a:pt x="5" y="0"/>
                  </a:cubicBezTo>
                  <a:cubicBezTo>
                    <a:pt x="68" y="30"/>
                    <a:pt x="65" y="105"/>
                    <a:pt x="65" y="105"/>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98" name="Google Shape;298;p199"/>
            <p:cNvSpPr/>
            <p:nvPr/>
          </p:nvSpPr>
          <p:spPr>
            <a:xfrm>
              <a:off x="4021" y="1006"/>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99" name="Google Shape;299;p199"/>
            <p:cNvSpPr/>
            <p:nvPr/>
          </p:nvSpPr>
          <p:spPr>
            <a:xfrm>
              <a:off x="3811" y="1509"/>
              <a:ext cx="161" cy="253"/>
            </a:xfrm>
            <a:custGeom>
              <a:avLst/>
              <a:gdLst/>
              <a:ahLst/>
              <a:cxnLst/>
              <a:rect l="l" t="t" r="r" b="b"/>
              <a:pathLst>
                <a:path w="68" h="107" extrusionOk="0">
                  <a:moveTo>
                    <a:pt x="65" y="107"/>
                  </a:moveTo>
                  <a:cubicBezTo>
                    <a:pt x="65" y="107"/>
                    <a:pt x="0" y="71"/>
                    <a:pt x="5" y="0"/>
                  </a:cubicBezTo>
                  <a:cubicBezTo>
                    <a:pt x="68" y="31"/>
                    <a:pt x="65" y="107"/>
                    <a:pt x="65"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0" name="Google Shape;300;p199"/>
            <p:cNvSpPr/>
            <p:nvPr/>
          </p:nvSpPr>
          <p:spPr>
            <a:xfrm>
              <a:off x="4021" y="1301"/>
              <a:ext cx="161" cy="250"/>
            </a:xfrm>
            <a:custGeom>
              <a:avLst/>
              <a:gdLst/>
              <a:ahLst/>
              <a:cxnLst/>
              <a:rect l="l" t="t" r="r" b="b"/>
              <a:pathLst>
                <a:path w="68" h="106" extrusionOk="0">
                  <a:moveTo>
                    <a:pt x="4" y="106"/>
                  </a:moveTo>
                  <a:cubicBezTo>
                    <a:pt x="4" y="106"/>
                    <a:pt x="68" y="70"/>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1" name="Google Shape;301;p199"/>
            <p:cNvSpPr/>
            <p:nvPr/>
          </p:nvSpPr>
          <p:spPr>
            <a:xfrm>
              <a:off x="4021" y="1632"/>
              <a:ext cx="161" cy="252"/>
            </a:xfrm>
            <a:custGeom>
              <a:avLst/>
              <a:gdLst/>
              <a:ahLst/>
              <a:cxnLst/>
              <a:rect l="l" t="t" r="r" b="b"/>
              <a:pathLst>
                <a:path w="68" h="107" extrusionOk="0">
                  <a:moveTo>
                    <a:pt x="4" y="107"/>
                  </a:moveTo>
                  <a:cubicBezTo>
                    <a:pt x="4" y="107"/>
                    <a:pt x="68" y="71"/>
                    <a:pt x="64" y="0"/>
                  </a:cubicBezTo>
                  <a:cubicBezTo>
                    <a:pt x="0" y="31"/>
                    <a:pt x="4" y="107"/>
                    <a:pt x="4"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2" name="Google Shape;302;p199"/>
            <p:cNvSpPr/>
            <p:nvPr/>
          </p:nvSpPr>
          <p:spPr>
            <a:xfrm>
              <a:off x="3811" y="885"/>
              <a:ext cx="161" cy="253"/>
            </a:xfrm>
            <a:custGeom>
              <a:avLst/>
              <a:gdLst/>
              <a:ahLst/>
              <a:cxnLst/>
              <a:rect l="l" t="t" r="r" b="b"/>
              <a:pathLst>
                <a:path w="68" h="107" extrusionOk="0">
                  <a:moveTo>
                    <a:pt x="65" y="107"/>
                  </a:moveTo>
                  <a:cubicBezTo>
                    <a:pt x="65" y="107"/>
                    <a:pt x="0" y="72"/>
                    <a:pt x="5" y="0"/>
                  </a:cubicBezTo>
                  <a:cubicBezTo>
                    <a:pt x="68" y="32"/>
                    <a:pt x="65" y="107"/>
                    <a:pt x="65"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3" name="Google Shape;303;p199"/>
            <p:cNvSpPr/>
            <p:nvPr/>
          </p:nvSpPr>
          <p:spPr>
            <a:xfrm>
              <a:off x="4021" y="677"/>
              <a:ext cx="161" cy="251"/>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4" name="Google Shape;304;p199"/>
            <p:cNvSpPr/>
            <p:nvPr/>
          </p:nvSpPr>
          <p:spPr>
            <a:xfrm>
              <a:off x="3811" y="569"/>
              <a:ext cx="161" cy="250"/>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5" name="Google Shape;305;p199"/>
            <p:cNvSpPr/>
            <p:nvPr/>
          </p:nvSpPr>
          <p:spPr>
            <a:xfrm>
              <a:off x="3835" y="332"/>
              <a:ext cx="161" cy="251"/>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6" name="Google Shape;306;p199"/>
            <p:cNvSpPr/>
            <p:nvPr/>
          </p:nvSpPr>
          <p:spPr>
            <a:xfrm>
              <a:off x="4021" y="361"/>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7" name="Google Shape;307;p199"/>
            <p:cNvSpPr/>
            <p:nvPr/>
          </p:nvSpPr>
          <p:spPr>
            <a:xfrm>
              <a:off x="3360" y="486"/>
              <a:ext cx="21" cy="1049"/>
            </a:xfrm>
            <a:custGeom>
              <a:avLst/>
              <a:gdLst/>
              <a:ahLst/>
              <a:cxnLst/>
              <a:rect l="l" t="t" r="r" b="b"/>
              <a:pathLst>
                <a:path w="21" h="1049" extrusionOk="0">
                  <a:moveTo>
                    <a:pt x="2" y="0"/>
                  </a:moveTo>
                  <a:lnTo>
                    <a:pt x="0" y="1049"/>
                  </a:lnTo>
                  <a:lnTo>
                    <a:pt x="19" y="1049"/>
                  </a:lnTo>
                  <a:lnTo>
                    <a:pt x="21" y="0"/>
                  </a:lnTo>
                  <a:lnTo>
                    <a:pt x="2" y="0"/>
                  </a:lnTo>
                  <a:lnTo>
                    <a:pt x="2" y="0"/>
                  </a:lnTo>
                  <a:lnTo>
                    <a:pt x="2" y="0"/>
                  </a:lnTo>
                  <a:lnTo>
                    <a:pt x="2" y="0"/>
                  </a:lnTo>
                  <a:lnTo>
                    <a:pt x="2" y="0"/>
                  </a:ln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8" name="Google Shape;308;p199"/>
            <p:cNvSpPr/>
            <p:nvPr/>
          </p:nvSpPr>
          <p:spPr>
            <a:xfrm>
              <a:off x="3220" y="1048"/>
              <a:ext cx="126" cy="194"/>
            </a:xfrm>
            <a:custGeom>
              <a:avLst/>
              <a:gdLst/>
              <a:ahLst/>
              <a:cxnLst/>
              <a:rect l="l" t="t" r="r" b="b"/>
              <a:pathLst>
                <a:path w="53" h="82" extrusionOk="0">
                  <a:moveTo>
                    <a:pt x="51" y="82"/>
                  </a:moveTo>
                  <a:cubicBezTo>
                    <a:pt x="51" y="82"/>
                    <a:pt x="0" y="55"/>
                    <a:pt x="4" y="0"/>
                  </a:cubicBezTo>
                  <a:cubicBezTo>
                    <a:pt x="53" y="24"/>
                    <a:pt x="51" y="82"/>
                    <a:pt x="51"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 name="Google Shape;309;p199"/>
            <p:cNvSpPr/>
            <p:nvPr/>
          </p:nvSpPr>
          <p:spPr>
            <a:xfrm>
              <a:off x="3386" y="885"/>
              <a:ext cx="123" cy="196"/>
            </a:xfrm>
            <a:custGeom>
              <a:avLst/>
              <a:gdLst/>
              <a:ahLst/>
              <a:cxnLst/>
              <a:rect l="l" t="t" r="r" b="b"/>
              <a:pathLst>
                <a:path w="52" h="83" extrusionOk="0">
                  <a:moveTo>
                    <a:pt x="3" y="83"/>
                  </a:moveTo>
                  <a:cubicBezTo>
                    <a:pt x="3" y="83"/>
                    <a:pt x="52" y="55"/>
                    <a:pt x="49" y="0"/>
                  </a:cubicBezTo>
                  <a:cubicBezTo>
                    <a:pt x="0" y="25"/>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 name="Google Shape;310;p199"/>
            <p:cNvSpPr/>
            <p:nvPr/>
          </p:nvSpPr>
          <p:spPr>
            <a:xfrm>
              <a:off x="3220" y="1277"/>
              <a:ext cx="126" cy="196"/>
            </a:xfrm>
            <a:custGeom>
              <a:avLst/>
              <a:gdLst/>
              <a:ahLst/>
              <a:cxnLst/>
              <a:rect l="l" t="t" r="r" b="b"/>
              <a:pathLst>
                <a:path w="53" h="83" extrusionOk="0">
                  <a:moveTo>
                    <a:pt x="51" y="83"/>
                  </a:moveTo>
                  <a:cubicBezTo>
                    <a:pt x="51" y="83"/>
                    <a:pt x="0" y="55"/>
                    <a:pt x="4" y="0"/>
                  </a:cubicBezTo>
                  <a:cubicBezTo>
                    <a:pt x="53" y="24"/>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 name="Google Shape;311;p199"/>
            <p:cNvSpPr/>
            <p:nvPr/>
          </p:nvSpPr>
          <p:spPr>
            <a:xfrm>
              <a:off x="3386" y="1114"/>
              <a:ext cx="123" cy="194"/>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 name="Google Shape;312;p199"/>
            <p:cNvSpPr/>
            <p:nvPr/>
          </p:nvSpPr>
          <p:spPr>
            <a:xfrm>
              <a:off x="3386" y="1372"/>
              <a:ext cx="123" cy="196"/>
            </a:xfrm>
            <a:custGeom>
              <a:avLst/>
              <a:gdLst/>
              <a:ahLst/>
              <a:cxnLst/>
              <a:rect l="l" t="t" r="r" b="b"/>
              <a:pathLst>
                <a:path w="52" h="83" extrusionOk="0">
                  <a:moveTo>
                    <a:pt x="3" y="83"/>
                  </a:moveTo>
                  <a:cubicBezTo>
                    <a:pt x="3" y="83"/>
                    <a:pt x="52" y="55"/>
                    <a:pt x="49" y="0"/>
                  </a:cubicBezTo>
                  <a:cubicBezTo>
                    <a:pt x="0" y="24"/>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 name="Google Shape;313;p199"/>
            <p:cNvSpPr/>
            <p:nvPr/>
          </p:nvSpPr>
          <p:spPr>
            <a:xfrm>
              <a:off x="3220" y="793"/>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 name="Google Shape;314;p199"/>
            <p:cNvSpPr/>
            <p:nvPr/>
          </p:nvSpPr>
          <p:spPr>
            <a:xfrm>
              <a:off x="3386" y="630"/>
              <a:ext cx="123" cy="196"/>
            </a:xfrm>
            <a:custGeom>
              <a:avLst/>
              <a:gdLst/>
              <a:ahLst/>
              <a:cxnLst/>
              <a:rect l="l" t="t" r="r" b="b"/>
              <a:pathLst>
                <a:path w="52" h="83" extrusionOk="0">
                  <a:moveTo>
                    <a:pt x="3" y="83"/>
                  </a:moveTo>
                  <a:cubicBezTo>
                    <a:pt x="3" y="83"/>
                    <a:pt x="52" y="56"/>
                    <a:pt x="49" y="0"/>
                  </a:cubicBezTo>
                  <a:cubicBezTo>
                    <a:pt x="0" y="24"/>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5" name="Google Shape;315;p199"/>
            <p:cNvSpPr/>
            <p:nvPr/>
          </p:nvSpPr>
          <p:spPr>
            <a:xfrm>
              <a:off x="3220" y="545"/>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6" name="Google Shape;316;p199"/>
            <p:cNvSpPr/>
            <p:nvPr/>
          </p:nvSpPr>
          <p:spPr>
            <a:xfrm>
              <a:off x="3220" y="316"/>
              <a:ext cx="126" cy="196"/>
            </a:xfrm>
            <a:custGeom>
              <a:avLst/>
              <a:gdLst/>
              <a:ahLst/>
              <a:cxnLst/>
              <a:rect l="l" t="t" r="r" b="b"/>
              <a:pathLst>
                <a:path w="53" h="83" extrusionOk="0">
                  <a:moveTo>
                    <a:pt x="51" y="83"/>
                  </a:moveTo>
                  <a:cubicBezTo>
                    <a:pt x="51" y="83"/>
                    <a:pt x="0" y="56"/>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 name="Google Shape;317;p199"/>
            <p:cNvSpPr/>
            <p:nvPr/>
          </p:nvSpPr>
          <p:spPr>
            <a:xfrm>
              <a:off x="3386" y="385"/>
              <a:ext cx="123" cy="193"/>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 name="Google Shape;318;p199"/>
            <p:cNvSpPr/>
            <p:nvPr/>
          </p:nvSpPr>
          <p:spPr>
            <a:xfrm>
              <a:off x="3283" y="1760"/>
              <a:ext cx="264" cy="1241"/>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 name="Google Shape;319;p199"/>
            <p:cNvSpPr/>
            <p:nvPr/>
          </p:nvSpPr>
          <p:spPr>
            <a:xfrm>
              <a:off x="3805" y="1379"/>
              <a:ext cx="378" cy="1786"/>
            </a:xfrm>
            <a:custGeom>
              <a:avLst/>
              <a:gdLst/>
              <a:ahLst/>
              <a:cxnLst/>
              <a:rect l="l" t="t" r="r" b="b"/>
              <a:pathLst>
                <a:path w="160" h="756" extrusionOk="0">
                  <a:moveTo>
                    <a:pt x="86" y="701"/>
                  </a:moveTo>
                  <a:cubicBezTo>
                    <a:pt x="86" y="617"/>
                    <a:pt x="86" y="617"/>
                    <a:pt x="86" y="617"/>
                  </a:cubicBezTo>
                  <a:cubicBezTo>
                    <a:pt x="99" y="610"/>
                    <a:pt x="160" y="568"/>
                    <a:pt x="155" y="493"/>
                  </a:cubicBezTo>
                  <a:cubicBezTo>
                    <a:pt x="107" y="517"/>
                    <a:pt x="91" y="560"/>
                    <a:pt x="86" y="589"/>
                  </a:cubicBezTo>
                  <a:cubicBezTo>
                    <a:pt x="86" y="481"/>
                    <a:pt x="86" y="481"/>
                    <a:pt x="86" y="481"/>
                  </a:cubicBezTo>
                  <a:cubicBezTo>
                    <a:pt x="100" y="474"/>
                    <a:pt x="160" y="433"/>
                    <a:pt x="155" y="358"/>
                  </a:cubicBezTo>
                  <a:cubicBezTo>
                    <a:pt x="108" y="381"/>
                    <a:pt x="93" y="423"/>
                    <a:pt x="88" y="452"/>
                  </a:cubicBezTo>
                  <a:cubicBezTo>
                    <a:pt x="88" y="309"/>
                    <a:pt x="88" y="309"/>
                    <a:pt x="88" y="309"/>
                  </a:cubicBezTo>
                  <a:cubicBezTo>
                    <a:pt x="107" y="296"/>
                    <a:pt x="154" y="256"/>
                    <a:pt x="150" y="189"/>
                  </a:cubicBezTo>
                  <a:cubicBezTo>
                    <a:pt x="113" y="207"/>
                    <a:pt x="97" y="236"/>
                    <a:pt x="88" y="263"/>
                  </a:cubicBezTo>
                  <a:cubicBezTo>
                    <a:pt x="88" y="169"/>
                    <a:pt x="88" y="169"/>
                    <a:pt x="88" y="169"/>
                  </a:cubicBezTo>
                  <a:cubicBezTo>
                    <a:pt x="105" y="157"/>
                    <a:pt x="156" y="117"/>
                    <a:pt x="152" y="47"/>
                  </a:cubicBezTo>
                  <a:cubicBezTo>
                    <a:pt x="113" y="66"/>
                    <a:pt x="95" y="100"/>
                    <a:pt x="88" y="127"/>
                  </a:cubicBezTo>
                  <a:cubicBezTo>
                    <a:pt x="76" y="81"/>
                    <a:pt x="76" y="81"/>
                    <a:pt x="76" y="81"/>
                  </a:cubicBezTo>
                  <a:cubicBezTo>
                    <a:pt x="69" y="53"/>
                    <a:pt x="51" y="19"/>
                    <a:pt x="13" y="0"/>
                  </a:cubicBezTo>
                  <a:cubicBezTo>
                    <a:pt x="7" y="67"/>
                    <a:pt x="57" y="108"/>
                    <a:pt x="75" y="121"/>
                  </a:cubicBezTo>
                  <a:cubicBezTo>
                    <a:pt x="75" y="234"/>
                    <a:pt x="75" y="234"/>
                    <a:pt x="75" y="234"/>
                  </a:cubicBezTo>
                  <a:cubicBezTo>
                    <a:pt x="70" y="204"/>
                    <a:pt x="56" y="157"/>
                    <a:pt x="7" y="133"/>
                  </a:cubicBezTo>
                  <a:cubicBezTo>
                    <a:pt x="2" y="209"/>
                    <a:pt x="62" y="250"/>
                    <a:pt x="75" y="258"/>
                  </a:cubicBezTo>
                  <a:cubicBezTo>
                    <a:pt x="75" y="380"/>
                    <a:pt x="75" y="380"/>
                    <a:pt x="75" y="380"/>
                  </a:cubicBezTo>
                  <a:cubicBezTo>
                    <a:pt x="67" y="352"/>
                    <a:pt x="51" y="314"/>
                    <a:pt x="10" y="293"/>
                  </a:cubicBezTo>
                  <a:cubicBezTo>
                    <a:pt x="5" y="364"/>
                    <a:pt x="58" y="405"/>
                    <a:pt x="75" y="417"/>
                  </a:cubicBezTo>
                  <a:cubicBezTo>
                    <a:pt x="75" y="533"/>
                    <a:pt x="75" y="533"/>
                    <a:pt x="75" y="533"/>
                  </a:cubicBezTo>
                  <a:cubicBezTo>
                    <a:pt x="67" y="505"/>
                    <a:pt x="49" y="470"/>
                    <a:pt x="10" y="450"/>
                  </a:cubicBezTo>
                  <a:cubicBezTo>
                    <a:pt x="5" y="519"/>
                    <a:pt x="57" y="560"/>
                    <a:pt x="75" y="572"/>
                  </a:cubicBezTo>
                  <a:cubicBezTo>
                    <a:pt x="74" y="707"/>
                    <a:pt x="74" y="707"/>
                    <a:pt x="74" y="707"/>
                  </a:cubicBezTo>
                  <a:cubicBezTo>
                    <a:pt x="71" y="682"/>
                    <a:pt x="60" y="625"/>
                    <a:pt x="5" y="597"/>
                  </a:cubicBezTo>
                  <a:cubicBezTo>
                    <a:pt x="0" y="677"/>
                    <a:pt x="66" y="718"/>
                    <a:pt x="74" y="721"/>
                  </a:cubicBezTo>
                  <a:cubicBezTo>
                    <a:pt x="74" y="756"/>
                    <a:pt x="74" y="756"/>
                    <a:pt x="74" y="756"/>
                  </a:cubicBezTo>
                  <a:cubicBezTo>
                    <a:pt x="86" y="756"/>
                    <a:pt x="86" y="756"/>
                    <a:pt x="86" y="756"/>
                  </a:cubicBezTo>
                  <a:cubicBezTo>
                    <a:pt x="86" y="746"/>
                    <a:pt x="86" y="746"/>
                    <a:pt x="86" y="746"/>
                  </a:cubicBezTo>
                  <a:cubicBezTo>
                    <a:pt x="105" y="733"/>
                    <a:pt x="154" y="693"/>
                    <a:pt x="150" y="625"/>
                  </a:cubicBezTo>
                  <a:cubicBezTo>
                    <a:pt x="112" y="643"/>
                    <a:pt x="95" y="674"/>
                    <a:pt x="86" y="701"/>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 name="Google Shape;320;p199"/>
            <p:cNvSpPr/>
            <p:nvPr/>
          </p:nvSpPr>
          <p:spPr>
            <a:xfrm>
              <a:off x="3249" y="2924"/>
              <a:ext cx="359" cy="560"/>
            </a:xfrm>
            <a:custGeom>
              <a:avLst/>
              <a:gdLst/>
              <a:ahLst/>
              <a:cxnLst/>
              <a:rect l="l" t="t" r="r" b="b"/>
              <a:pathLst>
                <a:path w="152" h="237" extrusionOk="0">
                  <a:moveTo>
                    <a:pt x="144" y="237"/>
                  </a:moveTo>
                  <a:cubicBezTo>
                    <a:pt x="144" y="237"/>
                    <a:pt x="0" y="159"/>
                    <a:pt x="11" y="0"/>
                  </a:cubicBezTo>
                  <a:cubicBezTo>
                    <a:pt x="152" y="69"/>
                    <a:pt x="144" y="237"/>
                    <a:pt x="144"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 name="Google Shape;321;p199"/>
            <p:cNvSpPr/>
            <p:nvPr/>
          </p:nvSpPr>
          <p:spPr>
            <a:xfrm>
              <a:off x="3324" y="2992"/>
              <a:ext cx="305" cy="520"/>
            </a:xfrm>
            <a:custGeom>
              <a:avLst/>
              <a:gdLst/>
              <a:ahLst/>
              <a:cxnLst/>
              <a:rect l="l" t="t" r="r" b="b"/>
              <a:pathLst>
                <a:path w="129" h="220" extrusionOk="0">
                  <a:moveTo>
                    <a:pt x="125" y="218"/>
                  </a:moveTo>
                  <a:cubicBezTo>
                    <a:pt x="122" y="217"/>
                    <a:pt x="122" y="213"/>
                    <a:pt x="120" y="210"/>
                  </a:cubicBezTo>
                  <a:cubicBezTo>
                    <a:pt x="119" y="210"/>
                    <a:pt x="120" y="210"/>
                    <a:pt x="120" y="209"/>
                  </a:cubicBezTo>
                  <a:cubicBezTo>
                    <a:pt x="116" y="207"/>
                    <a:pt x="115" y="202"/>
                    <a:pt x="114" y="198"/>
                  </a:cubicBezTo>
                  <a:cubicBezTo>
                    <a:pt x="114" y="198"/>
                    <a:pt x="114" y="198"/>
                    <a:pt x="114" y="198"/>
                  </a:cubicBezTo>
                  <a:cubicBezTo>
                    <a:pt x="114" y="197"/>
                    <a:pt x="113" y="197"/>
                    <a:pt x="112" y="197"/>
                  </a:cubicBezTo>
                  <a:cubicBezTo>
                    <a:pt x="113" y="197"/>
                    <a:pt x="113" y="197"/>
                    <a:pt x="113" y="197"/>
                  </a:cubicBezTo>
                  <a:cubicBezTo>
                    <a:pt x="112" y="197"/>
                    <a:pt x="112" y="196"/>
                    <a:pt x="111" y="196"/>
                  </a:cubicBezTo>
                  <a:cubicBezTo>
                    <a:pt x="111" y="194"/>
                    <a:pt x="112" y="194"/>
                    <a:pt x="112" y="194"/>
                  </a:cubicBezTo>
                  <a:cubicBezTo>
                    <a:pt x="111" y="193"/>
                    <a:pt x="111" y="193"/>
                    <a:pt x="111" y="193"/>
                  </a:cubicBezTo>
                  <a:cubicBezTo>
                    <a:pt x="109" y="193"/>
                    <a:pt x="110" y="191"/>
                    <a:pt x="108" y="190"/>
                  </a:cubicBezTo>
                  <a:cubicBezTo>
                    <a:pt x="108" y="190"/>
                    <a:pt x="108" y="190"/>
                    <a:pt x="108" y="190"/>
                  </a:cubicBezTo>
                  <a:cubicBezTo>
                    <a:pt x="106" y="188"/>
                    <a:pt x="105" y="184"/>
                    <a:pt x="103" y="183"/>
                  </a:cubicBezTo>
                  <a:cubicBezTo>
                    <a:pt x="103" y="182"/>
                    <a:pt x="103" y="182"/>
                    <a:pt x="103" y="182"/>
                  </a:cubicBezTo>
                  <a:cubicBezTo>
                    <a:pt x="103" y="182"/>
                    <a:pt x="102" y="182"/>
                    <a:pt x="102" y="181"/>
                  </a:cubicBezTo>
                  <a:cubicBezTo>
                    <a:pt x="102" y="180"/>
                    <a:pt x="101" y="180"/>
                    <a:pt x="101" y="179"/>
                  </a:cubicBezTo>
                  <a:cubicBezTo>
                    <a:pt x="101" y="179"/>
                    <a:pt x="101" y="179"/>
                    <a:pt x="101" y="179"/>
                  </a:cubicBezTo>
                  <a:cubicBezTo>
                    <a:pt x="100" y="179"/>
                    <a:pt x="101" y="178"/>
                    <a:pt x="100" y="178"/>
                  </a:cubicBezTo>
                  <a:cubicBezTo>
                    <a:pt x="100" y="176"/>
                    <a:pt x="100" y="176"/>
                    <a:pt x="100" y="176"/>
                  </a:cubicBezTo>
                  <a:cubicBezTo>
                    <a:pt x="98" y="176"/>
                    <a:pt x="100" y="176"/>
                    <a:pt x="100" y="175"/>
                  </a:cubicBezTo>
                  <a:cubicBezTo>
                    <a:pt x="98" y="176"/>
                    <a:pt x="98" y="176"/>
                    <a:pt x="98" y="176"/>
                  </a:cubicBezTo>
                  <a:cubicBezTo>
                    <a:pt x="98" y="175"/>
                    <a:pt x="98" y="175"/>
                    <a:pt x="98" y="174"/>
                  </a:cubicBezTo>
                  <a:cubicBezTo>
                    <a:pt x="98" y="174"/>
                    <a:pt x="98" y="174"/>
                    <a:pt x="98" y="174"/>
                  </a:cubicBezTo>
                  <a:cubicBezTo>
                    <a:pt x="97" y="173"/>
                    <a:pt x="97" y="172"/>
                    <a:pt x="96" y="173"/>
                  </a:cubicBezTo>
                  <a:cubicBezTo>
                    <a:pt x="97" y="172"/>
                    <a:pt x="97" y="174"/>
                    <a:pt x="98" y="173"/>
                  </a:cubicBezTo>
                  <a:cubicBezTo>
                    <a:pt x="95" y="170"/>
                    <a:pt x="94" y="166"/>
                    <a:pt x="92" y="163"/>
                  </a:cubicBezTo>
                  <a:cubicBezTo>
                    <a:pt x="92" y="162"/>
                    <a:pt x="92" y="162"/>
                    <a:pt x="92" y="162"/>
                  </a:cubicBezTo>
                  <a:cubicBezTo>
                    <a:pt x="91" y="161"/>
                    <a:pt x="91" y="161"/>
                    <a:pt x="91" y="161"/>
                  </a:cubicBezTo>
                  <a:cubicBezTo>
                    <a:pt x="91" y="159"/>
                    <a:pt x="91" y="159"/>
                    <a:pt x="91" y="159"/>
                  </a:cubicBezTo>
                  <a:cubicBezTo>
                    <a:pt x="91" y="158"/>
                    <a:pt x="90" y="159"/>
                    <a:pt x="88" y="158"/>
                  </a:cubicBezTo>
                  <a:cubicBezTo>
                    <a:pt x="90" y="158"/>
                    <a:pt x="90" y="158"/>
                    <a:pt x="90" y="158"/>
                  </a:cubicBezTo>
                  <a:cubicBezTo>
                    <a:pt x="88" y="157"/>
                    <a:pt x="88" y="156"/>
                    <a:pt x="88" y="156"/>
                  </a:cubicBezTo>
                  <a:cubicBezTo>
                    <a:pt x="88" y="156"/>
                    <a:pt x="88" y="156"/>
                    <a:pt x="88" y="156"/>
                  </a:cubicBezTo>
                  <a:cubicBezTo>
                    <a:pt x="88" y="156"/>
                    <a:pt x="88" y="155"/>
                    <a:pt x="87" y="155"/>
                  </a:cubicBezTo>
                  <a:cubicBezTo>
                    <a:pt x="88" y="155"/>
                    <a:pt x="88" y="155"/>
                    <a:pt x="88" y="155"/>
                  </a:cubicBezTo>
                  <a:cubicBezTo>
                    <a:pt x="88" y="154"/>
                    <a:pt x="87" y="155"/>
                    <a:pt x="87" y="154"/>
                  </a:cubicBezTo>
                  <a:cubicBezTo>
                    <a:pt x="87" y="154"/>
                    <a:pt x="87" y="154"/>
                    <a:pt x="87" y="154"/>
                  </a:cubicBezTo>
                  <a:cubicBezTo>
                    <a:pt x="86" y="153"/>
                    <a:pt x="85" y="152"/>
                    <a:pt x="85" y="150"/>
                  </a:cubicBezTo>
                  <a:cubicBezTo>
                    <a:pt x="85" y="150"/>
                    <a:pt x="85" y="150"/>
                    <a:pt x="85" y="150"/>
                  </a:cubicBezTo>
                  <a:cubicBezTo>
                    <a:pt x="84" y="149"/>
                    <a:pt x="84" y="149"/>
                    <a:pt x="83" y="148"/>
                  </a:cubicBezTo>
                  <a:cubicBezTo>
                    <a:pt x="83" y="147"/>
                    <a:pt x="84" y="148"/>
                    <a:pt x="83" y="147"/>
                  </a:cubicBezTo>
                  <a:cubicBezTo>
                    <a:pt x="82" y="147"/>
                    <a:pt x="82" y="145"/>
                    <a:pt x="82" y="146"/>
                  </a:cubicBezTo>
                  <a:cubicBezTo>
                    <a:pt x="82" y="145"/>
                    <a:pt x="81" y="144"/>
                    <a:pt x="81" y="143"/>
                  </a:cubicBezTo>
                  <a:cubicBezTo>
                    <a:pt x="81" y="143"/>
                    <a:pt x="81" y="142"/>
                    <a:pt x="82" y="143"/>
                  </a:cubicBezTo>
                  <a:cubicBezTo>
                    <a:pt x="82" y="142"/>
                    <a:pt x="82" y="142"/>
                    <a:pt x="82" y="142"/>
                  </a:cubicBezTo>
                  <a:cubicBezTo>
                    <a:pt x="82" y="142"/>
                    <a:pt x="82" y="143"/>
                    <a:pt x="82" y="142"/>
                  </a:cubicBezTo>
                  <a:cubicBezTo>
                    <a:pt x="82" y="142"/>
                    <a:pt x="81" y="141"/>
                    <a:pt x="81" y="141"/>
                  </a:cubicBezTo>
                  <a:cubicBezTo>
                    <a:pt x="79" y="140"/>
                    <a:pt x="78" y="140"/>
                    <a:pt x="78" y="139"/>
                  </a:cubicBezTo>
                  <a:cubicBezTo>
                    <a:pt x="78" y="139"/>
                    <a:pt x="78" y="138"/>
                    <a:pt x="79" y="138"/>
                  </a:cubicBezTo>
                  <a:cubicBezTo>
                    <a:pt x="76" y="138"/>
                    <a:pt x="76" y="138"/>
                    <a:pt x="76" y="138"/>
                  </a:cubicBezTo>
                  <a:cubicBezTo>
                    <a:pt x="76" y="137"/>
                    <a:pt x="77" y="137"/>
                    <a:pt x="76" y="137"/>
                  </a:cubicBezTo>
                  <a:cubicBezTo>
                    <a:pt x="76" y="137"/>
                    <a:pt x="76" y="137"/>
                    <a:pt x="75" y="137"/>
                  </a:cubicBezTo>
                  <a:cubicBezTo>
                    <a:pt x="76" y="137"/>
                    <a:pt x="75" y="135"/>
                    <a:pt x="75" y="135"/>
                  </a:cubicBezTo>
                  <a:cubicBezTo>
                    <a:pt x="76" y="135"/>
                    <a:pt x="76" y="135"/>
                    <a:pt x="76" y="135"/>
                  </a:cubicBezTo>
                  <a:cubicBezTo>
                    <a:pt x="75" y="135"/>
                    <a:pt x="75" y="135"/>
                    <a:pt x="75" y="135"/>
                  </a:cubicBezTo>
                  <a:cubicBezTo>
                    <a:pt x="75" y="133"/>
                    <a:pt x="75" y="133"/>
                    <a:pt x="75" y="133"/>
                  </a:cubicBezTo>
                  <a:cubicBezTo>
                    <a:pt x="75" y="133"/>
                    <a:pt x="75" y="132"/>
                    <a:pt x="74" y="133"/>
                  </a:cubicBezTo>
                  <a:cubicBezTo>
                    <a:pt x="75" y="133"/>
                    <a:pt x="75" y="133"/>
                    <a:pt x="75" y="133"/>
                  </a:cubicBezTo>
                  <a:cubicBezTo>
                    <a:pt x="74" y="133"/>
                    <a:pt x="74" y="132"/>
                    <a:pt x="73" y="132"/>
                  </a:cubicBezTo>
                  <a:cubicBezTo>
                    <a:pt x="74" y="132"/>
                    <a:pt x="74" y="132"/>
                    <a:pt x="74" y="132"/>
                  </a:cubicBezTo>
                  <a:cubicBezTo>
                    <a:pt x="73" y="131"/>
                    <a:pt x="72" y="130"/>
                    <a:pt x="70" y="129"/>
                  </a:cubicBezTo>
                  <a:cubicBezTo>
                    <a:pt x="70" y="130"/>
                    <a:pt x="72" y="129"/>
                    <a:pt x="72" y="130"/>
                  </a:cubicBezTo>
                  <a:cubicBezTo>
                    <a:pt x="72" y="129"/>
                    <a:pt x="69" y="128"/>
                    <a:pt x="69" y="127"/>
                  </a:cubicBezTo>
                  <a:cubicBezTo>
                    <a:pt x="68" y="127"/>
                    <a:pt x="68" y="127"/>
                    <a:pt x="68" y="127"/>
                  </a:cubicBezTo>
                  <a:cubicBezTo>
                    <a:pt x="68" y="127"/>
                    <a:pt x="69" y="126"/>
                    <a:pt x="68" y="126"/>
                  </a:cubicBezTo>
                  <a:cubicBezTo>
                    <a:pt x="69" y="126"/>
                    <a:pt x="68" y="126"/>
                    <a:pt x="68" y="124"/>
                  </a:cubicBezTo>
                  <a:cubicBezTo>
                    <a:pt x="68" y="124"/>
                    <a:pt x="68" y="124"/>
                    <a:pt x="68" y="124"/>
                  </a:cubicBezTo>
                  <a:cubicBezTo>
                    <a:pt x="68" y="124"/>
                    <a:pt x="66" y="122"/>
                    <a:pt x="66" y="121"/>
                  </a:cubicBezTo>
                  <a:cubicBezTo>
                    <a:pt x="66" y="121"/>
                    <a:pt x="65" y="121"/>
                    <a:pt x="65" y="120"/>
                  </a:cubicBezTo>
                  <a:cubicBezTo>
                    <a:pt x="65" y="120"/>
                    <a:pt x="65" y="120"/>
                    <a:pt x="65" y="120"/>
                  </a:cubicBezTo>
                  <a:cubicBezTo>
                    <a:pt x="65" y="119"/>
                    <a:pt x="65" y="119"/>
                    <a:pt x="65" y="119"/>
                  </a:cubicBezTo>
                  <a:cubicBezTo>
                    <a:pt x="64" y="119"/>
                    <a:pt x="67" y="121"/>
                    <a:pt x="66" y="121"/>
                  </a:cubicBezTo>
                  <a:cubicBezTo>
                    <a:pt x="66" y="120"/>
                    <a:pt x="64" y="120"/>
                    <a:pt x="65" y="120"/>
                  </a:cubicBezTo>
                  <a:cubicBezTo>
                    <a:pt x="65" y="119"/>
                    <a:pt x="64" y="119"/>
                    <a:pt x="64" y="118"/>
                  </a:cubicBezTo>
                  <a:cubicBezTo>
                    <a:pt x="64" y="118"/>
                    <a:pt x="65" y="118"/>
                    <a:pt x="65" y="117"/>
                  </a:cubicBezTo>
                  <a:cubicBezTo>
                    <a:pt x="64" y="117"/>
                    <a:pt x="64" y="117"/>
                    <a:pt x="64" y="117"/>
                  </a:cubicBezTo>
                  <a:cubicBezTo>
                    <a:pt x="63" y="115"/>
                    <a:pt x="63" y="115"/>
                    <a:pt x="63" y="115"/>
                  </a:cubicBezTo>
                  <a:cubicBezTo>
                    <a:pt x="63" y="117"/>
                    <a:pt x="63" y="115"/>
                    <a:pt x="63" y="115"/>
                  </a:cubicBezTo>
                  <a:cubicBezTo>
                    <a:pt x="62" y="115"/>
                    <a:pt x="62" y="115"/>
                    <a:pt x="62" y="115"/>
                  </a:cubicBezTo>
                  <a:cubicBezTo>
                    <a:pt x="63" y="114"/>
                    <a:pt x="63" y="114"/>
                    <a:pt x="63" y="114"/>
                  </a:cubicBezTo>
                  <a:cubicBezTo>
                    <a:pt x="62" y="114"/>
                    <a:pt x="62" y="114"/>
                    <a:pt x="62" y="114"/>
                  </a:cubicBezTo>
                  <a:cubicBezTo>
                    <a:pt x="62" y="114"/>
                    <a:pt x="62" y="114"/>
                    <a:pt x="62" y="114"/>
                  </a:cubicBezTo>
                  <a:cubicBezTo>
                    <a:pt x="61" y="114"/>
                    <a:pt x="61" y="113"/>
                    <a:pt x="60" y="113"/>
                  </a:cubicBezTo>
                  <a:cubicBezTo>
                    <a:pt x="60" y="112"/>
                    <a:pt x="59" y="111"/>
                    <a:pt x="60" y="110"/>
                  </a:cubicBezTo>
                  <a:cubicBezTo>
                    <a:pt x="59" y="109"/>
                    <a:pt x="58" y="109"/>
                    <a:pt x="58" y="108"/>
                  </a:cubicBezTo>
                  <a:cubicBezTo>
                    <a:pt x="58" y="108"/>
                    <a:pt x="58" y="109"/>
                    <a:pt x="59" y="108"/>
                  </a:cubicBezTo>
                  <a:cubicBezTo>
                    <a:pt x="58" y="108"/>
                    <a:pt x="58" y="108"/>
                    <a:pt x="58" y="108"/>
                  </a:cubicBezTo>
                  <a:cubicBezTo>
                    <a:pt x="58" y="106"/>
                    <a:pt x="58" y="106"/>
                    <a:pt x="58" y="106"/>
                  </a:cubicBezTo>
                  <a:cubicBezTo>
                    <a:pt x="57" y="105"/>
                    <a:pt x="57" y="106"/>
                    <a:pt x="57" y="106"/>
                  </a:cubicBezTo>
                  <a:cubicBezTo>
                    <a:pt x="57" y="105"/>
                    <a:pt x="55" y="104"/>
                    <a:pt x="55" y="103"/>
                  </a:cubicBezTo>
                  <a:cubicBezTo>
                    <a:pt x="56" y="103"/>
                    <a:pt x="56" y="104"/>
                    <a:pt x="56" y="103"/>
                  </a:cubicBezTo>
                  <a:cubicBezTo>
                    <a:pt x="57" y="102"/>
                    <a:pt x="55" y="102"/>
                    <a:pt x="55" y="101"/>
                  </a:cubicBezTo>
                  <a:cubicBezTo>
                    <a:pt x="55" y="102"/>
                    <a:pt x="55" y="102"/>
                    <a:pt x="55" y="102"/>
                  </a:cubicBezTo>
                  <a:cubicBezTo>
                    <a:pt x="55" y="101"/>
                    <a:pt x="54" y="101"/>
                    <a:pt x="55" y="101"/>
                  </a:cubicBezTo>
                  <a:cubicBezTo>
                    <a:pt x="54" y="101"/>
                    <a:pt x="55" y="100"/>
                    <a:pt x="54" y="101"/>
                  </a:cubicBezTo>
                  <a:cubicBezTo>
                    <a:pt x="54" y="99"/>
                    <a:pt x="50" y="96"/>
                    <a:pt x="51" y="95"/>
                  </a:cubicBezTo>
                  <a:cubicBezTo>
                    <a:pt x="51" y="95"/>
                    <a:pt x="51" y="94"/>
                    <a:pt x="50" y="94"/>
                  </a:cubicBezTo>
                  <a:cubicBezTo>
                    <a:pt x="50" y="95"/>
                    <a:pt x="51" y="95"/>
                    <a:pt x="51" y="95"/>
                  </a:cubicBezTo>
                  <a:cubicBezTo>
                    <a:pt x="50" y="95"/>
                    <a:pt x="50" y="95"/>
                    <a:pt x="50" y="95"/>
                  </a:cubicBezTo>
                  <a:cubicBezTo>
                    <a:pt x="50" y="94"/>
                    <a:pt x="50" y="94"/>
                    <a:pt x="51" y="94"/>
                  </a:cubicBezTo>
                  <a:cubicBezTo>
                    <a:pt x="51" y="94"/>
                    <a:pt x="49" y="94"/>
                    <a:pt x="49" y="93"/>
                  </a:cubicBezTo>
                  <a:cubicBezTo>
                    <a:pt x="49" y="93"/>
                    <a:pt x="49" y="93"/>
                    <a:pt x="49" y="92"/>
                  </a:cubicBezTo>
                  <a:cubicBezTo>
                    <a:pt x="48" y="92"/>
                    <a:pt x="48" y="92"/>
                    <a:pt x="48" y="92"/>
                  </a:cubicBezTo>
                  <a:cubicBezTo>
                    <a:pt x="48" y="91"/>
                    <a:pt x="48" y="91"/>
                    <a:pt x="49" y="91"/>
                  </a:cubicBezTo>
                  <a:cubicBezTo>
                    <a:pt x="48" y="90"/>
                    <a:pt x="48" y="90"/>
                    <a:pt x="48" y="90"/>
                  </a:cubicBezTo>
                  <a:cubicBezTo>
                    <a:pt x="48" y="88"/>
                    <a:pt x="48" y="88"/>
                    <a:pt x="48" y="88"/>
                  </a:cubicBezTo>
                  <a:cubicBezTo>
                    <a:pt x="48" y="90"/>
                    <a:pt x="48" y="88"/>
                    <a:pt x="48" y="88"/>
                  </a:cubicBezTo>
                  <a:cubicBezTo>
                    <a:pt x="48" y="88"/>
                    <a:pt x="48" y="88"/>
                    <a:pt x="48" y="88"/>
                  </a:cubicBezTo>
                  <a:cubicBezTo>
                    <a:pt x="48" y="88"/>
                    <a:pt x="48" y="88"/>
                    <a:pt x="48" y="88"/>
                  </a:cubicBezTo>
                  <a:cubicBezTo>
                    <a:pt x="48" y="88"/>
                    <a:pt x="48" y="88"/>
                    <a:pt x="48" y="88"/>
                  </a:cubicBezTo>
                  <a:cubicBezTo>
                    <a:pt x="47" y="88"/>
                    <a:pt x="47" y="88"/>
                    <a:pt x="47" y="88"/>
                  </a:cubicBezTo>
                  <a:cubicBezTo>
                    <a:pt x="47" y="87"/>
                    <a:pt x="47" y="87"/>
                    <a:pt x="47" y="87"/>
                  </a:cubicBezTo>
                  <a:cubicBezTo>
                    <a:pt x="46" y="87"/>
                    <a:pt x="46" y="87"/>
                    <a:pt x="46" y="87"/>
                  </a:cubicBezTo>
                  <a:cubicBezTo>
                    <a:pt x="46" y="87"/>
                    <a:pt x="45" y="86"/>
                    <a:pt x="46" y="86"/>
                  </a:cubicBezTo>
                  <a:cubicBezTo>
                    <a:pt x="46" y="87"/>
                    <a:pt x="46" y="87"/>
                    <a:pt x="46" y="87"/>
                  </a:cubicBezTo>
                  <a:cubicBezTo>
                    <a:pt x="46" y="86"/>
                    <a:pt x="47" y="86"/>
                    <a:pt x="46" y="86"/>
                  </a:cubicBezTo>
                  <a:cubicBezTo>
                    <a:pt x="46" y="85"/>
                    <a:pt x="45" y="86"/>
                    <a:pt x="45" y="85"/>
                  </a:cubicBezTo>
                  <a:cubicBezTo>
                    <a:pt x="46" y="85"/>
                    <a:pt x="46" y="85"/>
                    <a:pt x="46" y="85"/>
                  </a:cubicBezTo>
                  <a:cubicBezTo>
                    <a:pt x="46" y="85"/>
                    <a:pt x="46" y="85"/>
                    <a:pt x="46" y="85"/>
                  </a:cubicBezTo>
                  <a:cubicBezTo>
                    <a:pt x="45" y="85"/>
                    <a:pt x="45" y="85"/>
                    <a:pt x="45" y="85"/>
                  </a:cubicBezTo>
                  <a:cubicBezTo>
                    <a:pt x="45" y="85"/>
                    <a:pt x="45" y="85"/>
                    <a:pt x="45" y="85"/>
                  </a:cubicBezTo>
                  <a:cubicBezTo>
                    <a:pt x="45" y="85"/>
                    <a:pt x="45" y="84"/>
                    <a:pt x="44" y="84"/>
                  </a:cubicBezTo>
                  <a:cubicBezTo>
                    <a:pt x="44" y="83"/>
                    <a:pt x="44" y="83"/>
                    <a:pt x="44" y="82"/>
                  </a:cubicBezTo>
                  <a:cubicBezTo>
                    <a:pt x="44" y="82"/>
                    <a:pt x="44" y="82"/>
                    <a:pt x="44" y="82"/>
                  </a:cubicBezTo>
                  <a:cubicBezTo>
                    <a:pt x="43" y="81"/>
                    <a:pt x="43" y="81"/>
                    <a:pt x="43" y="81"/>
                  </a:cubicBezTo>
                  <a:cubicBezTo>
                    <a:pt x="43" y="81"/>
                    <a:pt x="43" y="81"/>
                    <a:pt x="43" y="81"/>
                  </a:cubicBezTo>
                  <a:cubicBezTo>
                    <a:pt x="42" y="80"/>
                    <a:pt x="42" y="80"/>
                    <a:pt x="42" y="80"/>
                  </a:cubicBezTo>
                  <a:cubicBezTo>
                    <a:pt x="42" y="79"/>
                    <a:pt x="43" y="79"/>
                    <a:pt x="42" y="78"/>
                  </a:cubicBezTo>
                  <a:cubicBezTo>
                    <a:pt x="41" y="78"/>
                    <a:pt x="41" y="78"/>
                    <a:pt x="41" y="78"/>
                  </a:cubicBezTo>
                  <a:cubicBezTo>
                    <a:pt x="41" y="77"/>
                    <a:pt x="39" y="76"/>
                    <a:pt x="39" y="75"/>
                  </a:cubicBezTo>
                  <a:cubicBezTo>
                    <a:pt x="39" y="75"/>
                    <a:pt x="39" y="75"/>
                    <a:pt x="39" y="75"/>
                  </a:cubicBezTo>
                  <a:cubicBezTo>
                    <a:pt x="38" y="74"/>
                    <a:pt x="36" y="71"/>
                    <a:pt x="36" y="70"/>
                  </a:cubicBezTo>
                  <a:cubicBezTo>
                    <a:pt x="37" y="70"/>
                    <a:pt x="37" y="69"/>
                    <a:pt x="37" y="69"/>
                  </a:cubicBezTo>
                  <a:cubicBezTo>
                    <a:pt x="36" y="69"/>
                    <a:pt x="37" y="68"/>
                    <a:pt x="36" y="69"/>
                  </a:cubicBezTo>
                  <a:cubicBezTo>
                    <a:pt x="36" y="69"/>
                    <a:pt x="36" y="69"/>
                    <a:pt x="36" y="70"/>
                  </a:cubicBezTo>
                  <a:cubicBezTo>
                    <a:pt x="35" y="69"/>
                    <a:pt x="35" y="67"/>
                    <a:pt x="35" y="67"/>
                  </a:cubicBezTo>
                  <a:cubicBezTo>
                    <a:pt x="35" y="67"/>
                    <a:pt x="35" y="67"/>
                    <a:pt x="35" y="67"/>
                  </a:cubicBezTo>
                  <a:cubicBezTo>
                    <a:pt x="35" y="67"/>
                    <a:pt x="35" y="66"/>
                    <a:pt x="34" y="66"/>
                  </a:cubicBezTo>
                  <a:cubicBezTo>
                    <a:pt x="34" y="66"/>
                    <a:pt x="34" y="66"/>
                    <a:pt x="34" y="66"/>
                  </a:cubicBezTo>
                  <a:cubicBezTo>
                    <a:pt x="34" y="66"/>
                    <a:pt x="34" y="66"/>
                    <a:pt x="34" y="66"/>
                  </a:cubicBezTo>
                  <a:cubicBezTo>
                    <a:pt x="34" y="65"/>
                    <a:pt x="32" y="66"/>
                    <a:pt x="32" y="65"/>
                  </a:cubicBezTo>
                  <a:cubicBezTo>
                    <a:pt x="34" y="65"/>
                    <a:pt x="34" y="65"/>
                    <a:pt x="34" y="65"/>
                  </a:cubicBezTo>
                  <a:cubicBezTo>
                    <a:pt x="32" y="64"/>
                    <a:pt x="31" y="64"/>
                    <a:pt x="31" y="62"/>
                  </a:cubicBezTo>
                  <a:cubicBezTo>
                    <a:pt x="31" y="61"/>
                    <a:pt x="31" y="61"/>
                    <a:pt x="31" y="61"/>
                  </a:cubicBezTo>
                  <a:cubicBezTo>
                    <a:pt x="30" y="61"/>
                    <a:pt x="30" y="61"/>
                    <a:pt x="30" y="61"/>
                  </a:cubicBezTo>
                  <a:cubicBezTo>
                    <a:pt x="30" y="60"/>
                    <a:pt x="30" y="60"/>
                    <a:pt x="30" y="60"/>
                  </a:cubicBezTo>
                  <a:cubicBezTo>
                    <a:pt x="28" y="59"/>
                    <a:pt x="27" y="56"/>
                    <a:pt x="26" y="53"/>
                  </a:cubicBezTo>
                  <a:cubicBezTo>
                    <a:pt x="26" y="53"/>
                    <a:pt x="26" y="53"/>
                    <a:pt x="26" y="53"/>
                  </a:cubicBezTo>
                  <a:cubicBezTo>
                    <a:pt x="26" y="53"/>
                    <a:pt x="26" y="53"/>
                    <a:pt x="26" y="53"/>
                  </a:cubicBezTo>
                  <a:cubicBezTo>
                    <a:pt x="26" y="53"/>
                    <a:pt x="26" y="52"/>
                    <a:pt x="27" y="53"/>
                  </a:cubicBezTo>
                  <a:cubicBezTo>
                    <a:pt x="27" y="52"/>
                    <a:pt x="26" y="52"/>
                    <a:pt x="25" y="51"/>
                  </a:cubicBezTo>
                  <a:cubicBezTo>
                    <a:pt x="25" y="52"/>
                    <a:pt x="26" y="52"/>
                    <a:pt x="25" y="52"/>
                  </a:cubicBezTo>
                  <a:cubicBezTo>
                    <a:pt x="25" y="52"/>
                    <a:pt x="25" y="51"/>
                    <a:pt x="23" y="51"/>
                  </a:cubicBezTo>
                  <a:cubicBezTo>
                    <a:pt x="23" y="50"/>
                    <a:pt x="25" y="50"/>
                    <a:pt x="25" y="50"/>
                  </a:cubicBezTo>
                  <a:cubicBezTo>
                    <a:pt x="23" y="50"/>
                    <a:pt x="23" y="50"/>
                    <a:pt x="23" y="50"/>
                  </a:cubicBezTo>
                  <a:cubicBezTo>
                    <a:pt x="25" y="49"/>
                    <a:pt x="27" y="51"/>
                    <a:pt x="27" y="49"/>
                  </a:cubicBezTo>
                  <a:cubicBezTo>
                    <a:pt x="27" y="49"/>
                    <a:pt x="27" y="49"/>
                    <a:pt x="27" y="49"/>
                  </a:cubicBezTo>
                  <a:cubicBezTo>
                    <a:pt x="27" y="48"/>
                    <a:pt x="28" y="50"/>
                    <a:pt x="28" y="49"/>
                  </a:cubicBezTo>
                  <a:cubicBezTo>
                    <a:pt x="27" y="48"/>
                    <a:pt x="26" y="48"/>
                    <a:pt x="26" y="49"/>
                  </a:cubicBezTo>
                  <a:cubicBezTo>
                    <a:pt x="25" y="48"/>
                    <a:pt x="23" y="49"/>
                    <a:pt x="23" y="48"/>
                  </a:cubicBezTo>
                  <a:cubicBezTo>
                    <a:pt x="23" y="48"/>
                    <a:pt x="23" y="49"/>
                    <a:pt x="25" y="49"/>
                  </a:cubicBezTo>
                  <a:cubicBezTo>
                    <a:pt x="25" y="48"/>
                    <a:pt x="23" y="48"/>
                    <a:pt x="23" y="47"/>
                  </a:cubicBezTo>
                  <a:cubicBezTo>
                    <a:pt x="23" y="48"/>
                    <a:pt x="22" y="48"/>
                    <a:pt x="22" y="47"/>
                  </a:cubicBezTo>
                  <a:cubicBezTo>
                    <a:pt x="22" y="47"/>
                    <a:pt x="22" y="47"/>
                    <a:pt x="22" y="47"/>
                  </a:cubicBezTo>
                  <a:cubicBezTo>
                    <a:pt x="22" y="47"/>
                    <a:pt x="22" y="47"/>
                    <a:pt x="22" y="47"/>
                  </a:cubicBezTo>
                  <a:cubicBezTo>
                    <a:pt x="21" y="47"/>
                    <a:pt x="22" y="47"/>
                    <a:pt x="21" y="47"/>
                  </a:cubicBezTo>
                  <a:cubicBezTo>
                    <a:pt x="21" y="45"/>
                    <a:pt x="22" y="47"/>
                    <a:pt x="22" y="45"/>
                  </a:cubicBezTo>
                  <a:cubicBezTo>
                    <a:pt x="22" y="45"/>
                    <a:pt x="21" y="44"/>
                    <a:pt x="20" y="45"/>
                  </a:cubicBezTo>
                  <a:cubicBezTo>
                    <a:pt x="21" y="44"/>
                    <a:pt x="21" y="44"/>
                    <a:pt x="21" y="44"/>
                  </a:cubicBezTo>
                  <a:cubicBezTo>
                    <a:pt x="21" y="44"/>
                    <a:pt x="20" y="44"/>
                    <a:pt x="21" y="43"/>
                  </a:cubicBezTo>
                  <a:cubicBezTo>
                    <a:pt x="20" y="43"/>
                    <a:pt x="20" y="43"/>
                    <a:pt x="20" y="43"/>
                  </a:cubicBezTo>
                  <a:cubicBezTo>
                    <a:pt x="20" y="43"/>
                    <a:pt x="20" y="43"/>
                    <a:pt x="20" y="42"/>
                  </a:cubicBezTo>
                  <a:cubicBezTo>
                    <a:pt x="19" y="41"/>
                    <a:pt x="19" y="41"/>
                    <a:pt x="19" y="41"/>
                  </a:cubicBezTo>
                  <a:cubicBezTo>
                    <a:pt x="19" y="41"/>
                    <a:pt x="19" y="40"/>
                    <a:pt x="18" y="40"/>
                  </a:cubicBezTo>
                  <a:cubicBezTo>
                    <a:pt x="18" y="41"/>
                    <a:pt x="19" y="41"/>
                    <a:pt x="19" y="42"/>
                  </a:cubicBezTo>
                  <a:cubicBezTo>
                    <a:pt x="19" y="41"/>
                    <a:pt x="18" y="41"/>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8" y="40"/>
                    <a:pt x="17" y="39"/>
                  </a:cubicBezTo>
                  <a:cubicBezTo>
                    <a:pt x="18" y="39"/>
                    <a:pt x="18" y="39"/>
                    <a:pt x="18" y="39"/>
                  </a:cubicBezTo>
                  <a:cubicBezTo>
                    <a:pt x="18" y="39"/>
                    <a:pt x="18" y="39"/>
                    <a:pt x="17" y="38"/>
                  </a:cubicBezTo>
                  <a:cubicBezTo>
                    <a:pt x="17" y="38"/>
                    <a:pt x="16" y="38"/>
                    <a:pt x="16" y="39"/>
                  </a:cubicBezTo>
                  <a:cubicBezTo>
                    <a:pt x="15" y="38"/>
                    <a:pt x="16" y="38"/>
                    <a:pt x="15" y="38"/>
                  </a:cubicBezTo>
                  <a:cubicBezTo>
                    <a:pt x="16" y="38"/>
                    <a:pt x="16" y="38"/>
                    <a:pt x="16" y="38"/>
                  </a:cubicBezTo>
                  <a:cubicBezTo>
                    <a:pt x="17" y="38"/>
                    <a:pt x="17" y="36"/>
                    <a:pt x="16" y="36"/>
                  </a:cubicBezTo>
                  <a:cubicBezTo>
                    <a:pt x="16" y="35"/>
                    <a:pt x="15" y="35"/>
                    <a:pt x="15" y="36"/>
                  </a:cubicBezTo>
                  <a:cubicBezTo>
                    <a:pt x="15" y="35"/>
                    <a:pt x="15" y="35"/>
                    <a:pt x="15" y="35"/>
                  </a:cubicBezTo>
                  <a:cubicBezTo>
                    <a:pt x="15" y="34"/>
                    <a:pt x="15" y="35"/>
                    <a:pt x="14" y="35"/>
                  </a:cubicBezTo>
                  <a:cubicBezTo>
                    <a:pt x="15" y="34"/>
                    <a:pt x="15" y="33"/>
                    <a:pt x="15" y="33"/>
                  </a:cubicBezTo>
                  <a:cubicBezTo>
                    <a:pt x="16" y="33"/>
                    <a:pt x="16" y="33"/>
                    <a:pt x="16" y="33"/>
                  </a:cubicBezTo>
                  <a:cubicBezTo>
                    <a:pt x="16" y="33"/>
                    <a:pt x="16" y="33"/>
                    <a:pt x="16" y="33"/>
                  </a:cubicBezTo>
                  <a:cubicBezTo>
                    <a:pt x="16" y="33"/>
                    <a:pt x="16" y="33"/>
                    <a:pt x="17" y="33"/>
                  </a:cubicBezTo>
                  <a:cubicBezTo>
                    <a:pt x="16" y="32"/>
                    <a:pt x="16" y="32"/>
                    <a:pt x="16" y="32"/>
                  </a:cubicBezTo>
                  <a:cubicBezTo>
                    <a:pt x="15" y="33"/>
                    <a:pt x="14" y="32"/>
                    <a:pt x="13" y="33"/>
                  </a:cubicBezTo>
                  <a:cubicBezTo>
                    <a:pt x="12" y="32"/>
                    <a:pt x="15" y="31"/>
                    <a:pt x="13" y="30"/>
                  </a:cubicBezTo>
                  <a:cubicBezTo>
                    <a:pt x="13" y="31"/>
                    <a:pt x="12" y="30"/>
                    <a:pt x="12" y="31"/>
                  </a:cubicBezTo>
                  <a:cubicBezTo>
                    <a:pt x="12" y="30"/>
                    <a:pt x="11" y="31"/>
                    <a:pt x="11" y="30"/>
                  </a:cubicBezTo>
                  <a:cubicBezTo>
                    <a:pt x="12" y="30"/>
                    <a:pt x="12" y="29"/>
                    <a:pt x="13" y="29"/>
                  </a:cubicBezTo>
                  <a:cubicBezTo>
                    <a:pt x="12" y="29"/>
                    <a:pt x="13" y="30"/>
                    <a:pt x="13" y="30"/>
                  </a:cubicBezTo>
                  <a:cubicBezTo>
                    <a:pt x="13" y="30"/>
                    <a:pt x="14" y="30"/>
                    <a:pt x="13" y="29"/>
                  </a:cubicBezTo>
                  <a:cubicBezTo>
                    <a:pt x="13" y="27"/>
                    <a:pt x="13" y="27"/>
                    <a:pt x="12" y="27"/>
                  </a:cubicBezTo>
                  <a:cubicBezTo>
                    <a:pt x="12" y="29"/>
                    <a:pt x="13" y="29"/>
                    <a:pt x="12" y="29"/>
                  </a:cubicBezTo>
                  <a:cubicBezTo>
                    <a:pt x="11" y="27"/>
                    <a:pt x="12" y="26"/>
                    <a:pt x="11" y="27"/>
                  </a:cubicBezTo>
                  <a:cubicBezTo>
                    <a:pt x="11" y="27"/>
                    <a:pt x="11" y="29"/>
                    <a:pt x="10" y="29"/>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10" y="26"/>
                  </a:cubicBezTo>
                  <a:cubicBezTo>
                    <a:pt x="10" y="26"/>
                    <a:pt x="10" y="26"/>
                    <a:pt x="10" y="26"/>
                  </a:cubicBezTo>
                  <a:cubicBezTo>
                    <a:pt x="10" y="26"/>
                    <a:pt x="11" y="25"/>
                    <a:pt x="10" y="24"/>
                  </a:cubicBezTo>
                  <a:cubicBezTo>
                    <a:pt x="9" y="24"/>
                    <a:pt x="9" y="24"/>
                    <a:pt x="9" y="25"/>
                  </a:cubicBezTo>
                  <a:cubicBezTo>
                    <a:pt x="8" y="24"/>
                    <a:pt x="8" y="23"/>
                    <a:pt x="8" y="23"/>
                  </a:cubicBezTo>
                  <a:cubicBezTo>
                    <a:pt x="8" y="23"/>
                    <a:pt x="8" y="22"/>
                    <a:pt x="8" y="22"/>
                  </a:cubicBezTo>
                  <a:cubicBezTo>
                    <a:pt x="9" y="24"/>
                    <a:pt x="9" y="24"/>
                    <a:pt x="9" y="24"/>
                  </a:cubicBezTo>
                  <a:cubicBezTo>
                    <a:pt x="10" y="23"/>
                    <a:pt x="10" y="25"/>
                    <a:pt x="11" y="25"/>
                  </a:cubicBezTo>
                  <a:cubicBezTo>
                    <a:pt x="10" y="24"/>
                    <a:pt x="11" y="23"/>
                    <a:pt x="12" y="23"/>
                  </a:cubicBezTo>
                  <a:cubicBezTo>
                    <a:pt x="12" y="23"/>
                    <a:pt x="11" y="23"/>
                    <a:pt x="11" y="22"/>
                  </a:cubicBezTo>
                  <a:cubicBezTo>
                    <a:pt x="10" y="23"/>
                    <a:pt x="11" y="23"/>
                    <a:pt x="10" y="23"/>
                  </a:cubicBezTo>
                  <a:cubicBezTo>
                    <a:pt x="10" y="22"/>
                    <a:pt x="9" y="21"/>
                    <a:pt x="8" y="21"/>
                  </a:cubicBezTo>
                  <a:cubicBezTo>
                    <a:pt x="9" y="21"/>
                    <a:pt x="9" y="21"/>
                    <a:pt x="9" y="21"/>
                  </a:cubicBezTo>
                  <a:cubicBezTo>
                    <a:pt x="8" y="20"/>
                    <a:pt x="8" y="19"/>
                    <a:pt x="8" y="17"/>
                  </a:cubicBezTo>
                  <a:cubicBezTo>
                    <a:pt x="8" y="19"/>
                    <a:pt x="7" y="16"/>
                    <a:pt x="7" y="17"/>
                  </a:cubicBezTo>
                  <a:cubicBezTo>
                    <a:pt x="7" y="18"/>
                    <a:pt x="7" y="19"/>
                    <a:pt x="6" y="19"/>
                  </a:cubicBezTo>
                  <a:cubicBezTo>
                    <a:pt x="6" y="18"/>
                    <a:pt x="6" y="18"/>
                    <a:pt x="6" y="18"/>
                  </a:cubicBezTo>
                  <a:cubicBezTo>
                    <a:pt x="6" y="18"/>
                    <a:pt x="7" y="17"/>
                    <a:pt x="6" y="17"/>
                  </a:cubicBezTo>
                  <a:cubicBezTo>
                    <a:pt x="7" y="18"/>
                    <a:pt x="7" y="17"/>
                    <a:pt x="8" y="16"/>
                  </a:cubicBezTo>
                  <a:cubicBezTo>
                    <a:pt x="7" y="16"/>
                    <a:pt x="8" y="16"/>
                    <a:pt x="8" y="15"/>
                  </a:cubicBezTo>
                  <a:cubicBezTo>
                    <a:pt x="7" y="15"/>
                    <a:pt x="6" y="14"/>
                    <a:pt x="4" y="13"/>
                  </a:cubicBezTo>
                  <a:cubicBezTo>
                    <a:pt x="4" y="12"/>
                    <a:pt x="3" y="12"/>
                    <a:pt x="2" y="10"/>
                  </a:cubicBezTo>
                  <a:cubicBezTo>
                    <a:pt x="2" y="9"/>
                    <a:pt x="3" y="9"/>
                    <a:pt x="3" y="8"/>
                  </a:cubicBezTo>
                  <a:cubicBezTo>
                    <a:pt x="3" y="8"/>
                    <a:pt x="3" y="9"/>
                    <a:pt x="2" y="8"/>
                  </a:cubicBezTo>
                  <a:cubicBezTo>
                    <a:pt x="3" y="8"/>
                    <a:pt x="3" y="8"/>
                    <a:pt x="3" y="8"/>
                  </a:cubicBezTo>
                  <a:cubicBezTo>
                    <a:pt x="2" y="8"/>
                    <a:pt x="2" y="6"/>
                    <a:pt x="2" y="6"/>
                  </a:cubicBezTo>
                  <a:cubicBezTo>
                    <a:pt x="2" y="6"/>
                    <a:pt x="2" y="6"/>
                    <a:pt x="2" y="6"/>
                  </a:cubicBezTo>
                  <a:cubicBezTo>
                    <a:pt x="2" y="6"/>
                    <a:pt x="2" y="6"/>
                    <a:pt x="2" y="6"/>
                  </a:cubicBezTo>
                  <a:cubicBezTo>
                    <a:pt x="2" y="6"/>
                    <a:pt x="2" y="5"/>
                    <a:pt x="2" y="6"/>
                  </a:cubicBezTo>
                  <a:cubicBezTo>
                    <a:pt x="2" y="5"/>
                    <a:pt x="2" y="5"/>
                    <a:pt x="2" y="5"/>
                  </a:cubicBezTo>
                  <a:cubicBezTo>
                    <a:pt x="2" y="5"/>
                    <a:pt x="2" y="5"/>
                    <a:pt x="2" y="5"/>
                  </a:cubicBezTo>
                  <a:cubicBezTo>
                    <a:pt x="1" y="5"/>
                    <a:pt x="1" y="4"/>
                    <a:pt x="0" y="3"/>
                  </a:cubicBezTo>
                  <a:cubicBezTo>
                    <a:pt x="0" y="1"/>
                    <a:pt x="0" y="1"/>
                    <a:pt x="0" y="1"/>
                  </a:cubicBezTo>
                  <a:cubicBezTo>
                    <a:pt x="0" y="1"/>
                    <a:pt x="0" y="1"/>
                    <a:pt x="0" y="1"/>
                  </a:cubicBezTo>
                  <a:cubicBezTo>
                    <a:pt x="0" y="0"/>
                    <a:pt x="0" y="0"/>
                    <a:pt x="0" y="0"/>
                  </a:cubicBezTo>
                  <a:cubicBezTo>
                    <a:pt x="2" y="1"/>
                    <a:pt x="2" y="1"/>
                    <a:pt x="2" y="1"/>
                  </a:cubicBezTo>
                  <a:cubicBezTo>
                    <a:pt x="2" y="3"/>
                    <a:pt x="1" y="1"/>
                    <a:pt x="1" y="1"/>
                  </a:cubicBezTo>
                  <a:cubicBezTo>
                    <a:pt x="0" y="3"/>
                    <a:pt x="1" y="4"/>
                    <a:pt x="2" y="4"/>
                  </a:cubicBezTo>
                  <a:cubicBezTo>
                    <a:pt x="1" y="3"/>
                    <a:pt x="1" y="3"/>
                    <a:pt x="1" y="3"/>
                  </a:cubicBezTo>
                  <a:cubicBezTo>
                    <a:pt x="2" y="3"/>
                    <a:pt x="2" y="3"/>
                    <a:pt x="2" y="3"/>
                  </a:cubicBezTo>
                  <a:cubicBezTo>
                    <a:pt x="2" y="3"/>
                    <a:pt x="2" y="3"/>
                    <a:pt x="2" y="3"/>
                  </a:cubicBezTo>
                  <a:cubicBezTo>
                    <a:pt x="2" y="3"/>
                    <a:pt x="2" y="3"/>
                    <a:pt x="2" y="4"/>
                  </a:cubicBezTo>
                  <a:cubicBezTo>
                    <a:pt x="2" y="4"/>
                    <a:pt x="2" y="4"/>
                    <a:pt x="2" y="4"/>
                  </a:cubicBezTo>
                  <a:cubicBezTo>
                    <a:pt x="2" y="4"/>
                    <a:pt x="3" y="4"/>
                    <a:pt x="3" y="5"/>
                  </a:cubicBezTo>
                  <a:cubicBezTo>
                    <a:pt x="3" y="5"/>
                    <a:pt x="4" y="6"/>
                    <a:pt x="6" y="7"/>
                  </a:cubicBezTo>
                  <a:cubicBezTo>
                    <a:pt x="4" y="7"/>
                    <a:pt x="3" y="6"/>
                    <a:pt x="3" y="6"/>
                  </a:cubicBezTo>
                  <a:cubicBezTo>
                    <a:pt x="3" y="7"/>
                    <a:pt x="3" y="7"/>
                    <a:pt x="3" y="7"/>
                  </a:cubicBezTo>
                  <a:cubicBezTo>
                    <a:pt x="4" y="7"/>
                    <a:pt x="6" y="7"/>
                    <a:pt x="6" y="8"/>
                  </a:cubicBezTo>
                  <a:cubicBezTo>
                    <a:pt x="6" y="8"/>
                    <a:pt x="6" y="8"/>
                    <a:pt x="6" y="8"/>
                  </a:cubicBezTo>
                  <a:cubicBezTo>
                    <a:pt x="6" y="9"/>
                    <a:pt x="7" y="8"/>
                    <a:pt x="7" y="9"/>
                  </a:cubicBezTo>
                  <a:cubicBezTo>
                    <a:pt x="8" y="12"/>
                    <a:pt x="8" y="12"/>
                    <a:pt x="9" y="13"/>
                  </a:cubicBezTo>
                  <a:cubicBezTo>
                    <a:pt x="8" y="14"/>
                    <a:pt x="8" y="14"/>
                    <a:pt x="8" y="14"/>
                  </a:cubicBezTo>
                  <a:cubicBezTo>
                    <a:pt x="9" y="14"/>
                    <a:pt x="10" y="16"/>
                    <a:pt x="11" y="16"/>
                  </a:cubicBezTo>
                  <a:cubicBezTo>
                    <a:pt x="11" y="18"/>
                    <a:pt x="13" y="19"/>
                    <a:pt x="12" y="20"/>
                  </a:cubicBezTo>
                  <a:cubicBezTo>
                    <a:pt x="14" y="22"/>
                    <a:pt x="16" y="24"/>
                    <a:pt x="17" y="26"/>
                  </a:cubicBezTo>
                  <a:cubicBezTo>
                    <a:pt x="16" y="26"/>
                    <a:pt x="16" y="26"/>
                    <a:pt x="16" y="26"/>
                  </a:cubicBezTo>
                  <a:cubicBezTo>
                    <a:pt x="17" y="26"/>
                    <a:pt x="16" y="27"/>
                    <a:pt x="16" y="27"/>
                  </a:cubicBezTo>
                  <a:cubicBezTo>
                    <a:pt x="17" y="26"/>
                    <a:pt x="17" y="27"/>
                    <a:pt x="18" y="27"/>
                  </a:cubicBezTo>
                  <a:cubicBezTo>
                    <a:pt x="18" y="30"/>
                    <a:pt x="20" y="31"/>
                    <a:pt x="21" y="32"/>
                  </a:cubicBezTo>
                  <a:cubicBezTo>
                    <a:pt x="20" y="32"/>
                    <a:pt x="20" y="32"/>
                    <a:pt x="20" y="32"/>
                  </a:cubicBezTo>
                  <a:cubicBezTo>
                    <a:pt x="22" y="33"/>
                    <a:pt x="22" y="33"/>
                    <a:pt x="22" y="35"/>
                  </a:cubicBezTo>
                  <a:cubicBezTo>
                    <a:pt x="22" y="35"/>
                    <a:pt x="22" y="35"/>
                    <a:pt x="22" y="36"/>
                  </a:cubicBezTo>
                  <a:cubicBezTo>
                    <a:pt x="22" y="36"/>
                    <a:pt x="22" y="36"/>
                    <a:pt x="23" y="38"/>
                  </a:cubicBezTo>
                  <a:cubicBezTo>
                    <a:pt x="25" y="39"/>
                    <a:pt x="25" y="40"/>
                    <a:pt x="26" y="40"/>
                  </a:cubicBezTo>
                  <a:cubicBezTo>
                    <a:pt x="28" y="43"/>
                    <a:pt x="28" y="47"/>
                    <a:pt x="31" y="48"/>
                  </a:cubicBezTo>
                  <a:cubicBezTo>
                    <a:pt x="30" y="49"/>
                    <a:pt x="30" y="49"/>
                    <a:pt x="30" y="49"/>
                  </a:cubicBezTo>
                  <a:cubicBezTo>
                    <a:pt x="34" y="51"/>
                    <a:pt x="35" y="55"/>
                    <a:pt x="36" y="57"/>
                  </a:cubicBezTo>
                  <a:cubicBezTo>
                    <a:pt x="35" y="58"/>
                    <a:pt x="35" y="58"/>
                    <a:pt x="35" y="58"/>
                  </a:cubicBezTo>
                  <a:cubicBezTo>
                    <a:pt x="35" y="58"/>
                    <a:pt x="36" y="59"/>
                    <a:pt x="37" y="59"/>
                  </a:cubicBezTo>
                  <a:cubicBezTo>
                    <a:pt x="37" y="60"/>
                    <a:pt x="38" y="60"/>
                    <a:pt x="38" y="60"/>
                  </a:cubicBezTo>
                  <a:cubicBezTo>
                    <a:pt x="38" y="61"/>
                    <a:pt x="39" y="61"/>
                    <a:pt x="39" y="61"/>
                  </a:cubicBezTo>
                  <a:cubicBezTo>
                    <a:pt x="40" y="64"/>
                    <a:pt x="40" y="65"/>
                    <a:pt x="41" y="66"/>
                  </a:cubicBezTo>
                  <a:cubicBezTo>
                    <a:pt x="41" y="66"/>
                    <a:pt x="41" y="66"/>
                    <a:pt x="41" y="66"/>
                  </a:cubicBezTo>
                  <a:cubicBezTo>
                    <a:pt x="40" y="66"/>
                    <a:pt x="40" y="66"/>
                    <a:pt x="40" y="66"/>
                  </a:cubicBezTo>
                  <a:cubicBezTo>
                    <a:pt x="41" y="67"/>
                    <a:pt x="41" y="67"/>
                    <a:pt x="42" y="67"/>
                  </a:cubicBezTo>
                  <a:cubicBezTo>
                    <a:pt x="42" y="68"/>
                    <a:pt x="45" y="70"/>
                    <a:pt x="45" y="73"/>
                  </a:cubicBezTo>
                  <a:cubicBezTo>
                    <a:pt x="45" y="71"/>
                    <a:pt x="45" y="73"/>
                    <a:pt x="46" y="73"/>
                  </a:cubicBezTo>
                  <a:cubicBezTo>
                    <a:pt x="46" y="74"/>
                    <a:pt x="47" y="75"/>
                    <a:pt x="48" y="76"/>
                  </a:cubicBezTo>
                  <a:cubicBezTo>
                    <a:pt x="47" y="76"/>
                    <a:pt x="47" y="76"/>
                    <a:pt x="47" y="76"/>
                  </a:cubicBezTo>
                  <a:cubicBezTo>
                    <a:pt x="48" y="77"/>
                    <a:pt x="48" y="76"/>
                    <a:pt x="48" y="76"/>
                  </a:cubicBezTo>
                  <a:cubicBezTo>
                    <a:pt x="49" y="78"/>
                    <a:pt x="49" y="81"/>
                    <a:pt x="51" y="83"/>
                  </a:cubicBezTo>
                  <a:cubicBezTo>
                    <a:pt x="54" y="87"/>
                    <a:pt x="55" y="91"/>
                    <a:pt x="57" y="94"/>
                  </a:cubicBezTo>
                  <a:cubicBezTo>
                    <a:pt x="57" y="94"/>
                    <a:pt x="57" y="94"/>
                    <a:pt x="57" y="94"/>
                  </a:cubicBezTo>
                  <a:cubicBezTo>
                    <a:pt x="58" y="94"/>
                    <a:pt x="58" y="96"/>
                    <a:pt x="59" y="96"/>
                  </a:cubicBezTo>
                  <a:cubicBezTo>
                    <a:pt x="59" y="97"/>
                    <a:pt x="60" y="99"/>
                    <a:pt x="59" y="99"/>
                  </a:cubicBezTo>
                  <a:cubicBezTo>
                    <a:pt x="60" y="99"/>
                    <a:pt x="60" y="101"/>
                    <a:pt x="62" y="101"/>
                  </a:cubicBezTo>
                  <a:cubicBezTo>
                    <a:pt x="62" y="101"/>
                    <a:pt x="62" y="101"/>
                    <a:pt x="62" y="101"/>
                  </a:cubicBezTo>
                  <a:cubicBezTo>
                    <a:pt x="62" y="103"/>
                    <a:pt x="63" y="104"/>
                    <a:pt x="64" y="105"/>
                  </a:cubicBezTo>
                  <a:cubicBezTo>
                    <a:pt x="63" y="105"/>
                    <a:pt x="63" y="105"/>
                    <a:pt x="63" y="105"/>
                  </a:cubicBezTo>
                  <a:cubicBezTo>
                    <a:pt x="63" y="106"/>
                    <a:pt x="65" y="106"/>
                    <a:pt x="64" y="108"/>
                  </a:cubicBezTo>
                  <a:cubicBezTo>
                    <a:pt x="64" y="108"/>
                    <a:pt x="64" y="108"/>
                    <a:pt x="64" y="106"/>
                  </a:cubicBezTo>
                  <a:cubicBezTo>
                    <a:pt x="66" y="110"/>
                    <a:pt x="68" y="113"/>
                    <a:pt x="69" y="115"/>
                  </a:cubicBezTo>
                  <a:cubicBezTo>
                    <a:pt x="70" y="119"/>
                    <a:pt x="68" y="117"/>
                    <a:pt x="70" y="118"/>
                  </a:cubicBezTo>
                  <a:cubicBezTo>
                    <a:pt x="69" y="119"/>
                    <a:pt x="70" y="118"/>
                    <a:pt x="70" y="118"/>
                  </a:cubicBezTo>
                  <a:cubicBezTo>
                    <a:pt x="72" y="119"/>
                    <a:pt x="69" y="120"/>
                    <a:pt x="70" y="120"/>
                  </a:cubicBezTo>
                  <a:cubicBezTo>
                    <a:pt x="72" y="120"/>
                    <a:pt x="72" y="121"/>
                    <a:pt x="72" y="120"/>
                  </a:cubicBezTo>
                  <a:cubicBezTo>
                    <a:pt x="72" y="122"/>
                    <a:pt x="72" y="122"/>
                    <a:pt x="73" y="122"/>
                  </a:cubicBezTo>
                  <a:cubicBezTo>
                    <a:pt x="73" y="123"/>
                    <a:pt x="73" y="123"/>
                    <a:pt x="73" y="123"/>
                  </a:cubicBezTo>
                  <a:cubicBezTo>
                    <a:pt x="75" y="123"/>
                    <a:pt x="75" y="126"/>
                    <a:pt x="76" y="127"/>
                  </a:cubicBezTo>
                  <a:cubicBezTo>
                    <a:pt x="81" y="133"/>
                    <a:pt x="85" y="139"/>
                    <a:pt x="88" y="146"/>
                  </a:cubicBezTo>
                  <a:cubicBezTo>
                    <a:pt x="93" y="154"/>
                    <a:pt x="96" y="159"/>
                    <a:pt x="101" y="167"/>
                  </a:cubicBezTo>
                  <a:cubicBezTo>
                    <a:pt x="101" y="170"/>
                    <a:pt x="101" y="170"/>
                    <a:pt x="102" y="171"/>
                  </a:cubicBezTo>
                  <a:cubicBezTo>
                    <a:pt x="102" y="171"/>
                    <a:pt x="102" y="170"/>
                    <a:pt x="102" y="171"/>
                  </a:cubicBezTo>
                  <a:cubicBezTo>
                    <a:pt x="102" y="170"/>
                    <a:pt x="102" y="172"/>
                    <a:pt x="102" y="172"/>
                  </a:cubicBezTo>
                  <a:cubicBezTo>
                    <a:pt x="104" y="174"/>
                    <a:pt x="105" y="176"/>
                    <a:pt x="107" y="179"/>
                  </a:cubicBezTo>
                  <a:cubicBezTo>
                    <a:pt x="107" y="179"/>
                    <a:pt x="106" y="179"/>
                    <a:pt x="106" y="180"/>
                  </a:cubicBezTo>
                  <a:cubicBezTo>
                    <a:pt x="107" y="180"/>
                    <a:pt x="107" y="180"/>
                    <a:pt x="107" y="180"/>
                  </a:cubicBezTo>
                  <a:cubicBezTo>
                    <a:pt x="107" y="180"/>
                    <a:pt x="107" y="180"/>
                    <a:pt x="107" y="180"/>
                  </a:cubicBezTo>
                  <a:cubicBezTo>
                    <a:pt x="107" y="180"/>
                    <a:pt x="108" y="181"/>
                    <a:pt x="108" y="180"/>
                  </a:cubicBezTo>
                  <a:cubicBezTo>
                    <a:pt x="112" y="187"/>
                    <a:pt x="115" y="193"/>
                    <a:pt x="119" y="200"/>
                  </a:cubicBezTo>
                  <a:cubicBezTo>
                    <a:pt x="119" y="201"/>
                    <a:pt x="121" y="203"/>
                    <a:pt x="122" y="205"/>
                  </a:cubicBezTo>
                  <a:cubicBezTo>
                    <a:pt x="123" y="211"/>
                    <a:pt x="125" y="216"/>
                    <a:pt x="129" y="219"/>
                  </a:cubicBezTo>
                  <a:cubicBezTo>
                    <a:pt x="129" y="219"/>
                    <a:pt x="128" y="220"/>
                    <a:pt x="125" y="218"/>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 name="Google Shape;322;p199"/>
            <p:cNvSpPr/>
            <p:nvPr/>
          </p:nvSpPr>
          <p:spPr>
            <a:xfrm>
              <a:off x="3610" y="375"/>
              <a:ext cx="232" cy="444"/>
            </a:xfrm>
            <a:custGeom>
              <a:avLst/>
              <a:gdLst/>
              <a:ahLst/>
              <a:cxnLst/>
              <a:rect l="l" t="t" r="r" b="b"/>
              <a:pathLst>
                <a:path w="98" h="188" extrusionOk="0">
                  <a:moveTo>
                    <a:pt x="61" y="4"/>
                  </a:moveTo>
                  <a:cubicBezTo>
                    <a:pt x="51" y="0"/>
                    <a:pt x="0" y="79"/>
                    <a:pt x="14" y="188"/>
                  </a:cubicBezTo>
                  <a:cubicBezTo>
                    <a:pt x="32" y="183"/>
                    <a:pt x="79" y="116"/>
                    <a:pt x="79" y="116"/>
                  </a:cubicBezTo>
                  <a:cubicBezTo>
                    <a:pt x="79" y="116"/>
                    <a:pt x="98" y="18"/>
                    <a:pt x="61"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 name="Google Shape;323;p199"/>
            <p:cNvSpPr/>
            <p:nvPr/>
          </p:nvSpPr>
          <p:spPr>
            <a:xfrm>
              <a:off x="3712" y="387"/>
              <a:ext cx="118" cy="371"/>
            </a:xfrm>
            <a:custGeom>
              <a:avLst/>
              <a:gdLst/>
              <a:ahLst/>
              <a:cxnLst/>
              <a:rect l="l" t="t" r="r" b="b"/>
              <a:pathLst>
                <a:path w="50" h="157" extrusionOk="0">
                  <a:moveTo>
                    <a:pt x="18" y="0"/>
                  </a:moveTo>
                  <a:cubicBezTo>
                    <a:pt x="0" y="157"/>
                    <a:pt x="0" y="157"/>
                    <a:pt x="0" y="157"/>
                  </a:cubicBezTo>
                  <a:cubicBezTo>
                    <a:pt x="0" y="157"/>
                    <a:pt x="28" y="132"/>
                    <a:pt x="36" y="111"/>
                  </a:cubicBezTo>
                  <a:cubicBezTo>
                    <a:pt x="43" y="88"/>
                    <a:pt x="50" y="12"/>
                    <a:pt x="1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 name="Google Shape;324;p199"/>
            <p:cNvSpPr/>
            <p:nvPr/>
          </p:nvSpPr>
          <p:spPr>
            <a:xfrm>
              <a:off x="3627" y="1757"/>
              <a:ext cx="252" cy="498"/>
            </a:xfrm>
            <a:custGeom>
              <a:avLst/>
              <a:gdLst/>
              <a:ahLst/>
              <a:cxnLst/>
              <a:rect l="l" t="t" r="r" b="b"/>
              <a:pathLst>
                <a:path w="107" h="211" extrusionOk="0">
                  <a:moveTo>
                    <a:pt x="67" y="4"/>
                  </a:moveTo>
                  <a:cubicBezTo>
                    <a:pt x="57" y="0"/>
                    <a:pt x="0" y="88"/>
                    <a:pt x="16" y="211"/>
                  </a:cubicBezTo>
                  <a:cubicBezTo>
                    <a:pt x="34" y="205"/>
                    <a:pt x="87" y="130"/>
                    <a:pt x="87" y="130"/>
                  </a:cubicBezTo>
                  <a:cubicBezTo>
                    <a:pt x="87" y="130"/>
                    <a:pt x="107" y="20"/>
                    <a:pt x="67"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 name="Google Shape;325;p199"/>
            <p:cNvSpPr/>
            <p:nvPr/>
          </p:nvSpPr>
          <p:spPr>
            <a:xfrm>
              <a:off x="3740" y="1766"/>
              <a:ext cx="128" cy="416"/>
            </a:xfrm>
            <a:custGeom>
              <a:avLst/>
              <a:gdLst/>
              <a:ahLst/>
              <a:cxnLst/>
              <a:rect l="l" t="t" r="r" b="b"/>
              <a:pathLst>
                <a:path w="54" h="176" extrusionOk="0">
                  <a:moveTo>
                    <a:pt x="19" y="0"/>
                  </a:moveTo>
                  <a:cubicBezTo>
                    <a:pt x="0" y="176"/>
                    <a:pt x="0" y="176"/>
                    <a:pt x="0" y="176"/>
                  </a:cubicBezTo>
                  <a:cubicBezTo>
                    <a:pt x="0" y="176"/>
                    <a:pt x="30" y="149"/>
                    <a:pt x="38" y="125"/>
                  </a:cubicBezTo>
                  <a:cubicBezTo>
                    <a:pt x="46" y="100"/>
                    <a:pt x="54" y="13"/>
                    <a:pt x="19"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 name="Google Shape;326;p199"/>
            <p:cNvSpPr/>
            <p:nvPr/>
          </p:nvSpPr>
          <p:spPr>
            <a:xfrm>
              <a:off x="3608" y="3016"/>
              <a:ext cx="255" cy="498"/>
            </a:xfrm>
            <a:custGeom>
              <a:avLst/>
              <a:gdLst/>
              <a:ahLst/>
              <a:cxnLst/>
              <a:rect l="l" t="t" r="r" b="b"/>
              <a:pathLst>
                <a:path w="108" h="211" extrusionOk="0">
                  <a:moveTo>
                    <a:pt x="68" y="3"/>
                  </a:moveTo>
                  <a:cubicBezTo>
                    <a:pt x="56" y="0"/>
                    <a:pt x="0" y="88"/>
                    <a:pt x="15" y="211"/>
                  </a:cubicBezTo>
                  <a:cubicBezTo>
                    <a:pt x="35" y="204"/>
                    <a:pt x="87" y="130"/>
                    <a:pt x="87" y="130"/>
                  </a:cubicBezTo>
                  <a:cubicBezTo>
                    <a:pt x="87" y="130"/>
                    <a:pt x="108" y="20"/>
                    <a:pt x="68" y="3"/>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 name="Google Shape;327;p199"/>
            <p:cNvSpPr/>
            <p:nvPr/>
          </p:nvSpPr>
          <p:spPr>
            <a:xfrm>
              <a:off x="3721" y="3025"/>
              <a:ext cx="128" cy="416"/>
            </a:xfrm>
            <a:custGeom>
              <a:avLst/>
              <a:gdLst/>
              <a:ahLst/>
              <a:cxnLst/>
              <a:rect l="l" t="t" r="r" b="b"/>
              <a:pathLst>
                <a:path w="54" h="176" extrusionOk="0">
                  <a:moveTo>
                    <a:pt x="20" y="0"/>
                  </a:moveTo>
                  <a:cubicBezTo>
                    <a:pt x="0" y="176"/>
                    <a:pt x="0" y="176"/>
                    <a:pt x="0" y="176"/>
                  </a:cubicBezTo>
                  <a:cubicBezTo>
                    <a:pt x="0" y="176"/>
                    <a:pt x="30" y="149"/>
                    <a:pt x="39" y="126"/>
                  </a:cubicBezTo>
                  <a:cubicBezTo>
                    <a:pt x="47" y="101"/>
                    <a:pt x="54" y="14"/>
                    <a:pt x="20"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 name="Google Shape;328;p199"/>
            <p:cNvSpPr/>
            <p:nvPr/>
          </p:nvSpPr>
          <p:spPr>
            <a:xfrm>
              <a:off x="3329" y="1528"/>
              <a:ext cx="255" cy="496"/>
            </a:xfrm>
            <a:custGeom>
              <a:avLst/>
              <a:gdLst/>
              <a:ahLst/>
              <a:cxnLst/>
              <a:rect l="l" t="t" r="r" b="b"/>
              <a:pathLst>
                <a:path w="108" h="210" extrusionOk="0">
                  <a:moveTo>
                    <a:pt x="40" y="3"/>
                  </a:moveTo>
                  <a:cubicBezTo>
                    <a:pt x="51" y="0"/>
                    <a:pt x="108" y="88"/>
                    <a:pt x="92" y="210"/>
                  </a:cubicBezTo>
                  <a:cubicBezTo>
                    <a:pt x="73" y="204"/>
                    <a:pt x="22" y="128"/>
                    <a:pt x="22" y="128"/>
                  </a:cubicBezTo>
                  <a:cubicBezTo>
                    <a:pt x="22" y="128"/>
                    <a:pt x="0" y="20"/>
                    <a:pt x="40" y="3"/>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 name="Google Shape;329;p199"/>
            <p:cNvSpPr/>
            <p:nvPr/>
          </p:nvSpPr>
          <p:spPr>
            <a:xfrm>
              <a:off x="3341" y="1537"/>
              <a:ext cx="127" cy="418"/>
            </a:xfrm>
            <a:custGeom>
              <a:avLst/>
              <a:gdLst/>
              <a:ahLst/>
              <a:cxnLst/>
              <a:rect l="l" t="t" r="r" b="b"/>
              <a:pathLst>
                <a:path w="54" h="177" extrusionOk="0">
                  <a:moveTo>
                    <a:pt x="35" y="0"/>
                  </a:moveTo>
                  <a:cubicBezTo>
                    <a:pt x="54" y="177"/>
                    <a:pt x="54" y="177"/>
                    <a:pt x="54" y="177"/>
                  </a:cubicBezTo>
                  <a:cubicBezTo>
                    <a:pt x="54" y="177"/>
                    <a:pt x="25" y="150"/>
                    <a:pt x="17" y="124"/>
                  </a:cubicBezTo>
                  <a:cubicBezTo>
                    <a:pt x="8" y="100"/>
                    <a:pt x="0" y="14"/>
                    <a:pt x="35"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 name="Google Shape;330;p199"/>
            <p:cNvSpPr/>
            <p:nvPr/>
          </p:nvSpPr>
          <p:spPr>
            <a:xfrm>
              <a:off x="3261" y="2272"/>
              <a:ext cx="356" cy="560"/>
            </a:xfrm>
            <a:custGeom>
              <a:avLst/>
              <a:gdLst/>
              <a:ahLst/>
              <a:cxnLst/>
              <a:rect l="l" t="t" r="r" b="b"/>
              <a:pathLst>
                <a:path w="151" h="237" extrusionOk="0">
                  <a:moveTo>
                    <a:pt x="143" y="237"/>
                  </a:moveTo>
                  <a:cubicBezTo>
                    <a:pt x="143" y="237"/>
                    <a:pt x="0" y="158"/>
                    <a:pt x="10" y="0"/>
                  </a:cubicBezTo>
                  <a:cubicBezTo>
                    <a:pt x="151" y="69"/>
                    <a:pt x="143" y="237"/>
                    <a:pt x="143"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 name="Google Shape;331;p199"/>
            <p:cNvSpPr/>
            <p:nvPr/>
          </p:nvSpPr>
          <p:spPr>
            <a:xfrm>
              <a:off x="3615" y="1863"/>
              <a:ext cx="357" cy="560"/>
            </a:xfrm>
            <a:custGeom>
              <a:avLst/>
              <a:gdLst/>
              <a:ahLst/>
              <a:cxnLst/>
              <a:rect l="l" t="t" r="r" b="b"/>
              <a:pathLst>
                <a:path w="151" h="237" extrusionOk="0">
                  <a:moveTo>
                    <a:pt x="7" y="237"/>
                  </a:moveTo>
                  <a:cubicBezTo>
                    <a:pt x="7" y="237"/>
                    <a:pt x="151" y="159"/>
                    <a:pt x="140" y="0"/>
                  </a:cubicBezTo>
                  <a:cubicBezTo>
                    <a:pt x="0" y="69"/>
                    <a:pt x="7" y="237"/>
                    <a:pt x="7"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 name="Google Shape;332;p199"/>
            <p:cNvSpPr/>
            <p:nvPr/>
          </p:nvSpPr>
          <p:spPr>
            <a:xfrm>
              <a:off x="3587" y="2463"/>
              <a:ext cx="356" cy="562"/>
            </a:xfrm>
            <a:custGeom>
              <a:avLst/>
              <a:gdLst/>
              <a:ahLst/>
              <a:cxnLst/>
              <a:rect l="l" t="t" r="r" b="b"/>
              <a:pathLst>
                <a:path w="151" h="238" extrusionOk="0">
                  <a:moveTo>
                    <a:pt x="8" y="238"/>
                  </a:moveTo>
                  <a:cubicBezTo>
                    <a:pt x="8" y="238"/>
                    <a:pt x="151" y="159"/>
                    <a:pt x="140" y="0"/>
                  </a:cubicBezTo>
                  <a:cubicBezTo>
                    <a:pt x="0" y="70"/>
                    <a:pt x="8" y="238"/>
                    <a:pt x="8"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 name="Google Shape;333;p199"/>
            <p:cNvSpPr/>
            <p:nvPr/>
          </p:nvSpPr>
          <p:spPr>
            <a:xfrm>
              <a:off x="3591" y="3096"/>
              <a:ext cx="352" cy="562"/>
            </a:xfrm>
            <a:custGeom>
              <a:avLst/>
              <a:gdLst/>
              <a:ahLst/>
              <a:cxnLst/>
              <a:rect l="l" t="t" r="r" b="b"/>
              <a:pathLst>
                <a:path w="149" h="238" extrusionOk="0">
                  <a:moveTo>
                    <a:pt x="7" y="238"/>
                  </a:moveTo>
                  <a:cubicBezTo>
                    <a:pt x="7" y="238"/>
                    <a:pt x="149" y="159"/>
                    <a:pt x="140" y="0"/>
                  </a:cubicBezTo>
                  <a:cubicBezTo>
                    <a:pt x="0" y="70"/>
                    <a:pt x="7" y="238"/>
                    <a:pt x="7"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4" name="Google Shape;334;p199"/>
            <p:cNvSpPr/>
            <p:nvPr/>
          </p:nvSpPr>
          <p:spPr>
            <a:xfrm>
              <a:off x="3244" y="1603"/>
              <a:ext cx="357" cy="555"/>
            </a:xfrm>
            <a:custGeom>
              <a:avLst/>
              <a:gdLst/>
              <a:ahLst/>
              <a:cxnLst/>
              <a:rect l="l" t="t" r="r" b="b"/>
              <a:pathLst>
                <a:path w="151" h="235" extrusionOk="0">
                  <a:moveTo>
                    <a:pt x="144" y="235"/>
                  </a:moveTo>
                  <a:cubicBezTo>
                    <a:pt x="144" y="235"/>
                    <a:pt x="0" y="157"/>
                    <a:pt x="11" y="0"/>
                  </a:cubicBezTo>
                  <a:cubicBezTo>
                    <a:pt x="151" y="68"/>
                    <a:pt x="144" y="235"/>
                    <a:pt x="144" y="235"/>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5" name="Google Shape;335;p199"/>
            <p:cNvSpPr/>
            <p:nvPr/>
          </p:nvSpPr>
          <p:spPr>
            <a:xfrm>
              <a:off x="3631" y="1138"/>
              <a:ext cx="355" cy="558"/>
            </a:xfrm>
            <a:custGeom>
              <a:avLst/>
              <a:gdLst/>
              <a:ahLst/>
              <a:cxnLst/>
              <a:rect l="l" t="t" r="r" b="b"/>
              <a:pathLst>
                <a:path w="150" h="236" extrusionOk="0">
                  <a:moveTo>
                    <a:pt x="6" y="236"/>
                  </a:moveTo>
                  <a:cubicBezTo>
                    <a:pt x="6" y="236"/>
                    <a:pt x="150" y="158"/>
                    <a:pt x="140" y="0"/>
                  </a:cubicBezTo>
                  <a:cubicBezTo>
                    <a:pt x="0" y="69"/>
                    <a:pt x="6" y="236"/>
                    <a:pt x="6" y="236"/>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6" name="Google Shape;336;p199"/>
            <p:cNvSpPr/>
            <p:nvPr/>
          </p:nvSpPr>
          <p:spPr>
            <a:xfrm>
              <a:off x="3244" y="895"/>
              <a:ext cx="357" cy="560"/>
            </a:xfrm>
            <a:custGeom>
              <a:avLst/>
              <a:gdLst/>
              <a:ahLst/>
              <a:cxnLst/>
              <a:rect l="l" t="t" r="r" b="b"/>
              <a:pathLst>
                <a:path w="151" h="237" extrusionOk="0">
                  <a:moveTo>
                    <a:pt x="144" y="237"/>
                  </a:moveTo>
                  <a:cubicBezTo>
                    <a:pt x="144" y="237"/>
                    <a:pt x="0" y="159"/>
                    <a:pt x="11" y="0"/>
                  </a:cubicBezTo>
                  <a:cubicBezTo>
                    <a:pt x="151" y="70"/>
                    <a:pt x="144" y="237"/>
                    <a:pt x="144"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7" name="Google Shape;337;p199"/>
            <p:cNvSpPr/>
            <p:nvPr/>
          </p:nvSpPr>
          <p:spPr>
            <a:xfrm>
              <a:off x="3228" y="236"/>
              <a:ext cx="359" cy="562"/>
            </a:xfrm>
            <a:custGeom>
              <a:avLst/>
              <a:gdLst/>
              <a:ahLst/>
              <a:cxnLst/>
              <a:rect l="l" t="t" r="r" b="b"/>
              <a:pathLst>
                <a:path w="152" h="238" extrusionOk="0">
                  <a:moveTo>
                    <a:pt x="144" y="238"/>
                  </a:moveTo>
                  <a:cubicBezTo>
                    <a:pt x="144" y="238"/>
                    <a:pt x="0" y="160"/>
                    <a:pt x="11" y="0"/>
                  </a:cubicBezTo>
                  <a:cubicBezTo>
                    <a:pt x="152" y="70"/>
                    <a:pt x="144" y="238"/>
                    <a:pt x="144"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 name="Google Shape;338;p199"/>
            <p:cNvSpPr/>
            <p:nvPr/>
          </p:nvSpPr>
          <p:spPr>
            <a:xfrm>
              <a:off x="3601" y="488"/>
              <a:ext cx="321" cy="501"/>
            </a:xfrm>
            <a:custGeom>
              <a:avLst/>
              <a:gdLst/>
              <a:ahLst/>
              <a:cxnLst/>
              <a:rect l="l" t="t" r="r" b="b"/>
              <a:pathLst>
                <a:path w="136" h="212" extrusionOk="0">
                  <a:moveTo>
                    <a:pt x="6" y="212"/>
                  </a:moveTo>
                  <a:cubicBezTo>
                    <a:pt x="6" y="212"/>
                    <a:pt x="136" y="143"/>
                    <a:pt x="126" y="0"/>
                  </a:cubicBezTo>
                  <a:cubicBezTo>
                    <a:pt x="0" y="63"/>
                    <a:pt x="6" y="212"/>
                    <a:pt x="6" y="21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 name="Google Shape;339;p199"/>
            <p:cNvSpPr/>
            <p:nvPr/>
          </p:nvSpPr>
          <p:spPr>
            <a:xfrm>
              <a:off x="3636" y="1863"/>
              <a:ext cx="300" cy="551"/>
            </a:xfrm>
            <a:custGeom>
              <a:avLst/>
              <a:gdLst/>
              <a:ahLst/>
              <a:cxnLst/>
              <a:rect l="l" t="t" r="r" b="b"/>
              <a:pathLst>
                <a:path w="127" h="233" extrusionOk="0">
                  <a:moveTo>
                    <a:pt x="1" y="229"/>
                  </a:moveTo>
                  <a:cubicBezTo>
                    <a:pt x="1" y="226"/>
                    <a:pt x="5" y="223"/>
                    <a:pt x="5" y="220"/>
                  </a:cubicBezTo>
                  <a:cubicBezTo>
                    <a:pt x="5" y="220"/>
                    <a:pt x="6" y="220"/>
                    <a:pt x="6" y="220"/>
                  </a:cubicBezTo>
                  <a:cubicBezTo>
                    <a:pt x="7" y="215"/>
                    <a:pt x="9" y="212"/>
                    <a:pt x="12" y="209"/>
                  </a:cubicBezTo>
                  <a:cubicBezTo>
                    <a:pt x="12" y="209"/>
                    <a:pt x="12" y="209"/>
                    <a:pt x="12" y="209"/>
                  </a:cubicBezTo>
                  <a:cubicBezTo>
                    <a:pt x="13" y="207"/>
                    <a:pt x="13" y="206"/>
                    <a:pt x="13" y="206"/>
                  </a:cubicBezTo>
                  <a:cubicBezTo>
                    <a:pt x="13" y="206"/>
                    <a:pt x="13" y="206"/>
                    <a:pt x="15" y="206"/>
                  </a:cubicBezTo>
                  <a:cubicBezTo>
                    <a:pt x="13" y="206"/>
                    <a:pt x="15" y="205"/>
                    <a:pt x="15" y="205"/>
                  </a:cubicBezTo>
                  <a:cubicBezTo>
                    <a:pt x="15" y="204"/>
                    <a:pt x="15" y="205"/>
                    <a:pt x="15" y="204"/>
                  </a:cubicBezTo>
                  <a:cubicBezTo>
                    <a:pt x="15" y="204"/>
                    <a:pt x="15" y="204"/>
                    <a:pt x="15" y="204"/>
                  </a:cubicBezTo>
                  <a:cubicBezTo>
                    <a:pt x="15" y="202"/>
                    <a:pt x="17" y="201"/>
                    <a:pt x="17" y="199"/>
                  </a:cubicBezTo>
                  <a:cubicBezTo>
                    <a:pt x="17" y="199"/>
                    <a:pt x="17" y="199"/>
                    <a:pt x="17" y="199"/>
                  </a:cubicBezTo>
                  <a:cubicBezTo>
                    <a:pt x="18" y="196"/>
                    <a:pt x="20" y="193"/>
                    <a:pt x="21" y="190"/>
                  </a:cubicBezTo>
                  <a:cubicBezTo>
                    <a:pt x="21" y="190"/>
                    <a:pt x="21" y="190"/>
                    <a:pt x="22" y="190"/>
                  </a:cubicBezTo>
                  <a:cubicBezTo>
                    <a:pt x="21" y="190"/>
                    <a:pt x="22" y="189"/>
                    <a:pt x="22" y="188"/>
                  </a:cubicBezTo>
                  <a:cubicBezTo>
                    <a:pt x="23" y="188"/>
                    <a:pt x="22" y="186"/>
                    <a:pt x="23" y="186"/>
                  </a:cubicBezTo>
                  <a:cubicBezTo>
                    <a:pt x="23" y="186"/>
                    <a:pt x="23" y="186"/>
                    <a:pt x="23" y="186"/>
                  </a:cubicBezTo>
                  <a:cubicBezTo>
                    <a:pt x="23" y="186"/>
                    <a:pt x="24" y="186"/>
                    <a:pt x="23" y="185"/>
                  </a:cubicBezTo>
                  <a:cubicBezTo>
                    <a:pt x="24" y="185"/>
                    <a:pt x="24" y="185"/>
                    <a:pt x="24" y="185"/>
                  </a:cubicBezTo>
                  <a:cubicBezTo>
                    <a:pt x="24" y="184"/>
                    <a:pt x="25" y="184"/>
                    <a:pt x="25" y="183"/>
                  </a:cubicBezTo>
                  <a:cubicBezTo>
                    <a:pt x="25" y="183"/>
                    <a:pt x="25" y="183"/>
                    <a:pt x="25" y="183"/>
                  </a:cubicBezTo>
                  <a:cubicBezTo>
                    <a:pt x="25" y="183"/>
                    <a:pt x="26" y="183"/>
                    <a:pt x="26" y="181"/>
                  </a:cubicBezTo>
                  <a:cubicBezTo>
                    <a:pt x="26" y="181"/>
                    <a:pt x="26" y="181"/>
                    <a:pt x="26" y="181"/>
                  </a:cubicBezTo>
                  <a:cubicBezTo>
                    <a:pt x="26" y="180"/>
                    <a:pt x="27" y="179"/>
                    <a:pt x="26" y="179"/>
                  </a:cubicBezTo>
                  <a:cubicBezTo>
                    <a:pt x="27" y="179"/>
                    <a:pt x="26" y="180"/>
                    <a:pt x="27" y="180"/>
                  </a:cubicBezTo>
                  <a:cubicBezTo>
                    <a:pt x="29" y="177"/>
                    <a:pt x="30" y="173"/>
                    <a:pt x="33" y="169"/>
                  </a:cubicBezTo>
                  <a:cubicBezTo>
                    <a:pt x="34" y="169"/>
                    <a:pt x="34" y="169"/>
                    <a:pt x="34" y="169"/>
                  </a:cubicBezTo>
                  <a:cubicBezTo>
                    <a:pt x="34" y="168"/>
                    <a:pt x="35" y="167"/>
                    <a:pt x="35" y="167"/>
                  </a:cubicBezTo>
                  <a:cubicBezTo>
                    <a:pt x="34" y="167"/>
                    <a:pt x="35" y="167"/>
                    <a:pt x="35" y="167"/>
                  </a:cubicBezTo>
                  <a:cubicBezTo>
                    <a:pt x="35" y="166"/>
                    <a:pt x="35" y="166"/>
                    <a:pt x="35" y="166"/>
                  </a:cubicBezTo>
                  <a:cubicBezTo>
                    <a:pt x="35" y="166"/>
                    <a:pt x="35" y="166"/>
                    <a:pt x="35" y="166"/>
                  </a:cubicBezTo>
                  <a:cubicBezTo>
                    <a:pt x="35" y="165"/>
                    <a:pt x="35" y="165"/>
                    <a:pt x="36" y="163"/>
                  </a:cubicBezTo>
                  <a:cubicBezTo>
                    <a:pt x="36" y="163"/>
                    <a:pt x="36" y="163"/>
                    <a:pt x="36" y="163"/>
                  </a:cubicBezTo>
                  <a:cubicBezTo>
                    <a:pt x="36" y="162"/>
                    <a:pt x="37" y="162"/>
                    <a:pt x="37" y="161"/>
                  </a:cubicBezTo>
                  <a:cubicBezTo>
                    <a:pt x="37" y="161"/>
                    <a:pt x="37" y="161"/>
                    <a:pt x="37" y="161"/>
                  </a:cubicBezTo>
                  <a:cubicBezTo>
                    <a:pt x="38" y="160"/>
                    <a:pt x="37" y="161"/>
                    <a:pt x="37" y="160"/>
                  </a:cubicBezTo>
                  <a:cubicBezTo>
                    <a:pt x="38" y="160"/>
                    <a:pt x="38" y="160"/>
                    <a:pt x="38" y="160"/>
                  </a:cubicBezTo>
                  <a:cubicBezTo>
                    <a:pt x="38" y="159"/>
                    <a:pt x="39" y="158"/>
                    <a:pt x="39" y="157"/>
                  </a:cubicBezTo>
                  <a:cubicBezTo>
                    <a:pt x="39" y="157"/>
                    <a:pt x="39" y="157"/>
                    <a:pt x="39" y="157"/>
                  </a:cubicBezTo>
                  <a:cubicBezTo>
                    <a:pt x="40" y="156"/>
                    <a:pt x="40" y="154"/>
                    <a:pt x="42" y="153"/>
                  </a:cubicBezTo>
                  <a:cubicBezTo>
                    <a:pt x="42" y="153"/>
                    <a:pt x="42" y="154"/>
                    <a:pt x="42" y="153"/>
                  </a:cubicBezTo>
                  <a:cubicBezTo>
                    <a:pt x="42" y="153"/>
                    <a:pt x="43" y="152"/>
                    <a:pt x="42" y="152"/>
                  </a:cubicBezTo>
                  <a:cubicBezTo>
                    <a:pt x="42" y="151"/>
                    <a:pt x="43" y="150"/>
                    <a:pt x="43" y="149"/>
                  </a:cubicBezTo>
                  <a:cubicBezTo>
                    <a:pt x="43" y="149"/>
                    <a:pt x="45" y="149"/>
                    <a:pt x="44" y="150"/>
                  </a:cubicBezTo>
                  <a:cubicBezTo>
                    <a:pt x="45" y="149"/>
                    <a:pt x="45" y="149"/>
                    <a:pt x="45" y="149"/>
                  </a:cubicBezTo>
                  <a:cubicBezTo>
                    <a:pt x="45" y="150"/>
                    <a:pt x="45" y="150"/>
                    <a:pt x="45" y="150"/>
                  </a:cubicBezTo>
                  <a:cubicBezTo>
                    <a:pt x="46" y="148"/>
                    <a:pt x="46" y="148"/>
                    <a:pt x="46" y="148"/>
                  </a:cubicBezTo>
                  <a:cubicBezTo>
                    <a:pt x="46" y="147"/>
                    <a:pt x="45" y="146"/>
                    <a:pt x="46" y="145"/>
                  </a:cubicBezTo>
                  <a:cubicBezTo>
                    <a:pt x="47" y="145"/>
                    <a:pt x="47" y="145"/>
                    <a:pt x="47" y="145"/>
                  </a:cubicBezTo>
                  <a:cubicBezTo>
                    <a:pt x="46" y="143"/>
                    <a:pt x="46" y="143"/>
                    <a:pt x="46" y="143"/>
                  </a:cubicBezTo>
                  <a:cubicBezTo>
                    <a:pt x="46" y="142"/>
                    <a:pt x="47" y="143"/>
                    <a:pt x="47" y="142"/>
                  </a:cubicBezTo>
                  <a:cubicBezTo>
                    <a:pt x="47" y="142"/>
                    <a:pt x="47" y="142"/>
                    <a:pt x="47" y="142"/>
                  </a:cubicBezTo>
                  <a:cubicBezTo>
                    <a:pt x="47" y="142"/>
                    <a:pt x="47" y="140"/>
                    <a:pt x="48" y="140"/>
                  </a:cubicBezTo>
                  <a:cubicBezTo>
                    <a:pt x="49" y="140"/>
                    <a:pt x="48" y="141"/>
                    <a:pt x="49" y="141"/>
                  </a:cubicBezTo>
                  <a:cubicBezTo>
                    <a:pt x="49" y="140"/>
                    <a:pt x="49" y="140"/>
                    <a:pt x="49" y="139"/>
                  </a:cubicBezTo>
                  <a:cubicBezTo>
                    <a:pt x="49" y="139"/>
                    <a:pt x="49" y="139"/>
                    <a:pt x="49" y="139"/>
                  </a:cubicBezTo>
                  <a:cubicBezTo>
                    <a:pt x="49" y="139"/>
                    <a:pt x="49" y="137"/>
                    <a:pt x="49" y="139"/>
                  </a:cubicBezTo>
                  <a:cubicBezTo>
                    <a:pt x="49" y="139"/>
                    <a:pt x="49" y="139"/>
                    <a:pt x="49" y="139"/>
                  </a:cubicBezTo>
                  <a:cubicBezTo>
                    <a:pt x="49" y="139"/>
                    <a:pt x="49" y="137"/>
                    <a:pt x="49" y="136"/>
                  </a:cubicBezTo>
                  <a:cubicBezTo>
                    <a:pt x="49" y="136"/>
                    <a:pt x="49" y="136"/>
                    <a:pt x="49" y="137"/>
                  </a:cubicBezTo>
                  <a:cubicBezTo>
                    <a:pt x="49" y="135"/>
                    <a:pt x="49" y="134"/>
                    <a:pt x="51" y="133"/>
                  </a:cubicBezTo>
                  <a:cubicBezTo>
                    <a:pt x="49" y="133"/>
                    <a:pt x="51" y="134"/>
                    <a:pt x="51" y="134"/>
                  </a:cubicBezTo>
                  <a:cubicBezTo>
                    <a:pt x="52" y="133"/>
                    <a:pt x="52" y="132"/>
                    <a:pt x="53" y="131"/>
                  </a:cubicBezTo>
                  <a:cubicBezTo>
                    <a:pt x="53" y="131"/>
                    <a:pt x="52" y="131"/>
                    <a:pt x="53" y="131"/>
                  </a:cubicBezTo>
                  <a:cubicBezTo>
                    <a:pt x="53" y="130"/>
                    <a:pt x="53" y="130"/>
                    <a:pt x="53" y="130"/>
                  </a:cubicBezTo>
                  <a:cubicBezTo>
                    <a:pt x="54" y="130"/>
                    <a:pt x="54" y="128"/>
                    <a:pt x="54" y="128"/>
                  </a:cubicBezTo>
                  <a:cubicBezTo>
                    <a:pt x="54" y="127"/>
                    <a:pt x="54" y="128"/>
                    <a:pt x="54" y="128"/>
                  </a:cubicBezTo>
                  <a:cubicBezTo>
                    <a:pt x="54" y="127"/>
                    <a:pt x="55" y="126"/>
                    <a:pt x="56" y="124"/>
                  </a:cubicBezTo>
                  <a:cubicBezTo>
                    <a:pt x="56" y="123"/>
                    <a:pt x="56" y="123"/>
                    <a:pt x="56" y="123"/>
                  </a:cubicBezTo>
                  <a:cubicBezTo>
                    <a:pt x="56" y="123"/>
                    <a:pt x="56" y="123"/>
                    <a:pt x="56" y="123"/>
                  </a:cubicBezTo>
                  <a:cubicBezTo>
                    <a:pt x="56" y="123"/>
                    <a:pt x="56" y="122"/>
                    <a:pt x="56" y="122"/>
                  </a:cubicBezTo>
                  <a:cubicBezTo>
                    <a:pt x="56" y="121"/>
                    <a:pt x="56" y="125"/>
                    <a:pt x="56" y="124"/>
                  </a:cubicBezTo>
                  <a:cubicBezTo>
                    <a:pt x="56" y="124"/>
                    <a:pt x="56" y="122"/>
                    <a:pt x="56" y="123"/>
                  </a:cubicBezTo>
                  <a:cubicBezTo>
                    <a:pt x="56" y="122"/>
                    <a:pt x="56" y="121"/>
                    <a:pt x="57" y="121"/>
                  </a:cubicBezTo>
                  <a:cubicBezTo>
                    <a:pt x="57" y="121"/>
                    <a:pt x="57" y="122"/>
                    <a:pt x="58" y="121"/>
                  </a:cubicBezTo>
                  <a:cubicBezTo>
                    <a:pt x="58" y="120"/>
                    <a:pt x="58" y="121"/>
                    <a:pt x="58" y="120"/>
                  </a:cubicBezTo>
                  <a:cubicBezTo>
                    <a:pt x="58" y="119"/>
                    <a:pt x="58" y="119"/>
                    <a:pt x="58" y="119"/>
                  </a:cubicBezTo>
                  <a:cubicBezTo>
                    <a:pt x="57" y="119"/>
                    <a:pt x="58" y="119"/>
                    <a:pt x="58" y="119"/>
                  </a:cubicBezTo>
                  <a:cubicBezTo>
                    <a:pt x="58" y="119"/>
                    <a:pt x="58" y="117"/>
                    <a:pt x="60" y="118"/>
                  </a:cubicBezTo>
                  <a:cubicBezTo>
                    <a:pt x="61" y="118"/>
                    <a:pt x="61" y="118"/>
                    <a:pt x="61" y="118"/>
                  </a:cubicBezTo>
                  <a:cubicBezTo>
                    <a:pt x="60" y="117"/>
                    <a:pt x="60" y="117"/>
                    <a:pt x="60" y="117"/>
                  </a:cubicBezTo>
                  <a:cubicBezTo>
                    <a:pt x="60" y="117"/>
                    <a:pt x="60" y="117"/>
                    <a:pt x="61" y="117"/>
                  </a:cubicBezTo>
                  <a:cubicBezTo>
                    <a:pt x="60" y="116"/>
                    <a:pt x="61" y="116"/>
                    <a:pt x="61" y="115"/>
                  </a:cubicBezTo>
                  <a:cubicBezTo>
                    <a:pt x="62" y="114"/>
                    <a:pt x="62" y="113"/>
                    <a:pt x="63" y="113"/>
                  </a:cubicBezTo>
                  <a:cubicBezTo>
                    <a:pt x="63" y="112"/>
                    <a:pt x="63" y="112"/>
                    <a:pt x="63" y="110"/>
                  </a:cubicBezTo>
                  <a:cubicBezTo>
                    <a:pt x="63" y="112"/>
                    <a:pt x="63" y="112"/>
                    <a:pt x="63" y="112"/>
                  </a:cubicBezTo>
                  <a:cubicBezTo>
                    <a:pt x="63" y="110"/>
                    <a:pt x="63" y="110"/>
                    <a:pt x="63" y="110"/>
                  </a:cubicBezTo>
                  <a:cubicBezTo>
                    <a:pt x="63" y="110"/>
                    <a:pt x="64" y="109"/>
                    <a:pt x="65" y="109"/>
                  </a:cubicBezTo>
                  <a:cubicBezTo>
                    <a:pt x="65" y="108"/>
                    <a:pt x="64" y="108"/>
                    <a:pt x="64" y="108"/>
                  </a:cubicBezTo>
                  <a:cubicBezTo>
                    <a:pt x="65" y="108"/>
                    <a:pt x="64" y="106"/>
                    <a:pt x="66" y="106"/>
                  </a:cubicBezTo>
                  <a:cubicBezTo>
                    <a:pt x="66" y="106"/>
                    <a:pt x="65" y="106"/>
                    <a:pt x="66" y="106"/>
                  </a:cubicBezTo>
                  <a:cubicBezTo>
                    <a:pt x="67" y="106"/>
                    <a:pt x="66" y="105"/>
                    <a:pt x="67" y="105"/>
                  </a:cubicBezTo>
                  <a:cubicBezTo>
                    <a:pt x="66" y="105"/>
                    <a:pt x="66" y="105"/>
                    <a:pt x="66" y="105"/>
                  </a:cubicBezTo>
                  <a:cubicBezTo>
                    <a:pt x="67" y="104"/>
                    <a:pt x="66" y="103"/>
                    <a:pt x="67" y="103"/>
                  </a:cubicBezTo>
                  <a:cubicBezTo>
                    <a:pt x="67" y="103"/>
                    <a:pt x="68" y="101"/>
                    <a:pt x="67" y="101"/>
                  </a:cubicBezTo>
                  <a:cubicBezTo>
                    <a:pt x="69" y="100"/>
                    <a:pt x="69" y="98"/>
                    <a:pt x="71" y="98"/>
                  </a:cubicBezTo>
                  <a:cubicBezTo>
                    <a:pt x="71" y="97"/>
                    <a:pt x="71" y="97"/>
                    <a:pt x="71" y="97"/>
                  </a:cubicBezTo>
                  <a:cubicBezTo>
                    <a:pt x="70" y="97"/>
                    <a:pt x="71" y="98"/>
                    <a:pt x="71" y="98"/>
                  </a:cubicBezTo>
                  <a:cubicBezTo>
                    <a:pt x="71" y="97"/>
                    <a:pt x="70" y="97"/>
                    <a:pt x="70" y="97"/>
                  </a:cubicBezTo>
                  <a:cubicBezTo>
                    <a:pt x="71" y="97"/>
                    <a:pt x="71" y="96"/>
                    <a:pt x="71" y="97"/>
                  </a:cubicBezTo>
                  <a:cubicBezTo>
                    <a:pt x="72" y="96"/>
                    <a:pt x="71" y="95"/>
                    <a:pt x="72" y="94"/>
                  </a:cubicBezTo>
                  <a:cubicBezTo>
                    <a:pt x="72" y="94"/>
                    <a:pt x="72" y="94"/>
                    <a:pt x="72" y="94"/>
                  </a:cubicBezTo>
                  <a:cubicBezTo>
                    <a:pt x="72" y="92"/>
                    <a:pt x="72" y="92"/>
                    <a:pt x="72" y="92"/>
                  </a:cubicBezTo>
                  <a:cubicBezTo>
                    <a:pt x="73" y="92"/>
                    <a:pt x="73" y="92"/>
                    <a:pt x="74" y="92"/>
                  </a:cubicBezTo>
                  <a:cubicBezTo>
                    <a:pt x="74" y="92"/>
                    <a:pt x="74" y="92"/>
                    <a:pt x="74" y="91"/>
                  </a:cubicBezTo>
                  <a:cubicBezTo>
                    <a:pt x="75" y="91"/>
                    <a:pt x="75" y="91"/>
                    <a:pt x="75" y="91"/>
                  </a:cubicBezTo>
                  <a:cubicBezTo>
                    <a:pt x="74" y="91"/>
                    <a:pt x="75" y="91"/>
                    <a:pt x="75" y="90"/>
                  </a:cubicBezTo>
                  <a:cubicBezTo>
                    <a:pt x="75" y="91"/>
                    <a:pt x="75" y="91"/>
                    <a:pt x="75" y="91"/>
                  </a:cubicBezTo>
                  <a:cubicBezTo>
                    <a:pt x="75" y="91"/>
                    <a:pt x="75" y="90"/>
                    <a:pt x="76" y="90"/>
                  </a:cubicBezTo>
                  <a:cubicBezTo>
                    <a:pt x="75" y="90"/>
                    <a:pt x="75" y="90"/>
                    <a:pt x="75" y="90"/>
                  </a:cubicBezTo>
                  <a:cubicBezTo>
                    <a:pt x="74" y="90"/>
                    <a:pt x="75" y="90"/>
                    <a:pt x="75" y="89"/>
                  </a:cubicBezTo>
                  <a:cubicBezTo>
                    <a:pt x="75" y="90"/>
                    <a:pt x="75" y="89"/>
                    <a:pt x="76" y="88"/>
                  </a:cubicBezTo>
                  <a:cubicBezTo>
                    <a:pt x="76" y="88"/>
                    <a:pt x="75" y="88"/>
                    <a:pt x="76" y="87"/>
                  </a:cubicBezTo>
                  <a:cubicBezTo>
                    <a:pt x="76" y="88"/>
                    <a:pt x="76" y="87"/>
                    <a:pt x="76" y="87"/>
                  </a:cubicBezTo>
                  <a:cubicBezTo>
                    <a:pt x="76" y="87"/>
                    <a:pt x="76" y="87"/>
                    <a:pt x="76" y="88"/>
                  </a:cubicBezTo>
                  <a:cubicBezTo>
                    <a:pt x="76" y="88"/>
                    <a:pt x="76" y="88"/>
                    <a:pt x="76" y="87"/>
                  </a:cubicBezTo>
                  <a:cubicBezTo>
                    <a:pt x="76" y="87"/>
                    <a:pt x="76" y="87"/>
                    <a:pt x="76" y="86"/>
                  </a:cubicBezTo>
                  <a:cubicBezTo>
                    <a:pt x="76" y="87"/>
                    <a:pt x="76" y="87"/>
                    <a:pt x="76" y="87"/>
                  </a:cubicBezTo>
                  <a:cubicBezTo>
                    <a:pt x="76" y="86"/>
                    <a:pt x="76" y="86"/>
                    <a:pt x="76" y="86"/>
                  </a:cubicBezTo>
                  <a:cubicBezTo>
                    <a:pt x="76" y="86"/>
                    <a:pt x="76" y="86"/>
                    <a:pt x="76" y="86"/>
                  </a:cubicBezTo>
                  <a:cubicBezTo>
                    <a:pt x="76" y="86"/>
                    <a:pt x="76" y="86"/>
                    <a:pt x="76" y="86"/>
                  </a:cubicBezTo>
                  <a:cubicBezTo>
                    <a:pt x="76" y="85"/>
                    <a:pt x="78" y="85"/>
                    <a:pt x="76" y="84"/>
                  </a:cubicBezTo>
                  <a:cubicBezTo>
                    <a:pt x="78" y="83"/>
                    <a:pt x="78" y="83"/>
                    <a:pt x="78" y="83"/>
                  </a:cubicBezTo>
                  <a:cubicBezTo>
                    <a:pt x="78" y="83"/>
                    <a:pt x="78" y="83"/>
                    <a:pt x="78" y="83"/>
                  </a:cubicBezTo>
                  <a:cubicBezTo>
                    <a:pt x="79" y="83"/>
                    <a:pt x="79" y="82"/>
                    <a:pt x="79" y="82"/>
                  </a:cubicBezTo>
                  <a:cubicBezTo>
                    <a:pt x="79" y="82"/>
                    <a:pt x="79" y="82"/>
                    <a:pt x="79" y="82"/>
                  </a:cubicBezTo>
                  <a:cubicBezTo>
                    <a:pt x="79" y="81"/>
                    <a:pt x="79" y="81"/>
                    <a:pt x="79" y="80"/>
                  </a:cubicBezTo>
                  <a:cubicBezTo>
                    <a:pt x="80" y="80"/>
                    <a:pt x="81" y="81"/>
                    <a:pt x="81" y="80"/>
                  </a:cubicBezTo>
                  <a:cubicBezTo>
                    <a:pt x="81" y="79"/>
                    <a:pt x="81" y="79"/>
                    <a:pt x="80" y="79"/>
                  </a:cubicBezTo>
                  <a:cubicBezTo>
                    <a:pt x="81" y="79"/>
                    <a:pt x="81" y="77"/>
                    <a:pt x="83" y="76"/>
                  </a:cubicBezTo>
                  <a:cubicBezTo>
                    <a:pt x="83" y="76"/>
                    <a:pt x="82" y="76"/>
                    <a:pt x="82" y="74"/>
                  </a:cubicBezTo>
                  <a:cubicBezTo>
                    <a:pt x="83" y="73"/>
                    <a:pt x="83" y="71"/>
                    <a:pt x="85" y="71"/>
                  </a:cubicBezTo>
                  <a:cubicBezTo>
                    <a:pt x="85" y="71"/>
                    <a:pt x="85" y="71"/>
                    <a:pt x="85" y="71"/>
                  </a:cubicBezTo>
                  <a:cubicBezTo>
                    <a:pt x="85" y="70"/>
                    <a:pt x="86" y="71"/>
                    <a:pt x="85" y="70"/>
                  </a:cubicBezTo>
                  <a:cubicBezTo>
                    <a:pt x="85" y="70"/>
                    <a:pt x="85" y="70"/>
                    <a:pt x="84" y="70"/>
                  </a:cubicBezTo>
                  <a:cubicBezTo>
                    <a:pt x="85" y="69"/>
                    <a:pt x="86" y="67"/>
                    <a:pt x="86" y="67"/>
                  </a:cubicBezTo>
                  <a:cubicBezTo>
                    <a:pt x="86" y="67"/>
                    <a:pt x="86" y="67"/>
                    <a:pt x="86" y="67"/>
                  </a:cubicBezTo>
                  <a:cubicBezTo>
                    <a:pt x="88" y="67"/>
                    <a:pt x="88" y="65"/>
                    <a:pt x="88" y="65"/>
                  </a:cubicBezTo>
                  <a:cubicBezTo>
                    <a:pt x="88" y="65"/>
                    <a:pt x="88" y="65"/>
                    <a:pt x="88" y="65"/>
                  </a:cubicBezTo>
                  <a:cubicBezTo>
                    <a:pt x="89" y="65"/>
                    <a:pt x="89" y="65"/>
                    <a:pt x="89" y="65"/>
                  </a:cubicBezTo>
                  <a:cubicBezTo>
                    <a:pt x="89" y="65"/>
                    <a:pt x="88" y="65"/>
                    <a:pt x="89" y="64"/>
                  </a:cubicBezTo>
                  <a:cubicBezTo>
                    <a:pt x="89" y="64"/>
                    <a:pt x="89" y="64"/>
                    <a:pt x="89" y="64"/>
                  </a:cubicBezTo>
                  <a:cubicBezTo>
                    <a:pt x="89" y="63"/>
                    <a:pt x="89" y="62"/>
                    <a:pt x="90" y="62"/>
                  </a:cubicBezTo>
                  <a:cubicBezTo>
                    <a:pt x="90" y="62"/>
                    <a:pt x="90" y="62"/>
                    <a:pt x="90" y="62"/>
                  </a:cubicBezTo>
                  <a:cubicBezTo>
                    <a:pt x="90" y="61"/>
                    <a:pt x="90" y="61"/>
                    <a:pt x="90" y="61"/>
                  </a:cubicBezTo>
                  <a:cubicBezTo>
                    <a:pt x="90" y="60"/>
                    <a:pt x="91" y="59"/>
                    <a:pt x="91" y="59"/>
                  </a:cubicBezTo>
                  <a:cubicBezTo>
                    <a:pt x="91" y="57"/>
                    <a:pt x="93" y="54"/>
                    <a:pt x="94" y="52"/>
                  </a:cubicBezTo>
                  <a:cubicBezTo>
                    <a:pt x="94" y="52"/>
                    <a:pt x="94" y="52"/>
                    <a:pt x="94" y="52"/>
                  </a:cubicBezTo>
                  <a:cubicBezTo>
                    <a:pt x="95" y="52"/>
                    <a:pt x="94" y="52"/>
                    <a:pt x="94" y="52"/>
                  </a:cubicBezTo>
                  <a:cubicBezTo>
                    <a:pt x="94" y="52"/>
                    <a:pt x="95" y="52"/>
                    <a:pt x="95" y="52"/>
                  </a:cubicBezTo>
                  <a:cubicBezTo>
                    <a:pt x="96" y="52"/>
                    <a:pt x="95" y="51"/>
                    <a:pt x="95" y="51"/>
                  </a:cubicBezTo>
                  <a:cubicBezTo>
                    <a:pt x="95" y="50"/>
                    <a:pt x="95" y="51"/>
                    <a:pt x="95" y="51"/>
                  </a:cubicBezTo>
                  <a:cubicBezTo>
                    <a:pt x="95" y="51"/>
                    <a:pt x="96" y="50"/>
                    <a:pt x="95" y="48"/>
                  </a:cubicBezTo>
                  <a:cubicBezTo>
                    <a:pt x="96" y="48"/>
                    <a:pt x="96" y="50"/>
                    <a:pt x="96" y="50"/>
                  </a:cubicBezTo>
                  <a:cubicBezTo>
                    <a:pt x="96" y="48"/>
                    <a:pt x="96" y="48"/>
                    <a:pt x="96" y="48"/>
                  </a:cubicBezTo>
                  <a:cubicBezTo>
                    <a:pt x="97" y="48"/>
                    <a:pt x="97" y="51"/>
                    <a:pt x="98" y="51"/>
                  </a:cubicBezTo>
                  <a:cubicBezTo>
                    <a:pt x="98" y="51"/>
                    <a:pt x="98" y="51"/>
                    <a:pt x="98" y="51"/>
                  </a:cubicBezTo>
                  <a:cubicBezTo>
                    <a:pt x="99" y="51"/>
                    <a:pt x="98" y="52"/>
                    <a:pt x="99" y="51"/>
                  </a:cubicBezTo>
                  <a:cubicBezTo>
                    <a:pt x="99" y="51"/>
                    <a:pt x="99" y="50"/>
                    <a:pt x="98" y="50"/>
                  </a:cubicBezTo>
                  <a:cubicBezTo>
                    <a:pt x="98" y="48"/>
                    <a:pt x="97" y="48"/>
                    <a:pt x="98" y="46"/>
                  </a:cubicBezTo>
                  <a:cubicBezTo>
                    <a:pt x="98" y="46"/>
                    <a:pt x="97" y="47"/>
                    <a:pt x="98" y="48"/>
                  </a:cubicBezTo>
                  <a:cubicBezTo>
                    <a:pt x="99" y="47"/>
                    <a:pt x="98" y="46"/>
                    <a:pt x="99" y="46"/>
                  </a:cubicBezTo>
                  <a:cubicBezTo>
                    <a:pt x="98" y="46"/>
                    <a:pt x="98" y="45"/>
                    <a:pt x="98" y="45"/>
                  </a:cubicBezTo>
                  <a:cubicBezTo>
                    <a:pt x="98" y="45"/>
                    <a:pt x="98" y="46"/>
                    <a:pt x="99" y="45"/>
                  </a:cubicBezTo>
                  <a:cubicBezTo>
                    <a:pt x="98" y="45"/>
                    <a:pt x="99" y="45"/>
                    <a:pt x="98" y="45"/>
                  </a:cubicBezTo>
                  <a:cubicBezTo>
                    <a:pt x="97" y="44"/>
                    <a:pt x="99" y="44"/>
                    <a:pt x="98" y="44"/>
                  </a:cubicBezTo>
                  <a:cubicBezTo>
                    <a:pt x="99" y="44"/>
                    <a:pt x="99" y="45"/>
                    <a:pt x="100" y="45"/>
                  </a:cubicBezTo>
                  <a:cubicBezTo>
                    <a:pt x="99" y="44"/>
                    <a:pt x="100" y="43"/>
                    <a:pt x="99" y="43"/>
                  </a:cubicBezTo>
                  <a:cubicBezTo>
                    <a:pt x="99" y="43"/>
                    <a:pt x="99" y="43"/>
                    <a:pt x="100" y="43"/>
                  </a:cubicBezTo>
                  <a:cubicBezTo>
                    <a:pt x="100" y="43"/>
                    <a:pt x="99" y="42"/>
                    <a:pt x="101" y="42"/>
                  </a:cubicBezTo>
                  <a:cubicBezTo>
                    <a:pt x="100" y="41"/>
                    <a:pt x="100" y="41"/>
                    <a:pt x="100" y="41"/>
                  </a:cubicBezTo>
                  <a:cubicBezTo>
                    <a:pt x="101" y="41"/>
                    <a:pt x="101" y="41"/>
                    <a:pt x="101" y="41"/>
                  </a:cubicBezTo>
                  <a:cubicBezTo>
                    <a:pt x="101" y="41"/>
                    <a:pt x="101" y="38"/>
                    <a:pt x="102" y="39"/>
                  </a:cubicBezTo>
                  <a:cubicBezTo>
                    <a:pt x="102" y="39"/>
                    <a:pt x="103" y="38"/>
                    <a:pt x="102" y="38"/>
                  </a:cubicBezTo>
                  <a:cubicBezTo>
                    <a:pt x="101" y="38"/>
                    <a:pt x="102" y="39"/>
                    <a:pt x="101" y="39"/>
                  </a:cubicBezTo>
                  <a:cubicBezTo>
                    <a:pt x="102" y="38"/>
                    <a:pt x="101" y="38"/>
                    <a:pt x="101" y="38"/>
                  </a:cubicBezTo>
                  <a:cubicBezTo>
                    <a:pt x="102" y="38"/>
                    <a:pt x="102" y="38"/>
                    <a:pt x="102" y="38"/>
                  </a:cubicBezTo>
                  <a:cubicBezTo>
                    <a:pt x="102" y="37"/>
                    <a:pt x="102" y="37"/>
                    <a:pt x="102" y="37"/>
                  </a:cubicBezTo>
                  <a:cubicBezTo>
                    <a:pt x="102" y="37"/>
                    <a:pt x="102" y="37"/>
                    <a:pt x="102" y="37"/>
                  </a:cubicBezTo>
                  <a:cubicBezTo>
                    <a:pt x="102" y="37"/>
                    <a:pt x="102" y="37"/>
                    <a:pt x="102" y="37"/>
                  </a:cubicBezTo>
                  <a:cubicBezTo>
                    <a:pt x="102" y="36"/>
                    <a:pt x="103" y="37"/>
                    <a:pt x="103" y="36"/>
                  </a:cubicBezTo>
                  <a:cubicBezTo>
                    <a:pt x="103" y="37"/>
                    <a:pt x="103" y="37"/>
                    <a:pt x="103" y="37"/>
                  </a:cubicBezTo>
                  <a:cubicBezTo>
                    <a:pt x="103" y="37"/>
                    <a:pt x="103" y="37"/>
                    <a:pt x="103" y="36"/>
                  </a:cubicBezTo>
                  <a:cubicBezTo>
                    <a:pt x="103" y="35"/>
                    <a:pt x="103" y="35"/>
                    <a:pt x="103" y="35"/>
                  </a:cubicBezTo>
                  <a:cubicBezTo>
                    <a:pt x="103" y="34"/>
                    <a:pt x="103" y="35"/>
                    <a:pt x="103" y="34"/>
                  </a:cubicBezTo>
                  <a:cubicBezTo>
                    <a:pt x="103" y="35"/>
                    <a:pt x="103" y="35"/>
                    <a:pt x="103" y="35"/>
                  </a:cubicBezTo>
                  <a:cubicBezTo>
                    <a:pt x="103" y="35"/>
                    <a:pt x="105" y="35"/>
                    <a:pt x="105" y="34"/>
                  </a:cubicBezTo>
                  <a:cubicBezTo>
                    <a:pt x="105" y="34"/>
                    <a:pt x="105" y="33"/>
                    <a:pt x="103" y="33"/>
                  </a:cubicBezTo>
                  <a:cubicBezTo>
                    <a:pt x="105" y="33"/>
                    <a:pt x="105" y="33"/>
                    <a:pt x="105" y="33"/>
                  </a:cubicBezTo>
                  <a:cubicBezTo>
                    <a:pt x="105" y="32"/>
                    <a:pt x="103" y="33"/>
                    <a:pt x="105" y="32"/>
                  </a:cubicBezTo>
                  <a:cubicBezTo>
                    <a:pt x="105" y="32"/>
                    <a:pt x="106" y="32"/>
                    <a:pt x="107" y="32"/>
                  </a:cubicBezTo>
                  <a:cubicBezTo>
                    <a:pt x="107" y="32"/>
                    <a:pt x="107" y="32"/>
                    <a:pt x="107" y="32"/>
                  </a:cubicBezTo>
                  <a:cubicBezTo>
                    <a:pt x="107" y="32"/>
                    <a:pt x="107" y="32"/>
                    <a:pt x="107" y="32"/>
                  </a:cubicBezTo>
                  <a:cubicBezTo>
                    <a:pt x="107" y="33"/>
                    <a:pt x="108" y="32"/>
                    <a:pt x="108" y="33"/>
                  </a:cubicBezTo>
                  <a:cubicBezTo>
                    <a:pt x="109" y="32"/>
                    <a:pt x="109" y="32"/>
                    <a:pt x="109" y="32"/>
                  </a:cubicBezTo>
                  <a:cubicBezTo>
                    <a:pt x="107" y="32"/>
                    <a:pt x="108" y="30"/>
                    <a:pt x="107" y="29"/>
                  </a:cubicBezTo>
                  <a:cubicBezTo>
                    <a:pt x="107" y="28"/>
                    <a:pt x="109" y="30"/>
                    <a:pt x="109" y="28"/>
                  </a:cubicBezTo>
                  <a:cubicBezTo>
                    <a:pt x="108" y="28"/>
                    <a:pt x="108" y="27"/>
                    <a:pt x="108" y="28"/>
                  </a:cubicBezTo>
                  <a:cubicBezTo>
                    <a:pt x="108" y="27"/>
                    <a:pt x="107" y="27"/>
                    <a:pt x="108" y="26"/>
                  </a:cubicBezTo>
                  <a:cubicBezTo>
                    <a:pt x="108" y="27"/>
                    <a:pt x="109" y="26"/>
                    <a:pt x="109" y="27"/>
                  </a:cubicBezTo>
                  <a:cubicBezTo>
                    <a:pt x="109" y="27"/>
                    <a:pt x="109" y="27"/>
                    <a:pt x="109" y="28"/>
                  </a:cubicBezTo>
                  <a:cubicBezTo>
                    <a:pt x="109" y="28"/>
                    <a:pt x="110" y="28"/>
                    <a:pt x="110" y="27"/>
                  </a:cubicBezTo>
                  <a:cubicBezTo>
                    <a:pt x="110" y="27"/>
                    <a:pt x="110" y="26"/>
                    <a:pt x="110" y="26"/>
                  </a:cubicBezTo>
                  <a:cubicBezTo>
                    <a:pt x="110" y="26"/>
                    <a:pt x="110" y="27"/>
                    <a:pt x="109" y="26"/>
                  </a:cubicBezTo>
                  <a:cubicBezTo>
                    <a:pt x="110" y="25"/>
                    <a:pt x="110" y="25"/>
                    <a:pt x="110" y="25"/>
                  </a:cubicBezTo>
                  <a:cubicBezTo>
                    <a:pt x="109" y="25"/>
                    <a:pt x="109" y="25"/>
                    <a:pt x="109" y="25"/>
                  </a:cubicBezTo>
                  <a:cubicBezTo>
                    <a:pt x="109" y="25"/>
                    <a:pt x="109" y="25"/>
                    <a:pt x="109" y="25"/>
                  </a:cubicBezTo>
                  <a:cubicBezTo>
                    <a:pt x="109" y="25"/>
                    <a:pt x="109" y="25"/>
                    <a:pt x="109" y="25"/>
                  </a:cubicBezTo>
                  <a:cubicBezTo>
                    <a:pt x="110" y="24"/>
                    <a:pt x="109" y="25"/>
                    <a:pt x="109" y="24"/>
                  </a:cubicBezTo>
                  <a:cubicBezTo>
                    <a:pt x="110" y="23"/>
                    <a:pt x="110" y="23"/>
                    <a:pt x="110" y="23"/>
                  </a:cubicBezTo>
                  <a:cubicBezTo>
                    <a:pt x="110" y="24"/>
                    <a:pt x="109" y="25"/>
                    <a:pt x="110" y="25"/>
                  </a:cubicBezTo>
                  <a:cubicBezTo>
                    <a:pt x="110" y="25"/>
                    <a:pt x="110" y="24"/>
                    <a:pt x="110" y="24"/>
                  </a:cubicBezTo>
                  <a:cubicBezTo>
                    <a:pt x="110" y="24"/>
                    <a:pt x="110" y="24"/>
                    <a:pt x="110" y="24"/>
                  </a:cubicBezTo>
                  <a:cubicBezTo>
                    <a:pt x="110" y="24"/>
                    <a:pt x="112" y="24"/>
                    <a:pt x="111" y="23"/>
                  </a:cubicBezTo>
                  <a:cubicBezTo>
                    <a:pt x="111" y="21"/>
                    <a:pt x="111" y="23"/>
                    <a:pt x="111" y="21"/>
                  </a:cubicBezTo>
                  <a:cubicBezTo>
                    <a:pt x="111" y="20"/>
                    <a:pt x="111" y="20"/>
                    <a:pt x="111" y="19"/>
                  </a:cubicBezTo>
                  <a:cubicBezTo>
                    <a:pt x="112" y="19"/>
                    <a:pt x="112" y="18"/>
                    <a:pt x="112" y="19"/>
                  </a:cubicBezTo>
                  <a:cubicBezTo>
                    <a:pt x="111" y="21"/>
                    <a:pt x="111" y="21"/>
                    <a:pt x="111" y="21"/>
                  </a:cubicBezTo>
                  <a:cubicBezTo>
                    <a:pt x="113" y="21"/>
                    <a:pt x="111" y="23"/>
                    <a:pt x="112" y="24"/>
                  </a:cubicBezTo>
                  <a:cubicBezTo>
                    <a:pt x="112" y="23"/>
                    <a:pt x="113" y="24"/>
                    <a:pt x="113" y="24"/>
                  </a:cubicBezTo>
                  <a:cubicBezTo>
                    <a:pt x="115" y="23"/>
                    <a:pt x="115" y="23"/>
                    <a:pt x="115" y="23"/>
                  </a:cubicBezTo>
                  <a:cubicBezTo>
                    <a:pt x="113" y="23"/>
                    <a:pt x="113" y="23"/>
                    <a:pt x="112" y="23"/>
                  </a:cubicBezTo>
                  <a:cubicBezTo>
                    <a:pt x="113" y="21"/>
                    <a:pt x="113" y="19"/>
                    <a:pt x="113" y="19"/>
                  </a:cubicBezTo>
                  <a:cubicBezTo>
                    <a:pt x="115" y="18"/>
                    <a:pt x="115" y="19"/>
                    <a:pt x="115" y="19"/>
                  </a:cubicBezTo>
                  <a:cubicBezTo>
                    <a:pt x="115" y="18"/>
                    <a:pt x="116" y="18"/>
                    <a:pt x="117" y="17"/>
                  </a:cubicBezTo>
                  <a:cubicBezTo>
                    <a:pt x="116" y="17"/>
                    <a:pt x="117" y="15"/>
                    <a:pt x="117" y="15"/>
                  </a:cubicBezTo>
                  <a:cubicBezTo>
                    <a:pt x="116" y="16"/>
                    <a:pt x="115" y="16"/>
                    <a:pt x="115" y="16"/>
                  </a:cubicBezTo>
                  <a:cubicBezTo>
                    <a:pt x="115" y="15"/>
                    <a:pt x="115" y="16"/>
                    <a:pt x="116" y="16"/>
                  </a:cubicBezTo>
                  <a:cubicBezTo>
                    <a:pt x="115" y="15"/>
                    <a:pt x="117" y="15"/>
                    <a:pt x="116" y="14"/>
                  </a:cubicBezTo>
                  <a:cubicBezTo>
                    <a:pt x="116" y="16"/>
                    <a:pt x="117" y="15"/>
                    <a:pt x="117" y="16"/>
                  </a:cubicBezTo>
                  <a:cubicBezTo>
                    <a:pt x="117" y="15"/>
                    <a:pt x="117" y="16"/>
                    <a:pt x="118" y="15"/>
                  </a:cubicBezTo>
                  <a:cubicBezTo>
                    <a:pt x="118" y="14"/>
                    <a:pt x="118" y="12"/>
                    <a:pt x="118" y="12"/>
                  </a:cubicBezTo>
                  <a:cubicBezTo>
                    <a:pt x="120" y="11"/>
                    <a:pt x="120" y="9"/>
                    <a:pt x="120" y="8"/>
                  </a:cubicBezTo>
                  <a:cubicBezTo>
                    <a:pt x="121" y="8"/>
                    <a:pt x="122" y="9"/>
                    <a:pt x="122" y="8"/>
                  </a:cubicBezTo>
                  <a:cubicBezTo>
                    <a:pt x="122" y="8"/>
                    <a:pt x="121" y="8"/>
                    <a:pt x="122" y="8"/>
                  </a:cubicBezTo>
                  <a:cubicBezTo>
                    <a:pt x="122" y="8"/>
                    <a:pt x="122" y="8"/>
                    <a:pt x="122" y="8"/>
                  </a:cubicBezTo>
                  <a:cubicBezTo>
                    <a:pt x="122" y="7"/>
                    <a:pt x="124" y="6"/>
                    <a:pt x="123" y="5"/>
                  </a:cubicBezTo>
                  <a:cubicBezTo>
                    <a:pt x="123" y="6"/>
                    <a:pt x="123" y="6"/>
                    <a:pt x="123" y="6"/>
                  </a:cubicBezTo>
                  <a:cubicBezTo>
                    <a:pt x="123" y="6"/>
                    <a:pt x="123" y="6"/>
                    <a:pt x="123" y="5"/>
                  </a:cubicBezTo>
                  <a:cubicBezTo>
                    <a:pt x="124" y="6"/>
                    <a:pt x="124" y="5"/>
                    <a:pt x="124" y="6"/>
                  </a:cubicBezTo>
                  <a:cubicBezTo>
                    <a:pt x="125" y="6"/>
                    <a:pt x="125" y="5"/>
                    <a:pt x="125" y="4"/>
                  </a:cubicBezTo>
                  <a:cubicBezTo>
                    <a:pt x="124" y="4"/>
                    <a:pt x="124" y="4"/>
                    <a:pt x="124" y="4"/>
                  </a:cubicBezTo>
                  <a:cubicBezTo>
                    <a:pt x="124" y="3"/>
                    <a:pt x="125" y="2"/>
                    <a:pt x="126" y="1"/>
                  </a:cubicBezTo>
                  <a:cubicBezTo>
                    <a:pt x="126" y="1"/>
                    <a:pt x="126" y="1"/>
                    <a:pt x="126" y="1"/>
                  </a:cubicBezTo>
                  <a:cubicBezTo>
                    <a:pt x="126" y="0"/>
                    <a:pt x="126" y="0"/>
                    <a:pt x="126" y="0"/>
                  </a:cubicBezTo>
                  <a:cubicBezTo>
                    <a:pt x="127" y="1"/>
                    <a:pt x="127" y="0"/>
                    <a:pt x="127" y="0"/>
                  </a:cubicBezTo>
                  <a:cubicBezTo>
                    <a:pt x="127" y="2"/>
                    <a:pt x="127" y="2"/>
                    <a:pt x="127" y="2"/>
                  </a:cubicBezTo>
                  <a:cubicBezTo>
                    <a:pt x="127" y="3"/>
                    <a:pt x="127" y="1"/>
                    <a:pt x="126" y="1"/>
                  </a:cubicBezTo>
                  <a:cubicBezTo>
                    <a:pt x="126" y="1"/>
                    <a:pt x="125" y="3"/>
                    <a:pt x="126" y="3"/>
                  </a:cubicBezTo>
                  <a:cubicBezTo>
                    <a:pt x="126" y="3"/>
                    <a:pt x="126" y="3"/>
                    <a:pt x="126" y="2"/>
                  </a:cubicBezTo>
                  <a:cubicBezTo>
                    <a:pt x="127" y="2"/>
                    <a:pt x="126" y="3"/>
                    <a:pt x="127" y="3"/>
                  </a:cubicBezTo>
                  <a:cubicBezTo>
                    <a:pt x="127" y="3"/>
                    <a:pt x="127" y="3"/>
                    <a:pt x="127" y="3"/>
                  </a:cubicBezTo>
                  <a:cubicBezTo>
                    <a:pt x="127" y="4"/>
                    <a:pt x="127" y="4"/>
                    <a:pt x="126" y="5"/>
                  </a:cubicBezTo>
                  <a:cubicBezTo>
                    <a:pt x="126" y="4"/>
                    <a:pt x="126" y="5"/>
                    <a:pt x="126" y="4"/>
                  </a:cubicBezTo>
                  <a:cubicBezTo>
                    <a:pt x="126" y="5"/>
                    <a:pt x="126" y="5"/>
                    <a:pt x="126" y="6"/>
                  </a:cubicBezTo>
                  <a:cubicBezTo>
                    <a:pt x="125" y="6"/>
                    <a:pt x="125" y="8"/>
                    <a:pt x="124" y="9"/>
                  </a:cubicBezTo>
                  <a:cubicBezTo>
                    <a:pt x="124" y="8"/>
                    <a:pt x="124" y="7"/>
                    <a:pt x="124" y="7"/>
                  </a:cubicBezTo>
                  <a:cubicBezTo>
                    <a:pt x="123" y="7"/>
                    <a:pt x="124" y="7"/>
                    <a:pt x="123" y="8"/>
                  </a:cubicBezTo>
                  <a:cubicBezTo>
                    <a:pt x="123" y="8"/>
                    <a:pt x="124" y="9"/>
                    <a:pt x="124" y="10"/>
                  </a:cubicBezTo>
                  <a:cubicBezTo>
                    <a:pt x="123" y="10"/>
                    <a:pt x="123" y="10"/>
                    <a:pt x="123" y="10"/>
                  </a:cubicBezTo>
                  <a:cubicBezTo>
                    <a:pt x="123" y="10"/>
                    <a:pt x="124" y="11"/>
                    <a:pt x="123" y="12"/>
                  </a:cubicBezTo>
                  <a:cubicBezTo>
                    <a:pt x="122" y="12"/>
                    <a:pt x="121" y="15"/>
                    <a:pt x="120" y="16"/>
                  </a:cubicBezTo>
                  <a:cubicBezTo>
                    <a:pt x="120" y="16"/>
                    <a:pt x="120" y="16"/>
                    <a:pt x="120" y="16"/>
                  </a:cubicBezTo>
                  <a:cubicBezTo>
                    <a:pt x="120" y="17"/>
                    <a:pt x="119" y="18"/>
                    <a:pt x="119" y="18"/>
                  </a:cubicBezTo>
                  <a:cubicBezTo>
                    <a:pt x="118" y="19"/>
                    <a:pt x="118" y="23"/>
                    <a:pt x="117" y="23"/>
                  </a:cubicBezTo>
                  <a:cubicBezTo>
                    <a:pt x="116" y="25"/>
                    <a:pt x="115" y="27"/>
                    <a:pt x="113" y="30"/>
                  </a:cubicBezTo>
                  <a:cubicBezTo>
                    <a:pt x="112" y="29"/>
                    <a:pt x="112" y="29"/>
                    <a:pt x="112" y="29"/>
                  </a:cubicBezTo>
                  <a:cubicBezTo>
                    <a:pt x="112" y="30"/>
                    <a:pt x="112" y="29"/>
                    <a:pt x="111" y="30"/>
                  </a:cubicBezTo>
                  <a:cubicBezTo>
                    <a:pt x="112" y="29"/>
                    <a:pt x="112" y="32"/>
                    <a:pt x="112" y="32"/>
                  </a:cubicBezTo>
                  <a:cubicBezTo>
                    <a:pt x="111" y="32"/>
                    <a:pt x="110" y="34"/>
                    <a:pt x="110" y="35"/>
                  </a:cubicBezTo>
                  <a:cubicBezTo>
                    <a:pt x="110" y="35"/>
                    <a:pt x="110" y="35"/>
                    <a:pt x="110" y="35"/>
                  </a:cubicBezTo>
                  <a:cubicBezTo>
                    <a:pt x="110" y="37"/>
                    <a:pt x="110" y="38"/>
                    <a:pt x="109" y="38"/>
                  </a:cubicBezTo>
                  <a:cubicBezTo>
                    <a:pt x="108" y="38"/>
                    <a:pt x="108" y="38"/>
                    <a:pt x="108" y="38"/>
                  </a:cubicBezTo>
                  <a:cubicBezTo>
                    <a:pt x="108" y="41"/>
                    <a:pt x="108" y="41"/>
                    <a:pt x="108" y="42"/>
                  </a:cubicBezTo>
                  <a:cubicBezTo>
                    <a:pt x="107" y="43"/>
                    <a:pt x="106" y="44"/>
                    <a:pt x="105" y="45"/>
                  </a:cubicBezTo>
                  <a:cubicBezTo>
                    <a:pt x="105" y="47"/>
                    <a:pt x="102" y="51"/>
                    <a:pt x="101" y="54"/>
                  </a:cubicBezTo>
                  <a:cubicBezTo>
                    <a:pt x="101" y="53"/>
                    <a:pt x="101" y="53"/>
                    <a:pt x="101" y="53"/>
                  </a:cubicBezTo>
                  <a:cubicBezTo>
                    <a:pt x="100" y="57"/>
                    <a:pt x="97" y="60"/>
                    <a:pt x="96" y="63"/>
                  </a:cubicBezTo>
                  <a:cubicBezTo>
                    <a:pt x="95" y="62"/>
                    <a:pt x="95" y="62"/>
                    <a:pt x="95" y="62"/>
                  </a:cubicBezTo>
                  <a:cubicBezTo>
                    <a:pt x="95" y="63"/>
                    <a:pt x="95" y="64"/>
                    <a:pt x="95" y="64"/>
                  </a:cubicBezTo>
                  <a:cubicBezTo>
                    <a:pt x="95" y="65"/>
                    <a:pt x="95" y="67"/>
                    <a:pt x="94" y="67"/>
                  </a:cubicBezTo>
                  <a:cubicBezTo>
                    <a:pt x="93" y="68"/>
                    <a:pt x="94" y="68"/>
                    <a:pt x="93" y="69"/>
                  </a:cubicBezTo>
                  <a:cubicBezTo>
                    <a:pt x="92" y="70"/>
                    <a:pt x="92" y="71"/>
                    <a:pt x="91" y="72"/>
                  </a:cubicBezTo>
                  <a:cubicBezTo>
                    <a:pt x="91" y="72"/>
                    <a:pt x="91" y="72"/>
                    <a:pt x="91" y="72"/>
                  </a:cubicBezTo>
                  <a:cubicBezTo>
                    <a:pt x="91" y="72"/>
                    <a:pt x="91" y="72"/>
                    <a:pt x="91" y="72"/>
                  </a:cubicBezTo>
                  <a:cubicBezTo>
                    <a:pt x="91" y="72"/>
                    <a:pt x="90" y="73"/>
                    <a:pt x="91" y="73"/>
                  </a:cubicBezTo>
                  <a:cubicBezTo>
                    <a:pt x="90" y="74"/>
                    <a:pt x="90" y="78"/>
                    <a:pt x="88" y="79"/>
                  </a:cubicBezTo>
                  <a:cubicBezTo>
                    <a:pt x="88" y="79"/>
                    <a:pt x="88" y="79"/>
                    <a:pt x="88" y="79"/>
                  </a:cubicBezTo>
                  <a:cubicBezTo>
                    <a:pt x="88" y="81"/>
                    <a:pt x="85" y="82"/>
                    <a:pt x="85" y="83"/>
                  </a:cubicBezTo>
                  <a:cubicBezTo>
                    <a:pt x="85" y="83"/>
                    <a:pt x="85" y="83"/>
                    <a:pt x="84" y="83"/>
                  </a:cubicBezTo>
                  <a:cubicBezTo>
                    <a:pt x="84" y="84"/>
                    <a:pt x="85" y="83"/>
                    <a:pt x="85" y="84"/>
                  </a:cubicBezTo>
                  <a:cubicBezTo>
                    <a:pt x="84" y="87"/>
                    <a:pt x="82" y="88"/>
                    <a:pt x="81" y="91"/>
                  </a:cubicBezTo>
                  <a:cubicBezTo>
                    <a:pt x="80" y="95"/>
                    <a:pt x="76" y="98"/>
                    <a:pt x="75" y="101"/>
                  </a:cubicBezTo>
                  <a:cubicBezTo>
                    <a:pt x="75" y="101"/>
                    <a:pt x="75" y="101"/>
                    <a:pt x="75" y="101"/>
                  </a:cubicBezTo>
                  <a:cubicBezTo>
                    <a:pt x="75" y="104"/>
                    <a:pt x="73" y="104"/>
                    <a:pt x="73" y="106"/>
                  </a:cubicBezTo>
                  <a:cubicBezTo>
                    <a:pt x="73" y="106"/>
                    <a:pt x="73" y="106"/>
                    <a:pt x="72" y="106"/>
                  </a:cubicBezTo>
                  <a:cubicBezTo>
                    <a:pt x="72" y="107"/>
                    <a:pt x="70" y="108"/>
                    <a:pt x="70" y="110"/>
                  </a:cubicBezTo>
                  <a:cubicBezTo>
                    <a:pt x="70" y="110"/>
                    <a:pt x="70" y="110"/>
                    <a:pt x="70" y="110"/>
                  </a:cubicBezTo>
                  <a:cubicBezTo>
                    <a:pt x="69" y="112"/>
                    <a:pt x="69" y="112"/>
                    <a:pt x="68" y="114"/>
                  </a:cubicBezTo>
                  <a:cubicBezTo>
                    <a:pt x="68" y="113"/>
                    <a:pt x="68" y="113"/>
                    <a:pt x="68" y="113"/>
                  </a:cubicBezTo>
                  <a:cubicBezTo>
                    <a:pt x="67" y="113"/>
                    <a:pt x="68" y="115"/>
                    <a:pt x="67" y="115"/>
                  </a:cubicBezTo>
                  <a:cubicBezTo>
                    <a:pt x="67" y="115"/>
                    <a:pt x="67" y="115"/>
                    <a:pt x="67" y="115"/>
                  </a:cubicBezTo>
                  <a:cubicBezTo>
                    <a:pt x="65" y="118"/>
                    <a:pt x="64" y="122"/>
                    <a:pt x="63" y="125"/>
                  </a:cubicBezTo>
                  <a:cubicBezTo>
                    <a:pt x="61" y="126"/>
                    <a:pt x="61" y="124"/>
                    <a:pt x="61" y="126"/>
                  </a:cubicBezTo>
                  <a:cubicBezTo>
                    <a:pt x="61" y="126"/>
                    <a:pt x="61" y="126"/>
                    <a:pt x="61" y="126"/>
                  </a:cubicBezTo>
                  <a:cubicBezTo>
                    <a:pt x="61" y="127"/>
                    <a:pt x="58" y="127"/>
                    <a:pt x="58" y="127"/>
                  </a:cubicBezTo>
                  <a:cubicBezTo>
                    <a:pt x="60" y="128"/>
                    <a:pt x="60" y="128"/>
                    <a:pt x="60" y="128"/>
                  </a:cubicBezTo>
                  <a:cubicBezTo>
                    <a:pt x="58" y="130"/>
                    <a:pt x="57" y="130"/>
                    <a:pt x="57" y="132"/>
                  </a:cubicBezTo>
                  <a:cubicBezTo>
                    <a:pt x="56" y="132"/>
                    <a:pt x="56" y="132"/>
                    <a:pt x="56" y="132"/>
                  </a:cubicBezTo>
                  <a:cubicBezTo>
                    <a:pt x="57" y="133"/>
                    <a:pt x="56" y="134"/>
                    <a:pt x="56" y="136"/>
                  </a:cubicBezTo>
                  <a:cubicBezTo>
                    <a:pt x="53" y="143"/>
                    <a:pt x="49" y="151"/>
                    <a:pt x="45" y="158"/>
                  </a:cubicBezTo>
                  <a:cubicBezTo>
                    <a:pt x="42" y="166"/>
                    <a:pt x="37" y="172"/>
                    <a:pt x="33" y="179"/>
                  </a:cubicBezTo>
                  <a:cubicBezTo>
                    <a:pt x="31" y="180"/>
                    <a:pt x="31" y="180"/>
                    <a:pt x="30" y="183"/>
                  </a:cubicBezTo>
                  <a:cubicBezTo>
                    <a:pt x="30" y="183"/>
                    <a:pt x="30" y="183"/>
                    <a:pt x="30" y="183"/>
                  </a:cubicBezTo>
                  <a:cubicBezTo>
                    <a:pt x="30" y="183"/>
                    <a:pt x="29" y="184"/>
                    <a:pt x="29" y="185"/>
                  </a:cubicBezTo>
                  <a:cubicBezTo>
                    <a:pt x="29" y="186"/>
                    <a:pt x="28" y="189"/>
                    <a:pt x="26" y="193"/>
                  </a:cubicBezTo>
                  <a:cubicBezTo>
                    <a:pt x="26" y="192"/>
                    <a:pt x="26" y="192"/>
                    <a:pt x="25" y="192"/>
                  </a:cubicBezTo>
                  <a:cubicBezTo>
                    <a:pt x="26" y="193"/>
                    <a:pt x="26" y="193"/>
                    <a:pt x="26" y="193"/>
                  </a:cubicBezTo>
                  <a:cubicBezTo>
                    <a:pt x="25" y="193"/>
                    <a:pt x="25" y="193"/>
                    <a:pt x="25" y="193"/>
                  </a:cubicBezTo>
                  <a:cubicBezTo>
                    <a:pt x="25" y="193"/>
                    <a:pt x="25" y="193"/>
                    <a:pt x="26" y="193"/>
                  </a:cubicBezTo>
                  <a:cubicBezTo>
                    <a:pt x="22" y="200"/>
                    <a:pt x="17" y="206"/>
                    <a:pt x="13" y="213"/>
                  </a:cubicBezTo>
                  <a:cubicBezTo>
                    <a:pt x="12" y="214"/>
                    <a:pt x="11" y="217"/>
                    <a:pt x="10" y="220"/>
                  </a:cubicBezTo>
                  <a:cubicBezTo>
                    <a:pt x="7" y="223"/>
                    <a:pt x="3" y="228"/>
                    <a:pt x="1" y="233"/>
                  </a:cubicBezTo>
                  <a:cubicBezTo>
                    <a:pt x="1" y="233"/>
                    <a:pt x="0" y="232"/>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 name="Google Shape;340;p199"/>
            <p:cNvSpPr/>
            <p:nvPr/>
          </p:nvSpPr>
          <p:spPr>
            <a:xfrm>
              <a:off x="3653" y="1157"/>
              <a:ext cx="300" cy="550"/>
            </a:xfrm>
            <a:custGeom>
              <a:avLst/>
              <a:gdLst/>
              <a:ahLst/>
              <a:cxnLst/>
              <a:rect l="l" t="t" r="r" b="b"/>
              <a:pathLst>
                <a:path w="127" h="233" extrusionOk="0">
                  <a:moveTo>
                    <a:pt x="1" y="229"/>
                  </a:moveTo>
                  <a:cubicBezTo>
                    <a:pt x="1" y="226"/>
                    <a:pt x="4" y="223"/>
                    <a:pt x="4" y="219"/>
                  </a:cubicBezTo>
                  <a:cubicBezTo>
                    <a:pt x="5" y="219"/>
                    <a:pt x="5" y="219"/>
                    <a:pt x="5" y="219"/>
                  </a:cubicBezTo>
                  <a:cubicBezTo>
                    <a:pt x="6" y="215"/>
                    <a:pt x="10" y="211"/>
                    <a:pt x="12" y="208"/>
                  </a:cubicBezTo>
                  <a:cubicBezTo>
                    <a:pt x="12" y="208"/>
                    <a:pt x="12" y="208"/>
                    <a:pt x="12" y="208"/>
                  </a:cubicBezTo>
                  <a:cubicBezTo>
                    <a:pt x="13" y="208"/>
                    <a:pt x="13" y="206"/>
                    <a:pt x="13" y="206"/>
                  </a:cubicBezTo>
                  <a:cubicBezTo>
                    <a:pt x="13" y="206"/>
                    <a:pt x="13" y="206"/>
                    <a:pt x="14" y="206"/>
                  </a:cubicBezTo>
                  <a:cubicBezTo>
                    <a:pt x="13" y="206"/>
                    <a:pt x="14" y="206"/>
                    <a:pt x="14" y="205"/>
                  </a:cubicBezTo>
                  <a:cubicBezTo>
                    <a:pt x="15" y="205"/>
                    <a:pt x="15" y="205"/>
                    <a:pt x="15" y="205"/>
                  </a:cubicBezTo>
                  <a:cubicBezTo>
                    <a:pt x="15" y="203"/>
                    <a:pt x="15" y="203"/>
                    <a:pt x="15" y="203"/>
                  </a:cubicBezTo>
                  <a:cubicBezTo>
                    <a:pt x="14" y="201"/>
                    <a:pt x="17" y="200"/>
                    <a:pt x="17" y="199"/>
                  </a:cubicBezTo>
                  <a:cubicBezTo>
                    <a:pt x="17" y="199"/>
                    <a:pt x="17" y="199"/>
                    <a:pt x="17" y="199"/>
                  </a:cubicBezTo>
                  <a:cubicBezTo>
                    <a:pt x="18" y="196"/>
                    <a:pt x="20" y="192"/>
                    <a:pt x="21" y="190"/>
                  </a:cubicBezTo>
                  <a:cubicBezTo>
                    <a:pt x="21" y="190"/>
                    <a:pt x="21" y="191"/>
                    <a:pt x="22" y="191"/>
                  </a:cubicBezTo>
                  <a:cubicBezTo>
                    <a:pt x="21" y="190"/>
                    <a:pt x="22" y="189"/>
                    <a:pt x="22" y="188"/>
                  </a:cubicBezTo>
                  <a:cubicBezTo>
                    <a:pt x="23" y="188"/>
                    <a:pt x="22" y="187"/>
                    <a:pt x="23" y="185"/>
                  </a:cubicBezTo>
                  <a:cubicBezTo>
                    <a:pt x="23" y="185"/>
                    <a:pt x="23" y="185"/>
                    <a:pt x="23" y="185"/>
                  </a:cubicBezTo>
                  <a:cubicBezTo>
                    <a:pt x="23" y="185"/>
                    <a:pt x="23" y="185"/>
                    <a:pt x="23" y="184"/>
                  </a:cubicBezTo>
                  <a:cubicBezTo>
                    <a:pt x="23" y="184"/>
                    <a:pt x="23" y="184"/>
                    <a:pt x="23" y="184"/>
                  </a:cubicBezTo>
                  <a:cubicBezTo>
                    <a:pt x="23" y="183"/>
                    <a:pt x="25" y="184"/>
                    <a:pt x="25" y="183"/>
                  </a:cubicBezTo>
                  <a:cubicBezTo>
                    <a:pt x="25" y="183"/>
                    <a:pt x="25" y="183"/>
                    <a:pt x="25" y="183"/>
                  </a:cubicBezTo>
                  <a:cubicBezTo>
                    <a:pt x="25" y="182"/>
                    <a:pt x="26" y="182"/>
                    <a:pt x="26" y="181"/>
                  </a:cubicBezTo>
                  <a:cubicBezTo>
                    <a:pt x="26" y="181"/>
                    <a:pt x="26" y="181"/>
                    <a:pt x="26" y="181"/>
                  </a:cubicBezTo>
                  <a:cubicBezTo>
                    <a:pt x="26" y="180"/>
                    <a:pt x="27" y="180"/>
                    <a:pt x="26" y="179"/>
                  </a:cubicBezTo>
                  <a:cubicBezTo>
                    <a:pt x="27" y="179"/>
                    <a:pt x="26" y="181"/>
                    <a:pt x="27" y="180"/>
                  </a:cubicBezTo>
                  <a:cubicBezTo>
                    <a:pt x="29" y="176"/>
                    <a:pt x="30" y="172"/>
                    <a:pt x="32" y="170"/>
                  </a:cubicBezTo>
                  <a:cubicBezTo>
                    <a:pt x="32" y="169"/>
                    <a:pt x="34" y="169"/>
                    <a:pt x="34" y="169"/>
                  </a:cubicBezTo>
                  <a:cubicBezTo>
                    <a:pt x="34" y="169"/>
                    <a:pt x="35" y="167"/>
                    <a:pt x="35" y="166"/>
                  </a:cubicBezTo>
                  <a:cubicBezTo>
                    <a:pt x="35" y="166"/>
                    <a:pt x="35" y="166"/>
                    <a:pt x="35" y="166"/>
                  </a:cubicBezTo>
                  <a:cubicBezTo>
                    <a:pt x="36" y="165"/>
                    <a:pt x="35" y="165"/>
                    <a:pt x="36" y="165"/>
                  </a:cubicBezTo>
                  <a:cubicBezTo>
                    <a:pt x="36" y="165"/>
                    <a:pt x="36" y="165"/>
                    <a:pt x="36" y="165"/>
                  </a:cubicBezTo>
                  <a:cubicBezTo>
                    <a:pt x="36" y="165"/>
                    <a:pt x="36" y="164"/>
                    <a:pt x="37" y="163"/>
                  </a:cubicBezTo>
                  <a:cubicBezTo>
                    <a:pt x="37" y="164"/>
                    <a:pt x="37" y="164"/>
                    <a:pt x="37" y="164"/>
                  </a:cubicBezTo>
                  <a:cubicBezTo>
                    <a:pt x="37" y="163"/>
                    <a:pt x="37" y="162"/>
                    <a:pt x="37" y="161"/>
                  </a:cubicBezTo>
                  <a:cubicBezTo>
                    <a:pt x="37" y="162"/>
                    <a:pt x="37" y="162"/>
                    <a:pt x="37" y="162"/>
                  </a:cubicBezTo>
                  <a:cubicBezTo>
                    <a:pt x="38" y="161"/>
                    <a:pt x="37" y="161"/>
                    <a:pt x="37" y="160"/>
                  </a:cubicBezTo>
                  <a:cubicBezTo>
                    <a:pt x="37" y="160"/>
                    <a:pt x="38" y="160"/>
                    <a:pt x="38" y="161"/>
                  </a:cubicBezTo>
                  <a:cubicBezTo>
                    <a:pt x="38" y="158"/>
                    <a:pt x="39" y="158"/>
                    <a:pt x="39" y="157"/>
                  </a:cubicBezTo>
                  <a:cubicBezTo>
                    <a:pt x="39" y="157"/>
                    <a:pt x="39" y="157"/>
                    <a:pt x="39" y="157"/>
                  </a:cubicBezTo>
                  <a:cubicBezTo>
                    <a:pt x="40" y="156"/>
                    <a:pt x="40" y="155"/>
                    <a:pt x="41" y="154"/>
                  </a:cubicBezTo>
                  <a:cubicBezTo>
                    <a:pt x="41" y="153"/>
                    <a:pt x="42" y="154"/>
                    <a:pt x="42" y="153"/>
                  </a:cubicBezTo>
                  <a:cubicBezTo>
                    <a:pt x="41" y="153"/>
                    <a:pt x="44" y="151"/>
                    <a:pt x="42" y="151"/>
                  </a:cubicBezTo>
                  <a:cubicBezTo>
                    <a:pt x="42" y="151"/>
                    <a:pt x="44" y="149"/>
                    <a:pt x="44" y="148"/>
                  </a:cubicBezTo>
                  <a:cubicBezTo>
                    <a:pt x="44" y="149"/>
                    <a:pt x="45" y="148"/>
                    <a:pt x="44" y="149"/>
                  </a:cubicBezTo>
                  <a:cubicBezTo>
                    <a:pt x="45" y="149"/>
                    <a:pt x="45" y="149"/>
                    <a:pt x="45" y="149"/>
                  </a:cubicBezTo>
                  <a:cubicBezTo>
                    <a:pt x="45" y="149"/>
                    <a:pt x="45" y="149"/>
                    <a:pt x="45" y="149"/>
                  </a:cubicBezTo>
                  <a:cubicBezTo>
                    <a:pt x="45" y="149"/>
                    <a:pt x="46" y="148"/>
                    <a:pt x="46" y="147"/>
                  </a:cubicBezTo>
                  <a:cubicBezTo>
                    <a:pt x="46" y="146"/>
                    <a:pt x="45" y="145"/>
                    <a:pt x="46" y="144"/>
                  </a:cubicBezTo>
                  <a:cubicBezTo>
                    <a:pt x="46" y="145"/>
                    <a:pt x="47" y="144"/>
                    <a:pt x="47" y="145"/>
                  </a:cubicBezTo>
                  <a:cubicBezTo>
                    <a:pt x="46" y="143"/>
                    <a:pt x="46" y="143"/>
                    <a:pt x="46" y="143"/>
                  </a:cubicBezTo>
                  <a:cubicBezTo>
                    <a:pt x="47" y="143"/>
                    <a:pt x="47" y="143"/>
                    <a:pt x="47" y="143"/>
                  </a:cubicBezTo>
                  <a:cubicBezTo>
                    <a:pt x="47" y="142"/>
                    <a:pt x="47" y="142"/>
                    <a:pt x="47" y="142"/>
                  </a:cubicBezTo>
                  <a:cubicBezTo>
                    <a:pt x="47" y="142"/>
                    <a:pt x="47" y="139"/>
                    <a:pt x="48" y="140"/>
                  </a:cubicBezTo>
                  <a:cubicBezTo>
                    <a:pt x="49" y="140"/>
                    <a:pt x="48" y="140"/>
                    <a:pt x="49" y="140"/>
                  </a:cubicBezTo>
                  <a:cubicBezTo>
                    <a:pt x="49" y="139"/>
                    <a:pt x="49" y="139"/>
                    <a:pt x="49" y="138"/>
                  </a:cubicBezTo>
                  <a:cubicBezTo>
                    <a:pt x="49" y="138"/>
                    <a:pt x="49" y="138"/>
                    <a:pt x="49" y="138"/>
                  </a:cubicBezTo>
                  <a:cubicBezTo>
                    <a:pt x="50" y="138"/>
                    <a:pt x="50" y="137"/>
                    <a:pt x="49" y="137"/>
                  </a:cubicBezTo>
                  <a:cubicBezTo>
                    <a:pt x="49" y="137"/>
                    <a:pt x="50" y="137"/>
                    <a:pt x="49" y="138"/>
                  </a:cubicBezTo>
                  <a:cubicBezTo>
                    <a:pt x="49" y="137"/>
                    <a:pt x="49" y="137"/>
                    <a:pt x="50" y="136"/>
                  </a:cubicBezTo>
                  <a:cubicBezTo>
                    <a:pt x="50" y="137"/>
                    <a:pt x="50" y="137"/>
                    <a:pt x="50" y="137"/>
                  </a:cubicBezTo>
                  <a:cubicBezTo>
                    <a:pt x="50" y="136"/>
                    <a:pt x="50" y="135"/>
                    <a:pt x="51" y="133"/>
                  </a:cubicBezTo>
                  <a:cubicBezTo>
                    <a:pt x="50" y="133"/>
                    <a:pt x="51" y="134"/>
                    <a:pt x="51" y="134"/>
                  </a:cubicBezTo>
                  <a:cubicBezTo>
                    <a:pt x="52" y="133"/>
                    <a:pt x="52" y="131"/>
                    <a:pt x="53" y="130"/>
                  </a:cubicBezTo>
                  <a:cubicBezTo>
                    <a:pt x="53" y="130"/>
                    <a:pt x="52" y="130"/>
                    <a:pt x="53" y="130"/>
                  </a:cubicBezTo>
                  <a:cubicBezTo>
                    <a:pt x="53" y="129"/>
                    <a:pt x="53" y="130"/>
                    <a:pt x="54" y="129"/>
                  </a:cubicBezTo>
                  <a:cubicBezTo>
                    <a:pt x="54" y="129"/>
                    <a:pt x="54" y="129"/>
                    <a:pt x="54" y="128"/>
                  </a:cubicBezTo>
                  <a:cubicBezTo>
                    <a:pt x="54" y="128"/>
                    <a:pt x="54" y="128"/>
                    <a:pt x="54" y="129"/>
                  </a:cubicBezTo>
                  <a:cubicBezTo>
                    <a:pt x="54" y="128"/>
                    <a:pt x="55" y="125"/>
                    <a:pt x="56" y="124"/>
                  </a:cubicBezTo>
                  <a:cubicBezTo>
                    <a:pt x="56" y="124"/>
                    <a:pt x="56" y="124"/>
                    <a:pt x="56" y="122"/>
                  </a:cubicBezTo>
                  <a:cubicBezTo>
                    <a:pt x="57" y="124"/>
                    <a:pt x="57" y="124"/>
                    <a:pt x="57" y="124"/>
                  </a:cubicBezTo>
                  <a:cubicBezTo>
                    <a:pt x="57" y="122"/>
                    <a:pt x="57" y="121"/>
                    <a:pt x="57" y="122"/>
                  </a:cubicBezTo>
                  <a:cubicBezTo>
                    <a:pt x="57" y="121"/>
                    <a:pt x="56" y="125"/>
                    <a:pt x="57" y="124"/>
                  </a:cubicBezTo>
                  <a:cubicBezTo>
                    <a:pt x="57" y="122"/>
                    <a:pt x="57" y="122"/>
                    <a:pt x="57" y="122"/>
                  </a:cubicBezTo>
                  <a:cubicBezTo>
                    <a:pt x="57" y="122"/>
                    <a:pt x="57" y="121"/>
                    <a:pt x="57" y="120"/>
                  </a:cubicBezTo>
                  <a:cubicBezTo>
                    <a:pt x="57" y="120"/>
                    <a:pt x="57" y="121"/>
                    <a:pt x="58" y="121"/>
                  </a:cubicBezTo>
                  <a:cubicBezTo>
                    <a:pt x="58" y="120"/>
                    <a:pt x="58" y="120"/>
                    <a:pt x="58" y="119"/>
                  </a:cubicBezTo>
                  <a:cubicBezTo>
                    <a:pt x="58" y="119"/>
                    <a:pt x="58" y="119"/>
                    <a:pt x="58" y="119"/>
                  </a:cubicBezTo>
                  <a:cubicBezTo>
                    <a:pt x="58" y="118"/>
                    <a:pt x="58" y="118"/>
                    <a:pt x="58" y="118"/>
                  </a:cubicBezTo>
                  <a:cubicBezTo>
                    <a:pt x="58" y="118"/>
                    <a:pt x="58" y="117"/>
                    <a:pt x="59" y="117"/>
                  </a:cubicBezTo>
                  <a:cubicBezTo>
                    <a:pt x="61" y="118"/>
                    <a:pt x="61" y="118"/>
                    <a:pt x="61" y="118"/>
                  </a:cubicBezTo>
                  <a:cubicBezTo>
                    <a:pt x="61" y="117"/>
                    <a:pt x="59" y="117"/>
                    <a:pt x="59" y="117"/>
                  </a:cubicBezTo>
                  <a:cubicBezTo>
                    <a:pt x="59" y="117"/>
                    <a:pt x="59" y="117"/>
                    <a:pt x="61" y="117"/>
                  </a:cubicBezTo>
                  <a:cubicBezTo>
                    <a:pt x="59" y="116"/>
                    <a:pt x="61" y="116"/>
                    <a:pt x="61" y="115"/>
                  </a:cubicBezTo>
                  <a:cubicBezTo>
                    <a:pt x="62" y="115"/>
                    <a:pt x="62" y="112"/>
                    <a:pt x="63" y="112"/>
                  </a:cubicBezTo>
                  <a:cubicBezTo>
                    <a:pt x="63" y="111"/>
                    <a:pt x="63" y="110"/>
                    <a:pt x="63" y="110"/>
                  </a:cubicBezTo>
                  <a:cubicBezTo>
                    <a:pt x="63" y="110"/>
                    <a:pt x="63" y="110"/>
                    <a:pt x="64" y="110"/>
                  </a:cubicBezTo>
                  <a:cubicBezTo>
                    <a:pt x="64" y="110"/>
                    <a:pt x="64" y="110"/>
                    <a:pt x="64" y="110"/>
                  </a:cubicBezTo>
                  <a:cubicBezTo>
                    <a:pt x="64" y="110"/>
                    <a:pt x="64" y="110"/>
                    <a:pt x="65" y="109"/>
                  </a:cubicBezTo>
                  <a:cubicBezTo>
                    <a:pt x="65" y="108"/>
                    <a:pt x="64" y="108"/>
                    <a:pt x="64" y="108"/>
                  </a:cubicBezTo>
                  <a:cubicBezTo>
                    <a:pt x="65" y="108"/>
                    <a:pt x="64" y="106"/>
                    <a:pt x="66" y="106"/>
                  </a:cubicBezTo>
                  <a:cubicBezTo>
                    <a:pt x="66" y="106"/>
                    <a:pt x="66" y="107"/>
                    <a:pt x="66" y="106"/>
                  </a:cubicBezTo>
                  <a:cubicBezTo>
                    <a:pt x="67" y="106"/>
                    <a:pt x="66" y="105"/>
                    <a:pt x="67" y="103"/>
                  </a:cubicBezTo>
                  <a:cubicBezTo>
                    <a:pt x="66" y="103"/>
                    <a:pt x="66" y="103"/>
                    <a:pt x="66" y="103"/>
                  </a:cubicBezTo>
                  <a:cubicBezTo>
                    <a:pt x="67" y="103"/>
                    <a:pt x="66" y="102"/>
                    <a:pt x="67" y="103"/>
                  </a:cubicBezTo>
                  <a:cubicBezTo>
                    <a:pt x="67" y="102"/>
                    <a:pt x="68" y="102"/>
                    <a:pt x="67" y="102"/>
                  </a:cubicBezTo>
                  <a:cubicBezTo>
                    <a:pt x="70" y="100"/>
                    <a:pt x="70" y="98"/>
                    <a:pt x="71" y="97"/>
                  </a:cubicBezTo>
                  <a:cubicBezTo>
                    <a:pt x="71" y="96"/>
                    <a:pt x="71" y="96"/>
                    <a:pt x="71" y="96"/>
                  </a:cubicBezTo>
                  <a:cubicBezTo>
                    <a:pt x="71" y="97"/>
                    <a:pt x="71" y="97"/>
                    <a:pt x="71" y="97"/>
                  </a:cubicBezTo>
                  <a:cubicBezTo>
                    <a:pt x="71" y="97"/>
                    <a:pt x="71" y="97"/>
                    <a:pt x="71" y="97"/>
                  </a:cubicBezTo>
                  <a:cubicBezTo>
                    <a:pt x="71" y="96"/>
                    <a:pt x="71" y="96"/>
                    <a:pt x="71" y="97"/>
                  </a:cubicBezTo>
                  <a:cubicBezTo>
                    <a:pt x="73" y="96"/>
                    <a:pt x="71" y="95"/>
                    <a:pt x="72" y="94"/>
                  </a:cubicBezTo>
                  <a:cubicBezTo>
                    <a:pt x="72" y="94"/>
                    <a:pt x="72" y="94"/>
                    <a:pt x="73" y="93"/>
                  </a:cubicBezTo>
                  <a:cubicBezTo>
                    <a:pt x="72" y="92"/>
                    <a:pt x="72" y="92"/>
                    <a:pt x="72" y="92"/>
                  </a:cubicBezTo>
                  <a:cubicBezTo>
                    <a:pt x="73" y="91"/>
                    <a:pt x="73" y="92"/>
                    <a:pt x="74" y="92"/>
                  </a:cubicBezTo>
                  <a:cubicBezTo>
                    <a:pt x="74" y="91"/>
                    <a:pt x="74" y="91"/>
                    <a:pt x="74" y="91"/>
                  </a:cubicBezTo>
                  <a:cubicBezTo>
                    <a:pt x="75" y="91"/>
                    <a:pt x="75" y="91"/>
                    <a:pt x="75" y="91"/>
                  </a:cubicBezTo>
                  <a:cubicBezTo>
                    <a:pt x="74" y="91"/>
                    <a:pt x="75" y="90"/>
                    <a:pt x="75" y="90"/>
                  </a:cubicBezTo>
                  <a:cubicBezTo>
                    <a:pt x="75" y="90"/>
                    <a:pt x="75" y="90"/>
                    <a:pt x="75" y="90"/>
                  </a:cubicBezTo>
                  <a:cubicBezTo>
                    <a:pt x="75" y="90"/>
                    <a:pt x="76" y="90"/>
                    <a:pt x="76" y="90"/>
                  </a:cubicBezTo>
                  <a:cubicBezTo>
                    <a:pt x="75" y="90"/>
                    <a:pt x="75" y="90"/>
                    <a:pt x="75" y="90"/>
                  </a:cubicBezTo>
                  <a:cubicBezTo>
                    <a:pt x="74" y="90"/>
                    <a:pt x="75" y="90"/>
                    <a:pt x="75" y="90"/>
                  </a:cubicBezTo>
                  <a:cubicBezTo>
                    <a:pt x="75" y="90"/>
                    <a:pt x="75" y="89"/>
                    <a:pt x="76" y="89"/>
                  </a:cubicBezTo>
                  <a:cubicBezTo>
                    <a:pt x="76" y="88"/>
                    <a:pt x="76" y="88"/>
                    <a:pt x="76" y="88"/>
                  </a:cubicBezTo>
                  <a:cubicBezTo>
                    <a:pt x="76" y="88"/>
                    <a:pt x="76" y="86"/>
                    <a:pt x="76" y="88"/>
                  </a:cubicBezTo>
                  <a:cubicBezTo>
                    <a:pt x="76" y="88"/>
                    <a:pt x="76" y="88"/>
                    <a:pt x="76" y="88"/>
                  </a:cubicBezTo>
                  <a:cubicBezTo>
                    <a:pt x="77" y="88"/>
                    <a:pt x="77" y="88"/>
                    <a:pt x="77" y="88"/>
                  </a:cubicBezTo>
                  <a:cubicBezTo>
                    <a:pt x="77" y="86"/>
                    <a:pt x="76" y="86"/>
                    <a:pt x="76" y="85"/>
                  </a:cubicBezTo>
                  <a:cubicBezTo>
                    <a:pt x="76" y="86"/>
                    <a:pt x="77" y="86"/>
                    <a:pt x="77" y="86"/>
                  </a:cubicBezTo>
                  <a:cubicBezTo>
                    <a:pt x="77" y="86"/>
                    <a:pt x="77" y="86"/>
                    <a:pt x="77" y="86"/>
                  </a:cubicBezTo>
                  <a:cubicBezTo>
                    <a:pt x="77" y="85"/>
                    <a:pt x="77" y="85"/>
                    <a:pt x="77" y="85"/>
                  </a:cubicBezTo>
                  <a:cubicBezTo>
                    <a:pt x="77" y="85"/>
                    <a:pt x="77" y="85"/>
                    <a:pt x="77" y="85"/>
                  </a:cubicBezTo>
                  <a:cubicBezTo>
                    <a:pt x="77" y="85"/>
                    <a:pt x="78" y="84"/>
                    <a:pt x="77" y="83"/>
                  </a:cubicBezTo>
                  <a:cubicBezTo>
                    <a:pt x="77" y="83"/>
                    <a:pt x="78" y="83"/>
                    <a:pt x="78" y="83"/>
                  </a:cubicBezTo>
                  <a:cubicBezTo>
                    <a:pt x="78" y="83"/>
                    <a:pt x="78" y="83"/>
                    <a:pt x="78" y="83"/>
                  </a:cubicBezTo>
                  <a:cubicBezTo>
                    <a:pt x="79" y="83"/>
                    <a:pt x="79" y="83"/>
                    <a:pt x="79" y="82"/>
                  </a:cubicBezTo>
                  <a:cubicBezTo>
                    <a:pt x="79" y="82"/>
                    <a:pt x="79" y="82"/>
                    <a:pt x="79" y="82"/>
                  </a:cubicBezTo>
                  <a:cubicBezTo>
                    <a:pt x="79" y="82"/>
                    <a:pt x="80" y="81"/>
                    <a:pt x="79" y="81"/>
                  </a:cubicBezTo>
                  <a:cubicBezTo>
                    <a:pt x="80" y="80"/>
                    <a:pt x="81" y="81"/>
                    <a:pt x="81" y="80"/>
                  </a:cubicBezTo>
                  <a:cubicBezTo>
                    <a:pt x="81" y="80"/>
                    <a:pt x="81" y="79"/>
                    <a:pt x="80" y="79"/>
                  </a:cubicBezTo>
                  <a:cubicBezTo>
                    <a:pt x="81" y="78"/>
                    <a:pt x="81" y="76"/>
                    <a:pt x="83" y="75"/>
                  </a:cubicBezTo>
                  <a:cubicBezTo>
                    <a:pt x="83" y="75"/>
                    <a:pt x="82" y="75"/>
                    <a:pt x="83" y="75"/>
                  </a:cubicBezTo>
                  <a:cubicBezTo>
                    <a:pt x="84" y="73"/>
                    <a:pt x="84" y="71"/>
                    <a:pt x="85" y="70"/>
                  </a:cubicBezTo>
                  <a:cubicBezTo>
                    <a:pt x="85" y="71"/>
                    <a:pt x="85" y="70"/>
                    <a:pt x="85" y="70"/>
                  </a:cubicBezTo>
                  <a:cubicBezTo>
                    <a:pt x="87" y="70"/>
                    <a:pt x="87" y="70"/>
                    <a:pt x="87" y="70"/>
                  </a:cubicBezTo>
                  <a:cubicBezTo>
                    <a:pt x="85" y="69"/>
                    <a:pt x="85" y="69"/>
                    <a:pt x="84" y="70"/>
                  </a:cubicBezTo>
                  <a:cubicBezTo>
                    <a:pt x="85" y="68"/>
                    <a:pt x="87" y="67"/>
                    <a:pt x="87" y="67"/>
                  </a:cubicBezTo>
                  <a:cubicBezTo>
                    <a:pt x="87" y="66"/>
                    <a:pt x="87" y="66"/>
                    <a:pt x="87" y="66"/>
                  </a:cubicBezTo>
                  <a:cubicBezTo>
                    <a:pt x="88" y="67"/>
                    <a:pt x="88" y="66"/>
                    <a:pt x="88" y="65"/>
                  </a:cubicBezTo>
                  <a:cubicBezTo>
                    <a:pt x="88" y="65"/>
                    <a:pt x="88" y="65"/>
                    <a:pt x="88" y="65"/>
                  </a:cubicBezTo>
                  <a:cubicBezTo>
                    <a:pt x="89" y="65"/>
                    <a:pt x="89" y="65"/>
                    <a:pt x="89" y="65"/>
                  </a:cubicBezTo>
                  <a:cubicBezTo>
                    <a:pt x="89" y="64"/>
                    <a:pt x="88" y="64"/>
                    <a:pt x="89" y="64"/>
                  </a:cubicBezTo>
                  <a:cubicBezTo>
                    <a:pt x="89" y="64"/>
                    <a:pt x="89" y="64"/>
                    <a:pt x="89" y="64"/>
                  </a:cubicBezTo>
                  <a:cubicBezTo>
                    <a:pt x="89" y="63"/>
                    <a:pt x="89" y="62"/>
                    <a:pt x="90" y="62"/>
                  </a:cubicBezTo>
                  <a:cubicBezTo>
                    <a:pt x="91" y="62"/>
                    <a:pt x="91" y="62"/>
                    <a:pt x="91" y="62"/>
                  </a:cubicBezTo>
                  <a:cubicBezTo>
                    <a:pt x="91" y="62"/>
                    <a:pt x="91" y="61"/>
                    <a:pt x="90" y="61"/>
                  </a:cubicBezTo>
                  <a:cubicBezTo>
                    <a:pt x="91" y="61"/>
                    <a:pt x="91" y="59"/>
                    <a:pt x="91" y="59"/>
                  </a:cubicBezTo>
                  <a:cubicBezTo>
                    <a:pt x="91" y="56"/>
                    <a:pt x="93" y="54"/>
                    <a:pt x="94" y="52"/>
                  </a:cubicBezTo>
                  <a:cubicBezTo>
                    <a:pt x="94" y="52"/>
                    <a:pt x="94" y="52"/>
                    <a:pt x="94" y="52"/>
                  </a:cubicBezTo>
                  <a:cubicBezTo>
                    <a:pt x="95" y="52"/>
                    <a:pt x="94" y="52"/>
                    <a:pt x="94" y="52"/>
                  </a:cubicBezTo>
                  <a:cubicBezTo>
                    <a:pt x="94" y="52"/>
                    <a:pt x="95" y="51"/>
                    <a:pt x="95" y="52"/>
                  </a:cubicBezTo>
                  <a:cubicBezTo>
                    <a:pt x="97" y="51"/>
                    <a:pt x="95" y="51"/>
                    <a:pt x="97" y="49"/>
                  </a:cubicBezTo>
                  <a:cubicBezTo>
                    <a:pt x="95" y="49"/>
                    <a:pt x="97" y="51"/>
                    <a:pt x="95" y="49"/>
                  </a:cubicBezTo>
                  <a:cubicBezTo>
                    <a:pt x="97" y="49"/>
                    <a:pt x="97" y="49"/>
                    <a:pt x="97" y="49"/>
                  </a:cubicBezTo>
                  <a:cubicBezTo>
                    <a:pt x="97" y="49"/>
                    <a:pt x="97" y="49"/>
                    <a:pt x="97" y="49"/>
                  </a:cubicBezTo>
                  <a:cubicBezTo>
                    <a:pt x="97" y="49"/>
                    <a:pt x="97" y="49"/>
                    <a:pt x="97" y="49"/>
                  </a:cubicBezTo>
                  <a:cubicBezTo>
                    <a:pt x="98" y="48"/>
                    <a:pt x="98" y="51"/>
                    <a:pt x="98" y="51"/>
                  </a:cubicBezTo>
                  <a:cubicBezTo>
                    <a:pt x="98" y="49"/>
                    <a:pt x="98" y="49"/>
                    <a:pt x="98" y="49"/>
                  </a:cubicBezTo>
                  <a:cubicBezTo>
                    <a:pt x="99" y="49"/>
                    <a:pt x="98" y="52"/>
                    <a:pt x="99" y="51"/>
                  </a:cubicBezTo>
                  <a:cubicBezTo>
                    <a:pt x="99" y="49"/>
                    <a:pt x="99" y="49"/>
                    <a:pt x="98" y="49"/>
                  </a:cubicBezTo>
                  <a:cubicBezTo>
                    <a:pt x="98" y="48"/>
                    <a:pt x="98" y="48"/>
                    <a:pt x="98" y="47"/>
                  </a:cubicBezTo>
                  <a:cubicBezTo>
                    <a:pt x="98" y="47"/>
                    <a:pt x="98" y="48"/>
                    <a:pt x="98" y="48"/>
                  </a:cubicBezTo>
                  <a:cubicBezTo>
                    <a:pt x="99" y="48"/>
                    <a:pt x="98" y="47"/>
                    <a:pt x="99" y="46"/>
                  </a:cubicBezTo>
                  <a:cubicBezTo>
                    <a:pt x="98" y="47"/>
                    <a:pt x="98" y="46"/>
                    <a:pt x="98" y="45"/>
                  </a:cubicBezTo>
                  <a:cubicBezTo>
                    <a:pt x="98" y="45"/>
                    <a:pt x="98" y="46"/>
                    <a:pt x="99" y="45"/>
                  </a:cubicBezTo>
                  <a:cubicBezTo>
                    <a:pt x="98" y="45"/>
                    <a:pt x="99" y="44"/>
                    <a:pt x="98" y="45"/>
                  </a:cubicBezTo>
                  <a:cubicBezTo>
                    <a:pt x="98" y="44"/>
                    <a:pt x="99" y="44"/>
                    <a:pt x="98" y="43"/>
                  </a:cubicBezTo>
                  <a:cubicBezTo>
                    <a:pt x="99" y="43"/>
                    <a:pt x="99" y="45"/>
                    <a:pt x="100" y="44"/>
                  </a:cubicBezTo>
                  <a:cubicBezTo>
                    <a:pt x="99" y="44"/>
                    <a:pt x="100" y="42"/>
                    <a:pt x="99" y="42"/>
                  </a:cubicBezTo>
                  <a:cubicBezTo>
                    <a:pt x="99" y="42"/>
                    <a:pt x="100" y="42"/>
                    <a:pt x="100" y="43"/>
                  </a:cubicBezTo>
                  <a:cubicBezTo>
                    <a:pt x="100" y="42"/>
                    <a:pt x="99" y="41"/>
                    <a:pt x="101" y="41"/>
                  </a:cubicBezTo>
                  <a:cubicBezTo>
                    <a:pt x="100" y="41"/>
                    <a:pt x="100" y="41"/>
                    <a:pt x="100" y="41"/>
                  </a:cubicBezTo>
                  <a:cubicBezTo>
                    <a:pt x="101" y="41"/>
                    <a:pt x="101" y="41"/>
                    <a:pt x="101" y="41"/>
                  </a:cubicBezTo>
                  <a:cubicBezTo>
                    <a:pt x="101" y="40"/>
                    <a:pt x="101" y="39"/>
                    <a:pt x="102" y="39"/>
                  </a:cubicBezTo>
                  <a:cubicBezTo>
                    <a:pt x="102" y="39"/>
                    <a:pt x="103" y="38"/>
                    <a:pt x="102" y="38"/>
                  </a:cubicBezTo>
                  <a:cubicBezTo>
                    <a:pt x="101" y="39"/>
                    <a:pt x="102" y="39"/>
                    <a:pt x="101" y="39"/>
                  </a:cubicBezTo>
                  <a:cubicBezTo>
                    <a:pt x="102" y="39"/>
                    <a:pt x="101" y="38"/>
                    <a:pt x="101" y="37"/>
                  </a:cubicBezTo>
                  <a:cubicBezTo>
                    <a:pt x="102" y="38"/>
                    <a:pt x="102" y="38"/>
                    <a:pt x="102" y="38"/>
                  </a:cubicBezTo>
                  <a:cubicBezTo>
                    <a:pt x="102" y="37"/>
                    <a:pt x="102" y="37"/>
                    <a:pt x="102" y="36"/>
                  </a:cubicBezTo>
                  <a:cubicBezTo>
                    <a:pt x="102" y="37"/>
                    <a:pt x="102" y="37"/>
                    <a:pt x="102" y="37"/>
                  </a:cubicBezTo>
                  <a:cubicBezTo>
                    <a:pt x="102" y="36"/>
                    <a:pt x="102" y="36"/>
                    <a:pt x="102" y="36"/>
                  </a:cubicBezTo>
                  <a:cubicBezTo>
                    <a:pt x="102" y="35"/>
                    <a:pt x="103" y="36"/>
                    <a:pt x="103" y="35"/>
                  </a:cubicBezTo>
                  <a:cubicBezTo>
                    <a:pt x="103" y="36"/>
                    <a:pt x="103" y="36"/>
                    <a:pt x="103" y="36"/>
                  </a:cubicBezTo>
                  <a:cubicBezTo>
                    <a:pt x="104" y="36"/>
                    <a:pt x="104" y="36"/>
                    <a:pt x="104" y="36"/>
                  </a:cubicBezTo>
                  <a:cubicBezTo>
                    <a:pt x="104" y="35"/>
                    <a:pt x="103" y="35"/>
                    <a:pt x="103" y="35"/>
                  </a:cubicBezTo>
                  <a:cubicBezTo>
                    <a:pt x="103" y="35"/>
                    <a:pt x="104" y="35"/>
                    <a:pt x="103" y="35"/>
                  </a:cubicBezTo>
                  <a:cubicBezTo>
                    <a:pt x="104" y="35"/>
                    <a:pt x="104" y="35"/>
                    <a:pt x="104" y="35"/>
                  </a:cubicBezTo>
                  <a:cubicBezTo>
                    <a:pt x="104" y="35"/>
                    <a:pt x="105" y="35"/>
                    <a:pt x="105" y="35"/>
                  </a:cubicBezTo>
                  <a:cubicBezTo>
                    <a:pt x="105" y="34"/>
                    <a:pt x="105" y="32"/>
                    <a:pt x="104" y="34"/>
                  </a:cubicBezTo>
                  <a:cubicBezTo>
                    <a:pt x="104" y="32"/>
                    <a:pt x="105" y="32"/>
                    <a:pt x="105" y="34"/>
                  </a:cubicBezTo>
                  <a:cubicBezTo>
                    <a:pt x="105" y="32"/>
                    <a:pt x="104" y="32"/>
                    <a:pt x="105" y="32"/>
                  </a:cubicBezTo>
                  <a:cubicBezTo>
                    <a:pt x="105" y="32"/>
                    <a:pt x="106" y="31"/>
                    <a:pt x="107" y="31"/>
                  </a:cubicBezTo>
                  <a:cubicBezTo>
                    <a:pt x="107" y="32"/>
                    <a:pt x="107" y="32"/>
                    <a:pt x="107" y="32"/>
                  </a:cubicBezTo>
                  <a:cubicBezTo>
                    <a:pt x="107" y="31"/>
                    <a:pt x="107" y="31"/>
                    <a:pt x="107" y="31"/>
                  </a:cubicBezTo>
                  <a:cubicBezTo>
                    <a:pt x="108" y="32"/>
                    <a:pt x="108" y="31"/>
                    <a:pt x="108" y="32"/>
                  </a:cubicBezTo>
                  <a:cubicBezTo>
                    <a:pt x="109" y="32"/>
                    <a:pt x="109" y="31"/>
                    <a:pt x="109" y="31"/>
                  </a:cubicBezTo>
                  <a:cubicBezTo>
                    <a:pt x="107" y="31"/>
                    <a:pt x="108" y="29"/>
                    <a:pt x="107" y="29"/>
                  </a:cubicBezTo>
                  <a:cubicBezTo>
                    <a:pt x="107" y="28"/>
                    <a:pt x="109" y="29"/>
                    <a:pt x="109" y="28"/>
                  </a:cubicBezTo>
                  <a:cubicBezTo>
                    <a:pt x="108" y="28"/>
                    <a:pt x="108" y="27"/>
                    <a:pt x="108" y="28"/>
                  </a:cubicBezTo>
                  <a:cubicBezTo>
                    <a:pt x="108" y="27"/>
                    <a:pt x="107" y="27"/>
                    <a:pt x="108" y="26"/>
                  </a:cubicBezTo>
                  <a:cubicBezTo>
                    <a:pt x="108" y="27"/>
                    <a:pt x="109" y="26"/>
                    <a:pt x="109" y="27"/>
                  </a:cubicBezTo>
                  <a:cubicBezTo>
                    <a:pt x="109" y="28"/>
                    <a:pt x="109" y="28"/>
                    <a:pt x="109" y="28"/>
                  </a:cubicBezTo>
                  <a:cubicBezTo>
                    <a:pt x="109" y="28"/>
                    <a:pt x="110" y="28"/>
                    <a:pt x="110" y="28"/>
                  </a:cubicBezTo>
                  <a:cubicBezTo>
                    <a:pt x="110" y="27"/>
                    <a:pt x="111" y="27"/>
                    <a:pt x="110" y="27"/>
                  </a:cubicBezTo>
                  <a:cubicBezTo>
                    <a:pt x="110" y="26"/>
                    <a:pt x="110" y="27"/>
                    <a:pt x="109" y="27"/>
                  </a:cubicBezTo>
                  <a:cubicBezTo>
                    <a:pt x="110" y="26"/>
                    <a:pt x="111" y="26"/>
                    <a:pt x="110" y="25"/>
                  </a:cubicBezTo>
                  <a:cubicBezTo>
                    <a:pt x="110" y="26"/>
                    <a:pt x="109" y="25"/>
                    <a:pt x="109" y="25"/>
                  </a:cubicBezTo>
                  <a:cubicBezTo>
                    <a:pt x="109" y="24"/>
                    <a:pt x="109" y="24"/>
                    <a:pt x="109" y="24"/>
                  </a:cubicBezTo>
                  <a:cubicBezTo>
                    <a:pt x="109" y="25"/>
                    <a:pt x="109" y="25"/>
                    <a:pt x="109" y="25"/>
                  </a:cubicBezTo>
                  <a:cubicBezTo>
                    <a:pt x="110" y="24"/>
                    <a:pt x="109" y="24"/>
                    <a:pt x="109" y="22"/>
                  </a:cubicBezTo>
                  <a:cubicBezTo>
                    <a:pt x="110" y="22"/>
                    <a:pt x="110" y="22"/>
                    <a:pt x="110" y="22"/>
                  </a:cubicBezTo>
                  <a:cubicBezTo>
                    <a:pt x="111" y="22"/>
                    <a:pt x="109" y="24"/>
                    <a:pt x="110" y="25"/>
                  </a:cubicBezTo>
                  <a:cubicBezTo>
                    <a:pt x="111" y="24"/>
                    <a:pt x="110" y="22"/>
                    <a:pt x="111" y="22"/>
                  </a:cubicBezTo>
                  <a:cubicBezTo>
                    <a:pt x="111" y="22"/>
                    <a:pt x="111" y="22"/>
                    <a:pt x="111" y="24"/>
                  </a:cubicBezTo>
                  <a:cubicBezTo>
                    <a:pt x="111" y="22"/>
                    <a:pt x="112" y="24"/>
                    <a:pt x="111" y="21"/>
                  </a:cubicBezTo>
                  <a:cubicBezTo>
                    <a:pt x="111" y="21"/>
                    <a:pt x="111" y="21"/>
                    <a:pt x="111" y="21"/>
                  </a:cubicBezTo>
                  <a:cubicBezTo>
                    <a:pt x="111" y="21"/>
                    <a:pt x="111" y="20"/>
                    <a:pt x="111" y="19"/>
                  </a:cubicBezTo>
                  <a:cubicBezTo>
                    <a:pt x="112" y="20"/>
                    <a:pt x="112" y="18"/>
                    <a:pt x="114" y="19"/>
                  </a:cubicBezTo>
                  <a:cubicBezTo>
                    <a:pt x="112" y="19"/>
                    <a:pt x="111" y="21"/>
                    <a:pt x="111" y="21"/>
                  </a:cubicBezTo>
                  <a:cubicBezTo>
                    <a:pt x="114" y="21"/>
                    <a:pt x="111" y="22"/>
                    <a:pt x="112" y="22"/>
                  </a:cubicBezTo>
                  <a:cubicBezTo>
                    <a:pt x="112" y="21"/>
                    <a:pt x="114" y="22"/>
                    <a:pt x="115" y="22"/>
                  </a:cubicBezTo>
                  <a:cubicBezTo>
                    <a:pt x="115" y="22"/>
                    <a:pt x="115" y="22"/>
                    <a:pt x="115" y="21"/>
                  </a:cubicBezTo>
                  <a:cubicBezTo>
                    <a:pt x="114" y="21"/>
                    <a:pt x="114" y="21"/>
                    <a:pt x="112" y="21"/>
                  </a:cubicBezTo>
                  <a:cubicBezTo>
                    <a:pt x="114" y="21"/>
                    <a:pt x="114" y="20"/>
                    <a:pt x="114" y="19"/>
                  </a:cubicBezTo>
                  <a:cubicBezTo>
                    <a:pt x="115" y="19"/>
                    <a:pt x="115" y="19"/>
                    <a:pt x="115" y="20"/>
                  </a:cubicBezTo>
                  <a:cubicBezTo>
                    <a:pt x="115" y="18"/>
                    <a:pt x="116" y="17"/>
                    <a:pt x="117" y="16"/>
                  </a:cubicBezTo>
                  <a:cubicBezTo>
                    <a:pt x="116" y="16"/>
                    <a:pt x="118" y="15"/>
                    <a:pt x="117" y="15"/>
                  </a:cubicBezTo>
                  <a:cubicBezTo>
                    <a:pt x="116" y="15"/>
                    <a:pt x="115" y="15"/>
                    <a:pt x="115" y="15"/>
                  </a:cubicBezTo>
                  <a:cubicBezTo>
                    <a:pt x="115" y="15"/>
                    <a:pt x="115" y="15"/>
                    <a:pt x="116" y="15"/>
                  </a:cubicBezTo>
                  <a:cubicBezTo>
                    <a:pt x="115" y="14"/>
                    <a:pt x="117" y="15"/>
                    <a:pt x="116" y="14"/>
                  </a:cubicBezTo>
                  <a:cubicBezTo>
                    <a:pt x="116" y="15"/>
                    <a:pt x="117" y="15"/>
                    <a:pt x="118" y="15"/>
                  </a:cubicBezTo>
                  <a:cubicBezTo>
                    <a:pt x="118" y="14"/>
                    <a:pt x="118" y="15"/>
                    <a:pt x="118" y="15"/>
                  </a:cubicBezTo>
                  <a:cubicBezTo>
                    <a:pt x="118" y="14"/>
                    <a:pt x="118" y="13"/>
                    <a:pt x="118" y="12"/>
                  </a:cubicBezTo>
                  <a:cubicBezTo>
                    <a:pt x="120" y="11"/>
                    <a:pt x="120" y="9"/>
                    <a:pt x="121" y="8"/>
                  </a:cubicBezTo>
                  <a:cubicBezTo>
                    <a:pt x="121" y="8"/>
                    <a:pt x="123" y="8"/>
                    <a:pt x="123" y="8"/>
                  </a:cubicBezTo>
                  <a:cubicBezTo>
                    <a:pt x="123" y="8"/>
                    <a:pt x="121" y="8"/>
                    <a:pt x="123" y="8"/>
                  </a:cubicBezTo>
                  <a:cubicBezTo>
                    <a:pt x="123" y="8"/>
                    <a:pt x="123" y="8"/>
                    <a:pt x="123" y="8"/>
                  </a:cubicBezTo>
                  <a:cubicBezTo>
                    <a:pt x="123" y="8"/>
                    <a:pt x="125" y="7"/>
                    <a:pt x="124" y="6"/>
                  </a:cubicBezTo>
                  <a:cubicBezTo>
                    <a:pt x="124" y="6"/>
                    <a:pt x="124" y="6"/>
                    <a:pt x="124" y="6"/>
                  </a:cubicBezTo>
                  <a:cubicBezTo>
                    <a:pt x="124" y="6"/>
                    <a:pt x="124" y="6"/>
                    <a:pt x="124" y="6"/>
                  </a:cubicBezTo>
                  <a:cubicBezTo>
                    <a:pt x="125" y="6"/>
                    <a:pt x="125" y="6"/>
                    <a:pt x="125" y="6"/>
                  </a:cubicBezTo>
                  <a:cubicBezTo>
                    <a:pt x="125" y="6"/>
                    <a:pt x="125" y="4"/>
                    <a:pt x="125" y="3"/>
                  </a:cubicBezTo>
                  <a:cubicBezTo>
                    <a:pt x="125" y="3"/>
                    <a:pt x="125" y="3"/>
                    <a:pt x="125" y="3"/>
                  </a:cubicBezTo>
                  <a:cubicBezTo>
                    <a:pt x="125" y="2"/>
                    <a:pt x="125" y="2"/>
                    <a:pt x="126" y="1"/>
                  </a:cubicBezTo>
                  <a:cubicBezTo>
                    <a:pt x="126" y="1"/>
                    <a:pt x="126" y="1"/>
                    <a:pt x="126" y="1"/>
                  </a:cubicBezTo>
                  <a:cubicBezTo>
                    <a:pt x="126" y="1"/>
                    <a:pt x="126" y="1"/>
                    <a:pt x="126" y="1"/>
                  </a:cubicBezTo>
                  <a:cubicBezTo>
                    <a:pt x="127" y="1"/>
                    <a:pt x="127" y="1"/>
                    <a:pt x="127" y="0"/>
                  </a:cubicBezTo>
                  <a:cubicBezTo>
                    <a:pt x="127" y="2"/>
                    <a:pt x="127" y="2"/>
                    <a:pt x="127" y="2"/>
                  </a:cubicBezTo>
                  <a:cubicBezTo>
                    <a:pt x="127" y="2"/>
                    <a:pt x="127" y="1"/>
                    <a:pt x="126" y="1"/>
                  </a:cubicBezTo>
                  <a:cubicBezTo>
                    <a:pt x="126" y="2"/>
                    <a:pt x="126" y="2"/>
                    <a:pt x="126" y="2"/>
                  </a:cubicBezTo>
                  <a:cubicBezTo>
                    <a:pt x="126" y="2"/>
                    <a:pt x="126" y="2"/>
                    <a:pt x="126" y="2"/>
                  </a:cubicBezTo>
                  <a:cubicBezTo>
                    <a:pt x="127" y="2"/>
                    <a:pt x="126" y="2"/>
                    <a:pt x="127" y="3"/>
                  </a:cubicBezTo>
                  <a:cubicBezTo>
                    <a:pt x="127" y="3"/>
                    <a:pt x="127" y="3"/>
                    <a:pt x="127" y="2"/>
                  </a:cubicBezTo>
                  <a:cubicBezTo>
                    <a:pt x="127" y="3"/>
                    <a:pt x="127" y="3"/>
                    <a:pt x="126" y="4"/>
                  </a:cubicBezTo>
                  <a:cubicBezTo>
                    <a:pt x="126" y="3"/>
                    <a:pt x="126" y="4"/>
                    <a:pt x="126" y="4"/>
                  </a:cubicBezTo>
                  <a:cubicBezTo>
                    <a:pt x="126" y="4"/>
                    <a:pt x="126" y="6"/>
                    <a:pt x="126" y="7"/>
                  </a:cubicBezTo>
                  <a:cubicBezTo>
                    <a:pt x="125" y="7"/>
                    <a:pt x="125" y="8"/>
                    <a:pt x="125" y="8"/>
                  </a:cubicBezTo>
                  <a:cubicBezTo>
                    <a:pt x="125" y="8"/>
                    <a:pt x="125" y="8"/>
                    <a:pt x="125" y="7"/>
                  </a:cubicBezTo>
                  <a:cubicBezTo>
                    <a:pt x="124" y="8"/>
                    <a:pt x="125" y="8"/>
                    <a:pt x="124" y="8"/>
                  </a:cubicBezTo>
                  <a:cubicBezTo>
                    <a:pt x="124" y="8"/>
                    <a:pt x="125" y="8"/>
                    <a:pt x="125" y="9"/>
                  </a:cubicBezTo>
                  <a:cubicBezTo>
                    <a:pt x="124" y="9"/>
                    <a:pt x="124" y="9"/>
                    <a:pt x="124" y="9"/>
                  </a:cubicBezTo>
                  <a:cubicBezTo>
                    <a:pt x="124" y="10"/>
                    <a:pt x="125" y="10"/>
                    <a:pt x="124" y="11"/>
                  </a:cubicBezTo>
                  <a:cubicBezTo>
                    <a:pt x="123" y="12"/>
                    <a:pt x="121" y="14"/>
                    <a:pt x="120" y="15"/>
                  </a:cubicBezTo>
                  <a:cubicBezTo>
                    <a:pt x="120" y="15"/>
                    <a:pt x="120" y="15"/>
                    <a:pt x="120" y="15"/>
                  </a:cubicBezTo>
                  <a:cubicBezTo>
                    <a:pt x="120" y="16"/>
                    <a:pt x="119" y="17"/>
                    <a:pt x="119" y="18"/>
                  </a:cubicBezTo>
                  <a:cubicBezTo>
                    <a:pt x="118" y="20"/>
                    <a:pt x="118" y="21"/>
                    <a:pt x="117" y="21"/>
                  </a:cubicBezTo>
                  <a:cubicBezTo>
                    <a:pt x="116" y="25"/>
                    <a:pt x="115" y="28"/>
                    <a:pt x="114" y="29"/>
                  </a:cubicBezTo>
                  <a:cubicBezTo>
                    <a:pt x="112" y="28"/>
                    <a:pt x="112" y="28"/>
                    <a:pt x="112" y="28"/>
                  </a:cubicBezTo>
                  <a:cubicBezTo>
                    <a:pt x="112" y="29"/>
                    <a:pt x="112" y="29"/>
                    <a:pt x="112" y="29"/>
                  </a:cubicBezTo>
                  <a:cubicBezTo>
                    <a:pt x="112" y="29"/>
                    <a:pt x="112" y="30"/>
                    <a:pt x="112" y="31"/>
                  </a:cubicBezTo>
                  <a:cubicBezTo>
                    <a:pt x="111" y="32"/>
                    <a:pt x="111" y="35"/>
                    <a:pt x="111" y="35"/>
                  </a:cubicBezTo>
                  <a:cubicBezTo>
                    <a:pt x="111" y="35"/>
                    <a:pt x="111" y="35"/>
                    <a:pt x="111" y="35"/>
                  </a:cubicBezTo>
                  <a:cubicBezTo>
                    <a:pt x="111" y="36"/>
                    <a:pt x="110" y="37"/>
                    <a:pt x="109" y="38"/>
                  </a:cubicBezTo>
                  <a:cubicBezTo>
                    <a:pt x="108" y="38"/>
                    <a:pt x="108" y="38"/>
                    <a:pt x="108" y="39"/>
                  </a:cubicBezTo>
                  <a:cubicBezTo>
                    <a:pt x="108" y="40"/>
                    <a:pt x="108" y="40"/>
                    <a:pt x="108" y="42"/>
                  </a:cubicBezTo>
                  <a:cubicBezTo>
                    <a:pt x="107" y="42"/>
                    <a:pt x="106" y="44"/>
                    <a:pt x="106" y="44"/>
                  </a:cubicBezTo>
                  <a:cubicBezTo>
                    <a:pt x="105" y="48"/>
                    <a:pt x="102" y="51"/>
                    <a:pt x="101" y="54"/>
                  </a:cubicBezTo>
                  <a:cubicBezTo>
                    <a:pt x="101" y="54"/>
                    <a:pt x="101" y="54"/>
                    <a:pt x="101" y="54"/>
                  </a:cubicBezTo>
                  <a:cubicBezTo>
                    <a:pt x="100" y="57"/>
                    <a:pt x="98" y="61"/>
                    <a:pt x="97" y="63"/>
                  </a:cubicBezTo>
                  <a:cubicBezTo>
                    <a:pt x="95" y="62"/>
                    <a:pt x="95" y="62"/>
                    <a:pt x="95" y="62"/>
                  </a:cubicBezTo>
                  <a:cubicBezTo>
                    <a:pt x="95" y="64"/>
                    <a:pt x="95" y="64"/>
                    <a:pt x="95" y="64"/>
                  </a:cubicBezTo>
                  <a:cubicBezTo>
                    <a:pt x="95" y="65"/>
                    <a:pt x="95" y="66"/>
                    <a:pt x="94" y="66"/>
                  </a:cubicBezTo>
                  <a:cubicBezTo>
                    <a:pt x="93" y="67"/>
                    <a:pt x="94" y="67"/>
                    <a:pt x="93" y="68"/>
                  </a:cubicBezTo>
                  <a:cubicBezTo>
                    <a:pt x="92" y="70"/>
                    <a:pt x="92" y="70"/>
                    <a:pt x="91" y="72"/>
                  </a:cubicBezTo>
                  <a:cubicBezTo>
                    <a:pt x="91" y="72"/>
                    <a:pt x="91" y="72"/>
                    <a:pt x="91" y="72"/>
                  </a:cubicBezTo>
                  <a:cubicBezTo>
                    <a:pt x="91" y="71"/>
                    <a:pt x="91" y="71"/>
                    <a:pt x="91" y="71"/>
                  </a:cubicBezTo>
                  <a:cubicBezTo>
                    <a:pt x="91" y="72"/>
                    <a:pt x="90" y="73"/>
                    <a:pt x="91" y="73"/>
                  </a:cubicBezTo>
                  <a:cubicBezTo>
                    <a:pt x="90" y="75"/>
                    <a:pt x="90" y="78"/>
                    <a:pt x="88" y="79"/>
                  </a:cubicBezTo>
                  <a:cubicBezTo>
                    <a:pt x="89" y="79"/>
                    <a:pt x="88" y="79"/>
                    <a:pt x="88" y="80"/>
                  </a:cubicBezTo>
                  <a:cubicBezTo>
                    <a:pt x="88" y="81"/>
                    <a:pt x="85" y="82"/>
                    <a:pt x="85" y="83"/>
                  </a:cubicBezTo>
                  <a:cubicBezTo>
                    <a:pt x="85" y="83"/>
                    <a:pt x="85" y="83"/>
                    <a:pt x="84" y="83"/>
                  </a:cubicBezTo>
                  <a:cubicBezTo>
                    <a:pt x="85" y="83"/>
                    <a:pt x="85" y="83"/>
                    <a:pt x="85" y="83"/>
                  </a:cubicBezTo>
                  <a:cubicBezTo>
                    <a:pt x="84" y="86"/>
                    <a:pt x="82" y="89"/>
                    <a:pt x="81" y="90"/>
                  </a:cubicBezTo>
                  <a:cubicBezTo>
                    <a:pt x="80" y="94"/>
                    <a:pt x="77" y="98"/>
                    <a:pt x="75" y="102"/>
                  </a:cubicBezTo>
                  <a:cubicBezTo>
                    <a:pt x="75" y="101"/>
                    <a:pt x="75" y="101"/>
                    <a:pt x="75" y="101"/>
                  </a:cubicBezTo>
                  <a:cubicBezTo>
                    <a:pt x="75" y="103"/>
                    <a:pt x="73" y="103"/>
                    <a:pt x="73" y="105"/>
                  </a:cubicBezTo>
                  <a:cubicBezTo>
                    <a:pt x="73" y="106"/>
                    <a:pt x="73" y="107"/>
                    <a:pt x="72" y="106"/>
                  </a:cubicBezTo>
                  <a:cubicBezTo>
                    <a:pt x="72" y="107"/>
                    <a:pt x="71" y="109"/>
                    <a:pt x="71" y="110"/>
                  </a:cubicBezTo>
                  <a:cubicBezTo>
                    <a:pt x="71" y="110"/>
                    <a:pt x="71" y="110"/>
                    <a:pt x="71" y="110"/>
                  </a:cubicBezTo>
                  <a:cubicBezTo>
                    <a:pt x="70" y="110"/>
                    <a:pt x="70" y="112"/>
                    <a:pt x="68" y="113"/>
                  </a:cubicBezTo>
                  <a:cubicBezTo>
                    <a:pt x="68" y="112"/>
                    <a:pt x="68" y="112"/>
                    <a:pt x="68" y="112"/>
                  </a:cubicBezTo>
                  <a:cubicBezTo>
                    <a:pt x="67" y="113"/>
                    <a:pt x="68" y="115"/>
                    <a:pt x="67" y="115"/>
                  </a:cubicBezTo>
                  <a:cubicBezTo>
                    <a:pt x="67" y="115"/>
                    <a:pt x="67" y="115"/>
                    <a:pt x="67" y="115"/>
                  </a:cubicBezTo>
                  <a:cubicBezTo>
                    <a:pt x="65" y="117"/>
                    <a:pt x="64" y="121"/>
                    <a:pt x="63" y="125"/>
                  </a:cubicBezTo>
                  <a:cubicBezTo>
                    <a:pt x="61" y="127"/>
                    <a:pt x="61" y="124"/>
                    <a:pt x="61" y="126"/>
                  </a:cubicBezTo>
                  <a:cubicBezTo>
                    <a:pt x="61" y="126"/>
                    <a:pt x="61" y="127"/>
                    <a:pt x="61" y="126"/>
                  </a:cubicBezTo>
                  <a:cubicBezTo>
                    <a:pt x="61" y="127"/>
                    <a:pt x="58" y="127"/>
                    <a:pt x="58" y="128"/>
                  </a:cubicBezTo>
                  <a:cubicBezTo>
                    <a:pt x="59" y="128"/>
                    <a:pt x="59" y="128"/>
                    <a:pt x="59" y="129"/>
                  </a:cubicBezTo>
                  <a:cubicBezTo>
                    <a:pt x="58" y="130"/>
                    <a:pt x="57" y="130"/>
                    <a:pt x="57" y="131"/>
                  </a:cubicBezTo>
                  <a:cubicBezTo>
                    <a:pt x="57" y="131"/>
                    <a:pt x="57" y="131"/>
                    <a:pt x="57" y="131"/>
                  </a:cubicBezTo>
                  <a:cubicBezTo>
                    <a:pt x="57" y="133"/>
                    <a:pt x="56" y="134"/>
                    <a:pt x="57" y="136"/>
                  </a:cubicBezTo>
                  <a:cubicBezTo>
                    <a:pt x="53" y="144"/>
                    <a:pt x="49" y="151"/>
                    <a:pt x="45" y="158"/>
                  </a:cubicBezTo>
                  <a:cubicBezTo>
                    <a:pt x="41" y="165"/>
                    <a:pt x="37" y="172"/>
                    <a:pt x="32" y="179"/>
                  </a:cubicBezTo>
                  <a:cubicBezTo>
                    <a:pt x="31" y="180"/>
                    <a:pt x="31" y="180"/>
                    <a:pt x="30" y="182"/>
                  </a:cubicBezTo>
                  <a:cubicBezTo>
                    <a:pt x="30" y="182"/>
                    <a:pt x="30" y="182"/>
                    <a:pt x="30" y="182"/>
                  </a:cubicBezTo>
                  <a:cubicBezTo>
                    <a:pt x="30" y="183"/>
                    <a:pt x="30" y="183"/>
                    <a:pt x="30" y="184"/>
                  </a:cubicBezTo>
                  <a:cubicBezTo>
                    <a:pt x="29" y="187"/>
                    <a:pt x="28" y="189"/>
                    <a:pt x="26" y="192"/>
                  </a:cubicBezTo>
                  <a:cubicBezTo>
                    <a:pt x="26" y="192"/>
                    <a:pt x="26" y="191"/>
                    <a:pt x="25" y="192"/>
                  </a:cubicBezTo>
                  <a:cubicBezTo>
                    <a:pt x="26" y="192"/>
                    <a:pt x="26" y="192"/>
                    <a:pt x="26" y="192"/>
                  </a:cubicBezTo>
                  <a:cubicBezTo>
                    <a:pt x="25" y="192"/>
                    <a:pt x="25" y="192"/>
                    <a:pt x="25" y="192"/>
                  </a:cubicBezTo>
                  <a:cubicBezTo>
                    <a:pt x="25" y="192"/>
                    <a:pt x="25" y="193"/>
                    <a:pt x="26" y="192"/>
                  </a:cubicBezTo>
                  <a:cubicBezTo>
                    <a:pt x="22" y="200"/>
                    <a:pt x="17" y="206"/>
                    <a:pt x="13" y="212"/>
                  </a:cubicBezTo>
                  <a:cubicBezTo>
                    <a:pt x="12" y="215"/>
                    <a:pt x="11" y="217"/>
                    <a:pt x="10" y="219"/>
                  </a:cubicBezTo>
                  <a:cubicBezTo>
                    <a:pt x="6" y="224"/>
                    <a:pt x="3" y="227"/>
                    <a:pt x="1" y="233"/>
                  </a:cubicBezTo>
                  <a:cubicBezTo>
                    <a:pt x="1" y="233"/>
                    <a:pt x="0" y="231"/>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 name="Google Shape;341;p199"/>
            <p:cNvSpPr/>
            <p:nvPr/>
          </p:nvSpPr>
          <p:spPr>
            <a:xfrm>
              <a:off x="3620" y="496"/>
              <a:ext cx="269" cy="493"/>
            </a:xfrm>
            <a:custGeom>
              <a:avLst/>
              <a:gdLst/>
              <a:ahLst/>
              <a:cxnLst/>
              <a:rect l="l" t="t" r="r" b="b"/>
              <a:pathLst>
                <a:path w="114" h="209" extrusionOk="0">
                  <a:moveTo>
                    <a:pt x="1" y="205"/>
                  </a:moveTo>
                  <a:cubicBezTo>
                    <a:pt x="1" y="202"/>
                    <a:pt x="4" y="200"/>
                    <a:pt x="4" y="196"/>
                  </a:cubicBezTo>
                  <a:cubicBezTo>
                    <a:pt x="4" y="195"/>
                    <a:pt x="4" y="196"/>
                    <a:pt x="6" y="195"/>
                  </a:cubicBezTo>
                  <a:cubicBezTo>
                    <a:pt x="6" y="193"/>
                    <a:pt x="9" y="189"/>
                    <a:pt x="11" y="186"/>
                  </a:cubicBezTo>
                  <a:cubicBezTo>
                    <a:pt x="11" y="186"/>
                    <a:pt x="11" y="186"/>
                    <a:pt x="11" y="186"/>
                  </a:cubicBezTo>
                  <a:cubicBezTo>
                    <a:pt x="11" y="186"/>
                    <a:pt x="11" y="185"/>
                    <a:pt x="12" y="184"/>
                  </a:cubicBezTo>
                  <a:cubicBezTo>
                    <a:pt x="12" y="185"/>
                    <a:pt x="12" y="185"/>
                    <a:pt x="12" y="185"/>
                  </a:cubicBezTo>
                  <a:cubicBezTo>
                    <a:pt x="12" y="184"/>
                    <a:pt x="12" y="183"/>
                    <a:pt x="12" y="183"/>
                  </a:cubicBezTo>
                  <a:cubicBezTo>
                    <a:pt x="13" y="183"/>
                    <a:pt x="13" y="183"/>
                    <a:pt x="13" y="183"/>
                  </a:cubicBezTo>
                  <a:cubicBezTo>
                    <a:pt x="13" y="182"/>
                    <a:pt x="13" y="182"/>
                    <a:pt x="13" y="182"/>
                  </a:cubicBezTo>
                  <a:cubicBezTo>
                    <a:pt x="12" y="180"/>
                    <a:pt x="16" y="179"/>
                    <a:pt x="16" y="178"/>
                  </a:cubicBezTo>
                  <a:cubicBezTo>
                    <a:pt x="16" y="178"/>
                    <a:pt x="16" y="178"/>
                    <a:pt x="16" y="178"/>
                  </a:cubicBezTo>
                  <a:cubicBezTo>
                    <a:pt x="16" y="175"/>
                    <a:pt x="17" y="173"/>
                    <a:pt x="18" y="171"/>
                  </a:cubicBezTo>
                  <a:cubicBezTo>
                    <a:pt x="19" y="171"/>
                    <a:pt x="19" y="171"/>
                    <a:pt x="19" y="171"/>
                  </a:cubicBezTo>
                  <a:cubicBezTo>
                    <a:pt x="19" y="171"/>
                    <a:pt x="19" y="169"/>
                    <a:pt x="19" y="168"/>
                  </a:cubicBezTo>
                  <a:cubicBezTo>
                    <a:pt x="20" y="168"/>
                    <a:pt x="19" y="166"/>
                    <a:pt x="20" y="166"/>
                  </a:cubicBezTo>
                  <a:cubicBezTo>
                    <a:pt x="20" y="166"/>
                    <a:pt x="20" y="166"/>
                    <a:pt x="20" y="166"/>
                  </a:cubicBezTo>
                  <a:cubicBezTo>
                    <a:pt x="20" y="166"/>
                    <a:pt x="21" y="166"/>
                    <a:pt x="21" y="165"/>
                  </a:cubicBezTo>
                  <a:cubicBezTo>
                    <a:pt x="21" y="165"/>
                    <a:pt x="21" y="165"/>
                    <a:pt x="21" y="165"/>
                  </a:cubicBezTo>
                  <a:cubicBezTo>
                    <a:pt x="21" y="164"/>
                    <a:pt x="22" y="165"/>
                    <a:pt x="22" y="164"/>
                  </a:cubicBezTo>
                  <a:cubicBezTo>
                    <a:pt x="22" y="164"/>
                    <a:pt x="22" y="164"/>
                    <a:pt x="22" y="164"/>
                  </a:cubicBezTo>
                  <a:cubicBezTo>
                    <a:pt x="22" y="163"/>
                    <a:pt x="23" y="163"/>
                    <a:pt x="23" y="163"/>
                  </a:cubicBezTo>
                  <a:cubicBezTo>
                    <a:pt x="23" y="163"/>
                    <a:pt x="23" y="163"/>
                    <a:pt x="23" y="163"/>
                  </a:cubicBezTo>
                  <a:cubicBezTo>
                    <a:pt x="23" y="160"/>
                    <a:pt x="24" y="160"/>
                    <a:pt x="23" y="160"/>
                  </a:cubicBezTo>
                  <a:cubicBezTo>
                    <a:pt x="24" y="160"/>
                    <a:pt x="23" y="162"/>
                    <a:pt x="24" y="162"/>
                  </a:cubicBezTo>
                  <a:cubicBezTo>
                    <a:pt x="25" y="158"/>
                    <a:pt x="27" y="155"/>
                    <a:pt x="29" y="151"/>
                  </a:cubicBezTo>
                  <a:cubicBezTo>
                    <a:pt x="30" y="151"/>
                    <a:pt x="30" y="151"/>
                    <a:pt x="30" y="151"/>
                  </a:cubicBezTo>
                  <a:cubicBezTo>
                    <a:pt x="30" y="150"/>
                    <a:pt x="30" y="150"/>
                    <a:pt x="30" y="149"/>
                  </a:cubicBezTo>
                  <a:cubicBezTo>
                    <a:pt x="30" y="149"/>
                    <a:pt x="30" y="149"/>
                    <a:pt x="30" y="149"/>
                  </a:cubicBezTo>
                  <a:cubicBezTo>
                    <a:pt x="31" y="148"/>
                    <a:pt x="30" y="148"/>
                    <a:pt x="31" y="147"/>
                  </a:cubicBezTo>
                  <a:cubicBezTo>
                    <a:pt x="31" y="148"/>
                    <a:pt x="31" y="148"/>
                    <a:pt x="31" y="148"/>
                  </a:cubicBezTo>
                  <a:cubicBezTo>
                    <a:pt x="31" y="147"/>
                    <a:pt x="31" y="146"/>
                    <a:pt x="33" y="146"/>
                  </a:cubicBezTo>
                  <a:cubicBezTo>
                    <a:pt x="33" y="146"/>
                    <a:pt x="33" y="146"/>
                    <a:pt x="33" y="146"/>
                  </a:cubicBezTo>
                  <a:cubicBezTo>
                    <a:pt x="33" y="146"/>
                    <a:pt x="34" y="146"/>
                    <a:pt x="34" y="145"/>
                  </a:cubicBezTo>
                  <a:cubicBezTo>
                    <a:pt x="34" y="145"/>
                    <a:pt x="34" y="145"/>
                    <a:pt x="34" y="145"/>
                  </a:cubicBezTo>
                  <a:cubicBezTo>
                    <a:pt x="35" y="144"/>
                    <a:pt x="33" y="144"/>
                    <a:pt x="34" y="144"/>
                  </a:cubicBezTo>
                  <a:cubicBezTo>
                    <a:pt x="34" y="144"/>
                    <a:pt x="34" y="144"/>
                    <a:pt x="34" y="144"/>
                  </a:cubicBezTo>
                  <a:cubicBezTo>
                    <a:pt x="34" y="142"/>
                    <a:pt x="35" y="141"/>
                    <a:pt x="35" y="140"/>
                  </a:cubicBezTo>
                  <a:cubicBezTo>
                    <a:pt x="36" y="140"/>
                    <a:pt x="36" y="140"/>
                    <a:pt x="36" y="140"/>
                  </a:cubicBezTo>
                  <a:cubicBezTo>
                    <a:pt x="36" y="140"/>
                    <a:pt x="37" y="139"/>
                    <a:pt x="37" y="138"/>
                  </a:cubicBezTo>
                  <a:cubicBezTo>
                    <a:pt x="37" y="137"/>
                    <a:pt x="37" y="138"/>
                    <a:pt x="37" y="137"/>
                  </a:cubicBezTo>
                  <a:cubicBezTo>
                    <a:pt x="37" y="137"/>
                    <a:pt x="38" y="136"/>
                    <a:pt x="37" y="136"/>
                  </a:cubicBezTo>
                  <a:cubicBezTo>
                    <a:pt x="37" y="135"/>
                    <a:pt x="38" y="133"/>
                    <a:pt x="38" y="133"/>
                  </a:cubicBezTo>
                  <a:cubicBezTo>
                    <a:pt x="38" y="133"/>
                    <a:pt x="40" y="133"/>
                    <a:pt x="39" y="133"/>
                  </a:cubicBezTo>
                  <a:cubicBezTo>
                    <a:pt x="40" y="133"/>
                    <a:pt x="40" y="133"/>
                    <a:pt x="40" y="133"/>
                  </a:cubicBezTo>
                  <a:cubicBezTo>
                    <a:pt x="40" y="133"/>
                    <a:pt x="40" y="133"/>
                    <a:pt x="40" y="133"/>
                  </a:cubicBezTo>
                  <a:cubicBezTo>
                    <a:pt x="40" y="133"/>
                    <a:pt x="40" y="133"/>
                    <a:pt x="42" y="132"/>
                  </a:cubicBezTo>
                  <a:cubicBezTo>
                    <a:pt x="42" y="131"/>
                    <a:pt x="40" y="130"/>
                    <a:pt x="42" y="129"/>
                  </a:cubicBezTo>
                  <a:cubicBezTo>
                    <a:pt x="42" y="130"/>
                    <a:pt x="43" y="129"/>
                    <a:pt x="43" y="130"/>
                  </a:cubicBezTo>
                  <a:cubicBezTo>
                    <a:pt x="42" y="128"/>
                    <a:pt x="42" y="128"/>
                    <a:pt x="42" y="128"/>
                  </a:cubicBezTo>
                  <a:cubicBezTo>
                    <a:pt x="42" y="127"/>
                    <a:pt x="43" y="128"/>
                    <a:pt x="43" y="127"/>
                  </a:cubicBezTo>
                  <a:cubicBezTo>
                    <a:pt x="42" y="127"/>
                    <a:pt x="42" y="127"/>
                    <a:pt x="42" y="127"/>
                  </a:cubicBezTo>
                  <a:cubicBezTo>
                    <a:pt x="42" y="126"/>
                    <a:pt x="43" y="126"/>
                    <a:pt x="43" y="126"/>
                  </a:cubicBezTo>
                  <a:cubicBezTo>
                    <a:pt x="43" y="126"/>
                    <a:pt x="43" y="126"/>
                    <a:pt x="43" y="126"/>
                  </a:cubicBezTo>
                  <a:cubicBezTo>
                    <a:pt x="43" y="126"/>
                    <a:pt x="43" y="126"/>
                    <a:pt x="44" y="124"/>
                  </a:cubicBezTo>
                  <a:cubicBezTo>
                    <a:pt x="44" y="124"/>
                    <a:pt x="44" y="124"/>
                    <a:pt x="44" y="124"/>
                  </a:cubicBezTo>
                  <a:cubicBezTo>
                    <a:pt x="44" y="124"/>
                    <a:pt x="44" y="123"/>
                    <a:pt x="43" y="123"/>
                  </a:cubicBezTo>
                  <a:cubicBezTo>
                    <a:pt x="43" y="123"/>
                    <a:pt x="44" y="123"/>
                    <a:pt x="43" y="124"/>
                  </a:cubicBezTo>
                  <a:cubicBezTo>
                    <a:pt x="43" y="123"/>
                    <a:pt x="43" y="122"/>
                    <a:pt x="44" y="122"/>
                  </a:cubicBezTo>
                  <a:cubicBezTo>
                    <a:pt x="44" y="122"/>
                    <a:pt x="44" y="122"/>
                    <a:pt x="44" y="122"/>
                  </a:cubicBezTo>
                  <a:cubicBezTo>
                    <a:pt x="44" y="121"/>
                    <a:pt x="44" y="120"/>
                    <a:pt x="45" y="119"/>
                  </a:cubicBezTo>
                  <a:cubicBezTo>
                    <a:pt x="44" y="119"/>
                    <a:pt x="45" y="119"/>
                    <a:pt x="45" y="120"/>
                  </a:cubicBezTo>
                  <a:cubicBezTo>
                    <a:pt x="46" y="119"/>
                    <a:pt x="46" y="118"/>
                    <a:pt x="47" y="117"/>
                  </a:cubicBezTo>
                  <a:cubicBezTo>
                    <a:pt x="46" y="117"/>
                    <a:pt x="46" y="117"/>
                    <a:pt x="46" y="117"/>
                  </a:cubicBezTo>
                  <a:cubicBezTo>
                    <a:pt x="47" y="115"/>
                    <a:pt x="47" y="117"/>
                    <a:pt x="47" y="115"/>
                  </a:cubicBezTo>
                  <a:cubicBezTo>
                    <a:pt x="48" y="115"/>
                    <a:pt x="48" y="115"/>
                    <a:pt x="48" y="114"/>
                  </a:cubicBezTo>
                  <a:cubicBezTo>
                    <a:pt x="48" y="114"/>
                    <a:pt x="48" y="114"/>
                    <a:pt x="48" y="114"/>
                  </a:cubicBezTo>
                  <a:cubicBezTo>
                    <a:pt x="48" y="114"/>
                    <a:pt x="49" y="112"/>
                    <a:pt x="50" y="111"/>
                  </a:cubicBezTo>
                  <a:cubicBezTo>
                    <a:pt x="49" y="111"/>
                    <a:pt x="49" y="110"/>
                    <a:pt x="50" y="110"/>
                  </a:cubicBezTo>
                  <a:cubicBezTo>
                    <a:pt x="50" y="110"/>
                    <a:pt x="50" y="110"/>
                    <a:pt x="50" y="110"/>
                  </a:cubicBezTo>
                  <a:cubicBezTo>
                    <a:pt x="50" y="110"/>
                    <a:pt x="50" y="109"/>
                    <a:pt x="51" y="109"/>
                  </a:cubicBezTo>
                  <a:cubicBezTo>
                    <a:pt x="51" y="108"/>
                    <a:pt x="50" y="112"/>
                    <a:pt x="50" y="111"/>
                  </a:cubicBezTo>
                  <a:cubicBezTo>
                    <a:pt x="51" y="111"/>
                    <a:pt x="50" y="109"/>
                    <a:pt x="51" y="110"/>
                  </a:cubicBezTo>
                  <a:cubicBezTo>
                    <a:pt x="51" y="109"/>
                    <a:pt x="51" y="108"/>
                    <a:pt x="51" y="108"/>
                  </a:cubicBezTo>
                  <a:cubicBezTo>
                    <a:pt x="51" y="108"/>
                    <a:pt x="52" y="109"/>
                    <a:pt x="52" y="108"/>
                  </a:cubicBezTo>
                  <a:cubicBezTo>
                    <a:pt x="52" y="107"/>
                    <a:pt x="52" y="108"/>
                    <a:pt x="52" y="107"/>
                  </a:cubicBezTo>
                  <a:cubicBezTo>
                    <a:pt x="52" y="107"/>
                    <a:pt x="52" y="107"/>
                    <a:pt x="52" y="107"/>
                  </a:cubicBezTo>
                  <a:cubicBezTo>
                    <a:pt x="52" y="106"/>
                    <a:pt x="53" y="106"/>
                    <a:pt x="52" y="106"/>
                  </a:cubicBezTo>
                  <a:cubicBezTo>
                    <a:pt x="52" y="106"/>
                    <a:pt x="52" y="105"/>
                    <a:pt x="53" y="105"/>
                  </a:cubicBezTo>
                  <a:cubicBezTo>
                    <a:pt x="54" y="106"/>
                    <a:pt x="54" y="106"/>
                    <a:pt x="54" y="106"/>
                  </a:cubicBezTo>
                  <a:cubicBezTo>
                    <a:pt x="54" y="105"/>
                    <a:pt x="53" y="105"/>
                    <a:pt x="53" y="104"/>
                  </a:cubicBezTo>
                  <a:cubicBezTo>
                    <a:pt x="54" y="104"/>
                    <a:pt x="54" y="104"/>
                    <a:pt x="54" y="104"/>
                  </a:cubicBezTo>
                  <a:cubicBezTo>
                    <a:pt x="53" y="104"/>
                    <a:pt x="54" y="103"/>
                    <a:pt x="54" y="103"/>
                  </a:cubicBezTo>
                  <a:cubicBezTo>
                    <a:pt x="54" y="102"/>
                    <a:pt x="55" y="101"/>
                    <a:pt x="56" y="101"/>
                  </a:cubicBezTo>
                  <a:cubicBezTo>
                    <a:pt x="56" y="100"/>
                    <a:pt x="56" y="99"/>
                    <a:pt x="56" y="99"/>
                  </a:cubicBezTo>
                  <a:cubicBezTo>
                    <a:pt x="56" y="99"/>
                    <a:pt x="56" y="99"/>
                    <a:pt x="56" y="99"/>
                  </a:cubicBezTo>
                  <a:cubicBezTo>
                    <a:pt x="57" y="99"/>
                    <a:pt x="57" y="99"/>
                    <a:pt x="57" y="99"/>
                  </a:cubicBezTo>
                  <a:cubicBezTo>
                    <a:pt x="57" y="99"/>
                    <a:pt x="57" y="99"/>
                    <a:pt x="57" y="97"/>
                  </a:cubicBezTo>
                  <a:cubicBezTo>
                    <a:pt x="57" y="97"/>
                    <a:pt x="57" y="96"/>
                    <a:pt x="57" y="96"/>
                  </a:cubicBezTo>
                  <a:cubicBezTo>
                    <a:pt x="59" y="96"/>
                    <a:pt x="57" y="94"/>
                    <a:pt x="59" y="94"/>
                  </a:cubicBezTo>
                  <a:cubicBezTo>
                    <a:pt x="59" y="95"/>
                    <a:pt x="59" y="95"/>
                    <a:pt x="59" y="95"/>
                  </a:cubicBezTo>
                  <a:cubicBezTo>
                    <a:pt x="61" y="95"/>
                    <a:pt x="59" y="93"/>
                    <a:pt x="60" y="93"/>
                  </a:cubicBezTo>
                  <a:cubicBezTo>
                    <a:pt x="59" y="93"/>
                    <a:pt x="59" y="93"/>
                    <a:pt x="59" y="93"/>
                  </a:cubicBezTo>
                  <a:cubicBezTo>
                    <a:pt x="60" y="93"/>
                    <a:pt x="60" y="92"/>
                    <a:pt x="60" y="92"/>
                  </a:cubicBezTo>
                  <a:cubicBezTo>
                    <a:pt x="60" y="92"/>
                    <a:pt x="61" y="92"/>
                    <a:pt x="60" y="91"/>
                  </a:cubicBezTo>
                  <a:cubicBezTo>
                    <a:pt x="62" y="90"/>
                    <a:pt x="62" y="87"/>
                    <a:pt x="63" y="87"/>
                  </a:cubicBezTo>
                  <a:cubicBezTo>
                    <a:pt x="63" y="86"/>
                    <a:pt x="63" y="86"/>
                    <a:pt x="63" y="86"/>
                  </a:cubicBezTo>
                  <a:cubicBezTo>
                    <a:pt x="63" y="86"/>
                    <a:pt x="63" y="86"/>
                    <a:pt x="63" y="86"/>
                  </a:cubicBezTo>
                  <a:cubicBezTo>
                    <a:pt x="63" y="86"/>
                    <a:pt x="63" y="86"/>
                    <a:pt x="63" y="86"/>
                  </a:cubicBezTo>
                  <a:cubicBezTo>
                    <a:pt x="63" y="86"/>
                    <a:pt x="63" y="86"/>
                    <a:pt x="63" y="86"/>
                  </a:cubicBezTo>
                  <a:cubicBezTo>
                    <a:pt x="64" y="86"/>
                    <a:pt x="63" y="85"/>
                    <a:pt x="64" y="84"/>
                  </a:cubicBezTo>
                  <a:cubicBezTo>
                    <a:pt x="64" y="84"/>
                    <a:pt x="64" y="84"/>
                    <a:pt x="64" y="84"/>
                  </a:cubicBezTo>
                  <a:cubicBezTo>
                    <a:pt x="64" y="83"/>
                    <a:pt x="64" y="83"/>
                    <a:pt x="64" y="83"/>
                  </a:cubicBezTo>
                  <a:cubicBezTo>
                    <a:pt x="65" y="82"/>
                    <a:pt x="65" y="83"/>
                    <a:pt x="66" y="83"/>
                  </a:cubicBezTo>
                  <a:cubicBezTo>
                    <a:pt x="66" y="82"/>
                    <a:pt x="66" y="82"/>
                    <a:pt x="66" y="82"/>
                  </a:cubicBezTo>
                  <a:cubicBezTo>
                    <a:pt x="68" y="82"/>
                    <a:pt x="68" y="82"/>
                    <a:pt x="68" y="82"/>
                  </a:cubicBezTo>
                  <a:cubicBezTo>
                    <a:pt x="66" y="82"/>
                    <a:pt x="68" y="81"/>
                    <a:pt x="68" y="81"/>
                  </a:cubicBezTo>
                  <a:cubicBezTo>
                    <a:pt x="68" y="81"/>
                    <a:pt x="68" y="81"/>
                    <a:pt x="68" y="81"/>
                  </a:cubicBezTo>
                  <a:cubicBezTo>
                    <a:pt x="68" y="81"/>
                    <a:pt x="68" y="81"/>
                    <a:pt x="68" y="80"/>
                  </a:cubicBezTo>
                  <a:cubicBezTo>
                    <a:pt x="66" y="81"/>
                    <a:pt x="66" y="81"/>
                    <a:pt x="66" y="81"/>
                  </a:cubicBezTo>
                  <a:cubicBezTo>
                    <a:pt x="66" y="80"/>
                    <a:pt x="66" y="80"/>
                    <a:pt x="66" y="80"/>
                  </a:cubicBezTo>
                  <a:cubicBezTo>
                    <a:pt x="68" y="80"/>
                    <a:pt x="68" y="79"/>
                    <a:pt x="68" y="79"/>
                  </a:cubicBezTo>
                  <a:cubicBezTo>
                    <a:pt x="68" y="78"/>
                    <a:pt x="68" y="78"/>
                    <a:pt x="68" y="78"/>
                  </a:cubicBezTo>
                  <a:cubicBezTo>
                    <a:pt x="68" y="78"/>
                    <a:pt x="68" y="77"/>
                    <a:pt x="69" y="78"/>
                  </a:cubicBezTo>
                  <a:cubicBezTo>
                    <a:pt x="69" y="78"/>
                    <a:pt x="68" y="78"/>
                    <a:pt x="68" y="79"/>
                  </a:cubicBezTo>
                  <a:cubicBezTo>
                    <a:pt x="69" y="78"/>
                    <a:pt x="69" y="79"/>
                    <a:pt x="69" y="78"/>
                  </a:cubicBezTo>
                  <a:cubicBezTo>
                    <a:pt x="69" y="77"/>
                    <a:pt x="68" y="77"/>
                    <a:pt x="69" y="77"/>
                  </a:cubicBezTo>
                  <a:cubicBezTo>
                    <a:pt x="69" y="77"/>
                    <a:pt x="69" y="77"/>
                    <a:pt x="69" y="78"/>
                  </a:cubicBezTo>
                  <a:cubicBezTo>
                    <a:pt x="70" y="77"/>
                    <a:pt x="70" y="77"/>
                    <a:pt x="70" y="77"/>
                  </a:cubicBezTo>
                  <a:cubicBezTo>
                    <a:pt x="69" y="77"/>
                    <a:pt x="69" y="77"/>
                    <a:pt x="69" y="77"/>
                  </a:cubicBezTo>
                  <a:cubicBezTo>
                    <a:pt x="69" y="77"/>
                    <a:pt x="69" y="77"/>
                    <a:pt x="69" y="77"/>
                  </a:cubicBezTo>
                  <a:cubicBezTo>
                    <a:pt x="69" y="76"/>
                    <a:pt x="70" y="76"/>
                    <a:pt x="69" y="75"/>
                  </a:cubicBezTo>
                  <a:cubicBezTo>
                    <a:pt x="70" y="75"/>
                    <a:pt x="70" y="75"/>
                    <a:pt x="70" y="74"/>
                  </a:cubicBezTo>
                  <a:cubicBezTo>
                    <a:pt x="70" y="74"/>
                    <a:pt x="70" y="74"/>
                    <a:pt x="70" y="74"/>
                  </a:cubicBezTo>
                  <a:cubicBezTo>
                    <a:pt x="70" y="74"/>
                    <a:pt x="70" y="73"/>
                    <a:pt x="70" y="73"/>
                  </a:cubicBezTo>
                  <a:cubicBezTo>
                    <a:pt x="70" y="73"/>
                    <a:pt x="70" y="73"/>
                    <a:pt x="70" y="73"/>
                  </a:cubicBezTo>
                  <a:cubicBezTo>
                    <a:pt x="70" y="73"/>
                    <a:pt x="70" y="73"/>
                    <a:pt x="70" y="73"/>
                  </a:cubicBezTo>
                  <a:cubicBezTo>
                    <a:pt x="71" y="72"/>
                    <a:pt x="72" y="73"/>
                    <a:pt x="72" y="72"/>
                  </a:cubicBezTo>
                  <a:cubicBezTo>
                    <a:pt x="72" y="72"/>
                    <a:pt x="72" y="70"/>
                    <a:pt x="71" y="70"/>
                  </a:cubicBezTo>
                  <a:cubicBezTo>
                    <a:pt x="72" y="69"/>
                    <a:pt x="72" y="68"/>
                    <a:pt x="73" y="67"/>
                  </a:cubicBezTo>
                  <a:cubicBezTo>
                    <a:pt x="73" y="67"/>
                    <a:pt x="73" y="67"/>
                    <a:pt x="73" y="66"/>
                  </a:cubicBezTo>
                  <a:cubicBezTo>
                    <a:pt x="74" y="66"/>
                    <a:pt x="74" y="64"/>
                    <a:pt x="76" y="63"/>
                  </a:cubicBezTo>
                  <a:cubicBezTo>
                    <a:pt x="76" y="64"/>
                    <a:pt x="76" y="63"/>
                    <a:pt x="77" y="64"/>
                  </a:cubicBezTo>
                  <a:cubicBezTo>
                    <a:pt x="77" y="63"/>
                    <a:pt x="77" y="63"/>
                    <a:pt x="77" y="63"/>
                  </a:cubicBezTo>
                  <a:cubicBezTo>
                    <a:pt x="76" y="63"/>
                    <a:pt x="76" y="62"/>
                    <a:pt x="76" y="63"/>
                  </a:cubicBezTo>
                  <a:cubicBezTo>
                    <a:pt x="76" y="62"/>
                    <a:pt x="77" y="59"/>
                    <a:pt x="77" y="59"/>
                  </a:cubicBezTo>
                  <a:cubicBezTo>
                    <a:pt x="77" y="59"/>
                    <a:pt x="77" y="59"/>
                    <a:pt x="77" y="59"/>
                  </a:cubicBezTo>
                  <a:cubicBezTo>
                    <a:pt x="78" y="59"/>
                    <a:pt x="78" y="59"/>
                    <a:pt x="78" y="59"/>
                  </a:cubicBezTo>
                  <a:cubicBezTo>
                    <a:pt x="78" y="58"/>
                    <a:pt x="78" y="58"/>
                    <a:pt x="78" y="58"/>
                  </a:cubicBezTo>
                  <a:cubicBezTo>
                    <a:pt x="79" y="58"/>
                    <a:pt x="79" y="58"/>
                    <a:pt x="79" y="58"/>
                  </a:cubicBezTo>
                  <a:cubicBezTo>
                    <a:pt x="79" y="58"/>
                    <a:pt x="78" y="58"/>
                    <a:pt x="78" y="57"/>
                  </a:cubicBezTo>
                  <a:cubicBezTo>
                    <a:pt x="79" y="57"/>
                    <a:pt x="79" y="57"/>
                    <a:pt x="79" y="57"/>
                  </a:cubicBezTo>
                  <a:cubicBezTo>
                    <a:pt x="79" y="57"/>
                    <a:pt x="79" y="56"/>
                    <a:pt x="79" y="55"/>
                  </a:cubicBezTo>
                  <a:cubicBezTo>
                    <a:pt x="80" y="55"/>
                    <a:pt x="80" y="55"/>
                    <a:pt x="80" y="55"/>
                  </a:cubicBezTo>
                  <a:cubicBezTo>
                    <a:pt x="80" y="55"/>
                    <a:pt x="80" y="54"/>
                    <a:pt x="80" y="55"/>
                  </a:cubicBezTo>
                  <a:cubicBezTo>
                    <a:pt x="81" y="54"/>
                    <a:pt x="81" y="53"/>
                    <a:pt x="82" y="53"/>
                  </a:cubicBezTo>
                  <a:cubicBezTo>
                    <a:pt x="82" y="51"/>
                    <a:pt x="83" y="48"/>
                    <a:pt x="83" y="46"/>
                  </a:cubicBezTo>
                  <a:cubicBezTo>
                    <a:pt x="83" y="46"/>
                    <a:pt x="83" y="46"/>
                    <a:pt x="83" y="46"/>
                  </a:cubicBezTo>
                  <a:cubicBezTo>
                    <a:pt x="85" y="46"/>
                    <a:pt x="83" y="46"/>
                    <a:pt x="83" y="46"/>
                  </a:cubicBezTo>
                  <a:cubicBezTo>
                    <a:pt x="85" y="46"/>
                    <a:pt x="85" y="46"/>
                    <a:pt x="85" y="46"/>
                  </a:cubicBezTo>
                  <a:cubicBezTo>
                    <a:pt x="86" y="46"/>
                    <a:pt x="85" y="46"/>
                    <a:pt x="86" y="45"/>
                  </a:cubicBezTo>
                  <a:cubicBezTo>
                    <a:pt x="85" y="45"/>
                    <a:pt x="86" y="46"/>
                    <a:pt x="85" y="45"/>
                  </a:cubicBezTo>
                  <a:cubicBezTo>
                    <a:pt x="85" y="45"/>
                    <a:pt x="86" y="45"/>
                    <a:pt x="86" y="44"/>
                  </a:cubicBezTo>
                  <a:cubicBezTo>
                    <a:pt x="86" y="44"/>
                    <a:pt x="86" y="44"/>
                    <a:pt x="86" y="45"/>
                  </a:cubicBezTo>
                  <a:cubicBezTo>
                    <a:pt x="86" y="44"/>
                    <a:pt x="86" y="44"/>
                    <a:pt x="86" y="44"/>
                  </a:cubicBezTo>
                  <a:cubicBezTo>
                    <a:pt x="87" y="44"/>
                    <a:pt x="87" y="46"/>
                    <a:pt x="88" y="46"/>
                  </a:cubicBezTo>
                  <a:cubicBezTo>
                    <a:pt x="88" y="46"/>
                    <a:pt x="88" y="46"/>
                    <a:pt x="88" y="46"/>
                  </a:cubicBezTo>
                  <a:cubicBezTo>
                    <a:pt x="89" y="45"/>
                    <a:pt x="88" y="46"/>
                    <a:pt x="89" y="46"/>
                  </a:cubicBezTo>
                  <a:cubicBezTo>
                    <a:pt x="89" y="45"/>
                    <a:pt x="89" y="45"/>
                    <a:pt x="88" y="45"/>
                  </a:cubicBezTo>
                  <a:cubicBezTo>
                    <a:pt x="88" y="44"/>
                    <a:pt x="87" y="44"/>
                    <a:pt x="87" y="42"/>
                  </a:cubicBezTo>
                  <a:cubicBezTo>
                    <a:pt x="88" y="41"/>
                    <a:pt x="87" y="42"/>
                    <a:pt x="88" y="42"/>
                  </a:cubicBezTo>
                  <a:cubicBezTo>
                    <a:pt x="88" y="41"/>
                    <a:pt x="88" y="41"/>
                    <a:pt x="88" y="41"/>
                  </a:cubicBezTo>
                  <a:cubicBezTo>
                    <a:pt x="88" y="41"/>
                    <a:pt x="88" y="41"/>
                    <a:pt x="88" y="40"/>
                  </a:cubicBezTo>
                  <a:cubicBezTo>
                    <a:pt x="88" y="40"/>
                    <a:pt x="88" y="41"/>
                    <a:pt x="88" y="40"/>
                  </a:cubicBezTo>
                  <a:cubicBezTo>
                    <a:pt x="88" y="39"/>
                    <a:pt x="88" y="39"/>
                    <a:pt x="88" y="39"/>
                  </a:cubicBezTo>
                  <a:cubicBezTo>
                    <a:pt x="87" y="39"/>
                    <a:pt x="88" y="39"/>
                    <a:pt x="88" y="39"/>
                  </a:cubicBezTo>
                  <a:cubicBezTo>
                    <a:pt x="89" y="39"/>
                    <a:pt x="89" y="40"/>
                    <a:pt x="89" y="39"/>
                  </a:cubicBezTo>
                  <a:cubicBezTo>
                    <a:pt x="89" y="39"/>
                    <a:pt x="89" y="38"/>
                    <a:pt x="88" y="38"/>
                  </a:cubicBezTo>
                  <a:cubicBezTo>
                    <a:pt x="89" y="38"/>
                    <a:pt x="89" y="38"/>
                    <a:pt x="89" y="39"/>
                  </a:cubicBezTo>
                  <a:cubicBezTo>
                    <a:pt x="89" y="39"/>
                    <a:pt x="89" y="37"/>
                    <a:pt x="89" y="38"/>
                  </a:cubicBezTo>
                  <a:cubicBezTo>
                    <a:pt x="89" y="37"/>
                    <a:pt x="89" y="37"/>
                    <a:pt x="89" y="37"/>
                  </a:cubicBezTo>
                  <a:cubicBezTo>
                    <a:pt x="89" y="37"/>
                    <a:pt x="89" y="37"/>
                    <a:pt x="90" y="37"/>
                  </a:cubicBezTo>
                  <a:cubicBezTo>
                    <a:pt x="90" y="36"/>
                    <a:pt x="90" y="35"/>
                    <a:pt x="90" y="36"/>
                  </a:cubicBezTo>
                  <a:cubicBezTo>
                    <a:pt x="90" y="35"/>
                    <a:pt x="91" y="35"/>
                    <a:pt x="90" y="35"/>
                  </a:cubicBezTo>
                  <a:cubicBezTo>
                    <a:pt x="90" y="35"/>
                    <a:pt x="90" y="35"/>
                    <a:pt x="89" y="35"/>
                  </a:cubicBezTo>
                  <a:cubicBezTo>
                    <a:pt x="90" y="35"/>
                    <a:pt x="90" y="33"/>
                    <a:pt x="90" y="33"/>
                  </a:cubicBezTo>
                  <a:cubicBezTo>
                    <a:pt x="90" y="33"/>
                    <a:pt x="90" y="33"/>
                    <a:pt x="90" y="33"/>
                  </a:cubicBezTo>
                  <a:cubicBezTo>
                    <a:pt x="90" y="32"/>
                    <a:pt x="90" y="32"/>
                    <a:pt x="90" y="32"/>
                  </a:cubicBezTo>
                  <a:cubicBezTo>
                    <a:pt x="90" y="32"/>
                    <a:pt x="90" y="32"/>
                    <a:pt x="91" y="32"/>
                  </a:cubicBezTo>
                  <a:cubicBezTo>
                    <a:pt x="90" y="32"/>
                    <a:pt x="90" y="32"/>
                    <a:pt x="90" y="32"/>
                  </a:cubicBezTo>
                  <a:cubicBezTo>
                    <a:pt x="90" y="32"/>
                    <a:pt x="91" y="32"/>
                    <a:pt x="91" y="32"/>
                  </a:cubicBezTo>
                  <a:cubicBezTo>
                    <a:pt x="92" y="32"/>
                    <a:pt x="92" y="32"/>
                    <a:pt x="92" y="32"/>
                  </a:cubicBezTo>
                  <a:cubicBezTo>
                    <a:pt x="92" y="32"/>
                    <a:pt x="92" y="32"/>
                    <a:pt x="92" y="32"/>
                  </a:cubicBezTo>
                  <a:cubicBezTo>
                    <a:pt x="91" y="31"/>
                    <a:pt x="91" y="31"/>
                    <a:pt x="91" y="31"/>
                  </a:cubicBezTo>
                  <a:cubicBezTo>
                    <a:pt x="91" y="31"/>
                    <a:pt x="92" y="31"/>
                    <a:pt x="92" y="30"/>
                  </a:cubicBezTo>
                  <a:cubicBezTo>
                    <a:pt x="92" y="31"/>
                    <a:pt x="92" y="31"/>
                    <a:pt x="92" y="31"/>
                  </a:cubicBezTo>
                  <a:cubicBezTo>
                    <a:pt x="92" y="32"/>
                    <a:pt x="94" y="31"/>
                    <a:pt x="94" y="31"/>
                  </a:cubicBezTo>
                  <a:cubicBezTo>
                    <a:pt x="94" y="30"/>
                    <a:pt x="94" y="29"/>
                    <a:pt x="92" y="30"/>
                  </a:cubicBezTo>
                  <a:cubicBezTo>
                    <a:pt x="92" y="30"/>
                    <a:pt x="94" y="29"/>
                    <a:pt x="94" y="30"/>
                  </a:cubicBezTo>
                  <a:cubicBezTo>
                    <a:pt x="94" y="29"/>
                    <a:pt x="94" y="29"/>
                    <a:pt x="94" y="29"/>
                  </a:cubicBezTo>
                  <a:cubicBezTo>
                    <a:pt x="94" y="29"/>
                    <a:pt x="95" y="28"/>
                    <a:pt x="96" y="28"/>
                  </a:cubicBezTo>
                  <a:cubicBezTo>
                    <a:pt x="96" y="29"/>
                    <a:pt x="96" y="29"/>
                    <a:pt x="96" y="29"/>
                  </a:cubicBezTo>
                  <a:cubicBezTo>
                    <a:pt x="96" y="29"/>
                    <a:pt x="96" y="29"/>
                    <a:pt x="96" y="29"/>
                  </a:cubicBezTo>
                  <a:cubicBezTo>
                    <a:pt x="96" y="29"/>
                    <a:pt x="96" y="29"/>
                    <a:pt x="96" y="29"/>
                  </a:cubicBezTo>
                  <a:cubicBezTo>
                    <a:pt x="97" y="29"/>
                    <a:pt x="97" y="29"/>
                    <a:pt x="97" y="28"/>
                  </a:cubicBezTo>
                  <a:cubicBezTo>
                    <a:pt x="96" y="28"/>
                    <a:pt x="96" y="26"/>
                    <a:pt x="96" y="26"/>
                  </a:cubicBezTo>
                  <a:cubicBezTo>
                    <a:pt x="96" y="26"/>
                    <a:pt x="97" y="27"/>
                    <a:pt x="96" y="26"/>
                  </a:cubicBezTo>
                  <a:cubicBezTo>
                    <a:pt x="96" y="26"/>
                    <a:pt x="96" y="24"/>
                    <a:pt x="96" y="26"/>
                  </a:cubicBezTo>
                  <a:cubicBezTo>
                    <a:pt x="96" y="24"/>
                    <a:pt x="96" y="24"/>
                    <a:pt x="96" y="23"/>
                  </a:cubicBezTo>
                  <a:cubicBezTo>
                    <a:pt x="96" y="24"/>
                    <a:pt x="97" y="23"/>
                    <a:pt x="97" y="24"/>
                  </a:cubicBezTo>
                  <a:cubicBezTo>
                    <a:pt x="97" y="26"/>
                    <a:pt x="97" y="26"/>
                    <a:pt x="97" y="26"/>
                  </a:cubicBezTo>
                  <a:cubicBezTo>
                    <a:pt x="97" y="26"/>
                    <a:pt x="97" y="26"/>
                    <a:pt x="98" y="26"/>
                  </a:cubicBezTo>
                  <a:cubicBezTo>
                    <a:pt x="98" y="24"/>
                    <a:pt x="98" y="24"/>
                    <a:pt x="98" y="23"/>
                  </a:cubicBezTo>
                  <a:cubicBezTo>
                    <a:pt x="97" y="23"/>
                    <a:pt x="97" y="24"/>
                    <a:pt x="97" y="23"/>
                  </a:cubicBezTo>
                  <a:cubicBezTo>
                    <a:pt x="97" y="23"/>
                    <a:pt x="98" y="23"/>
                    <a:pt x="98" y="22"/>
                  </a:cubicBezTo>
                  <a:cubicBezTo>
                    <a:pt x="97" y="23"/>
                    <a:pt x="97" y="22"/>
                    <a:pt x="96" y="22"/>
                  </a:cubicBezTo>
                  <a:cubicBezTo>
                    <a:pt x="96" y="21"/>
                    <a:pt x="96" y="21"/>
                    <a:pt x="96" y="21"/>
                  </a:cubicBezTo>
                  <a:cubicBezTo>
                    <a:pt x="97" y="22"/>
                    <a:pt x="97" y="22"/>
                    <a:pt x="97" y="22"/>
                  </a:cubicBezTo>
                  <a:cubicBezTo>
                    <a:pt x="98" y="21"/>
                    <a:pt x="96" y="21"/>
                    <a:pt x="97" y="20"/>
                  </a:cubicBezTo>
                  <a:cubicBezTo>
                    <a:pt x="98" y="20"/>
                    <a:pt x="98" y="20"/>
                    <a:pt x="98" y="20"/>
                  </a:cubicBezTo>
                  <a:cubicBezTo>
                    <a:pt x="98" y="21"/>
                    <a:pt x="97" y="21"/>
                    <a:pt x="98" y="22"/>
                  </a:cubicBezTo>
                  <a:cubicBezTo>
                    <a:pt x="98" y="21"/>
                    <a:pt x="98" y="21"/>
                    <a:pt x="99" y="20"/>
                  </a:cubicBezTo>
                  <a:cubicBezTo>
                    <a:pt x="98" y="21"/>
                    <a:pt x="98" y="21"/>
                    <a:pt x="98" y="21"/>
                  </a:cubicBezTo>
                  <a:cubicBezTo>
                    <a:pt x="99" y="20"/>
                    <a:pt x="100" y="21"/>
                    <a:pt x="100" y="20"/>
                  </a:cubicBezTo>
                  <a:cubicBezTo>
                    <a:pt x="100" y="19"/>
                    <a:pt x="100" y="19"/>
                    <a:pt x="99" y="19"/>
                  </a:cubicBezTo>
                  <a:cubicBezTo>
                    <a:pt x="100" y="19"/>
                    <a:pt x="99" y="19"/>
                    <a:pt x="100" y="18"/>
                  </a:cubicBezTo>
                  <a:cubicBezTo>
                    <a:pt x="100" y="18"/>
                    <a:pt x="100" y="17"/>
                    <a:pt x="101" y="18"/>
                  </a:cubicBezTo>
                  <a:cubicBezTo>
                    <a:pt x="100" y="18"/>
                    <a:pt x="99" y="19"/>
                    <a:pt x="100" y="19"/>
                  </a:cubicBezTo>
                  <a:cubicBezTo>
                    <a:pt x="101" y="19"/>
                    <a:pt x="99" y="20"/>
                    <a:pt x="100" y="21"/>
                  </a:cubicBezTo>
                  <a:cubicBezTo>
                    <a:pt x="100" y="20"/>
                    <a:pt x="101" y="20"/>
                    <a:pt x="103" y="20"/>
                  </a:cubicBezTo>
                  <a:cubicBezTo>
                    <a:pt x="103" y="20"/>
                    <a:pt x="103" y="20"/>
                    <a:pt x="103" y="20"/>
                  </a:cubicBezTo>
                  <a:cubicBezTo>
                    <a:pt x="103" y="19"/>
                    <a:pt x="101" y="20"/>
                    <a:pt x="101" y="19"/>
                  </a:cubicBezTo>
                  <a:cubicBezTo>
                    <a:pt x="101" y="19"/>
                    <a:pt x="103" y="18"/>
                    <a:pt x="101" y="18"/>
                  </a:cubicBezTo>
                  <a:cubicBezTo>
                    <a:pt x="103" y="18"/>
                    <a:pt x="103" y="18"/>
                    <a:pt x="103" y="18"/>
                  </a:cubicBezTo>
                  <a:cubicBezTo>
                    <a:pt x="103" y="17"/>
                    <a:pt x="103" y="15"/>
                    <a:pt x="104" y="14"/>
                  </a:cubicBezTo>
                  <a:cubicBezTo>
                    <a:pt x="103" y="14"/>
                    <a:pt x="105" y="13"/>
                    <a:pt x="104" y="13"/>
                  </a:cubicBezTo>
                  <a:cubicBezTo>
                    <a:pt x="103" y="13"/>
                    <a:pt x="103" y="13"/>
                    <a:pt x="103" y="13"/>
                  </a:cubicBezTo>
                  <a:cubicBezTo>
                    <a:pt x="103" y="13"/>
                    <a:pt x="103" y="13"/>
                    <a:pt x="103" y="13"/>
                  </a:cubicBezTo>
                  <a:cubicBezTo>
                    <a:pt x="103" y="12"/>
                    <a:pt x="104" y="13"/>
                    <a:pt x="103" y="12"/>
                  </a:cubicBezTo>
                  <a:cubicBezTo>
                    <a:pt x="103" y="13"/>
                    <a:pt x="104" y="13"/>
                    <a:pt x="105" y="13"/>
                  </a:cubicBezTo>
                  <a:cubicBezTo>
                    <a:pt x="105" y="12"/>
                    <a:pt x="105" y="14"/>
                    <a:pt x="106" y="13"/>
                  </a:cubicBezTo>
                  <a:cubicBezTo>
                    <a:pt x="106" y="12"/>
                    <a:pt x="106" y="12"/>
                    <a:pt x="106" y="11"/>
                  </a:cubicBezTo>
                  <a:cubicBezTo>
                    <a:pt x="107" y="10"/>
                    <a:pt x="108" y="9"/>
                    <a:pt x="108" y="8"/>
                  </a:cubicBezTo>
                  <a:cubicBezTo>
                    <a:pt x="109" y="6"/>
                    <a:pt x="109" y="8"/>
                    <a:pt x="109" y="8"/>
                  </a:cubicBezTo>
                  <a:cubicBezTo>
                    <a:pt x="109" y="6"/>
                    <a:pt x="109" y="8"/>
                    <a:pt x="109" y="6"/>
                  </a:cubicBezTo>
                  <a:cubicBezTo>
                    <a:pt x="109" y="6"/>
                    <a:pt x="109" y="6"/>
                    <a:pt x="109" y="6"/>
                  </a:cubicBezTo>
                  <a:cubicBezTo>
                    <a:pt x="109" y="6"/>
                    <a:pt x="111" y="6"/>
                    <a:pt x="109" y="5"/>
                  </a:cubicBezTo>
                  <a:cubicBezTo>
                    <a:pt x="111" y="6"/>
                    <a:pt x="111" y="6"/>
                    <a:pt x="111" y="6"/>
                  </a:cubicBezTo>
                  <a:cubicBezTo>
                    <a:pt x="111" y="5"/>
                    <a:pt x="111" y="5"/>
                    <a:pt x="111" y="5"/>
                  </a:cubicBezTo>
                  <a:cubicBezTo>
                    <a:pt x="111" y="5"/>
                    <a:pt x="111" y="5"/>
                    <a:pt x="111" y="5"/>
                  </a:cubicBezTo>
                  <a:cubicBezTo>
                    <a:pt x="112" y="5"/>
                    <a:pt x="112" y="4"/>
                    <a:pt x="112" y="4"/>
                  </a:cubicBezTo>
                  <a:cubicBezTo>
                    <a:pt x="112" y="4"/>
                    <a:pt x="112" y="4"/>
                    <a:pt x="112" y="4"/>
                  </a:cubicBezTo>
                  <a:cubicBezTo>
                    <a:pt x="112" y="3"/>
                    <a:pt x="113" y="2"/>
                    <a:pt x="113" y="1"/>
                  </a:cubicBezTo>
                  <a:cubicBezTo>
                    <a:pt x="113" y="1"/>
                    <a:pt x="113" y="1"/>
                    <a:pt x="113" y="1"/>
                  </a:cubicBezTo>
                  <a:cubicBezTo>
                    <a:pt x="113" y="1"/>
                    <a:pt x="113" y="1"/>
                    <a:pt x="113" y="1"/>
                  </a:cubicBezTo>
                  <a:cubicBezTo>
                    <a:pt x="114" y="1"/>
                    <a:pt x="114" y="1"/>
                    <a:pt x="114" y="0"/>
                  </a:cubicBezTo>
                  <a:cubicBezTo>
                    <a:pt x="114" y="2"/>
                    <a:pt x="114" y="2"/>
                    <a:pt x="114" y="2"/>
                  </a:cubicBezTo>
                  <a:cubicBezTo>
                    <a:pt x="114" y="3"/>
                    <a:pt x="114" y="2"/>
                    <a:pt x="114" y="2"/>
                  </a:cubicBezTo>
                  <a:cubicBezTo>
                    <a:pt x="113" y="2"/>
                    <a:pt x="113" y="3"/>
                    <a:pt x="113" y="3"/>
                  </a:cubicBezTo>
                  <a:cubicBezTo>
                    <a:pt x="113" y="3"/>
                    <a:pt x="113" y="3"/>
                    <a:pt x="113" y="2"/>
                  </a:cubicBezTo>
                  <a:cubicBezTo>
                    <a:pt x="114" y="2"/>
                    <a:pt x="114" y="3"/>
                    <a:pt x="114" y="3"/>
                  </a:cubicBezTo>
                  <a:cubicBezTo>
                    <a:pt x="114" y="3"/>
                    <a:pt x="114" y="3"/>
                    <a:pt x="114" y="3"/>
                  </a:cubicBezTo>
                  <a:cubicBezTo>
                    <a:pt x="114" y="4"/>
                    <a:pt x="114" y="4"/>
                    <a:pt x="114" y="4"/>
                  </a:cubicBezTo>
                  <a:cubicBezTo>
                    <a:pt x="113" y="4"/>
                    <a:pt x="113" y="4"/>
                    <a:pt x="113" y="4"/>
                  </a:cubicBezTo>
                  <a:cubicBezTo>
                    <a:pt x="114" y="5"/>
                    <a:pt x="113" y="5"/>
                    <a:pt x="113" y="6"/>
                  </a:cubicBezTo>
                  <a:cubicBezTo>
                    <a:pt x="112" y="6"/>
                    <a:pt x="113" y="6"/>
                    <a:pt x="112" y="8"/>
                  </a:cubicBezTo>
                  <a:cubicBezTo>
                    <a:pt x="112" y="8"/>
                    <a:pt x="111" y="6"/>
                    <a:pt x="111" y="6"/>
                  </a:cubicBezTo>
                  <a:cubicBezTo>
                    <a:pt x="111" y="6"/>
                    <a:pt x="111" y="6"/>
                    <a:pt x="109" y="6"/>
                  </a:cubicBezTo>
                  <a:cubicBezTo>
                    <a:pt x="111" y="8"/>
                    <a:pt x="111" y="8"/>
                    <a:pt x="111" y="9"/>
                  </a:cubicBezTo>
                  <a:cubicBezTo>
                    <a:pt x="111" y="9"/>
                    <a:pt x="111" y="9"/>
                    <a:pt x="111" y="9"/>
                  </a:cubicBezTo>
                  <a:cubicBezTo>
                    <a:pt x="111" y="10"/>
                    <a:pt x="111" y="10"/>
                    <a:pt x="111" y="11"/>
                  </a:cubicBezTo>
                  <a:cubicBezTo>
                    <a:pt x="109" y="12"/>
                    <a:pt x="109" y="12"/>
                    <a:pt x="108" y="13"/>
                  </a:cubicBezTo>
                  <a:cubicBezTo>
                    <a:pt x="108" y="13"/>
                    <a:pt x="108" y="13"/>
                    <a:pt x="108" y="13"/>
                  </a:cubicBezTo>
                  <a:cubicBezTo>
                    <a:pt x="108" y="14"/>
                    <a:pt x="107" y="15"/>
                    <a:pt x="107" y="17"/>
                  </a:cubicBezTo>
                  <a:cubicBezTo>
                    <a:pt x="106" y="19"/>
                    <a:pt x="106" y="20"/>
                    <a:pt x="105" y="20"/>
                  </a:cubicBezTo>
                  <a:cubicBezTo>
                    <a:pt x="104" y="22"/>
                    <a:pt x="103" y="26"/>
                    <a:pt x="101" y="27"/>
                  </a:cubicBezTo>
                  <a:cubicBezTo>
                    <a:pt x="101" y="26"/>
                    <a:pt x="101" y="26"/>
                    <a:pt x="101" y="26"/>
                  </a:cubicBezTo>
                  <a:cubicBezTo>
                    <a:pt x="101" y="27"/>
                    <a:pt x="100" y="26"/>
                    <a:pt x="100" y="27"/>
                  </a:cubicBezTo>
                  <a:cubicBezTo>
                    <a:pt x="101" y="27"/>
                    <a:pt x="101" y="28"/>
                    <a:pt x="101" y="28"/>
                  </a:cubicBezTo>
                  <a:cubicBezTo>
                    <a:pt x="100" y="29"/>
                    <a:pt x="99" y="31"/>
                    <a:pt x="99" y="32"/>
                  </a:cubicBezTo>
                  <a:cubicBezTo>
                    <a:pt x="99" y="32"/>
                    <a:pt x="99" y="32"/>
                    <a:pt x="99" y="32"/>
                  </a:cubicBezTo>
                  <a:cubicBezTo>
                    <a:pt x="99" y="32"/>
                    <a:pt x="98" y="33"/>
                    <a:pt x="97" y="35"/>
                  </a:cubicBezTo>
                  <a:cubicBezTo>
                    <a:pt x="97" y="35"/>
                    <a:pt x="96" y="35"/>
                    <a:pt x="96" y="36"/>
                  </a:cubicBezTo>
                  <a:cubicBezTo>
                    <a:pt x="96" y="37"/>
                    <a:pt x="96" y="37"/>
                    <a:pt x="96" y="38"/>
                  </a:cubicBezTo>
                  <a:cubicBezTo>
                    <a:pt x="96" y="39"/>
                    <a:pt x="96" y="39"/>
                    <a:pt x="95" y="40"/>
                  </a:cubicBezTo>
                  <a:cubicBezTo>
                    <a:pt x="95" y="44"/>
                    <a:pt x="91" y="46"/>
                    <a:pt x="90" y="48"/>
                  </a:cubicBezTo>
                  <a:cubicBezTo>
                    <a:pt x="90" y="48"/>
                    <a:pt x="90" y="48"/>
                    <a:pt x="90" y="48"/>
                  </a:cubicBezTo>
                  <a:cubicBezTo>
                    <a:pt x="89" y="51"/>
                    <a:pt x="88" y="54"/>
                    <a:pt x="87" y="57"/>
                  </a:cubicBezTo>
                  <a:cubicBezTo>
                    <a:pt x="86" y="56"/>
                    <a:pt x="86" y="56"/>
                    <a:pt x="86" y="56"/>
                  </a:cubicBezTo>
                  <a:cubicBezTo>
                    <a:pt x="85" y="57"/>
                    <a:pt x="85" y="58"/>
                    <a:pt x="86" y="58"/>
                  </a:cubicBezTo>
                  <a:cubicBezTo>
                    <a:pt x="86" y="59"/>
                    <a:pt x="86" y="59"/>
                    <a:pt x="85" y="59"/>
                  </a:cubicBezTo>
                  <a:cubicBezTo>
                    <a:pt x="83" y="60"/>
                    <a:pt x="85" y="60"/>
                    <a:pt x="83" y="62"/>
                  </a:cubicBezTo>
                  <a:cubicBezTo>
                    <a:pt x="83" y="63"/>
                    <a:pt x="83" y="64"/>
                    <a:pt x="82" y="65"/>
                  </a:cubicBezTo>
                  <a:cubicBezTo>
                    <a:pt x="83" y="65"/>
                    <a:pt x="83" y="65"/>
                    <a:pt x="83" y="65"/>
                  </a:cubicBezTo>
                  <a:cubicBezTo>
                    <a:pt x="82" y="65"/>
                    <a:pt x="82" y="64"/>
                    <a:pt x="82" y="65"/>
                  </a:cubicBezTo>
                  <a:cubicBezTo>
                    <a:pt x="82" y="65"/>
                    <a:pt x="81" y="66"/>
                    <a:pt x="82" y="66"/>
                  </a:cubicBezTo>
                  <a:cubicBezTo>
                    <a:pt x="80" y="67"/>
                    <a:pt x="80" y="69"/>
                    <a:pt x="79" y="70"/>
                  </a:cubicBezTo>
                  <a:cubicBezTo>
                    <a:pt x="79" y="72"/>
                    <a:pt x="79" y="72"/>
                    <a:pt x="79" y="72"/>
                  </a:cubicBezTo>
                  <a:cubicBezTo>
                    <a:pt x="78" y="73"/>
                    <a:pt x="77" y="73"/>
                    <a:pt x="77" y="75"/>
                  </a:cubicBezTo>
                  <a:cubicBezTo>
                    <a:pt x="77" y="75"/>
                    <a:pt x="77" y="74"/>
                    <a:pt x="76" y="75"/>
                  </a:cubicBezTo>
                  <a:cubicBezTo>
                    <a:pt x="77" y="75"/>
                    <a:pt x="77" y="75"/>
                    <a:pt x="77" y="75"/>
                  </a:cubicBezTo>
                  <a:cubicBezTo>
                    <a:pt x="76" y="78"/>
                    <a:pt x="74" y="79"/>
                    <a:pt x="73" y="81"/>
                  </a:cubicBezTo>
                  <a:cubicBezTo>
                    <a:pt x="71" y="85"/>
                    <a:pt x="70" y="87"/>
                    <a:pt x="68" y="92"/>
                  </a:cubicBezTo>
                  <a:cubicBezTo>
                    <a:pt x="68" y="92"/>
                    <a:pt x="68" y="92"/>
                    <a:pt x="68" y="92"/>
                  </a:cubicBezTo>
                  <a:cubicBezTo>
                    <a:pt x="68" y="93"/>
                    <a:pt x="65" y="93"/>
                    <a:pt x="66" y="94"/>
                  </a:cubicBezTo>
                  <a:cubicBezTo>
                    <a:pt x="65" y="94"/>
                    <a:pt x="65" y="95"/>
                    <a:pt x="65" y="95"/>
                  </a:cubicBezTo>
                  <a:cubicBezTo>
                    <a:pt x="65" y="96"/>
                    <a:pt x="63" y="97"/>
                    <a:pt x="63" y="99"/>
                  </a:cubicBezTo>
                  <a:cubicBezTo>
                    <a:pt x="63" y="99"/>
                    <a:pt x="63" y="99"/>
                    <a:pt x="63" y="99"/>
                  </a:cubicBezTo>
                  <a:cubicBezTo>
                    <a:pt x="63" y="99"/>
                    <a:pt x="63" y="101"/>
                    <a:pt x="62" y="102"/>
                  </a:cubicBezTo>
                  <a:cubicBezTo>
                    <a:pt x="62" y="102"/>
                    <a:pt x="62" y="101"/>
                    <a:pt x="61" y="101"/>
                  </a:cubicBezTo>
                  <a:cubicBezTo>
                    <a:pt x="61" y="101"/>
                    <a:pt x="62" y="103"/>
                    <a:pt x="61" y="103"/>
                  </a:cubicBezTo>
                  <a:cubicBezTo>
                    <a:pt x="60" y="103"/>
                    <a:pt x="61" y="103"/>
                    <a:pt x="61" y="103"/>
                  </a:cubicBezTo>
                  <a:cubicBezTo>
                    <a:pt x="59" y="106"/>
                    <a:pt x="57" y="109"/>
                    <a:pt x="56" y="112"/>
                  </a:cubicBezTo>
                  <a:cubicBezTo>
                    <a:pt x="55" y="113"/>
                    <a:pt x="55" y="111"/>
                    <a:pt x="54" y="113"/>
                  </a:cubicBezTo>
                  <a:cubicBezTo>
                    <a:pt x="54" y="113"/>
                    <a:pt x="55" y="113"/>
                    <a:pt x="54" y="113"/>
                  </a:cubicBezTo>
                  <a:cubicBezTo>
                    <a:pt x="54" y="114"/>
                    <a:pt x="53" y="113"/>
                    <a:pt x="53" y="114"/>
                  </a:cubicBezTo>
                  <a:cubicBezTo>
                    <a:pt x="54" y="114"/>
                    <a:pt x="53" y="115"/>
                    <a:pt x="54" y="115"/>
                  </a:cubicBezTo>
                  <a:cubicBezTo>
                    <a:pt x="52" y="117"/>
                    <a:pt x="52" y="117"/>
                    <a:pt x="52" y="118"/>
                  </a:cubicBezTo>
                  <a:cubicBezTo>
                    <a:pt x="51" y="118"/>
                    <a:pt x="51" y="118"/>
                    <a:pt x="51" y="118"/>
                  </a:cubicBezTo>
                  <a:cubicBezTo>
                    <a:pt x="52" y="119"/>
                    <a:pt x="50" y="120"/>
                    <a:pt x="51" y="121"/>
                  </a:cubicBezTo>
                  <a:cubicBezTo>
                    <a:pt x="47" y="128"/>
                    <a:pt x="44" y="135"/>
                    <a:pt x="40" y="141"/>
                  </a:cubicBezTo>
                  <a:cubicBezTo>
                    <a:pt x="37" y="147"/>
                    <a:pt x="34" y="154"/>
                    <a:pt x="30" y="160"/>
                  </a:cubicBezTo>
                  <a:cubicBezTo>
                    <a:pt x="28" y="162"/>
                    <a:pt x="28" y="162"/>
                    <a:pt x="28" y="164"/>
                  </a:cubicBezTo>
                  <a:cubicBezTo>
                    <a:pt x="28" y="164"/>
                    <a:pt x="28" y="163"/>
                    <a:pt x="27" y="164"/>
                  </a:cubicBezTo>
                  <a:cubicBezTo>
                    <a:pt x="28" y="164"/>
                    <a:pt x="27" y="165"/>
                    <a:pt x="27" y="165"/>
                  </a:cubicBezTo>
                  <a:cubicBezTo>
                    <a:pt x="26" y="167"/>
                    <a:pt x="25" y="169"/>
                    <a:pt x="23" y="173"/>
                  </a:cubicBezTo>
                  <a:cubicBezTo>
                    <a:pt x="24" y="172"/>
                    <a:pt x="23" y="172"/>
                    <a:pt x="23" y="172"/>
                  </a:cubicBezTo>
                  <a:cubicBezTo>
                    <a:pt x="23" y="173"/>
                    <a:pt x="23" y="173"/>
                    <a:pt x="23" y="173"/>
                  </a:cubicBezTo>
                  <a:cubicBezTo>
                    <a:pt x="23" y="173"/>
                    <a:pt x="23" y="173"/>
                    <a:pt x="23" y="173"/>
                  </a:cubicBezTo>
                  <a:cubicBezTo>
                    <a:pt x="23" y="173"/>
                    <a:pt x="23" y="173"/>
                    <a:pt x="23" y="173"/>
                  </a:cubicBezTo>
                  <a:cubicBezTo>
                    <a:pt x="20" y="179"/>
                    <a:pt x="16" y="185"/>
                    <a:pt x="12" y="191"/>
                  </a:cubicBezTo>
                  <a:cubicBezTo>
                    <a:pt x="11" y="193"/>
                    <a:pt x="10" y="194"/>
                    <a:pt x="10" y="196"/>
                  </a:cubicBezTo>
                  <a:cubicBezTo>
                    <a:pt x="7" y="200"/>
                    <a:pt x="3" y="204"/>
                    <a:pt x="1" y="209"/>
                  </a:cubicBezTo>
                  <a:cubicBezTo>
                    <a:pt x="1" y="209"/>
                    <a:pt x="0" y="207"/>
                    <a:pt x="1" y="20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 name="Google Shape;342;p199"/>
            <p:cNvSpPr/>
            <p:nvPr/>
          </p:nvSpPr>
          <p:spPr>
            <a:xfrm>
              <a:off x="3265" y="273"/>
              <a:ext cx="319" cy="530"/>
            </a:xfrm>
            <a:custGeom>
              <a:avLst/>
              <a:gdLst/>
              <a:ahLst/>
              <a:cxnLst/>
              <a:rect l="l" t="t" r="r" b="b"/>
              <a:pathLst>
                <a:path w="135" h="224" extrusionOk="0">
                  <a:moveTo>
                    <a:pt x="131" y="222"/>
                  </a:moveTo>
                  <a:cubicBezTo>
                    <a:pt x="128" y="220"/>
                    <a:pt x="127" y="215"/>
                    <a:pt x="124" y="213"/>
                  </a:cubicBezTo>
                  <a:cubicBezTo>
                    <a:pt x="124" y="213"/>
                    <a:pt x="125" y="213"/>
                    <a:pt x="125" y="213"/>
                  </a:cubicBezTo>
                  <a:cubicBezTo>
                    <a:pt x="122" y="210"/>
                    <a:pt x="120" y="206"/>
                    <a:pt x="120" y="200"/>
                  </a:cubicBezTo>
                  <a:cubicBezTo>
                    <a:pt x="120" y="200"/>
                    <a:pt x="120" y="200"/>
                    <a:pt x="120" y="200"/>
                  </a:cubicBezTo>
                  <a:cubicBezTo>
                    <a:pt x="118" y="200"/>
                    <a:pt x="118" y="200"/>
                    <a:pt x="118" y="200"/>
                  </a:cubicBezTo>
                  <a:cubicBezTo>
                    <a:pt x="118" y="199"/>
                    <a:pt x="118" y="200"/>
                    <a:pt x="119" y="199"/>
                  </a:cubicBezTo>
                  <a:cubicBezTo>
                    <a:pt x="118" y="199"/>
                    <a:pt x="118" y="198"/>
                    <a:pt x="117" y="198"/>
                  </a:cubicBezTo>
                  <a:cubicBezTo>
                    <a:pt x="117" y="197"/>
                    <a:pt x="117" y="197"/>
                    <a:pt x="117" y="197"/>
                  </a:cubicBezTo>
                  <a:cubicBezTo>
                    <a:pt x="117" y="197"/>
                    <a:pt x="117" y="197"/>
                    <a:pt x="117" y="197"/>
                  </a:cubicBezTo>
                  <a:cubicBezTo>
                    <a:pt x="114" y="197"/>
                    <a:pt x="114" y="194"/>
                    <a:pt x="113" y="193"/>
                  </a:cubicBezTo>
                  <a:cubicBezTo>
                    <a:pt x="113" y="193"/>
                    <a:pt x="113" y="193"/>
                    <a:pt x="113" y="193"/>
                  </a:cubicBezTo>
                  <a:cubicBezTo>
                    <a:pt x="112" y="191"/>
                    <a:pt x="110" y="187"/>
                    <a:pt x="108" y="186"/>
                  </a:cubicBezTo>
                  <a:cubicBezTo>
                    <a:pt x="108" y="186"/>
                    <a:pt x="109" y="186"/>
                    <a:pt x="109" y="185"/>
                  </a:cubicBezTo>
                  <a:cubicBezTo>
                    <a:pt x="108" y="186"/>
                    <a:pt x="106" y="185"/>
                    <a:pt x="106" y="183"/>
                  </a:cubicBezTo>
                  <a:cubicBezTo>
                    <a:pt x="106" y="182"/>
                    <a:pt x="106" y="182"/>
                    <a:pt x="105" y="181"/>
                  </a:cubicBezTo>
                  <a:cubicBezTo>
                    <a:pt x="106" y="181"/>
                    <a:pt x="106" y="181"/>
                    <a:pt x="106" y="181"/>
                  </a:cubicBezTo>
                  <a:cubicBezTo>
                    <a:pt x="105" y="181"/>
                    <a:pt x="105" y="180"/>
                    <a:pt x="104" y="180"/>
                  </a:cubicBezTo>
                  <a:cubicBezTo>
                    <a:pt x="105" y="180"/>
                    <a:pt x="105" y="180"/>
                    <a:pt x="105" y="180"/>
                  </a:cubicBezTo>
                  <a:cubicBezTo>
                    <a:pt x="104" y="180"/>
                    <a:pt x="104" y="179"/>
                    <a:pt x="104" y="179"/>
                  </a:cubicBezTo>
                  <a:cubicBezTo>
                    <a:pt x="104" y="179"/>
                    <a:pt x="104" y="179"/>
                    <a:pt x="104" y="179"/>
                  </a:cubicBezTo>
                  <a:cubicBezTo>
                    <a:pt x="103" y="178"/>
                    <a:pt x="103" y="178"/>
                    <a:pt x="103" y="177"/>
                  </a:cubicBezTo>
                  <a:cubicBezTo>
                    <a:pt x="103" y="177"/>
                    <a:pt x="103" y="177"/>
                    <a:pt x="103" y="177"/>
                  </a:cubicBezTo>
                  <a:cubicBezTo>
                    <a:pt x="102" y="176"/>
                    <a:pt x="102" y="174"/>
                    <a:pt x="102" y="176"/>
                  </a:cubicBezTo>
                  <a:cubicBezTo>
                    <a:pt x="102" y="174"/>
                    <a:pt x="102" y="177"/>
                    <a:pt x="103" y="176"/>
                  </a:cubicBezTo>
                  <a:cubicBezTo>
                    <a:pt x="100" y="172"/>
                    <a:pt x="98" y="169"/>
                    <a:pt x="96" y="165"/>
                  </a:cubicBezTo>
                  <a:cubicBezTo>
                    <a:pt x="96" y="164"/>
                    <a:pt x="96" y="164"/>
                    <a:pt x="96" y="164"/>
                  </a:cubicBezTo>
                  <a:cubicBezTo>
                    <a:pt x="96" y="163"/>
                    <a:pt x="95" y="162"/>
                    <a:pt x="94" y="162"/>
                  </a:cubicBezTo>
                  <a:cubicBezTo>
                    <a:pt x="95" y="162"/>
                    <a:pt x="95" y="162"/>
                    <a:pt x="95" y="162"/>
                  </a:cubicBezTo>
                  <a:cubicBezTo>
                    <a:pt x="94" y="161"/>
                    <a:pt x="93" y="161"/>
                    <a:pt x="93" y="160"/>
                  </a:cubicBezTo>
                  <a:cubicBezTo>
                    <a:pt x="94" y="161"/>
                    <a:pt x="94" y="161"/>
                    <a:pt x="94" y="160"/>
                  </a:cubicBezTo>
                  <a:cubicBezTo>
                    <a:pt x="93" y="160"/>
                    <a:pt x="93" y="159"/>
                    <a:pt x="93" y="159"/>
                  </a:cubicBezTo>
                  <a:cubicBezTo>
                    <a:pt x="93" y="159"/>
                    <a:pt x="93" y="159"/>
                    <a:pt x="93" y="159"/>
                  </a:cubicBezTo>
                  <a:cubicBezTo>
                    <a:pt x="93" y="159"/>
                    <a:pt x="93" y="158"/>
                    <a:pt x="92" y="156"/>
                  </a:cubicBezTo>
                  <a:cubicBezTo>
                    <a:pt x="93" y="158"/>
                    <a:pt x="93" y="158"/>
                    <a:pt x="93" y="158"/>
                  </a:cubicBezTo>
                  <a:cubicBezTo>
                    <a:pt x="92" y="155"/>
                    <a:pt x="92" y="158"/>
                    <a:pt x="91" y="156"/>
                  </a:cubicBezTo>
                  <a:cubicBezTo>
                    <a:pt x="92" y="156"/>
                    <a:pt x="92" y="156"/>
                    <a:pt x="92" y="155"/>
                  </a:cubicBezTo>
                  <a:cubicBezTo>
                    <a:pt x="91" y="155"/>
                    <a:pt x="90" y="153"/>
                    <a:pt x="88" y="153"/>
                  </a:cubicBezTo>
                  <a:cubicBezTo>
                    <a:pt x="88" y="153"/>
                    <a:pt x="88" y="153"/>
                    <a:pt x="88" y="153"/>
                  </a:cubicBezTo>
                  <a:cubicBezTo>
                    <a:pt x="88" y="153"/>
                    <a:pt x="87" y="151"/>
                    <a:pt x="86" y="150"/>
                  </a:cubicBezTo>
                  <a:cubicBezTo>
                    <a:pt x="86" y="150"/>
                    <a:pt x="87" y="150"/>
                    <a:pt x="87" y="149"/>
                  </a:cubicBezTo>
                  <a:cubicBezTo>
                    <a:pt x="86" y="150"/>
                    <a:pt x="86" y="146"/>
                    <a:pt x="86" y="149"/>
                  </a:cubicBezTo>
                  <a:cubicBezTo>
                    <a:pt x="85" y="147"/>
                    <a:pt x="85" y="146"/>
                    <a:pt x="84" y="145"/>
                  </a:cubicBezTo>
                  <a:cubicBezTo>
                    <a:pt x="85" y="146"/>
                    <a:pt x="85" y="145"/>
                    <a:pt x="85" y="145"/>
                  </a:cubicBezTo>
                  <a:cubicBezTo>
                    <a:pt x="86" y="144"/>
                    <a:pt x="86" y="144"/>
                    <a:pt x="86" y="144"/>
                  </a:cubicBezTo>
                  <a:cubicBezTo>
                    <a:pt x="86" y="145"/>
                    <a:pt x="86" y="145"/>
                    <a:pt x="86" y="145"/>
                  </a:cubicBezTo>
                  <a:cubicBezTo>
                    <a:pt x="86" y="144"/>
                    <a:pt x="85" y="143"/>
                    <a:pt x="85" y="143"/>
                  </a:cubicBezTo>
                  <a:cubicBezTo>
                    <a:pt x="84" y="142"/>
                    <a:pt x="83" y="142"/>
                    <a:pt x="82" y="141"/>
                  </a:cubicBezTo>
                  <a:cubicBezTo>
                    <a:pt x="83" y="142"/>
                    <a:pt x="83" y="140"/>
                    <a:pt x="83" y="141"/>
                  </a:cubicBezTo>
                  <a:cubicBezTo>
                    <a:pt x="81" y="140"/>
                    <a:pt x="81" y="140"/>
                    <a:pt x="81" y="140"/>
                  </a:cubicBezTo>
                  <a:cubicBezTo>
                    <a:pt x="79" y="140"/>
                    <a:pt x="81" y="140"/>
                    <a:pt x="81" y="139"/>
                  </a:cubicBezTo>
                  <a:cubicBezTo>
                    <a:pt x="79" y="139"/>
                    <a:pt x="79" y="139"/>
                    <a:pt x="79" y="139"/>
                  </a:cubicBezTo>
                  <a:cubicBezTo>
                    <a:pt x="79" y="139"/>
                    <a:pt x="79" y="138"/>
                    <a:pt x="79" y="137"/>
                  </a:cubicBezTo>
                  <a:cubicBezTo>
                    <a:pt x="79" y="137"/>
                    <a:pt x="79" y="138"/>
                    <a:pt x="79" y="137"/>
                  </a:cubicBezTo>
                  <a:cubicBezTo>
                    <a:pt x="79" y="136"/>
                    <a:pt x="79" y="136"/>
                    <a:pt x="79" y="136"/>
                  </a:cubicBezTo>
                  <a:cubicBezTo>
                    <a:pt x="79" y="136"/>
                    <a:pt x="79" y="136"/>
                    <a:pt x="79" y="136"/>
                  </a:cubicBezTo>
                  <a:cubicBezTo>
                    <a:pt x="79" y="135"/>
                    <a:pt x="78" y="134"/>
                    <a:pt x="78" y="135"/>
                  </a:cubicBezTo>
                  <a:cubicBezTo>
                    <a:pt x="78" y="136"/>
                    <a:pt x="78" y="135"/>
                    <a:pt x="78" y="135"/>
                  </a:cubicBezTo>
                  <a:cubicBezTo>
                    <a:pt x="77" y="135"/>
                    <a:pt x="77" y="135"/>
                    <a:pt x="76" y="134"/>
                  </a:cubicBezTo>
                  <a:cubicBezTo>
                    <a:pt x="77" y="134"/>
                    <a:pt x="77" y="134"/>
                    <a:pt x="77" y="134"/>
                  </a:cubicBezTo>
                  <a:cubicBezTo>
                    <a:pt x="76" y="133"/>
                    <a:pt x="75" y="133"/>
                    <a:pt x="74" y="133"/>
                  </a:cubicBezTo>
                  <a:cubicBezTo>
                    <a:pt x="75" y="133"/>
                    <a:pt x="75" y="133"/>
                    <a:pt x="75" y="133"/>
                  </a:cubicBezTo>
                  <a:cubicBezTo>
                    <a:pt x="75" y="130"/>
                    <a:pt x="73" y="129"/>
                    <a:pt x="73" y="128"/>
                  </a:cubicBezTo>
                  <a:cubicBezTo>
                    <a:pt x="73" y="128"/>
                    <a:pt x="73" y="128"/>
                    <a:pt x="73" y="128"/>
                  </a:cubicBezTo>
                  <a:cubicBezTo>
                    <a:pt x="73" y="128"/>
                    <a:pt x="73" y="127"/>
                    <a:pt x="73" y="127"/>
                  </a:cubicBezTo>
                  <a:cubicBezTo>
                    <a:pt x="73" y="127"/>
                    <a:pt x="73" y="127"/>
                    <a:pt x="73" y="126"/>
                  </a:cubicBezTo>
                  <a:cubicBezTo>
                    <a:pt x="71" y="126"/>
                    <a:pt x="73" y="126"/>
                    <a:pt x="73" y="126"/>
                  </a:cubicBezTo>
                  <a:cubicBezTo>
                    <a:pt x="71" y="126"/>
                    <a:pt x="69" y="125"/>
                    <a:pt x="69" y="123"/>
                  </a:cubicBezTo>
                  <a:cubicBezTo>
                    <a:pt x="69" y="123"/>
                    <a:pt x="68" y="123"/>
                    <a:pt x="68" y="121"/>
                  </a:cubicBezTo>
                  <a:cubicBezTo>
                    <a:pt x="68" y="121"/>
                    <a:pt x="68" y="121"/>
                    <a:pt x="68" y="121"/>
                  </a:cubicBezTo>
                  <a:cubicBezTo>
                    <a:pt x="68" y="120"/>
                    <a:pt x="68" y="120"/>
                    <a:pt x="68" y="120"/>
                  </a:cubicBezTo>
                  <a:cubicBezTo>
                    <a:pt x="67" y="119"/>
                    <a:pt x="70" y="123"/>
                    <a:pt x="69" y="123"/>
                  </a:cubicBezTo>
                  <a:cubicBezTo>
                    <a:pt x="69" y="121"/>
                    <a:pt x="67" y="121"/>
                    <a:pt x="68" y="120"/>
                  </a:cubicBezTo>
                  <a:cubicBezTo>
                    <a:pt x="68" y="120"/>
                    <a:pt x="67" y="120"/>
                    <a:pt x="67" y="119"/>
                  </a:cubicBezTo>
                  <a:cubicBezTo>
                    <a:pt x="67" y="119"/>
                    <a:pt x="68" y="119"/>
                    <a:pt x="68" y="119"/>
                  </a:cubicBezTo>
                  <a:cubicBezTo>
                    <a:pt x="67" y="118"/>
                    <a:pt x="67" y="119"/>
                    <a:pt x="67" y="119"/>
                  </a:cubicBezTo>
                  <a:cubicBezTo>
                    <a:pt x="66" y="118"/>
                    <a:pt x="66" y="118"/>
                    <a:pt x="66" y="118"/>
                  </a:cubicBezTo>
                  <a:cubicBezTo>
                    <a:pt x="66" y="118"/>
                    <a:pt x="66" y="117"/>
                    <a:pt x="66" y="118"/>
                  </a:cubicBezTo>
                  <a:cubicBezTo>
                    <a:pt x="66" y="118"/>
                    <a:pt x="65" y="117"/>
                    <a:pt x="66" y="116"/>
                  </a:cubicBezTo>
                  <a:cubicBezTo>
                    <a:pt x="66" y="116"/>
                    <a:pt x="66" y="116"/>
                    <a:pt x="66" y="116"/>
                  </a:cubicBezTo>
                  <a:cubicBezTo>
                    <a:pt x="66" y="116"/>
                    <a:pt x="66" y="116"/>
                    <a:pt x="65" y="116"/>
                  </a:cubicBezTo>
                  <a:cubicBezTo>
                    <a:pt x="66" y="116"/>
                    <a:pt x="66" y="115"/>
                    <a:pt x="66" y="115"/>
                  </a:cubicBezTo>
                  <a:cubicBezTo>
                    <a:pt x="65" y="116"/>
                    <a:pt x="65" y="114"/>
                    <a:pt x="64" y="114"/>
                  </a:cubicBezTo>
                  <a:cubicBezTo>
                    <a:pt x="64" y="112"/>
                    <a:pt x="63" y="112"/>
                    <a:pt x="63" y="112"/>
                  </a:cubicBezTo>
                  <a:cubicBezTo>
                    <a:pt x="63" y="111"/>
                    <a:pt x="61" y="111"/>
                    <a:pt x="61" y="110"/>
                  </a:cubicBezTo>
                  <a:cubicBezTo>
                    <a:pt x="61" y="110"/>
                    <a:pt x="61" y="110"/>
                    <a:pt x="61" y="110"/>
                  </a:cubicBezTo>
                  <a:cubicBezTo>
                    <a:pt x="61" y="109"/>
                    <a:pt x="61" y="109"/>
                    <a:pt x="61" y="109"/>
                  </a:cubicBezTo>
                  <a:cubicBezTo>
                    <a:pt x="61" y="109"/>
                    <a:pt x="61" y="108"/>
                    <a:pt x="61" y="107"/>
                  </a:cubicBezTo>
                  <a:cubicBezTo>
                    <a:pt x="60" y="107"/>
                    <a:pt x="60" y="107"/>
                    <a:pt x="59" y="107"/>
                  </a:cubicBezTo>
                  <a:cubicBezTo>
                    <a:pt x="60" y="106"/>
                    <a:pt x="59" y="106"/>
                    <a:pt x="59" y="106"/>
                  </a:cubicBezTo>
                  <a:cubicBezTo>
                    <a:pt x="59" y="106"/>
                    <a:pt x="59" y="106"/>
                    <a:pt x="59" y="106"/>
                  </a:cubicBezTo>
                  <a:cubicBezTo>
                    <a:pt x="60" y="105"/>
                    <a:pt x="59" y="105"/>
                    <a:pt x="59" y="103"/>
                  </a:cubicBezTo>
                  <a:cubicBezTo>
                    <a:pt x="58" y="103"/>
                    <a:pt x="58" y="103"/>
                    <a:pt x="58" y="103"/>
                  </a:cubicBezTo>
                  <a:cubicBezTo>
                    <a:pt x="57" y="102"/>
                    <a:pt x="57" y="102"/>
                    <a:pt x="57" y="102"/>
                  </a:cubicBezTo>
                  <a:cubicBezTo>
                    <a:pt x="57" y="102"/>
                    <a:pt x="57" y="101"/>
                    <a:pt x="56" y="101"/>
                  </a:cubicBezTo>
                  <a:cubicBezTo>
                    <a:pt x="56" y="99"/>
                    <a:pt x="54" y="99"/>
                    <a:pt x="55" y="97"/>
                  </a:cubicBezTo>
                  <a:cubicBezTo>
                    <a:pt x="54" y="97"/>
                    <a:pt x="54" y="96"/>
                    <a:pt x="54" y="97"/>
                  </a:cubicBezTo>
                  <a:cubicBezTo>
                    <a:pt x="54" y="97"/>
                    <a:pt x="54" y="97"/>
                    <a:pt x="54" y="97"/>
                  </a:cubicBezTo>
                  <a:cubicBezTo>
                    <a:pt x="54" y="97"/>
                    <a:pt x="54" y="97"/>
                    <a:pt x="54" y="97"/>
                  </a:cubicBezTo>
                  <a:cubicBezTo>
                    <a:pt x="54" y="97"/>
                    <a:pt x="53" y="96"/>
                    <a:pt x="54" y="96"/>
                  </a:cubicBezTo>
                  <a:cubicBezTo>
                    <a:pt x="54" y="94"/>
                    <a:pt x="52" y="96"/>
                    <a:pt x="52" y="93"/>
                  </a:cubicBezTo>
                  <a:cubicBezTo>
                    <a:pt x="52" y="93"/>
                    <a:pt x="52" y="93"/>
                    <a:pt x="52" y="93"/>
                  </a:cubicBezTo>
                  <a:cubicBezTo>
                    <a:pt x="51" y="92"/>
                    <a:pt x="51" y="92"/>
                    <a:pt x="51" y="92"/>
                  </a:cubicBezTo>
                  <a:cubicBezTo>
                    <a:pt x="51" y="92"/>
                    <a:pt x="52" y="92"/>
                    <a:pt x="52" y="92"/>
                  </a:cubicBezTo>
                  <a:cubicBezTo>
                    <a:pt x="51" y="91"/>
                    <a:pt x="51" y="91"/>
                    <a:pt x="51" y="91"/>
                  </a:cubicBezTo>
                  <a:cubicBezTo>
                    <a:pt x="51" y="90"/>
                    <a:pt x="51" y="90"/>
                    <a:pt x="51" y="90"/>
                  </a:cubicBezTo>
                  <a:cubicBezTo>
                    <a:pt x="51" y="91"/>
                    <a:pt x="51" y="90"/>
                    <a:pt x="50" y="90"/>
                  </a:cubicBezTo>
                  <a:cubicBezTo>
                    <a:pt x="51" y="90"/>
                    <a:pt x="51" y="90"/>
                    <a:pt x="51" y="90"/>
                  </a:cubicBezTo>
                  <a:cubicBezTo>
                    <a:pt x="50" y="89"/>
                    <a:pt x="50" y="89"/>
                    <a:pt x="50" y="89"/>
                  </a:cubicBezTo>
                  <a:cubicBezTo>
                    <a:pt x="50" y="90"/>
                    <a:pt x="50" y="90"/>
                    <a:pt x="50" y="90"/>
                  </a:cubicBezTo>
                  <a:cubicBezTo>
                    <a:pt x="50" y="90"/>
                    <a:pt x="50" y="90"/>
                    <a:pt x="49" y="90"/>
                  </a:cubicBezTo>
                  <a:cubicBezTo>
                    <a:pt x="50" y="89"/>
                    <a:pt x="49" y="89"/>
                    <a:pt x="49" y="88"/>
                  </a:cubicBezTo>
                  <a:cubicBezTo>
                    <a:pt x="48" y="88"/>
                    <a:pt x="48" y="88"/>
                    <a:pt x="48" y="88"/>
                  </a:cubicBezTo>
                  <a:cubicBezTo>
                    <a:pt x="48" y="87"/>
                    <a:pt x="48" y="87"/>
                    <a:pt x="48" y="87"/>
                  </a:cubicBezTo>
                  <a:cubicBezTo>
                    <a:pt x="48" y="87"/>
                    <a:pt x="48" y="88"/>
                    <a:pt x="49" y="88"/>
                  </a:cubicBezTo>
                  <a:cubicBezTo>
                    <a:pt x="49" y="87"/>
                    <a:pt x="49" y="87"/>
                    <a:pt x="48" y="87"/>
                  </a:cubicBezTo>
                  <a:cubicBezTo>
                    <a:pt x="48" y="87"/>
                    <a:pt x="48" y="87"/>
                    <a:pt x="47" y="86"/>
                  </a:cubicBezTo>
                  <a:cubicBezTo>
                    <a:pt x="48" y="87"/>
                    <a:pt x="48" y="87"/>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6" y="82"/>
                    <a:pt x="46" y="82"/>
                    <a:pt x="46" y="82"/>
                  </a:cubicBezTo>
                  <a:cubicBezTo>
                    <a:pt x="46" y="82"/>
                    <a:pt x="46" y="82"/>
                    <a:pt x="46" y="82"/>
                  </a:cubicBezTo>
                  <a:cubicBezTo>
                    <a:pt x="44" y="81"/>
                    <a:pt x="44" y="81"/>
                    <a:pt x="44" y="81"/>
                  </a:cubicBezTo>
                  <a:cubicBezTo>
                    <a:pt x="44" y="80"/>
                    <a:pt x="46" y="80"/>
                    <a:pt x="46" y="79"/>
                  </a:cubicBezTo>
                  <a:cubicBezTo>
                    <a:pt x="44" y="79"/>
                    <a:pt x="43" y="79"/>
                    <a:pt x="43" y="79"/>
                  </a:cubicBezTo>
                  <a:cubicBezTo>
                    <a:pt x="43" y="79"/>
                    <a:pt x="41" y="77"/>
                    <a:pt x="41" y="76"/>
                  </a:cubicBezTo>
                  <a:cubicBezTo>
                    <a:pt x="41" y="76"/>
                    <a:pt x="41" y="76"/>
                    <a:pt x="41" y="75"/>
                  </a:cubicBezTo>
                  <a:cubicBezTo>
                    <a:pt x="40" y="74"/>
                    <a:pt x="39" y="72"/>
                    <a:pt x="39" y="71"/>
                  </a:cubicBezTo>
                  <a:cubicBezTo>
                    <a:pt x="39" y="72"/>
                    <a:pt x="39" y="71"/>
                    <a:pt x="39" y="71"/>
                  </a:cubicBezTo>
                  <a:cubicBezTo>
                    <a:pt x="39" y="71"/>
                    <a:pt x="39" y="70"/>
                    <a:pt x="39" y="70"/>
                  </a:cubicBezTo>
                  <a:cubicBezTo>
                    <a:pt x="39" y="71"/>
                    <a:pt x="38" y="71"/>
                    <a:pt x="39" y="71"/>
                  </a:cubicBezTo>
                  <a:cubicBezTo>
                    <a:pt x="38" y="71"/>
                    <a:pt x="37" y="68"/>
                    <a:pt x="37" y="67"/>
                  </a:cubicBezTo>
                  <a:cubicBezTo>
                    <a:pt x="37" y="68"/>
                    <a:pt x="37" y="67"/>
                    <a:pt x="36" y="67"/>
                  </a:cubicBezTo>
                  <a:cubicBezTo>
                    <a:pt x="37" y="67"/>
                    <a:pt x="37" y="66"/>
                    <a:pt x="36" y="66"/>
                  </a:cubicBezTo>
                  <a:cubicBezTo>
                    <a:pt x="36" y="66"/>
                    <a:pt x="36" y="66"/>
                    <a:pt x="36" y="66"/>
                  </a:cubicBezTo>
                  <a:cubicBezTo>
                    <a:pt x="36" y="65"/>
                    <a:pt x="36" y="65"/>
                    <a:pt x="36" y="65"/>
                  </a:cubicBezTo>
                  <a:cubicBezTo>
                    <a:pt x="36" y="65"/>
                    <a:pt x="34" y="66"/>
                    <a:pt x="34" y="65"/>
                  </a:cubicBezTo>
                  <a:cubicBezTo>
                    <a:pt x="34" y="65"/>
                    <a:pt x="34" y="65"/>
                    <a:pt x="34" y="65"/>
                  </a:cubicBezTo>
                  <a:cubicBezTo>
                    <a:pt x="33" y="64"/>
                    <a:pt x="33" y="64"/>
                    <a:pt x="33" y="64"/>
                  </a:cubicBezTo>
                  <a:cubicBezTo>
                    <a:pt x="33" y="63"/>
                    <a:pt x="33" y="63"/>
                    <a:pt x="33" y="63"/>
                  </a:cubicBezTo>
                  <a:cubicBezTo>
                    <a:pt x="33" y="63"/>
                    <a:pt x="32" y="62"/>
                    <a:pt x="32" y="63"/>
                  </a:cubicBezTo>
                  <a:cubicBezTo>
                    <a:pt x="32" y="62"/>
                    <a:pt x="32" y="61"/>
                    <a:pt x="32" y="60"/>
                  </a:cubicBezTo>
                  <a:cubicBezTo>
                    <a:pt x="30" y="59"/>
                    <a:pt x="29" y="56"/>
                    <a:pt x="28" y="54"/>
                  </a:cubicBezTo>
                  <a:cubicBezTo>
                    <a:pt x="28" y="54"/>
                    <a:pt x="28" y="54"/>
                    <a:pt x="28" y="54"/>
                  </a:cubicBezTo>
                  <a:cubicBezTo>
                    <a:pt x="28" y="53"/>
                    <a:pt x="27" y="54"/>
                    <a:pt x="27" y="54"/>
                  </a:cubicBezTo>
                  <a:cubicBezTo>
                    <a:pt x="28" y="54"/>
                    <a:pt x="28" y="53"/>
                    <a:pt x="28" y="53"/>
                  </a:cubicBezTo>
                  <a:cubicBezTo>
                    <a:pt x="28" y="52"/>
                    <a:pt x="27" y="52"/>
                    <a:pt x="27" y="52"/>
                  </a:cubicBezTo>
                  <a:cubicBezTo>
                    <a:pt x="26" y="52"/>
                    <a:pt x="27" y="52"/>
                    <a:pt x="27" y="52"/>
                  </a:cubicBezTo>
                  <a:cubicBezTo>
                    <a:pt x="26" y="52"/>
                    <a:pt x="26" y="52"/>
                    <a:pt x="26" y="52"/>
                  </a:cubicBezTo>
                  <a:cubicBezTo>
                    <a:pt x="26" y="52"/>
                    <a:pt x="26" y="52"/>
                    <a:pt x="27" y="52"/>
                  </a:cubicBezTo>
                  <a:cubicBezTo>
                    <a:pt x="26" y="50"/>
                    <a:pt x="26" y="50"/>
                    <a:pt x="26" y="50"/>
                  </a:cubicBezTo>
                  <a:cubicBezTo>
                    <a:pt x="26" y="49"/>
                    <a:pt x="28" y="52"/>
                    <a:pt x="29" y="50"/>
                  </a:cubicBezTo>
                  <a:cubicBezTo>
                    <a:pt x="28" y="49"/>
                    <a:pt x="28" y="49"/>
                    <a:pt x="28" y="49"/>
                  </a:cubicBezTo>
                  <a:cubicBezTo>
                    <a:pt x="29" y="49"/>
                    <a:pt x="30" y="50"/>
                    <a:pt x="29" y="49"/>
                  </a:cubicBezTo>
                  <a:cubicBezTo>
                    <a:pt x="27" y="49"/>
                    <a:pt x="27" y="49"/>
                    <a:pt x="27" y="49"/>
                  </a:cubicBezTo>
                  <a:cubicBezTo>
                    <a:pt x="27" y="48"/>
                    <a:pt x="26" y="50"/>
                    <a:pt x="25" y="48"/>
                  </a:cubicBezTo>
                  <a:cubicBezTo>
                    <a:pt x="26" y="49"/>
                    <a:pt x="26" y="49"/>
                    <a:pt x="26" y="49"/>
                  </a:cubicBezTo>
                  <a:cubicBezTo>
                    <a:pt x="26" y="48"/>
                    <a:pt x="25" y="48"/>
                    <a:pt x="25" y="47"/>
                  </a:cubicBezTo>
                  <a:cubicBezTo>
                    <a:pt x="25" y="48"/>
                    <a:pt x="24" y="48"/>
                    <a:pt x="24" y="48"/>
                  </a:cubicBezTo>
                  <a:cubicBezTo>
                    <a:pt x="24" y="47"/>
                    <a:pt x="25" y="48"/>
                    <a:pt x="24" y="47"/>
                  </a:cubicBezTo>
                  <a:cubicBezTo>
                    <a:pt x="24" y="47"/>
                    <a:pt x="23" y="46"/>
                    <a:pt x="23" y="47"/>
                  </a:cubicBezTo>
                  <a:cubicBezTo>
                    <a:pt x="22" y="47"/>
                    <a:pt x="23" y="46"/>
                    <a:pt x="22" y="46"/>
                  </a:cubicBezTo>
                  <a:cubicBezTo>
                    <a:pt x="23" y="45"/>
                    <a:pt x="24" y="46"/>
                    <a:pt x="24" y="45"/>
                  </a:cubicBezTo>
                  <a:cubicBezTo>
                    <a:pt x="23" y="45"/>
                    <a:pt x="22" y="45"/>
                    <a:pt x="22" y="45"/>
                  </a:cubicBezTo>
                  <a:cubicBezTo>
                    <a:pt x="22" y="45"/>
                    <a:pt x="22" y="45"/>
                    <a:pt x="23" y="45"/>
                  </a:cubicBezTo>
                  <a:cubicBezTo>
                    <a:pt x="23" y="45"/>
                    <a:pt x="21" y="45"/>
                    <a:pt x="22" y="44"/>
                  </a:cubicBezTo>
                  <a:cubicBezTo>
                    <a:pt x="21" y="44"/>
                    <a:pt x="21" y="44"/>
                    <a:pt x="21" y="44"/>
                  </a:cubicBezTo>
                  <a:cubicBezTo>
                    <a:pt x="21" y="44"/>
                    <a:pt x="21" y="44"/>
                    <a:pt x="21" y="43"/>
                  </a:cubicBezTo>
                  <a:cubicBezTo>
                    <a:pt x="21" y="43"/>
                    <a:pt x="20" y="41"/>
                    <a:pt x="21" y="41"/>
                  </a:cubicBezTo>
                  <a:cubicBezTo>
                    <a:pt x="20" y="40"/>
                    <a:pt x="20" y="40"/>
                    <a:pt x="20" y="40"/>
                  </a:cubicBezTo>
                  <a:cubicBezTo>
                    <a:pt x="20" y="41"/>
                    <a:pt x="20" y="41"/>
                    <a:pt x="20" y="43"/>
                  </a:cubicBezTo>
                  <a:cubicBezTo>
                    <a:pt x="20" y="41"/>
                    <a:pt x="19" y="41"/>
                    <a:pt x="19" y="41"/>
                  </a:cubicBezTo>
                  <a:cubicBezTo>
                    <a:pt x="19" y="40"/>
                    <a:pt x="19" y="40"/>
                    <a:pt x="19" y="40"/>
                  </a:cubicBezTo>
                  <a:cubicBezTo>
                    <a:pt x="19" y="40"/>
                    <a:pt x="19" y="40"/>
                    <a:pt x="19" y="40"/>
                  </a:cubicBezTo>
                  <a:cubicBezTo>
                    <a:pt x="19" y="40"/>
                    <a:pt x="19" y="40"/>
                    <a:pt x="19" y="39"/>
                  </a:cubicBezTo>
                  <a:cubicBezTo>
                    <a:pt x="19" y="39"/>
                    <a:pt x="19" y="39"/>
                    <a:pt x="19" y="39"/>
                  </a:cubicBezTo>
                  <a:cubicBezTo>
                    <a:pt x="17" y="39"/>
                    <a:pt x="19" y="39"/>
                    <a:pt x="19" y="39"/>
                  </a:cubicBezTo>
                  <a:cubicBezTo>
                    <a:pt x="19" y="39"/>
                    <a:pt x="19" y="39"/>
                    <a:pt x="19" y="39"/>
                  </a:cubicBezTo>
                  <a:cubicBezTo>
                    <a:pt x="19" y="39"/>
                    <a:pt x="19" y="39"/>
                    <a:pt x="19" y="38"/>
                  </a:cubicBezTo>
                  <a:cubicBezTo>
                    <a:pt x="19" y="39"/>
                    <a:pt x="17" y="39"/>
                    <a:pt x="17" y="39"/>
                  </a:cubicBezTo>
                  <a:cubicBezTo>
                    <a:pt x="16" y="38"/>
                    <a:pt x="17" y="38"/>
                    <a:pt x="17" y="38"/>
                  </a:cubicBezTo>
                  <a:cubicBezTo>
                    <a:pt x="19" y="38"/>
                    <a:pt x="19" y="38"/>
                    <a:pt x="19" y="38"/>
                  </a:cubicBezTo>
                  <a:cubicBezTo>
                    <a:pt x="19" y="37"/>
                    <a:pt x="19" y="37"/>
                    <a:pt x="19" y="37"/>
                  </a:cubicBezTo>
                  <a:cubicBezTo>
                    <a:pt x="17" y="36"/>
                    <a:pt x="16" y="36"/>
                    <a:pt x="16" y="37"/>
                  </a:cubicBezTo>
                  <a:cubicBezTo>
                    <a:pt x="16" y="37"/>
                    <a:pt x="16" y="36"/>
                    <a:pt x="17" y="36"/>
                  </a:cubicBezTo>
                  <a:cubicBezTo>
                    <a:pt x="16" y="35"/>
                    <a:pt x="16" y="36"/>
                    <a:pt x="16" y="36"/>
                  </a:cubicBezTo>
                  <a:cubicBezTo>
                    <a:pt x="16" y="34"/>
                    <a:pt x="16" y="34"/>
                    <a:pt x="16" y="34"/>
                  </a:cubicBezTo>
                  <a:cubicBezTo>
                    <a:pt x="17" y="34"/>
                    <a:pt x="17" y="34"/>
                    <a:pt x="17" y="34"/>
                  </a:cubicBezTo>
                  <a:cubicBezTo>
                    <a:pt x="17" y="34"/>
                    <a:pt x="17" y="34"/>
                    <a:pt x="17" y="34"/>
                  </a:cubicBezTo>
                  <a:cubicBezTo>
                    <a:pt x="19" y="34"/>
                    <a:pt x="17" y="32"/>
                    <a:pt x="19" y="32"/>
                  </a:cubicBezTo>
                  <a:cubicBezTo>
                    <a:pt x="17" y="32"/>
                    <a:pt x="17" y="32"/>
                    <a:pt x="17" y="32"/>
                  </a:cubicBezTo>
                  <a:cubicBezTo>
                    <a:pt x="16" y="34"/>
                    <a:pt x="15" y="32"/>
                    <a:pt x="14" y="32"/>
                  </a:cubicBezTo>
                  <a:cubicBezTo>
                    <a:pt x="13" y="32"/>
                    <a:pt x="16" y="31"/>
                    <a:pt x="14" y="30"/>
                  </a:cubicBezTo>
                  <a:cubicBezTo>
                    <a:pt x="14" y="31"/>
                    <a:pt x="13" y="30"/>
                    <a:pt x="13" y="31"/>
                  </a:cubicBezTo>
                  <a:cubicBezTo>
                    <a:pt x="13" y="30"/>
                    <a:pt x="12" y="31"/>
                    <a:pt x="12" y="30"/>
                  </a:cubicBezTo>
                  <a:cubicBezTo>
                    <a:pt x="13" y="30"/>
                    <a:pt x="13" y="29"/>
                    <a:pt x="14" y="29"/>
                  </a:cubicBezTo>
                  <a:cubicBezTo>
                    <a:pt x="13" y="29"/>
                    <a:pt x="14" y="30"/>
                    <a:pt x="14" y="30"/>
                  </a:cubicBezTo>
                  <a:cubicBezTo>
                    <a:pt x="14" y="30"/>
                    <a:pt x="15" y="30"/>
                    <a:pt x="14" y="29"/>
                  </a:cubicBezTo>
                  <a:cubicBezTo>
                    <a:pt x="14" y="28"/>
                    <a:pt x="14" y="28"/>
                    <a:pt x="13" y="28"/>
                  </a:cubicBezTo>
                  <a:cubicBezTo>
                    <a:pt x="13" y="28"/>
                    <a:pt x="14" y="29"/>
                    <a:pt x="13" y="29"/>
                  </a:cubicBezTo>
                  <a:cubicBezTo>
                    <a:pt x="12" y="28"/>
                    <a:pt x="13" y="27"/>
                    <a:pt x="12" y="28"/>
                  </a:cubicBezTo>
                  <a:cubicBezTo>
                    <a:pt x="12" y="28"/>
                    <a:pt x="12" y="29"/>
                    <a:pt x="12" y="29"/>
                  </a:cubicBezTo>
                  <a:cubicBezTo>
                    <a:pt x="12" y="28"/>
                    <a:pt x="12" y="28"/>
                    <a:pt x="12" y="28"/>
                  </a:cubicBezTo>
                  <a:cubicBezTo>
                    <a:pt x="12" y="28"/>
                    <a:pt x="12" y="28"/>
                    <a:pt x="12" y="28"/>
                  </a:cubicBezTo>
                  <a:cubicBezTo>
                    <a:pt x="12" y="27"/>
                    <a:pt x="11" y="28"/>
                    <a:pt x="11" y="27"/>
                  </a:cubicBezTo>
                  <a:cubicBezTo>
                    <a:pt x="11" y="26"/>
                    <a:pt x="11" y="26"/>
                    <a:pt x="11" y="26"/>
                  </a:cubicBezTo>
                  <a:cubicBezTo>
                    <a:pt x="12" y="26"/>
                    <a:pt x="12" y="28"/>
                    <a:pt x="12" y="27"/>
                  </a:cubicBezTo>
                  <a:cubicBezTo>
                    <a:pt x="12" y="26"/>
                    <a:pt x="12" y="26"/>
                    <a:pt x="12" y="26"/>
                  </a:cubicBezTo>
                  <a:cubicBezTo>
                    <a:pt x="12" y="26"/>
                    <a:pt x="12" y="26"/>
                    <a:pt x="12" y="26"/>
                  </a:cubicBezTo>
                  <a:cubicBezTo>
                    <a:pt x="12" y="26"/>
                    <a:pt x="12" y="25"/>
                    <a:pt x="12" y="24"/>
                  </a:cubicBezTo>
                  <a:cubicBezTo>
                    <a:pt x="11" y="24"/>
                    <a:pt x="11" y="24"/>
                    <a:pt x="11" y="24"/>
                  </a:cubicBezTo>
                  <a:cubicBezTo>
                    <a:pt x="10" y="23"/>
                    <a:pt x="10" y="23"/>
                    <a:pt x="8" y="23"/>
                  </a:cubicBezTo>
                  <a:cubicBezTo>
                    <a:pt x="10" y="22"/>
                    <a:pt x="8" y="21"/>
                    <a:pt x="10" y="22"/>
                  </a:cubicBezTo>
                  <a:cubicBezTo>
                    <a:pt x="8" y="22"/>
                    <a:pt x="10" y="24"/>
                    <a:pt x="11" y="24"/>
                  </a:cubicBezTo>
                  <a:cubicBezTo>
                    <a:pt x="12" y="23"/>
                    <a:pt x="12" y="25"/>
                    <a:pt x="12" y="25"/>
                  </a:cubicBezTo>
                  <a:cubicBezTo>
                    <a:pt x="12" y="24"/>
                    <a:pt x="12" y="23"/>
                    <a:pt x="13" y="23"/>
                  </a:cubicBezTo>
                  <a:cubicBezTo>
                    <a:pt x="12" y="22"/>
                    <a:pt x="12" y="22"/>
                    <a:pt x="12" y="22"/>
                  </a:cubicBezTo>
                  <a:cubicBezTo>
                    <a:pt x="12" y="22"/>
                    <a:pt x="12" y="23"/>
                    <a:pt x="12" y="23"/>
                  </a:cubicBezTo>
                  <a:cubicBezTo>
                    <a:pt x="12" y="22"/>
                    <a:pt x="11" y="21"/>
                    <a:pt x="10" y="21"/>
                  </a:cubicBezTo>
                  <a:cubicBezTo>
                    <a:pt x="10" y="20"/>
                    <a:pt x="11" y="20"/>
                    <a:pt x="11" y="21"/>
                  </a:cubicBezTo>
                  <a:cubicBezTo>
                    <a:pt x="10" y="20"/>
                    <a:pt x="8" y="19"/>
                    <a:pt x="8" y="18"/>
                  </a:cubicBezTo>
                  <a:cubicBezTo>
                    <a:pt x="7" y="19"/>
                    <a:pt x="7" y="17"/>
                    <a:pt x="6" y="18"/>
                  </a:cubicBezTo>
                  <a:cubicBezTo>
                    <a:pt x="7" y="19"/>
                    <a:pt x="6" y="19"/>
                    <a:pt x="6" y="19"/>
                  </a:cubicBezTo>
                  <a:cubicBezTo>
                    <a:pt x="6" y="19"/>
                    <a:pt x="6" y="19"/>
                    <a:pt x="6" y="19"/>
                  </a:cubicBezTo>
                  <a:cubicBezTo>
                    <a:pt x="6" y="19"/>
                    <a:pt x="7" y="18"/>
                    <a:pt x="6" y="18"/>
                  </a:cubicBezTo>
                  <a:cubicBezTo>
                    <a:pt x="6" y="19"/>
                    <a:pt x="7" y="17"/>
                    <a:pt x="7" y="17"/>
                  </a:cubicBezTo>
                  <a:cubicBezTo>
                    <a:pt x="7" y="15"/>
                    <a:pt x="8" y="17"/>
                    <a:pt x="7" y="15"/>
                  </a:cubicBezTo>
                  <a:cubicBezTo>
                    <a:pt x="7" y="14"/>
                    <a:pt x="6" y="14"/>
                    <a:pt x="6" y="13"/>
                  </a:cubicBezTo>
                  <a:cubicBezTo>
                    <a:pt x="6" y="12"/>
                    <a:pt x="5" y="11"/>
                    <a:pt x="4" y="10"/>
                  </a:cubicBezTo>
                  <a:cubicBezTo>
                    <a:pt x="4" y="9"/>
                    <a:pt x="5" y="9"/>
                    <a:pt x="5" y="9"/>
                  </a:cubicBezTo>
                  <a:cubicBezTo>
                    <a:pt x="4" y="8"/>
                    <a:pt x="4" y="10"/>
                    <a:pt x="4" y="9"/>
                  </a:cubicBezTo>
                  <a:cubicBezTo>
                    <a:pt x="4" y="9"/>
                    <a:pt x="4" y="9"/>
                    <a:pt x="4" y="9"/>
                  </a:cubicBezTo>
                  <a:cubicBezTo>
                    <a:pt x="4" y="8"/>
                    <a:pt x="4" y="5"/>
                    <a:pt x="2" y="7"/>
                  </a:cubicBezTo>
                  <a:cubicBezTo>
                    <a:pt x="3" y="7"/>
                    <a:pt x="3" y="7"/>
                    <a:pt x="3" y="7"/>
                  </a:cubicBezTo>
                  <a:cubicBezTo>
                    <a:pt x="3" y="5"/>
                    <a:pt x="3" y="5"/>
                    <a:pt x="3" y="5"/>
                  </a:cubicBezTo>
                  <a:cubicBezTo>
                    <a:pt x="3" y="5"/>
                    <a:pt x="3" y="5"/>
                    <a:pt x="4" y="5"/>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3"/>
                    <a:pt x="2" y="3"/>
                    <a:pt x="2" y="2"/>
                  </a:cubicBezTo>
                  <a:cubicBezTo>
                    <a:pt x="2" y="2"/>
                    <a:pt x="2" y="2"/>
                    <a:pt x="3" y="3"/>
                  </a:cubicBezTo>
                  <a:cubicBezTo>
                    <a:pt x="3" y="2"/>
                    <a:pt x="3" y="2"/>
                    <a:pt x="3" y="2"/>
                  </a:cubicBezTo>
                  <a:cubicBezTo>
                    <a:pt x="3" y="2"/>
                    <a:pt x="3" y="3"/>
                    <a:pt x="4" y="3"/>
                  </a:cubicBezTo>
                  <a:cubicBezTo>
                    <a:pt x="3" y="3"/>
                    <a:pt x="4" y="4"/>
                    <a:pt x="3" y="4"/>
                  </a:cubicBezTo>
                  <a:cubicBezTo>
                    <a:pt x="4" y="3"/>
                    <a:pt x="4" y="4"/>
                    <a:pt x="5" y="5"/>
                  </a:cubicBezTo>
                  <a:cubicBezTo>
                    <a:pt x="4" y="5"/>
                    <a:pt x="6" y="5"/>
                    <a:pt x="6" y="7"/>
                  </a:cubicBezTo>
                  <a:cubicBezTo>
                    <a:pt x="6" y="7"/>
                    <a:pt x="5" y="7"/>
                    <a:pt x="4" y="5"/>
                  </a:cubicBezTo>
                  <a:cubicBezTo>
                    <a:pt x="4" y="7"/>
                    <a:pt x="5" y="7"/>
                    <a:pt x="5" y="8"/>
                  </a:cubicBezTo>
                  <a:cubicBezTo>
                    <a:pt x="5" y="8"/>
                    <a:pt x="6" y="8"/>
                    <a:pt x="6" y="8"/>
                  </a:cubicBezTo>
                  <a:cubicBezTo>
                    <a:pt x="6" y="8"/>
                    <a:pt x="6" y="8"/>
                    <a:pt x="6" y="8"/>
                  </a:cubicBezTo>
                  <a:cubicBezTo>
                    <a:pt x="6" y="9"/>
                    <a:pt x="7" y="9"/>
                    <a:pt x="7" y="10"/>
                  </a:cubicBezTo>
                  <a:cubicBezTo>
                    <a:pt x="8" y="11"/>
                    <a:pt x="10" y="12"/>
                    <a:pt x="10" y="13"/>
                  </a:cubicBezTo>
                  <a:cubicBezTo>
                    <a:pt x="10" y="13"/>
                    <a:pt x="10" y="13"/>
                    <a:pt x="10" y="13"/>
                  </a:cubicBezTo>
                  <a:cubicBezTo>
                    <a:pt x="11" y="13"/>
                    <a:pt x="11" y="15"/>
                    <a:pt x="12" y="17"/>
                  </a:cubicBezTo>
                  <a:cubicBezTo>
                    <a:pt x="12" y="18"/>
                    <a:pt x="14" y="19"/>
                    <a:pt x="13" y="20"/>
                  </a:cubicBezTo>
                  <a:cubicBezTo>
                    <a:pt x="15" y="22"/>
                    <a:pt x="17" y="24"/>
                    <a:pt x="19" y="27"/>
                  </a:cubicBezTo>
                  <a:cubicBezTo>
                    <a:pt x="17" y="27"/>
                    <a:pt x="17" y="27"/>
                    <a:pt x="17" y="27"/>
                  </a:cubicBezTo>
                  <a:cubicBezTo>
                    <a:pt x="19" y="27"/>
                    <a:pt x="17" y="28"/>
                    <a:pt x="17" y="28"/>
                  </a:cubicBezTo>
                  <a:cubicBezTo>
                    <a:pt x="19" y="27"/>
                    <a:pt x="19" y="28"/>
                    <a:pt x="19" y="28"/>
                  </a:cubicBezTo>
                  <a:cubicBezTo>
                    <a:pt x="19" y="30"/>
                    <a:pt x="21" y="31"/>
                    <a:pt x="22" y="32"/>
                  </a:cubicBezTo>
                  <a:cubicBezTo>
                    <a:pt x="21" y="32"/>
                    <a:pt x="21" y="32"/>
                    <a:pt x="21" y="32"/>
                  </a:cubicBezTo>
                  <a:cubicBezTo>
                    <a:pt x="23" y="32"/>
                    <a:pt x="23" y="34"/>
                    <a:pt x="23" y="36"/>
                  </a:cubicBezTo>
                  <a:cubicBezTo>
                    <a:pt x="23" y="36"/>
                    <a:pt x="23" y="36"/>
                    <a:pt x="23" y="37"/>
                  </a:cubicBezTo>
                  <a:cubicBezTo>
                    <a:pt x="24" y="37"/>
                    <a:pt x="25" y="38"/>
                    <a:pt x="26" y="38"/>
                  </a:cubicBezTo>
                  <a:cubicBezTo>
                    <a:pt x="26" y="39"/>
                    <a:pt x="27" y="39"/>
                    <a:pt x="27" y="40"/>
                  </a:cubicBezTo>
                  <a:cubicBezTo>
                    <a:pt x="30" y="44"/>
                    <a:pt x="31" y="46"/>
                    <a:pt x="32" y="49"/>
                  </a:cubicBezTo>
                  <a:cubicBezTo>
                    <a:pt x="32" y="49"/>
                    <a:pt x="32" y="49"/>
                    <a:pt x="32" y="49"/>
                  </a:cubicBezTo>
                  <a:cubicBezTo>
                    <a:pt x="34" y="52"/>
                    <a:pt x="37" y="56"/>
                    <a:pt x="39" y="58"/>
                  </a:cubicBezTo>
                  <a:cubicBezTo>
                    <a:pt x="38" y="58"/>
                    <a:pt x="38" y="58"/>
                    <a:pt x="38" y="58"/>
                  </a:cubicBezTo>
                  <a:cubicBezTo>
                    <a:pt x="38" y="59"/>
                    <a:pt x="39" y="60"/>
                    <a:pt x="39" y="59"/>
                  </a:cubicBezTo>
                  <a:cubicBezTo>
                    <a:pt x="39" y="60"/>
                    <a:pt x="40" y="61"/>
                    <a:pt x="39" y="62"/>
                  </a:cubicBezTo>
                  <a:cubicBezTo>
                    <a:pt x="40" y="63"/>
                    <a:pt x="40" y="63"/>
                    <a:pt x="41" y="63"/>
                  </a:cubicBezTo>
                  <a:cubicBezTo>
                    <a:pt x="42" y="65"/>
                    <a:pt x="42" y="65"/>
                    <a:pt x="43" y="66"/>
                  </a:cubicBezTo>
                  <a:cubicBezTo>
                    <a:pt x="43" y="66"/>
                    <a:pt x="43" y="66"/>
                    <a:pt x="43" y="66"/>
                  </a:cubicBezTo>
                  <a:cubicBezTo>
                    <a:pt x="43" y="65"/>
                    <a:pt x="42" y="66"/>
                    <a:pt x="42" y="66"/>
                  </a:cubicBezTo>
                  <a:cubicBezTo>
                    <a:pt x="43" y="66"/>
                    <a:pt x="43" y="68"/>
                    <a:pt x="44" y="67"/>
                  </a:cubicBezTo>
                  <a:cubicBezTo>
                    <a:pt x="44" y="70"/>
                    <a:pt x="47" y="72"/>
                    <a:pt x="47" y="73"/>
                  </a:cubicBezTo>
                  <a:cubicBezTo>
                    <a:pt x="47" y="72"/>
                    <a:pt x="47" y="73"/>
                    <a:pt x="48" y="73"/>
                  </a:cubicBezTo>
                  <a:cubicBezTo>
                    <a:pt x="48" y="74"/>
                    <a:pt x="49" y="76"/>
                    <a:pt x="50" y="77"/>
                  </a:cubicBezTo>
                  <a:cubicBezTo>
                    <a:pt x="49" y="77"/>
                    <a:pt x="49" y="77"/>
                    <a:pt x="49" y="77"/>
                  </a:cubicBezTo>
                  <a:cubicBezTo>
                    <a:pt x="50" y="79"/>
                    <a:pt x="50" y="77"/>
                    <a:pt x="50" y="77"/>
                  </a:cubicBezTo>
                  <a:cubicBezTo>
                    <a:pt x="52" y="79"/>
                    <a:pt x="52" y="82"/>
                    <a:pt x="54" y="84"/>
                  </a:cubicBezTo>
                  <a:cubicBezTo>
                    <a:pt x="56" y="88"/>
                    <a:pt x="58" y="92"/>
                    <a:pt x="60" y="94"/>
                  </a:cubicBezTo>
                  <a:cubicBezTo>
                    <a:pt x="59" y="94"/>
                    <a:pt x="59" y="94"/>
                    <a:pt x="59" y="94"/>
                  </a:cubicBezTo>
                  <a:cubicBezTo>
                    <a:pt x="61" y="96"/>
                    <a:pt x="60" y="99"/>
                    <a:pt x="63" y="99"/>
                  </a:cubicBezTo>
                  <a:cubicBezTo>
                    <a:pt x="63" y="99"/>
                    <a:pt x="63" y="99"/>
                    <a:pt x="63" y="99"/>
                  </a:cubicBezTo>
                  <a:cubicBezTo>
                    <a:pt x="64" y="100"/>
                    <a:pt x="64" y="102"/>
                    <a:pt x="65" y="103"/>
                  </a:cubicBezTo>
                  <a:cubicBezTo>
                    <a:pt x="65" y="103"/>
                    <a:pt x="65" y="103"/>
                    <a:pt x="65" y="103"/>
                  </a:cubicBezTo>
                  <a:cubicBezTo>
                    <a:pt x="66" y="105"/>
                    <a:pt x="66" y="106"/>
                    <a:pt x="66" y="107"/>
                  </a:cubicBezTo>
                  <a:cubicBezTo>
                    <a:pt x="66" y="107"/>
                    <a:pt x="66" y="107"/>
                    <a:pt x="66" y="107"/>
                  </a:cubicBezTo>
                  <a:cubicBezTo>
                    <a:pt x="66" y="107"/>
                    <a:pt x="67" y="107"/>
                    <a:pt x="67" y="108"/>
                  </a:cubicBezTo>
                  <a:cubicBezTo>
                    <a:pt x="67" y="109"/>
                    <a:pt x="67" y="108"/>
                    <a:pt x="67" y="108"/>
                  </a:cubicBezTo>
                  <a:cubicBezTo>
                    <a:pt x="69" y="111"/>
                    <a:pt x="71" y="115"/>
                    <a:pt x="73" y="118"/>
                  </a:cubicBezTo>
                  <a:cubicBezTo>
                    <a:pt x="74" y="119"/>
                    <a:pt x="73" y="119"/>
                    <a:pt x="74" y="119"/>
                  </a:cubicBezTo>
                  <a:cubicBezTo>
                    <a:pt x="73" y="120"/>
                    <a:pt x="74" y="119"/>
                    <a:pt x="74" y="119"/>
                  </a:cubicBezTo>
                  <a:cubicBezTo>
                    <a:pt x="75" y="120"/>
                    <a:pt x="73" y="121"/>
                    <a:pt x="74" y="121"/>
                  </a:cubicBezTo>
                  <a:cubicBezTo>
                    <a:pt x="75" y="121"/>
                    <a:pt x="75" y="121"/>
                    <a:pt x="75" y="121"/>
                  </a:cubicBezTo>
                  <a:cubicBezTo>
                    <a:pt x="76" y="124"/>
                    <a:pt x="75" y="125"/>
                    <a:pt x="76" y="125"/>
                  </a:cubicBezTo>
                  <a:cubicBezTo>
                    <a:pt x="76" y="125"/>
                    <a:pt x="76" y="125"/>
                    <a:pt x="76" y="125"/>
                  </a:cubicBezTo>
                  <a:cubicBezTo>
                    <a:pt x="78" y="126"/>
                    <a:pt x="78" y="127"/>
                    <a:pt x="79" y="128"/>
                  </a:cubicBezTo>
                  <a:cubicBezTo>
                    <a:pt x="84" y="135"/>
                    <a:pt x="88" y="142"/>
                    <a:pt x="93" y="149"/>
                  </a:cubicBezTo>
                  <a:cubicBezTo>
                    <a:pt x="96" y="155"/>
                    <a:pt x="101" y="162"/>
                    <a:pt x="105" y="170"/>
                  </a:cubicBezTo>
                  <a:cubicBezTo>
                    <a:pt x="105" y="172"/>
                    <a:pt x="105" y="172"/>
                    <a:pt x="106" y="173"/>
                  </a:cubicBezTo>
                  <a:cubicBezTo>
                    <a:pt x="106" y="173"/>
                    <a:pt x="106" y="173"/>
                    <a:pt x="106" y="173"/>
                  </a:cubicBezTo>
                  <a:cubicBezTo>
                    <a:pt x="106" y="173"/>
                    <a:pt x="106" y="174"/>
                    <a:pt x="108" y="174"/>
                  </a:cubicBezTo>
                  <a:cubicBezTo>
                    <a:pt x="109" y="177"/>
                    <a:pt x="111" y="180"/>
                    <a:pt x="112" y="182"/>
                  </a:cubicBezTo>
                  <a:cubicBezTo>
                    <a:pt x="112" y="181"/>
                    <a:pt x="111" y="181"/>
                    <a:pt x="112" y="182"/>
                  </a:cubicBezTo>
                  <a:cubicBezTo>
                    <a:pt x="112" y="182"/>
                    <a:pt x="112" y="182"/>
                    <a:pt x="112" y="182"/>
                  </a:cubicBezTo>
                  <a:cubicBezTo>
                    <a:pt x="112" y="182"/>
                    <a:pt x="112" y="182"/>
                    <a:pt x="112" y="182"/>
                  </a:cubicBezTo>
                  <a:cubicBezTo>
                    <a:pt x="113" y="183"/>
                    <a:pt x="113" y="183"/>
                    <a:pt x="113" y="182"/>
                  </a:cubicBezTo>
                  <a:cubicBezTo>
                    <a:pt x="118" y="189"/>
                    <a:pt x="120" y="196"/>
                    <a:pt x="124" y="203"/>
                  </a:cubicBezTo>
                  <a:cubicBezTo>
                    <a:pt x="124" y="205"/>
                    <a:pt x="126" y="206"/>
                    <a:pt x="127" y="208"/>
                  </a:cubicBezTo>
                  <a:cubicBezTo>
                    <a:pt x="129" y="213"/>
                    <a:pt x="131" y="219"/>
                    <a:pt x="135" y="223"/>
                  </a:cubicBezTo>
                  <a:cubicBezTo>
                    <a:pt x="135" y="223"/>
                    <a:pt x="133" y="224"/>
                    <a:pt x="131" y="222"/>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 name="Google Shape;343;p199"/>
            <p:cNvSpPr/>
            <p:nvPr/>
          </p:nvSpPr>
          <p:spPr>
            <a:xfrm>
              <a:off x="3279" y="916"/>
              <a:ext cx="319" cy="529"/>
            </a:xfrm>
            <a:custGeom>
              <a:avLst/>
              <a:gdLst/>
              <a:ahLst/>
              <a:cxnLst/>
              <a:rect l="l" t="t" r="r" b="b"/>
              <a:pathLst>
                <a:path w="135" h="224" extrusionOk="0">
                  <a:moveTo>
                    <a:pt x="131" y="222"/>
                  </a:moveTo>
                  <a:cubicBezTo>
                    <a:pt x="128" y="220"/>
                    <a:pt x="127" y="215"/>
                    <a:pt x="124" y="213"/>
                  </a:cubicBezTo>
                  <a:cubicBezTo>
                    <a:pt x="125" y="212"/>
                    <a:pt x="125" y="212"/>
                    <a:pt x="125" y="212"/>
                  </a:cubicBezTo>
                  <a:cubicBezTo>
                    <a:pt x="123" y="211"/>
                    <a:pt x="121" y="204"/>
                    <a:pt x="119" y="200"/>
                  </a:cubicBezTo>
                  <a:cubicBezTo>
                    <a:pt x="119" y="200"/>
                    <a:pt x="119" y="200"/>
                    <a:pt x="119" y="200"/>
                  </a:cubicBezTo>
                  <a:cubicBezTo>
                    <a:pt x="119" y="200"/>
                    <a:pt x="118" y="199"/>
                    <a:pt x="118" y="198"/>
                  </a:cubicBezTo>
                  <a:cubicBezTo>
                    <a:pt x="118" y="198"/>
                    <a:pt x="118" y="199"/>
                    <a:pt x="118" y="198"/>
                  </a:cubicBezTo>
                  <a:cubicBezTo>
                    <a:pt x="118" y="198"/>
                    <a:pt x="118" y="197"/>
                    <a:pt x="117" y="197"/>
                  </a:cubicBezTo>
                  <a:cubicBezTo>
                    <a:pt x="118" y="197"/>
                    <a:pt x="118" y="197"/>
                    <a:pt x="118" y="197"/>
                  </a:cubicBezTo>
                  <a:cubicBezTo>
                    <a:pt x="117" y="197"/>
                    <a:pt x="117" y="197"/>
                    <a:pt x="117" y="197"/>
                  </a:cubicBezTo>
                  <a:cubicBezTo>
                    <a:pt x="115" y="196"/>
                    <a:pt x="115" y="194"/>
                    <a:pt x="114" y="193"/>
                  </a:cubicBezTo>
                  <a:cubicBezTo>
                    <a:pt x="114" y="193"/>
                    <a:pt x="114" y="193"/>
                    <a:pt x="114" y="193"/>
                  </a:cubicBezTo>
                  <a:cubicBezTo>
                    <a:pt x="112" y="191"/>
                    <a:pt x="110" y="187"/>
                    <a:pt x="108" y="185"/>
                  </a:cubicBezTo>
                  <a:cubicBezTo>
                    <a:pt x="108" y="185"/>
                    <a:pt x="109" y="185"/>
                    <a:pt x="109" y="184"/>
                  </a:cubicBezTo>
                  <a:cubicBezTo>
                    <a:pt x="108" y="184"/>
                    <a:pt x="108" y="184"/>
                    <a:pt x="107" y="184"/>
                  </a:cubicBezTo>
                  <a:cubicBezTo>
                    <a:pt x="107" y="182"/>
                    <a:pt x="106" y="182"/>
                    <a:pt x="105" y="181"/>
                  </a:cubicBezTo>
                  <a:cubicBezTo>
                    <a:pt x="106" y="181"/>
                    <a:pt x="106" y="181"/>
                    <a:pt x="106" y="181"/>
                  </a:cubicBezTo>
                  <a:cubicBezTo>
                    <a:pt x="105" y="181"/>
                    <a:pt x="105" y="180"/>
                    <a:pt x="104" y="180"/>
                  </a:cubicBezTo>
                  <a:cubicBezTo>
                    <a:pt x="105" y="179"/>
                    <a:pt x="105" y="179"/>
                    <a:pt x="105" y="179"/>
                  </a:cubicBezTo>
                  <a:cubicBezTo>
                    <a:pt x="104" y="179"/>
                    <a:pt x="104" y="178"/>
                    <a:pt x="104" y="177"/>
                  </a:cubicBezTo>
                  <a:cubicBezTo>
                    <a:pt x="104" y="178"/>
                    <a:pt x="104" y="178"/>
                    <a:pt x="104" y="178"/>
                  </a:cubicBezTo>
                  <a:cubicBezTo>
                    <a:pt x="104" y="177"/>
                    <a:pt x="104" y="177"/>
                    <a:pt x="104" y="177"/>
                  </a:cubicBezTo>
                  <a:cubicBezTo>
                    <a:pt x="104" y="177"/>
                    <a:pt x="104" y="177"/>
                    <a:pt x="104" y="177"/>
                  </a:cubicBezTo>
                  <a:cubicBezTo>
                    <a:pt x="102" y="176"/>
                    <a:pt x="102" y="175"/>
                    <a:pt x="102" y="176"/>
                  </a:cubicBezTo>
                  <a:cubicBezTo>
                    <a:pt x="102" y="175"/>
                    <a:pt x="102" y="177"/>
                    <a:pt x="104" y="176"/>
                  </a:cubicBezTo>
                  <a:cubicBezTo>
                    <a:pt x="100" y="171"/>
                    <a:pt x="98" y="168"/>
                    <a:pt x="97" y="165"/>
                  </a:cubicBezTo>
                  <a:cubicBezTo>
                    <a:pt x="97" y="164"/>
                    <a:pt x="97" y="164"/>
                    <a:pt x="97" y="164"/>
                  </a:cubicBezTo>
                  <a:cubicBezTo>
                    <a:pt x="97" y="163"/>
                    <a:pt x="96" y="162"/>
                    <a:pt x="95" y="162"/>
                  </a:cubicBezTo>
                  <a:cubicBezTo>
                    <a:pt x="96" y="162"/>
                    <a:pt x="96" y="162"/>
                    <a:pt x="96" y="162"/>
                  </a:cubicBezTo>
                  <a:cubicBezTo>
                    <a:pt x="95" y="161"/>
                    <a:pt x="93" y="161"/>
                    <a:pt x="93" y="160"/>
                  </a:cubicBezTo>
                  <a:cubicBezTo>
                    <a:pt x="95" y="161"/>
                    <a:pt x="95" y="161"/>
                    <a:pt x="95" y="160"/>
                  </a:cubicBezTo>
                  <a:cubicBezTo>
                    <a:pt x="93" y="160"/>
                    <a:pt x="93" y="159"/>
                    <a:pt x="92" y="158"/>
                  </a:cubicBezTo>
                  <a:cubicBezTo>
                    <a:pt x="92" y="158"/>
                    <a:pt x="93" y="159"/>
                    <a:pt x="93" y="158"/>
                  </a:cubicBezTo>
                  <a:cubicBezTo>
                    <a:pt x="92" y="158"/>
                    <a:pt x="92" y="157"/>
                    <a:pt x="91" y="157"/>
                  </a:cubicBezTo>
                  <a:cubicBezTo>
                    <a:pt x="92" y="157"/>
                    <a:pt x="92" y="157"/>
                    <a:pt x="92" y="157"/>
                  </a:cubicBezTo>
                  <a:cubicBezTo>
                    <a:pt x="92" y="155"/>
                    <a:pt x="91" y="157"/>
                    <a:pt x="91" y="155"/>
                  </a:cubicBezTo>
                  <a:cubicBezTo>
                    <a:pt x="91" y="157"/>
                    <a:pt x="91" y="155"/>
                    <a:pt x="91" y="155"/>
                  </a:cubicBezTo>
                  <a:cubicBezTo>
                    <a:pt x="91" y="155"/>
                    <a:pt x="90" y="153"/>
                    <a:pt x="89" y="152"/>
                  </a:cubicBezTo>
                  <a:cubicBezTo>
                    <a:pt x="89" y="152"/>
                    <a:pt x="89" y="152"/>
                    <a:pt x="89" y="152"/>
                  </a:cubicBezTo>
                  <a:cubicBezTo>
                    <a:pt x="89" y="151"/>
                    <a:pt x="88" y="150"/>
                    <a:pt x="87" y="150"/>
                  </a:cubicBezTo>
                  <a:cubicBezTo>
                    <a:pt x="87" y="150"/>
                    <a:pt x="88" y="150"/>
                    <a:pt x="88" y="149"/>
                  </a:cubicBezTo>
                  <a:cubicBezTo>
                    <a:pt x="87" y="149"/>
                    <a:pt x="86" y="146"/>
                    <a:pt x="86" y="148"/>
                  </a:cubicBezTo>
                  <a:cubicBezTo>
                    <a:pt x="84" y="146"/>
                    <a:pt x="84" y="145"/>
                    <a:pt x="84" y="144"/>
                  </a:cubicBezTo>
                  <a:cubicBezTo>
                    <a:pt x="84" y="145"/>
                    <a:pt x="84" y="144"/>
                    <a:pt x="84" y="144"/>
                  </a:cubicBezTo>
                  <a:cubicBezTo>
                    <a:pt x="86" y="144"/>
                    <a:pt x="86" y="144"/>
                    <a:pt x="86" y="144"/>
                  </a:cubicBezTo>
                  <a:cubicBezTo>
                    <a:pt x="86" y="144"/>
                    <a:pt x="86" y="144"/>
                    <a:pt x="86" y="144"/>
                  </a:cubicBezTo>
                  <a:cubicBezTo>
                    <a:pt x="86" y="144"/>
                    <a:pt x="84" y="143"/>
                    <a:pt x="84" y="143"/>
                  </a:cubicBezTo>
                  <a:cubicBezTo>
                    <a:pt x="84" y="142"/>
                    <a:pt x="83" y="142"/>
                    <a:pt x="82" y="141"/>
                  </a:cubicBezTo>
                  <a:cubicBezTo>
                    <a:pt x="83" y="142"/>
                    <a:pt x="83" y="140"/>
                    <a:pt x="83" y="141"/>
                  </a:cubicBezTo>
                  <a:cubicBezTo>
                    <a:pt x="81" y="140"/>
                    <a:pt x="81" y="140"/>
                    <a:pt x="81" y="140"/>
                  </a:cubicBezTo>
                  <a:cubicBezTo>
                    <a:pt x="80" y="140"/>
                    <a:pt x="81" y="140"/>
                    <a:pt x="81" y="139"/>
                  </a:cubicBezTo>
                  <a:cubicBezTo>
                    <a:pt x="80" y="139"/>
                    <a:pt x="80" y="139"/>
                    <a:pt x="80" y="139"/>
                  </a:cubicBezTo>
                  <a:cubicBezTo>
                    <a:pt x="80" y="139"/>
                    <a:pt x="79" y="138"/>
                    <a:pt x="79" y="137"/>
                  </a:cubicBezTo>
                  <a:cubicBezTo>
                    <a:pt x="80" y="137"/>
                    <a:pt x="80" y="137"/>
                    <a:pt x="80" y="137"/>
                  </a:cubicBezTo>
                  <a:cubicBezTo>
                    <a:pt x="80" y="136"/>
                    <a:pt x="79" y="136"/>
                    <a:pt x="79" y="136"/>
                  </a:cubicBezTo>
                  <a:cubicBezTo>
                    <a:pt x="79" y="136"/>
                    <a:pt x="79" y="136"/>
                    <a:pt x="79" y="136"/>
                  </a:cubicBezTo>
                  <a:cubicBezTo>
                    <a:pt x="79" y="135"/>
                    <a:pt x="78" y="134"/>
                    <a:pt x="78" y="135"/>
                  </a:cubicBezTo>
                  <a:cubicBezTo>
                    <a:pt x="78" y="135"/>
                    <a:pt x="78" y="135"/>
                    <a:pt x="78" y="135"/>
                  </a:cubicBezTo>
                  <a:cubicBezTo>
                    <a:pt x="78" y="135"/>
                    <a:pt x="78" y="135"/>
                    <a:pt x="78" y="134"/>
                  </a:cubicBezTo>
                  <a:cubicBezTo>
                    <a:pt x="78" y="134"/>
                    <a:pt x="78" y="134"/>
                    <a:pt x="78" y="134"/>
                  </a:cubicBezTo>
                  <a:cubicBezTo>
                    <a:pt x="76" y="133"/>
                    <a:pt x="75" y="132"/>
                    <a:pt x="74" y="131"/>
                  </a:cubicBezTo>
                  <a:cubicBezTo>
                    <a:pt x="74" y="132"/>
                    <a:pt x="75" y="131"/>
                    <a:pt x="75" y="132"/>
                  </a:cubicBezTo>
                  <a:cubicBezTo>
                    <a:pt x="75" y="130"/>
                    <a:pt x="73" y="130"/>
                    <a:pt x="73" y="128"/>
                  </a:cubicBezTo>
                  <a:cubicBezTo>
                    <a:pt x="73" y="128"/>
                    <a:pt x="73" y="128"/>
                    <a:pt x="73" y="128"/>
                  </a:cubicBezTo>
                  <a:cubicBezTo>
                    <a:pt x="72" y="128"/>
                    <a:pt x="73" y="127"/>
                    <a:pt x="72" y="127"/>
                  </a:cubicBezTo>
                  <a:cubicBezTo>
                    <a:pt x="73" y="127"/>
                    <a:pt x="72" y="126"/>
                    <a:pt x="72" y="126"/>
                  </a:cubicBezTo>
                  <a:cubicBezTo>
                    <a:pt x="71" y="126"/>
                    <a:pt x="72" y="126"/>
                    <a:pt x="72" y="126"/>
                  </a:cubicBezTo>
                  <a:cubicBezTo>
                    <a:pt x="71" y="126"/>
                    <a:pt x="70" y="124"/>
                    <a:pt x="70" y="123"/>
                  </a:cubicBezTo>
                  <a:cubicBezTo>
                    <a:pt x="70" y="123"/>
                    <a:pt x="69" y="123"/>
                    <a:pt x="69" y="122"/>
                  </a:cubicBezTo>
                  <a:cubicBezTo>
                    <a:pt x="69" y="122"/>
                    <a:pt x="69" y="122"/>
                    <a:pt x="69" y="122"/>
                  </a:cubicBezTo>
                  <a:cubicBezTo>
                    <a:pt x="69" y="121"/>
                    <a:pt x="69" y="121"/>
                    <a:pt x="69" y="121"/>
                  </a:cubicBezTo>
                  <a:cubicBezTo>
                    <a:pt x="67" y="119"/>
                    <a:pt x="71" y="123"/>
                    <a:pt x="70" y="122"/>
                  </a:cubicBezTo>
                  <a:cubicBezTo>
                    <a:pt x="70" y="122"/>
                    <a:pt x="67" y="122"/>
                    <a:pt x="69" y="121"/>
                  </a:cubicBezTo>
                  <a:cubicBezTo>
                    <a:pt x="67" y="119"/>
                    <a:pt x="67" y="119"/>
                    <a:pt x="67" y="119"/>
                  </a:cubicBezTo>
                  <a:cubicBezTo>
                    <a:pt x="67" y="119"/>
                    <a:pt x="69" y="119"/>
                    <a:pt x="69" y="118"/>
                  </a:cubicBezTo>
                  <a:cubicBezTo>
                    <a:pt x="67" y="117"/>
                    <a:pt x="67" y="118"/>
                    <a:pt x="67" y="117"/>
                  </a:cubicBezTo>
                  <a:cubicBezTo>
                    <a:pt x="66" y="117"/>
                    <a:pt x="66" y="117"/>
                    <a:pt x="66" y="117"/>
                  </a:cubicBezTo>
                  <a:cubicBezTo>
                    <a:pt x="66" y="117"/>
                    <a:pt x="66" y="117"/>
                    <a:pt x="65" y="117"/>
                  </a:cubicBezTo>
                  <a:cubicBezTo>
                    <a:pt x="66" y="117"/>
                    <a:pt x="64" y="117"/>
                    <a:pt x="65" y="116"/>
                  </a:cubicBezTo>
                  <a:cubicBezTo>
                    <a:pt x="66" y="116"/>
                    <a:pt x="66" y="116"/>
                    <a:pt x="66" y="116"/>
                  </a:cubicBezTo>
                  <a:cubicBezTo>
                    <a:pt x="65" y="116"/>
                    <a:pt x="65" y="116"/>
                    <a:pt x="65" y="116"/>
                  </a:cubicBezTo>
                  <a:cubicBezTo>
                    <a:pt x="65" y="115"/>
                    <a:pt x="65" y="115"/>
                    <a:pt x="65" y="115"/>
                  </a:cubicBezTo>
                  <a:cubicBezTo>
                    <a:pt x="64" y="116"/>
                    <a:pt x="64" y="114"/>
                    <a:pt x="64" y="114"/>
                  </a:cubicBezTo>
                  <a:cubicBezTo>
                    <a:pt x="64" y="113"/>
                    <a:pt x="63" y="112"/>
                    <a:pt x="63" y="111"/>
                  </a:cubicBezTo>
                  <a:cubicBezTo>
                    <a:pt x="63" y="111"/>
                    <a:pt x="62" y="111"/>
                    <a:pt x="62" y="110"/>
                  </a:cubicBezTo>
                  <a:cubicBezTo>
                    <a:pt x="62" y="110"/>
                    <a:pt x="62" y="110"/>
                    <a:pt x="62" y="110"/>
                  </a:cubicBezTo>
                  <a:cubicBezTo>
                    <a:pt x="62" y="109"/>
                    <a:pt x="62" y="109"/>
                    <a:pt x="62" y="109"/>
                  </a:cubicBezTo>
                  <a:cubicBezTo>
                    <a:pt x="62" y="109"/>
                    <a:pt x="62" y="108"/>
                    <a:pt x="62" y="107"/>
                  </a:cubicBezTo>
                  <a:cubicBezTo>
                    <a:pt x="61" y="107"/>
                    <a:pt x="61" y="107"/>
                    <a:pt x="60" y="107"/>
                  </a:cubicBezTo>
                  <a:cubicBezTo>
                    <a:pt x="61" y="106"/>
                    <a:pt x="58" y="106"/>
                    <a:pt x="58" y="105"/>
                  </a:cubicBezTo>
                  <a:cubicBezTo>
                    <a:pt x="60" y="105"/>
                    <a:pt x="60" y="105"/>
                    <a:pt x="60" y="105"/>
                  </a:cubicBezTo>
                  <a:cubicBezTo>
                    <a:pt x="61" y="104"/>
                    <a:pt x="58" y="104"/>
                    <a:pt x="58" y="103"/>
                  </a:cubicBezTo>
                  <a:cubicBezTo>
                    <a:pt x="57" y="103"/>
                    <a:pt x="57" y="103"/>
                    <a:pt x="57" y="103"/>
                  </a:cubicBezTo>
                  <a:cubicBezTo>
                    <a:pt x="57" y="103"/>
                    <a:pt x="57" y="103"/>
                    <a:pt x="57" y="103"/>
                  </a:cubicBezTo>
                  <a:cubicBezTo>
                    <a:pt x="57" y="103"/>
                    <a:pt x="57" y="101"/>
                    <a:pt x="56" y="101"/>
                  </a:cubicBezTo>
                  <a:cubicBezTo>
                    <a:pt x="56" y="99"/>
                    <a:pt x="54" y="98"/>
                    <a:pt x="55" y="97"/>
                  </a:cubicBezTo>
                  <a:cubicBezTo>
                    <a:pt x="54" y="97"/>
                    <a:pt x="54" y="96"/>
                    <a:pt x="54" y="96"/>
                  </a:cubicBezTo>
                  <a:cubicBezTo>
                    <a:pt x="54" y="97"/>
                    <a:pt x="54" y="97"/>
                    <a:pt x="54" y="97"/>
                  </a:cubicBezTo>
                  <a:cubicBezTo>
                    <a:pt x="54" y="97"/>
                    <a:pt x="54" y="97"/>
                    <a:pt x="54" y="97"/>
                  </a:cubicBezTo>
                  <a:cubicBezTo>
                    <a:pt x="54" y="96"/>
                    <a:pt x="54" y="96"/>
                    <a:pt x="54" y="96"/>
                  </a:cubicBezTo>
                  <a:cubicBezTo>
                    <a:pt x="54" y="95"/>
                    <a:pt x="53" y="96"/>
                    <a:pt x="52" y="94"/>
                  </a:cubicBezTo>
                  <a:cubicBezTo>
                    <a:pt x="52" y="94"/>
                    <a:pt x="52" y="94"/>
                    <a:pt x="52" y="94"/>
                  </a:cubicBezTo>
                  <a:cubicBezTo>
                    <a:pt x="51" y="92"/>
                    <a:pt x="51" y="92"/>
                    <a:pt x="51" y="92"/>
                  </a:cubicBezTo>
                  <a:cubicBezTo>
                    <a:pt x="51" y="91"/>
                    <a:pt x="52" y="91"/>
                    <a:pt x="52" y="91"/>
                  </a:cubicBezTo>
                  <a:cubicBezTo>
                    <a:pt x="51" y="90"/>
                    <a:pt x="51" y="90"/>
                    <a:pt x="51" y="90"/>
                  </a:cubicBezTo>
                  <a:cubicBezTo>
                    <a:pt x="51" y="90"/>
                    <a:pt x="51" y="90"/>
                    <a:pt x="51" y="90"/>
                  </a:cubicBezTo>
                  <a:cubicBezTo>
                    <a:pt x="51" y="90"/>
                    <a:pt x="51" y="90"/>
                    <a:pt x="50" y="90"/>
                  </a:cubicBezTo>
                  <a:cubicBezTo>
                    <a:pt x="51" y="90"/>
                    <a:pt x="51" y="90"/>
                    <a:pt x="51" y="90"/>
                  </a:cubicBezTo>
                  <a:cubicBezTo>
                    <a:pt x="50" y="89"/>
                    <a:pt x="50" y="89"/>
                    <a:pt x="50" y="89"/>
                  </a:cubicBezTo>
                  <a:cubicBezTo>
                    <a:pt x="50" y="90"/>
                    <a:pt x="50" y="90"/>
                    <a:pt x="50" y="90"/>
                  </a:cubicBezTo>
                  <a:cubicBezTo>
                    <a:pt x="50" y="90"/>
                    <a:pt x="50" y="90"/>
                    <a:pt x="49" y="89"/>
                  </a:cubicBezTo>
                  <a:cubicBezTo>
                    <a:pt x="50" y="89"/>
                    <a:pt x="49" y="88"/>
                    <a:pt x="49" y="88"/>
                  </a:cubicBezTo>
                  <a:cubicBezTo>
                    <a:pt x="48" y="88"/>
                    <a:pt x="48" y="88"/>
                    <a:pt x="48" y="88"/>
                  </a:cubicBezTo>
                  <a:cubicBezTo>
                    <a:pt x="48" y="87"/>
                    <a:pt x="48" y="87"/>
                    <a:pt x="48" y="87"/>
                  </a:cubicBezTo>
                  <a:cubicBezTo>
                    <a:pt x="49" y="87"/>
                    <a:pt x="48" y="88"/>
                    <a:pt x="49" y="88"/>
                  </a:cubicBezTo>
                  <a:cubicBezTo>
                    <a:pt x="49" y="87"/>
                    <a:pt x="49" y="87"/>
                    <a:pt x="48" y="87"/>
                  </a:cubicBezTo>
                  <a:cubicBezTo>
                    <a:pt x="48" y="86"/>
                    <a:pt x="48" y="87"/>
                    <a:pt x="47" y="86"/>
                  </a:cubicBezTo>
                  <a:cubicBezTo>
                    <a:pt x="48" y="87"/>
                    <a:pt x="48" y="86"/>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5" y="82"/>
                    <a:pt x="45" y="82"/>
                    <a:pt x="45" y="82"/>
                  </a:cubicBezTo>
                  <a:cubicBezTo>
                    <a:pt x="45" y="82"/>
                    <a:pt x="45" y="82"/>
                    <a:pt x="45" y="82"/>
                  </a:cubicBezTo>
                  <a:cubicBezTo>
                    <a:pt x="44" y="81"/>
                    <a:pt x="44" y="81"/>
                    <a:pt x="44" y="81"/>
                  </a:cubicBezTo>
                  <a:cubicBezTo>
                    <a:pt x="44" y="80"/>
                    <a:pt x="46" y="80"/>
                    <a:pt x="45" y="79"/>
                  </a:cubicBezTo>
                  <a:cubicBezTo>
                    <a:pt x="44" y="79"/>
                    <a:pt x="44" y="79"/>
                    <a:pt x="44" y="79"/>
                  </a:cubicBezTo>
                  <a:cubicBezTo>
                    <a:pt x="44" y="78"/>
                    <a:pt x="41" y="77"/>
                    <a:pt x="41" y="76"/>
                  </a:cubicBezTo>
                  <a:cubicBezTo>
                    <a:pt x="41" y="76"/>
                    <a:pt x="41" y="76"/>
                    <a:pt x="41" y="76"/>
                  </a:cubicBezTo>
                  <a:cubicBezTo>
                    <a:pt x="40" y="74"/>
                    <a:pt x="38" y="72"/>
                    <a:pt x="38" y="70"/>
                  </a:cubicBezTo>
                  <a:cubicBezTo>
                    <a:pt x="39" y="71"/>
                    <a:pt x="39" y="70"/>
                    <a:pt x="39" y="70"/>
                  </a:cubicBezTo>
                  <a:cubicBezTo>
                    <a:pt x="38" y="70"/>
                    <a:pt x="39" y="70"/>
                    <a:pt x="38" y="70"/>
                  </a:cubicBezTo>
                  <a:cubicBezTo>
                    <a:pt x="38" y="70"/>
                    <a:pt x="37" y="70"/>
                    <a:pt x="38" y="70"/>
                  </a:cubicBezTo>
                  <a:cubicBezTo>
                    <a:pt x="37" y="70"/>
                    <a:pt x="37" y="69"/>
                    <a:pt x="37" y="68"/>
                  </a:cubicBezTo>
                  <a:cubicBezTo>
                    <a:pt x="37" y="69"/>
                    <a:pt x="37" y="68"/>
                    <a:pt x="36" y="68"/>
                  </a:cubicBezTo>
                  <a:cubicBezTo>
                    <a:pt x="37" y="68"/>
                    <a:pt x="37" y="67"/>
                    <a:pt x="36" y="67"/>
                  </a:cubicBezTo>
                  <a:cubicBezTo>
                    <a:pt x="36" y="67"/>
                    <a:pt x="36" y="67"/>
                    <a:pt x="36" y="67"/>
                  </a:cubicBezTo>
                  <a:cubicBezTo>
                    <a:pt x="36" y="65"/>
                    <a:pt x="36" y="65"/>
                    <a:pt x="36" y="65"/>
                  </a:cubicBezTo>
                  <a:cubicBezTo>
                    <a:pt x="35" y="65"/>
                    <a:pt x="35" y="65"/>
                    <a:pt x="35" y="65"/>
                  </a:cubicBezTo>
                  <a:cubicBezTo>
                    <a:pt x="35" y="64"/>
                    <a:pt x="35" y="64"/>
                    <a:pt x="35" y="64"/>
                  </a:cubicBezTo>
                  <a:cubicBezTo>
                    <a:pt x="34" y="63"/>
                    <a:pt x="34" y="63"/>
                    <a:pt x="34" y="63"/>
                  </a:cubicBezTo>
                  <a:cubicBezTo>
                    <a:pt x="34" y="63"/>
                    <a:pt x="34" y="63"/>
                    <a:pt x="34" y="63"/>
                  </a:cubicBezTo>
                  <a:cubicBezTo>
                    <a:pt x="34" y="62"/>
                    <a:pt x="32" y="62"/>
                    <a:pt x="32" y="63"/>
                  </a:cubicBezTo>
                  <a:cubicBezTo>
                    <a:pt x="32" y="61"/>
                    <a:pt x="32" y="61"/>
                    <a:pt x="32" y="60"/>
                  </a:cubicBezTo>
                  <a:cubicBezTo>
                    <a:pt x="31" y="59"/>
                    <a:pt x="29" y="56"/>
                    <a:pt x="28" y="54"/>
                  </a:cubicBezTo>
                  <a:cubicBezTo>
                    <a:pt x="28" y="54"/>
                    <a:pt x="28" y="54"/>
                    <a:pt x="28" y="54"/>
                  </a:cubicBezTo>
                  <a:cubicBezTo>
                    <a:pt x="28" y="53"/>
                    <a:pt x="27" y="54"/>
                    <a:pt x="27" y="53"/>
                  </a:cubicBezTo>
                  <a:cubicBezTo>
                    <a:pt x="28" y="53"/>
                    <a:pt x="28" y="53"/>
                    <a:pt x="28" y="53"/>
                  </a:cubicBezTo>
                  <a:cubicBezTo>
                    <a:pt x="28" y="52"/>
                    <a:pt x="27" y="52"/>
                    <a:pt x="27" y="52"/>
                  </a:cubicBezTo>
                  <a:cubicBezTo>
                    <a:pt x="26" y="52"/>
                    <a:pt x="27" y="52"/>
                    <a:pt x="27" y="52"/>
                  </a:cubicBezTo>
                  <a:cubicBezTo>
                    <a:pt x="26" y="52"/>
                    <a:pt x="26" y="51"/>
                    <a:pt x="26" y="51"/>
                  </a:cubicBezTo>
                  <a:cubicBezTo>
                    <a:pt x="26" y="51"/>
                    <a:pt x="26" y="51"/>
                    <a:pt x="27" y="51"/>
                  </a:cubicBezTo>
                  <a:cubicBezTo>
                    <a:pt x="26" y="50"/>
                    <a:pt x="26" y="50"/>
                    <a:pt x="26" y="50"/>
                  </a:cubicBezTo>
                  <a:cubicBezTo>
                    <a:pt x="26" y="50"/>
                    <a:pt x="28" y="51"/>
                    <a:pt x="29" y="50"/>
                  </a:cubicBezTo>
                  <a:cubicBezTo>
                    <a:pt x="28" y="50"/>
                    <a:pt x="28" y="50"/>
                    <a:pt x="28" y="50"/>
                  </a:cubicBezTo>
                  <a:cubicBezTo>
                    <a:pt x="29" y="50"/>
                    <a:pt x="30" y="50"/>
                    <a:pt x="29" y="50"/>
                  </a:cubicBezTo>
                  <a:cubicBezTo>
                    <a:pt x="27" y="50"/>
                    <a:pt x="27" y="50"/>
                    <a:pt x="27" y="50"/>
                  </a:cubicBezTo>
                  <a:cubicBezTo>
                    <a:pt x="27" y="49"/>
                    <a:pt x="26" y="50"/>
                    <a:pt x="25" y="49"/>
                  </a:cubicBezTo>
                  <a:cubicBezTo>
                    <a:pt x="26" y="50"/>
                    <a:pt x="26" y="50"/>
                    <a:pt x="26" y="50"/>
                  </a:cubicBezTo>
                  <a:cubicBezTo>
                    <a:pt x="26" y="49"/>
                    <a:pt x="25" y="49"/>
                    <a:pt x="25" y="47"/>
                  </a:cubicBezTo>
                  <a:cubicBezTo>
                    <a:pt x="25" y="49"/>
                    <a:pt x="24" y="49"/>
                    <a:pt x="24" y="49"/>
                  </a:cubicBezTo>
                  <a:cubicBezTo>
                    <a:pt x="24" y="47"/>
                    <a:pt x="25" y="49"/>
                    <a:pt x="24" y="47"/>
                  </a:cubicBezTo>
                  <a:cubicBezTo>
                    <a:pt x="24" y="47"/>
                    <a:pt x="23" y="46"/>
                    <a:pt x="23" y="47"/>
                  </a:cubicBezTo>
                  <a:cubicBezTo>
                    <a:pt x="22" y="47"/>
                    <a:pt x="23" y="46"/>
                    <a:pt x="22" y="46"/>
                  </a:cubicBezTo>
                  <a:cubicBezTo>
                    <a:pt x="23" y="45"/>
                    <a:pt x="24" y="46"/>
                    <a:pt x="24" y="45"/>
                  </a:cubicBezTo>
                  <a:cubicBezTo>
                    <a:pt x="23" y="45"/>
                    <a:pt x="22" y="44"/>
                    <a:pt x="22" y="45"/>
                  </a:cubicBezTo>
                  <a:cubicBezTo>
                    <a:pt x="22" y="45"/>
                    <a:pt x="22" y="44"/>
                    <a:pt x="23" y="45"/>
                  </a:cubicBezTo>
                  <a:cubicBezTo>
                    <a:pt x="23" y="44"/>
                    <a:pt x="21" y="44"/>
                    <a:pt x="22" y="43"/>
                  </a:cubicBezTo>
                  <a:cubicBezTo>
                    <a:pt x="21" y="43"/>
                    <a:pt x="21" y="43"/>
                    <a:pt x="21" y="43"/>
                  </a:cubicBezTo>
                  <a:cubicBezTo>
                    <a:pt x="21" y="43"/>
                    <a:pt x="21" y="43"/>
                    <a:pt x="21" y="43"/>
                  </a:cubicBezTo>
                  <a:cubicBezTo>
                    <a:pt x="21" y="43"/>
                    <a:pt x="20" y="42"/>
                    <a:pt x="21" y="42"/>
                  </a:cubicBezTo>
                  <a:cubicBezTo>
                    <a:pt x="20" y="41"/>
                    <a:pt x="20" y="41"/>
                    <a:pt x="20" y="41"/>
                  </a:cubicBezTo>
                  <a:cubicBezTo>
                    <a:pt x="20" y="42"/>
                    <a:pt x="21" y="42"/>
                    <a:pt x="20" y="43"/>
                  </a:cubicBezTo>
                  <a:cubicBezTo>
                    <a:pt x="20" y="42"/>
                    <a:pt x="19" y="42"/>
                    <a:pt x="19" y="42"/>
                  </a:cubicBezTo>
                  <a:cubicBezTo>
                    <a:pt x="19" y="41"/>
                    <a:pt x="19" y="41"/>
                    <a:pt x="19" y="41"/>
                  </a:cubicBezTo>
                  <a:cubicBezTo>
                    <a:pt x="19" y="41"/>
                    <a:pt x="19" y="41"/>
                    <a:pt x="18" y="41"/>
                  </a:cubicBezTo>
                  <a:cubicBezTo>
                    <a:pt x="19" y="41"/>
                    <a:pt x="19" y="41"/>
                    <a:pt x="19" y="40"/>
                  </a:cubicBezTo>
                  <a:cubicBezTo>
                    <a:pt x="18" y="40"/>
                    <a:pt x="18" y="40"/>
                    <a:pt x="18" y="40"/>
                  </a:cubicBezTo>
                  <a:cubicBezTo>
                    <a:pt x="17" y="40"/>
                    <a:pt x="19" y="40"/>
                    <a:pt x="18" y="39"/>
                  </a:cubicBezTo>
                  <a:cubicBezTo>
                    <a:pt x="19" y="39"/>
                    <a:pt x="19" y="39"/>
                    <a:pt x="19" y="39"/>
                  </a:cubicBezTo>
                  <a:cubicBezTo>
                    <a:pt x="19" y="39"/>
                    <a:pt x="19" y="39"/>
                    <a:pt x="19" y="37"/>
                  </a:cubicBezTo>
                  <a:cubicBezTo>
                    <a:pt x="18" y="37"/>
                    <a:pt x="17" y="37"/>
                    <a:pt x="17" y="39"/>
                  </a:cubicBezTo>
                  <a:cubicBezTo>
                    <a:pt x="17" y="37"/>
                    <a:pt x="17" y="37"/>
                    <a:pt x="17" y="37"/>
                  </a:cubicBezTo>
                  <a:cubicBezTo>
                    <a:pt x="18" y="37"/>
                    <a:pt x="18" y="37"/>
                    <a:pt x="18" y="37"/>
                  </a:cubicBezTo>
                  <a:cubicBezTo>
                    <a:pt x="18" y="36"/>
                    <a:pt x="18" y="36"/>
                    <a:pt x="18" y="36"/>
                  </a:cubicBezTo>
                  <a:cubicBezTo>
                    <a:pt x="17" y="36"/>
                    <a:pt x="17" y="36"/>
                    <a:pt x="17" y="36"/>
                  </a:cubicBezTo>
                  <a:cubicBezTo>
                    <a:pt x="17" y="36"/>
                    <a:pt x="17" y="36"/>
                    <a:pt x="17" y="36"/>
                  </a:cubicBezTo>
                  <a:cubicBezTo>
                    <a:pt x="17" y="35"/>
                    <a:pt x="17" y="36"/>
                    <a:pt x="17" y="36"/>
                  </a:cubicBezTo>
                  <a:cubicBezTo>
                    <a:pt x="17" y="35"/>
                    <a:pt x="17" y="34"/>
                    <a:pt x="17" y="34"/>
                  </a:cubicBezTo>
                  <a:cubicBezTo>
                    <a:pt x="17" y="34"/>
                    <a:pt x="17" y="34"/>
                    <a:pt x="17" y="34"/>
                  </a:cubicBezTo>
                  <a:cubicBezTo>
                    <a:pt x="17" y="33"/>
                    <a:pt x="17" y="33"/>
                    <a:pt x="17" y="33"/>
                  </a:cubicBezTo>
                  <a:cubicBezTo>
                    <a:pt x="18" y="34"/>
                    <a:pt x="17" y="33"/>
                    <a:pt x="18" y="33"/>
                  </a:cubicBezTo>
                  <a:cubicBezTo>
                    <a:pt x="18" y="32"/>
                    <a:pt x="17" y="32"/>
                    <a:pt x="17" y="32"/>
                  </a:cubicBezTo>
                  <a:cubicBezTo>
                    <a:pt x="17" y="33"/>
                    <a:pt x="15" y="32"/>
                    <a:pt x="14" y="33"/>
                  </a:cubicBezTo>
                  <a:cubicBezTo>
                    <a:pt x="13" y="32"/>
                    <a:pt x="17" y="31"/>
                    <a:pt x="14" y="30"/>
                  </a:cubicBezTo>
                  <a:cubicBezTo>
                    <a:pt x="14" y="30"/>
                    <a:pt x="13" y="30"/>
                    <a:pt x="13" y="31"/>
                  </a:cubicBezTo>
                  <a:cubicBezTo>
                    <a:pt x="13" y="30"/>
                    <a:pt x="12" y="31"/>
                    <a:pt x="12" y="30"/>
                  </a:cubicBezTo>
                  <a:cubicBezTo>
                    <a:pt x="13" y="30"/>
                    <a:pt x="13" y="29"/>
                    <a:pt x="14" y="29"/>
                  </a:cubicBezTo>
                  <a:cubicBezTo>
                    <a:pt x="13" y="29"/>
                    <a:pt x="14" y="30"/>
                    <a:pt x="14" y="30"/>
                  </a:cubicBezTo>
                  <a:cubicBezTo>
                    <a:pt x="14" y="29"/>
                    <a:pt x="15" y="29"/>
                    <a:pt x="14" y="29"/>
                  </a:cubicBezTo>
                  <a:cubicBezTo>
                    <a:pt x="14" y="28"/>
                    <a:pt x="14" y="28"/>
                    <a:pt x="13" y="28"/>
                  </a:cubicBezTo>
                  <a:cubicBezTo>
                    <a:pt x="13" y="28"/>
                    <a:pt x="14" y="29"/>
                    <a:pt x="13" y="29"/>
                  </a:cubicBezTo>
                  <a:cubicBezTo>
                    <a:pt x="12" y="28"/>
                    <a:pt x="13" y="27"/>
                    <a:pt x="12" y="27"/>
                  </a:cubicBezTo>
                  <a:cubicBezTo>
                    <a:pt x="12" y="28"/>
                    <a:pt x="12" y="28"/>
                    <a:pt x="11" y="29"/>
                  </a:cubicBezTo>
                  <a:cubicBezTo>
                    <a:pt x="11" y="28"/>
                    <a:pt x="11" y="28"/>
                    <a:pt x="11" y="28"/>
                  </a:cubicBezTo>
                  <a:cubicBezTo>
                    <a:pt x="11" y="28"/>
                    <a:pt x="11" y="28"/>
                    <a:pt x="11" y="28"/>
                  </a:cubicBezTo>
                  <a:cubicBezTo>
                    <a:pt x="11" y="27"/>
                    <a:pt x="10" y="28"/>
                    <a:pt x="10" y="27"/>
                  </a:cubicBezTo>
                  <a:cubicBezTo>
                    <a:pt x="10" y="26"/>
                    <a:pt x="10" y="26"/>
                    <a:pt x="10" y="26"/>
                  </a:cubicBezTo>
                  <a:cubicBezTo>
                    <a:pt x="11" y="26"/>
                    <a:pt x="11" y="28"/>
                    <a:pt x="12" y="27"/>
                  </a:cubicBezTo>
                  <a:cubicBezTo>
                    <a:pt x="11" y="26"/>
                    <a:pt x="11" y="26"/>
                    <a:pt x="11" y="26"/>
                  </a:cubicBezTo>
                  <a:cubicBezTo>
                    <a:pt x="11" y="26"/>
                    <a:pt x="11" y="26"/>
                    <a:pt x="11" y="26"/>
                  </a:cubicBezTo>
                  <a:cubicBezTo>
                    <a:pt x="11" y="26"/>
                    <a:pt x="12" y="25"/>
                    <a:pt x="11" y="24"/>
                  </a:cubicBezTo>
                  <a:cubicBezTo>
                    <a:pt x="10" y="24"/>
                    <a:pt x="10" y="24"/>
                    <a:pt x="10" y="24"/>
                  </a:cubicBezTo>
                  <a:cubicBezTo>
                    <a:pt x="10" y="23"/>
                    <a:pt x="10" y="23"/>
                    <a:pt x="9" y="23"/>
                  </a:cubicBezTo>
                  <a:cubicBezTo>
                    <a:pt x="10" y="23"/>
                    <a:pt x="9" y="22"/>
                    <a:pt x="10" y="23"/>
                  </a:cubicBezTo>
                  <a:cubicBezTo>
                    <a:pt x="10" y="24"/>
                    <a:pt x="10" y="24"/>
                    <a:pt x="10" y="24"/>
                  </a:cubicBezTo>
                  <a:cubicBezTo>
                    <a:pt x="11" y="23"/>
                    <a:pt x="11" y="25"/>
                    <a:pt x="12" y="24"/>
                  </a:cubicBezTo>
                  <a:cubicBezTo>
                    <a:pt x="11" y="24"/>
                    <a:pt x="12" y="23"/>
                    <a:pt x="13" y="23"/>
                  </a:cubicBezTo>
                  <a:cubicBezTo>
                    <a:pt x="12" y="23"/>
                    <a:pt x="12" y="23"/>
                    <a:pt x="12" y="23"/>
                  </a:cubicBezTo>
                  <a:cubicBezTo>
                    <a:pt x="11" y="23"/>
                    <a:pt x="12" y="23"/>
                    <a:pt x="11" y="23"/>
                  </a:cubicBezTo>
                  <a:cubicBezTo>
                    <a:pt x="11" y="23"/>
                    <a:pt x="10" y="22"/>
                    <a:pt x="10" y="22"/>
                  </a:cubicBezTo>
                  <a:cubicBezTo>
                    <a:pt x="10" y="20"/>
                    <a:pt x="10" y="20"/>
                    <a:pt x="10" y="22"/>
                  </a:cubicBezTo>
                  <a:cubicBezTo>
                    <a:pt x="10" y="19"/>
                    <a:pt x="9" y="18"/>
                    <a:pt x="9" y="17"/>
                  </a:cubicBezTo>
                  <a:cubicBezTo>
                    <a:pt x="8" y="18"/>
                    <a:pt x="8" y="16"/>
                    <a:pt x="8" y="17"/>
                  </a:cubicBezTo>
                  <a:cubicBezTo>
                    <a:pt x="7" y="18"/>
                    <a:pt x="7" y="18"/>
                    <a:pt x="7" y="18"/>
                  </a:cubicBezTo>
                  <a:cubicBezTo>
                    <a:pt x="7" y="18"/>
                    <a:pt x="7" y="18"/>
                    <a:pt x="7" y="18"/>
                  </a:cubicBezTo>
                  <a:cubicBezTo>
                    <a:pt x="7" y="18"/>
                    <a:pt x="8" y="17"/>
                    <a:pt x="7" y="16"/>
                  </a:cubicBezTo>
                  <a:cubicBezTo>
                    <a:pt x="7" y="17"/>
                    <a:pt x="8" y="16"/>
                    <a:pt x="8" y="16"/>
                  </a:cubicBezTo>
                  <a:cubicBezTo>
                    <a:pt x="8" y="16"/>
                    <a:pt x="9" y="16"/>
                    <a:pt x="9" y="16"/>
                  </a:cubicBezTo>
                  <a:cubicBezTo>
                    <a:pt x="8" y="15"/>
                    <a:pt x="7" y="15"/>
                    <a:pt x="5" y="14"/>
                  </a:cubicBezTo>
                  <a:cubicBezTo>
                    <a:pt x="5" y="12"/>
                    <a:pt x="4" y="10"/>
                    <a:pt x="4" y="9"/>
                  </a:cubicBezTo>
                  <a:cubicBezTo>
                    <a:pt x="4" y="9"/>
                    <a:pt x="4" y="9"/>
                    <a:pt x="4" y="9"/>
                  </a:cubicBezTo>
                  <a:cubicBezTo>
                    <a:pt x="4" y="8"/>
                    <a:pt x="4" y="9"/>
                    <a:pt x="4" y="8"/>
                  </a:cubicBezTo>
                  <a:cubicBezTo>
                    <a:pt x="4" y="8"/>
                    <a:pt x="4" y="8"/>
                    <a:pt x="4" y="8"/>
                  </a:cubicBezTo>
                  <a:cubicBezTo>
                    <a:pt x="4" y="8"/>
                    <a:pt x="4" y="6"/>
                    <a:pt x="2" y="7"/>
                  </a:cubicBezTo>
                  <a:cubicBezTo>
                    <a:pt x="3" y="7"/>
                    <a:pt x="3" y="7"/>
                    <a:pt x="3" y="7"/>
                  </a:cubicBezTo>
                  <a:cubicBezTo>
                    <a:pt x="3" y="6"/>
                    <a:pt x="3" y="6"/>
                    <a:pt x="3" y="6"/>
                  </a:cubicBezTo>
                  <a:cubicBezTo>
                    <a:pt x="3" y="6"/>
                    <a:pt x="3" y="6"/>
                    <a:pt x="4" y="6"/>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2"/>
                    <a:pt x="2" y="2"/>
                    <a:pt x="2" y="2"/>
                  </a:cubicBezTo>
                  <a:cubicBezTo>
                    <a:pt x="2" y="2"/>
                    <a:pt x="2" y="2"/>
                    <a:pt x="3" y="2"/>
                  </a:cubicBezTo>
                  <a:cubicBezTo>
                    <a:pt x="3" y="2"/>
                    <a:pt x="3" y="2"/>
                    <a:pt x="3" y="2"/>
                  </a:cubicBezTo>
                  <a:cubicBezTo>
                    <a:pt x="3" y="2"/>
                    <a:pt x="3" y="2"/>
                    <a:pt x="4" y="3"/>
                  </a:cubicBezTo>
                  <a:cubicBezTo>
                    <a:pt x="3" y="3"/>
                    <a:pt x="4" y="4"/>
                    <a:pt x="3" y="4"/>
                  </a:cubicBezTo>
                  <a:cubicBezTo>
                    <a:pt x="4" y="3"/>
                    <a:pt x="4" y="4"/>
                    <a:pt x="4" y="5"/>
                  </a:cubicBezTo>
                  <a:cubicBezTo>
                    <a:pt x="4" y="6"/>
                    <a:pt x="5" y="6"/>
                    <a:pt x="5" y="7"/>
                  </a:cubicBezTo>
                  <a:cubicBezTo>
                    <a:pt x="5" y="7"/>
                    <a:pt x="4" y="7"/>
                    <a:pt x="4" y="6"/>
                  </a:cubicBezTo>
                  <a:cubicBezTo>
                    <a:pt x="4" y="7"/>
                    <a:pt x="4" y="7"/>
                    <a:pt x="4" y="8"/>
                  </a:cubicBezTo>
                  <a:cubicBezTo>
                    <a:pt x="4" y="8"/>
                    <a:pt x="5" y="8"/>
                    <a:pt x="7" y="8"/>
                  </a:cubicBezTo>
                  <a:cubicBezTo>
                    <a:pt x="5" y="8"/>
                    <a:pt x="5" y="8"/>
                    <a:pt x="5" y="8"/>
                  </a:cubicBezTo>
                  <a:cubicBezTo>
                    <a:pt x="7" y="9"/>
                    <a:pt x="8" y="9"/>
                    <a:pt x="8" y="9"/>
                  </a:cubicBezTo>
                  <a:cubicBezTo>
                    <a:pt x="9" y="10"/>
                    <a:pt x="10" y="13"/>
                    <a:pt x="10" y="14"/>
                  </a:cubicBezTo>
                  <a:cubicBezTo>
                    <a:pt x="10" y="14"/>
                    <a:pt x="10" y="14"/>
                    <a:pt x="10" y="14"/>
                  </a:cubicBezTo>
                  <a:cubicBezTo>
                    <a:pt x="10" y="14"/>
                    <a:pt x="10" y="16"/>
                    <a:pt x="11" y="16"/>
                  </a:cubicBezTo>
                  <a:cubicBezTo>
                    <a:pt x="12" y="17"/>
                    <a:pt x="14" y="19"/>
                    <a:pt x="13" y="20"/>
                  </a:cubicBezTo>
                  <a:cubicBezTo>
                    <a:pt x="15" y="23"/>
                    <a:pt x="17" y="24"/>
                    <a:pt x="18" y="27"/>
                  </a:cubicBezTo>
                  <a:cubicBezTo>
                    <a:pt x="17" y="27"/>
                    <a:pt x="17" y="27"/>
                    <a:pt x="17" y="27"/>
                  </a:cubicBezTo>
                  <a:cubicBezTo>
                    <a:pt x="18" y="27"/>
                    <a:pt x="17" y="27"/>
                    <a:pt x="18" y="28"/>
                  </a:cubicBezTo>
                  <a:cubicBezTo>
                    <a:pt x="18" y="27"/>
                    <a:pt x="19" y="28"/>
                    <a:pt x="19" y="28"/>
                  </a:cubicBezTo>
                  <a:cubicBezTo>
                    <a:pt x="19" y="30"/>
                    <a:pt x="21" y="31"/>
                    <a:pt x="22" y="32"/>
                  </a:cubicBezTo>
                  <a:cubicBezTo>
                    <a:pt x="21" y="32"/>
                    <a:pt x="21" y="32"/>
                    <a:pt x="21" y="32"/>
                  </a:cubicBezTo>
                  <a:cubicBezTo>
                    <a:pt x="23" y="33"/>
                    <a:pt x="23" y="34"/>
                    <a:pt x="23" y="36"/>
                  </a:cubicBezTo>
                  <a:cubicBezTo>
                    <a:pt x="23" y="36"/>
                    <a:pt x="23" y="36"/>
                    <a:pt x="23" y="36"/>
                  </a:cubicBezTo>
                  <a:cubicBezTo>
                    <a:pt x="25" y="36"/>
                    <a:pt x="25" y="36"/>
                    <a:pt x="26" y="37"/>
                  </a:cubicBezTo>
                  <a:cubicBezTo>
                    <a:pt x="26" y="39"/>
                    <a:pt x="27" y="40"/>
                    <a:pt x="27" y="41"/>
                  </a:cubicBezTo>
                  <a:cubicBezTo>
                    <a:pt x="30" y="43"/>
                    <a:pt x="31" y="46"/>
                    <a:pt x="32" y="50"/>
                  </a:cubicBezTo>
                  <a:cubicBezTo>
                    <a:pt x="32" y="50"/>
                    <a:pt x="32" y="50"/>
                    <a:pt x="32" y="50"/>
                  </a:cubicBezTo>
                  <a:cubicBezTo>
                    <a:pt x="35" y="51"/>
                    <a:pt x="37" y="56"/>
                    <a:pt x="38" y="58"/>
                  </a:cubicBezTo>
                  <a:cubicBezTo>
                    <a:pt x="37" y="58"/>
                    <a:pt x="37" y="58"/>
                    <a:pt x="37" y="58"/>
                  </a:cubicBezTo>
                  <a:cubicBezTo>
                    <a:pt x="37" y="59"/>
                    <a:pt x="38" y="60"/>
                    <a:pt x="38" y="59"/>
                  </a:cubicBezTo>
                  <a:cubicBezTo>
                    <a:pt x="39" y="60"/>
                    <a:pt x="40" y="61"/>
                    <a:pt x="39" y="62"/>
                  </a:cubicBezTo>
                  <a:cubicBezTo>
                    <a:pt x="40" y="63"/>
                    <a:pt x="40" y="62"/>
                    <a:pt x="41" y="63"/>
                  </a:cubicBezTo>
                  <a:cubicBezTo>
                    <a:pt x="43" y="64"/>
                    <a:pt x="43" y="64"/>
                    <a:pt x="44" y="67"/>
                  </a:cubicBezTo>
                  <a:cubicBezTo>
                    <a:pt x="44" y="65"/>
                    <a:pt x="44" y="65"/>
                    <a:pt x="44" y="65"/>
                  </a:cubicBezTo>
                  <a:cubicBezTo>
                    <a:pt x="43" y="67"/>
                    <a:pt x="43" y="67"/>
                    <a:pt x="43" y="67"/>
                  </a:cubicBezTo>
                  <a:cubicBezTo>
                    <a:pt x="44" y="67"/>
                    <a:pt x="44" y="69"/>
                    <a:pt x="44" y="68"/>
                  </a:cubicBezTo>
                  <a:cubicBezTo>
                    <a:pt x="44" y="70"/>
                    <a:pt x="47" y="70"/>
                    <a:pt x="47" y="73"/>
                  </a:cubicBezTo>
                  <a:cubicBezTo>
                    <a:pt x="47" y="72"/>
                    <a:pt x="47" y="73"/>
                    <a:pt x="48" y="73"/>
                  </a:cubicBezTo>
                  <a:cubicBezTo>
                    <a:pt x="48" y="74"/>
                    <a:pt x="49" y="76"/>
                    <a:pt x="50" y="77"/>
                  </a:cubicBezTo>
                  <a:cubicBezTo>
                    <a:pt x="49" y="77"/>
                    <a:pt x="49" y="77"/>
                    <a:pt x="49" y="77"/>
                  </a:cubicBezTo>
                  <a:cubicBezTo>
                    <a:pt x="50" y="78"/>
                    <a:pt x="50" y="77"/>
                    <a:pt x="50" y="77"/>
                  </a:cubicBezTo>
                  <a:cubicBezTo>
                    <a:pt x="52" y="79"/>
                    <a:pt x="52" y="82"/>
                    <a:pt x="54" y="84"/>
                  </a:cubicBezTo>
                  <a:cubicBezTo>
                    <a:pt x="56" y="88"/>
                    <a:pt x="57" y="91"/>
                    <a:pt x="61" y="95"/>
                  </a:cubicBezTo>
                  <a:cubicBezTo>
                    <a:pt x="60" y="95"/>
                    <a:pt x="60" y="95"/>
                    <a:pt x="60" y="95"/>
                  </a:cubicBezTo>
                  <a:cubicBezTo>
                    <a:pt x="62" y="96"/>
                    <a:pt x="61" y="98"/>
                    <a:pt x="63" y="98"/>
                  </a:cubicBezTo>
                  <a:cubicBezTo>
                    <a:pt x="63" y="98"/>
                    <a:pt x="64" y="99"/>
                    <a:pt x="63" y="99"/>
                  </a:cubicBezTo>
                  <a:cubicBezTo>
                    <a:pt x="64" y="100"/>
                    <a:pt x="64" y="103"/>
                    <a:pt x="65" y="103"/>
                  </a:cubicBezTo>
                  <a:cubicBezTo>
                    <a:pt x="64" y="103"/>
                    <a:pt x="64" y="103"/>
                    <a:pt x="64" y="103"/>
                  </a:cubicBezTo>
                  <a:cubicBezTo>
                    <a:pt x="65" y="104"/>
                    <a:pt x="66" y="105"/>
                    <a:pt x="66" y="107"/>
                  </a:cubicBezTo>
                  <a:cubicBezTo>
                    <a:pt x="66" y="107"/>
                    <a:pt x="66" y="106"/>
                    <a:pt x="66" y="107"/>
                  </a:cubicBezTo>
                  <a:cubicBezTo>
                    <a:pt x="66" y="107"/>
                    <a:pt x="67" y="107"/>
                    <a:pt x="67" y="108"/>
                  </a:cubicBezTo>
                  <a:cubicBezTo>
                    <a:pt x="67" y="109"/>
                    <a:pt x="67" y="108"/>
                    <a:pt x="67" y="108"/>
                  </a:cubicBezTo>
                  <a:cubicBezTo>
                    <a:pt x="70" y="111"/>
                    <a:pt x="71" y="114"/>
                    <a:pt x="73" y="117"/>
                  </a:cubicBezTo>
                  <a:cubicBezTo>
                    <a:pt x="74" y="119"/>
                    <a:pt x="72" y="118"/>
                    <a:pt x="74" y="119"/>
                  </a:cubicBezTo>
                  <a:cubicBezTo>
                    <a:pt x="73" y="119"/>
                    <a:pt x="74" y="119"/>
                    <a:pt x="74" y="119"/>
                  </a:cubicBezTo>
                  <a:cubicBezTo>
                    <a:pt x="75" y="121"/>
                    <a:pt x="73" y="122"/>
                    <a:pt x="74" y="122"/>
                  </a:cubicBezTo>
                  <a:cubicBezTo>
                    <a:pt x="75" y="122"/>
                    <a:pt x="75" y="122"/>
                    <a:pt x="75" y="122"/>
                  </a:cubicBezTo>
                  <a:cubicBezTo>
                    <a:pt x="76" y="123"/>
                    <a:pt x="75" y="123"/>
                    <a:pt x="76" y="124"/>
                  </a:cubicBezTo>
                  <a:cubicBezTo>
                    <a:pt x="76" y="124"/>
                    <a:pt x="76" y="124"/>
                    <a:pt x="76" y="124"/>
                  </a:cubicBezTo>
                  <a:cubicBezTo>
                    <a:pt x="78" y="125"/>
                    <a:pt x="78" y="127"/>
                    <a:pt x="80" y="128"/>
                  </a:cubicBezTo>
                  <a:cubicBezTo>
                    <a:pt x="84" y="135"/>
                    <a:pt x="89" y="142"/>
                    <a:pt x="92" y="149"/>
                  </a:cubicBezTo>
                  <a:cubicBezTo>
                    <a:pt x="97" y="155"/>
                    <a:pt x="101" y="162"/>
                    <a:pt x="105" y="169"/>
                  </a:cubicBezTo>
                  <a:cubicBezTo>
                    <a:pt x="105" y="171"/>
                    <a:pt x="105" y="171"/>
                    <a:pt x="106" y="172"/>
                  </a:cubicBezTo>
                  <a:cubicBezTo>
                    <a:pt x="106" y="172"/>
                    <a:pt x="106" y="172"/>
                    <a:pt x="106" y="173"/>
                  </a:cubicBezTo>
                  <a:cubicBezTo>
                    <a:pt x="107" y="172"/>
                    <a:pt x="107" y="175"/>
                    <a:pt x="108" y="175"/>
                  </a:cubicBezTo>
                  <a:cubicBezTo>
                    <a:pt x="109" y="177"/>
                    <a:pt x="111" y="179"/>
                    <a:pt x="112" y="181"/>
                  </a:cubicBezTo>
                  <a:cubicBezTo>
                    <a:pt x="112" y="181"/>
                    <a:pt x="111" y="181"/>
                    <a:pt x="112" y="182"/>
                  </a:cubicBezTo>
                  <a:cubicBezTo>
                    <a:pt x="112" y="182"/>
                    <a:pt x="112" y="182"/>
                    <a:pt x="112" y="182"/>
                  </a:cubicBezTo>
                  <a:cubicBezTo>
                    <a:pt x="112" y="182"/>
                    <a:pt x="112" y="182"/>
                    <a:pt x="112" y="182"/>
                  </a:cubicBezTo>
                  <a:cubicBezTo>
                    <a:pt x="113" y="182"/>
                    <a:pt x="113" y="184"/>
                    <a:pt x="113" y="182"/>
                  </a:cubicBezTo>
                  <a:cubicBezTo>
                    <a:pt x="118" y="189"/>
                    <a:pt x="119" y="196"/>
                    <a:pt x="124" y="203"/>
                  </a:cubicBezTo>
                  <a:cubicBezTo>
                    <a:pt x="124" y="204"/>
                    <a:pt x="126" y="206"/>
                    <a:pt x="127" y="208"/>
                  </a:cubicBezTo>
                  <a:cubicBezTo>
                    <a:pt x="130" y="213"/>
                    <a:pt x="131" y="217"/>
                    <a:pt x="135" y="223"/>
                  </a:cubicBezTo>
                  <a:cubicBezTo>
                    <a:pt x="135" y="223"/>
                    <a:pt x="133" y="224"/>
                    <a:pt x="131" y="222"/>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 name="Google Shape;344;p199"/>
            <p:cNvSpPr/>
            <p:nvPr/>
          </p:nvSpPr>
          <p:spPr>
            <a:xfrm>
              <a:off x="3289" y="1625"/>
              <a:ext cx="305" cy="517"/>
            </a:xfrm>
            <a:custGeom>
              <a:avLst/>
              <a:gdLst/>
              <a:ahLst/>
              <a:cxnLst/>
              <a:rect l="l" t="t" r="r" b="b"/>
              <a:pathLst>
                <a:path w="129" h="219" extrusionOk="0">
                  <a:moveTo>
                    <a:pt x="126" y="217"/>
                  </a:moveTo>
                  <a:cubicBezTo>
                    <a:pt x="122" y="215"/>
                    <a:pt x="122" y="210"/>
                    <a:pt x="119" y="208"/>
                  </a:cubicBezTo>
                  <a:cubicBezTo>
                    <a:pt x="119" y="208"/>
                    <a:pt x="120" y="208"/>
                    <a:pt x="120" y="207"/>
                  </a:cubicBezTo>
                  <a:cubicBezTo>
                    <a:pt x="117" y="206"/>
                    <a:pt x="115" y="201"/>
                    <a:pt x="114" y="197"/>
                  </a:cubicBezTo>
                  <a:cubicBezTo>
                    <a:pt x="114" y="197"/>
                    <a:pt x="114" y="197"/>
                    <a:pt x="114" y="197"/>
                  </a:cubicBezTo>
                  <a:cubicBezTo>
                    <a:pt x="114" y="196"/>
                    <a:pt x="113" y="196"/>
                    <a:pt x="112" y="195"/>
                  </a:cubicBezTo>
                  <a:cubicBezTo>
                    <a:pt x="113" y="195"/>
                    <a:pt x="113" y="195"/>
                    <a:pt x="113" y="195"/>
                  </a:cubicBezTo>
                  <a:cubicBezTo>
                    <a:pt x="112" y="195"/>
                    <a:pt x="112" y="193"/>
                    <a:pt x="111" y="193"/>
                  </a:cubicBezTo>
                  <a:cubicBezTo>
                    <a:pt x="111" y="193"/>
                    <a:pt x="112" y="193"/>
                    <a:pt x="112" y="192"/>
                  </a:cubicBezTo>
                  <a:cubicBezTo>
                    <a:pt x="111" y="192"/>
                    <a:pt x="111" y="192"/>
                    <a:pt x="111" y="192"/>
                  </a:cubicBezTo>
                  <a:cubicBezTo>
                    <a:pt x="109" y="192"/>
                    <a:pt x="109" y="189"/>
                    <a:pt x="109" y="188"/>
                  </a:cubicBezTo>
                  <a:cubicBezTo>
                    <a:pt x="109" y="188"/>
                    <a:pt x="109" y="188"/>
                    <a:pt x="109" y="188"/>
                  </a:cubicBezTo>
                  <a:cubicBezTo>
                    <a:pt x="106" y="187"/>
                    <a:pt x="104" y="183"/>
                    <a:pt x="102" y="180"/>
                  </a:cubicBezTo>
                  <a:cubicBezTo>
                    <a:pt x="103" y="180"/>
                    <a:pt x="103" y="180"/>
                    <a:pt x="103" y="180"/>
                  </a:cubicBezTo>
                  <a:cubicBezTo>
                    <a:pt x="103" y="180"/>
                    <a:pt x="102" y="180"/>
                    <a:pt x="102" y="180"/>
                  </a:cubicBezTo>
                  <a:cubicBezTo>
                    <a:pt x="102" y="179"/>
                    <a:pt x="101" y="179"/>
                    <a:pt x="101" y="178"/>
                  </a:cubicBezTo>
                  <a:cubicBezTo>
                    <a:pt x="101" y="178"/>
                    <a:pt x="101" y="178"/>
                    <a:pt x="101" y="178"/>
                  </a:cubicBezTo>
                  <a:cubicBezTo>
                    <a:pt x="100" y="177"/>
                    <a:pt x="101" y="177"/>
                    <a:pt x="100" y="176"/>
                  </a:cubicBezTo>
                  <a:cubicBezTo>
                    <a:pt x="100" y="176"/>
                    <a:pt x="100" y="176"/>
                    <a:pt x="100" y="176"/>
                  </a:cubicBezTo>
                  <a:cubicBezTo>
                    <a:pt x="99" y="176"/>
                    <a:pt x="100" y="174"/>
                    <a:pt x="99" y="174"/>
                  </a:cubicBezTo>
                  <a:cubicBezTo>
                    <a:pt x="99" y="174"/>
                    <a:pt x="99" y="174"/>
                    <a:pt x="99" y="174"/>
                  </a:cubicBezTo>
                  <a:cubicBezTo>
                    <a:pt x="99" y="173"/>
                    <a:pt x="99" y="173"/>
                    <a:pt x="99" y="173"/>
                  </a:cubicBezTo>
                  <a:cubicBezTo>
                    <a:pt x="99" y="173"/>
                    <a:pt x="99" y="173"/>
                    <a:pt x="99" y="173"/>
                  </a:cubicBezTo>
                  <a:cubicBezTo>
                    <a:pt x="97" y="172"/>
                    <a:pt x="97" y="171"/>
                    <a:pt x="96" y="172"/>
                  </a:cubicBezTo>
                  <a:cubicBezTo>
                    <a:pt x="97" y="171"/>
                    <a:pt x="97" y="172"/>
                    <a:pt x="97" y="171"/>
                  </a:cubicBezTo>
                  <a:cubicBezTo>
                    <a:pt x="96" y="168"/>
                    <a:pt x="94" y="164"/>
                    <a:pt x="92" y="161"/>
                  </a:cubicBezTo>
                  <a:cubicBezTo>
                    <a:pt x="92" y="160"/>
                    <a:pt x="92" y="160"/>
                    <a:pt x="92" y="160"/>
                  </a:cubicBezTo>
                  <a:cubicBezTo>
                    <a:pt x="91" y="160"/>
                    <a:pt x="91" y="159"/>
                    <a:pt x="90" y="159"/>
                  </a:cubicBezTo>
                  <a:cubicBezTo>
                    <a:pt x="90" y="159"/>
                    <a:pt x="91" y="159"/>
                    <a:pt x="90" y="159"/>
                  </a:cubicBezTo>
                  <a:cubicBezTo>
                    <a:pt x="90" y="157"/>
                    <a:pt x="89" y="157"/>
                    <a:pt x="89" y="157"/>
                  </a:cubicBezTo>
                  <a:cubicBezTo>
                    <a:pt x="90" y="157"/>
                    <a:pt x="90" y="157"/>
                    <a:pt x="90" y="156"/>
                  </a:cubicBezTo>
                  <a:cubicBezTo>
                    <a:pt x="89" y="156"/>
                    <a:pt x="89" y="155"/>
                    <a:pt x="88" y="155"/>
                  </a:cubicBezTo>
                  <a:cubicBezTo>
                    <a:pt x="89" y="155"/>
                    <a:pt x="89" y="155"/>
                    <a:pt x="89" y="155"/>
                  </a:cubicBezTo>
                  <a:cubicBezTo>
                    <a:pt x="88" y="154"/>
                    <a:pt x="88" y="154"/>
                    <a:pt x="87" y="154"/>
                  </a:cubicBezTo>
                  <a:cubicBezTo>
                    <a:pt x="88" y="154"/>
                    <a:pt x="88" y="154"/>
                    <a:pt x="88" y="154"/>
                  </a:cubicBezTo>
                  <a:cubicBezTo>
                    <a:pt x="88" y="152"/>
                    <a:pt x="87" y="154"/>
                    <a:pt x="86" y="153"/>
                  </a:cubicBezTo>
                  <a:cubicBezTo>
                    <a:pt x="87" y="153"/>
                    <a:pt x="87" y="153"/>
                    <a:pt x="87" y="153"/>
                  </a:cubicBezTo>
                  <a:cubicBezTo>
                    <a:pt x="86" y="152"/>
                    <a:pt x="85" y="151"/>
                    <a:pt x="84" y="150"/>
                  </a:cubicBezTo>
                  <a:cubicBezTo>
                    <a:pt x="85" y="150"/>
                    <a:pt x="85" y="150"/>
                    <a:pt x="85" y="150"/>
                  </a:cubicBezTo>
                  <a:cubicBezTo>
                    <a:pt x="84" y="149"/>
                    <a:pt x="84" y="147"/>
                    <a:pt x="83" y="147"/>
                  </a:cubicBezTo>
                  <a:cubicBezTo>
                    <a:pt x="83" y="146"/>
                    <a:pt x="84" y="146"/>
                    <a:pt x="83" y="145"/>
                  </a:cubicBezTo>
                  <a:cubicBezTo>
                    <a:pt x="82" y="146"/>
                    <a:pt x="82" y="144"/>
                    <a:pt x="82" y="145"/>
                  </a:cubicBezTo>
                  <a:cubicBezTo>
                    <a:pt x="82" y="144"/>
                    <a:pt x="81" y="142"/>
                    <a:pt x="81" y="142"/>
                  </a:cubicBezTo>
                  <a:cubicBezTo>
                    <a:pt x="81" y="142"/>
                    <a:pt x="81" y="141"/>
                    <a:pt x="82" y="142"/>
                  </a:cubicBezTo>
                  <a:cubicBezTo>
                    <a:pt x="82" y="141"/>
                    <a:pt x="82" y="141"/>
                    <a:pt x="82" y="141"/>
                  </a:cubicBezTo>
                  <a:cubicBezTo>
                    <a:pt x="82" y="141"/>
                    <a:pt x="82" y="141"/>
                    <a:pt x="82" y="141"/>
                  </a:cubicBezTo>
                  <a:cubicBezTo>
                    <a:pt x="82" y="141"/>
                    <a:pt x="81" y="140"/>
                    <a:pt x="81" y="139"/>
                  </a:cubicBezTo>
                  <a:cubicBezTo>
                    <a:pt x="79" y="139"/>
                    <a:pt x="78" y="139"/>
                    <a:pt x="77" y="138"/>
                  </a:cubicBezTo>
                  <a:cubicBezTo>
                    <a:pt x="78" y="138"/>
                    <a:pt x="78" y="137"/>
                    <a:pt x="78" y="137"/>
                  </a:cubicBezTo>
                  <a:cubicBezTo>
                    <a:pt x="76" y="137"/>
                    <a:pt x="76" y="137"/>
                    <a:pt x="76" y="137"/>
                  </a:cubicBezTo>
                  <a:cubicBezTo>
                    <a:pt x="76" y="136"/>
                    <a:pt x="77" y="136"/>
                    <a:pt x="76" y="136"/>
                  </a:cubicBezTo>
                  <a:cubicBezTo>
                    <a:pt x="76" y="136"/>
                    <a:pt x="76" y="136"/>
                    <a:pt x="76" y="136"/>
                  </a:cubicBezTo>
                  <a:cubicBezTo>
                    <a:pt x="76" y="135"/>
                    <a:pt x="75" y="134"/>
                    <a:pt x="76" y="134"/>
                  </a:cubicBezTo>
                  <a:cubicBezTo>
                    <a:pt x="76" y="134"/>
                    <a:pt x="76" y="134"/>
                    <a:pt x="76" y="134"/>
                  </a:cubicBezTo>
                  <a:cubicBezTo>
                    <a:pt x="76" y="134"/>
                    <a:pt x="76" y="134"/>
                    <a:pt x="75" y="133"/>
                  </a:cubicBezTo>
                  <a:cubicBezTo>
                    <a:pt x="75" y="133"/>
                    <a:pt x="75" y="133"/>
                    <a:pt x="75" y="133"/>
                  </a:cubicBezTo>
                  <a:cubicBezTo>
                    <a:pt x="75" y="133"/>
                    <a:pt x="74" y="132"/>
                    <a:pt x="74" y="133"/>
                  </a:cubicBezTo>
                  <a:cubicBezTo>
                    <a:pt x="74" y="133"/>
                    <a:pt x="75" y="132"/>
                    <a:pt x="75" y="133"/>
                  </a:cubicBezTo>
                  <a:cubicBezTo>
                    <a:pt x="74" y="133"/>
                    <a:pt x="73" y="132"/>
                    <a:pt x="73" y="132"/>
                  </a:cubicBezTo>
                  <a:cubicBezTo>
                    <a:pt x="73" y="132"/>
                    <a:pt x="73" y="132"/>
                    <a:pt x="74" y="132"/>
                  </a:cubicBezTo>
                  <a:cubicBezTo>
                    <a:pt x="73" y="130"/>
                    <a:pt x="72" y="129"/>
                    <a:pt x="70" y="128"/>
                  </a:cubicBezTo>
                  <a:cubicBezTo>
                    <a:pt x="70" y="128"/>
                    <a:pt x="72" y="128"/>
                    <a:pt x="72" y="129"/>
                  </a:cubicBezTo>
                  <a:cubicBezTo>
                    <a:pt x="72" y="127"/>
                    <a:pt x="69" y="127"/>
                    <a:pt x="69" y="126"/>
                  </a:cubicBezTo>
                  <a:cubicBezTo>
                    <a:pt x="69" y="126"/>
                    <a:pt x="69" y="126"/>
                    <a:pt x="69" y="126"/>
                  </a:cubicBezTo>
                  <a:cubicBezTo>
                    <a:pt x="69" y="125"/>
                    <a:pt x="69" y="125"/>
                    <a:pt x="69" y="125"/>
                  </a:cubicBezTo>
                  <a:cubicBezTo>
                    <a:pt x="69" y="125"/>
                    <a:pt x="69" y="124"/>
                    <a:pt x="68" y="124"/>
                  </a:cubicBezTo>
                  <a:cubicBezTo>
                    <a:pt x="68" y="124"/>
                    <a:pt x="68" y="124"/>
                    <a:pt x="69" y="124"/>
                  </a:cubicBezTo>
                  <a:cubicBezTo>
                    <a:pt x="68" y="124"/>
                    <a:pt x="66" y="121"/>
                    <a:pt x="66" y="120"/>
                  </a:cubicBezTo>
                  <a:cubicBezTo>
                    <a:pt x="66" y="120"/>
                    <a:pt x="65" y="120"/>
                    <a:pt x="64" y="119"/>
                  </a:cubicBezTo>
                  <a:cubicBezTo>
                    <a:pt x="65" y="119"/>
                    <a:pt x="65" y="119"/>
                    <a:pt x="65" y="119"/>
                  </a:cubicBezTo>
                  <a:cubicBezTo>
                    <a:pt x="65" y="119"/>
                    <a:pt x="64" y="118"/>
                    <a:pt x="65" y="118"/>
                  </a:cubicBezTo>
                  <a:cubicBezTo>
                    <a:pt x="64" y="117"/>
                    <a:pt x="67" y="120"/>
                    <a:pt x="66" y="119"/>
                  </a:cubicBezTo>
                  <a:cubicBezTo>
                    <a:pt x="66" y="119"/>
                    <a:pt x="64" y="119"/>
                    <a:pt x="65" y="118"/>
                  </a:cubicBezTo>
                  <a:cubicBezTo>
                    <a:pt x="64" y="117"/>
                    <a:pt x="64" y="117"/>
                    <a:pt x="64" y="117"/>
                  </a:cubicBezTo>
                  <a:cubicBezTo>
                    <a:pt x="64" y="117"/>
                    <a:pt x="65" y="117"/>
                    <a:pt x="65" y="116"/>
                  </a:cubicBezTo>
                  <a:cubicBezTo>
                    <a:pt x="64" y="115"/>
                    <a:pt x="64" y="116"/>
                    <a:pt x="64" y="115"/>
                  </a:cubicBezTo>
                  <a:cubicBezTo>
                    <a:pt x="63" y="115"/>
                    <a:pt x="63" y="115"/>
                    <a:pt x="63" y="115"/>
                  </a:cubicBezTo>
                  <a:cubicBezTo>
                    <a:pt x="63" y="115"/>
                    <a:pt x="63" y="114"/>
                    <a:pt x="62" y="115"/>
                  </a:cubicBezTo>
                  <a:cubicBezTo>
                    <a:pt x="63" y="115"/>
                    <a:pt x="61" y="114"/>
                    <a:pt x="62" y="114"/>
                  </a:cubicBezTo>
                  <a:cubicBezTo>
                    <a:pt x="63" y="114"/>
                    <a:pt x="63" y="114"/>
                    <a:pt x="63" y="114"/>
                  </a:cubicBezTo>
                  <a:cubicBezTo>
                    <a:pt x="63" y="114"/>
                    <a:pt x="62" y="114"/>
                    <a:pt x="61" y="114"/>
                  </a:cubicBezTo>
                  <a:cubicBezTo>
                    <a:pt x="61" y="114"/>
                    <a:pt x="62" y="114"/>
                    <a:pt x="62" y="112"/>
                  </a:cubicBezTo>
                  <a:cubicBezTo>
                    <a:pt x="61" y="114"/>
                    <a:pt x="61" y="112"/>
                    <a:pt x="60" y="111"/>
                  </a:cubicBezTo>
                  <a:cubicBezTo>
                    <a:pt x="60" y="110"/>
                    <a:pt x="59" y="109"/>
                    <a:pt x="59" y="109"/>
                  </a:cubicBezTo>
                  <a:cubicBezTo>
                    <a:pt x="59" y="108"/>
                    <a:pt x="58" y="108"/>
                    <a:pt x="58" y="107"/>
                  </a:cubicBezTo>
                  <a:cubicBezTo>
                    <a:pt x="58" y="107"/>
                    <a:pt x="58" y="107"/>
                    <a:pt x="58" y="107"/>
                  </a:cubicBezTo>
                  <a:cubicBezTo>
                    <a:pt x="58" y="107"/>
                    <a:pt x="58" y="107"/>
                    <a:pt x="58" y="107"/>
                  </a:cubicBezTo>
                  <a:cubicBezTo>
                    <a:pt x="58" y="107"/>
                    <a:pt x="58" y="106"/>
                    <a:pt x="58" y="105"/>
                  </a:cubicBezTo>
                  <a:cubicBezTo>
                    <a:pt x="57" y="105"/>
                    <a:pt x="57" y="105"/>
                    <a:pt x="56" y="106"/>
                  </a:cubicBezTo>
                  <a:cubicBezTo>
                    <a:pt x="57" y="103"/>
                    <a:pt x="56" y="103"/>
                    <a:pt x="56" y="102"/>
                  </a:cubicBezTo>
                  <a:cubicBezTo>
                    <a:pt x="56" y="102"/>
                    <a:pt x="56" y="103"/>
                    <a:pt x="56" y="102"/>
                  </a:cubicBezTo>
                  <a:cubicBezTo>
                    <a:pt x="57" y="101"/>
                    <a:pt x="56" y="101"/>
                    <a:pt x="56" y="100"/>
                  </a:cubicBezTo>
                  <a:cubicBezTo>
                    <a:pt x="55" y="101"/>
                    <a:pt x="55" y="101"/>
                    <a:pt x="55" y="101"/>
                  </a:cubicBezTo>
                  <a:cubicBezTo>
                    <a:pt x="55" y="100"/>
                    <a:pt x="54" y="100"/>
                    <a:pt x="55" y="100"/>
                  </a:cubicBezTo>
                  <a:cubicBezTo>
                    <a:pt x="54" y="100"/>
                    <a:pt x="54" y="99"/>
                    <a:pt x="54" y="100"/>
                  </a:cubicBezTo>
                  <a:cubicBezTo>
                    <a:pt x="52" y="98"/>
                    <a:pt x="50" y="96"/>
                    <a:pt x="51" y="93"/>
                  </a:cubicBezTo>
                  <a:cubicBezTo>
                    <a:pt x="51" y="93"/>
                    <a:pt x="51" y="93"/>
                    <a:pt x="50" y="93"/>
                  </a:cubicBezTo>
                  <a:cubicBezTo>
                    <a:pt x="50" y="94"/>
                    <a:pt x="51" y="93"/>
                    <a:pt x="51" y="94"/>
                  </a:cubicBezTo>
                  <a:cubicBezTo>
                    <a:pt x="50" y="93"/>
                    <a:pt x="50" y="94"/>
                    <a:pt x="50" y="94"/>
                  </a:cubicBezTo>
                  <a:cubicBezTo>
                    <a:pt x="50" y="93"/>
                    <a:pt x="50" y="93"/>
                    <a:pt x="51" y="93"/>
                  </a:cubicBezTo>
                  <a:cubicBezTo>
                    <a:pt x="51" y="92"/>
                    <a:pt x="49" y="93"/>
                    <a:pt x="49" y="92"/>
                  </a:cubicBezTo>
                  <a:cubicBezTo>
                    <a:pt x="49" y="92"/>
                    <a:pt x="49" y="92"/>
                    <a:pt x="49" y="91"/>
                  </a:cubicBezTo>
                  <a:cubicBezTo>
                    <a:pt x="49" y="91"/>
                    <a:pt x="49" y="91"/>
                    <a:pt x="49" y="91"/>
                  </a:cubicBezTo>
                  <a:cubicBezTo>
                    <a:pt x="48" y="90"/>
                    <a:pt x="49" y="90"/>
                    <a:pt x="49" y="90"/>
                  </a:cubicBezTo>
                  <a:cubicBezTo>
                    <a:pt x="49" y="89"/>
                    <a:pt x="49" y="89"/>
                    <a:pt x="48" y="89"/>
                  </a:cubicBezTo>
                  <a:cubicBezTo>
                    <a:pt x="49" y="88"/>
                    <a:pt x="49" y="88"/>
                    <a:pt x="49" y="88"/>
                  </a:cubicBezTo>
                  <a:cubicBezTo>
                    <a:pt x="48" y="88"/>
                    <a:pt x="48" y="87"/>
                    <a:pt x="48" y="87"/>
                  </a:cubicBezTo>
                  <a:cubicBezTo>
                    <a:pt x="48" y="87"/>
                    <a:pt x="48" y="87"/>
                    <a:pt x="48" y="87"/>
                  </a:cubicBezTo>
                  <a:cubicBezTo>
                    <a:pt x="48" y="87"/>
                    <a:pt x="48" y="87"/>
                    <a:pt x="48" y="87"/>
                  </a:cubicBezTo>
                  <a:cubicBezTo>
                    <a:pt x="47" y="87"/>
                    <a:pt x="48" y="87"/>
                    <a:pt x="48" y="88"/>
                  </a:cubicBezTo>
                  <a:cubicBezTo>
                    <a:pt x="47" y="88"/>
                    <a:pt x="47" y="87"/>
                    <a:pt x="47" y="87"/>
                  </a:cubicBezTo>
                  <a:cubicBezTo>
                    <a:pt x="47" y="87"/>
                    <a:pt x="47" y="86"/>
                    <a:pt x="46" y="86"/>
                  </a:cubicBezTo>
                  <a:cubicBezTo>
                    <a:pt x="46" y="85"/>
                    <a:pt x="46" y="86"/>
                    <a:pt x="46" y="85"/>
                  </a:cubicBezTo>
                  <a:cubicBezTo>
                    <a:pt x="46" y="85"/>
                    <a:pt x="45" y="85"/>
                    <a:pt x="46" y="85"/>
                  </a:cubicBezTo>
                  <a:cubicBezTo>
                    <a:pt x="46" y="85"/>
                    <a:pt x="46" y="85"/>
                    <a:pt x="46" y="85"/>
                  </a:cubicBezTo>
                  <a:cubicBezTo>
                    <a:pt x="46" y="85"/>
                    <a:pt x="47" y="85"/>
                    <a:pt x="46" y="84"/>
                  </a:cubicBezTo>
                  <a:cubicBezTo>
                    <a:pt x="46" y="84"/>
                    <a:pt x="45" y="85"/>
                    <a:pt x="45" y="84"/>
                  </a:cubicBezTo>
                  <a:cubicBezTo>
                    <a:pt x="45" y="84"/>
                    <a:pt x="45" y="84"/>
                    <a:pt x="46" y="84"/>
                  </a:cubicBezTo>
                  <a:cubicBezTo>
                    <a:pt x="45" y="83"/>
                    <a:pt x="45" y="83"/>
                    <a:pt x="45" y="83"/>
                  </a:cubicBezTo>
                  <a:cubicBezTo>
                    <a:pt x="45" y="84"/>
                    <a:pt x="45" y="84"/>
                    <a:pt x="45" y="84"/>
                  </a:cubicBezTo>
                  <a:cubicBezTo>
                    <a:pt x="45" y="83"/>
                    <a:pt x="45" y="83"/>
                    <a:pt x="45" y="83"/>
                  </a:cubicBezTo>
                  <a:cubicBezTo>
                    <a:pt x="43" y="82"/>
                    <a:pt x="43" y="82"/>
                    <a:pt x="43" y="82"/>
                  </a:cubicBezTo>
                  <a:cubicBezTo>
                    <a:pt x="42" y="82"/>
                    <a:pt x="43" y="81"/>
                    <a:pt x="42" y="81"/>
                  </a:cubicBezTo>
                  <a:cubicBezTo>
                    <a:pt x="42" y="81"/>
                    <a:pt x="42" y="81"/>
                    <a:pt x="42" y="81"/>
                  </a:cubicBezTo>
                  <a:cubicBezTo>
                    <a:pt x="43" y="80"/>
                    <a:pt x="42" y="80"/>
                    <a:pt x="42" y="80"/>
                  </a:cubicBezTo>
                  <a:cubicBezTo>
                    <a:pt x="42" y="80"/>
                    <a:pt x="42" y="80"/>
                    <a:pt x="42" y="80"/>
                  </a:cubicBezTo>
                  <a:cubicBezTo>
                    <a:pt x="42" y="80"/>
                    <a:pt x="42" y="80"/>
                    <a:pt x="42" y="80"/>
                  </a:cubicBezTo>
                  <a:cubicBezTo>
                    <a:pt x="42" y="79"/>
                    <a:pt x="42" y="79"/>
                    <a:pt x="42" y="78"/>
                  </a:cubicBezTo>
                  <a:cubicBezTo>
                    <a:pt x="41" y="78"/>
                    <a:pt x="41" y="78"/>
                    <a:pt x="41" y="78"/>
                  </a:cubicBezTo>
                  <a:cubicBezTo>
                    <a:pt x="40" y="76"/>
                    <a:pt x="39" y="75"/>
                    <a:pt x="39" y="74"/>
                  </a:cubicBezTo>
                  <a:cubicBezTo>
                    <a:pt x="39" y="73"/>
                    <a:pt x="39" y="74"/>
                    <a:pt x="38" y="73"/>
                  </a:cubicBezTo>
                  <a:cubicBezTo>
                    <a:pt x="38" y="73"/>
                    <a:pt x="36" y="71"/>
                    <a:pt x="36" y="69"/>
                  </a:cubicBezTo>
                  <a:cubicBezTo>
                    <a:pt x="36" y="70"/>
                    <a:pt x="36" y="69"/>
                    <a:pt x="37" y="69"/>
                  </a:cubicBezTo>
                  <a:cubicBezTo>
                    <a:pt x="36" y="69"/>
                    <a:pt x="37" y="67"/>
                    <a:pt x="36" y="67"/>
                  </a:cubicBezTo>
                  <a:cubicBezTo>
                    <a:pt x="36" y="69"/>
                    <a:pt x="36" y="69"/>
                    <a:pt x="36" y="69"/>
                  </a:cubicBezTo>
                  <a:cubicBezTo>
                    <a:pt x="36" y="69"/>
                    <a:pt x="34" y="67"/>
                    <a:pt x="34" y="66"/>
                  </a:cubicBezTo>
                  <a:cubicBezTo>
                    <a:pt x="34" y="67"/>
                    <a:pt x="34" y="66"/>
                    <a:pt x="33" y="66"/>
                  </a:cubicBezTo>
                  <a:cubicBezTo>
                    <a:pt x="34" y="66"/>
                    <a:pt x="34" y="65"/>
                    <a:pt x="33" y="65"/>
                  </a:cubicBezTo>
                  <a:cubicBezTo>
                    <a:pt x="33" y="65"/>
                    <a:pt x="33" y="65"/>
                    <a:pt x="33" y="65"/>
                  </a:cubicBezTo>
                  <a:cubicBezTo>
                    <a:pt x="33" y="64"/>
                    <a:pt x="33" y="64"/>
                    <a:pt x="33" y="64"/>
                  </a:cubicBezTo>
                  <a:cubicBezTo>
                    <a:pt x="33" y="64"/>
                    <a:pt x="32" y="65"/>
                    <a:pt x="32" y="64"/>
                  </a:cubicBezTo>
                  <a:cubicBezTo>
                    <a:pt x="32" y="64"/>
                    <a:pt x="32" y="64"/>
                    <a:pt x="32" y="63"/>
                  </a:cubicBezTo>
                  <a:cubicBezTo>
                    <a:pt x="32" y="63"/>
                    <a:pt x="31" y="63"/>
                    <a:pt x="31" y="62"/>
                  </a:cubicBezTo>
                  <a:cubicBezTo>
                    <a:pt x="31" y="61"/>
                    <a:pt x="31" y="61"/>
                    <a:pt x="31" y="61"/>
                  </a:cubicBezTo>
                  <a:cubicBezTo>
                    <a:pt x="31" y="61"/>
                    <a:pt x="30" y="60"/>
                    <a:pt x="30" y="61"/>
                  </a:cubicBezTo>
                  <a:cubicBezTo>
                    <a:pt x="30" y="60"/>
                    <a:pt x="30" y="59"/>
                    <a:pt x="30" y="58"/>
                  </a:cubicBezTo>
                  <a:cubicBezTo>
                    <a:pt x="29" y="57"/>
                    <a:pt x="27" y="55"/>
                    <a:pt x="25" y="53"/>
                  </a:cubicBezTo>
                  <a:cubicBezTo>
                    <a:pt x="25" y="53"/>
                    <a:pt x="25" y="53"/>
                    <a:pt x="25" y="53"/>
                  </a:cubicBezTo>
                  <a:cubicBezTo>
                    <a:pt x="25" y="53"/>
                    <a:pt x="25" y="53"/>
                    <a:pt x="25" y="53"/>
                  </a:cubicBezTo>
                  <a:cubicBezTo>
                    <a:pt x="25" y="53"/>
                    <a:pt x="25" y="52"/>
                    <a:pt x="27" y="52"/>
                  </a:cubicBezTo>
                  <a:cubicBezTo>
                    <a:pt x="25" y="50"/>
                    <a:pt x="24" y="52"/>
                    <a:pt x="24" y="50"/>
                  </a:cubicBezTo>
                  <a:cubicBezTo>
                    <a:pt x="24" y="50"/>
                    <a:pt x="24" y="50"/>
                    <a:pt x="24" y="52"/>
                  </a:cubicBezTo>
                  <a:cubicBezTo>
                    <a:pt x="24" y="52"/>
                    <a:pt x="24" y="49"/>
                    <a:pt x="23" y="50"/>
                  </a:cubicBezTo>
                  <a:cubicBezTo>
                    <a:pt x="23" y="49"/>
                    <a:pt x="24" y="49"/>
                    <a:pt x="24" y="49"/>
                  </a:cubicBezTo>
                  <a:cubicBezTo>
                    <a:pt x="23" y="49"/>
                    <a:pt x="23" y="49"/>
                    <a:pt x="23" y="49"/>
                  </a:cubicBezTo>
                  <a:cubicBezTo>
                    <a:pt x="24" y="48"/>
                    <a:pt x="25" y="49"/>
                    <a:pt x="27" y="48"/>
                  </a:cubicBezTo>
                  <a:cubicBezTo>
                    <a:pt x="25" y="48"/>
                    <a:pt x="25" y="48"/>
                    <a:pt x="25" y="48"/>
                  </a:cubicBezTo>
                  <a:cubicBezTo>
                    <a:pt x="27" y="47"/>
                    <a:pt x="28" y="49"/>
                    <a:pt x="27" y="47"/>
                  </a:cubicBezTo>
                  <a:cubicBezTo>
                    <a:pt x="27" y="47"/>
                    <a:pt x="25" y="47"/>
                    <a:pt x="25" y="48"/>
                  </a:cubicBezTo>
                  <a:cubicBezTo>
                    <a:pt x="24" y="47"/>
                    <a:pt x="23" y="48"/>
                    <a:pt x="22" y="47"/>
                  </a:cubicBezTo>
                  <a:cubicBezTo>
                    <a:pt x="23" y="47"/>
                    <a:pt x="23" y="48"/>
                    <a:pt x="23" y="47"/>
                  </a:cubicBezTo>
                  <a:cubicBezTo>
                    <a:pt x="24" y="47"/>
                    <a:pt x="22" y="47"/>
                    <a:pt x="22" y="47"/>
                  </a:cubicBezTo>
                  <a:cubicBezTo>
                    <a:pt x="22" y="47"/>
                    <a:pt x="22" y="47"/>
                    <a:pt x="22" y="47"/>
                  </a:cubicBezTo>
                  <a:cubicBezTo>
                    <a:pt x="22" y="46"/>
                    <a:pt x="22" y="47"/>
                    <a:pt x="22" y="46"/>
                  </a:cubicBezTo>
                  <a:cubicBezTo>
                    <a:pt x="22" y="46"/>
                    <a:pt x="22" y="46"/>
                    <a:pt x="22" y="47"/>
                  </a:cubicBezTo>
                  <a:cubicBezTo>
                    <a:pt x="21" y="47"/>
                    <a:pt x="21" y="46"/>
                    <a:pt x="21" y="46"/>
                  </a:cubicBezTo>
                  <a:cubicBezTo>
                    <a:pt x="21" y="45"/>
                    <a:pt x="22" y="46"/>
                    <a:pt x="22" y="45"/>
                  </a:cubicBezTo>
                  <a:cubicBezTo>
                    <a:pt x="22" y="45"/>
                    <a:pt x="21" y="44"/>
                    <a:pt x="20" y="45"/>
                  </a:cubicBezTo>
                  <a:cubicBezTo>
                    <a:pt x="20" y="44"/>
                    <a:pt x="21" y="44"/>
                    <a:pt x="21" y="44"/>
                  </a:cubicBezTo>
                  <a:cubicBezTo>
                    <a:pt x="21" y="43"/>
                    <a:pt x="19" y="44"/>
                    <a:pt x="20" y="43"/>
                  </a:cubicBezTo>
                  <a:cubicBezTo>
                    <a:pt x="20" y="43"/>
                    <a:pt x="20" y="43"/>
                    <a:pt x="20" y="43"/>
                  </a:cubicBezTo>
                  <a:cubicBezTo>
                    <a:pt x="20" y="42"/>
                    <a:pt x="20" y="42"/>
                    <a:pt x="20" y="42"/>
                  </a:cubicBezTo>
                  <a:cubicBezTo>
                    <a:pt x="20" y="40"/>
                    <a:pt x="18" y="40"/>
                    <a:pt x="19" y="40"/>
                  </a:cubicBezTo>
                  <a:cubicBezTo>
                    <a:pt x="19" y="40"/>
                    <a:pt x="19" y="39"/>
                    <a:pt x="18" y="40"/>
                  </a:cubicBezTo>
                  <a:cubicBezTo>
                    <a:pt x="18" y="40"/>
                    <a:pt x="19" y="40"/>
                    <a:pt x="18" y="40"/>
                  </a:cubicBezTo>
                  <a:cubicBezTo>
                    <a:pt x="19" y="40"/>
                    <a:pt x="18" y="40"/>
                    <a:pt x="16" y="40"/>
                  </a:cubicBezTo>
                  <a:cubicBezTo>
                    <a:pt x="18" y="40"/>
                    <a:pt x="18" y="40"/>
                    <a:pt x="18" y="40"/>
                  </a:cubicBezTo>
                  <a:cubicBezTo>
                    <a:pt x="16" y="40"/>
                    <a:pt x="16" y="39"/>
                    <a:pt x="16" y="39"/>
                  </a:cubicBezTo>
                  <a:cubicBezTo>
                    <a:pt x="16" y="39"/>
                    <a:pt x="16" y="39"/>
                    <a:pt x="16" y="39"/>
                  </a:cubicBezTo>
                  <a:cubicBezTo>
                    <a:pt x="16" y="39"/>
                    <a:pt x="16" y="39"/>
                    <a:pt x="16" y="39"/>
                  </a:cubicBezTo>
                  <a:cubicBezTo>
                    <a:pt x="16" y="38"/>
                    <a:pt x="16" y="38"/>
                    <a:pt x="16" y="38"/>
                  </a:cubicBezTo>
                  <a:cubicBezTo>
                    <a:pt x="16" y="38"/>
                    <a:pt x="16" y="38"/>
                    <a:pt x="16" y="38"/>
                  </a:cubicBezTo>
                  <a:cubicBezTo>
                    <a:pt x="16" y="38"/>
                    <a:pt x="18" y="37"/>
                    <a:pt x="16" y="37"/>
                  </a:cubicBezTo>
                  <a:cubicBezTo>
                    <a:pt x="16" y="37"/>
                    <a:pt x="16" y="37"/>
                    <a:pt x="16" y="37"/>
                  </a:cubicBezTo>
                  <a:cubicBezTo>
                    <a:pt x="15" y="37"/>
                    <a:pt x="16" y="37"/>
                    <a:pt x="15" y="37"/>
                  </a:cubicBezTo>
                  <a:cubicBezTo>
                    <a:pt x="16" y="37"/>
                    <a:pt x="16" y="37"/>
                    <a:pt x="16" y="37"/>
                  </a:cubicBezTo>
                  <a:cubicBezTo>
                    <a:pt x="16" y="37"/>
                    <a:pt x="16" y="36"/>
                    <a:pt x="16" y="35"/>
                  </a:cubicBezTo>
                  <a:cubicBezTo>
                    <a:pt x="16" y="35"/>
                    <a:pt x="15" y="35"/>
                    <a:pt x="15" y="36"/>
                  </a:cubicBezTo>
                  <a:cubicBezTo>
                    <a:pt x="15" y="35"/>
                    <a:pt x="15" y="35"/>
                    <a:pt x="15" y="35"/>
                  </a:cubicBezTo>
                  <a:cubicBezTo>
                    <a:pt x="15" y="34"/>
                    <a:pt x="15" y="35"/>
                    <a:pt x="14" y="35"/>
                  </a:cubicBezTo>
                  <a:cubicBezTo>
                    <a:pt x="14" y="34"/>
                    <a:pt x="14" y="33"/>
                    <a:pt x="14" y="32"/>
                  </a:cubicBezTo>
                  <a:cubicBezTo>
                    <a:pt x="16" y="33"/>
                    <a:pt x="16" y="33"/>
                    <a:pt x="16" y="33"/>
                  </a:cubicBezTo>
                  <a:cubicBezTo>
                    <a:pt x="15" y="32"/>
                    <a:pt x="15" y="32"/>
                    <a:pt x="15" y="32"/>
                  </a:cubicBezTo>
                  <a:cubicBezTo>
                    <a:pt x="16" y="32"/>
                    <a:pt x="16" y="32"/>
                    <a:pt x="16" y="32"/>
                  </a:cubicBezTo>
                  <a:cubicBezTo>
                    <a:pt x="16" y="31"/>
                    <a:pt x="16" y="31"/>
                    <a:pt x="16" y="31"/>
                  </a:cubicBezTo>
                  <a:cubicBezTo>
                    <a:pt x="15" y="32"/>
                    <a:pt x="14" y="31"/>
                    <a:pt x="13" y="32"/>
                  </a:cubicBezTo>
                  <a:cubicBezTo>
                    <a:pt x="12" y="30"/>
                    <a:pt x="15" y="29"/>
                    <a:pt x="13" y="29"/>
                  </a:cubicBezTo>
                  <a:cubicBezTo>
                    <a:pt x="12" y="29"/>
                    <a:pt x="11" y="29"/>
                    <a:pt x="12" y="30"/>
                  </a:cubicBezTo>
                  <a:cubicBezTo>
                    <a:pt x="12" y="29"/>
                    <a:pt x="11" y="30"/>
                    <a:pt x="11" y="29"/>
                  </a:cubicBezTo>
                  <a:cubicBezTo>
                    <a:pt x="12" y="29"/>
                    <a:pt x="11" y="28"/>
                    <a:pt x="12" y="28"/>
                  </a:cubicBezTo>
                  <a:cubicBezTo>
                    <a:pt x="12" y="28"/>
                    <a:pt x="12" y="29"/>
                    <a:pt x="13" y="29"/>
                  </a:cubicBezTo>
                  <a:cubicBezTo>
                    <a:pt x="13" y="28"/>
                    <a:pt x="14" y="28"/>
                    <a:pt x="13" y="28"/>
                  </a:cubicBezTo>
                  <a:cubicBezTo>
                    <a:pt x="13" y="27"/>
                    <a:pt x="12" y="27"/>
                    <a:pt x="12" y="27"/>
                  </a:cubicBezTo>
                  <a:cubicBezTo>
                    <a:pt x="11" y="27"/>
                    <a:pt x="12" y="28"/>
                    <a:pt x="12" y="28"/>
                  </a:cubicBezTo>
                  <a:cubicBezTo>
                    <a:pt x="11" y="27"/>
                    <a:pt x="12" y="26"/>
                    <a:pt x="11" y="26"/>
                  </a:cubicBezTo>
                  <a:cubicBezTo>
                    <a:pt x="11" y="27"/>
                    <a:pt x="11" y="27"/>
                    <a:pt x="10" y="28"/>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9" y="26"/>
                  </a:cubicBezTo>
                  <a:cubicBezTo>
                    <a:pt x="10" y="26"/>
                    <a:pt x="10" y="26"/>
                    <a:pt x="10" y="26"/>
                  </a:cubicBezTo>
                  <a:cubicBezTo>
                    <a:pt x="10" y="26"/>
                    <a:pt x="11" y="25"/>
                    <a:pt x="10" y="23"/>
                  </a:cubicBezTo>
                  <a:cubicBezTo>
                    <a:pt x="9" y="23"/>
                    <a:pt x="9" y="23"/>
                    <a:pt x="9" y="23"/>
                  </a:cubicBezTo>
                  <a:cubicBezTo>
                    <a:pt x="9" y="22"/>
                    <a:pt x="9" y="22"/>
                    <a:pt x="7" y="22"/>
                  </a:cubicBezTo>
                  <a:cubicBezTo>
                    <a:pt x="9" y="21"/>
                    <a:pt x="6" y="20"/>
                    <a:pt x="9" y="21"/>
                  </a:cubicBezTo>
                  <a:cubicBezTo>
                    <a:pt x="7" y="21"/>
                    <a:pt x="9" y="23"/>
                    <a:pt x="9" y="23"/>
                  </a:cubicBezTo>
                  <a:cubicBezTo>
                    <a:pt x="10" y="22"/>
                    <a:pt x="10" y="25"/>
                    <a:pt x="11" y="23"/>
                  </a:cubicBezTo>
                  <a:cubicBezTo>
                    <a:pt x="10" y="23"/>
                    <a:pt x="11" y="22"/>
                    <a:pt x="11" y="22"/>
                  </a:cubicBezTo>
                  <a:cubicBezTo>
                    <a:pt x="11" y="21"/>
                    <a:pt x="11" y="21"/>
                    <a:pt x="11" y="21"/>
                  </a:cubicBezTo>
                  <a:cubicBezTo>
                    <a:pt x="10" y="21"/>
                    <a:pt x="10" y="22"/>
                    <a:pt x="10" y="22"/>
                  </a:cubicBezTo>
                  <a:cubicBezTo>
                    <a:pt x="10" y="21"/>
                    <a:pt x="9" y="20"/>
                    <a:pt x="9" y="20"/>
                  </a:cubicBezTo>
                  <a:cubicBezTo>
                    <a:pt x="9" y="20"/>
                    <a:pt x="9" y="20"/>
                    <a:pt x="9" y="20"/>
                  </a:cubicBezTo>
                  <a:cubicBezTo>
                    <a:pt x="9" y="20"/>
                    <a:pt x="7" y="18"/>
                    <a:pt x="7" y="17"/>
                  </a:cubicBezTo>
                  <a:cubicBezTo>
                    <a:pt x="6" y="18"/>
                    <a:pt x="6" y="16"/>
                    <a:pt x="6" y="17"/>
                  </a:cubicBezTo>
                  <a:cubicBezTo>
                    <a:pt x="6" y="18"/>
                    <a:pt x="5" y="18"/>
                    <a:pt x="5" y="18"/>
                  </a:cubicBezTo>
                  <a:cubicBezTo>
                    <a:pt x="5" y="18"/>
                    <a:pt x="5" y="18"/>
                    <a:pt x="5" y="18"/>
                  </a:cubicBezTo>
                  <a:cubicBezTo>
                    <a:pt x="5" y="18"/>
                    <a:pt x="6" y="17"/>
                    <a:pt x="5" y="17"/>
                  </a:cubicBezTo>
                  <a:cubicBezTo>
                    <a:pt x="5" y="18"/>
                    <a:pt x="6" y="16"/>
                    <a:pt x="6" y="16"/>
                  </a:cubicBezTo>
                  <a:cubicBezTo>
                    <a:pt x="6" y="16"/>
                    <a:pt x="7" y="16"/>
                    <a:pt x="7" y="14"/>
                  </a:cubicBezTo>
                  <a:cubicBezTo>
                    <a:pt x="6" y="14"/>
                    <a:pt x="5" y="13"/>
                    <a:pt x="4" y="13"/>
                  </a:cubicBezTo>
                  <a:cubicBezTo>
                    <a:pt x="4" y="12"/>
                    <a:pt x="3" y="10"/>
                    <a:pt x="3" y="9"/>
                  </a:cubicBezTo>
                  <a:cubicBezTo>
                    <a:pt x="3" y="9"/>
                    <a:pt x="3" y="9"/>
                    <a:pt x="3" y="8"/>
                  </a:cubicBezTo>
                  <a:cubicBezTo>
                    <a:pt x="3" y="7"/>
                    <a:pt x="3" y="9"/>
                    <a:pt x="3" y="8"/>
                  </a:cubicBezTo>
                  <a:cubicBezTo>
                    <a:pt x="3" y="8"/>
                    <a:pt x="3" y="8"/>
                    <a:pt x="3" y="8"/>
                  </a:cubicBezTo>
                  <a:cubicBezTo>
                    <a:pt x="3" y="8"/>
                    <a:pt x="3" y="6"/>
                    <a:pt x="2" y="6"/>
                  </a:cubicBezTo>
                  <a:cubicBezTo>
                    <a:pt x="3" y="6"/>
                    <a:pt x="3" y="6"/>
                    <a:pt x="3" y="6"/>
                  </a:cubicBezTo>
                  <a:cubicBezTo>
                    <a:pt x="2" y="6"/>
                    <a:pt x="2" y="6"/>
                    <a:pt x="2" y="6"/>
                  </a:cubicBezTo>
                  <a:cubicBezTo>
                    <a:pt x="2" y="5"/>
                    <a:pt x="3" y="5"/>
                    <a:pt x="3" y="5"/>
                  </a:cubicBezTo>
                  <a:cubicBezTo>
                    <a:pt x="3" y="4"/>
                    <a:pt x="2" y="4"/>
                    <a:pt x="2" y="4"/>
                  </a:cubicBezTo>
                  <a:cubicBezTo>
                    <a:pt x="1" y="4"/>
                    <a:pt x="1" y="4"/>
                    <a:pt x="1" y="4"/>
                  </a:cubicBezTo>
                  <a:cubicBezTo>
                    <a:pt x="0" y="3"/>
                    <a:pt x="1" y="2"/>
                    <a:pt x="0" y="1"/>
                  </a:cubicBezTo>
                  <a:cubicBezTo>
                    <a:pt x="0" y="1"/>
                    <a:pt x="0" y="1"/>
                    <a:pt x="0" y="1"/>
                  </a:cubicBezTo>
                  <a:cubicBezTo>
                    <a:pt x="0" y="1"/>
                    <a:pt x="0" y="1"/>
                    <a:pt x="0" y="1"/>
                  </a:cubicBezTo>
                  <a:cubicBezTo>
                    <a:pt x="0" y="0"/>
                    <a:pt x="0" y="0"/>
                    <a:pt x="0" y="0"/>
                  </a:cubicBezTo>
                  <a:cubicBezTo>
                    <a:pt x="2" y="1"/>
                    <a:pt x="2" y="1"/>
                    <a:pt x="2" y="1"/>
                  </a:cubicBezTo>
                  <a:cubicBezTo>
                    <a:pt x="2" y="1"/>
                    <a:pt x="1" y="1"/>
                    <a:pt x="0" y="1"/>
                  </a:cubicBezTo>
                  <a:cubicBezTo>
                    <a:pt x="0" y="2"/>
                    <a:pt x="1" y="2"/>
                    <a:pt x="1" y="2"/>
                  </a:cubicBezTo>
                  <a:cubicBezTo>
                    <a:pt x="1" y="2"/>
                    <a:pt x="1" y="2"/>
                    <a:pt x="1" y="2"/>
                  </a:cubicBezTo>
                  <a:cubicBezTo>
                    <a:pt x="1" y="1"/>
                    <a:pt x="2" y="2"/>
                    <a:pt x="2" y="2"/>
                  </a:cubicBezTo>
                  <a:cubicBezTo>
                    <a:pt x="2" y="1"/>
                    <a:pt x="2" y="1"/>
                    <a:pt x="2" y="1"/>
                  </a:cubicBezTo>
                  <a:cubicBezTo>
                    <a:pt x="3" y="2"/>
                    <a:pt x="3" y="2"/>
                    <a:pt x="3" y="3"/>
                  </a:cubicBezTo>
                  <a:cubicBezTo>
                    <a:pt x="3" y="2"/>
                    <a:pt x="3" y="3"/>
                    <a:pt x="3" y="3"/>
                  </a:cubicBezTo>
                  <a:cubicBezTo>
                    <a:pt x="3" y="3"/>
                    <a:pt x="3" y="3"/>
                    <a:pt x="3" y="4"/>
                  </a:cubicBezTo>
                  <a:cubicBezTo>
                    <a:pt x="3" y="5"/>
                    <a:pt x="4" y="5"/>
                    <a:pt x="5" y="6"/>
                  </a:cubicBezTo>
                  <a:cubicBezTo>
                    <a:pt x="4" y="6"/>
                    <a:pt x="3" y="6"/>
                    <a:pt x="3" y="6"/>
                  </a:cubicBezTo>
                  <a:cubicBezTo>
                    <a:pt x="3" y="6"/>
                    <a:pt x="3" y="6"/>
                    <a:pt x="3" y="7"/>
                  </a:cubicBezTo>
                  <a:cubicBezTo>
                    <a:pt x="4" y="7"/>
                    <a:pt x="4" y="7"/>
                    <a:pt x="5" y="7"/>
                  </a:cubicBezTo>
                  <a:cubicBezTo>
                    <a:pt x="5" y="8"/>
                    <a:pt x="5" y="8"/>
                    <a:pt x="5" y="8"/>
                  </a:cubicBezTo>
                  <a:cubicBezTo>
                    <a:pt x="5" y="8"/>
                    <a:pt x="6" y="8"/>
                    <a:pt x="6" y="9"/>
                  </a:cubicBezTo>
                  <a:cubicBezTo>
                    <a:pt x="7" y="10"/>
                    <a:pt x="9" y="12"/>
                    <a:pt x="9" y="13"/>
                  </a:cubicBezTo>
                  <a:cubicBezTo>
                    <a:pt x="9" y="13"/>
                    <a:pt x="9" y="13"/>
                    <a:pt x="9" y="13"/>
                  </a:cubicBezTo>
                  <a:cubicBezTo>
                    <a:pt x="9" y="13"/>
                    <a:pt x="9" y="14"/>
                    <a:pt x="10" y="16"/>
                  </a:cubicBezTo>
                  <a:cubicBezTo>
                    <a:pt x="11" y="18"/>
                    <a:pt x="13" y="19"/>
                    <a:pt x="12" y="20"/>
                  </a:cubicBezTo>
                  <a:cubicBezTo>
                    <a:pt x="14" y="21"/>
                    <a:pt x="16" y="23"/>
                    <a:pt x="16" y="26"/>
                  </a:cubicBezTo>
                  <a:cubicBezTo>
                    <a:pt x="16" y="26"/>
                    <a:pt x="16" y="26"/>
                    <a:pt x="16" y="26"/>
                  </a:cubicBezTo>
                  <a:cubicBezTo>
                    <a:pt x="16" y="26"/>
                    <a:pt x="16" y="26"/>
                    <a:pt x="16" y="27"/>
                  </a:cubicBezTo>
                  <a:cubicBezTo>
                    <a:pt x="16" y="26"/>
                    <a:pt x="16" y="27"/>
                    <a:pt x="18" y="27"/>
                  </a:cubicBezTo>
                  <a:cubicBezTo>
                    <a:pt x="18" y="29"/>
                    <a:pt x="19" y="30"/>
                    <a:pt x="20" y="31"/>
                  </a:cubicBezTo>
                  <a:cubicBezTo>
                    <a:pt x="20" y="31"/>
                    <a:pt x="20" y="31"/>
                    <a:pt x="20" y="31"/>
                  </a:cubicBezTo>
                  <a:cubicBezTo>
                    <a:pt x="21" y="31"/>
                    <a:pt x="21" y="33"/>
                    <a:pt x="22" y="34"/>
                  </a:cubicBezTo>
                  <a:cubicBezTo>
                    <a:pt x="22" y="35"/>
                    <a:pt x="22" y="35"/>
                    <a:pt x="22" y="36"/>
                  </a:cubicBezTo>
                  <a:cubicBezTo>
                    <a:pt x="22" y="36"/>
                    <a:pt x="22" y="36"/>
                    <a:pt x="23" y="37"/>
                  </a:cubicBezTo>
                  <a:cubicBezTo>
                    <a:pt x="24" y="38"/>
                    <a:pt x="24" y="39"/>
                    <a:pt x="24" y="40"/>
                  </a:cubicBezTo>
                  <a:cubicBezTo>
                    <a:pt x="28" y="42"/>
                    <a:pt x="29" y="46"/>
                    <a:pt x="30" y="47"/>
                  </a:cubicBezTo>
                  <a:cubicBezTo>
                    <a:pt x="30" y="48"/>
                    <a:pt x="30" y="48"/>
                    <a:pt x="30" y="48"/>
                  </a:cubicBezTo>
                  <a:cubicBezTo>
                    <a:pt x="33" y="50"/>
                    <a:pt x="34" y="54"/>
                    <a:pt x="36" y="56"/>
                  </a:cubicBezTo>
                  <a:cubicBezTo>
                    <a:pt x="36" y="56"/>
                    <a:pt x="36" y="56"/>
                    <a:pt x="36" y="56"/>
                  </a:cubicBezTo>
                  <a:cubicBezTo>
                    <a:pt x="36" y="57"/>
                    <a:pt x="36" y="58"/>
                    <a:pt x="36" y="57"/>
                  </a:cubicBezTo>
                  <a:cubicBezTo>
                    <a:pt x="37" y="58"/>
                    <a:pt x="38" y="59"/>
                    <a:pt x="37" y="60"/>
                  </a:cubicBezTo>
                  <a:cubicBezTo>
                    <a:pt x="38" y="61"/>
                    <a:pt x="38" y="61"/>
                    <a:pt x="39" y="61"/>
                  </a:cubicBezTo>
                  <a:cubicBezTo>
                    <a:pt x="40" y="63"/>
                    <a:pt x="40" y="64"/>
                    <a:pt x="41" y="65"/>
                  </a:cubicBezTo>
                  <a:cubicBezTo>
                    <a:pt x="41" y="65"/>
                    <a:pt x="41" y="65"/>
                    <a:pt x="41" y="65"/>
                  </a:cubicBezTo>
                  <a:cubicBezTo>
                    <a:pt x="40" y="64"/>
                    <a:pt x="40" y="65"/>
                    <a:pt x="40" y="65"/>
                  </a:cubicBezTo>
                  <a:cubicBezTo>
                    <a:pt x="41" y="66"/>
                    <a:pt x="41" y="67"/>
                    <a:pt x="42" y="66"/>
                  </a:cubicBezTo>
                  <a:cubicBezTo>
                    <a:pt x="42" y="67"/>
                    <a:pt x="45" y="70"/>
                    <a:pt x="45" y="72"/>
                  </a:cubicBezTo>
                  <a:cubicBezTo>
                    <a:pt x="45" y="71"/>
                    <a:pt x="45" y="72"/>
                    <a:pt x="45" y="72"/>
                  </a:cubicBezTo>
                  <a:cubicBezTo>
                    <a:pt x="46" y="73"/>
                    <a:pt x="46" y="74"/>
                    <a:pt x="48" y="75"/>
                  </a:cubicBezTo>
                  <a:cubicBezTo>
                    <a:pt x="47" y="75"/>
                    <a:pt x="47" y="75"/>
                    <a:pt x="47" y="75"/>
                  </a:cubicBezTo>
                  <a:cubicBezTo>
                    <a:pt x="48" y="75"/>
                    <a:pt x="48" y="75"/>
                    <a:pt x="48" y="75"/>
                  </a:cubicBezTo>
                  <a:cubicBezTo>
                    <a:pt x="49" y="78"/>
                    <a:pt x="49" y="80"/>
                    <a:pt x="50" y="82"/>
                  </a:cubicBezTo>
                  <a:cubicBezTo>
                    <a:pt x="54" y="85"/>
                    <a:pt x="56" y="89"/>
                    <a:pt x="57" y="93"/>
                  </a:cubicBezTo>
                  <a:cubicBezTo>
                    <a:pt x="57" y="93"/>
                    <a:pt x="57" y="93"/>
                    <a:pt x="57" y="93"/>
                  </a:cubicBezTo>
                  <a:cubicBezTo>
                    <a:pt x="58" y="93"/>
                    <a:pt x="58" y="96"/>
                    <a:pt x="59" y="96"/>
                  </a:cubicBezTo>
                  <a:cubicBezTo>
                    <a:pt x="59" y="97"/>
                    <a:pt x="60" y="97"/>
                    <a:pt x="59" y="97"/>
                  </a:cubicBezTo>
                  <a:cubicBezTo>
                    <a:pt x="60" y="98"/>
                    <a:pt x="60" y="100"/>
                    <a:pt x="62" y="100"/>
                  </a:cubicBezTo>
                  <a:cubicBezTo>
                    <a:pt x="62" y="100"/>
                    <a:pt x="62" y="100"/>
                    <a:pt x="61" y="100"/>
                  </a:cubicBezTo>
                  <a:cubicBezTo>
                    <a:pt x="62" y="102"/>
                    <a:pt x="63" y="102"/>
                    <a:pt x="63" y="105"/>
                  </a:cubicBezTo>
                  <a:cubicBezTo>
                    <a:pt x="63" y="105"/>
                    <a:pt x="63" y="105"/>
                    <a:pt x="63" y="105"/>
                  </a:cubicBezTo>
                  <a:cubicBezTo>
                    <a:pt x="63" y="106"/>
                    <a:pt x="64" y="106"/>
                    <a:pt x="64" y="106"/>
                  </a:cubicBezTo>
                  <a:cubicBezTo>
                    <a:pt x="64" y="107"/>
                    <a:pt x="64" y="106"/>
                    <a:pt x="64" y="106"/>
                  </a:cubicBezTo>
                  <a:cubicBezTo>
                    <a:pt x="66" y="109"/>
                    <a:pt x="68" y="112"/>
                    <a:pt x="69" y="115"/>
                  </a:cubicBezTo>
                  <a:cubicBezTo>
                    <a:pt x="70" y="117"/>
                    <a:pt x="69" y="116"/>
                    <a:pt x="69" y="117"/>
                  </a:cubicBezTo>
                  <a:cubicBezTo>
                    <a:pt x="70" y="117"/>
                    <a:pt x="70" y="117"/>
                    <a:pt x="70" y="117"/>
                  </a:cubicBezTo>
                  <a:cubicBezTo>
                    <a:pt x="70" y="118"/>
                    <a:pt x="69" y="119"/>
                    <a:pt x="70" y="119"/>
                  </a:cubicBezTo>
                  <a:cubicBezTo>
                    <a:pt x="70" y="119"/>
                    <a:pt x="70" y="119"/>
                    <a:pt x="72" y="119"/>
                  </a:cubicBezTo>
                  <a:cubicBezTo>
                    <a:pt x="72" y="120"/>
                    <a:pt x="72" y="120"/>
                    <a:pt x="73" y="121"/>
                  </a:cubicBezTo>
                  <a:cubicBezTo>
                    <a:pt x="73" y="121"/>
                    <a:pt x="73" y="121"/>
                    <a:pt x="73" y="121"/>
                  </a:cubicBezTo>
                  <a:cubicBezTo>
                    <a:pt x="74" y="123"/>
                    <a:pt x="75" y="125"/>
                    <a:pt x="76" y="125"/>
                  </a:cubicBezTo>
                  <a:cubicBezTo>
                    <a:pt x="81" y="133"/>
                    <a:pt x="84" y="138"/>
                    <a:pt x="89" y="145"/>
                  </a:cubicBezTo>
                  <a:cubicBezTo>
                    <a:pt x="92" y="152"/>
                    <a:pt x="96" y="159"/>
                    <a:pt x="100" y="165"/>
                  </a:cubicBezTo>
                  <a:cubicBezTo>
                    <a:pt x="101" y="168"/>
                    <a:pt x="101" y="168"/>
                    <a:pt x="102" y="169"/>
                  </a:cubicBezTo>
                  <a:cubicBezTo>
                    <a:pt x="102" y="169"/>
                    <a:pt x="102" y="169"/>
                    <a:pt x="102" y="169"/>
                  </a:cubicBezTo>
                  <a:cubicBezTo>
                    <a:pt x="102" y="169"/>
                    <a:pt x="102" y="171"/>
                    <a:pt x="102" y="170"/>
                  </a:cubicBezTo>
                  <a:cubicBezTo>
                    <a:pt x="104" y="173"/>
                    <a:pt x="105" y="174"/>
                    <a:pt x="108" y="178"/>
                  </a:cubicBezTo>
                  <a:cubicBezTo>
                    <a:pt x="106" y="178"/>
                    <a:pt x="106" y="178"/>
                    <a:pt x="106" y="178"/>
                  </a:cubicBezTo>
                  <a:cubicBezTo>
                    <a:pt x="108" y="179"/>
                    <a:pt x="108" y="179"/>
                    <a:pt x="108" y="179"/>
                  </a:cubicBezTo>
                  <a:cubicBezTo>
                    <a:pt x="108" y="179"/>
                    <a:pt x="108" y="179"/>
                    <a:pt x="108" y="179"/>
                  </a:cubicBezTo>
                  <a:cubicBezTo>
                    <a:pt x="109" y="179"/>
                    <a:pt x="109" y="179"/>
                    <a:pt x="109" y="179"/>
                  </a:cubicBezTo>
                  <a:cubicBezTo>
                    <a:pt x="112" y="184"/>
                    <a:pt x="115" y="192"/>
                    <a:pt x="119" y="198"/>
                  </a:cubicBezTo>
                  <a:cubicBezTo>
                    <a:pt x="119" y="200"/>
                    <a:pt x="121" y="201"/>
                    <a:pt x="122" y="204"/>
                  </a:cubicBezTo>
                  <a:cubicBezTo>
                    <a:pt x="123" y="208"/>
                    <a:pt x="126" y="214"/>
                    <a:pt x="129" y="218"/>
                  </a:cubicBezTo>
                  <a:cubicBezTo>
                    <a:pt x="129" y="218"/>
                    <a:pt x="127" y="219"/>
                    <a:pt x="126" y="21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 name="Google Shape;345;p199"/>
            <p:cNvSpPr/>
            <p:nvPr/>
          </p:nvSpPr>
          <p:spPr>
            <a:xfrm>
              <a:off x="3291" y="2277"/>
              <a:ext cx="310" cy="517"/>
            </a:xfrm>
            <a:custGeom>
              <a:avLst/>
              <a:gdLst/>
              <a:ahLst/>
              <a:cxnLst/>
              <a:rect l="l" t="t" r="r" b="b"/>
              <a:pathLst>
                <a:path w="131" h="219" extrusionOk="0">
                  <a:moveTo>
                    <a:pt x="128" y="217"/>
                  </a:moveTo>
                  <a:cubicBezTo>
                    <a:pt x="124" y="216"/>
                    <a:pt x="124" y="211"/>
                    <a:pt x="122" y="209"/>
                  </a:cubicBezTo>
                  <a:cubicBezTo>
                    <a:pt x="121" y="208"/>
                    <a:pt x="123" y="208"/>
                    <a:pt x="122" y="208"/>
                  </a:cubicBezTo>
                  <a:cubicBezTo>
                    <a:pt x="119" y="206"/>
                    <a:pt x="117" y="201"/>
                    <a:pt x="116" y="197"/>
                  </a:cubicBezTo>
                  <a:cubicBezTo>
                    <a:pt x="117" y="197"/>
                    <a:pt x="117" y="197"/>
                    <a:pt x="117" y="197"/>
                  </a:cubicBezTo>
                  <a:cubicBezTo>
                    <a:pt x="116" y="197"/>
                    <a:pt x="115" y="195"/>
                    <a:pt x="115" y="195"/>
                  </a:cubicBezTo>
                  <a:cubicBezTo>
                    <a:pt x="115" y="194"/>
                    <a:pt x="115" y="195"/>
                    <a:pt x="115" y="194"/>
                  </a:cubicBezTo>
                  <a:cubicBezTo>
                    <a:pt x="114" y="194"/>
                    <a:pt x="114" y="194"/>
                    <a:pt x="114" y="194"/>
                  </a:cubicBezTo>
                  <a:cubicBezTo>
                    <a:pt x="114" y="194"/>
                    <a:pt x="114" y="194"/>
                    <a:pt x="114" y="193"/>
                  </a:cubicBezTo>
                  <a:cubicBezTo>
                    <a:pt x="113" y="193"/>
                    <a:pt x="113" y="193"/>
                    <a:pt x="113" y="193"/>
                  </a:cubicBezTo>
                  <a:cubicBezTo>
                    <a:pt x="111" y="193"/>
                    <a:pt x="112" y="190"/>
                    <a:pt x="110" y="189"/>
                  </a:cubicBezTo>
                  <a:cubicBezTo>
                    <a:pt x="111" y="189"/>
                    <a:pt x="111" y="189"/>
                    <a:pt x="111" y="189"/>
                  </a:cubicBezTo>
                  <a:cubicBezTo>
                    <a:pt x="109" y="187"/>
                    <a:pt x="107" y="184"/>
                    <a:pt x="105" y="181"/>
                  </a:cubicBezTo>
                  <a:cubicBezTo>
                    <a:pt x="106" y="181"/>
                    <a:pt x="106" y="181"/>
                    <a:pt x="106" y="181"/>
                  </a:cubicBezTo>
                  <a:cubicBezTo>
                    <a:pt x="105" y="181"/>
                    <a:pt x="104" y="180"/>
                    <a:pt x="104" y="180"/>
                  </a:cubicBezTo>
                  <a:cubicBezTo>
                    <a:pt x="104" y="180"/>
                    <a:pt x="103" y="180"/>
                    <a:pt x="103" y="177"/>
                  </a:cubicBezTo>
                  <a:cubicBezTo>
                    <a:pt x="103" y="177"/>
                    <a:pt x="103" y="177"/>
                    <a:pt x="103" y="177"/>
                  </a:cubicBezTo>
                  <a:cubicBezTo>
                    <a:pt x="103" y="177"/>
                    <a:pt x="103" y="176"/>
                    <a:pt x="102" y="176"/>
                  </a:cubicBezTo>
                  <a:cubicBezTo>
                    <a:pt x="103" y="176"/>
                    <a:pt x="103" y="176"/>
                    <a:pt x="103" y="176"/>
                  </a:cubicBezTo>
                  <a:cubicBezTo>
                    <a:pt x="102" y="176"/>
                    <a:pt x="102" y="174"/>
                    <a:pt x="102" y="174"/>
                  </a:cubicBezTo>
                  <a:cubicBezTo>
                    <a:pt x="102" y="174"/>
                    <a:pt x="102" y="174"/>
                    <a:pt x="102" y="174"/>
                  </a:cubicBezTo>
                  <a:cubicBezTo>
                    <a:pt x="101" y="174"/>
                    <a:pt x="101" y="174"/>
                    <a:pt x="101" y="174"/>
                  </a:cubicBezTo>
                  <a:cubicBezTo>
                    <a:pt x="101" y="174"/>
                    <a:pt x="101" y="174"/>
                    <a:pt x="101" y="174"/>
                  </a:cubicBezTo>
                  <a:cubicBezTo>
                    <a:pt x="100" y="173"/>
                    <a:pt x="100" y="172"/>
                    <a:pt x="100" y="172"/>
                  </a:cubicBezTo>
                  <a:cubicBezTo>
                    <a:pt x="100" y="172"/>
                    <a:pt x="100" y="173"/>
                    <a:pt x="101" y="172"/>
                  </a:cubicBezTo>
                  <a:cubicBezTo>
                    <a:pt x="97" y="168"/>
                    <a:pt x="96" y="165"/>
                    <a:pt x="94" y="162"/>
                  </a:cubicBezTo>
                  <a:cubicBezTo>
                    <a:pt x="94" y="161"/>
                    <a:pt x="94" y="161"/>
                    <a:pt x="94" y="161"/>
                  </a:cubicBezTo>
                  <a:cubicBezTo>
                    <a:pt x="94" y="160"/>
                    <a:pt x="93" y="159"/>
                    <a:pt x="93" y="159"/>
                  </a:cubicBezTo>
                  <a:cubicBezTo>
                    <a:pt x="93" y="159"/>
                    <a:pt x="93" y="159"/>
                    <a:pt x="93" y="158"/>
                  </a:cubicBezTo>
                  <a:cubicBezTo>
                    <a:pt x="93" y="158"/>
                    <a:pt x="92" y="158"/>
                    <a:pt x="92" y="157"/>
                  </a:cubicBezTo>
                  <a:cubicBezTo>
                    <a:pt x="92" y="157"/>
                    <a:pt x="92" y="157"/>
                    <a:pt x="92" y="157"/>
                  </a:cubicBezTo>
                  <a:cubicBezTo>
                    <a:pt x="92" y="157"/>
                    <a:pt x="91" y="156"/>
                    <a:pt x="91" y="155"/>
                  </a:cubicBezTo>
                  <a:cubicBezTo>
                    <a:pt x="91" y="155"/>
                    <a:pt x="91" y="156"/>
                    <a:pt x="91" y="155"/>
                  </a:cubicBezTo>
                  <a:cubicBezTo>
                    <a:pt x="90" y="155"/>
                    <a:pt x="90" y="154"/>
                    <a:pt x="90" y="154"/>
                  </a:cubicBezTo>
                  <a:cubicBezTo>
                    <a:pt x="90" y="154"/>
                    <a:pt x="90" y="154"/>
                    <a:pt x="90" y="154"/>
                  </a:cubicBezTo>
                  <a:cubicBezTo>
                    <a:pt x="90" y="153"/>
                    <a:pt x="89" y="154"/>
                    <a:pt x="89" y="153"/>
                  </a:cubicBezTo>
                  <a:cubicBezTo>
                    <a:pt x="89" y="154"/>
                    <a:pt x="89" y="153"/>
                    <a:pt x="89" y="153"/>
                  </a:cubicBezTo>
                  <a:cubicBezTo>
                    <a:pt x="88" y="153"/>
                    <a:pt x="88" y="150"/>
                    <a:pt x="87" y="150"/>
                  </a:cubicBezTo>
                  <a:cubicBezTo>
                    <a:pt x="87" y="149"/>
                    <a:pt x="87" y="149"/>
                    <a:pt x="87" y="149"/>
                  </a:cubicBezTo>
                  <a:cubicBezTo>
                    <a:pt x="86" y="149"/>
                    <a:pt x="86" y="147"/>
                    <a:pt x="85" y="147"/>
                  </a:cubicBezTo>
                  <a:cubicBezTo>
                    <a:pt x="85" y="147"/>
                    <a:pt x="86" y="147"/>
                    <a:pt x="85" y="146"/>
                  </a:cubicBezTo>
                  <a:cubicBezTo>
                    <a:pt x="85" y="147"/>
                    <a:pt x="84" y="145"/>
                    <a:pt x="84" y="146"/>
                  </a:cubicBezTo>
                  <a:cubicBezTo>
                    <a:pt x="83" y="145"/>
                    <a:pt x="83" y="142"/>
                    <a:pt x="82" y="142"/>
                  </a:cubicBezTo>
                  <a:cubicBezTo>
                    <a:pt x="83" y="142"/>
                    <a:pt x="83" y="141"/>
                    <a:pt x="83" y="141"/>
                  </a:cubicBezTo>
                  <a:cubicBezTo>
                    <a:pt x="83" y="141"/>
                    <a:pt x="83" y="141"/>
                    <a:pt x="83" y="141"/>
                  </a:cubicBezTo>
                  <a:cubicBezTo>
                    <a:pt x="84" y="140"/>
                    <a:pt x="84" y="141"/>
                    <a:pt x="84" y="141"/>
                  </a:cubicBezTo>
                  <a:cubicBezTo>
                    <a:pt x="84" y="140"/>
                    <a:pt x="83" y="140"/>
                    <a:pt x="83" y="140"/>
                  </a:cubicBezTo>
                  <a:cubicBezTo>
                    <a:pt x="82" y="140"/>
                    <a:pt x="80" y="140"/>
                    <a:pt x="80" y="139"/>
                  </a:cubicBezTo>
                  <a:cubicBezTo>
                    <a:pt x="80" y="139"/>
                    <a:pt x="80" y="138"/>
                    <a:pt x="82" y="138"/>
                  </a:cubicBezTo>
                  <a:cubicBezTo>
                    <a:pt x="78" y="137"/>
                    <a:pt x="78" y="137"/>
                    <a:pt x="78" y="137"/>
                  </a:cubicBezTo>
                  <a:cubicBezTo>
                    <a:pt x="78" y="137"/>
                    <a:pt x="79" y="137"/>
                    <a:pt x="78" y="136"/>
                  </a:cubicBezTo>
                  <a:cubicBezTo>
                    <a:pt x="78" y="137"/>
                    <a:pt x="78" y="136"/>
                    <a:pt x="78" y="136"/>
                  </a:cubicBezTo>
                  <a:cubicBezTo>
                    <a:pt x="78" y="136"/>
                    <a:pt x="77" y="135"/>
                    <a:pt x="77" y="134"/>
                  </a:cubicBezTo>
                  <a:cubicBezTo>
                    <a:pt x="78" y="134"/>
                    <a:pt x="78" y="135"/>
                    <a:pt x="78" y="134"/>
                  </a:cubicBezTo>
                  <a:cubicBezTo>
                    <a:pt x="77" y="134"/>
                    <a:pt x="77" y="134"/>
                    <a:pt x="77" y="133"/>
                  </a:cubicBezTo>
                  <a:cubicBezTo>
                    <a:pt x="77" y="133"/>
                    <a:pt x="77" y="133"/>
                    <a:pt x="77" y="133"/>
                  </a:cubicBezTo>
                  <a:cubicBezTo>
                    <a:pt x="77" y="133"/>
                    <a:pt x="76" y="132"/>
                    <a:pt x="76" y="133"/>
                  </a:cubicBezTo>
                  <a:cubicBezTo>
                    <a:pt x="76" y="133"/>
                    <a:pt x="76" y="132"/>
                    <a:pt x="76" y="133"/>
                  </a:cubicBezTo>
                  <a:cubicBezTo>
                    <a:pt x="75" y="133"/>
                    <a:pt x="75" y="132"/>
                    <a:pt x="75" y="131"/>
                  </a:cubicBezTo>
                  <a:cubicBezTo>
                    <a:pt x="75" y="132"/>
                    <a:pt x="75" y="131"/>
                    <a:pt x="75" y="131"/>
                  </a:cubicBezTo>
                  <a:cubicBezTo>
                    <a:pt x="75" y="131"/>
                    <a:pt x="74" y="130"/>
                    <a:pt x="73" y="129"/>
                  </a:cubicBezTo>
                  <a:cubicBezTo>
                    <a:pt x="74" y="129"/>
                    <a:pt x="74" y="129"/>
                    <a:pt x="74" y="129"/>
                  </a:cubicBezTo>
                  <a:cubicBezTo>
                    <a:pt x="74" y="128"/>
                    <a:pt x="71" y="127"/>
                    <a:pt x="71" y="125"/>
                  </a:cubicBezTo>
                  <a:cubicBezTo>
                    <a:pt x="71" y="127"/>
                    <a:pt x="71" y="127"/>
                    <a:pt x="71" y="127"/>
                  </a:cubicBezTo>
                  <a:cubicBezTo>
                    <a:pt x="70" y="125"/>
                    <a:pt x="71" y="125"/>
                    <a:pt x="71" y="125"/>
                  </a:cubicBezTo>
                  <a:cubicBezTo>
                    <a:pt x="71" y="124"/>
                    <a:pt x="70" y="124"/>
                    <a:pt x="70" y="124"/>
                  </a:cubicBezTo>
                  <a:cubicBezTo>
                    <a:pt x="69" y="124"/>
                    <a:pt x="70" y="124"/>
                    <a:pt x="70" y="124"/>
                  </a:cubicBezTo>
                  <a:cubicBezTo>
                    <a:pt x="70" y="123"/>
                    <a:pt x="68" y="121"/>
                    <a:pt x="68" y="120"/>
                  </a:cubicBezTo>
                  <a:cubicBezTo>
                    <a:pt x="67" y="120"/>
                    <a:pt x="67" y="120"/>
                    <a:pt x="67" y="120"/>
                  </a:cubicBezTo>
                  <a:cubicBezTo>
                    <a:pt x="67" y="120"/>
                    <a:pt x="67" y="120"/>
                    <a:pt x="67" y="120"/>
                  </a:cubicBezTo>
                  <a:cubicBezTo>
                    <a:pt x="68" y="119"/>
                    <a:pt x="67" y="119"/>
                    <a:pt x="67" y="119"/>
                  </a:cubicBezTo>
                  <a:cubicBezTo>
                    <a:pt x="66" y="118"/>
                    <a:pt x="68" y="120"/>
                    <a:pt x="68" y="120"/>
                  </a:cubicBezTo>
                  <a:cubicBezTo>
                    <a:pt x="68" y="120"/>
                    <a:pt x="67" y="119"/>
                    <a:pt x="68" y="119"/>
                  </a:cubicBezTo>
                  <a:cubicBezTo>
                    <a:pt x="67" y="119"/>
                    <a:pt x="66" y="118"/>
                    <a:pt x="66" y="117"/>
                  </a:cubicBezTo>
                  <a:cubicBezTo>
                    <a:pt x="66" y="118"/>
                    <a:pt x="67" y="118"/>
                    <a:pt x="67" y="117"/>
                  </a:cubicBezTo>
                  <a:cubicBezTo>
                    <a:pt x="66" y="115"/>
                    <a:pt x="67" y="117"/>
                    <a:pt x="66" y="115"/>
                  </a:cubicBezTo>
                  <a:cubicBezTo>
                    <a:pt x="66" y="115"/>
                    <a:pt x="66" y="115"/>
                    <a:pt x="66" y="115"/>
                  </a:cubicBezTo>
                  <a:cubicBezTo>
                    <a:pt x="65" y="115"/>
                    <a:pt x="65" y="114"/>
                    <a:pt x="65" y="115"/>
                  </a:cubicBezTo>
                  <a:cubicBezTo>
                    <a:pt x="65" y="114"/>
                    <a:pt x="64" y="114"/>
                    <a:pt x="65" y="114"/>
                  </a:cubicBezTo>
                  <a:cubicBezTo>
                    <a:pt x="65" y="114"/>
                    <a:pt x="65" y="114"/>
                    <a:pt x="65" y="114"/>
                  </a:cubicBezTo>
                  <a:cubicBezTo>
                    <a:pt x="64" y="114"/>
                    <a:pt x="64" y="114"/>
                    <a:pt x="64" y="114"/>
                  </a:cubicBezTo>
                  <a:cubicBezTo>
                    <a:pt x="64" y="113"/>
                    <a:pt x="64" y="113"/>
                    <a:pt x="64" y="113"/>
                  </a:cubicBezTo>
                  <a:cubicBezTo>
                    <a:pt x="62" y="114"/>
                    <a:pt x="64" y="112"/>
                    <a:pt x="62" y="112"/>
                  </a:cubicBezTo>
                  <a:cubicBezTo>
                    <a:pt x="61" y="111"/>
                    <a:pt x="61" y="110"/>
                    <a:pt x="61" y="109"/>
                  </a:cubicBezTo>
                  <a:cubicBezTo>
                    <a:pt x="61" y="109"/>
                    <a:pt x="61" y="109"/>
                    <a:pt x="60" y="108"/>
                  </a:cubicBezTo>
                  <a:cubicBezTo>
                    <a:pt x="61" y="108"/>
                    <a:pt x="61" y="108"/>
                    <a:pt x="61" y="108"/>
                  </a:cubicBezTo>
                  <a:cubicBezTo>
                    <a:pt x="61" y="107"/>
                    <a:pt x="61" y="107"/>
                    <a:pt x="60" y="107"/>
                  </a:cubicBezTo>
                  <a:cubicBezTo>
                    <a:pt x="60" y="107"/>
                    <a:pt x="60" y="106"/>
                    <a:pt x="60" y="105"/>
                  </a:cubicBezTo>
                  <a:cubicBezTo>
                    <a:pt x="59" y="105"/>
                    <a:pt x="59" y="105"/>
                    <a:pt x="59" y="105"/>
                  </a:cubicBezTo>
                  <a:cubicBezTo>
                    <a:pt x="59" y="104"/>
                    <a:pt x="57" y="104"/>
                    <a:pt x="58" y="103"/>
                  </a:cubicBezTo>
                  <a:cubicBezTo>
                    <a:pt x="59" y="103"/>
                    <a:pt x="59" y="103"/>
                    <a:pt x="59" y="103"/>
                  </a:cubicBezTo>
                  <a:cubicBezTo>
                    <a:pt x="59" y="102"/>
                    <a:pt x="57" y="102"/>
                    <a:pt x="57" y="101"/>
                  </a:cubicBezTo>
                  <a:cubicBezTo>
                    <a:pt x="57" y="101"/>
                    <a:pt x="57" y="101"/>
                    <a:pt x="57" y="101"/>
                  </a:cubicBezTo>
                  <a:cubicBezTo>
                    <a:pt x="57" y="101"/>
                    <a:pt x="55" y="100"/>
                    <a:pt x="56" y="100"/>
                  </a:cubicBezTo>
                  <a:cubicBezTo>
                    <a:pt x="56" y="100"/>
                    <a:pt x="56" y="100"/>
                    <a:pt x="55" y="100"/>
                  </a:cubicBezTo>
                  <a:cubicBezTo>
                    <a:pt x="55" y="97"/>
                    <a:pt x="53" y="96"/>
                    <a:pt x="53" y="94"/>
                  </a:cubicBezTo>
                  <a:cubicBezTo>
                    <a:pt x="53" y="94"/>
                    <a:pt x="53" y="93"/>
                    <a:pt x="53" y="94"/>
                  </a:cubicBezTo>
                  <a:cubicBezTo>
                    <a:pt x="52" y="94"/>
                    <a:pt x="53" y="94"/>
                    <a:pt x="53" y="94"/>
                  </a:cubicBezTo>
                  <a:cubicBezTo>
                    <a:pt x="53" y="94"/>
                    <a:pt x="53" y="94"/>
                    <a:pt x="53" y="94"/>
                  </a:cubicBezTo>
                  <a:cubicBezTo>
                    <a:pt x="52" y="94"/>
                    <a:pt x="52" y="93"/>
                    <a:pt x="53" y="93"/>
                  </a:cubicBezTo>
                  <a:cubicBezTo>
                    <a:pt x="53" y="93"/>
                    <a:pt x="51" y="93"/>
                    <a:pt x="51" y="93"/>
                  </a:cubicBezTo>
                  <a:cubicBezTo>
                    <a:pt x="51" y="92"/>
                    <a:pt x="51" y="92"/>
                    <a:pt x="51" y="92"/>
                  </a:cubicBezTo>
                  <a:cubicBezTo>
                    <a:pt x="50" y="92"/>
                    <a:pt x="50" y="92"/>
                    <a:pt x="50" y="92"/>
                  </a:cubicBezTo>
                  <a:cubicBezTo>
                    <a:pt x="50" y="91"/>
                    <a:pt x="50" y="91"/>
                    <a:pt x="51" y="89"/>
                  </a:cubicBezTo>
                  <a:cubicBezTo>
                    <a:pt x="50" y="88"/>
                    <a:pt x="50" y="88"/>
                    <a:pt x="50" y="88"/>
                  </a:cubicBezTo>
                  <a:cubicBezTo>
                    <a:pt x="50" y="87"/>
                    <a:pt x="50" y="87"/>
                    <a:pt x="50" y="87"/>
                  </a:cubicBezTo>
                  <a:cubicBezTo>
                    <a:pt x="50" y="88"/>
                    <a:pt x="50" y="87"/>
                    <a:pt x="49" y="87"/>
                  </a:cubicBezTo>
                  <a:cubicBezTo>
                    <a:pt x="50" y="87"/>
                    <a:pt x="50" y="87"/>
                    <a:pt x="50" y="87"/>
                  </a:cubicBezTo>
                  <a:cubicBezTo>
                    <a:pt x="50" y="87"/>
                    <a:pt x="49" y="87"/>
                    <a:pt x="49" y="87"/>
                  </a:cubicBezTo>
                  <a:cubicBezTo>
                    <a:pt x="49" y="87"/>
                    <a:pt x="49" y="87"/>
                    <a:pt x="49" y="88"/>
                  </a:cubicBezTo>
                  <a:cubicBezTo>
                    <a:pt x="49" y="87"/>
                    <a:pt x="49" y="87"/>
                    <a:pt x="48" y="87"/>
                  </a:cubicBezTo>
                  <a:cubicBezTo>
                    <a:pt x="49" y="87"/>
                    <a:pt x="48" y="87"/>
                    <a:pt x="48" y="87"/>
                  </a:cubicBezTo>
                  <a:cubicBezTo>
                    <a:pt x="48" y="86"/>
                    <a:pt x="48" y="86"/>
                    <a:pt x="48" y="86"/>
                  </a:cubicBezTo>
                  <a:cubicBezTo>
                    <a:pt x="48" y="86"/>
                    <a:pt x="48" y="86"/>
                    <a:pt x="48" y="86"/>
                  </a:cubicBezTo>
                  <a:cubicBezTo>
                    <a:pt x="48" y="86"/>
                    <a:pt x="48" y="86"/>
                    <a:pt x="48" y="86"/>
                  </a:cubicBezTo>
                  <a:cubicBezTo>
                    <a:pt x="48" y="86"/>
                    <a:pt x="48" y="86"/>
                    <a:pt x="48" y="85"/>
                  </a:cubicBezTo>
                  <a:cubicBezTo>
                    <a:pt x="48" y="85"/>
                    <a:pt x="48" y="86"/>
                    <a:pt x="47" y="85"/>
                  </a:cubicBezTo>
                  <a:cubicBezTo>
                    <a:pt x="48" y="85"/>
                    <a:pt x="48" y="85"/>
                    <a:pt x="48" y="85"/>
                  </a:cubicBezTo>
                  <a:cubicBezTo>
                    <a:pt x="48" y="84"/>
                    <a:pt x="48" y="84"/>
                    <a:pt x="48" y="84"/>
                  </a:cubicBezTo>
                  <a:cubicBezTo>
                    <a:pt x="47" y="84"/>
                    <a:pt x="47" y="84"/>
                    <a:pt x="47" y="84"/>
                  </a:cubicBezTo>
                  <a:cubicBezTo>
                    <a:pt x="48" y="84"/>
                    <a:pt x="48" y="84"/>
                    <a:pt x="48" y="84"/>
                  </a:cubicBezTo>
                  <a:cubicBezTo>
                    <a:pt x="47" y="84"/>
                    <a:pt x="47" y="83"/>
                    <a:pt x="45" y="83"/>
                  </a:cubicBezTo>
                  <a:cubicBezTo>
                    <a:pt x="45" y="82"/>
                    <a:pt x="45" y="82"/>
                    <a:pt x="45" y="82"/>
                  </a:cubicBezTo>
                  <a:cubicBezTo>
                    <a:pt x="45" y="82"/>
                    <a:pt x="45" y="82"/>
                    <a:pt x="45" y="82"/>
                  </a:cubicBezTo>
                  <a:cubicBezTo>
                    <a:pt x="45" y="80"/>
                    <a:pt x="44" y="80"/>
                    <a:pt x="44" y="80"/>
                  </a:cubicBezTo>
                  <a:cubicBezTo>
                    <a:pt x="44" y="80"/>
                    <a:pt x="44" y="80"/>
                    <a:pt x="44" y="80"/>
                  </a:cubicBezTo>
                  <a:cubicBezTo>
                    <a:pt x="44" y="80"/>
                    <a:pt x="43" y="80"/>
                    <a:pt x="43" y="80"/>
                  </a:cubicBezTo>
                  <a:cubicBezTo>
                    <a:pt x="43" y="79"/>
                    <a:pt x="45" y="78"/>
                    <a:pt x="44" y="78"/>
                  </a:cubicBezTo>
                  <a:cubicBezTo>
                    <a:pt x="43" y="77"/>
                    <a:pt x="42" y="77"/>
                    <a:pt x="42" y="78"/>
                  </a:cubicBezTo>
                  <a:cubicBezTo>
                    <a:pt x="42" y="77"/>
                    <a:pt x="41" y="76"/>
                    <a:pt x="41" y="74"/>
                  </a:cubicBezTo>
                  <a:cubicBezTo>
                    <a:pt x="41" y="74"/>
                    <a:pt x="41" y="74"/>
                    <a:pt x="41" y="74"/>
                  </a:cubicBezTo>
                  <a:cubicBezTo>
                    <a:pt x="40" y="73"/>
                    <a:pt x="38" y="71"/>
                    <a:pt x="38" y="69"/>
                  </a:cubicBezTo>
                  <a:cubicBezTo>
                    <a:pt x="39" y="69"/>
                    <a:pt x="39" y="69"/>
                    <a:pt x="39" y="69"/>
                  </a:cubicBezTo>
                  <a:cubicBezTo>
                    <a:pt x="38" y="69"/>
                    <a:pt x="39" y="68"/>
                    <a:pt x="38" y="68"/>
                  </a:cubicBezTo>
                  <a:cubicBezTo>
                    <a:pt x="38" y="69"/>
                    <a:pt x="38" y="69"/>
                    <a:pt x="38" y="69"/>
                  </a:cubicBezTo>
                  <a:cubicBezTo>
                    <a:pt x="36" y="68"/>
                    <a:pt x="35" y="67"/>
                    <a:pt x="35" y="67"/>
                  </a:cubicBezTo>
                  <a:cubicBezTo>
                    <a:pt x="35" y="67"/>
                    <a:pt x="35" y="67"/>
                    <a:pt x="35" y="67"/>
                  </a:cubicBezTo>
                  <a:cubicBezTo>
                    <a:pt x="36" y="67"/>
                    <a:pt x="35" y="66"/>
                    <a:pt x="35" y="66"/>
                  </a:cubicBezTo>
                  <a:cubicBezTo>
                    <a:pt x="34" y="66"/>
                    <a:pt x="34" y="66"/>
                    <a:pt x="34" y="66"/>
                  </a:cubicBezTo>
                  <a:cubicBezTo>
                    <a:pt x="34" y="65"/>
                    <a:pt x="34" y="65"/>
                    <a:pt x="34" y="65"/>
                  </a:cubicBezTo>
                  <a:cubicBezTo>
                    <a:pt x="34" y="65"/>
                    <a:pt x="34" y="65"/>
                    <a:pt x="34" y="65"/>
                  </a:cubicBezTo>
                  <a:cubicBezTo>
                    <a:pt x="34" y="65"/>
                    <a:pt x="34" y="64"/>
                    <a:pt x="34" y="64"/>
                  </a:cubicBezTo>
                  <a:cubicBezTo>
                    <a:pt x="34" y="64"/>
                    <a:pt x="33" y="62"/>
                    <a:pt x="33" y="62"/>
                  </a:cubicBezTo>
                  <a:cubicBezTo>
                    <a:pt x="33" y="61"/>
                    <a:pt x="33" y="61"/>
                    <a:pt x="33" y="61"/>
                  </a:cubicBezTo>
                  <a:cubicBezTo>
                    <a:pt x="33" y="60"/>
                    <a:pt x="33" y="60"/>
                    <a:pt x="33" y="61"/>
                  </a:cubicBezTo>
                  <a:cubicBezTo>
                    <a:pt x="32" y="60"/>
                    <a:pt x="32" y="60"/>
                    <a:pt x="32" y="59"/>
                  </a:cubicBezTo>
                  <a:cubicBezTo>
                    <a:pt x="30" y="58"/>
                    <a:pt x="29" y="55"/>
                    <a:pt x="27" y="53"/>
                  </a:cubicBezTo>
                  <a:cubicBezTo>
                    <a:pt x="28" y="53"/>
                    <a:pt x="28" y="53"/>
                    <a:pt x="28" y="53"/>
                  </a:cubicBezTo>
                  <a:cubicBezTo>
                    <a:pt x="28" y="52"/>
                    <a:pt x="27" y="53"/>
                    <a:pt x="27" y="53"/>
                  </a:cubicBezTo>
                  <a:cubicBezTo>
                    <a:pt x="27" y="53"/>
                    <a:pt x="27" y="52"/>
                    <a:pt x="28" y="52"/>
                  </a:cubicBezTo>
                  <a:cubicBezTo>
                    <a:pt x="28" y="51"/>
                    <a:pt x="27" y="51"/>
                    <a:pt x="26" y="51"/>
                  </a:cubicBezTo>
                  <a:cubicBezTo>
                    <a:pt x="26" y="51"/>
                    <a:pt x="27" y="51"/>
                    <a:pt x="26" y="51"/>
                  </a:cubicBezTo>
                  <a:cubicBezTo>
                    <a:pt x="26" y="51"/>
                    <a:pt x="26" y="50"/>
                    <a:pt x="25" y="50"/>
                  </a:cubicBezTo>
                  <a:cubicBezTo>
                    <a:pt x="26" y="50"/>
                    <a:pt x="26" y="50"/>
                    <a:pt x="26" y="50"/>
                  </a:cubicBezTo>
                  <a:cubicBezTo>
                    <a:pt x="26" y="50"/>
                    <a:pt x="26" y="50"/>
                    <a:pt x="26" y="50"/>
                  </a:cubicBezTo>
                  <a:cubicBezTo>
                    <a:pt x="26" y="48"/>
                    <a:pt x="28" y="50"/>
                    <a:pt x="28" y="49"/>
                  </a:cubicBezTo>
                  <a:cubicBezTo>
                    <a:pt x="28" y="49"/>
                    <a:pt x="28" y="49"/>
                    <a:pt x="28" y="49"/>
                  </a:cubicBezTo>
                  <a:cubicBezTo>
                    <a:pt x="28" y="48"/>
                    <a:pt x="29" y="49"/>
                    <a:pt x="29" y="48"/>
                  </a:cubicBezTo>
                  <a:cubicBezTo>
                    <a:pt x="28" y="48"/>
                    <a:pt x="27" y="48"/>
                    <a:pt x="27" y="48"/>
                  </a:cubicBezTo>
                  <a:cubicBezTo>
                    <a:pt x="26" y="48"/>
                    <a:pt x="25" y="49"/>
                    <a:pt x="25" y="48"/>
                  </a:cubicBezTo>
                  <a:cubicBezTo>
                    <a:pt x="25" y="47"/>
                    <a:pt x="25" y="49"/>
                    <a:pt x="26" y="48"/>
                  </a:cubicBezTo>
                  <a:cubicBezTo>
                    <a:pt x="26" y="47"/>
                    <a:pt x="25" y="47"/>
                    <a:pt x="25" y="47"/>
                  </a:cubicBezTo>
                  <a:cubicBezTo>
                    <a:pt x="24" y="47"/>
                    <a:pt x="24" y="47"/>
                    <a:pt x="24" y="47"/>
                  </a:cubicBezTo>
                  <a:cubicBezTo>
                    <a:pt x="24" y="47"/>
                    <a:pt x="25" y="47"/>
                    <a:pt x="24" y="47"/>
                  </a:cubicBezTo>
                  <a:cubicBezTo>
                    <a:pt x="23" y="47"/>
                    <a:pt x="23" y="47"/>
                    <a:pt x="23" y="47"/>
                  </a:cubicBezTo>
                  <a:cubicBezTo>
                    <a:pt x="22" y="47"/>
                    <a:pt x="23" y="45"/>
                    <a:pt x="22" y="45"/>
                  </a:cubicBezTo>
                  <a:cubicBezTo>
                    <a:pt x="22" y="45"/>
                    <a:pt x="24" y="45"/>
                    <a:pt x="24" y="44"/>
                  </a:cubicBezTo>
                  <a:cubicBezTo>
                    <a:pt x="23" y="45"/>
                    <a:pt x="22" y="44"/>
                    <a:pt x="22" y="45"/>
                  </a:cubicBezTo>
                  <a:cubicBezTo>
                    <a:pt x="22" y="44"/>
                    <a:pt x="22" y="44"/>
                    <a:pt x="22" y="44"/>
                  </a:cubicBezTo>
                  <a:cubicBezTo>
                    <a:pt x="23" y="43"/>
                    <a:pt x="21" y="43"/>
                    <a:pt x="22" y="42"/>
                  </a:cubicBezTo>
                  <a:cubicBezTo>
                    <a:pt x="21" y="43"/>
                    <a:pt x="21" y="43"/>
                    <a:pt x="21" y="43"/>
                  </a:cubicBezTo>
                  <a:cubicBezTo>
                    <a:pt x="21" y="42"/>
                    <a:pt x="21" y="42"/>
                    <a:pt x="21" y="42"/>
                  </a:cubicBezTo>
                  <a:cubicBezTo>
                    <a:pt x="21" y="41"/>
                    <a:pt x="20" y="41"/>
                    <a:pt x="21" y="40"/>
                  </a:cubicBezTo>
                  <a:cubicBezTo>
                    <a:pt x="21" y="40"/>
                    <a:pt x="20" y="40"/>
                    <a:pt x="20" y="40"/>
                  </a:cubicBezTo>
                  <a:cubicBezTo>
                    <a:pt x="20" y="41"/>
                    <a:pt x="20" y="40"/>
                    <a:pt x="20" y="41"/>
                  </a:cubicBezTo>
                  <a:cubicBezTo>
                    <a:pt x="20" y="40"/>
                    <a:pt x="20" y="40"/>
                    <a:pt x="20" y="40"/>
                  </a:cubicBezTo>
                  <a:cubicBezTo>
                    <a:pt x="20" y="40"/>
                    <a:pt x="20" y="40"/>
                    <a:pt x="20" y="40"/>
                  </a:cubicBezTo>
                  <a:cubicBezTo>
                    <a:pt x="20" y="40"/>
                    <a:pt x="20" y="40"/>
                    <a:pt x="18" y="40"/>
                  </a:cubicBezTo>
                  <a:cubicBezTo>
                    <a:pt x="20" y="40"/>
                    <a:pt x="20" y="40"/>
                    <a:pt x="20" y="40"/>
                  </a:cubicBezTo>
                  <a:cubicBezTo>
                    <a:pt x="18" y="40"/>
                    <a:pt x="18" y="40"/>
                    <a:pt x="18" y="40"/>
                  </a:cubicBezTo>
                  <a:cubicBezTo>
                    <a:pt x="17" y="39"/>
                    <a:pt x="20" y="39"/>
                    <a:pt x="18" y="38"/>
                  </a:cubicBezTo>
                  <a:cubicBezTo>
                    <a:pt x="20" y="39"/>
                    <a:pt x="20" y="39"/>
                    <a:pt x="20" y="39"/>
                  </a:cubicBezTo>
                  <a:cubicBezTo>
                    <a:pt x="20" y="38"/>
                    <a:pt x="20" y="38"/>
                    <a:pt x="20" y="38"/>
                  </a:cubicBezTo>
                  <a:cubicBezTo>
                    <a:pt x="18" y="38"/>
                    <a:pt x="17" y="38"/>
                    <a:pt x="17" y="38"/>
                  </a:cubicBezTo>
                  <a:cubicBezTo>
                    <a:pt x="17" y="38"/>
                    <a:pt x="17" y="38"/>
                    <a:pt x="17" y="36"/>
                  </a:cubicBezTo>
                  <a:cubicBezTo>
                    <a:pt x="18" y="38"/>
                    <a:pt x="18" y="38"/>
                    <a:pt x="18" y="38"/>
                  </a:cubicBezTo>
                  <a:cubicBezTo>
                    <a:pt x="18" y="38"/>
                    <a:pt x="18" y="36"/>
                    <a:pt x="18" y="35"/>
                  </a:cubicBezTo>
                  <a:cubicBezTo>
                    <a:pt x="17" y="35"/>
                    <a:pt x="16" y="35"/>
                    <a:pt x="16" y="35"/>
                  </a:cubicBezTo>
                  <a:cubicBezTo>
                    <a:pt x="16" y="35"/>
                    <a:pt x="16" y="34"/>
                    <a:pt x="17" y="35"/>
                  </a:cubicBezTo>
                  <a:cubicBezTo>
                    <a:pt x="16" y="34"/>
                    <a:pt x="16" y="35"/>
                    <a:pt x="16" y="34"/>
                  </a:cubicBezTo>
                  <a:cubicBezTo>
                    <a:pt x="16" y="34"/>
                    <a:pt x="16" y="33"/>
                    <a:pt x="16" y="33"/>
                  </a:cubicBezTo>
                  <a:cubicBezTo>
                    <a:pt x="17" y="33"/>
                    <a:pt x="17" y="33"/>
                    <a:pt x="17" y="33"/>
                  </a:cubicBezTo>
                  <a:cubicBezTo>
                    <a:pt x="17" y="33"/>
                    <a:pt x="17" y="33"/>
                    <a:pt x="17" y="33"/>
                  </a:cubicBezTo>
                  <a:cubicBezTo>
                    <a:pt x="18" y="33"/>
                    <a:pt x="17" y="32"/>
                    <a:pt x="18" y="32"/>
                  </a:cubicBezTo>
                  <a:cubicBezTo>
                    <a:pt x="17" y="32"/>
                    <a:pt x="17" y="32"/>
                    <a:pt x="17" y="32"/>
                  </a:cubicBezTo>
                  <a:cubicBezTo>
                    <a:pt x="17" y="33"/>
                    <a:pt x="15" y="31"/>
                    <a:pt x="14" y="32"/>
                  </a:cubicBezTo>
                  <a:cubicBezTo>
                    <a:pt x="13" y="31"/>
                    <a:pt x="16" y="30"/>
                    <a:pt x="14" y="30"/>
                  </a:cubicBezTo>
                  <a:cubicBezTo>
                    <a:pt x="14" y="30"/>
                    <a:pt x="13" y="30"/>
                    <a:pt x="14" y="31"/>
                  </a:cubicBezTo>
                  <a:cubicBezTo>
                    <a:pt x="13" y="30"/>
                    <a:pt x="13" y="31"/>
                    <a:pt x="13" y="30"/>
                  </a:cubicBezTo>
                  <a:cubicBezTo>
                    <a:pt x="13" y="30"/>
                    <a:pt x="13" y="28"/>
                    <a:pt x="14" y="29"/>
                  </a:cubicBezTo>
                  <a:cubicBezTo>
                    <a:pt x="14" y="30"/>
                    <a:pt x="14" y="30"/>
                    <a:pt x="14" y="30"/>
                  </a:cubicBezTo>
                  <a:cubicBezTo>
                    <a:pt x="14" y="29"/>
                    <a:pt x="15" y="29"/>
                    <a:pt x="15" y="28"/>
                  </a:cubicBezTo>
                  <a:cubicBezTo>
                    <a:pt x="14" y="28"/>
                    <a:pt x="14" y="26"/>
                    <a:pt x="13" y="28"/>
                  </a:cubicBezTo>
                  <a:cubicBezTo>
                    <a:pt x="13" y="28"/>
                    <a:pt x="14" y="28"/>
                    <a:pt x="13" y="28"/>
                  </a:cubicBezTo>
                  <a:cubicBezTo>
                    <a:pt x="13" y="28"/>
                    <a:pt x="13" y="26"/>
                    <a:pt x="13" y="26"/>
                  </a:cubicBezTo>
                  <a:cubicBezTo>
                    <a:pt x="13" y="28"/>
                    <a:pt x="13" y="28"/>
                    <a:pt x="13" y="28"/>
                  </a:cubicBezTo>
                  <a:cubicBezTo>
                    <a:pt x="12" y="28"/>
                    <a:pt x="12" y="28"/>
                    <a:pt x="12" y="28"/>
                  </a:cubicBezTo>
                  <a:cubicBezTo>
                    <a:pt x="12" y="28"/>
                    <a:pt x="12" y="28"/>
                    <a:pt x="12" y="28"/>
                  </a:cubicBezTo>
                  <a:cubicBezTo>
                    <a:pt x="12" y="26"/>
                    <a:pt x="12" y="28"/>
                    <a:pt x="11" y="26"/>
                  </a:cubicBezTo>
                  <a:cubicBezTo>
                    <a:pt x="12" y="26"/>
                    <a:pt x="12" y="26"/>
                    <a:pt x="12" y="26"/>
                  </a:cubicBezTo>
                  <a:cubicBezTo>
                    <a:pt x="12" y="26"/>
                    <a:pt x="12" y="26"/>
                    <a:pt x="13" y="26"/>
                  </a:cubicBezTo>
                  <a:cubicBezTo>
                    <a:pt x="13" y="26"/>
                    <a:pt x="12" y="26"/>
                    <a:pt x="12" y="25"/>
                  </a:cubicBezTo>
                  <a:cubicBezTo>
                    <a:pt x="12" y="26"/>
                    <a:pt x="12" y="26"/>
                    <a:pt x="12" y="26"/>
                  </a:cubicBezTo>
                  <a:cubicBezTo>
                    <a:pt x="12" y="25"/>
                    <a:pt x="13" y="24"/>
                    <a:pt x="12" y="24"/>
                  </a:cubicBezTo>
                  <a:cubicBezTo>
                    <a:pt x="12" y="24"/>
                    <a:pt x="12" y="24"/>
                    <a:pt x="11" y="24"/>
                  </a:cubicBezTo>
                  <a:cubicBezTo>
                    <a:pt x="11" y="23"/>
                    <a:pt x="9" y="23"/>
                    <a:pt x="9" y="22"/>
                  </a:cubicBezTo>
                  <a:cubicBezTo>
                    <a:pt x="9" y="22"/>
                    <a:pt x="8" y="21"/>
                    <a:pt x="9" y="21"/>
                  </a:cubicBezTo>
                  <a:cubicBezTo>
                    <a:pt x="9" y="22"/>
                    <a:pt x="11" y="24"/>
                    <a:pt x="12" y="24"/>
                  </a:cubicBezTo>
                  <a:cubicBezTo>
                    <a:pt x="12" y="23"/>
                    <a:pt x="12" y="25"/>
                    <a:pt x="13" y="24"/>
                  </a:cubicBezTo>
                  <a:cubicBezTo>
                    <a:pt x="13" y="23"/>
                    <a:pt x="13" y="23"/>
                    <a:pt x="13" y="22"/>
                  </a:cubicBezTo>
                  <a:cubicBezTo>
                    <a:pt x="13" y="22"/>
                    <a:pt x="13" y="22"/>
                    <a:pt x="13" y="22"/>
                  </a:cubicBezTo>
                  <a:cubicBezTo>
                    <a:pt x="13" y="22"/>
                    <a:pt x="13" y="23"/>
                    <a:pt x="12" y="23"/>
                  </a:cubicBezTo>
                  <a:cubicBezTo>
                    <a:pt x="12" y="22"/>
                    <a:pt x="11" y="21"/>
                    <a:pt x="9" y="21"/>
                  </a:cubicBezTo>
                  <a:cubicBezTo>
                    <a:pt x="9" y="20"/>
                    <a:pt x="11" y="20"/>
                    <a:pt x="11" y="20"/>
                  </a:cubicBezTo>
                  <a:cubicBezTo>
                    <a:pt x="9" y="20"/>
                    <a:pt x="9" y="18"/>
                    <a:pt x="8" y="17"/>
                  </a:cubicBezTo>
                  <a:cubicBezTo>
                    <a:pt x="8" y="18"/>
                    <a:pt x="7" y="16"/>
                    <a:pt x="7" y="17"/>
                  </a:cubicBezTo>
                  <a:cubicBezTo>
                    <a:pt x="7" y="17"/>
                    <a:pt x="7" y="18"/>
                    <a:pt x="6" y="18"/>
                  </a:cubicBezTo>
                  <a:cubicBezTo>
                    <a:pt x="7" y="18"/>
                    <a:pt x="7" y="18"/>
                    <a:pt x="7" y="18"/>
                  </a:cubicBezTo>
                  <a:cubicBezTo>
                    <a:pt x="6" y="17"/>
                    <a:pt x="7" y="17"/>
                    <a:pt x="6" y="16"/>
                  </a:cubicBezTo>
                  <a:cubicBezTo>
                    <a:pt x="7" y="17"/>
                    <a:pt x="7" y="16"/>
                    <a:pt x="8" y="16"/>
                  </a:cubicBezTo>
                  <a:cubicBezTo>
                    <a:pt x="7" y="15"/>
                    <a:pt x="8" y="16"/>
                    <a:pt x="8" y="15"/>
                  </a:cubicBezTo>
                  <a:cubicBezTo>
                    <a:pt x="7" y="14"/>
                    <a:pt x="6" y="14"/>
                    <a:pt x="6" y="13"/>
                  </a:cubicBezTo>
                  <a:cubicBezTo>
                    <a:pt x="6" y="12"/>
                    <a:pt x="5" y="11"/>
                    <a:pt x="5" y="9"/>
                  </a:cubicBezTo>
                  <a:cubicBezTo>
                    <a:pt x="5" y="8"/>
                    <a:pt x="6" y="8"/>
                    <a:pt x="5" y="8"/>
                  </a:cubicBezTo>
                  <a:cubicBezTo>
                    <a:pt x="5" y="7"/>
                    <a:pt x="5" y="9"/>
                    <a:pt x="5" y="8"/>
                  </a:cubicBezTo>
                  <a:cubicBezTo>
                    <a:pt x="5" y="8"/>
                    <a:pt x="5" y="8"/>
                    <a:pt x="5" y="8"/>
                  </a:cubicBezTo>
                  <a:cubicBezTo>
                    <a:pt x="5" y="7"/>
                    <a:pt x="4" y="6"/>
                    <a:pt x="3" y="6"/>
                  </a:cubicBezTo>
                  <a:cubicBezTo>
                    <a:pt x="4" y="6"/>
                    <a:pt x="4" y="6"/>
                    <a:pt x="4" y="6"/>
                  </a:cubicBezTo>
                  <a:cubicBezTo>
                    <a:pt x="4" y="6"/>
                    <a:pt x="4" y="6"/>
                    <a:pt x="4" y="6"/>
                  </a:cubicBezTo>
                  <a:cubicBezTo>
                    <a:pt x="4" y="6"/>
                    <a:pt x="4" y="6"/>
                    <a:pt x="4" y="6"/>
                  </a:cubicBezTo>
                  <a:cubicBezTo>
                    <a:pt x="5" y="5"/>
                    <a:pt x="4" y="5"/>
                    <a:pt x="3" y="4"/>
                  </a:cubicBezTo>
                  <a:cubicBezTo>
                    <a:pt x="3" y="5"/>
                    <a:pt x="3" y="5"/>
                    <a:pt x="3" y="5"/>
                  </a:cubicBezTo>
                  <a:cubicBezTo>
                    <a:pt x="2" y="4"/>
                    <a:pt x="2" y="3"/>
                    <a:pt x="0" y="2"/>
                  </a:cubicBezTo>
                  <a:cubicBezTo>
                    <a:pt x="2" y="2"/>
                    <a:pt x="2" y="2"/>
                    <a:pt x="2" y="2"/>
                  </a:cubicBezTo>
                  <a:cubicBezTo>
                    <a:pt x="0" y="0"/>
                    <a:pt x="0" y="0"/>
                    <a:pt x="0" y="0"/>
                  </a:cubicBezTo>
                  <a:cubicBezTo>
                    <a:pt x="2" y="0"/>
                    <a:pt x="2" y="0"/>
                    <a:pt x="0" y="0"/>
                  </a:cubicBezTo>
                  <a:cubicBezTo>
                    <a:pt x="3" y="0"/>
                    <a:pt x="3" y="0"/>
                    <a:pt x="3" y="0"/>
                  </a:cubicBezTo>
                  <a:cubicBezTo>
                    <a:pt x="3" y="2"/>
                    <a:pt x="2" y="0"/>
                    <a:pt x="2" y="2"/>
                  </a:cubicBezTo>
                  <a:cubicBezTo>
                    <a:pt x="2" y="2"/>
                    <a:pt x="2" y="3"/>
                    <a:pt x="3" y="3"/>
                  </a:cubicBezTo>
                  <a:cubicBezTo>
                    <a:pt x="3" y="3"/>
                    <a:pt x="3" y="3"/>
                    <a:pt x="2" y="3"/>
                  </a:cubicBezTo>
                  <a:cubicBezTo>
                    <a:pt x="3" y="2"/>
                    <a:pt x="3" y="3"/>
                    <a:pt x="4" y="3"/>
                  </a:cubicBezTo>
                  <a:cubicBezTo>
                    <a:pt x="4" y="2"/>
                    <a:pt x="4" y="2"/>
                    <a:pt x="3" y="2"/>
                  </a:cubicBezTo>
                  <a:cubicBezTo>
                    <a:pt x="4" y="2"/>
                    <a:pt x="4" y="3"/>
                    <a:pt x="5" y="3"/>
                  </a:cubicBezTo>
                  <a:cubicBezTo>
                    <a:pt x="4" y="3"/>
                    <a:pt x="4" y="4"/>
                    <a:pt x="4" y="4"/>
                  </a:cubicBezTo>
                  <a:cubicBezTo>
                    <a:pt x="5" y="3"/>
                    <a:pt x="5" y="4"/>
                    <a:pt x="5" y="5"/>
                  </a:cubicBezTo>
                  <a:cubicBezTo>
                    <a:pt x="5" y="6"/>
                    <a:pt x="6" y="6"/>
                    <a:pt x="6" y="6"/>
                  </a:cubicBezTo>
                  <a:cubicBezTo>
                    <a:pt x="6" y="6"/>
                    <a:pt x="6" y="6"/>
                    <a:pt x="5" y="6"/>
                  </a:cubicBezTo>
                  <a:cubicBezTo>
                    <a:pt x="5" y="6"/>
                    <a:pt x="5" y="6"/>
                    <a:pt x="5" y="7"/>
                  </a:cubicBezTo>
                  <a:cubicBezTo>
                    <a:pt x="6" y="7"/>
                    <a:pt x="6" y="7"/>
                    <a:pt x="6" y="7"/>
                  </a:cubicBezTo>
                  <a:cubicBezTo>
                    <a:pt x="6" y="8"/>
                    <a:pt x="6" y="8"/>
                    <a:pt x="6" y="8"/>
                  </a:cubicBezTo>
                  <a:cubicBezTo>
                    <a:pt x="7" y="8"/>
                    <a:pt x="7" y="8"/>
                    <a:pt x="8" y="9"/>
                  </a:cubicBezTo>
                  <a:cubicBezTo>
                    <a:pt x="8" y="11"/>
                    <a:pt x="9" y="13"/>
                    <a:pt x="11" y="13"/>
                  </a:cubicBezTo>
                  <a:cubicBezTo>
                    <a:pt x="9" y="13"/>
                    <a:pt x="9" y="13"/>
                    <a:pt x="9" y="13"/>
                  </a:cubicBezTo>
                  <a:cubicBezTo>
                    <a:pt x="12" y="13"/>
                    <a:pt x="12" y="15"/>
                    <a:pt x="13" y="16"/>
                  </a:cubicBezTo>
                  <a:cubicBezTo>
                    <a:pt x="13" y="17"/>
                    <a:pt x="14" y="20"/>
                    <a:pt x="14" y="20"/>
                  </a:cubicBezTo>
                  <a:cubicBezTo>
                    <a:pt x="15" y="22"/>
                    <a:pt x="17" y="24"/>
                    <a:pt x="18" y="26"/>
                  </a:cubicBezTo>
                  <a:cubicBezTo>
                    <a:pt x="18" y="26"/>
                    <a:pt x="18" y="26"/>
                    <a:pt x="18" y="26"/>
                  </a:cubicBezTo>
                  <a:cubicBezTo>
                    <a:pt x="18" y="26"/>
                    <a:pt x="17" y="26"/>
                    <a:pt x="18" y="28"/>
                  </a:cubicBezTo>
                  <a:cubicBezTo>
                    <a:pt x="18" y="26"/>
                    <a:pt x="20" y="28"/>
                    <a:pt x="20" y="28"/>
                  </a:cubicBezTo>
                  <a:cubicBezTo>
                    <a:pt x="20" y="29"/>
                    <a:pt x="21" y="31"/>
                    <a:pt x="22" y="31"/>
                  </a:cubicBezTo>
                  <a:cubicBezTo>
                    <a:pt x="21" y="32"/>
                    <a:pt x="21" y="32"/>
                    <a:pt x="21" y="32"/>
                  </a:cubicBezTo>
                  <a:cubicBezTo>
                    <a:pt x="23" y="32"/>
                    <a:pt x="23" y="33"/>
                    <a:pt x="24" y="34"/>
                  </a:cubicBezTo>
                  <a:cubicBezTo>
                    <a:pt x="23" y="34"/>
                    <a:pt x="23" y="35"/>
                    <a:pt x="23" y="35"/>
                  </a:cubicBezTo>
                  <a:cubicBezTo>
                    <a:pt x="25" y="36"/>
                    <a:pt x="25" y="36"/>
                    <a:pt x="26" y="38"/>
                  </a:cubicBezTo>
                  <a:cubicBezTo>
                    <a:pt x="26" y="39"/>
                    <a:pt x="27" y="40"/>
                    <a:pt x="27" y="40"/>
                  </a:cubicBezTo>
                  <a:cubicBezTo>
                    <a:pt x="29" y="42"/>
                    <a:pt x="30" y="45"/>
                    <a:pt x="33" y="48"/>
                  </a:cubicBezTo>
                  <a:cubicBezTo>
                    <a:pt x="32" y="48"/>
                    <a:pt x="32" y="48"/>
                    <a:pt x="32" y="48"/>
                  </a:cubicBezTo>
                  <a:cubicBezTo>
                    <a:pt x="34" y="51"/>
                    <a:pt x="35" y="55"/>
                    <a:pt x="38" y="57"/>
                  </a:cubicBezTo>
                  <a:cubicBezTo>
                    <a:pt x="36" y="57"/>
                    <a:pt x="36" y="57"/>
                    <a:pt x="36" y="57"/>
                  </a:cubicBezTo>
                  <a:cubicBezTo>
                    <a:pt x="36" y="58"/>
                    <a:pt x="38" y="59"/>
                    <a:pt x="39" y="58"/>
                  </a:cubicBezTo>
                  <a:cubicBezTo>
                    <a:pt x="39" y="59"/>
                    <a:pt x="40" y="60"/>
                    <a:pt x="40" y="60"/>
                  </a:cubicBezTo>
                  <a:cubicBezTo>
                    <a:pt x="40" y="61"/>
                    <a:pt x="41" y="60"/>
                    <a:pt x="41" y="61"/>
                  </a:cubicBezTo>
                  <a:cubicBezTo>
                    <a:pt x="41" y="64"/>
                    <a:pt x="41" y="64"/>
                    <a:pt x="42" y="66"/>
                  </a:cubicBezTo>
                  <a:cubicBezTo>
                    <a:pt x="42" y="65"/>
                    <a:pt x="42" y="65"/>
                    <a:pt x="42" y="65"/>
                  </a:cubicBezTo>
                  <a:cubicBezTo>
                    <a:pt x="42" y="65"/>
                    <a:pt x="42" y="65"/>
                    <a:pt x="42" y="66"/>
                  </a:cubicBezTo>
                  <a:cubicBezTo>
                    <a:pt x="42" y="66"/>
                    <a:pt x="43" y="67"/>
                    <a:pt x="43" y="67"/>
                  </a:cubicBezTo>
                  <a:cubicBezTo>
                    <a:pt x="44" y="68"/>
                    <a:pt x="47" y="69"/>
                    <a:pt x="47" y="71"/>
                  </a:cubicBezTo>
                  <a:cubicBezTo>
                    <a:pt x="48" y="71"/>
                    <a:pt x="48" y="71"/>
                    <a:pt x="48" y="71"/>
                  </a:cubicBezTo>
                  <a:cubicBezTo>
                    <a:pt x="48" y="73"/>
                    <a:pt x="48" y="75"/>
                    <a:pt x="49" y="75"/>
                  </a:cubicBezTo>
                  <a:cubicBezTo>
                    <a:pt x="49" y="76"/>
                    <a:pt x="48" y="75"/>
                    <a:pt x="49" y="76"/>
                  </a:cubicBezTo>
                  <a:cubicBezTo>
                    <a:pt x="49" y="76"/>
                    <a:pt x="49" y="76"/>
                    <a:pt x="49" y="76"/>
                  </a:cubicBezTo>
                  <a:cubicBezTo>
                    <a:pt x="51" y="78"/>
                    <a:pt x="51" y="80"/>
                    <a:pt x="53" y="83"/>
                  </a:cubicBezTo>
                  <a:cubicBezTo>
                    <a:pt x="55" y="86"/>
                    <a:pt x="57" y="89"/>
                    <a:pt x="59" y="93"/>
                  </a:cubicBezTo>
                  <a:cubicBezTo>
                    <a:pt x="59" y="93"/>
                    <a:pt x="59" y="93"/>
                    <a:pt x="59" y="93"/>
                  </a:cubicBezTo>
                  <a:cubicBezTo>
                    <a:pt x="61" y="93"/>
                    <a:pt x="60" y="96"/>
                    <a:pt x="61" y="96"/>
                  </a:cubicBezTo>
                  <a:cubicBezTo>
                    <a:pt x="61" y="97"/>
                    <a:pt x="61" y="97"/>
                    <a:pt x="61" y="97"/>
                  </a:cubicBezTo>
                  <a:cubicBezTo>
                    <a:pt x="62" y="98"/>
                    <a:pt x="62" y="100"/>
                    <a:pt x="64" y="101"/>
                  </a:cubicBezTo>
                  <a:cubicBezTo>
                    <a:pt x="64" y="101"/>
                    <a:pt x="64" y="101"/>
                    <a:pt x="64" y="101"/>
                  </a:cubicBezTo>
                  <a:cubicBezTo>
                    <a:pt x="64" y="102"/>
                    <a:pt x="65" y="103"/>
                    <a:pt x="66" y="105"/>
                  </a:cubicBezTo>
                  <a:cubicBezTo>
                    <a:pt x="66" y="105"/>
                    <a:pt x="65" y="104"/>
                    <a:pt x="65" y="105"/>
                  </a:cubicBezTo>
                  <a:cubicBezTo>
                    <a:pt x="65" y="105"/>
                    <a:pt x="67" y="105"/>
                    <a:pt x="66" y="106"/>
                  </a:cubicBezTo>
                  <a:cubicBezTo>
                    <a:pt x="66" y="107"/>
                    <a:pt x="67" y="106"/>
                    <a:pt x="67" y="106"/>
                  </a:cubicBezTo>
                  <a:cubicBezTo>
                    <a:pt x="68" y="109"/>
                    <a:pt x="70" y="112"/>
                    <a:pt x="73" y="114"/>
                  </a:cubicBezTo>
                  <a:cubicBezTo>
                    <a:pt x="73" y="118"/>
                    <a:pt x="70" y="117"/>
                    <a:pt x="73" y="118"/>
                  </a:cubicBezTo>
                  <a:cubicBezTo>
                    <a:pt x="73" y="118"/>
                    <a:pt x="73" y="118"/>
                    <a:pt x="73" y="118"/>
                  </a:cubicBezTo>
                  <a:cubicBezTo>
                    <a:pt x="74" y="119"/>
                    <a:pt x="73" y="120"/>
                    <a:pt x="73" y="120"/>
                  </a:cubicBezTo>
                  <a:cubicBezTo>
                    <a:pt x="74" y="119"/>
                    <a:pt x="74" y="120"/>
                    <a:pt x="74" y="120"/>
                  </a:cubicBezTo>
                  <a:cubicBezTo>
                    <a:pt x="75" y="121"/>
                    <a:pt x="74" y="121"/>
                    <a:pt x="75" y="122"/>
                  </a:cubicBezTo>
                  <a:cubicBezTo>
                    <a:pt x="75" y="122"/>
                    <a:pt x="75" y="122"/>
                    <a:pt x="75" y="122"/>
                  </a:cubicBezTo>
                  <a:cubicBezTo>
                    <a:pt x="76" y="123"/>
                    <a:pt x="76" y="125"/>
                    <a:pt x="78" y="125"/>
                  </a:cubicBezTo>
                  <a:cubicBezTo>
                    <a:pt x="82" y="132"/>
                    <a:pt x="87" y="139"/>
                    <a:pt x="91" y="146"/>
                  </a:cubicBezTo>
                  <a:cubicBezTo>
                    <a:pt x="95" y="153"/>
                    <a:pt x="98" y="159"/>
                    <a:pt x="103" y="166"/>
                  </a:cubicBezTo>
                  <a:cubicBezTo>
                    <a:pt x="103" y="167"/>
                    <a:pt x="103" y="167"/>
                    <a:pt x="103" y="169"/>
                  </a:cubicBezTo>
                  <a:cubicBezTo>
                    <a:pt x="103" y="169"/>
                    <a:pt x="103" y="169"/>
                    <a:pt x="103" y="169"/>
                  </a:cubicBezTo>
                  <a:cubicBezTo>
                    <a:pt x="104" y="169"/>
                    <a:pt x="104" y="171"/>
                    <a:pt x="105" y="171"/>
                  </a:cubicBezTo>
                  <a:cubicBezTo>
                    <a:pt x="106" y="174"/>
                    <a:pt x="109" y="175"/>
                    <a:pt x="110" y="178"/>
                  </a:cubicBezTo>
                  <a:cubicBezTo>
                    <a:pt x="110" y="178"/>
                    <a:pt x="109" y="178"/>
                    <a:pt x="110" y="178"/>
                  </a:cubicBezTo>
                  <a:cubicBezTo>
                    <a:pt x="110" y="178"/>
                    <a:pt x="110" y="178"/>
                    <a:pt x="110" y="178"/>
                  </a:cubicBezTo>
                  <a:cubicBezTo>
                    <a:pt x="110" y="180"/>
                    <a:pt x="110" y="180"/>
                    <a:pt x="110" y="180"/>
                  </a:cubicBezTo>
                  <a:cubicBezTo>
                    <a:pt x="110" y="180"/>
                    <a:pt x="110" y="180"/>
                    <a:pt x="110" y="180"/>
                  </a:cubicBezTo>
                  <a:cubicBezTo>
                    <a:pt x="115" y="185"/>
                    <a:pt x="117" y="193"/>
                    <a:pt x="121" y="199"/>
                  </a:cubicBezTo>
                  <a:cubicBezTo>
                    <a:pt x="122" y="201"/>
                    <a:pt x="123" y="202"/>
                    <a:pt x="124" y="204"/>
                  </a:cubicBezTo>
                  <a:cubicBezTo>
                    <a:pt x="126" y="209"/>
                    <a:pt x="128" y="214"/>
                    <a:pt x="131" y="219"/>
                  </a:cubicBezTo>
                  <a:cubicBezTo>
                    <a:pt x="131" y="219"/>
                    <a:pt x="130" y="219"/>
                    <a:pt x="128" y="21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 name="Google Shape;346;p199"/>
            <p:cNvSpPr/>
            <p:nvPr/>
          </p:nvSpPr>
          <p:spPr>
            <a:xfrm>
              <a:off x="3608" y="2437"/>
              <a:ext cx="300" cy="551"/>
            </a:xfrm>
            <a:custGeom>
              <a:avLst/>
              <a:gdLst/>
              <a:ahLst/>
              <a:cxnLst/>
              <a:rect l="l" t="t" r="r" b="b"/>
              <a:pathLst>
                <a:path w="127" h="233" extrusionOk="0">
                  <a:moveTo>
                    <a:pt x="1" y="230"/>
                  </a:moveTo>
                  <a:cubicBezTo>
                    <a:pt x="1" y="226"/>
                    <a:pt x="4" y="223"/>
                    <a:pt x="5" y="219"/>
                  </a:cubicBezTo>
                  <a:cubicBezTo>
                    <a:pt x="5" y="219"/>
                    <a:pt x="6" y="220"/>
                    <a:pt x="6" y="219"/>
                  </a:cubicBezTo>
                  <a:cubicBezTo>
                    <a:pt x="6" y="215"/>
                    <a:pt x="10" y="212"/>
                    <a:pt x="13" y="208"/>
                  </a:cubicBezTo>
                  <a:cubicBezTo>
                    <a:pt x="13" y="208"/>
                    <a:pt x="13" y="208"/>
                    <a:pt x="13" y="208"/>
                  </a:cubicBezTo>
                  <a:cubicBezTo>
                    <a:pt x="13" y="207"/>
                    <a:pt x="13" y="206"/>
                    <a:pt x="14" y="205"/>
                  </a:cubicBezTo>
                  <a:cubicBezTo>
                    <a:pt x="14" y="206"/>
                    <a:pt x="14" y="206"/>
                    <a:pt x="14" y="206"/>
                  </a:cubicBezTo>
                  <a:cubicBezTo>
                    <a:pt x="14" y="205"/>
                    <a:pt x="15" y="205"/>
                    <a:pt x="14" y="205"/>
                  </a:cubicBezTo>
                  <a:cubicBezTo>
                    <a:pt x="15" y="205"/>
                    <a:pt x="15" y="205"/>
                    <a:pt x="15" y="205"/>
                  </a:cubicBezTo>
                  <a:cubicBezTo>
                    <a:pt x="15" y="204"/>
                    <a:pt x="15" y="204"/>
                    <a:pt x="15" y="204"/>
                  </a:cubicBezTo>
                  <a:cubicBezTo>
                    <a:pt x="14" y="201"/>
                    <a:pt x="17" y="200"/>
                    <a:pt x="17" y="199"/>
                  </a:cubicBezTo>
                  <a:cubicBezTo>
                    <a:pt x="17" y="199"/>
                    <a:pt x="17" y="199"/>
                    <a:pt x="17" y="199"/>
                  </a:cubicBezTo>
                  <a:cubicBezTo>
                    <a:pt x="18" y="196"/>
                    <a:pt x="20" y="192"/>
                    <a:pt x="21" y="190"/>
                  </a:cubicBezTo>
                  <a:cubicBezTo>
                    <a:pt x="21" y="190"/>
                    <a:pt x="21" y="190"/>
                    <a:pt x="21" y="190"/>
                  </a:cubicBezTo>
                  <a:cubicBezTo>
                    <a:pt x="21" y="190"/>
                    <a:pt x="21" y="189"/>
                    <a:pt x="21" y="188"/>
                  </a:cubicBezTo>
                  <a:cubicBezTo>
                    <a:pt x="22" y="188"/>
                    <a:pt x="21" y="186"/>
                    <a:pt x="22" y="186"/>
                  </a:cubicBezTo>
                  <a:cubicBezTo>
                    <a:pt x="22" y="186"/>
                    <a:pt x="22" y="186"/>
                    <a:pt x="22" y="186"/>
                  </a:cubicBezTo>
                  <a:cubicBezTo>
                    <a:pt x="22" y="185"/>
                    <a:pt x="23" y="185"/>
                    <a:pt x="23" y="185"/>
                  </a:cubicBezTo>
                  <a:cubicBezTo>
                    <a:pt x="24" y="185"/>
                    <a:pt x="24" y="185"/>
                    <a:pt x="24" y="185"/>
                  </a:cubicBezTo>
                  <a:cubicBezTo>
                    <a:pt x="23" y="183"/>
                    <a:pt x="26" y="183"/>
                    <a:pt x="24" y="182"/>
                  </a:cubicBezTo>
                  <a:cubicBezTo>
                    <a:pt x="24" y="182"/>
                    <a:pt x="24" y="182"/>
                    <a:pt x="24" y="182"/>
                  </a:cubicBezTo>
                  <a:cubicBezTo>
                    <a:pt x="24" y="182"/>
                    <a:pt x="26" y="182"/>
                    <a:pt x="26" y="181"/>
                  </a:cubicBezTo>
                  <a:cubicBezTo>
                    <a:pt x="26" y="181"/>
                    <a:pt x="26" y="181"/>
                    <a:pt x="26" y="181"/>
                  </a:cubicBezTo>
                  <a:cubicBezTo>
                    <a:pt x="27" y="180"/>
                    <a:pt x="27" y="179"/>
                    <a:pt x="27" y="179"/>
                  </a:cubicBezTo>
                  <a:cubicBezTo>
                    <a:pt x="27" y="179"/>
                    <a:pt x="26" y="180"/>
                    <a:pt x="27" y="180"/>
                  </a:cubicBezTo>
                  <a:cubicBezTo>
                    <a:pt x="28" y="177"/>
                    <a:pt x="30" y="172"/>
                    <a:pt x="32" y="169"/>
                  </a:cubicBezTo>
                  <a:cubicBezTo>
                    <a:pt x="33" y="169"/>
                    <a:pt x="33" y="169"/>
                    <a:pt x="33" y="169"/>
                  </a:cubicBezTo>
                  <a:cubicBezTo>
                    <a:pt x="33" y="168"/>
                    <a:pt x="34" y="167"/>
                    <a:pt x="34" y="167"/>
                  </a:cubicBezTo>
                  <a:cubicBezTo>
                    <a:pt x="34" y="167"/>
                    <a:pt x="34" y="167"/>
                    <a:pt x="35" y="167"/>
                  </a:cubicBezTo>
                  <a:cubicBezTo>
                    <a:pt x="35" y="165"/>
                    <a:pt x="34" y="165"/>
                    <a:pt x="35" y="165"/>
                  </a:cubicBezTo>
                  <a:cubicBezTo>
                    <a:pt x="35" y="165"/>
                    <a:pt x="35" y="165"/>
                    <a:pt x="35" y="165"/>
                  </a:cubicBezTo>
                  <a:cubicBezTo>
                    <a:pt x="35" y="165"/>
                    <a:pt x="36" y="164"/>
                    <a:pt x="36" y="163"/>
                  </a:cubicBezTo>
                  <a:cubicBezTo>
                    <a:pt x="36" y="163"/>
                    <a:pt x="36" y="163"/>
                    <a:pt x="36" y="163"/>
                  </a:cubicBezTo>
                  <a:cubicBezTo>
                    <a:pt x="36" y="162"/>
                    <a:pt x="37" y="162"/>
                    <a:pt x="37" y="161"/>
                  </a:cubicBezTo>
                  <a:cubicBezTo>
                    <a:pt x="38" y="162"/>
                    <a:pt x="38" y="162"/>
                    <a:pt x="38" y="162"/>
                  </a:cubicBezTo>
                  <a:cubicBezTo>
                    <a:pt x="39" y="161"/>
                    <a:pt x="37" y="161"/>
                    <a:pt x="38" y="160"/>
                  </a:cubicBezTo>
                  <a:cubicBezTo>
                    <a:pt x="38" y="160"/>
                    <a:pt x="38" y="160"/>
                    <a:pt x="38" y="160"/>
                  </a:cubicBezTo>
                  <a:cubicBezTo>
                    <a:pt x="38" y="159"/>
                    <a:pt x="39" y="158"/>
                    <a:pt x="39" y="156"/>
                  </a:cubicBezTo>
                  <a:cubicBezTo>
                    <a:pt x="39" y="157"/>
                    <a:pt x="39" y="157"/>
                    <a:pt x="39" y="157"/>
                  </a:cubicBezTo>
                  <a:cubicBezTo>
                    <a:pt x="40" y="156"/>
                    <a:pt x="41" y="155"/>
                    <a:pt x="41" y="153"/>
                  </a:cubicBezTo>
                  <a:cubicBezTo>
                    <a:pt x="41" y="153"/>
                    <a:pt x="41" y="154"/>
                    <a:pt x="41" y="153"/>
                  </a:cubicBezTo>
                  <a:cubicBezTo>
                    <a:pt x="41" y="152"/>
                    <a:pt x="42" y="152"/>
                    <a:pt x="41" y="152"/>
                  </a:cubicBezTo>
                  <a:cubicBezTo>
                    <a:pt x="42" y="151"/>
                    <a:pt x="44" y="150"/>
                    <a:pt x="44" y="148"/>
                  </a:cubicBezTo>
                  <a:cubicBezTo>
                    <a:pt x="44" y="148"/>
                    <a:pt x="45" y="148"/>
                    <a:pt x="45" y="150"/>
                  </a:cubicBezTo>
                  <a:cubicBezTo>
                    <a:pt x="45" y="148"/>
                    <a:pt x="45" y="148"/>
                    <a:pt x="45" y="148"/>
                  </a:cubicBezTo>
                  <a:cubicBezTo>
                    <a:pt x="46" y="150"/>
                    <a:pt x="45" y="150"/>
                    <a:pt x="45" y="150"/>
                  </a:cubicBezTo>
                  <a:cubicBezTo>
                    <a:pt x="46" y="150"/>
                    <a:pt x="46" y="147"/>
                    <a:pt x="46" y="147"/>
                  </a:cubicBezTo>
                  <a:cubicBezTo>
                    <a:pt x="46" y="146"/>
                    <a:pt x="46" y="145"/>
                    <a:pt x="46" y="145"/>
                  </a:cubicBezTo>
                  <a:cubicBezTo>
                    <a:pt x="47" y="145"/>
                    <a:pt x="47" y="145"/>
                    <a:pt x="47" y="145"/>
                  </a:cubicBezTo>
                  <a:cubicBezTo>
                    <a:pt x="47" y="143"/>
                    <a:pt x="47" y="143"/>
                    <a:pt x="47" y="143"/>
                  </a:cubicBezTo>
                  <a:cubicBezTo>
                    <a:pt x="47" y="142"/>
                    <a:pt x="47" y="143"/>
                    <a:pt x="47" y="142"/>
                  </a:cubicBezTo>
                  <a:cubicBezTo>
                    <a:pt x="47" y="142"/>
                    <a:pt x="47" y="142"/>
                    <a:pt x="47" y="142"/>
                  </a:cubicBezTo>
                  <a:cubicBezTo>
                    <a:pt x="47" y="142"/>
                    <a:pt x="48" y="140"/>
                    <a:pt x="48" y="140"/>
                  </a:cubicBezTo>
                  <a:cubicBezTo>
                    <a:pt x="48" y="140"/>
                    <a:pt x="48" y="141"/>
                    <a:pt x="48" y="141"/>
                  </a:cubicBezTo>
                  <a:cubicBezTo>
                    <a:pt x="48" y="140"/>
                    <a:pt x="48" y="140"/>
                    <a:pt x="49" y="138"/>
                  </a:cubicBezTo>
                  <a:cubicBezTo>
                    <a:pt x="49" y="138"/>
                    <a:pt x="49" y="138"/>
                    <a:pt x="49" y="138"/>
                  </a:cubicBezTo>
                  <a:cubicBezTo>
                    <a:pt x="49" y="138"/>
                    <a:pt x="49" y="138"/>
                    <a:pt x="48" y="138"/>
                  </a:cubicBezTo>
                  <a:cubicBezTo>
                    <a:pt x="48" y="138"/>
                    <a:pt x="49" y="138"/>
                    <a:pt x="48" y="138"/>
                  </a:cubicBezTo>
                  <a:cubicBezTo>
                    <a:pt x="48" y="138"/>
                    <a:pt x="48" y="137"/>
                    <a:pt x="49" y="136"/>
                  </a:cubicBezTo>
                  <a:cubicBezTo>
                    <a:pt x="49" y="137"/>
                    <a:pt x="49" y="137"/>
                    <a:pt x="49" y="137"/>
                  </a:cubicBezTo>
                  <a:cubicBezTo>
                    <a:pt x="49" y="135"/>
                    <a:pt x="50" y="134"/>
                    <a:pt x="50" y="133"/>
                  </a:cubicBezTo>
                  <a:cubicBezTo>
                    <a:pt x="50" y="134"/>
                    <a:pt x="50" y="134"/>
                    <a:pt x="50" y="134"/>
                  </a:cubicBezTo>
                  <a:cubicBezTo>
                    <a:pt x="51" y="133"/>
                    <a:pt x="51" y="132"/>
                    <a:pt x="53" y="130"/>
                  </a:cubicBezTo>
                  <a:cubicBezTo>
                    <a:pt x="53" y="130"/>
                    <a:pt x="53" y="130"/>
                    <a:pt x="53" y="130"/>
                  </a:cubicBezTo>
                  <a:cubicBezTo>
                    <a:pt x="53" y="129"/>
                    <a:pt x="54" y="129"/>
                    <a:pt x="54" y="129"/>
                  </a:cubicBezTo>
                  <a:cubicBezTo>
                    <a:pt x="54" y="128"/>
                    <a:pt x="54" y="128"/>
                    <a:pt x="54" y="128"/>
                  </a:cubicBezTo>
                  <a:cubicBezTo>
                    <a:pt x="54" y="128"/>
                    <a:pt x="54" y="128"/>
                    <a:pt x="54" y="128"/>
                  </a:cubicBezTo>
                  <a:cubicBezTo>
                    <a:pt x="54" y="127"/>
                    <a:pt x="54" y="125"/>
                    <a:pt x="55" y="125"/>
                  </a:cubicBezTo>
                  <a:cubicBezTo>
                    <a:pt x="55" y="124"/>
                    <a:pt x="55" y="123"/>
                    <a:pt x="55" y="123"/>
                  </a:cubicBezTo>
                  <a:cubicBezTo>
                    <a:pt x="56" y="123"/>
                    <a:pt x="56" y="123"/>
                    <a:pt x="56" y="123"/>
                  </a:cubicBezTo>
                  <a:cubicBezTo>
                    <a:pt x="56" y="123"/>
                    <a:pt x="56" y="121"/>
                    <a:pt x="57" y="121"/>
                  </a:cubicBezTo>
                  <a:cubicBezTo>
                    <a:pt x="57" y="120"/>
                    <a:pt x="56" y="125"/>
                    <a:pt x="56" y="124"/>
                  </a:cubicBezTo>
                  <a:cubicBezTo>
                    <a:pt x="56" y="124"/>
                    <a:pt x="56" y="121"/>
                    <a:pt x="56" y="123"/>
                  </a:cubicBezTo>
                  <a:cubicBezTo>
                    <a:pt x="57" y="121"/>
                    <a:pt x="57" y="120"/>
                    <a:pt x="57" y="120"/>
                  </a:cubicBezTo>
                  <a:cubicBezTo>
                    <a:pt x="57" y="120"/>
                    <a:pt x="58" y="121"/>
                    <a:pt x="58" y="120"/>
                  </a:cubicBezTo>
                  <a:cubicBezTo>
                    <a:pt x="58" y="119"/>
                    <a:pt x="58" y="120"/>
                    <a:pt x="58" y="119"/>
                  </a:cubicBezTo>
                  <a:cubicBezTo>
                    <a:pt x="58" y="118"/>
                    <a:pt x="58" y="118"/>
                    <a:pt x="58" y="118"/>
                  </a:cubicBezTo>
                  <a:cubicBezTo>
                    <a:pt x="58" y="118"/>
                    <a:pt x="59" y="118"/>
                    <a:pt x="58" y="118"/>
                  </a:cubicBezTo>
                  <a:cubicBezTo>
                    <a:pt x="59" y="118"/>
                    <a:pt x="59" y="117"/>
                    <a:pt x="59" y="118"/>
                  </a:cubicBezTo>
                  <a:cubicBezTo>
                    <a:pt x="60" y="118"/>
                    <a:pt x="60" y="118"/>
                    <a:pt x="60" y="118"/>
                  </a:cubicBezTo>
                  <a:cubicBezTo>
                    <a:pt x="60" y="117"/>
                    <a:pt x="60" y="117"/>
                    <a:pt x="60" y="117"/>
                  </a:cubicBezTo>
                  <a:cubicBezTo>
                    <a:pt x="60" y="117"/>
                    <a:pt x="60" y="117"/>
                    <a:pt x="60" y="117"/>
                  </a:cubicBezTo>
                  <a:cubicBezTo>
                    <a:pt x="59" y="116"/>
                    <a:pt x="60" y="116"/>
                    <a:pt x="60" y="115"/>
                  </a:cubicBezTo>
                  <a:cubicBezTo>
                    <a:pt x="61" y="114"/>
                    <a:pt x="61" y="112"/>
                    <a:pt x="62" y="112"/>
                  </a:cubicBezTo>
                  <a:cubicBezTo>
                    <a:pt x="62" y="111"/>
                    <a:pt x="62" y="111"/>
                    <a:pt x="63" y="110"/>
                  </a:cubicBezTo>
                  <a:cubicBezTo>
                    <a:pt x="63" y="111"/>
                    <a:pt x="63" y="111"/>
                    <a:pt x="63" y="111"/>
                  </a:cubicBezTo>
                  <a:cubicBezTo>
                    <a:pt x="63" y="110"/>
                    <a:pt x="63" y="110"/>
                    <a:pt x="63" y="110"/>
                  </a:cubicBezTo>
                  <a:cubicBezTo>
                    <a:pt x="63" y="110"/>
                    <a:pt x="64" y="109"/>
                    <a:pt x="65" y="109"/>
                  </a:cubicBezTo>
                  <a:cubicBezTo>
                    <a:pt x="65" y="108"/>
                    <a:pt x="64" y="108"/>
                    <a:pt x="64" y="108"/>
                  </a:cubicBezTo>
                  <a:cubicBezTo>
                    <a:pt x="65" y="108"/>
                    <a:pt x="65" y="106"/>
                    <a:pt x="66" y="105"/>
                  </a:cubicBezTo>
                  <a:cubicBezTo>
                    <a:pt x="66" y="106"/>
                    <a:pt x="66" y="107"/>
                    <a:pt x="66" y="106"/>
                  </a:cubicBezTo>
                  <a:cubicBezTo>
                    <a:pt x="68" y="106"/>
                    <a:pt x="66" y="105"/>
                    <a:pt x="67" y="104"/>
                  </a:cubicBezTo>
                  <a:cubicBezTo>
                    <a:pt x="66" y="104"/>
                    <a:pt x="66" y="104"/>
                    <a:pt x="66" y="104"/>
                  </a:cubicBezTo>
                  <a:cubicBezTo>
                    <a:pt x="67" y="104"/>
                    <a:pt x="67" y="102"/>
                    <a:pt x="68" y="103"/>
                  </a:cubicBezTo>
                  <a:cubicBezTo>
                    <a:pt x="67" y="102"/>
                    <a:pt x="68" y="102"/>
                    <a:pt x="68" y="101"/>
                  </a:cubicBezTo>
                  <a:cubicBezTo>
                    <a:pt x="68" y="100"/>
                    <a:pt x="68" y="98"/>
                    <a:pt x="71" y="98"/>
                  </a:cubicBezTo>
                  <a:cubicBezTo>
                    <a:pt x="71" y="98"/>
                    <a:pt x="72" y="97"/>
                    <a:pt x="71" y="97"/>
                  </a:cubicBezTo>
                  <a:cubicBezTo>
                    <a:pt x="71" y="98"/>
                    <a:pt x="71" y="98"/>
                    <a:pt x="71" y="98"/>
                  </a:cubicBezTo>
                  <a:cubicBezTo>
                    <a:pt x="71" y="97"/>
                    <a:pt x="71" y="97"/>
                    <a:pt x="71" y="97"/>
                  </a:cubicBezTo>
                  <a:cubicBezTo>
                    <a:pt x="71" y="97"/>
                    <a:pt x="71" y="97"/>
                    <a:pt x="72" y="97"/>
                  </a:cubicBezTo>
                  <a:cubicBezTo>
                    <a:pt x="73" y="97"/>
                    <a:pt x="71" y="96"/>
                    <a:pt x="72" y="93"/>
                  </a:cubicBezTo>
                  <a:cubicBezTo>
                    <a:pt x="72" y="94"/>
                    <a:pt x="73" y="94"/>
                    <a:pt x="73" y="93"/>
                  </a:cubicBezTo>
                  <a:cubicBezTo>
                    <a:pt x="73" y="92"/>
                    <a:pt x="73" y="92"/>
                    <a:pt x="73" y="92"/>
                  </a:cubicBezTo>
                  <a:cubicBezTo>
                    <a:pt x="73" y="91"/>
                    <a:pt x="74" y="92"/>
                    <a:pt x="74" y="92"/>
                  </a:cubicBezTo>
                  <a:cubicBezTo>
                    <a:pt x="74" y="91"/>
                    <a:pt x="74" y="91"/>
                    <a:pt x="74" y="91"/>
                  </a:cubicBezTo>
                  <a:cubicBezTo>
                    <a:pt x="74" y="91"/>
                    <a:pt x="74" y="91"/>
                    <a:pt x="74" y="91"/>
                  </a:cubicBezTo>
                  <a:cubicBezTo>
                    <a:pt x="74" y="91"/>
                    <a:pt x="74" y="91"/>
                    <a:pt x="74" y="91"/>
                  </a:cubicBezTo>
                  <a:cubicBezTo>
                    <a:pt x="74" y="91"/>
                    <a:pt x="74" y="91"/>
                    <a:pt x="74" y="91"/>
                  </a:cubicBezTo>
                  <a:cubicBezTo>
                    <a:pt x="75" y="91"/>
                    <a:pt x="75" y="90"/>
                    <a:pt x="75" y="90"/>
                  </a:cubicBezTo>
                  <a:cubicBezTo>
                    <a:pt x="75" y="90"/>
                    <a:pt x="74" y="90"/>
                    <a:pt x="74" y="91"/>
                  </a:cubicBezTo>
                  <a:cubicBezTo>
                    <a:pt x="74" y="90"/>
                    <a:pt x="74" y="90"/>
                    <a:pt x="74" y="89"/>
                  </a:cubicBezTo>
                  <a:cubicBezTo>
                    <a:pt x="74" y="90"/>
                    <a:pt x="75" y="89"/>
                    <a:pt x="75" y="88"/>
                  </a:cubicBezTo>
                  <a:cubicBezTo>
                    <a:pt x="75" y="88"/>
                    <a:pt x="75" y="88"/>
                    <a:pt x="75" y="88"/>
                  </a:cubicBezTo>
                  <a:cubicBezTo>
                    <a:pt x="75" y="88"/>
                    <a:pt x="75" y="87"/>
                    <a:pt x="76" y="87"/>
                  </a:cubicBezTo>
                  <a:cubicBezTo>
                    <a:pt x="76" y="88"/>
                    <a:pt x="75" y="88"/>
                    <a:pt x="75" y="88"/>
                  </a:cubicBezTo>
                  <a:cubicBezTo>
                    <a:pt x="76" y="88"/>
                    <a:pt x="76" y="88"/>
                    <a:pt x="76" y="87"/>
                  </a:cubicBezTo>
                  <a:cubicBezTo>
                    <a:pt x="76" y="87"/>
                    <a:pt x="75" y="87"/>
                    <a:pt x="76" y="85"/>
                  </a:cubicBezTo>
                  <a:cubicBezTo>
                    <a:pt x="76" y="87"/>
                    <a:pt x="76" y="87"/>
                    <a:pt x="76" y="87"/>
                  </a:cubicBezTo>
                  <a:cubicBezTo>
                    <a:pt x="77" y="85"/>
                    <a:pt x="77" y="85"/>
                    <a:pt x="77" y="85"/>
                  </a:cubicBezTo>
                  <a:cubicBezTo>
                    <a:pt x="76" y="85"/>
                    <a:pt x="76" y="85"/>
                    <a:pt x="76" y="85"/>
                  </a:cubicBezTo>
                  <a:cubicBezTo>
                    <a:pt x="76" y="85"/>
                    <a:pt x="76" y="85"/>
                    <a:pt x="77" y="85"/>
                  </a:cubicBezTo>
                  <a:cubicBezTo>
                    <a:pt x="76" y="84"/>
                    <a:pt x="77" y="84"/>
                    <a:pt x="77" y="84"/>
                  </a:cubicBezTo>
                  <a:cubicBezTo>
                    <a:pt x="77" y="84"/>
                    <a:pt x="77" y="84"/>
                    <a:pt x="78" y="83"/>
                  </a:cubicBezTo>
                  <a:cubicBezTo>
                    <a:pt x="78" y="83"/>
                    <a:pt x="78" y="83"/>
                    <a:pt x="78" y="83"/>
                  </a:cubicBezTo>
                  <a:cubicBezTo>
                    <a:pt x="78" y="82"/>
                    <a:pt x="78" y="82"/>
                    <a:pt x="78" y="82"/>
                  </a:cubicBezTo>
                  <a:cubicBezTo>
                    <a:pt x="78" y="82"/>
                    <a:pt x="78" y="82"/>
                    <a:pt x="78" y="82"/>
                  </a:cubicBezTo>
                  <a:cubicBezTo>
                    <a:pt x="80" y="81"/>
                    <a:pt x="80" y="81"/>
                    <a:pt x="80" y="80"/>
                  </a:cubicBezTo>
                  <a:cubicBezTo>
                    <a:pt x="80" y="80"/>
                    <a:pt x="81" y="81"/>
                    <a:pt x="81" y="80"/>
                  </a:cubicBezTo>
                  <a:cubicBezTo>
                    <a:pt x="81" y="79"/>
                    <a:pt x="81" y="79"/>
                    <a:pt x="81" y="79"/>
                  </a:cubicBezTo>
                  <a:cubicBezTo>
                    <a:pt x="81" y="78"/>
                    <a:pt x="81" y="76"/>
                    <a:pt x="82" y="75"/>
                  </a:cubicBezTo>
                  <a:cubicBezTo>
                    <a:pt x="82" y="75"/>
                    <a:pt x="82" y="75"/>
                    <a:pt x="82" y="75"/>
                  </a:cubicBezTo>
                  <a:cubicBezTo>
                    <a:pt x="83" y="73"/>
                    <a:pt x="83" y="71"/>
                    <a:pt x="85" y="71"/>
                  </a:cubicBezTo>
                  <a:cubicBezTo>
                    <a:pt x="85" y="71"/>
                    <a:pt x="85" y="71"/>
                    <a:pt x="86" y="71"/>
                  </a:cubicBezTo>
                  <a:cubicBezTo>
                    <a:pt x="86" y="70"/>
                    <a:pt x="86" y="71"/>
                    <a:pt x="86" y="70"/>
                  </a:cubicBezTo>
                  <a:cubicBezTo>
                    <a:pt x="85" y="70"/>
                    <a:pt x="85" y="70"/>
                    <a:pt x="85" y="70"/>
                  </a:cubicBezTo>
                  <a:cubicBezTo>
                    <a:pt x="85" y="68"/>
                    <a:pt x="86" y="67"/>
                    <a:pt x="87" y="66"/>
                  </a:cubicBezTo>
                  <a:cubicBezTo>
                    <a:pt x="86" y="66"/>
                    <a:pt x="86" y="66"/>
                    <a:pt x="86" y="66"/>
                  </a:cubicBezTo>
                  <a:cubicBezTo>
                    <a:pt x="87" y="66"/>
                    <a:pt x="88" y="66"/>
                    <a:pt x="88" y="65"/>
                  </a:cubicBezTo>
                  <a:cubicBezTo>
                    <a:pt x="87" y="65"/>
                    <a:pt x="87" y="65"/>
                    <a:pt x="87" y="65"/>
                  </a:cubicBezTo>
                  <a:cubicBezTo>
                    <a:pt x="88" y="64"/>
                    <a:pt x="88" y="64"/>
                    <a:pt x="88" y="64"/>
                  </a:cubicBezTo>
                  <a:cubicBezTo>
                    <a:pt x="88" y="64"/>
                    <a:pt x="87" y="64"/>
                    <a:pt x="88" y="64"/>
                  </a:cubicBezTo>
                  <a:cubicBezTo>
                    <a:pt x="88" y="64"/>
                    <a:pt x="88" y="64"/>
                    <a:pt x="88" y="64"/>
                  </a:cubicBezTo>
                  <a:cubicBezTo>
                    <a:pt x="88" y="64"/>
                    <a:pt x="88" y="62"/>
                    <a:pt x="89" y="62"/>
                  </a:cubicBezTo>
                  <a:cubicBezTo>
                    <a:pt x="90" y="62"/>
                    <a:pt x="90" y="62"/>
                    <a:pt x="90" y="62"/>
                  </a:cubicBezTo>
                  <a:cubicBezTo>
                    <a:pt x="90" y="61"/>
                    <a:pt x="90" y="61"/>
                    <a:pt x="89" y="61"/>
                  </a:cubicBezTo>
                  <a:cubicBezTo>
                    <a:pt x="90" y="59"/>
                    <a:pt x="91" y="59"/>
                    <a:pt x="92" y="59"/>
                  </a:cubicBezTo>
                  <a:cubicBezTo>
                    <a:pt x="91" y="57"/>
                    <a:pt x="93" y="54"/>
                    <a:pt x="94" y="52"/>
                  </a:cubicBezTo>
                  <a:cubicBezTo>
                    <a:pt x="94" y="52"/>
                    <a:pt x="94" y="52"/>
                    <a:pt x="94" y="52"/>
                  </a:cubicBezTo>
                  <a:cubicBezTo>
                    <a:pt x="94" y="52"/>
                    <a:pt x="94" y="52"/>
                    <a:pt x="94" y="51"/>
                  </a:cubicBezTo>
                  <a:cubicBezTo>
                    <a:pt x="94" y="52"/>
                    <a:pt x="94" y="51"/>
                    <a:pt x="95" y="52"/>
                  </a:cubicBezTo>
                  <a:cubicBezTo>
                    <a:pt x="95" y="51"/>
                    <a:pt x="95" y="50"/>
                    <a:pt x="95" y="50"/>
                  </a:cubicBezTo>
                  <a:cubicBezTo>
                    <a:pt x="94" y="49"/>
                    <a:pt x="95" y="50"/>
                    <a:pt x="94" y="50"/>
                  </a:cubicBezTo>
                  <a:cubicBezTo>
                    <a:pt x="94" y="50"/>
                    <a:pt x="95" y="49"/>
                    <a:pt x="95" y="48"/>
                  </a:cubicBezTo>
                  <a:cubicBezTo>
                    <a:pt x="97" y="49"/>
                    <a:pt x="97" y="49"/>
                    <a:pt x="97" y="49"/>
                  </a:cubicBezTo>
                  <a:cubicBezTo>
                    <a:pt x="97" y="48"/>
                    <a:pt x="97" y="48"/>
                    <a:pt x="97" y="48"/>
                  </a:cubicBezTo>
                  <a:cubicBezTo>
                    <a:pt x="98" y="48"/>
                    <a:pt x="97" y="51"/>
                    <a:pt x="98" y="50"/>
                  </a:cubicBezTo>
                  <a:cubicBezTo>
                    <a:pt x="99" y="50"/>
                    <a:pt x="99" y="50"/>
                    <a:pt x="99" y="50"/>
                  </a:cubicBezTo>
                  <a:cubicBezTo>
                    <a:pt x="100" y="50"/>
                    <a:pt x="99" y="52"/>
                    <a:pt x="100" y="50"/>
                  </a:cubicBezTo>
                  <a:cubicBezTo>
                    <a:pt x="100" y="50"/>
                    <a:pt x="99" y="49"/>
                    <a:pt x="98" y="49"/>
                  </a:cubicBezTo>
                  <a:cubicBezTo>
                    <a:pt x="99" y="48"/>
                    <a:pt x="97" y="48"/>
                    <a:pt x="98" y="47"/>
                  </a:cubicBezTo>
                  <a:cubicBezTo>
                    <a:pt x="98" y="47"/>
                    <a:pt x="97" y="48"/>
                    <a:pt x="98" y="48"/>
                  </a:cubicBezTo>
                  <a:cubicBezTo>
                    <a:pt x="99" y="47"/>
                    <a:pt x="98" y="46"/>
                    <a:pt x="99" y="46"/>
                  </a:cubicBezTo>
                  <a:cubicBezTo>
                    <a:pt x="98" y="46"/>
                    <a:pt x="98" y="46"/>
                    <a:pt x="98" y="45"/>
                  </a:cubicBezTo>
                  <a:cubicBezTo>
                    <a:pt x="99" y="45"/>
                    <a:pt x="98" y="46"/>
                    <a:pt x="99" y="45"/>
                  </a:cubicBezTo>
                  <a:cubicBezTo>
                    <a:pt x="99" y="45"/>
                    <a:pt x="99" y="44"/>
                    <a:pt x="98" y="44"/>
                  </a:cubicBezTo>
                  <a:cubicBezTo>
                    <a:pt x="98" y="44"/>
                    <a:pt x="99" y="44"/>
                    <a:pt x="99" y="44"/>
                  </a:cubicBezTo>
                  <a:cubicBezTo>
                    <a:pt x="99" y="44"/>
                    <a:pt x="99" y="44"/>
                    <a:pt x="100" y="44"/>
                  </a:cubicBezTo>
                  <a:cubicBezTo>
                    <a:pt x="100" y="44"/>
                    <a:pt x="100" y="43"/>
                    <a:pt x="99" y="43"/>
                  </a:cubicBezTo>
                  <a:cubicBezTo>
                    <a:pt x="100" y="43"/>
                    <a:pt x="100" y="43"/>
                    <a:pt x="100" y="43"/>
                  </a:cubicBezTo>
                  <a:cubicBezTo>
                    <a:pt x="101" y="43"/>
                    <a:pt x="100" y="41"/>
                    <a:pt x="101" y="41"/>
                  </a:cubicBezTo>
                  <a:cubicBezTo>
                    <a:pt x="100" y="41"/>
                    <a:pt x="100" y="41"/>
                    <a:pt x="100" y="41"/>
                  </a:cubicBezTo>
                  <a:cubicBezTo>
                    <a:pt x="101" y="41"/>
                    <a:pt x="101" y="40"/>
                    <a:pt x="101" y="40"/>
                  </a:cubicBezTo>
                  <a:cubicBezTo>
                    <a:pt x="101" y="40"/>
                    <a:pt x="101" y="38"/>
                    <a:pt x="101" y="39"/>
                  </a:cubicBezTo>
                  <a:cubicBezTo>
                    <a:pt x="101" y="39"/>
                    <a:pt x="102" y="38"/>
                    <a:pt x="101" y="38"/>
                  </a:cubicBezTo>
                  <a:cubicBezTo>
                    <a:pt x="101" y="38"/>
                    <a:pt x="101" y="39"/>
                    <a:pt x="101" y="39"/>
                  </a:cubicBezTo>
                  <a:cubicBezTo>
                    <a:pt x="101" y="39"/>
                    <a:pt x="101" y="38"/>
                    <a:pt x="101" y="37"/>
                  </a:cubicBezTo>
                  <a:cubicBezTo>
                    <a:pt x="101" y="37"/>
                    <a:pt x="101" y="37"/>
                    <a:pt x="101" y="37"/>
                  </a:cubicBezTo>
                  <a:cubicBezTo>
                    <a:pt x="101" y="37"/>
                    <a:pt x="101" y="37"/>
                    <a:pt x="101" y="37"/>
                  </a:cubicBezTo>
                  <a:cubicBezTo>
                    <a:pt x="101" y="37"/>
                    <a:pt x="101" y="37"/>
                    <a:pt x="102" y="37"/>
                  </a:cubicBezTo>
                  <a:cubicBezTo>
                    <a:pt x="101" y="37"/>
                    <a:pt x="101" y="37"/>
                    <a:pt x="101" y="37"/>
                  </a:cubicBezTo>
                  <a:cubicBezTo>
                    <a:pt x="101" y="36"/>
                    <a:pt x="102" y="37"/>
                    <a:pt x="103" y="36"/>
                  </a:cubicBezTo>
                  <a:cubicBezTo>
                    <a:pt x="103" y="37"/>
                    <a:pt x="103" y="37"/>
                    <a:pt x="103" y="37"/>
                  </a:cubicBezTo>
                  <a:cubicBezTo>
                    <a:pt x="103" y="37"/>
                    <a:pt x="103" y="37"/>
                    <a:pt x="103" y="36"/>
                  </a:cubicBezTo>
                  <a:cubicBezTo>
                    <a:pt x="103" y="36"/>
                    <a:pt x="103" y="35"/>
                    <a:pt x="102" y="35"/>
                  </a:cubicBezTo>
                  <a:cubicBezTo>
                    <a:pt x="102" y="34"/>
                    <a:pt x="103" y="35"/>
                    <a:pt x="103" y="34"/>
                  </a:cubicBezTo>
                  <a:cubicBezTo>
                    <a:pt x="103" y="35"/>
                    <a:pt x="103" y="35"/>
                    <a:pt x="103" y="35"/>
                  </a:cubicBezTo>
                  <a:cubicBezTo>
                    <a:pt x="104" y="35"/>
                    <a:pt x="104" y="35"/>
                    <a:pt x="104" y="35"/>
                  </a:cubicBezTo>
                  <a:cubicBezTo>
                    <a:pt x="104" y="34"/>
                    <a:pt x="104" y="32"/>
                    <a:pt x="103" y="34"/>
                  </a:cubicBezTo>
                  <a:cubicBezTo>
                    <a:pt x="104" y="32"/>
                    <a:pt x="104" y="32"/>
                    <a:pt x="104" y="32"/>
                  </a:cubicBezTo>
                  <a:cubicBezTo>
                    <a:pt x="105" y="31"/>
                    <a:pt x="104" y="32"/>
                    <a:pt x="104" y="31"/>
                  </a:cubicBezTo>
                  <a:cubicBezTo>
                    <a:pt x="104" y="31"/>
                    <a:pt x="105" y="31"/>
                    <a:pt x="107" y="31"/>
                  </a:cubicBezTo>
                  <a:cubicBezTo>
                    <a:pt x="107" y="31"/>
                    <a:pt x="107" y="31"/>
                    <a:pt x="107" y="31"/>
                  </a:cubicBezTo>
                  <a:cubicBezTo>
                    <a:pt x="107" y="31"/>
                    <a:pt x="107" y="31"/>
                    <a:pt x="107" y="31"/>
                  </a:cubicBezTo>
                  <a:cubicBezTo>
                    <a:pt x="107" y="32"/>
                    <a:pt x="107" y="31"/>
                    <a:pt x="108" y="32"/>
                  </a:cubicBezTo>
                  <a:cubicBezTo>
                    <a:pt x="108" y="31"/>
                    <a:pt x="108" y="31"/>
                    <a:pt x="108" y="31"/>
                  </a:cubicBezTo>
                  <a:cubicBezTo>
                    <a:pt x="107" y="31"/>
                    <a:pt x="107" y="30"/>
                    <a:pt x="107" y="29"/>
                  </a:cubicBezTo>
                  <a:cubicBezTo>
                    <a:pt x="107" y="28"/>
                    <a:pt x="109" y="30"/>
                    <a:pt x="108" y="28"/>
                  </a:cubicBezTo>
                  <a:cubicBezTo>
                    <a:pt x="108" y="28"/>
                    <a:pt x="107" y="27"/>
                    <a:pt x="107" y="28"/>
                  </a:cubicBezTo>
                  <a:cubicBezTo>
                    <a:pt x="108" y="27"/>
                    <a:pt x="107" y="27"/>
                    <a:pt x="107" y="26"/>
                  </a:cubicBezTo>
                  <a:cubicBezTo>
                    <a:pt x="107" y="27"/>
                    <a:pt x="109" y="26"/>
                    <a:pt x="109" y="27"/>
                  </a:cubicBezTo>
                  <a:cubicBezTo>
                    <a:pt x="108" y="27"/>
                    <a:pt x="108" y="28"/>
                    <a:pt x="108" y="28"/>
                  </a:cubicBezTo>
                  <a:cubicBezTo>
                    <a:pt x="109" y="28"/>
                    <a:pt x="109" y="28"/>
                    <a:pt x="109" y="28"/>
                  </a:cubicBezTo>
                  <a:cubicBezTo>
                    <a:pt x="110" y="27"/>
                    <a:pt x="110" y="26"/>
                    <a:pt x="109" y="26"/>
                  </a:cubicBezTo>
                  <a:cubicBezTo>
                    <a:pt x="109" y="26"/>
                    <a:pt x="109" y="27"/>
                    <a:pt x="109" y="26"/>
                  </a:cubicBezTo>
                  <a:cubicBezTo>
                    <a:pt x="109" y="25"/>
                    <a:pt x="110" y="26"/>
                    <a:pt x="109" y="25"/>
                  </a:cubicBezTo>
                  <a:cubicBezTo>
                    <a:pt x="108" y="25"/>
                    <a:pt x="108" y="25"/>
                    <a:pt x="108" y="25"/>
                  </a:cubicBezTo>
                  <a:cubicBezTo>
                    <a:pt x="108" y="24"/>
                    <a:pt x="108" y="24"/>
                    <a:pt x="108" y="24"/>
                  </a:cubicBezTo>
                  <a:cubicBezTo>
                    <a:pt x="108" y="24"/>
                    <a:pt x="108" y="24"/>
                    <a:pt x="108" y="24"/>
                  </a:cubicBezTo>
                  <a:cubicBezTo>
                    <a:pt x="109" y="23"/>
                    <a:pt x="108" y="24"/>
                    <a:pt x="109" y="23"/>
                  </a:cubicBezTo>
                  <a:cubicBezTo>
                    <a:pt x="110" y="23"/>
                    <a:pt x="110" y="23"/>
                    <a:pt x="110" y="23"/>
                  </a:cubicBezTo>
                  <a:cubicBezTo>
                    <a:pt x="110" y="23"/>
                    <a:pt x="109" y="24"/>
                    <a:pt x="110" y="24"/>
                  </a:cubicBezTo>
                  <a:cubicBezTo>
                    <a:pt x="110" y="23"/>
                    <a:pt x="110" y="23"/>
                    <a:pt x="110" y="23"/>
                  </a:cubicBezTo>
                  <a:cubicBezTo>
                    <a:pt x="110" y="23"/>
                    <a:pt x="110" y="23"/>
                    <a:pt x="110" y="23"/>
                  </a:cubicBezTo>
                  <a:cubicBezTo>
                    <a:pt x="110" y="23"/>
                    <a:pt x="112" y="24"/>
                    <a:pt x="112" y="22"/>
                  </a:cubicBezTo>
                  <a:cubicBezTo>
                    <a:pt x="112" y="21"/>
                    <a:pt x="111" y="22"/>
                    <a:pt x="111" y="22"/>
                  </a:cubicBezTo>
                  <a:cubicBezTo>
                    <a:pt x="112" y="20"/>
                    <a:pt x="111" y="20"/>
                    <a:pt x="112" y="19"/>
                  </a:cubicBezTo>
                  <a:cubicBezTo>
                    <a:pt x="112" y="20"/>
                    <a:pt x="113" y="18"/>
                    <a:pt x="113" y="19"/>
                  </a:cubicBezTo>
                  <a:cubicBezTo>
                    <a:pt x="112" y="19"/>
                    <a:pt x="111" y="21"/>
                    <a:pt x="112" y="22"/>
                  </a:cubicBezTo>
                  <a:cubicBezTo>
                    <a:pt x="113" y="22"/>
                    <a:pt x="111" y="22"/>
                    <a:pt x="112" y="23"/>
                  </a:cubicBezTo>
                  <a:cubicBezTo>
                    <a:pt x="112" y="22"/>
                    <a:pt x="113" y="23"/>
                    <a:pt x="114" y="23"/>
                  </a:cubicBezTo>
                  <a:cubicBezTo>
                    <a:pt x="114" y="22"/>
                    <a:pt x="114" y="22"/>
                    <a:pt x="114" y="22"/>
                  </a:cubicBezTo>
                  <a:cubicBezTo>
                    <a:pt x="113" y="22"/>
                    <a:pt x="113" y="22"/>
                    <a:pt x="113" y="22"/>
                  </a:cubicBezTo>
                  <a:cubicBezTo>
                    <a:pt x="113" y="21"/>
                    <a:pt x="114" y="20"/>
                    <a:pt x="114" y="19"/>
                  </a:cubicBezTo>
                  <a:cubicBezTo>
                    <a:pt x="114" y="19"/>
                    <a:pt x="114" y="19"/>
                    <a:pt x="114" y="19"/>
                  </a:cubicBezTo>
                  <a:cubicBezTo>
                    <a:pt x="115" y="18"/>
                    <a:pt x="116" y="17"/>
                    <a:pt x="116" y="17"/>
                  </a:cubicBezTo>
                  <a:cubicBezTo>
                    <a:pt x="115" y="17"/>
                    <a:pt x="117" y="14"/>
                    <a:pt x="116" y="14"/>
                  </a:cubicBezTo>
                  <a:cubicBezTo>
                    <a:pt x="115" y="15"/>
                    <a:pt x="115" y="15"/>
                    <a:pt x="114" y="15"/>
                  </a:cubicBezTo>
                  <a:cubicBezTo>
                    <a:pt x="115" y="14"/>
                    <a:pt x="115" y="15"/>
                    <a:pt x="115" y="15"/>
                  </a:cubicBezTo>
                  <a:cubicBezTo>
                    <a:pt x="115" y="14"/>
                    <a:pt x="116" y="14"/>
                    <a:pt x="116" y="14"/>
                  </a:cubicBezTo>
                  <a:cubicBezTo>
                    <a:pt x="115" y="15"/>
                    <a:pt x="117" y="14"/>
                    <a:pt x="117" y="15"/>
                  </a:cubicBezTo>
                  <a:cubicBezTo>
                    <a:pt x="117" y="14"/>
                    <a:pt x="118" y="15"/>
                    <a:pt x="118" y="14"/>
                  </a:cubicBezTo>
                  <a:cubicBezTo>
                    <a:pt x="118" y="13"/>
                    <a:pt x="118" y="12"/>
                    <a:pt x="119" y="11"/>
                  </a:cubicBezTo>
                  <a:cubicBezTo>
                    <a:pt x="120" y="11"/>
                    <a:pt x="120" y="9"/>
                    <a:pt x="121" y="8"/>
                  </a:cubicBezTo>
                  <a:cubicBezTo>
                    <a:pt x="121" y="8"/>
                    <a:pt x="121" y="9"/>
                    <a:pt x="121" y="8"/>
                  </a:cubicBezTo>
                  <a:cubicBezTo>
                    <a:pt x="122" y="8"/>
                    <a:pt x="121" y="8"/>
                    <a:pt x="121" y="8"/>
                  </a:cubicBezTo>
                  <a:cubicBezTo>
                    <a:pt x="121" y="8"/>
                    <a:pt x="121" y="8"/>
                    <a:pt x="121" y="8"/>
                  </a:cubicBezTo>
                  <a:cubicBezTo>
                    <a:pt x="121" y="7"/>
                    <a:pt x="124" y="5"/>
                    <a:pt x="122" y="4"/>
                  </a:cubicBezTo>
                  <a:cubicBezTo>
                    <a:pt x="124" y="5"/>
                    <a:pt x="124" y="5"/>
                    <a:pt x="124" y="5"/>
                  </a:cubicBezTo>
                  <a:cubicBezTo>
                    <a:pt x="124" y="5"/>
                    <a:pt x="124" y="5"/>
                    <a:pt x="124" y="5"/>
                  </a:cubicBezTo>
                  <a:cubicBezTo>
                    <a:pt x="124" y="5"/>
                    <a:pt x="124" y="5"/>
                    <a:pt x="124" y="5"/>
                  </a:cubicBezTo>
                  <a:cubicBezTo>
                    <a:pt x="125" y="5"/>
                    <a:pt x="125" y="4"/>
                    <a:pt x="125" y="4"/>
                  </a:cubicBezTo>
                  <a:cubicBezTo>
                    <a:pt x="125" y="4"/>
                    <a:pt x="125" y="4"/>
                    <a:pt x="125" y="4"/>
                  </a:cubicBezTo>
                  <a:cubicBezTo>
                    <a:pt x="125" y="3"/>
                    <a:pt x="126" y="2"/>
                    <a:pt x="126" y="1"/>
                  </a:cubicBezTo>
                  <a:cubicBezTo>
                    <a:pt x="127" y="1"/>
                    <a:pt x="127" y="1"/>
                    <a:pt x="127" y="1"/>
                  </a:cubicBezTo>
                  <a:cubicBezTo>
                    <a:pt x="127" y="1"/>
                    <a:pt x="127" y="1"/>
                    <a:pt x="127" y="1"/>
                  </a:cubicBezTo>
                  <a:cubicBezTo>
                    <a:pt x="127" y="1"/>
                    <a:pt x="127" y="1"/>
                    <a:pt x="127" y="0"/>
                  </a:cubicBezTo>
                  <a:cubicBezTo>
                    <a:pt x="127" y="2"/>
                    <a:pt x="127" y="2"/>
                    <a:pt x="127" y="2"/>
                  </a:cubicBezTo>
                  <a:cubicBezTo>
                    <a:pt x="127" y="3"/>
                    <a:pt x="127" y="2"/>
                    <a:pt x="127" y="2"/>
                  </a:cubicBezTo>
                  <a:cubicBezTo>
                    <a:pt x="126" y="2"/>
                    <a:pt x="126" y="3"/>
                    <a:pt x="126" y="3"/>
                  </a:cubicBezTo>
                  <a:cubicBezTo>
                    <a:pt x="126" y="3"/>
                    <a:pt x="126" y="3"/>
                    <a:pt x="126" y="2"/>
                  </a:cubicBezTo>
                  <a:cubicBezTo>
                    <a:pt x="127" y="3"/>
                    <a:pt x="127" y="3"/>
                    <a:pt x="127" y="4"/>
                  </a:cubicBezTo>
                  <a:cubicBezTo>
                    <a:pt x="127" y="3"/>
                    <a:pt x="127" y="3"/>
                    <a:pt x="127" y="3"/>
                  </a:cubicBezTo>
                  <a:cubicBezTo>
                    <a:pt x="127" y="4"/>
                    <a:pt x="127" y="4"/>
                    <a:pt x="127" y="4"/>
                  </a:cubicBezTo>
                  <a:cubicBezTo>
                    <a:pt x="127" y="4"/>
                    <a:pt x="126" y="4"/>
                    <a:pt x="126" y="4"/>
                  </a:cubicBezTo>
                  <a:cubicBezTo>
                    <a:pt x="127" y="4"/>
                    <a:pt x="127" y="5"/>
                    <a:pt x="126" y="5"/>
                  </a:cubicBezTo>
                  <a:cubicBezTo>
                    <a:pt x="125" y="7"/>
                    <a:pt x="125" y="8"/>
                    <a:pt x="125" y="9"/>
                  </a:cubicBezTo>
                  <a:cubicBezTo>
                    <a:pt x="124" y="8"/>
                    <a:pt x="124" y="7"/>
                    <a:pt x="124" y="7"/>
                  </a:cubicBezTo>
                  <a:cubicBezTo>
                    <a:pt x="124" y="7"/>
                    <a:pt x="124" y="7"/>
                    <a:pt x="122" y="8"/>
                  </a:cubicBezTo>
                  <a:cubicBezTo>
                    <a:pt x="124" y="8"/>
                    <a:pt x="124" y="9"/>
                    <a:pt x="124" y="10"/>
                  </a:cubicBezTo>
                  <a:cubicBezTo>
                    <a:pt x="124" y="10"/>
                    <a:pt x="124" y="10"/>
                    <a:pt x="124" y="10"/>
                  </a:cubicBezTo>
                  <a:cubicBezTo>
                    <a:pt x="122" y="11"/>
                    <a:pt x="124" y="11"/>
                    <a:pt x="122" y="11"/>
                  </a:cubicBezTo>
                  <a:cubicBezTo>
                    <a:pt x="121" y="12"/>
                    <a:pt x="121" y="14"/>
                    <a:pt x="121" y="15"/>
                  </a:cubicBezTo>
                  <a:cubicBezTo>
                    <a:pt x="120" y="15"/>
                    <a:pt x="120" y="15"/>
                    <a:pt x="120" y="15"/>
                  </a:cubicBezTo>
                  <a:cubicBezTo>
                    <a:pt x="121" y="17"/>
                    <a:pt x="119" y="17"/>
                    <a:pt x="119" y="18"/>
                  </a:cubicBezTo>
                  <a:cubicBezTo>
                    <a:pt x="118" y="19"/>
                    <a:pt x="118" y="22"/>
                    <a:pt x="117" y="22"/>
                  </a:cubicBezTo>
                  <a:cubicBezTo>
                    <a:pt x="116" y="25"/>
                    <a:pt x="115" y="27"/>
                    <a:pt x="113" y="30"/>
                  </a:cubicBezTo>
                  <a:cubicBezTo>
                    <a:pt x="113" y="29"/>
                    <a:pt x="113" y="29"/>
                    <a:pt x="113" y="29"/>
                  </a:cubicBezTo>
                  <a:cubicBezTo>
                    <a:pt x="113" y="30"/>
                    <a:pt x="112" y="29"/>
                    <a:pt x="112" y="30"/>
                  </a:cubicBezTo>
                  <a:cubicBezTo>
                    <a:pt x="113" y="30"/>
                    <a:pt x="112" y="31"/>
                    <a:pt x="112" y="31"/>
                  </a:cubicBezTo>
                  <a:cubicBezTo>
                    <a:pt x="111" y="31"/>
                    <a:pt x="111" y="34"/>
                    <a:pt x="111" y="36"/>
                  </a:cubicBezTo>
                  <a:cubicBezTo>
                    <a:pt x="110" y="35"/>
                    <a:pt x="110" y="35"/>
                    <a:pt x="110" y="35"/>
                  </a:cubicBezTo>
                  <a:cubicBezTo>
                    <a:pt x="110" y="37"/>
                    <a:pt x="109" y="37"/>
                    <a:pt x="108" y="38"/>
                  </a:cubicBezTo>
                  <a:cubicBezTo>
                    <a:pt x="108" y="38"/>
                    <a:pt x="107" y="38"/>
                    <a:pt x="107" y="39"/>
                  </a:cubicBezTo>
                  <a:cubicBezTo>
                    <a:pt x="107" y="40"/>
                    <a:pt x="107" y="40"/>
                    <a:pt x="107" y="41"/>
                  </a:cubicBezTo>
                  <a:cubicBezTo>
                    <a:pt x="107" y="43"/>
                    <a:pt x="107" y="44"/>
                    <a:pt x="105" y="44"/>
                  </a:cubicBezTo>
                  <a:cubicBezTo>
                    <a:pt x="104" y="48"/>
                    <a:pt x="102" y="50"/>
                    <a:pt x="101" y="54"/>
                  </a:cubicBezTo>
                  <a:cubicBezTo>
                    <a:pt x="101" y="54"/>
                    <a:pt x="101" y="54"/>
                    <a:pt x="101" y="54"/>
                  </a:cubicBezTo>
                  <a:cubicBezTo>
                    <a:pt x="100" y="57"/>
                    <a:pt x="97" y="59"/>
                    <a:pt x="97" y="63"/>
                  </a:cubicBezTo>
                  <a:cubicBezTo>
                    <a:pt x="95" y="63"/>
                    <a:pt x="95" y="63"/>
                    <a:pt x="95" y="63"/>
                  </a:cubicBezTo>
                  <a:cubicBezTo>
                    <a:pt x="94" y="63"/>
                    <a:pt x="94" y="64"/>
                    <a:pt x="95" y="64"/>
                  </a:cubicBezTo>
                  <a:cubicBezTo>
                    <a:pt x="94" y="64"/>
                    <a:pt x="94" y="66"/>
                    <a:pt x="94" y="66"/>
                  </a:cubicBezTo>
                  <a:cubicBezTo>
                    <a:pt x="93" y="67"/>
                    <a:pt x="94" y="67"/>
                    <a:pt x="94" y="68"/>
                  </a:cubicBezTo>
                  <a:cubicBezTo>
                    <a:pt x="92" y="70"/>
                    <a:pt x="92" y="71"/>
                    <a:pt x="91" y="72"/>
                  </a:cubicBezTo>
                  <a:cubicBezTo>
                    <a:pt x="92" y="71"/>
                    <a:pt x="92" y="71"/>
                    <a:pt x="92" y="71"/>
                  </a:cubicBezTo>
                  <a:cubicBezTo>
                    <a:pt x="91" y="71"/>
                    <a:pt x="91" y="71"/>
                    <a:pt x="91" y="71"/>
                  </a:cubicBezTo>
                  <a:cubicBezTo>
                    <a:pt x="91" y="72"/>
                    <a:pt x="90" y="73"/>
                    <a:pt x="91" y="73"/>
                  </a:cubicBezTo>
                  <a:cubicBezTo>
                    <a:pt x="89" y="75"/>
                    <a:pt x="89" y="77"/>
                    <a:pt x="87" y="78"/>
                  </a:cubicBezTo>
                  <a:cubicBezTo>
                    <a:pt x="88" y="79"/>
                    <a:pt x="88" y="79"/>
                    <a:pt x="88" y="79"/>
                  </a:cubicBezTo>
                  <a:cubicBezTo>
                    <a:pt x="87" y="81"/>
                    <a:pt x="86" y="82"/>
                    <a:pt x="85" y="83"/>
                  </a:cubicBezTo>
                  <a:cubicBezTo>
                    <a:pt x="85" y="83"/>
                    <a:pt x="85" y="83"/>
                    <a:pt x="85" y="83"/>
                  </a:cubicBezTo>
                  <a:cubicBezTo>
                    <a:pt x="85" y="84"/>
                    <a:pt x="85" y="83"/>
                    <a:pt x="85" y="84"/>
                  </a:cubicBezTo>
                  <a:cubicBezTo>
                    <a:pt x="84" y="87"/>
                    <a:pt x="82" y="88"/>
                    <a:pt x="81" y="91"/>
                  </a:cubicBezTo>
                  <a:cubicBezTo>
                    <a:pt x="80" y="94"/>
                    <a:pt x="77" y="98"/>
                    <a:pt x="75" y="101"/>
                  </a:cubicBezTo>
                  <a:cubicBezTo>
                    <a:pt x="75" y="101"/>
                    <a:pt x="75" y="101"/>
                    <a:pt x="75" y="101"/>
                  </a:cubicBezTo>
                  <a:cubicBezTo>
                    <a:pt x="75" y="103"/>
                    <a:pt x="73" y="104"/>
                    <a:pt x="74" y="105"/>
                  </a:cubicBezTo>
                  <a:cubicBezTo>
                    <a:pt x="73" y="105"/>
                    <a:pt x="73" y="106"/>
                    <a:pt x="73" y="106"/>
                  </a:cubicBezTo>
                  <a:cubicBezTo>
                    <a:pt x="73" y="107"/>
                    <a:pt x="71" y="108"/>
                    <a:pt x="71" y="110"/>
                  </a:cubicBezTo>
                  <a:cubicBezTo>
                    <a:pt x="71" y="110"/>
                    <a:pt x="71" y="110"/>
                    <a:pt x="71" y="110"/>
                  </a:cubicBezTo>
                  <a:cubicBezTo>
                    <a:pt x="69" y="111"/>
                    <a:pt x="68" y="111"/>
                    <a:pt x="68" y="114"/>
                  </a:cubicBezTo>
                  <a:cubicBezTo>
                    <a:pt x="68" y="112"/>
                    <a:pt x="68" y="112"/>
                    <a:pt x="68" y="112"/>
                  </a:cubicBezTo>
                  <a:cubicBezTo>
                    <a:pt x="67" y="112"/>
                    <a:pt x="68" y="115"/>
                    <a:pt x="67" y="115"/>
                  </a:cubicBezTo>
                  <a:cubicBezTo>
                    <a:pt x="67" y="115"/>
                    <a:pt x="67" y="115"/>
                    <a:pt x="67" y="115"/>
                  </a:cubicBezTo>
                  <a:cubicBezTo>
                    <a:pt x="65" y="118"/>
                    <a:pt x="64" y="121"/>
                    <a:pt x="62" y="125"/>
                  </a:cubicBezTo>
                  <a:cubicBezTo>
                    <a:pt x="60" y="127"/>
                    <a:pt x="61" y="125"/>
                    <a:pt x="60" y="126"/>
                  </a:cubicBezTo>
                  <a:cubicBezTo>
                    <a:pt x="60" y="126"/>
                    <a:pt x="60" y="126"/>
                    <a:pt x="60" y="126"/>
                  </a:cubicBezTo>
                  <a:cubicBezTo>
                    <a:pt x="60" y="127"/>
                    <a:pt x="59" y="127"/>
                    <a:pt x="59" y="128"/>
                  </a:cubicBezTo>
                  <a:cubicBezTo>
                    <a:pt x="59" y="128"/>
                    <a:pt x="59" y="128"/>
                    <a:pt x="59" y="128"/>
                  </a:cubicBezTo>
                  <a:cubicBezTo>
                    <a:pt x="58" y="130"/>
                    <a:pt x="57" y="130"/>
                    <a:pt x="57" y="132"/>
                  </a:cubicBezTo>
                  <a:cubicBezTo>
                    <a:pt x="57" y="132"/>
                    <a:pt x="57" y="132"/>
                    <a:pt x="57" y="132"/>
                  </a:cubicBezTo>
                  <a:cubicBezTo>
                    <a:pt x="57" y="133"/>
                    <a:pt x="56" y="134"/>
                    <a:pt x="56" y="136"/>
                  </a:cubicBezTo>
                  <a:cubicBezTo>
                    <a:pt x="53" y="143"/>
                    <a:pt x="48" y="151"/>
                    <a:pt x="45" y="158"/>
                  </a:cubicBezTo>
                  <a:cubicBezTo>
                    <a:pt x="41" y="165"/>
                    <a:pt x="37" y="172"/>
                    <a:pt x="33" y="179"/>
                  </a:cubicBezTo>
                  <a:cubicBezTo>
                    <a:pt x="31" y="180"/>
                    <a:pt x="31" y="180"/>
                    <a:pt x="30" y="182"/>
                  </a:cubicBezTo>
                  <a:cubicBezTo>
                    <a:pt x="30" y="182"/>
                    <a:pt x="30" y="182"/>
                    <a:pt x="30" y="182"/>
                  </a:cubicBezTo>
                  <a:cubicBezTo>
                    <a:pt x="31" y="182"/>
                    <a:pt x="29" y="183"/>
                    <a:pt x="30" y="185"/>
                  </a:cubicBezTo>
                  <a:cubicBezTo>
                    <a:pt x="28" y="186"/>
                    <a:pt x="28" y="189"/>
                    <a:pt x="26" y="192"/>
                  </a:cubicBezTo>
                  <a:cubicBezTo>
                    <a:pt x="26" y="191"/>
                    <a:pt x="26" y="191"/>
                    <a:pt x="26" y="191"/>
                  </a:cubicBezTo>
                  <a:cubicBezTo>
                    <a:pt x="26" y="192"/>
                    <a:pt x="26" y="192"/>
                    <a:pt x="26" y="192"/>
                  </a:cubicBezTo>
                  <a:cubicBezTo>
                    <a:pt x="26" y="192"/>
                    <a:pt x="26" y="192"/>
                    <a:pt x="26" y="192"/>
                  </a:cubicBezTo>
                  <a:cubicBezTo>
                    <a:pt x="26" y="192"/>
                    <a:pt x="26" y="192"/>
                    <a:pt x="26" y="192"/>
                  </a:cubicBezTo>
                  <a:cubicBezTo>
                    <a:pt x="22" y="200"/>
                    <a:pt x="17" y="206"/>
                    <a:pt x="14" y="213"/>
                  </a:cubicBezTo>
                  <a:cubicBezTo>
                    <a:pt x="12" y="214"/>
                    <a:pt x="11" y="217"/>
                    <a:pt x="11" y="219"/>
                  </a:cubicBezTo>
                  <a:cubicBezTo>
                    <a:pt x="7" y="224"/>
                    <a:pt x="3" y="227"/>
                    <a:pt x="2" y="233"/>
                  </a:cubicBezTo>
                  <a:cubicBezTo>
                    <a:pt x="2" y="233"/>
                    <a:pt x="0" y="232"/>
                    <a:pt x="1" y="230"/>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 name="Google Shape;347;p199"/>
            <p:cNvSpPr/>
            <p:nvPr/>
          </p:nvSpPr>
          <p:spPr>
            <a:xfrm>
              <a:off x="3608" y="3089"/>
              <a:ext cx="300" cy="551"/>
            </a:xfrm>
            <a:custGeom>
              <a:avLst/>
              <a:gdLst/>
              <a:ahLst/>
              <a:cxnLst/>
              <a:rect l="l" t="t" r="r" b="b"/>
              <a:pathLst>
                <a:path w="127" h="233" extrusionOk="0">
                  <a:moveTo>
                    <a:pt x="1" y="229"/>
                  </a:moveTo>
                  <a:cubicBezTo>
                    <a:pt x="1" y="226"/>
                    <a:pt x="5" y="222"/>
                    <a:pt x="5" y="219"/>
                  </a:cubicBezTo>
                  <a:cubicBezTo>
                    <a:pt x="6" y="219"/>
                    <a:pt x="6" y="220"/>
                    <a:pt x="7" y="219"/>
                  </a:cubicBezTo>
                  <a:cubicBezTo>
                    <a:pt x="7" y="215"/>
                    <a:pt x="10" y="211"/>
                    <a:pt x="13" y="208"/>
                  </a:cubicBezTo>
                  <a:cubicBezTo>
                    <a:pt x="14" y="208"/>
                    <a:pt x="14" y="208"/>
                    <a:pt x="14" y="208"/>
                  </a:cubicBezTo>
                  <a:cubicBezTo>
                    <a:pt x="14" y="208"/>
                    <a:pt x="14" y="206"/>
                    <a:pt x="14" y="205"/>
                  </a:cubicBezTo>
                  <a:cubicBezTo>
                    <a:pt x="14" y="206"/>
                    <a:pt x="14" y="206"/>
                    <a:pt x="15" y="206"/>
                  </a:cubicBezTo>
                  <a:cubicBezTo>
                    <a:pt x="14" y="205"/>
                    <a:pt x="15" y="204"/>
                    <a:pt x="15" y="204"/>
                  </a:cubicBezTo>
                  <a:cubicBezTo>
                    <a:pt x="16" y="204"/>
                    <a:pt x="16" y="204"/>
                    <a:pt x="16" y="204"/>
                  </a:cubicBezTo>
                  <a:cubicBezTo>
                    <a:pt x="16" y="203"/>
                    <a:pt x="16" y="203"/>
                    <a:pt x="16" y="203"/>
                  </a:cubicBezTo>
                  <a:cubicBezTo>
                    <a:pt x="15" y="201"/>
                    <a:pt x="18" y="201"/>
                    <a:pt x="18" y="199"/>
                  </a:cubicBezTo>
                  <a:cubicBezTo>
                    <a:pt x="18" y="199"/>
                    <a:pt x="18" y="199"/>
                    <a:pt x="18" y="199"/>
                  </a:cubicBezTo>
                  <a:cubicBezTo>
                    <a:pt x="19" y="195"/>
                    <a:pt x="20" y="193"/>
                    <a:pt x="22" y="190"/>
                  </a:cubicBezTo>
                  <a:cubicBezTo>
                    <a:pt x="22" y="190"/>
                    <a:pt x="22" y="191"/>
                    <a:pt x="23" y="190"/>
                  </a:cubicBezTo>
                  <a:cubicBezTo>
                    <a:pt x="22" y="190"/>
                    <a:pt x="23" y="188"/>
                    <a:pt x="23" y="188"/>
                  </a:cubicBezTo>
                  <a:cubicBezTo>
                    <a:pt x="24" y="188"/>
                    <a:pt x="23" y="187"/>
                    <a:pt x="24" y="186"/>
                  </a:cubicBezTo>
                  <a:cubicBezTo>
                    <a:pt x="24" y="186"/>
                    <a:pt x="24" y="186"/>
                    <a:pt x="24" y="186"/>
                  </a:cubicBezTo>
                  <a:cubicBezTo>
                    <a:pt x="24" y="185"/>
                    <a:pt x="25" y="185"/>
                    <a:pt x="25" y="184"/>
                  </a:cubicBezTo>
                  <a:cubicBezTo>
                    <a:pt x="25" y="184"/>
                    <a:pt x="25" y="184"/>
                    <a:pt x="25" y="184"/>
                  </a:cubicBezTo>
                  <a:cubicBezTo>
                    <a:pt x="25" y="183"/>
                    <a:pt x="26" y="183"/>
                    <a:pt x="26" y="183"/>
                  </a:cubicBezTo>
                  <a:cubicBezTo>
                    <a:pt x="26" y="182"/>
                    <a:pt x="26" y="182"/>
                    <a:pt x="26" y="182"/>
                  </a:cubicBezTo>
                  <a:cubicBezTo>
                    <a:pt x="26" y="182"/>
                    <a:pt x="26" y="182"/>
                    <a:pt x="26" y="181"/>
                  </a:cubicBezTo>
                  <a:cubicBezTo>
                    <a:pt x="26" y="181"/>
                    <a:pt x="26" y="181"/>
                    <a:pt x="26" y="181"/>
                  </a:cubicBezTo>
                  <a:cubicBezTo>
                    <a:pt x="26" y="181"/>
                    <a:pt x="27" y="181"/>
                    <a:pt x="26" y="179"/>
                  </a:cubicBezTo>
                  <a:cubicBezTo>
                    <a:pt x="27" y="179"/>
                    <a:pt x="26" y="181"/>
                    <a:pt x="27" y="181"/>
                  </a:cubicBezTo>
                  <a:cubicBezTo>
                    <a:pt x="29" y="176"/>
                    <a:pt x="32" y="173"/>
                    <a:pt x="33" y="168"/>
                  </a:cubicBezTo>
                  <a:cubicBezTo>
                    <a:pt x="34" y="168"/>
                    <a:pt x="34" y="168"/>
                    <a:pt x="34" y="168"/>
                  </a:cubicBezTo>
                  <a:cubicBezTo>
                    <a:pt x="35" y="167"/>
                    <a:pt x="35" y="167"/>
                    <a:pt x="35" y="167"/>
                  </a:cubicBezTo>
                  <a:cubicBezTo>
                    <a:pt x="35" y="167"/>
                    <a:pt x="35" y="167"/>
                    <a:pt x="35" y="167"/>
                  </a:cubicBezTo>
                  <a:cubicBezTo>
                    <a:pt x="36" y="166"/>
                    <a:pt x="35" y="166"/>
                    <a:pt x="36" y="165"/>
                  </a:cubicBezTo>
                  <a:cubicBezTo>
                    <a:pt x="36" y="166"/>
                    <a:pt x="36" y="166"/>
                    <a:pt x="36" y="166"/>
                  </a:cubicBezTo>
                  <a:cubicBezTo>
                    <a:pt x="36" y="165"/>
                    <a:pt x="37" y="164"/>
                    <a:pt x="37" y="163"/>
                  </a:cubicBezTo>
                  <a:cubicBezTo>
                    <a:pt x="37" y="163"/>
                    <a:pt x="37" y="163"/>
                    <a:pt x="37" y="164"/>
                  </a:cubicBezTo>
                  <a:cubicBezTo>
                    <a:pt x="37" y="161"/>
                    <a:pt x="38" y="161"/>
                    <a:pt x="38" y="160"/>
                  </a:cubicBezTo>
                  <a:cubicBezTo>
                    <a:pt x="38" y="161"/>
                    <a:pt x="38" y="161"/>
                    <a:pt x="38" y="161"/>
                  </a:cubicBezTo>
                  <a:cubicBezTo>
                    <a:pt x="39" y="160"/>
                    <a:pt x="38" y="160"/>
                    <a:pt x="39" y="160"/>
                  </a:cubicBezTo>
                  <a:cubicBezTo>
                    <a:pt x="38" y="160"/>
                    <a:pt x="39" y="160"/>
                    <a:pt x="39" y="160"/>
                  </a:cubicBezTo>
                  <a:cubicBezTo>
                    <a:pt x="39" y="159"/>
                    <a:pt x="40" y="158"/>
                    <a:pt x="40" y="157"/>
                  </a:cubicBezTo>
                  <a:cubicBezTo>
                    <a:pt x="40" y="157"/>
                    <a:pt x="40" y="157"/>
                    <a:pt x="40" y="157"/>
                  </a:cubicBezTo>
                  <a:cubicBezTo>
                    <a:pt x="41" y="156"/>
                    <a:pt x="41" y="155"/>
                    <a:pt x="42" y="154"/>
                  </a:cubicBezTo>
                  <a:cubicBezTo>
                    <a:pt x="42" y="154"/>
                    <a:pt x="43" y="154"/>
                    <a:pt x="43" y="154"/>
                  </a:cubicBezTo>
                  <a:cubicBezTo>
                    <a:pt x="42" y="152"/>
                    <a:pt x="44" y="151"/>
                    <a:pt x="43" y="151"/>
                  </a:cubicBezTo>
                  <a:cubicBezTo>
                    <a:pt x="43" y="150"/>
                    <a:pt x="44" y="149"/>
                    <a:pt x="44" y="148"/>
                  </a:cubicBezTo>
                  <a:cubicBezTo>
                    <a:pt x="45" y="149"/>
                    <a:pt x="46" y="148"/>
                    <a:pt x="45" y="149"/>
                  </a:cubicBezTo>
                  <a:cubicBezTo>
                    <a:pt x="46" y="149"/>
                    <a:pt x="46" y="149"/>
                    <a:pt x="46" y="149"/>
                  </a:cubicBezTo>
                  <a:cubicBezTo>
                    <a:pt x="46" y="149"/>
                    <a:pt x="46" y="149"/>
                    <a:pt x="46" y="149"/>
                  </a:cubicBezTo>
                  <a:cubicBezTo>
                    <a:pt x="46" y="147"/>
                    <a:pt x="46" y="147"/>
                    <a:pt x="46" y="147"/>
                  </a:cubicBezTo>
                  <a:cubicBezTo>
                    <a:pt x="46" y="147"/>
                    <a:pt x="46" y="146"/>
                    <a:pt x="46" y="145"/>
                  </a:cubicBezTo>
                  <a:cubicBezTo>
                    <a:pt x="47" y="145"/>
                    <a:pt x="47" y="145"/>
                    <a:pt x="47" y="145"/>
                  </a:cubicBezTo>
                  <a:cubicBezTo>
                    <a:pt x="46" y="142"/>
                    <a:pt x="46" y="142"/>
                    <a:pt x="46" y="142"/>
                  </a:cubicBezTo>
                  <a:cubicBezTo>
                    <a:pt x="47" y="142"/>
                    <a:pt x="47" y="142"/>
                    <a:pt x="47" y="142"/>
                  </a:cubicBezTo>
                  <a:cubicBezTo>
                    <a:pt x="47" y="141"/>
                    <a:pt x="47" y="141"/>
                    <a:pt x="47" y="141"/>
                  </a:cubicBezTo>
                  <a:cubicBezTo>
                    <a:pt x="48" y="140"/>
                    <a:pt x="48" y="140"/>
                    <a:pt x="48" y="140"/>
                  </a:cubicBezTo>
                  <a:cubicBezTo>
                    <a:pt x="50" y="140"/>
                    <a:pt x="48" y="140"/>
                    <a:pt x="50" y="140"/>
                  </a:cubicBezTo>
                  <a:cubicBezTo>
                    <a:pt x="50" y="140"/>
                    <a:pt x="50" y="140"/>
                    <a:pt x="50" y="139"/>
                  </a:cubicBezTo>
                  <a:cubicBezTo>
                    <a:pt x="50" y="139"/>
                    <a:pt x="50" y="139"/>
                    <a:pt x="50" y="139"/>
                  </a:cubicBezTo>
                  <a:cubicBezTo>
                    <a:pt x="51" y="139"/>
                    <a:pt x="51" y="138"/>
                    <a:pt x="50" y="138"/>
                  </a:cubicBezTo>
                  <a:cubicBezTo>
                    <a:pt x="50" y="138"/>
                    <a:pt x="51" y="138"/>
                    <a:pt x="50" y="138"/>
                  </a:cubicBezTo>
                  <a:cubicBezTo>
                    <a:pt x="50" y="138"/>
                    <a:pt x="50" y="137"/>
                    <a:pt x="51" y="136"/>
                  </a:cubicBezTo>
                  <a:cubicBezTo>
                    <a:pt x="51" y="137"/>
                    <a:pt x="51" y="137"/>
                    <a:pt x="51" y="137"/>
                  </a:cubicBezTo>
                  <a:cubicBezTo>
                    <a:pt x="51" y="136"/>
                    <a:pt x="51" y="133"/>
                    <a:pt x="52" y="133"/>
                  </a:cubicBezTo>
                  <a:cubicBezTo>
                    <a:pt x="51" y="133"/>
                    <a:pt x="52" y="133"/>
                    <a:pt x="52" y="133"/>
                  </a:cubicBezTo>
                  <a:cubicBezTo>
                    <a:pt x="53" y="133"/>
                    <a:pt x="53" y="131"/>
                    <a:pt x="53" y="130"/>
                  </a:cubicBezTo>
                  <a:cubicBezTo>
                    <a:pt x="53" y="130"/>
                    <a:pt x="53" y="130"/>
                    <a:pt x="53" y="130"/>
                  </a:cubicBezTo>
                  <a:cubicBezTo>
                    <a:pt x="53" y="129"/>
                    <a:pt x="54" y="130"/>
                    <a:pt x="54" y="129"/>
                  </a:cubicBezTo>
                  <a:cubicBezTo>
                    <a:pt x="54" y="128"/>
                    <a:pt x="54" y="128"/>
                    <a:pt x="54" y="128"/>
                  </a:cubicBezTo>
                  <a:cubicBezTo>
                    <a:pt x="54" y="128"/>
                    <a:pt x="54" y="128"/>
                    <a:pt x="54" y="128"/>
                  </a:cubicBezTo>
                  <a:cubicBezTo>
                    <a:pt x="54" y="128"/>
                    <a:pt x="55" y="125"/>
                    <a:pt x="56" y="124"/>
                  </a:cubicBezTo>
                  <a:cubicBezTo>
                    <a:pt x="56" y="122"/>
                    <a:pt x="56" y="122"/>
                    <a:pt x="56" y="122"/>
                  </a:cubicBezTo>
                  <a:cubicBezTo>
                    <a:pt x="57" y="122"/>
                    <a:pt x="57" y="122"/>
                    <a:pt x="57" y="122"/>
                  </a:cubicBezTo>
                  <a:cubicBezTo>
                    <a:pt x="57" y="122"/>
                    <a:pt x="57" y="121"/>
                    <a:pt x="59" y="121"/>
                  </a:cubicBezTo>
                  <a:cubicBezTo>
                    <a:pt x="57" y="120"/>
                    <a:pt x="57" y="124"/>
                    <a:pt x="57" y="123"/>
                  </a:cubicBezTo>
                  <a:cubicBezTo>
                    <a:pt x="57" y="123"/>
                    <a:pt x="57" y="121"/>
                    <a:pt x="57" y="122"/>
                  </a:cubicBezTo>
                  <a:cubicBezTo>
                    <a:pt x="59" y="121"/>
                    <a:pt x="57" y="120"/>
                    <a:pt x="59" y="120"/>
                  </a:cubicBezTo>
                  <a:cubicBezTo>
                    <a:pt x="59" y="120"/>
                    <a:pt x="59" y="121"/>
                    <a:pt x="59" y="120"/>
                  </a:cubicBezTo>
                  <a:cubicBezTo>
                    <a:pt x="59" y="120"/>
                    <a:pt x="59" y="120"/>
                    <a:pt x="59" y="120"/>
                  </a:cubicBezTo>
                  <a:cubicBezTo>
                    <a:pt x="59" y="120"/>
                    <a:pt x="59" y="120"/>
                    <a:pt x="59" y="120"/>
                  </a:cubicBezTo>
                  <a:cubicBezTo>
                    <a:pt x="59" y="119"/>
                    <a:pt x="60" y="119"/>
                    <a:pt x="59" y="119"/>
                  </a:cubicBezTo>
                  <a:cubicBezTo>
                    <a:pt x="59" y="119"/>
                    <a:pt x="59" y="116"/>
                    <a:pt x="60" y="118"/>
                  </a:cubicBezTo>
                  <a:cubicBezTo>
                    <a:pt x="61" y="118"/>
                    <a:pt x="61" y="118"/>
                    <a:pt x="61" y="118"/>
                  </a:cubicBezTo>
                  <a:cubicBezTo>
                    <a:pt x="60" y="116"/>
                    <a:pt x="60" y="116"/>
                    <a:pt x="60" y="116"/>
                  </a:cubicBezTo>
                  <a:cubicBezTo>
                    <a:pt x="61" y="116"/>
                    <a:pt x="61" y="116"/>
                    <a:pt x="61" y="116"/>
                  </a:cubicBezTo>
                  <a:cubicBezTo>
                    <a:pt x="60" y="115"/>
                    <a:pt x="61" y="115"/>
                    <a:pt x="61" y="114"/>
                  </a:cubicBezTo>
                  <a:cubicBezTo>
                    <a:pt x="62" y="113"/>
                    <a:pt x="62" y="113"/>
                    <a:pt x="63" y="113"/>
                  </a:cubicBezTo>
                  <a:cubicBezTo>
                    <a:pt x="63" y="112"/>
                    <a:pt x="63" y="111"/>
                    <a:pt x="64" y="111"/>
                  </a:cubicBezTo>
                  <a:cubicBezTo>
                    <a:pt x="64" y="111"/>
                    <a:pt x="63" y="111"/>
                    <a:pt x="64" y="111"/>
                  </a:cubicBezTo>
                  <a:cubicBezTo>
                    <a:pt x="64" y="111"/>
                    <a:pt x="64" y="111"/>
                    <a:pt x="64" y="110"/>
                  </a:cubicBezTo>
                  <a:cubicBezTo>
                    <a:pt x="64" y="110"/>
                    <a:pt x="65" y="109"/>
                    <a:pt x="66" y="109"/>
                  </a:cubicBezTo>
                  <a:cubicBezTo>
                    <a:pt x="66" y="108"/>
                    <a:pt x="65" y="108"/>
                    <a:pt x="65" y="108"/>
                  </a:cubicBezTo>
                  <a:cubicBezTo>
                    <a:pt x="66" y="108"/>
                    <a:pt x="65" y="106"/>
                    <a:pt x="66" y="105"/>
                  </a:cubicBezTo>
                  <a:cubicBezTo>
                    <a:pt x="66" y="106"/>
                    <a:pt x="66" y="106"/>
                    <a:pt x="66" y="106"/>
                  </a:cubicBezTo>
                  <a:cubicBezTo>
                    <a:pt x="68" y="106"/>
                    <a:pt x="66" y="105"/>
                    <a:pt x="68" y="104"/>
                  </a:cubicBezTo>
                  <a:cubicBezTo>
                    <a:pt x="66" y="104"/>
                    <a:pt x="66" y="104"/>
                    <a:pt x="66" y="104"/>
                  </a:cubicBezTo>
                  <a:cubicBezTo>
                    <a:pt x="68" y="104"/>
                    <a:pt x="68" y="102"/>
                    <a:pt x="68" y="103"/>
                  </a:cubicBezTo>
                  <a:cubicBezTo>
                    <a:pt x="68" y="102"/>
                    <a:pt x="69" y="102"/>
                    <a:pt x="68" y="101"/>
                  </a:cubicBezTo>
                  <a:cubicBezTo>
                    <a:pt x="70" y="100"/>
                    <a:pt x="70" y="97"/>
                    <a:pt x="72" y="97"/>
                  </a:cubicBezTo>
                  <a:cubicBezTo>
                    <a:pt x="72" y="96"/>
                    <a:pt x="72" y="96"/>
                    <a:pt x="72" y="96"/>
                  </a:cubicBezTo>
                  <a:cubicBezTo>
                    <a:pt x="71" y="96"/>
                    <a:pt x="72" y="97"/>
                    <a:pt x="72" y="97"/>
                  </a:cubicBezTo>
                  <a:cubicBezTo>
                    <a:pt x="72" y="97"/>
                    <a:pt x="72" y="96"/>
                    <a:pt x="71" y="96"/>
                  </a:cubicBezTo>
                  <a:cubicBezTo>
                    <a:pt x="72" y="96"/>
                    <a:pt x="72" y="96"/>
                    <a:pt x="73" y="96"/>
                  </a:cubicBezTo>
                  <a:cubicBezTo>
                    <a:pt x="73" y="96"/>
                    <a:pt x="72" y="95"/>
                    <a:pt x="73" y="93"/>
                  </a:cubicBezTo>
                  <a:cubicBezTo>
                    <a:pt x="73" y="94"/>
                    <a:pt x="73" y="94"/>
                    <a:pt x="73" y="93"/>
                  </a:cubicBezTo>
                  <a:cubicBezTo>
                    <a:pt x="73" y="92"/>
                    <a:pt x="73" y="92"/>
                    <a:pt x="73" y="92"/>
                  </a:cubicBezTo>
                  <a:cubicBezTo>
                    <a:pt x="73" y="92"/>
                    <a:pt x="73" y="92"/>
                    <a:pt x="74" y="92"/>
                  </a:cubicBezTo>
                  <a:cubicBezTo>
                    <a:pt x="74" y="92"/>
                    <a:pt x="75" y="92"/>
                    <a:pt x="74" y="92"/>
                  </a:cubicBezTo>
                  <a:cubicBezTo>
                    <a:pt x="75" y="91"/>
                    <a:pt x="75" y="91"/>
                    <a:pt x="75" y="91"/>
                  </a:cubicBezTo>
                  <a:cubicBezTo>
                    <a:pt x="75" y="92"/>
                    <a:pt x="75" y="91"/>
                    <a:pt x="75" y="91"/>
                  </a:cubicBezTo>
                  <a:cubicBezTo>
                    <a:pt x="75" y="91"/>
                    <a:pt x="75" y="91"/>
                    <a:pt x="75" y="91"/>
                  </a:cubicBezTo>
                  <a:cubicBezTo>
                    <a:pt x="77" y="89"/>
                    <a:pt x="77" y="89"/>
                    <a:pt x="77" y="89"/>
                  </a:cubicBezTo>
                  <a:cubicBezTo>
                    <a:pt x="75" y="89"/>
                    <a:pt x="75" y="89"/>
                    <a:pt x="75" y="91"/>
                  </a:cubicBezTo>
                  <a:cubicBezTo>
                    <a:pt x="75" y="89"/>
                    <a:pt x="75" y="89"/>
                    <a:pt x="75" y="88"/>
                  </a:cubicBezTo>
                  <a:cubicBezTo>
                    <a:pt x="75" y="89"/>
                    <a:pt x="75" y="88"/>
                    <a:pt x="77" y="88"/>
                  </a:cubicBezTo>
                  <a:cubicBezTo>
                    <a:pt x="77" y="87"/>
                    <a:pt x="77" y="87"/>
                    <a:pt x="77" y="87"/>
                  </a:cubicBezTo>
                  <a:cubicBezTo>
                    <a:pt x="77" y="86"/>
                    <a:pt x="77" y="86"/>
                    <a:pt x="77" y="86"/>
                  </a:cubicBezTo>
                  <a:cubicBezTo>
                    <a:pt x="77" y="87"/>
                    <a:pt x="77" y="87"/>
                    <a:pt x="77" y="87"/>
                  </a:cubicBezTo>
                  <a:cubicBezTo>
                    <a:pt x="77" y="87"/>
                    <a:pt x="78" y="87"/>
                    <a:pt x="78" y="86"/>
                  </a:cubicBezTo>
                  <a:cubicBezTo>
                    <a:pt x="78" y="86"/>
                    <a:pt x="77" y="86"/>
                    <a:pt x="77" y="86"/>
                  </a:cubicBezTo>
                  <a:cubicBezTo>
                    <a:pt x="77" y="86"/>
                    <a:pt x="78" y="86"/>
                    <a:pt x="78" y="86"/>
                  </a:cubicBezTo>
                  <a:cubicBezTo>
                    <a:pt x="78" y="86"/>
                    <a:pt x="78" y="86"/>
                    <a:pt x="78" y="86"/>
                  </a:cubicBezTo>
                  <a:cubicBezTo>
                    <a:pt x="78" y="86"/>
                    <a:pt x="78" y="86"/>
                    <a:pt x="78" y="86"/>
                  </a:cubicBezTo>
                  <a:cubicBezTo>
                    <a:pt x="78" y="86"/>
                    <a:pt x="78" y="86"/>
                    <a:pt x="78" y="86"/>
                  </a:cubicBezTo>
                  <a:cubicBezTo>
                    <a:pt x="78" y="86"/>
                    <a:pt x="79" y="85"/>
                    <a:pt x="78" y="84"/>
                  </a:cubicBezTo>
                  <a:cubicBezTo>
                    <a:pt x="79" y="84"/>
                    <a:pt x="79" y="84"/>
                    <a:pt x="79" y="83"/>
                  </a:cubicBezTo>
                  <a:cubicBezTo>
                    <a:pt x="79" y="83"/>
                    <a:pt x="79" y="83"/>
                    <a:pt x="79" y="83"/>
                  </a:cubicBezTo>
                  <a:cubicBezTo>
                    <a:pt x="80" y="83"/>
                    <a:pt x="80" y="82"/>
                    <a:pt x="80" y="82"/>
                  </a:cubicBezTo>
                  <a:cubicBezTo>
                    <a:pt x="80" y="82"/>
                    <a:pt x="80" y="82"/>
                    <a:pt x="80" y="82"/>
                  </a:cubicBezTo>
                  <a:cubicBezTo>
                    <a:pt x="80" y="82"/>
                    <a:pt x="80" y="81"/>
                    <a:pt x="80" y="79"/>
                  </a:cubicBezTo>
                  <a:cubicBezTo>
                    <a:pt x="80" y="79"/>
                    <a:pt x="81" y="81"/>
                    <a:pt x="81" y="79"/>
                  </a:cubicBezTo>
                  <a:cubicBezTo>
                    <a:pt x="82" y="79"/>
                    <a:pt x="81" y="79"/>
                    <a:pt x="80" y="79"/>
                  </a:cubicBezTo>
                  <a:cubicBezTo>
                    <a:pt x="81" y="78"/>
                    <a:pt x="81" y="76"/>
                    <a:pt x="83" y="75"/>
                  </a:cubicBezTo>
                  <a:cubicBezTo>
                    <a:pt x="83" y="75"/>
                    <a:pt x="82" y="75"/>
                    <a:pt x="83" y="75"/>
                  </a:cubicBezTo>
                  <a:cubicBezTo>
                    <a:pt x="84" y="73"/>
                    <a:pt x="84" y="71"/>
                    <a:pt x="87" y="70"/>
                  </a:cubicBezTo>
                  <a:cubicBezTo>
                    <a:pt x="87" y="70"/>
                    <a:pt x="87" y="70"/>
                    <a:pt x="87" y="70"/>
                  </a:cubicBezTo>
                  <a:cubicBezTo>
                    <a:pt x="87" y="70"/>
                    <a:pt x="87" y="70"/>
                    <a:pt x="87" y="69"/>
                  </a:cubicBezTo>
                  <a:cubicBezTo>
                    <a:pt x="87" y="69"/>
                    <a:pt x="87" y="69"/>
                    <a:pt x="85" y="69"/>
                  </a:cubicBezTo>
                  <a:cubicBezTo>
                    <a:pt x="87" y="68"/>
                    <a:pt x="87" y="67"/>
                    <a:pt x="87" y="66"/>
                  </a:cubicBezTo>
                  <a:cubicBezTo>
                    <a:pt x="87" y="66"/>
                    <a:pt x="87" y="66"/>
                    <a:pt x="87" y="66"/>
                  </a:cubicBezTo>
                  <a:cubicBezTo>
                    <a:pt x="88" y="66"/>
                    <a:pt x="88" y="66"/>
                    <a:pt x="88" y="65"/>
                  </a:cubicBezTo>
                  <a:cubicBezTo>
                    <a:pt x="88" y="65"/>
                    <a:pt x="88" y="65"/>
                    <a:pt x="88" y="65"/>
                  </a:cubicBezTo>
                  <a:cubicBezTo>
                    <a:pt x="89" y="65"/>
                    <a:pt x="89" y="65"/>
                    <a:pt x="89" y="65"/>
                  </a:cubicBezTo>
                  <a:cubicBezTo>
                    <a:pt x="89" y="65"/>
                    <a:pt x="88" y="65"/>
                    <a:pt x="89" y="64"/>
                  </a:cubicBezTo>
                  <a:cubicBezTo>
                    <a:pt x="89" y="64"/>
                    <a:pt x="89" y="65"/>
                    <a:pt x="89" y="64"/>
                  </a:cubicBezTo>
                  <a:cubicBezTo>
                    <a:pt x="89" y="64"/>
                    <a:pt x="89" y="62"/>
                    <a:pt x="90" y="61"/>
                  </a:cubicBezTo>
                  <a:cubicBezTo>
                    <a:pt x="91" y="61"/>
                    <a:pt x="91" y="61"/>
                    <a:pt x="91" y="61"/>
                  </a:cubicBezTo>
                  <a:cubicBezTo>
                    <a:pt x="91" y="61"/>
                    <a:pt x="91" y="60"/>
                    <a:pt x="90" y="60"/>
                  </a:cubicBezTo>
                  <a:cubicBezTo>
                    <a:pt x="91" y="59"/>
                    <a:pt x="92" y="59"/>
                    <a:pt x="92" y="59"/>
                  </a:cubicBezTo>
                  <a:cubicBezTo>
                    <a:pt x="92" y="57"/>
                    <a:pt x="93" y="54"/>
                    <a:pt x="95" y="52"/>
                  </a:cubicBezTo>
                  <a:cubicBezTo>
                    <a:pt x="95" y="52"/>
                    <a:pt x="95" y="52"/>
                    <a:pt x="95" y="52"/>
                  </a:cubicBezTo>
                  <a:cubicBezTo>
                    <a:pt x="96" y="52"/>
                    <a:pt x="95" y="52"/>
                    <a:pt x="95" y="51"/>
                  </a:cubicBezTo>
                  <a:cubicBezTo>
                    <a:pt x="96" y="52"/>
                    <a:pt x="96" y="51"/>
                    <a:pt x="96" y="52"/>
                  </a:cubicBezTo>
                  <a:cubicBezTo>
                    <a:pt x="97" y="51"/>
                    <a:pt x="96" y="50"/>
                    <a:pt x="97" y="50"/>
                  </a:cubicBezTo>
                  <a:cubicBezTo>
                    <a:pt x="96" y="50"/>
                    <a:pt x="97" y="50"/>
                    <a:pt x="96" y="50"/>
                  </a:cubicBezTo>
                  <a:cubicBezTo>
                    <a:pt x="97" y="49"/>
                    <a:pt x="97" y="49"/>
                    <a:pt x="97" y="49"/>
                  </a:cubicBezTo>
                  <a:cubicBezTo>
                    <a:pt x="97" y="48"/>
                    <a:pt x="97" y="49"/>
                    <a:pt x="97" y="49"/>
                  </a:cubicBezTo>
                  <a:cubicBezTo>
                    <a:pt x="97" y="48"/>
                    <a:pt x="97" y="48"/>
                    <a:pt x="97" y="48"/>
                  </a:cubicBezTo>
                  <a:cubicBezTo>
                    <a:pt x="99" y="48"/>
                    <a:pt x="98" y="51"/>
                    <a:pt x="99" y="50"/>
                  </a:cubicBezTo>
                  <a:cubicBezTo>
                    <a:pt x="99" y="50"/>
                    <a:pt x="99" y="50"/>
                    <a:pt x="99" y="50"/>
                  </a:cubicBezTo>
                  <a:cubicBezTo>
                    <a:pt x="100" y="50"/>
                    <a:pt x="99" y="52"/>
                    <a:pt x="100" y="50"/>
                  </a:cubicBezTo>
                  <a:cubicBezTo>
                    <a:pt x="100" y="50"/>
                    <a:pt x="100" y="49"/>
                    <a:pt x="99" y="49"/>
                  </a:cubicBezTo>
                  <a:cubicBezTo>
                    <a:pt x="100" y="48"/>
                    <a:pt x="98" y="48"/>
                    <a:pt x="99" y="47"/>
                  </a:cubicBezTo>
                  <a:cubicBezTo>
                    <a:pt x="99" y="47"/>
                    <a:pt x="98" y="48"/>
                    <a:pt x="99" y="48"/>
                  </a:cubicBezTo>
                  <a:cubicBezTo>
                    <a:pt x="100" y="47"/>
                    <a:pt x="99" y="46"/>
                    <a:pt x="100" y="46"/>
                  </a:cubicBezTo>
                  <a:cubicBezTo>
                    <a:pt x="99" y="47"/>
                    <a:pt x="99" y="46"/>
                    <a:pt x="99" y="45"/>
                  </a:cubicBezTo>
                  <a:cubicBezTo>
                    <a:pt x="99" y="45"/>
                    <a:pt x="99" y="46"/>
                    <a:pt x="100" y="45"/>
                  </a:cubicBezTo>
                  <a:cubicBezTo>
                    <a:pt x="99" y="45"/>
                    <a:pt x="100" y="44"/>
                    <a:pt x="99" y="44"/>
                  </a:cubicBezTo>
                  <a:cubicBezTo>
                    <a:pt x="98" y="44"/>
                    <a:pt x="100" y="44"/>
                    <a:pt x="99" y="43"/>
                  </a:cubicBezTo>
                  <a:cubicBezTo>
                    <a:pt x="100" y="43"/>
                    <a:pt x="100" y="44"/>
                    <a:pt x="100" y="44"/>
                  </a:cubicBezTo>
                  <a:cubicBezTo>
                    <a:pt x="100" y="44"/>
                    <a:pt x="100" y="42"/>
                    <a:pt x="100" y="42"/>
                  </a:cubicBezTo>
                  <a:cubicBezTo>
                    <a:pt x="100" y="42"/>
                    <a:pt x="100" y="42"/>
                    <a:pt x="100" y="43"/>
                  </a:cubicBezTo>
                  <a:cubicBezTo>
                    <a:pt x="100" y="42"/>
                    <a:pt x="100" y="41"/>
                    <a:pt x="101" y="41"/>
                  </a:cubicBezTo>
                  <a:cubicBezTo>
                    <a:pt x="100" y="41"/>
                    <a:pt x="100" y="41"/>
                    <a:pt x="100" y="41"/>
                  </a:cubicBezTo>
                  <a:cubicBezTo>
                    <a:pt x="101" y="40"/>
                    <a:pt x="101" y="40"/>
                    <a:pt x="101" y="40"/>
                  </a:cubicBezTo>
                  <a:cubicBezTo>
                    <a:pt x="101" y="40"/>
                    <a:pt x="101" y="38"/>
                    <a:pt x="102" y="39"/>
                  </a:cubicBezTo>
                  <a:cubicBezTo>
                    <a:pt x="102" y="39"/>
                    <a:pt x="103" y="38"/>
                    <a:pt x="102" y="38"/>
                  </a:cubicBezTo>
                  <a:cubicBezTo>
                    <a:pt x="101" y="38"/>
                    <a:pt x="102" y="39"/>
                    <a:pt x="101" y="39"/>
                  </a:cubicBezTo>
                  <a:cubicBezTo>
                    <a:pt x="102" y="39"/>
                    <a:pt x="101" y="38"/>
                    <a:pt x="101" y="38"/>
                  </a:cubicBezTo>
                  <a:cubicBezTo>
                    <a:pt x="102" y="38"/>
                    <a:pt x="102" y="38"/>
                    <a:pt x="102" y="38"/>
                  </a:cubicBezTo>
                  <a:cubicBezTo>
                    <a:pt x="102" y="38"/>
                    <a:pt x="102" y="38"/>
                    <a:pt x="102" y="37"/>
                  </a:cubicBezTo>
                  <a:cubicBezTo>
                    <a:pt x="102" y="38"/>
                    <a:pt x="102" y="38"/>
                    <a:pt x="102" y="37"/>
                  </a:cubicBezTo>
                  <a:cubicBezTo>
                    <a:pt x="102" y="37"/>
                    <a:pt x="102" y="37"/>
                    <a:pt x="102" y="37"/>
                  </a:cubicBezTo>
                  <a:cubicBezTo>
                    <a:pt x="102" y="35"/>
                    <a:pt x="103" y="37"/>
                    <a:pt x="103" y="35"/>
                  </a:cubicBezTo>
                  <a:cubicBezTo>
                    <a:pt x="103" y="37"/>
                    <a:pt x="103" y="37"/>
                    <a:pt x="103" y="37"/>
                  </a:cubicBezTo>
                  <a:cubicBezTo>
                    <a:pt x="103" y="37"/>
                    <a:pt x="105" y="37"/>
                    <a:pt x="105" y="35"/>
                  </a:cubicBezTo>
                  <a:cubicBezTo>
                    <a:pt x="103" y="34"/>
                    <a:pt x="103" y="34"/>
                    <a:pt x="103" y="34"/>
                  </a:cubicBezTo>
                  <a:cubicBezTo>
                    <a:pt x="103" y="33"/>
                    <a:pt x="105" y="34"/>
                    <a:pt x="103" y="33"/>
                  </a:cubicBezTo>
                  <a:cubicBezTo>
                    <a:pt x="105" y="34"/>
                    <a:pt x="105" y="34"/>
                    <a:pt x="105" y="34"/>
                  </a:cubicBezTo>
                  <a:cubicBezTo>
                    <a:pt x="106" y="34"/>
                    <a:pt x="106" y="34"/>
                    <a:pt x="106" y="34"/>
                  </a:cubicBezTo>
                  <a:cubicBezTo>
                    <a:pt x="106" y="33"/>
                    <a:pt x="106" y="32"/>
                    <a:pt x="105" y="33"/>
                  </a:cubicBezTo>
                  <a:cubicBezTo>
                    <a:pt x="105" y="32"/>
                    <a:pt x="106" y="32"/>
                    <a:pt x="106" y="32"/>
                  </a:cubicBezTo>
                  <a:cubicBezTo>
                    <a:pt x="106" y="32"/>
                    <a:pt x="106" y="32"/>
                    <a:pt x="106" y="31"/>
                  </a:cubicBezTo>
                  <a:cubicBezTo>
                    <a:pt x="106" y="31"/>
                    <a:pt x="107" y="31"/>
                    <a:pt x="107" y="31"/>
                  </a:cubicBezTo>
                  <a:cubicBezTo>
                    <a:pt x="107" y="32"/>
                    <a:pt x="107" y="32"/>
                    <a:pt x="107" y="32"/>
                  </a:cubicBezTo>
                  <a:cubicBezTo>
                    <a:pt x="107" y="31"/>
                    <a:pt x="107" y="31"/>
                    <a:pt x="107" y="31"/>
                  </a:cubicBezTo>
                  <a:cubicBezTo>
                    <a:pt x="108" y="32"/>
                    <a:pt x="108" y="31"/>
                    <a:pt x="108" y="32"/>
                  </a:cubicBezTo>
                  <a:cubicBezTo>
                    <a:pt x="109" y="31"/>
                    <a:pt x="109" y="31"/>
                    <a:pt x="109" y="31"/>
                  </a:cubicBezTo>
                  <a:cubicBezTo>
                    <a:pt x="107" y="31"/>
                    <a:pt x="108" y="30"/>
                    <a:pt x="107" y="30"/>
                  </a:cubicBezTo>
                  <a:cubicBezTo>
                    <a:pt x="107" y="28"/>
                    <a:pt x="109" y="30"/>
                    <a:pt x="109" y="28"/>
                  </a:cubicBezTo>
                  <a:cubicBezTo>
                    <a:pt x="108" y="28"/>
                    <a:pt x="108" y="27"/>
                    <a:pt x="108" y="28"/>
                  </a:cubicBezTo>
                  <a:cubicBezTo>
                    <a:pt x="108" y="27"/>
                    <a:pt x="107" y="27"/>
                    <a:pt x="108" y="25"/>
                  </a:cubicBezTo>
                  <a:cubicBezTo>
                    <a:pt x="108" y="27"/>
                    <a:pt x="109" y="25"/>
                    <a:pt x="109" y="27"/>
                  </a:cubicBezTo>
                  <a:cubicBezTo>
                    <a:pt x="109" y="28"/>
                    <a:pt x="109" y="28"/>
                    <a:pt x="109" y="28"/>
                  </a:cubicBezTo>
                  <a:cubicBezTo>
                    <a:pt x="110" y="28"/>
                    <a:pt x="110" y="28"/>
                    <a:pt x="110" y="28"/>
                  </a:cubicBezTo>
                  <a:cubicBezTo>
                    <a:pt x="110" y="27"/>
                    <a:pt x="111" y="25"/>
                    <a:pt x="110" y="25"/>
                  </a:cubicBezTo>
                  <a:cubicBezTo>
                    <a:pt x="110" y="25"/>
                    <a:pt x="110" y="27"/>
                    <a:pt x="109" y="25"/>
                  </a:cubicBezTo>
                  <a:cubicBezTo>
                    <a:pt x="110" y="24"/>
                    <a:pt x="111" y="25"/>
                    <a:pt x="110" y="24"/>
                  </a:cubicBezTo>
                  <a:cubicBezTo>
                    <a:pt x="109" y="24"/>
                    <a:pt x="109" y="24"/>
                    <a:pt x="109" y="24"/>
                  </a:cubicBezTo>
                  <a:cubicBezTo>
                    <a:pt x="109" y="24"/>
                    <a:pt x="109" y="24"/>
                    <a:pt x="109" y="24"/>
                  </a:cubicBezTo>
                  <a:cubicBezTo>
                    <a:pt x="109" y="24"/>
                    <a:pt x="109" y="24"/>
                    <a:pt x="109" y="24"/>
                  </a:cubicBezTo>
                  <a:cubicBezTo>
                    <a:pt x="110" y="24"/>
                    <a:pt x="109" y="24"/>
                    <a:pt x="109" y="23"/>
                  </a:cubicBezTo>
                  <a:cubicBezTo>
                    <a:pt x="110" y="23"/>
                    <a:pt x="110" y="23"/>
                    <a:pt x="110" y="23"/>
                  </a:cubicBezTo>
                  <a:cubicBezTo>
                    <a:pt x="111" y="23"/>
                    <a:pt x="109" y="24"/>
                    <a:pt x="110" y="24"/>
                  </a:cubicBezTo>
                  <a:cubicBezTo>
                    <a:pt x="111" y="24"/>
                    <a:pt x="110" y="23"/>
                    <a:pt x="111" y="23"/>
                  </a:cubicBezTo>
                  <a:cubicBezTo>
                    <a:pt x="111" y="23"/>
                    <a:pt x="111" y="23"/>
                    <a:pt x="111" y="23"/>
                  </a:cubicBezTo>
                  <a:cubicBezTo>
                    <a:pt x="111" y="23"/>
                    <a:pt x="114" y="24"/>
                    <a:pt x="112" y="22"/>
                  </a:cubicBezTo>
                  <a:cubicBezTo>
                    <a:pt x="112" y="21"/>
                    <a:pt x="112" y="22"/>
                    <a:pt x="112" y="22"/>
                  </a:cubicBezTo>
                  <a:cubicBezTo>
                    <a:pt x="112" y="20"/>
                    <a:pt x="112" y="20"/>
                    <a:pt x="112" y="19"/>
                  </a:cubicBezTo>
                  <a:cubicBezTo>
                    <a:pt x="114" y="20"/>
                    <a:pt x="114" y="18"/>
                    <a:pt x="114" y="19"/>
                  </a:cubicBezTo>
                  <a:cubicBezTo>
                    <a:pt x="114" y="19"/>
                    <a:pt x="112" y="21"/>
                    <a:pt x="114" y="22"/>
                  </a:cubicBezTo>
                  <a:cubicBezTo>
                    <a:pt x="114" y="22"/>
                    <a:pt x="112" y="22"/>
                    <a:pt x="114" y="23"/>
                  </a:cubicBezTo>
                  <a:cubicBezTo>
                    <a:pt x="114" y="22"/>
                    <a:pt x="114" y="23"/>
                    <a:pt x="115" y="23"/>
                  </a:cubicBezTo>
                  <a:cubicBezTo>
                    <a:pt x="115" y="22"/>
                    <a:pt x="115" y="22"/>
                    <a:pt x="115" y="22"/>
                  </a:cubicBezTo>
                  <a:cubicBezTo>
                    <a:pt x="114" y="22"/>
                    <a:pt x="114" y="22"/>
                    <a:pt x="114" y="22"/>
                  </a:cubicBezTo>
                  <a:cubicBezTo>
                    <a:pt x="114" y="21"/>
                    <a:pt x="114" y="20"/>
                    <a:pt x="114" y="19"/>
                  </a:cubicBezTo>
                  <a:cubicBezTo>
                    <a:pt x="115" y="19"/>
                    <a:pt x="115" y="19"/>
                    <a:pt x="115" y="19"/>
                  </a:cubicBezTo>
                  <a:cubicBezTo>
                    <a:pt x="116" y="18"/>
                    <a:pt x="116" y="17"/>
                    <a:pt x="117" y="16"/>
                  </a:cubicBezTo>
                  <a:cubicBezTo>
                    <a:pt x="116" y="16"/>
                    <a:pt x="118" y="14"/>
                    <a:pt x="117" y="15"/>
                  </a:cubicBezTo>
                  <a:cubicBezTo>
                    <a:pt x="116" y="15"/>
                    <a:pt x="115" y="15"/>
                    <a:pt x="115" y="15"/>
                  </a:cubicBezTo>
                  <a:cubicBezTo>
                    <a:pt x="115" y="14"/>
                    <a:pt x="115" y="15"/>
                    <a:pt x="116" y="15"/>
                  </a:cubicBezTo>
                  <a:cubicBezTo>
                    <a:pt x="116" y="14"/>
                    <a:pt x="117" y="15"/>
                    <a:pt x="116" y="14"/>
                  </a:cubicBezTo>
                  <a:cubicBezTo>
                    <a:pt x="116" y="15"/>
                    <a:pt x="117" y="14"/>
                    <a:pt x="118" y="15"/>
                  </a:cubicBezTo>
                  <a:cubicBezTo>
                    <a:pt x="118" y="14"/>
                    <a:pt x="118" y="15"/>
                    <a:pt x="119" y="14"/>
                  </a:cubicBezTo>
                  <a:cubicBezTo>
                    <a:pt x="119" y="13"/>
                    <a:pt x="119" y="12"/>
                    <a:pt x="119" y="11"/>
                  </a:cubicBezTo>
                  <a:cubicBezTo>
                    <a:pt x="120" y="11"/>
                    <a:pt x="120" y="10"/>
                    <a:pt x="121" y="9"/>
                  </a:cubicBezTo>
                  <a:cubicBezTo>
                    <a:pt x="121" y="7"/>
                    <a:pt x="123" y="9"/>
                    <a:pt x="123" y="7"/>
                  </a:cubicBezTo>
                  <a:cubicBezTo>
                    <a:pt x="124" y="7"/>
                    <a:pt x="121" y="9"/>
                    <a:pt x="123" y="7"/>
                  </a:cubicBezTo>
                  <a:cubicBezTo>
                    <a:pt x="123" y="7"/>
                    <a:pt x="123" y="7"/>
                    <a:pt x="123" y="7"/>
                  </a:cubicBezTo>
                  <a:cubicBezTo>
                    <a:pt x="123" y="7"/>
                    <a:pt x="125" y="5"/>
                    <a:pt x="124" y="4"/>
                  </a:cubicBezTo>
                  <a:cubicBezTo>
                    <a:pt x="124" y="5"/>
                    <a:pt x="124" y="5"/>
                    <a:pt x="124" y="5"/>
                  </a:cubicBezTo>
                  <a:cubicBezTo>
                    <a:pt x="125" y="5"/>
                    <a:pt x="124" y="5"/>
                    <a:pt x="124" y="5"/>
                  </a:cubicBezTo>
                  <a:cubicBezTo>
                    <a:pt x="125" y="5"/>
                    <a:pt x="125" y="5"/>
                    <a:pt x="125" y="5"/>
                  </a:cubicBezTo>
                  <a:cubicBezTo>
                    <a:pt x="126" y="5"/>
                    <a:pt x="126" y="4"/>
                    <a:pt x="126" y="4"/>
                  </a:cubicBezTo>
                  <a:cubicBezTo>
                    <a:pt x="125" y="4"/>
                    <a:pt x="125" y="4"/>
                    <a:pt x="125" y="4"/>
                  </a:cubicBezTo>
                  <a:cubicBezTo>
                    <a:pt x="126" y="3"/>
                    <a:pt x="126" y="2"/>
                    <a:pt x="127" y="1"/>
                  </a:cubicBezTo>
                  <a:cubicBezTo>
                    <a:pt x="127" y="2"/>
                    <a:pt x="127" y="2"/>
                    <a:pt x="127" y="2"/>
                  </a:cubicBezTo>
                  <a:cubicBezTo>
                    <a:pt x="127" y="1"/>
                    <a:pt x="127" y="1"/>
                    <a:pt x="127" y="1"/>
                  </a:cubicBezTo>
                  <a:cubicBezTo>
                    <a:pt x="127" y="1"/>
                    <a:pt x="127" y="1"/>
                    <a:pt x="127" y="0"/>
                  </a:cubicBezTo>
                  <a:cubicBezTo>
                    <a:pt x="127" y="2"/>
                    <a:pt x="127" y="2"/>
                    <a:pt x="127" y="2"/>
                  </a:cubicBezTo>
                  <a:cubicBezTo>
                    <a:pt x="127" y="3"/>
                    <a:pt x="127" y="2"/>
                    <a:pt x="127" y="2"/>
                  </a:cubicBezTo>
                  <a:cubicBezTo>
                    <a:pt x="127" y="2"/>
                    <a:pt x="127" y="3"/>
                    <a:pt x="127" y="3"/>
                  </a:cubicBezTo>
                  <a:cubicBezTo>
                    <a:pt x="127" y="3"/>
                    <a:pt x="127" y="3"/>
                    <a:pt x="127" y="2"/>
                  </a:cubicBezTo>
                  <a:cubicBezTo>
                    <a:pt x="127" y="3"/>
                    <a:pt x="127" y="3"/>
                    <a:pt x="127" y="4"/>
                  </a:cubicBezTo>
                  <a:cubicBezTo>
                    <a:pt x="127" y="3"/>
                    <a:pt x="127" y="3"/>
                    <a:pt x="127" y="3"/>
                  </a:cubicBezTo>
                  <a:cubicBezTo>
                    <a:pt x="127" y="4"/>
                    <a:pt x="127" y="4"/>
                    <a:pt x="127" y="4"/>
                  </a:cubicBezTo>
                  <a:cubicBezTo>
                    <a:pt x="127" y="4"/>
                    <a:pt x="127" y="4"/>
                    <a:pt x="127" y="4"/>
                  </a:cubicBezTo>
                  <a:cubicBezTo>
                    <a:pt x="127" y="5"/>
                    <a:pt x="127" y="5"/>
                    <a:pt x="127" y="5"/>
                  </a:cubicBezTo>
                  <a:cubicBezTo>
                    <a:pt x="126" y="6"/>
                    <a:pt x="126" y="7"/>
                    <a:pt x="126" y="9"/>
                  </a:cubicBezTo>
                  <a:cubicBezTo>
                    <a:pt x="125" y="7"/>
                    <a:pt x="125" y="7"/>
                    <a:pt x="125" y="6"/>
                  </a:cubicBezTo>
                  <a:cubicBezTo>
                    <a:pt x="124" y="6"/>
                    <a:pt x="125" y="7"/>
                    <a:pt x="124" y="7"/>
                  </a:cubicBezTo>
                  <a:cubicBezTo>
                    <a:pt x="124" y="9"/>
                    <a:pt x="125" y="9"/>
                    <a:pt x="125" y="10"/>
                  </a:cubicBezTo>
                  <a:cubicBezTo>
                    <a:pt x="124" y="10"/>
                    <a:pt x="124" y="10"/>
                    <a:pt x="124" y="10"/>
                  </a:cubicBezTo>
                  <a:cubicBezTo>
                    <a:pt x="124" y="11"/>
                    <a:pt x="125" y="11"/>
                    <a:pt x="124" y="11"/>
                  </a:cubicBezTo>
                  <a:cubicBezTo>
                    <a:pt x="123" y="12"/>
                    <a:pt x="121" y="14"/>
                    <a:pt x="120" y="15"/>
                  </a:cubicBezTo>
                  <a:cubicBezTo>
                    <a:pt x="120" y="15"/>
                    <a:pt x="120" y="15"/>
                    <a:pt x="120" y="15"/>
                  </a:cubicBezTo>
                  <a:cubicBezTo>
                    <a:pt x="121" y="16"/>
                    <a:pt x="120" y="17"/>
                    <a:pt x="120" y="18"/>
                  </a:cubicBezTo>
                  <a:cubicBezTo>
                    <a:pt x="119" y="20"/>
                    <a:pt x="119" y="22"/>
                    <a:pt x="117" y="22"/>
                  </a:cubicBezTo>
                  <a:cubicBezTo>
                    <a:pt x="116" y="24"/>
                    <a:pt x="115" y="27"/>
                    <a:pt x="114" y="30"/>
                  </a:cubicBezTo>
                  <a:cubicBezTo>
                    <a:pt x="114" y="29"/>
                    <a:pt x="114" y="29"/>
                    <a:pt x="114" y="29"/>
                  </a:cubicBezTo>
                  <a:cubicBezTo>
                    <a:pt x="114" y="30"/>
                    <a:pt x="114" y="29"/>
                    <a:pt x="114" y="30"/>
                  </a:cubicBezTo>
                  <a:cubicBezTo>
                    <a:pt x="114" y="30"/>
                    <a:pt x="114" y="31"/>
                    <a:pt x="114" y="31"/>
                  </a:cubicBezTo>
                  <a:cubicBezTo>
                    <a:pt x="112" y="31"/>
                    <a:pt x="112" y="33"/>
                    <a:pt x="111" y="35"/>
                  </a:cubicBezTo>
                  <a:cubicBezTo>
                    <a:pt x="111" y="34"/>
                    <a:pt x="111" y="34"/>
                    <a:pt x="111" y="34"/>
                  </a:cubicBezTo>
                  <a:cubicBezTo>
                    <a:pt x="111" y="37"/>
                    <a:pt x="110" y="38"/>
                    <a:pt x="109" y="38"/>
                  </a:cubicBezTo>
                  <a:cubicBezTo>
                    <a:pt x="108" y="38"/>
                    <a:pt x="108" y="38"/>
                    <a:pt x="108" y="39"/>
                  </a:cubicBezTo>
                  <a:cubicBezTo>
                    <a:pt x="108" y="40"/>
                    <a:pt x="108" y="40"/>
                    <a:pt x="108" y="42"/>
                  </a:cubicBezTo>
                  <a:cubicBezTo>
                    <a:pt x="107" y="42"/>
                    <a:pt x="107" y="43"/>
                    <a:pt x="107" y="44"/>
                  </a:cubicBezTo>
                  <a:cubicBezTo>
                    <a:pt x="106" y="48"/>
                    <a:pt x="103" y="50"/>
                    <a:pt x="101" y="54"/>
                  </a:cubicBezTo>
                  <a:cubicBezTo>
                    <a:pt x="101" y="54"/>
                    <a:pt x="101" y="54"/>
                    <a:pt x="101" y="54"/>
                  </a:cubicBezTo>
                  <a:cubicBezTo>
                    <a:pt x="100" y="57"/>
                    <a:pt x="98" y="59"/>
                    <a:pt x="97" y="62"/>
                  </a:cubicBezTo>
                  <a:cubicBezTo>
                    <a:pt x="97" y="62"/>
                    <a:pt x="97" y="62"/>
                    <a:pt x="97" y="62"/>
                  </a:cubicBezTo>
                  <a:cubicBezTo>
                    <a:pt x="96" y="62"/>
                    <a:pt x="96" y="65"/>
                    <a:pt x="96" y="65"/>
                  </a:cubicBezTo>
                  <a:cubicBezTo>
                    <a:pt x="96" y="65"/>
                    <a:pt x="96" y="66"/>
                    <a:pt x="95" y="66"/>
                  </a:cubicBezTo>
                  <a:cubicBezTo>
                    <a:pt x="93" y="67"/>
                    <a:pt x="95" y="67"/>
                    <a:pt x="93" y="68"/>
                  </a:cubicBezTo>
                  <a:cubicBezTo>
                    <a:pt x="93" y="69"/>
                    <a:pt x="93" y="70"/>
                    <a:pt x="92" y="72"/>
                  </a:cubicBezTo>
                  <a:cubicBezTo>
                    <a:pt x="92" y="71"/>
                    <a:pt x="92" y="71"/>
                    <a:pt x="92" y="71"/>
                  </a:cubicBezTo>
                  <a:cubicBezTo>
                    <a:pt x="92" y="71"/>
                    <a:pt x="92" y="71"/>
                    <a:pt x="92" y="71"/>
                  </a:cubicBezTo>
                  <a:cubicBezTo>
                    <a:pt x="92" y="72"/>
                    <a:pt x="90" y="73"/>
                    <a:pt x="92" y="73"/>
                  </a:cubicBezTo>
                  <a:cubicBezTo>
                    <a:pt x="90" y="75"/>
                    <a:pt x="90" y="77"/>
                    <a:pt x="88" y="79"/>
                  </a:cubicBezTo>
                  <a:cubicBezTo>
                    <a:pt x="89" y="79"/>
                    <a:pt x="88" y="79"/>
                    <a:pt x="88" y="79"/>
                  </a:cubicBezTo>
                  <a:cubicBezTo>
                    <a:pt x="88" y="81"/>
                    <a:pt x="87" y="82"/>
                    <a:pt x="87" y="83"/>
                  </a:cubicBezTo>
                  <a:cubicBezTo>
                    <a:pt x="87" y="84"/>
                    <a:pt x="87" y="83"/>
                    <a:pt x="85" y="83"/>
                  </a:cubicBezTo>
                  <a:cubicBezTo>
                    <a:pt x="85" y="84"/>
                    <a:pt x="87" y="84"/>
                    <a:pt x="87" y="84"/>
                  </a:cubicBezTo>
                  <a:cubicBezTo>
                    <a:pt x="85" y="86"/>
                    <a:pt x="83" y="88"/>
                    <a:pt x="81" y="91"/>
                  </a:cubicBezTo>
                  <a:cubicBezTo>
                    <a:pt x="80" y="94"/>
                    <a:pt x="78" y="98"/>
                    <a:pt x="75" y="101"/>
                  </a:cubicBezTo>
                  <a:cubicBezTo>
                    <a:pt x="75" y="101"/>
                    <a:pt x="75" y="101"/>
                    <a:pt x="75" y="101"/>
                  </a:cubicBezTo>
                  <a:cubicBezTo>
                    <a:pt x="75" y="103"/>
                    <a:pt x="73" y="104"/>
                    <a:pt x="74" y="105"/>
                  </a:cubicBezTo>
                  <a:cubicBezTo>
                    <a:pt x="73" y="105"/>
                    <a:pt x="73" y="106"/>
                    <a:pt x="73" y="106"/>
                  </a:cubicBezTo>
                  <a:cubicBezTo>
                    <a:pt x="73" y="106"/>
                    <a:pt x="71" y="108"/>
                    <a:pt x="71" y="110"/>
                  </a:cubicBezTo>
                  <a:cubicBezTo>
                    <a:pt x="71" y="110"/>
                    <a:pt x="71" y="110"/>
                    <a:pt x="71" y="110"/>
                  </a:cubicBezTo>
                  <a:cubicBezTo>
                    <a:pt x="70" y="111"/>
                    <a:pt x="70" y="113"/>
                    <a:pt x="69" y="113"/>
                  </a:cubicBezTo>
                  <a:cubicBezTo>
                    <a:pt x="69" y="113"/>
                    <a:pt x="69" y="113"/>
                    <a:pt x="69" y="113"/>
                  </a:cubicBezTo>
                  <a:cubicBezTo>
                    <a:pt x="68" y="113"/>
                    <a:pt x="69" y="114"/>
                    <a:pt x="68" y="114"/>
                  </a:cubicBezTo>
                  <a:cubicBezTo>
                    <a:pt x="68" y="114"/>
                    <a:pt x="68" y="114"/>
                    <a:pt x="68" y="114"/>
                  </a:cubicBezTo>
                  <a:cubicBezTo>
                    <a:pt x="66" y="118"/>
                    <a:pt x="65" y="121"/>
                    <a:pt x="63" y="124"/>
                  </a:cubicBezTo>
                  <a:cubicBezTo>
                    <a:pt x="61" y="127"/>
                    <a:pt x="61" y="124"/>
                    <a:pt x="61" y="126"/>
                  </a:cubicBezTo>
                  <a:cubicBezTo>
                    <a:pt x="61" y="126"/>
                    <a:pt x="61" y="126"/>
                    <a:pt x="61" y="126"/>
                  </a:cubicBezTo>
                  <a:cubicBezTo>
                    <a:pt x="61" y="127"/>
                    <a:pt x="59" y="127"/>
                    <a:pt x="59" y="128"/>
                  </a:cubicBezTo>
                  <a:cubicBezTo>
                    <a:pt x="60" y="128"/>
                    <a:pt x="60" y="128"/>
                    <a:pt x="60" y="128"/>
                  </a:cubicBezTo>
                  <a:cubicBezTo>
                    <a:pt x="59" y="130"/>
                    <a:pt x="59" y="130"/>
                    <a:pt x="59" y="131"/>
                  </a:cubicBezTo>
                  <a:cubicBezTo>
                    <a:pt x="59" y="131"/>
                    <a:pt x="59" y="131"/>
                    <a:pt x="59" y="131"/>
                  </a:cubicBezTo>
                  <a:cubicBezTo>
                    <a:pt x="59" y="133"/>
                    <a:pt x="56" y="133"/>
                    <a:pt x="57" y="136"/>
                  </a:cubicBezTo>
                  <a:cubicBezTo>
                    <a:pt x="53" y="143"/>
                    <a:pt x="50" y="150"/>
                    <a:pt x="46" y="158"/>
                  </a:cubicBezTo>
                  <a:cubicBezTo>
                    <a:pt x="42" y="165"/>
                    <a:pt x="38" y="172"/>
                    <a:pt x="33" y="179"/>
                  </a:cubicBezTo>
                  <a:cubicBezTo>
                    <a:pt x="32" y="181"/>
                    <a:pt x="32" y="181"/>
                    <a:pt x="32" y="182"/>
                  </a:cubicBezTo>
                  <a:cubicBezTo>
                    <a:pt x="32" y="182"/>
                    <a:pt x="32" y="182"/>
                    <a:pt x="32" y="182"/>
                  </a:cubicBezTo>
                  <a:cubicBezTo>
                    <a:pt x="32" y="182"/>
                    <a:pt x="30" y="183"/>
                    <a:pt x="30" y="184"/>
                  </a:cubicBezTo>
                  <a:cubicBezTo>
                    <a:pt x="29" y="187"/>
                    <a:pt x="28" y="188"/>
                    <a:pt x="26" y="192"/>
                  </a:cubicBezTo>
                  <a:cubicBezTo>
                    <a:pt x="26" y="192"/>
                    <a:pt x="26" y="191"/>
                    <a:pt x="26" y="192"/>
                  </a:cubicBezTo>
                  <a:cubicBezTo>
                    <a:pt x="26" y="192"/>
                    <a:pt x="26" y="192"/>
                    <a:pt x="26" y="192"/>
                  </a:cubicBezTo>
                  <a:cubicBezTo>
                    <a:pt x="26" y="192"/>
                    <a:pt x="26" y="192"/>
                    <a:pt x="26" y="192"/>
                  </a:cubicBezTo>
                  <a:cubicBezTo>
                    <a:pt x="26" y="193"/>
                    <a:pt x="26" y="193"/>
                    <a:pt x="26" y="193"/>
                  </a:cubicBezTo>
                  <a:cubicBezTo>
                    <a:pt x="23" y="201"/>
                    <a:pt x="18" y="206"/>
                    <a:pt x="14" y="213"/>
                  </a:cubicBezTo>
                  <a:cubicBezTo>
                    <a:pt x="13" y="214"/>
                    <a:pt x="12" y="217"/>
                    <a:pt x="11" y="219"/>
                  </a:cubicBezTo>
                  <a:cubicBezTo>
                    <a:pt x="7" y="223"/>
                    <a:pt x="5" y="228"/>
                    <a:pt x="2" y="233"/>
                  </a:cubicBezTo>
                  <a:cubicBezTo>
                    <a:pt x="2" y="233"/>
                    <a:pt x="0" y="231"/>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 name="Google Shape;348;p199"/>
            <p:cNvSpPr/>
            <p:nvPr/>
          </p:nvSpPr>
          <p:spPr>
            <a:xfrm>
              <a:off x="3575" y="751"/>
              <a:ext cx="68" cy="2938"/>
            </a:xfrm>
            <a:custGeom>
              <a:avLst/>
              <a:gdLst/>
              <a:ahLst/>
              <a:cxnLst/>
              <a:rect l="l" t="t" r="r" b="b"/>
              <a:pathLst>
                <a:path w="29" h="1244" extrusionOk="0">
                  <a:moveTo>
                    <a:pt x="4" y="0"/>
                  </a:moveTo>
                  <a:cubicBezTo>
                    <a:pt x="9" y="616"/>
                    <a:pt x="9" y="616"/>
                    <a:pt x="9" y="616"/>
                  </a:cubicBezTo>
                  <a:cubicBezTo>
                    <a:pt x="0" y="1244"/>
                    <a:pt x="0" y="1244"/>
                    <a:pt x="0" y="1244"/>
                  </a:cubicBezTo>
                  <a:cubicBezTo>
                    <a:pt x="26" y="1244"/>
                    <a:pt x="26" y="1244"/>
                    <a:pt x="26" y="1244"/>
                  </a:cubicBezTo>
                  <a:cubicBezTo>
                    <a:pt x="17" y="901"/>
                    <a:pt x="17" y="901"/>
                    <a:pt x="17" y="901"/>
                  </a:cubicBezTo>
                  <a:cubicBezTo>
                    <a:pt x="29" y="283"/>
                    <a:pt x="29" y="283"/>
                    <a:pt x="29" y="283"/>
                  </a:cubicBezTo>
                  <a:cubicBezTo>
                    <a:pt x="20" y="0"/>
                    <a:pt x="20" y="0"/>
                    <a:pt x="20" y="0"/>
                  </a:cubicBezTo>
                  <a:cubicBezTo>
                    <a:pt x="4" y="0"/>
                    <a:pt x="4" y="0"/>
                    <a:pt x="4" y="0"/>
                  </a:cubicBezTo>
                  <a:cubicBezTo>
                    <a:pt x="4" y="0"/>
                    <a:pt x="4" y="0"/>
                    <a:pt x="4" y="0"/>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 name="Google Shape;349;p199"/>
            <p:cNvSpPr/>
            <p:nvPr/>
          </p:nvSpPr>
          <p:spPr>
            <a:xfrm>
              <a:off x="4061" y="1280"/>
              <a:ext cx="194" cy="385"/>
            </a:xfrm>
            <a:custGeom>
              <a:avLst/>
              <a:gdLst/>
              <a:ahLst/>
              <a:cxnLst/>
              <a:rect l="l" t="t" r="r" b="b"/>
              <a:pathLst>
                <a:path w="82" h="163" extrusionOk="0">
                  <a:moveTo>
                    <a:pt x="30" y="5"/>
                  </a:moveTo>
                  <a:cubicBezTo>
                    <a:pt x="39" y="0"/>
                    <a:pt x="82" y="68"/>
                    <a:pt x="69" y="163"/>
                  </a:cubicBezTo>
                  <a:cubicBezTo>
                    <a:pt x="54" y="158"/>
                    <a:pt x="15" y="101"/>
                    <a:pt x="15" y="101"/>
                  </a:cubicBezTo>
                  <a:cubicBezTo>
                    <a:pt x="15" y="101"/>
                    <a:pt x="0" y="16"/>
                    <a:pt x="30"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 name="Google Shape;350;p199"/>
            <p:cNvSpPr/>
            <p:nvPr/>
          </p:nvSpPr>
          <p:spPr>
            <a:xfrm>
              <a:off x="4068" y="1292"/>
              <a:ext cx="102" cy="318"/>
            </a:xfrm>
            <a:custGeom>
              <a:avLst/>
              <a:gdLst/>
              <a:ahLst/>
              <a:cxnLst/>
              <a:rect l="l" t="t" r="r" b="b"/>
              <a:pathLst>
                <a:path w="43" h="135" extrusionOk="0">
                  <a:moveTo>
                    <a:pt x="28" y="0"/>
                  </a:moveTo>
                  <a:cubicBezTo>
                    <a:pt x="43" y="135"/>
                    <a:pt x="43" y="135"/>
                    <a:pt x="43" y="135"/>
                  </a:cubicBezTo>
                  <a:cubicBezTo>
                    <a:pt x="43" y="135"/>
                    <a:pt x="19" y="115"/>
                    <a:pt x="13" y="96"/>
                  </a:cubicBezTo>
                  <a:cubicBezTo>
                    <a:pt x="8" y="77"/>
                    <a:pt x="0" y="9"/>
                    <a:pt x="2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 name="Google Shape;351;p199"/>
            <p:cNvSpPr/>
            <p:nvPr/>
          </p:nvSpPr>
          <p:spPr>
            <a:xfrm>
              <a:off x="4040" y="2484"/>
              <a:ext cx="220" cy="426"/>
            </a:xfrm>
            <a:custGeom>
              <a:avLst/>
              <a:gdLst/>
              <a:ahLst/>
              <a:cxnLst/>
              <a:rect l="l" t="t" r="r" b="b"/>
              <a:pathLst>
                <a:path w="93" h="180" extrusionOk="0">
                  <a:moveTo>
                    <a:pt x="35" y="4"/>
                  </a:moveTo>
                  <a:cubicBezTo>
                    <a:pt x="43" y="0"/>
                    <a:pt x="93" y="75"/>
                    <a:pt x="80" y="180"/>
                  </a:cubicBezTo>
                  <a:cubicBezTo>
                    <a:pt x="63" y="175"/>
                    <a:pt x="18" y="109"/>
                    <a:pt x="18" y="109"/>
                  </a:cubicBezTo>
                  <a:cubicBezTo>
                    <a:pt x="18" y="109"/>
                    <a:pt x="0" y="18"/>
                    <a:pt x="35"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 name="Google Shape;352;p199"/>
            <p:cNvSpPr/>
            <p:nvPr/>
          </p:nvSpPr>
          <p:spPr>
            <a:xfrm>
              <a:off x="4050" y="2492"/>
              <a:ext cx="111" cy="359"/>
            </a:xfrm>
            <a:custGeom>
              <a:avLst/>
              <a:gdLst/>
              <a:ahLst/>
              <a:cxnLst/>
              <a:rect l="l" t="t" r="r" b="b"/>
              <a:pathLst>
                <a:path w="47" h="152" extrusionOk="0">
                  <a:moveTo>
                    <a:pt x="31" y="0"/>
                  </a:moveTo>
                  <a:cubicBezTo>
                    <a:pt x="47" y="152"/>
                    <a:pt x="47" y="152"/>
                    <a:pt x="47" y="152"/>
                  </a:cubicBezTo>
                  <a:cubicBezTo>
                    <a:pt x="47" y="152"/>
                    <a:pt x="22" y="129"/>
                    <a:pt x="14" y="107"/>
                  </a:cubicBezTo>
                  <a:cubicBezTo>
                    <a:pt x="8" y="87"/>
                    <a:pt x="0" y="11"/>
                    <a:pt x="31"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 name="Google Shape;353;p199"/>
            <p:cNvSpPr/>
            <p:nvPr/>
          </p:nvSpPr>
          <p:spPr>
            <a:xfrm>
              <a:off x="4050" y="3545"/>
              <a:ext cx="222" cy="428"/>
            </a:xfrm>
            <a:custGeom>
              <a:avLst/>
              <a:gdLst/>
              <a:ahLst/>
              <a:cxnLst/>
              <a:rect l="l" t="t" r="r" b="b"/>
              <a:pathLst>
                <a:path w="94" h="181" extrusionOk="0">
                  <a:moveTo>
                    <a:pt x="35" y="5"/>
                  </a:moveTo>
                  <a:cubicBezTo>
                    <a:pt x="45" y="0"/>
                    <a:pt x="94" y="76"/>
                    <a:pt x="79" y="181"/>
                  </a:cubicBezTo>
                  <a:cubicBezTo>
                    <a:pt x="64" y="177"/>
                    <a:pt x="19" y="112"/>
                    <a:pt x="19" y="112"/>
                  </a:cubicBezTo>
                  <a:cubicBezTo>
                    <a:pt x="19" y="112"/>
                    <a:pt x="0" y="19"/>
                    <a:pt x="35"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 name="Google Shape;354;p199"/>
            <p:cNvSpPr/>
            <p:nvPr/>
          </p:nvSpPr>
          <p:spPr>
            <a:xfrm>
              <a:off x="4066" y="3557"/>
              <a:ext cx="106" cy="354"/>
            </a:xfrm>
            <a:custGeom>
              <a:avLst/>
              <a:gdLst/>
              <a:ahLst/>
              <a:cxnLst/>
              <a:rect l="l" t="t" r="r" b="b"/>
              <a:pathLst>
                <a:path w="45" h="150" extrusionOk="0">
                  <a:moveTo>
                    <a:pt x="28" y="0"/>
                  </a:moveTo>
                  <a:cubicBezTo>
                    <a:pt x="45" y="150"/>
                    <a:pt x="45" y="150"/>
                    <a:pt x="45" y="150"/>
                  </a:cubicBezTo>
                  <a:cubicBezTo>
                    <a:pt x="45" y="150"/>
                    <a:pt x="19" y="126"/>
                    <a:pt x="13" y="107"/>
                  </a:cubicBezTo>
                  <a:cubicBezTo>
                    <a:pt x="5" y="84"/>
                    <a:pt x="0" y="10"/>
                    <a:pt x="2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 name="Google Shape;355;p199"/>
            <p:cNvSpPr/>
            <p:nvPr/>
          </p:nvSpPr>
          <p:spPr>
            <a:xfrm>
              <a:off x="4269" y="2321"/>
              <a:ext cx="218" cy="433"/>
            </a:xfrm>
            <a:custGeom>
              <a:avLst/>
              <a:gdLst/>
              <a:ahLst/>
              <a:cxnLst/>
              <a:rect l="l" t="t" r="r" b="b"/>
              <a:pathLst>
                <a:path w="92" h="183" extrusionOk="0">
                  <a:moveTo>
                    <a:pt x="57" y="5"/>
                  </a:moveTo>
                  <a:cubicBezTo>
                    <a:pt x="49" y="0"/>
                    <a:pt x="0" y="75"/>
                    <a:pt x="13" y="183"/>
                  </a:cubicBezTo>
                  <a:cubicBezTo>
                    <a:pt x="29" y="176"/>
                    <a:pt x="72" y="111"/>
                    <a:pt x="72" y="111"/>
                  </a:cubicBezTo>
                  <a:cubicBezTo>
                    <a:pt x="72" y="111"/>
                    <a:pt x="92" y="18"/>
                    <a:pt x="57"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 name="Google Shape;356;p199"/>
            <p:cNvSpPr/>
            <p:nvPr/>
          </p:nvSpPr>
          <p:spPr>
            <a:xfrm>
              <a:off x="4366" y="2333"/>
              <a:ext cx="111" cy="355"/>
            </a:xfrm>
            <a:custGeom>
              <a:avLst/>
              <a:gdLst/>
              <a:ahLst/>
              <a:cxnLst/>
              <a:rect l="l" t="t" r="r" b="b"/>
              <a:pathLst>
                <a:path w="47" h="150" extrusionOk="0">
                  <a:moveTo>
                    <a:pt x="17" y="0"/>
                  </a:moveTo>
                  <a:cubicBezTo>
                    <a:pt x="0" y="150"/>
                    <a:pt x="0" y="150"/>
                    <a:pt x="0" y="150"/>
                  </a:cubicBezTo>
                  <a:cubicBezTo>
                    <a:pt x="0" y="150"/>
                    <a:pt x="25" y="128"/>
                    <a:pt x="33" y="106"/>
                  </a:cubicBezTo>
                  <a:cubicBezTo>
                    <a:pt x="39" y="86"/>
                    <a:pt x="47" y="12"/>
                    <a:pt x="17"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 name="Google Shape;357;p199"/>
            <p:cNvSpPr/>
            <p:nvPr/>
          </p:nvSpPr>
          <p:spPr>
            <a:xfrm>
              <a:off x="4253" y="2955"/>
              <a:ext cx="304" cy="481"/>
            </a:xfrm>
            <a:custGeom>
              <a:avLst/>
              <a:gdLst/>
              <a:ahLst/>
              <a:cxnLst/>
              <a:rect l="l" t="t" r="r" b="b"/>
              <a:pathLst>
                <a:path w="129" h="204" extrusionOk="0">
                  <a:moveTo>
                    <a:pt x="6" y="204"/>
                  </a:moveTo>
                  <a:cubicBezTo>
                    <a:pt x="6" y="204"/>
                    <a:pt x="129" y="136"/>
                    <a:pt x="120" y="0"/>
                  </a:cubicBezTo>
                  <a:cubicBezTo>
                    <a:pt x="0" y="59"/>
                    <a:pt x="6" y="204"/>
                    <a:pt x="6"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 name="Google Shape;358;p199"/>
            <p:cNvSpPr/>
            <p:nvPr/>
          </p:nvSpPr>
          <p:spPr>
            <a:xfrm>
              <a:off x="3964" y="2577"/>
              <a:ext cx="305" cy="477"/>
            </a:xfrm>
            <a:custGeom>
              <a:avLst/>
              <a:gdLst/>
              <a:ahLst/>
              <a:cxnLst/>
              <a:rect l="l" t="t" r="r" b="b"/>
              <a:pathLst>
                <a:path w="129" h="202" extrusionOk="0">
                  <a:moveTo>
                    <a:pt x="123" y="202"/>
                  </a:moveTo>
                  <a:cubicBezTo>
                    <a:pt x="123" y="202"/>
                    <a:pt x="0" y="136"/>
                    <a:pt x="10" y="0"/>
                  </a:cubicBezTo>
                  <a:cubicBezTo>
                    <a:pt x="129" y="59"/>
                    <a:pt x="123" y="202"/>
                    <a:pt x="123" y="20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 name="Google Shape;359;p199"/>
            <p:cNvSpPr/>
            <p:nvPr/>
          </p:nvSpPr>
          <p:spPr>
            <a:xfrm>
              <a:off x="4262" y="3590"/>
              <a:ext cx="305" cy="479"/>
            </a:xfrm>
            <a:custGeom>
              <a:avLst/>
              <a:gdLst/>
              <a:ahLst/>
              <a:cxnLst/>
              <a:rect l="l" t="t" r="r" b="b"/>
              <a:pathLst>
                <a:path w="129" h="203" extrusionOk="0">
                  <a:moveTo>
                    <a:pt x="6" y="203"/>
                  </a:moveTo>
                  <a:cubicBezTo>
                    <a:pt x="6" y="203"/>
                    <a:pt x="129" y="136"/>
                    <a:pt x="120" y="0"/>
                  </a:cubicBezTo>
                  <a:cubicBezTo>
                    <a:pt x="0" y="59"/>
                    <a:pt x="6" y="203"/>
                    <a:pt x="6" y="203"/>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 name="Google Shape;360;p199"/>
            <p:cNvSpPr/>
            <p:nvPr/>
          </p:nvSpPr>
          <p:spPr>
            <a:xfrm>
              <a:off x="3972" y="3122"/>
              <a:ext cx="304" cy="475"/>
            </a:xfrm>
            <a:custGeom>
              <a:avLst/>
              <a:gdLst/>
              <a:ahLst/>
              <a:cxnLst/>
              <a:rect l="l" t="t" r="r" b="b"/>
              <a:pathLst>
                <a:path w="129" h="201" extrusionOk="0">
                  <a:moveTo>
                    <a:pt x="124" y="201"/>
                  </a:moveTo>
                  <a:cubicBezTo>
                    <a:pt x="124" y="201"/>
                    <a:pt x="0" y="135"/>
                    <a:pt x="9" y="0"/>
                  </a:cubicBezTo>
                  <a:cubicBezTo>
                    <a:pt x="129" y="58"/>
                    <a:pt x="124" y="201"/>
                    <a:pt x="124" y="20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 name="Google Shape;361;p199"/>
            <p:cNvSpPr/>
            <p:nvPr/>
          </p:nvSpPr>
          <p:spPr>
            <a:xfrm>
              <a:off x="3981" y="3595"/>
              <a:ext cx="305" cy="482"/>
            </a:xfrm>
            <a:custGeom>
              <a:avLst/>
              <a:gdLst/>
              <a:ahLst/>
              <a:cxnLst/>
              <a:rect l="l" t="t" r="r" b="b"/>
              <a:pathLst>
                <a:path w="129" h="204" extrusionOk="0">
                  <a:moveTo>
                    <a:pt x="124" y="204"/>
                  </a:moveTo>
                  <a:cubicBezTo>
                    <a:pt x="124" y="204"/>
                    <a:pt x="0" y="136"/>
                    <a:pt x="9" y="0"/>
                  </a:cubicBezTo>
                  <a:cubicBezTo>
                    <a:pt x="129" y="60"/>
                    <a:pt x="124" y="204"/>
                    <a:pt x="124"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 name="Google Shape;362;p199"/>
            <p:cNvSpPr/>
            <p:nvPr/>
          </p:nvSpPr>
          <p:spPr>
            <a:xfrm>
              <a:off x="4253" y="2385"/>
              <a:ext cx="304" cy="482"/>
            </a:xfrm>
            <a:custGeom>
              <a:avLst/>
              <a:gdLst/>
              <a:ahLst/>
              <a:cxnLst/>
              <a:rect l="l" t="t" r="r" b="b"/>
              <a:pathLst>
                <a:path w="129" h="204" extrusionOk="0">
                  <a:moveTo>
                    <a:pt x="6" y="204"/>
                  </a:moveTo>
                  <a:cubicBezTo>
                    <a:pt x="6" y="204"/>
                    <a:pt x="129" y="137"/>
                    <a:pt x="120" y="0"/>
                  </a:cubicBezTo>
                  <a:cubicBezTo>
                    <a:pt x="0" y="60"/>
                    <a:pt x="6" y="204"/>
                    <a:pt x="6"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 name="Google Shape;363;p199"/>
            <p:cNvSpPr/>
            <p:nvPr/>
          </p:nvSpPr>
          <p:spPr>
            <a:xfrm>
              <a:off x="3950" y="1946"/>
              <a:ext cx="305" cy="484"/>
            </a:xfrm>
            <a:custGeom>
              <a:avLst/>
              <a:gdLst/>
              <a:ahLst/>
              <a:cxnLst/>
              <a:rect l="l" t="t" r="r" b="b"/>
              <a:pathLst>
                <a:path w="129" h="205" extrusionOk="0">
                  <a:moveTo>
                    <a:pt x="122" y="205"/>
                  </a:moveTo>
                  <a:cubicBezTo>
                    <a:pt x="122" y="205"/>
                    <a:pt x="0" y="137"/>
                    <a:pt x="8" y="0"/>
                  </a:cubicBezTo>
                  <a:cubicBezTo>
                    <a:pt x="129" y="60"/>
                    <a:pt x="122" y="205"/>
                    <a:pt x="122" y="205"/>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 name="Google Shape;364;p199"/>
            <p:cNvSpPr/>
            <p:nvPr/>
          </p:nvSpPr>
          <p:spPr>
            <a:xfrm>
              <a:off x="4253" y="1747"/>
              <a:ext cx="304" cy="478"/>
            </a:xfrm>
            <a:custGeom>
              <a:avLst/>
              <a:gdLst/>
              <a:ahLst/>
              <a:cxnLst/>
              <a:rect l="l" t="t" r="r" b="b"/>
              <a:pathLst>
                <a:path w="129" h="202" extrusionOk="0">
                  <a:moveTo>
                    <a:pt x="6" y="202"/>
                  </a:moveTo>
                  <a:cubicBezTo>
                    <a:pt x="6" y="202"/>
                    <a:pt x="129" y="136"/>
                    <a:pt x="120" y="0"/>
                  </a:cubicBezTo>
                  <a:cubicBezTo>
                    <a:pt x="0" y="59"/>
                    <a:pt x="6" y="202"/>
                    <a:pt x="6" y="20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 name="Google Shape;365;p199"/>
            <p:cNvSpPr/>
            <p:nvPr/>
          </p:nvSpPr>
          <p:spPr>
            <a:xfrm>
              <a:off x="4248" y="1211"/>
              <a:ext cx="307" cy="475"/>
            </a:xfrm>
            <a:custGeom>
              <a:avLst/>
              <a:gdLst/>
              <a:ahLst/>
              <a:cxnLst/>
              <a:rect l="l" t="t" r="r" b="b"/>
              <a:pathLst>
                <a:path w="130" h="201" extrusionOk="0">
                  <a:moveTo>
                    <a:pt x="7" y="201"/>
                  </a:moveTo>
                  <a:cubicBezTo>
                    <a:pt x="7" y="201"/>
                    <a:pt x="130" y="135"/>
                    <a:pt x="120" y="0"/>
                  </a:cubicBezTo>
                  <a:cubicBezTo>
                    <a:pt x="0" y="59"/>
                    <a:pt x="7" y="201"/>
                    <a:pt x="7" y="20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 name="Google Shape;366;p199"/>
            <p:cNvSpPr/>
            <p:nvPr/>
          </p:nvSpPr>
          <p:spPr>
            <a:xfrm>
              <a:off x="3990" y="1381"/>
              <a:ext cx="274" cy="428"/>
            </a:xfrm>
            <a:custGeom>
              <a:avLst/>
              <a:gdLst/>
              <a:ahLst/>
              <a:cxnLst/>
              <a:rect l="l" t="t" r="r" b="b"/>
              <a:pathLst>
                <a:path w="116" h="181" extrusionOk="0">
                  <a:moveTo>
                    <a:pt x="112" y="181"/>
                  </a:moveTo>
                  <a:cubicBezTo>
                    <a:pt x="112" y="181"/>
                    <a:pt x="0" y="121"/>
                    <a:pt x="8" y="0"/>
                  </a:cubicBezTo>
                  <a:cubicBezTo>
                    <a:pt x="116" y="54"/>
                    <a:pt x="112" y="181"/>
                    <a:pt x="112" y="18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 name="Google Shape;367;p199"/>
            <p:cNvSpPr/>
            <p:nvPr/>
          </p:nvSpPr>
          <p:spPr>
            <a:xfrm>
              <a:off x="3993" y="2577"/>
              <a:ext cx="260" cy="474"/>
            </a:xfrm>
            <a:custGeom>
              <a:avLst/>
              <a:gdLst/>
              <a:ahLst/>
              <a:cxnLst/>
              <a:rect l="l" t="t" r="r" b="b"/>
              <a:pathLst>
                <a:path w="110" h="201" extrusionOk="0">
                  <a:moveTo>
                    <a:pt x="109" y="196"/>
                  </a:moveTo>
                  <a:cubicBezTo>
                    <a:pt x="110" y="192"/>
                    <a:pt x="105" y="190"/>
                    <a:pt x="105" y="188"/>
                  </a:cubicBezTo>
                  <a:cubicBezTo>
                    <a:pt x="105" y="186"/>
                    <a:pt x="103" y="188"/>
                    <a:pt x="103" y="188"/>
                  </a:cubicBezTo>
                  <a:cubicBezTo>
                    <a:pt x="103" y="183"/>
                    <a:pt x="101" y="180"/>
                    <a:pt x="98" y="177"/>
                  </a:cubicBezTo>
                  <a:cubicBezTo>
                    <a:pt x="98" y="177"/>
                    <a:pt x="98" y="177"/>
                    <a:pt x="98" y="177"/>
                  </a:cubicBezTo>
                  <a:cubicBezTo>
                    <a:pt x="97" y="177"/>
                    <a:pt x="98" y="176"/>
                    <a:pt x="97" y="176"/>
                  </a:cubicBezTo>
                  <a:cubicBezTo>
                    <a:pt x="97" y="176"/>
                    <a:pt x="97" y="176"/>
                    <a:pt x="97" y="176"/>
                  </a:cubicBezTo>
                  <a:cubicBezTo>
                    <a:pt x="97" y="175"/>
                    <a:pt x="97" y="175"/>
                    <a:pt x="97" y="175"/>
                  </a:cubicBezTo>
                  <a:cubicBezTo>
                    <a:pt x="96" y="175"/>
                    <a:pt x="96" y="175"/>
                    <a:pt x="96" y="175"/>
                  </a:cubicBezTo>
                  <a:cubicBezTo>
                    <a:pt x="96" y="173"/>
                    <a:pt x="96" y="173"/>
                    <a:pt x="96" y="173"/>
                  </a:cubicBezTo>
                  <a:cubicBezTo>
                    <a:pt x="97" y="171"/>
                    <a:pt x="93" y="171"/>
                    <a:pt x="96" y="168"/>
                  </a:cubicBezTo>
                  <a:cubicBezTo>
                    <a:pt x="96" y="169"/>
                    <a:pt x="93" y="169"/>
                    <a:pt x="93" y="169"/>
                  </a:cubicBezTo>
                  <a:cubicBezTo>
                    <a:pt x="93" y="167"/>
                    <a:pt x="92" y="164"/>
                    <a:pt x="90" y="162"/>
                  </a:cubicBezTo>
                  <a:cubicBezTo>
                    <a:pt x="90" y="163"/>
                    <a:pt x="90" y="163"/>
                    <a:pt x="90" y="163"/>
                  </a:cubicBezTo>
                  <a:cubicBezTo>
                    <a:pt x="90" y="162"/>
                    <a:pt x="90" y="162"/>
                    <a:pt x="90" y="160"/>
                  </a:cubicBezTo>
                  <a:cubicBezTo>
                    <a:pt x="89" y="160"/>
                    <a:pt x="90" y="159"/>
                    <a:pt x="89" y="159"/>
                  </a:cubicBezTo>
                  <a:cubicBezTo>
                    <a:pt x="89" y="159"/>
                    <a:pt x="89" y="159"/>
                    <a:pt x="89" y="159"/>
                  </a:cubicBezTo>
                  <a:cubicBezTo>
                    <a:pt x="90" y="156"/>
                    <a:pt x="89" y="156"/>
                    <a:pt x="89" y="156"/>
                  </a:cubicBezTo>
                  <a:cubicBezTo>
                    <a:pt x="89" y="156"/>
                    <a:pt x="89" y="156"/>
                    <a:pt x="89" y="156"/>
                  </a:cubicBezTo>
                  <a:cubicBezTo>
                    <a:pt x="89" y="155"/>
                    <a:pt x="88" y="155"/>
                    <a:pt x="88" y="155"/>
                  </a:cubicBezTo>
                  <a:cubicBezTo>
                    <a:pt x="88" y="155"/>
                    <a:pt x="88" y="155"/>
                    <a:pt x="88" y="155"/>
                  </a:cubicBezTo>
                  <a:cubicBezTo>
                    <a:pt x="88" y="154"/>
                    <a:pt x="88" y="154"/>
                    <a:pt x="88" y="154"/>
                  </a:cubicBezTo>
                  <a:cubicBezTo>
                    <a:pt x="88" y="154"/>
                    <a:pt x="88" y="154"/>
                    <a:pt x="88" y="154"/>
                  </a:cubicBezTo>
                  <a:cubicBezTo>
                    <a:pt x="88" y="153"/>
                    <a:pt x="86" y="153"/>
                    <a:pt x="88" y="153"/>
                  </a:cubicBezTo>
                  <a:cubicBezTo>
                    <a:pt x="86" y="153"/>
                    <a:pt x="88" y="154"/>
                    <a:pt x="86" y="154"/>
                  </a:cubicBezTo>
                  <a:cubicBezTo>
                    <a:pt x="85" y="150"/>
                    <a:pt x="84" y="147"/>
                    <a:pt x="83" y="143"/>
                  </a:cubicBezTo>
                  <a:cubicBezTo>
                    <a:pt x="81" y="143"/>
                    <a:pt x="81" y="143"/>
                    <a:pt x="81" y="143"/>
                  </a:cubicBezTo>
                  <a:cubicBezTo>
                    <a:pt x="81" y="142"/>
                    <a:pt x="79" y="142"/>
                    <a:pt x="81" y="141"/>
                  </a:cubicBezTo>
                  <a:cubicBezTo>
                    <a:pt x="81" y="142"/>
                    <a:pt x="79" y="142"/>
                    <a:pt x="79" y="141"/>
                  </a:cubicBezTo>
                  <a:cubicBezTo>
                    <a:pt x="79" y="141"/>
                    <a:pt x="81" y="141"/>
                    <a:pt x="79" y="140"/>
                  </a:cubicBezTo>
                  <a:cubicBezTo>
                    <a:pt x="79" y="141"/>
                    <a:pt x="79" y="141"/>
                    <a:pt x="79" y="141"/>
                  </a:cubicBezTo>
                  <a:cubicBezTo>
                    <a:pt x="79" y="140"/>
                    <a:pt x="77" y="140"/>
                    <a:pt x="77" y="138"/>
                  </a:cubicBezTo>
                  <a:cubicBezTo>
                    <a:pt x="77" y="138"/>
                    <a:pt x="77" y="138"/>
                    <a:pt x="77" y="140"/>
                  </a:cubicBezTo>
                  <a:cubicBezTo>
                    <a:pt x="77" y="138"/>
                    <a:pt x="77" y="138"/>
                    <a:pt x="77" y="137"/>
                  </a:cubicBezTo>
                  <a:cubicBezTo>
                    <a:pt x="76" y="138"/>
                    <a:pt x="76" y="138"/>
                    <a:pt x="76" y="138"/>
                  </a:cubicBezTo>
                  <a:cubicBezTo>
                    <a:pt x="75" y="137"/>
                    <a:pt x="77" y="137"/>
                    <a:pt x="76" y="136"/>
                  </a:cubicBezTo>
                  <a:cubicBezTo>
                    <a:pt x="76" y="137"/>
                    <a:pt x="76" y="137"/>
                    <a:pt x="76" y="137"/>
                  </a:cubicBezTo>
                  <a:cubicBezTo>
                    <a:pt x="76" y="136"/>
                    <a:pt x="76" y="134"/>
                    <a:pt x="76" y="133"/>
                  </a:cubicBezTo>
                  <a:cubicBezTo>
                    <a:pt x="76" y="134"/>
                    <a:pt x="76" y="134"/>
                    <a:pt x="76" y="134"/>
                  </a:cubicBezTo>
                  <a:cubicBezTo>
                    <a:pt x="75" y="133"/>
                    <a:pt x="75" y="130"/>
                    <a:pt x="75" y="130"/>
                  </a:cubicBezTo>
                  <a:cubicBezTo>
                    <a:pt x="73" y="129"/>
                    <a:pt x="73" y="130"/>
                    <a:pt x="73" y="129"/>
                  </a:cubicBezTo>
                  <a:cubicBezTo>
                    <a:pt x="73" y="129"/>
                    <a:pt x="72" y="128"/>
                    <a:pt x="73" y="128"/>
                  </a:cubicBezTo>
                  <a:cubicBezTo>
                    <a:pt x="73" y="128"/>
                    <a:pt x="72" y="126"/>
                    <a:pt x="72" y="125"/>
                  </a:cubicBezTo>
                  <a:cubicBezTo>
                    <a:pt x="72" y="126"/>
                    <a:pt x="71" y="126"/>
                    <a:pt x="71" y="126"/>
                  </a:cubicBezTo>
                  <a:cubicBezTo>
                    <a:pt x="71" y="126"/>
                    <a:pt x="71" y="126"/>
                    <a:pt x="71" y="126"/>
                  </a:cubicBezTo>
                  <a:cubicBezTo>
                    <a:pt x="70" y="126"/>
                    <a:pt x="71" y="126"/>
                    <a:pt x="71" y="128"/>
                  </a:cubicBezTo>
                  <a:cubicBezTo>
                    <a:pt x="70" y="126"/>
                    <a:pt x="70" y="126"/>
                    <a:pt x="70" y="125"/>
                  </a:cubicBezTo>
                  <a:cubicBezTo>
                    <a:pt x="70" y="125"/>
                    <a:pt x="71" y="124"/>
                    <a:pt x="71" y="123"/>
                  </a:cubicBezTo>
                  <a:cubicBezTo>
                    <a:pt x="71" y="124"/>
                    <a:pt x="70" y="123"/>
                    <a:pt x="70" y="124"/>
                  </a:cubicBezTo>
                  <a:cubicBezTo>
                    <a:pt x="71" y="121"/>
                    <a:pt x="71" y="121"/>
                    <a:pt x="71" y="121"/>
                  </a:cubicBezTo>
                  <a:cubicBezTo>
                    <a:pt x="70" y="121"/>
                    <a:pt x="70" y="121"/>
                    <a:pt x="70" y="121"/>
                  </a:cubicBezTo>
                  <a:cubicBezTo>
                    <a:pt x="70" y="121"/>
                    <a:pt x="70" y="120"/>
                    <a:pt x="71" y="120"/>
                  </a:cubicBezTo>
                  <a:cubicBezTo>
                    <a:pt x="70" y="120"/>
                    <a:pt x="70" y="117"/>
                    <a:pt x="68" y="120"/>
                  </a:cubicBezTo>
                  <a:cubicBezTo>
                    <a:pt x="68" y="120"/>
                    <a:pt x="68" y="120"/>
                    <a:pt x="68" y="120"/>
                  </a:cubicBezTo>
                  <a:cubicBezTo>
                    <a:pt x="68" y="117"/>
                    <a:pt x="68" y="117"/>
                    <a:pt x="68" y="117"/>
                  </a:cubicBezTo>
                  <a:cubicBezTo>
                    <a:pt x="68" y="117"/>
                    <a:pt x="68" y="117"/>
                    <a:pt x="68" y="117"/>
                  </a:cubicBezTo>
                  <a:cubicBezTo>
                    <a:pt x="66" y="117"/>
                    <a:pt x="68" y="116"/>
                    <a:pt x="68" y="116"/>
                  </a:cubicBezTo>
                  <a:cubicBezTo>
                    <a:pt x="68" y="116"/>
                    <a:pt x="68" y="116"/>
                    <a:pt x="68" y="116"/>
                  </a:cubicBezTo>
                  <a:cubicBezTo>
                    <a:pt x="68" y="115"/>
                    <a:pt x="68" y="115"/>
                    <a:pt x="68" y="115"/>
                  </a:cubicBezTo>
                  <a:cubicBezTo>
                    <a:pt x="68" y="115"/>
                    <a:pt x="68" y="115"/>
                    <a:pt x="68" y="116"/>
                  </a:cubicBezTo>
                  <a:cubicBezTo>
                    <a:pt x="68" y="115"/>
                    <a:pt x="68" y="113"/>
                    <a:pt x="68" y="112"/>
                  </a:cubicBezTo>
                  <a:cubicBezTo>
                    <a:pt x="66" y="113"/>
                    <a:pt x="66" y="113"/>
                    <a:pt x="66" y="113"/>
                  </a:cubicBezTo>
                  <a:cubicBezTo>
                    <a:pt x="64" y="112"/>
                    <a:pt x="66" y="111"/>
                    <a:pt x="64" y="110"/>
                  </a:cubicBezTo>
                  <a:cubicBezTo>
                    <a:pt x="64" y="111"/>
                    <a:pt x="66" y="110"/>
                    <a:pt x="66" y="110"/>
                  </a:cubicBezTo>
                  <a:cubicBezTo>
                    <a:pt x="64" y="110"/>
                    <a:pt x="64" y="110"/>
                    <a:pt x="64" y="110"/>
                  </a:cubicBezTo>
                  <a:cubicBezTo>
                    <a:pt x="64" y="110"/>
                    <a:pt x="64" y="110"/>
                    <a:pt x="64" y="108"/>
                  </a:cubicBezTo>
                  <a:cubicBezTo>
                    <a:pt x="64" y="108"/>
                    <a:pt x="64" y="108"/>
                    <a:pt x="64" y="108"/>
                  </a:cubicBezTo>
                  <a:cubicBezTo>
                    <a:pt x="64" y="108"/>
                    <a:pt x="63" y="104"/>
                    <a:pt x="62" y="104"/>
                  </a:cubicBezTo>
                  <a:cubicBezTo>
                    <a:pt x="63" y="104"/>
                    <a:pt x="63" y="103"/>
                    <a:pt x="63" y="103"/>
                  </a:cubicBezTo>
                  <a:cubicBezTo>
                    <a:pt x="62" y="103"/>
                    <a:pt x="62" y="103"/>
                    <a:pt x="62" y="103"/>
                  </a:cubicBezTo>
                  <a:cubicBezTo>
                    <a:pt x="62" y="103"/>
                    <a:pt x="62" y="102"/>
                    <a:pt x="62" y="103"/>
                  </a:cubicBezTo>
                  <a:cubicBezTo>
                    <a:pt x="62" y="102"/>
                    <a:pt x="62" y="104"/>
                    <a:pt x="62" y="104"/>
                  </a:cubicBezTo>
                  <a:cubicBezTo>
                    <a:pt x="62" y="104"/>
                    <a:pt x="62" y="102"/>
                    <a:pt x="62" y="103"/>
                  </a:cubicBezTo>
                  <a:cubicBezTo>
                    <a:pt x="62" y="102"/>
                    <a:pt x="62" y="102"/>
                    <a:pt x="60" y="102"/>
                  </a:cubicBezTo>
                  <a:cubicBezTo>
                    <a:pt x="62" y="102"/>
                    <a:pt x="60" y="102"/>
                    <a:pt x="60" y="102"/>
                  </a:cubicBezTo>
                  <a:cubicBezTo>
                    <a:pt x="60" y="100"/>
                    <a:pt x="60" y="102"/>
                    <a:pt x="60" y="100"/>
                  </a:cubicBezTo>
                  <a:cubicBezTo>
                    <a:pt x="60" y="100"/>
                    <a:pt x="60" y="100"/>
                    <a:pt x="60" y="100"/>
                  </a:cubicBezTo>
                  <a:cubicBezTo>
                    <a:pt x="60" y="99"/>
                    <a:pt x="60" y="99"/>
                    <a:pt x="60" y="99"/>
                  </a:cubicBezTo>
                  <a:cubicBezTo>
                    <a:pt x="60" y="99"/>
                    <a:pt x="60" y="98"/>
                    <a:pt x="59" y="99"/>
                  </a:cubicBezTo>
                  <a:cubicBezTo>
                    <a:pt x="59" y="99"/>
                    <a:pt x="59" y="99"/>
                    <a:pt x="59" y="99"/>
                  </a:cubicBezTo>
                  <a:cubicBezTo>
                    <a:pt x="59" y="99"/>
                    <a:pt x="59" y="99"/>
                    <a:pt x="59" y="98"/>
                  </a:cubicBezTo>
                  <a:cubicBezTo>
                    <a:pt x="59" y="98"/>
                    <a:pt x="59" y="98"/>
                    <a:pt x="59" y="98"/>
                  </a:cubicBezTo>
                  <a:cubicBezTo>
                    <a:pt x="60" y="98"/>
                    <a:pt x="59" y="98"/>
                    <a:pt x="59" y="97"/>
                  </a:cubicBezTo>
                  <a:cubicBezTo>
                    <a:pt x="58" y="97"/>
                    <a:pt x="58" y="95"/>
                    <a:pt x="58" y="95"/>
                  </a:cubicBezTo>
                  <a:cubicBezTo>
                    <a:pt x="58" y="94"/>
                    <a:pt x="58" y="94"/>
                    <a:pt x="56" y="94"/>
                  </a:cubicBezTo>
                  <a:cubicBezTo>
                    <a:pt x="56" y="94"/>
                    <a:pt x="56" y="94"/>
                    <a:pt x="56" y="94"/>
                  </a:cubicBezTo>
                  <a:cubicBezTo>
                    <a:pt x="56" y="94"/>
                    <a:pt x="56" y="94"/>
                    <a:pt x="56" y="93"/>
                  </a:cubicBezTo>
                  <a:cubicBezTo>
                    <a:pt x="55" y="93"/>
                    <a:pt x="55" y="93"/>
                    <a:pt x="55" y="93"/>
                  </a:cubicBezTo>
                  <a:cubicBezTo>
                    <a:pt x="55" y="90"/>
                    <a:pt x="55" y="90"/>
                    <a:pt x="56" y="90"/>
                  </a:cubicBezTo>
                  <a:cubicBezTo>
                    <a:pt x="55" y="90"/>
                    <a:pt x="56" y="89"/>
                    <a:pt x="55" y="89"/>
                  </a:cubicBezTo>
                  <a:cubicBezTo>
                    <a:pt x="55" y="89"/>
                    <a:pt x="54" y="90"/>
                    <a:pt x="54" y="89"/>
                  </a:cubicBezTo>
                  <a:cubicBezTo>
                    <a:pt x="51" y="90"/>
                    <a:pt x="54" y="87"/>
                    <a:pt x="54" y="87"/>
                  </a:cubicBezTo>
                  <a:cubicBezTo>
                    <a:pt x="54" y="87"/>
                    <a:pt x="54" y="87"/>
                    <a:pt x="54" y="87"/>
                  </a:cubicBezTo>
                  <a:cubicBezTo>
                    <a:pt x="54" y="86"/>
                    <a:pt x="54" y="86"/>
                    <a:pt x="54" y="86"/>
                  </a:cubicBezTo>
                  <a:cubicBezTo>
                    <a:pt x="54" y="86"/>
                    <a:pt x="51" y="86"/>
                    <a:pt x="54" y="85"/>
                  </a:cubicBezTo>
                  <a:cubicBezTo>
                    <a:pt x="51" y="85"/>
                    <a:pt x="51" y="82"/>
                    <a:pt x="49" y="82"/>
                  </a:cubicBezTo>
                  <a:cubicBezTo>
                    <a:pt x="49" y="82"/>
                    <a:pt x="49" y="82"/>
                    <a:pt x="49" y="81"/>
                  </a:cubicBezTo>
                  <a:cubicBezTo>
                    <a:pt x="50" y="81"/>
                    <a:pt x="49" y="82"/>
                    <a:pt x="50" y="82"/>
                  </a:cubicBezTo>
                  <a:cubicBezTo>
                    <a:pt x="50" y="82"/>
                    <a:pt x="50" y="82"/>
                    <a:pt x="50" y="82"/>
                  </a:cubicBezTo>
                  <a:cubicBezTo>
                    <a:pt x="50" y="81"/>
                    <a:pt x="49" y="81"/>
                    <a:pt x="49" y="82"/>
                  </a:cubicBezTo>
                  <a:cubicBezTo>
                    <a:pt x="47" y="81"/>
                    <a:pt x="50" y="80"/>
                    <a:pt x="49" y="80"/>
                  </a:cubicBezTo>
                  <a:cubicBezTo>
                    <a:pt x="49" y="80"/>
                    <a:pt x="49" y="80"/>
                    <a:pt x="49" y="80"/>
                  </a:cubicBezTo>
                  <a:cubicBezTo>
                    <a:pt x="49" y="77"/>
                    <a:pt x="49" y="77"/>
                    <a:pt x="49" y="77"/>
                  </a:cubicBezTo>
                  <a:cubicBezTo>
                    <a:pt x="47" y="77"/>
                    <a:pt x="47" y="77"/>
                    <a:pt x="46" y="77"/>
                  </a:cubicBezTo>
                  <a:cubicBezTo>
                    <a:pt x="46" y="77"/>
                    <a:pt x="46" y="77"/>
                    <a:pt x="47" y="76"/>
                  </a:cubicBezTo>
                  <a:cubicBezTo>
                    <a:pt x="46" y="76"/>
                    <a:pt x="46" y="76"/>
                    <a:pt x="46" y="76"/>
                  </a:cubicBezTo>
                  <a:cubicBezTo>
                    <a:pt x="46" y="76"/>
                    <a:pt x="46" y="76"/>
                    <a:pt x="46" y="76"/>
                  </a:cubicBezTo>
                  <a:cubicBezTo>
                    <a:pt x="46" y="76"/>
                    <a:pt x="46" y="76"/>
                    <a:pt x="46" y="76"/>
                  </a:cubicBezTo>
                  <a:cubicBezTo>
                    <a:pt x="46" y="76"/>
                    <a:pt x="46" y="76"/>
                    <a:pt x="46" y="76"/>
                  </a:cubicBezTo>
                  <a:cubicBezTo>
                    <a:pt x="46" y="74"/>
                    <a:pt x="46" y="76"/>
                    <a:pt x="46" y="76"/>
                  </a:cubicBezTo>
                  <a:cubicBezTo>
                    <a:pt x="47" y="74"/>
                    <a:pt x="46" y="74"/>
                    <a:pt x="47" y="74"/>
                  </a:cubicBezTo>
                  <a:cubicBezTo>
                    <a:pt x="46" y="74"/>
                    <a:pt x="46" y="74"/>
                    <a:pt x="46" y="74"/>
                  </a:cubicBezTo>
                  <a:cubicBezTo>
                    <a:pt x="46" y="73"/>
                    <a:pt x="46" y="73"/>
                    <a:pt x="46" y="73"/>
                  </a:cubicBezTo>
                  <a:cubicBezTo>
                    <a:pt x="46" y="73"/>
                    <a:pt x="46" y="73"/>
                    <a:pt x="45" y="73"/>
                  </a:cubicBezTo>
                  <a:cubicBezTo>
                    <a:pt x="46" y="73"/>
                    <a:pt x="46" y="73"/>
                    <a:pt x="46" y="73"/>
                  </a:cubicBezTo>
                  <a:cubicBezTo>
                    <a:pt x="45" y="73"/>
                    <a:pt x="45" y="73"/>
                    <a:pt x="45" y="73"/>
                  </a:cubicBezTo>
                  <a:cubicBezTo>
                    <a:pt x="46" y="72"/>
                    <a:pt x="46" y="72"/>
                    <a:pt x="46" y="72"/>
                  </a:cubicBezTo>
                  <a:cubicBezTo>
                    <a:pt x="45" y="72"/>
                    <a:pt x="45" y="72"/>
                    <a:pt x="45" y="73"/>
                  </a:cubicBezTo>
                  <a:cubicBezTo>
                    <a:pt x="45" y="72"/>
                    <a:pt x="45" y="72"/>
                    <a:pt x="45" y="72"/>
                  </a:cubicBezTo>
                  <a:cubicBezTo>
                    <a:pt x="45" y="72"/>
                    <a:pt x="45" y="72"/>
                    <a:pt x="45" y="72"/>
                  </a:cubicBezTo>
                  <a:cubicBezTo>
                    <a:pt x="45" y="72"/>
                    <a:pt x="45" y="72"/>
                    <a:pt x="45" y="72"/>
                  </a:cubicBezTo>
                  <a:cubicBezTo>
                    <a:pt x="45" y="70"/>
                    <a:pt x="45" y="70"/>
                    <a:pt x="45" y="70"/>
                  </a:cubicBezTo>
                  <a:cubicBezTo>
                    <a:pt x="45" y="70"/>
                    <a:pt x="45" y="70"/>
                    <a:pt x="43" y="69"/>
                  </a:cubicBezTo>
                  <a:cubicBezTo>
                    <a:pt x="43" y="70"/>
                    <a:pt x="43" y="70"/>
                    <a:pt x="43" y="70"/>
                  </a:cubicBezTo>
                  <a:cubicBezTo>
                    <a:pt x="43" y="69"/>
                    <a:pt x="43" y="69"/>
                    <a:pt x="43" y="69"/>
                  </a:cubicBezTo>
                  <a:cubicBezTo>
                    <a:pt x="43" y="69"/>
                    <a:pt x="43" y="69"/>
                    <a:pt x="43" y="69"/>
                  </a:cubicBezTo>
                  <a:cubicBezTo>
                    <a:pt x="43" y="68"/>
                    <a:pt x="43" y="68"/>
                    <a:pt x="43" y="68"/>
                  </a:cubicBezTo>
                  <a:cubicBezTo>
                    <a:pt x="42" y="68"/>
                    <a:pt x="41" y="69"/>
                    <a:pt x="41" y="68"/>
                  </a:cubicBezTo>
                  <a:cubicBezTo>
                    <a:pt x="41" y="67"/>
                    <a:pt x="42" y="67"/>
                    <a:pt x="42" y="67"/>
                  </a:cubicBezTo>
                  <a:cubicBezTo>
                    <a:pt x="42" y="64"/>
                    <a:pt x="42" y="63"/>
                    <a:pt x="41" y="63"/>
                  </a:cubicBezTo>
                  <a:cubicBezTo>
                    <a:pt x="41" y="63"/>
                    <a:pt x="41" y="63"/>
                    <a:pt x="41" y="61"/>
                  </a:cubicBezTo>
                  <a:cubicBezTo>
                    <a:pt x="38" y="61"/>
                    <a:pt x="41" y="59"/>
                    <a:pt x="37" y="59"/>
                  </a:cubicBezTo>
                  <a:cubicBezTo>
                    <a:pt x="37" y="59"/>
                    <a:pt x="37" y="59"/>
                    <a:pt x="36" y="59"/>
                  </a:cubicBezTo>
                  <a:cubicBezTo>
                    <a:pt x="37" y="59"/>
                    <a:pt x="36" y="59"/>
                    <a:pt x="37" y="59"/>
                  </a:cubicBezTo>
                  <a:cubicBezTo>
                    <a:pt x="37" y="57"/>
                    <a:pt x="37" y="57"/>
                    <a:pt x="38" y="57"/>
                  </a:cubicBezTo>
                  <a:cubicBezTo>
                    <a:pt x="37" y="57"/>
                    <a:pt x="37" y="56"/>
                    <a:pt x="36" y="56"/>
                  </a:cubicBezTo>
                  <a:cubicBezTo>
                    <a:pt x="37" y="56"/>
                    <a:pt x="37" y="56"/>
                    <a:pt x="37" y="55"/>
                  </a:cubicBezTo>
                  <a:cubicBezTo>
                    <a:pt x="36" y="56"/>
                    <a:pt x="36" y="55"/>
                    <a:pt x="36" y="55"/>
                  </a:cubicBezTo>
                  <a:cubicBezTo>
                    <a:pt x="36" y="55"/>
                    <a:pt x="36" y="55"/>
                    <a:pt x="36" y="55"/>
                  </a:cubicBezTo>
                  <a:cubicBezTo>
                    <a:pt x="36" y="55"/>
                    <a:pt x="36" y="55"/>
                    <a:pt x="36" y="55"/>
                  </a:cubicBezTo>
                  <a:cubicBezTo>
                    <a:pt x="36" y="54"/>
                    <a:pt x="36" y="54"/>
                    <a:pt x="36" y="54"/>
                  </a:cubicBezTo>
                  <a:cubicBezTo>
                    <a:pt x="34" y="54"/>
                    <a:pt x="34" y="54"/>
                    <a:pt x="34" y="54"/>
                  </a:cubicBezTo>
                  <a:cubicBezTo>
                    <a:pt x="34" y="54"/>
                    <a:pt x="36" y="51"/>
                    <a:pt x="34" y="51"/>
                  </a:cubicBezTo>
                  <a:cubicBezTo>
                    <a:pt x="33" y="51"/>
                    <a:pt x="33" y="51"/>
                    <a:pt x="33" y="51"/>
                  </a:cubicBezTo>
                  <a:cubicBezTo>
                    <a:pt x="33" y="50"/>
                    <a:pt x="34" y="50"/>
                    <a:pt x="34" y="50"/>
                  </a:cubicBezTo>
                  <a:cubicBezTo>
                    <a:pt x="33" y="50"/>
                    <a:pt x="33" y="48"/>
                    <a:pt x="32" y="48"/>
                  </a:cubicBezTo>
                  <a:cubicBezTo>
                    <a:pt x="33" y="47"/>
                    <a:pt x="32" y="44"/>
                    <a:pt x="30" y="43"/>
                  </a:cubicBezTo>
                  <a:cubicBezTo>
                    <a:pt x="30" y="43"/>
                    <a:pt x="30" y="43"/>
                    <a:pt x="30" y="43"/>
                  </a:cubicBezTo>
                  <a:cubicBezTo>
                    <a:pt x="30" y="43"/>
                    <a:pt x="32" y="42"/>
                    <a:pt x="30" y="42"/>
                  </a:cubicBezTo>
                  <a:cubicBezTo>
                    <a:pt x="30" y="43"/>
                    <a:pt x="29" y="42"/>
                    <a:pt x="29" y="43"/>
                  </a:cubicBezTo>
                  <a:cubicBezTo>
                    <a:pt x="29" y="42"/>
                    <a:pt x="29" y="42"/>
                    <a:pt x="29" y="42"/>
                  </a:cubicBezTo>
                  <a:cubicBezTo>
                    <a:pt x="30" y="40"/>
                    <a:pt x="29" y="42"/>
                    <a:pt x="30" y="42"/>
                  </a:cubicBezTo>
                  <a:cubicBezTo>
                    <a:pt x="30" y="42"/>
                    <a:pt x="29" y="40"/>
                    <a:pt x="30" y="40"/>
                  </a:cubicBezTo>
                  <a:cubicBezTo>
                    <a:pt x="29" y="40"/>
                    <a:pt x="29" y="40"/>
                    <a:pt x="29" y="40"/>
                  </a:cubicBezTo>
                  <a:cubicBezTo>
                    <a:pt x="29" y="40"/>
                    <a:pt x="29" y="40"/>
                    <a:pt x="29" y="40"/>
                  </a:cubicBezTo>
                  <a:cubicBezTo>
                    <a:pt x="28" y="40"/>
                    <a:pt x="28" y="42"/>
                    <a:pt x="27" y="42"/>
                  </a:cubicBezTo>
                  <a:cubicBezTo>
                    <a:pt x="27" y="42"/>
                    <a:pt x="27" y="42"/>
                    <a:pt x="27" y="42"/>
                  </a:cubicBezTo>
                  <a:cubicBezTo>
                    <a:pt x="24" y="42"/>
                    <a:pt x="24" y="43"/>
                    <a:pt x="24" y="43"/>
                  </a:cubicBezTo>
                  <a:cubicBezTo>
                    <a:pt x="24" y="42"/>
                    <a:pt x="27" y="42"/>
                    <a:pt x="27" y="42"/>
                  </a:cubicBezTo>
                  <a:cubicBezTo>
                    <a:pt x="27" y="40"/>
                    <a:pt x="28" y="40"/>
                    <a:pt x="28" y="39"/>
                  </a:cubicBezTo>
                  <a:cubicBezTo>
                    <a:pt x="28" y="39"/>
                    <a:pt x="28" y="39"/>
                    <a:pt x="28" y="40"/>
                  </a:cubicBezTo>
                  <a:cubicBezTo>
                    <a:pt x="27" y="40"/>
                    <a:pt x="28" y="39"/>
                    <a:pt x="27" y="39"/>
                  </a:cubicBezTo>
                  <a:cubicBezTo>
                    <a:pt x="28" y="39"/>
                    <a:pt x="28" y="37"/>
                    <a:pt x="28" y="37"/>
                  </a:cubicBezTo>
                  <a:cubicBezTo>
                    <a:pt x="28" y="37"/>
                    <a:pt x="28" y="39"/>
                    <a:pt x="27" y="37"/>
                  </a:cubicBezTo>
                  <a:cubicBezTo>
                    <a:pt x="28" y="37"/>
                    <a:pt x="28" y="35"/>
                    <a:pt x="28" y="35"/>
                  </a:cubicBezTo>
                  <a:cubicBezTo>
                    <a:pt x="29" y="35"/>
                    <a:pt x="28" y="35"/>
                    <a:pt x="28" y="34"/>
                  </a:cubicBezTo>
                  <a:cubicBezTo>
                    <a:pt x="27" y="35"/>
                    <a:pt x="27" y="37"/>
                    <a:pt x="27" y="35"/>
                  </a:cubicBezTo>
                  <a:cubicBezTo>
                    <a:pt x="27" y="35"/>
                    <a:pt x="27" y="34"/>
                    <a:pt x="28" y="34"/>
                  </a:cubicBezTo>
                  <a:cubicBezTo>
                    <a:pt x="27" y="34"/>
                    <a:pt x="27" y="34"/>
                    <a:pt x="27" y="34"/>
                  </a:cubicBezTo>
                  <a:cubicBezTo>
                    <a:pt x="24" y="34"/>
                    <a:pt x="27" y="33"/>
                    <a:pt x="24" y="34"/>
                  </a:cubicBezTo>
                  <a:cubicBezTo>
                    <a:pt x="27" y="33"/>
                    <a:pt x="27" y="33"/>
                    <a:pt x="27" y="33"/>
                  </a:cubicBezTo>
                  <a:cubicBezTo>
                    <a:pt x="24" y="33"/>
                    <a:pt x="24" y="33"/>
                    <a:pt x="24" y="33"/>
                  </a:cubicBezTo>
                  <a:cubicBezTo>
                    <a:pt x="24" y="33"/>
                    <a:pt x="24" y="31"/>
                    <a:pt x="23" y="31"/>
                  </a:cubicBezTo>
                  <a:cubicBezTo>
                    <a:pt x="24" y="31"/>
                    <a:pt x="23" y="31"/>
                    <a:pt x="24" y="31"/>
                  </a:cubicBezTo>
                  <a:cubicBezTo>
                    <a:pt x="24" y="31"/>
                    <a:pt x="24" y="31"/>
                    <a:pt x="27" y="31"/>
                  </a:cubicBezTo>
                  <a:cubicBezTo>
                    <a:pt x="24" y="31"/>
                    <a:pt x="24" y="31"/>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3" y="30"/>
                    <a:pt x="23" y="29"/>
                  </a:cubicBezTo>
                  <a:cubicBezTo>
                    <a:pt x="23" y="30"/>
                    <a:pt x="23" y="30"/>
                    <a:pt x="23" y="30"/>
                  </a:cubicBezTo>
                  <a:cubicBezTo>
                    <a:pt x="23" y="30"/>
                    <a:pt x="21" y="30"/>
                    <a:pt x="21" y="29"/>
                  </a:cubicBezTo>
                  <a:cubicBezTo>
                    <a:pt x="24" y="27"/>
                    <a:pt x="24" y="27"/>
                    <a:pt x="24" y="27"/>
                  </a:cubicBezTo>
                  <a:cubicBezTo>
                    <a:pt x="23" y="27"/>
                    <a:pt x="23" y="27"/>
                    <a:pt x="23" y="27"/>
                  </a:cubicBezTo>
                  <a:cubicBezTo>
                    <a:pt x="23" y="29"/>
                    <a:pt x="23" y="29"/>
                    <a:pt x="23" y="29"/>
                  </a:cubicBezTo>
                  <a:cubicBezTo>
                    <a:pt x="23" y="29"/>
                    <a:pt x="21" y="29"/>
                    <a:pt x="21" y="27"/>
                  </a:cubicBezTo>
                  <a:cubicBezTo>
                    <a:pt x="21" y="27"/>
                    <a:pt x="21" y="26"/>
                    <a:pt x="23" y="27"/>
                  </a:cubicBezTo>
                  <a:cubicBezTo>
                    <a:pt x="23" y="26"/>
                    <a:pt x="21" y="26"/>
                    <a:pt x="21" y="27"/>
                  </a:cubicBezTo>
                  <a:cubicBezTo>
                    <a:pt x="21" y="26"/>
                    <a:pt x="21" y="26"/>
                    <a:pt x="23" y="26"/>
                  </a:cubicBezTo>
                  <a:cubicBezTo>
                    <a:pt x="21" y="26"/>
                    <a:pt x="20" y="26"/>
                    <a:pt x="20" y="26"/>
                  </a:cubicBezTo>
                  <a:cubicBezTo>
                    <a:pt x="19" y="26"/>
                    <a:pt x="19" y="26"/>
                    <a:pt x="19" y="26"/>
                  </a:cubicBezTo>
                  <a:cubicBezTo>
                    <a:pt x="19" y="26"/>
                    <a:pt x="19" y="26"/>
                    <a:pt x="19" y="26"/>
                  </a:cubicBezTo>
                  <a:cubicBezTo>
                    <a:pt x="19" y="27"/>
                    <a:pt x="19" y="26"/>
                    <a:pt x="17" y="27"/>
                  </a:cubicBezTo>
                  <a:cubicBezTo>
                    <a:pt x="17" y="26"/>
                    <a:pt x="17" y="26"/>
                    <a:pt x="17" y="26"/>
                  </a:cubicBezTo>
                  <a:cubicBezTo>
                    <a:pt x="19" y="26"/>
                    <a:pt x="19" y="24"/>
                    <a:pt x="20" y="22"/>
                  </a:cubicBezTo>
                  <a:cubicBezTo>
                    <a:pt x="20" y="21"/>
                    <a:pt x="17" y="24"/>
                    <a:pt x="19" y="22"/>
                  </a:cubicBezTo>
                  <a:cubicBezTo>
                    <a:pt x="20" y="21"/>
                    <a:pt x="20" y="21"/>
                    <a:pt x="20" y="21"/>
                  </a:cubicBezTo>
                  <a:cubicBezTo>
                    <a:pt x="19" y="21"/>
                    <a:pt x="20" y="21"/>
                    <a:pt x="20" y="20"/>
                  </a:cubicBezTo>
                  <a:cubicBezTo>
                    <a:pt x="19" y="21"/>
                    <a:pt x="17" y="20"/>
                    <a:pt x="17" y="21"/>
                  </a:cubicBezTo>
                  <a:cubicBezTo>
                    <a:pt x="17" y="21"/>
                    <a:pt x="19" y="21"/>
                    <a:pt x="19" y="22"/>
                  </a:cubicBezTo>
                  <a:cubicBezTo>
                    <a:pt x="17" y="22"/>
                    <a:pt x="17" y="22"/>
                    <a:pt x="16" y="22"/>
                  </a:cubicBezTo>
                  <a:cubicBezTo>
                    <a:pt x="16" y="21"/>
                    <a:pt x="16" y="21"/>
                    <a:pt x="17" y="21"/>
                  </a:cubicBezTo>
                  <a:cubicBezTo>
                    <a:pt x="17" y="20"/>
                    <a:pt x="17" y="21"/>
                    <a:pt x="17" y="21"/>
                  </a:cubicBezTo>
                  <a:cubicBezTo>
                    <a:pt x="17" y="20"/>
                    <a:pt x="16" y="20"/>
                    <a:pt x="17" y="20"/>
                  </a:cubicBezTo>
                  <a:cubicBezTo>
                    <a:pt x="19" y="20"/>
                    <a:pt x="19" y="20"/>
                    <a:pt x="19" y="20"/>
                  </a:cubicBezTo>
                  <a:cubicBezTo>
                    <a:pt x="19" y="18"/>
                    <a:pt x="19" y="18"/>
                    <a:pt x="19" y="18"/>
                  </a:cubicBezTo>
                  <a:cubicBezTo>
                    <a:pt x="19" y="18"/>
                    <a:pt x="19" y="18"/>
                    <a:pt x="19" y="18"/>
                  </a:cubicBezTo>
                  <a:cubicBezTo>
                    <a:pt x="17" y="18"/>
                    <a:pt x="19" y="18"/>
                    <a:pt x="19" y="17"/>
                  </a:cubicBezTo>
                  <a:cubicBezTo>
                    <a:pt x="17" y="17"/>
                    <a:pt x="17" y="17"/>
                    <a:pt x="17" y="17"/>
                  </a:cubicBezTo>
                  <a:cubicBezTo>
                    <a:pt x="17" y="18"/>
                    <a:pt x="19" y="18"/>
                    <a:pt x="17" y="20"/>
                  </a:cubicBezTo>
                  <a:cubicBezTo>
                    <a:pt x="17" y="18"/>
                    <a:pt x="17" y="18"/>
                    <a:pt x="17" y="18"/>
                  </a:cubicBezTo>
                  <a:cubicBezTo>
                    <a:pt x="16" y="18"/>
                    <a:pt x="17" y="18"/>
                    <a:pt x="16" y="18"/>
                  </a:cubicBezTo>
                  <a:cubicBezTo>
                    <a:pt x="16" y="18"/>
                    <a:pt x="15" y="18"/>
                    <a:pt x="15" y="17"/>
                  </a:cubicBezTo>
                  <a:cubicBezTo>
                    <a:pt x="16" y="17"/>
                    <a:pt x="16" y="17"/>
                    <a:pt x="16" y="17"/>
                  </a:cubicBezTo>
                  <a:cubicBezTo>
                    <a:pt x="16" y="16"/>
                    <a:pt x="16" y="16"/>
                    <a:pt x="16" y="14"/>
                  </a:cubicBezTo>
                  <a:cubicBezTo>
                    <a:pt x="15" y="16"/>
                    <a:pt x="15" y="14"/>
                    <a:pt x="15" y="14"/>
                  </a:cubicBezTo>
                  <a:cubicBezTo>
                    <a:pt x="15" y="14"/>
                    <a:pt x="16" y="16"/>
                    <a:pt x="15" y="17"/>
                  </a:cubicBezTo>
                  <a:cubicBezTo>
                    <a:pt x="13" y="17"/>
                    <a:pt x="16" y="17"/>
                    <a:pt x="15" y="18"/>
                  </a:cubicBezTo>
                  <a:cubicBezTo>
                    <a:pt x="15" y="18"/>
                    <a:pt x="13" y="18"/>
                    <a:pt x="11" y="18"/>
                  </a:cubicBezTo>
                  <a:cubicBezTo>
                    <a:pt x="11" y="18"/>
                    <a:pt x="11" y="18"/>
                    <a:pt x="11" y="18"/>
                  </a:cubicBezTo>
                  <a:cubicBezTo>
                    <a:pt x="13" y="17"/>
                    <a:pt x="13" y="18"/>
                    <a:pt x="15" y="17"/>
                  </a:cubicBezTo>
                  <a:cubicBezTo>
                    <a:pt x="13" y="17"/>
                    <a:pt x="13" y="16"/>
                    <a:pt x="13" y="16"/>
                  </a:cubicBezTo>
                  <a:cubicBezTo>
                    <a:pt x="13" y="14"/>
                    <a:pt x="11" y="16"/>
                    <a:pt x="13" y="16"/>
                  </a:cubicBezTo>
                  <a:cubicBezTo>
                    <a:pt x="11" y="14"/>
                    <a:pt x="11" y="14"/>
                    <a:pt x="10" y="13"/>
                  </a:cubicBezTo>
                  <a:cubicBezTo>
                    <a:pt x="11" y="13"/>
                    <a:pt x="10" y="11"/>
                    <a:pt x="11" y="11"/>
                  </a:cubicBezTo>
                  <a:cubicBezTo>
                    <a:pt x="13" y="11"/>
                    <a:pt x="13" y="11"/>
                    <a:pt x="13" y="11"/>
                  </a:cubicBezTo>
                  <a:cubicBezTo>
                    <a:pt x="13" y="11"/>
                    <a:pt x="13" y="11"/>
                    <a:pt x="13" y="11"/>
                  </a:cubicBezTo>
                  <a:cubicBezTo>
                    <a:pt x="13" y="11"/>
                    <a:pt x="11" y="11"/>
                    <a:pt x="11" y="9"/>
                  </a:cubicBezTo>
                  <a:cubicBezTo>
                    <a:pt x="11" y="11"/>
                    <a:pt x="10" y="11"/>
                    <a:pt x="10" y="13"/>
                  </a:cubicBezTo>
                  <a:cubicBezTo>
                    <a:pt x="10" y="11"/>
                    <a:pt x="8" y="13"/>
                    <a:pt x="8" y="11"/>
                  </a:cubicBezTo>
                  <a:cubicBezTo>
                    <a:pt x="8" y="11"/>
                    <a:pt x="8" y="9"/>
                    <a:pt x="8" y="8"/>
                  </a:cubicBezTo>
                  <a:cubicBezTo>
                    <a:pt x="7" y="8"/>
                    <a:pt x="7" y="7"/>
                    <a:pt x="7" y="5"/>
                  </a:cubicBezTo>
                  <a:cubicBezTo>
                    <a:pt x="6" y="5"/>
                    <a:pt x="6" y="7"/>
                    <a:pt x="4" y="5"/>
                  </a:cubicBezTo>
                  <a:cubicBezTo>
                    <a:pt x="6" y="5"/>
                    <a:pt x="6" y="5"/>
                    <a:pt x="6" y="5"/>
                  </a:cubicBezTo>
                  <a:cubicBezTo>
                    <a:pt x="6" y="5"/>
                    <a:pt x="6" y="5"/>
                    <a:pt x="6" y="5"/>
                  </a:cubicBezTo>
                  <a:cubicBezTo>
                    <a:pt x="6" y="5"/>
                    <a:pt x="4" y="4"/>
                    <a:pt x="6" y="4"/>
                  </a:cubicBezTo>
                  <a:cubicBezTo>
                    <a:pt x="4" y="4"/>
                    <a:pt x="4" y="4"/>
                    <a:pt x="4" y="4"/>
                  </a:cubicBezTo>
                  <a:cubicBezTo>
                    <a:pt x="4" y="4"/>
                    <a:pt x="4" y="4"/>
                    <a:pt x="4" y="4"/>
                  </a:cubicBezTo>
                  <a:cubicBezTo>
                    <a:pt x="3" y="4"/>
                    <a:pt x="3" y="4"/>
                    <a:pt x="3" y="4"/>
                  </a:cubicBezTo>
                  <a:cubicBezTo>
                    <a:pt x="2" y="4"/>
                    <a:pt x="3" y="3"/>
                    <a:pt x="3" y="3"/>
                  </a:cubicBezTo>
                  <a:cubicBezTo>
                    <a:pt x="3" y="3"/>
                    <a:pt x="3" y="3"/>
                    <a:pt x="3" y="3"/>
                  </a:cubicBezTo>
                  <a:cubicBezTo>
                    <a:pt x="3" y="1"/>
                    <a:pt x="3" y="1"/>
                    <a:pt x="2" y="0"/>
                  </a:cubicBezTo>
                  <a:cubicBezTo>
                    <a:pt x="2" y="1"/>
                    <a:pt x="2" y="1"/>
                    <a:pt x="2" y="1"/>
                  </a:cubicBezTo>
                  <a:cubicBezTo>
                    <a:pt x="2" y="0"/>
                    <a:pt x="2" y="0"/>
                    <a:pt x="2" y="0"/>
                  </a:cubicBezTo>
                  <a:cubicBezTo>
                    <a:pt x="0" y="0"/>
                    <a:pt x="0" y="0"/>
                    <a:pt x="0" y="0"/>
                  </a:cubicBezTo>
                  <a:cubicBezTo>
                    <a:pt x="0" y="1"/>
                    <a:pt x="0" y="1"/>
                    <a:pt x="0" y="1"/>
                  </a:cubicBezTo>
                  <a:cubicBezTo>
                    <a:pt x="0" y="1"/>
                    <a:pt x="0" y="1"/>
                    <a:pt x="2" y="1"/>
                  </a:cubicBezTo>
                  <a:cubicBezTo>
                    <a:pt x="2" y="1"/>
                    <a:pt x="2" y="1"/>
                    <a:pt x="2" y="3"/>
                  </a:cubicBezTo>
                  <a:cubicBezTo>
                    <a:pt x="2" y="1"/>
                    <a:pt x="2" y="1"/>
                    <a:pt x="2" y="1"/>
                  </a:cubicBezTo>
                  <a:cubicBezTo>
                    <a:pt x="0" y="1"/>
                    <a:pt x="2" y="3"/>
                    <a:pt x="0" y="3"/>
                  </a:cubicBezTo>
                  <a:cubicBezTo>
                    <a:pt x="0" y="3"/>
                    <a:pt x="0" y="3"/>
                    <a:pt x="0" y="3"/>
                  </a:cubicBezTo>
                  <a:cubicBezTo>
                    <a:pt x="0" y="3"/>
                    <a:pt x="0" y="3"/>
                    <a:pt x="0" y="4"/>
                  </a:cubicBezTo>
                  <a:cubicBezTo>
                    <a:pt x="0" y="3"/>
                    <a:pt x="2" y="4"/>
                    <a:pt x="2" y="4"/>
                  </a:cubicBezTo>
                  <a:cubicBezTo>
                    <a:pt x="0" y="4"/>
                    <a:pt x="0" y="4"/>
                    <a:pt x="2" y="5"/>
                  </a:cubicBezTo>
                  <a:cubicBezTo>
                    <a:pt x="3" y="5"/>
                    <a:pt x="2" y="7"/>
                    <a:pt x="2" y="7"/>
                  </a:cubicBezTo>
                  <a:cubicBezTo>
                    <a:pt x="3" y="7"/>
                    <a:pt x="3" y="5"/>
                    <a:pt x="3" y="5"/>
                  </a:cubicBezTo>
                  <a:cubicBezTo>
                    <a:pt x="4" y="5"/>
                    <a:pt x="3" y="5"/>
                    <a:pt x="4" y="5"/>
                  </a:cubicBezTo>
                  <a:cubicBezTo>
                    <a:pt x="3" y="7"/>
                    <a:pt x="3" y="7"/>
                    <a:pt x="3" y="8"/>
                  </a:cubicBezTo>
                  <a:cubicBezTo>
                    <a:pt x="3" y="8"/>
                    <a:pt x="3" y="8"/>
                    <a:pt x="3" y="8"/>
                  </a:cubicBezTo>
                  <a:cubicBezTo>
                    <a:pt x="3" y="8"/>
                    <a:pt x="3" y="8"/>
                    <a:pt x="3" y="9"/>
                  </a:cubicBezTo>
                  <a:cubicBezTo>
                    <a:pt x="4" y="11"/>
                    <a:pt x="4" y="13"/>
                    <a:pt x="6" y="13"/>
                  </a:cubicBezTo>
                  <a:cubicBezTo>
                    <a:pt x="6" y="13"/>
                    <a:pt x="6" y="13"/>
                    <a:pt x="6" y="13"/>
                  </a:cubicBezTo>
                  <a:cubicBezTo>
                    <a:pt x="4" y="14"/>
                    <a:pt x="6" y="14"/>
                    <a:pt x="6" y="16"/>
                  </a:cubicBezTo>
                  <a:cubicBezTo>
                    <a:pt x="7" y="17"/>
                    <a:pt x="7" y="18"/>
                    <a:pt x="8" y="18"/>
                  </a:cubicBezTo>
                  <a:cubicBezTo>
                    <a:pt x="8" y="21"/>
                    <a:pt x="10" y="22"/>
                    <a:pt x="11" y="26"/>
                  </a:cubicBezTo>
                  <a:cubicBezTo>
                    <a:pt x="11" y="24"/>
                    <a:pt x="11" y="24"/>
                    <a:pt x="11" y="24"/>
                  </a:cubicBezTo>
                  <a:cubicBezTo>
                    <a:pt x="11" y="26"/>
                    <a:pt x="13" y="24"/>
                    <a:pt x="13" y="26"/>
                  </a:cubicBezTo>
                  <a:cubicBezTo>
                    <a:pt x="11" y="26"/>
                    <a:pt x="11" y="26"/>
                    <a:pt x="11" y="27"/>
                  </a:cubicBezTo>
                  <a:cubicBezTo>
                    <a:pt x="13" y="27"/>
                    <a:pt x="13" y="29"/>
                    <a:pt x="13" y="30"/>
                  </a:cubicBezTo>
                  <a:cubicBezTo>
                    <a:pt x="13" y="30"/>
                    <a:pt x="13" y="30"/>
                    <a:pt x="13" y="30"/>
                  </a:cubicBezTo>
                  <a:cubicBezTo>
                    <a:pt x="13" y="31"/>
                    <a:pt x="15" y="31"/>
                    <a:pt x="16" y="33"/>
                  </a:cubicBezTo>
                  <a:cubicBezTo>
                    <a:pt x="16" y="33"/>
                    <a:pt x="16" y="33"/>
                    <a:pt x="16" y="33"/>
                  </a:cubicBezTo>
                  <a:cubicBezTo>
                    <a:pt x="16" y="34"/>
                    <a:pt x="16" y="34"/>
                    <a:pt x="16" y="35"/>
                  </a:cubicBezTo>
                  <a:cubicBezTo>
                    <a:pt x="16" y="37"/>
                    <a:pt x="17" y="37"/>
                    <a:pt x="17" y="39"/>
                  </a:cubicBezTo>
                  <a:cubicBezTo>
                    <a:pt x="17" y="42"/>
                    <a:pt x="20" y="43"/>
                    <a:pt x="20" y="46"/>
                  </a:cubicBezTo>
                  <a:cubicBezTo>
                    <a:pt x="21" y="46"/>
                    <a:pt x="21" y="46"/>
                    <a:pt x="21" y="46"/>
                  </a:cubicBezTo>
                  <a:cubicBezTo>
                    <a:pt x="21" y="48"/>
                    <a:pt x="24" y="51"/>
                    <a:pt x="24" y="55"/>
                  </a:cubicBezTo>
                  <a:cubicBezTo>
                    <a:pt x="27" y="54"/>
                    <a:pt x="27" y="54"/>
                    <a:pt x="27" y="54"/>
                  </a:cubicBezTo>
                  <a:cubicBezTo>
                    <a:pt x="28" y="55"/>
                    <a:pt x="27" y="55"/>
                    <a:pt x="27" y="56"/>
                  </a:cubicBezTo>
                  <a:cubicBezTo>
                    <a:pt x="27" y="56"/>
                    <a:pt x="27" y="57"/>
                    <a:pt x="28" y="57"/>
                  </a:cubicBezTo>
                  <a:cubicBezTo>
                    <a:pt x="28" y="59"/>
                    <a:pt x="28" y="59"/>
                    <a:pt x="28" y="59"/>
                  </a:cubicBezTo>
                  <a:cubicBezTo>
                    <a:pt x="29" y="60"/>
                    <a:pt x="29" y="60"/>
                    <a:pt x="29" y="61"/>
                  </a:cubicBezTo>
                  <a:cubicBezTo>
                    <a:pt x="29" y="61"/>
                    <a:pt x="29" y="61"/>
                    <a:pt x="29" y="61"/>
                  </a:cubicBezTo>
                  <a:cubicBezTo>
                    <a:pt x="29" y="61"/>
                    <a:pt x="29" y="61"/>
                    <a:pt x="30" y="61"/>
                  </a:cubicBezTo>
                  <a:cubicBezTo>
                    <a:pt x="30" y="61"/>
                    <a:pt x="32" y="63"/>
                    <a:pt x="29" y="63"/>
                  </a:cubicBezTo>
                  <a:cubicBezTo>
                    <a:pt x="30" y="64"/>
                    <a:pt x="30" y="68"/>
                    <a:pt x="32" y="68"/>
                  </a:cubicBezTo>
                  <a:cubicBezTo>
                    <a:pt x="32" y="68"/>
                    <a:pt x="32" y="68"/>
                    <a:pt x="32" y="69"/>
                  </a:cubicBezTo>
                  <a:cubicBezTo>
                    <a:pt x="32" y="69"/>
                    <a:pt x="34" y="70"/>
                    <a:pt x="33" y="72"/>
                  </a:cubicBezTo>
                  <a:cubicBezTo>
                    <a:pt x="34" y="72"/>
                    <a:pt x="34" y="70"/>
                    <a:pt x="34" y="72"/>
                  </a:cubicBezTo>
                  <a:cubicBezTo>
                    <a:pt x="34" y="72"/>
                    <a:pt x="34" y="72"/>
                    <a:pt x="34" y="72"/>
                  </a:cubicBezTo>
                  <a:cubicBezTo>
                    <a:pt x="34" y="74"/>
                    <a:pt x="37" y="76"/>
                    <a:pt x="37" y="77"/>
                  </a:cubicBezTo>
                  <a:cubicBezTo>
                    <a:pt x="38" y="82"/>
                    <a:pt x="41" y="85"/>
                    <a:pt x="42" y="87"/>
                  </a:cubicBezTo>
                  <a:cubicBezTo>
                    <a:pt x="43" y="87"/>
                    <a:pt x="43" y="87"/>
                    <a:pt x="43" y="87"/>
                  </a:cubicBezTo>
                  <a:cubicBezTo>
                    <a:pt x="42" y="89"/>
                    <a:pt x="45" y="89"/>
                    <a:pt x="45" y="90"/>
                  </a:cubicBezTo>
                  <a:cubicBezTo>
                    <a:pt x="45" y="90"/>
                    <a:pt x="45" y="93"/>
                    <a:pt x="45" y="90"/>
                  </a:cubicBezTo>
                  <a:cubicBezTo>
                    <a:pt x="45" y="93"/>
                    <a:pt x="47" y="94"/>
                    <a:pt x="46" y="95"/>
                  </a:cubicBezTo>
                  <a:cubicBezTo>
                    <a:pt x="46" y="95"/>
                    <a:pt x="46" y="95"/>
                    <a:pt x="46" y="95"/>
                  </a:cubicBezTo>
                  <a:cubicBezTo>
                    <a:pt x="47" y="95"/>
                    <a:pt x="47" y="97"/>
                    <a:pt x="49" y="98"/>
                  </a:cubicBezTo>
                  <a:cubicBezTo>
                    <a:pt x="49" y="97"/>
                    <a:pt x="49" y="97"/>
                    <a:pt x="49" y="97"/>
                  </a:cubicBezTo>
                  <a:cubicBezTo>
                    <a:pt x="50" y="97"/>
                    <a:pt x="49" y="99"/>
                    <a:pt x="50" y="98"/>
                  </a:cubicBezTo>
                  <a:cubicBezTo>
                    <a:pt x="50" y="98"/>
                    <a:pt x="49" y="99"/>
                    <a:pt x="49" y="98"/>
                  </a:cubicBezTo>
                  <a:cubicBezTo>
                    <a:pt x="51" y="100"/>
                    <a:pt x="51" y="103"/>
                    <a:pt x="54" y="108"/>
                  </a:cubicBezTo>
                  <a:cubicBezTo>
                    <a:pt x="56" y="110"/>
                    <a:pt x="56" y="107"/>
                    <a:pt x="56" y="108"/>
                  </a:cubicBezTo>
                  <a:cubicBezTo>
                    <a:pt x="56" y="108"/>
                    <a:pt x="55" y="110"/>
                    <a:pt x="56" y="108"/>
                  </a:cubicBezTo>
                  <a:cubicBezTo>
                    <a:pt x="56" y="110"/>
                    <a:pt x="58" y="108"/>
                    <a:pt x="58" y="110"/>
                  </a:cubicBezTo>
                  <a:cubicBezTo>
                    <a:pt x="56" y="110"/>
                    <a:pt x="58" y="110"/>
                    <a:pt x="56" y="111"/>
                  </a:cubicBezTo>
                  <a:cubicBezTo>
                    <a:pt x="58" y="111"/>
                    <a:pt x="59" y="111"/>
                    <a:pt x="59" y="112"/>
                  </a:cubicBezTo>
                  <a:cubicBezTo>
                    <a:pt x="59" y="112"/>
                    <a:pt x="59" y="112"/>
                    <a:pt x="59" y="112"/>
                  </a:cubicBezTo>
                  <a:cubicBezTo>
                    <a:pt x="58" y="113"/>
                    <a:pt x="59" y="115"/>
                    <a:pt x="59" y="116"/>
                  </a:cubicBezTo>
                  <a:cubicBezTo>
                    <a:pt x="62" y="124"/>
                    <a:pt x="64" y="129"/>
                    <a:pt x="68" y="136"/>
                  </a:cubicBezTo>
                  <a:cubicBezTo>
                    <a:pt x="72" y="141"/>
                    <a:pt x="73" y="149"/>
                    <a:pt x="77" y="154"/>
                  </a:cubicBezTo>
                  <a:cubicBezTo>
                    <a:pt x="81" y="154"/>
                    <a:pt x="81" y="154"/>
                    <a:pt x="81" y="156"/>
                  </a:cubicBezTo>
                  <a:cubicBezTo>
                    <a:pt x="81" y="155"/>
                    <a:pt x="81" y="155"/>
                    <a:pt x="81" y="155"/>
                  </a:cubicBezTo>
                  <a:cubicBezTo>
                    <a:pt x="81" y="156"/>
                    <a:pt x="83" y="156"/>
                    <a:pt x="81" y="159"/>
                  </a:cubicBezTo>
                  <a:cubicBezTo>
                    <a:pt x="83" y="160"/>
                    <a:pt x="84" y="163"/>
                    <a:pt x="85" y="164"/>
                  </a:cubicBezTo>
                  <a:cubicBezTo>
                    <a:pt x="85" y="164"/>
                    <a:pt x="85" y="164"/>
                    <a:pt x="85" y="164"/>
                  </a:cubicBezTo>
                  <a:cubicBezTo>
                    <a:pt x="85" y="166"/>
                    <a:pt x="85" y="166"/>
                    <a:pt x="85" y="166"/>
                  </a:cubicBezTo>
                  <a:cubicBezTo>
                    <a:pt x="85" y="166"/>
                    <a:pt x="85" y="166"/>
                    <a:pt x="85" y="166"/>
                  </a:cubicBezTo>
                  <a:cubicBezTo>
                    <a:pt x="85" y="166"/>
                    <a:pt x="85" y="166"/>
                    <a:pt x="85" y="166"/>
                  </a:cubicBezTo>
                  <a:cubicBezTo>
                    <a:pt x="86" y="173"/>
                    <a:pt x="92" y="177"/>
                    <a:pt x="96" y="183"/>
                  </a:cubicBezTo>
                  <a:cubicBezTo>
                    <a:pt x="97" y="184"/>
                    <a:pt x="97" y="186"/>
                    <a:pt x="98" y="188"/>
                  </a:cubicBezTo>
                  <a:cubicBezTo>
                    <a:pt x="101" y="192"/>
                    <a:pt x="105" y="194"/>
                    <a:pt x="106" y="201"/>
                  </a:cubicBezTo>
                  <a:cubicBezTo>
                    <a:pt x="106" y="201"/>
                    <a:pt x="109" y="197"/>
                    <a:pt x="109" y="19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 name="Google Shape;368;p199"/>
            <p:cNvSpPr/>
            <p:nvPr/>
          </p:nvSpPr>
          <p:spPr>
            <a:xfrm>
              <a:off x="3979" y="1962"/>
              <a:ext cx="257" cy="478"/>
            </a:xfrm>
            <a:custGeom>
              <a:avLst/>
              <a:gdLst/>
              <a:ahLst/>
              <a:cxnLst/>
              <a:rect l="l" t="t" r="r" b="b"/>
              <a:pathLst>
                <a:path w="109" h="202" extrusionOk="0">
                  <a:moveTo>
                    <a:pt x="108" y="198"/>
                  </a:moveTo>
                  <a:cubicBezTo>
                    <a:pt x="109" y="195"/>
                    <a:pt x="105" y="194"/>
                    <a:pt x="105" y="188"/>
                  </a:cubicBezTo>
                  <a:cubicBezTo>
                    <a:pt x="105" y="188"/>
                    <a:pt x="103" y="190"/>
                    <a:pt x="103" y="188"/>
                  </a:cubicBezTo>
                  <a:cubicBezTo>
                    <a:pt x="103" y="186"/>
                    <a:pt x="100" y="182"/>
                    <a:pt x="98" y="181"/>
                  </a:cubicBezTo>
                  <a:cubicBezTo>
                    <a:pt x="98" y="181"/>
                    <a:pt x="98" y="181"/>
                    <a:pt x="98" y="181"/>
                  </a:cubicBezTo>
                  <a:cubicBezTo>
                    <a:pt x="96" y="181"/>
                    <a:pt x="98" y="178"/>
                    <a:pt x="96" y="177"/>
                  </a:cubicBezTo>
                  <a:cubicBezTo>
                    <a:pt x="96" y="178"/>
                    <a:pt x="96" y="178"/>
                    <a:pt x="96" y="178"/>
                  </a:cubicBezTo>
                  <a:cubicBezTo>
                    <a:pt x="96" y="177"/>
                    <a:pt x="96" y="177"/>
                    <a:pt x="96" y="175"/>
                  </a:cubicBezTo>
                  <a:cubicBezTo>
                    <a:pt x="95" y="177"/>
                    <a:pt x="95" y="177"/>
                    <a:pt x="95" y="177"/>
                  </a:cubicBezTo>
                  <a:cubicBezTo>
                    <a:pt x="95" y="175"/>
                    <a:pt x="95" y="175"/>
                    <a:pt x="95" y="175"/>
                  </a:cubicBezTo>
                  <a:cubicBezTo>
                    <a:pt x="96" y="174"/>
                    <a:pt x="94" y="173"/>
                    <a:pt x="95" y="172"/>
                  </a:cubicBezTo>
                  <a:cubicBezTo>
                    <a:pt x="94" y="172"/>
                    <a:pt x="94" y="172"/>
                    <a:pt x="94" y="172"/>
                  </a:cubicBezTo>
                  <a:cubicBezTo>
                    <a:pt x="94" y="169"/>
                    <a:pt x="92" y="168"/>
                    <a:pt x="91" y="164"/>
                  </a:cubicBezTo>
                  <a:cubicBezTo>
                    <a:pt x="91" y="164"/>
                    <a:pt x="91" y="164"/>
                    <a:pt x="91" y="164"/>
                  </a:cubicBezTo>
                  <a:cubicBezTo>
                    <a:pt x="91" y="162"/>
                    <a:pt x="91" y="162"/>
                    <a:pt x="91" y="162"/>
                  </a:cubicBezTo>
                  <a:cubicBezTo>
                    <a:pt x="88" y="162"/>
                    <a:pt x="91" y="161"/>
                    <a:pt x="88" y="160"/>
                  </a:cubicBezTo>
                  <a:cubicBezTo>
                    <a:pt x="88" y="160"/>
                    <a:pt x="88" y="160"/>
                    <a:pt x="88" y="160"/>
                  </a:cubicBezTo>
                  <a:cubicBezTo>
                    <a:pt x="91" y="160"/>
                    <a:pt x="88" y="160"/>
                    <a:pt x="88" y="158"/>
                  </a:cubicBezTo>
                  <a:cubicBezTo>
                    <a:pt x="88" y="158"/>
                    <a:pt x="88" y="158"/>
                    <a:pt x="88" y="158"/>
                  </a:cubicBezTo>
                  <a:cubicBezTo>
                    <a:pt x="88" y="158"/>
                    <a:pt x="87" y="158"/>
                    <a:pt x="87" y="157"/>
                  </a:cubicBezTo>
                  <a:cubicBezTo>
                    <a:pt x="87" y="157"/>
                    <a:pt x="87" y="157"/>
                    <a:pt x="87" y="157"/>
                  </a:cubicBezTo>
                  <a:cubicBezTo>
                    <a:pt x="87" y="157"/>
                    <a:pt x="87" y="157"/>
                    <a:pt x="87" y="157"/>
                  </a:cubicBezTo>
                  <a:cubicBezTo>
                    <a:pt x="87" y="157"/>
                    <a:pt x="87" y="157"/>
                    <a:pt x="87" y="157"/>
                  </a:cubicBezTo>
                  <a:cubicBezTo>
                    <a:pt x="87" y="156"/>
                    <a:pt x="86" y="156"/>
                    <a:pt x="87" y="155"/>
                  </a:cubicBezTo>
                  <a:cubicBezTo>
                    <a:pt x="86" y="156"/>
                    <a:pt x="87" y="156"/>
                    <a:pt x="86" y="156"/>
                  </a:cubicBezTo>
                  <a:cubicBezTo>
                    <a:pt x="85" y="153"/>
                    <a:pt x="83" y="149"/>
                    <a:pt x="82" y="145"/>
                  </a:cubicBezTo>
                  <a:cubicBezTo>
                    <a:pt x="81" y="145"/>
                    <a:pt x="81" y="145"/>
                    <a:pt x="81" y="145"/>
                  </a:cubicBezTo>
                  <a:cubicBezTo>
                    <a:pt x="81" y="145"/>
                    <a:pt x="79" y="144"/>
                    <a:pt x="81" y="144"/>
                  </a:cubicBezTo>
                  <a:cubicBezTo>
                    <a:pt x="79" y="144"/>
                    <a:pt x="79" y="144"/>
                    <a:pt x="79" y="144"/>
                  </a:cubicBezTo>
                  <a:cubicBezTo>
                    <a:pt x="79" y="144"/>
                    <a:pt x="81" y="143"/>
                    <a:pt x="79" y="143"/>
                  </a:cubicBezTo>
                  <a:cubicBezTo>
                    <a:pt x="79" y="143"/>
                    <a:pt x="79" y="143"/>
                    <a:pt x="79" y="143"/>
                  </a:cubicBezTo>
                  <a:cubicBezTo>
                    <a:pt x="78" y="141"/>
                    <a:pt x="78" y="141"/>
                    <a:pt x="78" y="141"/>
                  </a:cubicBezTo>
                  <a:cubicBezTo>
                    <a:pt x="78" y="141"/>
                    <a:pt x="78" y="141"/>
                    <a:pt x="78" y="141"/>
                  </a:cubicBezTo>
                  <a:cubicBezTo>
                    <a:pt x="78" y="140"/>
                    <a:pt x="75" y="140"/>
                    <a:pt x="78" y="140"/>
                  </a:cubicBezTo>
                  <a:cubicBezTo>
                    <a:pt x="75" y="140"/>
                    <a:pt x="75" y="140"/>
                    <a:pt x="75" y="140"/>
                  </a:cubicBezTo>
                  <a:cubicBezTo>
                    <a:pt x="74" y="140"/>
                    <a:pt x="78" y="138"/>
                    <a:pt x="75" y="138"/>
                  </a:cubicBezTo>
                  <a:cubicBezTo>
                    <a:pt x="75" y="138"/>
                    <a:pt x="75" y="138"/>
                    <a:pt x="75" y="138"/>
                  </a:cubicBezTo>
                  <a:cubicBezTo>
                    <a:pt x="75" y="136"/>
                    <a:pt x="75" y="136"/>
                    <a:pt x="75" y="135"/>
                  </a:cubicBezTo>
                  <a:cubicBezTo>
                    <a:pt x="75" y="135"/>
                    <a:pt x="75" y="135"/>
                    <a:pt x="75" y="135"/>
                  </a:cubicBezTo>
                  <a:cubicBezTo>
                    <a:pt x="74" y="135"/>
                    <a:pt x="74" y="134"/>
                    <a:pt x="74" y="132"/>
                  </a:cubicBezTo>
                  <a:cubicBezTo>
                    <a:pt x="73" y="132"/>
                    <a:pt x="73" y="134"/>
                    <a:pt x="73" y="132"/>
                  </a:cubicBezTo>
                  <a:cubicBezTo>
                    <a:pt x="73" y="132"/>
                    <a:pt x="72" y="131"/>
                    <a:pt x="73" y="131"/>
                  </a:cubicBezTo>
                  <a:cubicBezTo>
                    <a:pt x="73" y="130"/>
                    <a:pt x="72" y="130"/>
                    <a:pt x="72" y="128"/>
                  </a:cubicBezTo>
                  <a:cubicBezTo>
                    <a:pt x="72" y="130"/>
                    <a:pt x="70" y="128"/>
                    <a:pt x="70" y="130"/>
                  </a:cubicBezTo>
                  <a:cubicBezTo>
                    <a:pt x="70" y="130"/>
                    <a:pt x="70" y="130"/>
                    <a:pt x="70" y="130"/>
                  </a:cubicBezTo>
                  <a:cubicBezTo>
                    <a:pt x="69" y="130"/>
                    <a:pt x="70" y="130"/>
                    <a:pt x="70" y="130"/>
                  </a:cubicBezTo>
                  <a:cubicBezTo>
                    <a:pt x="69" y="130"/>
                    <a:pt x="69" y="128"/>
                    <a:pt x="69" y="128"/>
                  </a:cubicBezTo>
                  <a:cubicBezTo>
                    <a:pt x="69" y="127"/>
                    <a:pt x="70" y="124"/>
                    <a:pt x="70" y="124"/>
                  </a:cubicBezTo>
                  <a:cubicBezTo>
                    <a:pt x="69" y="124"/>
                    <a:pt x="69" y="124"/>
                    <a:pt x="69" y="124"/>
                  </a:cubicBezTo>
                  <a:cubicBezTo>
                    <a:pt x="70" y="123"/>
                    <a:pt x="70" y="123"/>
                    <a:pt x="70" y="123"/>
                  </a:cubicBezTo>
                  <a:cubicBezTo>
                    <a:pt x="70" y="122"/>
                    <a:pt x="69" y="123"/>
                    <a:pt x="69" y="122"/>
                  </a:cubicBezTo>
                  <a:cubicBezTo>
                    <a:pt x="69" y="122"/>
                    <a:pt x="69" y="122"/>
                    <a:pt x="70" y="122"/>
                  </a:cubicBezTo>
                  <a:cubicBezTo>
                    <a:pt x="69" y="122"/>
                    <a:pt x="69" y="121"/>
                    <a:pt x="68" y="121"/>
                  </a:cubicBezTo>
                  <a:cubicBezTo>
                    <a:pt x="68" y="122"/>
                    <a:pt x="68" y="122"/>
                    <a:pt x="68" y="122"/>
                  </a:cubicBezTo>
                  <a:cubicBezTo>
                    <a:pt x="68" y="121"/>
                    <a:pt x="68" y="121"/>
                    <a:pt x="68" y="121"/>
                  </a:cubicBezTo>
                  <a:cubicBezTo>
                    <a:pt x="68" y="121"/>
                    <a:pt x="68" y="121"/>
                    <a:pt x="68" y="121"/>
                  </a:cubicBezTo>
                  <a:cubicBezTo>
                    <a:pt x="66" y="119"/>
                    <a:pt x="68" y="119"/>
                    <a:pt x="68" y="119"/>
                  </a:cubicBezTo>
                  <a:cubicBezTo>
                    <a:pt x="68" y="119"/>
                    <a:pt x="68" y="119"/>
                    <a:pt x="68" y="119"/>
                  </a:cubicBezTo>
                  <a:cubicBezTo>
                    <a:pt x="68" y="118"/>
                    <a:pt x="68" y="118"/>
                    <a:pt x="68" y="118"/>
                  </a:cubicBezTo>
                  <a:cubicBezTo>
                    <a:pt x="68" y="118"/>
                    <a:pt x="68" y="118"/>
                    <a:pt x="68" y="118"/>
                  </a:cubicBezTo>
                  <a:cubicBezTo>
                    <a:pt x="68" y="117"/>
                    <a:pt x="68" y="117"/>
                    <a:pt x="68" y="115"/>
                  </a:cubicBezTo>
                  <a:cubicBezTo>
                    <a:pt x="66" y="115"/>
                    <a:pt x="66" y="115"/>
                    <a:pt x="66" y="115"/>
                  </a:cubicBezTo>
                  <a:cubicBezTo>
                    <a:pt x="65" y="115"/>
                    <a:pt x="66" y="111"/>
                    <a:pt x="65" y="111"/>
                  </a:cubicBezTo>
                  <a:cubicBezTo>
                    <a:pt x="66" y="111"/>
                    <a:pt x="66" y="111"/>
                    <a:pt x="66" y="111"/>
                  </a:cubicBezTo>
                  <a:cubicBezTo>
                    <a:pt x="65" y="111"/>
                    <a:pt x="65" y="111"/>
                    <a:pt x="65" y="111"/>
                  </a:cubicBezTo>
                  <a:cubicBezTo>
                    <a:pt x="64" y="111"/>
                    <a:pt x="65" y="110"/>
                    <a:pt x="65" y="110"/>
                  </a:cubicBezTo>
                  <a:cubicBezTo>
                    <a:pt x="65" y="110"/>
                    <a:pt x="65" y="110"/>
                    <a:pt x="65" y="110"/>
                  </a:cubicBezTo>
                  <a:cubicBezTo>
                    <a:pt x="65" y="110"/>
                    <a:pt x="64" y="108"/>
                    <a:pt x="61" y="106"/>
                  </a:cubicBezTo>
                  <a:cubicBezTo>
                    <a:pt x="64" y="106"/>
                    <a:pt x="64" y="105"/>
                    <a:pt x="64" y="105"/>
                  </a:cubicBezTo>
                  <a:cubicBezTo>
                    <a:pt x="61" y="106"/>
                    <a:pt x="61" y="106"/>
                    <a:pt x="61" y="106"/>
                  </a:cubicBezTo>
                  <a:cubicBezTo>
                    <a:pt x="61" y="105"/>
                    <a:pt x="61" y="105"/>
                    <a:pt x="61" y="105"/>
                  </a:cubicBezTo>
                  <a:cubicBezTo>
                    <a:pt x="61" y="104"/>
                    <a:pt x="61" y="108"/>
                    <a:pt x="61" y="106"/>
                  </a:cubicBezTo>
                  <a:cubicBezTo>
                    <a:pt x="61" y="105"/>
                    <a:pt x="61" y="105"/>
                    <a:pt x="61" y="105"/>
                  </a:cubicBezTo>
                  <a:cubicBezTo>
                    <a:pt x="61" y="105"/>
                    <a:pt x="61" y="104"/>
                    <a:pt x="60" y="104"/>
                  </a:cubicBezTo>
                  <a:cubicBezTo>
                    <a:pt x="60" y="105"/>
                    <a:pt x="60" y="105"/>
                    <a:pt x="60" y="105"/>
                  </a:cubicBezTo>
                  <a:cubicBezTo>
                    <a:pt x="60" y="104"/>
                    <a:pt x="60" y="104"/>
                    <a:pt x="60" y="104"/>
                  </a:cubicBezTo>
                  <a:cubicBezTo>
                    <a:pt x="60" y="102"/>
                    <a:pt x="60" y="102"/>
                    <a:pt x="60" y="102"/>
                  </a:cubicBezTo>
                  <a:cubicBezTo>
                    <a:pt x="60" y="102"/>
                    <a:pt x="60" y="102"/>
                    <a:pt x="60" y="102"/>
                  </a:cubicBezTo>
                  <a:cubicBezTo>
                    <a:pt x="60" y="102"/>
                    <a:pt x="60" y="101"/>
                    <a:pt x="59" y="101"/>
                  </a:cubicBezTo>
                  <a:cubicBezTo>
                    <a:pt x="59" y="102"/>
                    <a:pt x="59" y="102"/>
                    <a:pt x="59" y="102"/>
                  </a:cubicBezTo>
                  <a:cubicBezTo>
                    <a:pt x="59" y="101"/>
                    <a:pt x="59" y="101"/>
                    <a:pt x="59" y="101"/>
                  </a:cubicBezTo>
                  <a:cubicBezTo>
                    <a:pt x="59" y="101"/>
                    <a:pt x="59" y="101"/>
                    <a:pt x="59" y="101"/>
                  </a:cubicBezTo>
                  <a:cubicBezTo>
                    <a:pt x="60" y="98"/>
                    <a:pt x="59" y="98"/>
                    <a:pt x="59" y="98"/>
                  </a:cubicBezTo>
                  <a:cubicBezTo>
                    <a:pt x="57" y="97"/>
                    <a:pt x="57" y="96"/>
                    <a:pt x="57" y="97"/>
                  </a:cubicBezTo>
                  <a:cubicBezTo>
                    <a:pt x="57" y="96"/>
                    <a:pt x="57" y="96"/>
                    <a:pt x="56" y="94"/>
                  </a:cubicBezTo>
                  <a:cubicBezTo>
                    <a:pt x="56" y="94"/>
                    <a:pt x="56" y="94"/>
                    <a:pt x="56" y="96"/>
                  </a:cubicBezTo>
                  <a:cubicBezTo>
                    <a:pt x="56" y="94"/>
                    <a:pt x="56" y="94"/>
                    <a:pt x="56" y="94"/>
                  </a:cubicBezTo>
                  <a:cubicBezTo>
                    <a:pt x="55" y="94"/>
                    <a:pt x="55" y="94"/>
                    <a:pt x="55" y="94"/>
                  </a:cubicBezTo>
                  <a:cubicBezTo>
                    <a:pt x="55" y="93"/>
                    <a:pt x="55" y="93"/>
                    <a:pt x="56" y="93"/>
                  </a:cubicBezTo>
                  <a:cubicBezTo>
                    <a:pt x="55" y="93"/>
                    <a:pt x="56" y="91"/>
                    <a:pt x="55" y="91"/>
                  </a:cubicBezTo>
                  <a:cubicBezTo>
                    <a:pt x="53" y="92"/>
                    <a:pt x="53" y="92"/>
                    <a:pt x="53" y="92"/>
                  </a:cubicBezTo>
                  <a:cubicBezTo>
                    <a:pt x="52" y="92"/>
                    <a:pt x="53" y="91"/>
                    <a:pt x="53" y="91"/>
                  </a:cubicBezTo>
                  <a:cubicBezTo>
                    <a:pt x="53" y="89"/>
                    <a:pt x="53" y="89"/>
                    <a:pt x="53" y="89"/>
                  </a:cubicBezTo>
                  <a:cubicBezTo>
                    <a:pt x="53" y="89"/>
                    <a:pt x="53" y="88"/>
                    <a:pt x="53" y="89"/>
                  </a:cubicBezTo>
                  <a:cubicBezTo>
                    <a:pt x="53" y="88"/>
                    <a:pt x="52" y="88"/>
                    <a:pt x="53" y="88"/>
                  </a:cubicBezTo>
                  <a:cubicBezTo>
                    <a:pt x="52" y="87"/>
                    <a:pt x="52" y="84"/>
                    <a:pt x="48" y="84"/>
                  </a:cubicBezTo>
                  <a:cubicBezTo>
                    <a:pt x="48" y="83"/>
                    <a:pt x="48" y="83"/>
                    <a:pt x="48" y="83"/>
                  </a:cubicBezTo>
                  <a:cubicBezTo>
                    <a:pt x="51" y="83"/>
                    <a:pt x="48" y="84"/>
                    <a:pt x="51" y="83"/>
                  </a:cubicBezTo>
                  <a:cubicBezTo>
                    <a:pt x="51" y="83"/>
                    <a:pt x="51" y="83"/>
                    <a:pt x="51" y="83"/>
                  </a:cubicBezTo>
                  <a:cubicBezTo>
                    <a:pt x="48" y="83"/>
                    <a:pt x="48" y="83"/>
                    <a:pt x="48" y="83"/>
                  </a:cubicBezTo>
                  <a:cubicBezTo>
                    <a:pt x="47" y="83"/>
                    <a:pt x="51" y="81"/>
                    <a:pt x="48" y="80"/>
                  </a:cubicBezTo>
                  <a:cubicBezTo>
                    <a:pt x="48" y="81"/>
                    <a:pt x="48" y="81"/>
                    <a:pt x="48" y="80"/>
                  </a:cubicBezTo>
                  <a:cubicBezTo>
                    <a:pt x="48" y="80"/>
                    <a:pt x="48" y="80"/>
                    <a:pt x="48" y="80"/>
                  </a:cubicBezTo>
                  <a:cubicBezTo>
                    <a:pt x="47" y="79"/>
                    <a:pt x="47" y="80"/>
                    <a:pt x="46" y="80"/>
                  </a:cubicBezTo>
                  <a:cubicBezTo>
                    <a:pt x="46" y="80"/>
                    <a:pt x="46" y="79"/>
                    <a:pt x="47" y="79"/>
                  </a:cubicBezTo>
                  <a:cubicBezTo>
                    <a:pt x="46" y="79"/>
                    <a:pt x="46" y="79"/>
                    <a:pt x="46" y="79"/>
                  </a:cubicBezTo>
                  <a:cubicBezTo>
                    <a:pt x="46" y="79"/>
                    <a:pt x="46" y="79"/>
                    <a:pt x="46" y="77"/>
                  </a:cubicBezTo>
                  <a:cubicBezTo>
                    <a:pt x="46" y="79"/>
                    <a:pt x="46" y="79"/>
                    <a:pt x="46" y="79"/>
                  </a:cubicBezTo>
                  <a:cubicBezTo>
                    <a:pt x="46" y="77"/>
                    <a:pt x="46" y="77"/>
                    <a:pt x="46" y="77"/>
                  </a:cubicBezTo>
                  <a:cubicBezTo>
                    <a:pt x="46" y="77"/>
                    <a:pt x="46" y="77"/>
                    <a:pt x="46" y="77"/>
                  </a:cubicBezTo>
                  <a:cubicBezTo>
                    <a:pt x="47" y="77"/>
                    <a:pt x="46" y="77"/>
                    <a:pt x="47" y="77"/>
                  </a:cubicBezTo>
                  <a:cubicBezTo>
                    <a:pt x="46" y="77"/>
                    <a:pt x="46" y="76"/>
                    <a:pt x="46" y="76"/>
                  </a:cubicBezTo>
                  <a:cubicBezTo>
                    <a:pt x="46" y="76"/>
                    <a:pt x="46" y="76"/>
                    <a:pt x="46" y="76"/>
                  </a:cubicBezTo>
                  <a:cubicBezTo>
                    <a:pt x="46" y="76"/>
                    <a:pt x="46" y="75"/>
                    <a:pt x="44" y="76"/>
                  </a:cubicBezTo>
                  <a:cubicBezTo>
                    <a:pt x="46" y="76"/>
                    <a:pt x="46" y="76"/>
                    <a:pt x="46" y="76"/>
                  </a:cubicBezTo>
                  <a:cubicBezTo>
                    <a:pt x="44" y="76"/>
                    <a:pt x="44" y="76"/>
                    <a:pt x="44" y="76"/>
                  </a:cubicBezTo>
                  <a:cubicBezTo>
                    <a:pt x="44" y="75"/>
                    <a:pt x="46" y="75"/>
                    <a:pt x="46" y="75"/>
                  </a:cubicBezTo>
                  <a:cubicBezTo>
                    <a:pt x="44" y="75"/>
                    <a:pt x="44" y="75"/>
                    <a:pt x="44" y="75"/>
                  </a:cubicBezTo>
                  <a:cubicBezTo>
                    <a:pt x="44" y="75"/>
                    <a:pt x="44" y="75"/>
                    <a:pt x="44" y="75"/>
                  </a:cubicBezTo>
                  <a:cubicBezTo>
                    <a:pt x="44" y="75"/>
                    <a:pt x="44" y="75"/>
                    <a:pt x="44" y="75"/>
                  </a:cubicBezTo>
                  <a:cubicBezTo>
                    <a:pt x="44" y="75"/>
                    <a:pt x="44" y="75"/>
                    <a:pt x="44" y="75"/>
                  </a:cubicBezTo>
                  <a:cubicBezTo>
                    <a:pt x="44" y="74"/>
                    <a:pt x="44" y="74"/>
                    <a:pt x="44" y="74"/>
                  </a:cubicBezTo>
                  <a:cubicBezTo>
                    <a:pt x="44" y="71"/>
                    <a:pt x="44" y="71"/>
                    <a:pt x="43" y="71"/>
                  </a:cubicBezTo>
                  <a:cubicBezTo>
                    <a:pt x="43" y="71"/>
                    <a:pt x="43" y="71"/>
                    <a:pt x="43" y="71"/>
                  </a:cubicBezTo>
                  <a:cubicBezTo>
                    <a:pt x="43" y="71"/>
                    <a:pt x="43" y="71"/>
                    <a:pt x="43" y="70"/>
                  </a:cubicBezTo>
                  <a:cubicBezTo>
                    <a:pt x="43" y="70"/>
                    <a:pt x="43" y="70"/>
                    <a:pt x="43" y="70"/>
                  </a:cubicBezTo>
                  <a:cubicBezTo>
                    <a:pt x="43" y="70"/>
                    <a:pt x="43" y="70"/>
                    <a:pt x="43" y="68"/>
                  </a:cubicBezTo>
                  <a:cubicBezTo>
                    <a:pt x="42" y="68"/>
                    <a:pt x="40" y="70"/>
                    <a:pt x="40" y="70"/>
                  </a:cubicBezTo>
                  <a:cubicBezTo>
                    <a:pt x="40" y="68"/>
                    <a:pt x="42" y="67"/>
                    <a:pt x="42" y="67"/>
                  </a:cubicBezTo>
                  <a:cubicBezTo>
                    <a:pt x="42" y="67"/>
                    <a:pt x="42" y="66"/>
                    <a:pt x="40" y="64"/>
                  </a:cubicBezTo>
                  <a:cubicBezTo>
                    <a:pt x="40" y="64"/>
                    <a:pt x="40" y="64"/>
                    <a:pt x="40" y="64"/>
                  </a:cubicBezTo>
                  <a:cubicBezTo>
                    <a:pt x="39" y="63"/>
                    <a:pt x="40" y="62"/>
                    <a:pt x="38" y="61"/>
                  </a:cubicBezTo>
                  <a:cubicBezTo>
                    <a:pt x="38" y="62"/>
                    <a:pt x="38" y="62"/>
                    <a:pt x="37" y="62"/>
                  </a:cubicBezTo>
                  <a:cubicBezTo>
                    <a:pt x="38" y="61"/>
                    <a:pt x="37" y="62"/>
                    <a:pt x="38" y="61"/>
                  </a:cubicBezTo>
                  <a:cubicBezTo>
                    <a:pt x="38" y="61"/>
                    <a:pt x="38" y="61"/>
                    <a:pt x="38" y="61"/>
                  </a:cubicBezTo>
                  <a:cubicBezTo>
                    <a:pt x="38" y="58"/>
                    <a:pt x="38" y="57"/>
                    <a:pt x="37" y="57"/>
                  </a:cubicBezTo>
                  <a:cubicBezTo>
                    <a:pt x="38" y="57"/>
                    <a:pt x="38" y="57"/>
                    <a:pt x="38" y="57"/>
                  </a:cubicBezTo>
                  <a:cubicBezTo>
                    <a:pt x="37" y="57"/>
                    <a:pt x="37" y="57"/>
                    <a:pt x="37" y="57"/>
                  </a:cubicBezTo>
                  <a:cubicBezTo>
                    <a:pt x="37" y="55"/>
                    <a:pt x="37" y="55"/>
                    <a:pt x="37" y="55"/>
                  </a:cubicBezTo>
                  <a:cubicBezTo>
                    <a:pt x="37" y="55"/>
                    <a:pt x="37" y="55"/>
                    <a:pt x="37" y="55"/>
                  </a:cubicBezTo>
                  <a:cubicBezTo>
                    <a:pt x="37" y="55"/>
                    <a:pt x="37" y="55"/>
                    <a:pt x="37" y="55"/>
                  </a:cubicBezTo>
                  <a:cubicBezTo>
                    <a:pt x="34" y="55"/>
                    <a:pt x="34" y="55"/>
                    <a:pt x="34" y="55"/>
                  </a:cubicBezTo>
                  <a:cubicBezTo>
                    <a:pt x="34" y="54"/>
                    <a:pt x="37" y="53"/>
                    <a:pt x="34" y="53"/>
                  </a:cubicBezTo>
                  <a:cubicBezTo>
                    <a:pt x="33" y="53"/>
                    <a:pt x="33" y="53"/>
                    <a:pt x="33" y="53"/>
                  </a:cubicBezTo>
                  <a:cubicBezTo>
                    <a:pt x="34" y="53"/>
                    <a:pt x="34" y="53"/>
                    <a:pt x="34" y="53"/>
                  </a:cubicBezTo>
                  <a:cubicBezTo>
                    <a:pt x="33" y="51"/>
                    <a:pt x="33" y="51"/>
                    <a:pt x="31" y="51"/>
                  </a:cubicBezTo>
                  <a:cubicBezTo>
                    <a:pt x="33" y="49"/>
                    <a:pt x="31" y="47"/>
                    <a:pt x="30" y="44"/>
                  </a:cubicBezTo>
                  <a:cubicBezTo>
                    <a:pt x="30" y="45"/>
                    <a:pt x="30" y="45"/>
                    <a:pt x="30" y="45"/>
                  </a:cubicBezTo>
                  <a:cubicBezTo>
                    <a:pt x="30" y="44"/>
                    <a:pt x="30" y="44"/>
                    <a:pt x="30" y="44"/>
                  </a:cubicBezTo>
                  <a:cubicBezTo>
                    <a:pt x="30" y="44"/>
                    <a:pt x="29" y="44"/>
                    <a:pt x="29" y="45"/>
                  </a:cubicBezTo>
                  <a:cubicBezTo>
                    <a:pt x="29" y="44"/>
                    <a:pt x="29" y="44"/>
                    <a:pt x="29" y="42"/>
                  </a:cubicBezTo>
                  <a:cubicBezTo>
                    <a:pt x="30" y="42"/>
                    <a:pt x="29" y="44"/>
                    <a:pt x="30" y="42"/>
                  </a:cubicBezTo>
                  <a:cubicBezTo>
                    <a:pt x="30" y="42"/>
                    <a:pt x="29" y="42"/>
                    <a:pt x="30" y="41"/>
                  </a:cubicBezTo>
                  <a:cubicBezTo>
                    <a:pt x="29" y="41"/>
                    <a:pt x="29" y="42"/>
                    <a:pt x="29" y="42"/>
                  </a:cubicBezTo>
                  <a:cubicBezTo>
                    <a:pt x="29" y="41"/>
                    <a:pt x="29" y="41"/>
                    <a:pt x="29" y="41"/>
                  </a:cubicBezTo>
                  <a:cubicBezTo>
                    <a:pt x="27" y="41"/>
                    <a:pt x="27" y="44"/>
                    <a:pt x="26" y="44"/>
                  </a:cubicBezTo>
                  <a:cubicBezTo>
                    <a:pt x="26" y="44"/>
                    <a:pt x="26" y="44"/>
                    <a:pt x="26" y="44"/>
                  </a:cubicBezTo>
                  <a:cubicBezTo>
                    <a:pt x="25" y="44"/>
                    <a:pt x="25" y="45"/>
                    <a:pt x="25" y="44"/>
                  </a:cubicBezTo>
                  <a:cubicBezTo>
                    <a:pt x="26" y="42"/>
                    <a:pt x="26" y="42"/>
                    <a:pt x="26" y="42"/>
                  </a:cubicBezTo>
                  <a:cubicBezTo>
                    <a:pt x="26" y="42"/>
                    <a:pt x="27" y="41"/>
                    <a:pt x="27" y="40"/>
                  </a:cubicBezTo>
                  <a:cubicBezTo>
                    <a:pt x="27" y="41"/>
                    <a:pt x="27" y="41"/>
                    <a:pt x="27" y="41"/>
                  </a:cubicBezTo>
                  <a:cubicBezTo>
                    <a:pt x="26" y="41"/>
                    <a:pt x="27" y="40"/>
                    <a:pt x="26" y="40"/>
                  </a:cubicBezTo>
                  <a:cubicBezTo>
                    <a:pt x="27" y="40"/>
                    <a:pt x="27" y="40"/>
                    <a:pt x="27" y="40"/>
                  </a:cubicBezTo>
                  <a:cubicBezTo>
                    <a:pt x="27" y="38"/>
                    <a:pt x="27" y="40"/>
                    <a:pt x="26" y="40"/>
                  </a:cubicBezTo>
                  <a:cubicBezTo>
                    <a:pt x="27" y="38"/>
                    <a:pt x="27" y="38"/>
                    <a:pt x="27" y="38"/>
                  </a:cubicBezTo>
                  <a:cubicBezTo>
                    <a:pt x="29" y="37"/>
                    <a:pt x="27" y="38"/>
                    <a:pt x="27" y="37"/>
                  </a:cubicBezTo>
                  <a:cubicBezTo>
                    <a:pt x="26" y="37"/>
                    <a:pt x="26" y="38"/>
                    <a:pt x="26" y="38"/>
                  </a:cubicBezTo>
                  <a:cubicBezTo>
                    <a:pt x="26" y="38"/>
                    <a:pt x="26" y="37"/>
                    <a:pt x="27" y="37"/>
                  </a:cubicBezTo>
                  <a:cubicBezTo>
                    <a:pt x="26" y="37"/>
                    <a:pt x="26" y="37"/>
                    <a:pt x="26" y="37"/>
                  </a:cubicBezTo>
                  <a:cubicBezTo>
                    <a:pt x="25" y="37"/>
                    <a:pt x="26" y="36"/>
                    <a:pt x="25" y="36"/>
                  </a:cubicBezTo>
                  <a:cubicBezTo>
                    <a:pt x="26" y="36"/>
                    <a:pt x="26" y="36"/>
                    <a:pt x="26" y="36"/>
                  </a:cubicBezTo>
                  <a:cubicBezTo>
                    <a:pt x="25" y="36"/>
                    <a:pt x="25" y="36"/>
                    <a:pt x="25" y="36"/>
                  </a:cubicBezTo>
                  <a:cubicBezTo>
                    <a:pt x="25" y="36"/>
                    <a:pt x="25" y="34"/>
                    <a:pt x="24" y="34"/>
                  </a:cubicBezTo>
                  <a:cubicBezTo>
                    <a:pt x="24" y="34"/>
                    <a:pt x="24" y="33"/>
                    <a:pt x="25" y="33"/>
                  </a:cubicBezTo>
                  <a:cubicBezTo>
                    <a:pt x="25" y="33"/>
                    <a:pt x="25" y="34"/>
                    <a:pt x="26" y="34"/>
                  </a:cubicBezTo>
                  <a:cubicBezTo>
                    <a:pt x="25" y="34"/>
                    <a:pt x="25" y="33"/>
                    <a:pt x="25" y="33"/>
                  </a:cubicBezTo>
                  <a:cubicBezTo>
                    <a:pt x="25" y="33"/>
                    <a:pt x="25" y="33"/>
                    <a:pt x="25" y="33"/>
                  </a:cubicBezTo>
                  <a:cubicBezTo>
                    <a:pt x="25" y="33"/>
                    <a:pt x="25" y="33"/>
                    <a:pt x="25" y="30"/>
                  </a:cubicBezTo>
                  <a:cubicBezTo>
                    <a:pt x="25" y="30"/>
                    <a:pt x="25" y="33"/>
                    <a:pt x="25" y="30"/>
                  </a:cubicBezTo>
                  <a:cubicBezTo>
                    <a:pt x="25" y="30"/>
                    <a:pt x="25" y="30"/>
                    <a:pt x="25" y="30"/>
                  </a:cubicBezTo>
                  <a:cubicBezTo>
                    <a:pt x="25" y="29"/>
                    <a:pt x="24" y="30"/>
                    <a:pt x="24" y="30"/>
                  </a:cubicBezTo>
                  <a:cubicBezTo>
                    <a:pt x="24" y="30"/>
                    <a:pt x="24" y="30"/>
                    <a:pt x="24" y="30"/>
                  </a:cubicBezTo>
                  <a:cubicBezTo>
                    <a:pt x="21" y="30"/>
                    <a:pt x="21" y="30"/>
                    <a:pt x="21" y="30"/>
                  </a:cubicBezTo>
                  <a:cubicBezTo>
                    <a:pt x="24" y="29"/>
                    <a:pt x="24" y="29"/>
                    <a:pt x="24" y="29"/>
                  </a:cubicBezTo>
                  <a:cubicBezTo>
                    <a:pt x="25" y="29"/>
                    <a:pt x="24" y="29"/>
                    <a:pt x="24" y="29"/>
                  </a:cubicBezTo>
                  <a:cubicBezTo>
                    <a:pt x="24" y="29"/>
                    <a:pt x="24" y="29"/>
                    <a:pt x="24" y="29"/>
                  </a:cubicBezTo>
                  <a:cubicBezTo>
                    <a:pt x="21" y="29"/>
                    <a:pt x="21" y="29"/>
                    <a:pt x="21" y="29"/>
                  </a:cubicBezTo>
                  <a:cubicBezTo>
                    <a:pt x="21" y="29"/>
                    <a:pt x="21" y="28"/>
                    <a:pt x="24" y="28"/>
                  </a:cubicBezTo>
                  <a:cubicBezTo>
                    <a:pt x="21" y="28"/>
                    <a:pt x="21" y="28"/>
                    <a:pt x="21" y="28"/>
                  </a:cubicBezTo>
                  <a:cubicBezTo>
                    <a:pt x="21" y="28"/>
                    <a:pt x="21" y="28"/>
                    <a:pt x="24" y="27"/>
                  </a:cubicBezTo>
                  <a:cubicBezTo>
                    <a:pt x="21" y="27"/>
                    <a:pt x="20" y="27"/>
                    <a:pt x="20" y="27"/>
                  </a:cubicBezTo>
                  <a:cubicBezTo>
                    <a:pt x="18" y="28"/>
                    <a:pt x="18" y="28"/>
                    <a:pt x="18" y="28"/>
                  </a:cubicBezTo>
                  <a:cubicBezTo>
                    <a:pt x="18" y="28"/>
                    <a:pt x="18" y="28"/>
                    <a:pt x="18" y="28"/>
                  </a:cubicBezTo>
                  <a:cubicBezTo>
                    <a:pt x="18" y="28"/>
                    <a:pt x="18" y="28"/>
                    <a:pt x="17" y="28"/>
                  </a:cubicBezTo>
                  <a:cubicBezTo>
                    <a:pt x="17" y="28"/>
                    <a:pt x="17" y="28"/>
                    <a:pt x="17" y="28"/>
                  </a:cubicBezTo>
                  <a:cubicBezTo>
                    <a:pt x="18" y="28"/>
                    <a:pt x="18" y="25"/>
                    <a:pt x="20" y="25"/>
                  </a:cubicBezTo>
                  <a:cubicBezTo>
                    <a:pt x="20" y="24"/>
                    <a:pt x="17" y="27"/>
                    <a:pt x="18" y="24"/>
                  </a:cubicBezTo>
                  <a:cubicBezTo>
                    <a:pt x="18" y="24"/>
                    <a:pt x="20" y="23"/>
                    <a:pt x="18" y="24"/>
                  </a:cubicBezTo>
                  <a:cubicBezTo>
                    <a:pt x="20" y="23"/>
                    <a:pt x="20" y="23"/>
                    <a:pt x="20" y="23"/>
                  </a:cubicBezTo>
                  <a:cubicBezTo>
                    <a:pt x="18" y="24"/>
                    <a:pt x="17" y="23"/>
                    <a:pt x="17" y="24"/>
                  </a:cubicBezTo>
                  <a:cubicBezTo>
                    <a:pt x="18" y="24"/>
                    <a:pt x="18" y="24"/>
                    <a:pt x="18" y="24"/>
                  </a:cubicBezTo>
                  <a:cubicBezTo>
                    <a:pt x="17" y="24"/>
                    <a:pt x="17" y="25"/>
                    <a:pt x="16" y="24"/>
                  </a:cubicBezTo>
                  <a:cubicBezTo>
                    <a:pt x="16" y="24"/>
                    <a:pt x="16" y="24"/>
                    <a:pt x="17" y="23"/>
                  </a:cubicBezTo>
                  <a:cubicBezTo>
                    <a:pt x="17" y="23"/>
                    <a:pt x="17" y="24"/>
                    <a:pt x="17" y="23"/>
                  </a:cubicBezTo>
                  <a:cubicBezTo>
                    <a:pt x="17" y="23"/>
                    <a:pt x="16" y="23"/>
                    <a:pt x="17" y="21"/>
                  </a:cubicBezTo>
                  <a:cubicBezTo>
                    <a:pt x="17" y="23"/>
                    <a:pt x="18" y="21"/>
                    <a:pt x="18" y="21"/>
                  </a:cubicBezTo>
                  <a:cubicBezTo>
                    <a:pt x="18" y="21"/>
                    <a:pt x="18" y="21"/>
                    <a:pt x="18" y="21"/>
                  </a:cubicBezTo>
                  <a:cubicBezTo>
                    <a:pt x="18" y="21"/>
                    <a:pt x="18" y="21"/>
                    <a:pt x="18" y="21"/>
                  </a:cubicBezTo>
                  <a:cubicBezTo>
                    <a:pt x="17" y="21"/>
                    <a:pt x="18" y="20"/>
                    <a:pt x="18" y="20"/>
                  </a:cubicBezTo>
                  <a:cubicBezTo>
                    <a:pt x="17" y="20"/>
                    <a:pt x="17" y="20"/>
                    <a:pt x="17" y="20"/>
                  </a:cubicBezTo>
                  <a:cubicBezTo>
                    <a:pt x="17" y="20"/>
                    <a:pt x="18" y="21"/>
                    <a:pt x="17" y="21"/>
                  </a:cubicBezTo>
                  <a:cubicBezTo>
                    <a:pt x="17" y="21"/>
                    <a:pt x="17" y="20"/>
                    <a:pt x="16" y="20"/>
                  </a:cubicBezTo>
                  <a:cubicBezTo>
                    <a:pt x="16" y="20"/>
                    <a:pt x="16" y="20"/>
                    <a:pt x="16" y="21"/>
                  </a:cubicBezTo>
                  <a:cubicBezTo>
                    <a:pt x="16" y="20"/>
                    <a:pt x="14" y="21"/>
                    <a:pt x="14" y="20"/>
                  </a:cubicBezTo>
                  <a:cubicBezTo>
                    <a:pt x="16" y="20"/>
                    <a:pt x="16" y="20"/>
                    <a:pt x="16" y="20"/>
                  </a:cubicBezTo>
                  <a:cubicBezTo>
                    <a:pt x="16" y="17"/>
                    <a:pt x="16" y="16"/>
                    <a:pt x="16" y="16"/>
                  </a:cubicBezTo>
                  <a:cubicBezTo>
                    <a:pt x="14" y="16"/>
                    <a:pt x="14" y="15"/>
                    <a:pt x="14" y="16"/>
                  </a:cubicBezTo>
                  <a:cubicBezTo>
                    <a:pt x="14" y="16"/>
                    <a:pt x="16" y="17"/>
                    <a:pt x="14" y="20"/>
                  </a:cubicBezTo>
                  <a:cubicBezTo>
                    <a:pt x="13" y="20"/>
                    <a:pt x="16" y="20"/>
                    <a:pt x="14" y="21"/>
                  </a:cubicBezTo>
                  <a:cubicBezTo>
                    <a:pt x="14" y="20"/>
                    <a:pt x="13" y="21"/>
                    <a:pt x="12" y="21"/>
                  </a:cubicBezTo>
                  <a:cubicBezTo>
                    <a:pt x="12" y="21"/>
                    <a:pt x="12" y="21"/>
                    <a:pt x="12" y="20"/>
                  </a:cubicBezTo>
                  <a:cubicBezTo>
                    <a:pt x="13" y="20"/>
                    <a:pt x="13" y="20"/>
                    <a:pt x="13" y="20"/>
                  </a:cubicBezTo>
                  <a:cubicBezTo>
                    <a:pt x="13" y="17"/>
                    <a:pt x="13" y="17"/>
                    <a:pt x="13" y="16"/>
                  </a:cubicBezTo>
                  <a:cubicBezTo>
                    <a:pt x="13" y="16"/>
                    <a:pt x="12" y="16"/>
                    <a:pt x="13" y="17"/>
                  </a:cubicBezTo>
                  <a:cubicBezTo>
                    <a:pt x="12" y="16"/>
                    <a:pt x="12" y="15"/>
                    <a:pt x="11" y="15"/>
                  </a:cubicBezTo>
                  <a:cubicBezTo>
                    <a:pt x="12" y="15"/>
                    <a:pt x="11" y="13"/>
                    <a:pt x="12" y="13"/>
                  </a:cubicBezTo>
                  <a:cubicBezTo>
                    <a:pt x="12" y="13"/>
                    <a:pt x="13" y="13"/>
                    <a:pt x="13" y="12"/>
                  </a:cubicBezTo>
                  <a:cubicBezTo>
                    <a:pt x="13" y="13"/>
                    <a:pt x="13" y="13"/>
                    <a:pt x="13" y="13"/>
                  </a:cubicBezTo>
                  <a:cubicBezTo>
                    <a:pt x="13" y="12"/>
                    <a:pt x="12" y="13"/>
                    <a:pt x="12" y="12"/>
                  </a:cubicBezTo>
                  <a:cubicBezTo>
                    <a:pt x="12" y="13"/>
                    <a:pt x="11" y="13"/>
                    <a:pt x="11" y="13"/>
                  </a:cubicBezTo>
                  <a:cubicBezTo>
                    <a:pt x="9" y="13"/>
                    <a:pt x="9" y="13"/>
                    <a:pt x="9" y="13"/>
                  </a:cubicBezTo>
                  <a:cubicBezTo>
                    <a:pt x="9" y="12"/>
                    <a:pt x="9" y="12"/>
                    <a:pt x="9" y="11"/>
                  </a:cubicBezTo>
                  <a:cubicBezTo>
                    <a:pt x="7" y="11"/>
                    <a:pt x="7" y="8"/>
                    <a:pt x="7" y="8"/>
                  </a:cubicBezTo>
                  <a:cubicBezTo>
                    <a:pt x="5" y="8"/>
                    <a:pt x="5" y="8"/>
                    <a:pt x="4" y="8"/>
                  </a:cubicBezTo>
                  <a:cubicBezTo>
                    <a:pt x="5" y="8"/>
                    <a:pt x="5" y="8"/>
                    <a:pt x="5" y="8"/>
                  </a:cubicBezTo>
                  <a:cubicBezTo>
                    <a:pt x="5" y="8"/>
                    <a:pt x="5" y="8"/>
                    <a:pt x="5" y="8"/>
                  </a:cubicBezTo>
                  <a:cubicBezTo>
                    <a:pt x="5" y="7"/>
                    <a:pt x="4" y="7"/>
                    <a:pt x="4" y="4"/>
                  </a:cubicBezTo>
                  <a:cubicBezTo>
                    <a:pt x="4" y="7"/>
                    <a:pt x="4" y="7"/>
                    <a:pt x="4" y="7"/>
                  </a:cubicBezTo>
                  <a:cubicBezTo>
                    <a:pt x="4" y="7"/>
                    <a:pt x="4" y="7"/>
                    <a:pt x="4" y="4"/>
                  </a:cubicBezTo>
                  <a:cubicBezTo>
                    <a:pt x="4" y="7"/>
                    <a:pt x="3" y="7"/>
                    <a:pt x="3" y="7"/>
                  </a:cubicBezTo>
                  <a:cubicBezTo>
                    <a:pt x="2" y="7"/>
                    <a:pt x="3" y="4"/>
                    <a:pt x="3" y="4"/>
                  </a:cubicBezTo>
                  <a:cubicBezTo>
                    <a:pt x="3" y="4"/>
                    <a:pt x="3" y="4"/>
                    <a:pt x="3" y="4"/>
                  </a:cubicBezTo>
                  <a:cubicBezTo>
                    <a:pt x="3" y="3"/>
                    <a:pt x="3" y="3"/>
                    <a:pt x="2" y="2"/>
                  </a:cubicBezTo>
                  <a:cubicBezTo>
                    <a:pt x="2" y="2"/>
                    <a:pt x="2" y="2"/>
                    <a:pt x="2" y="2"/>
                  </a:cubicBezTo>
                  <a:cubicBezTo>
                    <a:pt x="2" y="2"/>
                    <a:pt x="2" y="2"/>
                    <a:pt x="2" y="2"/>
                  </a:cubicBezTo>
                  <a:cubicBezTo>
                    <a:pt x="2" y="2"/>
                    <a:pt x="0" y="2"/>
                    <a:pt x="0" y="0"/>
                  </a:cubicBezTo>
                  <a:cubicBezTo>
                    <a:pt x="0" y="3"/>
                    <a:pt x="0" y="3"/>
                    <a:pt x="0" y="3"/>
                  </a:cubicBezTo>
                  <a:cubicBezTo>
                    <a:pt x="0" y="3"/>
                    <a:pt x="0" y="2"/>
                    <a:pt x="2" y="2"/>
                  </a:cubicBezTo>
                  <a:cubicBezTo>
                    <a:pt x="2" y="3"/>
                    <a:pt x="2" y="3"/>
                    <a:pt x="2" y="3"/>
                  </a:cubicBezTo>
                  <a:cubicBezTo>
                    <a:pt x="2" y="3"/>
                    <a:pt x="2" y="3"/>
                    <a:pt x="2" y="3"/>
                  </a:cubicBezTo>
                  <a:cubicBezTo>
                    <a:pt x="0" y="3"/>
                    <a:pt x="2" y="3"/>
                    <a:pt x="0" y="4"/>
                  </a:cubicBezTo>
                  <a:cubicBezTo>
                    <a:pt x="0" y="4"/>
                    <a:pt x="0" y="4"/>
                    <a:pt x="0" y="3"/>
                  </a:cubicBezTo>
                  <a:cubicBezTo>
                    <a:pt x="0" y="4"/>
                    <a:pt x="0" y="4"/>
                    <a:pt x="0" y="4"/>
                  </a:cubicBezTo>
                  <a:cubicBezTo>
                    <a:pt x="2" y="4"/>
                    <a:pt x="2" y="4"/>
                    <a:pt x="2" y="4"/>
                  </a:cubicBezTo>
                  <a:cubicBezTo>
                    <a:pt x="0" y="4"/>
                    <a:pt x="0" y="7"/>
                    <a:pt x="2" y="7"/>
                  </a:cubicBezTo>
                  <a:cubicBezTo>
                    <a:pt x="3" y="7"/>
                    <a:pt x="2" y="8"/>
                    <a:pt x="2" y="10"/>
                  </a:cubicBezTo>
                  <a:cubicBezTo>
                    <a:pt x="3" y="8"/>
                    <a:pt x="3" y="8"/>
                    <a:pt x="3" y="7"/>
                  </a:cubicBezTo>
                  <a:cubicBezTo>
                    <a:pt x="4" y="8"/>
                    <a:pt x="3" y="8"/>
                    <a:pt x="4" y="8"/>
                  </a:cubicBezTo>
                  <a:cubicBezTo>
                    <a:pt x="3" y="8"/>
                    <a:pt x="3" y="10"/>
                    <a:pt x="3" y="10"/>
                  </a:cubicBezTo>
                  <a:cubicBezTo>
                    <a:pt x="3" y="10"/>
                    <a:pt x="3" y="10"/>
                    <a:pt x="3" y="10"/>
                  </a:cubicBezTo>
                  <a:cubicBezTo>
                    <a:pt x="3" y="11"/>
                    <a:pt x="3" y="11"/>
                    <a:pt x="3" y="12"/>
                  </a:cubicBezTo>
                  <a:cubicBezTo>
                    <a:pt x="4" y="12"/>
                    <a:pt x="4" y="13"/>
                    <a:pt x="5" y="15"/>
                  </a:cubicBezTo>
                  <a:cubicBezTo>
                    <a:pt x="5" y="15"/>
                    <a:pt x="5" y="15"/>
                    <a:pt x="5" y="15"/>
                  </a:cubicBezTo>
                  <a:cubicBezTo>
                    <a:pt x="4" y="15"/>
                    <a:pt x="5" y="16"/>
                    <a:pt x="5" y="17"/>
                  </a:cubicBezTo>
                  <a:cubicBezTo>
                    <a:pt x="7" y="17"/>
                    <a:pt x="7" y="21"/>
                    <a:pt x="9" y="21"/>
                  </a:cubicBezTo>
                  <a:cubicBezTo>
                    <a:pt x="9" y="24"/>
                    <a:pt x="11" y="25"/>
                    <a:pt x="12" y="28"/>
                  </a:cubicBezTo>
                  <a:cubicBezTo>
                    <a:pt x="12" y="27"/>
                    <a:pt x="12" y="27"/>
                    <a:pt x="12" y="27"/>
                  </a:cubicBezTo>
                  <a:cubicBezTo>
                    <a:pt x="13" y="27"/>
                    <a:pt x="13" y="27"/>
                    <a:pt x="13" y="27"/>
                  </a:cubicBezTo>
                  <a:cubicBezTo>
                    <a:pt x="12" y="27"/>
                    <a:pt x="12" y="28"/>
                    <a:pt x="12" y="28"/>
                  </a:cubicBezTo>
                  <a:cubicBezTo>
                    <a:pt x="13" y="29"/>
                    <a:pt x="13" y="30"/>
                    <a:pt x="13" y="33"/>
                  </a:cubicBezTo>
                  <a:cubicBezTo>
                    <a:pt x="13" y="33"/>
                    <a:pt x="13" y="33"/>
                    <a:pt x="13" y="33"/>
                  </a:cubicBezTo>
                  <a:cubicBezTo>
                    <a:pt x="13" y="34"/>
                    <a:pt x="14" y="34"/>
                    <a:pt x="16" y="36"/>
                  </a:cubicBezTo>
                  <a:cubicBezTo>
                    <a:pt x="16" y="36"/>
                    <a:pt x="16" y="36"/>
                    <a:pt x="16" y="36"/>
                  </a:cubicBezTo>
                  <a:cubicBezTo>
                    <a:pt x="16" y="37"/>
                    <a:pt x="16" y="37"/>
                    <a:pt x="16" y="38"/>
                  </a:cubicBezTo>
                  <a:cubicBezTo>
                    <a:pt x="17" y="40"/>
                    <a:pt x="17" y="40"/>
                    <a:pt x="17" y="40"/>
                  </a:cubicBezTo>
                  <a:cubicBezTo>
                    <a:pt x="17" y="42"/>
                    <a:pt x="20" y="45"/>
                    <a:pt x="20" y="49"/>
                  </a:cubicBezTo>
                  <a:cubicBezTo>
                    <a:pt x="21" y="49"/>
                    <a:pt x="21" y="49"/>
                    <a:pt x="21" y="49"/>
                  </a:cubicBezTo>
                  <a:cubicBezTo>
                    <a:pt x="21" y="51"/>
                    <a:pt x="25" y="54"/>
                    <a:pt x="25" y="55"/>
                  </a:cubicBezTo>
                  <a:cubicBezTo>
                    <a:pt x="26" y="55"/>
                    <a:pt x="26" y="55"/>
                    <a:pt x="26" y="55"/>
                  </a:cubicBezTo>
                  <a:cubicBezTo>
                    <a:pt x="27" y="55"/>
                    <a:pt x="26" y="57"/>
                    <a:pt x="26" y="57"/>
                  </a:cubicBezTo>
                  <a:cubicBezTo>
                    <a:pt x="26" y="58"/>
                    <a:pt x="26" y="61"/>
                    <a:pt x="27" y="58"/>
                  </a:cubicBezTo>
                  <a:cubicBezTo>
                    <a:pt x="27" y="61"/>
                    <a:pt x="27" y="61"/>
                    <a:pt x="27" y="62"/>
                  </a:cubicBezTo>
                  <a:cubicBezTo>
                    <a:pt x="29" y="62"/>
                    <a:pt x="29" y="63"/>
                    <a:pt x="29" y="64"/>
                  </a:cubicBezTo>
                  <a:cubicBezTo>
                    <a:pt x="29" y="64"/>
                    <a:pt x="29" y="64"/>
                    <a:pt x="29" y="64"/>
                  </a:cubicBezTo>
                  <a:cubicBezTo>
                    <a:pt x="29" y="63"/>
                    <a:pt x="29" y="63"/>
                    <a:pt x="30" y="63"/>
                  </a:cubicBezTo>
                  <a:cubicBezTo>
                    <a:pt x="30" y="64"/>
                    <a:pt x="31" y="66"/>
                    <a:pt x="29" y="66"/>
                  </a:cubicBezTo>
                  <a:cubicBezTo>
                    <a:pt x="30" y="66"/>
                    <a:pt x="30" y="68"/>
                    <a:pt x="31" y="70"/>
                  </a:cubicBezTo>
                  <a:cubicBezTo>
                    <a:pt x="31" y="70"/>
                    <a:pt x="31" y="70"/>
                    <a:pt x="31" y="70"/>
                  </a:cubicBezTo>
                  <a:cubicBezTo>
                    <a:pt x="31" y="71"/>
                    <a:pt x="33" y="74"/>
                    <a:pt x="33" y="75"/>
                  </a:cubicBezTo>
                  <a:cubicBezTo>
                    <a:pt x="34" y="75"/>
                    <a:pt x="34" y="74"/>
                    <a:pt x="34" y="74"/>
                  </a:cubicBezTo>
                  <a:cubicBezTo>
                    <a:pt x="34" y="75"/>
                    <a:pt x="34" y="75"/>
                    <a:pt x="34" y="75"/>
                  </a:cubicBezTo>
                  <a:cubicBezTo>
                    <a:pt x="34" y="77"/>
                    <a:pt x="38" y="77"/>
                    <a:pt x="38" y="80"/>
                  </a:cubicBezTo>
                  <a:cubicBezTo>
                    <a:pt x="39" y="83"/>
                    <a:pt x="40" y="87"/>
                    <a:pt x="42" y="89"/>
                  </a:cubicBezTo>
                  <a:cubicBezTo>
                    <a:pt x="43" y="89"/>
                    <a:pt x="43" y="89"/>
                    <a:pt x="43" y="89"/>
                  </a:cubicBezTo>
                  <a:cubicBezTo>
                    <a:pt x="42" y="91"/>
                    <a:pt x="44" y="91"/>
                    <a:pt x="44" y="93"/>
                  </a:cubicBezTo>
                  <a:cubicBezTo>
                    <a:pt x="44" y="93"/>
                    <a:pt x="44" y="93"/>
                    <a:pt x="44" y="93"/>
                  </a:cubicBezTo>
                  <a:cubicBezTo>
                    <a:pt x="44" y="94"/>
                    <a:pt x="47" y="94"/>
                    <a:pt x="46" y="96"/>
                  </a:cubicBezTo>
                  <a:cubicBezTo>
                    <a:pt x="46" y="96"/>
                    <a:pt x="46" y="96"/>
                    <a:pt x="46" y="96"/>
                  </a:cubicBezTo>
                  <a:cubicBezTo>
                    <a:pt x="47" y="97"/>
                    <a:pt x="47" y="98"/>
                    <a:pt x="48" y="98"/>
                  </a:cubicBezTo>
                  <a:cubicBezTo>
                    <a:pt x="48" y="98"/>
                    <a:pt x="48" y="98"/>
                    <a:pt x="48" y="98"/>
                  </a:cubicBezTo>
                  <a:cubicBezTo>
                    <a:pt x="51" y="98"/>
                    <a:pt x="48" y="101"/>
                    <a:pt x="51" y="101"/>
                  </a:cubicBezTo>
                  <a:cubicBezTo>
                    <a:pt x="48" y="101"/>
                    <a:pt x="48" y="101"/>
                    <a:pt x="48" y="101"/>
                  </a:cubicBezTo>
                  <a:cubicBezTo>
                    <a:pt x="52" y="104"/>
                    <a:pt x="52" y="106"/>
                    <a:pt x="53" y="109"/>
                  </a:cubicBezTo>
                  <a:cubicBezTo>
                    <a:pt x="56" y="110"/>
                    <a:pt x="56" y="108"/>
                    <a:pt x="56" y="110"/>
                  </a:cubicBezTo>
                  <a:cubicBezTo>
                    <a:pt x="56" y="110"/>
                    <a:pt x="55" y="110"/>
                    <a:pt x="56" y="110"/>
                  </a:cubicBezTo>
                  <a:cubicBezTo>
                    <a:pt x="56" y="111"/>
                    <a:pt x="57" y="110"/>
                    <a:pt x="57" y="111"/>
                  </a:cubicBezTo>
                  <a:cubicBezTo>
                    <a:pt x="56" y="111"/>
                    <a:pt x="57" y="111"/>
                    <a:pt x="56" y="111"/>
                  </a:cubicBezTo>
                  <a:cubicBezTo>
                    <a:pt x="57" y="114"/>
                    <a:pt x="59" y="114"/>
                    <a:pt x="59" y="115"/>
                  </a:cubicBezTo>
                  <a:cubicBezTo>
                    <a:pt x="59" y="114"/>
                    <a:pt x="59" y="114"/>
                    <a:pt x="59" y="114"/>
                  </a:cubicBezTo>
                  <a:cubicBezTo>
                    <a:pt x="57" y="117"/>
                    <a:pt x="59" y="117"/>
                    <a:pt x="59" y="119"/>
                  </a:cubicBezTo>
                  <a:cubicBezTo>
                    <a:pt x="61" y="124"/>
                    <a:pt x="65" y="132"/>
                    <a:pt x="68" y="138"/>
                  </a:cubicBezTo>
                  <a:cubicBezTo>
                    <a:pt x="72" y="144"/>
                    <a:pt x="73" y="149"/>
                    <a:pt x="78" y="156"/>
                  </a:cubicBezTo>
                  <a:cubicBezTo>
                    <a:pt x="81" y="157"/>
                    <a:pt x="81" y="157"/>
                    <a:pt x="81" y="158"/>
                  </a:cubicBezTo>
                  <a:cubicBezTo>
                    <a:pt x="81" y="158"/>
                    <a:pt x="81" y="158"/>
                    <a:pt x="81" y="158"/>
                  </a:cubicBezTo>
                  <a:cubicBezTo>
                    <a:pt x="81" y="160"/>
                    <a:pt x="82" y="160"/>
                    <a:pt x="81" y="160"/>
                  </a:cubicBezTo>
                  <a:cubicBezTo>
                    <a:pt x="82" y="162"/>
                    <a:pt x="83" y="164"/>
                    <a:pt x="85" y="168"/>
                  </a:cubicBezTo>
                  <a:cubicBezTo>
                    <a:pt x="85" y="168"/>
                    <a:pt x="85" y="165"/>
                    <a:pt x="85" y="168"/>
                  </a:cubicBezTo>
                  <a:cubicBezTo>
                    <a:pt x="85" y="168"/>
                    <a:pt x="85" y="168"/>
                    <a:pt x="85" y="168"/>
                  </a:cubicBezTo>
                  <a:cubicBezTo>
                    <a:pt x="85" y="168"/>
                    <a:pt x="85" y="168"/>
                    <a:pt x="85" y="168"/>
                  </a:cubicBezTo>
                  <a:cubicBezTo>
                    <a:pt x="85" y="169"/>
                    <a:pt x="85" y="169"/>
                    <a:pt x="85" y="169"/>
                  </a:cubicBezTo>
                  <a:cubicBezTo>
                    <a:pt x="86" y="174"/>
                    <a:pt x="92" y="178"/>
                    <a:pt x="95" y="185"/>
                  </a:cubicBezTo>
                  <a:cubicBezTo>
                    <a:pt x="96" y="186"/>
                    <a:pt x="96" y="188"/>
                    <a:pt x="98" y="190"/>
                  </a:cubicBezTo>
                  <a:cubicBezTo>
                    <a:pt x="100" y="194"/>
                    <a:pt x="105" y="198"/>
                    <a:pt x="107" y="202"/>
                  </a:cubicBezTo>
                  <a:cubicBezTo>
                    <a:pt x="107" y="202"/>
                    <a:pt x="108" y="200"/>
                    <a:pt x="108" y="198"/>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 name="Google Shape;369;p199"/>
            <p:cNvSpPr/>
            <p:nvPr/>
          </p:nvSpPr>
          <p:spPr>
            <a:xfrm>
              <a:off x="4019" y="1388"/>
              <a:ext cx="229" cy="421"/>
            </a:xfrm>
            <a:custGeom>
              <a:avLst/>
              <a:gdLst/>
              <a:ahLst/>
              <a:cxnLst/>
              <a:rect l="l" t="t" r="r" b="b"/>
              <a:pathLst>
                <a:path w="97" h="178" extrusionOk="0">
                  <a:moveTo>
                    <a:pt x="96" y="176"/>
                  </a:moveTo>
                  <a:cubicBezTo>
                    <a:pt x="97" y="172"/>
                    <a:pt x="92" y="169"/>
                    <a:pt x="92" y="166"/>
                  </a:cubicBezTo>
                  <a:cubicBezTo>
                    <a:pt x="91" y="166"/>
                    <a:pt x="91" y="166"/>
                    <a:pt x="91" y="166"/>
                  </a:cubicBezTo>
                  <a:cubicBezTo>
                    <a:pt x="92" y="164"/>
                    <a:pt x="90" y="161"/>
                    <a:pt x="87" y="159"/>
                  </a:cubicBezTo>
                  <a:cubicBezTo>
                    <a:pt x="86" y="160"/>
                    <a:pt x="86" y="160"/>
                    <a:pt x="86" y="160"/>
                  </a:cubicBezTo>
                  <a:cubicBezTo>
                    <a:pt x="86" y="159"/>
                    <a:pt x="87" y="156"/>
                    <a:pt x="86" y="156"/>
                  </a:cubicBezTo>
                  <a:cubicBezTo>
                    <a:pt x="86" y="156"/>
                    <a:pt x="86" y="156"/>
                    <a:pt x="86" y="156"/>
                  </a:cubicBezTo>
                  <a:cubicBezTo>
                    <a:pt x="86" y="156"/>
                    <a:pt x="86" y="156"/>
                    <a:pt x="86" y="155"/>
                  </a:cubicBezTo>
                  <a:cubicBezTo>
                    <a:pt x="84" y="155"/>
                    <a:pt x="84" y="155"/>
                    <a:pt x="84" y="155"/>
                  </a:cubicBezTo>
                  <a:cubicBezTo>
                    <a:pt x="84" y="155"/>
                    <a:pt x="84" y="155"/>
                    <a:pt x="84" y="155"/>
                  </a:cubicBezTo>
                  <a:cubicBezTo>
                    <a:pt x="86" y="152"/>
                    <a:pt x="84" y="152"/>
                    <a:pt x="84" y="151"/>
                  </a:cubicBezTo>
                  <a:cubicBezTo>
                    <a:pt x="84" y="151"/>
                    <a:pt x="84" y="151"/>
                    <a:pt x="83" y="151"/>
                  </a:cubicBezTo>
                  <a:cubicBezTo>
                    <a:pt x="84" y="150"/>
                    <a:pt x="82" y="147"/>
                    <a:pt x="82" y="143"/>
                  </a:cubicBezTo>
                  <a:cubicBezTo>
                    <a:pt x="82" y="146"/>
                    <a:pt x="80" y="146"/>
                    <a:pt x="80" y="146"/>
                  </a:cubicBezTo>
                  <a:cubicBezTo>
                    <a:pt x="82" y="143"/>
                    <a:pt x="82" y="143"/>
                    <a:pt x="80" y="142"/>
                  </a:cubicBezTo>
                  <a:cubicBezTo>
                    <a:pt x="80" y="143"/>
                    <a:pt x="82" y="140"/>
                    <a:pt x="80" y="140"/>
                  </a:cubicBezTo>
                  <a:cubicBezTo>
                    <a:pt x="80" y="140"/>
                    <a:pt x="80" y="140"/>
                    <a:pt x="80" y="140"/>
                  </a:cubicBezTo>
                  <a:cubicBezTo>
                    <a:pt x="80" y="140"/>
                    <a:pt x="78" y="140"/>
                    <a:pt x="80" y="139"/>
                  </a:cubicBezTo>
                  <a:cubicBezTo>
                    <a:pt x="78" y="139"/>
                    <a:pt x="78" y="139"/>
                    <a:pt x="78" y="139"/>
                  </a:cubicBezTo>
                  <a:cubicBezTo>
                    <a:pt x="80" y="139"/>
                    <a:pt x="78" y="139"/>
                    <a:pt x="78" y="138"/>
                  </a:cubicBezTo>
                  <a:cubicBezTo>
                    <a:pt x="78" y="138"/>
                    <a:pt x="78" y="138"/>
                    <a:pt x="78" y="138"/>
                  </a:cubicBezTo>
                  <a:cubicBezTo>
                    <a:pt x="78" y="138"/>
                    <a:pt x="78" y="138"/>
                    <a:pt x="78" y="138"/>
                  </a:cubicBezTo>
                  <a:cubicBezTo>
                    <a:pt x="77" y="138"/>
                    <a:pt x="77" y="138"/>
                    <a:pt x="77" y="138"/>
                  </a:cubicBezTo>
                  <a:cubicBezTo>
                    <a:pt x="77" y="137"/>
                    <a:pt x="77" y="137"/>
                    <a:pt x="77" y="137"/>
                  </a:cubicBezTo>
                  <a:cubicBezTo>
                    <a:pt x="77" y="137"/>
                    <a:pt x="77" y="137"/>
                    <a:pt x="75" y="137"/>
                  </a:cubicBezTo>
                  <a:cubicBezTo>
                    <a:pt x="75" y="134"/>
                    <a:pt x="74" y="131"/>
                    <a:pt x="73" y="127"/>
                  </a:cubicBezTo>
                  <a:cubicBezTo>
                    <a:pt x="71" y="127"/>
                    <a:pt x="71" y="127"/>
                    <a:pt x="71" y="127"/>
                  </a:cubicBezTo>
                  <a:cubicBezTo>
                    <a:pt x="71" y="126"/>
                    <a:pt x="71" y="126"/>
                    <a:pt x="71" y="126"/>
                  </a:cubicBezTo>
                  <a:cubicBezTo>
                    <a:pt x="70" y="126"/>
                    <a:pt x="70" y="126"/>
                    <a:pt x="70" y="126"/>
                  </a:cubicBezTo>
                  <a:cubicBezTo>
                    <a:pt x="70" y="126"/>
                    <a:pt x="71" y="125"/>
                    <a:pt x="70" y="125"/>
                  </a:cubicBezTo>
                  <a:cubicBezTo>
                    <a:pt x="70" y="125"/>
                    <a:pt x="70" y="125"/>
                    <a:pt x="70" y="126"/>
                  </a:cubicBezTo>
                  <a:cubicBezTo>
                    <a:pt x="70" y="125"/>
                    <a:pt x="70" y="125"/>
                    <a:pt x="70" y="124"/>
                  </a:cubicBezTo>
                  <a:cubicBezTo>
                    <a:pt x="70" y="124"/>
                    <a:pt x="70" y="124"/>
                    <a:pt x="69" y="124"/>
                  </a:cubicBezTo>
                  <a:cubicBezTo>
                    <a:pt x="70" y="124"/>
                    <a:pt x="69" y="124"/>
                    <a:pt x="69" y="122"/>
                  </a:cubicBezTo>
                  <a:cubicBezTo>
                    <a:pt x="69" y="122"/>
                    <a:pt x="69" y="122"/>
                    <a:pt x="69" y="122"/>
                  </a:cubicBezTo>
                  <a:cubicBezTo>
                    <a:pt x="67" y="122"/>
                    <a:pt x="69" y="122"/>
                    <a:pt x="69" y="121"/>
                  </a:cubicBezTo>
                  <a:cubicBezTo>
                    <a:pt x="69" y="122"/>
                    <a:pt x="69" y="122"/>
                    <a:pt x="69" y="122"/>
                  </a:cubicBezTo>
                  <a:cubicBezTo>
                    <a:pt x="69" y="121"/>
                    <a:pt x="67" y="120"/>
                    <a:pt x="67" y="120"/>
                  </a:cubicBezTo>
                  <a:cubicBezTo>
                    <a:pt x="67" y="120"/>
                    <a:pt x="67" y="120"/>
                    <a:pt x="67" y="120"/>
                  </a:cubicBezTo>
                  <a:cubicBezTo>
                    <a:pt x="67" y="118"/>
                    <a:pt x="65" y="118"/>
                    <a:pt x="65" y="116"/>
                  </a:cubicBezTo>
                  <a:cubicBezTo>
                    <a:pt x="65" y="116"/>
                    <a:pt x="64" y="118"/>
                    <a:pt x="64" y="116"/>
                  </a:cubicBezTo>
                  <a:cubicBezTo>
                    <a:pt x="65" y="116"/>
                    <a:pt x="64" y="114"/>
                    <a:pt x="65" y="114"/>
                  </a:cubicBezTo>
                  <a:cubicBezTo>
                    <a:pt x="65" y="113"/>
                    <a:pt x="64" y="113"/>
                    <a:pt x="64" y="112"/>
                  </a:cubicBezTo>
                  <a:cubicBezTo>
                    <a:pt x="64" y="113"/>
                    <a:pt x="62" y="113"/>
                    <a:pt x="62" y="113"/>
                  </a:cubicBezTo>
                  <a:cubicBezTo>
                    <a:pt x="62" y="113"/>
                    <a:pt x="62" y="113"/>
                    <a:pt x="62" y="113"/>
                  </a:cubicBezTo>
                  <a:cubicBezTo>
                    <a:pt x="61" y="113"/>
                    <a:pt x="62" y="113"/>
                    <a:pt x="61" y="113"/>
                  </a:cubicBezTo>
                  <a:cubicBezTo>
                    <a:pt x="61" y="112"/>
                    <a:pt x="61" y="112"/>
                    <a:pt x="61" y="112"/>
                  </a:cubicBezTo>
                  <a:cubicBezTo>
                    <a:pt x="61" y="112"/>
                    <a:pt x="62" y="111"/>
                    <a:pt x="62" y="109"/>
                  </a:cubicBezTo>
                  <a:cubicBezTo>
                    <a:pt x="62" y="111"/>
                    <a:pt x="61" y="109"/>
                    <a:pt x="61" y="111"/>
                  </a:cubicBezTo>
                  <a:cubicBezTo>
                    <a:pt x="62" y="108"/>
                    <a:pt x="62" y="108"/>
                    <a:pt x="62" y="108"/>
                  </a:cubicBezTo>
                  <a:cubicBezTo>
                    <a:pt x="61" y="108"/>
                    <a:pt x="61" y="108"/>
                    <a:pt x="61" y="108"/>
                  </a:cubicBezTo>
                  <a:cubicBezTo>
                    <a:pt x="61" y="108"/>
                    <a:pt x="62" y="108"/>
                    <a:pt x="62" y="107"/>
                  </a:cubicBezTo>
                  <a:cubicBezTo>
                    <a:pt x="62" y="107"/>
                    <a:pt x="61" y="105"/>
                    <a:pt x="61" y="107"/>
                  </a:cubicBezTo>
                  <a:cubicBezTo>
                    <a:pt x="60" y="107"/>
                    <a:pt x="61" y="107"/>
                    <a:pt x="60" y="107"/>
                  </a:cubicBezTo>
                  <a:cubicBezTo>
                    <a:pt x="60" y="107"/>
                    <a:pt x="60" y="107"/>
                    <a:pt x="60" y="105"/>
                  </a:cubicBezTo>
                  <a:cubicBezTo>
                    <a:pt x="60" y="105"/>
                    <a:pt x="60" y="105"/>
                    <a:pt x="60" y="105"/>
                  </a:cubicBezTo>
                  <a:cubicBezTo>
                    <a:pt x="60" y="103"/>
                    <a:pt x="60" y="103"/>
                    <a:pt x="60" y="103"/>
                  </a:cubicBezTo>
                  <a:cubicBezTo>
                    <a:pt x="61" y="105"/>
                    <a:pt x="60" y="105"/>
                    <a:pt x="60" y="105"/>
                  </a:cubicBezTo>
                  <a:cubicBezTo>
                    <a:pt x="61" y="103"/>
                    <a:pt x="61" y="103"/>
                    <a:pt x="60" y="101"/>
                  </a:cubicBezTo>
                  <a:cubicBezTo>
                    <a:pt x="60" y="103"/>
                    <a:pt x="60" y="103"/>
                    <a:pt x="60" y="103"/>
                  </a:cubicBezTo>
                  <a:cubicBezTo>
                    <a:pt x="60" y="101"/>
                    <a:pt x="60" y="100"/>
                    <a:pt x="60" y="100"/>
                  </a:cubicBezTo>
                  <a:cubicBezTo>
                    <a:pt x="60" y="100"/>
                    <a:pt x="60" y="100"/>
                    <a:pt x="60" y="100"/>
                  </a:cubicBezTo>
                  <a:cubicBezTo>
                    <a:pt x="58" y="100"/>
                    <a:pt x="60" y="98"/>
                    <a:pt x="58" y="98"/>
                  </a:cubicBezTo>
                  <a:cubicBezTo>
                    <a:pt x="58" y="98"/>
                    <a:pt x="58" y="98"/>
                    <a:pt x="58" y="98"/>
                  </a:cubicBezTo>
                  <a:cubicBezTo>
                    <a:pt x="57" y="98"/>
                    <a:pt x="57" y="98"/>
                    <a:pt x="57" y="98"/>
                  </a:cubicBezTo>
                  <a:cubicBezTo>
                    <a:pt x="57" y="96"/>
                    <a:pt x="57" y="96"/>
                    <a:pt x="57" y="96"/>
                  </a:cubicBezTo>
                  <a:cubicBezTo>
                    <a:pt x="57" y="96"/>
                    <a:pt x="57" y="96"/>
                    <a:pt x="57" y="96"/>
                  </a:cubicBezTo>
                  <a:cubicBezTo>
                    <a:pt x="57" y="96"/>
                    <a:pt x="57" y="94"/>
                    <a:pt x="56" y="94"/>
                  </a:cubicBezTo>
                  <a:cubicBezTo>
                    <a:pt x="57" y="92"/>
                    <a:pt x="57" y="92"/>
                    <a:pt x="57" y="92"/>
                  </a:cubicBezTo>
                  <a:cubicBezTo>
                    <a:pt x="56" y="92"/>
                    <a:pt x="56" y="92"/>
                    <a:pt x="56" y="92"/>
                  </a:cubicBezTo>
                  <a:cubicBezTo>
                    <a:pt x="56" y="92"/>
                    <a:pt x="56" y="92"/>
                    <a:pt x="54" y="92"/>
                  </a:cubicBezTo>
                  <a:cubicBezTo>
                    <a:pt x="56" y="91"/>
                    <a:pt x="56" y="95"/>
                    <a:pt x="56" y="94"/>
                  </a:cubicBezTo>
                  <a:cubicBezTo>
                    <a:pt x="54" y="94"/>
                    <a:pt x="56" y="92"/>
                    <a:pt x="56" y="92"/>
                  </a:cubicBezTo>
                  <a:cubicBezTo>
                    <a:pt x="54" y="92"/>
                    <a:pt x="56" y="91"/>
                    <a:pt x="54" y="91"/>
                  </a:cubicBezTo>
                  <a:cubicBezTo>
                    <a:pt x="54" y="91"/>
                    <a:pt x="54" y="92"/>
                    <a:pt x="54" y="91"/>
                  </a:cubicBezTo>
                  <a:cubicBezTo>
                    <a:pt x="53" y="91"/>
                    <a:pt x="54" y="91"/>
                    <a:pt x="54" y="91"/>
                  </a:cubicBezTo>
                  <a:cubicBezTo>
                    <a:pt x="54" y="88"/>
                    <a:pt x="54" y="88"/>
                    <a:pt x="54" y="88"/>
                  </a:cubicBezTo>
                  <a:cubicBezTo>
                    <a:pt x="54" y="88"/>
                    <a:pt x="53" y="88"/>
                    <a:pt x="54" y="88"/>
                  </a:cubicBezTo>
                  <a:cubicBezTo>
                    <a:pt x="54" y="88"/>
                    <a:pt x="54" y="87"/>
                    <a:pt x="53" y="87"/>
                  </a:cubicBezTo>
                  <a:cubicBezTo>
                    <a:pt x="53" y="88"/>
                    <a:pt x="53" y="88"/>
                    <a:pt x="53" y="88"/>
                  </a:cubicBezTo>
                  <a:cubicBezTo>
                    <a:pt x="50" y="88"/>
                    <a:pt x="53" y="87"/>
                    <a:pt x="53" y="87"/>
                  </a:cubicBezTo>
                  <a:cubicBezTo>
                    <a:pt x="53" y="87"/>
                    <a:pt x="53" y="87"/>
                    <a:pt x="53" y="87"/>
                  </a:cubicBezTo>
                  <a:cubicBezTo>
                    <a:pt x="54" y="86"/>
                    <a:pt x="53" y="86"/>
                    <a:pt x="53" y="86"/>
                  </a:cubicBezTo>
                  <a:cubicBezTo>
                    <a:pt x="50" y="85"/>
                    <a:pt x="50" y="85"/>
                    <a:pt x="50" y="85"/>
                  </a:cubicBezTo>
                  <a:cubicBezTo>
                    <a:pt x="50" y="83"/>
                    <a:pt x="50" y="83"/>
                    <a:pt x="50" y="83"/>
                  </a:cubicBezTo>
                  <a:cubicBezTo>
                    <a:pt x="50" y="83"/>
                    <a:pt x="50" y="83"/>
                    <a:pt x="49" y="83"/>
                  </a:cubicBezTo>
                  <a:cubicBezTo>
                    <a:pt x="49" y="83"/>
                    <a:pt x="49" y="83"/>
                    <a:pt x="49" y="82"/>
                  </a:cubicBezTo>
                  <a:cubicBezTo>
                    <a:pt x="49" y="83"/>
                    <a:pt x="48" y="82"/>
                    <a:pt x="48" y="82"/>
                  </a:cubicBezTo>
                  <a:cubicBezTo>
                    <a:pt x="49" y="81"/>
                    <a:pt x="49" y="81"/>
                    <a:pt x="49" y="81"/>
                  </a:cubicBezTo>
                  <a:cubicBezTo>
                    <a:pt x="48" y="81"/>
                    <a:pt x="49" y="79"/>
                    <a:pt x="48" y="79"/>
                  </a:cubicBezTo>
                  <a:cubicBezTo>
                    <a:pt x="48" y="79"/>
                    <a:pt x="48" y="81"/>
                    <a:pt x="47" y="81"/>
                  </a:cubicBezTo>
                  <a:cubicBezTo>
                    <a:pt x="45" y="81"/>
                    <a:pt x="48" y="79"/>
                    <a:pt x="47" y="78"/>
                  </a:cubicBezTo>
                  <a:cubicBezTo>
                    <a:pt x="48" y="78"/>
                    <a:pt x="48" y="78"/>
                    <a:pt x="48" y="78"/>
                  </a:cubicBezTo>
                  <a:cubicBezTo>
                    <a:pt x="47" y="78"/>
                    <a:pt x="48" y="75"/>
                    <a:pt x="47" y="78"/>
                  </a:cubicBezTo>
                  <a:cubicBezTo>
                    <a:pt x="47" y="75"/>
                    <a:pt x="45" y="75"/>
                    <a:pt x="47" y="75"/>
                  </a:cubicBezTo>
                  <a:cubicBezTo>
                    <a:pt x="45" y="74"/>
                    <a:pt x="47" y="73"/>
                    <a:pt x="44" y="73"/>
                  </a:cubicBezTo>
                  <a:cubicBezTo>
                    <a:pt x="44" y="73"/>
                    <a:pt x="44" y="73"/>
                    <a:pt x="44" y="72"/>
                  </a:cubicBezTo>
                  <a:cubicBezTo>
                    <a:pt x="45" y="72"/>
                    <a:pt x="44" y="73"/>
                    <a:pt x="44" y="73"/>
                  </a:cubicBezTo>
                  <a:cubicBezTo>
                    <a:pt x="44" y="73"/>
                    <a:pt x="44" y="72"/>
                    <a:pt x="45" y="72"/>
                  </a:cubicBezTo>
                  <a:cubicBezTo>
                    <a:pt x="44" y="72"/>
                    <a:pt x="44" y="72"/>
                    <a:pt x="44" y="73"/>
                  </a:cubicBezTo>
                  <a:cubicBezTo>
                    <a:pt x="43" y="72"/>
                    <a:pt x="45" y="70"/>
                    <a:pt x="44" y="70"/>
                  </a:cubicBezTo>
                  <a:cubicBezTo>
                    <a:pt x="43" y="70"/>
                    <a:pt x="43" y="70"/>
                    <a:pt x="43" y="70"/>
                  </a:cubicBezTo>
                  <a:cubicBezTo>
                    <a:pt x="44" y="69"/>
                    <a:pt x="44" y="69"/>
                    <a:pt x="44" y="69"/>
                  </a:cubicBezTo>
                  <a:cubicBezTo>
                    <a:pt x="43" y="69"/>
                    <a:pt x="43" y="69"/>
                    <a:pt x="41" y="70"/>
                  </a:cubicBezTo>
                  <a:cubicBezTo>
                    <a:pt x="41" y="69"/>
                    <a:pt x="41" y="69"/>
                    <a:pt x="41" y="69"/>
                  </a:cubicBezTo>
                  <a:cubicBezTo>
                    <a:pt x="41" y="69"/>
                    <a:pt x="41" y="69"/>
                    <a:pt x="41" y="69"/>
                  </a:cubicBezTo>
                  <a:cubicBezTo>
                    <a:pt x="41" y="68"/>
                    <a:pt x="41" y="68"/>
                    <a:pt x="41" y="68"/>
                  </a:cubicBezTo>
                  <a:cubicBezTo>
                    <a:pt x="41" y="68"/>
                    <a:pt x="41" y="68"/>
                    <a:pt x="41" y="68"/>
                  </a:cubicBezTo>
                  <a:cubicBezTo>
                    <a:pt x="40" y="68"/>
                    <a:pt x="40" y="68"/>
                    <a:pt x="40" y="68"/>
                  </a:cubicBezTo>
                  <a:cubicBezTo>
                    <a:pt x="41" y="68"/>
                    <a:pt x="41" y="68"/>
                    <a:pt x="41" y="68"/>
                  </a:cubicBezTo>
                  <a:cubicBezTo>
                    <a:pt x="41" y="68"/>
                    <a:pt x="41" y="68"/>
                    <a:pt x="41" y="66"/>
                  </a:cubicBezTo>
                  <a:cubicBezTo>
                    <a:pt x="41" y="68"/>
                    <a:pt x="41" y="66"/>
                    <a:pt x="41" y="66"/>
                  </a:cubicBezTo>
                  <a:cubicBezTo>
                    <a:pt x="40" y="66"/>
                    <a:pt x="41" y="65"/>
                    <a:pt x="41" y="65"/>
                  </a:cubicBezTo>
                  <a:cubicBezTo>
                    <a:pt x="41" y="65"/>
                    <a:pt x="41" y="65"/>
                    <a:pt x="40" y="65"/>
                  </a:cubicBezTo>
                  <a:cubicBezTo>
                    <a:pt x="40" y="65"/>
                    <a:pt x="41" y="65"/>
                    <a:pt x="41" y="66"/>
                  </a:cubicBezTo>
                  <a:cubicBezTo>
                    <a:pt x="40" y="66"/>
                    <a:pt x="40" y="66"/>
                    <a:pt x="40" y="65"/>
                  </a:cubicBezTo>
                  <a:cubicBezTo>
                    <a:pt x="41" y="65"/>
                    <a:pt x="41" y="65"/>
                    <a:pt x="41" y="65"/>
                  </a:cubicBezTo>
                  <a:cubicBezTo>
                    <a:pt x="40" y="65"/>
                    <a:pt x="40" y="65"/>
                    <a:pt x="40" y="65"/>
                  </a:cubicBezTo>
                  <a:cubicBezTo>
                    <a:pt x="40" y="65"/>
                    <a:pt x="40" y="65"/>
                    <a:pt x="40" y="65"/>
                  </a:cubicBezTo>
                  <a:cubicBezTo>
                    <a:pt x="40" y="65"/>
                    <a:pt x="40" y="65"/>
                    <a:pt x="40" y="65"/>
                  </a:cubicBezTo>
                  <a:cubicBezTo>
                    <a:pt x="40" y="65"/>
                    <a:pt x="40" y="65"/>
                    <a:pt x="40" y="65"/>
                  </a:cubicBezTo>
                  <a:cubicBezTo>
                    <a:pt x="40" y="62"/>
                    <a:pt x="40" y="62"/>
                    <a:pt x="40" y="62"/>
                  </a:cubicBezTo>
                  <a:cubicBezTo>
                    <a:pt x="40" y="61"/>
                    <a:pt x="40" y="61"/>
                    <a:pt x="39" y="61"/>
                  </a:cubicBezTo>
                  <a:cubicBezTo>
                    <a:pt x="39" y="61"/>
                    <a:pt x="39" y="61"/>
                    <a:pt x="39" y="61"/>
                  </a:cubicBezTo>
                  <a:cubicBezTo>
                    <a:pt x="39" y="61"/>
                    <a:pt x="39" y="61"/>
                    <a:pt x="39" y="60"/>
                  </a:cubicBezTo>
                  <a:cubicBezTo>
                    <a:pt x="39" y="60"/>
                    <a:pt x="39" y="60"/>
                    <a:pt x="39" y="60"/>
                  </a:cubicBezTo>
                  <a:cubicBezTo>
                    <a:pt x="39" y="60"/>
                    <a:pt x="39" y="60"/>
                    <a:pt x="39" y="60"/>
                  </a:cubicBezTo>
                  <a:cubicBezTo>
                    <a:pt x="39" y="59"/>
                    <a:pt x="35" y="60"/>
                    <a:pt x="36" y="60"/>
                  </a:cubicBezTo>
                  <a:cubicBezTo>
                    <a:pt x="35" y="59"/>
                    <a:pt x="36" y="59"/>
                    <a:pt x="39" y="59"/>
                  </a:cubicBezTo>
                  <a:cubicBezTo>
                    <a:pt x="36" y="57"/>
                    <a:pt x="36" y="56"/>
                    <a:pt x="35" y="56"/>
                  </a:cubicBezTo>
                  <a:cubicBezTo>
                    <a:pt x="36" y="56"/>
                    <a:pt x="36" y="56"/>
                    <a:pt x="36" y="56"/>
                  </a:cubicBezTo>
                  <a:cubicBezTo>
                    <a:pt x="35" y="55"/>
                    <a:pt x="35" y="52"/>
                    <a:pt x="33" y="52"/>
                  </a:cubicBezTo>
                  <a:cubicBezTo>
                    <a:pt x="33" y="53"/>
                    <a:pt x="32" y="52"/>
                    <a:pt x="32" y="53"/>
                  </a:cubicBezTo>
                  <a:cubicBezTo>
                    <a:pt x="32" y="52"/>
                    <a:pt x="31" y="53"/>
                    <a:pt x="32" y="52"/>
                  </a:cubicBezTo>
                  <a:cubicBezTo>
                    <a:pt x="33" y="52"/>
                    <a:pt x="33" y="52"/>
                    <a:pt x="33" y="52"/>
                  </a:cubicBezTo>
                  <a:cubicBezTo>
                    <a:pt x="33" y="51"/>
                    <a:pt x="33" y="48"/>
                    <a:pt x="32" y="48"/>
                  </a:cubicBezTo>
                  <a:cubicBezTo>
                    <a:pt x="32" y="48"/>
                    <a:pt x="32" y="48"/>
                    <a:pt x="32" y="48"/>
                  </a:cubicBezTo>
                  <a:cubicBezTo>
                    <a:pt x="31" y="48"/>
                    <a:pt x="31" y="48"/>
                    <a:pt x="31" y="48"/>
                  </a:cubicBezTo>
                  <a:cubicBezTo>
                    <a:pt x="32" y="47"/>
                    <a:pt x="32" y="47"/>
                    <a:pt x="32" y="47"/>
                  </a:cubicBezTo>
                  <a:cubicBezTo>
                    <a:pt x="31" y="47"/>
                    <a:pt x="31" y="47"/>
                    <a:pt x="31" y="47"/>
                  </a:cubicBezTo>
                  <a:cubicBezTo>
                    <a:pt x="32" y="47"/>
                    <a:pt x="32" y="47"/>
                    <a:pt x="32" y="47"/>
                  </a:cubicBezTo>
                  <a:cubicBezTo>
                    <a:pt x="31" y="47"/>
                    <a:pt x="31" y="47"/>
                    <a:pt x="31" y="47"/>
                  </a:cubicBezTo>
                  <a:cubicBezTo>
                    <a:pt x="31" y="46"/>
                    <a:pt x="32" y="46"/>
                    <a:pt x="31" y="46"/>
                  </a:cubicBezTo>
                  <a:cubicBezTo>
                    <a:pt x="30" y="46"/>
                    <a:pt x="30" y="46"/>
                    <a:pt x="30" y="46"/>
                  </a:cubicBezTo>
                  <a:cubicBezTo>
                    <a:pt x="30" y="44"/>
                    <a:pt x="30" y="44"/>
                    <a:pt x="31" y="44"/>
                  </a:cubicBezTo>
                  <a:cubicBezTo>
                    <a:pt x="30" y="44"/>
                    <a:pt x="30" y="43"/>
                    <a:pt x="28" y="44"/>
                  </a:cubicBezTo>
                  <a:cubicBezTo>
                    <a:pt x="30" y="42"/>
                    <a:pt x="28" y="39"/>
                    <a:pt x="27" y="38"/>
                  </a:cubicBezTo>
                  <a:cubicBezTo>
                    <a:pt x="27" y="39"/>
                    <a:pt x="27" y="39"/>
                    <a:pt x="27" y="39"/>
                  </a:cubicBezTo>
                  <a:cubicBezTo>
                    <a:pt x="27" y="38"/>
                    <a:pt x="28" y="38"/>
                    <a:pt x="27" y="38"/>
                  </a:cubicBezTo>
                  <a:cubicBezTo>
                    <a:pt x="27" y="38"/>
                    <a:pt x="27" y="38"/>
                    <a:pt x="26" y="39"/>
                  </a:cubicBezTo>
                  <a:cubicBezTo>
                    <a:pt x="26" y="38"/>
                    <a:pt x="27" y="38"/>
                    <a:pt x="27" y="35"/>
                  </a:cubicBezTo>
                  <a:cubicBezTo>
                    <a:pt x="27" y="35"/>
                    <a:pt x="26" y="38"/>
                    <a:pt x="27" y="35"/>
                  </a:cubicBezTo>
                  <a:cubicBezTo>
                    <a:pt x="27" y="35"/>
                    <a:pt x="26" y="35"/>
                    <a:pt x="27" y="35"/>
                  </a:cubicBezTo>
                  <a:cubicBezTo>
                    <a:pt x="26" y="35"/>
                    <a:pt x="26" y="35"/>
                    <a:pt x="26" y="35"/>
                  </a:cubicBezTo>
                  <a:cubicBezTo>
                    <a:pt x="26" y="35"/>
                    <a:pt x="26" y="35"/>
                    <a:pt x="26" y="35"/>
                  </a:cubicBezTo>
                  <a:cubicBezTo>
                    <a:pt x="24" y="35"/>
                    <a:pt x="24" y="38"/>
                    <a:pt x="22" y="38"/>
                  </a:cubicBezTo>
                  <a:cubicBezTo>
                    <a:pt x="22" y="38"/>
                    <a:pt x="22" y="38"/>
                    <a:pt x="22" y="38"/>
                  </a:cubicBezTo>
                  <a:cubicBezTo>
                    <a:pt x="20" y="38"/>
                    <a:pt x="22" y="39"/>
                    <a:pt x="20" y="39"/>
                  </a:cubicBezTo>
                  <a:cubicBezTo>
                    <a:pt x="20" y="38"/>
                    <a:pt x="22" y="35"/>
                    <a:pt x="22" y="35"/>
                  </a:cubicBezTo>
                  <a:cubicBezTo>
                    <a:pt x="22" y="35"/>
                    <a:pt x="26" y="34"/>
                    <a:pt x="24" y="34"/>
                  </a:cubicBezTo>
                  <a:cubicBezTo>
                    <a:pt x="24" y="34"/>
                    <a:pt x="26" y="34"/>
                    <a:pt x="24" y="34"/>
                  </a:cubicBezTo>
                  <a:cubicBezTo>
                    <a:pt x="22" y="34"/>
                    <a:pt x="24" y="34"/>
                    <a:pt x="24" y="34"/>
                  </a:cubicBezTo>
                  <a:cubicBezTo>
                    <a:pt x="24" y="33"/>
                    <a:pt x="24" y="33"/>
                    <a:pt x="24" y="33"/>
                  </a:cubicBezTo>
                  <a:cubicBezTo>
                    <a:pt x="24" y="33"/>
                    <a:pt x="24" y="33"/>
                    <a:pt x="24" y="33"/>
                  </a:cubicBezTo>
                  <a:cubicBezTo>
                    <a:pt x="24" y="33"/>
                    <a:pt x="24" y="31"/>
                    <a:pt x="26" y="31"/>
                  </a:cubicBezTo>
                  <a:cubicBezTo>
                    <a:pt x="26" y="31"/>
                    <a:pt x="24" y="31"/>
                    <a:pt x="26" y="31"/>
                  </a:cubicBezTo>
                  <a:cubicBezTo>
                    <a:pt x="24" y="31"/>
                    <a:pt x="22" y="33"/>
                    <a:pt x="22" y="31"/>
                  </a:cubicBezTo>
                  <a:cubicBezTo>
                    <a:pt x="24" y="31"/>
                    <a:pt x="22" y="30"/>
                    <a:pt x="24" y="30"/>
                  </a:cubicBezTo>
                  <a:cubicBezTo>
                    <a:pt x="24" y="30"/>
                    <a:pt x="24" y="30"/>
                    <a:pt x="22" y="31"/>
                  </a:cubicBezTo>
                  <a:cubicBezTo>
                    <a:pt x="22" y="31"/>
                    <a:pt x="24" y="29"/>
                    <a:pt x="22" y="30"/>
                  </a:cubicBezTo>
                  <a:cubicBezTo>
                    <a:pt x="22" y="30"/>
                    <a:pt x="22" y="30"/>
                    <a:pt x="22" y="30"/>
                  </a:cubicBezTo>
                  <a:cubicBezTo>
                    <a:pt x="22" y="30"/>
                    <a:pt x="22" y="30"/>
                    <a:pt x="22" y="30"/>
                  </a:cubicBezTo>
                  <a:cubicBezTo>
                    <a:pt x="20" y="29"/>
                    <a:pt x="22" y="27"/>
                    <a:pt x="20" y="29"/>
                  </a:cubicBezTo>
                  <a:cubicBezTo>
                    <a:pt x="20" y="27"/>
                    <a:pt x="20" y="27"/>
                    <a:pt x="20" y="27"/>
                  </a:cubicBezTo>
                  <a:cubicBezTo>
                    <a:pt x="22" y="27"/>
                    <a:pt x="20" y="29"/>
                    <a:pt x="22" y="27"/>
                  </a:cubicBezTo>
                  <a:cubicBezTo>
                    <a:pt x="20" y="29"/>
                    <a:pt x="22" y="27"/>
                    <a:pt x="22" y="27"/>
                  </a:cubicBezTo>
                  <a:cubicBezTo>
                    <a:pt x="22" y="27"/>
                    <a:pt x="22" y="27"/>
                    <a:pt x="22" y="27"/>
                  </a:cubicBezTo>
                  <a:cubicBezTo>
                    <a:pt x="22" y="26"/>
                    <a:pt x="22" y="26"/>
                    <a:pt x="22" y="26"/>
                  </a:cubicBezTo>
                  <a:cubicBezTo>
                    <a:pt x="20" y="26"/>
                    <a:pt x="20" y="26"/>
                    <a:pt x="20" y="26"/>
                  </a:cubicBezTo>
                  <a:cubicBezTo>
                    <a:pt x="22" y="26"/>
                    <a:pt x="22" y="26"/>
                    <a:pt x="22" y="26"/>
                  </a:cubicBezTo>
                  <a:cubicBezTo>
                    <a:pt x="22" y="25"/>
                    <a:pt x="20" y="26"/>
                    <a:pt x="20" y="26"/>
                  </a:cubicBezTo>
                  <a:cubicBezTo>
                    <a:pt x="20" y="26"/>
                    <a:pt x="20" y="26"/>
                    <a:pt x="20" y="26"/>
                  </a:cubicBezTo>
                  <a:cubicBezTo>
                    <a:pt x="19" y="26"/>
                    <a:pt x="19" y="26"/>
                    <a:pt x="19" y="26"/>
                  </a:cubicBezTo>
                  <a:cubicBezTo>
                    <a:pt x="20" y="25"/>
                    <a:pt x="20" y="25"/>
                    <a:pt x="20" y="25"/>
                  </a:cubicBezTo>
                  <a:cubicBezTo>
                    <a:pt x="20" y="25"/>
                    <a:pt x="20" y="25"/>
                    <a:pt x="20" y="25"/>
                  </a:cubicBezTo>
                  <a:cubicBezTo>
                    <a:pt x="20" y="25"/>
                    <a:pt x="20" y="25"/>
                    <a:pt x="20" y="25"/>
                  </a:cubicBezTo>
                  <a:cubicBezTo>
                    <a:pt x="19" y="25"/>
                    <a:pt x="19" y="25"/>
                    <a:pt x="19" y="25"/>
                  </a:cubicBezTo>
                  <a:cubicBezTo>
                    <a:pt x="19" y="25"/>
                    <a:pt x="19" y="22"/>
                    <a:pt x="20" y="22"/>
                  </a:cubicBezTo>
                  <a:cubicBezTo>
                    <a:pt x="19" y="22"/>
                    <a:pt x="19" y="22"/>
                    <a:pt x="19" y="22"/>
                  </a:cubicBezTo>
                  <a:cubicBezTo>
                    <a:pt x="19" y="22"/>
                    <a:pt x="19" y="22"/>
                    <a:pt x="19" y="22"/>
                  </a:cubicBezTo>
                  <a:cubicBezTo>
                    <a:pt x="18" y="21"/>
                    <a:pt x="18" y="21"/>
                    <a:pt x="18" y="21"/>
                  </a:cubicBezTo>
                  <a:cubicBezTo>
                    <a:pt x="17" y="22"/>
                    <a:pt x="17" y="22"/>
                    <a:pt x="17" y="22"/>
                  </a:cubicBezTo>
                  <a:cubicBezTo>
                    <a:pt x="17" y="22"/>
                    <a:pt x="17" y="22"/>
                    <a:pt x="17" y="22"/>
                  </a:cubicBezTo>
                  <a:cubicBezTo>
                    <a:pt x="17" y="25"/>
                    <a:pt x="17" y="22"/>
                    <a:pt x="15" y="25"/>
                  </a:cubicBezTo>
                  <a:cubicBezTo>
                    <a:pt x="15" y="22"/>
                    <a:pt x="15" y="22"/>
                    <a:pt x="15" y="22"/>
                  </a:cubicBezTo>
                  <a:cubicBezTo>
                    <a:pt x="17" y="22"/>
                    <a:pt x="17" y="21"/>
                    <a:pt x="18" y="20"/>
                  </a:cubicBezTo>
                  <a:cubicBezTo>
                    <a:pt x="18" y="20"/>
                    <a:pt x="15" y="21"/>
                    <a:pt x="17" y="20"/>
                  </a:cubicBezTo>
                  <a:cubicBezTo>
                    <a:pt x="17" y="20"/>
                    <a:pt x="18" y="18"/>
                    <a:pt x="17" y="18"/>
                  </a:cubicBezTo>
                  <a:cubicBezTo>
                    <a:pt x="17" y="18"/>
                    <a:pt x="18" y="18"/>
                    <a:pt x="18" y="17"/>
                  </a:cubicBezTo>
                  <a:cubicBezTo>
                    <a:pt x="17" y="18"/>
                    <a:pt x="15" y="18"/>
                    <a:pt x="15" y="18"/>
                  </a:cubicBezTo>
                  <a:cubicBezTo>
                    <a:pt x="17" y="20"/>
                    <a:pt x="17" y="20"/>
                    <a:pt x="17" y="20"/>
                  </a:cubicBezTo>
                  <a:cubicBezTo>
                    <a:pt x="15" y="20"/>
                    <a:pt x="15" y="20"/>
                    <a:pt x="14" y="20"/>
                  </a:cubicBezTo>
                  <a:cubicBezTo>
                    <a:pt x="14" y="20"/>
                    <a:pt x="14" y="18"/>
                    <a:pt x="15" y="18"/>
                  </a:cubicBezTo>
                  <a:cubicBezTo>
                    <a:pt x="15" y="18"/>
                    <a:pt x="15" y="18"/>
                    <a:pt x="15" y="18"/>
                  </a:cubicBezTo>
                  <a:cubicBezTo>
                    <a:pt x="15" y="17"/>
                    <a:pt x="14" y="18"/>
                    <a:pt x="15" y="17"/>
                  </a:cubicBezTo>
                  <a:cubicBezTo>
                    <a:pt x="17" y="17"/>
                    <a:pt x="17" y="17"/>
                    <a:pt x="17" y="17"/>
                  </a:cubicBezTo>
                  <a:cubicBezTo>
                    <a:pt x="17" y="16"/>
                    <a:pt x="17" y="16"/>
                    <a:pt x="17" y="16"/>
                  </a:cubicBezTo>
                  <a:cubicBezTo>
                    <a:pt x="17" y="17"/>
                    <a:pt x="17" y="17"/>
                    <a:pt x="17" y="17"/>
                  </a:cubicBezTo>
                  <a:cubicBezTo>
                    <a:pt x="15" y="16"/>
                    <a:pt x="17" y="16"/>
                    <a:pt x="17" y="16"/>
                  </a:cubicBezTo>
                  <a:cubicBezTo>
                    <a:pt x="15" y="16"/>
                    <a:pt x="15" y="16"/>
                    <a:pt x="15" y="16"/>
                  </a:cubicBezTo>
                  <a:cubicBezTo>
                    <a:pt x="15" y="16"/>
                    <a:pt x="17" y="16"/>
                    <a:pt x="15" y="17"/>
                  </a:cubicBezTo>
                  <a:cubicBezTo>
                    <a:pt x="15" y="16"/>
                    <a:pt x="15" y="16"/>
                    <a:pt x="15" y="16"/>
                  </a:cubicBezTo>
                  <a:cubicBezTo>
                    <a:pt x="15" y="16"/>
                    <a:pt x="15" y="16"/>
                    <a:pt x="15" y="16"/>
                  </a:cubicBezTo>
                  <a:cubicBezTo>
                    <a:pt x="14" y="16"/>
                    <a:pt x="13" y="17"/>
                    <a:pt x="14" y="16"/>
                  </a:cubicBezTo>
                  <a:cubicBezTo>
                    <a:pt x="14" y="14"/>
                    <a:pt x="14" y="16"/>
                    <a:pt x="14" y="14"/>
                  </a:cubicBezTo>
                  <a:cubicBezTo>
                    <a:pt x="14" y="13"/>
                    <a:pt x="14" y="13"/>
                    <a:pt x="14" y="13"/>
                  </a:cubicBezTo>
                  <a:cubicBezTo>
                    <a:pt x="13" y="13"/>
                    <a:pt x="14" y="12"/>
                    <a:pt x="13" y="13"/>
                  </a:cubicBezTo>
                  <a:cubicBezTo>
                    <a:pt x="14" y="13"/>
                    <a:pt x="14" y="14"/>
                    <a:pt x="14" y="16"/>
                  </a:cubicBezTo>
                  <a:cubicBezTo>
                    <a:pt x="13" y="16"/>
                    <a:pt x="14" y="16"/>
                    <a:pt x="13" y="17"/>
                  </a:cubicBezTo>
                  <a:cubicBezTo>
                    <a:pt x="13" y="16"/>
                    <a:pt x="11" y="17"/>
                    <a:pt x="11" y="17"/>
                  </a:cubicBezTo>
                  <a:cubicBezTo>
                    <a:pt x="10" y="17"/>
                    <a:pt x="11" y="16"/>
                    <a:pt x="11" y="16"/>
                  </a:cubicBezTo>
                  <a:cubicBezTo>
                    <a:pt x="11" y="16"/>
                    <a:pt x="11" y="16"/>
                    <a:pt x="13" y="16"/>
                  </a:cubicBezTo>
                  <a:cubicBezTo>
                    <a:pt x="11" y="14"/>
                    <a:pt x="11" y="14"/>
                    <a:pt x="13" y="13"/>
                  </a:cubicBezTo>
                  <a:cubicBezTo>
                    <a:pt x="11" y="13"/>
                    <a:pt x="11" y="13"/>
                    <a:pt x="11" y="14"/>
                  </a:cubicBezTo>
                  <a:cubicBezTo>
                    <a:pt x="11" y="13"/>
                    <a:pt x="10" y="12"/>
                    <a:pt x="10" y="12"/>
                  </a:cubicBezTo>
                  <a:cubicBezTo>
                    <a:pt x="11" y="12"/>
                    <a:pt x="10" y="10"/>
                    <a:pt x="10" y="10"/>
                  </a:cubicBezTo>
                  <a:cubicBezTo>
                    <a:pt x="11" y="10"/>
                    <a:pt x="11" y="10"/>
                    <a:pt x="13" y="10"/>
                  </a:cubicBezTo>
                  <a:cubicBezTo>
                    <a:pt x="11" y="10"/>
                    <a:pt x="11" y="10"/>
                    <a:pt x="11" y="10"/>
                  </a:cubicBezTo>
                  <a:cubicBezTo>
                    <a:pt x="13" y="8"/>
                    <a:pt x="10" y="10"/>
                    <a:pt x="11" y="8"/>
                  </a:cubicBezTo>
                  <a:cubicBezTo>
                    <a:pt x="11" y="10"/>
                    <a:pt x="10" y="10"/>
                    <a:pt x="7" y="10"/>
                  </a:cubicBezTo>
                  <a:cubicBezTo>
                    <a:pt x="7" y="10"/>
                    <a:pt x="7" y="12"/>
                    <a:pt x="7" y="10"/>
                  </a:cubicBezTo>
                  <a:cubicBezTo>
                    <a:pt x="7" y="8"/>
                    <a:pt x="7" y="8"/>
                    <a:pt x="7" y="8"/>
                  </a:cubicBezTo>
                  <a:cubicBezTo>
                    <a:pt x="6" y="7"/>
                    <a:pt x="6" y="5"/>
                    <a:pt x="6" y="5"/>
                  </a:cubicBezTo>
                  <a:cubicBezTo>
                    <a:pt x="5" y="4"/>
                    <a:pt x="3" y="5"/>
                    <a:pt x="3" y="5"/>
                  </a:cubicBezTo>
                  <a:cubicBezTo>
                    <a:pt x="3" y="4"/>
                    <a:pt x="5" y="5"/>
                    <a:pt x="3" y="4"/>
                  </a:cubicBezTo>
                  <a:cubicBezTo>
                    <a:pt x="3" y="4"/>
                    <a:pt x="3" y="4"/>
                    <a:pt x="3" y="4"/>
                  </a:cubicBezTo>
                  <a:cubicBezTo>
                    <a:pt x="3" y="4"/>
                    <a:pt x="2" y="4"/>
                    <a:pt x="3" y="3"/>
                  </a:cubicBezTo>
                  <a:cubicBezTo>
                    <a:pt x="3" y="4"/>
                    <a:pt x="3" y="4"/>
                    <a:pt x="3" y="4"/>
                  </a:cubicBezTo>
                  <a:cubicBezTo>
                    <a:pt x="2" y="4"/>
                    <a:pt x="3" y="3"/>
                    <a:pt x="3" y="3"/>
                  </a:cubicBezTo>
                  <a:cubicBezTo>
                    <a:pt x="2" y="3"/>
                    <a:pt x="2" y="3"/>
                    <a:pt x="2" y="4"/>
                  </a:cubicBezTo>
                  <a:cubicBezTo>
                    <a:pt x="1" y="4"/>
                    <a:pt x="2" y="3"/>
                    <a:pt x="2" y="3"/>
                  </a:cubicBezTo>
                  <a:cubicBezTo>
                    <a:pt x="2" y="3"/>
                    <a:pt x="2" y="3"/>
                    <a:pt x="2" y="3"/>
                  </a:cubicBezTo>
                  <a:cubicBezTo>
                    <a:pt x="2" y="1"/>
                    <a:pt x="1" y="1"/>
                    <a:pt x="1" y="0"/>
                  </a:cubicBezTo>
                  <a:cubicBezTo>
                    <a:pt x="1" y="0"/>
                    <a:pt x="1" y="0"/>
                    <a:pt x="1" y="0"/>
                  </a:cubicBezTo>
                  <a:cubicBezTo>
                    <a:pt x="1" y="0"/>
                    <a:pt x="1" y="0"/>
                    <a:pt x="1" y="0"/>
                  </a:cubicBezTo>
                  <a:cubicBezTo>
                    <a:pt x="0" y="0"/>
                    <a:pt x="0" y="0"/>
                    <a:pt x="0" y="0"/>
                  </a:cubicBezTo>
                  <a:cubicBezTo>
                    <a:pt x="0" y="1"/>
                    <a:pt x="0" y="1"/>
                    <a:pt x="0" y="1"/>
                  </a:cubicBezTo>
                  <a:cubicBezTo>
                    <a:pt x="0" y="1"/>
                    <a:pt x="0" y="1"/>
                    <a:pt x="1" y="0"/>
                  </a:cubicBezTo>
                  <a:cubicBezTo>
                    <a:pt x="1" y="1"/>
                    <a:pt x="1" y="1"/>
                    <a:pt x="1" y="1"/>
                  </a:cubicBezTo>
                  <a:cubicBezTo>
                    <a:pt x="1" y="1"/>
                    <a:pt x="1" y="1"/>
                    <a:pt x="1" y="1"/>
                  </a:cubicBezTo>
                  <a:cubicBezTo>
                    <a:pt x="0" y="1"/>
                    <a:pt x="0" y="1"/>
                    <a:pt x="0" y="3"/>
                  </a:cubicBezTo>
                  <a:cubicBezTo>
                    <a:pt x="0" y="3"/>
                    <a:pt x="0" y="3"/>
                    <a:pt x="0" y="1"/>
                  </a:cubicBezTo>
                  <a:cubicBezTo>
                    <a:pt x="0" y="3"/>
                    <a:pt x="0" y="3"/>
                    <a:pt x="0" y="3"/>
                  </a:cubicBezTo>
                  <a:cubicBezTo>
                    <a:pt x="0" y="3"/>
                    <a:pt x="0" y="3"/>
                    <a:pt x="1" y="3"/>
                  </a:cubicBezTo>
                  <a:cubicBezTo>
                    <a:pt x="0" y="4"/>
                    <a:pt x="0" y="4"/>
                    <a:pt x="0" y="4"/>
                  </a:cubicBezTo>
                  <a:cubicBezTo>
                    <a:pt x="1" y="4"/>
                    <a:pt x="0" y="5"/>
                    <a:pt x="1" y="7"/>
                  </a:cubicBezTo>
                  <a:cubicBezTo>
                    <a:pt x="1" y="5"/>
                    <a:pt x="2" y="5"/>
                    <a:pt x="2" y="4"/>
                  </a:cubicBezTo>
                  <a:cubicBezTo>
                    <a:pt x="2" y="5"/>
                    <a:pt x="2" y="5"/>
                    <a:pt x="2" y="5"/>
                  </a:cubicBezTo>
                  <a:cubicBezTo>
                    <a:pt x="1" y="7"/>
                    <a:pt x="1" y="7"/>
                    <a:pt x="1" y="7"/>
                  </a:cubicBezTo>
                  <a:cubicBezTo>
                    <a:pt x="2" y="7"/>
                    <a:pt x="2" y="7"/>
                    <a:pt x="2" y="7"/>
                  </a:cubicBezTo>
                  <a:cubicBezTo>
                    <a:pt x="2" y="7"/>
                    <a:pt x="1" y="8"/>
                    <a:pt x="2" y="8"/>
                  </a:cubicBezTo>
                  <a:cubicBezTo>
                    <a:pt x="2" y="10"/>
                    <a:pt x="3" y="12"/>
                    <a:pt x="3" y="12"/>
                  </a:cubicBezTo>
                  <a:cubicBezTo>
                    <a:pt x="5" y="12"/>
                    <a:pt x="5" y="12"/>
                    <a:pt x="5" y="12"/>
                  </a:cubicBezTo>
                  <a:cubicBezTo>
                    <a:pt x="3" y="13"/>
                    <a:pt x="5" y="13"/>
                    <a:pt x="5" y="14"/>
                  </a:cubicBezTo>
                  <a:cubicBezTo>
                    <a:pt x="6" y="14"/>
                    <a:pt x="5" y="17"/>
                    <a:pt x="6" y="17"/>
                  </a:cubicBezTo>
                  <a:cubicBezTo>
                    <a:pt x="7" y="18"/>
                    <a:pt x="7" y="21"/>
                    <a:pt x="10" y="22"/>
                  </a:cubicBezTo>
                  <a:cubicBezTo>
                    <a:pt x="10" y="21"/>
                    <a:pt x="10" y="21"/>
                    <a:pt x="10" y="21"/>
                  </a:cubicBezTo>
                  <a:cubicBezTo>
                    <a:pt x="10" y="22"/>
                    <a:pt x="11" y="21"/>
                    <a:pt x="11" y="22"/>
                  </a:cubicBezTo>
                  <a:cubicBezTo>
                    <a:pt x="10" y="22"/>
                    <a:pt x="10" y="22"/>
                    <a:pt x="10" y="25"/>
                  </a:cubicBezTo>
                  <a:cubicBezTo>
                    <a:pt x="11" y="25"/>
                    <a:pt x="11" y="26"/>
                    <a:pt x="11" y="27"/>
                  </a:cubicBezTo>
                  <a:cubicBezTo>
                    <a:pt x="11" y="27"/>
                    <a:pt x="11" y="27"/>
                    <a:pt x="11" y="27"/>
                  </a:cubicBezTo>
                  <a:cubicBezTo>
                    <a:pt x="11" y="29"/>
                    <a:pt x="13" y="29"/>
                    <a:pt x="13" y="30"/>
                  </a:cubicBezTo>
                  <a:cubicBezTo>
                    <a:pt x="14" y="30"/>
                    <a:pt x="14" y="30"/>
                    <a:pt x="14" y="30"/>
                  </a:cubicBezTo>
                  <a:cubicBezTo>
                    <a:pt x="14" y="31"/>
                    <a:pt x="14" y="31"/>
                    <a:pt x="14" y="33"/>
                  </a:cubicBezTo>
                  <a:cubicBezTo>
                    <a:pt x="14" y="33"/>
                    <a:pt x="14" y="34"/>
                    <a:pt x="15" y="34"/>
                  </a:cubicBezTo>
                  <a:cubicBezTo>
                    <a:pt x="15" y="38"/>
                    <a:pt x="17" y="39"/>
                    <a:pt x="18" y="42"/>
                  </a:cubicBezTo>
                  <a:cubicBezTo>
                    <a:pt x="18" y="42"/>
                    <a:pt x="18" y="42"/>
                    <a:pt x="18" y="42"/>
                  </a:cubicBezTo>
                  <a:cubicBezTo>
                    <a:pt x="18" y="44"/>
                    <a:pt x="20" y="46"/>
                    <a:pt x="20" y="48"/>
                  </a:cubicBezTo>
                  <a:cubicBezTo>
                    <a:pt x="22" y="47"/>
                    <a:pt x="22" y="47"/>
                    <a:pt x="22" y="47"/>
                  </a:cubicBezTo>
                  <a:cubicBezTo>
                    <a:pt x="22" y="48"/>
                    <a:pt x="22" y="48"/>
                    <a:pt x="22" y="51"/>
                  </a:cubicBezTo>
                  <a:cubicBezTo>
                    <a:pt x="22" y="51"/>
                    <a:pt x="22" y="52"/>
                    <a:pt x="24" y="52"/>
                  </a:cubicBezTo>
                  <a:cubicBezTo>
                    <a:pt x="24" y="52"/>
                    <a:pt x="22" y="52"/>
                    <a:pt x="24" y="53"/>
                  </a:cubicBezTo>
                  <a:cubicBezTo>
                    <a:pt x="24" y="55"/>
                    <a:pt x="24" y="55"/>
                    <a:pt x="26" y="56"/>
                  </a:cubicBezTo>
                  <a:cubicBezTo>
                    <a:pt x="26" y="56"/>
                    <a:pt x="26" y="56"/>
                    <a:pt x="26" y="56"/>
                  </a:cubicBezTo>
                  <a:cubicBezTo>
                    <a:pt x="26" y="55"/>
                    <a:pt x="26" y="55"/>
                    <a:pt x="26" y="55"/>
                  </a:cubicBezTo>
                  <a:cubicBezTo>
                    <a:pt x="26" y="56"/>
                    <a:pt x="27" y="56"/>
                    <a:pt x="26" y="57"/>
                  </a:cubicBezTo>
                  <a:cubicBezTo>
                    <a:pt x="27" y="57"/>
                    <a:pt x="26" y="60"/>
                    <a:pt x="28" y="60"/>
                  </a:cubicBezTo>
                  <a:cubicBezTo>
                    <a:pt x="27" y="60"/>
                    <a:pt x="27" y="61"/>
                    <a:pt x="27" y="61"/>
                  </a:cubicBezTo>
                  <a:cubicBezTo>
                    <a:pt x="28" y="62"/>
                    <a:pt x="30" y="62"/>
                    <a:pt x="30" y="65"/>
                  </a:cubicBezTo>
                  <a:cubicBezTo>
                    <a:pt x="30" y="65"/>
                    <a:pt x="30" y="62"/>
                    <a:pt x="30" y="65"/>
                  </a:cubicBezTo>
                  <a:cubicBezTo>
                    <a:pt x="30" y="65"/>
                    <a:pt x="30" y="65"/>
                    <a:pt x="30" y="65"/>
                  </a:cubicBezTo>
                  <a:cubicBezTo>
                    <a:pt x="30" y="68"/>
                    <a:pt x="32" y="68"/>
                    <a:pt x="32" y="70"/>
                  </a:cubicBezTo>
                  <a:cubicBezTo>
                    <a:pt x="33" y="73"/>
                    <a:pt x="35" y="75"/>
                    <a:pt x="36" y="79"/>
                  </a:cubicBezTo>
                  <a:cubicBezTo>
                    <a:pt x="36" y="78"/>
                    <a:pt x="36" y="78"/>
                    <a:pt x="36" y="78"/>
                  </a:cubicBezTo>
                  <a:cubicBezTo>
                    <a:pt x="36" y="79"/>
                    <a:pt x="40" y="79"/>
                    <a:pt x="39" y="82"/>
                  </a:cubicBezTo>
                  <a:cubicBezTo>
                    <a:pt x="39" y="82"/>
                    <a:pt x="39" y="82"/>
                    <a:pt x="40" y="82"/>
                  </a:cubicBezTo>
                  <a:cubicBezTo>
                    <a:pt x="39" y="83"/>
                    <a:pt x="41" y="83"/>
                    <a:pt x="41" y="85"/>
                  </a:cubicBezTo>
                  <a:cubicBezTo>
                    <a:pt x="41" y="85"/>
                    <a:pt x="41" y="85"/>
                    <a:pt x="41" y="85"/>
                  </a:cubicBezTo>
                  <a:cubicBezTo>
                    <a:pt x="43" y="85"/>
                    <a:pt x="41" y="86"/>
                    <a:pt x="43" y="87"/>
                  </a:cubicBezTo>
                  <a:cubicBezTo>
                    <a:pt x="43" y="86"/>
                    <a:pt x="43" y="86"/>
                    <a:pt x="43" y="86"/>
                  </a:cubicBezTo>
                  <a:cubicBezTo>
                    <a:pt x="44" y="86"/>
                    <a:pt x="43" y="88"/>
                    <a:pt x="44" y="87"/>
                  </a:cubicBezTo>
                  <a:cubicBezTo>
                    <a:pt x="44" y="87"/>
                    <a:pt x="44" y="88"/>
                    <a:pt x="44" y="87"/>
                  </a:cubicBezTo>
                  <a:cubicBezTo>
                    <a:pt x="45" y="91"/>
                    <a:pt x="45" y="94"/>
                    <a:pt x="47" y="96"/>
                  </a:cubicBezTo>
                  <a:cubicBezTo>
                    <a:pt x="48" y="98"/>
                    <a:pt x="49" y="95"/>
                    <a:pt x="48" y="96"/>
                  </a:cubicBezTo>
                  <a:cubicBezTo>
                    <a:pt x="49" y="96"/>
                    <a:pt x="48" y="98"/>
                    <a:pt x="48" y="98"/>
                  </a:cubicBezTo>
                  <a:cubicBezTo>
                    <a:pt x="48" y="98"/>
                    <a:pt x="50" y="98"/>
                    <a:pt x="49" y="98"/>
                  </a:cubicBezTo>
                  <a:cubicBezTo>
                    <a:pt x="49" y="98"/>
                    <a:pt x="49" y="98"/>
                    <a:pt x="49" y="99"/>
                  </a:cubicBezTo>
                  <a:cubicBezTo>
                    <a:pt x="50" y="99"/>
                    <a:pt x="50" y="99"/>
                    <a:pt x="50" y="100"/>
                  </a:cubicBezTo>
                  <a:cubicBezTo>
                    <a:pt x="50" y="100"/>
                    <a:pt x="50" y="100"/>
                    <a:pt x="50" y="100"/>
                  </a:cubicBezTo>
                  <a:cubicBezTo>
                    <a:pt x="50" y="101"/>
                    <a:pt x="53" y="103"/>
                    <a:pt x="50" y="105"/>
                  </a:cubicBezTo>
                  <a:cubicBezTo>
                    <a:pt x="54" y="111"/>
                    <a:pt x="57" y="116"/>
                    <a:pt x="60" y="122"/>
                  </a:cubicBezTo>
                  <a:cubicBezTo>
                    <a:pt x="62" y="126"/>
                    <a:pt x="65" y="133"/>
                    <a:pt x="69" y="138"/>
                  </a:cubicBezTo>
                  <a:cubicBezTo>
                    <a:pt x="71" y="138"/>
                    <a:pt x="71" y="138"/>
                    <a:pt x="71" y="139"/>
                  </a:cubicBezTo>
                  <a:cubicBezTo>
                    <a:pt x="71" y="139"/>
                    <a:pt x="71" y="139"/>
                    <a:pt x="71" y="139"/>
                  </a:cubicBezTo>
                  <a:cubicBezTo>
                    <a:pt x="70" y="140"/>
                    <a:pt x="71" y="140"/>
                    <a:pt x="71" y="140"/>
                  </a:cubicBezTo>
                  <a:cubicBezTo>
                    <a:pt x="73" y="143"/>
                    <a:pt x="73" y="146"/>
                    <a:pt x="74" y="148"/>
                  </a:cubicBezTo>
                  <a:cubicBezTo>
                    <a:pt x="74" y="147"/>
                    <a:pt x="75" y="147"/>
                    <a:pt x="75" y="147"/>
                  </a:cubicBezTo>
                  <a:cubicBezTo>
                    <a:pt x="74" y="148"/>
                    <a:pt x="74" y="148"/>
                    <a:pt x="74" y="148"/>
                  </a:cubicBezTo>
                  <a:cubicBezTo>
                    <a:pt x="75" y="148"/>
                    <a:pt x="75" y="148"/>
                    <a:pt x="75" y="148"/>
                  </a:cubicBezTo>
                  <a:cubicBezTo>
                    <a:pt x="74" y="148"/>
                    <a:pt x="74" y="148"/>
                    <a:pt x="74" y="148"/>
                  </a:cubicBezTo>
                  <a:cubicBezTo>
                    <a:pt x="75" y="153"/>
                    <a:pt x="82" y="159"/>
                    <a:pt x="84" y="164"/>
                  </a:cubicBezTo>
                  <a:cubicBezTo>
                    <a:pt x="84" y="164"/>
                    <a:pt x="86" y="166"/>
                    <a:pt x="86" y="168"/>
                  </a:cubicBezTo>
                  <a:cubicBezTo>
                    <a:pt x="90" y="172"/>
                    <a:pt x="92" y="174"/>
                    <a:pt x="95" y="178"/>
                  </a:cubicBezTo>
                  <a:cubicBezTo>
                    <a:pt x="95" y="178"/>
                    <a:pt x="96" y="177"/>
                    <a:pt x="96" y="17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 name="Google Shape;370;p199"/>
            <p:cNvSpPr/>
            <p:nvPr/>
          </p:nvSpPr>
          <p:spPr>
            <a:xfrm>
              <a:off x="4248" y="1240"/>
              <a:ext cx="276" cy="448"/>
            </a:xfrm>
            <a:custGeom>
              <a:avLst/>
              <a:gdLst/>
              <a:ahLst/>
              <a:cxnLst/>
              <a:rect l="l" t="t" r="r" b="b"/>
              <a:pathLst>
                <a:path w="117" h="190" extrusionOk="0">
                  <a:moveTo>
                    <a:pt x="4" y="189"/>
                  </a:moveTo>
                  <a:cubicBezTo>
                    <a:pt x="7" y="189"/>
                    <a:pt x="7" y="185"/>
                    <a:pt x="10" y="181"/>
                  </a:cubicBezTo>
                  <a:cubicBezTo>
                    <a:pt x="10" y="181"/>
                    <a:pt x="8" y="181"/>
                    <a:pt x="10" y="181"/>
                  </a:cubicBezTo>
                  <a:cubicBezTo>
                    <a:pt x="14" y="180"/>
                    <a:pt x="15" y="176"/>
                    <a:pt x="15" y="172"/>
                  </a:cubicBezTo>
                  <a:cubicBezTo>
                    <a:pt x="15" y="172"/>
                    <a:pt x="15" y="172"/>
                    <a:pt x="15" y="172"/>
                  </a:cubicBezTo>
                  <a:cubicBezTo>
                    <a:pt x="15" y="172"/>
                    <a:pt x="16" y="172"/>
                    <a:pt x="16" y="171"/>
                  </a:cubicBezTo>
                  <a:cubicBezTo>
                    <a:pt x="16" y="171"/>
                    <a:pt x="16" y="171"/>
                    <a:pt x="15" y="171"/>
                  </a:cubicBezTo>
                  <a:cubicBezTo>
                    <a:pt x="16" y="171"/>
                    <a:pt x="16" y="168"/>
                    <a:pt x="17" y="168"/>
                  </a:cubicBezTo>
                  <a:cubicBezTo>
                    <a:pt x="16" y="168"/>
                    <a:pt x="16" y="168"/>
                    <a:pt x="16" y="167"/>
                  </a:cubicBezTo>
                  <a:cubicBezTo>
                    <a:pt x="17" y="167"/>
                    <a:pt x="17" y="167"/>
                    <a:pt x="17" y="167"/>
                  </a:cubicBezTo>
                  <a:cubicBezTo>
                    <a:pt x="19" y="168"/>
                    <a:pt x="17" y="166"/>
                    <a:pt x="20" y="164"/>
                  </a:cubicBezTo>
                  <a:cubicBezTo>
                    <a:pt x="19" y="164"/>
                    <a:pt x="19" y="164"/>
                    <a:pt x="19" y="164"/>
                  </a:cubicBezTo>
                  <a:cubicBezTo>
                    <a:pt x="21" y="163"/>
                    <a:pt x="23" y="160"/>
                    <a:pt x="25" y="159"/>
                  </a:cubicBezTo>
                  <a:cubicBezTo>
                    <a:pt x="25" y="159"/>
                    <a:pt x="23" y="159"/>
                    <a:pt x="23" y="158"/>
                  </a:cubicBezTo>
                  <a:cubicBezTo>
                    <a:pt x="25" y="159"/>
                    <a:pt x="25" y="158"/>
                    <a:pt x="27" y="158"/>
                  </a:cubicBezTo>
                  <a:cubicBezTo>
                    <a:pt x="25" y="156"/>
                    <a:pt x="28" y="158"/>
                    <a:pt x="28" y="156"/>
                  </a:cubicBezTo>
                  <a:cubicBezTo>
                    <a:pt x="28" y="156"/>
                    <a:pt x="28" y="156"/>
                    <a:pt x="28" y="156"/>
                  </a:cubicBezTo>
                  <a:cubicBezTo>
                    <a:pt x="28" y="154"/>
                    <a:pt x="28" y="154"/>
                    <a:pt x="28" y="154"/>
                  </a:cubicBezTo>
                  <a:cubicBezTo>
                    <a:pt x="28" y="154"/>
                    <a:pt x="28" y="154"/>
                    <a:pt x="28" y="154"/>
                  </a:cubicBezTo>
                  <a:cubicBezTo>
                    <a:pt x="29" y="154"/>
                    <a:pt x="28"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2" y="147"/>
                    <a:pt x="33" y="145"/>
                    <a:pt x="34" y="141"/>
                  </a:cubicBezTo>
                  <a:cubicBezTo>
                    <a:pt x="34" y="139"/>
                    <a:pt x="34" y="139"/>
                    <a:pt x="34" y="139"/>
                  </a:cubicBezTo>
                  <a:cubicBezTo>
                    <a:pt x="34" y="139"/>
                    <a:pt x="34" y="138"/>
                    <a:pt x="36" y="138"/>
                  </a:cubicBezTo>
                  <a:cubicBezTo>
                    <a:pt x="36" y="138"/>
                    <a:pt x="36" y="138"/>
                    <a:pt x="36" y="138"/>
                  </a:cubicBezTo>
                  <a:cubicBezTo>
                    <a:pt x="36" y="137"/>
                    <a:pt x="38" y="138"/>
                    <a:pt x="38" y="137"/>
                  </a:cubicBezTo>
                  <a:cubicBezTo>
                    <a:pt x="36" y="137"/>
                    <a:pt x="36" y="137"/>
                    <a:pt x="36" y="137"/>
                  </a:cubicBezTo>
                  <a:cubicBezTo>
                    <a:pt x="38" y="137"/>
                    <a:pt x="38" y="137"/>
                    <a:pt x="38" y="136"/>
                  </a:cubicBezTo>
                  <a:cubicBezTo>
                    <a:pt x="38" y="136"/>
                    <a:pt x="38" y="136"/>
                    <a:pt x="38" y="136"/>
                  </a:cubicBezTo>
                  <a:cubicBezTo>
                    <a:pt x="40" y="136"/>
                    <a:pt x="38" y="134"/>
                    <a:pt x="40" y="134"/>
                  </a:cubicBezTo>
                  <a:cubicBezTo>
                    <a:pt x="38" y="134"/>
                    <a:pt x="38" y="134"/>
                    <a:pt x="38" y="134"/>
                  </a:cubicBezTo>
                  <a:cubicBezTo>
                    <a:pt x="38" y="133"/>
                    <a:pt x="40" y="134"/>
                    <a:pt x="40" y="134"/>
                  </a:cubicBezTo>
                  <a:cubicBezTo>
                    <a:pt x="40" y="133"/>
                    <a:pt x="40" y="133"/>
                    <a:pt x="40" y="133"/>
                  </a:cubicBezTo>
                  <a:cubicBezTo>
                    <a:pt x="41" y="133"/>
                    <a:pt x="41" y="132"/>
                    <a:pt x="41" y="132"/>
                  </a:cubicBezTo>
                  <a:cubicBezTo>
                    <a:pt x="41" y="132"/>
                    <a:pt x="41" y="132"/>
                    <a:pt x="41" y="132"/>
                  </a:cubicBezTo>
                  <a:cubicBezTo>
                    <a:pt x="42" y="130"/>
                    <a:pt x="42" y="130"/>
                    <a:pt x="44" y="129"/>
                  </a:cubicBezTo>
                  <a:cubicBezTo>
                    <a:pt x="42" y="129"/>
                    <a:pt x="42" y="129"/>
                    <a:pt x="42" y="126"/>
                  </a:cubicBezTo>
                  <a:cubicBezTo>
                    <a:pt x="44" y="129"/>
                    <a:pt x="44" y="125"/>
                    <a:pt x="45" y="126"/>
                  </a:cubicBezTo>
                  <a:cubicBezTo>
                    <a:pt x="45" y="126"/>
                    <a:pt x="45" y="125"/>
                    <a:pt x="45" y="124"/>
                  </a:cubicBezTo>
                  <a:cubicBezTo>
                    <a:pt x="45" y="124"/>
                    <a:pt x="45" y="124"/>
                    <a:pt x="44" y="124"/>
                  </a:cubicBezTo>
                  <a:cubicBezTo>
                    <a:pt x="44" y="123"/>
                    <a:pt x="44" y="123"/>
                    <a:pt x="44" y="123"/>
                  </a:cubicBezTo>
                  <a:cubicBezTo>
                    <a:pt x="44" y="123"/>
                    <a:pt x="44" y="124"/>
                    <a:pt x="44" y="123"/>
                  </a:cubicBezTo>
                  <a:cubicBezTo>
                    <a:pt x="44" y="123"/>
                    <a:pt x="44" y="123"/>
                    <a:pt x="44" y="123"/>
                  </a:cubicBezTo>
                  <a:cubicBezTo>
                    <a:pt x="45" y="121"/>
                    <a:pt x="46" y="123"/>
                    <a:pt x="47" y="121"/>
                  </a:cubicBezTo>
                  <a:cubicBezTo>
                    <a:pt x="46" y="121"/>
                    <a:pt x="46" y="120"/>
                    <a:pt x="46" y="120"/>
                  </a:cubicBezTo>
                  <a:cubicBezTo>
                    <a:pt x="49" y="120"/>
                    <a:pt x="49" y="120"/>
                    <a:pt x="49" y="120"/>
                  </a:cubicBezTo>
                  <a:cubicBezTo>
                    <a:pt x="49" y="120"/>
                    <a:pt x="47" y="120"/>
                    <a:pt x="49" y="120"/>
                  </a:cubicBezTo>
                  <a:cubicBezTo>
                    <a:pt x="49" y="120"/>
                    <a:pt x="49" y="120"/>
                    <a:pt x="49" y="120"/>
                  </a:cubicBezTo>
                  <a:cubicBezTo>
                    <a:pt x="49" y="120"/>
                    <a:pt x="51" y="119"/>
                    <a:pt x="49" y="119"/>
                  </a:cubicBezTo>
                  <a:cubicBezTo>
                    <a:pt x="49" y="117"/>
                    <a:pt x="49" y="119"/>
                    <a:pt x="49" y="117"/>
                  </a:cubicBezTo>
                  <a:cubicBezTo>
                    <a:pt x="49" y="117"/>
                    <a:pt x="49" y="117"/>
                    <a:pt x="49" y="117"/>
                  </a:cubicBezTo>
                  <a:cubicBezTo>
                    <a:pt x="49" y="117"/>
                    <a:pt x="49" y="117"/>
                    <a:pt x="49" y="117"/>
                  </a:cubicBezTo>
                  <a:cubicBezTo>
                    <a:pt x="49" y="116"/>
                    <a:pt x="51" y="116"/>
                    <a:pt x="51" y="117"/>
                  </a:cubicBezTo>
                  <a:cubicBezTo>
                    <a:pt x="51" y="117"/>
                    <a:pt x="51" y="116"/>
                    <a:pt x="51" y="117"/>
                  </a:cubicBezTo>
                  <a:cubicBezTo>
                    <a:pt x="53" y="117"/>
                    <a:pt x="53" y="116"/>
                    <a:pt x="53" y="116"/>
                  </a:cubicBezTo>
                  <a:cubicBezTo>
                    <a:pt x="53" y="116"/>
                    <a:pt x="53" y="116"/>
                    <a:pt x="53" y="116"/>
                  </a:cubicBezTo>
                  <a:cubicBezTo>
                    <a:pt x="53" y="116"/>
                    <a:pt x="54" y="113"/>
                    <a:pt x="55" y="113"/>
                  </a:cubicBezTo>
                  <a:cubicBezTo>
                    <a:pt x="54" y="113"/>
                    <a:pt x="54" y="113"/>
                    <a:pt x="54" y="113"/>
                  </a:cubicBezTo>
                  <a:cubicBezTo>
                    <a:pt x="54" y="112"/>
                    <a:pt x="57" y="112"/>
                    <a:pt x="55" y="111"/>
                  </a:cubicBezTo>
                  <a:cubicBezTo>
                    <a:pt x="57" y="111"/>
                    <a:pt x="57" y="111"/>
                    <a:pt x="57" y="111"/>
                  </a:cubicBezTo>
                  <a:cubicBezTo>
                    <a:pt x="57" y="110"/>
                    <a:pt x="55" y="110"/>
                    <a:pt x="57" y="110"/>
                  </a:cubicBezTo>
                  <a:cubicBezTo>
                    <a:pt x="55" y="110"/>
                    <a:pt x="57" y="110"/>
                    <a:pt x="57" y="110"/>
                  </a:cubicBezTo>
                  <a:cubicBezTo>
                    <a:pt x="57" y="110"/>
                    <a:pt x="57" y="108"/>
                    <a:pt x="57" y="110"/>
                  </a:cubicBezTo>
                  <a:cubicBezTo>
                    <a:pt x="57" y="108"/>
                    <a:pt x="59" y="107"/>
                    <a:pt x="59" y="106"/>
                  </a:cubicBezTo>
                  <a:cubicBezTo>
                    <a:pt x="60" y="106"/>
                    <a:pt x="60" y="106"/>
                    <a:pt x="60" y="106"/>
                  </a:cubicBezTo>
                  <a:cubicBezTo>
                    <a:pt x="59" y="106"/>
                    <a:pt x="59" y="106"/>
                    <a:pt x="59" y="106"/>
                  </a:cubicBezTo>
                  <a:cubicBezTo>
                    <a:pt x="59" y="106"/>
                    <a:pt x="60" y="104"/>
                    <a:pt x="59" y="104"/>
                  </a:cubicBezTo>
                  <a:cubicBezTo>
                    <a:pt x="60" y="104"/>
                    <a:pt x="58" y="106"/>
                    <a:pt x="59" y="106"/>
                  </a:cubicBezTo>
                  <a:cubicBezTo>
                    <a:pt x="58" y="106"/>
                    <a:pt x="60" y="106"/>
                    <a:pt x="59" y="104"/>
                  </a:cubicBezTo>
                  <a:cubicBezTo>
                    <a:pt x="59" y="104"/>
                    <a:pt x="60" y="104"/>
                    <a:pt x="60" y="103"/>
                  </a:cubicBezTo>
                  <a:cubicBezTo>
                    <a:pt x="60" y="104"/>
                    <a:pt x="59" y="103"/>
                    <a:pt x="59" y="103"/>
                  </a:cubicBezTo>
                  <a:cubicBezTo>
                    <a:pt x="60" y="103"/>
                    <a:pt x="59" y="103"/>
                    <a:pt x="60" y="103"/>
                  </a:cubicBezTo>
                  <a:cubicBezTo>
                    <a:pt x="60" y="103"/>
                    <a:pt x="60" y="103"/>
                    <a:pt x="60" y="103"/>
                  </a:cubicBezTo>
                  <a:cubicBezTo>
                    <a:pt x="62" y="103"/>
                    <a:pt x="60" y="102"/>
                    <a:pt x="62" y="102"/>
                  </a:cubicBezTo>
                  <a:cubicBezTo>
                    <a:pt x="60" y="102"/>
                    <a:pt x="63" y="102"/>
                    <a:pt x="62" y="99"/>
                  </a:cubicBezTo>
                  <a:cubicBezTo>
                    <a:pt x="60" y="99"/>
                    <a:pt x="60" y="99"/>
                    <a:pt x="60" y="99"/>
                  </a:cubicBezTo>
                  <a:cubicBezTo>
                    <a:pt x="62" y="99"/>
                    <a:pt x="62" y="99"/>
                    <a:pt x="62" y="99"/>
                  </a:cubicBezTo>
                  <a:cubicBezTo>
                    <a:pt x="62" y="99"/>
                    <a:pt x="62" y="99"/>
                    <a:pt x="62" y="99"/>
                  </a:cubicBezTo>
                  <a:cubicBezTo>
                    <a:pt x="63" y="99"/>
                    <a:pt x="62" y="98"/>
                    <a:pt x="63" y="99"/>
                  </a:cubicBezTo>
                  <a:cubicBezTo>
                    <a:pt x="63" y="98"/>
                    <a:pt x="66" y="97"/>
                    <a:pt x="63" y="97"/>
                  </a:cubicBezTo>
                  <a:cubicBezTo>
                    <a:pt x="66" y="97"/>
                    <a:pt x="66" y="95"/>
                    <a:pt x="66" y="95"/>
                  </a:cubicBezTo>
                  <a:cubicBezTo>
                    <a:pt x="66" y="95"/>
                    <a:pt x="66" y="95"/>
                    <a:pt x="66" y="95"/>
                  </a:cubicBezTo>
                  <a:cubicBezTo>
                    <a:pt x="66" y="94"/>
                    <a:pt x="66" y="95"/>
                    <a:pt x="66" y="94"/>
                  </a:cubicBezTo>
                  <a:cubicBezTo>
                    <a:pt x="66" y="94"/>
                    <a:pt x="66" y="94"/>
                    <a:pt x="66" y="93"/>
                  </a:cubicBezTo>
                  <a:cubicBezTo>
                    <a:pt x="67" y="93"/>
                    <a:pt x="67" y="93"/>
                    <a:pt x="67" y="93"/>
                  </a:cubicBezTo>
                  <a:cubicBezTo>
                    <a:pt x="67" y="93"/>
                    <a:pt x="70" y="93"/>
                    <a:pt x="68" y="91"/>
                  </a:cubicBezTo>
                  <a:cubicBezTo>
                    <a:pt x="67" y="91"/>
                    <a:pt x="67" y="91"/>
                    <a:pt x="67" y="91"/>
                  </a:cubicBezTo>
                  <a:cubicBezTo>
                    <a:pt x="66" y="90"/>
                    <a:pt x="68" y="90"/>
                    <a:pt x="68" y="90"/>
                  </a:cubicBezTo>
                  <a:cubicBezTo>
                    <a:pt x="70" y="90"/>
                    <a:pt x="70" y="90"/>
                    <a:pt x="70" y="90"/>
                  </a:cubicBezTo>
                  <a:cubicBezTo>
                    <a:pt x="68" y="90"/>
                    <a:pt x="71" y="90"/>
                    <a:pt x="70" y="89"/>
                  </a:cubicBezTo>
                  <a:cubicBezTo>
                    <a:pt x="70" y="89"/>
                    <a:pt x="70" y="86"/>
                    <a:pt x="71" y="89"/>
                  </a:cubicBezTo>
                  <a:cubicBezTo>
                    <a:pt x="71" y="86"/>
                    <a:pt x="72" y="85"/>
                    <a:pt x="71" y="84"/>
                  </a:cubicBezTo>
                  <a:cubicBezTo>
                    <a:pt x="71" y="84"/>
                    <a:pt x="72" y="82"/>
                    <a:pt x="72" y="84"/>
                  </a:cubicBezTo>
                  <a:cubicBezTo>
                    <a:pt x="72" y="84"/>
                    <a:pt x="71" y="84"/>
                    <a:pt x="72" y="84"/>
                  </a:cubicBezTo>
                  <a:cubicBezTo>
                    <a:pt x="72" y="84"/>
                    <a:pt x="72" y="84"/>
                    <a:pt x="72" y="84"/>
                  </a:cubicBezTo>
                  <a:cubicBezTo>
                    <a:pt x="72" y="84"/>
                    <a:pt x="72" y="82"/>
                    <a:pt x="71" y="82"/>
                  </a:cubicBezTo>
                  <a:cubicBezTo>
                    <a:pt x="71" y="81"/>
                    <a:pt x="74" y="82"/>
                    <a:pt x="74" y="81"/>
                  </a:cubicBezTo>
                  <a:cubicBezTo>
                    <a:pt x="74" y="81"/>
                    <a:pt x="74" y="81"/>
                    <a:pt x="74" y="81"/>
                  </a:cubicBezTo>
                  <a:cubicBezTo>
                    <a:pt x="75" y="81"/>
                    <a:pt x="75" y="81"/>
                    <a:pt x="75" y="81"/>
                  </a:cubicBezTo>
                  <a:cubicBezTo>
                    <a:pt x="75" y="80"/>
                    <a:pt x="74" y="80"/>
                    <a:pt x="74" y="80"/>
                  </a:cubicBezTo>
                  <a:cubicBezTo>
                    <a:pt x="74" y="80"/>
                    <a:pt x="74" y="78"/>
                    <a:pt x="75" y="78"/>
                  </a:cubicBezTo>
                  <a:cubicBezTo>
                    <a:pt x="74" y="78"/>
                    <a:pt x="74" y="78"/>
                    <a:pt x="74" y="78"/>
                  </a:cubicBezTo>
                  <a:cubicBezTo>
                    <a:pt x="74" y="78"/>
                    <a:pt x="74" y="78"/>
                    <a:pt x="75" y="78"/>
                  </a:cubicBezTo>
                  <a:cubicBezTo>
                    <a:pt x="74" y="78"/>
                    <a:pt x="74" y="78"/>
                    <a:pt x="74" y="78"/>
                  </a:cubicBezTo>
                  <a:cubicBezTo>
                    <a:pt x="74" y="77"/>
                    <a:pt x="75" y="77"/>
                    <a:pt x="75" y="77"/>
                  </a:cubicBezTo>
                  <a:cubicBezTo>
                    <a:pt x="75" y="78"/>
                    <a:pt x="75" y="78"/>
                    <a:pt x="75" y="78"/>
                  </a:cubicBezTo>
                  <a:cubicBezTo>
                    <a:pt x="75" y="78"/>
                    <a:pt x="75" y="78"/>
                    <a:pt x="76" y="78"/>
                  </a:cubicBezTo>
                  <a:cubicBezTo>
                    <a:pt x="75" y="77"/>
                    <a:pt x="76" y="77"/>
                    <a:pt x="76" y="77"/>
                  </a:cubicBezTo>
                  <a:cubicBezTo>
                    <a:pt x="76" y="77"/>
                    <a:pt x="76" y="77"/>
                    <a:pt x="76" y="77"/>
                  </a:cubicBezTo>
                  <a:cubicBezTo>
                    <a:pt x="76" y="77"/>
                    <a:pt x="79" y="76"/>
                    <a:pt x="76" y="76"/>
                  </a:cubicBezTo>
                  <a:cubicBezTo>
                    <a:pt x="76" y="77"/>
                    <a:pt x="76" y="77"/>
                    <a:pt x="76" y="77"/>
                  </a:cubicBezTo>
                  <a:cubicBezTo>
                    <a:pt x="76" y="76"/>
                    <a:pt x="75" y="76"/>
                    <a:pt x="76" y="76"/>
                  </a:cubicBezTo>
                  <a:cubicBezTo>
                    <a:pt x="76" y="76"/>
                    <a:pt x="79" y="77"/>
                    <a:pt x="79" y="76"/>
                  </a:cubicBezTo>
                  <a:cubicBezTo>
                    <a:pt x="76" y="76"/>
                    <a:pt x="76" y="76"/>
                    <a:pt x="76" y="76"/>
                  </a:cubicBezTo>
                  <a:cubicBezTo>
                    <a:pt x="76" y="74"/>
                    <a:pt x="76" y="74"/>
                    <a:pt x="76" y="74"/>
                  </a:cubicBezTo>
                  <a:cubicBezTo>
                    <a:pt x="79" y="76"/>
                    <a:pt x="79" y="76"/>
                    <a:pt x="79" y="76"/>
                  </a:cubicBezTo>
                  <a:cubicBezTo>
                    <a:pt x="79" y="74"/>
                    <a:pt x="76" y="74"/>
                    <a:pt x="76" y="74"/>
                  </a:cubicBezTo>
                  <a:cubicBezTo>
                    <a:pt x="79" y="76"/>
                    <a:pt x="79" y="74"/>
                    <a:pt x="80" y="74"/>
                  </a:cubicBezTo>
                  <a:cubicBezTo>
                    <a:pt x="80" y="72"/>
                    <a:pt x="80" y="72"/>
                    <a:pt x="80" y="72"/>
                  </a:cubicBezTo>
                  <a:cubicBezTo>
                    <a:pt x="80" y="72"/>
                    <a:pt x="80" y="72"/>
                    <a:pt x="80" y="72"/>
                  </a:cubicBezTo>
                  <a:cubicBezTo>
                    <a:pt x="79" y="72"/>
                    <a:pt x="80" y="70"/>
                    <a:pt x="80" y="70"/>
                  </a:cubicBezTo>
                  <a:cubicBezTo>
                    <a:pt x="80" y="70"/>
                    <a:pt x="80" y="70"/>
                    <a:pt x="80" y="70"/>
                  </a:cubicBezTo>
                  <a:cubicBezTo>
                    <a:pt x="80" y="70"/>
                    <a:pt x="80" y="70"/>
                    <a:pt x="81" y="70"/>
                  </a:cubicBezTo>
                  <a:cubicBezTo>
                    <a:pt x="81" y="69"/>
                    <a:pt x="79" y="69"/>
                    <a:pt x="80" y="69"/>
                  </a:cubicBezTo>
                  <a:cubicBezTo>
                    <a:pt x="80" y="68"/>
                    <a:pt x="81" y="69"/>
                    <a:pt x="81" y="69"/>
                  </a:cubicBezTo>
                  <a:cubicBezTo>
                    <a:pt x="81" y="68"/>
                    <a:pt x="84" y="68"/>
                    <a:pt x="83" y="67"/>
                  </a:cubicBezTo>
                  <a:cubicBezTo>
                    <a:pt x="84" y="67"/>
                    <a:pt x="84" y="67"/>
                    <a:pt x="84" y="67"/>
                  </a:cubicBezTo>
                  <a:cubicBezTo>
                    <a:pt x="84" y="65"/>
                    <a:pt x="87" y="64"/>
                    <a:pt x="85" y="63"/>
                  </a:cubicBezTo>
                  <a:cubicBezTo>
                    <a:pt x="85" y="63"/>
                    <a:pt x="85" y="61"/>
                    <a:pt x="84" y="61"/>
                  </a:cubicBezTo>
                  <a:cubicBezTo>
                    <a:pt x="85" y="61"/>
                    <a:pt x="84" y="61"/>
                    <a:pt x="85" y="61"/>
                  </a:cubicBezTo>
                  <a:cubicBezTo>
                    <a:pt x="85" y="61"/>
                    <a:pt x="85" y="61"/>
                    <a:pt x="85" y="63"/>
                  </a:cubicBezTo>
                  <a:cubicBezTo>
                    <a:pt x="87" y="61"/>
                    <a:pt x="88" y="61"/>
                    <a:pt x="87" y="59"/>
                  </a:cubicBezTo>
                  <a:cubicBezTo>
                    <a:pt x="88" y="59"/>
                    <a:pt x="88" y="59"/>
                    <a:pt x="88" y="59"/>
                  </a:cubicBezTo>
                  <a:cubicBezTo>
                    <a:pt x="87" y="59"/>
                    <a:pt x="87" y="57"/>
                    <a:pt x="88" y="57"/>
                  </a:cubicBezTo>
                  <a:cubicBezTo>
                    <a:pt x="88" y="57"/>
                    <a:pt x="88" y="57"/>
                    <a:pt x="88" y="57"/>
                  </a:cubicBezTo>
                  <a:cubicBezTo>
                    <a:pt x="88" y="57"/>
                    <a:pt x="88" y="57"/>
                    <a:pt x="88" y="57"/>
                  </a:cubicBezTo>
                  <a:cubicBezTo>
                    <a:pt x="89" y="57"/>
                    <a:pt x="89" y="57"/>
                    <a:pt x="89" y="57"/>
                  </a:cubicBezTo>
                  <a:cubicBezTo>
                    <a:pt x="88" y="57"/>
                    <a:pt x="88" y="56"/>
                    <a:pt x="88" y="56"/>
                  </a:cubicBezTo>
                  <a:cubicBezTo>
                    <a:pt x="89" y="56"/>
                    <a:pt x="92" y="56"/>
                    <a:pt x="89" y="56"/>
                  </a:cubicBezTo>
                  <a:cubicBezTo>
                    <a:pt x="89" y="55"/>
                    <a:pt x="89" y="55"/>
                    <a:pt x="89" y="55"/>
                  </a:cubicBezTo>
                  <a:cubicBezTo>
                    <a:pt x="92" y="55"/>
                    <a:pt x="92" y="55"/>
                    <a:pt x="92" y="55"/>
                  </a:cubicBezTo>
                  <a:cubicBezTo>
                    <a:pt x="92" y="54"/>
                    <a:pt x="92" y="54"/>
                    <a:pt x="92" y="52"/>
                  </a:cubicBezTo>
                  <a:cubicBezTo>
                    <a:pt x="93" y="52"/>
                    <a:pt x="94" y="50"/>
                    <a:pt x="96" y="48"/>
                  </a:cubicBezTo>
                  <a:cubicBezTo>
                    <a:pt x="96" y="48"/>
                    <a:pt x="96" y="48"/>
                    <a:pt x="96" y="48"/>
                  </a:cubicBezTo>
                  <a:cubicBezTo>
                    <a:pt x="96" y="48"/>
                    <a:pt x="96" y="48"/>
                    <a:pt x="96" y="48"/>
                  </a:cubicBezTo>
                  <a:cubicBezTo>
                    <a:pt x="96" y="48"/>
                    <a:pt x="96" y="47"/>
                    <a:pt x="94" y="47"/>
                  </a:cubicBezTo>
                  <a:cubicBezTo>
                    <a:pt x="96" y="47"/>
                    <a:pt x="96" y="47"/>
                    <a:pt x="96" y="47"/>
                  </a:cubicBezTo>
                  <a:cubicBezTo>
                    <a:pt x="97" y="47"/>
                    <a:pt x="96" y="47"/>
                    <a:pt x="97" y="47"/>
                  </a:cubicBezTo>
                  <a:cubicBezTo>
                    <a:pt x="97" y="44"/>
                    <a:pt x="97" y="44"/>
                    <a:pt x="97" y="44"/>
                  </a:cubicBezTo>
                  <a:cubicBezTo>
                    <a:pt x="97" y="44"/>
                    <a:pt x="97" y="44"/>
                    <a:pt x="96" y="44"/>
                  </a:cubicBezTo>
                  <a:cubicBezTo>
                    <a:pt x="97" y="44"/>
                    <a:pt x="97" y="44"/>
                    <a:pt x="97" y="44"/>
                  </a:cubicBezTo>
                  <a:cubicBezTo>
                    <a:pt x="96" y="43"/>
                    <a:pt x="94" y="44"/>
                    <a:pt x="93" y="43"/>
                  </a:cubicBezTo>
                  <a:cubicBezTo>
                    <a:pt x="94" y="43"/>
                    <a:pt x="94" y="43"/>
                    <a:pt x="94" y="43"/>
                  </a:cubicBezTo>
                  <a:cubicBezTo>
                    <a:pt x="93" y="42"/>
                    <a:pt x="93" y="43"/>
                    <a:pt x="93" y="42"/>
                  </a:cubicBezTo>
                  <a:cubicBezTo>
                    <a:pt x="93" y="42"/>
                    <a:pt x="94" y="42"/>
                    <a:pt x="94" y="43"/>
                  </a:cubicBezTo>
                  <a:cubicBezTo>
                    <a:pt x="96" y="42"/>
                    <a:pt x="97" y="43"/>
                    <a:pt x="97" y="43"/>
                  </a:cubicBezTo>
                  <a:cubicBezTo>
                    <a:pt x="97" y="42"/>
                    <a:pt x="97" y="43"/>
                    <a:pt x="96" y="43"/>
                  </a:cubicBezTo>
                  <a:cubicBezTo>
                    <a:pt x="96" y="42"/>
                    <a:pt x="97" y="42"/>
                    <a:pt x="97" y="42"/>
                  </a:cubicBezTo>
                  <a:cubicBezTo>
                    <a:pt x="97" y="42"/>
                    <a:pt x="98" y="43"/>
                    <a:pt x="98" y="42"/>
                  </a:cubicBezTo>
                  <a:cubicBezTo>
                    <a:pt x="98" y="42"/>
                    <a:pt x="97" y="42"/>
                    <a:pt x="98" y="42"/>
                  </a:cubicBezTo>
                  <a:cubicBezTo>
                    <a:pt x="100" y="42"/>
                    <a:pt x="100" y="42"/>
                    <a:pt x="100" y="42"/>
                  </a:cubicBezTo>
                  <a:cubicBezTo>
                    <a:pt x="100" y="42"/>
                    <a:pt x="100" y="42"/>
                    <a:pt x="100" y="42"/>
                  </a:cubicBezTo>
                  <a:cubicBezTo>
                    <a:pt x="100" y="41"/>
                    <a:pt x="98" y="41"/>
                    <a:pt x="98" y="41"/>
                  </a:cubicBezTo>
                  <a:cubicBezTo>
                    <a:pt x="98" y="41"/>
                    <a:pt x="100" y="39"/>
                    <a:pt x="101" y="41"/>
                  </a:cubicBezTo>
                  <a:cubicBezTo>
                    <a:pt x="100" y="41"/>
                    <a:pt x="100" y="41"/>
                    <a:pt x="100" y="41"/>
                  </a:cubicBezTo>
                  <a:cubicBezTo>
                    <a:pt x="100" y="39"/>
                    <a:pt x="101" y="39"/>
                    <a:pt x="100" y="39"/>
                  </a:cubicBezTo>
                  <a:cubicBezTo>
                    <a:pt x="101" y="39"/>
                    <a:pt x="101" y="39"/>
                    <a:pt x="101" y="39"/>
                  </a:cubicBezTo>
                  <a:cubicBezTo>
                    <a:pt x="101" y="39"/>
                    <a:pt x="101" y="39"/>
                    <a:pt x="100" y="38"/>
                  </a:cubicBezTo>
                  <a:cubicBezTo>
                    <a:pt x="100" y="38"/>
                    <a:pt x="102" y="38"/>
                    <a:pt x="101" y="37"/>
                  </a:cubicBezTo>
                  <a:cubicBezTo>
                    <a:pt x="101" y="37"/>
                    <a:pt x="101" y="37"/>
                    <a:pt x="102" y="37"/>
                  </a:cubicBezTo>
                  <a:cubicBezTo>
                    <a:pt x="102" y="38"/>
                    <a:pt x="101" y="38"/>
                    <a:pt x="102" y="38"/>
                  </a:cubicBezTo>
                  <a:cubicBezTo>
                    <a:pt x="101" y="38"/>
                    <a:pt x="102" y="38"/>
                    <a:pt x="102" y="38"/>
                  </a:cubicBezTo>
                  <a:cubicBezTo>
                    <a:pt x="102" y="37"/>
                    <a:pt x="102" y="37"/>
                    <a:pt x="102" y="37"/>
                  </a:cubicBezTo>
                  <a:cubicBezTo>
                    <a:pt x="102" y="37"/>
                    <a:pt x="102" y="37"/>
                    <a:pt x="105" y="37"/>
                  </a:cubicBezTo>
                  <a:cubicBezTo>
                    <a:pt x="102" y="37"/>
                    <a:pt x="102" y="37"/>
                    <a:pt x="102" y="37"/>
                  </a:cubicBezTo>
                  <a:cubicBezTo>
                    <a:pt x="105" y="37"/>
                    <a:pt x="105" y="37"/>
                    <a:pt x="105" y="37"/>
                  </a:cubicBezTo>
                  <a:cubicBezTo>
                    <a:pt x="102" y="35"/>
                    <a:pt x="102" y="35"/>
                    <a:pt x="102" y="35"/>
                  </a:cubicBezTo>
                  <a:cubicBezTo>
                    <a:pt x="102" y="35"/>
                    <a:pt x="102" y="35"/>
                    <a:pt x="102" y="35"/>
                  </a:cubicBezTo>
                  <a:cubicBezTo>
                    <a:pt x="102" y="35"/>
                    <a:pt x="102" y="35"/>
                    <a:pt x="102" y="34"/>
                  </a:cubicBezTo>
                  <a:cubicBezTo>
                    <a:pt x="105" y="35"/>
                    <a:pt x="105" y="35"/>
                    <a:pt x="105" y="35"/>
                  </a:cubicBezTo>
                  <a:cubicBezTo>
                    <a:pt x="106" y="35"/>
                    <a:pt x="105" y="34"/>
                    <a:pt x="106" y="34"/>
                  </a:cubicBezTo>
                  <a:cubicBezTo>
                    <a:pt x="105" y="35"/>
                    <a:pt x="105" y="35"/>
                    <a:pt x="105" y="35"/>
                  </a:cubicBezTo>
                  <a:cubicBezTo>
                    <a:pt x="105" y="34"/>
                    <a:pt x="102" y="34"/>
                    <a:pt x="102" y="31"/>
                  </a:cubicBezTo>
                  <a:cubicBezTo>
                    <a:pt x="105" y="31"/>
                    <a:pt x="106" y="31"/>
                    <a:pt x="106" y="34"/>
                  </a:cubicBezTo>
                  <a:cubicBezTo>
                    <a:pt x="106" y="34"/>
                    <a:pt x="106" y="31"/>
                    <a:pt x="105" y="31"/>
                  </a:cubicBezTo>
                  <a:cubicBezTo>
                    <a:pt x="106" y="31"/>
                    <a:pt x="106" y="34"/>
                    <a:pt x="106" y="31"/>
                  </a:cubicBezTo>
                  <a:cubicBezTo>
                    <a:pt x="106" y="30"/>
                    <a:pt x="106" y="30"/>
                    <a:pt x="106" y="30"/>
                  </a:cubicBezTo>
                  <a:cubicBezTo>
                    <a:pt x="105" y="30"/>
                    <a:pt x="105" y="30"/>
                    <a:pt x="105" y="30"/>
                  </a:cubicBezTo>
                  <a:cubicBezTo>
                    <a:pt x="105" y="29"/>
                    <a:pt x="105" y="29"/>
                    <a:pt x="105" y="29"/>
                  </a:cubicBezTo>
                  <a:cubicBezTo>
                    <a:pt x="102" y="29"/>
                    <a:pt x="102" y="29"/>
                    <a:pt x="102" y="29"/>
                  </a:cubicBezTo>
                  <a:cubicBezTo>
                    <a:pt x="102" y="29"/>
                    <a:pt x="102" y="29"/>
                    <a:pt x="102" y="28"/>
                  </a:cubicBezTo>
                  <a:cubicBezTo>
                    <a:pt x="105" y="30"/>
                    <a:pt x="106" y="29"/>
                    <a:pt x="107" y="29"/>
                  </a:cubicBezTo>
                  <a:cubicBezTo>
                    <a:pt x="107" y="29"/>
                    <a:pt x="105" y="28"/>
                    <a:pt x="107" y="28"/>
                  </a:cubicBezTo>
                  <a:cubicBezTo>
                    <a:pt x="107" y="28"/>
                    <a:pt x="109" y="28"/>
                    <a:pt x="107" y="28"/>
                  </a:cubicBezTo>
                  <a:cubicBezTo>
                    <a:pt x="107" y="28"/>
                    <a:pt x="109" y="29"/>
                    <a:pt x="109" y="28"/>
                  </a:cubicBezTo>
                  <a:cubicBezTo>
                    <a:pt x="109" y="28"/>
                    <a:pt x="109" y="26"/>
                    <a:pt x="107" y="26"/>
                  </a:cubicBezTo>
                  <a:cubicBezTo>
                    <a:pt x="107" y="28"/>
                    <a:pt x="107" y="28"/>
                    <a:pt x="107" y="28"/>
                  </a:cubicBezTo>
                  <a:cubicBezTo>
                    <a:pt x="106" y="26"/>
                    <a:pt x="106" y="26"/>
                    <a:pt x="106" y="26"/>
                  </a:cubicBezTo>
                  <a:cubicBezTo>
                    <a:pt x="106" y="25"/>
                    <a:pt x="106" y="25"/>
                    <a:pt x="107" y="25"/>
                  </a:cubicBezTo>
                  <a:cubicBezTo>
                    <a:pt x="107" y="26"/>
                    <a:pt x="107" y="26"/>
                    <a:pt x="107" y="26"/>
                  </a:cubicBezTo>
                  <a:cubicBezTo>
                    <a:pt x="109" y="26"/>
                    <a:pt x="107" y="25"/>
                    <a:pt x="109" y="25"/>
                  </a:cubicBezTo>
                  <a:cubicBezTo>
                    <a:pt x="109" y="26"/>
                    <a:pt x="109" y="26"/>
                    <a:pt x="110" y="26"/>
                  </a:cubicBezTo>
                  <a:cubicBezTo>
                    <a:pt x="110" y="26"/>
                    <a:pt x="110" y="26"/>
                    <a:pt x="110" y="26"/>
                  </a:cubicBezTo>
                  <a:cubicBezTo>
                    <a:pt x="110" y="26"/>
                    <a:pt x="110" y="26"/>
                    <a:pt x="110" y="26"/>
                  </a:cubicBezTo>
                  <a:cubicBezTo>
                    <a:pt x="110" y="25"/>
                    <a:pt x="110" y="26"/>
                    <a:pt x="111" y="25"/>
                  </a:cubicBezTo>
                  <a:cubicBezTo>
                    <a:pt x="110" y="25"/>
                    <a:pt x="110" y="25"/>
                    <a:pt x="110" y="25"/>
                  </a:cubicBezTo>
                  <a:cubicBezTo>
                    <a:pt x="109" y="24"/>
                    <a:pt x="110" y="26"/>
                    <a:pt x="109" y="25"/>
                  </a:cubicBezTo>
                  <a:cubicBezTo>
                    <a:pt x="109" y="25"/>
                    <a:pt x="110" y="25"/>
                    <a:pt x="110" y="24"/>
                  </a:cubicBezTo>
                  <a:cubicBezTo>
                    <a:pt x="109" y="24"/>
                    <a:pt x="109" y="24"/>
                    <a:pt x="109" y="24"/>
                  </a:cubicBezTo>
                  <a:cubicBezTo>
                    <a:pt x="109" y="24"/>
                    <a:pt x="107" y="22"/>
                    <a:pt x="109" y="22"/>
                  </a:cubicBezTo>
                  <a:cubicBezTo>
                    <a:pt x="110" y="22"/>
                    <a:pt x="110" y="22"/>
                    <a:pt x="110" y="24"/>
                  </a:cubicBezTo>
                  <a:cubicBezTo>
                    <a:pt x="110" y="22"/>
                    <a:pt x="111" y="22"/>
                    <a:pt x="111" y="22"/>
                  </a:cubicBezTo>
                  <a:cubicBezTo>
                    <a:pt x="110" y="21"/>
                    <a:pt x="113" y="21"/>
                    <a:pt x="111" y="21"/>
                  </a:cubicBezTo>
                  <a:cubicBezTo>
                    <a:pt x="110" y="22"/>
                    <a:pt x="110" y="22"/>
                    <a:pt x="110" y="22"/>
                  </a:cubicBezTo>
                  <a:cubicBezTo>
                    <a:pt x="109" y="21"/>
                    <a:pt x="109" y="24"/>
                    <a:pt x="107" y="22"/>
                  </a:cubicBezTo>
                  <a:cubicBezTo>
                    <a:pt x="109" y="22"/>
                    <a:pt x="107" y="21"/>
                    <a:pt x="106" y="21"/>
                  </a:cubicBezTo>
                  <a:cubicBezTo>
                    <a:pt x="107" y="21"/>
                    <a:pt x="107" y="21"/>
                    <a:pt x="107" y="21"/>
                  </a:cubicBezTo>
                  <a:cubicBezTo>
                    <a:pt x="107" y="21"/>
                    <a:pt x="107" y="21"/>
                    <a:pt x="109" y="21"/>
                  </a:cubicBezTo>
                  <a:cubicBezTo>
                    <a:pt x="110" y="20"/>
                    <a:pt x="110" y="20"/>
                    <a:pt x="110" y="20"/>
                  </a:cubicBezTo>
                  <a:cubicBezTo>
                    <a:pt x="110" y="20"/>
                    <a:pt x="110" y="20"/>
                    <a:pt x="109" y="20"/>
                  </a:cubicBezTo>
                  <a:cubicBezTo>
                    <a:pt x="110" y="17"/>
                    <a:pt x="110" y="17"/>
                    <a:pt x="111" y="16"/>
                  </a:cubicBezTo>
                  <a:cubicBezTo>
                    <a:pt x="111" y="17"/>
                    <a:pt x="111" y="15"/>
                    <a:pt x="113" y="16"/>
                  </a:cubicBezTo>
                  <a:cubicBezTo>
                    <a:pt x="113" y="16"/>
                    <a:pt x="113" y="17"/>
                    <a:pt x="114" y="17"/>
                  </a:cubicBezTo>
                  <a:cubicBezTo>
                    <a:pt x="113" y="17"/>
                    <a:pt x="113" y="17"/>
                    <a:pt x="113" y="17"/>
                  </a:cubicBezTo>
                  <a:cubicBezTo>
                    <a:pt x="114" y="17"/>
                    <a:pt x="113" y="16"/>
                    <a:pt x="113" y="16"/>
                  </a:cubicBezTo>
                  <a:cubicBezTo>
                    <a:pt x="113" y="17"/>
                    <a:pt x="111" y="16"/>
                    <a:pt x="111" y="15"/>
                  </a:cubicBezTo>
                  <a:cubicBezTo>
                    <a:pt x="110" y="15"/>
                    <a:pt x="110" y="15"/>
                    <a:pt x="110" y="15"/>
                  </a:cubicBezTo>
                  <a:cubicBezTo>
                    <a:pt x="111" y="13"/>
                    <a:pt x="113" y="13"/>
                    <a:pt x="113" y="13"/>
                  </a:cubicBezTo>
                  <a:cubicBezTo>
                    <a:pt x="113" y="12"/>
                    <a:pt x="114" y="11"/>
                    <a:pt x="114" y="9"/>
                  </a:cubicBezTo>
                  <a:cubicBezTo>
                    <a:pt x="114" y="9"/>
                    <a:pt x="113" y="9"/>
                    <a:pt x="113" y="8"/>
                  </a:cubicBezTo>
                  <a:cubicBezTo>
                    <a:pt x="114" y="8"/>
                    <a:pt x="114" y="9"/>
                    <a:pt x="114" y="8"/>
                  </a:cubicBezTo>
                  <a:cubicBezTo>
                    <a:pt x="114" y="8"/>
                    <a:pt x="114" y="8"/>
                    <a:pt x="114" y="8"/>
                  </a:cubicBezTo>
                  <a:cubicBezTo>
                    <a:pt x="114" y="8"/>
                    <a:pt x="114" y="7"/>
                    <a:pt x="115" y="7"/>
                  </a:cubicBezTo>
                  <a:cubicBezTo>
                    <a:pt x="114" y="7"/>
                    <a:pt x="114" y="7"/>
                    <a:pt x="114" y="7"/>
                  </a:cubicBezTo>
                  <a:cubicBezTo>
                    <a:pt x="114" y="7"/>
                    <a:pt x="114" y="7"/>
                    <a:pt x="115" y="7"/>
                  </a:cubicBezTo>
                  <a:cubicBezTo>
                    <a:pt x="114" y="7"/>
                    <a:pt x="114" y="7"/>
                    <a:pt x="114" y="7"/>
                  </a:cubicBezTo>
                  <a:cubicBezTo>
                    <a:pt x="114" y="4"/>
                    <a:pt x="114" y="4"/>
                    <a:pt x="115" y="4"/>
                  </a:cubicBezTo>
                  <a:cubicBezTo>
                    <a:pt x="115" y="4"/>
                    <a:pt x="115" y="4"/>
                    <a:pt x="115" y="4"/>
                  </a:cubicBezTo>
                  <a:cubicBezTo>
                    <a:pt x="117" y="4"/>
                    <a:pt x="115" y="3"/>
                    <a:pt x="117" y="3"/>
                  </a:cubicBezTo>
                  <a:cubicBezTo>
                    <a:pt x="115" y="1"/>
                    <a:pt x="115" y="1"/>
                    <a:pt x="115" y="1"/>
                  </a:cubicBezTo>
                  <a:cubicBezTo>
                    <a:pt x="117" y="1"/>
                    <a:pt x="117" y="1"/>
                    <a:pt x="117" y="1"/>
                  </a:cubicBezTo>
                  <a:cubicBezTo>
                    <a:pt x="115" y="1"/>
                    <a:pt x="115" y="0"/>
                    <a:pt x="117" y="0"/>
                  </a:cubicBezTo>
                  <a:cubicBezTo>
                    <a:pt x="114" y="1"/>
                    <a:pt x="114" y="1"/>
                    <a:pt x="114" y="1"/>
                  </a:cubicBezTo>
                  <a:cubicBezTo>
                    <a:pt x="115" y="1"/>
                    <a:pt x="115" y="1"/>
                    <a:pt x="115" y="1"/>
                  </a:cubicBezTo>
                  <a:cubicBezTo>
                    <a:pt x="117" y="3"/>
                    <a:pt x="115" y="3"/>
                    <a:pt x="115" y="3"/>
                  </a:cubicBezTo>
                  <a:cubicBezTo>
                    <a:pt x="115" y="3"/>
                    <a:pt x="115" y="3"/>
                    <a:pt x="115" y="3"/>
                  </a:cubicBezTo>
                  <a:cubicBezTo>
                    <a:pt x="114" y="1"/>
                    <a:pt x="114" y="3"/>
                    <a:pt x="114" y="1"/>
                  </a:cubicBezTo>
                  <a:cubicBezTo>
                    <a:pt x="114" y="1"/>
                    <a:pt x="114" y="1"/>
                    <a:pt x="114" y="1"/>
                  </a:cubicBezTo>
                  <a:cubicBezTo>
                    <a:pt x="114" y="1"/>
                    <a:pt x="113" y="1"/>
                    <a:pt x="113" y="3"/>
                  </a:cubicBezTo>
                  <a:cubicBezTo>
                    <a:pt x="114" y="3"/>
                    <a:pt x="113" y="3"/>
                    <a:pt x="114" y="3"/>
                  </a:cubicBezTo>
                  <a:cubicBezTo>
                    <a:pt x="113" y="3"/>
                    <a:pt x="113" y="3"/>
                    <a:pt x="113" y="4"/>
                  </a:cubicBezTo>
                  <a:cubicBezTo>
                    <a:pt x="113" y="4"/>
                    <a:pt x="111" y="4"/>
                    <a:pt x="111" y="7"/>
                  </a:cubicBezTo>
                  <a:cubicBezTo>
                    <a:pt x="113" y="7"/>
                    <a:pt x="113" y="7"/>
                    <a:pt x="113" y="7"/>
                  </a:cubicBezTo>
                  <a:cubicBezTo>
                    <a:pt x="113" y="7"/>
                    <a:pt x="113" y="7"/>
                    <a:pt x="113" y="8"/>
                  </a:cubicBezTo>
                  <a:cubicBezTo>
                    <a:pt x="113" y="8"/>
                    <a:pt x="111" y="7"/>
                    <a:pt x="110" y="8"/>
                  </a:cubicBezTo>
                  <a:cubicBezTo>
                    <a:pt x="111" y="8"/>
                    <a:pt x="111" y="8"/>
                    <a:pt x="111" y="8"/>
                  </a:cubicBezTo>
                  <a:cubicBezTo>
                    <a:pt x="110" y="8"/>
                    <a:pt x="110" y="8"/>
                    <a:pt x="110" y="8"/>
                  </a:cubicBezTo>
                  <a:cubicBezTo>
                    <a:pt x="109" y="9"/>
                    <a:pt x="109" y="11"/>
                    <a:pt x="107" y="12"/>
                  </a:cubicBezTo>
                  <a:cubicBezTo>
                    <a:pt x="109" y="12"/>
                    <a:pt x="109" y="12"/>
                    <a:pt x="109" y="12"/>
                  </a:cubicBezTo>
                  <a:cubicBezTo>
                    <a:pt x="107" y="12"/>
                    <a:pt x="107" y="13"/>
                    <a:pt x="106" y="13"/>
                  </a:cubicBezTo>
                  <a:cubicBezTo>
                    <a:pt x="106" y="15"/>
                    <a:pt x="105" y="16"/>
                    <a:pt x="105" y="17"/>
                  </a:cubicBezTo>
                  <a:cubicBezTo>
                    <a:pt x="102" y="20"/>
                    <a:pt x="101" y="21"/>
                    <a:pt x="100" y="24"/>
                  </a:cubicBezTo>
                  <a:cubicBezTo>
                    <a:pt x="101" y="24"/>
                    <a:pt x="101" y="24"/>
                    <a:pt x="101" y="24"/>
                  </a:cubicBezTo>
                  <a:cubicBezTo>
                    <a:pt x="100" y="24"/>
                    <a:pt x="101" y="24"/>
                    <a:pt x="101" y="25"/>
                  </a:cubicBezTo>
                  <a:cubicBezTo>
                    <a:pt x="101" y="24"/>
                    <a:pt x="100" y="25"/>
                    <a:pt x="100" y="24"/>
                  </a:cubicBezTo>
                  <a:cubicBezTo>
                    <a:pt x="100" y="25"/>
                    <a:pt x="98" y="26"/>
                    <a:pt x="97" y="26"/>
                  </a:cubicBezTo>
                  <a:cubicBezTo>
                    <a:pt x="97" y="28"/>
                    <a:pt x="97" y="28"/>
                    <a:pt x="97" y="28"/>
                  </a:cubicBezTo>
                  <a:cubicBezTo>
                    <a:pt x="96" y="28"/>
                    <a:pt x="96" y="29"/>
                    <a:pt x="96" y="30"/>
                  </a:cubicBezTo>
                  <a:cubicBezTo>
                    <a:pt x="96" y="30"/>
                    <a:pt x="97" y="30"/>
                    <a:pt x="96" y="30"/>
                  </a:cubicBezTo>
                  <a:cubicBezTo>
                    <a:pt x="94" y="31"/>
                    <a:pt x="94" y="31"/>
                    <a:pt x="94" y="31"/>
                  </a:cubicBezTo>
                  <a:cubicBezTo>
                    <a:pt x="93" y="34"/>
                    <a:pt x="93" y="34"/>
                    <a:pt x="93" y="35"/>
                  </a:cubicBezTo>
                  <a:cubicBezTo>
                    <a:pt x="89" y="37"/>
                    <a:pt x="89" y="39"/>
                    <a:pt x="87" y="41"/>
                  </a:cubicBezTo>
                  <a:cubicBezTo>
                    <a:pt x="88" y="42"/>
                    <a:pt x="88" y="42"/>
                    <a:pt x="88" y="42"/>
                  </a:cubicBezTo>
                  <a:cubicBezTo>
                    <a:pt x="85" y="43"/>
                    <a:pt x="84" y="48"/>
                    <a:pt x="83" y="50"/>
                  </a:cubicBezTo>
                  <a:cubicBezTo>
                    <a:pt x="84" y="50"/>
                    <a:pt x="84" y="50"/>
                    <a:pt x="84" y="50"/>
                  </a:cubicBezTo>
                  <a:cubicBezTo>
                    <a:pt x="84" y="51"/>
                    <a:pt x="83" y="51"/>
                    <a:pt x="83" y="50"/>
                  </a:cubicBezTo>
                  <a:cubicBezTo>
                    <a:pt x="83" y="51"/>
                    <a:pt x="81" y="51"/>
                    <a:pt x="81" y="52"/>
                  </a:cubicBezTo>
                  <a:cubicBezTo>
                    <a:pt x="81" y="54"/>
                    <a:pt x="80" y="52"/>
                    <a:pt x="80" y="54"/>
                  </a:cubicBezTo>
                  <a:cubicBezTo>
                    <a:pt x="80" y="55"/>
                    <a:pt x="79" y="55"/>
                    <a:pt x="79" y="56"/>
                  </a:cubicBezTo>
                  <a:cubicBezTo>
                    <a:pt x="79" y="56"/>
                    <a:pt x="79" y="56"/>
                    <a:pt x="79" y="56"/>
                  </a:cubicBezTo>
                  <a:cubicBezTo>
                    <a:pt x="79" y="56"/>
                    <a:pt x="80" y="56"/>
                    <a:pt x="79" y="56"/>
                  </a:cubicBezTo>
                  <a:cubicBezTo>
                    <a:pt x="79" y="56"/>
                    <a:pt x="79" y="57"/>
                    <a:pt x="76" y="56"/>
                  </a:cubicBezTo>
                  <a:cubicBezTo>
                    <a:pt x="76" y="59"/>
                    <a:pt x="74" y="59"/>
                    <a:pt x="75" y="63"/>
                  </a:cubicBezTo>
                  <a:cubicBezTo>
                    <a:pt x="74" y="61"/>
                    <a:pt x="74" y="63"/>
                    <a:pt x="74" y="63"/>
                  </a:cubicBezTo>
                  <a:cubicBezTo>
                    <a:pt x="74" y="63"/>
                    <a:pt x="74" y="65"/>
                    <a:pt x="72" y="65"/>
                  </a:cubicBezTo>
                  <a:cubicBezTo>
                    <a:pt x="72" y="65"/>
                    <a:pt x="72" y="65"/>
                    <a:pt x="72" y="65"/>
                  </a:cubicBezTo>
                  <a:cubicBezTo>
                    <a:pt x="72" y="65"/>
                    <a:pt x="72" y="65"/>
                    <a:pt x="72" y="65"/>
                  </a:cubicBezTo>
                  <a:cubicBezTo>
                    <a:pt x="70" y="67"/>
                    <a:pt x="71" y="69"/>
                    <a:pt x="70" y="70"/>
                  </a:cubicBezTo>
                  <a:cubicBezTo>
                    <a:pt x="67" y="74"/>
                    <a:pt x="66" y="78"/>
                    <a:pt x="63" y="80"/>
                  </a:cubicBezTo>
                  <a:cubicBezTo>
                    <a:pt x="63" y="81"/>
                    <a:pt x="63" y="81"/>
                    <a:pt x="63" y="81"/>
                  </a:cubicBezTo>
                  <a:cubicBezTo>
                    <a:pt x="62" y="81"/>
                    <a:pt x="63" y="84"/>
                    <a:pt x="60" y="82"/>
                  </a:cubicBezTo>
                  <a:cubicBezTo>
                    <a:pt x="60" y="84"/>
                    <a:pt x="60" y="84"/>
                    <a:pt x="60" y="84"/>
                  </a:cubicBezTo>
                  <a:cubicBezTo>
                    <a:pt x="60" y="84"/>
                    <a:pt x="60" y="86"/>
                    <a:pt x="59" y="86"/>
                  </a:cubicBezTo>
                  <a:cubicBezTo>
                    <a:pt x="59" y="86"/>
                    <a:pt x="59" y="86"/>
                    <a:pt x="59" y="86"/>
                  </a:cubicBezTo>
                  <a:cubicBezTo>
                    <a:pt x="59" y="89"/>
                    <a:pt x="58" y="90"/>
                    <a:pt x="58" y="91"/>
                  </a:cubicBezTo>
                  <a:cubicBezTo>
                    <a:pt x="58" y="91"/>
                    <a:pt x="58" y="91"/>
                    <a:pt x="59" y="91"/>
                  </a:cubicBezTo>
                  <a:cubicBezTo>
                    <a:pt x="59" y="91"/>
                    <a:pt x="57" y="91"/>
                    <a:pt x="58" y="93"/>
                  </a:cubicBezTo>
                  <a:cubicBezTo>
                    <a:pt x="58" y="93"/>
                    <a:pt x="58" y="93"/>
                    <a:pt x="58" y="91"/>
                  </a:cubicBezTo>
                  <a:cubicBezTo>
                    <a:pt x="57" y="95"/>
                    <a:pt x="54" y="97"/>
                    <a:pt x="53" y="99"/>
                  </a:cubicBezTo>
                  <a:cubicBezTo>
                    <a:pt x="53" y="103"/>
                    <a:pt x="54" y="102"/>
                    <a:pt x="53" y="103"/>
                  </a:cubicBezTo>
                  <a:cubicBezTo>
                    <a:pt x="53" y="103"/>
                    <a:pt x="53" y="102"/>
                    <a:pt x="53" y="103"/>
                  </a:cubicBezTo>
                  <a:cubicBezTo>
                    <a:pt x="51" y="103"/>
                    <a:pt x="54" y="104"/>
                    <a:pt x="53" y="104"/>
                  </a:cubicBezTo>
                  <a:cubicBezTo>
                    <a:pt x="51" y="103"/>
                    <a:pt x="51" y="104"/>
                    <a:pt x="51" y="104"/>
                  </a:cubicBezTo>
                  <a:cubicBezTo>
                    <a:pt x="51" y="106"/>
                    <a:pt x="51" y="106"/>
                    <a:pt x="51" y="107"/>
                  </a:cubicBezTo>
                  <a:cubicBezTo>
                    <a:pt x="51" y="107"/>
                    <a:pt x="51" y="107"/>
                    <a:pt x="51" y="107"/>
                  </a:cubicBezTo>
                  <a:cubicBezTo>
                    <a:pt x="49" y="107"/>
                    <a:pt x="49" y="108"/>
                    <a:pt x="46" y="108"/>
                  </a:cubicBezTo>
                  <a:cubicBezTo>
                    <a:pt x="42" y="113"/>
                    <a:pt x="40" y="120"/>
                    <a:pt x="34" y="125"/>
                  </a:cubicBezTo>
                  <a:cubicBezTo>
                    <a:pt x="32" y="132"/>
                    <a:pt x="28" y="137"/>
                    <a:pt x="25" y="143"/>
                  </a:cubicBezTo>
                  <a:cubicBezTo>
                    <a:pt x="25" y="146"/>
                    <a:pt x="25" y="146"/>
                    <a:pt x="23" y="147"/>
                  </a:cubicBezTo>
                  <a:cubicBezTo>
                    <a:pt x="25" y="147"/>
                    <a:pt x="25" y="147"/>
                    <a:pt x="25" y="147"/>
                  </a:cubicBezTo>
                  <a:cubicBezTo>
                    <a:pt x="23" y="147"/>
                    <a:pt x="23" y="149"/>
                    <a:pt x="21" y="147"/>
                  </a:cubicBezTo>
                  <a:cubicBezTo>
                    <a:pt x="21" y="150"/>
                    <a:pt x="20" y="151"/>
                    <a:pt x="19" y="154"/>
                  </a:cubicBezTo>
                  <a:cubicBezTo>
                    <a:pt x="19" y="154"/>
                    <a:pt x="20" y="154"/>
                    <a:pt x="19" y="154"/>
                  </a:cubicBezTo>
                  <a:cubicBezTo>
                    <a:pt x="19" y="154"/>
                    <a:pt x="19" y="154"/>
                    <a:pt x="19" y="154"/>
                  </a:cubicBezTo>
                  <a:cubicBezTo>
                    <a:pt x="19" y="154"/>
                    <a:pt x="19" y="154"/>
                    <a:pt x="19" y="154"/>
                  </a:cubicBezTo>
                  <a:cubicBezTo>
                    <a:pt x="19" y="156"/>
                    <a:pt x="17" y="156"/>
                    <a:pt x="17" y="154"/>
                  </a:cubicBezTo>
                  <a:cubicBezTo>
                    <a:pt x="14" y="160"/>
                    <a:pt x="12" y="167"/>
                    <a:pt x="8" y="172"/>
                  </a:cubicBezTo>
                  <a:cubicBezTo>
                    <a:pt x="8" y="173"/>
                    <a:pt x="7" y="176"/>
                    <a:pt x="6" y="176"/>
                  </a:cubicBezTo>
                  <a:cubicBezTo>
                    <a:pt x="4" y="181"/>
                    <a:pt x="3" y="186"/>
                    <a:pt x="0" y="190"/>
                  </a:cubicBezTo>
                  <a:cubicBezTo>
                    <a:pt x="0" y="190"/>
                    <a:pt x="3" y="190"/>
                    <a:pt x="4" y="18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 name="Google Shape;371;p199"/>
            <p:cNvSpPr/>
            <p:nvPr/>
          </p:nvSpPr>
          <p:spPr>
            <a:xfrm>
              <a:off x="4253" y="1766"/>
              <a:ext cx="274" cy="449"/>
            </a:xfrm>
            <a:custGeom>
              <a:avLst/>
              <a:gdLst/>
              <a:ahLst/>
              <a:cxnLst/>
              <a:rect l="l" t="t" r="r" b="b"/>
              <a:pathLst>
                <a:path w="116" h="190" extrusionOk="0">
                  <a:moveTo>
                    <a:pt x="4" y="189"/>
                  </a:moveTo>
                  <a:cubicBezTo>
                    <a:pt x="6" y="189"/>
                    <a:pt x="6" y="184"/>
                    <a:pt x="10" y="183"/>
                  </a:cubicBezTo>
                  <a:cubicBezTo>
                    <a:pt x="10" y="181"/>
                    <a:pt x="9" y="181"/>
                    <a:pt x="10" y="181"/>
                  </a:cubicBezTo>
                  <a:cubicBezTo>
                    <a:pt x="13" y="180"/>
                    <a:pt x="14" y="176"/>
                    <a:pt x="14" y="172"/>
                  </a:cubicBezTo>
                  <a:cubicBezTo>
                    <a:pt x="14" y="172"/>
                    <a:pt x="14" y="172"/>
                    <a:pt x="14" y="172"/>
                  </a:cubicBezTo>
                  <a:cubicBezTo>
                    <a:pt x="14" y="172"/>
                    <a:pt x="16" y="172"/>
                    <a:pt x="16" y="170"/>
                  </a:cubicBezTo>
                  <a:cubicBezTo>
                    <a:pt x="16" y="170"/>
                    <a:pt x="16" y="170"/>
                    <a:pt x="14" y="170"/>
                  </a:cubicBezTo>
                  <a:cubicBezTo>
                    <a:pt x="16" y="170"/>
                    <a:pt x="16" y="168"/>
                    <a:pt x="17" y="168"/>
                  </a:cubicBezTo>
                  <a:cubicBezTo>
                    <a:pt x="16" y="168"/>
                    <a:pt x="16" y="168"/>
                    <a:pt x="16" y="167"/>
                  </a:cubicBezTo>
                  <a:cubicBezTo>
                    <a:pt x="17" y="168"/>
                    <a:pt x="17" y="168"/>
                    <a:pt x="17" y="168"/>
                  </a:cubicBezTo>
                  <a:cubicBezTo>
                    <a:pt x="18" y="168"/>
                    <a:pt x="17" y="166"/>
                    <a:pt x="19" y="164"/>
                  </a:cubicBezTo>
                  <a:cubicBezTo>
                    <a:pt x="18" y="164"/>
                    <a:pt x="18" y="164"/>
                    <a:pt x="18" y="164"/>
                  </a:cubicBezTo>
                  <a:cubicBezTo>
                    <a:pt x="21" y="163"/>
                    <a:pt x="22" y="160"/>
                    <a:pt x="25" y="159"/>
                  </a:cubicBezTo>
                  <a:cubicBezTo>
                    <a:pt x="25" y="159"/>
                    <a:pt x="22" y="159"/>
                    <a:pt x="22" y="157"/>
                  </a:cubicBezTo>
                  <a:cubicBezTo>
                    <a:pt x="25" y="159"/>
                    <a:pt x="25" y="157"/>
                    <a:pt x="26" y="157"/>
                  </a:cubicBezTo>
                  <a:cubicBezTo>
                    <a:pt x="25" y="155"/>
                    <a:pt x="27" y="157"/>
                    <a:pt x="27" y="155"/>
                  </a:cubicBezTo>
                  <a:cubicBezTo>
                    <a:pt x="27" y="155"/>
                    <a:pt x="27" y="155"/>
                    <a:pt x="27" y="155"/>
                  </a:cubicBezTo>
                  <a:cubicBezTo>
                    <a:pt x="27" y="155"/>
                    <a:pt x="26" y="154"/>
                    <a:pt x="27" y="154"/>
                  </a:cubicBezTo>
                  <a:cubicBezTo>
                    <a:pt x="27" y="154"/>
                    <a:pt x="27" y="154"/>
                    <a:pt x="27" y="154"/>
                  </a:cubicBezTo>
                  <a:cubicBezTo>
                    <a:pt x="29" y="154"/>
                    <a:pt x="27"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1" y="147"/>
                    <a:pt x="33" y="145"/>
                    <a:pt x="34" y="141"/>
                  </a:cubicBezTo>
                  <a:cubicBezTo>
                    <a:pt x="34" y="140"/>
                    <a:pt x="34" y="140"/>
                    <a:pt x="34" y="140"/>
                  </a:cubicBezTo>
                  <a:cubicBezTo>
                    <a:pt x="34" y="140"/>
                    <a:pt x="34" y="138"/>
                    <a:pt x="35" y="138"/>
                  </a:cubicBezTo>
                  <a:cubicBezTo>
                    <a:pt x="35" y="140"/>
                    <a:pt x="35" y="138"/>
                    <a:pt x="35" y="138"/>
                  </a:cubicBezTo>
                  <a:cubicBezTo>
                    <a:pt x="35" y="137"/>
                    <a:pt x="36" y="138"/>
                    <a:pt x="36" y="137"/>
                  </a:cubicBezTo>
                  <a:cubicBezTo>
                    <a:pt x="35" y="137"/>
                    <a:pt x="35" y="137"/>
                    <a:pt x="35" y="137"/>
                  </a:cubicBezTo>
                  <a:cubicBezTo>
                    <a:pt x="35" y="137"/>
                    <a:pt x="36" y="137"/>
                    <a:pt x="36" y="136"/>
                  </a:cubicBezTo>
                  <a:cubicBezTo>
                    <a:pt x="36" y="136"/>
                    <a:pt x="36" y="136"/>
                    <a:pt x="36" y="136"/>
                  </a:cubicBezTo>
                  <a:cubicBezTo>
                    <a:pt x="36" y="136"/>
                    <a:pt x="36" y="134"/>
                    <a:pt x="39" y="134"/>
                  </a:cubicBezTo>
                  <a:cubicBezTo>
                    <a:pt x="36" y="134"/>
                    <a:pt x="36" y="134"/>
                    <a:pt x="36" y="134"/>
                  </a:cubicBezTo>
                  <a:cubicBezTo>
                    <a:pt x="36" y="133"/>
                    <a:pt x="39" y="134"/>
                    <a:pt x="39" y="134"/>
                  </a:cubicBezTo>
                  <a:cubicBezTo>
                    <a:pt x="39" y="134"/>
                    <a:pt x="39" y="134"/>
                    <a:pt x="39" y="133"/>
                  </a:cubicBezTo>
                  <a:cubicBezTo>
                    <a:pt x="40" y="133"/>
                    <a:pt x="40" y="132"/>
                    <a:pt x="40" y="132"/>
                  </a:cubicBezTo>
                  <a:cubicBezTo>
                    <a:pt x="40" y="132"/>
                    <a:pt x="40" y="132"/>
                    <a:pt x="40" y="132"/>
                  </a:cubicBezTo>
                  <a:cubicBezTo>
                    <a:pt x="42" y="129"/>
                    <a:pt x="42" y="129"/>
                    <a:pt x="43" y="128"/>
                  </a:cubicBezTo>
                  <a:cubicBezTo>
                    <a:pt x="42" y="128"/>
                    <a:pt x="42" y="128"/>
                    <a:pt x="42" y="127"/>
                  </a:cubicBezTo>
                  <a:cubicBezTo>
                    <a:pt x="43" y="128"/>
                    <a:pt x="43" y="125"/>
                    <a:pt x="44" y="127"/>
                  </a:cubicBezTo>
                  <a:cubicBezTo>
                    <a:pt x="44" y="127"/>
                    <a:pt x="44" y="125"/>
                    <a:pt x="44" y="124"/>
                  </a:cubicBezTo>
                  <a:cubicBezTo>
                    <a:pt x="44" y="124"/>
                    <a:pt x="44" y="124"/>
                    <a:pt x="43" y="124"/>
                  </a:cubicBezTo>
                  <a:cubicBezTo>
                    <a:pt x="43" y="123"/>
                    <a:pt x="43" y="123"/>
                    <a:pt x="43" y="123"/>
                  </a:cubicBezTo>
                  <a:cubicBezTo>
                    <a:pt x="43" y="123"/>
                    <a:pt x="43" y="124"/>
                    <a:pt x="43" y="123"/>
                  </a:cubicBezTo>
                  <a:cubicBezTo>
                    <a:pt x="43" y="123"/>
                    <a:pt x="43" y="123"/>
                    <a:pt x="43" y="123"/>
                  </a:cubicBezTo>
                  <a:cubicBezTo>
                    <a:pt x="44" y="121"/>
                    <a:pt x="46" y="123"/>
                    <a:pt x="47" y="121"/>
                  </a:cubicBezTo>
                  <a:cubicBezTo>
                    <a:pt x="46" y="121"/>
                    <a:pt x="46" y="120"/>
                    <a:pt x="46" y="120"/>
                  </a:cubicBezTo>
                  <a:cubicBezTo>
                    <a:pt x="48" y="120"/>
                    <a:pt x="48" y="120"/>
                    <a:pt x="48" y="120"/>
                  </a:cubicBezTo>
                  <a:cubicBezTo>
                    <a:pt x="48" y="120"/>
                    <a:pt x="47" y="120"/>
                    <a:pt x="48" y="120"/>
                  </a:cubicBezTo>
                  <a:cubicBezTo>
                    <a:pt x="48" y="120"/>
                    <a:pt x="48" y="120"/>
                    <a:pt x="48" y="120"/>
                  </a:cubicBezTo>
                  <a:cubicBezTo>
                    <a:pt x="48" y="120"/>
                    <a:pt x="49" y="119"/>
                    <a:pt x="48" y="119"/>
                  </a:cubicBezTo>
                  <a:cubicBezTo>
                    <a:pt x="48" y="117"/>
                    <a:pt x="48" y="119"/>
                    <a:pt x="48" y="117"/>
                  </a:cubicBezTo>
                  <a:cubicBezTo>
                    <a:pt x="48" y="117"/>
                    <a:pt x="48" y="117"/>
                    <a:pt x="48" y="117"/>
                  </a:cubicBezTo>
                  <a:cubicBezTo>
                    <a:pt x="48" y="117"/>
                    <a:pt x="48" y="117"/>
                    <a:pt x="48" y="117"/>
                  </a:cubicBezTo>
                  <a:cubicBezTo>
                    <a:pt x="48" y="115"/>
                    <a:pt x="49" y="115"/>
                    <a:pt x="49" y="117"/>
                  </a:cubicBezTo>
                  <a:cubicBezTo>
                    <a:pt x="49" y="117"/>
                    <a:pt x="49" y="115"/>
                    <a:pt x="49" y="117"/>
                  </a:cubicBezTo>
                  <a:cubicBezTo>
                    <a:pt x="51" y="117"/>
                    <a:pt x="51" y="115"/>
                    <a:pt x="51" y="115"/>
                  </a:cubicBezTo>
                  <a:cubicBezTo>
                    <a:pt x="51" y="115"/>
                    <a:pt x="51" y="115"/>
                    <a:pt x="51" y="115"/>
                  </a:cubicBezTo>
                  <a:cubicBezTo>
                    <a:pt x="51" y="115"/>
                    <a:pt x="52" y="113"/>
                    <a:pt x="55" y="113"/>
                  </a:cubicBezTo>
                  <a:cubicBezTo>
                    <a:pt x="52" y="113"/>
                    <a:pt x="52" y="113"/>
                    <a:pt x="52" y="113"/>
                  </a:cubicBezTo>
                  <a:cubicBezTo>
                    <a:pt x="52" y="112"/>
                    <a:pt x="56" y="112"/>
                    <a:pt x="55" y="111"/>
                  </a:cubicBezTo>
                  <a:cubicBezTo>
                    <a:pt x="56" y="111"/>
                    <a:pt x="56" y="111"/>
                    <a:pt x="56" y="111"/>
                  </a:cubicBezTo>
                  <a:cubicBezTo>
                    <a:pt x="56" y="110"/>
                    <a:pt x="55" y="110"/>
                    <a:pt x="56" y="110"/>
                  </a:cubicBezTo>
                  <a:cubicBezTo>
                    <a:pt x="55" y="110"/>
                    <a:pt x="56" y="110"/>
                    <a:pt x="56" y="110"/>
                  </a:cubicBezTo>
                  <a:cubicBezTo>
                    <a:pt x="56" y="110"/>
                    <a:pt x="56" y="108"/>
                    <a:pt x="56" y="110"/>
                  </a:cubicBezTo>
                  <a:cubicBezTo>
                    <a:pt x="56" y="108"/>
                    <a:pt x="59" y="107"/>
                    <a:pt x="59" y="106"/>
                  </a:cubicBezTo>
                  <a:cubicBezTo>
                    <a:pt x="60" y="106"/>
                    <a:pt x="60" y="106"/>
                    <a:pt x="60" y="106"/>
                  </a:cubicBezTo>
                  <a:cubicBezTo>
                    <a:pt x="59" y="106"/>
                    <a:pt x="59" y="106"/>
                    <a:pt x="59" y="106"/>
                  </a:cubicBezTo>
                  <a:cubicBezTo>
                    <a:pt x="59" y="106"/>
                    <a:pt x="60" y="104"/>
                    <a:pt x="59" y="104"/>
                  </a:cubicBezTo>
                  <a:cubicBezTo>
                    <a:pt x="60" y="104"/>
                    <a:pt x="57" y="106"/>
                    <a:pt x="59" y="106"/>
                  </a:cubicBezTo>
                  <a:cubicBezTo>
                    <a:pt x="57" y="106"/>
                    <a:pt x="60" y="106"/>
                    <a:pt x="59" y="104"/>
                  </a:cubicBezTo>
                  <a:cubicBezTo>
                    <a:pt x="59" y="104"/>
                    <a:pt x="60" y="104"/>
                    <a:pt x="60" y="102"/>
                  </a:cubicBezTo>
                  <a:cubicBezTo>
                    <a:pt x="60" y="104"/>
                    <a:pt x="59" y="102"/>
                    <a:pt x="59" y="102"/>
                  </a:cubicBezTo>
                  <a:cubicBezTo>
                    <a:pt x="60" y="102"/>
                    <a:pt x="59" y="102"/>
                    <a:pt x="60" y="102"/>
                  </a:cubicBezTo>
                  <a:cubicBezTo>
                    <a:pt x="60" y="102"/>
                    <a:pt x="60" y="102"/>
                    <a:pt x="60" y="102"/>
                  </a:cubicBezTo>
                  <a:cubicBezTo>
                    <a:pt x="61" y="102"/>
                    <a:pt x="60" y="100"/>
                    <a:pt x="61" y="102"/>
                  </a:cubicBezTo>
                  <a:cubicBezTo>
                    <a:pt x="60" y="100"/>
                    <a:pt x="61" y="100"/>
                    <a:pt x="61" y="99"/>
                  </a:cubicBezTo>
                  <a:cubicBezTo>
                    <a:pt x="60" y="99"/>
                    <a:pt x="60" y="99"/>
                    <a:pt x="60" y="99"/>
                  </a:cubicBezTo>
                  <a:cubicBezTo>
                    <a:pt x="61" y="99"/>
                    <a:pt x="61" y="99"/>
                    <a:pt x="61" y="99"/>
                  </a:cubicBezTo>
                  <a:cubicBezTo>
                    <a:pt x="61" y="99"/>
                    <a:pt x="61" y="99"/>
                    <a:pt x="61" y="99"/>
                  </a:cubicBezTo>
                  <a:cubicBezTo>
                    <a:pt x="63" y="99"/>
                    <a:pt x="61" y="98"/>
                    <a:pt x="63" y="99"/>
                  </a:cubicBezTo>
                  <a:cubicBezTo>
                    <a:pt x="63" y="98"/>
                    <a:pt x="64" y="96"/>
                    <a:pt x="63" y="96"/>
                  </a:cubicBezTo>
                  <a:cubicBezTo>
                    <a:pt x="64" y="96"/>
                    <a:pt x="64" y="95"/>
                    <a:pt x="64" y="95"/>
                  </a:cubicBezTo>
                  <a:cubicBezTo>
                    <a:pt x="64" y="95"/>
                    <a:pt x="64" y="95"/>
                    <a:pt x="64" y="95"/>
                  </a:cubicBezTo>
                  <a:cubicBezTo>
                    <a:pt x="64" y="94"/>
                    <a:pt x="64" y="95"/>
                    <a:pt x="64" y="94"/>
                  </a:cubicBezTo>
                  <a:cubicBezTo>
                    <a:pt x="64" y="94"/>
                    <a:pt x="64" y="94"/>
                    <a:pt x="64" y="93"/>
                  </a:cubicBezTo>
                  <a:cubicBezTo>
                    <a:pt x="65" y="93"/>
                    <a:pt x="65" y="93"/>
                    <a:pt x="65" y="93"/>
                  </a:cubicBezTo>
                  <a:cubicBezTo>
                    <a:pt x="65" y="93"/>
                    <a:pt x="66" y="93"/>
                    <a:pt x="66" y="91"/>
                  </a:cubicBezTo>
                  <a:cubicBezTo>
                    <a:pt x="65" y="91"/>
                    <a:pt x="65" y="91"/>
                    <a:pt x="65" y="91"/>
                  </a:cubicBezTo>
                  <a:cubicBezTo>
                    <a:pt x="64" y="90"/>
                    <a:pt x="66" y="90"/>
                    <a:pt x="66" y="90"/>
                  </a:cubicBezTo>
                  <a:cubicBezTo>
                    <a:pt x="69" y="90"/>
                    <a:pt x="69" y="90"/>
                    <a:pt x="69" y="90"/>
                  </a:cubicBezTo>
                  <a:cubicBezTo>
                    <a:pt x="66" y="90"/>
                    <a:pt x="70" y="90"/>
                    <a:pt x="69" y="87"/>
                  </a:cubicBezTo>
                  <a:cubicBezTo>
                    <a:pt x="69" y="87"/>
                    <a:pt x="69" y="87"/>
                    <a:pt x="70" y="87"/>
                  </a:cubicBezTo>
                  <a:cubicBezTo>
                    <a:pt x="70" y="86"/>
                    <a:pt x="72" y="85"/>
                    <a:pt x="70" y="83"/>
                  </a:cubicBezTo>
                  <a:cubicBezTo>
                    <a:pt x="70" y="83"/>
                    <a:pt x="72" y="82"/>
                    <a:pt x="72" y="83"/>
                  </a:cubicBezTo>
                  <a:cubicBezTo>
                    <a:pt x="72" y="83"/>
                    <a:pt x="70" y="83"/>
                    <a:pt x="72" y="83"/>
                  </a:cubicBezTo>
                  <a:cubicBezTo>
                    <a:pt x="72" y="83"/>
                    <a:pt x="72" y="83"/>
                    <a:pt x="72" y="83"/>
                  </a:cubicBezTo>
                  <a:cubicBezTo>
                    <a:pt x="72" y="83"/>
                    <a:pt x="72" y="82"/>
                    <a:pt x="70" y="82"/>
                  </a:cubicBezTo>
                  <a:cubicBezTo>
                    <a:pt x="70" y="81"/>
                    <a:pt x="73" y="82"/>
                    <a:pt x="73" y="81"/>
                  </a:cubicBezTo>
                  <a:cubicBezTo>
                    <a:pt x="73" y="81"/>
                    <a:pt x="73" y="81"/>
                    <a:pt x="73" y="81"/>
                  </a:cubicBezTo>
                  <a:cubicBezTo>
                    <a:pt x="74" y="81"/>
                    <a:pt x="74" y="81"/>
                    <a:pt x="74" y="81"/>
                  </a:cubicBezTo>
                  <a:cubicBezTo>
                    <a:pt x="74" y="80"/>
                    <a:pt x="73" y="80"/>
                    <a:pt x="73" y="80"/>
                  </a:cubicBezTo>
                  <a:cubicBezTo>
                    <a:pt x="73" y="78"/>
                    <a:pt x="73" y="78"/>
                    <a:pt x="73" y="78"/>
                  </a:cubicBezTo>
                  <a:cubicBezTo>
                    <a:pt x="73" y="78"/>
                    <a:pt x="73" y="78"/>
                    <a:pt x="73" y="78"/>
                  </a:cubicBezTo>
                  <a:cubicBezTo>
                    <a:pt x="73" y="78"/>
                    <a:pt x="73" y="78"/>
                    <a:pt x="74" y="78"/>
                  </a:cubicBezTo>
                  <a:cubicBezTo>
                    <a:pt x="73" y="78"/>
                    <a:pt x="73" y="78"/>
                    <a:pt x="73" y="78"/>
                  </a:cubicBezTo>
                  <a:cubicBezTo>
                    <a:pt x="74" y="77"/>
                    <a:pt x="74" y="77"/>
                    <a:pt x="74" y="77"/>
                  </a:cubicBezTo>
                  <a:cubicBezTo>
                    <a:pt x="74" y="78"/>
                    <a:pt x="74" y="78"/>
                    <a:pt x="74" y="78"/>
                  </a:cubicBezTo>
                  <a:cubicBezTo>
                    <a:pt x="74" y="78"/>
                    <a:pt x="74" y="78"/>
                    <a:pt x="76" y="78"/>
                  </a:cubicBezTo>
                  <a:cubicBezTo>
                    <a:pt x="74" y="77"/>
                    <a:pt x="76" y="77"/>
                    <a:pt x="76" y="77"/>
                  </a:cubicBezTo>
                  <a:cubicBezTo>
                    <a:pt x="76" y="77"/>
                    <a:pt x="76" y="77"/>
                    <a:pt x="76" y="77"/>
                  </a:cubicBezTo>
                  <a:cubicBezTo>
                    <a:pt x="76" y="77"/>
                    <a:pt x="77" y="74"/>
                    <a:pt x="76" y="74"/>
                  </a:cubicBezTo>
                  <a:cubicBezTo>
                    <a:pt x="76" y="77"/>
                    <a:pt x="76" y="77"/>
                    <a:pt x="76" y="77"/>
                  </a:cubicBezTo>
                  <a:cubicBezTo>
                    <a:pt x="76" y="74"/>
                    <a:pt x="74" y="74"/>
                    <a:pt x="76" y="74"/>
                  </a:cubicBezTo>
                  <a:cubicBezTo>
                    <a:pt x="76" y="74"/>
                    <a:pt x="77" y="77"/>
                    <a:pt x="77" y="74"/>
                  </a:cubicBezTo>
                  <a:cubicBezTo>
                    <a:pt x="76" y="74"/>
                    <a:pt x="76" y="74"/>
                    <a:pt x="76" y="74"/>
                  </a:cubicBezTo>
                  <a:cubicBezTo>
                    <a:pt x="76" y="73"/>
                    <a:pt x="76" y="73"/>
                    <a:pt x="76" y="73"/>
                  </a:cubicBezTo>
                  <a:cubicBezTo>
                    <a:pt x="77" y="74"/>
                    <a:pt x="77" y="74"/>
                    <a:pt x="77" y="74"/>
                  </a:cubicBezTo>
                  <a:cubicBezTo>
                    <a:pt x="76" y="73"/>
                    <a:pt x="76" y="73"/>
                    <a:pt x="76" y="73"/>
                  </a:cubicBezTo>
                  <a:cubicBezTo>
                    <a:pt x="77" y="74"/>
                    <a:pt x="77" y="73"/>
                    <a:pt x="78" y="73"/>
                  </a:cubicBezTo>
                  <a:cubicBezTo>
                    <a:pt x="78" y="73"/>
                    <a:pt x="77" y="72"/>
                    <a:pt x="78" y="72"/>
                  </a:cubicBezTo>
                  <a:cubicBezTo>
                    <a:pt x="78" y="72"/>
                    <a:pt x="78" y="72"/>
                    <a:pt x="78" y="72"/>
                  </a:cubicBezTo>
                  <a:cubicBezTo>
                    <a:pt x="77" y="72"/>
                    <a:pt x="78" y="70"/>
                    <a:pt x="78" y="70"/>
                  </a:cubicBezTo>
                  <a:cubicBezTo>
                    <a:pt x="78" y="70"/>
                    <a:pt x="78" y="70"/>
                    <a:pt x="78" y="70"/>
                  </a:cubicBezTo>
                  <a:cubicBezTo>
                    <a:pt x="78" y="70"/>
                    <a:pt x="78" y="70"/>
                    <a:pt x="80" y="70"/>
                  </a:cubicBezTo>
                  <a:cubicBezTo>
                    <a:pt x="80" y="69"/>
                    <a:pt x="77" y="69"/>
                    <a:pt x="78" y="69"/>
                  </a:cubicBezTo>
                  <a:cubicBezTo>
                    <a:pt x="78" y="68"/>
                    <a:pt x="80" y="69"/>
                    <a:pt x="80" y="69"/>
                  </a:cubicBezTo>
                  <a:cubicBezTo>
                    <a:pt x="80" y="68"/>
                    <a:pt x="83" y="68"/>
                    <a:pt x="81" y="66"/>
                  </a:cubicBezTo>
                  <a:cubicBezTo>
                    <a:pt x="83" y="66"/>
                    <a:pt x="83" y="66"/>
                    <a:pt x="83" y="66"/>
                  </a:cubicBezTo>
                  <a:cubicBezTo>
                    <a:pt x="83" y="65"/>
                    <a:pt x="86" y="64"/>
                    <a:pt x="85" y="63"/>
                  </a:cubicBezTo>
                  <a:cubicBezTo>
                    <a:pt x="85" y="63"/>
                    <a:pt x="85" y="60"/>
                    <a:pt x="83" y="60"/>
                  </a:cubicBezTo>
                  <a:cubicBezTo>
                    <a:pt x="85" y="60"/>
                    <a:pt x="83" y="60"/>
                    <a:pt x="85" y="60"/>
                  </a:cubicBezTo>
                  <a:cubicBezTo>
                    <a:pt x="85" y="63"/>
                    <a:pt x="85" y="63"/>
                    <a:pt x="85" y="63"/>
                  </a:cubicBezTo>
                  <a:cubicBezTo>
                    <a:pt x="86" y="60"/>
                    <a:pt x="87" y="60"/>
                    <a:pt x="86" y="59"/>
                  </a:cubicBezTo>
                  <a:cubicBezTo>
                    <a:pt x="87" y="59"/>
                    <a:pt x="87" y="59"/>
                    <a:pt x="87" y="59"/>
                  </a:cubicBezTo>
                  <a:cubicBezTo>
                    <a:pt x="86" y="59"/>
                    <a:pt x="86" y="57"/>
                    <a:pt x="87" y="57"/>
                  </a:cubicBezTo>
                  <a:cubicBezTo>
                    <a:pt x="87" y="57"/>
                    <a:pt x="87" y="57"/>
                    <a:pt x="87" y="57"/>
                  </a:cubicBezTo>
                  <a:cubicBezTo>
                    <a:pt x="87" y="57"/>
                    <a:pt x="87" y="57"/>
                    <a:pt x="87" y="57"/>
                  </a:cubicBezTo>
                  <a:cubicBezTo>
                    <a:pt x="89" y="57"/>
                    <a:pt x="89" y="57"/>
                    <a:pt x="89" y="57"/>
                  </a:cubicBezTo>
                  <a:cubicBezTo>
                    <a:pt x="87" y="57"/>
                    <a:pt x="87" y="56"/>
                    <a:pt x="87" y="56"/>
                  </a:cubicBezTo>
                  <a:cubicBezTo>
                    <a:pt x="89" y="56"/>
                    <a:pt x="90" y="56"/>
                    <a:pt x="89" y="56"/>
                  </a:cubicBezTo>
                  <a:cubicBezTo>
                    <a:pt x="89" y="55"/>
                    <a:pt x="89" y="55"/>
                    <a:pt x="89" y="55"/>
                  </a:cubicBezTo>
                  <a:cubicBezTo>
                    <a:pt x="90" y="55"/>
                    <a:pt x="90" y="55"/>
                    <a:pt x="90" y="55"/>
                  </a:cubicBezTo>
                  <a:cubicBezTo>
                    <a:pt x="90" y="53"/>
                    <a:pt x="90" y="53"/>
                    <a:pt x="89" y="52"/>
                  </a:cubicBezTo>
                  <a:cubicBezTo>
                    <a:pt x="91" y="52"/>
                    <a:pt x="93" y="50"/>
                    <a:pt x="94" y="47"/>
                  </a:cubicBezTo>
                  <a:cubicBezTo>
                    <a:pt x="94" y="47"/>
                    <a:pt x="94" y="47"/>
                    <a:pt x="94" y="47"/>
                  </a:cubicBezTo>
                  <a:cubicBezTo>
                    <a:pt x="94" y="47"/>
                    <a:pt x="94" y="47"/>
                    <a:pt x="94" y="47"/>
                  </a:cubicBezTo>
                  <a:cubicBezTo>
                    <a:pt x="94" y="47"/>
                    <a:pt x="94" y="46"/>
                    <a:pt x="93" y="46"/>
                  </a:cubicBezTo>
                  <a:cubicBezTo>
                    <a:pt x="94" y="46"/>
                    <a:pt x="94" y="46"/>
                    <a:pt x="94" y="46"/>
                  </a:cubicBezTo>
                  <a:cubicBezTo>
                    <a:pt x="95" y="46"/>
                    <a:pt x="94" y="46"/>
                    <a:pt x="95" y="46"/>
                  </a:cubicBezTo>
                  <a:cubicBezTo>
                    <a:pt x="95" y="46"/>
                    <a:pt x="95" y="44"/>
                    <a:pt x="95" y="46"/>
                  </a:cubicBezTo>
                  <a:cubicBezTo>
                    <a:pt x="95" y="44"/>
                    <a:pt x="95" y="44"/>
                    <a:pt x="94" y="44"/>
                  </a:cubicBezTo>
                  <a:cubicBezTo>
                    <a:pt x="95" y="44"/>
                    <a:pt x="95" y="44"/>
                    <a:pt x="95" y="44"/>
                  </a:cubicBezTo>
                  <a:cubicBezTo>
                    <a:pt x="94" y="43"/>
                    <a:pt x="93" y="44"/>
                    <a:pt x="91" y="43"/>
                  </a:cubicBezTo>
                  <a:cubicBezTo>
                    <a:pt x="93" y="43"/>
                    <a:pt x="93" y="43"/>
                    <a:pt x="93" y="43"/>
                  </a:cubicBezTo>
                  <a:cubicBezTo>
                    <a:pt x="91" y="42"/>
                    <a:pt x="91" y="43"/>
                    <a:pt x="91" y="42"/>
                  </a:cubicBezTo>
                  <a:cubicBezTo>
                    <a:pt x="93" y="43"/>
                    <a:pt x="93" y="43"/>
                    <a:pt x="93" y="43"/>
                  </a:cubicBezTo>
                  <a:cubicBezTo>
                    <a:pt x="94" y="42"/>
                    <a:pt x="95" y="43"/>
                    <a:pt x="95" y="43"/>
                  </a:cubicBezTo>
                  <a:cubicBezTo>
                    <a:pt x="95" y="42"/>
                    <a:pt x="95" y="43"/>
                    <a:pt x="94" y="43"/>
                  </a:cubicBezTo>
                  <a:cubicBezTo>
                    <a:pt x="94" y="42"/>
                    <a:pt x="95" y="42"/>
                    <a:pt x="95" y="42"/>
                  </a:cubicBezTo>
                  <a:cubicBezTo>
                    <a:pt x="95" y="42"/>
                    <a:pt x="96" y="43"/>
                    <a:pt x="96" y="42"/>
                  </a:cubicBezTo>
                  <a:cubicBezTo>
                    <a:pt x="96" y="42"/>
                    <a:pt x="95" y="42"/>
                    <a:pt x="96" y="42"/>
                  </a:cubicBezTo>
                  <a:cubicBezTo>
                    <a:pt x="96" y="42"/>
                    <a:pt x="96" y="42"/>
                    <a:pt x="99" y="42"/>
                  </a:cubicBezTo>
                  <a:cubicBezTo>
                    <a:pt x="99" y="42"/>
                    <a:pt x="99" y="42"/>
                    <a:pt x="99" y="42"/>
                  </a:cubicBezTo>
                  <a:cubicBezTo>
                    <a:pt x="99" y="40"/>
                    <a:pt x="96" y="40"/>
                    <a:pt x="96" y="40"/>
                  </a:cubicBezTo>
                  <a:cubicBezTo>
                    <a:pt x="96" y="40"/>
                    <a:pt x="99" y="39"/>
                    <a:pt x="100" y="40"/>
                  </a:cubicBezTo>
                  <a:cubicBezTo>
                    <a:pt x="99" y="40"/>
                    <a:pt x="99" y="40"/>
                    <a:pt x="99" y="40"/>
                  </a:cubicBezTo>
                  <a:cubicBezTo>
                    <a:pt x="99" y="39"/>
                    <a:pt x="100" y="39"/>
                    <a:pt x="99" y="39"/>
                  </a:cubicBezTo>
                  <a:cubicBezTo>
                    <a:pt x="100" y="39"/>
                    <a:pt x="100" y="39"/>
                    <a:pt x="100" y="39"/>
                  </a:cubicBezTo>
                  <a:cubicBezTo>
                    <a:pt x="100" y="39"/>
                    <a:pt x="99" y="39"/>
                    <a:pt x="99" y="38"/>
                  </a:cubicBezTo>
                  <a:cubicBezTo>
                    <a:pt x="99" y="38"/>
                    <a:pt x="100" y="38"/>
                    <a:pt x="100" y="36"/>
                  </a:cubicBezTo>
                  <a:cubicBezTo>
                    <a:pt x="100" y="36"/>
                    <a:pt x="100" y="36"/>
                    <a:pt x="102" y="36"/>
                  </a:cubicBezTo>
                  <a:cubicBezTo>
                    <a:pt x="102" y="38"/>
                    <a:pt x="100" y="38"/>
                    <a:pt x="102" y="38"/>
                  </a:cubicBezTo>
                  <a:cubicBezTo>
                    <a:pt x="100" y="38"/>
                    <a:pt x="102" y="38"/>
                    <a:pt x="102" y="38"/>
                  </a:cubicBezTo>
                  <a:cubicBezTo>
                    <a:pt x="102" y="36"/>
                    <a:pt x="102" y="36"/>
                    <a:pt x="102" y="36"/>
                  </a:cubicBezTo>
                  <a:cubicBezTo>
                    <a:pt x="102" y="36"/>
                    <a:pt x="102" y="36"/>
                    <a:pt x="103" y="36"/>
                  </a:cubicBezTo>
                  <a:cubicBezTo>
                    <a:pt x="102" y="36"/>
                    <a:pt x="102" y="36"/>
                    <a:pt x="102" y="36"/>
                  </a:cubicBezTo>
                  <a:cubicBezTo>
                    <a:pt x="103" y="36"/>
                    <a:pt x="103" y="36"/>
                    <a:pt x="103" y="36"/>
                  </a:cubicBezTo>
                  <a:cubicBezTo>
                    <a:pt x="102" y="35"/>
                    <a:pt x="102" y="35"/>
                    <a:pt x="102" y="35"/>
                  </a:cubicBezTo>
                  <a:cubicBezTo>
                    <a:pt x="102" y="35"/>
                    <a:pt x="102" y="35"/>
                    <a:pt x="102" y="35"/>
                  </a:cubicBezTo>
                  <a:cubicBezTo>
                    <a:pt x="102" y="35"/>
                    <a:pt x="102" y="35"/>
                    <a:pt x="102" y="33"/>
                  </a:cubicBezTo>
                  <a:cubicBezTo>
                    <a:pt x="103" y="35"/>
                    <a:pt x="103" y="35"/>
                    <a:pt x="103" y="35"/>
                  </a:cubicBezTo>
                  <a:cubicBezTo>
                    <a:pt x="104" y="35"/>
                    <a:pt x="103" y="33"/>
                    <a:pt x="104" y="33"/>
                  </a:cubicBezTo>
                  <a:cubicBezTo>
                    <a:pt x="103" y="35"/>
                    <a:pt x="103" y="35"/>
                    <a:pt x="103" y="35"/>
                  </a:cubicBezTo>
                  <a:cubicBezTo>
                    <a:pt x="103" y="33"/>
                    <a:pt x="102" y="33"/>
                    <a:pt x="102" y="31"/>
                  </a:cubicBezTo>
                  <a:cubicBezTo>
                    <a:pt x="103" y="31"/>
                    <a:pt x="104" y="31"/>
                    <a:pt x="104" y="33"/>
                  </a:cubicBezTo>
                  <a:cubicBezTo>
                    <a:pt x="104" y="33"/>
                    <a:pt x="104" y="31"/>
                    <a:pt x="103" y="31"/>
                  </a:cubicBezTo>
                  <a:cubicBezTo>
                    <a:pt x="104" y="31"/>
                    <a:pt x="104" y="33"/>
                    <a:pt x="104" y="31"/>
                  </a:cubicBezTo>
                  <a:cubicBezTo>
                    <a:pt x="104" y="30"/>
                    <a:pt x="104" y="30"/>
                    <a:pt x="104" y="30"/>
                  </a:cubicBezTo>
                  <a:cubicBezTo>
                    <a:pt x="103" y="30"/>
                    <a:pt x="103" y="30"/>
                    <a:pt x="103" y="30"/>
                  </a:cubicBezTo>
                  <a:cubicBezTo>
                    <a:pt x="103" y="29"/>
                    <a:pt x="103" y="29"/>
                    <a:pt x="103" y="29"/>
                  </a:cubicBezTo>
                  <a:cubicBezTo>
                    <a:pt x="102" y="29"/>
                    <a:pt x="102" y="29"/>
                    <a:pt x="102" y="29"/>
                  </a:cubicBezTo>
                  <a:cubicBezTo>
                    <a:pt x="102" y="29"/>
                    <a:pt x="102" y="29"/>
                    <a:pt x="102" y="27"/>
                  </a:cubicBezTo>
                  <a:cubicBezTo>
                    <a:pt x="103" y="30"/>
                    <a:pt x="104" y="29"/>
                    <a:pt x="106" y="29"/>
                  </a:cubicBezTo>
                  <a:cubicBezTo>
                    <a:pt x="106" y="29"/>
                    <a:pt x="103" y="27"/>
                    <a:pt x="106" y="27"/>
                  </a:cubicBezTo>
                  <a:cubicBezTo>
                    <a:pt x="106" y="27"/>
                    <a:pt x="107" y="27"/>
                    <a:pt x="106" y="27"/>
                  </a:cubicBezTo>
                  <a:cubicBezTo>
                    <a:pt x="106" y="27"/>
                    <a:pt x="107" y="29"/>
                    <a:pt x="107" y="27"/>
                  </a:cubicBezTo>
                  <a:cubicBezTo>
                    <a:pt x="106" y="26"/>
                    <a:pt x="106" y="26"/>
                    <a:pt x="106" y="26"/>
                  </a:cubicBezTo>
                  <a:cubicBezTo>
                    <a:pt x="106" y="27"/>
                    <a:pt x="106" y="27"/>
                    <a:pt x="106" y="27"/>
                  </a:cubicBezTo>
                  <a:cubicBezTo>
                    <a:pt x="104" y="26"/>
                    <a:pt x="104" y="26"/>
                    <a:pt x="104" y="26"/>
                  </a:cubicBezTo>
                  <a:cubicBezTo>
                    <a:pt x="104" y="26"/>
                    <a:pt x="104" y="25"/>
                    <a:pt x="106" y="25"/>
                  </a:cubicBezTo>
                  <a:cubicBezTo>
                    <a:pt x="106" y="26"/>
                    <a:pt x="104" y="26"/>
                    <a:pt x="106" y="26"/>
                  </a:cubicBezTo>
                  <a:cubicBezTo>
                    <a:pt x="107" y="26"/>
                    <a:pt x="106" y="25"/>
                    <a:pt x="107" y="25"/>
                  </a:cubicBezTo>
                  <a:cubicBezTo>
                    <a:pt x="107" y="26"/>
                    <a:pt x="107" y="26"/>
                    <a:pt x="108" y="26"/>
                  </a:cubicBezTo>
                  <a:cubicBezTo>
                    <a:pt x="108" y="26"/>
                    <a:pt x="108" y="26"/>
                    <a:pt x="108" y="26"/>
                  </a:cubicBezTo>
                  <a:cubicBezTo>
                    <a:pt x="108" y="26"/>
                    <a:pt x="108" y="26"/>
                    <a:pt x="108" y="26"/>
                  </a:cubicBezTo>
                  <a:cubicBezTo>
                    <a:pt x="108" y="25"/>
                    <a:pt x="108" y="26"/>
                    <a:pt x="110" y="25"/>
                  </a:cubicBezTo>
                  <a:cubicBezTo>
                    <a:pt x="108" y="25"/>
                    <a:pt x="108" y="25"/>
                    <a:pt x="108" y="25"/>
                  </a:cubicBezTo>
                  <a:cubicBezTo>
                    <a:pt x="107" y="23"/>
                    <a:pt x="108" y="26"/>
                    <a:pt x="107" y="25"/>
                  </a:cubicBezTo>
                  <a:cubicBezTo>
                    <a:pt x="107" y="25"/>
                    <a:pt x="108" y="25"/>
                    <a:pt x="108" y="23"/>
                  </a:cubicBezTo>
                  <a:cubicBezTo>
                    <a:pt x="107" y="23"/>
                    <a:pt x="107" y="23"/>
                    <a:pt x="107" y="23"/>
                  </a:cubicBezTo>
                  <a:cubicBezTo>
                    <a:pt x="107" y="23"/>
                    <a:pt x="106" y="22"/>
                    <a:pt x="107" y="22"/>
                  </a:cubicBezTo>
                  <a:cubicBezTo>
                    <a:pt x="108" y="22"/>
                    <a:pt x="108" y="22"/>
                    <a:pt x="108" y="23"/>
                  </a:cubicBezTo>
                  <a:cubicBezTo>
                    <a:pt x="108" y="22"/>
                    <a:pt x="110" y="22"/>
                    <a:pt x="110" y="22"/>
                  </a:cubicBezTo>
                  <a:cubicBezTo>
                    <a:pt x="108" y="19"/>
                    <a:pt x="111" y="19"/>
                    <a:pt x="110" y="19"/>
                  </a:cubicBezTo>
                  <a:cubicBezTo>
                    <a:pt x="110" y="19"/>
                    <a:pt x="108" y="22"/>
                    <a:pt x="107" y="22"/>
                  </a:cubicBezTo>
                  <a:cubicBezTo>
                    <a:pt x="107" y="19"/>
                    <a:pt x="107" y="23"/>
                    <a:pt x="106" y="22"/>
                  </a:cubicBezTo>
                  <a:cubicBezTo>
                    <a:pt x="107" y="22"/>
                    <a:pt x="106" y="19"/>
                    <a:pt x="104" y="19"/>
                  </a:cubicBezTo>
                  <a:cubicBezTo>
                    <a:pt x="106" y="19"/>
                    <a:pt x="106" y="19"/>
                    <a:pt x="106" y="19"/>
                  </a:cubicBezTo>
                  <a:cubicBezTo>
                    <a:pt x="106" y="19"/>
                    <a:pt x="106" y="19"/>
                    <a:pt x="107" y="19"/>
                  </a:cubicBezTo>
                  <a:cubicBezTo>
                    <a:pt x="108" y="18"/>
                    <a:pt x="108" y="18"/>
                    <a:pt x="108" y="18"/>
                  </a:cubicBezTo>
                  <a:cubicBezTo>
                    <a:pt x="108" y="18"/>
                    <a:pt x="108" y="18"/>
                    <a:pt x="107" y="18"/>
                  </a:cubicBezTo>
                  <a:cubicBezTo>
                    <a:pt x="108" y="17"/>
                    <a:pt x="108" y="17"/>
                    <a:pt x="110" y="16"/>
                  </a:cubicBezTo>
                  <a:cubicBezTo>
                    <a:pt x="110" y="17"/>
                    <a:pt x="110" y="14"/>
                    <a:pt x="111" y="16"/>
                  </a:cubicBezTo>
                  <a:cubicBezTo>
                    <a:pt x="111" y="16"/>
                    <a:pt x="111" y="17"/>
                    <a:pt x="113" y="17"/>
                  </a:cubicBezTo>
                  <a:cubicBezTo>
                    <a:pt x="111" y="17"/>
                    <a:pt x="111" y="17"/>
                    <a:pt x="111" y="17"/>
                  </a:cubicBezTo>
                  <a:cubicBezTo>
                    <a:pt x="113" y="17"/>
                    <a:pt x="111" y="16"/>
                    <a:pt x="111" y="16"/>
                  </a:cubicBezTo>
                  <a:cubicBezTo>
                    <a:pt x="111" y="17"/>
                    <a:pt x="110" y="16"/>
                    <a:pt x="110" y="14"/>
                  </a:cubicBezTo>
                  <a:cubicBezTo>
                    <a:pt x="108" y="14"/>
                    <a:pt x="108" y="14"/>
                    <a:pt x="108" y="14"/>
                  </a:cubicBezTo>
                  <a:cubicBezTo>
                    <a:pt x="110" y="13"/>
                    <a:pt x="111" y="13"/>
                    <a:pt x="111" y="13"/>
                  </a:cubicBezTo>
                  <a:cubicBezTo>
                    <a:pt x="111" y="12"/>
                    <a:pt x="113" y="10"/>
                    <a:pt x="113" y="9"/>
                  </a:cubicBezTo>
                  <a:cubicBezTo>
                    <a:pt x="113" y="9"/>
                    <a:pt x="111" y="9"/>
                    <a:pt x="111" y="8"/>
                  </a:cubicBezTo>
                  <a:cubicBezTo>
                    <a:pt x="113" y="8"/>
                    <a:pt x="113" y="9"/>
                    <a:pt x="113" y="8"/>
                  </a:cubicBezTo>
                  <a:cubicBezTo>
                    <a:pt x="113" y="8"/>
                    <a:pt x="113" y="8"/>
                    <a:pt x="113" y="8"/>
                  </a:cubicBezTo>
                  <a:cubicBezTo>
                    <a:pt x="113" y="8"/>
                    <a:pt x="113" y="5"/>
                    <a:pt x="115" y="5"/>
                  </a:cubicBezTo>
                  <a:cubicBezTo>
                    <a:pt x="113" y="5"/>
                    <a:pt x="113" y="5"/>
                    <a:pt x="113" y="5"/>
                  </a:cubicBezTo>
                  <a:cubicBezTo>
                    <a:pt x="113" y="5"/>
                    <a:pt x="113" y="5"/>
                    <a:pt x="115" y="5"/>
                  </a:cubicBezTo>
                  <a:cubicBezTo>
                    <a:pt x="113" y="5"/>
                    <a:pt x="113" y="5"/>
                    <a:pt x="113" y="5"/>
                  </a:cubicBezTo>
                  <a:cubicBezTo>
                    <a:pt x="111" y="4"/>
                    <a:pt x="113" y="4"/>
                    <a:pt x="115" y="4"/>
                  </a:cubicBezTo>
                  <a:cubicBezTo>
                    <a:pt x="115" y="4"/>
                    <a:pt x="115" y="4"/>
                    <a:pt x="115" y="4"/>
                  </a:cubicBezTo>
                  <a:cubicBezTo>
                    <a:pt x="116" y="4"/>
                    <a:pt x="115" y="3"/>
                    <a:pt x="116" y="3"/>
                  </a:cubicBezTo>
                  <a:cubicBezTo>
                    <a:pt x="115" y="1"/>
                    <a:pt x="115" y="1"/>
                    <a:pt x="115" y="1"/>
                  </a:cubicBezTo>
                  <a:cubicBezTo>
                    <a:pt x="116" y="1"/>
                    <a:pt x="116" y="1"/>
                    <a:pt x="116" y="1"/>
                  </a:cubicBezTo>
                  <a:cubicBezTo>
                    <a:pt x="115" y="1"/>
                    <a:pt x="115" y="0"/>
                    <a:pt x="116" y="0"/>
                  </a:cubicBezTo>
                  <a:cubicBezTo>
                    <a:pt x="113" y="1"/>
                    <a:pt x="113" y="1"/>
                    <a:pt x="113" y="1"/>
                  </a:cubicBezTo>
                  <a:cubicBezTo>
                    <a:pt x="115" y="1"/>
                    <a:pt x="115" y="1"/>
                    <a:pt x="115" y="1"/>
                  </a:cubicBezTo>
                  <a:cubicBezTo>
                    <a:pt x="116" y="3"/>
                    <a:pt x="115" y="3"/>
                    <a:pt x="115" y="3"/>
                  </a:cubicBezTo>
                  <a:cubicBezTo>
                    <a:pt x="115" y="3"/>
                    <a:pt x="115" y="3"/>
                    <a:pt x="115" y="3"/>
                  </a:cubicBezTo>
                  <a:cubicBezTo>
                    <a:pt x="113" y="1"/>
                    <a:pt x="113" y="3"/>
                    <a:pt x="113" y="1"/>
                  </a:cubicBezTo>
                  <a:cubicBezTo>
                    <a:pt x="113" y="1"/>
                    <a:pt x="113" y="1"/>
                    <a:pt x="113" y="1"/>
                  </a:cubicBezTo>
                  <a:cubicBezTo>
                    <a:pt x="113" y="1"/>
                    <a:pt x="111" y="1"/>
                    <a:pt x="111" y="3"/>
                  </a:cubicBezTo>
                  <a:cubicBezTo>
                    <a:pt x="113" y="3"/>
                    <a:pt x="111" y="3"/>
                    <a:pt x="113" y="3"/>
                  </a:cubicBezTo>
                  <a:cubicBezTo>
                    <a:pt x="111" y="3"/>
                    <a:pt x="111" y="3"/>
                    <a:pt x="111" y="4"/>
                  </a:cubicBezTo>
                  <a:cubicBezTo>
                    <a:pt x="111" y="4"/>
                    <a:pt x="110" y="4"/>
                    <a:pt x="110" y="5"/>
                  </a:cubicBezTo>
                  <a:cubicBezTo>
                    <a:pt x="111" y="5"/>
                    <a:pt x="111" y="5"/>
                    <a:pt x="111" y="5"/>
                  </a:cubicBezTo>
                  <a:cubicBezTo>
                    <a:pt x="111" y="5"/>
                    <a:pt x="111" y="5"/>
                    <a:pt x="111" y="8"/>
                  </a:cubicBezTo>
                  <a:cubicBezTo>
                    <a:pt x="111" y="8"/>
                    <a:pt x="110" y="5"/>
                    <a:pt x="108" y="8"/>
                  </a:cubicBezTo>
                  <a:cubicBezTo>
                    <a:pt x="110" y="8"/>
                    <a:pt x="110" y="8"/>
                    <a:pt x="110" y="8"/>
                  </a:cubicBezTo>
                  <a:cubicBezTo>
                    <a:pt x="108" y="8"/>
                    <a:pt x="108" y="8"/>
                    <a:pt x="108" y="8"/>
                  </a:cubicBezTo>
                  <a:cubicBezTo>
                    <a:pt x="107" y="9"/>
                    <a:pt x="107" y="10"/>
                    <a:pt x="106" y="12"/>
                  </a:cubicBezTo>
                  <a:cubicBezTo>
                    <a:pt x="107" y="12"/>
                    <a:pt x="107" y="12"/>
                    <a:pt x="107" y="12"/>
                  </a:cubicBezTo>
                  <a:cubicBezTo>
                    <a:pt x="106" y="12"/>
                    <a:pt x="106" y="13"/>
                    <a:pt x="104" y="13"/>
                  </a:cubicBezTo>
                  <a:cubicBezTo>
                    <a:pt x="104" y="14"/>
                    <a:pt x="103" y="16"/>
                    <a:pt x="103" y="17"/>
                  </a:cubicBezTo>
                  <a:cubicBezTo>
                    <a:pt x="102" y="18"/>
                    <a:pt x="100" y="19"/>
                    <a:pt x="99" y="23"/>
                  </a:cubicBezTo>
                  <a:cubicBezTo>
                    <a:pt x="100" y="23"/>
                    <a:pt x="100" y="23"/>
                    <a:pt x="100" y="23"/>
                  </a:cubicBezTo>
                  <a:cubicBezTo>
                    <a:pt x="99" y="23"/>
                    <a:pt x="100" y="23"/>
                    <a:pt x="100" y="25"/>
                  </a:cubicBezTo>
                  <a:cubicBezTo>
                    <a:pt x="100" y="23"/>
                    <a:pt x="99" y="25"/>
                    <a:pt x="99" y="25"/>
                  </a:cubicBezTo>
                  <a:cubicBezTo>
                    <a:pt x="99" y="25"/>
                    <a:pt x="96" y="26"/>
                    <a:pt x="95" y="26"/>
                  </a:cubicBezTo>
                  <a:cubicBezTo>
                    <a:pt x="95" y="27"/>
                    <a:pt x="95" y="27"/>
                    <a:pt x="95" y="27"/>
                  </a:cubicBezTo>
                  <a:cubicBezTo>
                    <a:pt x="94" y="27"/>
                    <a:pt x="94" y="29"/>
                    <a:pt x="94" y="30"/>
                  </a:cubicBezTo>
                  <a:cubicBezTo>
                    <a:pt x="94" y="30"/>
                    <a:pt x="95" y="30"/>
                    <a:pt x="94" y="31"/>
                  </a:cubicBezTo>
                  <a:cubicBezTo>
                    <a:pt x="93" y="31"/>
                    <a:pt x="93" y="31"/>
                    <a:pt x="93" y="31"/>
                  </a:cubicBezTo>
                  <a:cubicBezTo>
                    <a:pt x="91" y="33"/>
                    <a:pt x="91" y="33"/>
                    <a:pt x="91" y="35"/>
                  </a:cubicBezTo>
                  <a:cubicBezTo>
                    <a:pt x="89" y="36"/>
                    <a:pt x="89" y="39"/>
                    <a:pt x="86" y="40"/>
                  </a:cubicBezTo>
                  <a:cubicBezTo>
                    <a:pt x="87" y="42"/>
                    <a:pt x="87" y="42"/>
                    <a:pt x="87" y="42"/>
                  </a:cubicBezTo>
                  <a:cubicBezTo>
                    <a:pt x="85" y="43"/>
                    <a:pt x="83" y="47"/>
                    <a:pt x="81" y="50"/>
                  </a:cubicBezTo>
                  <a:cubicBezTo>
                    <a:pt x="83" y="50"/>
                    <a:pt x="83" y="50"/>
                    <a:pt x="83" y="50"/>
                  </a:cubicBezTo>
                  <a:cubicBezTo>
                    <a:pt x="83" y="51"/>
                    <a:pt x="81" y="51"/>
                    <a:pt x="81" y="50"/>
                  </a:cubicBezTo>
                  <a:cubicBezTo>
                    <a:pt x="81" y="51"/>
                    <a:pt x="78" y="51"/>
                    <a:pt x="80" y="52"/>
                  </a:cubicBezTo>
                  <a:cubicBezTo>
                    <a:pt x="80" y="53"/>
                    <a:pt x="78" y="52"/>
                    <a:pt x="78" y="53"/>
                  </a:cubicBezTo>
                  <a:cubicBezTo>
                    <a:pt x="78" y="55"/>
                    <a:pt x="77" y="55"/>
                    <a:pt x="77" y="56"/>
                  </a:cubicBezTo>
                  <a:cubicBezTo>
                    <a:pt x="77" y="56"/>
                    <a:pt x="77" y="56"/>
                    <a:pt x="77" y="56"/>
                  </a:cubicBezTo>
                  <a:cubicBezTo>
                    <a:pt x="77" y="56"/>
                    <a:pt x="77" y="56"/>
                    <a:pt x="77" y="56"/>
                  </a:cubicBezTo>
                  <a:cubicBezTo>
                    <a:pt x="77" y="56"/>
                    <a:pt x="77" y="57"/>
                    <a:pt x="76" y="56"/>
                  </a:cubicBezTo>
                  <a:cubicBezTo>
                    <a:pt x="76" y="59"/>
                    <a:pt x="73" y="59"/>
                    <a:pt x="74" y="63"/>
                  </a:cubicBezTo>
                  <a:cubicBezTo>
                    <a:pt x="73" y="60"/>
                    <a:pt x="73" y="63"/>
                    <a:pt x="73" y="63"/>
                  </a:cubicBezTo>
                  <a:cubicBezTo>
                    <a:pt x="73" y="63"/>
                    <a:pt x="73" y="65"/>
                    <a:pt x="72" y="65"/>
                  </a:cubicBezTo>
                  <a:cubicBezTo>
                    <a:pt x="72" y="65"/>
                    <a:pt x="72" y="65"/>
                    <a:pt x="72" y="65"/>
                  </a:cubicBezTo>
                  <a:cubicBezTo>
                    <a:pt x="72" y="65"/>
                    <a:pt x="72" y="65"/>
                    <a:pt x="72" y="65"/>
                  </a:cubicBezTo>
                  <a:cubicBezTo>
                    <a:pt x="69" y="66"/>
                    <a:pt x="69" y="69"/>
                    <a:pt x="69" y="70"/>
                  </a:cubicBezTo>
                  <a:cubicBezTo>
                    <a:pt x="65" y="73"/>
                    <a:pt x="64" y="78"/>
                    <a:pt x="63" y="80"/>
                  </a:cubicBezTo>
                  <a:cubicBezTo>
                    <a:pt x="63" y="81"/>
                    <a:pt x="63" y="81"/>
                    <a:pt x="63" y="81"/>
                  </a:cubicBezTo>
                  <a:cubicBezTo>
                    <a:pt x="61" y="81"/>
                    <a:pt x="63" y="83"/>
                    <a:pt x="60" y="83"/>
                  </a:cubicBezTo>
                  <a:cubicBezTo>
                    <a:pt x="60" y="83"/>
                    <a:pt x="60" y="83"/>
                    <a:pt x="60" y="83"/>
                  </a:cubicBezTo>
                  <a:cubicBezTo>
                    <a:pt x="60" y="83"/>
                    <a:pt x="60" y="86"/>
                    <a:pt x="59" y="86"/>
                  </a:cubicBezTo>
                  <a:cubicBezTo>
                    <a:pt x="59" y="86"/>
                    <a:pt x="59" y="86"/>
                    <a:pt x="59" y="86"/>
                  </a:cubicBezTo>
                  <a:cubicBezTo>
                    <a:pt x="59" y="87"/>
                    <a:pt x="57" y="90"/>
                    <a:pt x="57" y="91"/>
                  </a:cubicBezTo>
                  <a:cubicBezTo>
                    <a:pt x="57" y="91"/>
                    <a:pt x="57" y="91"/>
                    <a:pt x="57" y="91"/>
                  </a:cubicBezTo>
                  <a:cubicBezTo>
                    <a:pt x="59" y="91"/>
                    <a:pt x="56" y="91"/>
                    <a:pt x="57" y="93"/>
                  </a:cubicBezTo>
                  <a:cubicBezTo>
                    <a:pt x="57" y="93"/>
                    <a:pt x="56" y="93"/>
                    <a:pt x="57" y="91"/>
                  </a:cubicBezTo>
                  <a:cubicBezTo>
                    <a:pt x="56" y="95"/>
                    <a:pt x="52" y="96"/>
                    <a:pt x="51" y="99"/>
                  </a:cubicBezTo>
                  <a:cubicBezTo>
                    <a:pt x="51" y="102"/>
                    <a:pt x="52" y="100"/>
                    <a:pt x="51" y="102"/>
                  </a:cubicBezTo>
                  <a:cubicBezTo>
                    <a:pt x="51" y="102"/>
                    <a:pt x="51" y="100"/>
                    <a:pt x="51" y="102"/>
                  </a:cubicBezTo>
                  <a:cubicBezTo>
                    <a:pt x="49" y="102"/>
                    <a:pt x="52" y="104"/>
                    <a:pt x="51" y="104"/>
                  </a:cubicBezTo>
                  <a:cubicBezTo>
                    <a:pt x="49" y="102"/>
                    <a:pt x="49" y="104"/>
                    <a:pt x="49" y="104"/>
                  </a:cubicBezTo>
                  <a:cubicBezTo>
                    <a:pt x="49" y="106"/>
                    <a:pt x="49" y="106"/>
                    <a:pt x="49" y="107"/>
                  </a:cubicBezTo>
                  <a:cubicBezTo>
                    <a:pt x="49" y="107"/>
                    <a:pt x="49" y="107"/>
                    <a:pt x="49" y="107"/>
                  </a:cubicBezTo>
                  <a:cubicBezTo>
                    <a:pt x="48" y="107"/>
                    <a:pt x="48" y="108"/>
                    <a:pt x="46" y="108"/>
                  </a:cubicBezTo>
                  <a:cubicBezTo>
                    <a:pt x="42" y="113"/>
                    <a:pt x="36" y="120"/>
                    <a:pt x="34" y="125"/>
                  </a:cubicBezTo>
                  <a:cubicBezTo>
                    <a:pt x="31" y="132"/>
                    <a:pt x="27" y="137"/>
                    <a:pt x="25" y="142"/>
                  </a:cubicBezTo>
                  <a:cubicBezTo>
                    <a:pt x="25" y="146"/>
                    <a:pt x="25" y="146"/>
                    <a:pt x="22" y="147"/>
                  </a:cubicBezTo>
                  <a:cubicBezTo>
                    <a:pt x="25" y="147"/>
                    <a:pt x="25" y="147"/>
                    <a:pt x="25" y="147"/>
                  </a:cubicBezTo>
                  <a:cubicBezTo>
                    <a:pt x="22" y="147"/>
                    <a:pt x="22" y="149"/>
                    <a:pt x="21" y="147"/>
                  </a:cubicBezTo>
                  <a:cubicBezTo>
                    <a:pt x="21" y="150"/>
                    <a:pt x="19" y="151"/>
                    <a:pt x="18" y="154"/>
                  </a:cubicBezTo>
                  <a:cubicBezTo>
                    <a:pt x="18" y="154"/>
                    <a:pt x="19" y="154"/>
                    <a:pt x="18" y="154"/>
                  </a:cubicBezTo>
                  <a:cubicBezTo>
                    <a:pt x="18" y="154"/>
                    <a:pt x="18" y="154"/>
                    <a:pt x="18" y="154"/>
                  </a:cubicBezTo>
                  <a:cubicBezTo>
                    <a:pt x="18" y="154"/>
                    <a:pt x="18" y="154"/>
                    <a:pt x="18" y="154"/>
                  </a:cubicBezTo>
                  <a:cubicBezTo>
                    <a:pt x="18" y="155"/>
                    <a:pt x="17" y="155"/>
                    <a:pt x="17" y="154"/>
                  </a:cubicBezTo>
                  <a:cubicBezTo>
                    <a:pt x="13" y="160"/>
                    <a:pt x="12" y="167"/>
                    <a:pt x="9" y="172"/>
                  </a:cubicBezTo>
                  <a:cubicBezTo>
                    <a:pt x="9" y="173"/>
                    <a:pt x="6" y="176"/>
                    <a:pt x="5" y="176"/>
                  </a:cubicBezTo>
                  <a:cubicBezTo>
                    <a:pt x="4" y="181"/>
                    <a:pt x="3" y="187"/>
                    <a:pt x="0" y="190"/>
                  </a:cubicBezTo>
                  <a:cubicBezTo>
                    <a:pt x="0" y="190"/>
                    <a:pt x="3" y="190"/>
                    <a:pt x="4" y="18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 name="Google Shape;372;p199"/>
            <p:cNvSpPr/>
            <p:nvPr/>
          </p:nvSpPr>
          <p:spPr>
            <a:xfrm>
              <a:off x="4253" y="2407"/>
              <a:ext cx="271" cy="441"/>
            </a:xfrm>
            <a:custGeom>
              <a:avLst/>
              <a:gdLst/>
              <a:ahLst/>
              <a:cxnLst/>
              <a:rect l="l" t="t" r="r" b="b"/>
              <a:pathLst>
                <a:path w="115" h="187" extrusionOk="0">
                  <a:moveTo>
                    <a:pt x="5" y="186"/>
                  </a:moveTo>
                  <a:cubicBezTo>
                    <a:pt x="9" y="184"/>
                    <a:pt x="8" y="180"/>
                    <a:pt x="10" y="179"/>
                  </a:cubicBezTo>
                  <a:cubicBezTo>
                    <a:pt x="10" y="179"/>
                    <a:pt x="9" y="179"/>
                    <a:pt x="10" y="179"/>
                  </a:cubicBezTo>
                  <a:cubicBezTo>
                    <a:pt x="13" y="176"/>
                    <a:pt x="16" y="172"/>
                    <a:pt x="16" y="169"/>
                  </a:cubicBezTo>
                  <a:cubicBezTo>
                    <a:pt x="16" y="169"/>
                    <a:pt x="16" y="169"/>
                    <a:pt x="16" y="169"/>
                  </a:cubicBezTo>
                  <a:cubicBezTo>
                    <a:pt x="16" y="167"/>
                    <a:pt x="17" y="167"/>
                    <a:pt x="17" y="167"/>
                  </a:cubicBezTo>
                  <a:cubicBezTo>
                    <a:pt x="17" y="167"/>
                    <a:pt x="17" y="167"/>
                    <a:pt x="16" y="167"/>
                  </a:cubicBezTo>
                  <a:cubicBezTo>
                    <a:pt x="17" y="167"/>
                    <a:pt x="17" y="166"/>
                    <a:pt x="18" y="166"/>
                  </a:cubicBezTo>
                  <a:cubicBezTo>
                    <a:pt x="17" y="166"/>
                    <a:pt x="17" y="166"/>
                    <a:pt x="17" y="165"/>
                  </a:cubicBezTo>
                  <a:cubicBezTo>
                    <a:pt x="18" y="166"/>
                    <a:pt x="18" y="166"/>
                    <a:pt x="18" y="166"/>
                  </a:cubicBezTo>
                  <a:cubicBezTo>
                    <a:pt x="19" y="166"/>
                    <a:pt x="18" y="162"/>
                    <a:pt x="21" y="161"/>
                  </a:cubicBezTo>
                  <a:cubicBezTo>
                    <a:pt x="19" y="161"/>
                    <a:pt x="19" y="161"/>
                    <a:pt x="19" y="161"/>
                  </a:cubicBezTo>
                  <a:cubicBezTo>
                    <a:pt x="22" y="159"/>
                    <a:pt x="23" y="157"/>
                    <a:pt x="25" y="155"/>
                  </a:cubicBezTo>
                  <a:cubicBezTo>
                    <a:pt x="23" y="155"/>
                    <a:pt x="23" y="155"/>
                    <a:pt x="23" y="155"/>
                  </a:cubicBezTo>
                  <a:cubicBezTo>
                    <a:pt x="25" y="155"/>
                    <a:pt x="25" y="154"/>
                    <a:pt x="26" y="154"/>
                  </a:cubicBezTo>
                  <a:cubicBezTo>
                    <a:pt x="25" y="154"/>
                    <a:pt x="29" y="154"/>
                    <a:pt x="29" y="153"/>
                  </a:cubicBezTo>
                  <a:cubicBezTo>
                    <a:pt x="26" y="153"/>
                    <a:pt x="26" y="153"/>
                    <a:pt x="26" y="153"/>
                  </a:cubicBezTo>
                  <a:cubicBezTo>
                    <a:pt x="29" y="153"/>
                    <a:pt x="26" y="152"/>
                    <a:pt x="29" y="152"/>
                  </a:cubicBezTo>
                  <a:cubicBezTo>
                    <a:pt x="29" y="152"/>
                    <a:pt x="29" y="152"/>
                    <a:pt x="29" y="152"/>
                  </a:cubicBezTo>
                  <a:cubicBezTo>
                    <a:pt x="30" y="152"/>
                    <a:pt x="29" y="149"/>
                    <a:pt x="29" y="149"/>
                  </a:cubicBezTo>
                  <a:cubicBezTo>
                    <a:pt x="30" y="149"/>
                    <a:pt x="30" y="149"/>
                    <a:pt x="30" y="149"/>
                  </a:cubicBezTo>
                  <a:cubicBezTo>
                    <a:pt x="30" y="149"/>
                    <a:pt x="30" y="149"/>
                    <a:pt x="30" y="148"/>
                  </a:cubicBezTo>
                  <a:cubicBezTo>
                    <a:pt x="30" y="148"/>
                    <a:pt x="30" y="148"/>
                    <a:pt x="30" y="148"/>
                  </a:cubicBezTo>
                  <a:cubicBezTo>
                    <a:pt x="30" y="148"/>
                    <a:pt x="30" y="146"/>
                    <a:pt x="31" y="148"/>
                  </a:cubicBezTo>
                  <a:cubicBezTo>
                    <a:pt x="30" y="146"/>
                    <a:pt x="30" y="148"/>
                    <a:pt x="30" y="146"/>
                  </a:cubicBezTo>
                  <a:cubicBezTo>
                    <a:pt x="31" y="145"/>
                    <a:pt x="34" y="141"/>
                    <a:pt x="35" y="139"/>
                  </a:cubicBezTo>
                  <a:cubicBezTo>
                    <a:pt x="35" y="139"/>
                    <a:pt x="35" y="139"/>
                    <a:pt x="34" y="139"/>
                  </a:cubicBezTo>
                  <a:cubicBezTo>
                    <a:pt x="35" y="136"/>
                    <a:pt x="35" y="136"/>
                    <a:pt x="35" y="136"/>
                  </a:cubicBezTo>
                  <a:cubicBezTo>
                    <a:pt x="35" y="136"/>
                    <a:pt x="35" y="136"/>
                    <a:pt x="35" y="135"/>
                  </a:cubicBezTo>
                  <a:cubicBezTo>
                    <a:pt x="36" y="135"/>
                    <a:pt x="36" y="135"/>
                    <a:pt x="36" y="135"/>
                  </a:cubicBezTo>
                  <a:cubicBezTo>
                    <a:pt x="36" y="135"/>
                    <a:pt x="36" y="135"/>
                    <a:pt x="35" y="135"/>
                  </a:cubicBezTo>
                  <a:cubicBezTo>
                    <a:pt x="36" y="135"/>
                    <a:pt x="36" y="133"/>
                    <a:pt x="38" y="133"/>
                  </a:cubicBezTo>
                  <a:cubicBezTo>
                    <a:pt x="36" y="133"/>
                    <a:pt x="36" y="133"/>
                    <a:pt x="36" y="133"/>
                  </a:cubicBezTo>
                  <a:cubicBezTo>
                    <a:pt x="38" y="133"/>
                    <a:pt x="38" y="132"/>
                    <a:pt x="38" y="132"/>
                  </a:cubicBezTo>
                  <a:cubicBezTo>
                    <a:pt x="38" y="132"/>
                    <a:pt x="38" y="132"/>
                    <a:pt x="38" y="132"/>
                  </a:cubicBezTo>
                  <a:cubicBezTo>
                    <a:pt x="38" y="131"/>
                    <a:pt x="39" y="132"/>
                    <a:pt x="39" y="131"/>
                  </a:cubicBezTo>
                  <a:cubicBezTo>
                    <a:pt x="38" y="131"/>
                    <a:pt x="38" y="131"/>
                    <a:pt x="38" y="131"/>
                  </a:cubicBezTo>
                  <a:cubicBezTo>
                    <a:pt x="39" y="131"/>
                    <a:pt x="39" y="129"/>
                    <a:pt x="42" y="128"/>
                  </a:cubicBezTo>
                  <a:cubicBezTo>
                    <a:pt x="42" y="128"/>
                    <a:pt x="42" y="128"/>
                    <a:pt x="42" y="128"/>
                  </a:cubicBezTo>
                  <a:cubicBezTo>
                    <a:pt x="42" y="128"/>
                    <a:pt x="42" y="127"/>
                    <a:pt x="43" y="127"/>
                  </a:cubicBezTo>
                  <a:cubicBezTo>
                    <a:pt x="43" y="125"/>
                    <a:pt x="42" y="125"/>
                    <a:pt x="42" y="125"/>
                  </a:cubicBezTo>
                  <a:cubicBezTo>
                    <a:pt x="43" y="125"/>
                    <a:pt x="43" y="123"/>
                    <a:pt x="44" y="125"/>
                  </a:cubicBezTo>
                  <a:cubicBezTo>
                    <a:pt x="44" y="123"/>
                    <a:pt x="44" y="122"/>
                    <a:pt x="46" y="122"/>
                  </a:cubicBezTo>
                  <a:cubicBezTo>
                    <a:pt x="44" y="122"/>
                    <a:pt x="44" y="120"/>
                    <a:pt x="44" y="122"/>
                  </a:cubicBezTo>
                  <a:cubicBezTo>
                    <a:pt x="43" y="120"/>
                    <a:pt x="43" y="120"/>
                    <a:pt x="43" y="120"/>
                  </a:cubicBezTo>
                  <a:cubicBezTo>
                    <a:pt x="43" y="120"/>
                    <a:pt x="43" y="120"/>
                    <a:pt x="43" y="120"/>
                  </a:cubicBezTo>
                  <a:cubicBezTo>
                    <a:pt x="44" y="119"/>
                    <a:pt x="44" y="119"/>
                    <a:pt x="44" y="119"/>
                  </a:cubicBezTo>
                  <a:cubicBezTo>
                    <a:pt x="46" y="119"/>
                    <a:pt x="47" y="119"/>
                    <a:pt x="47" y="119"/>
                  </a:cubicBezTo>
                  <a:cubicBezTo>
                    <a:pt x="46" y="118"/>
                    <a:pt x="46" y="118"/>
                    <a:pt x="46" y="118"/>
                  </a:cubicBezTo>
                  <a:cubicBezTo>
                    <a:pt x="48" y="118"/>
                    <a:pt x="48" y="118"/>
                    <a:pt x="48" y="118"/>
                  </a:cubicBezTo>
                  <a:cubicBezTo>
                    <a:pt x="48" y="118"/>
                    <a:pt x="47" y="118"/>
                    <a:pt x="48" y="118"/>
                  </a:cubicBezTo>
                  <a:cubicBezTo>
                    <a:pt x="48" y="118"/>
                    <a:pt x="48" y="118"/>
                    <a:pt x="48" y="118"/>
                  </a:cubicBezTo>
                  <a:cubicBezTo>
                    <a:pt x="48" y="116"/>
                    <a:pt x="49" y="116"/>
                    <a:pt x="48" y="115"/>
                  </a:cubicBezTo>
                  <a:cubicBezTo>
                    <a:pt x="48" y="115"/>
                    <a:pt x="48" y="116"/>
                    <a:pt x="48" y="115"/>
                  </a:cubicBezTo>
                  <a:cubicBezTo>
                    <a:pt x="48" y="115"/>
                    <a:pt x="48" y="115"/>
                    <a:pt x="49" y="115"/>
                  </a:cubicBezTo>
                  <a:cubicBezTo>
                    <a:pt x="49" y="114"/>
                    <a:pt x="49" y="114"/>
                    <a:pt x="49" y="114"/>
                  </a:cubicBezTo>
                  <a:cubicBezTo>
                    <a:pt x="49" y="114"/>
                    <a:pt x="49" y="114"/>
                    <a:pt x="51" y="114"/>
                  </a:cubicBezTo>
                  <a:cubicBezTo>
                    <a:pt x="51" y="115"/>
                    <a:pt x="49" y="114"/>
                    <a:pt x="49" y="114"/>
                  </a:cubicBezTo>
                  <a:cubicBezTo>
                    <a:pt x="51" y="115"/>
                    <a:pt x="51" y="114"/>
                    <a:pt x="51" y="114"/>
                  </a:cubicBezTo>
                  <a:cubicBezTo>
                    <a:pt x="51" y="114"/>
                    <a:pt x="51" y="114"/>
                    <a:pt x="51" y="114"/>
                  </a:cubicBezTo>
                  <a:cubicBezTo>
                    <a:pt x="53" y="112"/>
                    <a:pt x="53" y="112"/>
                    <a:pt x="55" y="112"/>
                  </a:cubicBezTo>
                  <a:cubicBezTo>
                    <a:pt x="55" y="112"/>
                    <a:pt x="53" y="110"/>
                    <a:pt x="53" y="112"/>
                  </a:cubicBezTo>
                  <a:cubicBezTo>
                    <a:pt x="53" y="110"/>
                    <a:pt x="56" y="108"/>
                    <a:pt x="55" y="107"/>
                  </a:cubicBezTo>
                  <a:cubicBezTo>
                    <a:pt x="56" y="108"/>
                    <a:pt x="56" y="108"/>
                    <a:pt x="56" y="108"/>
                  </a:cubicBezTo>
                  <a:cubicBezTo>
                    <a:pt x="56" y="107"/>
                    <a:pt x="55" y="107"/>
                    <a:pt x="56" y="107"/>
                  </a:cubicBezTo>
                  <a:cubicBezTo>
                    <a:pt x="55" y="107"/>
                    <a:pt x="56" y="107"/>
                    <a:pt x="56" y="106"/>
                  </a:cubicBezTo>
                  <a:cubicBezTo>
                    <a:pt x="57" y="106"/>
                    <a:pt x="56" y="106"/>
                    <a:pt x="56" y="107"/>
                  </a:cubicBezTo>
                  <a:cubicBezTo>
                    <a:pt x="56" y="106"/>
                    <a:pt x="59" y="105"/>
                    <a:pt x="59" y="103"/>
                  </a:cubicBezTo>
                  <a:cubicBezTo>
                    <a:pt x="60" y="103"/>
                    <a:pt x="60" y="103"/>
                    <a:pt x="60" y="103"/>
                  </a:cubicBezTo>
                  <a:cubicBezTo>
                    <a:pt x="59" y="103"/>
                    <a:pt x="59" y="103"/>
                    <a:pt x="59" y="103"/>
                  </a:cubicBezTo>
                  <a:cubicBezTo>
                    <a:pt x="59" y="102"/>
                    <a:pt x="60" y="102"/>
                    <a:pt x="59" y="102"/>
                  </a:cubicBezTo>
                  <a:cubicBezTo>
                    <a:pt x="60" y="102"/>
                    <a:pt x="57" y="103"/>
                    <a:pt x="59" y="103"/>
                  </a:cubicBezTo>
                  <a:cubicBezTo>
                    <a:pt x="57" y="102"/>
                    <a:pt x="60" y="103"/>
                    <a:pt x="59" y="102"/>
                  </a:cubicBezTo>
                  <a:cubicBezTo>
                    <a:pt x="59" y="102"/>
                    <a:pt x="60" y="102"/>
                    <a:pt x="60" y="101"/>
                  </a:cubicBezTo>
                  <a:cubicBezTo>
                    <a:pt x="59" y="101"/>
                    <a:pt x="59" y="101"/>
                    <a:pt x="59" y="101"/>
                  </a:cubicBezTo>
                  <a:cubicBezTo>
                    <a:pt x="60" y="99"/>
                    <a:pt x="60" y="101"/>
                    <a:pt x="60" y="101"/>
                  </a:cubicBezTo>
                  <a:cubicBezTo>
                    <a:pt x="60" y="99"/>
                    <a:pt x="60" y="99"/>
                    <a:pt x="60" y="99"/>
                  </a:cubicBezTo>
                  <a:cubicBezTo>
                    <a:pt x="61" y="101"/>
                    <a:pt x="60" y="99"/>
                    <a:pt x="61" y="99"/>
                  </a:cubicBezTo>
                  <a:cubicBezTo>
                    <a:pt x="61" y="99"/>
                    <a:pt x="62" y="99"/>
                    <a:pt x="61" y="98"/>
                  </a:cubicBezTo>
                  <a:cubicBezTo>
                    <a:pt x="60" y="98"/>
                    <a:pt x="60" y="98"/>
                    <a:pt x="60" y="98"/>
                  </a:cubicBezTo>
                  <a:cubicBezTo>
                    <a:pt x="61" y="98"/>
                    <a:pt x="61" y="98"/>
                    <a:pt x="61" y="98"/>
                  </a:cubicBezTo>
                  <a:cubicBezTo>
                    <a:pt x="61" y="98"/>
                    <a:pt x="61" y="98"/>
                    <a:pt x="61" y="98"/>
                  </a:cubicBezTo>
                  <a:cubicBezTo>
                    <a:pt x="62" y="98"/>
                    <a:pt x="61" y="95"/>
                    <a:pt x="62" y="98"/>
                  </a:cubicBezTo>
                  <a:cubicBezTo>
                    <a:pt x="62" y="95"/>
                    <a:pt x="64" y="94"/>
                    <a:pt x="62" y="94"/>
                  </a:cubicBezTo>
                  <a:cubicBezTo>
                    <a:pt x="64" y="94"/>
                    <a:pt x="64" y="93"/>
                    <a:pt x="64" y="93"/>
                  </a:cubicBezTo>
                  <a:cubicBezTo>
                    <a:pt x="64" y="93"/>
                    <a:pt x="64" y="93"/>
                    <a:pt x="64" y="93"/>
                  </a:cubicBezTo>
                  <a:cubicBezTo>
                    <a:pt x="64" y="93"/>
                    <a:pt x="64" y="93"/>
                    <a:pt x="64" y="92"/>
                  </a:cubicBezTo>
                  <a:cubicBezTo>
                    <a:pt x="64" y="92"/>
                    <a:pt x="64" y="92"/>
                    <a:pt x="64" y="90"/>
                  </a:cubicBezTo>
                  <a:cubicBezTo>
                    <a:pt x="66" y="90"/>
                    <a:pt x="66" y="90"/>
                    <a:pt x="66" y="92"/>
                  </a:cubicBezTo>
                  <a:cubicBezTo>
                    <a:pt x="66" y="90"/>
                    <a:pt x="68" y="90"/>
                    <a:pt x="68" y="89"/>
                  </a:cubicBezTo>
                  <a:cubicBezTo>
                    <a:pt x="66" y="89"/>
                    <a:pt x="66" y="89"/>
                    <a:pt x="66" y="89"/>
                  </a:cubicBezTo>
                  <a:cubicBezTo>
                    <a:pt x="64" y="88"/>
                    <a:pt x="68" y="89"/>
                    <a:pt x="68" y="88"/>
                  </a:cubicBezTo>
                  <a:cubicBezTo>
                    <a:pt x="69" y="88"/>
                    <a:pt x="69" y="88"/>
                    <a:pt x="69" y="88"/>
                  </a:cubicBezTo>
                  <a:cubicBezTo>
                    <a:pt x="68" y="88"/>
                    <a:pt x="70" y="88"/>
                    <a:pt x="69" y="86"/>
                  </a:cubicBezTo>
                  <a:cubicBezTo>
                    <a:pt x="69" y="86"/>
                    <a:pt x="69" y="86"/>
                    <a:pt x="70" y="86"/>
                  </a:cubicBezTo>
                  <a:cubicBezTo>
                    <a:pt x="69" y="85"/>
                    <a:pt x="72" y="82"/>
                    <a:pt x="70" y="81"/>
                  </a:cubicBezTo>
                  <a:cubicBezTo>
                    <a:pt x="70" y="81"/>
                    <a:pt x="70" y="81"/>
                    <a:pt x="72" y="81"/>
                  </a:cubicBezTo>
                  <a:cubicBezTo>
                    <a:pt x="70" y="81"/>
                    <a:pt x="70" y="81"/>
                    <a:pt x="70" y="81"/>
                  </a:cubicBezTo>
                  <a:cubicBezTo>
                    <a:pt x="72" y="81"/>
                    <a:pt x="72" y="81"/>
                    <a:pt x="72" y="81"/>
                  </a:cubicBezTo>
                  <a:cubicBezTo>
                    <a:pt x="72" y="81"/>
                    <a:pt x="72" y="81"/>
                    <a:pt x="70" y="81"/>
                  </a:cubicBezTo>
                  <a:cubicBezTo>
                    <a:pt x="70" y="80"/>
                    <a:pt x="73" y="81"/>
                    <a:pt x="73" y="80"/>
                  </a:cubicBezTo>
                  <a:cubicBezTo>
                    <a:pt x="73" y="80"/>
                    <a:pt x="72" y="78"/>
                    <a:pt x="73" y="78"/>
                  </a:cubicBezTo>
                  <a:cubicBezTo>
                    <a:pt x="73" y="78"/>
                    <a:pt x="73" y="78"/>
                    <a:pt x="73" y="78"/>
                  </a:cubicBezTo>
                  <a:cubicBezTo>
                    <a:pt x="74" y="78"/>
                    <a:pt x="73" y="77"/>
                    <a:pt x="72" y="77"/>
                  </a:cubicBezTo>
                  <a:cubicBezTo>
                    <a:pt x="73" y="77"/>
                    <a:pt x="73" y="77"/>
                    <a:pt x="73" y="77"/>
                  </a:cubicBezTo>
                  <a:cubicBezTo>
                    <a:pt x="73" y="76"/>
                    <a:pt x="73" y="76"/>
                    <a:pt x="73" y="76"/>
                  </a:cubicBezTo>
                  <a:cubicBezTo>
                    <a:pt x="73" y="77"/>
                    <a:pt x="73" y="76"/>
                    <a:pt x="73" y="76"/>
                  </a:cubicBezTo>
                  <a:cubicBezTo>
                    <a:pt x="73" y="76"/>
                    <a:pt x="73" y="76"/>
                    <a:pt x="73" y="76"/>
                  </a:cubicBezTo>
                  <a:cubicBezTo>
                    <a:pt x="73" y="76"/>
                    <a:pt x="73" y="76"/>
                    <a:pt x="73" y="75"/>
                  </a:cubicBezTo>
                  <a:cubicBezTo>
                    <a:pt x="74" y="76"/>
                    <a:pt x="74" y="76"/>
                    <a:pt x="74" y="76"/>
                  </a:cubicBezTo>
                  <a:cubicBezTo>
                    <a:pt x="74" y="76"/>
                    <a:pt x="74" y="76"/>
                    <a:pt x="74" y="76"/>
                  </a:cubicBezTo>
                  <a:cubicBezTo>
                    <a:pt x="74" y="75"/>
                    <a:pt x="74" y="75"/>
                    <a:pt x="74" y="75"/>
                  </a:cubicBezTo>
                  <a:cubicBezTo>
                    <a:pt x="76" y="75"/>
                    <a:pt x="76" y="75"/>
                    <a:pt x="76" y="75"/>
                  </a:cubicBezTo>
                  <a:cubicBezTo>
                    <a:pt x="76" y="75"/>
                    <a:pt x="76" y="75"/>
                    <a:pt x="76" y="75"/>
                  </a:cubicBezTo>
                  <a:cubicBezTo>
                    <a:pt x="76" y="75"/>
                    <a:pt x="76" y="75"/>
                    <a:pt x="76" y="75"/>
                  </a:cubicBezTo>
                  <a:cubicBezTo>
                    <a:pt x="74" y="75"/>
                    <a:pt x="74" y="73"/>
                    <a:pt x="76" y="73"/>
                  </a:cubicBezTo>
                  <a:cubicBezTo>
                    <a:pt x="76" y="73"/>
                    <a:pt x="77" y="75"/>
                    <a:pt x="76" y="73"/>
                  </a:cubicBezTo>
                  <a:cubicBezTo>
                    <a:pt x="76" y="73"/>
                    <a:pt x="76" y="73"/>
                    <a:pt x="76" y="73"/>
                  </a:cubicBezTo>
                  <a:cubicBezTo>
                    <a:pt x="76" y="73"/>
                    <a:pt x="76" y="73"/>
                    <a:pt x="76" y="73"/>
                  </a:cubicBezTo>
                  <a:cubicBezTo>
                    <a:pt x="76" y="73"/>
                    <a:pt x="76" y="73"/>
                    <a:pt x="76" y="73"/>
                  </a:cubicBezTo>
                  <a:cubicBezTo>
                    <a:pt x="76" y="73"/>
                    <a:pt x="76" y="73"/>
                    <a:pt x="76" y="73"/>
                  </a:cubicBezTo>
                  <a:cubicBezTo>
                    <a:pt x="77" y="73"/>
                    <a:pt x="77" y="72"/>
                    <a:pt x="77" y="72"/>
                  </a:cubicBezTo>
                  <a:cubicBezTo>
                    <a:pt x="77" y="72"/>
                    <a:pt x="77" y="72"/>
                    <a:pt x="77" y="69"/>
                  </a:cubicBezTo>
                  <a:cubicBezTo>
                    <a:pt x="77" y="72"/>
                    <a:pt x="77" y="72"/>
                    <a:pt x="77" y="72"/>
                  </a:cubicBezTo>
                  <a:cubicBezTo>
                    <a:pt x="77" y="69"/>
                    <a:pt x="77" y="69"/>
                    <a:pt x="79" y="69"/>
                  </a:cubicBezTo>
                  <a:cubicBezTo>
                    <a:pt x="79" y="69"/>
                    <a:pt x="79" y="69"/>
                    <a:pt x="79" y="69"/>
                  </a:cubicBezTo>
                  <a:cubicBezTo>
                    <a:pt x="79" y="68"/>
                    <a:pt x="79" y="68"/>
                    <a:pt x="79" y="68"/>
                  </a:cubicBezTo>
                  <a:cubicBezTo>
                    <a:pt x="79" y="68"/>
                    <a:pt x="77" y="67"/>
                    <a:pt x="79" y="67"/>
                  </a:cubicBezTo>
                  <a:cubicBezTo>
                    <a:pt x="81" y="67"/>
                    <a:pt x="81" y="67"/>
                    <a:pt x="81" y="67"/>
                  </a:cubicBezTo>
                  <a:cubicBezTo>
                    <a:pt x="81" y="67"/>
                    <a:pt x="82" y="65"/>
                    <a:pt x="82" y="64"/>
                  </a:cubicBezTo>
                  <a:cubicBezTo>
                    <a:pt x="82" y="64"/>
                    <a:pt x="82" y="64"/>
                    <a:pt x="82" y="64"/>
                  </a:cubicBezTo>
                  <a:cubicBezTo>
                    <a:pt x="83" y="63"/>
                    <a:pt x="85" y="63"/>
                    <a:pt x="85" y="60"/>
                  </a:cubicBezTo>
                  <a:cubicBezTo>
                    <a:pt x="83" y="60"/>
                    <a:pt x="83" y="60"/>
                    <a:pt x="83" y="60"/>
                  </a:cubicBezTo>
                  <a:cubicBezTo>
                    <a:pt x="83" y="60"/>
                    <a:pt x="83" y="59"/>
                    <a:pt x="83" y="60"/>
                  </a:cubicBezTo>
                  <a:cubicBezTo>
                    <a:pt x="85" y="60"/>
                    <a:pt x="85" y="60"/>
                    <a:pt x="85" y="60"/>
                  </a:cubicBezTo>
                  <a:cubicBezTo>
                    <a:pt x="86" y="60"/>
                    <a:pt x="86" y="59"/>
                    <a:pt x="86" y="59"/>
                  </a:cubicBezTo>
                  <a:cubicBezTo>
                    <a:pt x="86" y="59"/>
                    <a:pt x="86" y="59"/>
                    <a:pt x="86" y="59"/>
                  </a:cubicBezTo>
                  <a:cubicBezTo>
                    <a:pt x="86" y="56"/>
                    <a:pt x="86" y="56"/>
                    <a:pt x="86" y="56"/>
                  </a:cubicBezTo>
                  <a:cubicBezTo>
                    <a:pt x="87" y="56"/>
                    <a:pt x="87" y="56"/>
                    <a:pt x="87" y="56"/>
                  </a:cubicBezTo>
                  <a:cubicBezTo>
                    <a:pt x="86" y="55"/>
                    <a:pt x="86" y="55"/>
                    <a:pt x="86" y="55"/>
                  </a:cubicBezTo>
                  <a:cubicBezTo>
                    <a:pt x="87" y="55"/>
                    <a:pt x="87" y="56"/>
                    <a:pt x="87" y="55"/>
                  </a:cubicBezTo>
                  <a:cubicBezTo>
                    <a:pt x="87" y="55"/>
                    <a:pt x="87" y="55"/>
                    <a:pt x="87" y="55"/>
                  </a:cubicBezTo>
                  <a:cubicBezTo>
                    <a:pt x="87" y="55"/>
                    <a:pt x="89" y="55"/>
                    <a:pt x="89" y="54"/>
                  </a:cubicBezTo>
                  <a:cubicBezTo>
                    <a:pt x="87" y="52"/>
                    <a:pt x="87" y="52"/>
                    <a:pt x="87" y="52"/>
                  </a:cubicBezTo>
                  <a:cubicBezTo>
                    <a:pt x="89" y="52"/>
                    <a:pt x="89" y="52"/>
                    <a:pt x="89" y="54"/>
                  </a:cubicBezTo>
                  <a:cubicBezTo>
                    <a:pt x="89" y="52"/>
                    <a:pt x="89" y="51"/>
                    <a:pt x="89" y="51"/>
                  </a:cubicBezTo>
                  <a:cubicBezTo>
                    <a:pt x="92" y="51"/>
                    <a:pt x="94" y="48"/>
                    <a:pt x="94" y="47"/>
                  </a:cubicBezTo>
                  <a:cubicBezTo>
                    <a:pt x="94" y="47"/>
                    <a:pt x="94" y="47"/>
                    <a:pt x="94" y="47"/>
                  </a:cubicBezTo>
                  <a:cubicBezTo>
                    <a:pt x="94" y="46"/>
                    <a:pt x="95" y="47"/>
                    <a:pt x="94" y="47"/>
                  </a:cubicBezTo>
                  <a:cubicBezTo>
                    <a:pt x="94" y="46"/>
                    <a:pt x="94" y="46"/>
                    <a:pt x="92" y="46"/>
                  </a:cubicBezTo>
                  <a:cubicBezTo>
                    <a:pt x="92" y="43"/>
                    <a:pt x="94" y="46"/>
                    <a:pt x="95" y="43"/>
                  </a:cubicBezTo>
                  <a:cubicBezTo>
                    <a:pt x="95" y="46"/>
                    <a:pt x="94" y="46"/>
                    <a:pt x="95" y="46"/>
                  </a:cubicBezTo>
                  <a:cubicBezTo>
                    <a:pt x="95" y="46"/>
                    <a:pt x="95" y="43"/>
                    <a:pt x="96" y="43"/>
                  </a:cubicBezTo>
                  <a:cubicBezTo>
                    <a:pt x="95" y="43"/>
                    <a:pt x="95" y="43"/>
                    <a:pt x="95" y="43"/>
                  </a:cubicBezTo>
                  <a:cubicBezTo>
                    <a:pt x="95" y="43"/>
                    <a:pt x="95" y="43"/>
                    <a:pt x="95" y="43"/>
                  </a:cubicBezTo>
                  <a:cubicBezTo>
                    <a:pt x="95" y="42"/>
                    <a:pt x="92" y="43"/>
                    <a:pt x="92" y="42"/>
                  </a:cubicBezTo>
                  <a:cubicBezTo>
                    <a:pt x="92" y="42"/>
                    <a:pt x="92" y="42"/>
                    <a:pt x="92" y="42"/>
                  </a:cubicBezTo>
                  <a:cubicBezTo>
                    <a:pt x="90" y="41"/>
                    <a:pt x="90" y="42"/>
                    <a:pt x="90" y="41"/>
                  </a:cubicBezTo>
                  <a:cubicBezTo>
                    <a:pt x="90" y="41"/>
                    <a:pt x="92" y="41"/>
                    <a:pt x="94" y="42"/>
                  </a:cubicBezTo>
                  <a:cubicBezTo>
                    <a:pt x="94" y="41"/>
                    <a:pt x="95" y="42"/>
                    <a:pt x="95" y="42"/>
                  </a:cubicBezTo>
                  <a:cubicBezTo>
                    <a:pt x="95" y="41"/>
                    <a:pt x="95" y="42"/>
                    <a:pt x="95" y="42"/>
                  </a:cubicBezTo>
                  <a:cubicBezTo>
                    <a:pt x="94" y="41"/>
                    <a:pt x="95" y="41"/>
                    <a:pt x="95" y="41"/>
                  </a:cubicBezTo>
                  <a:cubicBezTo>
                    <a:pt x="96" y="41"/>
                    <a:pt x="96" y="41"/>
                    <a:pt x="96" y="41"/>
                  </a:cubicBezTo>
                  <a:cubicBezTo>
                    <a:pt x="96" y="41"/>
                    <a:pt x="96" y="41"/>
                    <a:pt x="96" y="41"/>
                  </a:cubicBezTo>
                  <a:cubicBezTo>
                    <a:pt x="96" y="41"/>
                    <a:pt x="98" y="39"/>
                    <a:pt x="98" y="41"/>
                  </a:cubicBezTo>
                  <a:cubicBezTo>
                    <a:pt x="99" y="41"/>
                    <a:pt x="98" y="39"/>
                    <a:pt x="99" y="39"/>
                  </a:cubicBezTo>
                  <a:cubicBezTo>
                    <a:pt x="98" y="39"/>
                    <a:pt x="96" y="39"/>
                    <a:pt x="96" y="39"/>
                  </a:cubicBezTo>
                  <a:cubicBezTo>
                    <a:pt x="98" y="39"/>
                    <a:pt x="98" y="38"/>
                    <a:pt x="99" y="39"/>
                  </a:cubicBezTo>
                  <a:cubicBezTo>
                    <a:pt x="99" y="39"/>
                    <a:pt x="98" y="39"/>
                    <a:pt x="98" y="38"/>
                  </a:cubicBezTo>
                  <a:cubicBezTo>
                    <a:pt x="98" y="38"/>
                    <a:pt x="99" y="38"/>
                    <a:pt x="98" y="38"/>
                  </a:cubicBezTo>
                  <a:cubicBezTo>
                    <a:pt x="99" y="38"/>
                    <a:pt x="99" y="38"/>
                    <a:pt x="99" y="38"/>
                  </a:cubicBezTo>
                  <a:cubicBezTo>
                    <a:pt x="99" y="38"/>
                    <a:pt x="99" y="37"/>
                    <a:pt x="98" y="37"/>
                  </a:cubicBezTo>
                  <a:cubicBezTo>
                    <a:pt x="99" y="37"/>
                    <a:pt x="100" y="37"/>
                    <a:pt x="99" y="35"/>
                  </a:cubicBezTo>
                  <a:cubicBezTo>
                    <a:pt x="99" y="35"/>
                    <a:pt x="99" y="35"/>
                    <a:pt x="100" y="35"/>
                  </a:cubicBezTo>
                  <a:cubicBezTo>
                    <a:pt x="100" y="37"/>
                    <a:pt x="99" y="35"/>
                    <a:pt x="100" y="37"/>
                  </a:cubicBezTo>
                  <a:cubicBezTo>
                    <a:pt x="99" y="35"/>
                    <a:pt x="100" y="37"/>
                    <a:pt x="100" y="35"/>
                  </a:cubicBezTo>
                  <a:cubicBezTo>
                    <a:pt x="100" y="35"/>
                    <a:pt x="100" y="35"/>
                    <a:pt x="100" y="35"/>
                  </a:cubicBezTo>
                  <a:cubicBezTo>
                    <a:pt x="100" y="35"/>
                    <a:pt x="100" y="35"/>
                    <a:pt x="102" y="35"/>
                  </a:cubicBezTo>
                  <a:cubicBezTo>
                    <a:pt x="100" y="35"/>
                    <a:pt x="100" y="35"/>
                    <a:pt x="100" y="35"/>
                  </a:cubicBezTo>
                  <a:cubicBezTo>
                    <a:pt x="102" y="35"/>
                    <a:pt x="102" y="35"/>
                    <a:pt x="102" y="35"/>
                  </a:cubicBezTo>
                  <a:cubicBezTo>
                    <a:pt x="102" y="35"/>
                    <a:pt x="100" y="34"/>
                    <a:pt x="102" y="34"/>
                  </a:cubicBezTo>
                  <a:cubicBezTo>
                    <a:pt x="100" y="34"/>
                    <a:pt x="100" y="34"/>
                    <a:pt x="100" y="34"/>
                  </a:cubicBezTo>
                  <a:cubicBezTo>
                    <a:pt x="100" y="34"/>
                    <a:pt x="100" y="34"/>
                    <a:pt x="100" y="33"/>
                  </a:cubicBezTo>
                  <a:cubicBezTo>
                    <a:pt x="102" y="34"/>
                    <a:pt x="102" y="34"/>
                    <a:pt x="102" y="34"/>
                  </a:cubicBezTo>
                  <a:cubicBezTo>
                    <a:pt x="103" y="34"/>
                    <a:pt x="102" y="33"/>
                    <a:pt x="103" y="33"/>
                  </a:cubicBezTo>
                  <a:cubicBezTo>
                    <a:pt x="102" y="33"/>
                    <a:pt x="102" y="33"/>
                    <a:pt x="102" y="33"/>
                  </a:cubicBezTo>
                  <a:cubicBezTo>
                    <a:pt x="102" y="33"/>
                    <a:pt x="100" y="33"/>
                    <a:pt x="102" y="30"/>
                  </a:cubicBezTo>
                  <a:cubicBezTo>
                    <a:pt x="102" y="30"/>
                    <a:pt x="103" y="30"/>
                    <a:pt x="103" y="33"/>
                  </a:cubicBezTo>
                  <a:cubicBezTo>
                    <a:pt x="103" y="33"/>
                    <a:pt x="103" y="30"/>
                    <a:pt x="102" y="30"/>
                  </a:cubicBezTo>
                  <a:cubicBezTo>
                    <a:pt x="103" y="30"/>
                    <a:pt x="103" y="30"/>
                    <a:pt x="103" y="30"/>
                  </a:cubicBezTo>
                  <a:cubicBezTo>
                    <a:pt x="103" y="29"/>
                    <a:pt x="103" y="29"/>
                    <a:pt x="103" y="29"/>
                  </a:cubicBezTo>
                  <a:cubicBezTo>
                    <a:pt x="102" y="29"/>
                    <a:pt x="102" y="29"/>
                    <a:pt x="102" y="29"/>
                  </a:cubicBezTo>
                  <a:cubicBezTo>
                    <a:pt x="102" y="28"/>
                    <a:pt x="102" y="28"/>
                    <a:pt x="102" y="28"/>
                  </a:cubicBezTo>
                  <a:cubicBezTo>
                    <a:pt x="100" y="28"/>
                    <a:pt x="100" y="28"/>
                    <a:pt x="100" y="28"/>
                  </a:cubicBezTo>
                  <a:cubicBezTo>
                    <a:pt x="100" y="28"/>
                    <a:pt x="100" y="28"/>
                    <a:pt x="100" y="26"/>
                  </a:cubicBezTo>
                  <a:cubicBezTo>
                    <a:pt x="102" y="29"/>
                    <a:pt x="103" y="28"/>
                    <a:pt x="105" y="28"/>
                  </a:cubicBezTo>
                  <a:cubicBezTo>
                    <a:pt x="105" y="28"/>
                    <a:pt x="102" y="26"/>
                    <a:pt x="105" y="26"/>
                  </a:cubicBezTo>
                  <a:cubicBezTo>
                    <a:pt x="105" y="26"/>
                    <a:pt x="107" y="26"/>
                    <a:pt x="105" y="26"/>
                  </a:cubicBezTo>
                  <a:cubicBezTo>
                    <a:pt x="105" y="26"/>
                    <a:pt x="107" y="28"/>
                    <a:pt x="107" y="26"/>
                  </a:cubicBezTo>
                  <a:cubicBezTo>
                    <a:pt x="105" y="25"/>
                    <a:pt x="105" y="25"/>
                    <a:pt x="105" y="25"/>
                  </a:cubicBezTo>
                  <a:cubicBezTo>
                    <a:pt x="105" y="26"/>
                    <a:pt x="105" y="26"/>
                    <a:pt x="105" y="26"/>
                  </a:cubicBezTo>
                  <a:cubicBezTo>
                    <a:pt x="103" y="25"/>
                    <a:pt x="103" y="25"/>
                    <a:pt x="103" y="25"/>
                  </a:cubicBezTo>
                  <a:cubicBezTo>
                    <a:pt x="103" y="25"/>
                    <a:pt x="103" y="24"/>
                    <a:pt x="105" y="25"/>
                  </a:cubicBezTo>
                  <a:cubicBezTo>
                    <a:pt x="105" y="25"/>
                    <a:pt x="103" y="25"/>
                    <a:pt x="105" y="25"/>
                  </a:cubicBezTo>
                  <a:cubicBezTo>
                    <a:pt x="107" y="25"/>
                    <a:pt x="105" y="24"/>
                    <a:pt x="107" y="24"/>
                  </a:cubicBezTo>
                  <a:cubicBezTo>
                    <a:pt x="107" y="25"/>
                    <a:pt x="107" y="25"/>
                    <a:pt x="108" y="25"/>
                  </a:cubicBezTo>
                  <a:cubicBezTo>
                    <a:pt x="108" y="25"/>
                    <a:pt x="108" y="25"/>
                    <a:pt x="108" y="25"/>
                  </a:cubicBezTo>
                  <a:cubicBezTo>
                    <a:pt x="108" y="25"/>
                    <a:pt x="108" y="25"/>
                    <a:pt x="108" y="25"/>
                  </a:cubicBezTo>
                  <a:cubicBezTo>
                    <a:pt x="108" y="24"/>
                    <a:pt x="108" y="25"/>
                    <a:pt x="109" y="24"/>
                  </a:cubicBezTo>
                  <a:cubicBezTo>
                    <a:pt x="108" y="24"/>
                    <a:pt x="108" y="24"/>
                    <a:pt x="108" y="24"/>
                  </a:cubicBezTo>
                  <a:cubicBezTo>
                    <a:pt x="107" y="24"/>
                    <a:pt x="108" y="25"/>
                    <a:pt x="107" y="24"/>
                  </a:cubicBezTo>
                  <a:cubicBezTo>
                    <a:pt x="107" y="24"/>
                    <a:pt x="108" y="24"/>
                    <a:pt x="108" y="22"/>
                  </a:cubicBezTo>
                  <a:cubicBezTo>
                    <a:pt x="107" y="22"/>
                    <a:pt x="107" y="22"/>
                    <a:pt x="107" y="22"/>
                  </a:cubicBezTo>
                  <a:cubicBezTo>
                    <a:pt x="107" y="22"/>
                    <a:pt x="105" y="21"/>
                    <a:pt x="107" y="21"/>
                  </a:cubicBezTo>
                  <a:cubicBezTo>
                    <a:pt x="108" y="21"/>
                    <a:pt x="108" y="21"/>
                    <a:pt x="108" y="22"/>
                  </a:cubicBezTo>
                  <a:cubicBezTo>
                    <a:pt x="108" y="21"/>
                    <a:pt x="109" y="21"/>
                    <a:pt x="109" y="21"/>
                  </a:cubicBezTo>
                  <a:cubicBezTo>
                    <a:pt x="108" y="20"/>
                    <a:pt x="109" y="20"/>
                    <a:pt x="109" y="20"/>
                  </a:cubicBezTo>
                  <a:cubicBezTo>
                    <a:pt x="109" y="20"/>
                    <a:pt x="108" y="21"/>
                    <a:pt x="107" y="21"/>
                  </a:cubicBezTo>
                  <a:cubicBezTo>
                    <a:pt x="107" y="20"/>
                    <a:pt x="107" y="22"/>
                    <a:pt x="105" y="21"/>
                  </a:cubicBezTo>
                  <a:cubicBezTo>
                    <a:pt x="107" y="21"/>
                    <a:pt x="105" y="20"/>
                    <a:pt x="103" y="20"/>
                  </a:cubicBezTo>
                  <a:cubicBezTo>
                    <a:pt x="105" y="20"/>
                    <a:pt x="105" y="20"/>
                    <a:pt x="105" y="20"/>
                  </a:cubicBezTo>
                  <a:cubicBezTo>
                    <a:pt x="105" y="20"/>
                    <a:pt x="105" y="20"/>
                    <a:pt x="107" y="21"/>
                  </a:cubicBezTo>
                  <a:cubicBezTo>
                    <a:pt x="107" y="20"/>
                    <a:pt x="107" y="20"/>
                    <a:pt x="108" y="20"/>
                  </a:cubicBezTo>
                  <a:cubicBezTo>
                    <a:pt x="108" y="18"/>
                    <a:pt x="107" y="18"/>
                    <a:pt x="107" y="18"/>
                  </a:cubicBezTo>
                  <a:cubicBezTo>
                    <a:pt x="108" y="18"/>
                    <a:pt x="108" y="16"/>
                    <a:pt x="108" y="14"/>
                  </a:cubicBezTo>
                  <a:cubicBezTo>
                    <a:pt x="109" y="16"/>
                    <a:pt x="109" y="14"/>
                    <a:pt x="111" y="14"/>
                  </a:cubicBezTo>
                  <a:cubicBezTo>
                    <a:pt x="111" y="16"/>
                    <a:pt x="111" y="16"/>
                    <a:pt x="111" y="16"/>
                  </a:cubicBezTo>
                  <a:cubicBezTo>
                    <a:pt x="111" y="16"/>
                    <a:pt x="111" y="16"/>
                    <a:pt x="111" y="16"/>
                  </a:cubicBezTo>
                  <a:cubicBezTo>
                    <a:pt x="112" y="16"/>
                    <a:pt x="109" y="14"/>
                    <a:pt x="111" y="14"/>
                  </a:cubicBezTo>
                  <a:cubicBezTo>
                    <a:pt x="111" y="16"/>
                    <a:pt x="109" y="14"/>
                    <a:pt x="109" y="13"/>
                  </a:cubicBezTo>
                  <a:cubicBezTo>
                    <a:pt x="108" y="13"/>
                    <a:pt x="108" y="13"/>
                    <a:pt x="108" y="13"/>
                  </a:cubicBezTo>
                  <a:cubicBezTo>
                    <a:pt x="109" y="13"/>
                    <a:pt x="109" y="12"/>
                    <a:pt x="111" y="12"/>
                  </a:cubicBezTo>
                  <a:cubicBezTo>
                    <a:pt x="111" y="11"/>
                    <a:pt x="112" y="9"/>
                    <a:pt x="112" y="9"/>
                  </a:cubicBezTo>
                  <a:cubicBezTo>
                    <a:pt x="112" y="8"/>
                    <a:pt x="111" y="8"/>
                    <a:pt x="111" y="8"/>
                  </a:cubicBezTo>
                  <a:cubicBezTo>
                    <a:pt x="111" y="7"/>
                    <a:pt x="112" y="8"/>
                    <a:pt x="112" y="8"/>
                  </a:cubicBezTo>
                  <a:cubicBezTo>
                    <a:pt x="112" y="8"/>
                    <a:pt x="112" y="8"/>
                    <a:pt x="112" y="8"/>
                  </a:cubicBezTo>
                  <a:cubicBezTo>
                    <a:pt x="112" y="8"/>
                    <a:pt x="112" y="5"/>
                    <a:pt x="113" y="7"/>
                  </a:cubicBezTo>
                  <a:cubicBezTo>
                    <a:pt x="112" y="5"/>
                    <a:pt x="112" y="5"/>
                    <a:pt x="112" y="5"/>
                  </a:cubicBezTo>
                  <a:cubicBezTo>
                    <a:pt x="112" y="5"/>
                    <a:pt x="112" y="5"/>
                    <a:pt x="112" y="5"/>
                  </a:cubicBezTo>
                  <a:cubicBezTo>
                    <a:pt x="112" y="5"/>
                    <a:pt x="112" y="5"/>
                    <a:pt x="112" y="5"/>
                  </a:cubicBezTo>
                  <a:cubicBezTo>
                    <a:pt x="111" y="3"/>
                    <a:pt x="112" y="3"/>
                    <a:pt x="112" y="3"/>
                  </a:cubicBezTo>
                  <a:cubicBezTo>
                    <a:pt x="113" y="5"/>
                    <a:pt x="113" y="5"/>
                    <a:pt x="113" y="5"/>
                  </a:cubicBezTo>
                  <a:cubicBezTo>
                    <a:pt x="113" y="3"/>
                    <a:pt x="113" y="1"/>
                    <a:pt x="115" y="1"/>
                  </a:cubicBezTo>
                  <a:cubicBezTo>
                    <a:pt x="113" y="1"/>
                    <a:pt x="113" y="1"/>
                    <a:pt x="113" y="1"/>
                  </a:cubicBezTo>
                  <a:cubicBezTo>
                    <a:pt x="115" y="0"/>
                    <a:pt x="115" y="0"/>
                    <a:pt x="115" y="0"/>
                  </a:cubicBezTo>
                  <a:cubicBezTo>
                    <a:pt x="113" y="0"/>
                    <a:pt x="113" y="0"/>
                    <a:pt x="115" y="0"/>
                  </a:cubicBezTo>
                  <a:cubicBezTo>
                    <a:pt x="112" y="0"/>
                    <a:pt x="112" y="0"/>
                    <a:pt x="112" y="0"/>
                  </a:cubicBezTo>
                  <a:cubicBezTo>
                    <a:pt x="112" y="1"/>
                    <a:pt x="113" y="0"/>
                    <a:pt x="113" y="1"/>
                  </a:cubicBezTo>
                  <a:cubicBezTo>
                    <a:pt x="113" y="1"/>
                    <a:pt x="113" y="1"/>
                    <a:pt x="112" y="1"/>
                  </a:cubicBezTo>
                  <a:cubicBezTo>
                    <a:pt x="113" y="1"/>
                    <a:pt x="113" y="1"/>
                    <a:pt x="113" y="1"/>
                  </a:cubicBezTo>
                  <a:cubicBezTo>
                    <a:pt x="112" y="1"/>
                    <a:pt x="112" y="1"/>
                    <a:pt x="111" y="1"/>
                  </a:cubicBezTo>
                  <a:cubicBezTo>
                    <a:pt x="112" y="1"/>
                    <a:pt x="111" y="0"/>
                    <a:pt x="112" y="1"/>
                  </a:cubicBezTo>
                  <a:cubicBezTo>
                    <a:pt x="111" y="1"/>
                    <a:pt x="111" y="1"/>
                    <a:pt x="111" y="1"/>
                  </a:cubicBezTo>
                  <a:cubicBezTo>
                    <a:pt x="111" y="1"/>
                    <a:pt x="111" y="1"/>
                    <a:pt x="111" y="1"/>
                  </a:cubicBezTo>
                  <a:cubicBezTo>
                    <a:pt x="111" y="1"/>
                    <a:pt x="109" y="1"/>
                    <a:pt x="109" y="3"/>
                  </a:cubicBezTo>
                  <a:cubicBezTo>
                    <a:pt x="111" y="5"/>
                    <a:pt x="108" y="5"/>
                    <a:pt x="108" y="5"/>
                  </a:cubicBezTo>
                  <a:cubicBezTo>
                    <a:pt x="109" y="5"/>
                    <a:pt x="111" y="5"/>
                    <a:pt x="111" y="5"/>
                  </a:cubicBezTo>
                  <a:cubicBezTo>
                    <a:pt x="111" y="7"/>
                    <a:pt x="111" y="5"/>
                    <a:pt x="111" y="7"/>
                  </a:cubicBezTo>
                  <a:cubicBezTo>
                    <a:pt x="109" y="7"/>
                    <a:pt x="109" y="7"/>
                    <a:pt x="108" y="7"/>
                  </a:cubicBezTo>
                  <a:cubicBezTo>
                    <a:pt x="109" y="7"/>
                    <a:pt x="109" y="7"/>
                    <a:pt x="109" y="7"/>
                  </a:cubicBezTo>
                  <a:cubicBezTo>
                    <a:pt x="108" y="7"/>
                    <a:pt x="108" y="7"/>
                    <a:pt x="107" y="8"/>
                  </a:cubicBezTo>
                  <a:cubicBezTo>
                    <a:pt x="107" y="9"/>
                    <a:pt x="107" y="9"/>
                    <a:pt x="105" y="11"/>
                  </a:cubicBezTo>
                  <a:cubicBezTo>
                    <a:pt x="107" y="11"/>
                    <a:pt x="107" y="11"/>
                    <a:pt x="107" y="11"/>
                  </a:cubicBezTo>
                  <a:cubicBezTo>
                    <a:pt x="105" y="11"/>
                    <a:pt x="105" y="12"/>
                    <a:pt x="103" y="13"/>
                  </a:cubicBezTo>
                  <a:cubicBezTo>
                    <a:pt x="103" y="14"/>
                    <a:pt x="102" y="14"/>
                    <a:pt x="102" y="16"/>
                  </a:cubicBezTo>
                  <a:cubicBezTo>
                    <a:pt x="100" y="18"/>
                    <a:pt x="99" y="20"/>
                    <a:pt x="98" y="22"/>
                  </a:cubicBezTo>
                  <a:cubicBezTo>
                    <a:pt x="99" y="22"/>
                    <a:pt x="99" y="22"/>
                    <a:pt x="99" y="22"/>
                  </a:cubicBezTo>
                  <a:cubicBezTo>
                    <a:pt x="98" y="22"/>
                    <a:pt x="99" y="22"/>
                    <a:pt x="99" y="24"/>
                  </a:cubicBezTo>
                  <a:cubicBezTo>
                    <a:pt x="99" y="22"/>
                    <a:pt x="98" y="24"/>
                    <a:pt x="98" y="24"/>
                  </a:cubicBezTo>
                  <a:cubicBezTo>
                    <a:pt x="98" y="24"/>
                    <a:pt x="96" y="25"/>
                    <a:pt x="95" y="25"/>
                  </a:cubicBezTo>
                  <a:cubicBezTo>
                    <a:pt x="95" y="26"/>
                    <a:pt x="95" y="26"/>
                    <a:pt x="95" y="26"/>
                  </a:cubicBezTo>
                  <a:cubicBezTo>
                    <a:pt x="94" y="26"/>
                    <a:pt x="94" y="28"/>
                    <a:pt x="94" y="29"/>
                  </a:cubicBezTo>
                  <a:cubicBezTo>
                    <a:pt x="94" y="29"/>
                    <a:pt x="95" y="29"/>
                    <a:pt x="94" y="29"/>
                  </a:cubicBezTo>
                  <a:cubicBezTo>
                    <a:pt x="92" y="30"/>
                    <a:pt x="92" y="30"/>
                    <a:pt x="92" y="30"/>
                  </a:cubicBezTo>
                  <a:cubicBezTo>
                    <a:pt x="90" y="30"/>
                    <a:pt x="90" y="33"/>
                    <a:pt x="90" y="34"/>
                  </a:cubicBezTo>
                  <a:cubicBezTo>
                    <a:pt x="87" y="35"/>
                    <a:pt x="87" y="38"/>
                    <a:pt x="85" y="39"/>
                  </a:cubicBezTo>
                  <a:cubicBezTo>
                    <a:pt x="86" y="41"/>
                    <a:pt x="86" y="41"/>
                    <a:pt x="86" y="41"/>
                  </a:cubicBezTo>
                  <a:cubicBezTo>
                    <a:pt x="83" y="42"/>
                    <a:pt x="83" y="46"/>
                    <a:pt x="81" y="47"/>
                  </a:cubicBezTo>
                  <a:cubicBezTo>
                    <a:pt x="82" y="48"/>
                    <a:pt x="82" y="48"/>
                    <a:pt x="82" y="48"/>
                  </a:cubicBezTo>
                  <a:cubicBezTo>
                    <a:pt x="82" y="48"/>
                    <a:pt x="81" y="50"/>
                    <a:pt x="81" y="48"/>
                  </a:cubicBezTo>
                  <a:cubicBezTo>
                    <a:pt x="81" y="50"/>
                    <a:pt x="79" y="50"/>
                    <a:pt x="79" y="51"/>
                  </a:cubicBezTo>
                  <a:cubicBezTo>
                    <a:pt x="79" y="51"/>
                    <a:pt x="79" y="51"/>
                    <a:pt x="77" y="51"/>
                  </a:cubicBezTo>
                  <a:cubicBezTo>
                    <a:pt x="77" y="52"/>
                    <a:pt x="77" y="54"/>
                    <a:pt x="76" y="54"/>
                  </a:cubicBezTo>
                  <a:cubicBezTo>
                    <a:pt x="76" y="54"/>
                    <a:pt x="76" y="54"/>
                    <a:pt x="76" y="54"/>
                  </a:cubicBezTo>
                  <a:cubicBezTo>
                    <a:pt x="77" y="54"/>
                    <a:pt x="77" y="54"/>
                    <a:pt x="77" y="55"/>
                  </a:cubicBezTo>
                  <a:cubicBezTo>
                    <a:pt x="76" y="55"/>
                    <a:pt x="76" y="56"/>
                    <a:pt x="76" y="55"/>
                  </a:cubicBezTo>
                  <a:cubicBezTo>
                    <a:pt x="76" y="56"/>
                    <a:pt x="73" y="59"/>
                    <a:pt x="73" y="60"/>
                  </a:cubicBezTo>
                  <a:cubicBezTo>
                    <a:pt x="73" y="60"/>
                    <a:pt x="73" y="60"/>
                    <a:pt x="73" y="60"/>
                  </a:cubicBezTo>
                  <a:cubicBezTo>
                    <a:pt x="72" y="61"/>
                    <a:pt x="72" y="63"/>
                    <a:pt x="70" y="63"/>
                  </a:cubicBezTo>
                  <a:cubicBezTo>
                    <a:pt x="70" y="64"/>
                    <a:pt x="72" y="63"/>
                    <a:pt x="72" y="64"/>
                  </a:cubicBezTo>
                  <a:cubicBezTo>
                    <a:pt x="70" y="64"/>
                    <a:pt x="70" y="64"/>
                    <a:pt x="70" y="64"/>
                  </a:cubicBezTo>
                  <a:cubicBezTo>
                    <a:pt x="69" y="65"/>
                    <a:pt x="69" y="68"/>
                    <a:pt x="68" y="69"/>
                  </a:cubicBezTo>
                  <a:cubicBezTo>
                    <a:pt x="66" y="72"/>
                    <a:pt x="64" y="76"/>
                    <a:pt x="61" y="78"/>
                  </a:cubicBezTo>
                  <a:cubicBezTo>
                    <a:pt x="62" y="78"/>
                    <a:pt x="62" y="78"/>
                    <a:pt x="62" y="78"/>
                  </a:cubicBezTo>
                  <a:cubicBezTo>
                    <a:pt x="60" y="78"/>
                    <a:pt x="62" y="81"/>
                    <a:pt x="60" y="81"/>
                  </a:cubicBezTo>
                  <a:cubicBezTo>
                    <a:pt x="60" y="81"/>
                    <a:pt x="60" y="81"/>
                    <a:pt x="60" y="81"/>
                  </a:cubicBezTo>
                  <a:cubicBezTo>
                    <a:pt x="59" y="82"/>
                    <a:pt x="60" y="85"/>
                    <a:pt x="59" y="86"/>
                  </a:cubicBezTo>
                  <a:cubicBezTo>
                    <a:pt x="59" y="85"/>
                    <a:pt x="59" y="85"/>
                    <a:pt x="59" y="85"/>
                  </a:cubicBezTo>
                  <a:cubicBezTo>
                    <a:pt x="59" y="86"/>
                    <a:pt x="57" y="88"/>
                    <a:pt x="57" y="89"/>
                  </a:cubicBezTo>
                  <a:cubicBezTo>
                    <a:pt x="57" y="89"/>
                    <a:pt x="57" y="89"/>
                    <a:pt x="57" y="89"/>
                  </a:cubicBezTo>
                  <a:cubicBezTo>
                    <a:pt x="59" y="89"/>
                    <a:pt x="56" y="89"/>
                    <a:pt x="57" y="90"/>
                  </a:cubicBezTo>
                  <a:cubicBezTo>
                    <a:pt x="57" y="90"/>
                    <a:pt x="56" y="90"/>
                    <a:pt x="57" y="90"/>
                  </a:cubicBezTo>
                  <a:cubicBezTo>
                    <a:pt x="56" y="93"/>
                    <a:pt x="53" y="94"/>
                    <a:pt x="51" y="98"/>
                  </a:cubicBezTo>
                  <a:cubicBezTo>
                    <a:pt x="51" y="101"/>
                    <a:pt x="53" y="99"/>
                    <a:pt x="51" y="99"/>
                  </a:cubicBezTo>
                  <a:cubicBezTo>
                    <a:pt x="51" y="101"/>
                    <a:pt x="51" y="99"/>
                    <a:pt x="51" y="99"/>
                  </a:cubicBezTo>
                  <a:cubicBezTo>
                    <a:pt x="49" y="101"/>
                    <a:pt x="53" y="102"/>
                    <a:pt x="51" y="102"/>
                  </a:cubicBezTo>
                  <a:cubicBezTo>
                    <a:pt x="49" y="101"/>
                    <a:pt x="51" y="102"/>
                    <a:pt x="49" y="102"/>
                  </a:cubicBezTo>
                  <a:cubicBezTo>
                    <a:pt x="49" y="103"/>
                    <a:pt x="51" y="103"/>
                    <a:pt x="49" y="103"/>
                  </a:cubicBezTo>
                  <a:cubicBezTo>
                    <a:pt x="49" y="105"/>
                    <a:pt x="49" y="105"/>
                    <a:pt x="49" y="105"/>
                  </a:cubicBezTo>
                  <a:cubicBezTo>
                    <a:pt x="48" y="105"/>
                    <a:pt x="48" y="106"/>
                    <a:pt x="46" y="106"/>
                  </a:cubicBezTo>
                  <a:cubicBezTo>
                    <a:pt x="43" y="112"/>
                    <a:pt x="38" y="118"/>
                    <a:pt x="34" y="123"/>
                  </a:cubicBezTo>
                  <a:cubicBezTo>
                    <a:pt x="31" y="129"/>
                    <a:pt x="29" y="133"/>
                    <a:pt x="25" y="141"/>
                  </a:cubicBezTo>
                  <a:cubicBezTo>
                    <a:pt x="25" y="142"/>
                    <a:pt x="25" y="142"/>
                    <a:pt x="23" y="144"/>
                  </a:cubicBezTo>
                  <a:cubicBezTo>
                    <a:pt x="23" y="144"/>
                    <a:pt x="23" y="144"/>
                    <a:pt x="23" y="144"/>
                  </a:cubicBezTo>
                  <a:cubicBezTo>
                    <a:pt x="23" y="144"/>
                    <a:pt x="23" y="145"/>
                    <a:pt x="22" y="145"/>
                  </a:cubicBezTo>
                  <a:cubicBezTo>
                    <a:pt x="21" y="146"/>
                    <a:pt x="19" y="149"/>
                    <a:pt x="19" y="152"/>
                  </a:cubicBezTo>
                  <a:cubicBezTo>
                    <a:pt x="19" y="152"/>
                    <a:pt x="19" y="152"/>
                    <a:pt x="19" y="152"/>
                  </a:cubicBezTo>
                  <a:cubicBezTo>
                    <a:pt x="19" y="152"/>
                    <a:pt x="19" y="152"/>
                    <a:pt x="19" y="152"/>
                  </a:cubicBezTo>
                  <a:cubicBezTo>
                    <a:pt x="19" y="153"/>
                    <a:pt x="19" y="153"/>
                    <a:pt x="19" y="153"/>
                  </a:cubicBezTo>
                  <a:cubicBezTo>
                    <a:pt x="19" y="153"/>
                    <a:pt x="18" y="153"/>
                    <a:pt x="18" y="152"/>
                  </a:cubicBezTo>
                  <a:cubicBezTo>
                    <a:pt x="13" y="157"/>
                    <a:pt x="12" y="165"/>
                    <a:pt x="9" y="169"/>
                  </a:cubicBezTo>
                  <a:cubicBezTo>
                    <a:pt x="9" y="170"/>
                    <a:pt x="8" y="171"/>
                    <a:pt x="6" y="172"/>
                  </a:cubicBezTo>
                  <a:cubicBezTo>
                    <a:pt x="5" y="179"/>
                    <a:pt x="4" y="183"/>
                    <a:pt x="0" y="186"/>
                  </a:cubicBezTo>
                  <a:cubicBezTo>
                    <a:pt x="0" y="186"/>
                    <a:pt x="4" y="187"/>
                    <a:pt x="5" y="18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 name="Google Shape;373;p199"/>
            <p:cNvSpPr/>
            <p:nvPr/>
          </p:nvSpPr>
          <p:spPr>
            <a:xfrm>
              <a:off x="4364" y="2647"/>
              <a:ext cx="2" cy="3"/>
            </a:xfrm>
            <a:custGeom>
              <a:avLst/>
              <a:gdLst/>
              <a:ahLst/>
              <a:cxnLst/>
              <a:rect l="l" t="t" r="r" b="b"/>
              <a:pathLst>
                <a:path w="2" h="3" extrusionOk="0">
                  <a:moveTo>
                    <a:pt x="2" y="0"/>
                  </a:moveTo>
                  <a:lnTo>
                    <a:pt x="0" y="0"/>
                  </a:lnTo>
                  <a:lnTo>
                    <a:pt x="0" y="3"/>
                  </a:lnTo>
                  <a:lnTo>
                    <a:pt x="2" y="3"/>
                  </a:lnTo>
                  <a:lnTo>
                    <a:pt x="2" y="0"/>
                  </a:lnTo>
                  <a:lnTo>
                    <a:pt x="2" y="0"/>
                  </a:lnTo>
                  <a:lnTo>
                    <a:pt x="2" y="0"/>
                  </a:lnTo>
                  <a:lnTo>
                    <a:pt x="2" y="0"/>
                  </a:ln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 name="Google Shape;374;p199"/>
            <p:cNvSpPr/>
            <p:nvPr/>
          </p:nvSpPr>
          <p:spPr>
            <a:xfrm>
              <a:off x="4262" y="2959"/>
              <a:ext cx="267" cy="444"/>
            </a:xfrm>
            <a:custGeom>
              <a:avLst/>
              <a:gdLst/>
              <a:ahLst/>
              <a:cxnLst/>
              <a:rect l="l" t="t" r="r" b="b"/>
              <a:pathLst>
                <a:path w="113" h="188" extrusionOk="0">
                  <a:moveTo>
                    <a:pt x="4" y="185"/>
                  </a:moveTo>
                  <a:cubicBezTo>
                    <a:pt x="8" y="184"/>
                    <a:pt x="6" y="180"/>
                    <a:pt x="9" y="178"/>
                  </a:cubicBezTo>
                  <a:cubicBezTo>
                    <a:pt x="9" y="178"/>
                    <a:pt x="8" y="178"/>
                    <a:pt x="9" y="178"/>
                  </a:cubicBezTo>
                  <a:cubicBezTo>
                    <a:pt x="13" y="177"/>
                    <a:pt x="14" y="172"/>
                    <a:pt x="14" y="168"/>
                  </a:cubicBezTo>
                  <a:cubicBezTo>
                    <a:pt x="14" y="168"/>
                    <a:pt x="14" y="168"/>
                    <a:pt x="14" y="168"/>
                  </a:cubicBezTo>
                  <a:cubicBezTo>
                    <a:pt x="14" y="168"/>
                    <a:pt x="15" y="168"/>
                    <a:pt x="15" y="167"/>
                  </a:cubicBezTo>
                  <a:cubicBezTo>
                    <a:pt x="15" y="167"/>
                    <a:pt x="15" y="167"/>
                    <a:pt x="14" y="167"/>
                  </a:cubicBezTo>
                  <a:cubicBezTo>
                    <a:pt x="15" y="167"/>
                    <a:pt x="15" y="165"/>
                    <a:pt x="17" y="165"/>
                  </a:cubicBezTo>
                  <a:cubicBezTo>
                    <a:pt x="15" y="165"/>
                    <a:pt x="15" y="165"/>
                    <a:pt x="15" y="164"/>
                  </a:cubicBezTo>
                  <a:cubicBezTo>
                    <a:pt x="17" y="165"/>
                    <a:pt x="17" y="165"/>
                    <a:pt x="17" y="165"/>
                  </a:cubicBezTo>
                  <a:cubicBezTo>
                    <a:pt x="18" y="165"/>
                    <a:pt x="18" y="163"/>
                    <a:pt x="19" y="161"/>
                  </a:cubicBezTo>
                  <a:cubicBezTo>
                    <a:pt x="18" y="161"/>
                    <a:pt x="18" y="161"/>
                    <a:pt x="18" y="161"/>
                  </a:cubicBezTo>
                  <a:cubicBezTo>
                    <a:pt x="21" y="159"/>
                    <a:pt x="22" y="158"/>
                    <a:pt x="23" y="155"/>
                  </a:cubicBezTo>
                  <a:cubicBezTo>
                    <a:pt x="22" y="155"/>
                    <a:pt x="22" y="155"/>
                    <a:pt x="22" y="155"/>
                  </a:cubicBezTo>
                  <a:cubicBezTo>
                    <a:pt x="23" y="155"/>
                    <a:pt x="23" y="155"/>
                    <a:pt x="24" y="154"/>
                  </a:cubicBezTo>
                  <a:cubicBezTo>
                    <a:pt x="23" y="154"/>
                    <a:pt x="27" y="154"/>
                    <a:pt x="27" y="152"/>
                  </a:cubicBezTo>
                  <a:cubicBezTo>
                    <a:pt x="24" y="152"/>
                    <a:pt x="24" y="152"/>
                    <a:pt x="24" y="152"/>
                  </a:cubicBezTo>
                  <a:cubicBezTo>
                    <a:pt x="27" y="152"/>
                    <a:pt x="24" y="151"/>
                    <a:pt x="27" y="151"/>
                  </a:cubicBezTo>
                  <a:cubicBezTo>
                    <a:pt x="27" y="151"/>
                    <a:pt x="27" y="151"/>
                    <a:pt x="27" y="151"/>
                  </a:cubicBezTo>
                  <a:cubicBezTo>
                    <a:pt x="28" y="151"/>
                    <a:pt x="27" y="150"/>
                    <a:pt x="27" y="150"/>
                  </a:cubicBezTo>
                  <a:cubicBezTo>
                    <a:pt x="28" y="150"/>
                    <a:pt x="28" y="150"/>
                    <a:pt x="28" y="150"/>
                  </a:cubicBezTo>
                  <a:cubicBezTo>
                    <a:pt x="28" y="150"/>
                    <a:pt x="28" y="150"/>
                    <a:pt x="28" y="148"/>
                  </a:cubicBezTo>
                  <a:cubicBezTo>
                    <a:pt x="28" y="148"/>
                    <a:pt x="28" y="148"/>
                    <a:pt x="28" y="148"/>
                  </a:cubicBezTo>
                  <a:cubicBezTo>
                    <a:pt x="28" y="148"/>
                    <a:pt x="28" y="146"/>
                    <a:pt x="30" y="148"/>
                  </a:cubicBezTo>
                  <a:cubicBezTo>
                    <a:pt x="28" y="146"/>
                    <a:pt x="28" y="148"/>
                    <a:pt x="28" y="146"/>
                  </a:cubicBezTo>
                  <a:cubicBezTo>
                    <a:pt x="31" y="145"/>
                    <a:pt x="32" y="141"/>
                    <a:pt x="34" y="138"/>
                  </a:cubicBezTo>
                  <a:cubicBezTo>
                    <a:pt x="34" y="138"/>
                    <a:pt x="34" y="138"/>
                    <a:pt x="32" y="138"/>
                  </a:cubicBezTo>
                  <a:cubicBezTo>
                    <a:pt x="34" y="137"/>
                    <a:pt x="34" y="137"/>
                    <a:pt x="34" y="137"/>
                  </a:cubicBezTo>
                  <a:cubicBezTo>
                    <a:pt x="34" y="137"/>
                    <a:pt x="34" y="137"/>
                    <a:pt x="34" y="135"/>
                  </a:cubicBezTo>
                  <a:cubicBezTo>
                    <a:pt x="35" y="135"/>
                    <a:pt x="35" y="135"/>
                    <a:pt x="35" y="135"/>
                  </a:cubicBezTo>
                  <a:cubicBezTo>
                    <a:pt x="35" y="135"/>
                    <a:pt x="35" y="135"/>
                    <a:pt x="34" y="135"/>
                  </a:cubicBezTo>
                  <a:cubicBezTo>
                    <a:pt x="35" y="135"/>
                    <a:pt x="35" y="134"/>
                    <a:pt x="36" y="134"/>
                  </a:cubicBezTo>
                  <a:cubicBezTo>
                    <a:pt x="35" y="134"/>
                    <a:pt x="35" y="134"/>
                    <a:pt x="35" y="134"/>
                  </a:cubicBezTo>
                  <a:cubicBezTo>
                    <a:pt x="36" y="134"/>
                    <a:pt x="36" y="132"/>
                    <a:pt x="36" y="132"/>
                  </a:cubicBezTo>
                  <a:cubicBezTo>
                    <a:pt x="36" y="132"/>
                    <a:pt x="36" y="132"/>
                    <a:pt x="36" y="132"/>
                  </a:cubicBezTo>
                  <a:cubicBezTo>
                    <a:pt x="36" y="130"/>
                    <a:pt x="37" y="132"/>
                    <a:pt x="37" y="130"/>
                  </a:cubicBezTo>
                  <a:cubicBezTo>
                    <a:pt x="36" y="130"/>
                    <a:pt x="36" y="130"/>
                    <a:pt x="36" y="130"/>
                  </a:cubicBezTo>
                  <a:cubicBezTo>
                    <a:pt x="37" y="130"/>
                    <a:pt x="37" y="129"/>
                    <a:pt x="40" y="129"/>
                  </a:cubicBezTo>
                  <a:cubicBezTo>
                    <a:pt x="40" y="128"/>
                    <a:pt x="40" y="128"/>
                    <a:pt x="40" y="128"/>
                  </a:cubicBezTo>
                  <a:cubicBezTo>
                    <a:pt x="40" y="128"/>
                    <a:pt x="40" y="126"/>
                    <a:pt x="41" y="126"/>
                  </a:cubicBezTo>
                  <a:cubicBezTo>
                    <a:pt x="41" y="125"/>
                    <a:pt x="40" y="125"/>
                    <a:pt x="41" y="125"/>
                  </a:cubicBezTo>
                  <a:cubicBezTo>
                    <a:pt x="41" y="125"/>
                    <a:pt x="41" y="124"/>
                    <a:pt x="43" y="125"/>
                  </a:cubicBezTo>
                  <a:cubicBezTo>
                    <a:pt x="43" y="124"/>
                    <a:pt x="43" y="122"/>
                    <a:pt x="44" y="122"/>
                  </a:cubicBezTo>
                  <a:cubicBezTo>
                    <a:pt x="43" y="122"/>
                    <a:pt x="43" y="121"/>
                    <a:pt x="43" y="122"/>
                  </a:cubicBezTo>
                  <a:cubicBezTo>
                    <a:pt x="41" y="121"/>
                    <a:pt x="41" y="121"/>
                    <a:pt x="41" y="121"/>
                  </a:cubicBezTo>
                  <a:cubicBezTo>
                    <a:pt x="41" y="121"/>
                    <a:pt x="41" y="122"/>
                    <a:pt x="41" y="121"/>
                  </a:cubicBezTo>
                  <a:cubicBezTo>
                    <a:pt x="41" y="121"/>
                    <a:pt x="43" y="121"/>
                    <a:pt x="43" y="118"/>
                  </a:cubicBezTo>
                  <a:cubicBezTo>
                    <a:pt x="44" y="118"/>
                    <a:pt x="45" y="118"/>
                    <a:pt x="45" y="118"/>
                  </a:cubicBezTo>
                  <a:cubicBezTo>
                    <a:pt x="44" y="117"/>
                    <a:pt x="44" y="117"/>
                    <a:pt x="44" y="117"/>
                  </a:cubicBezTo>
                  <a:cubicBezTo>
                    <a:pt x="47" y="117"/>
                    <a:pt x="47" y="117"/>
                    <a:pt x="47" y="117"/>
                  </a:cubicBezTo>
                  <a:cubicBezTo>
                    <a:pt x="47" y="117"/>
                    <a:pt x="47" y="117"/>
                    <a:pt x="47" y="117"/>
                  </a:cubicBezTo>
                  <a:cubicBezTo>
                    <a:pt x="47" y="117"/>
                    <a:pt x="47" y="117"/>
                    <a:pt x="48" y="117"/>
                  </a:cubicBezTo>
                  <a:cubicBezTo>
                    <a:pt x="47" y="117"/>
                    <a:pt x="48" y="116"/>
                    <a:pt x="47" y="115"/>
                  </a:cubicBezTo>
                  <a:cubicBezTo>
                    <a:pt x="47" y="115"/>
                    <a:pt x="47" y="116"/>
                    <a:pt x="47" y="115"/>
                  </a:cubicBezTo>
                  <a:cubicBezTo>
                    <a:pt x="48" y="115"/>
                    <a:pt x="48" y="115"/>
                    <a:pt x="48" y="115"/>
                  </a:cubicBezTo>
                  <a:cubicBezTo>
                    <a:pt x="48" y="115"/>
                    <a:pt x="48" y="115"/>
                    <a:pt x="48" y="115"/>
                  </a:cubicBezTo>
                  <a:cubicBezTo>
                    <a:pt x="48" y="113"/>
                    <a:pt x="48" y="113"/>
                    <a:pt x="49" y="113"/>
                  </a:cubicBezTo>
                  <a:cubicBezTo>
                    <a:pt x="49" y="115"/>
                    <a:pt x="48" y="113"/>
                    <a:pt x="48" y="115"/>
                  </a:cubicBezTo>
                  <a:cubicBezTo>
                    <a:pt x="49" y="115"/>
                    <a:pt x="49" y="113"/>
                    <a:pt x="49" y="113"/>
                  </a:cubicBezTo>
                  <a:cubicBezTo>
                    <a:pt x="49" y="113"/>
                    <a:pt x="49" y="113"/>
                    <a:pt x="49" y="113"/>
                  </a:cubicBezTo>
                  <a:cubicBezTo>
                    <a:pt x="51" y="113"/>
                    <a:pt x="51" y="112"/>
                    <a:pt x="52" y="112"/>
                  </a:cubicBezTo>
                  <a:cubicBezTo>
                    <a:pt x="52" y="112"/>
                    <a:pt x="51" y="111"/>
                    <a:pt x="51" y="112"/>
                  </a:cubicBezTo>
                  <a:cubicBezTo>
                    <a:pt x="51" y="111"/>
                    <a:pt x="54" y="111"/>
                    <a:pt x="52" y="108"/>
                  </a:cubicBezTo>
                  <a:cubicBezTo>
                    <a:pt x="52" y="109"/>
                    <a:pt x="54" y="109"/>
                    <a:pt x="54" y="109"/>
                  </a:cubicBezTo>
                  <a:cubicBezTo>
                    <a:pt x="54" y="108"/>
                    <a:pt x="52" y="108"/>
                    <a:pt x="54" y="108"/>
                  </a:cubicBezTo>
                  <a:cubicBezTo>
                    <a:pt x="52" y="108"/>
                    <a:pt x="54" y="108"/>
                    <a:pt x="54" y="108"/>
                  </a:cubicBezTo>
                  <a:cubicBezTo>
                    <a:pt x="56" y="108"/>
                    <a:pt x="54" y="105"/>
                    <a:pt x="54" y="108"/>
                  </a:cubicBezTo>
                  <a:cubicBezTo>
                    <a:pt x="54" y="105"/>
                    <a:pt x="57" y="104"/>
                    <a:pt x="57" y="103"/>
                  </a:cubicBezTo>
                  <a:cubicBezTo>
                    <a:pt x="58" y="103"/>
                    <a:pt x="58" y="103"/>
                    <a:pt x="58" y="103"/>
                  </a:cubicBezTo>
                  <a:cubicBezTo>
                    <a:pt x="57" y="103"/>
                    <a:pt x="57" y="103"/>
                    <a:pt x="57" y="103"/>
                  </a:cubicBezTo>
                  <a:cubicBezTo>
                    <a:pt x="57" y="103"/>
                    <a:pt x="58" y="102"/>
                    <a:pt x="57" y="102"/>
                  </a:cubicBezTo>
                  <a:cubicBezTo>
                    <a:pt x="58" y="102"/>
                    <a:pt x="56" y="103"/>
                    <a:pt x="57" y="103"/>
                  </a:cubicBezTo>
                  <a:cubicBezTo>
                    <a:pt x="56" y="103"/>
                    <a:pt x="58" y="103"/>
                    <a:pt x="57" y="102"/>
                  </a:cubicBezTo>
                  <a:cubicBezTo>
                    <a:pt x="57" y="102"/>
                    <a:pt x="58" y="102"/>
                    <a:pt x="58" y="100"/>
                  </a:cubicBezTo>
                  <a:cubicBezTo>
                    <a:pt x="58" y="102"/>
                    <a:pt x="57" y="100"/>
                    <a:pt x="57" y="100"/>
                  </a:cubicBezTo>
                  <a:cubicBezTo>
                    <a:pt x="58" y="100"/>
                    <a:pt x="58" y="100"/>
                    <a:pt x="58" y="100"/>
                  </a:cubicBezTo>
                  <a:cubicBezTo>
                    <a:pt x="58" y="100"/>
                    <a:pt x="58" y="100"/>
                    <a:pt x="58" y="100"/>
                  </a:cubicBezTo>
                  <a:cubicBezTo>
                    <a:pt x="60" y="100"/>
                    <a:pt x="60" y="99"/>
                    <a:pt x="60" y="100"/>
                  </a:cubicBezTo>
                  <a:cubicBezTo>
                    <a:pt x="60" y="99"/>
                    <a:pt x="61" y="99"/>
                    <a:pt x="60" y="99"/>
                  </a:cubicBezTo>
                  <a:cubicBezTo>
                    <a:pt x="58" y="98"/>
                    <a:pt x="58" y="98"/>
                    <a:pt x="58" y="98"/>
                  </a:cubicBezTo>
                  <a:cubicBezTo>
                    <a:pt x="60" y="98"/>
                    <a:pt x="60" y="98"/>
                    <a:pt x="60" y="98"/>
                  </a:cubicBezTo>
                  <a:cubicBezTo>
                    <a:pt x="60" y="98"/>
                    <a:pt x="60" y="98"/>
                    <a:pt x="60" y="98"/>
                  </a:cubicBezTo>
                  <a:cubicBezTo>
                    <a:pt x="61" y="98"/>
                    <a:pt x="60" y="96"/>
                    <a:pt x="61" y="98"/>
                  </a:cubicBezTo>
                  <a:cubicBezTo>
                    <a:pt x="61" y="96"/>
                    <a:pt x="62" y="95"/>
                    <a:pt x="61" y="95"/>
                  </a:cubicBezTo>
                  <a:cubicBezTo>
                    <a:pt x="62" y="95"/>
                    <a:pt x="62" y="92"/>
                    <a:pt x="62" y="92"/>
                  </a:cubicBezTo>
                  <a:cubicBezTo>
                    <a:pt x="62" y="92"/>
                    <a:pt x="62" y="92"/>
                    <a:pt x="62" y="92"/>
                  </a:cubicBezTo>
                  <a:cubicBezTo>
                    <a:pt x="62" y="92"/>
                    <a:pt x="62" y="92"/>
                    <a:pt x="62" y="92"/>
                  </a:cubicBezTo>
                  <a:cubicBezTo>
                    <a:pt x="62" y="92"/>
                    <a:pt x="62" y="91"/>
                    <a:pt x="62" y="90"/>
                  </a:cubicBezTo>
                  <a:cubicBezTo>
                    <a:pt x="64" y="90"/>
                    <a:pt x="64" y="90"/>
                    <a:pt x="64" y="91"/>
                  </a:cubicBezTo>
                  <a:cubicBezTo>
                    <a:pt x="64" y="90"/>
                    <a:pt x="65" y="90"/>
                    <a:pt x="65" y="88"/>
                  </a:cubicBezTo>
                  <a:cubicBezTo>
                    <a:pt x="64" y="88"/>
                    <a:pt x="64" y="88"/>
                    <a:pt x="64" y="88"/>
                  </a:cubicBezTo>
                  <a:cubicBezTo>
                    <a:pt x="62" y="87"/>
                    <a:pt x="65" y="88"/>
                    <a:pt x="65" y="87"/>
                  </a:cubicBezTo>
                  <a:cubicBezTo>
                    <a:pt x="67" y="87"/>
                    <a:pt x="67" y="87"/>
                    <a:pt x="67" y="87"/>
                  </a:cubicBezTo>
                  <a:cubicBezTo>
                    <a:pt x="65" y="87"/>
                    <a:pt x="69" y="87"/>
                    <a:pt x="67" y="86"/>
                  </a:cubicBezTo>
                  <a:cubicBezTo>
                    <a:pt x="67" y="86"/>
                    <a:pt x="67" y="86"/>
                    <a:pt x="69" y="86"/>
                  </a:cubicBezTo>
                  <a:cubicBezTo>
                    <a:pt x="67" y="85"/>
                    <a:pt x="70" y="83"/>
                    <a:pt x="69" y="82"/>
                  </a:cubicBezTo>
                  <a:cubicBezTo>
                    <a:pt x="69" y="82"/>
                    <a:pt x="69" y="82"/>
                    <a:pt x="70" y="82"/>
                  </a:cubicBezTo>
                  <a:cubicBezTo>
                    <a:pt x="69" y="82"/>
                    <a:pt x="69" y="82"/>
                    <a:pt x="69" y="82"/>
                  </a:cubicBezTo>
                  <a:cubicBezTo>
                    <a:pt x="70" y="82"/>
                    <a:pt x="70" y="82"/>
                    <a:pt x="70" y="82"/>
                  </a:cubicBezTo>
                  <a:cubicBezTo>
                    <a:pt x="70" y="82"/>
                    <a:pt x="70" y="82"/>
                    <a:pt x="69" y="82"/>
                  </a:cubicBezTo>
                  <a:cubicBezTo>
                    <a:pt x="69" y="79"/>
                    <a:pt x="71" y="82"/>
                    <a:pt x="71" y="79"/>
                  </a:cubicBezTo>
                  <a:cubicBezTo>
                    <a:pt x="71" y="79"/>
                    <a:pt x="71" y="79"/>
                    <a:pt x="71" y="78"/>
                  </a:cubicBezTo>
                  <a:cubicBezTo>
                    <a:pt x="71" y="78"/>
                    <a:pt x="71" y="78"/>
                    <a:pt x="71" y="78"/>
                  </a:cubicBezTo>
                  <a:cubicBezTo>
                    <a:pt x="73" y="78"/>
                    <a:pt x="71" y="78"/>
                    <a:pt x="70" y="77"/>
                  </a:cubicBezTo>
                  <a:cubicBezTo>
                    <a:pt x="71" y="77"/>
                    <a:pt x="71" y="77"/>
                    <a:pt x="71" y="77"/>
                  </a:cubicBezTo>
                  <a:cubicBezTo>
                    <a:pt x="71" y="75"/>
                    <a:pt x="71" y="75"/>
                    <a:pt x="71" y="75"/>
                  </a:cubicBezTo>
                  <a:cubicBezTo>
                    <a:pt x="71" y="77"/>
                    <a:pt x="71" y="75"/>
                    <a:pt x="71" y="75"/>
                  </a:cubicBezTo>
                  <a:cubicBezTo>
                    <a:pt x="71" y="75"/>
                    <a:pt x="71" y="75"/>
                    <a:pt x="71" y="75"/>
                  </a:cubicBezTo>
                  <a:cubicBezTo>
                    <a:pt x="71" y="75"/>
                    <a:pt x="71" y="75"/>
                    <a:pt x="73" y="75"/>
                  </a:cubicBezTo>
                  <a:cubicBezTo>
                    <a:pt x="73" y="75"/>
                    <a:pt x="73" y="75"/>
                    <a:pt x="73" y="75"/>
                  </a:cubicBezTo>
                  <a:cubicBezTo>
                    <a:pt x="73" y="75"/>
                    <a:pt x="73" y="75"/>
                    <a:pt x="74" y="75"/>
                  </a:cubicBezTo>
                  <a:cubicBezTo>
                    <a:pt x="73" y="75"/>
                    <a:pt x="73" y="74"/>
                    <a:pt x="73" y="74"/>
                  </a:cubicBezTo>
                  <a:cubicBezTo>
                    <a:pt x="74" y="74"/>
                    <a:pt x="74" y="74"/>
                    <a:pt x="74" y="74"/>
                  </a:cubicBezTo>
                  <a:cubicBezTo>
                    <a:pt x="74" y="74"/>
                    <a:pt x="74" y="74"/>
                    <a:pt x="74" y="74"/>
                  </a:cubicBezTo>
                  <a:cubicBezTo>
                    <a:pt x="74" y="74"/>
                    <a:pt x="74" y="74"/>
                    <a:pt x="74" y="74"/>
                  </a:cubicBezTo>
                  <a:cubicBezTo>
                    <a:pt x="74" y="74"/>
                    <a:pt x="73" y="74"/>
                    <a:pt x="74" y="73"/>
                  </a:cubicBezTo>
                  <a:cubicBezTo>
                    <a:pt x="74" y="73"/>
                    <a:pt x="75" y="74"/>
                    <a:pt x="74" y="73"/>
                  </a:cubicBezTo>
                  <a:cubicBezTo>
                    <a:pt x="74" y="73"/>
                    <a:pt x="74" y="73"/>
                    <a:pt x="74" y="73"/>
                  </a:cubicBezTo>
                  <a:cubicBezTo>
                    <a:pt x="74" y="73"/>
                    <a:pt x="74" y="73"/>
                    <a:pt x="74" y="73"/>
                  </a:cubicBezTo>
                  <a:cubicBezTo>
                    <a:pt x="74" y="73"/>
                    <a:pt x="74" y="73"/>
                    <a:pt x="74" y="73"/>
                  </a:cubicBezTo>
                  <a:cubicBezTo>
                    <a:pt x="74" y="73"/>
                    <a:pt x="74" y="73"/>
                    <a:pt x="74" y="73"/>
                  </a:cubicBezTo>
                  <a:cubicBezTo>
                    <a:pt x="75" y="73"/>
                    <a:pt x="75" y="72"/>
                    <a:pt x="75" y="72"/>
                  </a:cubicBezTo>
                  <a:cubicBezTo>
                    <a:pt x="75" y="72"/>
                    <a:pt x="75" y="72"/>
                    <a:pt x="75" y="72"/>
                  </a:cubicBezTo>
                  <a:cubicBezTo>
                    <a:pt x="75" y="72"/>
                    <a:pt x="75" y="72"/>
                    <a:pt x="75" y="72"/>
                  </a:cubicBezTo>
                  <a:cubicBezTo>
                    <a:pt x="75" y="70"/>
                    <a:pt x="75" y="70"/>
                    <a:pt x="77" y="70"/>
                  </a:cubicBezTo>
                  <a:cubicBezTo>
                    <a:pt x="77" y="70"/>
                    <a:pt x="77" y="70"/>
                    <a:pt x="77" y="70"/>
                  </a:cubicBezTo>
                  <a:cubicBezTo>
                    <a:pt x="77" y="69"/>
                    <a:pt x="77" y="69"/>
                    <a:pt x="77" y="69"/>
                  </a:cubicBezTo>
                  <a:cubicBezTo>
                    <a:pt x="77" y="69"/>
                    <a:pt x="75" y="66"/>
                    <a:pt x="77" y="66"/>
                  </a:cubicBezTo>
                  <a:cubicBezTo>
                    <a:pt x="78" y="66"/>
                    <a:pt x="78" y="66"/>
                    <a:pt x="78" y="66"/>
                  </a:cubicBezTo>
                  <a:cubicBezTo>
                    <a:pt x="78" y="66"/>
                    <a:pt x="79" y="65"/>
                    <a:pt x="79" y="64"/>
                  </a:cubicBezTo>
                  <a:cubicBezTo>
                    <a:pt x="79" y="64"/>
                    <a:pt x="79" y="64"/>
                    <a:pt x="79" y="64"/>
                  </a:cubicBezTo>
                  <a:cubicBezTo>
                    <a:pt x="82" y="62"/>
                    <a:pt x="83" y="62"/>
                    <a:pt x="83" y="60"/>
                  </a:cubicBezTo>
                  <a:cubicBezTo>
                    <a:pt x="82" y="60"/>
                    <a:pt x="82" y="60"/>
                    <a:pt x="82" y="60"/>
                  </a:cubicBezTo>
                  <a:cubicBezTo>
                    <a:pt x="82" y="60"/>
                    <a:pt x="82" y="59"/>
                    <a:pt x="82" y="60"/>
                  </a:cubicBezTo>
                  <a:cubicBezTo>
                    <a:pt x="83" y="60"/>
                    <a:pt x="83" y="60"/>
                    <a:pt x="83" y="60"/>
                  </a:cubicBezTo>
                  <a:cubicBezTo>
                    <a:pt x="84" y="60"/>
                    <a:pt x="84" y="59"/>
                    <a:pt x="84" y="59"/>
                  </a:cubicBezTo>
                  <a:cubicBezTo>
                    <a:pt x="84" y="59"/>
                    <a:pt x="84" y="59"/>
                    <a:pt x="84" y="59"/>
                  </a:cubicBezTo>
                  <a:cubicBezTo>
                    <a:pt x="84" y="57"/>
                    <a:pt x="84" y="57"/>
                    <a:pt x="84" y="57"/>
                  </a:cubicBezTo>
                  <a:cubicBezTo>
                    <a:pt x="86" y="57"/>
                    <a:pt x="86" y="57"/>
                    <a:pt x="86" y="57"/>
                  </a:cubicBezTo>
                  <a:cubicBezTo>
                    <a:pt x="84" y="57"/>
                    <a:pt x="84" y="57"/>
                    <a:pt x="84" y="57"/>
                  </a:cubicBezTo>
                  <a:cubicBezTo>
                    <a:pt x="86" y="56"/>
                    <a:pt x="86" y="57"/>
                    <a:pt x="86" y="56"/>
                  </a:cubicBezTo>
                  <a:cubicBezTo>
                    <a:pt x="86" y="56"/>
                    <a:pt x="86" y="56"/>
                    <a:pt x="86" y="56"/>
                  </a:cubicBezTo>
                  <a:cubicBezTo>
                    <a:pt x="86" y="56"/>
                    <a:pt x="87" y="56"/>
                    <a:pt x="87" y="55"/>
                  </a:cubicBezTo>
                  <a:cubicBezTo>
                    <a:pt x="86" y="55"/>
                    <a:pt x="86" y="55"/>
                    <a:pt x="86" y="55"/>
                  </a:cubicBezTo>
                  <a:cubicBezTo>
                    <a:pt x="87" y="52"/>
                    <a:pt x="87" y="52"/>
                    <a:pt x="87" y="55"/>
                  </a:cubicBezTo>
                  <a:cubicBezTo>
                    <a:pt x="87" y="52"/>
                    <a:pt x="87" y="52"/>
                    <a:pt x="87" y="51"/>
                  </a:cubicBezTo>
                  <a:cubicBezTo>
                    <a:pt x="90" y="51"/>
                    <a:pt x="91" y="48"/>
                    <a:pt x="91" y="47"/>
                  </a:cubicBezTo>
                  <a:cubicBezTo>
                    <a:pt x="91" y="47"/>
                    <a:pt x="91" y="47"/>
                    <a:pt x="91" y="47"/>
                  </a:cubicBezTo>
                  <a:cubicBezTo>
                    <a:pt x="91" y="45"/>
                    <a:pt x="92" y="47"/>
                    <a:pt x="92" y="47"/>
                  </a:cubicBezTo>
                  <a:cubicBezTo>
                    <a:pt x="91" y="47"/>
                    <a:pt x="91" y="45"/>
                    <a:pt x="91" y="45"/>
                  </a:cubicBezTo>
                  <a:cubicBezTo>
                    <a:pt x="90" y="44"/>
                    <a:pt x="91" y="45"/>
                    <a:pt x="92" y="45"/>
                  </a:cubicBezTo>
                  <a:cubicBezTo>
                    <a:pt x="92" y="45"/>
                    <a:pt x="91" y="45"/>
                    <a:pt x="92" y="45"/>
                  </a:cubicBezTo>
                  <a:cubicBezTo>
                    <a:pt x="92" y="45"/>
                    <a:pt x="92" y="44"/>
                    <a:pt x="95" y="44"/>
                  </a:cubicBezTo>
                  <a:cubicBezTo>
                    <a:pt x="92" y="44"/>
                    <a:pt x="92" y="44"/>
                    <a:pt x="92" y="44"/>
                  </a:cubicBezTo>
                  <a:cubicBezTo>
                    <a:pt x="92" y="44"/>
                    <a:pt x="92" y="44"/>
                    <a:pt x="92" y="44"/>
                  </a:cubicBezTo>
                  <a:cubicBezTo>
                    <a:pt x="92" y="43"/>
                    <a:pt x="90" y="44"/>
                    <a:pt x="90" y="43"/>
                  </a:cubicBezTo>
                  <a:cubicBezTo>
                    <a:pt x="90" y="43"/>
                    <a:pt x="90" y="43"/>
                    <a:pt x="90" y="43"/>
                  </a:cubicBezTo>
                  <a:cubicBezTo>
                    <a:pt x="88" y="42"/>
                    <a:pt x="88" y="43"/>
                    <a:pt x="88" y="42"/>
                  </a:cubicBezTo>
                  <a:cubicBezTo>
                    <a:pt x="88" y="42"/>
                    <a:pt x="90" y="42"/>
                    <a:pt x="91" y="43"/>
                  </a:cubicBezTo>
                  <a:cubicBezTo>
                    <a:pt x="91" y="42"/>
                    <a:pt x="92" y="43"/>
                    <a:pt x="95" y="43"/>
                  </a:cubicBezTo>
                  <a:cubicBezTo>
                    <a:pt x="92" y="42"/>
                    <a:pt x="92" y="43"/>
                    <a:pt x="92" y="43"/>
                  </a:cubicBezTo>
                  <a:cubicBezTo>
                    <a:pt x="91" y="42"/>
                    <a:pt x="92" y="42"/>
                    <a:pt x="92" y="42"/>
                  </a:cubicBezTo>
                  <a:cubicBezTo>
                    <a:pt x="95" y="42"/>
                    <a:pt x="95" y="42"/>
                    <a:pt x="95" y="42"/>
                  </a:cubicBezTo>
                  <a:cubicBezTo>
                    <a:pt x="95" y="42"/>
                    <a:pt x="95" y="42"/>
                    <a:pt x="95" y="42"/>
                  </a:cubicBezTo>
                  <a:cubicBezTo>
                    <a:pt x="96" y="42"/>
                    <a:pt x="96" y="42"/>
                    <a:pt x="96" y="42"/>
                  </a:cubicBezTo>
                  <a:cubicBezTo>
                    <a:pt x="97" y="42"/>
                    <a:pt x="96" y="39"/>
                    <a:pt x="97" y="42"/>
                  </a:cubicBezTo>
                  <a:cubicBezTo>
                    <a:pt x="96" y="39"/>
                    <a:pt x="95" y="39"/>
                    <a:pt x="95" y="39"/>
                  </a:cubicBezTo>
                  <a:cubicBezTo>
                    <a:pt x="96" y="39"/>
                    <a:pt x="96" y="38"/>
                    <a:pt x="97" y="39"/>
                  </a:cubicBezTo>
                  <a:cubicBezTo>
                    <a:pt x="96" y="39"/>
                    <a:pt x="96" y="39"/>
                    <a:pt x="96" y="39"/>
                  </a:cubicBezTo>
                  <a:cubicBezTo>
                    <a:pt x="96" y="38"/>
                    <a:pt x="97" y="38"/>
                    <a:pt x="96" y="38"/>
                  </a:cubicBezTo>
                  <a:cubicBezTo>
                    <a:pt x="97" y="38"/>
                    <a:pt x="97" y="38"/>
                    <a:pt x="97" y="38"/>
                  </a:cubicBezTo>
                  <a:cubicBezTo>
                    <a:pt x="97" y="38"/>
                    <a:pt x="97" y="38"/>
                    <a:pt x="96" y="36"/>
                  </a:cubicBezTo>
                  <a:cubicBezTo>
                    <a:pt x="97" y="36"/>
                    <a:pt x="99" y="36"/>
                    <a:pt x="97" y="35"/>
                  </a:cubicBezTo>
                  <a:cubicBezTo>
                    <a:pt x="97" y="35"/>
                    <a:pt x="97" y="35"/>
                    <a:pt x="99" y="35"/>
                  </a:cubicBezTo>
                  <a:cubicBezTo>
                    <a:pt x="99" y="36"/>
                    <a:pt x="97" y="35"/>
                    <a:pt x="99" y="36"/>
                  </a:cubicBezTo>
                  <a:cubicBezTo>
                    <a:pt x="97" y="35"/>
                    <a:pt x="99" y="36"/>
                    <a:pt x="99" y="36"/>
                  </a:cubicBezTo>
                  <a:cubicBezTo>
                    <a:pt x="99" y="35"/>
                    <a:pt x="99" y="35"/>
                    <a:pt x="99" y="35"/>
                  </a:cubicBezTo>
                  <a:cubicBezTo>
                    <a:pt x="99" y="35"/>
                    <a:pt x="99" y="35"/>
                    <a:pt x="100" y="35"/>
                  </a:cubicBezTo>
                  <a:cubicBezTo>
                    <a:pt x="99" y="35"/>
                    <a:pt x="99" y="35"/>
                    <a:pt x="99" y="35"/>
                  </a:cubicBezTo>
                  <a:cubicBezTo>
                    <a:pt x="100" y="35"/>
                    <a:pt x="100" y="35"/>
                    <a:pt x="100" y="35"/>
                  </a:cubicBezTo>
                  <a:cubicBezTo>
                    <a:pt x="100" y="35"/>
                    <a:pt x="99" y="34"/>
                    <a:pt x="100" y="34"/>
                  </a:cubicBezTo>
                  <a:cubicBezTo>
                    <a:pt x="99" y="34"/>
                    <a:pt x="99" y="34"/>
                    <a:pt x="99" y="34"/>
                  </a:cubicBezTo>
                  <a:cubicBezTo>
                    <a:pt x="99" y="34"/>
                    <a:pt x="99" y="34"/>
                    <a:pt x="99" y="32"/>
                  </a:cubicBezTo>
                  <a:cubicBezTo>
                    <a:pt x="101" y="34"/>
                    <a:pt x="101" y="34"/>
                    <a:pt x="101" y="34"/>
                  </a:cubicBezTo>
                  <a:cubicBezTo>
                    <a:pt x="101" y="34"/>
                    <a:pt x="100" y="32"/>
                    <a:pt x="101" y="32"/>
                  </a:cubicBezTo>
                  <a:cubicBezTo>
                    <a:pt x="100" y="34"/>
                    <a:pt x="100" y="34"/>
                    <a:pt x="100" y="34"/>
                  </a:cubicBezTo>
                  <a:cubicBezTo>
                    <a:pt x="100" y="32"/>
                    <a:pt x="99" y="32"/>
                    <a:pt x="100" y="31"/>
                  </a:cubicBezTo>
                  <a:cubicBezTo>
                    <a:pt x="100" y="31"/>
                    <a:pt x="101" y="31"/>
                    <a:pt x="101" y="32"/>
                  </a:cubicBezTo>
                  <a:cubicBezTo>
                    <a:pt x="101" y="32"/>
                    <a:pt x="101" y="31"/>
                    <a:pt x="100" y="31"/>
                  </a:cubicBezTo>
                  <a:cubicBezTo>
                    <a:pt x="101" y="31"/>
                    <a:pt x="101" y="32"/>
                    <a:pt x="101" y="31"/>
                  </a:cubicBezTo>
                  <a:cubicBezTo>
                    <a:pt x="101" y="30"/>
                    <a:pt x="101" y="30"/>
                    <a:pt x="101" y="30"/>
                  </a:cubicBezTo>
                  <a:cubicBezTo>
                    <a:pt x="100" y="30"/>
                    <a:pt x="100" y="30"/>
                    <a:pt x="100" y="30"/>
                  </a:cubicBezTo>
                  <a:cubicBezTo>
                    <a:pt x="100" y="30"/>
                    <a:pt x="100" y="30"/>
                    <a:pt x="100" y="30"/>
                  </a:cubicBezTo>
                  <a:cubicBezTo>
                    <a:pt x="99" y="29"/>
                    <a:pt x="99" y="29"/>
                    <a:pt x="99" y="29"/>
                  </a:cubicBezTo>
                  <a:cubicBezTo>
                    <a:pt x="99" y="29"/>
                    <a:pt x="99" y="29"/>
                    <a:pt x="99" y="29"/>
                  </a:cubicBezTo>
                  <a:cubicBezTo>
                    <a:pt x="100" y="30"/>
                    <a:pt x="101" y="29"/>
                    <a:pt x="103" y="29"/>
                  </a:cubicBezTo>
                  <a:cubicBezTo>
                    <a:pt x="103" y="29"/>
                    <a:pt x="100" y="26"/>
                    <a:pt x="103" y="26"/>
                  </a:cubicBezTo>
                  <a:cubicBezTo>
                    <a:pt x="103" y="26"/>
                    <a:pt x="104" y="26"/>
                    <a:pt x="103" y="26"/>
                  </a:cubicBezTo>
                  <a:cubicBezTo>
                    <a:pt x="103" y="26"/>
                    <a:pt x="104" y="29"/>
                    <a:pt x="104" y="26"/>
                  </a:cubicBezTo>
                  <a:cubicBezTo>
                    <a:pt x="104" y="26"/>
                    <a:pt x="104" y="25"/>
                    <a:pt x="103" y="25"/>
                  </a:cubicBezTo>
                  <a:cubicBezTo>
                    <a:pt x="103" y="26"/>
                    <a:pt x="103" y="26"/>
                    <a:pt x="103" y="26"/>
                  </a:cubicBezTo>
                  <a:cubicBezTo>
                    <a:pt x="101" y="25"/>
                    <a:pt x="101" y="25"/>
                    <a:pt x="101" y="25"/>
                  </a:cubicBezTo>
                  <a:cubicBezTo>
                    <a:pt x="101" y="25"/>
                    <a:pt x="101" y="23"/>
                    <a:pt x="103" y="25"/>
                  </a:cubicBezTo>
                  <a:cubicBezTo>
                    <a:pt x="103" y="25"/>
                    <a:pt x="103" y="25"/>
                    <a:pt x="103" y="25"/>
                  </a:cubicBezTo>
                  <a:cubicBezTo>
                    <a:pt x="104" y="25"/>
                    <a:pt x="103" y="23"/>
                    <a:pt x="104" y="23"/>
                  </a:cubicBezTo>
                  <a:cubicBezTo>
                    <a:pt x="104" y="25"/>
                    <a:pt x="104" y="25"/>
                    <a:pt x="105" y="25"/>
                  </a:cubicBezTo>
                  <a:cubicBezTo>
                    <a:pt x="105" y="25"/>
                    <a:pt x="105" y="25"/>
                    <a:pt x="105" y="25"/>
                  </a:cubicBezTo>
                  <a:cubicBezTo>
                    <a:pt x="105" y="25"/>
                    <a:pt x="105" y="25"/>
                    <a:pt x="105" y="25"/>
                  </a:cubicBezTo>
                  <a:cubicBezTo>
                    <a:pt x="105" y="23"/>
                    <a:pt x="105" y="25"/>
                    <a:pt x="107" y="23"/>
                  </a:cubicBezTo>
                  <a:cubicBezTo>
                    <a:pt x="105" y="23"/>
                    <a:pt x="105" y="23"/>
                    <a:pt x="105" y="23"/>
                  </a:cubicBezTo>
                  <a:cubicBezTo>
                    <a:pt x="104" y="23"/>
                    <a:pt x="105" y="25"/>
                    <a:pt x="104" y="23"/>
                  </a:cubicBezTo>
                  <a:cubicBezTo>
                    <a:pt x="104" y="23"/>
                    <a:pt x="105" y="23"/>
                    <a:pt x="105" y="22"/>
                  </a:cubicBezTo>
                  <a:cubicBezTo>
                    <a:pt x="104" y="22"/>
                    <a:pt x="104" y="23"/>
                    <a:pt x="104" y="23"/>
                  </a:cubicBezTo>
                  <a:cubicBezTo>
                    <a:pt x="104" y="22"/>
                    <a:pt x="103" y="22"/>
                    <a:pt x="104" y="21"/>
                  </a:cubicBezTo>
                  <a:cubicBezTo>
                    <a:pt x="105" y="21"/>
                    <a:pt x="105" y="22"/>
                    <a:pt x="105" y="22"/>
                  </a:cubicBezTo>
                  <a:cubicBezTo>
                    <a:pt x="105" y="21"/>
                    <a:pt x="107" y="21"/>
                    <a:pt x="107" y="21"/>
                  </a:cubicBezTo>
                  <a:cubicBezTo>
                    <a:pt x="105" y="19"/>
                    <a:pt x="109" y="19"/>
                    <a:pt x="107" y="19"/>
                  </a:cubicBezTo>
                  <a:cubicBezTo>
                    <a:pt x="107" y="21"/>
                    <a:pt x="105" y="21"/>
                    <a:pt x="104" y="21"/>
                  </a:cubicBezTo>
                  <a:cubicBezTo>
                    <a:pt x="104" y="21"/>
                    <a:pt x="104" y="22"/>
                    <a:pt x="103" y="21"/>
                  </a:cubicBezTo>
                  <a:cubicBezTo>
                    <a:pt x="104" y="21"/>
                    <a:pt x="103" y="19"/>
                    <a:pt x="101" y="19"/>
                  </a:cubicBezTo>
                  <a:cubicBezTo>
                    <a:pt x="103" y="19"/>
                    <a:pt x="103" y="19"/>
                    <a:pt x="103" y="19"/>
                  </a:cubicBezTo>
                  <a:cubicBezTo>
                    <a:pt x="103" y="19"/>
                    <a:pt x="103" y="19"/>
                    <a:pt x="104" y="21"/>
                  </a:cubicBezTo>
                  <a:cubicBezTo>
                    <a:pt x="104" y="19"/>
                    <a:pt x="105" y="19"/>
                    <a:pt x="105" y="19"/>
                  </a:cubicBezTo>
                  <a:cubicBezTo>
                    <a:pt x="105" y="18"/>
                    <a:pt x="105" y="18"/>
                    <a:pt x="104" y="18"/>
                  </a:cubicBezTo>
                  <a:cubicBezTo>
                    <a:pt x="105" y="18"/>
                    <a:pt x="105" y="17"/>
                    <a:pt x="105" y="16"/>
                  </a:cubicBezTo>
                  <a:cubicBezTo>
                    <a:pt x="107" y="17"/>
                    <a:pt x="107" y="16"/>
                    <a:pt x="109" y="16"/>
                  </a:cubicBezTo>
                  <a:cubicBezTo>
                    <a:pt x="109" y="17"/>
                    <a:pt x="109" y="17"/>
                    <a:pt x="109" y="17"/>
                  </a:cubicBezTo>
                  <a:cubicBezTo>
                    <a:pt x="110" y="17"/>
                    <a:pt x="109" y="17"/>
                    <a:pt x="109" y="17"/>
                  </a:cubicBezTo>
                  <a:cubicBezTo>
                    <a:pt x="110" y="17"/>
                    <a:pt x="107" y="16"/>
                    <a:pt x="109" y="16"/>
                  </a:cubicBezTo>
                  <a:cubicBezTo>
                    <a:pt x="109" y="17"/>
                    <a:pt x="107" y="16"/>
                    <a:pt x="107" y="16"/>
                  </a:cubicBezTo>
                  <a:cubicBezTo>
                    <a:pt x="107" y="13"/>
                    <a:pt x="105" y="13"/>
                    <a:pt x="105" y="13"/>
                  </a:cubicBezTo>
                  <a:cubicBezTo>
                    <a:pt x="107" y="13"/>
                    <a:pt x="109" y="12"/>
                    <a:pt x="109" y="12"/>
                  </a:cubicBezTo>
                  <a:cubicBezTo>
                    <a:pt x="109" y="10"/>
                    <a:pt x="110" y="9"/>
                    <a:pt x="110" y="9"/>
                  </a:cubicBezTo>
                  <a:cubicBezTo>
                    <a:pt x="110" y="8"/>
                    <a:pt x="109" y="8"/>
                    <a:pt x="109" y="8"/>
                  </a:cubicBezTo>
                  <a:cubicBezTo>
                    <a:pt x="109" y="6"/>
                    <a:pt x="110" y="8"/>
                    <a:pt x="110" y="8"/>
                  </a:cubicBezTo>
                  <a:cubicBezTo>
                    <a:pt x="110" y="8"/>
                    <a:pt x="110" y="8"/>
                    <a:pt x="110" y="8"/>
                  </a:cubicBezTo>
                  <a:cubicBezTo>
                    <a:pt x="110" y="8"/>
                    <a:pt x="110" y="5"/>
                    <a:pt x="112" y="6"/>
                  </a:cubicBezTo>
                  <a:cubicBezTo>
                    <a:pt x="110" y="6"/>
                    <a:pt x="110" y="6"/>
                    <a:pt x="110" y="6"/>
                  </a:cubicBezTo>
                  <a:cubicBezTo>
                    <a:pt x="110" y="5"/>
                    <a:pt x="110" y="5"/>
                    <a:pt x="110" y="5"/>
                  </a:cubicBezTo>
                  <a:cubicBezTo>
                    <a:pt x="110" y="5"/>
                    <a:pt x="110" y="5"/>
                    <a:pt x="110" y="5"/>
                  </a:cubicBezTo>
                  <a:cubicBezTo>
                    <a:pt x="109" y="4"/>
                    <a:pt x="110" y="4"/>
                    <a:pt x="110" y="4"/>
                  </a:cubicBezTo>
                  <a:cubicBezTo>
                    <a:pt x="112" y="5"/>
                    <a:pt x="112" y="5"/>
                    <a:pt x="112" y="5"/>
                  </a:cubicBezTo>
                  <a:cubicBezTo>
                    <a:pt x="112" y="4"/>
                    <a:pt x="112" y="2"/>
                    <a:pt x="113" y="2"/>
                  </a:cubicBezTo>
                  <a:cubicBezTo>
                    <a:pt x="112" y="2"/>
                    <a:pt x="112" y="2"/>
                    <a:pt x="112" y="2"/>
                  </a:cubicBezTo>
                  <a:cubicBezTo>
                    <a:pt x="113" y="2"/>
                    <a:pt x="113" y="2"/>
                    <a:pt x="113" y="2"/>
                  </a:cubicBezTo>
                  <a:cubicBezTo>
                    <a:pt x="112" y="0"/>
                    <a:pt x="112" y="0"/>
                    <a:pt x="113" y="0"/>
                  </a:cubicBezTo>
                  <a:cubicBezTo>
                    <a:pt x="110" y="0"/>
                    <a:pt x="110" y="0"/>
                    <a:pt x="110" y="0"/>
                  </a:cubicBezTo>
                  <a:cubicBezTo>
                    <a:pt x="110" y="2"/>
                    <a:pt x="112" y="0"/>
                    <a:pt x="112" y="2"/>
                  </a:cubicBezTo>
                  <a:cubicBezTo>
                    <a:pt x="112" y="2"/>
                    <a:pt x="112" y="2"/>
                    <a:pt x="110" y="2"/>
                  </a:cubicBezTo>
                  <a:cubicBezTo>
                    <a:pt x="112" y="2"/>
                    <a:pt x="112" y="2"/>
                    <a:pt x="112" y="2"/>
                  </a:cubicBezTo>
                  <a:cubicBezTo>
                    <a:pt x="110" y="2"/>
                    <a:pt x="110" y="2"/>
                    <a:pt x="110" y="2"/>
                  </a:cubicBezTo>
                  <a:cubicBezTo>
                    <a:pt x="110" y="2"/>
                    <a:pt x="109" y="2"/>
                    <a:pt x="110" y="2"/>
                  </a:cubicBezTo>
                  <a:cubicBezTo>
                    <a:pt x="109" y="2"/>
                    <a:pt x="109" y="2"/>
                    <a:pt x="109" y="2"/>
                  </a:cubicBezTo>
                  <a:cubicBezTo>
                    <a:pt x="109" y="4"/>
                    <a:pt x="109" y="4"/>
                    <a:pt x="109" y="4"/>
                  </a:cubicBezTo>
                  <a:cubicBezTo>
                    <a:pt x="109" y="2"/>
                    <a:pt x="107" y="2"/>
                    <a:pt x="107" y="4"/>
                  </a:cubicBezTo>
                  <a:cubicBezTo>
                    <a:pt x="109" y="5"/>
                    <a:pt x="105" y="5"/>
                    <a:pt x="105" y="5"/>
                  </a:cubicBezTo>
                  <a:cubicBezTo>
                    <a:pt x="107" y="5"/>
                    <a:pt x="109" y="5"/>
                    <a:pt x="109" y="5"/>
                  </a:cubicBezTo>
                  <a:cubicBezTo>
                    <a:pt x="109" y="6"/>
                    <a:pt x="109" y="6"/>
                    <a:pt x="109" y="6"/>
                  </a:cubicBezTo>
                  <a:cubicBezTo>
                    <a:pt x="107" y="6"/>
                    <a:pt x="107" y="6"/>
                    <a:pt x="105" y="6"/>
                  </a:cubicBezTo>
                  <a:cubicBezTo>
                    <a:pt x="107" y="6"/>
                    <a:pt x="107" y="6"/>
                    <a:pt x="107" y="6"/>
                  </a:cubicBezTo>
                  <a:cubicBezTo>
                    <a:pt x="105" y="6"/>
                    <a:pt x="105" y="6"/>
                    <a:pt x="104" y="8"/>
                  </a:cubicBezTo>
                  <a:cubicBezTo>
                    <a:pt x="104" y="9"/>
                    <a:pt x="104" y="9"/>
                    <a:pt x="103" y="10"/>
                  </a:cubicBezTo>
                  <a:cubicBezTo>
                    <a:pt x="104" y="10"/>
                    <a:pt x="104" y="10"/>
                    <a:pt x="104" y="10"/>
                  </a:cubicBezTo>
                  <a:cubicBezTo>
                    <a:pt x="103" y="10"/>
                    <a:pt x="103" y="12"/>
                    <a:pt x="101" y="13"/>
                  </a:cubicBezTo>
                  <a:cubicBezTo>
                    <a:pt x="101" y="16"/>
                    <a:pt x="100" y="16"/>
                    <a:pt x="100" y="17"/>
                  </a:cubicBezTo>
                  <a:cubicBezTo>
                    <a:pt x="99" y="18"/>
                    <a:pt x="97" y="19"/>
                    <a:pt x="96" y="22"/>
                  </a:cubicBezTo>
                  <a:cubicBezTo>
                    <a:pt x="97" y="22"/>
                    <a:pt x="97" y="22"/>
                    <a:pt x="97" y="22"/>
                  </a:cubicBezTo>
                  <a:cubicBezTo>
                    <a:pt x="96" y="22"/>
                    <a:pt x="97" y="22"/>
                    <a:pt x="97" y="23"/>
                  </a:cubicBezTo>
                  <a:cubicBezTo>
                    <a:pt x="97" y="22"/>
                    <a:pt x="96" y="23"/>
                    <a:pt x="96" y="23"/>
                  </a:cubicBezTo>
                  <a:cubicBezTo>
                    <a:pt x="96" y="25"/>
                    <a:pt x="95" y="25"/>
                    <a:pt x="92" y="25"/>
                  </a:cubicBezTo>
                  <a:cubicBezTo>
                    <a:pt x="92" y="26"/>
                    <a:pt x="92" y="26"/>
                    <a:pt x="92" y="26"/>
                  </a:cubicBezTo>
                  <a:cubicBezTo>
                    <a:pt x="91" y="26"/>
                    <a:pt x="92" y="29"/>
                    <a:pt x="91" y="30"/>
                  </a:cubicBezTo>
                  <a:cubicBezTo>
                    <a:pt x="91" y="30"/>
                    <a:pt x="92" y="30"/>
                    <a:pt x="91" y="30"/>
                  </a:cubicBezTo>
                  <a:cubicBezTo>
                    <a:pt x="91" y="31"/>
                    <a:pt x="90" y="31"/>
                    <a:pt x="90" y="31"/>
                  </a:cubicBezTo>
                  <a:cubicBezTo>
                    <a:pt x="88" y="32"/>
                    <a:pt x="88" y="32"/>
                    <a:pt x="88" y="34"/>
                  </a:cubicBezTo>
                  <a:cubicBezTo>
                    <a:pt x="86" y="35"/>
                    <a:pt x="86" y="38"/>
                    <a:pt x="83" y="39"/>
                  </a:cubicBezTo>
                  <a:cubicBezTo>
                    <a:pt x="84" y="42"/>
                    <a:pt x="84" y="42"/>
                    <a:pt x="84" y="42"/>
                  </a:cubicBezTo>
                  <a:cubicBezTo>
                    <a:pt x="82" y="43"/>
                    <a:pt x="82" y="45"/>
                    <a:pt x="78" y="47"/>
                  </a:cubicBezTo>
                  <a:cubicBezTo>
                    <a:pt x="79" y="48"/>
                    <a:pt x="79" y="48"/>
                    <a:pt x="79" y="48"/>
                  </a:cubicBezTo>
                  <a:cubicBezTo>
                    <a:pt x="79" y="48"/>
                    <a:pt x="78" y="49"/>
                    <a:pt x="78" y="48"/>
                  </a:cubicBezTo>
                  <a:cubicBezTo>
                    <a:pt x="78" y="49"/>
                    <a:pt x="77" y="49"/>
                    <a:pt x="77" y="51"/>
                  </a:cubicBezTo>
                  <a:cubicBezTo>
                    <a:pt x="77" y="51"/>
                    <a:pt x="77" y="51"/>
                    <a:pt x="75" y="51"/>
                  </a:cubicBezTo>
                  <a:cubicBezTo>
                    <a:pt x="75" y="52"/>
                    <a:pt x="75" y="55"/>
                    <a:pt x="74" y="55"/>
                  </a:cubicBezTo>
                  <a:cubicBezTo>
                    <a:pt x="74" y="55"/>
                    <a:pt x="74" y="55"/>
                    <a:pt x="74" y="55"/>
                  </a:cubicBezTo>
                  <a:cubicBezTo>
                    <a:pt x="75" y="55"/>
                    <a:pt x="75" y="55"/>
                    <a:pt x="75" y="56"/>
                  </a:cubicBezTo>
                  <a:cubicBezTo>
                    <a:pt x="74" y="56"/>
                    <a:pt x="74" y="57"/>
                    <a:pt x="74" y="56"/>
                  </a:cubicBezTo>
                  <a:cubicBezTo>
                    <a:pt x="74" y="57"/>
                    <a:pt x="71" y="59"/>
                    <a:pt x="71" y="60"/>
                  </a:cubicBezTo>
                  <a:cubicBezTo>
                    <a:pt x="71" y="60"/>
                    <a:pt x="71" y="60"/>
                    <a:pt x="71" y="60"/>
                  </a:cubicBezTo>
                  <a:cubicBezTo>
                    <a:pt x="70" y="61"/>
                    <a:pt x="70" y="62"/>
                    <a:pt x="69" y="62"/>
                  </a:cubicBezTo>
                  <a:cubicBezTo>
                    <a:pt x="69" y="64"/>
                    <a:pt x="70" y="64"/>
                    <a:pt x="70" y="64"/>
                  </a:cubicBezTo>
                  <a:cubicBezTo>
                    <a:pt x="69" y="64"/>
                    <a:pt x="69" y="64"/>
                    <a:pt x="69" y="64"/>
                  </a:cubicBezTo>
                  <a:cubicBezTo>
                    <a:pt x="67" y="65"/>
                    <a:pt x="67" y="69"/>
                    <a:pt x="65" y="70"/>
                  </a:cubicBezTo>
                  <a:cubicBezTo>
                    <a:pt x="64" y="73"/>
                    <a:pt x="62" y="75"/>
                    <a:pt x="60" y="78"/>
                  </a:cubicBezTo>
                  <a:cubicBezTo>
                    <a:pt x="61" y="78"/>
                    <a:pt x="61" y="78"/>
                    <a:pt x="61" y="78"/>
                  </a:cubicBezTo>
                  <a:cubicBezTo>
                    <a:pt x="60" y="78"/>
                    <a:pt x="61" y="82"/>
                    <a:pt x="58" y="82"/>
                  </a:cubicBezTo>
                  <a:cubicBezTo>
                    <a:pt x="58" y="82"/>
                    <a:pt x="58" y="82"/>
                    <a:pt x="58" y="83"/>
                  </a:cubicBezTo>
                  <a:cubicBezTo>
                    <a:pt x="57" y="83"/>
                    <a:pt x="58" y="85"/>
                    <a:pt x="57" y="86"/>
                  </a:cubicBezTo>
                  <a:cubicBezTo>
                    <a:pt x="57" y="86"/>
                    <a:pt x="57" y="86"/>
                    <a:pt x="57" y="86"/>
                  </a:cubicBezTo>
                  <a:cubicBezTo>
                    <a:pt x="57" y="87"/>
                    <a:pt x="56" y="87"/>
                    <a:pt x="56" y="88"/>
                  </a:cubicBezTo>
                  <a:cubicBezTo>
                    <a:pt x="56" y="88"/>
                    <a:pt x="56" y="88"/>
                    <a:pt x="56" y="88"/>
                  </a:cubicBezTo>
                  <a:cubicBezTo>
                    <a:pt x="57" y="88"/>
                    <a:pt x="54" y="88"/>
                    <a:pt x="56" y="90"/>
                  </a:cubicBezTo>
                  <a:cubicBezTo>
                    <a:pt x="56" y="90"/>
                    <a:pt x="54" y="90"/>
                    <a:pt x="56" y="90"/>
                  </a:cubicBezTo>
                  <a:cubicBezTo>
                    <a:pt x="54" y="92"/>
                    <a:pt x="51" y="95"/>
                    <a:pt x="49" y="98"/>
                  </a:cubicBezTo>
                  <a:cubicBezTo>
                    <a:pt x="49" y="100"/>
                    <a:pt x="52" y="99"/>
                    <a:pt x="49" y="100"/>
                  </a:cubicBezTo>
                  <a:cubicBezTo>
                    <a:pt x="49" y="100"/>
                    <a:pt x="49" y="99"/>
                    <a:pt x="49" y="100"/>
                  </a:cubicBezTo>
                  <a:cubicBezTo>
                    <a:pt x="48" y="100"/>
                    <a:pt x="51" y="102"/>
                    <a:pt x="49" y="102"/>
                  </a:cubicBezTo>
                  <a:cubicBezTo>
                    <a:pt x="48" y="100"/>
                    <a:pt x="49" y="102"/>
                    <a:pt x="48" y="102"/>
                  </a:cubicBezTo>
                  <a:cubicBezTo>
                    <a:pt x="48" y="103"/>
                    <a:pt x="49" y="103"/>
                    <a:pt x="48" y="103"/>
                  </a:cubicBezTo>
                  <a:cubicBezTo>
                    <a:pt x="48" y="104"/>
                    <a:pt x="48" y="104"/>
                    <a:pt x="48" y="104"/>
                  </a:cubicBezTo>
                  <a:cubicBezTo>
                    <a:pt x="47" y="104"/>
                    <a:pt x="47" y="105"/>
                    <a:pt x="44" y="105"/>
                  </a:cubicBezTo>
                  <a:cubicBezTo>
                    <a:pt x="41" y="112"/>
                    <a:pt x="36" y="117"/>
                    <a:pt x="32" y="124"/>
                  </a:cubicBezTo>
                  <a:cubicBezTo>
                    <a:pt x="30" y="129"/>
                    <a:pt x="27" y="134"/>
                    <a:pt x="23" y="141"/>
                  </a:cubicBezTo>
                  <a:cubicBezTo>
                    <a:pt x="23" y="142"/>
                    <a:pt x="23" y="142"/>
                    <a:pt x="22" y="143"/>
                  </a:cubicBezTo>
                  <a:cubicBezTo>
                    <a:pt x="22" y="143"/>
                    <a:pt x="22" y="143"/>
                    <a:pt x="22" y="143"/>
                  </a:cubicBezTo>
                  <a:cubicBezTo>
                    <a:pt x="22" y="143"/>
                    <a:pt x="22" y="145"/>
                    <a:pt x="21" y="145"/>
                  </a:cubicBezTo>
                  <a:cubicBezTo>
                    <a:pt x="19" y="146"/>
                    <a:pt x="18" y="150"/>
                    <a:pt x="18" y="151"/>
                  </a:cubicBezTo>
                  <a:cubicBezTo>
                    <a:pt x="18" y="151"/>
                    <a:pt x="18" y="151"/>
                    <a:pt x="18" y="151"/>
                  </a:cubicBezTo>
                  <a:cubicBezTo>
                    <a:pt x="18" y="151"/>
                    <a:pt x="18" y="151"/>
                    <a:pt x="18" y="151"/>
                  </a:cubicBezTo>
                  <a:cubicBezTo>
                    <a:pt x="18" y="152"/>
                    <a:pt x="18" y="152"/>
                    <a:pt x="18" y="152"/>
                  </a:cubicBezTo>
                  <a:cubicBezTo>
                    <a:pt x="18" y="152"/>
                    <a:pt x="17" y="152"/>
                    <a:pt x="17" y="151"/>
                  </a:cubicBezTo>
                  <a:cubicBezTo>
                    <a:pt x="13" y="156"/>
                    <a:pt x="10" y="164"/>
                    <a:pt x="8" y="168"/>
                  </a:cubicBezTo>
                  <a:cubicBezTo>
                    <a:pt x="8" y="169"/>
                    <a:pt x="6" y="171"/>
                    <a:pt x="5" y="172"/>
                  </a:cubicBezTo>
                  <a:cubicBezTo>
                    <a:pt x="4" y="178"/>
                    <a:pt x="2" y="182"/>
                    <a:pt x="0" y="185"/>
                  </a:cubicBezTo>
                  <a:cubicBezTo>
                    <a:pt x="0" y="185"/>
                    <a:pt x="2" y="188"/>
                    <a:pt x="4" y="18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 name="Google Shape;375;p199"/>
            <p:cNvSpPr/>
            <p:nvPr/>
          </p:nvSpPr>
          <p:spPr>
            <a:xfrm>
              <a:off x="4269" y="3621"/>
              <a:ext cx="267" cy="441"/>
            </a:xfrm>
            <a:custGeom>
              <a:avLst/>
              <a:gdLst/>
              <a:ahLst/>
              <a:cxnLst/>
              <a:rect l="l" t="t" r="r" b="b"/>
              <a:pathLst>
                <a:path w="113" h="187" extrusionOk="0">
                  <a:moveTo>
                    <a:pt x="5" y="186"/>
                  </a:moveTo>
                  <a:cubicBezTo>
                    <a:pt x="7" y="184"/>
                    <a:pt x="7" y="179"/>
                    <a:pt x="10" y="178"/>
                  </a:cubicBezTo>
                  <a:cubicBezTo>
                    <a:pt x="10" y="178"/>
                    <a:pt x="9" y="178"/>
                    <a:pt x="9" y="176"/>
                  </a:cubicBezTo>
                  <a:cubicBezTo>
                    <a:pt x="11" y="175"/>
                    <a:pt x="13" y="171"/>
                    <a:pt x="13" y="169"/>
                  </a:cubicBezTo>
                  <a:cubicBezTo>
                    <a:pt x="13" y="169"/>
                    <a:pt x="13" y="169"/>
                    <a:pt x="13" y="169"/>
                  </a:cubicBezTo>
                  <a:cubicBezTo>
                    <a:pt x="13" y="166"/>
                    <a:pt x="14" y="166"/>
                    <a:pt x="14" y="166"/>
                  </a:cubicBezTo>
                  <a:cubicBezTo>
                    <a:pt x="14" y="166"/>
                    <a:pt x="14" y="166"/>
                    <a:pt x="14" y="166"/>
                  </a:cubicBezTo>
                  <a:cubicBezTo>
                    <a:pt x="15" y="165"/>
                    <a:pt x="15" y="165"/>
                    <a:pt x="15" y="165"/>
                  </a:cubicBezTo>
                  <a:cubicBezTo>
                    <a:pt x="15" y="165"/>
                    <a:pt x="15" y="165"/>
                    <a:pt x="14" y="163"/>
                  </a:cubicBezTo>
                  <a:cubicBezTo>
                    <a:pt x="15" y="163"/>
                    <a:pt x="15" y="163"/>
                    <a:pt x="15" y="163"/>
                  </a:cubicBezTo>
                  <a:cubicBezTo>
                    <a:pt x="19" y="163"/>
                    <a:pt x="17" y="162"/>
                    <a:pt x="19" y="161"/>
                  </a:cubicBezTo>
                  <a:cubicBezTo>
                    <a:pt x="19" y="161"/>
                    <a:pt x="19" y="161"/>
                    <a:pt x="19" y="161"/>
                  </a:cubicBezTo>
                  <a:cubicBezTo>
                    <a:pt x="20" y="159"/>
                    <a:pt x="22" y="157"/>
                    <a:pt x="23" y="156"/>
                  </a:cubicBezTo>
                  <a:cubicBezTo>
                    <a:pt x="23" y="156"/>
                    <a:pt x="23" y="156"/>
                    <a:pt x="23" y="153"/>
                  </a:cubicBezTo>
                  <a:cubicBezTo>
                    <a:pt x="23" y="156"/>
                    <a:pt x="24" y="153"/>
                    <a:pt x="24" y="153"/>
                  </a:cubicBezTo>
                  <a:cubicBezTo>
                    <a:pt x="24" y="152"/>
                    <a:pt x="26" y="153"/>
                    <a:pt x="26" y="152"/>
                  </a:cubicBezTo>
                  <a:cubicBezTo>
                    <a:pt x="26" y="152"/>
                    <a:pt x="26" y="152"/>
                    <a:pt x="26" y="152"/>
                  </a:cubicBezTo>
                  <a:cubicBezTo>
                    <a:pt x="27" y="152"/>
                    <a:pt x="26" y="150"/>
                    <a:pt x="27" y="150"/>
                  </a:cubicBezTo>
                  <a:cubicBezTo>
                    <a:pt x="26" y="150"/>
                    <a:pt x="26" y="150"/>
                    <a:pt x="26" y="150"/>
                  </a:cubicBezTo>
                  <a:cubicBezTo>
                    <a:pt x="27" y="150"/>
                    <a:pt x="26" y="149"/>
                    <a:pt x="27" y="149"/>
                  </a:cubicBezTo>
                  <a:cubicBezTo>
                    <a:pt x="27" y="149"/>
                    <a:pt x="27" y="149"/>
                    <a:pt x="27" y="149"/>
                  </a:cubicBezTo>
                  <a:cubicBezTo>
                    <a:pt x="27" y="148"/>
                    <a:pt x="27" y="148"/>
                    <a:pt x="27" y="148"/>
                  </a:cubicBezTo>
                  <a:cubicBezTo>
                    <a:pt x="27" y="148"/>
                    <a:pt x="27" y="148"/>
                    <a:pt x="27" y="148"/>
                  </a:cubicBezTo>
                  <a:cubicBezTo>
                    <a:pt x="28" y="148"/>
                    <a:pt x="28" y="146"/>
                    <a:pt x="28" y="146"/>
                  </a:cubicBezTo>
                  <a:cubicBezTo>
                    <a:pt x="28" y="146"/>
                    <a:pt x="28" y="148"/>
                    <a:pt x="27" y="146"/>
                  </a:cubicBezTo>
                  <a:cubicBezTo>
                    <a:pt x="30" y="144"/>
                    <a:pt x="32" y="140"/>
                    <a:pt x="33" y="137"/>
                  </a:cubicBezTo>
                  <a:cubicBezTo>
                    <a:pt x="33" y="137"/>
                    <a:pt x="33" y="137"/>
                    <a:pt x="33" y="136"/>
                  </a:cubicBezTo>
                  <a:cubicBezTo>
                    <a:pt x="33" y="136"/>
                    <a:pt x="33" y="136"/>
                    <a:pt x="35" y="136"/>
                  </a:cubicBezTo>
                  <a:cubicBezTo>
                    <a:pt x="35" y="135"/>
                    <a:pt x="35" y="135"/>
                    <a:pt x="35" y="135"/>
                  </a:cubicBezTo>
                  <a:cubicBezTo>
                    <a:pt x="36" y="135"/>
                    <a:pt x="36" y="135"/>
                    <a:pt x="36" y="135"/>
                  </a:cubicBezTo>
                  <a:cubicBezTo>
                    <a:pt x="35" y="135"/>
                    <a:pt x="35" y="135"/>
                    <a:pt x="35" y="133"/>
                  </a:cubicBezTo>
                  <a:cubicBezTo>
                    <a:pt x="36" y="133"/>
                    <a:pt x="36" y="133"/>
                    <a:pt x="36" y="133"/>
                  </a:cubicBezTo>
                  <a:cubicBezTo>
                    <a:pt x="36" y="133"/>
                    <a:pt x="36" y="133"/>
                    <a:pt x="36" y="132"/>
                  </a:cubicBezTo>
                  <a:cubicBezTo>
                    <a:pt x="37" y="132"/>
                    <a:pt x="36" y="132"/>
                    <a:pt x="37" y="131"/>
                  </a:cubicBezTo>
                  <a:cubicBezTo>
                    <a:pt x="36" y="131"/>
                    <a:pt x="36" y="131"/>
                    <a:pt x="36" y="131"/>
                  </a:cubicBezTo>
                  <a:cubicBezTo>
                    <a:pt x="36" y="129"/>
                    <a:pt x="37" y="132"/>
                    <a:pt x="37" y="131"/>
                  </a:cubicBezTo>
                  <a:cubicBezTo>
                    <a:pt x="37" y="131"/>
                    <a:pt x="37" y="131"/>
                    <a:pt x="37" y="131"/>
                  </a:cubicBezTo>
                  <a:cubicBezTo>
                    <a:pt x="39" y="131"/>
                    <a:pt x="39" y="129"/>
                    <a:pt x="39" y="127"/>
                  </a:cubicBezTo>
                  <a:cubicBezTo>
                    <a:pt x="39" y="127"/>
                    <a:pt x="39" y="127"/>
                    <a:pt x="39" y="127"/>
                  </a:cubicBezTo>
                  <a:cubicBezTo>
                    <a:pt x="40" y="127"/>
                    <a:pt x="40" y="126"/>
                    <a:pt x="40" y="126"/>
                  </a:cubicBezTo>
                  <a:cubicBezTo>
                    <a:pt x="40" y="124"/>
                    <a:pt x="39" y="124"/>
                    <a:pt x="40" y="124"/>
                  </a:cubicBezTo>
                  <a:cubicBezTo>
                    <a:pt x="41" y="124"/>
                    <a:pt x="41" y="123"/>
                    <a:pt x="43" y="124"/>
                  </a:cubicBezTo>
                  <a:cubicBezTo>
                    <a:pt x="43" y="123"/>
                    <a:pt x="43" y="122"/>
                    <a:pt x="43" y="122"/>
                  </a:cubicBezTo>
                  <a:cubicBezTo>
                    <a:pt x="41" y="120"/>
                    <a:pt x="41" y="120"/>
                    <a:pt x="41" y="120"/>
                  </a:cubicBezTo>
                  <a:cubicBezTo>
                    <a:pt x="41" y="120"/>
                    <a:pt x="41" y="120"/>
                    <a:pt x="41" y="120"/>
                  </a:cubicBezTo>
                  <a:cubicBezTo>
                    <a:pt x="41" y="120"/>
                    <a:pt x="41" y="120"/>
                    <a:pt x="40" y="120"/>
                  </a:cubicBezTo>
                  <a:cubicBezTo>
                    <a:pt x="41" y="120"/>
                    <a:pt x="41" y="119"/>
                    <a:pt x="41" y="119"/>
                  </a:cubicBezTo>
                  <a:cubicBezTo>
                    <a:pt x="43" y="119"/>
                    <a:pt x="45" y="119"/>
                    <a:pt x="46" y="118"/>
                  </a:cubicBezTo>
                  <a:cubicBezTo>
                    <a:pt x="45" y="119"/>
                    <a:pt x="45" y="118"/>
                    <a:pt x="45" y="118"/>
                  </a:cubicBezTo>
                  <a:cubicBezTo>
                    <a:pt x="48" y="118"/>
                    <a:pt x="48" y="118"/>
                    <a:pt x="48" y="118"/>
                  </a:cubicBezTo>
                  <a:cubicBezTo>
                    <a:pt x="48" y="118"/>
                    <a:pt x="46" y="118"/>
                    <a:pt x="46" y="116"/>
                  </a:cubicBezTo>
                  <a:cubicBezTo>
                    <a:pt x="48" y="116"/>
                    <a:pt x="48" y="116"/>
                    <a:pt x="48" y="116"/>
                  </a:cubicBezTo>
                  <a:cubicBezTo>
                    <a:pt x="48" y="116"/>
                    <a:pt x="49" y="116"/>
                    <a:pt x="48" y="114"/>
                  </a:cubicBezTo>
                  <a:cubicBezTo>
                    <a:pt x="48" y="114"/>
                    <a:pt x="48" y="114"/>
                    <a:pt x="46" y="114"/>
                  </a:cubicBezTo>
                  <a:cubicBezTo>
                    <a:pt x="48" y="114"/>
                    <a:pt x="48" y="114"/>
                    <a:pt x="48" y="112"/>
                  </a:cubicBezTo>
                  <a:cubicBezTo>
                    <a:pt x="48" y="112"/>
                    <a:pt x="48" y="112"/>
                    <a:pt x="48" y="112"/>
                  </a:cubicBezTo>
                  <a:cubicBezTo>
                    <a:pt x="49" y="112"/>
                    <a:pt x="49" y="112"/>
                    <a:pt x="49" y="112"/>
                  </a:cubicBezTo>
                  <a:cubicBezTo>
                    <a:pt x="49" y="112"/>
                    <a:pt x="49" y="112"/>
                    <a:pt x="49" y="112"/>
                  </a:cubicBezTo>
                  <a:cubicBezTo>
                    <a:pt x="50" y="112"/>
                    <a:pt x="50" y="112"/>
                    <a:pt x="50" y="112"/>
                  </a:cubicBezTo>
                  <a:cubicBezTo>
                    <a:pt x="50" y="112"/>
                    <a:pt x="50" y="112"/>
                    <a:pt x="49" y="111"/>
                  </a:cubicBezTo>
                  <a:cubicBezTo>
                    <a:pt x="50" y="111"/>
                    <a:pt x="52" y="111"/>
                    <a:pt x="52" y="110"/>
                  </a:cubicBezTo>
                  <a:cubicBezTo>
                    <a:pt x="53" y="111"/>
                    <a:pt x="50" y="110"/>
                    <a:pt x="52" y="110"/>
                  </a:cubicBezTo>
                  <a:cubicBezTo>
                    <a:pt x="52" y="109"/>
                    <a:pt x="53" y="109"/>
                    <a:pt x="53" y="107"/>
                  </a:cubicBezTo>
                  <a:cubicBezTo>
                    <a:pt x="53" y="109"/>
                    <a:pt x="53" y="109"/>
                    <a:pt x="53" y="109"/>
                  </a:cubicBezTo>
                  <a:cubicBezTo>
                    <a:pt x="53" y="107"/>
                    <a:pt x="53" y="107"/>
                    <a:pt x="53" y="107"/>
                  </a:cubicBezTo>
                  <a:cubicBezTo>
                    <a:pt x="53" y="107"/>
                    <a:pt x="53" y="106"/>
                    <a:pt x="54" y="106"/>
                  </a:cubicBezTo>
                  <a:cubicBezTo>
                    <a:pt x="54" y="106"/>
                    <a:pt x="54" y="106"/>
                    <a:pt x="53" y="106"/>
                  </a:cubicBezTo>
                  <a:cubicBezTo>
                    <a:pt x="54" y="106"/>
                    <a:pt x="56" y="105"/>
                    <a:pt x="56" y="103"/>
                  </a:cubicBezTo>
                  <a:cubicBezTo>
                    <a:pt x="57" y="103"/>
                    <a:pt x="57" y="103"/>
                    <a:pt x="57" y="103"/>
                  </a:cubicBezTo>
                  <a:cubicBezTo>
                    <a:pt x="57" y="103"/>
                    <a:pt x="57" y="103"/>
                    <a:pt x="57" y="103"/>
                  </a:cubicBezTo>
                  <a:cubicBezTo>
                    <a:pt x="57" y="102"/>
                    <a:pt x="57" y="102"/>
                    <a:pt x="57" y="102"/>
                  </a:cubicBezTo>
                  <a:cubicBezTo>
                    <a:pt x="60" y="102"/>
                    <a:pt x="54" y="103"/>
                    <a:pt x="56" y="103"/>
                  </a:cubicBezTo>
                  <a:cubicBezTo>
                    <a:pt x="56" y="102"/>
                    <a:pt x="57" y="102"/>
                    <a:pt x="57" y="102"/>
                  </a:cubicBezTo>
                  <a:cubicBezTo>
                    <a:pt x="57" y="102"/>
                    <a:pt x="60" y="102"/>
                    <a:pt x="57" y="99"/>
                  </a:cubicBezTo>
                  <a:cubicBezTo>
                    <a:pt x="57" y="99"/>
                    <a:pt x="56" y="99"/>
                    <a:pt x="57" y="99"/>
                  </a:cubicBezTo>
                  <a:cubicBezTo>
                    <a:pt x="57" y="98"/>
                    <a:pt x="57" y="99"/>
                    <a:pt x="57" y="98"/>
                  </a:cubicBezTo>
                  <a:cubicBezTo>
                    <a:pt x="60" y="98"/>
                    <a:pt x="60" y="98"/>
                    <a:pt x="60" y="98"/>
                  </a:cubicBezTo>
                  <a:cubicBezTo>
                    <a:pt x="60" y="99"/>
                    <a:pt x="60" y="98"/>
                    <a:pt x="60" y="98"/>
                  </a:cubicBezTo>
                  <a:cubicBezTo>
                    <a:pt x="60" y="98"/>
                    <a:pt x="61" y="98"/>
                    <a:pt x="60" y="97"/>
                  </a:cubicBezTo>
                  <a:cubicBezTo>
                    <a:pt x="60" y="97"/>
                    <a:pt x="60" y="97"/>
                    <a:pt x="60" y="97"/>
                  </a:cubicBezTo>
                  <a:cubicBezTo>
                    <a:pt x="60" y="97"/>
                    <a:pt x="60" y="97"/>
                    <a:pt x="61" y="97"/>
                  </a:cubicBezTo>
                  <a:cubicBezTo>
                    <a:pt x="61" y="97"/>
                    <a:pt x="61" y="97"/>
                    <a:pt x="61" y="97"/>
                  </a:cubicBezTo>
                  <a:cubicBezTo>
                    <a:pt x="61" y="97"/>
                    <a:pt x="61" y="96"/>
                    <a:pt x="62" y="96"/>
                  </a:cubicBezTo>
                  <a:cubicBezTo>
                    <a:pt x="62" y="94"/>
                    <a:pt x="62" y="94"/>
                    <a:pt x="62" y="94"/>
                  </a:cubicBezTo>
                  <a:cubicBezTo>
                    <a:pt x="62" y="93"/>
                    <a:pt x="63" y="93"/>
                    <a:pt x="63" y="93"/>
                  </a:cubicBezTo>
                  <a:cubicBezTo>
                    <a:pt x="63" y="93"/>
                    <a:pt x="63" y="93"/>
                    <a:pt x="62" y="93"/>
                  </a:cubicBezTo>
                  <a:cubicBezTo>
                    <a:pt x="62" y="92"/>
                    <a:pt x="63" y="92"/>
                    <a:pt x="63" y="92"/>
                  </a:cubicBezTo>
                  <a:cubicBezTo>
                    <a:pt x="63" y="92"/>
                    <a:pt x="63" y="90"/>
                    <a:pt x="62" y="90"/>
                  </a:cubicBezTo>
                  <a:cubicBezTo>
                    <a:pt x="63" y="90"/>
                    <a:pt x="63" y="90"/>
                    <a:pt x="65" y="90"/>
                  </a:cubicBezTo>
                  <a:cubicBezTo>
                    <a:pt x="63" y="89"/>
                    <a:pt x="66" y="90"/>
                    <a:pt x="65" y="89"/>
                  </a:cubicBezTo>
                  <a:cubicBezTo>
                    <a:pt x="65" y="89"/>
                    <a:pt x="65" y="89"/>
                    <a:pt x="63" y="89"/>
                  </a:cubicBezTo>
                  <a:cubicBezTo>
                    <a:pt x="63" y="86"/>
                    <a:pt x="66" y="86"/>
                    <a:pt x="65" y="86"/>
                  </a:cubicBezTo>
                  <a:cubicBezTo>
                    <a:pt x="66" y="86"/>
                    <a:pt x="66" y="86"/>
                    <a:pt x="66" y="86"/>
                  </a:cubicBezTo>
                  <a:cubicBezTo>
                    <a:pt x="66" y="86"/>
                    <a:pt x="67" y="86"/>
                    <a:pt x="66" y="85"/>
                  </a:cubicBezTo>
                  <a:cubicBezTo>
                    <a:pt x="67" y="85"/>
                    <a:pt x="66" y="84"/>
                    <a:pt x="67" y="85"/>
                  </a:cubicBezTo>
                  <a:cubicBezTo>
                    <a:pt x="67" y="84"/>
                    <a:pt x="70" y="82"/>
                    <a:pt x="69" y="81"/>
                  </a:cubicBezTo>
                  <a:cubicBezTo>
                    <a:pt x="69" y="81"/>
                    <a:pt x="69" y="80"/>
                    <a:pt x="69" y="81"/>
                  </a:cubicBezTo>
                  <a:cubicBezTo>
                    <a:pt x="69" y="81"/>
                    <a:pt x="69" y="81"/>
                    <a:pt x="69" y="81"/>
                  </a:cubicBezTo>
                  <a:cubicBezTo>
                    <a:pt x="69" y="81"/>
                    <a:pt x="69" y="81"/>
                    <a:pt x="69" y="81"/>
                  </a:cubicBezTo>
                  <a:cubicBezTo>
                    <a:pt x="69" y="80"/>
                    <a:pt x="69" y="80"/>
                    <a:pt x="69" y="80"/>
                  </a:cubicBezTo>
                  <a:cubicBezTo>
                    <a:pt x="67" y="79"/>
                    <a:pt x="70" y="80"/>
                    <a:pt x="70" y="80"/>
                  </a:cubicBezTo>
                  <a:cubicBezTo>
                    <a:pt x="70" y="79"/>
                    <a:pt x="70" y="79"/>
                    <a:pt x="70" y="79"/>
                  </a:cubicBezTo>
                  <a:cubicBezTo>
                    <a:pt x="73" y="79"/>
                    <a:pt x="73" y="79"/>
                    <a:pt x="73" y="79"/>
                  </a:cubicBezTo>
                  <a:cubicBezTo>
                    <a:pt x="73" y="77"/>
                    <a:pt x="70" y="77"/>
                    <a:pt x="70" y="77"/>
                  </a:cubicBezTo>
                  <a:cubicBezTo>
                    <a:pt x="70" y="77"/>
                    <a:pt x="70" y="76"/>
                    <a:pt x="73" y="77"/>
                  </a:cubicBezTo>
                  <a:cubicBezTo>
                    <a:pt x="70" y="76"/>
                    <a:pt x="70" y="76"/>
                    <a:pt x="70" y="76"/>
                  </a:cubicBezTo>
                  <a:cubicBezTo>
                    <a:pt x="73" y="76"/>
                    <a:pt x="73" y="76"/>
                    <a:pt x="73" y="76"/>
                  </a:cubicBezTo>
                  <a:cubicBezTo>
                    <a:pt x="73" y="76"/>
                    <a:pt x="73" y="76"/>
                    <a:pt x="73" y="76"/>
                  </a:cubicBezTo>
                  <a:cubicBezTo>
                    <a:pt x="70" y="76"/>
                    <a:pt x="73" y="73"/>
                    <a:pt x="73" y="73"/>
                  </a:cubicBezTo>
                  <a:cubicBezTo>
                    <a:pt x="73" y="76"/>
                    <a:pt x="73" y="76"/>
                    <a:pt x="73" y="76"/>
                  </a:cubicBezTo>
                  <a:cubicBezTo>
                    <a:pt x="74" y="76"/>
                    <a:pt x="74" y="76"/>
                    <a:pt x="74" y="76"/>
                  </a:cubicBezTo>
                  <a:cubicBezTo>
                    <a:pt x="73" y="76"/>
                    <a:pt x="74" y="73"/>
                    <a:pt x="74" y="73"/>
                  </a:cubicBezTo>
                  <a:cubicBezTo>
                    <a:pt x="74" y="73"/>
                    <a:pt x="74" y="73"/>
                    <a:pt x="75" y="73"/>
                  </a:cubicBezTo>
                  <a:cubicBezTo>
                    <a:pt x="74" y="73"/>
                    <a:pt x="75" y="72"/>
                    <a:pt x="74" y="72"/>
                  </a:cubicBezTo>
                  <a:cubicBezTo>
                    <a:pt x="74" y="73"/>
                    <a:pt x="74" y="73"/>
                    <a:pt x="74" y="73"/>
                  </a:cubicBezTo>
                  <a:cubicBezTo>
                    <a:pt x="74" y="72"/>
                    <a:pt x="73" y="72"/>
                    <a:pt x="74" y="72"/>
                  </a:cubicBezTo>
                  <a:cubicBezTo>
                    <a:pt x="74" y="72"/>
                    <a:pt x="75" y="73"/>
                    <a:pt x="75" y="72"/>
                  </a:cubicBezTo>
                  <a:cubicBezTo>
                    <a:pt x="75" y="72"/>
                    <a:pt x="75" y="72"/>
                    <a:pt x="74" y="72"/>
                  </a:cubicBezTo>
                  <a:cubicBezTo>
                    <a:pt x="74" y="71"/>
                    <a:pt x="74" y="71"/>
                    <a:pt x="74" y="71"/>
                  </a:cubicBezTo>
                  <a:cubicBezTo>
                    <a:pt x="75" y="72"/>
                    <a:pt x="75" y="72"/>
                    <a:pt x="75" y="72"/>
                  </a:cubicBezTo>
                  <a:cubicBezTo>
                    <a:pt x="75" y="72"/>
                    <a:pt x="75" y="72"/>
                    <a:pt x="75" y="72"/>
                  </a:cubicBezTo>
                  <a:cubicBezTo>
                    <a:pt x="75" y="72"/>
                    <a:pt x="75" y="71"/>
                    <a:pt x="76" y="71"/>
                  </a:cubicBezTo>
                  <a:cubicBezTo>
                    <a:pt x="76" y="71"/>
                    <a:pt x="76" y="71"/>
                    <a:pt x="76" y="69"/>
                  </a:cubicBezTo>
                  <a:cubicBezTo>
                    <a:pt x="76" y="69"/>
                    <a:pt x="76" y="69"/>
                    <a:pt x="76" y="69"/>
                  </a:cubicBezTo>
                  <a:cubicBezTo>
                    <a:pt x="76" y="69"/>
                    <a:pt x="76" y="69"/>
                    <a:pt x="76" y="69"/>
                  </a:cubicBezTo>
                  <a:cubicBezTo>
                    <a:pt x="76" y="69"/>
                    <a:pt x="76" y="69"/>
                    <a:pt x="76" y="69"/>
                  </a:cubicBezTo>
                  <a:cubicBezTo>
                    <a:pt x="76" y="68"/>
                    <a:pt x="78" y="68"/>
                    <a:pt x="78" y="68"/>
                  </a:cubicBezTo>
                  <a:cubicBezTo>
                    <a:pt x="78" y="68"/>
                    <a:pt x="75" y="67"/>
                    <a:pt x="76" y="67"/>
                  </a:cubicBezTo>
                  <a:cubicBezTo>
                    <a:pt x="78" y="67"/>
                    <a:pt x="78" y="67"/>
                    <a:pt x="78" y="67"/>
                  </a:cubicBezTo>
                  <a:cubicBezTo>
                    <a:pt x="78" y="65"/>
                    <a:pt x="80" y="65"/>
                    <a:pt x="79" y="64"/>
                  </a:cubicBezTo>
                  <a:cubicBezTo>
                    <a:pt x="80" y="64"/>
                    <a:pt x="80" y="64"/>
                    <a:pt x="80" y="64"/>
                  </a:cubicBezTo>
                  <a:cubicBezTo>
                    <a:pt x="80" y="63"/>
                    <a:pt x="83" y="60"/>
                    <a:pt x="82" y="59"/>
                  </a:cubicBezTo>
                  <a:cubicBezTo>
                    <a:pt x="82" y="59"/>
                    <a:pt x="82" y="59"/>
                    <a:pt x="80" y="59"/>
                  </a:cubicBezTo>
                  <a:cubicBezTo>
                    <a:pt x="82" y="59"/>
                    <a:pt x="80" y="58"/>
                    <a:pt x="82" y="58"/>
                  </a:cubicBezTo>
                  <a:cubicBezTo>
                    <a:pt x="82" y="59"/>
                    <a:pt x="82" y="59"/>
                    <a:pt x="82" y="59"/>
                  </a:cubicBezTo>
                  <a:cubicBezTo>
                    <a:pt x="83" y="59"/>
                    <a:pt x="83" y="58"/>
                    <a:pt x="83" y="56"/>
                  </a:cubicBezTo>
                  <a:cubicBezTo>
                    <a:pt x="83" y="58"/>
                    <a:pt x="86" y="58"/>
                    <a:pt x="86" y="58"/>
                  </a:cubicBezTo>
                  <a:cubicBezTo>
                    <a:pt x="83" y="56"/>
                    <a:pt x="83" y="56"/>
                    <a:pt x="86" y="56"/>
                  </a:cubicBezTo>
                  <a:cubicBezTo>
                    <a:pt x="86" y="56"/>
                    <a:pt x="86" y="56"/>
                    <a:pt x="86" y="56"/>
                  </a:cubicBezTo>
                  <a:cubicBezTo>
                    <a:pt x="86" y="55"/>
                    <a:pt x="86" y="55"/>
                    <a:pt x="86" y="55"/>
                  </a:cubicBezTo>
                  <a:cubicBezTo>
                    <a:pt x="86" y="55"/>
                    <a:pt x="87" y="56"/>
                    <a:pt x="86" y="55"/>
                  </a:cubicBezTo>
                  <a:cubicBezTo>
                    <a:pt x="86" y="55"/>
                    <a:pt x="86" y="55"/>
                    <a:pt x="86" y="55"/>
                  </a:cubicBezTo>
                  <a:cubicBezTo>
                    <a:pt x="87" y="55"/>
                    <a:pt x="87" y="54"/>
                    <a:pt x="87" y="54"/>
                  </a:cubicBezTo>
                  <a:cubicBezTo>
                    <a:pt x="87" y="52"/>
                    <a:pt x="87" y="52"/>
                    <a:pt x="87" y="52"/>
                  </a:cubicBezTo>
                  <a:cubicBezTo>
                    <a:pt x="88" y="52"/>
                    <a:pt x="88" y="52"/>
                    <a:pt x="88" y="52"/>
                  </a:cubicBezTo>
                  <a:cubicBezTo>
                    <a:pt x="88" y="52"/>
                    <a:pt x="88" y="51"/>
                    <a:pt x="87" y="51"/>
                  </a:cubicBezTo>
                  <a:cubicBezTo>
                    <a:pt x="89" y="50"/>
                    <a:pt x="91" y="47"/>
                    <a:pt x="92" y="46"/>
                  </a:cubicBezTo>
                  <a:cubicBezTo>
                    <a:pt x="91" y="46"/>
                    <a:pt x="91" y="46"/>
                    <a:pt x="91" y="46"/>
                  </a:cubicBezTo>
                  <a:cubicBezTo>
                    <a:pt x="91" y="45"/>
                    <a:pt x="92" y="46"/>
                    <a:pt x="92" y="45"/>
                  </a:cubicBezTo>
                  <a:cubicBezTo>
                    <a:pt x="91" y="45"/>
                    <a:pt x="91" y="45"/>
                    <a:pt x="91" y="45"/>
                  </a:cubicBezTo>
                  <a:cubicBezTo>
                    <a:pt x="91" y="43"/>
                    <a:pt x="92" y="45"/>
                    <a:pt x="92" y="43"/>
                  </a:cubicBezTo>
                  <a:cubicBezTo>
                    <a:pt x="93" y="43"/>
                    <a:pt x="92" y="43"/>
                    <a:pt x="92" y="45"/>
                  </a:cubicBezTo>
                  <a:cubicBezTo>
                    <a:pt x="92" y="45"/>
                    <a:pt x="92" y="43"/>
                    <a:pt x="93" y="43"/>
                  </a:cubicBezTo>
                  <a:cubicBezTo>
                    <a:pt x="92" y="43"/>
                    <a:pt x="92" y="43"/>
                    <a:pt x="92" y="43"/>
                  </a:cubicBezTo>
                  <a:cubicBezTo>
                    <a:pt x="92" y="42"/>
                    <a:pt x="92" y="42"/>
                    <a:pt x="92" y="42"/>
                  </a:cubicBezTo>
                  <a:cubicBezTo>
                    <a:pt x="92" y="42"/>
                    <a:pt x="91" y="43"/>
                    <a:pt x="89" y="42"/>
                  </a:cubicBezTo>
                  <a:cubicBezTo>
                    <a:pt x="89" y="41"/>
                    <a:pt x="89" y="41"/>
                    <a:pt x="89" y="41"/>
                  </a:cubicBezTo>
                  <a:cubicBezTo>
                    <a:pt x="89" y="41"/>
                    <a:pt x="88" y="42"/>
                    <a:pt x="88" y="41"/>
                  </a:cubicBezTo>
                  <a:cubicBezTo>
                    <a:pt x="89" y="41"/>
                    <a:pt x="91" y="41"/>
                    <a:pt x="91" y="41"/>
                  </a:cubicBezTo>
                  <a:cubicBezTo>
                    <a:pt x="92" y="41"/>
                    <a:pt x="93" y="42"/>
                    <a:pt x="93" y="41"/>
                  </a:cubicBezTo>
                  <a:cubicBezTo>
                    <a:pt x="93" y="41"/>
                    <a:pt x="93" y="42"/>
                    <a:pt x="92" y="41"/>
                  </a:cubicBezTo>
                  <a:cubicBezTo>
                    <a:pt x="93" y="41"/>
                    <a:pt x="93" y="41"/>
                    <a:pt x="93" y="41"/>
                  </a:cubicBezTo>
                  <a:cubicBezTo>
                    <a:pt x="95" y="41"/>
                    <a:pt x="95" y="41"/>
                    <a:pt x="95" y="41"/>
                  </a:cubicBezTo>
                  <a:cubicBezTo>
                    <a:pt x="95" y="41"/>
                    <a:pt x="93" y="41"/>
                    <a:pt x="93" y="39"/>
                  </a:cubicBezTo>
                  <a:cubicBezTo>
                    <a:pt x="95" y="41"/>
                    <a:pt x="95" y="39"/>
                    <a:pt x="95" y="41"/>
                  </a:cubicBezTo>
                  <a:cubicBezTo>
                    <a:pt x="96" y="41"/>
                    <a:pt x="95" y="39"/>
                    <a:pt x="96" y="39"/>
                  </a:cubicBezTo>
                  <a:cubicBezTo>
                    <a:pt x="96" y="39"/>
                    <a:pt x="93" y="39"/>
                    <a:pt x="93" y="38"/>
                  </a:cubicBezTo>
                  <a:cubicBezTo>
                    <a:pt x="95" y="39"/>
                    <a:pt x="96" y="38"/>
                    <a:pt x="96" y="39"/>
                  </a:cubicBezTo>
                  <a:cubicBezTo>
                    <a:pt x="96" y="39"/>
                    <a:pt x="96" y="38"/>
                    <a:pt x="95" y="38"/>
                  </a:cubicBezTo>
                  <a:cubicBezTo>
                    <a:pt x="95" y="38"/>
                    <a:pt x="99" y="38"/>
                    <a:pt x="96" y="37"/>
                  </a:cubicBezTo>
                  <a:cubicBezTo>
                    <a:pt x="96" y="38"/>
                    <a:pt x="96" y="38"/>
                    <a:pt x="96" y="38"/>
                  </a:cubicBezTo>
                  <a:cubicBezTo>
                    <a:pt x="96" y="37"/>
                    <a:pt x="96" y="37"/>
                    <a:pt x="96" y="37"/>
                  </a:cubicBezTo>
                  <a:cubicBezTo>
                    <a:pt x="96" y="37"/>
                    <a:pt x="99" y="37"/>
                    <a:pt x="96" y="35"/>
                  </a:cubicBezTo>
                  <a:cubicBezTo>
                    <a:pt x="96" y="35"/>
                    <a:pt x="99" y="33"/>
                    <a:pt x="99" y="35"/>
                  </a:cubicBezTo>
                  <a:cubicBezTo>
                    <a:pt x="99" y="37"/>
                    <a:pt x="96" y="35"/>
                    <a:pt x="99" y="37"/>
                  </a:cubicBezTo>
                  <a:cubicBezTo>
                    <a:pt x="99" y="35"/>
                    <a:pt x="100" y="35"/>
                    <a:pt x="100" y="35"/>
                  </a:cubicBezTo>
                  <a:cubicBezTo>
                    <a:pt x="100" y="35"/>
                    <a:pt x="100" y="35"/>
                    <a:pt x="100" y="35"/>
                  </a:cubicBezTo>
                  <a:cubicBezTo>
                    <a:pt x="100" y="35"/>
                    <a:pt x="100" y="35"/>
                    <a:pt x="100" y="35"/>
                  </a:cubicBezTo>
                  <a:cubicBezTo>
                    <a:pt x="100" y="35"/>
                    <a:pt x="100" y="35"/>
                    <a:pt x="100" y="35"/>
                  </a:cubicBezTo>
                  <a:cubicBezTo>
                    <a:pt x="100" y="35"/>
                    <a:pt x="100" y="35"/>
                    <a:pt x="100" y="35"/>
                  </a:cubicBezTo>
                  <a:cubicBezTo>
                    <a:pt x="101" y="33"/>
                    <a:pt x="100" y="33"/>
                    <a:pt x="100" y="33"/>
                  </a:cubicBezTo>
                  <a:cubicBezTo>
                    <a:pt x="99" y="33"/>
                    <a:pt x="99" y="33"/>
                    <a:pt x="99" y="33"/>
                  </a:cubicBezTo>
                  <a:cubicBezTo>
                    <a:pt x="100" y="33"/>
                    <a:pt x="99" y="32"/>
                    <a:pt x="99" y="32"/>
                  </a:cubicBezTo>
                  <a:cubicBezTo>
                    <a:pt x="101" y="33"/>
                    <a:pt x="101" y="33"/>
                    <a:pt x="101" y="33"/>
                  </a:cubicBezTo>
                  <a:cubicBezTo>
                    <a:pt x="101" y="32"/>
                    <a:pt x="101" y="32"/>
                    <a:pt x="101" y="32"/>
                  </a:cubicBezTo>
                  <a:cubicBezTo>
                    <a:pt x="100" y="32"/>
                    <a:pt x="100" y="32"/>
                    <a:pt x="100" y="32"/>
                  </a:cubicBezTo>
                  <a:cubicBezTo>
                    <a:pt x="100" y="32"/>
                    <a:pt x="100" y="32"/>
                    <a:pt x="100" y="30"/>
                  </a:cubicBezTo>
                  <a:cubicBezTo>
                    <a:pt x="100" y="30"/>
                    <a:pt x="101" y="30"/>
                    <a:pt x="101" y="32"/>
                  </a:cubicBezTo>
                  <a:cubicBezTo>
                    <a:pt x="101" y="30"/>
                    <a:pt x="101" y="30"/>
                    <a:pt x="101" y="30"/>
                  </a:cubicBezTo>
                  <a:cubicBezTo>
                    <a:pt x="101" y="30"/>
                    <a:pt x="101" y="30"/>
                    <a:pt x="102" y="30"/>
                  </a:cubicBezTo>
                  <a:cubicBezTo>
                    <a:pt x="101" y="30"/>
                    <a:pt x="101" y="29"/>
                    <a:pt x="101" y="29"/>
                  </a:cubicBezTo>
                  <a:cubicBezTo>
                    <a:pt x="100" y="29"/>
                    <a:pt x="100" y="29"/>
                    <a:pt x="100" y="29"/>
                  </a:cubicBezTo>
                  <a:cubicBezTo>
                    <a:pt x="100" y="28"/>
                    <a:pt x="100" y="28"/>
                    <a:pt x="100" y="28"/>
                  </a:cubicBezTo>
                  <a:cubicBezTo>
                    <a:pt x="99" y="28"/>
                    <a:pt x="100" y="28"/>
                    <a:pt x="99" y="28"/>
                  </a:cubicBezTo>
                  <a:cubicBezTo>
                    <a:pt x="99" y="26"/>
                    <a:pt x="99" y="26"/>
                    <a:pt x="100" y="26"/>
                  </a:cubicBezTo>
                  <a:cubicBezTo>
                    <a:pt x="100" y="28"/>
                    <a:pt x="101" y="28"/>
                    <a:pt x="102" y="28"/>
                  </a:cubicBezTo>
                  <a:cubicBezTo>
                    <a:pt x="104" y="28"/>
                    <a:pt x="100" y="25"/>
                    <a:pt x="102" y="26"/>
                  </a:cubicBezTo>
                  <a:cubicBezTo>
                    <a:pt x="104" y="26"/>
                    <a:pt x="104" y="26"/>
                    <a:pt x="104" y="26"/>
                  </a:cubicBezTo>
                  <a:cubicBezTo>
                    <a:pt x="105" y="26"/>
                    <a:pt x="105" y="26"/>
                    <a:pt x="105" y="26"/>
                  </a:cubicBezTo>
                  <a:cubicBezTo>
                    <a:pt x="104" y="26"/>
                    <a:pt x="104" y="25"/>
                    <a:pt x="102" y="25"/>
                  </a:cubicBezTo>
                  <a:cubicBezTo>
                    <a:pt x="102" y="25"/>
                    <a:pt x="102" y="25"/>
                    <a:pt x="102" y="25"/>
                  </a:cubicBezTo>
                  <a:cubicBezTo>
                    <a:pt x="101" y="25"/>
                    <a:pt x="101" y="25"/>
                    <a:pt x="101" y="25"/>
                  </a:cubicBezTo>
                  <a:cubicBezTo>
                    <a:pt x="102" y="24"/>
                    <a:pt x="102" y="24"/>
                    <a:pt x="102" y="24"/>
                  </a:cubicBezTo>
                  <a:cubicBezTo>
                    <a:pt x="104" y="25"/>
                    <a:pt x="102" y="25"/>
                    <a:pt x="104" y="25"/>
                  </a:cubicBezTo>
                  <a:cubicBezTo>
                    <a:pt x="104" y="24"/>
                    <a:pt x="102" y="24"/>
                    <a:pt x="104" y="24"/>
                  </a:cubicBezTo>
                  <a:cubicBezTo>
                    <a:pt x="105" y="25"/>
                    <a:pt x="105" y="25"/>
                    <a:pt x="105" y="25"/>
                  </a:cubicBezTo>
                  <a:cubicBezTo>
                    <a:pt x="105" y="25"/>
                    <a:pt x="105" y="25"/>
                    <a:pt x="105" y="25"/>
                  </a:cubicBezTo>
                  <a:cubicBezTo>
                    <a:pt x="105" y="25"/>
                    <a:pt x="105" y="25"/>
                    <a:pt x="105" y="25"/>
                  </a:cubicBezTo>
                  <a:cubicBezTo>
                    <a:pt x="105" y="24"/>
                    <a:pt x="106" y="25"/>
                    <a:pt x="106" y="24"/>
                  </a:cubicBezTo>
                  <a:cubicBezTo>
                    <a:pt x="105" y="24"/>
                    <a:pt x="105" y="24"/>
                    <a:pt x="105" y="24"/>
                  </a:cubicBezTo>
                  <a:cubicBezTo>
                    <a:pt x="105" y="22"/>
                    <a:pt x="105" y="25"/>
                    <a:pt x="104" y="24"/>
                  </a:cubicBezTo>
                  <a:cubicBezTo>
                    <a:pt x="105" y="22"/>
                    <a:pt x="105" y="24"/>
                    <a:pt x="105" y="22"/>
                  </a:cubicBezTo>
                  <a:cubicBezTo>
                    <a:pt x="105" y="22"/>
                    <a:pt x="105" y="22"/>
                    <a:pt x="105" y="22"/>
                  </a:cubicBezTo>
                  <a:cubicBezTo>
                    <a:pt x="105" y="22"/>
                    <a:pt x="104" y="20"/>
                    <a:pt x="105" y="20"/>
                  </a:cubicBezTo>
                  <a:cubicBezTo>
                    <a:pt x="105" y="20"/>
                    <a:pt x="105" y="20"/>
                    <a:pt x="105" y="20"/>
                  </a:cubicBezTo>
                  <a:cubicBezTo>
                    <a:pt x="106" y="20"/>
                    <a:pt x="106" y="20"/>
                    <a:pt x="108" y="20"/>
                  </a:cubicBezTo>
                  <a:cubicBezTo>
                    <a:pt x="106" y="18"/>
                    <a:pt x="108" y="18"/>
                    <a:pt x="106" y="18"/>
                  </a:cubicBezTo>
                  <a:cubicBezTo>
                    <a:pt x="106" y="18"/>
                    <a:pt x="106" y="20"/>
                    <a:pt x="105" y="20"/>
                  </a:cubicBezTo>
                  <a:cubicBezTo>
                    <a:pt x="104" y="18"/>
                    <a:pt x="105" y="22"/>
                    <a:pt x="104" y="20"/>
                  </a:cubicBezTo>
                  <a:cubicBezTo>
                    <a:pt x="102" y="18"/>
                    <a:pt x="102" y="18"/>
                    <a:pt x="102" y="18"/>
                  </a:cubicBezTo>
                  <a:cubicBezTo>
                    <a:pt x="102" y="18"/>
                    <a:pt x="102" y="18"/>
                    <a:pt x="102" y="18"/>
                  </a:cubicBezTo>
                  <a:cubicBezTo>
                    <a:pt x="104" y="18"/>
                    <a:pt x="104" y="18"/>
                    <a:pt x="104" y="18"/>
                  </a:cubicBezTo>
                  <a:cubicBezTo>
                    <a:pt x="104" y="18"/>
                    <a:pt x="105" y="17"/>
                    <a:pt x="106" y="17"/>
                  </a:cubicBezTo>
                  <a:cubicBezTo>
                    <a:pt x="105" y="17"/>
                    <a:pt x="105" y="17"/>
                    <a:pt x="105" y="17"/>
                  </a:cubicBezTo>
                  <a:cubicBezTo>
                    <a:pt x="105" y="16"/>
                    <a:pt x="106" y="16"/>
                    <a:pt x="106" y="15"/>
                  </a:cubicBezTo>
                  <a:cubicBezTo>
                    <a:pt x="106" y="16"/>
                    <a:pt x="106" y="13"/>
                    <a:pt x="108" y="15"/>
                  </a:cubicBezTo>
                  <a:cubicBezTo>
                    <a:pt x="108" y="15"/>
                    <a:pt x="108" y="16"/>
                    <a:pt x="109" y="16"/>
                  </a:cubicBezTo>
                  <a:cubicBezTo>
                    <a:pt x="108" y="16"/>
                    <a:pt x="108" y="16"/>
                    <a:pt x="108" y="16"/>
                  </a:cubicBezTo>
                  <a:cubicBezTo>
                    <a:pt x="109" y="16"/>
                    <a:pt x="108" y="15"/>
                    <a:pt x="109" y="15"/>
                  </a:cubicBezTo>
                  <a:cubicBezTo>
                    <a:pt x="108" y="15"/>
                    <a:pt x="108" y="15"/>
                    <a:pt x="106" y="13"/>
                  </a:cubicBezTo>
                  <a:cubicBezTo>
                    <a:pt x="108" y="13"/>
                    <a:pt x="105" y="13"/>
                    <a:pt x="106" y="13"/>
                  </a:cubicBezTo>
                  <a:cubicBezTo>
                    <a:pt x="106" y="12"/>
                    <a:pt x="108" y="12"/>
                    <a:pt x="108" y="12"/>
                  </a:cubicBezTo>
                  <a:cubicBezTo>
                    <a:pt x="108" y="11"/>
                    <a:pt x="109" y="9"/>
                    <a:pt x="110" y="9"/>
                  </a:cubicBezTo>
                  <a:cubicBezTo>
                    <a:pt x="109" y="7"/>
                    <a:pt x="109" y="7"/>
                    <a:pt x="109" y="5"/>
                  </a:cubicBezTo>
                  <a:cubicBezTo>
                    <a:pt x="109" y="5"/>
                    <a:pt x="109" y="7"/>
                    <a:pt x="109" y="5"/>
                  </a:cubicBezTo>
                  <a:cubicBezTo>
                    <a:pt x="109" y="5"/>
                    <a:pt x="109" y="5"/>
                    <a:pt x="109" y="5"/>
                  </a:cubicBezTo>
                  <a:cubicBezTo>
                    <a:pt x="109" y="5"/>
                    <a:pt x="109" y="4"/>
                    <a:pt x="110" y="5"/>
                  </a:cubicBezTo>
                  <a:cubicBezTo>
                    <a:pt x="109" y="4"/>
                    <a:pt x="109" y="4"/>
                    <a:pt x="109" y="4"/>
                  </a:cubicBezTo>
                  <a:cubicBezTo>
                    <a:pt x="110" y="4"/>
                    <a:pt x="110" y="4"/>
                    <a:pt x="110" y="4"/>
                  </a:cubicBezTo>
                  <a:cubicBezTo>
                    <a:pt x="109" y="4"/>
                    <a:pt x="109" y="4"/>
                    <a:pt x="109" y="4"/>
                  </a:cubicBezTo>
                  <a:cubicBezTo>
                    <a:pt x="109" y="3"/>
                    <a:pt x="110" y="3"/>
                    <a:pt x="110" y="3"/>
                  </a:cubicBezTo>
                  <a:cubicBezTo>
                    <a:pt x="110" y="3"/>
                    <a:pt x="110" y="3"/>
                    <a:pt x="110" y="3"/>
                  </a:cubicBezTo>
                  <a:cubicBezTo>
                    <a:pt x="113" y="3"/>
                    <a:pt x="113" y="1"/>
                    <a:pt x="113" y="1"/>
                  </a:cubicBezTo>
                  <a:cubicBezTo>
                    <a:pt x="113" y="0"/>
                    <a:pt x="113" y="0"/>
                    <a:pt x="113" y="0"/>
                  </a:cubicBezTo>
                  <a:cubicBezTo>
                    <a:pt x="113" y="0"/>
                    <a:pt x="113" y="0"/>
                    <a:pt x="113" y="0"/>
                  </a:cubicBezTo>
                  <a:cubicBezTo>
                    <a:pt x="113" y="0"/>
                    <a:pt x="110" y="0"/>
                    <a:pt x="113" y="0"/>
                  </a:cubicBezTo>
                  <a:cubicBezTo>
                    <a:pt x="109" y="0"/>
                    <a:pt x="109" y="0"/>
                    <a:pt x="109" y="0"/>
                  </a:cubicBezTo>
                  <a:cubicBezTo>
                    <a:pt x="110" y="0"/>
                    <a:pt x="110" y="0"/>
                    <a:pt x="110" y="0"/>
                  </a:cubicBezTo>
                  <a:cubicBezTo>
                    <a:pt x="113" y="1"/>
                    <a:pt x="110" y="1"/>
                    <a:pt x="110" y="1"/>
                  </a:cubicBezTo>
                  <a:cubicBezTo>
                    <a:pt x="110" y="1"/>
                    <a:pt x="110" y="1"/>
                    <a:pt x="110" y="1"/>
                  </a:cubicBezTo>
                  <a:cubicBezTo>
                    <a:pt x="110" y="0"/>
                    <a:pt x="109" y="1"/>
                    <a:pt x="109" y="1"/>
                  </a:cubicBezTo>
                  <a:cubicBezTo>
                    <a:pt x="109" y="0"/>
                    <a:pt x="109" y="0"/>
                    <a:pt x="109" y="0"/>
                  </a:cubicBezTo>
                  <a:cubicBezTo>
                    <a:pt x="109" y="0"/>
                    <a:pt x="109" y="1"/>
                    <a:pt x="108" y="1"/>
                  </a:cubicBezTo>
                  <a:cubicBezTo>
                    <a:pt x="109" y="1"/>
                    <a:pt x="109" y="1"/>
                    <a:pt x="109" y="1"/>
                  </a:cubicBezTo>
                  <a:cubicBezTo>
                    <a:pt x="108" y="1"/>
                    <a:pt x="108" y="1"/>
                    <a:pt x="108" y="3"/>
                  </a:cubicBezTo>
                  <a:cubicBezTo>
                    <a:pt x="108" y="3"/>
                    <a:pt x="106" y="3"/>
                    <a:pt x="106" y="4"/>
                  </a:cubicBezTo>
                  <a:cubicBezTo>
                    <a:pt x="106" y="4"/>
                    <a:pt x="108" y="4"/>
                    <a:pt x="109" y="4"/>
                  </a:cubicBezTo>
                  <a:cubicBezTo>
                    <a:pt x="109" y="4"/>
                    <a:pt x="108" y="4"/>
                    <a:pt x="108" y="5"/>
                  </a:cubicBezTo>
                  <a:cubicBezTo>
                    <a:pt x="108" y="5"/>
                    <a:pt x="106" y="4"/>
                    <a:pt x="106" y="5"/>
                  </a:cubicBezTo>
                  <a:cubicBezTo>
                    <a:pt x="106" y="5"/>
                    <a:pt x="106" y="5"/>
                    <a:pt x="106" y="5"/>
                  </a:cubicBezTo>
                  <a:cubicBezTo>
                    <a:pt x="105" y="5"/>
                    <a:pt x="105" y="5"/>
                    <a:pt x="105" y="5"/>
                  </a:cubicBezTo>
                  <a:cubicBezTo>
                    <a:pt x="105" y="7"/>
                    <a:pt x="104" y="9"/>
                    <a:pt x="104" y="11"/>
                  </a:cubicBezTo>
                  <a:cubicBezTo>
                    <a:pt x="104" y="11"/>
                    <a:pt x="104" y="11"/>
                    <a:pt x="104" y="11"/>
                  </a:cubicBezTo>
                  <a:cubicBezTo>
                    <a:pt x="102" y="11"/>
                    <a:pt x="102" y="12"/>
                    <a:pt x="101" y="12"/>
                  </a:cubicBezTo>
                  <a:cubicBezTo>
                    <a:pt x="101" y="13"/>
                    <a:pt x="100" y="15"/>
                    <a:pt x="101" y="16"/>
                  </a:cubicBezTo>
                  <a:cubicBezTo>
                    <a:pt x="99" y="17"/>
                    <a:pt x="96" y="18"/>
                    <a:pt x="96" y="22"/>
                  </a:cubicBezTo>
                  <a:cubicBezTo>
                    <a:pt x="96" y="22"/>
                    <a:pt x="96" y="22"/>
                    <a:pt x="96" y="22"/>
                  </a:cubicBezTo>
                  <a:cubicBezTo>
                    <a:pt x="96" y="22"/>
                    <a:pt x="99" y="22"/>
                    <a:pt x="96" y="22"/>
                  </a:cubicBezTo>
                  <a:cubicBezTo>
                    <a:pt x="96" y="22"/>
                    <a:pt x="96" y="22"/>
                    <a:pt x="95" y="22"/>
                  </a:cubicBezTo>
                  <a:cubicBezTo>
                    <a:pt x="95" y="24"/>
                    <a:pt x="93" y="25"/>
                    <a:pt x="92" y="25"/>
                  </a:cubicBezTo>
                  <a:cubicBezTo>
                    <a:pt x="93" y="25"/>
                    <a:pt x="93" y="25"/>
                    <a:pt x="93" y="25"/>
                  </a:cubicBezTo>
                  <a:cubicBezTo>
                    <a:pt x="92" y="26"/>
                    <a:pt x="92" y="28"/>
                    <a:pt x="92" y="28"/>
                  </a:cubicBezTo>
                  <a:cubicBezTo>
                    <a:pt x="92" y="29"/>
                    <a:pt x="92" y="29"/>
                    <a:pt x="92" y="29"/>
                  </a:cubicBezTo>
                  <a:cubicBezTo>
                    <a:pt x="91" y="29"/>
                    <a:pt x="91" y="29"/>
                    <a:pt x="89" y="30"/>
                  </a:cubicBezTo>
                  <a:cubicBezTo>
                    <a:pt x="89" y="30"/>
                    <a:pt x="89" y="32"/>
                    <a:pt x="89" y="33"/>
                  </a:cubicBezTo>
                  <a:cubicBezTo>
                    <a:pt x="87" y="35"/>
                    <a:pt x="86" y="38"/>
                    <a:pt x="83" y="39"/>
                  </a:cubicBezTo>
                  <a:cubicBezTo>
                    <a:pt x="83" y="39"/>
                    <a:pt x="83" y="39"/>
                    <a:pt x="83" y="39"/>
                  </a:cubicBezTo>
                  <a:cubicBezTo>
                    <a:pt x="80" y="41"/>
                    <a:pt x="80" y="45"/>
                    <a:pt x="79" y="46"/>
                  </a:cubicBezTo>
                  <a:cubicBezTo>
                    <a:pt x="80" y="46"/>
                    <a:pt x="80" y="46"/>
                    <a:pt x="80" y="46"/>
                  </a:cubicBezTo>
                  <a:cubicBezTo>
                    <a:pt x="80" y="47"/>
                    <a:pt x="79" y="47"/>
                    <a:pt x="78" y="47"/>
                  </a:cubicBezTo>
                  <a:cubicBezTo>
                    <a:pt x="78" y="47"/>
                    <a:pt x="76" y="50"/>
                    <a:pt x="78" y="50"/>
                  </a:cubicBezTo>
                  <a:cubicBezTo>
                    <a:pt x="78" y="51"/>
                    <a:pt x="76" y="51"/>
                    <a:pt x="76" y="51"/>
                  </a:cubicBezTo>
                  <a:cubicBezTo>
                    <a:pt x="76" y="52"/>
                    <a:pt x="75" y="52"/>
                    <a:pt x="75" y="54"/>
                  </a:cubicBezTo>
                  <a:cubicBezTo>
                    <a:pt x="75" y="54"/>
                    <a:pt x="75" y="54"/>
                    <a:pt x="75" y="54"/>
                  </a:cubicBezTo>
                  <a:cubicBezTo>
                    <a:pt x="75" y="54"/>
                    <a:pt x="75" y="54"/>
                    <a:pt x="75" y="54"/>
                  </a:cubicBezTo>
                  <a:cubicBezTo>
                    <a:pt x="75" y="55"/>
                    <a:pt x="75" y="56"/>
                    <a:pt x="74" y="55"/>
                  </a:cubicBezTo>
                  <a:cubicBezTo>
                    <a:pt x="74" y="56"/>
                    <a:pt x="70" y="58"/>
                    <a:pt x="73" y="59"/>
                  </a:cubicBezTo>
                  <a:cubicBezTo>
                    <a:pt x="70" y="59"/>
                    <a:pt x="70" y="59"/>
                    <a:pt x="70" y="59"/>
                  </a:cubicBezTo>
                  <a:cubicBezTo>
                    <a:pt x="70" y="60"/>
                    <a:pt x="70" y="63"/>
                    <a:pt x="69" y="63"/>
                  </a:cubicBezTo>
                  <a:cubicBezTo>
                    <a:pt x="69" y="63"/>
                    <a:pt x="69" y="63"/>
                    <a:pt x="69" y="64"/>
                  </a:cubicBezTo>
                  <a:cubicBezTo>
                    <a:pt x="69" y="64"/>
                    <a:pt x="69" y="63"/>
                    <a:pt x="69" y="64"/>
                  </a:cubicBezTo>
                  <a:cubicBezTo>
                    <a:pt x="66" y="65"/>
                    <a:pt x="67" y="67"/>
                    <a:pt x="66" y="69"/>
                  </a:cubicBezTo>
                  <a:cubicBezTo>
                    <a:pt x="63" y="71"/>
                    <a:pt x="62" y="76"/>
                    <a:pt x="61" y="79"/>
                  </a:cubicBezTo>
                  <a:cubicBezTo>
                    <a:pt x="61" y="79"/>
                    <a:pt x="61" y="79"/>
                    <a:pt x="61" y="79"/>
                  </a:cubicBezTo>
                  <a:cubicBezTo>
                    <a:pt x="60" y="79"/>
                    <a:pt x="61" y="81"/>
                    <a:pt x="60" y="80"/>
                  </a:cubicBezTo>
                  <a:cubicBezTo>
                    <a:pt x="60" y="81"/>
                    <a:pt x="57" y="81"/>
                    <a:pt x="60" y="81"/>
                  </a:cubicBezTo>
                  <a:cubicBezTo>
                    <a:pt x="57" y="81"/>
                    <a:pt x="57" y="84"/>
                    <a:pt x="56" y="84"/>
                  </a:cubicBezTo>
                  <a:cubicBezTo>
                    <a:pt x="56" y="84"/>
                    <a:pt x="56" y="84"/>
                    <a:pt x="56" y="84"/>
                  </a:cubicBezTo>
                  <a:cubicBezTo>
                    <a:pt x="56" y="85"/>
                    <a:pt x="54" y="86"/>
                    <a:pt x="54" y="89"/>
                  </a:cubicBezTo>
                  <a:cubicBezTo>
                    <a:pt x="56" y="89"/>
                    <a:pt x="56" y="89"/>
                    <a:pt x="56" y="89"/>
                  </a:cubicBezTo>
                  <a:cubicBezTo>
                    <a:pt x="56" y="89"/>
                    <a:pt x="54" y="89"/>
                    <a:pt x="54" y="90"/>
                  </a:cubicBezTo>
                  <a:cubicBezTo>
                    <a:pt x="54" y="89"/>
                    <a:pt x="54" y="89"/>
                    <a:pt x="54" y="89"/>
                  </a:cubicBezTo>
                  <a:cubicBezTo>
                    <a:pt x="53" y="92"/>
                    <a:pt x="52" y="94"/>
                    <a:pt x="49" y="97"/>
                  </a:cubicBezTo>
                  <a:cubicBezTo>
                    <a:pt x="49" y="98"/>
                    <a:pt x="52" y="98"/>
                    <a:pt x="50" y="98"/>
                  </a:cubicBezTo>
                  <a:cubicBezTo>
                    <a:pt x="49" y="98"/>
                    <a:pt x="49" y="98"/>
                    <a:pt x="49" y="98"/>
                  </a:cubicBezTo>
                  <a:cubicBezTo>
                    <a:pt x="49" y="99"/>
                    <a:pt x="50" y="102"/>
                    <a:pt x="49" y="102"/>
                  </a:cubicBezTo>
                  <a:cubicBezTo>
                    <a:pt x="49" y="99"/>
                    <a:pt x="49" y="102"/>
                    <a:pt x="49" y="99"/>
                  </a:cubicBezTo>
                  <a:cubicBezTo>
                    <a:pt x="49" y="102"/>
                    <a:pt x="49" y="103"/>
                    <a:pt x="48" y="103"/>
                  </a:cubicBezTo>
                  <a:cubicBezTo>
                    <a:pt x="49" y="103"/>
                    <a:pt x="49" y="103"/>
                    <a:pt x="49" y="103"/>
                  </a:cubicBezTo>
                  <a:cubicBezTo>
                    <a:pt x="46" y="105"/>
                    <a:pt x="46" y="106"/>
                    <a:pt x="45" y="106"/>
                  </a:cubicBezTo>
                  <a:cubicBezTo>
                    <a:pt x="40" y="111"/>
                    <a:pt x="36" y="116"/>
                    <a:pt x="33" y="122"/>
                  </a:cubicBezTo>
                  <a:cubicBezTo>
                    <a:pt x="30" y="129"/>
                    <a:pt x="26" y="133"/>
                    <a:pt x="23" y="140"/>
                  </a:cubicBezTo>
                  <a:cubicBezTo>
                    <a:pt x="24" y="143"/>
                    <a:pt x="23" y="143"/>
                    <a:pt x="23" y="144"/>
                  </a:cubicBezTo>
                  <a:cubicBezTo>
                    <a:pt x="23" y="144"/>
                    <a:pt x="23" y="144"/>
                    <a:pt x="23" y="144"/>
                  </a:cubicBezTo>
                  <a:cubicBezTo>
                    <a:pt x="22" y="144"/>
                    <a:pt x="22" y="145"/>
                    <a:pt x="22" y="144"/>
                  </a:cubicBezTo>
                  <a:cubicBezTo>
                    <a:pt x="20" y="146"/>
                    <a:pt x="19" y="148"/>
                    <a:pt x="17" y="150"/>
                  </a:cubicBezTo>
                  <a:cubicBezTo>
                    <a:pt x="19" y="150"/>
                    <a:pt x="19" y="150"/>
                    <a:pt x="19" y="150"/>
                  </a:cubicBezTo>
                  <a:cubicBezTo>
                    <a:pt x="17" y="150"/>
                    <a:pt x="17" y="150"/>
                    <a:pt x="17" y="150"/>
                  </a:cubicBezTo>
                  <a:cubicBezTo>
                    <a:pt x="17" y="150"/>
                    <a:pt x="17" y="150"/>
                    <a:pt x="17" y="150"/>
                  </a:cubicBezTo>
                  <a:cubicBezTo>
                    <a:pt x="17" y="150"/>
                    <a:pt x="17" y="152"/>
                    <a:pt x="15" y="150"/>
                  </a:cubicBezTo>
                  <a:cubicBezTo>
                    <a:pt x="13" y="157"/>
                    <a:pt x="11" y="162"/>
                    <a:pt x="7" y="169"/>
                  </a:cubicBezTo>
                  <a:cubicBezTo>
                    <a:pt x="7" y="170"/>
                    <a:pt x="6" y="171"/>
                    <a:pt x="5" y="173"/>
                  </a:cubicBezTo>
                  <a:cubicBezTo>
                    <a:pt x="5" y="178"/>
                    <a:pt x="2" y="183"/>
                    <a:pt x="0" y="186"/>
                  </a:cubicBezTo>
                  <a:cubicBezTo>
                    <a:pt x="0" y="186"/>
                    <a:pt x="2" y="187"/>
                    <a:pt x="5" y="18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 name="Google Shape;376;p199"/>
            <p:cNvSpPr/>
            <p:nvPr/>
          </p:nvSpPr>
          <p:spPr>
            <a:xfrm>
              <a:off x="4002" y="3099"/>
              <a:ext cx="260" cy="472"/>
            </a:xfrm>
            <a:custGeom>
              <a:avLst/>
              <a:gdLst/>
              <a:ahLst/>
              <a:cxnLst/>
              <a:rect l="l" t="t" r="r" b="b"/>
              <a:pathLst>
                <a:path w="110" h="200" extrusionOk="0">
                  <a:moveTo>
                    <a:pt x="107" y="195"/>
                  </a:moveTo>
                  <a:cubicBezTo>
                    <a:pt x="110" y="191"/>
                    <a:pt x="105" y="190"/>
                    <a:pt x="105" y="187"/>
                  </a:cubicBezTo>
                  <a:cubicBezTo>
                    <a:pt x="103" y="187"/>
                    <a:pt x="103" y="187"/>
                    <a:pt x="103" y="187"/>
                  </a:cubicBezTo>
                  <a:cubicBezTo>
                    <a:pt x="103" y="182"/>
                    <a:pt x="101" y="179"/>
                    <a:pt x="98" y="177"/>
                  </a:cubicBezTo>
                  <a:cubicBezTo>
                    <a:pt x="98" y="178"/>
                    <a:pt x="98" y="178"/>
                    <a:pt x="98" y="178"/>
                  </a:cubicBezTo>
                  <a:cubicBezTo>
                    <a:pt x="97" y="177"/>
                    <a:pt x="98" y="175"/>
                    <a:pt x="98" y="175"/>
                  </a:cubicBezTo>
                  <a:cubicBezTo>
                    <a:pt x="97" y="175"/>
                    <a:pt x="97" y="175"/>
                    <a:pt x="97" y="175"/>
                  </a:cubicBezTo>
                  <a:cubicBezTo>
                    <a:pt x="98" y="175"/>
                    <a:pt x="97" y="175"/>
                    <a:pt x="97" y="174"/>
                  </a:cubicBezTo>
                  <a:cubicBezTo>
                    <a:pt x="97" y="174"/>
                    <a:pt x="97" y="174"/>
                    <a:pt x="95" y="174"/>
                  </a:cubicBezTo>
                  <a:cubicBezTo>
                    <a:pt x="97" y="174"/>
                    <a:pt x="97" y="174"/>
                    <a:pt x="97" y="174"/>
                  </a:cubicBezTo>
                  <a:cubicBezTo>
                    <a:pt x="98" y="171"/>
                    <a:pt x="95" y="171"/>
                    <a:pt x="95" y="169"/>
                  </a:cubicBezTo>
                  <a:cubicBezTo>
                    <a:pt x="95" y="169"/>
                    <a:pt x="95" y="169"/>
                    <a:pt x="95" y="169"/>
                  </a:cubicBezTo>
                  <a:cubicBezTo>
                    <a:pt x="93" y="166"/>
                    <a:pt x="91" y="164"/>
                    <a:pt x="91" y="161"/>
                  </a:cubicBezTo>
                  <a:cubicBezTo>
                    <a:pt x="91" y="162"/>
                    <a:pt x="90" y="162"/>
                    <a:pt x="90" y="162"/>
                  </a:cubicBezTo>
                  <a:cubicBezTo>
                    <a:pt x="90" y="162"/>
                    <a:pt x="90" y="161"/>
                    <a:pt x="90" y="160"/>
                  </a:cubicBezTo>
                  <a:cubicBezTo>
                    <a:pt x="89" y="161"/>
                    <a:pt x="90" y="158"/>
                    <a:pt x="90" y="158"/>
                  </a:cubicBezTo>
                  <a:cubicBezTo>
                    <a:pt x="90" y="158"/>
                    <a:pt x="90" y="158"/>
                    <a:pt x="90" y="158"/>
                  </a:cubicBezTo>
                  <a:cubicBezTo>
                    <a:pt x="90" y="156"/>
                    <a:pt x="89" y="158"/>
                    <a:pt x="89" y="156"/>
                  </a:cubicBezTo>
                  <a:cubicBezTo>
                    <a:pt x="89" y="156"/>
                    <a:pt x="89" y="156"/>
                    <a:pt x="89" y="156"/>
                  </a:cubicBezTo>
                  <a:cubicBezTo>
                    <a:pt x="90" y="155"/>
                    <a:pt x="88" y="156"/>
                    <a:pt x="88" y="155"/>
                  </a:cubicBezTo>
                  <a:cubicBezTo>
                    <a:pt x="89" y="155"/>
                    <a:pt x="89" y="155"/>
                    <a:pt x="89" y="155"/>
                  </a:cubicBezTo>
                  <a:cubicBezTo>
                    <a:pt x="89" y="155"/>
                    <a:pt x="88" y="155"/>
                    <a:pt x="88" y="153"/>
                  </a:cubicBezTo>
                  <a:cubicBezTo>
                    <a:pt x="88" y="153"/>
                    <a:pt x="88" y="153"/>
                    <a:pt x="88" y="153"/>
                  </a:cubicBezTo>
                  <a:cubicBezTo>
                    <a:pt x="88" y="153"/>
                    <a:pt x="86" y="153"/>
                    <a:pt x="88" y="152"/>
                  </a:cubicBezTo>
                  <a:cubicBezTo>
                    <a:pt x="86" y="152"/>
                    <a:pt x="88" y="153"/>
                    <a:pt x="86" y="153"/>
                  </a:cubicBezTo>
                  <a:cubicBezTo>
                    <a:pt x="85" y="149"/>
                    <a:pt x="84" y="147"/>
                    <a:pt x="82" y="144"/>
                  </a:cubicBezTo>
                  <a:cubicBezTo>
                    <a:pt x="80" y="144"/>
                    <a:pt x="80" y="144"/>
                    <a:pt x="80" y="144"/>
                  </a:cubicBezTo>
                  <a:cubicBezTo>
                    <a:pt x="80" y="142"/>
                    <a:pt x="80" y="142"/>
                    <a:pt x="80" y="142"/>
                  </a:cubicBezTo>
                  <a:cubicBezTo>
                    <a:pt x="78" y="142"/>
                    <a:pt x="78" y="142"/>
                    <a:pt x="78" y="142"/>
                  </a:cubicBezTo>
                  <a:cubicBezTo>
                    <a:pt x="78" y="140"/>
                    <a:pt x="80" y="140"/>
                    <a:pt x="78" y="140"/>
                  </a:cubicBezTo>
                  <a:cubicBezTo>
                    <a:pt x="78" y="140"/>
                    <a:pt x="78" y="140"/>
                    <a:pt x="78" y="140"/>
                  </a:cubicBezTo>
                  <a:cubicBezTo>
                    <a:pt x="78" y="139"/>
                    <a:pt x="78" y="139"/>
                    <a:pt x="78" y="138"/>
                  </a:cubicBezTo>
                  <a:cubicBezTo>
                    <a:pt x="78" y="139"/>
                    <a:pt x="78" y="139"/>
                    <a:pt x="77" y="139"/>
                  </a:cubicBezTo>
                  <a:cubicBezTo>
                    <a:pt x="78" y="138"/>
                    <a:pt x="77" y="138"/>
                    <a:pt x="77" y="136"/>
                  </a:cubicBezTo>
                  <a:cubicBezTo>
                    <a:pt x="77" y="138"/>
                    <a:pt x="77" y="138"/>
                    <a:pt x="77" y="138"/>
                  </a:cubicBezTo>
                  <a:cubicBezTo>
                    <a:pt x="76" y="136"/>
                    <a:pt x="77" y="136"/>
                    <a:pt x="77" y="136"/>
                  </a:cubicBezTo>
                  <a:cubicBezTo>
                    <a:pt x="76" y="136"/>
                    <a:pt x="76" y="136"/>
                    <a:pt x="76" y="136"/>
                  </a:cubicBezTo>
                  <a:cubicBezTo>
                    <a:pt x="77" y="135"/>
                    <a:pt x="76" y="134"/>
                    <a:pt x="76" y="134"/>
                  </a:cubicBezTo>
                  <a:cubicBezTo>
                    <a:pt x="76" y="134"/>
                    <a:pt x="76" y="134"/>
                    <a:pt x="76" y="134"/>
                  </a:cubicBezTo>
                  <a:cubicBezTo>
                    <a:pt x="76" y="132"/>
                    <a:pt x="75" y="132"/>
                    <a:pt x="75" y="131"/>
                  </a:cubicBezTo>
                  <a:cubicBezTo>
                    <a:pt x="73" y="131"/>
                    <a:pt x="73" y="131"/>
                    <a:pt x="73" y="131"/>
                  </a:cubicBezTo>
                  <a:cubicBezTo>
                    <a:pt x="75" y="129"/>
                    <a:pt x="73" y="129"/>
                    <a:pt x="75" y="127"/>
                  </a:cubicBezTo>
                  <a:cubicBezTo>
                    <a:pt x="73" y="127"/>
                    <a:pt x="72" y="126"/>
                    <a:pt x="72" y="126"/>
                  </a:cubicBezTo>
                  <a:cubicBezTo>
                    <a:pt x="72" y="126"/>
                    <a:pt x="71" y="126"/>
                    <a:pt x="72" y="127"/>
                  </a:cubicBezTo>
                  <a:cubicBezTo>
                    <a:pt x="71" y="126"/>
                    <a:pt x="71" y="126"/>
                    <a:pt x="71" y="126"/>
                  </a:cubicBezTo>
                  <a:cubicBezTo>
                    <a:pt x="71" y="127"/>
                    <a:pt x="71" y="127"/>
                    <a:pt x="71" y="127"/>
                  </a:cubicBezTo>
                  <a:cubicBezTo>
                    <a:pt x="71" y="127"/>
                    <a:pt x="71" y="126"/>
                    <a:pt x="69" y="126"/>
                  </a:cubicBezTo>
                  <a:cubicBezTo>
                    <a:pt x="71" y="125"/>
                    <a:pt x="71" y="123"/>
                    <a:pt x="71" y="122"/>
                  </a:cubicBezTo>
                  <a:cubicBezTo>
                    <a:pt x="71" y="123"/>
                    <a:pt x="69" y="123"/>
                    <a:pt x="69" y="123"/>
                  </a:cubicBezTo>
                  <a:cubicBezTo>
                    <a:pt x="71" y="121"/>
                    <a:pt x="71" y="121"/>
                    <a:pt x="71" y="121"/>
                  </a:cubicBezTo>
                  <a:cubicBezTo>
                    <a:pt x="71" y="121"/>
                    <a:pt x="69" y="122"/>
                    <a:pt x="69" y="121"/>
                  </a:cubicBezTo>
                  <a:cubicBezTo>
                    <a:pt x="71" y="121"/>
                    <a:pt x="71" y="121"/>
                    <a:pt x="71" y="121"/>
                  </a:cubicBezTo>
                  <a:cubicBezTo>
                    <a:pt x="69" y="119"/>
                    <a:pt x="69" y="119"/>
                    <a:pt x="69" y="119"/>
                  </a:cubicBezTo>
                  <a:cubicBezTo>
                    <a:pt x="68" y="119"/>
                    <a:pt x="69" y="119"/>
                    <a:pt x="68" y="119"/>
                  </a:cubicBezTo>
                  <a:cubicBezTo>
                    <a:pt x="68" y="119"/>
                    <a:pt x="68" y="119"/>
                    <a:pt x="68" y="118"/>
                  </a:cubicBezTo>
                  <a:cubicBezTo>
                    <a:pt x="68" y="118"/>
                    <a:pt x="68" y="118"/>
                    <a:pt x="68" y="118"/>
                  </a:cubicBezTo>
                  <a:cubicBezTo>
                    <a:pt x="68" y="116"/>
                    <a:pt x="68" y="116"/>
                    <a:pt x="68" y="116"/>
                  </a:cubicBezTo>
                  <a:cubicBezTo>
                    <a:pt x="69" y="118"/>
                    <a:pt x="68" y="118"/>
                    <a:pt x="68" y="118"/>
                  </a:cubicBezTo>
                  <a:cubicBezTo>
                    <a:pt x="69" y="116"/>
                    <a:pt x="69" y="116"/>
                    <a:pt x="68" y="114"/>
                  </a:cubicBezTo>
                  <a:cubicBezTo>
                    <a:pt x="68" y="116"/>
                    <a:pt x="68" y="116"/>
                    <a:pt x="68" y="116"/>
                  </a:cubicBezTo>
                  <a:cubicBezTo>
                    <a:pt x="68" y="114"/>
                    <a:pt x="68" y="113"/>
                    <a:pt x="68" y="112"/>
                  </a:cubicBezTo>
                  <a:cubicBezTo>
                    <a:pt x="68" y="112"/>
                    <a:pt x="65" y="113"/>
                    <a:pt x="68" y="113"/>
                  </a:cubicBezTo>
                  <a:cubicBezTo>
                    <a:pt x="65" y="113"/>
                    <a:pt x="65" y="110"/>
                    <a:pt x="64" y="110"/>
                  </a:cubicBezTo>
                  <a:cubicBezTo>
                    <a:pt x="65" y="110"/>
                    <a:pt x="65" y="110"/>
                    <a:pt x="65" y="110"/>
                  </a:cubicBezTo>
                  <a:cubicBezTo>
                    <a:pt x="65" y="109"/>
                    <a:pt x="64" y="110"/>
                    <a:pt x="64" y="109"/>
                  </a:cubicBezTo>
                  <a:cubicBezTo>
                    <a:pt x="64" y="109"/>
                    <a:pt x="64" y="109"/>
                    <a:pt x="64" y="109"/>
                  </a:cubicBezTo>
                  <a:cubicBezTo>
                    <a:pt x="64" y="108"/>
                    <a:pt x="64" y="109"/>
                    <a:pt x="64" y="109"/>
                  </a:cubicBezTo>
                  <a:cubicBezTo>
                    <a:pt x="64" y="108"/>
                    <a:pt x="64" y="106"/>
                    <a:pt x="63" y="105"/>
                  </a:cubicBezTo>
                  <a:cubicBezTo>
                    <a:pt x="63" y="103"/>
                    <a:pt x="63" y="103"/>
                    <a:pt x="63" y="103"/>
                  </a:cubicBezTo>
                  <a:cubicBezTo>
                    <a:pt x="63" y="103"/>
                    <a:pt x="63" y="103"/>
                    <a:pt x="63" y="103"/>
                  </a:cubicBezTo>
                  <a:cubicBezTo>
                    <a:pt x="62" y="103"/>
                    <a:pt x="62" y="103"/>
                    <a:pt x="62" y="103"/>
                  </a:cubicBezTo>
                  <a:cubicBezTo>
                    <a:pt x="62" y="101"/>
                    <a:pt x="62" y="106"/>
                    <a:pt x="62" y="105"/>
                  </a:cubicBezTo>
                  <a:cubicBezTo>
                    <a:pt x="62" y="105"/>
                    <a:pt x="63" y="103"/>
                    <a:pt x="62" y="103"/>
                  </a:cubicBezTo>
                  <a:cubicBezTo>
                    <a:pt x="62" y="101"/>
                    <a:pt x="62" y="101"/>
                    <a:pt x="62" y="101"/>
                  </a:cubicBezTo>
                  <a:cubicBezTo>
                    <a:pt x="62" y="101"/>
                    <a:pt x="60" y="103"/>
                    <a:pt x="60" y="101"/>
                  </a:cubicBezTo>
                  <a:cubicBezTo>
                    <a:pt x="60" y="101"/>
                    <a:pt x="60" y="101"/>
                    <a:pt x="60" y="101"/>
                  </a:cubicBezTo>
                  <a:cubicBezTo>
                    <a:pt x="60" y="100"/>
                    <a:pt x="60" y="100"/>
                    <a:pt x="60" y="100"/>
                  </a:cubicBezTo>
                  <a:cubicBezTo>
                    <a:pt x="62" y="100"/>
                    <a:pt x="60" y="100"/>
                    <a:pt x="60" y="100"/>
                  </a:cubicBezTo>
                  <a:cubicBezTo>
                    <a:pt x="60" y="100"/>
                    <a:pt x="60" y="99"/>
                    <a:pt x="59" y="99"/>
                  </a:cubicBezTo>
                  <a:cubicBezTo>
                    <a:pt x="59" y="100"/>
                    <a:pt x="59" y="100"/>
                    <a:pt x="59" y="100"/>
                  </a:cubicBezTo>
                  <a:cubicBezTo>
                    <a:pt x="59" y="99"/>
                    <a:pt x="59" y="99"/>
                    <a:pt x="59" y="99"/>
                  </a:cubicBezTo>
                  <a:cubicBezTo>
                    <a:pt x="59" y="99"/>
                    <a:pt x="59" y="99"/>
                    <a:pt x="59" y="99"/>
                  </a:cubicBezTo>
                  <a:cubicBezTo>
                    <a:pt x="60" y="97"/>
                    <a:pt x="59" y="97"/>
                    <a:pt x="59" y="96"/>
                  </a:cubicBezTo>
                  <a:cubicBezTo>
                    <a:pt x="59" y="96"/>
                    <a:pt x="59" y="95"/>
                    <a:pt x="58" y="95"/>
                  </a:cubicBezTo>
                  <a:cubicBezTo>
                    <a:pt x="58" y="93"/>
                    <a:pt x="58" y="93"/>
                    <a:pt x="58" y="93"/>
                  </a:cubicBezTo>
                  <a:cubicBezTo>
                    <a:pt x="58" y="93"/>
                    <a:pt x="58" y="93"/>
                    <a:pt x="56" y="93"/>
                  </a:cubicBezTo>
                  <a:cubicBezTo>
                    <a:pt x="56" y="93"/>
                    <a:pt x="56" y="93"/>
                    <a:pt x="56" y="93"/>
                  </a:cubicBezTo>
                  <a:cubicBezTo>
                    <a:pt x="55" y="92"/>
                    <a:pt x="55" y="92"/>
                    <a:pt x="55" y="92"/>
                  </a:cubicBezTo>
                  <a:cubicBezTo>
                    <a:pt x="55" y="92"/>
                    <a:pt x="56" y="92"/>
                    <a:pt x="56" y="90"/>
                  </a:cubicBezTo>
                  <a:cubicBezTo>
                    <a:pt x="55" y="92"/>
                    <a:pt x="56" y="88"/>
                    <a:pt x="55" y="88"/>
                  </a:cubicBezTo>
                  <a:cubicBezTo>
                    <a:pt x="55" y="88"/>
                    <a:pt x="55" y="90"/>
                    <a:pt x="52" y="90"/>
                  </a:cubicBezTo>
                  <a:cubicBezTo>
                    <a:pt x="51" y="90"/>
                    <a:pt x="55" y="88"/>
                    <a:pt x="52" y="87"/>
                  </a:cubicBezTo>
                  <a:cubicBezTo>
                    <a:pt x="55" y="87"/>
                    <a:pt x="55" y="87"/>
                    <a:pt x="55" y="87"/>
                  </a:cubicBezTo>
                  <a:cubicBezTo>
                    <a:pt x="52" y="87"/>
                    <a:pt x="55" y="86"/>
                    <a:pt x="52" y="86"/>
                  </a:cubicBezTo>
                  <a:cubicBezTo>
                    <a:pt x="52" y="86"/>
                    <a:pt x="51" y="86"/>
                    <a:pt x="52" y="86"/>
                  </a:cubicBezTo>
                  <a:cubicBezTo>
                    <a:pt x="51" y="84"/>
                    <a:pt x="51" y="82"/>
                    <a:pt x="50" y="82"/>
                  </a:cubicBezTo>
                  <a:cubicBezTo>
                    <a:pt x="50" y="82"/>
                    <a:pt x="49" y="82"/>
                    <a:pt x="50" y="82"/>
                  </a:cubicBezTo>
                  <a:cubicBezTo>
                    <a:pt x="50" y="82"/>
                    <a:pt x="50" y="82"/>
                    <a:pt x="50" y="82"/>
                  </a:cubicBezTo>
                  <a:cubicBezTo>
                    <a:pt x="50" y="82"/>
                    <a:pt x="50" y="82"/>
                    <a:pt x="50" y="82"/>
                  </a:cubicBezTo>
                  <a:cubicBezTo>
                    <a:pt x="50" y="82"/>
                    <a:pt x="50" y="80"/>
                    <a:pt x="49" y="82"/>
                  </a:cubicBezTo>
                  <a:cubicBezTo>
                    <a:pt x="47" y="82"/>
                    <a:pt x="50" y="80"/>
                    <a:pt x="49" y="79"/>
                  </a:cubicBezTo>
                  <a:cubicBezTo>
                    <a:pt x="49" y="79"/>
                    <a:pt x="49" y="79"/>
                    <a:pt x="49" y="79"/>
                  </a:cubicBezTo>
                  <a:cubicBezTo>
                    <a:pt x="49" y="78"/>
                    <a:pt x="49" y="78"/>
                    <a:pt x="49" y="78"/>
                  </a:cubicBezTo>
                  <a:cubicBezTo>
                    <a:pt x="49" y="78"/>
                    <a:pt x="47" y="78"/>
                    <a:pt x="47" y="79"/>
                  </a:cubicBezTo>
                  <a:cubicBezTo>
                    <a:pt x="47" y="78"/>
                    <a:pt x="46" y="78"/>
                    <a:pt x="47" y="78"/>
                  </a:cubicBezTo>
                  <a:cubicBezTo>
                    <a:pt x="46" y="78"/>
                    <a:pt x="46" y="78"/>
                    <a:pt x="46" y="78"/>
                  </a:cubicBezTo>
                  <a:cubicBezTo>
                    <a:pt x="47" y="78"/>
                    <a:pt x="46" y="75"/>
                    <a:pt x="46" y="75"/>
                  </a:cubicBezTo>
                  <a:cubicBezTo>
                    <a:pt x="46" y="75"/>
                    <a:pt x="46" y="75"/>
                    <a:pt x="46" y="75"/>
                  </a:cubicBezTo>
                  <a:cubicBezTo>
                    <a:pt x="46" y="75"/>
                    <a:pt x="46" y="75"/>
                    <a:pt x="46" y="75"/>
                  </a:cubicBezTo>
                  <a:cubicBezTo>
                    <a:pt x="46" y="75"/>
                    <a:pt x="46" y="75"/>
                    <a:pt x="47" y="75"/>
                  </a:cubicBezTo>
                  <a:cubicBezTo>
                    <a:pt x="47" y="75"/>
                    <a:pt x="47" y="75"/>
                    <a:pt x="47" y="74"/>
                  </a:cubicBezTo>
                  <a:cubicBezTo>
                    <a:pt x="46" y="75"/>
                    <a:pt x="46" y="74"/>
                    <a:pt x="46" y="74"/>
                  </a:cubicBezTo>
                  <a:cubicBezTo>
                    <a:pt x="46" y="73"/>
                    <a:pt x="46" y="73"/>
                    <a:pt x="46" y="73"/>
                  </a:cubicBezTo>
                  <a:cubicBezTo>
                    <a:pt x="46" y="73"/>
                    <a:pt x="46" y="73"/>
                    <a:pt x="46" y="73"/>
                  </a:cubicBezTo>
                  <a:cubicBezTo>
                    <a:pt x="46" y="73"/>
                    <a:pt x="46" y="73"/>
                    <a:pt x="46" y="74"/>
                  </a:cubicBezTo>
                  <a:cubicBezTo>
                    <a:pt x="46" y="73"/>
                    <a:pt x="45" y="74"/>
                    <a:pt x="45" y="73"/>
                  </a:cubicBezTo>
                  <a:cubicBezTo>
                    <a:pt x="45" y="73"/>
                    <a:pt x="46" y="73"/>
                    <a:pt x="46" y="71"/>
                  </a:cubicBezTo>
                  <a:cubicBezTo>
                    <a:pt x="46" y="73"/>
                    <a:pt x="46" y="73"/>
                    <a:pt x="45" y="73"/>
                  </a:cubicBezTo>
                  <a:cubicBezTo>
                    <a:pt x="45" y="73"/>
                    <a:pt x="45" y="73"/>
                    <a:pt x="45" y="73"/>
                  </a:cubicBezTo>
                  <a:cubicBezTo>
                    <a:pt x="45" y="71"/>
                    <a:pt x="45" y="71"/>
                    <a:pt x="45" y="71"/>
                  </a:cubicBezTo>
                  <a:cubicBezTo>
                    <a:pt x="45" y="71"/>
                    <a:pt x="45" y="71"/>
                    <a:pt x="45" y="71"/>
                  </a:cubicBezTo>
                  <a:cubicBezTo>
                    <a:pt x="45" y="71"/>
                    <a:pt x="45" y="71"/>
                    <a:pt x="45" y="70"/>
                  </a:cubicBezTo>
                  <a:cubicBezTo>
                    <a:pt x="45" y="70"/>
                    <a:pt x="45" y="70"/>
                    <a:pt x="45" y="70"/>
                  </a:cubicBezTo>
                  <a:cubicBezTo>
                    <a:pt x="45" y="70"/>
                    <a:pt x="45" y="70"/>
                    <a:pt x="45" y="70"/>
                  </a:cubicBezTo>
                  <a:cubicBezTo>
                    <a:pt x="43" y="70"/>
                    <a:pt x="43" y="69"/>
                    <a:pt x="43" y="69"/>
                  </a:cubicBezTo>
                  <a:cubicBezTo>
                    <a:pt x="43" y="69"/>
                    <a:pt x="43" y="69"/>
                    <a:pt x="43" y="69"/>
                  </a:cubicBezTo>
                  <a:cubicBezTo>
                    <a:pt x="43" y="67"/>
                    <a:pt x="43" y="67"/>
                    <a:pt x="43" y="67"/>
                  </a:cubicBezTo>
                  <a:cubicBezTo>
                    <a:pt x="43" y="67"/>
                    <a:pt x="41" y="69"/>
                    <a:pt x="42" y="67"/>
                  </a:cubicBezTo>
                  <a:cubicBezTo>
                    <a:pt x="41" y="67"/>
                    <a:pt x="42" y="66"/>
                    <a:pt x="43" y="66"/>
                  </a:cubicBezTo>
                  <a:cubicBezTo>
                    <a:pt x="42" y="66"/>
                    <a:pt x="42" y="62"/>
                    <a:pt x="41" y="62"/>
                  </a:cubicBezTo>
                  <a:cubicBezTo>
                    <a:pt x="41" y="62"/>
                    <a:pt x="41" y="62"/>
                    <a:pt x="41" y="62"/>
                  </a:cubicBezTo>
                  <a:cubicBezTo>
                    <a:pt x="41" y="61"/>
                    <a:pt x="41" y="58"/>
                    <a:pt x="37" y="58"/>
                  </a:cubicBezTo>
                  <a:cubicBezTo>
                    <a:pt x="37" y="58"/>
                    <a:pt x="37" y="58"/>
                    <a:pt x="37" y="58"/>
                  </a:cubicBezTo>
                  <a:cubicBezTo>
                    <a:pt x="37" y="58"/>
                    <a:pt x="35" y="58"/>
                    <a:pt x="37" y="58"/>
                  </a:cubicBezTo>
                  <a:cubicBezTo>
                    <a:pt x="37" y="58"/>
                    <a:pt x="37" y="58"/>
                    <a:pt x="38" y="58"/>
                  </a:cubicBezTo>
                  <a:cubicBezTo>
                    <a:pt x="38" y="57"/>
                    <a:pt x="37" y="56"/>
                    <a:pt x="37" y="56"/>
                  </a:cubicBezTo>
                  <a:cubicBezTo>
                    <a:pt x="37" y="56"/>
                    <a:pt x="37" y="56"/>
                    <a:pt x="37" y="56"/>
                  </a:cubicBezTo>
                  <a:cubicBezTo>
                    <a:pt x="35" y="56"/>
                    <a:pt x="35" y="56"/>
                    <a:pt x="35" y="54"/>
                  </a:cubicBezTo>
                  <a:cubicBezTo>
                    <a:pt x="35" y="54"/>
                    <a:pt x="35" y="54"/>
                    <a:pt x="35" y="54"/>
                  </a:cubicBezTo>
                  <a:cubicBezTo>
                    <a:pt x="35" y="54"/>
                    <a:pt x="35" y="54"/>
                    <a:pt x="35" y="54"/>
                  </a:cubicBezTo>
                  <a:cubicBezTo>
                    <a:pt x="35" y="54"/>
                    <a:pt x="37" y="53"/>
                    <a:pt x="35" y="53"/>
                  </a:cubicBezTo>
                  <a:cubicBezTo>
                    <a:pt x="35" y="53"/>
                    <a:pt x="35" y="53"/>
                    <a:pt x="35" y="53"/>
                  </a:cubicBezTo>
                  <a:cubicBezTo>
                    <a:pt x="35" y="53"/>
                    <a:pt x="35" y="52"/>
                    <a:pt x="34" y="52"/>
                  </a:cubicBezTo>
                  <a:cubicBezTo>
                    <a:pt x="34" y="52"/>
                    <a:pt x="34" y="52"/>
                    <a:pt x="34" y="52"/>
                  </a:cubicBezTo>
                  <a:cubicBezTo>
                    <a:pt x="34" y="49"/>
                    <a:pt x="34" y="49"/>
                    <a:pt x="34" y="49"/>
                  </a:cubicBezTo>
                  <a:cubicBezTo>
                    <a:pt x="33" y="49"/>
                    <a:pt x="33" y="49"/>
                    <a:pt x="33" y="49"/>
                  </a:cubicBezTo>
                  <a:cubicBezTo>
                    <a:pt x="33" y="47"/>
                    <a:pt x="32" y="44"/>
                    <a:pt x="32" y="43"/>
                  </a:cubicBezTo>
                  <a:cubicBezTo>
                    <a:pt x="30" y="43"/>
                    <a:pt x="30" y="43"/>
                    <a:pt x="30" y="43"/>
                  </a:cubicBezTo>
                  <a:cubicBezTo>
                    <a:pt x="30" y="43"/>
                    <a:pt x="32" y="43"/>
                    <a:pt x="30" y="43"/>
                  </a:cubicBezTo>
                  <a:cubicBezTo>
                    <a:pt x="30" y="43"/>
                    <a:pt x="30" y="43"/>
                    <a:pt x="29" y="43"/>
                  </a:cubicBezTo>
                  <a:cubicBezTo>
                    <a:pt x="30" y="41"/>
                    <a:pt x="30" y="41"/>
                    <a:pt x="30" y="41"/>
                  </a:cubicBezTo>
                  <a:cubicBezTo>
                    <a:pt x="30" y="41"/>
                    <a:pt x="29" y="41"/>
                    <a:pt x="30" y="41"/>
                  </a:cubicBezTo>
                  <a:cubicBezTo>
                    <a:pt x="30" y="41"/>
                    <a:pt x="29" y="40"/>
                    <a:pt x="30" y="40"/>
                  </a:cubicBezTo>
                  <a:cubicBezTo>
                    <a:pt x="29" y="40"/>
                    <a:pt x="29" y="40"/>
                    <a:pt x="29" y="41"/>
                  </a:cubicBezTo>
                  <a:cubicBezTo>
                    <a:pt x="29" y="40"/>
                    <a:pt x="29" y="40"/>
                    <a:pt x="29" y="40"/>
                  </a:cubicBezTo>
                  <a:cubicBezTo>
                    <a:pt x="28" y="40"/>
                    <a:pt x="28" y="43"/>
                    <a:pt x="25" y="43"/>
                  </a:cubicBezTo>
                  <a:cubicBezTo>
                    <a:pt x="25" y="41"/>
                    <a:pt x="25" y="41"/>
                    <a:pt x="25" y="41"/>
                  </a:cubicBezTo>
                  <a:cubicBezTo>
                    <a:pt x="24" y="43"/>
                    <a:pt x="25" y="44"/>
                    <a:pt x="24" y="43"/>
                  </a:cubicBezTo>
                  <a:cubicBezTo>
                    <a:pt x="25" y="41"/>
                    <a:pt x="25" y="41"/>
                    <a:pt x="25" y="41"/>
                  </a:cubicBezTo>
                  <a:cubicBezTo>
                    <a:pt x="25" y="40"/>
                    <a:pt x="29" y="40"/>
                    <a:pt x="28" y="39"/>
                  </a:cubicBezTo>
                  <a:cubicBezTo>
                    <a:pt x="28" y="40"/>
                    <a:pt x="28" y="40"/>
                    <a:pt x="28" y="40"/>
                  </a:cubicBezTo>
                  <a:cubicBezTo>
                    <a:pt x="25" y="40"/>
                    <a:pt x="28" y="39"/>
                    <a:pt x="28" y="39"/>
                  </a:cubicBezTo>
                  <a:cubicBezTo>
                    <a:pt x="28" y="39"/>
                    <a:pt x="28" y="39"/>
                    <a:pt x="28" y="36"/>
                  </a:cubicBezTo>
                  <a:cubicBezTo>
                    <a:pt x="28" y="36"/>
                    <a:pt x="28" y="39"/>
                    <a:pt x="28" y="36"/>
                  </a:cubicBezTo>
                  <a:cubicBezTo>
                    <a:pt x="28" y="36"/>
                    <a:pt x="28" y="35"/>
                    <a:pt x="28" y="36"/>
                  </a:cubicBezTo>
                  <a:cubicBezTo>
                    <a:pt x="29" y="35"/>
                    <a:pt x="28" y="35"/>
                    <a:pt x="28" y="35"/>
                  </a:cubicBezTo>
                  <a:cubicBezTo>
                    <a:pt x="25" y="36"/>
                    <a:pt x="25" y="36"/>
                    <a:pt x="25" y="36"/>
                  </a:cubicBezTo>
                  <a:cubicBezTo>
                    <a:pt x="25" y="35"/>
                    <a:pt x="25" y="35"/>
                    <a:pt x="28" y="34"/>
                  </a:cubicBezTo>
                  <a:cubicBezTo>
                    <a:pt x="28" y="34"/>
                    <a:pt x="25" y="34"/>
                    <a:pt x="25" y="35"/>
                  </a:cubicBezTo>
                  <a:cubicBezTo>
                    <a:pt x="25" y="35"/>
                    <a:pt x="28" y="34"/>
                    <a:pt x="25" y="34"/>
                  </a:cubicBezTo>
                  <a:cubicBezTo>
                    <a:pt x="25" y="34"/>
                    <a:pt x="25" y="34"/>
                    <a:pt x="25" y="34"/>
                  </a:cubicBezTo>
                  <a:cubicBezTo>
                    <a:pt x="25" y="34"/>
                    <a:pt x="25" y="34"/>
                    <a:pt x="24" y="34"/>
                  </a:cubicBezTo>
                  <a:cubicBezTo>
                    <a:pt x="24" y="32"/>
                    <a:pt x="25" y="31"/>
                    <a:pt x="24" y="32"/>
                  </a:cubicBezTo>
                  <a:cubicBezTo>
                    <a:pt x="24" y="32"/>
                    <a:pt x="22" y="31"/>
                    <a:pt x="24" y="31"/>
                  </a:cubicBezTo>
                  <a:cubicBezTo>
                    <a:pt x="25" y="31"/>
                    <a:pt x="24" y="32"/>
                    <a:pt x="25" y="31"/>
                  </a:cubicBezTo>
                  <a:cubicBezTo>
                    <a:pt x="24" y="32"/>
                    <a:pt x="25" y="31"/>
                    <a:pt x="25" y="30"/>
                  </a:cubicBezTo>
                  <a:cubicBezTo>
                    <a:pt x="24" y="31"/>
                    <a:pt x="24" y="31"/>
                    <a:pt x="24" y="31"/>
                  </a:cubicBezTo>
                  <a:cubicBezTo>
                    <a:pt x="24" y="30"/>
                    <a:pt x="24" y="30"/>
                    <a:pt x="24" y="30"/>
                  </a:cubicBezTo>
                  <a:cubicBezTo>
                    <a:pt x="24" y="30"/>
                    <a:pt x="24" y="30"/>
                    <a:pt x="24" y="30"/>
                  </a:cubicBezTo>
                  <a:cubicBezTo>
                    <a:pt x="24" y="30"/>
                    <a:pt x="24" y="30"/>
                    <a:pt x="24" y="30"/>
                  </a:cubicBezTo>
                  <a:cubicBezTo>
                    <a:pt x="24" y="28"/>
                    <a:pt x="22" y="30"/>
                    <a:pt x="22" y="28"/>
                  </a:cubicBezTo>
                  <a:cubicBezTo>
                    <a:pt x="22" y="30"/>
                    <a:pt x="22" y="30"/>
                    <a:pt x="22" y="30"/>
                  </a:cubicBezTo>
                  <a:cubicBezTo>
                    <a:pt x="22" y="30"/>
                    <a:pt x="22" y="30"/>
                    <a:pt x="22" y="30"/>
                  </a:cubicBezTo>
                  <a:cubicBezTo>
                    <a:pt x="24" y="28"/>
                    <a:pt x="24" y="28"/>
                    <a:pt x="24" y="28"/>
                  </a:cubicBezTo>
                  <a:cubicBezTo>
                    <a:pt x="24" y="27"/>
                    <a:pt x="22" y="28"/>
                    <a:pt x="22" y="27"/>
                  </a:cubicBezTo>
                  <a:cubicBezTo>
                    <a:pt x="22" y="28"/>
                    <a:pt x="22" y="28"/>
                    <a:pt x="22" y="28"/>
                  </a:cubicBezTo>
                  <a:cubicBezTo>
                    <a:pt x="21" y="28"/>
                    <a:pt x="21" y="28"/>
                    <a:pt x="21" y="28"/>
                  </a:cubicBezTo>
                  <a:cubicBezTo>
                    <a:pt x="21" y="27"/>
                    <a:pt x="22" y="27"/>
                    <a:pt x="22" y="27"/>
                  </a:cubicBezTo>
                  <a:cubicBezTo>
                    <a:pt x="21" y="27"/>
                    <a:pt x="21" y="27"/>
                    <a:pt x="21" y="27"/>
                  </a:cubicBezTo>
                  <a:cubicBezTo>
                    <a:pt x="21" y="26"/>
                    <a:pt x="22" y="27"/>
                    <a:pt x="22" y="26"/>
                  </a:cubicBezTo>
                  <a:cubicBezTo>
                    <a:pt x="21" y="26"/>
                    <a:pt x="21" y="26"/>
                    <a:pt x="20" y="26"/>
                  </a:cubicBezTo>
                  <a:cubicBezTo>
                    <a:pt x="20" y="27"/>
                    <a:pt x="20" y="27"/>
                    <a:pt x="20" y="27"/>
                  </a:cubicBezTo>
                  <a:cubicBezTo>
                    <a:pt x="19" y="26"/>
                    <a:pt x="19" y="26"/>
                    <a:pt x="19" y="26"/>
                  </a:cubicBezTo>
                  <a:cubicBezTo>
                    <a:pt x="19" y="27"/>
                    <a:pt x="19" y="27"/>
                    <a:pt x="17" y="27"/>
                  </a:cubicBezTo>
                  <a:cubicBezTo>
                    <a:pt x="17" y="27"/>
                    <a:pt x="17" y="27"/>
                    <a:pt x="17" y="26"/>
                  </a:cubicBezTo>
                  <a:cubicBezTo>
                    <a:pt x="20" y="26"/>
                    <a:pt x="19" y="23"/>
                    <a:pt x="20" y="23"/>
                  </a:cubicBezTo>
                  <a:cubicBezTo>
                    <a:pt x="20" y="22"/>
                    <a:pt x="17" y="23"/>
                    <a:pt x="19" y="22"/>
                  </a:cubicBezTo>
                  <a:cubicBezTo>
                    <a:pt x="19" y="22"/>
                    <a:pt x="20" y="21"/>
                    <a:pt x="20" y="22"/>
                  </a:cubicBezTo>
                  <a:cubicBezTo>
                    <a:pt x="19" y="21"/>
                    <a:pt x="20" y="21"/>
                    <a:pt x="20" y="21"/>
                  </a:cubicBezTo>
                  <a:cubicBezTo>
                    <a:pt x="20" y="21"/>
                    <a:pt x="19" y="21"/>
                    <a:pt x="17" y="22"/>
                  </a:cubicBezTo>
                  <a:cubicBezTo>
                    <a:pt x="19" y="21"/>
                    <a:pt x="19" y="22"/>
                    <a:pt x="19" y="22"/>
                  </a:cubicBezTo>
                  <a:cubicBezTo>
                    <a:pt x="17" y="22"/>
                    <a:pt x="17" y="22"/>
                    <a:pt x="17" y="22"/>
                  </a:cubicBezTo>
                  <a:cubicBezTo>
                    <a:pt x="17" y="22"/>
                    <a:pt x="16" y="21"/>
                    <a:pt x="17" y="21"/>
                  </a:cubicBezTo>
                  <a:cubicBezTo>
                    <a:pt x="17" y="21"/>
                    <a:pt x="17" y="22"/>
                    <a:pt x="17" y="21"/>
                  </a:cubicBezTo>
                  <a:cubicBezTo>
                    <a:pt x="17" y="19"/>
                    <a:pt x="16" y="21"/>
                    <a:pt x="17" y="19"/>
                  </a:cubicBezTo>
                  <a:cubicBezTo>
                    <a:pt x="19" y="19"/>
                    <a:pt x="19" y="19"/>
                    <a:pt x="19" y="19"/>
                  </a:cubicBezTo>
                  <a:cubicBezTo>
                    <a:pt x="19" y="18"/>
                    <a:pt x="19" y="18"/>
                    <a:pt x="19" y="18"/>
                  </a:cubicBezTo>
                  <a:cubicBezTo>
                    <a:pt x="19" y="19"/>
                    <a:pt x="19" y="19"/>
                    <a:pt x="19" y="19"/>
                  </a:cubicBezTo>
                  <a:cubicBezTo>
                    <a:pt x="17" y="18"/>
                    <a:pt x="20" y="18"/>
                    <a:pt x="19" y="18"/>
                  </a:cubicBezTo>
                  <a:cubicBezTo>
                    <a:pt x="17" y="18"/>
                    <a:pt x="17" y="18"/>
                    <a:pt x="17" y="18"/>
                  </a:cubicBezTo>
                  <a:cubicBezTo>
                    <a:pt x="17" y="18"/>
                    <a:pt x="19" y="18"/>
                    <a:pt x="17" y="19"/>
                  </a:cubicBezTo>
                  <a:cubicBezTo>
                    <a:pt x="17" y="18"/>
                    <a:pt x="17" y="18"/>
                    <a:pt x="17" y="18"/>
                  </a:cubicBezTo>
                  <a:cubicBezTo>
                    <a:pt x="17" y="18"/>
                    <a:pt x="17" y="18"/>
                    <a:pt x="17" y="18"/>
                  </a:cubicBezTo>
                  <a:cubicBezTo>
                    <a:pt x="17" y="18"/>
                    <a:pt x="15" y="19"/>
                    <a:pt x="16" y="18"/>
                  </a:cubicBezTo>
                  <a:cubicBezTo>
                    <a:pt x="16" y="17"/>
                    <a:pt x="16" y="17"/>
                    <a:pt x="16" y="17"/>
                  </a:cubicBezTo>
                  <a:cubicBezTo>
                    <a:pt x="16" y="16"/>
                    <a:pt x="16" y="16"/>
                    <a:pt x="16" y="16"/>
                  </a:cubicBezTo>
                  <a:cubicBezTo>
                    <a:pt x="15" y="16"/>
                    <a:pt x="16" y="14"/>
                    <a:pt x="15" y="16"/>
                  </a:cubicBezTo>
                  <a:cubicBezTo>
                    <a:pt x="16" y="16"/>
                    <a:pt x="16" y="17"/>
                    <a:pt x="16" y="17"/>
                  </a:cubicBezTo>
                  <a:cubicBezTo>
                    <a:pt x="15" y="18"/>
                    <a:pt x="16" y="18"/>
                    <a:pt x="15" y="18"/>
                  </a:cubicBezTo>
                  <a:cubicBezTo>
                    <a:pt x="15" y="18"/>
                    <a:pt x="13" y="18"/>
                    <a:pt x="13" y="19"/>
                  </a:cubicBezTo>
                  <a:cubicBezTo>
                    <a:pt x="11" y="18"/>
                    <a:pt x="13" y="18"/>
                    <a:pt x="13" y="18"/>
                  </a:cubicBezTo>
                  <a:cubicBezTo>
                    <a:pt x="13" y="18"/>
                    <a:pt x="13" y="18"/>
                    <a:pt x="15" y="18"/>
                  </a:cubicBezTo>
                  <a:cubicBezTo>
                    <a:pt x="13" y="17"/>
                    <a:pt x="13" y="16"/>
                    <a:pt x="15" y="16"/>
                  </a:cubicBezTo>
                  <a:cubicBezTo>
                    <a:pt x="13" y="16"/>
                    <a:pt x="13" y="16"/>
                    <a:pt x="13" y="16"/>
                  </a:cubicBezTo>
                  <a:cubicBezTo>
                    <a:pt x="13" y="16"/>
                    <a:pt x="11" y="14"/>
                    <a:pt x="11" y="13"/>
                  </a:cubicBezTo>
                  <a:cubicBezTo>
                    <a:pt x="13" y="13"/>
                    <a:pt x="9" y="12"/>
                    <a:pt x="11" y="12"/>
                  </a:cubicBezTo>
                  <a:cubicBezTo>
                    <a:pt x="13" y="13"/>
                    <a:pt x="13" y="13"/>
                    <a:pt x="15" y="12"/>
                  </a:cubicBezTo>
                  <a:cubicBezTo>
                    <a:pt x="13" y="12"/>
                    <a:pt x="13" y="12"/>
                    <a:pt x="13" y="12"/>
                  </a:cubicBezTo>
                  <a:cubicBezTo>
                    <a:pt x="13" y="12"/>
                    <a:pt x="11" y="12"/>
                    <a:pt x="13" y="12"/>
                  </a:cubicBezTo>
                  <a:cubicBezTo>
                    <a:pt x="13" y="12"/>
                    <a:pt x="11" y="12"/>
                    <a:pt x="9" y="13"/>
                  </a:cubicBezTo>
                  <a:cubicBezTo>
                    <a:pt x="9" y="12"/>
                    <a:pt x="9" y="13"/>
                    <a:pt x="8" y="13"/>
                  </a:cubicBezTo>
                  <a:cubicBezTo>
                    <a:pt x="8" y="12"/>
                    <a:pt x="8" y="9"/>
                    <a:pt x="8" y="9"/>
                  </a:cubicBezTo>
                  <a:cubicBezTo>
                    <a:pt x="7" y="8"/>
                    <a:pt x="7" y="6"/>
                    <a:pt x="7" y="6"/>
                  </a:cubicBezTo>
                  <a:cubicBezTo>
                    <a:pt x="7" y="5"/>
                    <a:pt x="6" y="6"/>
                    <a:pt x="6" y="6"/>
                  </a:cubicBezTo>
                  <a:cubicBezTo>
                    <a:pt x="4" y="5"/>
                    <a:pt x="7" y="6"/>
                    <a:pt x="6" y="5"/>
                  </a:cubicBezTo>
                  <a:cubicBezTo>
                    <a:pt x="6" y="5"/>
                    <a:pt x="6" y="5"/>
                    <a:pt x="6" y="5"/>
                  </a:cubicBezTo>
                  <a:cubicBezTo>
                    <a:pt x="6" y="5"/>
                    <a:pt x="4" y="5"/>
                    <a:pt x="6" y="4"/>
                  </a:cubicBezTo>
                  <a:cubicBezTo>
                    <a:pt x="4" y="4"/>
                    <a:pt x="4" y="4"/>
                    <a:pt x="4" y="4"/>
                  </a:cubicBezTo>
                  <a:cubicBezTo>
                    <a:pt x="4" y="4"/>
                    <a:pt x="4" y="4"/>
                    <a:pt x="4" y="4"/>
                  </a:cubicBezTo>
                  <a:cubicBezTo>
                    <a:pt x="3" y="4"/>
                    <a:pt x="3" y="4"/>
                    <a:pt x="3" y="4"/>
                  </a:cubicBezTo>
                  <a:cubicBezTo>
                    <a:pt x="3" y="4"/>
                    <a:pt x="3" y="4"/>
                    <a:pt x="3" y="3"/>
                  </a:cubicBezTo>
                  <a:cubicBezTo>
                    <a:pt x="4" y="3"/>
                    <a:pt x="4" y="3"/>
                    <a:pt x="4" y="3"/>
                  </a:cubicBezTo>
                  <a:cubicBezTo>
                    <a:pt x="4" y="1"/>
                    <a:pt x="3" y="1"/>
                    <a:pt x="3" y="1"/>
                  </a:cubicBezTo>
                  <a:cubicBezTo>
                    <a:pt x="2" y="1"/>
                    <a:pt x="2" y="1"/>
                    <a:pt x="2" y="1"/>
                  </a:cubicBezTo>
                  <a:cubicBezTo>
                    <a:pt x="2" y="0"/>
                    <a:pt x="2" y="0"/>
                    <a:pt x="2" y="0"/>
                  </a:cubicBezTo>
                  <a:cubicBezTo>
                    <a:pt x="2" y="1"/>
                    <a:pt x="0" y="0"/>
                    <a:pt x="2" y="0"/>
                  </a:cubicBezTo>
                  <a:cubicBezTo>
                    <a:pt x="0" y="3"/>
                    <a:pt x="0" y="3"/>
                    <a:pt x="0" y="3"/>
                  </a:cubicBezTo>
                  <a:cubicBezTo>
                    <a:pt x="0" y="3"/>
                    <a:pt x="0" y="1"/>
                    <a:pt x="2" y="1"/>
                  </a:cubicBezTo>
                  <a:cubicBezTo>
                    <a:pt x="2" y="1"/>
                    <a:pt x="3" y="3"/>
                    <a:pt x="2" y="3"/>
                  </a:cubicBezTo>
                  <a:cubicBezTo>
                    <a:pt x="2" y="3"/>
                    <a:pt x="2" y="3"/>
                    <a:pt x="2" y="1"/>
                  </a:cubicBezTo>
                  <a:cubicBezTo>
                    <a:pt x="2" y="3"/>
                    <a:pt x="2" y="3"/>
                    <a:pt x="0" y="3"/>
                  </a:cubicBezTo>
                  <a:cubicBezTo>
                    <a:pt x="0" y="3"/>
                    <a:pt x="0" y="3"/>
                    <a:pt x="0" y="3"/>
                  </a:cubicBezTo>
                  <a:cubicBezTo>
                    <a:pt x="0" y="4"/>
                    <a:pt x="0" y="4"/>
                    <a:pt x="0" y="4"/>
                  </a:cubicBezTo>
                  <a:cubicBezTo>
                    <a:pt x="2" y="4"/>
                    <a:pt x="2" y="4"/>
                    <a:pt x="2" y="4"/>
                  </a:cubicBezTo>
                  <a:cubicBezTo>
                    <a:pt x="0" y="4"/>
                    <a:pt x="0" y="5"/>
                    <a:pt x="2" y="5"/>
                  </a:cubicBezTo>
                  <a:cubicBezTo>
                    <a:pt x="3" y="5"/>
                    <a:pt x="2" y="6"/>
                    <a:pt x="2" y="8"/>
                  </a:cubicBezTo>
                  <a:cubicBezTo>
                    <a:pt x="3" y="6"/>
                    <a:pt x="3" y="5"/>
                    <a:pt x="3" y="5"/>
                  </a:cubicBezTo>
                  <a:cubicBezTo>
                    <a:pt x="4" y="5"/>
                    <a:pt x="3" y="5"/>
                    <a:pt x="4" y="6"/>
                  </a:cubicBezTo>
                  <a:cubicBezTo>
                    <a:pt x="4" y="6"/>
                    <a:pt x="3" y="6"/>
                    <a:pt x="3" y="8"/>
                  </a:cubicBezTo>
                  <a:cubicBezTo>
                    <a:pt x="3" y="8"/>
                    <a:pt x="3" y="8"/>
                    <a:pt x="3" y="8"/>
                  </a:cubicBezTo>
                  <a:cubicBezTo>
                    <a:pt x="3" y="9"/>
                    <a:pt x="3" y="9"/>
                    <a:pt x="3" y="9"/>
                  </a:cubicBezTo>
                  <a:cubicBezTo>
                    <a:pt x="4" y="12"/>
                    <a:pt x="4" y="13"/>
                    <a:pt x="6" y="13"/>
                  </a:cubicBezTo>
                  <a:cubicBezTo>
                    <a:pt x="6" y="13"/>
                    <a:pt x="6" y="13"/>
                    <a:pt x="6" y="13"/>
                  </a:cubicBezTo>
                  <a:cubicBezTo>
                    <a:pt x="6" y="14"/>
                    <a:pt x="7" y="16"/>
                    <a:pt x="7" y="16"/>
                  </a:cubicBezTo>
                  <a:cubicBezTo>
                    <a:pt x="7" y="17"/>
                    <a:pt x="7" y="19"/>
                    <a:pt x="8" y="19"/>
                  </a:cubicBezTo>
                  <a:cubicBezTo>
                    <a:pt x="9" y="21"/>
                    <a:pt x="9" y="23"/>
                    <a:pt x="11" y="26"/>
                  </a:cubicBezTo>
                  <a:cubicBezTo>
                    <a:pt x="13" y="26"/>
                    <a:pt x="13" y="26"/>
                    <a:pt x="13" y="26"/>
                  </a:cubicBezTo>
                  <a:cubicBezTo>
                    <a:pt x="11" y="26"/>
                    <a:pt x="13" y="26"/>
                    <a:pt x="13" y="26"/>
                  </a:cubicBezTo>
                  <a:cubicBezTo>
                    <a:pt x="11" y="26"/>
                    <a:pt x="13" y="27"/>
                    <a:pt x="11" y="27"/>
                  </a:cubicBezTo>
                  <a:cubicBezTo>
                    <a:pt x="13" y="27"/>
                    <a:pt x="13" y="30"/>
                    <a:pt x="13" y="31"/>
                  </a:cubicBezTo>
                  <a:cubicBezTo>
                    <a:pt x="15" y="30"/>
                    <a:pt x="15" y="30"/>
                    <a:pt x="15" y="30"/>
                  </a:cubicBezTo>
                  <a:cubicBezTo>
                    <a:pt x="13" y="31"/>
                    <a:pt x="15" y="32"/>
                    <a:pt x="16" y="32"/>
                  </a:cubicBezTo>
                  <a:cubicBezTo>
                    <a:pt x="16" y="32"/>
                    <a:pt x="17" y="32"/>
                    <a:pt x="17" y="34"/>
                  </a:cubicBezTo>
                  <a:cubicBezTo>
                    <a:pt x="16" y="34"/>
                    <a:pt x="16" y="35"/>
                    <a:pt x="16" y="35"/>
                  </a:cubicBezTo>
                  <a:cubicBezTo>
                    <a:pt x="16" y="36"/>
                    <a:pt x="17" y="39"/>
                    <a:pt x="19" y="39"/>
                  </a:cubicBezTo>
                  <a:cubicBezTo>
                    <a:pt x="19" y="41"/>
                    <a:pt x="20" y="44"/>
                    <a:pt x="21" y="47"/>
                  </a:cubicBezTo>
                  <a:cubicBezTo>
                    <a:pt x="21" y="45"/>
                    <a:pt x="21" y="45"/>
                    <a:pt x="21" y="45"/>
                  </a:cubicBezTo>
                  <a:cubicBezTo>
                    <a:pt x="21" y="49"/>
                    <a:pt x="24" y="52"/>
                    <a:pt x="24" y="54"/>
                  </a:cubicBezTo>
                  <a:cubicBezTo>
                    <a:pt x="25" y="53"/>
                    <a:pt x="25" y="53"/>
                    <a:pt x="25" y="53"/>
                  </a:cubicBezTo>
                  <a:cubicBezTo>
                    <a:pt x="28" y="54"/>
                    <a:pt x="28" y="56"/>
                    <a:pt x="25" y="56"/>
                  </a:cubicBezTo>
                  <a:cubicBezTo>
                    <a:pt x="25" y="56"/>
                    <a:pt x="25" y="57"/>
                    <a:pt x="28" y="57"/>
                  </a:cubicBezTo>
                  <a:cubicBezTo>
                    <a:pt x="28" y="58"/>
                    <a:pt x="28" y="58"/>
                    <a:pt x="28" y="58"/>
                  </a:cubicBezTo>
                  <a:cubicBezTo>
                    <a:pt x="29" y="60"/>
                    <a:pt x="29" y="61"/>
                    <a:pt x="29" y="62"/>
                  </a:cubicBezTo>
                  <a:cubicBezTo>
                    <a:pt x="29" y="61"/>
                    <a:pt x="29" y="61"/>
                    <a:pt x="29" y="61"/>
                  </a:cubicBezTo>
                  <a:cubicBezTo>
                    <a:pt x="30" y="61"/>
                    <a:pt x="30" y="61"/>
                    <a:pt x="30" y="61"/>
                  </a:cubicBezTo>
                  <a:cubicBezTo>
                    <a:pt x="30" y="62"/>
                    <a:pt x="32" y="62"/>
                    <a:pt x="30" y="62"/>
                  </a:cubicBezTo>
                  <a:cubicBezTo>
                    <a:pt x="32" y="65"/>
                    <a:pt x="30" y="67"/>
                    <a:pt x="33" y="67"/>
                  </a:cubicBezTo>
                  <a:cubicBezTo>
                    <a:pt x="32" y="67"/>
                    <a:pt x="32" y="69"/>
                    <a:pt x="32" y="69"/>
                  </a:cubicBezTo>
                  <a:cubicBezTo>
                    <a:pt x="33" y="70"/>
                    <a:pt x="34" y="70"/>
                    <a:pt x="34" y="71"/>
                  </a:cubicBezTo>
                  <a:cubicBezTo>
                    <a:pt x="34" y="71"/>
                    <a:pt x="34" y="71"/>
                    <a:pt x="34" y="71"/>
                  </a:cubicBezTo>
                  <a:cubicBezTo>
                    <a:pt x="34" y="71"/>
                    <a:pt x="34" y="71"/>
                    <a:pt x="34" y="73"/>
                  </a:cubicBezTo>
                  <a:cubicBezTo>
                    <a:pt x="34" y="74"/>
                    <a:pt x="37" y="75"/>
                    <a:pt x="37" y="78"/>
                  </a:cubicBezTo>
                  <a:cubicBezTo>
                    <a:pt x="38" y="82"/>
                    <a:pt x="42" y="84"/>
                    <a:pt x="43" y="87"/>
                  </a:cubicBezTo>
                  <a:cubicBezTo>
                    <a:pt x="43" y="87"/>
                    <a:pt x="43" y="87"/>
                    <a:pt x="43" y="87"/>
                  </a:cubicBezTo>
                  <a:cubicBezTo>
                    <a:pt x="43" y="88"/>
                    <a:pt x="46" y="88"/>
                    <a:pt x="45" y="90"/>
                  </a:cubicBezTo>
                  <a:cubicBezTo>
                    <a:pt x="45" y="90"/>
                    <a:pt x="45" y="92"/>
                    <a:pt x="46" y="92"/>
                  </a:cubicBezTo>
                  <a:cubicBezTo>
                    <a:pt x="45" y="92"/>
                    <a:pt x="47" y="93"/>
                    <a:pt x="47" y="95"/>
                  </a:cubicBezTo>
                  <a:cubicBezTo>
                    <a:pt x="47" y="95"/>
                    <a:pt x="47" y="95"/>
                    <a:pt x="47" y="95"/>
                  </a:cubicBezTo>
                  <a:cubicBezTo>
                    <a:pt x="49" y="95"/>
                    <a:pt x="47" y="96"/>
                    <a:pt x="49" y="97"/>
                  </a:cubicBezTo>
                  <a:cubicBezTo>
                    <a:pt x="49" y="97"/>
                    <a:pt x="49" y="97"/>
                    <a:pt x="49" y="97"/>
                  </a:cubicBezTo>
                  <a:cubicBezTo>
                    <a:pt x="50" y="97"/>
                    <a:pt x="49" y="99"/>
                    <a:pt x="50" y="97"/>
                  </a:cubicBezTo>
                  <a:cubicBezTo>
                    <a:pt x="50" y="99"/>
                    <a:pt x="50" y="99"/>
                    <a:pt x="50" y="99"/>
                  </a:cubicBezTo>
                  <a:cubicBezTo>
                    <a:pt x="51" y="100"/>
                    <a:pt x="52" y="105"/>
                    <a:pt x="52" y="108"/>
                  </a:cubicBezTo>
                  <a:cubicBezTo>
                    <a:pt x="56" y="109"/>
                    <a:pt x="56" y="106"/>
                    <a:pt x="56" y="109"/>
                  </a:cubicBezTo>
                  <a:cubicBezTo>
                    <a:pt x="56" y="109"/>
                    <a:pt x="56" y="109"/>
                    <a:pt x="56" y="109"/>
                  </a:cubicBezTo>
                  <a:cubicBezTo>
                    <a:pt x="58" y="109"/>
                    <a:pt x="58" y="109"/>
                    <a:pt x="58" y="109"/>
                  </a:cubicBezTo>
                  <a:cubicBezTo>
                    <a:pt x="56" y="110"/>
                    <a:pt x="58" y="110"/>
                    <a:pt x="56" y="110"/>
                  </a:cubicBezTo>
                  <a:cubicBezTo>
                    <a:pt x="58" y="112"/>
                    <a:pt x="59" y="110"/>
                    <a:pt x="59" y="112"/>
                  </a:cubicBezTo>
                  <a:cubicBezTo>
                    <a:pt x="59" y="112"/>
                    <a:pt x="59" y="112"/>
                    <a:pt x="59" y="112"/>
                  </a:cubicBezTo>
                  <a:cubicBezTo>
                    <a:pt x="59" y="113"/>
                    <a:pt x="60" y="114"/>
                    <a:pt x="59" y="116"/>
                  </a:cubicBezTo>
                  <a:cubicBezTo>
                    <a:pt x="62" y="123"/>
                    <a:pt x="64" y="129"/>
                    <a:pt x="68" y="136"/>
                  </a:cubicBezTo>
                  <a:cubicBezTo>
                    <a:pt x="72" y="142"/>
                    <a:pt x="75" y="148"/>
                    <a:pt x="78" y="153"/>
                  </a:cubicBezTo>
                  <a:cubicBezTo>
                    <a:pt x="80" y="155"/>
                    <a:pt x="80" y="155"/>
                    <a:pt x="80" y="156"/>
                  </a:cubicBezTo>
                  <a:cubicBezTo>
                    <a:pt x="80" y="156"/>
                    <a:pt x="80" y="156"/>
                    <a:pt x="82" y="156"/>
                  </a:cubicBezTo>
                  <a:cubicBezTo>
                    <a:pt x="80" y="156"/>
                    <a:pt x="82" y="158"/>
                    <a:pt x="80" y="158"/>
                  </a:cubicBezTo>
                  <a:cubicBezTo>
                    <a:pt x="82" y="161"/>
                    <a:pt x="84" y="162"/>
                    <a:pt x="85" y="165"/>
                  </a:cubicBezTo>
                  <a:cubicBezTo>
                    <a:pt x="85" y="164"/>
                    <a:pt x="85" y="164"/>
                    <a:pt x="85" y="164"/>
                  </a:cubicBezTo>
                  <a:cubicBezTo>
                    <a:pt x="85" y="165"/>
                    <a:pt x="85" y="165"/>
                    <a:pt x="85" y="165"/>
                  </a:cubicBezTo>
                  <a:cubicBezTo>
                    <a:pt x="85" y="165"/>
                    <a:pt x="85" y="165"/>
                    <a:pt x="85" y="165"/>
                  </a:cubicBezTo>
                  <a:cubicBezTo>
                    <a:pt x="85" y="165"/>
                    <a:pt x="85" y="166"/>
                    <a:pt x="85" y="165"/>
                  </a:cubicBezTo>
                  <a:cubicBezTo>
                    <a:pt x="86" y="173"/>
                    <a:pt x="91" y="177"/>
                    <a:pt x="95" y="182"/>
                  </a:cubicBezTo>
                  <a:cubicBezTo>
                    <a:pt x="97" y="184"/>
                    <a:pt x="97" y="186"/>
                    <a:pt x="98" y="188"/>
                  </a:cubicBezTo>
                  <a:cubicBezTo>
                    <a:pt x="102" y="191"/>
                    <a:pt x="105" y="194"/>
                    <a:pt x="106" y="200"/>
                  </a:cubicBezTo>
                  <a:cubicBezTo>
                    <a:pt x="106" y="200"/>
                    <a:pt x="107" y="199"/>
                    <a:pt x="107" y="19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 name="Google Shape;377;p199"/>
            <p:cNvSpPr/>
            <p:nvPr/>
          </p:nvSpPr>
          <p:spPr>
            <a:xfrm>
              <a:off x="4009" y="3609"/>
              <a:ext cx="260" cy="475"/>
            </a:xfrm>
            <a:custGeom>
              <a:avLst/>
              <a:gdLst/>
              <a:ahLst/>
              <a:cxnLst/>
              <a:rect l="l" t="t" r="r" b="b"/>
              <a:pathLst>
                <a:path w="110" h="201" extrusionOk="0">
                  <a:moveTo>
                    <a:pt x="108" y="197"/>
                  </a:moveTo>
                  <a:cubicBezTo>
                    <a:pt x="110" y="193"/>
                    <a:pt x="106" y="191"/>
                    <a:pt x="106" y="188"/>
                  </a:cubicBezTo>
                  <a:cubicBezTo>
                    <a:pt x="106" y="186"/>
                    <a:pt x="104" y="188"/>
                    <a:pt x="104" y="186"/>
                  </a:cubicBezTo>
                  <a:cubicBezTo>
                    <a:pt x="104" y="184"/>
                    <a:pt x="102" y="181"/>
                    <a:pt x="99" y="178"/>
                  </a:cubicBezTo>
                  <a:cubicBezTo>
                    <a:pt x="99" y="178"/>
                    <a:pt x="99" y="178"/>
                    <a:pt x="99" y="178"/>
                  </a:cubicBezTo>
                  <a:cubicBezTo>
                    <a:pt x="97" y="178"/>
                    <a:pt x="99" y="177"/>
                    <a:pt x="97" y="177"/>
                  </a:cubicBezTo>
                  <a:cubicBezTo>
                    <a:pt x="97" y="177"/>
                    <a:pt x="97" y="177"/>
                    <a:pt x="97" y="177"/>
                  </a:cubicBezTo>
                  <a:cubicBezTo>
                    <a:pt x="97" y="176"/>
                    <a:pt x="97" y="176"/>
                    <a:pt x="97" y="176"/>
                  </a:cubicBezTo>
                  <a:cubicBezTo>
                    <a:pt x="95" y="176"/>
                    <a:pt x="95" y="176"/>
                    <a:pt x="95" y="176"/>
                  </a:cubicBezTo>
                  <a:cubicBezTo>
                    <a:pt x="95" y="173"/>
                    <a:pt x="95" y="173"/>
                    <a:pt x="95" y="173"/>
                  </a:cubicBezTo>
                  <a:cubicBezTo>
                    <a:pt x="97" y="172"/>
                    <a:pt x="94" y="172"/>
                    <a:pt x="95" y="169"/>
                  </a:cubicBezTo>
                  <a:cubicBezTo>
                    <a:pt x="94" y="171"/>
                    <a:pt x="94" y="171"/>
                    <a:pt x="94" y="171"/>
                  </a:cubicBezTo>
                  <a:cubicBezTo>
                    <a:pt x="94" y="168"/>
                    <a:pt x="93" y="165"/>
                    <a:pt x="91" y="163"/>
                  </a:cubicBezTo>
                  <a:cubicBezTo>
                    <a:pt x="91" y="164"/>
                    <a:pt x="91" y="164"/>
                    <a:pt x="91" y="164"/>
                  </a:cubicBezTo>
                  <a:cubicBezTo>
                    <a:pt x="91" y="163"/>
                    <a:pt x="91" y="163"/>
                    <a:pt x="91" y="160"/>
                  </a:cubicBezTo>
                  <a:cubicBezTo>
                    <a:pt x="90" y="160"/>
                    <a:pt x="91" y="159"/>
                    <a:pt x="90" y="159"/>
                  </a:cubicBezTo>
                  <a:cubicBezTo>
                    <a:pt x="90" y="159"/>
                    <a:pt x="90" y="159"/>
                    <a:pt x="90" y="159"/>
                  </a:cubicBezTo>
                  <a:cubicBezTo>
                    <a:pt x="91" y="158"/>
                    <a:pt x="90" y="158"/>
                    <a:pt x="90" y="158"/>
                  </a:cubicBezTo>
                  <a:cubicBezTo>
                    <a:pt x="90" y="158"/>
                    <a:pt x="90" y="158"/>
                    <a:pt x="90" y="158"/>
                  </a:cubicBezTo>
                  <a:cubicBezTo>
                    <a:pt x="90" y="156"/>
                    <a:pt x="89" y="156"/>
                    <a:pt x="89" y="156"/>
                  </a:cubicBezTo>
                  <a:cubicBezTo>
                    <a:pt x="89" y="156"/>
                    <a:pt x="89" y="156"/>
                    <a:pt x="89" y="156"/>
                  </a:cubicBezTo>
                  <a:cubicBezTo>
                    <a:pt x="89" y="155"/>
                    <a:pt x="89" y="155"/>
                    <a:pt x="89" y="155"/>
                  </a:cubicBezTo>
                  <a:cubicBezTo>
                    <a:pt x="89" y="155"/>
                    <a:pt x="89" y="155"/>
                    <a:pt x="89" y="155"/>
                  </a:cubicBezTo>
                  <a:cubicBezTo>
                    <a:pt x="89" y="154"/>
                    <a:pt x="87" y="154"/>
                    <a:pt x="89" y="154"/>
                  </a:cubicBezTo>
                  <a:cubicBezTo>
                    <a:pt x="87" y="154"/>
                    <a:pt x="89" y="155"/>
                    <a:pt x="87" y="155"/>
                  </a:cubicBezTo>
                  <a:cubicBezTo>
                    <a:pt x="86" y="151"/>
                    <a:pt x="83" y="147"/>
                    <a:pt x="82" y="145"/>
                  </a:cubicBezTo>
                  <a:cubicBezTo>
                    <a:pt x="81" y="145"/>
                    <a:pt x="81" y="145"/>
                    <a:pt x="81" y="145"/>
                  </a:cubicBezTo>
                  <a:cubicBezTo>
                    <a:pt x="81" y="143"/>
                    <a:pt x="80" y="143"/>
                    <a:pt x="81" y="142"/>
                  </a:cubicBezTo>
                  <a:cubicBezTo>
                    <a:pt x="80" y="142"/>
                    <a:pt x="80" y="142"/>
                    <a:pt x="80" y="142"/>
                  </a:cubicBezTo>
                  <a:cubicBezTo>
                    <a:pt x="80" y="142"/>
                    <a:pt x="81" y="142"/>
                    <a:pt x="80" y="141"/>
                  </a:cubicBezTo>
                  <a:cubicBezTo>
                    <a:pt x="80" y="142"/>
                    <a:pt x="80" y="142"/>
                    <a:pt x="78" y="142"/>
                  </a:cubicBezTo>
                  <a:cubicBezTo>
                    <a:pt x="80" y="141"/>
                    <a:pt x="78" y="141"/>
                    <a:pt x="78" y="139"/>
                  </a:cubicBezTo>
                  <a:cubicBezTo>
                    <a:pt x="78" y="139"/>
                    <a:pt x="78" y="139"/>
                    <a:pt x="78" y="141"/>
                  </a:cubicBezTo>
                  <a:cubicBezTo>
                    <a:pt x="78" y="139"/>
                    <a:pt x="77" y="139"/>
                    <a:pt x="78" y="138"/>
                  </a:cubicBezTo>
                  <a:cubicBezTo>
                    <a:pt x="77" y="138"/>
                    <a:pt x="77" y="138"/>
                    <a:pt x="77" y="138"/>
                  </a:cubicBezTo>
                  <a:cubicBezTo>
                    <a:pt x="76" y="138"/>
                    <a:pt x="78" y="138"/>
                    <a:pt x="77" y="137"/>
                  </a:cubicBezTo>
                  <a:cubicBezTo>
                    <a:pt x="77" y="138"/>
                    <a:pt x="77" y="138"/>
                    <a:pt x="77" y="138"/>
                  </a:cubicBezTo>
                  <a:cubicBezTo>
                    <a:pt x="77" y="137"/>
                    <a:pt x="77" y="134"/>
                    <a:pt x="77" y="133"/>
                  </a:cubicBezTo>
                  <a:cubicBezTo>
                    <a:pt x="76" y="134"/>
                    <a:pt x="76" y="134"/>
                    <a:pt x="76" y="134"/>
                  </a:cubicBezTo>
                  <a:cubicBezTo>
                    <a:pt x="76" y="133"/>
                    <a:pt x="76" y="132"/>
                    <a:pt x="76" y="132"/>
                  </a:cubicBezTo>
                  <a:cubicBezTo>
                    <a:pt x="74" y="130"/>
                    <a:pt x="74" y="132"/>
                    <a:pt x="74" y="130"/>
                  </a:cubicBezTo>
                  <a:cubicBezTo>
                    <a:pt x="74" y="130"/>
                    <a:pt x="73" y="129"/>
                    <a:pt x="74" y="129"/>
                  </a:cubicBezTo>
                  <a:cubicBezTo>
                    <a:pt x="74" y="129"/>
                    <a:pt x="73" y="128"/>
                    <a:pt x="73" y="126"/>
                  </a:cubicBezTo>
                  <a:cubicBezTo>
                    <a:pt x="73" y="128"/>
                    <a:pt x="70" y="128"/>
                    <a:pt x="70" y="128"/>
                  </a:cubicBezTo>
                  <a:cubicBezTo>
                    <a:pt x="70" y="128"/>
                    <a:pt x="70" y="128"/>
                    <a:pt x="70" y="128"/>
                  </a:cubicBezTo>
                  <a:cubicBezTo>
                    <a:pt x="69" y="128"/>
                    <a:pt x="70" y="128"/>
                    <a:pt x="69" y="129"/>
                  </a:cubicBezTo>
                  <a:cubicBezTo>
                    <a:pt x="69" y="128"/>
                    <a:pt x="69" y="126"/>
                    <a:pt x="69" y="126"/>
                  </a:cubicBezTo>
                  <a:cubicBezTo>
                    <a:pt x="69" y="126"/>
                    <a:pt x="70" y="125"/>
                    <a:pt x="70" y="124"/>
                  </a:cubicBezTo>
                  <a:cubicBezTo>
                    <a:pt x="70" y="125"/>
                    <a:pt x="69" y="124"/>
                    <a:pt x="69" y="125"/>
                  </a:cubicBezTo>
                  <a:cubicBezTo>
                    <a:pt x="70" y="121"/>
                    <a:pt x="70" y="121"/>
                    <a:pt x="70" y="121"/>
                  </a:cubicBezTo>
                  <a:cubicBezTo>
                    <a:pt x="69" y="121"/>
                    <a:pt x="69" y="121"/>
                    <a:pt x="69" y="121"/>
                  </a:cubicBezTo>
                  <a:cubicBezTo>
                    <a:pt x="69" y="121"/>
                    <a:pt x="69" y="120"/>
                    <a:pt x="70" y="120"/>
                  </a:cubicBezTo>
                  <a:cubicBezTo>
                    <a:pt x="69" y="120"/>
                    <a:pt x="69" y="119"/>
                    <a:pt x="68" y="120"/>
                  </a:cubicBezTo>
                  <a:cubicBezTo>
                    <a:pt x="68" y="120"/>
                    <a:pt x="68" y="120"/>
                    <a:pt x="68" y="120"/>
                  </a:cubicBezTo>
                  <a:cubicBezTo>
                    <a:pt x="68" y="119"/>
                    <a:pt x="68" y="119"/>
                    <a:pt x="68" y="119"/>
                  </a:cubicBezTo>
                  <a:cubicBezTo>
                    <a:pt x="68" y="119"/>
                    <a:pt x="68" y="119"/>
                    <a:pt x="68" y="119"/>
                  </a:cubicBezTo>
                  <a:cubicBezTo>
                    <a:pt x="66" y="119"/>
                    <a:pt x="68" y="117"/>
                    <a:pt x="68" y="117"/>
                  </a:cubicBezTo>
                  <a:cubicBezTo>
                    <a:pt x="68" y="117"/>
                    <a:pt x="68" y="117"/>
                    <a:pt x="68" y="117"/>
                  </a:cubicBezTo>
                  <a:cubicBezTo>
                    <a:pt x="68" y="116"/>
                    <a:pt x="68" y="116"/>
                    <a:pt x="68" y="116"/>
                  </a:cubicBezTo>
                  <a:cubicBezTo>
                    <a:pt x="68" y="116"/>
                    <a:pt x="68" y="116"/>
                    <a:pt x="68" y="116"/>
                  </a:cubicBezTo>
                  <a:cubicBezTo>
                    <a:pt x="68" y="116"/>
                    <a:pt x="68" y="115"/>
                    <a:pt x="68" y="113"/>
                  </a:cubicBezTo>
                  <a:cubicBezTo>
                    <a:pt x="66" y="115"/>
                    <a:pt x="66" y="115"/>
                    <a:pt x="66" y="115"/>
                  </a:cubicBezTo>
                  <a:cubicBezTo>
                    <a:pt x="65" y="113"/>
                    <a:pt x="66" y="112"/>
                    <a:pt x="65" y="111"/>
                  </a:cubicBezTo>
                  <a:cubicBezTo>
                    <a:pt x="65" y="112"/>
                    <a:pt x="66" y="111"/>
                    <a:pt x="66" y="111"/>
                  </a:cubicBezTo>
                  <a:cubicBezTo>
                    <a:pt x="65" y="111"/>
                    <a:pt x="65" y="111"/>
                    <a:pt x="65" y="111"/>
                  </a:cubicBezTo>
                  <a:cubicBezTo>
                    <a:pt x="64" y="111"/>
                    <a:pt x="65" y="110"/>
                    <a:pt x="65" y="110"/>
                  </a:cubicBezTo>
                  <a:cubicBezTo>
                    <a:pt x="65" y="110"/>
                    <a:pt x="64" y="110"/>
                    <a:pt x="65" y="110"/>
                  </a:cubicBezTo>
                  <a:cubicBezTo>
                    <a:pt x="65" y="110"/>
                    <a:pt x="64" y="106"/>
                    <a:pt x="63" y="106"/>
                  </a:cubicBezTo>
                  <a:cubicBezTo>
                    <a:pt x="64" y="106"/>
                    <a:pt x="64" y="104"/>
                    <a:pt x="64" y="104"/>
                  </a:cubicBezTo>
                  <a:cubicBezTo>
                    <a:pt x="63" y="104"/>
                    <a:pt x="63" y="104"/>
                    <a:pt x="63" y="104"/>
                  </a:cubicBezTo>
                  <a:cubicBezTo>
                    <a:pt x="63" y="103"/>
                    <a:pt x="63" y="103"/>
                    <a:pt x="63" y="103"/>
                  </a:cubicBezTo>
                  <a:cubicBezTo>
                    <a:pt x="63" y="106"/>
                    <a:pt x="63" y="106"/>
                    <a:pt x="63" y="106"/>
                  </a:cubicBezTo>
                  <a:cubicBezTo>
                    <a:pt x="63" y="106"/>
                    <a:pt x="63" y="103"/>
                    <a:pt x="63" y="104"/>
                  </a:cubicBezTo>
                  <a:cubicBezTo>
                    <a:pt x="63" y="103"/>
                    <a:pt x="63" y="103"/>
                    <a:pt x="61" y="103"/>
                  </a:cubicBezTo>
                  <a:cubicBezTo>
                    <a:pt x="61" y="103"/>
                    <a:pt x="61" y="103"/>
                    <a:pt x="61" y="103"/>
                  </a:cubicBezTo>
                  <a:cubicBezTo>
                    <a:pt x="60" y="102"/>
                    <a:pt x="61" y="103"/>
                    <a:pt x="61" y="102"/>
                  </a:cubicBezTo>
                  <a:cubicBezTo>
                    <a:pt x="61" y="102"/>
                    <a:pt x="61" y="102"/>
                    <a:pt x="61" y="102"/>
                  </a:cubicBezTo>
                  <a:cubicBezTo>
                    <a:pt x="61" y="102"/>
                    <a:pt x="60" y="100"/>
                    <a:pt x="61" y="100"/>
                  </a:cubicBezTo>
                  <a:cubicBezTo>
                    <a:pt x="61" y="100"/>
                    <a:pt x="61" y="99"/>
                    <a:pt x="60" y="100"/>
                  </a:cubicBezTo>
                  <a:cubicBezTo>
                    <a:pt x="60" y="100"/>
                    <a:pt x="60" y="100"/>
                    <a:pt x="60" y="100"/>
                  </a:cubicBezTo>
                  <a:cubicBezTo>
                    <a:pt x="60" y="100"/>
                    <a:pt x="60" y="100"/>
                    <a:pt x="60" y="99"/>
                  </a:cubicBezTo>
                  <a:cubicBezTo>
                    <a:pt x="60" y="99"/>
                    <a:pt x="60" y="99"/>
                    <a:pt x="60" y="99"/>
                  </a:cubicBezTo>
                  <a:cubicBezTo>
                    <a:pt x="61" y="99"/>
                    <a:pt x="57" y="99"/>
                    <a:pt x="60" y="98"/>
                  </a:cubicBezTo>
                  <a:cubicBezTo>
                    <a:pt x="57" y="98"/>
                    <a:pt x="57" y="97"/>
                    <a:pt x="57" y="97"/>
                  </a:cubicBezTo>
                  <a:cubicBezTo>
                    <a:pt x="57" y="94"/>
                    <a:pt x="57" y="94"/>
                    <a:pt x="56" y="94"/>
                  </a:cubicBezTo>
                  <a:cubicBezTo>
                    <a:pt x="56" y="94"/>
                    <a:pt x="56" y="94"/>
                    <a:pt x="56" y="94"/>
                  </a:cubicBezTo>
                  <a:cubicBezTo>
                    <a:pt x="56" y="94"/>
                    <a:pt x="56" y="94"/>
                    <a:pt x="56" y="93"/>
                  </a:cubicBezTo>
                  <a:cubicBezTo>
                    <a:pt x="55" y="93"/>
                    <a:pt x="55" y="93"/>
                    <a:pt x="55" y="93"/>
                  </a:cubicBezTo>
                  <a:cubicBezTo>
                    <a:pt x="55" y="91"/>
                    <a:pt x="55" y="91"/>
                    <a:pt x="56" y="91"/>
                  </a:cubicBezTo>
                  <a:cubicBezTo>
                    <a:pt x="53" y="91"/>
                    <a:pt x="56" y="90"/>
                    <a:pt x="55" y="90"/>
                  </a:cubicBezTo>
                  <a:cubicBezTo>
                    <a:pt x="53" y="90"/>
                    <a:pt x="53" y="91"/>
                    <a:pt x="53" y="90"/>
                  </a:cubicBezTo>
                  <a:cubicBezTo>
                    <a:pt x="52" y="91"/>
                    <a:pt x="53" y="89"/>
                    <a:pt x="53" y="89"/>
                  </a:cubicBezTo>
                  <a:cubicBezTo>
                    <a:pt x="53" y="89"/>
                    <a:pt x="53" y="89"/>
                    <a:pt x="53" y="89"/>
                  </a:cubicBezTo>
                  <a:cubicBezTo>
                    <a:pt x="53" y="87"/>
                    <a:pt x="53" y="87"/>
                    <a:pt x="53" y="87"/>
                  </a:cubicBezTo>
                  <a:cubicBezTo>
                    <a:pt x="53" y="87"/>
                    <a:pt x="52" y="87"/>
                    <a:pt x="53" y="86"/>
                  </a:cubicBezTo>
                  <a:cubicBezTo>
                    <a:pt x="52" y="86"/>
                    <a:pt x="52" y="84"/>
                    <a:pt x="49" y="84"/>
                  </a:cubicBezTo>
                  <a:cubicBezTo>
                    <a:pt x="49" y="84"/>
                    <a:pt x="49" y="84"/>
                    <a:pt x="49" y="81"/>
                  </a:cubicBezTo>
                  <a:cubicBezTo>
                    <a:pt x="51" y="81"/>
                    <a:pt x="49" y="84"/>
                    <a:pt x="51" y="84"/>
                  </a:cubicBezTo>
                  <a:cubicBezTo>
                    <a:pt x="51" y="84"/>
                    <a:pt x="51" y="84"/>
                    <a:pt x="51" y="81"/>
                  </a:cubicBezTo>
                  <a:cubicBezTo>
                    <a:pt x="51" y="81"/>
                    <a:pt x="49" y="81"/>
                    <a:pt x="49" y="84"/>
                  </a:cubicBezTo>
                  <a:cubicBezTo>
                    <a:pt x="48" y="81"/>
                    <a:pt x="51" y="80"/>
                    <a:pt x="49" y="80"/>
                  </a:cubicBezTo>
                  <a:cubicBezTo>
                    <a:pt x="49" y="80"/>
                    <a:pt x="49" y="80"/>
                    <a:pt x="49" y="80"/>
                  </a:cubicBezTo>
                  <a:cubicBezTo>
                    <a:pt x="49" y="78"/>
                    <a:pt x="49" y="78"/>
                    <a:pt x="49" y="78"/>
                  </a:cubicBezTo>
                  <a:cubicBezTo>
                    <a:pt x="48" y="78"/>
                    <a:pt x="48" y="78"/>
                    <a:pt x="47" y="78"/>
                  </a:cubicBezTo>
                  <a:cubicBezTo>
                    <a:pt x="47" y="78"/>
                    <a:pt x="47" y="78"/>
                    <a:pt x="47" y="77"/>
                  </a:cubicBezTo>
                  <a:cubicBezTo>
                    <a:pt x="47" y="77"/>
                    <a:pt x="47" y="77"/>
                    <a:pt x="47" y="77"/>
                  </a:cubicBezTo>
                  <a:cubicBezTo>
                    <a:pt x="47" y="77"/>
                    <a:pt x="47" y="77"/>
                    <a:pt x="47" y="77"/>
                  </a:cubicBezTo>
                  <a:cubicBezTo>
                    <a:pt x="47" y="77"/>
                    <a:pt x="47" y="77"/>
                    <a:pt x="47" y="77"/>
                  </a:cubicBezTo>
                  <a:cubicBezTo>
                    <a:pt x="47" y="77"/>
                    <a:pt x="47" y="77"/>
                    <a:pt x="47" y="76"/>
                  </a:cubicBezTo>
                  <a:cubicBezTo>
                    <a:pt x="47" y="77"/>
                    <a:pt x="47" y="77"/>
                    <a:pt x="47" y="77"/>
                  </a:cubicBezTo>
                  <a:cubicBezTo>
                    <a:pt x="48" y="76"/>
                    <a:pt x="47" y="76"/>
                    <a:pt x="48" y="76"/>
                  </a:cubicBezTo>
                  <a:cubicBezTo>
                    <a:pt x="47" y="76"/>
                    <a:pt x="47" y="76"/>
                    <a:pt x="47" y="74"/>
                  </a:cubicBezTo>
                  <a:cubicBezTo>
                    <a:pt x="44" y="74"/>
                    <a:pt x="47" y="74"/>
                    <a:pt x="47" y="74"/>
                  </a:cubicBezTo>
                  <a:cubicBezTo>
                    <a:pt x="47" y="74"/>
                    <a:pt x="47" y="73"/>
                    <a:pt x="44" y="74"/>
                  </a:cubicBezTo>
                  <a:cubicBezTo>
                    <a:pt x="47" y="74"/>
                    <a:pt x="47" y="74"/>
                    <a:pt x="47" y="74"/>
                  </a:cubicBezTo>
                  <a:cubicBezTo>
                    <a:pt x="44" y="74"/>
                    <a:pt x="44" y="74"/>
                    <a:pt x="44" y="74"/>
                  </a:cubicBezTo>
                  <a:cubicBezTo>
                    <a:pt x="44" y="73"/>
                    <a:pt x="47" y="73"/>
                    <a:pt x="47" y="73"/>
                  </a:cubicBezTo>
                  <a:cubicBezTo>
                    <a:pt x="44" y="73"/>
                    <a:pt x="44" y="73"/>
                    <a:pt x="44" y="74"/>
                  </a:cubicBezTo>
                  <a:cubicBezTo>
                    <a:pt x="44" y="73"/>
                    <a:pt x="44" y="73"/>
                    <a:pt x="44" y="73"/>
                  </a:cubicBezTo>
                  <a:cubicBezTo>
                    <a:pt x="44" y="73"/>
                    <a:pt x="44" y="73"/>
                    <a:pt x="44" y="73"/>
                  </a:cubicBezTo>
                  <a:cubicBezTo>
                    <a:pt x="44" y="73"/>
                    <a:pt x="44" y="73"/>
                    <a:pt x="44" y="73"/>
                  </a:cubicBezTo>
                  <a:cubicBezTo>
                    <a:pt x="44" y="72"/>
                    <a:pt x="44" y="72"/>
                    <a:pt x="44" y="72"/>
                  </a:cubicBezTo>
                  <a:cubicBezTo>
                    <a:pt x="44" y="72"/>
                    <a:pt x="43" y="72"/>
                    <a:pt x="43" y="71"/>
                  </a:cubicBezTo>
                  <a:cubicBezTo>
                    <a:pt x="43" y="71"/>
                    <a:pt x="43" y="71"/>
                    <a:pt x="43" y="71"/>
                  </a:cubicBezTo>
                  <a:cubicBezTo>
                    <a:pt x="43" y="71"/>
                    <a:pt x="43" y="71"/>
                    <a:pt x="43" y="71"/>
                  </a:cubicBezTo>
                  <a:cubicBezTo>
                    <a:pt x="43" y="71"/>
                    <a:pt x="43" y="71"/>
                    <a:pt x="43" y="71"/>
                  </a:cubicBezTo>
                  <a:cubicBezTo>
                    <a:pt x="43" y="68"/>
                    <a:pt x="43" y="68"/>
                    <a:pt x="43" y="68"/>
                  </a:cubicBezTo>
                  <a:cubicBezTo>
                    <a:pt x="42" y="68"/>
                    <a:pt x="40" y="71"/>
                    <a:pt x="40" y="68"/>
                  </a:cubicBezTo>
                  <a:cubicBezTo>
                    <a:pt x="40" y="67"/>
                    <a:pt x="42" y="67"/>
                    <a:pt x="42" y="67"/>
                  </a:cubicBezTo>
                  <a:cubicBezTo>
                    <a:pt x="42" y="65"/>
                    <a:pt x="42" y="64"/>
                    <a:pt x="40" y="64"/>
                  </a:cubicBezTo>
                  <a:cubicBezTo>
                    <a:pt x="40" y="64"/>
                    <a:pt x="40" y="64"/>
                    <a:pt x="40" y="63"/>
                  </a:cubicBezTo>
                  <a:cubicBezTo>
                    <a:pt x="39" y="61"/>
                    <a:pt x="40" y="60"/>
                    <a:pt x="38" y="60"/>
                  </a:cubicBezTo>
                  <a:cubicBezTo>
                    <a:pt x="38" y="60"/>
                    <a:pt x="38" y="60"/>
                    <a:pt x="36" y="60"/>
                  </a:cubicBezTo>
                  <a:cubicBezTo>
                    <a:pt x="38" y="60"/>
                    <a:pt x="36" y="60"/>
                    <a:pt x="38" y="60"/>
                  </a:cubicBezTo>
                  <a:cubicBezTo>
                    <a:pt x="38" y="59"/>
                    <a:pt x="38" y="59"/>
                    <a:pt x="38" y="59"/>
                  </a:cubicBezTo>
                  <a:cubicBezTo>
                    <a:pt x="38" y="59"/>
                    <a:pt x="38" y="58"/>
                    <a:pt x="36" y="58"/>
                  </a:cubicBezTo>
                  <a:cubicBezTo>
                    <a:pt x="38" y="58"/>
                    <a:pt x="38" y="58"/>
                    <a:pt x="38" y="55"/>
                  </a:cubicBezTo>
                  <a:cubicBezTo>
                    <a:pt x="36" y="58"/>
                    <a:pt x="36" y="55"/>
                    <a:pt x="36" y="55"/>
                  </a:cubicBezTo>
                  <a:cubicBezTo>
                    <a:pt x="36" y="55"/>
                    <a:pt x="36" y="55"/>
                    <a:pt x="36" y="55"/>
                  </a:cubicBezTo>
                  <a:cubicBezTo>
                    <a:pt x="36" y="55"/>
                    <a:pt x="36" y="55"/>
                    <a:pt x="36" y="55"/>
                  </a:cubicBezTo>
                  <a:cubicBezTo>
                    <a:pt x="36" y="54"/>
                    <a:pt x="36" y="54"/>
                    <a:pt x="36" y="54"/>
                  </a:cubicBezTo>
                  <a:cubicBezTo>
                    <a:pt x="35" y="54"/>
                    <a:pt x="35" y="54"/>
                    <a:pt x="35" y="54"/>
                  </a:cubicBezTo>
                  <a:cubicBezTo>
                    <a:pt x="35" y="54"/>
                    <a:pt x="36" y="52"/>
                    <a:pt x="35" y="52"/>
                  </a:cubicBezTo>
                  <a:cubicBezTo>
                    <a:pt x="34" y="52"/>
                    <a:pt x="34" y="52"/>
                    <a:pt x="34" y="52"/>
                  </a:cubicBezTo>
                  <a:cubicBezTo>
                    <a:pt x="34" y="51"/>
                    <a:pt x="35" y="51"/>
                    <a:pt x="35" y="51"/>
                  </a:cubicBezTo>
                  <a:cubicBezTo>
                    <a:pt x="34" y="51"/>
                    <a:pt x="34" y="50"/>
                    <a:pt x="31" y="50"/>
                  </a:cubicBezTo>
                  <a:cubicBezTo>
                    <a:pt x="34" y="48"/>
                    <a:pt x="31" y="46"/>
                    <a:pt x="30" y="45"/>
                  </a:cubicBezTo>
                  <a:cubicBezTo>
                    <a:pt x="30" y="45"/>
                    <a:pt x="30" y="45"/>
                    <a:pt x="30" y="45"/>
                  </a:cubicBezTo>
                  <a:cubicBezTo>
                    <a:pt x="30" y="43"/>
                    <a:pt x="30" y="43"/>
                    <a:pt x="30" y="43"/>
                  </a:cubicBezTo>
                  <a:cubicBezTo>
                    <a:pt x="30" y="45"/>
                    <a:pt x="28" y="43"/>
                    <a:pt x="28" y="45"/>
                  </a:cubicBezTo>
                  <a:cubicBezTo>
                    <a:pt x="28" y="43"/>
                    <a:pt x="28" y="43"/>
                    <a:pt x="28" y="43"/>
                  </a:cubicBezTo>
                  <a:cubicBezTo>
                    <a:pt x="30" y="41"/>
                    <a:pt x="28" y="43"/>
                    <a:pt x="30" y="43"/>
                  </a:cubicBezTo>
                  <a:cubicBezTo>
                    <a:pt x="30" y="41"/>
                    <a:pt x="28" y="41"/>
                    <a:pt x="30" y="41"/>
                  </a:cubicBezTo>
                  <a:cubicBezTo>
                    <a:pt x="28" y="41"/>
                    <a:pt x="28" y="41"/>
                    <a:pt x="28" y="41"/>
                  </a:cubicBezTo>
                  <a:cubicBezTo>
                    <a:pt x="28" y="41"/>
                    <a:pt x="28" y="41"/>
                    <a:pt x="28" y="41"/>
                  </a:cubicBezTo>
                  <a:cubicBezTo>
                    <a:pt x="27" y="41"/>
                    <a:pt x="27" y="43"/>
                    <a:pt x="26" y="43"/>
                  </a:cubicBezTo>
                  <a:cubicBezTo>
                    <a:pt x="26" y="43"/>
                    <a:pt x="26" y="43"/>
                    <a:pt x="26" y="43"/>
                  </a:cubicBezTo>
                  <a:cubicBezTo>
                    <a:pt x="25" y="43"/>
                    <a:pt x="25" y="45"/>
                    <a:pt x="25" y="45"/>
                  </a:cubicBezTo>
                  <a:cubicBezTo>
                    <a:pt x="25" y="43"/>
                    <a:pt x="26" y="41"/>
                    <a:pt x="26" y="43"/>
                  </a:cubicBezTo>
                  <a:cubicBezTo>
                    <a:pt x="26" y="41"/>
                    <a:pt x="27" y="39"/>
                    <a:pt x="27" y="39"/>
                  </a:cubicBezTo>
                  <a:cubicBezTo>
                    <a:pt x="27" y="39"/>
                    <a:pt x="27" y="39"/>
                    <a:pt x="27" y="41"/>
                  </a:cubicBezTo>
                  <a:cubicBezTo>
                    <a:pt x="26" y="41"/>
                    <a:pt x="27" y="39"/>
                    <a:pt x="26" y="39"/>
                  </a:cubicBezTo>
                  <a:cubicBezTo>
                    <a:pt x="27" y="39"/>
                    <a:pt x="27" y="38"/>
                    <a:pt x="27" y="38"/>
                  </a:cubicBezTo>
                  <a:cubicBezTo>
                    <a:pt x="27" y="38"/>
                    <a:pt x="27" y="38"/>
                    <a:pt x="26" y="38"/>
                  </a:cubicBezTo>
                  <a:cubicBezTo>
                    <a:pt x="27" y="38"/>
                    <a:pt x="27" y="37"/>
                    <a:pt x="27" y="37"/>
                  </a:cubicBezTo>
                  <a:cubicBezTo>
                    <a:pt x="28" y="37"/>
                    <a:pt x="27" y="37"/>
                    <a:pt x="27" y="35"/>
                  </a:cubicBezTo>
                  <a:cubicBezTo>
                    <a:pt x="26" y="37"/>
                    <a:pt x="26" y="38"/>
                    <a:pt x="25" y="37"/>
                  </a:cubicBezTo>
                  <a:cubicBezTo>
                    <a:pt x="26" y="37"/>
                    <a:pt x="26" y="35"/>
                    <a:pt x="27" y="35"/>
                  </a:cubicBezTo>
                  <a:cubicBezTo>
                    <a:pt x="26" y="35"/>
                    <a:pt x="26" y="35"/>
                    <a:pt x="26" y="35"/>
                  </a:cubicBezTo>
                  <a:cubicBezTo>
                    <a:pt x="25" y="35"/>
                    <a:pt x="26" y="34"/>
                    <a:pt x="25" y="35"/>
                  </a:cubicBezTo>
                  <a:cubicBezTo>
                    <a:pt x="26" y="34"/>
                    <a:pt x="26" y="34"/>
                    <a:pt x="26" y="34"/>
                  </a:cubicBezTo>
                  <a:cubicBezTo>
                    <a:pt x="25" y="34"/>
                    <a:pt x="25" y="34"/>
                    <a:pt x="25" y="34"/>
                  </a:cubicBezTo>
                  <a:cubicBezTo>
                    <a:pt x="25" y="34"/>
                    <a:pt x="25" y="33"/>
                    <a:pt x="23" y="33"/>
                  </a:cubicBezTo>
                  <a:cubicBezTo>
                    <a:pt x="23" y="33"/>
                    <a:pt x="23" y="33"/>
                    <a:pt x="25" y="33"/>
                  </a:cubicBezTo>
                  <a:cubicBezTo>
                    <a:pt x="25" y="33"/>
                    <a:pt x="25" y="33"/>
                    <a:pt x="26" y="33"/>
                  </a:cubicBezTo>
                  <a:cubicBezTo>
                    <a:pt x="25" y="33"/>
                    <a:pt x="25" y="33"/>
                    <a:pt x="25" y="32"/>
                  </a:cubicBezTo>
                  <a:cubicBezTo>
                    <a:pt x="25" y="32"/>
                    <a:pt x="25" y="32"/>
                    <a:pt x="25" y="32"/>
                  </a:cubicBezTo>
                  <a:cubicBezTo>
                    <a:pt x="25" y="32"/>
                    <a:pt x="25" y="32"/>
                    <a:pt x="25" y="32"/>
                  </a:cubicBezTo>
                  <a:cubicBezTo>
                    <a:pt x="25" y="32"/>
                    <a:pt x="25" y="32"/>
                    <a:pt x="25" y="32"/>
                  </a:cubicBezTo>
                  <a:cubicBezTo>
                    <a:pt x="25" y="30"/>
                    <a:pt x="25" y="30"/>
                    <a:pt x="25" y="30"/>
                  </a:cubicBezTo>
                  <a:cubicBezTo>
                    <a:pt x="25" y="30"/>
                    <a:pt x="23" y="32"/>
                    <a:pt x="23" y="30"/>
                  </a:cubicBezTo>
                  <a:cubicBezTo>
                    <a:pt x="23" y="32"/>
                    <a:pt x="23" y="32"/>
                    <a:pt x="23" y="32"/>
                  </a:cubicBezTo>
                  <a:cubicBezTo>
                    <a:pt x="23" y="32"/>
                    <a:pt x="22" y="32"/>
                    <a:pt x="22" y="30"/>
                  </a:cubicBezTo>
                  <a:cubicBezTo>
                    <a:pt x="23" y="28"/>
                    <a:pt x="23" y="28"/>
                    <a:pt x="23" y="28"/>
                  </a:cubicBezTo>
                  <a:cubicBezTo>
                    <a:pt x="25" y="28"/>
                    <a:pt x="23" y="28"/>
                    <a:pt x="23" y="28"/>
                  </a:cubicBezTo>
                  <a:cubicBezTo>
                    <a:pt x="23" y="30"/>
                    <a:pt x="23" y="30"/>
                    <a:pt x="23" y="30"/>
                  </a:cubicBezTo>
                  <a:cubicBezTo>
                    <a:pt x="23" y="30"/>
                    <a:pt x="22" y="30"/>
                    <a:pt x="22" y="28"/>
                  </a:cubicBezTo>
                  <a:cubicBezTo>
                    <a:pt x="22" y="28"/>
                    <a:pt x="22" y="26"/>
                    <a:pt x="23" y="28"/>
                  </a:cubicBezTo>
                  <a:cubicBezTo>
                    <a:pt x="23" y="26"/>
                    <a:pt x="22" y="26"/>
                    <a:pt x="22" y="28"/>
                  </a:cubicBezTo>
                  <a:cubicBezTo>
                    <a:pt x="22" y="26"/>
                    <a:pt x="22" y="26"/>
                    <a:pt x="23" y="26"/>
                  </a:cubicBezTo>
                  <a:cubicBezTo>
                    <a:pt x="22" y="26"/>
                    <a:pt x="21" y="26"/>
                    <a:pt x="21" y="26"/>
                  </a:cubicBezTo>
                  <a:cubicBezTo>
                    <a:pt x="18" y="26"/>
                    <a:pt x="18" y="26"/>
                    <a:pt x="18" y="26"/>
                  </a:cubicBezTo>
                  <a:cubicBezTo>
                    <a:pt x="18" y="26"/>
                    <a:pt x="18" y="26"/>
                    <a:pt x="18" y="26"/>
                  </a:cubicBezTo>
                  <a:cubicBezTo>
                    <a:pt x="18" y="28"/>
                    <a:pt x="18" y="26"/>
                    <a:pt x="17" y="28"/>
                  </a:cubicBezTo>
                  <a:cubicBezTo>
                    <a:pt x="17" y="26"/>
                    <a:pt x="17" y="26"/>
                    <a:pt x="17" y="26"/>
                  </a:cubicBezTo>
                  <a:cubicBezTo>
                    <a:pt x="18" y="26"/>
                    <a:pt x="18" y="25"/>
                    <a:pt x="21" y="24"/>
                  </a:cubicBezTo>
                  <a:cubicBezTo>
                    <a:pt x="21" y="22"/>
                    <a:pt x="17" y="25"/>
                    <a:pt x="18" y="24"/>
                  </a:cubicBezTo>
                  <a:cubicBezTo>
                    <a:pt x="18" y="22"/>
                    <a:pt x="18" y="22"/>
                    <a:pt x="18" y="22"/>
                  </a:cubicBezTo>
                  <a:cubicBezTo>
                    <a:pt x="18" y="22"/>
                    <a:pt x="21" y="22"/>
                    <a:pt x="21" y="21"/>
                  </a:cubicBezTo>
                  <a:cubicBezTo>
                    <a:pt x="18" y="22"/>
                    <a:pt x="17" y="21"/>
                    <a:pt x="17" y="22"/>
                  </a:cubicBezTo>
                  <a:cubicBezTo>
                    <a:pt x="17" y="22"/>
                    <a:pt x="18" y="22"/>
                    <a:pt x="18" y="24"/>
                  </a:cubicBezTo>
                  <a:cubicBezTo>
                    <a:pt x="17" y="24"/>
                    <a:pt x="17" y="24"/>
                    <a:pt x="15" y="24"/>
                  </a:cubicBezTo>
                  <a:cubicBezTo>
                    <a:pt x="15" y="22"/>
                    <a:pt x="15" y="22"/>
                    <a:pt x="17" y="22"/>
                  </a:cubicBezTo>
                  <a:cubicBezTo>
                    <a:pt x="17" y="21"/>
                    <a:pt x="17" y="22"/>
                    <a:pt x="17" y="22"/>
                  </a:cubicBezTo>
                  <a:cubicBezTo>
                    <a:pt x="17" y="21"/>
                    <a:pt x="15" y="21"/>
                    <a:pt x="17" y="21"/>
                  </a:cubicBezTo>
                  <a:cubicBezTo>
                    <a:pt x="18" y="21"/>
                    <a:pt x="18" y="21"/>
                    <a:pt x="18" y="21"/>
                  </a:cubicBezTo>
                  <a:cubicBezTo>
                    <a:pt x="18" y="20"/>
                    <a:pt x="18" y="20"/>
                    <a:pt x="18" y="20"/>
                  </a:cubicBezTo>
                  <a:cubicBezTo>
                    <a:pt x="18" y="20"/>
                    <a:pt x="18" y="20"/>
                    <a:pt x="18" y="20"/>
                  </a:cubicBezTo>
                  <a:cubicBezTo>
                    <a:pt x="17" y="20"/>
                    <a:pt x="18" y="20"/>
                    <a:pt x="18" y="19"/>
                  </a:cubicBezTo>
                  <a:cubicBezTo>
                    <a:pt x="17" y="19"/>
                    <a:pt x="17" y="19"/>
                    <a:pt x="17" y="19"/>
                  </a:cubicBezTo>
                  <a:cubicBezTo>
                    <a:pt x="17" y="20"/>
                    <a:pt x="18" y="20"/>
                    <a:pt x="17" y="21"/>
                  </a:cubicBezTo>
                  <a:cubicBezTo>
                    <a:pt x="17" y="20"/>
                    <a:pt x="17" y="20"/>
                    <a:pt x="15" y="19"/>
                  </a:cubicBezTo>
                  <a:cubicBezTo>
                    <a:pt x="15" y="20"/>
                    <a:pt x="15" y="20"/>
                    <a:pt x="15" y="20"/>
                  </a:cubicBezTo>
                  <a:cubicBezTo>
                    <a:pt x="15" y="20"/>
                    <a:pt x="14" y="20"/>
                    <a:pt x="14" y="19"/>
                  </a:cubicBezTo>
                  <a:cubicBezTo>
                    <a:pt x="15" y="19"/>
                    <a:pt x="15" y="19"/>
                    <a:pt x="15" y="19"/>
                  </a:cubicBezTo>
                  <a:cubicBezTo>
                    <a:pt x="15" y="17"/>
                    <a:pt x="15" y="17"/>
                    <a:pt x="15" y="15"/>
                  </a:cubicBezTo>
                  <a:cubicBezTo>
                    <a:pt x="14" y="17"/>
                    <a:pt x="14" y="15"/>
                    <a:pt x="14" y="15"/>
                  </a:cubicBezTo>
                  <a:cubicBezTo>
                    <a:pt x="14" y="15"/>
                    <a:pt x="15" y="17"/>
                    <a:pt x="14" y="19"/>
                  </a:cubicBezTo>
                  <a:cubicBezTo>
                    <a:pt x="13" y="19"/>
                    <a:pt x="15" y="19"/>
                    <a:pt x="14" y="20"/>
                  </a:cubicBezTo>
                  <a:cubicBezTo>
                    <a:pt x="14" y="20"/>
                    <a:pt x="13" y="20"/>
                    <a:pt x="11" y="20"/>
                  </a:cubicBezTo>
                  <a:cubicBezTo>
                    <a:pt x="11" y="20"/>
                    <a:pt x="11" y="20"/>
                    <a:pt x="11" y="20"/>
                  </a:cubicBezTo>
                  <a:cubicBezTo>
                    <a:pt x="13" y="19"/>
                    <a:pt x="13" y="20"/>
                    <a:pt x="13" y="19"/>
                  </a:cubicBezTo>
                  <a:cubicBezTo>
                    <a:pt x="13" y="19"/>
                    <a:pt x="13" y="17"/>
                    <a:pt x="13" y="15"/>
                  </a:cubicBezTo>
                  <a:cubicBezTo>
                    <a:pt x="13" y="15"/>
                    <a:pt x="11" y="17"/>
                    <a:pt x="13" y="17"/>
                  </a:cubicBezTo>
                  <a:cubicBezTo>
                    <a:pt x="11" y="15"/>
                    <a:pt x="11" y="15"/>
                    <a:pt x="10" y="13"/>
                  </a:cubicBezTo>
                  <a:cubicBezTo>
                    <a:pt x="11" y="13"/>
                    <a:pt x="10" y="12"/>
                    <a:pt x="11" y="12"/>
                  </a:cubicBezTo>
                  <a:cubicBezTo>
                    <a:pt x="13" y="12"/>
                    <a:pt x="13" y="12"/>
                    <a:pt x="13" y="12"/>
                  </a:cubicBezTo>
                  <a:cubicBezTo>
                    <a:pt x="13" y="12"/>
                    <a:pt x="13" y="12"/>
                    <a:pt x="13" y="12"/>
                  </a:cubicBezTo>
                  <a:cubicBezTo>
                    <a:pt x="13" y="12"/>
                    <a:pt x="11" y="12"/>
                    <a:pt x="11" y="11"/>
                  </a:cubicBezTo>
                  <a:cubicBezTo>
                    <a:pt x="11" y="12"/>
                    <a:pt x="10" y="12"/>
                    <a:pt x="10" y="13"/>
                  </a:cubicBezTo>
                  <a:cubicBezTo>
                    <a:pt x="10" y="12"/>
                    <a:pt x="9" y="13"/>
                    <a:pt x="9" y="12"/>
                  </a:cubicBezTo>
                  <a:cubicBezTo>
                    <a:pt x="9" y="12"/>
                    <a:pt x="9" y="11"/>
                    <a:pt x="9" y="9"/>
                  </a:cubicBezTo>
                  <a:cubicBezTo>
                    <a:pt x="8" y="9"/>
                    <a:pt x="8" y="8"/>
                    <a:pt x="8" y="7"/>
                  </a:cubicBezTo>
                  <a:cubicBezTo>
                    <a:pt x="5" y="7"/>
                    <a:pt x="5" y="8"/>
                    <a:pt x="4" y="7"/>
                  </a:cubicBezTo>
                  <a:cubicBezTo>
                    <a:pt x="5" y="7"/>
                    <a:pt x="5" y="7"/>
                    <a:pt x="5" y="7"/>
                  </a:cubicBezTo>
                  <a:cubicBezTo>
                    <a:pt x="5" y="7"/>
                    <a:pt x="5" y="7"/>
                    <a:pt x="5" y="7"/>
                  </a:cubicBezTo>
                  <a:cubicBezTo>
                    <a:pt x="4" y="6"/>
                    <a:pt x="4" y="6"/>
                    <a:pt x="4" y="6"/>
                  </a:cubicBezTo>
                  <a:cubicBezTo>
                    <a:pt x="4" y="6"/>
                    <a:pt x="4" y="6"/>
                    <a:pt x="4" y="6"/>
                  </a:cubicBezTo>
                  <a:cubicBezTo>
                    <a:pt x="4" y="6"/>
                    <a:pt x="4" y="6"/>
                    <a:pt x="4" y="6"/>
                  </a:cubicBezTo>
                  <a:cubicBezTo>
                    <a:pt x="2" y="6"/>
                    <a:pt x="2" y="6"/>
                    <a:pt x="2" y="6"/>
                  </a:cubicBezTo>
                  <a:cubicBezTo>
                    <a:pt x="1" y="6"/>
                    <a:pt x="2" y="4"/>
                    <a:pt x="2" y="4"/>
                  </a:cubicBezTo>
                  <a:cubicBezTo>
                    <a:pt x="2" y="4"/>
                    <a:pt x="2" y="4"/>
                    <a:pt x="2" y="4"/>
                  </a:cubicBezTo>
                  <a:cubicBezTo>
                    <a:pt x="2" y="2"/>
                    <a:pt x="2" y="2"/>
                    <a:pt x="1" y="0"/>
                  </a:cubicBezTo>
                  <a:cubicBezTo>
                    <a:pt x="1" y="0"/>
                    <a:pt x="1" y="0"/>
                    <a:pt x="1" y="0"/>
                  </a:cubicBezTo>
                  <a:cubicBezTo>
                    <a:pt x="1" y="0"/>
                    <a:pt x="1" y="0"/>
                    <a:pt x="1" y="0"/>
                  </a:cubicBezTo>
                  <a:cubicBezTo>
                    <a:pt x="0" y="0"/>
                    <a:pt x="0" y="0"/>
                    <a:pt x="0" y="0"/>
                  </a:cubicBezTo>
                  <a:cubicBezTo>
                    <a:pt x="0" y="2"/>
                    <a:pt x="0" y="2"/>
                    <a:pt x="0" y="2"/>
                  </a:cubicBezTo>
                  <a:cubicBezTo>
                    <a:pt x="0" y="2"/>
                    <a:pt x="0" y="2"/>
                    <a:pt x="1" y="2"/>
                  </a:cubicBezTo>
                  <a:cubicBezTo>
                    <a:pt x="1" y="2"/>
                    <a:pt x="1" y="2"/>
                    <a:pt x="1" y="4"/>
                  </a:cubicBezTo>
                  <a:cubicBezTo>
                    <a:pt x="1" y="2"/>
                    <a:pt x="1" y="2"/>
                    <a:pt x="1" y="2"/>
                  </a:cubicBezTo>
                  <a:cubicBezTo>
                    <a:pt x="0" y="2"/>
                    <a:pt x="1" y="4"/>
                    <a:pt x="0" y="4"/>
                  </a:cubicBezTo>
                  <a:cubicBezTo>
                    <a:pt x="0" y="4"/>
                    <a:pt x="0" y="4"/>
                    <a:pt x="0" y="4"/>
                  </a:cubicBezTo>
                  <a:cubicBezTo>
                    <a:pt x="0" y="4"/>
                    <a:pt x="0" y="4"/>
                    <a:pt x="0" y="6"/>
                  </a:cubicBezTo>
                  <a:cubicBezTo>
                    <a:pt x="0" y="4"/>
                    <a:pt x="1" y="6"/>
                    <a:pt x="1" y="4"/>
                  </a:cubicBezTo>
                  <a:cubicBezTo>
                    <a:pt x="0" y="6"/>
                    <a:pt x="0" y="6"/>
                    <a:pt x="1" y="7"/>
                  </a:cubicBezTo>
                  <a:cubicBezTo>
                    <a:pt x="1" y="8"/>
                    <a:pt x="1" y="8"/>
                    <a:pt x="1" y="8"/>
                  </a:cubicBezTo>
                  <a:cubicBezTo>
                    <a:pt x="2" y="8"/>
                    <a:pt x="2" y="7"/>
                    <a:pt x="2" y="7"/>
                  </a:cubicBezTo>
                  <a:cubicBezTo>
                    <a:pt x="2" y="7"/>
                    <a:pt x="2" y="7"/>
                    <a:pt x="4" y="7"/>
                  </a:cubicBezTo>
                  <a:cubicBezTo>
                    <a:pt x="2" y="8"/>
                    <a:pt x="2" y="8"/>
                    <a:pt x="2" y="9"/>
                  </a:cubicBezTo>
                  <a:cubicBezTo>
                    <a:pt x="2" y="9"/>
                    <a:pt x="2" y="9"/>
                    <a:pt x="2" y="9"/>
                  </a:cubicBezTo>
                  <a:cubicBezTo>
                    <a:pt x="2" y="9"/>
                    <a:pt x="2" y="9"/>
                    <a:pt x="2" y="11"/>
                  </a:cubicBezTo>
                  <a:cubicBezTo>
                    <a:pt x="4" y="12"/>
                    <a:pt x="4" y="13"/>
                    <a:pt x="5" y="13"/>
                  </a:cubicBezTo>
                  <a:cubicBezTo>
                    <a:pt x="5" y="13"/>
                    <a:pt x="5" y="13"/>
                    <a:pt x="5" y="13"/>
                  </a:cubicBezTo>
                  <a:cubicBezTo>
                    <a:pt x="4" y="15"/>
                    <a:pt x="5" y="15"/>
                    <a:pt x="5" y="17"/>
                  </a:cubicBezTo>
                  <a:cubicBezTo>
                    <a:pt x="8" y="19"/>
                    <a:pt x="8" y="20"/>
                    <a:pt x="9" y="20"/>
                  </a:cubicBezTo>
                  <a:cubicBezTo>
                    <a:pt x="9" y="22"/>
                    <a:pt x="10" y="24"/>
                    <a:pt x="11" y="26"/>
                  </a:cubicBezTo>
                  <a:cubicBezTo>
                    <a:pt x="11" y="25"/>
                    <a:pt x="11" y="25"/>
                    <a:pt x="11" y="25"/>
                  </a:cubicBezTo>
                  <a:cubicBezTo>
                    <a:pt x="11" y="26"/>
                    <a:pt x="13" y="25"/>
                    <a:pt x="13" y="26"/>
                  </a:cubicBezTo>
                  <a:cubicBezTo>
                    <a:pt x="11" y="26"/>
                    <a:pt x="11" y="26"/>
                    <a:pt x="11" y="28"/>
                  </a:cubicBezTo>
                  <a:cubicBezTo>
                    <a:pt x="13" y="28"/>
                    <a:pt x="13" y="30"/>
                    <a:pt x="13" y="32"/>
                  </a:cubicBezTo>
                  <a:cubicBezTo>
                    <a:pt x="13" y="32"/>
                    <a:pt x="13" y="32"/>
                    <a:pt x="13" y="32"/>
                  </a:cubicBezTo>
                  <a:cubicBezTo>
                    <a:pt x="13" y="33"/>
                    <a:pt x="14" y="33"/>
                    <a:pt x="15" y="34"/>
                  </a:cubicBezTo>
                  <a:cubicBezTo>
                    <a:pt x="15" y="34"/>
                    <a:pt x="15" y="34"/>
                    <a:pt x="15" y="34"/>
                  </a:cubicBezTo>
                  <a:cubicBezTo>
                    <a:pt x="15" y="35"/>
                    <a:pt x="15" y="35"/>
                    <a:pt x="15" y="37"/>
                  </a:cubicBezTo>
                  <a:cubicBezTo>
                    <a:pt x="15" y="38"/>
                    <a:pt x="17" y="38"/>
                    <a:pt x="17" y="39"/>
                  </a:cubicBezTo>
                  <a:cubicBezTo>
                    <a:pt x="17" y="43"/>
                    <a:pt x="21" y="45"/>
                    <a:pt x="21" y="47"/>
                  </a:cubicBezTo>
                  <a:cubicBezTo>
                    <a:pt x="22" y="47"/>
                    <a:pt x="22" y="47"/>
                    <a:pt x="22" y="47"/>
                  </a:cubicBezTo>
                  <a:cubicBezTo>
                    <a:pt x="22" y="50"/>
                    <a:pt x="25" y="52"/>
                    <a:pt x="25" y="55"/>
                  </a:cubicBezTo>
                  <a:cubicBezTo>
                    <a:pt x="26" y="54"/>
                    <a:pt x="26" y="54"/>
                    <a:pt x="26" y="54"/>
                  </a:cubicBezTo>
                  <a:cubicBezTo>
                    <a:pt x="26" y="54"/>
                    <a:pt x="26" y="55"/>
                    <a:pt x="26" y="58"/>
                  </a:cubicBezTo>
                  <a:cubicBezTo>
                    <a:pt x="26" y="58"/>
                    <a:pt x="26" y="59"/>
                    <a:pt x="27" y="59"/>
                  </a:cubicBezTo>
                  <a:cubicBezTo>
                    <a:pt x="27" y="60"/>
                    <a:pt x="27" y="60"/>
                    <a:pt x="27" y="60"/>
                  </a:cubicBezTo>
                  <a:cubicBezTo>
                    <a:pt x="28" y="61"/>
                    <a:pt x="28" y="61"/>
                    <a:pt x="28" y="63"/>
                  </a:cubicBezTo>
                  <a:cubicBezTo>
                    <a:pt x="28" y="63"/>
                    <a:pt x="28" y="63"/>
                    <a:pt x="28" y="63"/>
                  </a:cubicBezTo>
                  <a:cubicBezTo>
                    <a:pt x="28" y="63"/>
                    <a:pt x="28" y="63"/>
                    <a:pt x="30" y="63"/>
                  </a:cubicBezTo>
                  <a:cubicBezTo>
                    <a:pt x="30" y="63"/>
                    <a:pt x="30" y="64"/>
                    <a:pt x="28" y="64"/>
                  </a:cubicBezTo>
                  <a:cubicBezTo>
                    <a:pt x="30" y="65"/>
                    <a:pt x="30" y="68"/>
                    <a:pt x="31" y="68"/>
                  </a:cubicBezTo>
                  <a:cubicBezTo>
                    <a:pt x="31" y="68"/>
                    <a:pt x="31" y="68"/>
                    <a:pt x="31" y="71"/>
                  </a:cubicBezTo>
                  <a:cubicBezTo>
                    <a:pt x="31" y="71"/>
                    <a:pt x="34" y="72"/>
                    <a:pt x="34" y="73"/>
                  </a:cubicBezTo>
                  <a:cubicBezTo>
                    <a:pt x="35" y="73"/>
                    <a:pt x="35" y="72"/>
                    <a:pt x="35" y="73"/>
                  </a:cubicBezTo>
                  <a:cubicBezTo>
                    <a:pt x="35" y="73"/>
                    <a:pt x="35" y="73"/>
                    <a:pt x="35" y="73"/>
                  </a:cubicBezTo>
                  <a:cubicBezTo>
                    <a:pt x="35" y="76"/>
                    <a:pt x="38" y="77"/>
                    <a:pt x="38" y="78"/>
                  </a:cubicBezTo>
                  <a:cubicBezTo>
                    <a:pt x="39" y="84"/>
                    <a:pt x="40" y="86"/>
                    <a:pt x="42" y="89"/>
                  </a:cubicBezTo>
                  <a:cubicBezTo>
                    <a:pt x="43" y="89"/>
                    <a:pt x="43" y="89"/>
                    <a:pt x="43" y="89"/>
                  </a:cubicBezTo>
                  <a:cubicBezTo>
                    <a:pt x="42" y="90"/>
                    <a:pt x="44" y="90"/>
                    <a:pt x="43" y="91"/>
                  </a:cubicBezTo>
                  <a:cubicBezTo>
                    <a:pt x="44" y="91"/>
                    <a:pt x="44" y="93"/>
                    <a:pt x="44" y="91"/>
                  </a:cubicBezTo>
                  <a:cubicBezTo>
                    <a:pt x="44" y="93"/>
                    <a:pt x="48" y="94"/>
                    <a:pt x="47" y="97"/>
                  </a:cubicBezTo>
                  <a:cubicBezTo>
                    <a:pt x="47" y="97"/>
                    <a:pt x="47" y="97"/>
                    <a:pt x="47" y="94"/>
                  </a:cubicBezTo>
                  <a:cubicBezTo>
                    <a:pt x="48" y="97"/>
                    <a:pt x="48" y="98"/>
                    <a:pt x="49" y="99"/>
                  </a:cubicBezTo>
                  <a:cubicBezTo>
                    <a:pt x="49" y="98"/>
                    <a:pt x="49" y="98"/>
                    <a:pt x="49" y="98"/>
                  </a:cubicBezTo>
                  <a:cubicBezTo>
                    <a:pt x="51" y="98"/>
                    <a:pt x="49" y="100"/>
                    <a:pt x="51" y="99"/>
                  </a:cubicBezTo>
                  <a:cubicBezTo>
                    <a:pt x="51" y="99"/>
                    <a:pt x="49" y="100"/>
                    <a:pt x="49" y="99"/>
                  </a:cubicBezTo>
                  <a:cubicBezTo>
                    <a:pt x="52" y="102"/>
                    <a:pt x="52" y="104"/>
                    <a:pt x="53" y="110"/>
                  </a:cubicBezTo>
                  <a:cubicBezTo>
                    <a:pt x="56" y="111"/>
                    <a:pt x="56" y="107"/>
                    <a:pt x="56" y="110"/>
                  </a:cubicBezTo>
                  <a:cubicBezTo>
                    <a:pt x="56" y="110"/>
                    <a:pt x="55" y="110"/>
                    <a:pt x="56" y="110"/>
                  </a:cubicBezTo>
                  <a:cubicBezTo>
                    <a:pt x="56" y="111"/>
                    <a:pt x="57" y="110"/>
                    <a:pt x="57" y="111"/>
                  </a:cubicBezTo>
                  <a:cubicBezTo>
                    <a:pt x="56" y="111"/>
                    <a:pt x="57" y="111"/>
                    <a:pt x="56" y="112"/>
                  </a:cubicBezTo>
                  <a:cubicBezTo>
                    <a:pt x="57" y="112"/>
                    <a:pt x="60" y="112"/>
                    <a:pt x="60" y="113"/>
                  </a:cubicBezTo>
                  <a:cubicBezTo>
                    <a:pt x="60" y="113"/>
                    <a:pt x="60" y="113"/>
                    <a:pt x="60" y="113"/>
                  </a:cubicBezTo>
                  <a:cubicBezTo>
                    <a:pt x="57" y="115"/>
                    <a:pt x="60" y="116"/>
                    <a:pt x="60" y="117"/>
                  </a:cubicBezTo>
                  <a:cubicBezTo>
                    <a:pt x="63" y="124"/>
                    <a:pt x="65" y="130"/>
                    <a:pt x="68" y="137"/>
                  </a:cubicBezTo>
                  <a:cubicBezTo>
                    <a:pt x="73" y="142"/>
                    <a:pt x="74" y="150"/>
                    <a:pt x="78" y="155"/>
                  </a:cubicBezTo>
                  <a:cubicBezTo>
                    <a:pt x="81" y="155"/>
                    <a:pt x="81" y="155"/>
                    <a:pt x="81" y="158"/>
                  </a:cubicBezTo>
                  <a:cubicBezTo>
                    <a:pt x="81" y="156"/>
                    <a:pt x="81" y="156"/>
                    <a:pt x="81" y="156"/>
                  </a:cubicBezTo>
                  <a:cubicBezTo>
                    <a:pt x="81" y="158"/>
                    <a:pt x="82" y="158"/>
                    <a:pt x="81" y="159"/>
                  </a:cubicBezTo>
                  <a:cubicBezTo>
                    <a:pt x="82" y="160"/>
                    <a:pt x="83" y="164"/>
                    <a:pt x="86" y="165"/>
                  </a:cubicBezTo>
                  <a:cubicBezTo>
                    <a:pt x="86" y="165"/>
                    <a:pt x="86" y="165"/>
                    <a:pt x="86" y="165"/>
                  </a:cubicBezTo>
                  <a:cubicBezTo>
                    <a:pt x="86" y="167"/>
                    <a:pt x="86" y="167"/>
                    <a:pt x="86" y="167"/>
                  </a:cubicBezTo>
                  <a:cubicBezTo>
                    <a:pt x="86" y="165"/>
                    <a:pt x="86" y="165"/>
                    <a:pt x="86" y="165"/>
                  </a:cubicBezTo>
                  <a:cubicBezTo>
                    <a:pt x="86" y="167"/>
                    <a:pt x="86" y="167"/>
                    <a:pt x="86" y="167"/>
                  </a:cubicBezTo>
                  <a:cubicBezTo>
                    <a:pt x="87" y="172"/>
                    <a:pt x="93" y="178"/>
                    <a:pt x="95" y="184"/>
                  </a:cubicBezTo>
                  <a:cubicBezTo>
                    <a:pt x="97" y="185"/>
                    <a:pt x="97" y="186"/>
                    <a:pt x="99" y="188"/>
                  </a:cubicBezTo>
                  <a:cubicBezTo>
                    <a:pt x="102" y="193"/>
                    <a:pt x="106" y="195"/>
                    <a:pt x="107" y="201"/>
                  </a:cubicBezTo>
                  <a:cubicBezTo>
                    <a:pt x="107" y="201"/>
                    <a:pt x="108" y="198"/>
                    <a:pt x="108" y="19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 name="Google Shape;378;p199"/>
            <p:cNvSpPr/>
            <p:nvPr/>
          </p:nvSpPr>
          <p:spPr>
            <a:xfrm>
              <a:off x="4227" y="1606"/>
              <a:ext cx="59" cy="2471"/>
            </a:xfrm>
            <a:custGeom>
              <a:avLst/>
              <a:gdLst/>
              <a:ahLst/>
              <a:cxnLst/>
              <a:rect l="l" t="t" r="r" b="b"/>
              <a:pathLst>
                <a:path w="25" h="1046" extrusionOk="0">
                  <a:moveTo>
                    <a:pt x="23" y="0"/>
                  </a:moveTo>
                  <a:cubicBezTo>
                    <a:pt x="17" y="518"/>
                    <a:pt x="17" y="518"/>
                    <a:pt x="17" y="518"/>
                  </a:cubicBezTo>
                  <a:cubicBezTo>
                    <a:pt x="25" y="1046"/>
                    <a:pt x="25" y="1046"/>
                    <a:pt x="25" y="1046"/>
                  </a:cubicBezTo>
                  <a:cubicBezTo>
                    <a:pt x="4" y="1046"/>
                    <a:pt x="4" y="1046"/>
                    <a:pt x="4" y="1046"/>
                  </a:cubicBezTo>
                  <a:cubicBezTo>
                    <a:pt x="11" y="758"/>
                    <a:pt x="11" y="758"/>
                    <a:pt x="11" y="758"/>
                  </a:cubicBezTo>
                  <a:cubicBezTo>
                    <a:pt x="0" y="239"/>
                    <a:pt x="0" y="239"/>
                    <a:pt x="0" y="239"/>
                  </a:cubicBezTo>
                  <a:cubicBezTo>
                    <a:pt x="8" y="0"/>
                    <a:pt x="8" y="0"/>
                    <a:pt x="8" y="0"/>
                  </a:cubicBezTo>
                  <a:cubicBezTo>
                    <a:pt x="23" y="0"/>
                    <a:pt x="23" y="0"/>
                    <a:pt x="23" y="0"/>
                  </a:cubicBezTo>
                  <a:cubicBezTo>
                    <a:pt x="23" y="0"/>
                    <a:pt x="23" y="0"/>
                    <a:pt x="23" y="0"/>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79" name="Google Shape;379;p199"/>
          <p:cNvGrpSpPr/>
          <p:nvPr/>
        </p:nvGrpSpPr>
        <p:grpSpPr>
          <a:xfrm>
            <a:off x="10895012" y="1248597"/>
            <a:ext cx="1254796" cy="3346122"/>
            <a:chOff x="3124" y="236"/>
            <a:chExt cx="1443" cy="3848"/>
          </a:xfrm>
        </p:grpSpPr>
        <p:sp>
          <p:nvSpPr>
            <p:cNvPr id="380" name="Google Shape;380;p199"/>
            <p:cNvSpPr/>
            <p:nvPr/>
          </p:nvSpPr>
          <p:spPr>
            <a:xfrm>
              <a:off x="3858" y="1801"/>
              <a:ext cx="29" cy="1347"/>
            </a:xfrm>
            <a:custGeom>
              <a:avLst/>
              <a:gdLst/>
              <a:ahLst/>
              <a:cxnLst/>
              <a:rect l="l" t="t" r="r" b="b"/>
              <a:pathLst>
                <a:path w="29" h="1347" extrusionOk="0">
                  <a:moveTo>
                    <a:pt x="3" y="0"/>
                  </a:moveTo>
                  <a:lnTo>
                    <a:pt x="0" y="1347"/>
                  </a:lnTo>
                  <a:lnTo>
                    <a:pt x="24" y="1347"/>
                  </a:lnTo>
                  <a:lnTo>
                    <a:pt x="29" y="0"/>
                  </a:lnTo>
                  <a:lnTo>
                    <a:pt x="3" y="0"/>
                  </a:lnTo>
                  <a:lnTo>
                    <a:pt x="3" y="0"/>
                  </a:lnTo>
                  <a:lnTo>
                    <a:pt x="3" y="0"/>
                  </a:lnTo>
                  <a:lnTo>
                    <a:pt x="3" y="0"/>
                  </a:lnTo>
                  <a:lnTo>
                    <a:pt x="3" y="0"/>
                  </a:ln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 name="Google Shape;381;p199"/>
            <p:cNvSpPr/>
            <p:nvPr/>
          </p:nvSpPr>
          <p:spPr>
            <a:xfrm>
              <a:off x="3679" y="2551"/>
              <a:ext cx="161" cy="248"/>
            </a:xfrm>
            <a:custGeom>
              <a:avLst/>
              <a:gdLst/>
              <a:ahLst/>
              <a:cxnLst/>
              <a:rect l="l" t="t" r="r" b="b"/>
              <a:pathLst>
                <a:path w="68" h="105" extrusionOk="0">
                  <a:moveTo>
                    <a:pt x="65" y="105"/>
                  </a:moveTo>
                  <a:cubicBezTo>
                    <a:pt x="65" y="105"/>
                    <a:pt x="0" y="71"/>
                    <a:pt x="5" y="0"/>
                  </a:cubicBezTo>
                  <a:cubicBezTo>
                    <a:pt x="68" y="30"/>
                    <a:pt x="65" y="105"/>
                    <a:pt x="65" y="105"/>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2" name="Google Shape;382;p199"/>
            <p:cNvSpPr/>
            <p:nvPr/>
          </p:nvSpPr>
          <p:spPr>
            <a:xfrm>
              <a:off x="3889" y="2341"/>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3" name="Google Shape;383;p199"/>
            <p:cNvSpPr/>
            <p:nvPr/>
          </p:nvSpPr>
          <p:spPr>
            <a:xfrm>
              <a:off x="3679" y="2844"/>
              <a:ext cx="161" cy="253"/>
            </a:xfrm>
            <a:custGeom>
              <a:avLst/>
              <a:gdLst/>
              <a:ahLst/>
              <a:cxnLst/>
              <a:rect l="l" t="t" r="r" b="b"/>
              <a:pathLst>
                <a:path w="68" h="107" extrusionOk="0">
                  <a:moveTo>
                    <a:pt x="65" y="107"/>
                  </a:moveTo>
                  <a:cubicBezTo>
                    <a:pt x="65" y="107"/>
                    <a:pt x="0" y="71"/>
                    <a:pt x="5" y="0"/>
                  </a:cubicBezTo>
                  <a:cubicBezTo>
                    <a:pt x="68" y="31"/>
                    <a:pt x="65" y="107"/>
                    <a:pt x="65"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4" name="Google Shape;384;p199"/>
            <p:cNvSpPr/>
            <p:nvPr/>
          </p:nvSpPr>
          <p:spPr>
            <a:xfrm>
              <a:off x="4021" y="1301"/>
              <a:ext cx="161" cy="250"/>
            </a:xfrm>
            <a:custGeom>
              <a:avLst/>
              <a:gdLst/>
              <a:ahLst/>
              <a:cxnLst/>
              <a:rect l="l" t="t" r="r" b="b"/>
              <a:pathLst>
                <a:path w="68" h="106" extrusionOk="0">
                  <a:moveTo>
                    <a:pt x="4" y="106"/>
                  </a:moveTo>
                  <a:cubicBezTo>
                    <a:pt x="4" y="106"/>
                    <a:pt x="68" y="70"/>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5" name="Google Shape;385;p199"/>
            <p:cNvSpPr/>
            <p:nvPr/>
          </p:nvSpPr>
          <p:spPr>
            <a:xfrm>
              <a:off x="3889" y="2967"/>
              <a:ext cx="161" cy="252"/>
            </a:xfrm>
            <a:custGeom>
              <a:avLst/>
              <a:gdLst/>
              <a:ahLst/>
              <a:cxnLst/>
              <a:rect l="l" t="t" r="r" b="b"/>
              <a:pathLst>
                <a:path w="68" h="107" extrusionOk="0">
                  <a:moveTo>
                    <a:pt x="4" y="107"/>
                  </a:moveTo>
                  <a:cubicBezTo>
                    <a:pt x="4" y="107"/>
                    <a:pt x="68" y="71"/>
                    <a:pt x="64" y="0"/>
                  </a:cubicBezTo>
                  <a:cubicBezTo>
                    <a:pt x="0" y="31"/>
                    <a:pt x="4" y="107"/>
                    <a:pt x="4"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6" name="Google Shape;386;p199"/>
            <p:cNvSpPr/>
            <p:nvPr/>
          </p:nvSpPr>
          <p:spPr>
            <a:xfrm>
              <a:off x="3679" y="2220"/>
              <a:ext cx="161" cy="253"/>
            </a:xfrm>
            <a:custGeom>
              <a:avLst/>
              <a:gdLst/>
              <a:ahLst/>
              <a:cxnLst/>
              <a:rect l="l" t="t" r="r" b="b"/>
              <a:pathLst>
                <a:path w="68" h="107" extrusionOk="0">
                  <a:moveTo>
                    <a:pt x="65" y="107"/>
                  </a:moveTo>
                  <a:cubicBezTo>
                    <a:pt x="65" y="107"/>
                    <a:pt x="0" y="72"/>
                    <a:pt x="5" y="0"/>
                  </a:cubicBezTo>
                  <a:cubicBezTo>
                    <a:pt x="68" y="32"/>
                    <a:pt x="65" y="107"/>
                    <a:pt x="65"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7" name="Google Shape;387;p199"/>
            <p:cNvSpPr/>
            <p:nvPr/>
          </p:nvSpPr>
          <p:spPr>
            <a:xfrm>
              <a:off x="3889" y="2012"/>
              <a:ext cx="161" cy="251"/>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8" name="Google Shape;388;p199"/>
            <p:cNvSpPr/>
            <p:nvPr/>
          </p:nvSpPr>
          <p:spPr>
            <a:xfrm>
              <a:off x="3679" y="1904"/>
              <a:ext cx="161" cy="250"/>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9" name="Google Shape;389;p199"/>
            <p:cNvSpPr/>
            <p:nvPr/>
          </p:nvSpPr>
          <p:spPr>
            <a:xfrm>
              <a:off x="3679" y="1608"/>
              <a:ext cx="161" cy="251"/>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0" name="Google Shape;390;p199"/>
            <p:cNvSpPr/>
            <p:nvPr/>
          </p:nvSpPr>
          <p:spPr>
            <a:xfrm>
              <a:off x="3889" y="1696"/>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1" name="Google Shape;391;p199"/>
            <p:cNvSpPr/>
            <p:nvPr/>
          </p:nvSpPr>
          <p:spPr>
            <a:xfrm>
              <a:off x="3360" y="486"/>
              <a:ext cx="21" cy="1049"/>
            </a:xfrm>
            <a:custGeom>
              <a:avLst/>
              <a:gdLst/>
              <a:ahLst/>
              <a:cxnLst/>
              <a:rect l="l" t="t" r="r" b="b"/>
              <a:pathLst>
                <a:path w="21" h="1049" extrusionOk="0">
                  <a:moveTo>
                    <a:pt x="2" y="0"/>
                  </a:moveTo>
                  <a:lnTo>
                    <a:pt x="0" y="1049"/>
                  </a:lnTo>
                  <a:lnTo>
                    <a:pt x="19" y="1049"/>
                  </a:lnTo>
                  <a:lnTo>
                    <a:pt x="21" y="0"/>
                  </a:lnTo>
                  <a:lnTo>
                    <a:pt x="2" y="0"/>
                  </a:lnTo>
                  <a:lnTo>
                    <a:pt x="2" y="0"/>
                  </a:lnTo>
                  <a:lnTo>
                    <a:pt x="2" y="0"/>
                  </a:lnTo>
                  <a:lnTo>
                    <a:pt x="2" y="0"/>
                  </a:lnTo>
                  <a:lnTo>
                    <a:pt x="2" y="0"/>
                  </a:ln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2" name="Google Shape;392;p199"/>
            <p:cNvSpPr/>
            <p:nvPr/>
          </p:nvSpPr>
          <p:spPr>
            <a:xfrm>
              <a:off x="3220" y="1048"/>
              <a:ext cx="126" cy="194"/>
            </a:xfrm>
            <a:custGeom>
              <a:avLst/>
              <a:gdLst/>
              <a:ahLst/>
              <a:cxnLst/>
              <a:rect l="l" t="t" r="r" b="b"/>
              <a:pathLst>
                <a:path w="53" h="82" extrusionOk="0">
                  <a:moveTo>
                    <a:pt x="51" y="82"/>
                  </a:moveTo>
                  <a:cubicBezTo>
                    <a:pt x="51" y="82"/>
                    <a:pt x="0" y="55"/>
                    <a:pt x="4" y="0"/>
                  </a:cubicBezTo>
                  <a:cubicBezTo>
                    <a:pt x="53" y="24"/>
                    <a:pt x="51" y="82"/>
                    <a:pt x="51"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3" name="Google Shape;393;p199"/>
            <p:cNvSpPr/>
            <p:nvPr/>
          </p:nvSpPr>
          <p:spPr>
            <a:xfrm>
              <a:off x="3386" y="885"/>
              <a:ext cx="123" cy="196"/>
            </a:xfrm>
            <a:custGeom>
              <a:avLst/>
              <a:gdLst/>
              <a:ahLst/>
              <a:cxnLst/>
              <a:rect l="l" t="t" r="r" b="b"/>
              <a:pathLst>
                <a:path w="52" h="83" extrusionOk="0">
                  <a:moveTo>
                    <a:pt x="3" y="83"/>
                  </a:moveTo>
                  <a:cubicBezTo>
                    <a:pt x="3" y="83"/>
                    <a:pt x="52" y="55"/>
                    <a:pt x="49" y="0"/>
                  </a:cubicBezTo>
                  <a:cubicBezTo>
                    <a:pt x="0" y="25"/>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4" name="Google Shape;394;p199"/>
            <p:cNvSpPr/>
            <p:nvPr/>
          </p:nvSpPr>
          <p:spPr>
            <a:xfrm>
              <a:off x="3220" y="1277"/>
              <a:ext cx="126" cy="196"/>
            </a:xfrm>
            <a:custGeom>
              <a:avLst/>
              <a:gdLst/>
              <a:ahLst/>
              <a:cxnLst/>
              <a:rect l="l" t="t" r="r" b="b"/>
              <a:pathLst>
                <a:path w="53" h="83" extrusionOk="0">
                  <a:moveTo>
                    <a:pt x="51" y="83"/>
                  </a:moveTo>
                  <a:cubicBezTo>
                    <a:pt x="51" y="83"/>
                    <a:pt x="0" y="55"/>
                    <a:pt x="4" y="0"/>
                  </a:cubicBezTo>
                  <a:cubicBezTo>
                    <a:pt x="53" y="24"/>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5" name="Google Shape;395;p199"/>
            <p:cNvSpPr/>
            <p:nvPr/>
          </p:nvSpPr>
          <p:spPr>
            <a:xfrm>
              <a:off x="3386" y="1114"/>
              <a:ext cx="123" cy="194"/>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6" name="Google Shape;396;p199"/>
            <p:cNvSpPr/>
            <p:nvPr/>
          </p:nvSpPr>
          <p:spPr>
            <a:xfrm>
              <a:off x="3386" y="1372"/>
              <a:ext cx="123" cy="196"/>
            </a:xfrm>
            <a:custGeom>
              <a:avLst/>
              <a:gdLst/>
              <a:ahLst/>
              <a:cxnLst/>
              <a:rect l="l" t="t" r="r" b="b"/>
              <a:pathLst>
                <a:path w="52" h="83" extrusionOk="0">
                  <a:moveTo>
                    <a:pt x="3" y="83"/>
                  </a:moveTo>
                  <a:cubicBezTo>
                    <a:pt x="3" y="83"/>
                    <a:pt x="52" y="55"/>
                    <a:pt x="49" y="0"/>
                  </a:cubicBezTo>
                  <a:cubicBezTo>
                    <a:pt x="0" y="24"/>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7" name="Google Shape;397;p199"/>
            <p:cNvSpPr/>
            <p:nvPr/>
          </p:nvSpPr>
          <p:spPr>
            <a:xfrm>
              <a:off x="3220" y="793"/>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8" name="Google Shape;398;p199"/>
            <p:cNvSpPr/>
            <p:nvPr/>
          </p:nvSpPr>
          <p:spPr>
            <a:xfrm>
              <a:off x="3386" y="630"/>
              <a:ext cx="123" cy="196"/>
            </a:xfrm>
            <a:custGeom>
              <a:avLst/>
              <a:gdLst/>
              <a:ahLst/>
              <a:cxnLst/>
              <a:rect l="l" t="t" r="r" b="b"/>
              <a:pathLst>
                <a:path w="52" h="83" extrusionOk="0">
                  <a:moveTo>
                    <a:pt x="3" y="83"/>
                  </a:moveTo>
                  <a:cubicBezTo>
                    <a:pt x="3" y="83"/>
                    <a:pt x="52" y="56"/>
                    <a:pt x="49" y="0"/>
                  </a:cubicBezTo>
                  <a:cubicBezTo>
                    <a:pt x="0" y="24"/>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9" name="Google Shape;399;p199"/>
            <p:cNvSpPr/>
            <p:nvPr/>
          </p:nvSpPr>
          <p:spPr>
            <a:xfrm>
              <a:off x="3220" y="545"/>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0" name="Google Shape;400;p199"/>
            <p:cNvSpPr/>
            <p:nvPr/>
          </p:nvSpPr>
          <p:spPr>
            <a:xfrm>
              <a:off x="3220" y="316"/>
              <a:ext cx="126" cy="196"/>
            </a:xfrm>
            <a:custGeom>
              <a:avLst/>
              <a:gdLst/>
              <a:ahLst/>
              <a:cxnLst/>
              <a:rect l="l" t="t" r="r" b="b"/>
              <a:pathLst>
                <a:path w="53" h="83" extrusionOk="0">
                  <a:moveTo>
                    <a:pt x="51" y="83"/>
                  </a:moveTo>
                  <a:cubicBezTo>
                    <a:pt x="51" y="83"/>
                    <a:pt x="0" y="56"/>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1" name="Google Shape;401;p199"/>
            <p:cNvSpPr/>
            <p:nvPr/>
          </p:nvSpPr>
          <p:spPr>
            <a:xfrm>
              <a:off x="3386" y="385"/>
              <a:ext cx="123" cy="193"/>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2" name="Google Shape;402;p199"/>
            <p:cNvSpPr/>
            <p:nvPr/>
          </p:nvSpPr>
          <p:spPr>
            <a:xfrm>
              <a:off x="3124" y="1062"/>
              <a:ext cx="264" cy="1241"/>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3" name="Google Shape;403;p199"/>
            <p:cNvSpPr/>
            <p:nvPr/>
          </p:nvSpPr>
          <p:spPr>
            <a:xfrm>
              <a:off x="3737" y="1710"/>
              <a:ext cx="378" cy="1786"/>
            </a:xfrm>
            <a:custGeom>
              <a:avLst/>
              <a:gdLst/>
              <a:ahLst/>
              <a:cxnLst/>
              <a:rect l="l" t="t" r="r" b="b"/>
              <a:pathLst>
                <a:path w="160" h="756" extrusionOk="0">
                  <a:moveTo>
                    <a:pt x="86" y="701"/>
                  </a:moveTo>
                  <a:cubicBezTo>
                    <a:pt x="86" y="617"/>
                    <a:pt x="86" y="617"/>
                    <a:pt x="86" y="617"/>
                  </a:cubicBezTo>
                  <a:cubicBezTo>
                    <a:pt x="99" y="610"/>
                    <a:pt x="160" y="568"/>
                    <a:pt x="155" y="493"/>
                  </a:cubicBezTo>
                  <a:cubicBezTo>
                    <a:pt x="107" y="517"/>
                    <a:pt x="91" y="560"/>
                    <a:pt x="86" y="589"/>
                  </a:cubicBezTo>
                  <a:cubicBezTo>
                    <a:pt x="86" y="481"/>
                    <a:pt x="86" y="481"/>
                    <a:pt x="86" y="481"/>
                  </a:cubicBezTo>
                  <a:cubicBezTo>
                    <a:pt x="100" y="474"/>
                    <a:pt x="160" y="433"/>
                    <a:pt x="155" y="358"/>
                  </a:cubicBezTo>
                  <a:cubicBezTo>
                    <a:pt x="108" y="381"/>
                    <a:pt x="93" y="423"/>
                    <a:pt x="88" y="452"/>
                  </a:cubicBezTo>
                  <a:cubicBezTo>
                    <a:pt x="88" y="309"/>
                    <a:pt x="88" y="309"/>
                    <a:pt x="88" y="309"/>
                  </a:cubicBezTo>
                  <a:cubicBezTo>
                    <a:pt x="107" y="296"/>
                    <a:pt x="154" y="256"/>
                    <a:pt x="150" y="189"/>
                  </a:cubicBezTo>
                  <a:cubicBezTo>
                    <a:pt x="113" y="207"/>
                    <a:pt x="97" y="236"/>
                    <a:pt x="88" y="263"/>
                  </a:cubicBezTo>
                  <a:cubicBezTo>
                    <a:pt x="88" y="169"/>
                    <a:pt x="88" y="169"/>
                    <a:pt x="88" y="169"/>
                  </a:cubicBezTo>
                  <a:cubicBezTo>
                    <a:pt x="105" y="157"/>
                    <a:pt x="156" y="117"/>
                    <a:pt x="152" y="47"/>
                  </a:cubicBezTo>
                  <a:cubicBezTo>
                    <a:pt x="113" y="66"/>
                    <a:pt x="95" y="100"/>
                    <a:pt x="88" y="127"/>
                  </a:cubicBezTo>
                  <a:cubicBezTo>
                    <a:pt x="76" y="81"/>
                    <a:pt x="76" y="81"/>
                    <a:pt x="76" y="81"/>
                  </a:cubicBezTo>
                  <a:cubicBezTo>
                    <a:pt x="69" y="53"/>
                    <a:pt x="51" y="19"/>
                    <a:pt x="13" y="0"/>
                  </a:cubicBezTo>
                  <a:cubicBezTo>
                    <a:pt x="7" y="67"/>
                    <a:pt x="57" y="108"/>
                    <a:pt x="75" y="121"/>
                  </a:cubicBezTo>
                  <a:cubicBezTo>
                    <a:pt x="75" y="234"/>
                    <a:pt x="75" y="234"/>
                    <a:pt x="75" y="234"/>
                  </a:cubicBezTo>
                  <a:cubicBezTo>
                    <a:pt x="70" y="204"/>
                    <a:pt x="56" y="157"/>
                    <a:pt x="7" y="133"/>
                  </a:cubicBezTo>
                  <a:cubicBezTo>
                    <a:pt x="2" y="209"/>
                    <a:pt x="62" y="250"/>
                    <a:pt x="75" y="258"/>
                  </a:cubicBezTo>
                  <a:cubicBezTo>
                    <a:pt x="75" y="380"/>
                    <a:pt x="75" y="380"/>
                    <a:pt x="75" y="380"/>
                  </a:cubicBezTo>
                  <a:cubicBezTo>
                    <a:pt x="67" y="352"/>
                    <a:pt x="51" y="314"/>
                    <a:pt x="10" y="293"/>
                  </a:cubicBezTo>
                  <a:cubicBezTo>
                    <a:pt x="5" y="364"/>
                    <a:pt x="58" y="405"/>
                    <a:pt x="75" y="417"/>
                  </a:cubicBezTo>
                  <a:cubicBezTo>
                    <a:pt x="75" y="533"/>
                    <a:pt x="75" y="533"/>
                    <a:pt x="75" y="533"/>
                  </a:cubicBezTo>
                  <a:cubicBezTo>
                    <a:pt x="67" y="505"/>
                    <a:pt x="49" y="470"/>
                    <a:pt x="10" y="450"/>
                  </a:cubicBezTo>
                  <a:cubicBezTo>
                    <a:pt x="5" y="519"/>
                    <a:pt x="57" y="560"/>
                    <a:pt x="75" y="572"/>
                  </a:cubicBezTo>
                  <a:cubicBezTo>
                    <a:pt x="74" y="707"/>
                    <a:pt x="74" y="707"/>
                    <a:pt x="74" y="707"/>
                  </a:cubicBezTo>
                  <a:cubicBezTo>
                    <a:pt x="71" y="682"/>
                    <a:pt x="60" y="625"/>
                    <a:pt x="5" y="597"/>
                  </a:cubicBezTo>
                  <a:cubicBezTo>
                    <a:pt x="0" y="677"/>
                    <a:pt x="66" y="718"/>
                    <a:pt x="74" y="721"/>
                  </a:cubicBezTo>
                  <a:cubicBezTo>
                    <a:pt x="74" y="756"/>
                    <a:pt x="74" y="756"/>
                    <a:pt x="74" y="756"/>
                  </a:cubicBezTo>
                  <a:cubicBezTo>
                    <a:pt x="86" y="756"/>
                    <a:pt x="86" y="756"/>
                    <a:pt x="86" y="756"/>
                  </a:cubicBezTo>
                  <a:cubicBezTo>
                    <a:pt x="86" y="746"/>
                    <a:pt x="86" y="746"/>
                    <a:pt x="86" y="746"/>
                  </a:cubicBezTo>
                  <a:cubicBezTo>
                    <a:pt x="105" y="733"/>
                    <a:pt x="154" y="693"/>
                    <a:pt x="150" y="625"/>
                  </a:cubicBezTo>
                  <a:cubicBezTo>
                    <a:pt x="112" y="643"/>
                    <a:pt x="95" y="674"/>
                    <a:pt x="86" y="701"/>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4" name="Google Shape;404;p199"/>
            <p:cNvSpPr/>
            <p:nvPr/>
          </p:nvSpPr>
          <p:spPr>
            <a:xfrm>
              <a:off x="3249" y="2924"/>
              <a:ext cx="359" cy="560"/>
            </a:xfrm>
            <a:custGeom>
              <a:avLst/>
              <a:gdLst/>
              <a:ahLst/>
              <a:cxnLst/>
              <a:rect l="l" t="t" r="r" b="b"/>
              <a:pathLst>
                <a:path w="152" h="237" extrusionOk="0">
                  <a:moveTo>
                    <a:pt x="144" y="237"/>
                  </a:moveTo>
                  <a:cubicBezTo>
                    <a:pt x="144" y="237"/>
                    <a:pt x="0" y="159"/>
                    <a:pt x="11" y="0"/>
                  </a:cubicBezTo>
                  <a:cubicBezTo>
                    <a:pt x="152" y="69"/>
                    <a:pt x="144" y="237"/>
                    <a:pt x="144"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5" name="Google Shape;405;p199"/>
            <p:cNvSpPr/>
            <p:nvPr/>
          </p:nvSpPr>
          <p:spPr>
            <a:xfrm>
              <a:off x="3324" y="2992"/>
              <a:ext cx="305" cy="520"/>
            </a:xfrm>
            <a:custGeom>
              <a:avLst/>
              <a:gdLst/>
              <a:ahLst/>
              <a:cxnLst/>
              <a:rect l="l" t="t" r="r" b="b"/>
              <a:pathLst>
                <a:path w="129" h="220" extrusionOk="0">
                  <a:moveTo>
                    <a:pt x="125" y="218"/>
                  </a:moveTo>
                  <a:cubicBezTo>
                    <a:pt x="122" y="217"/>
                    <a:pt x="122" y="213"/>
                    <a:pt x="120" y="210"/>
                  </a:cubicBezTo>
                  <a:cubicBezTo>
                    <a:pt x="119" y="210"/>
                    <a:pt x="120" y="210"/>
                    <a:pt x="120" y="209"/>
                  </a:cubicBezTo>
                  <a:cubicBezTo>
                    <a:pt x="116" y="207"/>
                    <a:pt x="115" y="202"/>
                    <a:pt x="114" y="198"/>
                  </a:cubicBezTo>
                  <a:cubicBezTo>
                    <a:pt x="114" y="198"/>
                    <a:pt x="114" y="198"/>
                    <a:pt x="114" y="198"/>
                  </a:cubicBezTo>
                  <a:cubicBezTo>
                    <a:pt x="114" y="197"/>
                    <a:pt x="113" y="197"/>
                    <a:pt x="112" y="197"/>
                  </a:cubicBezTo>
                  <a:cubicBezTo>
                    <a:pt x="113" y="197"/>
                    <a:pt x="113" y="197"/>
                    <a:pt x="113" y="197"/>
                  </a:cubicBezTo>
                  <a:cubicBezTo>
                    <a:pt x="112" y="197"/>
                    <a:pt x="112" y="196"/>
                    <a:pt x="111" y="196"/>
                  </a:cubicBezTo>
                  <a:cubicBezTo>
                    <a:pt x="111" y="194"/>
                    <a:pt x="112" y="194"/>
                    <a:pt x="112" y="194"/>
                  </a:cubicBezTo>
                  <a:cubicBezTo>
                    <a:pt x="111" y="193"/>
                    <a:pt x="111" y="193"/>
                    <a:pt x="111" y="193"/>
                  </a:cubicBezTo>
                  <a:cubicBezTo>
                    <a:pt x="109" y="193"/>
                    <a:pt x="110" y="191"/>
                    <a:pt x="108" y="190"/>
                  </a:cubicBezTo>
                  <a:cubicBezTo>
                    <a:pt x="108" y="190"/>
                    <a:pt x="108" y="190"/>
                    <a:pt x="108" y="190"/>
                  </a:cubicBezTo>
                  <a:cubicBezTo>
                    <a:pt x="106" y="188"/>
                    <a:pt x="105" y="184"/>
                    <a:pt x="103" y="183"/>
                  </a:cubicBezTo>
                  <a:cubicBezTo>
                    <a:pt x="103" y="182"/>
                    <a:pt x="103" y="182"/>
                    <a:pt x="103" y="182"/>
                  </a:cubicBezTo>
                  <a:cubicBezTo>
                    <a:pt x="103" y="182"/>
                    <a:pt x="102" y="182"/>
                    <a:pt x="102" y="181"/>
                  </a:cubicBezTo>
                  <a:cubicBezTo>
                    <a:pt x="102" y="180"/>
                    <a:pt x="101" y="180"/>
                    <a:pt x="101" y="179"/>
                  </a:cubicBezTo>
                  <a:cubicBezTo>
                    <a:pt x="101" y="179"/>
                    <a:pt x="101" y="179"/>
                    <a:pt x="101" y="179"/>
                  </a:cubicBezTo>
                  <a:cubicBezTo>
                    <a:pt x="100" y="179"/>
                    <a:pt x="101" y="178"/>
                    <a:pt x="100" y="178"/>
                  </a:cubicBezTo>
                  <a:cubicBezTo>
                    <a:pt x="100" y="176"/>
                    <a:pt x="100" y="176"/>
                    <a:pt x="100" y="176"/>
                  </a:cubicBezTo>
                  <a:cubicBezTo>
                    <a:pt x="98" y="176"/>
                    <a:pt x="100" y="176"/>
                    <a:pt x="100" y="175"/>
                  </a:cubicBezTo>
                  <a:cubicBezTo>
                    <a:pt x="98" y="176"/>
                    <a:pt x="98" y="176"/>
                    <a:pt x="98" y="176"/>
                  </a:cubicBezTo>
                  <a:cubicBezTo>
                    <a:pt x="98" y="175"/>
                    <a:pt x="98" y="175"/>
                    <a:pt x="98" y="174"/>
                  </a:cubicBezTo>
                  <a:cubicBezTo>
                    <a:pt x="98" y="174"/>
                    <a:pt x="98" y="174"/>
                    <a:pt x="98" y="174"/>
                  </a:cubicBezTo>
                  <a:cubicBezTo>
                    <a:pt x="97" y="173"/>
                    <a:pt x="97" y="172"/>
                    <a:pt x="96" y="173"/>
                  </a:cubicBezTo>
                  <a:cubicBezTo>
                    <a:pt x="97" y="172"/>
                    <a:pt x="97" y="174"/>
                    <a:pt x="98" y="173"/>
                  </a:cubicBezTo>
                  <a:cubicBezTo>
                    <a:pt x="95" y="170"/>
                    <a:pt x="94" y="166"/>
                    <a:pt x="92" y="163"/>
                  </a:cubicBezTo>
                  <a:cubicBezTo>
                    <a:pt x="92" y="162"/>
                    <a:pt x="92" y="162"/>
                    <a:pt x="92" y="162"/>
                  </a:cubicBezTo>
                  <a:cubicBezTo>
                    <a:pt x="91" y="161"/>
                    <a:pt x="91" y="161"/>
                    <a:pt x="91" y="161"/>
                  </a:cubicBezTo>
                  <a:cubicBezTo>
                    <a:pt x="91" y="159"/>
                    <a:pt x="91" y="159"/>
                    <a:pt x="91" y="159"/>
                  </a:cubicBezTo>
                  <a:cubicBezTo>
                    <a:pt x="91" y="158"/>
                    <a:pt x="90" y="159"/>
                    <a:pt x="88" y="158"/>
                  </a:cubicBezTo>
                  <a:cubicBezTo>
                    <a:pt x="90" y="158"/>
                    <a:pt x="90" y="158"/>
                    <a:pt x="90" y="158"/>
                  </a:cubicBezTo>
                  <a:cubicBezTo>
                    <a:pt x="88" y="157"/>
                    <a:pt x="88" y="156"/>
                    <a:pt x="88" y="156"/>
                  </a:cubicBezTo>
                  <a:cubicBezTo>
                    <a:pt x="88" y="156"/>
                    <a:pt x="88" y="156"/>
                    <a:pt x="88" y="156"/>
                  </a:cubicBezTo>
                  <a:cubicBezTo>
                    <a:pt x="88" y="156"/>
                    <a:pt x="88" y="155"/>
                    <a:pt x="87" y="155"/>
                  </a:cubicBezTo>
                  <a:cubicBezTo>
                    <a:pt x="88" y="155"/>
                    <a:pt x="88" y="155"/>
                    <a:pt x="88" y="155"/>
                  </a:cubicBezTo>
                  <a:cubicBezTo>
                    <a:pt x="88" y="154"/>
                    <a:pt x="87" y="155"/>
                    <a:pt x="87" y="154"/>
                  </a:cubicBezTo>
                  <a:cubicBezTo>
                    <a:pt x="87" y="154"/>
                    <a:pt x="87" y="154"/>
                    <a:pt x="87" y="154"/>
                  </a:cubicBezTo>
                  <a:cubicBezTo>
                    <a:pt x="86" y="153"/>
                    <a:pt x="85" y="152"/>
                    <a:pt x="85" y="150"/>
                  </a:cubicBezTo>
                  <a:cubicBezTo>
                    <a:pt x="85" y="150"/>
                    <a:pt x="85" y="150"/>
                    <a:pt x="85" y="150"/>
                  </a:cubicBezTo>
                  <a:cubicBezTo>
                    <a:pt x="84" y="149"/>
                    <a:pt x="84" y="149"/>
                    <a:pt x="83" y="148"/>
                  </a:cubicBezTo>
                  <a:cubicBezTo>
                    <a:pt x="83" y="147"/>
                    <a:pt x="84" y="148"/>
                    <a:pt x="83" y="147"/>
                  </a:cubicBezTo>
                  <a:cubicBezTo>
                    <a:pt x="82" y="147"/>
                    <a:pt x="82" y="145"/>
                    <a:pt x="82" y="146"/>
                  </a:cubicBezTo>
                  <a:cubicBezTo>
                    <a:pt x="82" y="145"/>
                    <a:pt x="81" y="144"/>
                    <a:pt x="81" y="143"/>
                  </a:cubicBezTo>
                  <a:cubicBezTo>
                    <a:pt x="81" y="143"/>
                    <a:pt x="81" y="142"/>
                    <a:pt x="82" y="143"/>
                  </a:cubicBezTo>
                  <a:cubicBezTo>
                    <a:pt x="82" y="142"/>
                    <a:pt x="82" y="142"/>
                    <a:pt x="82" y="142"/>
                  </a:cubicBezTo>
                  <a:cubicBezTo>
                    <a:pt x="82" y="142"/>
                    <a:pt x="82" y="143"/>
                    <a:pt x="82" y="142"/>
                  </a:cubicBezTo>
                  <a:cubicBezTo>
                    <a:pt x="82" y="142"/>
                    <a:pt x="81" y="141"/>
                    <a:pt x="81" y="141"/>
                  </a:cubicBezTo>
                  <a:cubicBezTo>
                    <a:pt x="79" y="140"/>
                    <a:pt x="78" y="140"/>
                    <a:pt x="78" y="139"/>
                  </a:cubicBezTo>
                  <a:cubicBezTo>
                    <a:pt x="78" y="139"/>
                    <a:pt x="78" y="138"/>
                    <a:pt x="79" y="138"/>
                  </a:cubicBezTo>
                  <a:cubicBezTo>
                    <a:pt x="76" y="138"/>
                    <a:pt x="76" y="138"/>
                    <a:pt x="76" y="138"/>
                  </a:cubicBezTo>
                  <a:cubicBezTo>
                    <a:pt x="76" y="137"/>
                    <a:pt x="77" y="137"/>
                    <a:pt x="76" y="137"/>
                  </a:cubicBezTo>
                  <a:cubicBezTo>
                    <a:pt x="76" y="137"/>
                    <a:pt x="76" y="137"/>
                    <a:pt x="75" y="137"/>
                  </a:cubicBezTo>
                  <a:cubicBezTo>
                    <a:pt x="76" y="137"/>
                    <a:pt x="75" y="135"/>
                    <a:pt x="75" y="135"/>
                  </a:cubicBezTo>
                  <a:cubicBezTo>
                    <a:pt x="76" y="135"/>
                    <a:pt x="76" y="135"/>
                    <a:pt x="76" y="135"/>
                  </a:cubicBezTo>
                  <a:cubicBezTo>
                    <a:pt x="75" y="135"/>
                    <a:pt x="75" y="135"/>
                    <a:pt x="75" y="135"/>
                  </a:cubicBezTo>
                  <a:cubicBezTo>
                    <a:pt x="75" y="133"/>
                    <a:pt x="75" y="133"/>
                    <a:pt x="75" y="133"/>
                  </a:cubicBezTo>
                  <a:cubicBezTo>
                    <a:pt x="75" y="133"/>
                    <a:pt x="75" y="132"/>
                    <a:pt x="74" y="133"/>
                  </a:cubicBezTo>
                  <a:cubicBezTo>
                    <a:pt x="75" y="133"/>
                    <a:pt x="75" y="133"/>
                    <a:pt x="75" y="133"/>
                  </a:cubicBezTo>
                  <a:cubicBezTo>
                    <a:pt x="74" y="133"/>
                    <a:pt x="74" y="132"/>
                    <a:pt x="73" y="132"/>
                  </a:cubicBezTo>
                  <a:cubicBezTo>
                    <a:pt x="74" y="132"/>
                    <a:pt x="74" y="132"/>
                    <a:pt x="74" y="132"/>
                  </a:cubicBezTo>
                  <a:cubicBezTo>
                    <a:pt x="73" y="131"/>
                    <a:pt x="72" y="130"/>
                    <a:pt x="70" y="129"/>
                  </a:cubicBezTo>
                  <a:cubicBezTo>
                    <a:pt x="70" y="130"/>
                    <a:pt x="72" y="129"/>
                    <a:pt x="72" y="130"/>
                  </a:cubicBezTo>
                  <a:cubicBezTo>
                    <a:pt x="72" y="129"/>
                    <a:pt x="69" y="128"/>
                    <a:pt x="69" y="127"/>
                  </a:cubicBezTo>
                  <a:cubicBezTo>
                    <a:pt x="68" y="127"/>
                    <a:pt x="68" y="127"/>
                    <a:pt x="68" y="127"/>
                  </a:cubicBezTo>
                  <a:cubicBezTo>
                    <a:pt x="68" y="127"/>
                    <a:pt x="69" y="126"/>
                    <a:pt x="68" y="126"/>
                  </a:cubicBezTo>
                  <a:cubicBezTo>
                    <a:pt x="69" y="126"/>
                    <a:pt x="68" y="126"/>
                    <a:pt x="68" y="124"/>
                  </a:cubicBezTo>
                  <a:cubicBezTo>
                    <a:pt x="68" y="124"/>
                    <a:pt x="68" y="124"/>
                    <a:pt x="68" y="124"/>
                  </a:cubicBezTo>
                  <a:cubicBezTo>
                    <a:pt x="68" y="124"/>
                    <a:pt x="66" y="122"/>
                    <a:pt x="66" y="121"/>
                  </a:cubicBezTo>
                  <a:cubicBezTo>
                    <a:pt x="66" y="121"/>
                    <a:pt x="65" y="121"/>
                    <a:pt x="65" y="120"/>
                  </a:cubicBezTo>
                  <a:cubicBezTo>
                    <a:pt x="65" y="120"/>
                    <a:pt x="65" y="120"/>
                    <a:pt x="65" y="120"/>
                  </a:cubicBezTo>
                  <a:cubicBezTo>
                    <a:pt x="65" y="119"/>
                    <a:pt x="65" y="119"/>
                    <a:pt x="65" y="119"/>
                  </a:cubicBezTo>
                  <a:cubicBezTo>
                    <a:pt x="64" y="119"/>
                    <a:pt x="67" y="121"/>
                    <a:pt x="66" y="121"/>
                  </a:cubicBezTo>
                  <a:cubicBezTo>
                    <a:pt x="66" y="120"/>
                    <a:pt x="64" y="120"/>
                    <a:pt x="65" y="120"/>
                  </a:cubicBezTo>
                  <a:cubicBezTo>
                    <a:pt x="65" y="119"/>
                    <a:pt x="64" y="119"/>
                    <a:pt x="64" y="118"/>
                  </a:cubicBezTo>
                  <a:cubicBezTo>
                    <a:pt x="64" y="118"/>
                    <a:pt x="65" y="118"/>
                    <a:pt x="65" y="117"/>
                  </a:cubicBezTo>
                  <a:cubicBezTo>
                    <a:pt x="64" y="117"/>
                    <a:pt x="64" y="117"/>
                    <a:pt x="64" y="117"/>
                  </a:cubicBezTo>
                  <a:cubicBezTo>
                    <a:pt x="63" y="115"/>
                    <a:pt x="63" y="115"/>
                    <a:pt x="63" y="115"/>
                  </a:cubicBezTo>
                  <a:cubicBezTo>
                    <a:pt x="63" y="117"/>
                    <a:pt x="63" y="115"/>
                    <a:pt x="63" y="115"/>
                  </a:cubicBezTo>
                  <a:cubicBezTo>
                    <a:pt x="62" y="115"/>
                    <a:pt x="62" y="115"/>
                    <a:pt x="62" y="115"/>
                  </a:cubicBezTo>
                  <a:cubicBezTo>
                    <a:pt x="63" y="114"/>
                    <a:pt x="63" y="114"/>
                    <a:pt x="63" y="114"/>
                  </a:cubicBezTo>
                  <a:cubicBezTo>
                    <a:pt x="62" y="114"/>
                    <a:pt x="62" y="114"/>
                    <a:pt x="62" y="114"/>
                  </a:cubicBezTo>
                  <a:cubicBezTo>
                    <a:pt x="62" y="114"/>
                    <a:pt x="62" y="114"/>
                    <a:pt x="62" y="114"/>
                  </a:cubicBezTo>
                  <a:cubicBezTo>
                    <a:pt x="61" y="114"/>
                    <a:pt x="61" y="113"/>
                    <a:pt x="60" y="113"/>
                  </a:cubicBezTo>
                  <a:cubicBezTo>
                    <a:pt x="60" y="112"/>
                    <a:pt x="59" y="111"/>
                    <a:pt x="60" y="110"/>
                  </a:cubicBezTo>
                  <a:cubicBezTo>
                    <a:pt x="59" y="109"/>
                    <a:pt x="58" y="109"/>
                    <a:pt x="58" y="108"/>
                  </a:cubicBezTo>
                  <a:cubicBezTo>
                    <a:pt x="58" y="108"/>
                    <a:pt x="58" y="109"/>
                    <a:pt x="59" y="108"/>
                  </a:cubicBezTo>
                  <a:cubicBezTo>
                    <a:pt x="58" y="108"/>
                    <a:pt x="58" y="108"/>
                    <a:pt x="58" y="108"/>
                  </a:cubicBezTo>
                  <a:cubicBezTo>
                    <a:pt x="58" y="106"/>
                    <a:pt x="58" y="106"/>
                    <a:pt x="58" y="106"/>
                  </a:cubicBezTo>
                  <a:cubicBezTo>
                    <a:pt x="57" y="105"/>
                    <a:pt x="57" y="106"/>
                    <a:pt x="57" y="106"/>
                  </a:cubicBezTo>
                  <a:cubicBezTo>
                    <a:pt x="57" y="105"/>
                    <a:pt x="55" y="104"/>
                    <a:pt x="55" y="103"/>
                  </a:cubicBezTo>
                  <a:cubicBezTo>
                    <a:pt x="56" y="103"/>
                    <a:pt x="56" y="104"/>
                    <a:pt x="56" y="103"/>
                  </a:cubicBezTo>
                  <a:cubicBezTo>
                    <a:pt x="57" y="102"/>
                    <a:pt x="55" y="102"/>
                    <a:pt x="55" y="101"/>
                  </a:cubicBezTo>
                  <a:cubicBezTo>
                    <a:pt x="55" y="102"/>
                    <a:pt x="55" y="102"/>
                    <a:pt x="55" y="102"/>
                  </a:cubicBezTo>
                  <a:cubicBezTo>
                    <a:pt x="55" y="101"/>
                    <a:pt x="54" y="101"/>
                    <a:pt x="55" y="101"/>
                  </a:cubicBezTo>
                  <a:cubicBezTo>
                    <a:pt x="54" y="101"/>
                    <a:pt x="55" y="100"/>
                    <a:pt x="54" y="101"/>
                  </a:cubicBezTo>
                  <a:cubicBezTo>
                    <a:pt x="54" y="99"/>
                    <a:pt x="50" y="96"/>
                    <a:pt x="51" y="95"/>
                  </a:cubicBezTo>
                  <a:cubicBezTo>
                    <a:pt x="51" y="95"/>
                    <a:pt x="51" y="94"/>
                    <a:pt x="50" y="94"/>
                  </a:cubicBezTo>
                  <a:cubicBezTo>
                    <a:pt x="50" y="95"/>
                    <a:pt x="51" y="95"/>
                    <a:pt x="51" y="95"/>
                  </a:cubicBezTo>
                  <a:cubicBezTo>
                    <a:pt x="50" y="95"/>
                    <a:pt x="50" y="95"/>
                    <a:pt x="50" y="95"/>
                  </a:cubicBezTo>
                  <a:cubicBezTo>
                    <a:pt x="50" y="94"/>
                    <a:pt x="50" y="94"/>
                    <a:pt x="51" y="94"/>
                  </a:cubicBezTo>
                  <a:cubicBezTo>
                    <a:pt x="51" y="94"/>
                    <a:pt x="49" y="94"/>
                    <a:pt x="49" y="93"/>
                  </a:cubicBezTo>
                  <a:cubicBezTo>
                    <a:pt x="49" y="93"/>
                    <a:pt x="49" y="93"/>
                    <a:pt x="49" y="92"/>
                  </a:cubicBezTo>
                  <a:cubicBezTo>
                    <a:pt x="48" y="92"/>
                    <a:pt x="48" y="92"/>
                    <a:pt x="48" y="92"/>
                  </a:cubicBezTo>
                  <a:cubicBezTo>
                    <a:pt x="48" y="91"/>
                    <a:pt x="48" y="91"/>
                    <a:pt x="49" y="91"/>
                  </a:cubicBezTo>
                  <a:cubicBezTo>
                    <a:pt x="48" y="90"/>
                    <a:pt x="48" y="90"/>
                    <a:pt x="48" y="90"/>
                  </a:cubicBezTo>
                  <a:cubicBezTo>
                    <a:pt x="48" y="88"/>
                    <a:pt x="48" y="88"/>
                    <a:pt x="48" y="88"/>
                  </a:cubicBezTo>
                  <a:cubicBezTo>
                    <a:pt x="48" y="90"/>
                    <a:pt x="48" y="88"/>
                    <a:pt x="48" y="88"/>
                  </a:cubicBezTo>
                  <a:cubicBezTo>
                    <a:pt x="48" y="88"/>
                    <a:pt x="48" y="88"/>
                    <a:pt x="48" y="88"/>
                  </a:cubicBezTo>
                  <a:cubicBezTo>
                    <a:pt x="48" y="88"/>
                    <a:pt x="48" y="88"/>
                    <a:pt x="48" y="88"/>
                  </a:cubicBezTo>
                  <a:cubicBezTo>
                    <a:pt x="48" y="88"/>
                    <a:pt x="48" y="88"/>
                    <a:pt x="48" y="88"/>
                  </a:cubicBezTo>
                  <a:cubicBezTo>
                    <a:pt x="47" y="88"/>
                    <a:pt x="47" y="88"/>
                    <a:pt x="47" y="88"/>
                  </a:cubicBezTo>
                  <a:cubicBezTo>
                    <a:pt x="47" y="87"/>
                    <a:pt x="47" y="87"/>
                    <a:pt x="47" y="87"/>
                  </a:cubicBezTo>
                  <a:cubicBezTo>
                    <a:pt x="46" y="87"/>
                    <a:pt x="46" y="87"/>
                    <a:pt x="46" y="87"/>
                  </a:cubicBezTo>
                  <a:cubicBezTo>
                    <a:pt x="46" y="87"/>
                    <a:pt x="45" y="86"/>
                    <a:pt x="46" y="86"/>
                  </a:cubicBezTo>
                  <a:cubicBezTo>
                    <a:pt x="46" y="87"/>
                    <a:pt x="46" y="87"/>
                    <a:pt x="46" y="87"/>
                  </a:cubicBezTo>
                  <a:cubicBezTo>
                    <a:pt x="46" y="86"/>
                    <a:pt x="47" y="86"/>
                    <a:pt x="46" y="86"/>
                  </a:cubicBezTo>
                  <a:cubicBezTo>
                    <a:pt x="46" y="85"/>
                    <a:pt x="45" y="86"/>
                    <a:pt x="45" y="85"/>
                  </a:cubicBezTo>
                  <a:cubicBezTo>
                    <a:pt x="46" y="85"/>
                    <a:pt x="46" y="85"/>
                    <a:pt x="46" y="85"/>
                  </a:cubicBezTo>
                  <a:cubicBezTo>
                    <a:pt x="46" y="85"/>
                    <a:pt x="46" y="85"/>
                    <a:pt x="46" y="85"/>
                  </a:cubicBezTo>
                  <a:cubicBezTo>
                    <a:pt x="45" y="85"/>
                    <a:pt x="45" y="85"/>
                    <a:pt x="45" y="85"/>
                  </a:cubicBezTo>
                  <a:cubicBezTo>
                    <a:pt x="45" y="85"/>
                    <a:pt x="45" y="85"/>
                    <a:pt x="45" y="85"/>
                  </a:cubicBezTo>
                  <a:cubicBezTo>
                    <a:pt x="45" y="85"/>
                    <a:pt x="45" y="84"/>
                    <a:pt x="44" y="84"/>
                  </a:cubicBezTo>
                  <a:cubicBezTo>
                    <a:pt x="44" y="83"/>
                    <a:pt x="44" y="83"/>
                    <a:pt x="44" y="82"/>
                  </a:cubicBezTo>
                  <a:cubicBezTo>
                    <a:pt x="44" y="82"/>
                    <a:pt x="44" y="82"/>
                    <a:pt x="44" y="82"/>
                  </a:cubicBezTo>
                  <a:cubicBezTo>
                    <a:pt x="43" y="81"/>
                    <a:pt x="43" y="81"/>
                    <a:pt x="43" y="81"/>
                  </a:cubicBezTo>
                  <a:cubicBezTo>
                    <a:pt x="43" y="81"/>
                    <a:pt x="43" y="81"/>
                    <a:pt x="43" y="81"/>
                  </a:cubicBezTo>
                  <a:cubicBezTo>
                    <a:pt x="42" y="80"/>
                    <a:pt x="42" y="80"/>
                    <a:pt x="42" y="80"/>
                  </a:cubicBezTo>
                  <a:cubicBezTo>
                    <a:pt x="42" y="79"/>
                    <a:pt x="43" y="79"/>
                    <a:pt x="42" y="78"/>
                  </a:cubicBezTo>
                  <a:cubicBezTo>
                    <a:pt x="41" y="78"/>
                    <a:pt x="41" y="78"/>
                    <a:pt x="41" y="78"/>
                  </a:cubicBezTo>
                  <a:cubicBezTo>
                    <a:pt x="41" y="77"/>
                    <a:pt x="39" y="76"/>
                    <a:pt x="39" y="75"/>
                  </a:cubicBezTo>
                  <a:cubicBezTo>
                    <a:pt x="39" y="75"/>
                    <a:pt x="39" y="75"/>
                    <a:pt x="39" y="75"/>
                  </a:cubicBezTo>
                  <a:cubicBezTo>
                    <a:pt x="38" y="74"/>
                    <a:pt x="36" y="71"/>
                    <a:pt x="36" y="70"/>
                  </a:cubicBezTo>
                  <a:cubicBezTo>
                    <a:pt x="37" y="70"/>
                    <a:pt x="37" y="69"/>
                    <a:pt x="37" y="69"/>
                  </a:cubicBezTo>
                  <a:cubicBezTo>
                    <a:pt x="36" y="69"/>
                    <a:pt x="37" y="68"/>
                    <a:pt x="36" y="69"/>
                  </a:cubicBezTo>
                  <a:cubicBezTo>
                    <a:pt x="36" y="69"/>
                    <a:pt x="36" y="69"/>
                    <a:pt x="36" y="70"/>
                  </a:cubicBezTo>
                  <a:cubicBezTo>
                    <a:pt x="35" y="69"/>
                    <a:pt x="35" y="67"/>
                    <a:pt x="35" y="67"/>
                  </a:cubicBezTo>
                  <a:cubicBezTo>
                    <a:pt x="35" y="67"/>
                    <a:pt x="35" y="67"/>
                    <a:pt x="35" y="67"/>
                  </a:cubicBezTo>
                  <a:cubicBezTo>
                    <a:pt x="35" y="67"/>
                    <a:pt x="35" y="66"/>
                    <a:pt x="34" y="66"/>
                  </a:cubicBezTo>
                  <a:cubicBezTo>
                    <a:pt x="34" y="66"/>
                    <a:pt x="34" y="66"/>
                    <a:pt x="34" y="66"/>
                  </a:cubicBezTo>
                  <a:cubicBezTo>
                    <a:pt x="34" y="66"/>
                    <a:pt x="34" y="66"/>
                    <a:pt x="34" y="66"/>
                  </a:cubicBezTo>
                  <a:cubicBezTo>
                    <a:pt x="34" y="65"/>
                    <a:pt x="32" y="66"/>
                    <a:pt x="32" y="65"/>
                  </a:cubicBezTo>
                  <a:cubicBezTo>
                    <a:pt x="34" y="65"/>
                    <a:pt x="34" y="65"/>
                    <a:pt x="34" y="65"/>
                  </a:cubicBezTo>
                  <a:cubicBezTo>
                    <a:pt x="32" y="64"/>
                    <a:pt x="31" y="64"/>
                    <a:pt x="31" y="62"/>
                  </a:cubicBezTo>
                  <a:cubicBezTo>
                    <a:pt x="31" y="61"/>
                    <a:pt x="31" y="61"/>
                    <a:pt x="31" y="61"/>
                  </a:cubicBezTo>
                  <a:cubicBezTo>
                    <a:pt x="30" y="61"/>
                    <a:pt x="30" y="61"/>
                    <a:pt x="30" y="61"/>
                  </a:cubicBezTo>
                  <a:cubicBezTo>
                    <a:pt x="30" y="60"/>
                    <a:pt x="30" y="60"/>
                    <a:pt x="30" y="60"/>
                  </a:cubicBezTo>
                  <a:cubicBezTo>
                    <a:pt x="28" y="59"/>
                    <a:pt x="27" y="56"/>
                    <a:pt x="26" y="53"/>
                  </a:cubicBezTo>
                  <a:cubicBezTo>
                    <a:pt x="26" y="53"/>
                    <a:pt x="26" y="53"/>
                    <a:pt x="26" y="53"/>
                  </a:cubicBezTo>
                  <a:cubicBezTo>
                    <a:pt x="26" y="53"/>
                    <a:pt x="26" y="53"/>
                    <a:pt x="26" y="53"/>
                  </a:cubicBezTo>
                  <a:cubicBezTo>
                    <a:pt x="26" y="53"/>
                    <a:pt x="26" y="52"/>
                    <a:pt x="27" y="53"/>
                  </a:cubicBezTo>
                  <a:cubicBezTo>
                    <a:pt x="27" y="52"/>
                    <a:pt x="26" y="52"/>
                    <a:pt x="25" y="51"/>
                  </a:cubicBezTo>
                  <a:cubicBezTo>
                    <a:pt x="25" y="52"/>
                    <a:pt x="26" y="52"/>
                    <a:pt x="25" y="52"/>
                  </a:cubicBezTo>
                  <a:cubicBezTo>
                    <a:pt x="25" y="52"/>
                    <a:pt x="25" y="51"/>
                    <a:pt x="23" y="51"/>
                  </a:cubicBezTo>
                  <a:cubicBezTo>
                    <a:pt x="23" y="50"/>
                    <a:pt x="25" y="50"/>
                    <a:pt x="25" y="50"/>
                  </a:cubicBezTo>
                  <a:cubicBezTo>
                    <a:pt x="23" y="50"/>
                    <a:pt x="23" y="50"/>
                    <a:pt x="23" y="50"/>
                  </a:cubicBezTo>
                  <a:cubicBezTo>
                    <a:pt x="25" y="49"/>
                    <a:pt x="27" y="51"/>
                    <a:pt x="27" y="49"/>
                  </a:cubicBezTo>
                  <a:cubicBezTo>
                    <a:pt x="27" y="49"/>
                    <a:pt x="27" y="49"/>
                    <a:pt x="27" y="49"/>
                  </a:cubicBezTo>
                  <a:cubicBezTo>
                    <a:pt x="27" y="48"/>
                    <a:pt x="28" y="50"/>
                    <a:pt x="28" y="49"/>
                  </a:cubicBezTo>
                  <a:cubicBezTo>
                    <a:pt x="27" y="48"/>
                    <a:pt x="26" y="48"/>
                    <a:pt x="26" y="49"/>
                  </a:cubicBezTo>
                  <a:cubicBezTo>
                    <a:pt x="25" y="48"/>
                    <a:pt x="23" y="49"/>
                    <a:pt x="23" y="48"/>
                  </a:cubicBezTo>
                  <a:cubicBezTo>
                    <a:pt x="23" y="48"/>
                    <a:pt x="23" y="49"/>
                    <a:pt x="25" y="49"/>
                  </a:cubicBezTo>
                  <a:cubicBezTo>
                    <a:pt x="25" y="48"/>
                    <a:pt x="23" y="48"/>
                    <a:pt x="23" y="47"/>
                  </a:cubicBezTo>
                  <a:cubicBezTo>
                    <a:pt x="23" y="48"/>
                    <a:pt x="22" y="48"/>
                    <a:pt x="22" y="47"/>
                  </a:cubicBezTo>
                  <a:cubicBezTo>
                    <a:pt x="22" y="47"/>
                    <a:pt x="22" y="47"/>
                    <a:pt x="22" y="47"/>
                  </a:cubicBezTo>
                  <a:cubicBezTo>
                    <a:pt x="22" y="47"/>
                    <a:pt x="22" y="47"/>
                    <a:pt x="22" y="47"/>
                  </a:cubicBezTo>
                  <a:cubicBezTo>
                    <a:pt x="21" y="47"/>
                    <a:pt x="22" y="47"/>
                    <a:pt x="21" y="47"/>
                  </a:cubicBezTo>
                  <a:cubicBezTo>
                    <a:pt x="21" y="45"/>
                    <a:pt x="22" y="47"/>
                    <a:pt x="22" y="45"/>
                  </a:cubicBezTo>
                  <a:cubicBezTo>
                    <a:pt x="22" y="45"/>
                    <a:pt x="21" y="44"/>
                    <a:pt x="20" y="45"/>
                  </a:cubicBezTo>
                  <a:cubicBezTo>
                    <a:pt x="21" y="44"/>
                    <a:pt x="21" y="44"/>
                    <a:pt x="21" y="44"/>
                  </a:cubicBezTo>
                  <a:cubicBezTo>
                    <a:pt x="21" y="44"/>
                    <a:pt x="20" y="44"/>
                    <a:pt x="21" y="43"/>
                  </a:cubicBezTo>
                  <a:cubicBezTo>
                    <a:pt x="20" y="43"/>
                    <a:pt x="20" y="43"/>
                    <a:pt x="20" y="43"/>
                  </a:cubicBezTo>
                  <a:cubicBezTo>
                    <a:pt x="20" y="43"/>
                    <a:pt x="20" y="43"/>
                    <a:pt x="20" y="42"/>
                  </a:cubicBezTo>
                  <a:cubicBezTo>
                    <a:pt x="19" y="41"/>
                    <a:pt x="19" y="41"/>
                    <a:pt x="19" y="41"/>
                  </a:cubicBezTo>
                  <a:cubicBezTo>
                    <a:pt x="19" y="41"/>
                    <a:pt x="19" y="40"/>
                    <a:pt x="18" y="40"/>
                  </a:cubicBezTo>
                  <a:cubicBezTo>
                    <a:pt x="18" y="41"/>
                    <a:pt x="19" y="41"/>
                    <a:pt x="19" y="42"/>
                  </a:cubicBezTo>
                  <a:cubicBezTo>
                    <a:pt x="19" y="41"/>
                    <a:pt x="18" y="41"/>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8" y="40"/>
                    <a:pt x="17" y="39"/>
                  </a:cubicBezTo>
                  <a:cubicBezTo>
                    <a:pt x="18" y="39"/>
                    <a:pt x="18" y="39"/>
                    <a:pt x="18" y="39"/>
                  </a:cubicBezTo>
                  <a:cubicBezTo>
                    <a:pt x="18" y="39"/>
                    <a:pt x="18" y="39"/>
                    <a:pt x="17" y="38"/>
                  </a:cubicBezTo>
                  <a:cubicBezTo>
                    <a:pt x="17" y="38"/>
                    <a:pt x="16" y="38"/>
                    <a:pt x="16" y="39"/>
                  </a:cubicBezTo>
                  <a:cubicBezTo>
                    <a:pt x="15" y="38"/>
                    <a:pt x="16" y="38"/>
                    <a:pt x="15" y="38"/>
                  </a:cubicBezTo>
                  <a:cubicBezTo>
                    <a:pt x="16" y="38"/>
                    <a:pt x="16" y="38"/>
                    <a:pt x="16" y="38"/>
                  </a:cubicBezTo>
                  <a:cubicBezTo>
                    <a:pt x="17" y="38"/>
                    <a:pt x="17" y="36"/>
                    <a:pt x="16" y="36"/>
                  </a:cubicBezTo>
                  <a:cubicBezTo>
                    <a:pt x="16" y="35"/>
                    <a:pt x="15" y="35"/>
                    <a:pt x="15" y="36"/>
                  </a:cubicBezTo>
                  <a:cubicBezTo>
                    <a:pt x="15" y="35"/>
                    <a:pt x="15" y="35"/>
                    <a:pt x="15" y="35"/>
                  </a:cubicBezTo>
                  <a:cubicBezTo>
                    <a:pt x="15" y="34"/>
                    <a:pt x="15" y="35"/>
                    <a:pt x="14" y="35"/>
                  </a:cubicBezTo>
                  <a:cubicBezTo>
                    <a:pt x="15" y="34"/>
                    <a:pt x="15" y="33"/>
                    <a:pt x="15" y="33"/>
                  </a:cubicBezTo>
                  <a:cubicBezTo>
                    <a:pt x="16" y="33"/>
                    <a:pt x="16" y="33"/>
                    <a:pt x="16" y="33"/>
                  </a:cubicBezTo>
                  <a:cubicBezTo>
                    <a:pt x="16" y="33"/>
                    <a:pt x="16" y="33"/>
                    <a:pt x="16" y="33"/>
                  </a:cubicBezTo>
                  <a:cubicBezTo>
                    <a:pt x="16" y="33"/>
                    <a:pt x="16" y="33"/>
                    <a:pt x="17" y="33"/>
                  </a:cubicBezTo>
                  <a:cubicBezTo>
                    <a:pt x="16" y="32"/>
                    <a:pt x="16" y="32"/>
                    <a:pt x="16" y="32"/>
                  </a:cubicBezTo>
                  <a:cubicBezTo>
                    <a:pt x="15" y="33"/>
                    <a:pt x="14" y="32"/>
                    <a:pt x="13" y="33"/>
                  </a:cubicBezTo>
                  <a:cubicBezTo>
                    <a:pt x="12" y="32"/>
                    <a:pt x="15" y="31"/>
                    <a:pt x="13" y="30"/>
                  </a:cubicBezTo>
                  <a:cubicBezTo>
                    <a:pt x="13" y="31"/>
                    <a:pt x="12" y="30"/>
                    <a:pt x="12" y="31"/>
                  </a:cubicBezTo>
                  <a:cubicBezTo>
                    <a:pt x="12" y="30"/>
                    <a:pt x="11" y="31"/>
                    <a:pt x="11" y="30"/>
                  </a:cubicBezTo>
                  <a:cubicBezTo>
                    <a:pt x="12" y="30"/>
                    <a:pt x="12" y="29"/>
                    <a:pt x="13" y="29"/>
                  </a:cubicBezTo>
                  <a:cubicBezTo>
                    <a:pt x="12" y="29"/>
                    <a:pt x="13" y="30"/>
                    <a:pt x="13" y="30"/>
                  </a:cubicBezTo>
                  <a:cubicBezTo>
                    <a:pt x="13" y="30"/>
                    <a:pt x="14" y="30"/>
                    <a:pt x="13" y="29"/>
                  </a:cubicBezTo>
                  <a:cubicBezTo>
                    <a:pt x="13" y="27"/>
                    <a:pt x="13" y="27"/>
                    <a:pt x="12" y="27"/>
                  </a:cubicBezTo>
                  <a:cubicBezTo>
                    <a:pt x="12" y="29"/>
                    <a:pt x="13" y="29"/>
                    <a:pt x="12" y="29"/>
                  </a:cubicBezTo>
                  <a:cubicBezTo>
                    <a:pt x="11" y="27"/>
                    <a:pt x="12" y="26"/>
                    <a:pt x="11" y="27"/>
                  </a:cubicBezTo>
                  <a:cubicBezTo>
                    <a:pt x="11" y="27"/>
                    <a:pt x="11" y="29"/>
                    <a:pt x="10" y="29"/>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10" y="26"/>
                  </a:cubicBezTo>
                  <a:cubicBezTo>
                    <a:pt x="10" y="26"/>
                    <a:pt x="10" y="26"/>
                    <a:pt x="10" y="26"/>
                  </a:cubicBezTo>
                  <a:cubicBezTo>
                    <a:pt x="10" y="26"/>
                    <a:pt x="11" y="25"/>
                    <a:pt x="10" y="24"/>
                  </a:cubicBezTo>
                  <a:cubicBezTo>
                    <a:pt x="9" y="24"/>
                    <a:pt x="9" y="24"/>
                    <a:pt x="9" y="25"/>
                  </a:cubicBezTo>
                  <a:cubicBezTo>
                    <a:pt x="8" y="24"/>
                    <a:pt x="8" y="23"/>
                    <a:pt x="8" y="23"/>
                  </a:cubicBezTo>
                  <a:cubicBezTo>
                    <a:pt x="8" y="23"/>
                    <a:pt x="8" y="22"/>
                    <a:pt x="8" y="22"/>
                  </a:cubicBezTo>
                  <a:cubicBezTo>
                    <a:pt x="9" y="24"/>
                    <a:pt x="9" y="24"/>
                    <a:pt x="9" y="24"/>
                  </a:cubicBezTo>
                  <a:cubicBezTo>
                    <a:pt x="10" y="23"/>
                    <a:pt x="10" y="25"/>
                    <a:pt x="11" y="25"/>
                  </a:cubicBezTo>
                  <a:cubicBezTo>
                    <a:pt x="10" y="24"/>
                    <a:pt x="11" y="23"/>
                    <a:pt x="12" y="23"/>
                  </a:cubicBezTo>
                  <a:cubicBezTo>
                    <a:pt x="12" y="23"/>
                    <a:pt x="11" y="23"/>
                    <a:pt x="11" y="22"/>
                  </a:cubicBezTo>
                  <a:cubicBezTo>
                    <a:pt x="10" y="23"/>
                    <a:pt x="11" y="23"/>
                    <a:pt x="10" y="23"/>
                  </a:cubicBezTo>
                  <a:cubicBezTo>
                    <a:pt x="10" y="22"/>
                    <a:pt x="9" y="21"/>
                    <a:pt x="8" y="21"/>
                  </a:cubicBezTo>
                  <a:cubicBezTo>
                    <a:pt x="9" y="21"/>
                    <a:pt x="9" y="21"/>
                    <a:pt x="9" y="21"/>
                  </a:cubicBezTo>
                  <a:cubicBezTo>
                    <a:pt x="8" y="20"/>
                    <a:pt x="8" y="19"/>
                    <a:pt x="8" y="17"/>
                  </a:cubicBezTo>
                  <a:cubicBezTo>
                    <a:pt x="8" y="19"/>
                    <a:pt x="7" y="16"/>
                    <a:pt x="7" y="17"/>
                  </a:cubicBezTo>
                  <a:cubicBezTo>
                    <a:pt x="7" y="18"/>
                    <a:pt x="7" y="19"/>
                    <a:pt x="6" y="19"/>
                  </a:cubicBezTo>
                  <a:cubicBezTo>
                    <a:pt x="6" y="18"/>
                    <a:pt x="6" y="18"/>
                    <a:pt x="6" y="18"/>
                  </a:cubicBezTo>
                  <a:cubicBezTo>
                    <a:pt x="6" y="18"/>
                    <a:pt x="7" y="17"/>
                    <a:pt x="6" y="17"/>
                  </a:cubicBezTo>
                  <a:cubicBezTo>
                    <a:pt x="7" y="18"/>
                    <a:pt x="7" y="17"/>
                    <a:pt x="8" y="16"/>
                  </a:cubicBezTo>
                  <a:cubicBezTo>
                    <a:pt x="7" y="16"/>
                    <a:pt x="8" y="16"/>
                    <a:pt x="8" y="15"/>
                  </a:cubicBezTo>
                  <a:cubicBezTo>
                    <a:pt x="7" y="15"/>
                    <a:pt x="6" y="14"/>
                    <a:pt x="4" y="13"/>
                  </a:cubicBezTo>
                  <a:cubicBezTo>
                    <a:pt x="4" y="12"/>
                    <a:pt x="3" y="12"/>
                    <a:pt x="2" y="10"/>
                  </a:cubicBezTo>
                  <a:cubicBezTo>
                    <a:pt x="2" y="9"/>
                    <a:pt x="3" y="9"/>
                    <a:pt x="3" y="8"/>
                  </a:cubicBezTo>
                  <a:cubicBezTo>
                    <a:pt x="3" y="8"/>
                    <a:pt x="3" y="9"/>
                    <a:pt x="2" y="8"/>
                  </a:cubicBezTo>
                  <a:cubicBezTo>
                    <a:pt x="3" y="8"/>
                    <a:pt x="3" y="8"/>
                    <a:pt x="3" y="8"/>
                  </a:cubicBezTo>
                  <a:cubicBezTo>
                    <a:pt x="2" y="8"/>
                    <a:pt x="2" y="6"/>
                    <a:pt x="2" y="6"/>
                  </a:cubicBezTo>
                  <a:cubicBezTo>
                    <a:pt x="2" y="6"/>
                    <a:pt x="2" y="6"/>
                    <a:pt x="2" y="6"/>
                  </a:cubicBezTo>
                  <a:cubicBezTo>
                    <a:pt x="2" y="6"/>
                    <a:pt x="2" y="6"/>
                    <a:pt x="2" y="6"/>
                  </a:cubicBezTo>
                  <a:cubicBezTo>
                    <a:pt x="2" y="6"/>
                    <a:pt x="2" y="5"/>
                    <a:pt x="2" y="6"/>
                  </a:cubicBezTo>
                  <a:cubicBezTo>
                    <a:pt x="2" y="5"/>
                    <a:pt x="2" y="5"/>
                    <a:pt x="2" y="5"/>
                  </a:cubicBezTo>
                  <a:cubicBezTo>
                    <a:pt x="2" y="5"/>
                    <a:pt x="2" y="5"/>
                    <a:pt x="2" y="5"/>
                  </a:cubicBezTo>
                  <a:cubicBezTo>
                    <a:pt x="1" y="5"/>
                    <a:pt x="1" y="4"/>
                    <a:pt x="0" y="3"/>
                  </a:cubicBezTo>
                  <a:cubicBezTo>
                    <a:pt x="0" y="1"/>
                    <a:pt x="0" y="1"/>
                    <a:pt x="0" y="1"/>
                  </a:cubicBezTo>
                  <a:cubicBezTo>
                    <a:pt x="0" y="1"/>
                    <a:pt x="0" y="1"/>
                    <a:pt x="0" y="1"/>
                  </a:cubicBezTo>
                  <a:cubicBezTo>
                    <a:pt x="0" y="0"/>
                    <a:pt x="0" y="0"/>
                    <a:pt x="0" y="0"/>
                  </a:cubicBezTo>
                  <a:cubicBezTo>
                    <a:pt x="2" y="1"/>
                    <a:pt x="2" y="1"/>
                    <a:pt x="2" y="1"/>
                  </a:cubicBezTo>
                  <a:cubicBezTo>
                    <a:pt x="2" y="3"/>
                    <a:pt x="1" y="1"/>
                    <a:pt x="1" y="1"/>
                  </a:cubicBezTo>
                  <a:cubicBezTo>
                    <a:pt x="0" y="3"/>
                    <a:pt x="1" y="4"/>
                    <a:pt x="2" y="4"/>
                  </a:cubicBezTo>
                  <a:cubicBezTo>
                    <a:pt x="1" y="3"/>
                    <a:pt x="1" y="3"/>
                    <a:pt x="1" y="3"/>
                  </a:cubicBezTo>
                  <a:cubicBezTo>
                    <a:pt x="2" y="3"/>
                    <a:pt x="2" y="3"/>
                    <a:pt x="2" y="3"/>
                  </a:cubicBezTo>
                  <a:cubicBezTo>
                    <a:pt x="2" y="3"/>
                    <a:pt x="2" y="3"/>
                    <a:pt x="2" y="3"/>
                  </a:cubicBezTo>
                  <a:cubicBezTo>
                    <a:pt x="2" y="3"/>
                    <a:pt x="2" y="3"/>
                    <a:pt x="2" y="4"/>
                  </a:cubicBezTo>
                  <a:cubicBezTo>
                    <a:pt x="2" y="4"/>
                    <a:pt x="2" y="4"/>
                    <a:pt x="2" y="4"/>
                  </a:cubicBezTo>
                  <a:cubicBezTo>
                    <a:pt x="2" y="4"/>
                    <a:pt x="3" y="4"/>
                    <a:pt x="3" y="5"/>
                  </a:cubicBezTo>
                  <a:cubicBezTo>
                    <a:pt x="3" y="5"/>
                    <a:pt x="4" y="6"/>
                    <a:pt x="6" y="7"/>
                  </a:cubicBezTo>
                  <a:cubicBezTo>
                    <a:pt x="4" y="7"/>
                    <a:pt x="3" y="6"/>
                    <a:pt x="3" y="6"/>
                  </a:cubicBezTo>
                  <a:cubicBezTo>
                    <a:pt x="3" y="7"/>
                    <a:pt x="3" y="7"/>
                    <a:pt x="3" y="7"/>
                  </a:cubicBezTo>
                  <a:cubicBezTo>
                    <a:pt x="4" y="7"/>
                    <a:pt x="6" y="7"/>
                    <a:pt x="6" y="8"/>
                  </a:cubicBezTo>
                  <a:cubicBezTo>
                    <a:pt x="6" y="8"/>
                    <a:pt x="6" y="8"/>
                    <a:pt x="6" y="8"/>
                  </a:cubicBezTo>
                  <a:cubicBezTo>
                    <a:pt x="6" y="9"/>
                    <a:pt x="7" y="8"/>
                    <a:pt x="7" y="9"/>
                  </a:cubicBezTo>
                  <a:cubicBezTo>
                    <a:pt x="8" y="12"/>
                    <a:pt x="8" y="12"/>
                    <a:pt x="9" y="13"/>
                  </a:cubicBezTo>
                  <a:cubicBezTo>
                    <a:pt x="8" y="14"/>
                    <a:pt x="8" y="14"/>
                    <a:pt x="8" y="14"/>
                  </a:cubicBezTo>
                  <a:cubicBezTo>
                    <a:pt x="9" y="14"/>
                    <a:pt x="10" y="16"/>
                    <a:pt x="11" y="16"/>
                  </a:cubicBezTo>
                  <a:cubicBezTo>
                    <a:pt x="11" y="18"/>
                    <a:pt x="13" y="19"/>
                    <a:pt x="12" y="20"/>
                  </a:cubicBezTo>
                  <a:cubicBezTo>
                    <a:pt x="14" y="22"/>
                    <a:pt x="16" y="24"/>
                    <a:pt x="17" y="26"/>
                  </a:cubicBezTo>
                  <a:cubicBezTo>
                    <a:pt x="16" y="26"/>
                    <a:pt x="16" y="26"/>
                    <a:pt x="16" y="26"/>
                  </a:cubicBezTo>
                  <a:cubicBezTo>
                    <a:pt x="17" y="26"/>
                    <a:pt x="16" y="27"/>
                    <a:pt x="16" y="27"/>
                  </a:cubicBezTo>
                  <a:cubicBezTo>
                    <a:pt x="17" y="26"/>
                    <a:pt x="17" y="27"/>
                    <a:pt x="18" y="27"/>
                  </a:cubicBezTo>
                  <a:cubicBezTo>
                    <a:pt x="18" y="30"/>
                    <a:pt x="20" y="31"/>
                    <a:pt x="21" y="32"/>
                  </a:cubicBezTo>
                  <a:cubicBezTo>
                    <a:pt x="20" y="32"/>
                    <a:pt x="20" y="32"/>
                    <a:pt x="20" y="32"/>
                  </a:cubicBezTo>
                  <a:cubicBezTo>
                    <a:pt x="22" y="33"/>
                    <a:pt x="22" y="33"/>
                    <a:pt x="22" y="35"/>
                  </a:cubicBezTo>
                  <a:cubicBezTo>
                    <a:pt x="22" y="35"/>
                    <a:pt x="22" y="35"/>
                    <a:pt x="22" y="36"/>
                  </a:cubicBezTo>
                  <a:cubicBezTo>
                    <a:pt x="22" y="36"/>
                    <a:pt x="22" y="36"/>
                    <a:pt x="23" y="38"/>
                  </a:cubicBezTo>
                  <a:cubicBezTo>
                    <a:pt x="25" y="39"/>
                    <a:pt x="25" y="40"/>
                    <a:pt x="26" y="40"/>
                  </a:cubicBezTo>
                  <a:cubicBezTo>
                    <a:pt x="28" y="43"/>
                    <a:pt x="28" y="47"/>
                    <a:pt x="31" y="48"/>
                  </a:cubicBezTo>
                  <a:cubicBezTo>
                    <a:pt x="30" y="49"/>
                    <a:pt x="30" y="49"/>
                    <a:pt x="30" y="49"/>
                  </a:cubicBezTo>
                  <a:cubicBezTo>
                    <a:pt x="34" y="51"/>
                    <a:pt x="35" y="55"/>
                    <a:pt x="36" y="57"/>
                  </a:cubicBezTo>
                  <a:cubicBezTo>
                    <a:pt x="35" y="58"/>
                    <a:pt x="35" y="58"/>
                    <a:pt x="35" y="58"/>
                  </a:cubicBezTo>
                  <a:cubicBezTo>
                    <a:pt x="35" y="58"/>
                    <a:pt x="36" y="59"/>
                    <a:pt x="37" y="59"/>
                  </a:cubicBezTo>
                  <a:cubicBezTo>
                    <a:pt x="37" y="60"/>
                    <a:pt x="38" y="60"/>
                    <a:pt x="38" y="60"/>
                  </a:cubicBezTo>
                  <a:cubicBezTo>
                    <a:pt x="38" y="61"/>
                    <a:pt x="39" y="61"/>
                    <a:pt x="39" y="61"/>
                  </a:cubicBezTo>
                  <a:cubicBezTo>
                    <a:pt x="40" y="64"/>
                    <a:pt x="40" y="65"/>
                    <a:pt x="41" y="66"/>
                  </a:cubicBezTo>
                  <a:cubicBezTo>
                    <a:pt x="41" y="66"/>
                    <a:pt x="41" y="66"/>
                    <a:pt x="41" y="66"/>
                  </a:cubicBezTo>
                  <a:cubicBezTo>
                    <a:pt x="40" y="66"/>
                    <a:pt x="40" y="66"/>
                    <a:pt x="40" y="66"/>
                  </a:cubicBezTo>
                  <a:cubicBezTo>
                    <a:pt x="41" y="67"/>
                    <a:pt x="41" y="67"/>
                    <a:pt x="42" y="67"/>
                  </a:cubicBezTo>
                  <a:cubicBezTo>
                    <a:pt x="42" y="68"/>
                    <a:pt x="45" y="70"/>
                    <a:pt x="45" y="73"/>
                  </a:cubicBezTo>
                  <a:cubicBezTo>
                    <a:pt x="45" y="71"/>
                    <a:pt x="45" y="73"/>
                    <a:pt x="46" y="73"/>
                  </a:cubicBezTo>
                  <a:cubicBezTo>
                    <a:pt x="46" y="74"/>
                    <a:pt x="47" y="75"/>
                    <a:pt x="48" y="76"/>
                  </a:cubicBezTo>
                  <a:cubicBezTo>
                    <a:pt x="47" y="76"/>
                    <a:pt x="47" y="76"/>
                    <a:pt x="47" y="76"/>
                  </a:cubicBezTo>
                  <a:cubicBezTo>
                    <a:pt x="48" y="77"/>
                    <a:pt x="48" y="76"/>
                    <a:pt x="48" y="76"/>
                  </a:cubicBezTo>
                  <a:cubicBezTo>
                    <a:pt x="49" y="78"/>
                    <a:pt x="49" y="81"/>
                    <a:pt x="51" y="83"/>
                  </a:cubicBezTo>
                  <a:cubicBezTo>
                    <a:pt x="54" y="87"/>
                    <a:pt x="55" y="91"/>
                    <a:pt x="57" y="94"/>
                  </a:cubicBezTo>
                  <a:cubicBezTo>
                    <a:pt x="57" y="94"/>
                    <a:pt x="57" y="94"/>
                    <a:pt x="57" y="94"/>
                  </a:cubicBezTo>
                  <a:cubicBezTo>
                    <a:pt x="58" y="94"/>
                    <a:pt x="58" y="96"/>
                    <a:pt x="59" y="96"/>
                  </a:cubicBezTo>
                  <a:cubicBezTo>
                    <a:pt x="59" y="97"/>
                    <a:pt x="60" y="99"/>
                    <a:pt x="59" y="99"/>
                  </a:cubicBezTo>
                  <a:cubicBezTo>
                    <a:pt x="60" y="99"/>
                    <a:pt x="60" y="101"/>
                    <a:pt x="62" y="101"/>
                  </a:cubicBezTo>
                  <a:cubicBezTo>
                    <a:pt x="62" y="101"/>
                    <a:pt x="62" y="101"/>
                    <a:pt x="62" y="101"/>
                  </a:cubicBezTo>
                  <a:cubicBezTo>
                    <a:pt x="62" y="103"/>
                    <a:pt x="63" y="104"/>
                    <a:pt x="64" y="105"/>
                  </a:cubicBezTo>
                  <a:cubicBezTo>
                    <a:pt x="63" y="105"/>
                    <a:pt x="63" y="105"/>
                    <a:pt x="63" y="105"/>
                  </a:cubicBezTo>
                  <a:cubicBezTo>
                    <a:pt x="63" y="106"/>
                    <a:pt x="65" y="106"/>
                    <a:pt x="64" y="108"/>
                  </a:cubicBezTo>
                  <a:cubicBezTo>
                    <a:pt x="64" y="108"/>
                    <a:pt x="64" y="108"/>
                    <a:pt x="64" y="106"/>
                  </a:cubicBezTo>
                  <a:cubicBezTo>
                    <a:pt x="66" y="110"/>
                    <a:pt x="68" y="113"/>
                    <a:pt x="69" y="115"/>
                  </a:cubicBezTo>
                  <a:cubicBezTo>
                    <a:pt x="70" y="119"/>
                    <a:pt x="68" y="117"/>
                    <a:pt x="70" y="118"/>
                  </a:cubicBezTo>
                  <a:cubicBezTo>
                    <a:pt x="69" y="119"/>
                    <a:pt x="70" y="118"/>
                    <a:pt x="70" y="118"/>
                  </a:cubicBezTo>
                  <a:cubicBezTo>
                    <a:pt x="72" y="119"/>
                    <a:pt x="69" y="120"/>
                    <a:pt x="70" y="120"/>
                  </a:cubicBezTo>
                  <a:cubicBezTo>
                    <a:pt x="72" y="120"/>
                    <a:pt x="72" y="121"/>
                    <a:pt x="72" y="120"/>
                  </a:cubicBezTo>
                  <a:cubicBezTo>
                    <a:pt x="72" y="122"/>
                    <a:pt x="72" y="122"/>
                    <a:pt x="73" y="122"/>
                  </a:cubicBezTo>
                  <a:cubicBezTo>
                    <a:pt x="73" y="123"/>
                    <a:pt x="73" y="123"/>
                    <a:pt x="73" y="123"/>
                  </a:cubicBezTo>
                  <a:cubicBezTo>
                    <a:pt x="75" y="123"/>
                    <a:pt x="75" y="126"/>
                    <a:pt x="76" y="127"/>
                  </a:cubicBezTo>
                  <a:cubicBezTo>
                    <a:pt x="81" y="133"/>
                    <a:pt x="85" y="139"/>
                    <a:pt x="88" y="146"/>
                  </a:cubicBezTo>
                  <a:cubicBezTo>
                    <a:pt x="93" y="154"/>
                    <a:pt x="96" y="159"/>
                    <a:pt x="101" y="167"/>
                  </a:cubicBezTo>
                  <a:cubicBezTo>
                    <a:pt x="101" y="170"/>
                    <a:pt x="101" y="170"/>
                    <a:pt x="102" y="171"/>
                  </a:cubicBezTo>
                  <a:cubicBezTo>
                    <a:pt x="102" y="171"/>
                    <a:pt x="102" y="170"/>
                    <a:pt x="102" y="171"/>
                  </a:cubicBezTo>
                  <a:cubicBezTo>
                    <a:pt x="102" y="170"/>
                    <a:pt x="102" y="172"/>
                    <a:pt x="102" y="172"/>
                  </a:cubicBezTo>
                  <a:cubicBezTo>
                    <a:pt x="104" y="174"/>
                    <a:pt x="105" y="176"/>
                    <a:pt x="107" y="179"/>
                  </a:cubicBezTo>
                  <a:cubicBezTo>
                    <a:pt x="107" y="179"/>
                    <a:pt x="106" y="179"/>
                    <a:pt x="106" y="180"/>
                  </a:cubicBezTo>
                  <a:cubicBezTo>
                    <a:pt x="107" y="180"/>
                    <a:pt x="107" y="180"/>
                    <a:pt x="107" y="180"/>
                  </a:cubicBezTo>
                  <a:cubicBezTo>
                    <a:pt x="107" y="180"/>
                    <a:pt x="107" y="180"/>
                    <a:pt x="107" y="180"/>
                  </a:cubicBezTo>
                  <a:cubicBezTo>
                    <a:pt x="107" y="180"/>
                    <a:pt x="108" y="181"/>
                    <a:pt x="108" y="180"/>
                  </a:cubicBezTo>
                  <a:cubicBezTo>
                    <a:pt x="112" y="187"/>
                    <a:pt x="115" y="193"/>
                    <a:pt x="119" y="200"/>
                  </a:cubicBezTo>
                  <a:cubicBezTo>
                    <a:pt x="119" y="201"/>
                    <a:pt x="121" y="203"/>
                    <a:pt x="122" y="205"/>
                  </a:cubicBezTo>
                  <a:cubicBezTo>
                    <a:pt x="123" y="211"/>
                    <a:pt x="125" y="216"/>
                    <a:pt x="129" y="219"/>
                  </a:cubicBezTo>
                  <a:cubicBezTo>
                    <a:pt x="129" y="219"/>
                    <a:pt x="128" y="220"/>
                    <a:pt x="125" y="218"/>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6" name="Google Shape;406;p199"/>
            <p:cNvSpPr/>
            <p:nvPr/>
          </p:nvSpPr>
          <p:spPr>
            <a:xfrm>
              <a:off x="3610" y="375"/>
              <a:ext cx="232" cy="444"/>
            </a:xfrm>
            <a:custGeom>
              <a:avLst/>
              <a:gdLst/>
              <a:ahLst/>
              <a:cxnLst/>
              <a:rect l="l" t="t" r="r" b="b"/>
              <a:pathLst>
                <a:path w="98" h="188" extrusionOk="0">
                  <a:moveTo>
                    <a:pt x="61" y="4"/>
                  </a:moveTo>
                  <a:cubicBezTo>
                    <a:pt x="51" y="0"/>
                    <a:pt x="0" y="79"/>
                    <a:pt x="14" y="188"/>
                  </a:cubicBezTo>
                  <a:cubicBezTo>
                    <a:pt x="32" y="183"/>
                    <a:pt x="79" y="116"/>
                    <a:pt x="79" y="116"/>
                  </a:cubicBezTo>
                  <a:cubicBezTo>
                    <a:pt x="79" y="116"/>
                    <a:pt x="98" y="18"/>
                    <a:pt x="61"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7" name="Google Shape;407;p199"/>
            <p:cNvSpPr/>
            <p:nvPr/>
          </p:nvSpPr>
          <p:spPr>
            <a:xfrm>
              <a:off x="3712" y="387"/>
              <a:ext cx="118" cy="371"/>
            </a:xfrm>
            <a:custGeom>
              <a:avLst/>
              <a:gdLst/>
              <a:ahLst/>
              <a:cxnLst/>
              <a:rect l="l" t="t" r="r" b="b"/>
              <a:pathLst>
                <a:path w="50" h="157" extrusionOk="0">
                  <a:moveTo>
                    <a:pt x="18" y="0"/>
                  </a:moveTo>
                  <a:cubicBezTo>
                    <a:pt x="0" y="157"/>
                    <a:pt x="0" y="157"/>
                    <a:pt x="0" y="157"/>
                  </a:cubicBezTo>
                  <a:cubicBezTo>
                    <a:pt x="0" y="157"/>
                    <a:pt x="28" y="132"/>
                    <a:pt x="36" y="111"/>
                  </a:cubicBezTo>
                  <a:cubicBezTo>
                    <a:pt x="43" y="88"/>
                    <a:pt x="50" y="12"/>
                    <a:pt x="1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8" name="Google Shape;408;p199"/>
            <p:cNvSpPr/>
            <p:nvPr/>
          </p:nvSpPr>
          <p:spPr>
            <a:xfrm>
              <a:off x="3627" y="1757"/>
              <a:ext cx="252" cy="498"/>
            </a:xfrm>
            <a:custGeom>
              <a:avLst/>
              <a:gdLst/>
              <a:ahLst/>
              <a:cxnLst/>
              <a:rect l="l" t="t" r="r" b="b"/>
              <a:pathLst>
                <a:path w="107" h="211" extrusionOk="0">
                  <a:moveTo>
                    <a:pt x="67" y="4"/>
                  </a:moveTo>
                  <a:cubicBezTo>
                    <a:pt x="57" y="0"/>
                    <a:pt x="0" y="88"/>
                    <a:pt x="16" y="211"/>
                  </a:cubicBezTo>
                  <a:cubicBezTo>
                    <a:pt x="34" y="205"/>
                    <a:pt x="87" y="130"/>
                    <a:pt x="87" y="130"/>
                  </a:cubicBezTo>
                  <a:cubicBezTo>
                    <a:pt x="87" y="130"/>
                    <a:pt x="107" y="20"/>
                    <a:pt x="67"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9" name="Google Shape;409;p199"/>
            <p:cNvSpPr/>
            <p:nvPr/>
          </p:nvSpPr>
          <p:spPr>
            <a:xfrm>
              <a:off x="3740" y="1766"/>
              <a:ext cx="128" cy="416"/>
            </a:xfrm>
            <a:custGeom>
              <a:avLst/>
              <a:gdLst/>
              <a:ahLst/>
              <a:cxnLst/>
              <a:rect l="l" t="t" r="r" b="b"/>
              <a:pathLst>
                <a:path w="54" h="176" extrusionOk="0">
                  <a:moveTo>
                    <a:pt x="19" y="0"/>
                  </a:moveTo>
                  <a:cubicBezTo>
                    <a:pt x="0" y="176"/>
                    <a:pt x="0" y="176"/>
                    <a:pt x="0" y="176"/>
                  </a:cubicBezTo>
                  <a:cubicBezTo>
                    <a:pt x="0" y="176"/>
                    <a:pt x="30" y="149"/>
                    <a:pt x="38" y="125"/>
                  </a:cubicBezTo>
                  <a:cubicBezTo>
                    <a:pt x="46" y="100"/>
                    <a:pt x="54" y="13"/>
                    <a:pt x="19"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0" name="Google Shape;410;p199"/>
            <p:cNvSpPr/>
            <p:nvPr/>
          </p:nvSpPr>
          <p:spPr>
            <a:xfrm>
              <a:off x="3608" y="3016"/>
              <a:ext cx="255" cy="498"/>
            </a:xfrm>
            <a:custGeom>
              <a:avLst/>
              <a:gdLst/>
              <a:ahLst/>
              <a:cxnLst/>
              <a:rect l="l" t="t" r="r" b="b"/>
              <a:pathLst>
                <a:path w="108" h="211" extrusionOk="0">
                  <a:moveTo>
                    <a:pt x="68" y="3"/>
                  </a:moveTo>
                  <a:cubicBezTo>
                    <a:pt x="56" y="0"/>
                    <a:pt x="0" y="88"/>
                    <a:pt x="15" y="211"/>
                  </a:cubicBezTo>
                  <a:cubicBezTo>
                    <a:pt x="35" y="204"/>
                    <a:pt x="87" y="130"/>
                    <a:pt x="87" y="130"/>
                  </a:cubicBezTo>
                  <a:cubicBezTo>
                    <a:pt x="87" y="130"/>
                    <a:pt x="108" y="20"/>
                    <a:pt x="68" y="3"/>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1" name="Google Shape;411;p199"/>
            <p:cNvSpPr/>
            <p:nvPr/>
          </p:nvSpPr>
          <p:spPr>
            <a:xfrm>
              <a:off x="3721" y="3025"/>
              <a:ext cx="128" cy="416"/>
            </a:xfrm>
            <a:custGeom>
              <a:avLst/>
              <a:gdLst/>
              <a:ahLst/>
              <a:cxnLst/>
              <a:rect l="l" t="t" r="r" b="b"/>
              <a:pathLst>
                <a:path w="54" h="176" extrusionOk="0">
                  <a:moveTo>
                    <a:pt x="20" y="0"/>
                  </a:moveTo>
                  <a:cubicBezTo>
                    <a:pt x="0" y="176"/>
                    <a:pt x="0" y="176"/>
                    <a:pt x="0" y="176"/>
                  </a:cubicBezTo>
                  <a:cubicBezTo>
                    <a:pt x="0" y="176"/>
                    <a:pt x="30" y="149"/>
                    <a:pt x="39" y="126"/>
                  </a:cubicBezTo>
                  <a:cubicBezTo>
                    <a:pt x="47" y="101"/>
                    <a:pt x="54" y="14"/>
                    <a:pt x="20"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2" name="Google Shape;412;p199"/>
            <p:cNvSpPr/>
            <p:nvPr/>
          </p:nvSpPr>
          <p:spPr>
            <a:xfrm>
              <a:off x="3329" y="1528"/>
              <a:ext cx="255" cy="496"/>
            </a:xfrm>
            <a:custGeom>
              <a:avLst/>
              <a:gdLst/>
              <a:ahLst/>
              <a:cxnLst/>
              <a:rect l="l" t="t" r="r" b="b"/>
              <a:pathLst>
                <a:path w="108" h="210" extrusionOk="0">
                  <a:moveTo>
                    <a:pt x="40" y="3"/>
                  </a:moveTo>
                  <a:cubicBezTo>
                    <a:pt x="51" y="0"/>
                    <a:pt x="108" y="88"/>
                    <a:pt x="92" y="210"/>
                  </a:cubicBezTo>
                  <a:cubicBezTo>
                    <a:pt x="73" y="204"/>
                    <a:pt x="22" y="128"/>
                    <a:pt x="22" y="128"/>
                  </a:cubicBezTo>
                  <a:cubicBezTo>
                    <a:pt x="22" y="128"/>
                    <a:pt x="0" y="20"/>
                    <a:pt x="40" y="3"/>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3" name="Google Shape;413;p199"/>
            <p:cNvSpPr/>
            <p:nvPr/>
          </p:nvSpPr>
          <p:spPr>
            <a:xfrm>
              <a:off x="3341" y="1537"/>
              <a:ext cx="127" cy="418"/>
            </a:xfrm>
            <a:custGeom>
              <a:avLst/>
              <a:gdLst/>
              <a:ahLst/>
              <a:cxnLst/>
              <a:rect l="l" t="t" r="r" b="b"/>
              <a:pathLst>
                <a:path w="54" h="177" extrusionOk="0">
                  <a:moveTo>
                    <a:pt x="35" y="0"/>
                  </a:moveTo>
                  <a:cubicBezTo>
                    <a:pt x="54" y="177"/>
                    <a:pt x="54" y="177"/>
                    <a:pt x="54" y="177"/>
                  </a:cubicBezTo>
                  <a:cubicBezTo>
                    <a:pt x="54" y="177"/>
                    <a:pt x="25" y="150"/>
                    <a:pt x="17" y="124"/>
                  </a:cubicBezTo>
                  <a:cubicBezTo>
                    <a:pt x="8" y="100"/>
                    <a:pt x="0" y="14"/>
                    <a:pt x="35"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4" name="Google Shape;414;p199"/>
            <p:cNvSpPr/>
            <p:nvPr/>
          </p:nvSpPr>
          <p:spPr>
            <a:xfrm>
              <a:off x="3261" y="2272"/>
              <a:ext cx="356" cy="560"/>
            </a:xfrm>
            <a:custGeom>
              <a:avLst/>
              <a:gdLst/>
              <a:ahLst/>
              <a:cxnLst/>
              <a:rect l="l" t="t" r="r" b="b"/>
              <a:pathLst>
                <a:path w="151" h="237" extrusionOk="0">
                  <a:moveTo>
                    <a:pt x="143" y="237"/>
                  </a:moveTo>
                  <a:cubicBezTo>
                    <a:pt x="143" y="237"/>
                    <a:pt x="0" y="158"/>
                    <a:pt x="10" y="0"/>
                  </a:cubicBezTo>
                  <a:cubicBezTo>
                    <a:pt x="151" y="69"/>
                    <a:pt x="143" y="237"/>
                    <a:pt x="143"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5" name="Google Shape;415;p199"/>
            <p:cNvSpPr/>
            <p:nvPr/>
          </p:nvSpPr>
          <p:spPr>
            <a:xfrm>
              <a:off x="3615" y="1863"/>
              <a:ext cx="357" cy="560"/>
            </a:xfrm>
            <a:custGeom>
              <a:avLst/>
              <a:gdLst/>
              <a:ahLst/>
              <a:cxnLst/>
              <a:rect l="l" t="t" r="r" b="b"/>
              <a:pathLst>
                <a:path w="151" h="237" extrusionOk="0">
                  <a:moveTo>
                    <a:pt x="7" y="237"/>
                  </a:moveTo>
                  <a:cubicBezTo>
                    <a:pt x="7" y="237"/>
                    <a:pt x="151" y="159"/>
                    <a:pt x="140" y="0"/>
                  </a:cubicBezTo>
                  <a:cubicBezTo>
                    <a:pt x="0" y="69"/>
                    <a:pt x="7" y="237"/>
                    <a:pt x="7"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6" name="Google Shape;416;p199"/>
            <p:cNvSpPr/>
            <p:nvPr/>
          </p:nvSpPr>
          <p:spPr>
            <a:xfrm>
              <a:off x="3587" y="2463"/>
              <a:ext cx="356" cy="562"/>
            </a:xfrm>
            <a:custGeom>
              <a:avLst/>
              <a:gdLst/>
              <a:ahLst/>
              <a:cxnLst/>
              <a:rect l="l" t="t" r="r" b="b"/>
              <a:pathLst>
                <a:path w="151" h="238" extrusionOk="0">
                  <a:moveTo>
                    <a:pt x="8" y="238"/>
                  </a:moveTo>
                  <a:cubicBezTo>
                    <a:pt x="8" y="238"/>
                    <a:pt x="151" y="159"/>
                    <a:pt x="140" y="0"/>
                  </a:cubicBezTo>
                  <a:cubicBezTo>
                    <a:pt x="0" y="70"/>
                    <a:pt x="8" y="238"/>
                    <a:pt x="8"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7" name="Google Shape;417;p199"/>
            <p:cNvSpPr/>
            <p:nvPr/>
          </p:nvSpPr>
          <p:spPr>
            <a:xfrm>
              <a:off x="3591" y="3096"/>
              <a:ext cx="352" cy="562"/>
            </a:xfrm>
            <a:custGeom>
              <a:avLst/>
              <a:gdLst/>
              <a:ahLst/>
              <a:cxnLst/>
              <a:rect l="l" t="t" r="r" b="b"/>
              <a:pathLst>
                <a:path w="149" h="238" extrusionOk="0">
                  <a:moveTo>
                    <a:pt x="7" y="238"/>
                  </a:moveTo>
                  <a:cubicBezTo>
                    <a:pt x="7" y="238"/>
                    <a:pt x="149" y="159"/>
                    <a:pt x="140" y="0"/>
                  </a:cubicBezTo>
                  <a:cubicBezTo>
                    <a:pt x="0" y="70"/>
                    <a:pt x="7" y="238"/>
                    <a:pt x="7"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8" name="Google Shape;418;p199"/>
            <p:cNvSpPr/>
            <p:nvPr/>
          </p:nvSpPr>
          <p:spPr>
            <a:xfrm>
              <a:off x="3244" y="1603"/>
              <a:ext cx="357" cy="555"/>
            </a:xfrm>
            <a:custGeom>
              <a:avLst/>
              <a:gdLst/>
              <a:ahLst/>
              <a:cxnLst/>
              <a:rect l="l" t="t" r="r" b="b"/>
              <a:pathLst>
                <a:path w="151" h="235" extrusionOk="0">
                  <a:moveTo>
                    <a:pt x="144" y="235"/>
                  </a:moveTo>
                  <a:cubicBezTo>
                    <a:pt x="144" y="235"/>
                    <a:pt x="0" y="157"/>
                    <a:pt x="11" y="0"/>
                  </a:cubicBezTo>
                  <a:cubicBezTo>
                    <a:pt x="151" y="68"/>
                    <a:pt x="144" y="235"/>
                    <a:pt x="144" y="235"/>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9" name="Google Shape;419;p199"/>
            <p:cNvSpPr/>
            <p:nvPr/>
          </p:nvSpPr>
          <p:spPr>
            <a:xfrm>
              <a:off x="3631" y="1138"/>
              <a:ext cx="355" cy="558"/>
            </a:xfrm>
            <a:custGeom>
              <a:avLst/>
              <a:gdLst/>
              <a:ahLst/>
              <a:cxnLst/>
              <a:rect l="l" t="t" r="r" b="b"/>
              <a:pathLst>
                <a:path w="150" h="236" extrusionOk="0">
                  <a:moveTo>
                    <a:pt x="6" y="236"/>
                  </a:moveTo>
                  <a:cubicBezTo>
                    <a:pt x="6" y="236"/>
                    <a:pt x="150" y="158"/>
                    <a:pt x="140" y="0"/>
                  </a:cubicBezTo>
                  <a:cubicBezTo>
                    <a:pt x="0" y="69"/>
                    <a:pt x="6" y="236"/>
                    <a:pt x="6" y="236"/>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0" name="Google Shape;420;p199"/>
            <p:cNvSpPr/>
            <p:nvPr/>
          </p:nvSpPr>
          <p:spPr>
            <a:xfrm>
              <a:off x="3244" y="895"/>
              <a:ext cx="357" cy="560"/>
            </a:xfrm>
            <a:custGeom>
              <a:avLst/>
              <a:gdLst/>
              <a:ahLst/>
              <a:cxnLst/>
              <a:rect l="l" t="t" r="r" b="b"/>
              <a:pathLst>
                <a:path w="151" h="237" extrusionOk="0">
                  <a:moveTo>
                    <a:pt x="144" y="237"/>
                  </a:moveTo>
                  <a:cubicBezTo>
                    <a:pt x="144" y="237"/>
                    <a:pt x="0" y="159"/>
                    <a:pt x="11" y="0"/>
                  </a:cubicBezTo>
                  <a:cubicBezTo>
                    <a:pt x="151" y="70"/>
                    <a:pt x="144" y="237"/>
                    <a:pt x="144"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1" name="Google Shape;421;p199"/>
            <p:cNvSpPr/>
            <p:nvPr/>
          </p:nvSpPr>
          <p:spPr>
            <a:xfrm>
              <a:off x="3228" y="236"/>
              <a:ext cx="359" cy="562"/>
            </a:xfrm>
            <a:custGeom>
              <a:avLst/>
              <a:gdLst/>
              <a:ahLst/>
              <a:cxnLst/>
              <a:rect l="l" t="t" r="r" b="b"/>
              <a:pathLst>
                <a:path w="152" h="238" extrusionOk="0">
                  <a:moveTo>
                    <a:pt x="144" y="238"/>
                  </a:moveTo>
                  <a:cubicBezTo>
                    <a:pt x="144" y="238"/>
                    <a:pt x="0" y="160"/>
                    <a:pt x="11" y="0"/>
                  </a:cubicBezTo>
                  <a:cubicBezTo>
                    <a:pt x="152" y="70"/>
                    <a:pt x="144" y="238"/>
                    <a:pt x="144"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2" name="Google Shape;422;p199"/>
            <p:cNvSpPr/>
            <p:nvPr/>
          </p:nvSpPr>
          <p:spPr>
            <a:xfrm>
              <a:off x="3601" y="488"/>
              <a:ext cx="321" cy="501"/>
            </a:xfrm>
            <a:custGeom>
              <a:avLst/>
              <a:gdLst/>
              <a:ahLst/>
              <a:cxnLst/>
              <a:rect l="l" t="t" r="r" b="b"/>
              <a:pathLst>
                <a:path w="136" h="212" extrusionOk="0">
                  <a:moveTo>
                    <a:pt x="6" y="212"/>
                  </a:moveTo>
                  <a:cubicBezTo>
                    <a:pt x="6" y="212"/>
                    <a:pt x="136" y="143"/>
                    <a:pt x="126" y="0"/>
                  </a:cubicBezTo>
                  <a:cubicBezTo>
                    <a:pt x="0" y="63"/>
                    <a:pt x="6" y="212"/>
                    <a:pt x="6" y="21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3" name="Google Shape;423;p199"/>
            <p:cNvSpPr/>
            <p:nvPr/>
          </p:nvSpPr>
          <p:spPr>
            <a:xfrm>
              <a:off x="3636" y="1863"/>
              <a:ext cx="300" cy="551"/>
            </a:xfrm>
            <a:custGeom>
              <a:avLst/>
              <a:gdLst/>
              <a:ahLst/>
              <a:cxnLst/>
              <a:rect l="l" t="t" r="r" b="b"/>
              <a:pathLst>
                <a:path w="127" h="233" extrusionOk="0">
                  <a:moveTo>
                    <a:pt x="1" y="229"/>
                  </a:moveTo>
                  <a:cubicBezTo>
                    <a:pt x="1" y="226"/>
                    <a:pt x="5" y="223"/>
                    <a:pt x="5" y="220"/>
                  </a:cubicBezTo>
                  <a:cubicBezTo>
                    <a:pt x="5" y="220"/>
                    <a:pt x="6" y="220"/>
                    <a:pt x="6" y="220"/>
                  </a:cubicBezTo>
                  <a:cubicBezTo>
                    <a:pt x="7" y="215"/>
                    <a:pt x="9" y="212"/>
                    <a:pt x="12" y="209"/>
                  </a:cubicBezTo>
                  <a:cubicBezTo>
                    <a:pt x="12" y="209"/>
                    <a:pt x="12" y="209"/>
                    <a:pt x="12" y="209"/>
                  </a:cubicBezTo>
                  <a:cubicBezTo>
                    <a:pt x="13" y="207"/>
                    <a:pt x="13" y="206"/>
                    <a:pt x="13" y="206"/>
                  </a:cubicBezTo>
                  <a:cubicBezTo>
                    <a:pt x="13" y="206"/>
                    <a:pt x="13" y="206"/>
                    <a:pt x="15" y="206"/>
                  </a:cubicBezTo>
                  <a:cubicBezTo>
                    <a:pt x="13" y="206"/>
                    <a:pt x="15" y="205"/>
                    <a:pt x="15" y="205"/>
                  </a:cubicBezTo>
                  <a:cubicBezTo>
                    <a:pt x="15" y="204"/>
                    <a:pt x="15" y="205"/>
                    <a:pt x="15" y="204"/>
                  </a:cubicBezTo>
                  <a:cubicBezTo>
                    <a:pt x="15" y="204"/>
                    <a:pt x="15" y="204"/>
                    <a:pt x="15" y="204"/>
                  </a:cubicBezTo>
                  <a:cubicBezTo>
                    <a:pt x="15" y="202"/>
                    <a:pt x="17" y="201"/>
                    <a:pt x="17" y="199"/>
                  </a:cubicBezTo>
                  <a:cubicBezTo>
                    <a:pt x="17" y="199"/>
                    <a:pt x="17" y="199"/>
                    <a:pt x="17" y="199"/>
                  </a:cubicBezTo>
                  <a:cubicBezTo>
                    <a:pt x="18" y="196"/>
                    <a:pt x="20" y="193"/>
                    <a:pt x="21" y="190"/>
                  </a:cubicBezTo>
                  <a:cubicBezTo>
                    <a:pt x="21" y="190"/>
                    <a:pt x="21" y="190"/>
                    <a:pt x="22" y="190"/>
                  </a:cubicBezTo>
                  <a:cubicBezTo>
                    <a:pt x="21" y="190"/>
                    <a:pt x="22" y="189"/>
                    <a:pt x="22" y="188"/>
                  </a:cubicBezTo>
                  <a:cubicBezTo>
                    <a:pt x="23" y="188"/>
                    <a:pt x="22" y="186"/>
                    <a:pt x="23" y="186"/>
                  </a:cubicBezTo>
                  <a:cubicBezTo>
                    <a:pt x="23" y="186"/>
                    <a:pt x="23" y="186"/>
                    <a:pt x="23" y="186"/>
                  </a:cubicBezTo>
                  <a:cubicBezTo>
                    <a:pt x="23" y="186"/>
                    <a:pt x="24" y="186"/>
                    <a:pt x="23" y="185"/>
                  </a:cubicBezTo>
                  <a:cubicBezTo>
                    <a:pt x="24" y="185"/>
                    <a:pt x="24" y="185"/>
                    <a:pt x="24" y="185"/>
                  </a:cubicBezTo>
                  <a:cubicBezTo>
                    <a:pt x="24" y="184"/>
                    <a:pt x="25" y="184"/>
                    <a:pt x="25" y="183"/>
                  </a:cubicBezTo>
                  <a:cubicBezTo>
                    <a:pt x="25" y="183"/>
                    <a:pt x="25" y="183"/>
                    <a:pt x="25" y="183"/>
                  </a:cubicBezTo>
                  <a:cubicBezTo>
                    <a:pt x="25" y="183"/>
                    <a:pt x="26" y="183"/>
                    <a:pt x="26" y="181"/>
                  </a:cubicBezTo>
                  <a:cubicBezTo>
                    <a:pt x="26" y="181"/>
                    <a:pt x="26" y="181"/>
                    <a:pt x="26" y="181"/>
                  </a:cubicBezTo>
                  <a:cubicBezTo>
                    <a:pt x="26" y="180"/>
                    <a:pt x="27" y="179"/>
                    <a:pt x="26" y="179"/>
                  </a:cubicBezTo>
                  <a:cubicBezTo>
                    <a:pt x="27" y="179"/>
                    <a:pt x="26" y="180"/>
                    <a:pt x="27" y="180"/>
                  </a:cubicBezTo>
                  <a:cubicBezTo>
                    <a:pt x="29" y="177"/>
                    <a:pt x="30" y="173"/>
                    <a:pt x="33" y="169"/>
                  </a:cubicBezTo>
                  <a:cubicBezTo>
                    <a:pt x="34" y="169"/>
                    <a:pt x="34" y="169"/>
                    <a:pt x="34" y="169"/>
                  </a:cubicBezTo>
                  <a:cubicBezTo>
                    <a:pt x="34" y="168"/>
                    <a:pt x="35" y="167"/>
                    <a:pt x="35" y="167"/>
                  </a:cubicBezTo>
                  <a:cubicBezTo>
                    <a:pt x="34" y="167"/>
                    <a:pt x="35" y="167"/>
                    <a:pt x="35" y="167"/>
                  </a:cubicBezTo>
                  <a:cubicBezTo>
                    <a:pt x="35" y="166"/>
                    <a:pt x="35" y="166"/>
                    <a:pt x="35" y="166"/>
                  </a:cubicBezTo>
                  <a:cubicBezTo>
                    <a:pt x="35" y="166"/>
                    <a:pt x="35" y="166"/>
                    <a:pt x="35" y="166"/>
                  </a:cubicBezTo>
                  <a:cubicBezTo>
                    <a:pt x="35" y="165"/>
                    <a:pt x="35" y="165"/>
                    <a:pt x="36" y="163"/>
                  </a:cubicBezTo>
                  <a:cubicBezTo>
                    <a:pt x="36" y="163"/>
                    <a:pt x="36" y="163"/>
                    <a:pt x="36" y="163"/>
                  </a:cubicBezTo>
                  <a:cubicBezTo>
                    <a:pt x="36" y="162"/>
                    <a:pt x="37" y="162"/>
                    <a:pt x="37" y="161"/>
                  </a:cubicBezTo>
                  <a:cubicBezTo>
                    <a:pt x="37" y="161"/>
                    <a:pt x="37" y="161"/>
                    <a:pt x="37" y="161"/>
                  </a:cubicBezTo>
                  <a:cubicBezTo>
                    <a:pt x="38" y="160"/>
                    <a:pt x="37" y="161"/>
                    <a:pt x="37" y="160"/>
                  </a:cubicBezTo>
                  <a:cubicBezTo>
                    <a:pt x="38" y="160"/>
                    <a:pt x="38" y="160"/>
                    <a:pt x="38" y="160"/>
                  </a:cubicBezTo>
                  <a:cubicBezTo>
                    <a:pt x="38" y="159"/>
                    <a:pt x="39" y="158"/>
                    <a:pt x="39" y="157"/>
                  </a:cubicBezTo>
                  <a:cubicBezTo>
                    <a:pt x="39" y="157"/>
                    <a:pt x="39" y="157"/>
                    <a:pt x="39" y="157"/>
                  </a:cubicBezTo>
                  <a:cubicBezTo>
                    <a:pt x="40" y="156"/>
                    <a:pt x="40" y="154"/>
                    <a:pt x="42" y="153"/>
                  </a:cubicBezTo>
                  <a:cubicBezTo>
                    <a:pt x="42" y="153"/>
                    <a:pt x="42" y="154"/>
                    <a:pt x="42" y="153"/>
                  </a:cubicBezTo>
                  <a:cubicBezTo>
                    <a:pt x="42" y="153"/>
                    <a:pt x="43" y="152"/>
                    <a:pt x="42" y="152"/>
                  </a:cubicBezTo>
                  <a:cubicBezTo>
                    <a:pt x="42" y="151"/>
                    <a:pt x="43" y="150"/>
                    <a:pt x="43" y="149"/>
                  </a:cubicBezTo>
                  <a:cubicBezTo>
                    <a:pt x="43" y="149"/>
                    <a:pt x="45" y="149"/>
                    <a:pt x="44" y="150"/>
                  </a:cubicBezTo>
                  <a:cubicBezTo>
                    <a:pt x="45" y="149"/>
                    <a:pt x="45" y="149"/>
                    <a:pt x="45" y="149"/>
                  </a:cubicBezTo>
                  <a:cubicBezTo>
                    <a:pt x="45" y="150"/>
                    <a:pt x="45" y="150"/>
                    <a:pt x="45" y="150"/>
                  </a:cubicBezTo>
                  <a:cubicBezTo>
                    <a:pt x="46" y="148"/>
                    <a:pt x="46" y="148"/>
                    <a:pt x="46" y="148"/>
                  </a:cubicBezTo>
                  <a:cubicBezTo>
                    <a:pt x="46" y="147"/>
                    <a:pt x="45" y="146"/>
                    <a:pt x="46" y="145"/>
                  </a:cubicBezTo>
                  <a:cubicBezTo>
                    <a:pt x="47" y="145"/>
                    <a:pt x="47" y="145"/>
                    <a:pt x="47" y="145"/>
                  </a:cubicBezTo>
                  <a:cubicBezTo>
                    <a:pt x="46" y="143"/>
                    <a:pt x="46" y="143"/>
                    <a:pt x="46" y="143"/>
                  </a:cubicBezTo>
                  <a:cubicBezTo>
                    <a:pt x="46" y="142"/>
                    <a:pt x="47" y="143"/>
                    <a:pt x="47" y="142"/>
                  </a:cubicBezTo>
                  <a:cubicBezTo>
                    <a:pt x="47" y="142"/>
                    <a:pt x="47" y="142"/>
                    <a:pt x="47" y="142"/>
                  </a:cubicBezTo>
                  <a:cubicBezTo>
                    <a:pt x="47" y="142"/>
                    <a:pt x="47" y="140"/>
                    <a:pt x="48" y="140"/>
                  </a:cubicBezTo>
                  <a:cubicBezTo>
                    <a:pt x="49" y="140"/>
                    <a:pt x="48" y="141"/>
                    <a:pt x="49" y="141"/>
                  </a:cubicBezTo>
                  <a:cubicBezTo>
                    <a:pt x="49" y="140"/>
                    <a:pt x="49" y="140"/>
                    <a:pt x="49" y="139"/>
                  </a:cubicBezTo>
                  <a:cubicBezTo>
                    <a:pt x="49" y="139"/>
                    <a:pt x="49" y="139"/>
                    <a:pt x="49" y="139"/>
                  </a:cubicBezTo>
                  <a:cubicBezTo>
                    <a:pt x="49" y="139"/>
                    <a:pt x="49" y="137"/>
                    <a:pt x="49" y="139"/>
                  </a:cubicBezTo>
                  <a:cubicBezTo>
                    <a:pt x="49" y="139"/>
                    <a:pt x="49" y="139"/>
                    <a:pt x="49" y="139"/>
                  </a:cubicBezTo>
                  <a:cubicBezTo>
                    <a:pt x="49" y="139"/>
                    <a:pt x="49" y="137"/>
                    <a:pt x="49" y="136"/>
                  </a:cubicBezTo>
                  <a:cubicBezTo>
                    <a:pt x="49" y="136"/>
                    <a:pt x="49" y="136"/>
                    <a:pt x="49" y="137"/>
                  </a:cubicBezTo>
                  <a:cubicBezTo>
                    <a:pt x="49" y="135"/>
                    <a:pt x="49" y="134"/>
                    <a:pt x="51" y="133"/>
                  </a:cubicBezTo>
                  <a:cubicBezTo>
                    <a:pt x="49" y="133"/>
                    <a:pt x="51" y="134"/>
                    <a:pt x="51" y="134"/>
                  </a:cubicBezTo>
                  <a:cubicBezTo>
                    <a:pt x="52" y="133"/>
                    <a:pt x="52" y="132"/>
                    <a:pt x="53" y="131"/>
                  </a:cubicBezTo>
                  <a:cubicBezTo>
                    <a:pt x="53" y="131"/>
                    <a:pt x="52" y="131"/>
                    <a:pt x="53" y="131"/>
                  </a:cubicBezTo>
                  <a:cubicBezTo>
                    <a:pt x="53" y="130"/>
                    <a:pt x="53" y="130"/>
                    <a:pt x="53" y="130"/>
                  </a:cubicBezTo>
                  <a:cubicBezTo>
                    <a:pt x="54" y="130"/>
                    <a:pt x="54" y="128"/>
                    <a:pt x="54" y="128"/>
                  </a:cubicBezTo>
                  <a:cubicBezTo>
                    <a:pt x="54" y="127"/>
                    <a:pt x="54" y="128"/>
                    <a:pt x="54" y="128"/>
                  </a:cubicBezTo>
                  <a:cubicBezTo>
                    <a:pt x="54" y="127"/>
                    <a:pt x="55" y="126"/>
                    <a:pt x="56" y="124"/>
                  </a:cubicBezTo>
                  <a:cubicBezTo>
                    <a:pt x="56" y="123"/>
                    <a:pt x="56" y="123"/>
                    <a:pt x="56" y="123"/>
                  </a:cubicBezTo>
                  <a:cubicBezTo>
                    <a:pt x="56" y="123"/>
                    <a:pt x="56" y="123"/>
                    <a:pt x="56" y="123"/>
                  </a:cubicBezTo>
                  <a:cubicBezTo>
                    <a:pt x="56" y="123"/>
                    <a:pt x="56" y="122"/>
                    <a:pt x="56" y="122"/>
                  </a:cubicBezTo>
                  <a:cubicBezTo>
                    <a:pt x="56" y="121"/>
                    <a:pt x="56" y="125"/>
                    <a:pt x="56" y="124"/>
                  </a:cubicBezTo>
                  <a:cubicBezTo>
                    <a:pt x="56" y="124"/>
                    <a:pt x="56" y="122"/>
                    <a:pt x="56" y="123"/>
                  </a:cubicBezTo>
                  <a:cubicBezTo>
                    <a:pt x="56" y="122"/>
                    <a:pt x="56" y="121"/>
                    <a:pt x="57" y="121"/>
                  </a:cubicBezTo>
                  <a:cubicBezTo>
                    <a:pt x="57" y="121"/>
                    <a:pt x="57" y="122"/>
                    <a:pt x="58" y="121"/>
                  </a:cubicBezTo>
                  <a:cubicBezTo>
                    <a:pt x="58" y="120"/>
                    <a:pt x="58" y="121"/>
                    <a:pt x="58" y="120"/>
                  </a:cubicBezTo>
                  <a:cubicBezTo>
                    <a:pt x="58" y="119"/>
                    <a:pt x="58" y="119"/>
                    <a:pt x="58" y="119"/>
                  </a:cubicBezTo>
                  <a:cubicBezTo>
                    <a:pt x="57" y="119"/>
                    <a:pt x="58" y="119"/>
                    <a:pt x="58" y="119"/>
                  </a:cubicBezTo>
                  <a:cubicBezTo>
                    <a:pt x="58" y="119"/>
                    <a:pt x="58" y="117"/>
                    <a:pt x="60" y="118"/>
                  </a:cubicBezTo>
                  <a:cubicBezTo>
                    <a:pt x="61" y="118"/>
                    <a:pt x="61" y="118"/>
                    <a:pt x="61" y="118"/>
                  </a:cubicBezTo>
                  <a:cubicBezTo>
                    <a:pt x="60" y="117"/>
                    <a:pt x="60" y="117"/>
                    <a:pt x="60" y="117"/>
                  </a:cubicBezTo>
                  <a:cubicBezTo>
                    <a:pt x="60" y="117"/>
                    <a:pt x="60" y="117"/>
                    <a:pt x="61" y="117"/>
                  </a:cubicBezTo>
                  <a:cubicBezTo>
                    <a:pt x="60" y="116"/>
                    <a:pt x="61" y="116"/>
                    <a:pt x="61" y="115"/>
                  </a:cubicBezTo>
                  <a:cubicBezTo>
                    <a:pt x="62" y="114"/>
                    <a:pt x="62" y="113"/>
                    <a:pt x="63" y="113"/>
                  </a:cubicBezTo>
                  <a:cubicBezTo>
                    <a:pt x="63" y="112"/>
                    <a:pt x="63" y="112"/>
                    <a:pt x="63" y="110"/>
                  </a:cubicBezTo>
                  <a:cubicBezTo>
                    <a:pt x="63" y="112"/>
                    <a:pt x="63" y="112"/>
                    <a:pt x="63" y="112"/>
                  </a:cubicBezTo>
                  <a:cubicBezTo>
                    <a:pt x="63" y="110"/>
                    <a:pt x="63" y="110"/>
                    <a:pt x="63" y="110"/>
                  </a:cubicBezTo>
                  <a:cubicBezTo>
                    <a:pt x="63" y="110"/>
                    <a:pt x="64" y="109"/>
                    <a:pt x="65" y="109"/>
                  </a:cubicBezTo>
                  <a:cubicBezTo>
                    <a:pt x="65" y="108"/>
                    <a:pt x="64" y="108"/>
                    <a:pt x="64" y="108"/>
                  </a:cubicBezTo>
                  <a:cubicBezTo>
                    <a:pt x="65" y="108"/>
                    <a:pt x="64" y="106"/>
                    <a:pt x="66" y="106"/>
                  </a:cubicBezTo>
                  <a:cubicBezTo>
                    <a:pt x="66" y="106"/>
                    <a:pt x="65" y="106"/>
                    <a:pt x="66" y="106"/>
                  </a:cubicBezTo>
                  <a:cubicBezTo>
                    <a:pt x="67" y="106"/>
                    <a:pt x="66" y="105"/>
                    <a:pt x="67" y="105"/>
                  </a:cubicBezTo>
                  <a:cubicBezTo>
                    <a:pt x="66" y="105"/>
                    <a:pt x="66" y="105"/>
                    <a:pt x="66" y="105"/>
                  </a:cubicBezTo>
                  <a:cubicBezTo>
                    <a:pt x="67" y="104"/>
                    <a:pt x="66" y="103"/>
                    <a:pt x="67" y="103"/>
                  </a:cubicBezTo>
                  <a:cubicBezTo>
                    <a:pt x="67" y="103"/>
                    <a:pt x="68" y="101"/>
                    <a:pt x="67" y="101"/>
                  </a:cubicBezTo>
                  <a:cubicBezTo>
                    <a:pt x="69" y="100"/>
                    <a:pt x="69" y="98"/>
                    <a:pt x="71" y="98"/>
                  </a:cubicBezTo>
                  <a:cubicBezTo>
                    <a:pt x="71" y="97"/>
                    <a:pt x="71" y="97"/>
                    <a:pt x="71" y="97"/>
                  </a:cubicBezTo>
                  <a:cubicBezTo>
                    <a:pt x="70" y="97"/>
                    <a:pt x="71" y="98"/>
                    <a:pt x="71" y="98"/>
                  </a:cubicBezTo>
                  <a:cubicBezTo>
                    <a:pt x="71" y="97"/>
                    <a:pt x="70" y="97"/>
                    <a:pt x="70" y="97"/>
                  </a:cubicBezTo>
                  <a:cubicBezTo>
                    <a:pt x="71" y="97"/>
                    <a:pt x="71" y="96"/>
                    <a:pt x="71" y="97"/>
                  </a:cubicBezTo>
                  <a:cubicBezTo>
                    <a:pt x="72" y="96"/>
                    <a:pt x="71" y="95"/>
                    <a:pt x="72" y="94"/>
                  </a:cubicBezTo>
                  <a:cubicBezTo>
                    <a:pt x="72" y="94"/>
                    <a:pt x="72" y="94"/>
                    <a:pt x="72" y="94"/>
                  </a:cubicBezTo>
                  <a:cubicBezTo>
                    <a:pt x="72" y="92"/>
                    <a:pt x="72" y="92"/>
                    <a:pt x="72" y="92"/>
                  </a:cubicBezTo>
                  <a:cubicBezTo>
                    <a:pt x="73" y="92"/>
                    <a:pt x="73" y="92"/>
                    <a:pt x="74" y="92"/>
                  </a:cubicBezTo>
                  <a:cubicBezTo>
                    <a:pt x="74" y="92"/>
                    <a:pt x="74" y="92"/>
                    <a:pt x="74" y="91"/>
                  </a:cubicBezTo>
                  <a:cubicBezTo>
                    <a:pt x="75" y="91"/>
                    <a:pt x="75" y="91"/>
                    <a:pt x="75" y="91"/>
                  </a:cubicBezTo>
                  <a:cubicBezTo>
                    <a:pt x="74" y="91"/>
                    <a:pt x="75" y="91"/>
                    <a:pt x="75" y="90"/>
                  </a:cubicBezTo>
                  <a:cubicBezTo>
                    <a:pt x="75" y="91"/>
                    <a:pt x="75" y="91"/>
                    <a:pt x="75" y="91"/>
                  </a:cubicBezTo>
                  <a:cubicBezTo>
                    <a:pt x="75" y="91"/>
                    <a:pt x="75" y="90"/>
                    <a:pt x="76" y="90"/>
                  </a:cubicBezTo>
                  <a:cubicBezTo>
                    <a:pt x="75" y="90"/>
                    <a:pt x="75" y="90"/>
                    <a:pt x="75" y="90"/>
                  </a:cubicBezTo>
                  <a:cubicBezTo>
                    <a:pt x="74" y="90"/>
                    <a:pt x="75" y="90"/>
                    <a:pt x="75" y="89"/>
                  </a:cubicBezTo>
                  <a:cubicBezTo>
                    <a:pt x="75" y="90"/>
                    <a:pt x="75" y="89"/>
                    <a:pt x="76" y="88"/>
                  </a:cubicBezTo>
                  <a:cubicBezTo>
                    <a:pt x="76" y="88"/>
                    <a:pt x="75" y="88"/>
                    <a:pt x="76" y="87"/>
                  </a:cubicBezTo>
                  <a:cubicBezTo>
                    <a:pt x="76" y="88"/>
                    <a:pt x="76" y="87"/>
                    <a:pt x="76" y="87"/>
                  </a:cubicBezTo>
                  <a:cubicBezTo>
                    <a:pt x="76" y="87"/>
                    <a:pt x="76" y="87"/>
                    <a:pt x="76" y="88"/>
                  </a:cubicBezTo>
                  <a:cubicBezTo>
                    <a:pt x="76" y="88"/>
                    <a:pt x="76" y="88"/>
                    <a:pt x="76" y="87"/>
                  </a:cubicBezTo>
                  <a:cubicBezTo>
                    <a:pt x="76" y="87"/>
                    <a:pt x="76" y="87"/>
                    <a:pt x="76" y="86"/>
                  </a:cubicBezTo>
                  <a:cubicBezTo>
                    <a:pt x="76" y="87"/>
                    <a:pt x="76" y="87"/>
                    <a:pt x="76" y="87"/>
                  </a:cubicBezTo>
                  <a:cubicBezTo>
                    <a:pt x="76" y="86"/>
                    <a:pt x="76" y="86"/>
                    <a:pt x="76" y="86"/>
                  </a:cubicBezTo>
                  <a:cubicBezTo>
                    <a:pt x="76" y="86"/>
                    <a:pt x="76" y="86"/>
                    <a:pt x="76" y="86"/>
                  </a:cubicBezTo>
                  <a:cubicBezTo>
                    <a:pt x="76" y="86"/>
                    <a:pt x="76" y="86"/>
                    <a:pt x="76" y="86"/>
                  </a:cubicBezTo>
                  <a:cubicBezTo>
                    <a:pt x="76" y="85"/>
                    <a:pt x="78" y="85"/>
                    <a:pt x="76" y="84"/>
                  </a:cubicBezTo>
                  <a:cubicBezTo>
                    <a:pt x="78" y="83"/>
                    <a:pt x="78" y="83"/>
                    <a:pt x="78" y="83"/>
                  </a:cubicBezTo>
                  <a:cubicBezTo>
                    <a:pt x="78" y="83"/>
                    <a:pt x="78" y="83"/>
                    <a:pt x="78" y="83"/>
                  </a:cubicBezTo>
                  <a:cubicBezTo>
                    <a:pt x="79" y="83"/>
                    <a:pt x="79" y="82"/>
                    <a:pt x="79" y="82"/>
                  </a:cubicBezTo>
                  <a:cubicBezTo>
                    <a:pt x="79" y="82"/>
                    <a:pt x="79" y="82"/>
                    <a:pt x="79" y="82"/>
                  </a:cubicBezTo>
                  <a:cubicBezTo>
                    <a:pt x="79" y="81"/>
                    <a:pt x="79" y="81"/>
                    <a:pt x="79" y="80"/>
                  </a:cubicBezTo>
                  <a:cubicBezTo>
                    <a:pt x="80" y="80"/>
                    <a:pt x="81" y="81"/>
                    <a:pt x="81" y="80"/>
                  </a:cubicBezTo>
                  <a:cubicBezTo>
                    <a:pt x="81" y="79"/>
                    <a:pt x="81" y="79"/>
                    <a:pt x="80" y="79"/>
                  </a:cubicBezTo>
                  <a:cubicBezTo>
                    <a:pt x="81" y="79"/>
                    <a:pt x="81" y="77"/>
                    <a:pt x="83" y="76"/>
                  </a:cubicBezTo>
                  <a:cubicBezTo>
                    <a:pt x="83" y="76"/>
                    <a:pt x="82" y="76"/>
                    <a:pt x="82" y="74"/>
                  </a:cubicBezTo>
                  <a:cubicBezTo>
                    <a:pt x="83" y="73"/>
                    <a:pt x="83" y="71"/>
                    <a:pt x="85" y="71"/>
                  </a:cubicBezTo>
                  <a:cubicBezTo>
                    <a:pt x="85" y="71"/>
                    <a:pt x="85" y="71"/>
                    <a:pt x="85" y="71"/>
                  </a:cubicBezTo>
                  <a:cubicBezTo>
                    <a:pt x="85" y="70"/>
                    <a:pt x="86" y="71"/>
                    <a:pt x="85" y="70"/>
                  </a:cubicBezTo>
                  <a:cubicBezTo>
                    <a:pt x="85" y="70"/>
                    <a:pt x="85" y="70"/>
                    <a:pt x="84" y="70"/>
                  </a:cubicBezTo>
                  <a:cubicBezTo>
                    <a:pt x="85" y="69"/>
                    <a:pt x="86" y="67"/>
                    <a:pt x="86" y="67"/>
                  </a:cubicBezTo>
                  <a:cubicBezTo>
                    <a:pt x="86" y="67"/>
                    <a:pt x="86" y="67"/>
                    <a:pt x="86" y="67"/>
                  </a:cubicBezTo>
                  <a:cubicBezTo>
                    <a:pt x="88" y="67"/>
                    <a:pt x="88" y="65"/>
                    <a:pt x="88" y="65"/>
                  </a:cubicBezTo>
                  <a:cubicBezTo>
                    <a:pt x="88" y="65"/>
                    <a:pt x="88" y="65"/>
                    <a:pt x="88" y="65"/>
                  </a:cubicBezTo>
                  <a:cubicBezTo>
                    <a:pt x="89" y="65"/>
                    <a:pt x="89" y="65"/>
                    <a:pt x="89" y="65"/>
                  </a:cubicBezTo>
                  <a:cubicBezTo>
                    <a:pt x="89" y="65"/>
                    <a:pt x="88" y="65"/>
                    <a:pt x="89" y="64"/>
                  </a:cubicBezTo>
                  <a:cubicBezTo>
                    <a:pt x="89" y="64"/>
                    <a:pt x="89" y="64"/>
                    <a:pt x="89" y="64"/>
                  </a:cubicBezTo>
                  <a:cubicBezTo>
                    <a:pt x="89" y="63"/>
                    <a:pt x="89" y="62"/>
                    <a:pt x="90" y="62"/>
                  </a:cubicBezTo>
                  <a:cubicBezTo>
                    <a:pt x="90" y="62"/>
                    <a:pt x="90" y="62"/>
                    <a:pt x="90" y="62"/>
                  </a:cubicBezTo>
                  <a:cubicBezTo>
                    <a:pt x="90" y="61"/>
                    <a:pt x="90" y="61"/>
                    <a:pt x="90" y="61"/>
                  </a:cubicBezTo>
                  <a:cubicBezTo>
                    <a:pt x="90" y="60"/>
                    <a:pt x="91" y="59"/>
                    <a:pt x="91" y="59"/>
                  </a:cubicBezTo>
                  <a:cubicBezTo>
                    <a:pt x="91" y="57"/>
                    <a:pt x="93" y="54"/>
                    <a:pt x="94" y="52"/>
                  </a:cubicBezTo>
                  <a:cubicBezTo>
                    <a:pt x="94" y="52"/>
                    <a:pt x="94" y="52"/>
                    <a:pt x="94" y="52"/>
                  </a:cubicBezTo>
                  <a:cubicBezTo>
                    <a:pt x="95" y="52"/>
                    <a:pt x="94" y="52"/>
                    <a:pt x="94" y="52"/>
                  </a:cubicBezTo>
                  <a:cubicBezTo>
                    <a:pt x="94" y="52"/>
                    <a:pt x="95" y="52"/>
                    <a:pt x="95" y="52"/>
                  </a:cubicBezTo>
                  <a:cubicBezTo>
                    <a:pt x="96" y="52"/>
                    <a:pt x="95" y="51"/>
                    <a:pt x="95" y="51"/>
                  </a:cubicBezTo>
                  <a:cubicBezTo>
                    <a:pt x="95" y="50"/>
                    <a:pt x="95" y="51"/>
                    <a:pt x="95" y="51"/>
                  </a:cubicBezTo>
                  <a:cubicBezTo>
                    <a:pt x="95" y="51"/>
                    <a:pt x="96" y="50"/>
                    <a:pt x="95" y="48"/>
                  </a:cubicBezTo>
                  <a:cubicBezTo>
                    <a:pt x="96" y="48"/>
                    <a:pt x="96" y="50"/>
                    <a:pt x="96" y="50"/>
                  </a:cubicBezTo>
                  <a:cubicBezTo>
                    <a:pt x="96" y="48"/>
                    <a:pt x="96" y="48"/>
                    <a:pt x="96" y="48"/>
                  </a:cubicBezTo>
                  <a:cubicBezTo>
                    <a:pt x="97" y="48"/>
                    <a:pt x="97" y="51"/>
                    <a:pt x="98" y="51"/>
                  </a:cubicBezTo>
                  <a:cubicBezTo>
                    <a:pt x="98" y="51"/>
                    <a:pt x="98" y="51"/>
                    <a:pt x="98" y="51"/>
                  </a:cubicBezTo>
                  <a:cubicBezTo>
                    <a:pt x="99" y="51"/>
                    <a:pt x="98" y="52"/>
                    <a:pt x="99" y="51"/>
                  </a:cubicBezTo>
                  <a:cubicBezTo>
                    <a:pt x="99" y="51"/>
                    <a:pt x="99" y="50"/>
                    <a:pt x="98" y="50"/>
                  </a:cubicBezTo>
                  <a:cubicBezTo>
                    <a:pt x="98" y="48"/>
                    <a:pt x="97" y="48"/>
                    <a:pt x="98" y="46"/>
                  </a:cubicBezTo>
                  <a:cubicBezTo>
                    <a:pt x="98" y="46"/>
                    <a:pt x="97" y="47"/>
                    <a:pt x="98" y="48"/>
                  </a:cubicBezTo>
                  <a:cubicBezTo>
                    <a:pt x="99" y="47"/>
                    <a:pt x="98" y="46"/>
                    <a:pt x="99" y="46"/>
                  </a:cubicBezTo>
                  <a:cubicBezTo>
                    <a:pt x="98" y="46"/>
                    <a:pt x="98" y="45"/>
                    <a:pt x="98" y="45"/>
                  </a:cubicBezTo>
                  <a:cubicBezTo>
                    <a:pt x="98" y="45"/>
                    <a:pt x="98" y="46"/>
                    <a:pt x="99" y="45"/>
                  </a:cubicBezTo>
                  <a:cubicBezTo>
                    <a:pt x="98" y="45"/>
                    <a:pt x="99" y="45"/>
                    <a:pt x="98" y="45"/>
                  </a:cubicBezTo>
                  <a:cubicBezTo>
                    <a:pt x="97" y="44"/>
                    <a:pt x="99" y="44"/>
                    <a:pt x="98" y="44"/>
                  </a:cubicBezTo>
                  <a:cubicBezTo>
                    <a:pt x="99" y="44"/>
                    <a:pt x="99" y="45"/>
                    <a:pt x="100" y="45"/>
                  </a:cubicBezTo>
                  <a:cubicBezTo>
                    <a:pt x="99" y="44"/>
                    <a:pt x="100" y="43"/>
                    <a:pt x="99" y="43"/>
                  </a:cubicBezTo>
                  <a:cubicBezTo>
                    <a:pt x="99" y="43"/>
                    <a:pt x="99" y="43"/>
                    <a:pt x="100" y="43"/>
                  </a:cubicBezTo>
                  <a:cubicBezTo>
                    <a:pt x="100" y="43"/>
                    <a:pt x="99" y="42"/>
                    <a:pt x="101" y="42"/>
                  </a:cubicBezTo>
                  <a:cubicBezTo>
                    <a:pt x="100" y="41"/>
                    <a:pt x="100" y="41"/>
                    <a:pt x="100" y="41"/>
                  </a:cubicBezTo>
                  <a:cubicBezTo>
                    <a:pt x="101" y="41"/>
                    <a:pt x="101" y="41"/>
                    <a:pt x="101" y="41"/>
                  </a:cubicBezTo>
                  <a:cubicBezTo>
                    <a:pt x="101" y="41"/>
                    <a:pt x="101" y="38"/>
                    <a:pt x="102" y="39"/>
                  </a:cubicBezTo>
                  <a:cubicBezTo>
                    <a:pt x="102" y="39"/>
                    <a:pt x="103" y="38"/>
                    <a:pt x="102" y="38"/>
                  </a:cubicBezTo>
                  <a:cubicBezTo>
                    <a:pt x="101" y="38"/>
                    <a:pt x="102" y="39"/>
                    <a:pt x="101" y="39"/>
                  </a:cubicBezTo>
                  <a:cubicBezTo>
                    <a:pt x="102" y="38"/>
                    <a:pt x="101" y="38"/>
                    <a:pt x="101" y="38"/>
                  </a:cubicBezTo>
                  <a:cubicBezTo>
                    <a:pt x="102" y="38"/>
                    <a:pt x="102" y="38"/>
                    <a:pt x="102" y="38"/>
                  </a:cubicBezTo>
                  <a:cubicBezTo>
                    <a:pt x="102" y="37"/>
                    <a:pt x="102" y="37"/>
                    <a:pt x="102" y="37"/>
                  </a:cubicBezTo>
                  <a:cubicBezTo>
                    <a:pt x="102" y="37"/>
                    <a:pt x="102" y="37"/>
                    <a:pt x="102" y="37"/>
                  </a:cubicBezTo>
                  <a:cubicBezTo>
                    <a:pt x="102" y="37"/>
                    <a:pt x="102" y="37"/>
                    <a:pt x="102" y="37"/>
                  </a:cubicBezTo>
                  <a:cubicBezTo>
                    <a:pt x="102" y="36"/>
                    <a:pt x="103" y="37"/>
                    <a:pt x="103" y="36"/>
                  </a:cubicBezTo>
                  <a:cubicBezTo>
                    <a:pt x="103" y="37"/>
                    <a:pt x="103" y="37"/>
                    <a:pt x="103" y="37"/>
                  </a:cubicBezTo>
                  <a:cubicBezTo>
                    <a:pt x="103" y="37"/>
                    <a:pt x="103" y="37"/>
                    <a:pt x="103" y="36"/>
                  </a:cubicBezTo>
                  <a:cubicBezTo>
                    <a:pt x="103" y="35"/>
                    <a:pt x="103" y="35"/>
                    <a:pt x="103" y="35"/>
                  </a:cubicBezTo>
                  <a:cubicBezTo>
                    <a:pt x="103" y="34"/>
                    <a:pt x="103" y="35"/>
                    <a:pt x="103" y="34"/>
                  </a:cubicBezTo>
                  <a:cubicBezTo>
                    <a:pt x="103" y="35"/>
                    <a:pt x="103" y="35"/>
                    <a:pt x="103" y="35"/>
                  </a:cubicBezTo>
                  <a:cubicBezTo>
                    <a:pt x="103" y="35"/>
                    <a:pt x="105" y="35"/>
                    <a:pt x="105" y="34"/>
                  </a:cubicBezTo>
                  <a:cubicBezTo>
                    <a:pt x="105" y="34"/>
                    <a:pt x="105" y="33"/>
                    <a:pt x="103" y="33"/>
                  </a:cubicBezTo>
                  <a:cubicBezTo>
                    <a:pt x="105" y="33"/>
                    <a:pt x="105" y="33"/>
                    <a:pt x="105" y="33"/>
                  </a:cubicBezTo>
                  <a:cubicBezTo>
                    <a:pt x="105" y="32"/>
                    <a:pt x="103" y="33"/>
                    <a:pt x="105" y="32"/>
                  </a:cubicBezTo>
                  <a:cubicBezTo>
                    <a:pt x="105" y="32"/>
                    <a:pt x="106" y="32"/>
                    <a:pt x="107" y="32"/>
                  </a:cubicBezTo>
                  <a:cubicBezTo>
                    <a:pt x="107" y="32"/>
                    <a:pt x="107" y="32"/>
                    <a:pt x="107" y="32"/>
                  </a:cubicBezTo>
                  <a:cubicBezTo>
                    <a:pt x="107" y="32"/>
                    <a:pt x="107" y="32"/>
                    <a:pt x="107" y="32"/>
                  </a:cubicBezTo>
                  <a:cubicBezTo>
                    <a:pt x="107" y="33"/>
                    <a:pt x="108" y="32"/>
                    <a:pt x="108" y="33"/>
                  </a:cubicBezTo>
                  <a:cubicBezTo>
                    <a:pt x="109" y="32"/>
                    <a:pt x="109" y="32"/>
                    <a:pt x="109" y="32"/>
                  </a:cubicBezTo>
                  <a:cubicBezTo>
                    <a:pt x="107" y="32"/>
                    <a:pt x="108" y="30"/>
                    <a:pt x="107" y="29"/>
                  </a:cubicBezTo>
                  <a:cubicBezTo>
                    <a:pt x="107" y="28"/>
                    <a:pt x="109" y="30"/>
                    <a:pt x="109" y="28"/>
                  </a:cubicBezTo>
                  <a:cubicBezTo>
                    <a:pt x="108" y="28"/>
                    <a:pt x="108" y="27"/>
                    <a:pt x="108" y="28"/>
                  </a:cubicBezTo>
                  <a:cubicBezTo>
                    <a:pt x="108" y="27"/>
                    <a:pt x="107" y="27"/>
                    <a:pt x="108" y="26"/>
                  </a:cubicBezTo>
                  <a:cubicBezTo>
                    <a:pt x="108" y="27"/>
                    <a:pt x="109" y="26"/>
                    <a:pt x="109" y="27"/>
                  </a:cubicBezTo>
                  <a:cubicBezTo>
                    <a:pt x="109" y="27"/>
                    <a:pt x="109" y="27"/>
                    <a:pt x="109" y="28"/>
                  </a:cubicBezTo>
                  <a:cubicBezTo>
                    <a:pt x="109" y="28"/>
                    <a:pt x="110" y="28"/>
                    <a:pt x="110" y="27"/>
                  </a:cubicBezTo>
                  <a:cubicBezTo>
                    <a:pt x="110" y="27"/>
                    <a:pt x="110" y="26"/>
                    <a:pt x="110" y="26"/>
                  </a:cubicBezTo>
                  <a:cubicBezTo>
                    <a:pt x="110" y="26"/>
                    <a:pt x="110" y="27"/>
                    <a:pt x="109" y="26"/>
                  </a:cubicBezTo>
                  <a:cubicBezTo>
                    <a:pt x="110" y="25"/>
                    <a:pt x="110" y="25"/>
                    <a:pt x="110" y="25"/>
                  </a:cubicBezTo>
                  <a:cubicBezTo>
                    <a:pt x="109" y="25"/>
                    <a:pt x="109" y="25"/>
                    <a:pt x="109" y="25"/>
                  </a:cubicBezTo>
                  <a:cubicBezTo>
                    <a:pt x="109" y="25"/>
                    <a:pt x="109" y="25"/>
                    <a:pt x="109" y="25"/>
                  </a:cubicBezTo>
                  <a:cubicBezTo>
                    <a:pt x="109" y="25"/>
                    <a:pt x="109" y="25"/>
                    <a:pt x="109" y="25"/>
                  </a:cubicBezTo>
                  <a:cubicBezTo>
                    <a:pt x="110" y="24"/>
                    <a:pt x="109" y="25"/>
                    <a:pt x="109" y="24"/>
                  </a:cubicBezTo>
                  <a:cubicBezTo>
                    <a:pt x="110" y="23"/>
                    <a:pt x="110" y="23"/>
                    <a:pt x="110" y="23"/>
                  </a:cubicBezTo>
                  <a:cubicBezTo>
                    <a:pt x="110" y="24"/>
                    <a:pt x="109" y="25"/>
                    <a:pt x="110" y="25"/>
                  </a:cubicBezTo>
                  <a:cubicBezTo>
                    <a:pt x="110" y="25"/>
                    <a:pt x="110" y="24"/>
                    <a:pt x="110" y="24"/>
                  </a:cubicBezTo>
                  <a:cubicBezTo>
                    <a:pt x="110" y="24"/>
                    <a:pt x="110" y="24"/>
                    <a:pt x="110" y="24"/>
                  </a:cubicBezTo>
                  <a:cubicBezTo>
                    <a:pt x="110" y="24"/>
                    <a:pt x="112" y="24"/>
                    <a:pt x="111" y="23"/>
                  </a:cubicBezTo>
                  <a:cubicBezTo>
                    <a:pt x="111" y="21"/>
                    <a:pt x="111" y="23"/>
                    <a:pt x="111" y="21"/>
                  </a:cubicBezTo>
                  <a:cubicBezTo>
                    <a:pt x="111" y="20"/>
                    <a:pt x="111" y="20"/>
                    <a:pt x="111" y="19"/>
                  </a:cubicBezTo>
                  <a:cubicBezTo>
                    <a:pt x="112" y="19"/>
                    <a:pt x="112" y="18"/>
                    <a:pt x="112" y="19"/>
                  </a:cubicBezTo>
                  <a:cubicBezTo>
                    <a:pt x="111" y="21"/>
                    <a:pt x="111" y="21"/>
                    <a:pt x="111" y="21"/>
                  </a:cubicBezTo>
                  <a:cubicBezTo>
                    <a:pt x="113" y="21"/>
                    <a:pt x="111" y="23"/>
                    <a:pt x="112" y="24"/>
                  </a:cubicBezTo>
                  <a:cubicBezTo>
                    <a:pt x="112" y="23"/>
                    <a:pt x="113" y="24"/>
                    <a:pt x="113" y="24"/>
                  </a:cubicBezTo>
                  <a:cubicBezTo>
                    <a:pt x="115" y="23"/>
                    <a:pt x="115" y="23"/>
                    <a:pt x="115" y="23"/>
                  </a:cubicBezTo>
                  <a:cubicBezTo>
                    <a:pt x="113" y="23"/>
                    <a:pt x="113" y="23"/>
                    <a:pt x="112" y="23"/>
                  </a:cubicBezTo>
                  <a:cubicBezTo>
                    <a:pt x="113" y="21"/>
                    <a:pt x="113" y="19"/>
                    <a:pt x="113" y="19"/>
                  </a:cubicBezTo>
                  <a:cubicBezTo>
                    <a:pt x="115" y="18"/>
                    <a:pt x="115" y="19"/>
                    <a:pt x="115" y="19"/>
                  </a:cubicBezTo>
                  <a:cubicBezTo>
                    <a:pt x="115" y="18"/>
                    <a:pt x="116" y="18"/>
                    <a:pt x="117" y="17"/>
                  </a:cubicBezTo>
                  <a:cubicBezTo>
                    <a:pt x="116" y="17"/>
                    <a:pt x="117" y="15"/>
                    <a:pt x="117" y="15"/>
                  </a:cubicBezTo>
                  <a:cubicBezTo>
                    <a:pt x="116" y="16"/>
                    <a:pt x="115" y="16"/>
                    <a:pt x="115" y="16"/>
                  </a:cubicBezTo>
                  <a:cubicBezTo>
                    <a:pt x="115" y="15"/>
                    <a:pt x="115" y="16"/>
                    <a:pt x="116" y="16"/>
                  </a:cubicBezTo>
                  <a:cubicBezTo>
                    <a:pt x="115" y="15"/>
                    <a:pt x="117" y="15"/>
                    <a:pt x="116" y="14"/>
                  </a:cubicBezTo>
                  <a:cubicBezTo>
                    <a:pt x="116" y="16"/>
                    <a:pt x="117" y="15"/>
                    <a:pt x="117" y="16"/>
                  </a:cubicBezTo>
                  <a:cubicBezTo>
                    <a:pt x="117" y="15"/>
                    <a:pt x="117" y="16"/>
                    <a:pt x="118" y="15"/>
                  </a:cubicBezTo>
                  <a:cubicBezTo>
                    <a:pt x="118" y="14"/>
                    <a:pt x="118" y="12"/>
                    <a:pt x="118" y="12"/>
                  </a:cubicBezTo>
                  <a:cubicBezTo>
                    <a:pt x="120" y="11"/>
                    <a:pt x="120" y="9"/>
                    <a:pt x="120" y="8"/>
                  </a:cubicBezTo>
                  <a:cubicBezTo>
                    <a:pt x="121" y="8"/>
                    <a:pt x="122" y="9"/>
                    <a:pt x="122" y="8"/>
                  </a:cubicBezTo>
                  <a:cubicBezTo>
                    <a:pt x="122" y="8"/>
                    <a:pt x="121" y="8"/>
                    <a:pt x="122" y="8"/>
                  </a:cubicBezTo>
                  <a:cubicBezTo>
                    <a:pt x="122" y="8"/>
                    <a:pt x="122" y="8"/>
                    <a:pt x="122" y="8"/>
                  </a:cubicBezTo>
                  <a:cubicBezTo>
                    <a:pt x="122" y="7"/>
                    <a:pt x="124" y="6"/>
                    <a:pt x="123" y="5"/>
                  </a:cubicBezTo>
                  <a:cubicBezTo>
                    <a:pt x="123" y="6"/>
                    <a:pt x="123" y="6"/>
                    <a:pt x="123" y="6"/>
                  </a:cubicBezTo>
                  <a:cubicBezTo>
                    <a:pt x="123" y="6"/>
                    <a:pt x="123" y="6"/>
                    <a:pt x="123" y="5"/>
                  </a:cubicBezTo>
                  <a:cubicBezTo>
                    <a:pt x="124" y="6"/>
                    <a:pt x="124" y="5"/>
                    <a:pt x="124" y="6"/>
                  </a:cubicBezTo>
                  <a:cubicBezTo>
                    <a:pt x="125" y="6"/>
                    <a:pt x="125" y="5"/>
                    <a:pt x="125" y="4"/>
                  </a:cubicBezTo>
                  <a:cubicBezTo>
                    <a:pt x="124" y="4"/>
                    <a:pt x="124" y="4"/>
                    <a:pt x="124" y="4"/>
                  </a:cubicBezTo>
                  <a:cubicBezTo>
                    <a:pt x="124" y="3"/>
                    <a:pt x="125" y="2"/>
                    <a:pt x="126" y="1"/>
                  </a:cubicBezTo>
                  <a:cubicBezTo>
                    <a:pt x="126" y="1"/>
                    <a:pt x="126" y="1"/>
                    <a:pt x="126" y="1"/>
                  </a:cubicBezTo>
                  <a:cubicBezTo>
                    <a:pt x="126" y="0"/>
                    <a:pt x="126" y="0"/>
                    <a:pt x="126" y="0"/>
                  </a:cubicBezTo>
                  <a:cubicBezTo>
                    <a:pt x="127" y="1"/>
                    <a:pt x="127" y="0"/>
                    <a:pt x="127" y="0"/>
                  </a:cubicBezTo>
                  <a:cubicBezTo>
                    <a:pt x="127" y="2"/>
                    <a:pt x="127" y="2"/>
                    <a:pt x="127" y="2"/>
                  </a:cubicBezTo>
                  <a:cubicBezTo>
                    <a:pt x="127" y="3"/>
                    <a:pt x="127" y="1"/>
                    <a:pt x="126" y="1"/>
                  </a:cubicBezTo>
                  <a:cubicBezTo>
                    <a:pt x="126" y="1"/>
                    <a:pt x="125" y="3"/>
                    <a:pt x="126" y="3"/>
                  </a:cubicBezTo>
                  <a:cubicBezTo>
                    <a:pt x="126" y="3"/>
                    <a:pt x="126" y="3"/>
                    <a:pt x="126" y="2"/>
                  </a:cubicBezTo>
                  <a:cubicBezTo>
                    <a:pt x="127" y="2"/>
                    <a:pt x="126" y="3"/>
                    <a:pt x="127" y="3"/>
                  </a:cubicBezTo>
                  <a:cubicBezTo>
                    <a:pt x="127" y="3"/>
                    <a:pt x="127" y="3"/>
                    <a:pt x="127" y="3"/>
                  </a:cubicBezTo>
                  <a:cubicBezTo>
                    <a:pt x="127" y="4"/>
                    <a:pt x="127" y="4"/>
                    <a:pt x="126" y="5"/>
                  </a:cubicBezTo>
                  <a:cubicBezTo>
                    <a:pt x="126" y="4"/>
                    <a:pt x="126" y="5"/>
                    <a:pt x="126" y="4"/>
                  </a:cubicBezTo>
                  <a:cubicBezTo>
                    <a:pt x="126" y="5"/>
                    <a:pt x="126" y="5"/>
                    <a:pt x="126" y="6"/>
                  </a:cubicBezTo>
                  <a:cubicBezTo>
                    <a:pt x="125" y="6"/>
                    <a:pt x="125" y="8"/>
                    <a:pt x="124" y="9"/>
                  </a:cubicBezTo>
                  <a:cubicBezTo>
                    <a:pt x="124" y="8"/>
                    <a:pt x="124" y="7"/>
                    <a:pt x="124" y="7"/>
                  </a:cubicBezTo>
                  <a:cubicBezTo>
                    <a:pt x="123" y="7"/>
                    <a:pt x="124" y="7"/>
                    <a:pt x="123" y="8"/>
                  </a:cubicBezTo>
                  <a:cubicBezTo>
                    <a:pt x="123" y="8"/>
                    <a:pt x="124" y="9"/>
                    <a:pt x="124" y="10"/>
                  </a:cubicBezTo>
                  <a:cubicBezTo>
                    <a:pt x="123" y="10"/>
                    <a:pt x="123" y="10"/>
                    <a:pt x="123" y="10"/>
                  </a:cubicBezTo>
                  <a:cubicBezTo>
                    <a:pt x="123" y="10"/>
                    <a:pt x="124" y="11"/>
                    <a:pt x="123" y="12"/>
                  </a:cubicBezTo>
                  <a:cubicBezTo>
                    <a:pt x="122" y="12"/>
                    <a:pt x="121" y="15"/>
                    <a:pt x="120" y="16"/>
                  </a:cubicBezTo>
                  <a:cubicBezTo>
                    <a:pt x="120" y="16"/>
                    <a:pt x="120" y="16"/>
                    <a:pt x="120" y="16"/>
                  </a:cubicBezTo>
                  <a:cubicBezTo>
                    <a:pt x="120" y="17"/>
                    <a:pt x="119" y="18"/>
                    <a:pt x="119" y="18"/>
                  </a:cubicBezTo>
                  <a:cubicBezTo>
                    <a:pt x="118" y="19"/>
                    <a:pt x="118" y="23"/>
                    <a:pt x="117" y="23"/>
                  </a:cubicBezTo>
                  <a:cubicBezTo>
                    <a:pt x="116" y="25"/>
                    <a:pt x="115" y="27"/>
                    <a:pt x="113" y="30"/>
                  </a:cubicBezTo>
                  <a:cubicBezTo>
                    <a:pt x="112" y="29"/>
                    <a:pt x="112" y="29"/>
                    <a:pt x="112" y="29"/>
                  </a:cubicBezTo>
                  <a:cubicBezTo>
                    <a:pt x="112" y="30"/>
                    <a:pt x="112" y="29"/>
                    <a:pt x="111" y="30"/>
                  </a:cubicBezTo>
                  <a:cubicBezTo>
                    <a:pt x="112" y="29"/>
                    <a:pt x="112" y="32"/>
                    <a:pt x="112" y="32"/>
                  </a:cubicBezTo>
                  <a:cubicBezTo>
                    <a:pt x="111" y="32"/>
                    <a:pt x="110" y="34"/>
                    <a:pt x="110" y="35"/>
                  </a:cubicBezTo>
                  <a:cubicBezTo>
                    <a:pt x="110" y="35"/>
                    <a:pt x="110" y="35"/>
                    <a:pt x="110" y="35"/>
                  </a:cubicBezTo>
                  <a:cubicBezTo>
                    <a:pt x="110" y="37"/>
                    <a:pt x="110" y="38"/>
                    <a:pt x="109" y="38"/>
                  </a:cubicBezTo>
                  <a:cubicBezTo>
                    <a:pt x="108" y="38"/>
                    <a:pt x="108" y="38"/>
                    <a:pt x="108" y="38"/>
                  </a:cubicBezTo>
                  <a:cubicBezTo>
                    <a:pt x="108" y="41"/>
                    <a:pt x="108" y="41"/>
                    <a:pt x="108" y="42"/>
                  </a:cubicBezTo>
                  <a:cubicBezTo>
                    <a:pt x="107" y="43"/>
                    <a:pt x="106" y="44"/>
                    <a:pt x="105" y="45"/>
                  </a:cubicBezTo>
                  <a:cubicBezTo>
                    <a:pt x="105" y="47"/>
                    <a:pt x="102" y="51"/>
                    <a:pt x="101" y="54"/>
                  </a:cubicBezTo>
                  <a:cubicBezTo>
                    <a:pt x="101" y="53"/>
                    <a:pt x="101" y="53"/>
                    <a:pt x="101" y="53"/>
                  </a:cubicBezTo>
                  <a:cubicBezTo>
                    <a:pt x="100" y="57"/>
                    <a:pt x="97" y="60"/>
                    <a:pt x="96" y="63"/>
                  </a:cubicBezTo>
                  <a:cubicBezTo>
                    <a:pt x="95" y="62"/>
                    <a:pt x="95" y="62"/>
                    <a:pt x="95" y="62"/>
                  </a:cubicBezTo>
                  <a:cubicBezTo>
                    <a:pt x="95" y="63"/>
                    <a:pt x="95" y="64"/>
                    <a:pt x="95" y="64"/>
                  </a:cubicBezTo>
                  <a:cubicBezTo>
                    <a:pt x="95" y="65"/>
                    <a:pt x="95" y="67"/>
                    <a:pt x="94" y="67"/>
                  </a:cubicBezTo>
                  <a:cubicBezTo>
                    <a:pt x="93" y="68"/>
                    <a:pt x="94" y="68"/>
                    <a:pt x="93" y="69"/>
                  </a:cubicBezTo>
                  <a:cubicBezTo>
                    <a:pt x="92" y="70"/>
                    <a:pt x="92" y="71"/>
                    <a:pt x="91" y="72"/>
                  </a:cubicBezTo>
                  <a:cubicBezTo>
                    <a:pt x="91" y="72"/>
                    <a:pt x="91" y="72"/>
                    <a:pt x="91" y="72"/>
                  </a:cubicBezTo>
                  <a:cubicBezTo>
                    <a:pt x="91" y="72"/>
                    <a:pt x="91" y="72"/>
                    <a:pt x="91" y="72"/>
                  </a:cubicBezTo>
                  <a:cubicBezTo>
                    <a:pt x="91" y="72"/>
                    <a:pt x="90" y="73"/>
                    <a:pt x="91" y="73"/>
                  </a:cubicBezTo>
                  <a:cubicBezTo>
                    <a:pt x="90" y="74"/>
                    <a:pt x="90" y="78"/>
                    <a:pt x="88" y="79"/>
                  </a:cubicBezTo>
                  <a:cubicBezTo>
                    <a:pt x="88" y="79"/>
                    <a:pt x="88" y="79"/>
                    <a:pt x="88" y="79"/>
                  </a:cubicBezTo>
                  <a:cubicBezTo>
                    <a:pt x="88" y="81"/>
                    <a:pt x="85" y="82"/>
                    <a:pt x="85" y="83"/>
                  </a:cubicBezTo>
                  <a:cubicBezTo>
                    <a:pt x="85" y="83"/>
                    <a:pt x="85" y="83"/>
                    <a:pt x="84" y="83"/>
                  </a:cubicBezTo>
                  <a:cubicBezTo>
                    <a:pt x="84" y="84"/>
                    <a:pt x="85" y="83"/>
                    <a:pt x="85" y="84"/>
                  </a:cubicBezTo>
                  <a:cubicBezTo>
                    <a:pt x="84" y="87"/>
                    <a:pt x="82" y="88"/>
                    <a:pt x="81" y="91"/>
                  </a:cubicBezTo>
                  <a:cubicBezTo>
                    <a:pt x="80" y="95"/>
                    <a:pt x="76" y="98"/>
                    <a:pt x="75" y="101"/>
                  </a:cubicBezTo>
                  <a:cubicBezTo>
                    <a:pt x="75" y="101"/>
                    <a:pt x="75" y="101"/>
                    <a:pt x="75" y="101"/>
                  </a:cubicBezTo>
                  <a:cubicBezTo>
                    <a:pt x="75" y="104"/>
                    <a:pt x="73" y="104"/>
                    <a:pt x="73" y="106"/>
                  </a:cubicBezTo>
                  <a:cubicBezTo>
                    <a:pt x="73" y="106"/>
                    <a:pt x="73" y="106"/>
                    <a:pt x="72" y="106"/>
                  </a:cubicBezTo>
                  <a:cubicBezTo>
                    <a:pt x="72" y="107"/>
                    <a:pt x="70" y="108"/>
                    <a:pt x="70" y="110"/>
                  </a:cubicBezTo>
                  <a:cubicBezTo>
                    <a:pt x="70" y="110"/>
                    <a:pt x="70" y="110"/>
                    <a:pt x="70" y="110"/>
                  </a:cubicBezTo>
                  <a:cubicBezTo>
                    <a:pt x="69" y="112"/>
                    <a:pt x="69" y="112"/>
                    <a:pt x="68" y="114"/>
                  </a:cubicBezTo>
                  <a:cubicBezTo>
                    <a:pt x="68" y="113"/>
                    <a:pt x="68" y="113"/>
                    <a:pt x="68" y="113"/>
                  </a:cubicBezTo>
                  <a:cubicBezTo>
                    <a:pt x="67" y="113"/>
                    <a:pt x="68" y="115"/>
                    <a:pt x="67" y="115"/>
                  </a:cubicBezTo>
                  <a:cubicBezTo>
                    <a:pt x="67" y="115"/>
                    <a:pt x="67" y="115"/>
                    <a:pt x="67" y="115"/>
                  </a:cubicBezTo>
                  <a:cubicBezTo>
                    <a:pt x="65" y="118"/>
                    <a:pt x="64" y="122"/>
                    <a:pt x="63" y="125"/>
                  </a:cubicBezTo>
                  <a:cubicBezTo>
                    <a:pt x="61" y="126"/>
                    <a:pt x="61" y="124"/>
                    <a:pt x="61" y="126"/>
                  </a:cubicBezTo>
                  <a:cubicBezTo>
                    <a:pt x="61" y="126"/>
                    <a:pt x="61" y="126"/>
                    <a:pt x="61" y="126"/>
                  </a:cubicBezTo>
                  <a:cubicBezTo>
                    <a:pt x="61" y="127"/>
                    <a:pt x="58" y="127"/>
                    <a:pt x="58" y="127"/>
                  </a:cubicBezTo>
                  <a:cubicBezTo>
                    <a:pt x="60" y="128"/>
                    <a:pt x="60" y="128"/>
                    <a:pt x="60" y="128"/>
                  </a:cubicBezTo>
                  <a:cubicBezTo>
                    <a:pt x="58" y="130"/>
                    <a:pt x="57" y="130"/>
                    <a:pt x="57" y="132"/>
                  </a:cubicBezTo>
                  <a:cubicBezTo>
                    <a:pt x="56" y="132"/>
                    <a:pt x="56" y="132"/>
                    <a:pt x="56" y="132"/>
                  </a:cubicBezTo>
                  <a:cubicBezTo>
                    <a:pt x="57" y="133"/>
                    <a:pt x="56" y="134"/>
                    <a:pt x="56" y="136"/>
                  </a:cubicBezTo>
                  <a:cubicBezTo>
                    <a:pt x="53" y="143"/>
                    <a:pt x="49" y="151"/>
                    <a:pt x="45" y="158"/>
                  </a:cubicBezTo>
                  <a:cubicBezTo>
                    <a:pt x="42" y="166"/>
                    <a:pt x="37" y="172"/>
                    <a:pt x="33" y="179"/>
                  </a:cubicBezTo>
                  <a:cubicBezTo>
                    <a:pt x="31" y="180"/>
                    <a:pt x="31" y="180"/>
                    <a:pt x="30" y="183"/>
                  </a:cubicBezTo>
                  <a:cubicBezTo>
                    <a:pt x="30" y="183"/>
                    <a:pt x="30" y="183"/>
                    <a:pt x="30" y="183"/>
                  </a:cubicBezTo>
                  <a:cubicBezTo>
                    <a:pt x="30" y="183"/>
                    <a:pt x="29" y="184"/>
                    <a:pt x="29" y="185"/>
                  </a:cubicBezTo>
                  <a:cubicBezTo>
                    <a:pt x="29" y="186"/>
                    <a:pt x="28" y="189"/>
                    <a:pt x="26" y="193"/>
                  </a:cubicBezTo>
                  <a:cubicBezTo>
                    <a:pt x="26" y="192"/>
                    <a:pt x="26" y="192"/>
                    <a:pt x="25" y="192"/>
                  </a:cubicBezTo>
                  <a:cubicBezTo>
                    <a:pt x="26" y="193"/>
                    <a:pt x="26" y="193"/>
                    <a:pt x="26" y="193"/>
                  </a:cubicBezTo>
                  <a:cubicBezTo>
                    <a:pt x="25" y="193"/>
                    <a:pt x="25" y="193"/>
                    <a:pt x="25" y="193"/>
                  </a:cubicBezTo>
                  <a:cubicBezTo>
                    <a:pt x="25" y="193"/>
                    <a:pt x="25" y="193"/>
                    <a:pt x="26" y="193"/>
                  </a:cubicBezTo>
                  <a:cubicBezTo>
                    <a:pt x="22" y="200"/>
                    <a:pt x="17" y="206"/>
                    <a:pt x="13" y="213"/>
                  </a:cubicBezTo>
                  <a:cubicBezTo>
                    <a:pt x="12" y="214"/>
                    <a:pt x="11" y="217"/>
                    <a:pt x="10" y="220"/>
                  </a:cubicBezTo>
                  <a:cubicBezTo>
                    <a:pt x="7" y="223"/>
                    <a:pt x="3" y="228"/>
                    <a:pt x="1" y="233"/>
                  </a:cubicBezTo>
                  <a:cubicBezTo>
                    <a:pt x="1" y="233"/>
                    <a:pt x="0" y="232"/>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4" name="Google Shape;424;p199"/>
            <p:cNvSpPr/>
            <p:nvPr/>
          </p:nvSpPr>
          <p:spPr>
            <a:xfrm>
              <a:off x="3653" y="1157"/>
              <a:ext cx="300" cy="550"/>
            </a:xfrm>
            <a:custGeom>
              <a:avLst/>
              <a:gdLst/>
              <a:ahLst/>
              <a:cxnLst/>
              <a:rect l="l" t="t" r="r" b="b"/>
              <a:pathLst>
                <a:path w="127" h="233" extrusionOk="0">
                  <a:moveTo>
                    <a:pt x="1" y="229"/>
                  </a:moveTo>
                  <a:cubicBezTo>
                    <a:pt x="1" y="226"/>
                    <a:pt x="4" y="223"/>
                    <a:pt x="4" y="219"/>
                  </a:cubicBezTo>
                  <a:cubicBezTo>
                    <a:pt x="5" y="219"/>
                    <a:pt x="5" y="219"/>
                    <a:pt x="5" y="219"/>
                  </a:cubicBezTo>
                  <a:cubicBezTo>
                    <a:pt x="6" y="215"/>
                    <a:pt x="10" y="211"/>
                    <a:pt x="12" y="208"/>
                  </a:cubicBezTo>
                  <a:cubicBezTo>
                    <a:pt x="12" y="208"/>
                    <a:pt x="12" y="208"/>
                    <a:pt x="12" y="208"/>
                  </a:cubicBezTo>
                  <a:cubicBezTo>
                    <a:pt x="13" y="208"/>
                    <a:pt x="13" y="206"/>
                    <a:pt x="13" y="206"/>
                  </a:cubicBezTo>
                  <a:cubicBezTo>
                    <a:pt x="13" y="206"/>
                    <a:pt x="13" y="206"/>
                    <a:pt x="14" y="206"/>
                  </a:cubicBezTo>
                  <a:cubicBezTo>
                    <a:pt x="13" y="206"/>
                    <a:pt x="14" y="206"/>
                    <a:pt x="14" y="205"/>
                  </a:cubicBezTo>
                  <a:cubicBezTo>
                    <a:pt x="15" y="205"/>
                    <a:pt x="15" y="205"/>
                    <a:pt x="15" y="205"/>
                  </a:cubicBezTo>
                  <a:cubicBezTo>
                    <a:pt x="15" y="203"/>
                    <a:pt x="15" y="203"/>
                    <a:pt x="15" y="203"/>
                  </a:cubicBezTo>
                  <a:cubicBezTo>
                    <a:pt x="14" y="201"/>
                    <a:pt x="17" y="200"/>
                    <a:pt x="17" y="199"/>
                  </a:cubicBezTo>
                  <a:cubicBezTo>
                    <a:pt x="17" y="199"/>
                    <a:pt x="17" y="199"/>
                    <a:pt x="17" y="199"/>
                  </a:cubicBezTo>
                  <a:cubicBezTo>
                    <a:pt x="18" y="196"/>
                    <a:pt x="20" y="192"/>
                    <a:pt x="21" y="190"/>
                  </a:cubicBezTo>
                  <a:cubicBezTo>
                    <a:pt x="21" y="190"/>
                    <a:pt x="21" y="191"/>
                    <a:pt x="22" y="191"/>
                  </a:cubicBezTo>
                  <a:cubicBezTo>
                    <a:pt x="21" y="190"/>
                    <a:pt x="22" y="189"/>
                    <a:pt x="22" y="188"/>
                  </a:cubicBezTo>
                  <a:cubicBezTo>
                    <a:pt x="23" y="188"/>
                    <a:pt x="22" y="187"/>
                    <a:pt x="23" y="185"/>
                  </a:cubicBezTo>
                  <a:cubicBezTo>
                    <a:pt x="23" y="185"/>
                    <a:pt x="23" y="185"/>
                    <a:pt x="23" y="185"/>
                  </a:cubicBezTo>
                  <a:cubicBezTo>
                    <a:pt x="23" y="185"/>
                    <a:pt x="23" y="185"/>
                    <a:pt x="23" y="184"/>
                  </a:cubicBezTo>
                  <a:cubicBezTo>
                    <a:pt x="23" y="184"/>
                    <a:pt x="23" y="184"/>
                    <a:pt x="23" y="184"/>
                  </a:cubicBezTo>
                  <a:cubicBezTo>
                    <a:pt x="23" y="183"/>
                    <a:pt x="25" y="184"/>
                    <a:pt x="25" y="183"/>
                  </a:cubicBezTo>
                  <a:cubicBezTo>
                    <a:pt x="25" y="183"/>
                    <a:pt x="25" y="183"/>
                    <a:pt x="25" y="183"/>
                  </a:cubicBezTo>
                  <a:cubicBezTo>
                    <a:pt x="25" y="182"/>
                    <a:pt x="26" y="182"/>
                    <a:pt x="26" y="181"/>
                  </a:cubicBezTo>
                  <a:cubicBezTo>
                    <a:pt x="26" y="181"/>
                    <a:pt x="26" y="181"/>
                    <a:pt x="26" y="181"/>
                  </a:cubicBezTo>
                  <a:cubicBezTo>
                    <a:pt x="26" y="180"/>
                    <a:pt x="27" y="180"/>
                    <a:pt x="26" y="179"/>
                  </a:cubicBezTo>
                  <a:cubicBezTo>
                    <a:pt x="27" y="179"/>
                    <a:pt x="26" y="181"/>
                    <a:pt x="27" y="180"/>
                  </a:cubicBezTo>
                  <a:cubicBezTo>
                    <a:pt x="29" y="176"/>
                    <a:pt x="30" y="172"/>
                    <a:pt x="32" y="170"/>
                  </a:cubicBezTo>
                  <a:cubicBezTo>
                    <a:pt x="32" y="169"/>
                    <a:pt x="34" y="169"/>
                    <a:pt x="34" y="169"/>
                  </a:cubicBezTo>
                  <a:cubicBezTo>
                    <a:pt x="34" y="169"/>
                    <a:pt x="35" y="167"/>
                    <a:pt x="35" y="166"/>
                  </a:cubicBezTo>
                  <a:cubicBezTo>
                    <a:pt x="35" y="166"/>
                    <a:pt x="35" y="166"/>
                    <a:pt x="35" y="166"/>
                  </a:cubicBezTo>
                  <a:cubicBezTo>
                    <a:pt x="36" y="165"/>
                    <a:pt x="35" y="165"/>
                    <a:pt x="36" y="165"/>
                  </a:cubicBezTo>
                  <a:cubicBezTo>
                    <a:pt x="36" y="165"/>
                    <a:pt x="36" y="165"/>
                    <a:pt x="36" y="165"/>
                  </a:cubicBezTo>
                  <a:cubicBezTo>
                    <a:pt x="36" y="165"/>
                    <a:pt x="36" y="164"/>
                    <a:pt x="37" y="163"/>
                  </a:cubicBezTo>
                  <a:cubicBezTo>
                    <a:pt x="37" y="164"/>
                    <a:pt x="37" y="164"/>
                    <a:pt x="37" y="164"/>
                  </a:cubicBezTo>
                  <a:cubicBezTo>
                    <a:pt x="37" y="163"/>
                    <a:pt x="37" y="162"/>
                    <a:pt x="37" y="161"/>
                  </a:cubicBezTo>
                  <a:cubicBezTo>
                    <a:pt x="37" y="162"/>
                    <a:pt x="37" y="162"/>
                    <a:pt x="37" y="162"/>
                  </a:cubicBezTo>
                  <a:cubicBezTo>
                    <a:pt x="38" y="161"/>
                    <a:pt x="37" y="161"/>
                    <a:pt x="37" y="160"/>
                  </a:cubicBezTo>
                  <a:cubicBezTo>
                    <a:pt x="37" y="160"/>
                    <a:pt x="38" y="160"/>
                    <a:pt x="38" y="161"/>
                  </a:cubicBezTo>
                  <a:cubicBezTo>
                    <a:pt x="38" y="158"/>
                    <a:pt x="39" y="158"/>
                    <a:pt x="39" y="157"/>
                  </a:cubicBezTo>
                  <a:cubicBezTo>
                    <a:pt x="39" y="157"/>
                    <a:pt x="39" y="157"/>
                    <a:pt x="39" y="157"/>
                  </a:cubicBezTo>
                  <a:cubicBezTo>
                    <a:pt x="40" y="156"/>
                    <a:pt x="40" y="155"/>
                    <a:pt x="41" y="154"/>
                  </a:cubicBezTo>
                  <a:cubicBezTo>
                    <a:pt x="41" y="153"/>
                    <a:pt x="42" y="154"/>
                    <a:pt x="42" y="153"/>
                  </a:cubicBezTo>
                  <a:cubicBezTo>
                    <a:pt x="41" y="153"/>
                    <a:pt x="44" y="151"/>
                    <a:pt x="42" y="151"/>
                  </a:cubicBezTo>
                  <a:cubicBezTo>
                    <a:pt x="42" y="151"/>
                    <a:pt x="44" y="149"/>
                    <a:pt x="44" y="148"/>
                  </a:cubicBezTo>
                  <a:cubicBezTo>
                    <a:pt x="44" y="149"/>
                    <a:pt x="45" y="148"/>
                    <a:pt x="44" y="149"/>
                  </a:cubicBezTo>
                  <a:cubicBezTo>
                    <a:pt x="45" y="149"/>
                    <a:pt x="45" y="149"/>
                    <a:pt x="45" y="149"/>
                  </a:cubicBezTo>
                  <a:cubicBezTo>
                    <a:pt x="45" y="149"/>
                    <a:pt x="45" y="149"/>
                    <a:pt x="45" y="149"/>
                  </a:cubicBezTo>
                  <a:cubicBezTo>
                    <a:pt x="45" y="149"/>
                    <a:pt x="46" y="148"/>
                    <a:pt x="46" y="147"/>
                  </a:cubicBezTo>
                  <a:cubicBezTo>
                    <a:pt x="46" y="146"/>
                    <a:pt x="45" y="145"/>
                    <a:pt x="46" y="144"/>
                  </a:cubicBezTo>
                  <a:cubicBezTo>
                    <a:pt x="46" y="145"/>
                    <a:pt x="47" y="144"/>
                    <a:pt x="47" y="145"/>
                  </a:cubicBezTo>
                  <a:cubicBezTo>
                    <a:pt x="46" y="143"/>
                    <a:pt x="46" y="143"/>
                    <a:pt x="46" y="143"/>
                  </a:cubicBezTo>
                  <a:cubicBezTo>
                    <a:pt x="47" y="143"/>
                    <a:pt x="47" y="143"/>
                    <a:pt x="47" y="143"/>
                  </a:cubicBezTo>
                  <a:cubicBezTo>
                    <a:pt x="47" y="142"/>
                    <a:pt x="47" y="142"/>
                    <a:pt x="47" y="142"/>
                  </a:cubicBezTo>
                  <a:cubicBezTo>
                    <a:pt x="47" y="142"/>
                    <a:pt x="47" y="139"/>
                    <a:pt x="48" y="140"/>
                  </a:cubicBezTo>
                  <a:cubicBezTo>
                    <a:pt x="49" y="140"/>
                    <a:pt x="48" y="140"/>
                    <a:pt x="49" y="140"/>
                  </a:cubicBezTo>
                  <a:cubicBezTo>
                    <a:pt x="49" y="139"/>
                    <a:pt x="49" y="139"/>
                    <a:pt x="49" y="138"/>
                  </a:cubicBezTo>
                  <a:cubicBezTo>
                    <a:pt x="49" y="138"/>
                    <a:pt x="49" y="138"/>
                    <a:pt x="49" y="138"/>
                  </a:cubicBezTo>
                  <a:cubicBezTo>
                    <a:pt x="50" y="138"/>
                    <a:pt x="50" y="137"/>
                    <a:pt x="49" y="137"/>
                  </a:cubicBezTo>
                  <a:cubicBezTo>
                    <a:pt x="49" y="137"/>
                    <a:pt x="50" y="137"/>
                    <a:pt x="49" y="138"/>
                  </a:cubicBezTo>
                  <a:cubicBezTo>
                    <a:pt x="49" y="137"/>
                    <a:pt x="49" y="137"/>
                    <a:pt x="50" y="136"/>
                  </a:cubicBezTo>
                  <a:cubicBezTo>
                    <a:pt x="50" y="137"/>
                    <a:pt x="50" y="137"/>
                    <a:pt x="50" y="137"/>
                  </a:cubicBezTo>
                  <a:cubicBezTo>
                    <a:pt x="50" y="136"/>
                    <a:pt x="50" y="135"/>
                    <a:pt x="51" y="133"/>
                  </a:cubicBezTo>
                  <a:cubicBezTo>
                    <a:pt x="50" y="133"/>
                    <a:pt x="51" y="134"/>
                    <a:pt x="51" y="134"/>
                  </a:cubicBezTo>
                  <a:cubicBezTo>
                    <a:pt x="52" y="133"/>
                    <a:pt x="52" y="131"/>
                    <a:pt x="53" y="130"/>
                  </a:cubicBezTo>
                  <a:cubicBezTo>
                    <a:pt x="53" y="130"/>
                    <a:pt x="52" y="130"/>
                    <a:pt x="53" y="130"/>
                  </a:cubicBezTo>
                  <a:cubicBezTo>
                    <a:pt x="53" y="129"/>
                    <a:pt x="53" y="130"/>
                    <a:pt x="54" y="129"/>
                  </a:cubicBezTo>
                  <a:cubicBezTo>
                    <a:pt x="54" y="129"/>
                    <a:pt x="54" y="129"/>
                    <a:pt x="54" y="128"/>
                  </a:cubicBezTo>
                  <a:cubicBezTo>
                    <a:pt x="54" y="128"/>
                    <a:pt x="54" y="128"/>
                    <a:pt x="54" y="129"/>
                  </a:cubicBezTo>
                  <a:cubicBezTo>
                    <a:pt x="54" y="128"/>
                    <a:pt x="55" y="125"/>
                    <a:pt x="56" y="124"/>
                  </a:cubicBezTo>
                  <a:cubicBezTo>
                    <a:pt x="56" y="124"/>
                    <a:pt x="56" y="124"/>
                    <a:pt x="56" y="122"/>
                  </a:cubicBezTo>
                  <a:cubicBezTo>
                    <a:pt x="57" y="124"/>
                    <a:pt x="57" y="124"/>
                    <a:pt x="57" y="124"/>
                  </a:cubicBezTo>
                  <a:cubicBezTo>
                    <a:pt x="57" y="122"/>
                    <a:pt x="57" y="121"/>
                    <a:pt x="57" y="122"/>
                  </a:cubicBezTo>
                  <a:cubicBezTo>
                    <a:pt x="57" y="121"/>
                    <a:pt x="56" y="125"/>
                    <a:pt x="57" y="124"/>
                  </a:cubicBezTo>
                  <a:cubicBezTo>
                    <a:pt x="57" y="122"/>
                    <a:pt x="57" y="122"/>
                    <a:pt x="57" y="122"/>
                  </a:cubicBezTo>
                  <a:cubicBezTo>
                    <a:pt x="57" y="122"/>
                    <a:pt x="57" y="121"/>
                    <a:pt x="57" y="120"/>
                  </a:cubicBezTo>
                  <a:cubicBezTo>
                    <a:pt x="57" y="120"/>
                    <a:pt x="57" y="121"/>
                    <a:pt x="58" y="121"/>
                  </a:cubicBezTo>
                  <a:cubicBezTo>
                    <a:pt x="58" y="120"/>
                    <a:pt x="58" y="120"/>
                    <a:pt x="58" y="119"/>
                  </a:cubicBezTo>
                  <a:cubicBezTo>
                    <a:pt x="58" y="119"/>
                    <a:pt x="58" y="119"/>
                    <a:pt x="58" y="119"/>
                  </a:cubicBezTo>
                  <a:cubicBezTo>
                    <a:pt x="58" y="118"/>
                    <a:pt x="58" y="118"/>
                    <a:pt x="58" y="118"/>
                  </a:cubicBezTo>
                  <a:cubicBezTo>
                    <a:pt x="58" y="118"/>
                    <a:pt x="58" y="117"/>
                    <a:pt x="59" y="117"/>
                  </a:cubicBezTo>
                  <a:cubicBezTo>
                    <a:pt x="61" y="118"/>
                    <a:pt x="61" y="118"/>
                    <a:pt x="61" y="118"/>
                  </a:cubicBezTo>
                  <a:cubicBezTo>
                    <a:pt x="61" y="117"/>
                    <a:pt x="59" y="117"/>
                    <a:pt x="59" y="117"/>
                  </a:cubicBezTo>
                  <a:cubicBezTo>
                    <a:pt x="59" y="117"/>
                    <a:pt x="59" y="117"/>
                    <a:pt x="61" y="117"/>
                  </a:cubicBezTo>
                  <a:cubicBezTo>
                    <a:pt x="59" y="116"/>
                    <a:pt x="61" y="116"/>
                    <a:pt x="61" y="115"/>
                  </a:cubicBezTo>
                  <a:cubicBezTo>
                    <a:pt x="62" y="115"/>
                    <a:pt x="62" y="112"/>
                    <a:pt x="63" y="112"/>
                  </a:cubicBezTo>
                  <a:cubicBezTo>
                    <a:pt x="63" y="111"/>
                    <a:pt x="63" y="110"/>
                    <a:pt x="63" y="110"/>
                  </a:cubicBezTo>
                  <a:cubicBezTo>
                    <a:pt x="63" y="110"/>
                    <a:pt x="63" y="110"/>
                    <a:pt x="64" y="110"/>
                  </a:cubicBezTo>
                  <a:cubicBezTo>
                    <a:pt x="64" y="110"/>
                    <a:pt x="64" y="110"/>
                    <a:pt x="64" y="110"/>
                  </a:cubicBezTo>
                  <a:cubicBezTo>
                    <a:pt x="64" y="110"/>
                    <a:pt x="64" y="110"/>
                    <a:pt x="65" y="109"/>
                  </a:cubicBezTo>
                  <a:cubicBezTo>
                    <a:pt x="65" y="108"/>
                    <a:pt x="64" y="108"/>
                    <a:pt x="64" y="108"/>
                  </a:cubicBezTo>
                  <a:cubicBezTo>
                    <a:pt x="65" y="108"/>
                    <a:pt x="64" y="106"/>
                    <a:pt x="66" y="106"/>
                  </a:cubicBezTo>
                  <a:cubicBezTo>
                    <a:pt x="66" y="106"/>
                    <a:pt x="66" y="107"/>
                    <a:pt x="66" y="106"/>
                  </a:cubicBezTo>
                  <a:cubicBezTo>
                    <a:pt x="67" y="106"/>
                    <a:pt x="66" y="105"/>
                    <a:pt x="67" y="103"/>
                  </a:cubicBezTo>
                  <a:cubicBezTo>
                    <a:pt x="66" y="103"/>
                    <a:pt x="66" y="103"/>
                    <a:pt x="66" y="103"/>
                  </a:cubicBezTo>
                  <a:cubicBezTo>
                    <a:pt x="67" y="103"/>
                    <a:pt x="66" y="102"/>
                    <a:pt x="67" y="103"/>
                  </a:cubicBezTo>
                  <a:cubicBezTo>
                    <a:pt x="67" y="102"/>
                    <a:pt x="68" y="102"/>
                    <a:pt x="67" y="102"/>
                  </a:cubicBezTo>
                  <a:cubicBezTo>
                    <a:pt x="70" y="100"/>
                    <a:pt x="70" y="98"/>
                    <a:pt x="71" y="97"/>
                  </a:cubicBezTo>
                  <a:cubicBezTo>
                    <a:pt x="71" y="96"/>
                    <a:pt x="71" y="96"/>
                    <a:pt x="71" y="96"/>
                  </a:cubicBezTo>
                  <a:cubicBezTo>
                    <a:pt x="71" y="97"/>
                    <a:pt x="71" y="97"/>
                    <a:pt x="71" y="97"/>
                  </a:cubicBezTo>
                  <a:cubicBezTo>
                    <a:pt x="71" y="97"/>
                    <a:pt x="71" y="97"/>
                    <a:pt x="71" y="97"/>
                  </a:cubicBezTo>
                  <a:cubicBezTo>
                    <a:pt x="71" y="96"/>
                    <a:pt x="71" y="96"/>
                    <a:pt x="71" y="97"/>
                  </a:cubicBezTo>
                  <a:cubicBezTo>
                    <a:pt x="73" y="96"/>
                    <a:pt x="71" y="95"/>
                    <a:pt x="72" y="94"/>
                  </a:cubicBezTo>
                  <a:cubicBezTo>
                    <a:pt x="72" y="94"/>
                    <a:pt x="72" y="94"/>
                    <a:pt x="73" y="93"/>
                  </a:cubicBezTo>
                  <a:cubicBezTo>
                    <a:pt x="72" y="92"/>
                    <a:pt x="72" y="92"/>
                    <a:pt x="72" y="92"/>
                  </a:cubicBezTo>
                  <a:cubicBezTo>
                    <a:pt x="73" y="91"/>
                    <a:pt x="73" y="92"/>
                    <a:pt x="74" y="92"/>
                  </a:cubicBezTo>
                  <a:cubicBezTo>
                    <a:pt x="74" y="91"/>
                    <a:pt x="74" y="91"/>
                    <a:pt x="74" y="91"/>
                  </a:cubicBezTo>
                  <a:cubicBezTo>
                    <a:pt x="75" y="91"/>
                    <a:pt x="75" y="91"/>
                    <a:pt x="75" y="91"/>
                  </a:cubicBezTo>
                  <a:cubicBezTo>
                    <a:pt x="74" y="91"/>
                    <a:pt x="75" y="90"/>
                    <a:pt x="75" y="90"/>
                  </a:cubicBezTo>
                  <a:cubicBezTo>
                    <a:pt x="75" y="90"/>
                    <a:pt x="75" y="90"/>
                    <a:pt x="75" y="90"/>
                  </a:cubicBezTo>
                  <a:cubicBezTo>
                    <a:pt x="75" y="90"/>
                    <a:pt x="76" y="90"/>
                    <a:pt x="76" y="90"/>
                  </a:cubicBezTo>
                  <a:cubicBezTo>
                    <a:pt x="75" y="90"/>
                    <a:pt x="75" y="90"/>
                    <a:pt x="75" y="90"/>
                  </a:cubicBezTo>
                  <a:cubicBezTo>
                    <a:pt x="74" y="90"/>
                    <a:pt x="75" y="90"/>
                    <a:pt x="75" y="90"/>
                  </a:cubicBezTo>
                  <a:cubicBezTo>
                    <a:pt x="75" y="90"/>
                    <a:pt x="75" y="89"/>
                    <a:pt x="76" y="89"/>
                  </a:cubicBezTo>
                  <a:cubicBezTo>
                    <a:pt x="76" y="88"/>
                    <a:pt x="76" y="88"/>
                    <a:pt x="76" y="88"/>
                  </a:cubicBezTo>
                  <a:cubicBezTo>
                    <a:pt x="76" y="88"/>
                    <a:pt x="76" y="86"/>
                    <a:pt x="76" y="88"/>
                  </a:cubicBezTo>
                  <a:cubicBezTo>
                    <a:pt x="76" y="88"/>
                    <a:pt x="76" y="88"/>
                    <a:pt x="76" y="88"/>
                  </a:cubicBezTo>
                  <a:cubicBezTo>
                    <a:pt x="77" y="88"/>
                    <a:pt x="77" y="88"/>
                    <a:pt x="77" y="88"/>
                  </a:cubicBezTo>
                  <a:cubicBezTo>
                    <a:pt x="77" y="86"/>
                    <a:pt x="76" y="86"/>
                    <a:pt x="76" y="85"/>
                  </a:cubicBezTo>
                  <a:cubicBezTo>
                    <a:pt x="76" y="86"/>
                    <a:pt x="77" y="86"/>
                    <a:pt x="77" y="86"/>
                  </a:cubicBezTo>
                  <a:cubicBezTo>
                    <a:pt x="77" y="86"/>
                    <a:pt x="77" y="86"/>
                    <a:pt x="77" y="86"/>
                  </a:cubicBezTo>
                  <a:cubicBezTo>
                    <a:pt x="77" y="85"/>
                    <a:pt x="77" y="85"/>
                    <a:pt x="77" y="85"/>
                  </a:cubicBezTo>
                  <a:cubicBezTo>
                    <a:pt x="77" y="85"/>
                    <a:pt x="77" y="85"/>
                    <a:pt x="77" y="85"/>
                  </a:cubicBezTo>
                  <a:cubicBezTo>
                    <a:pt x="77" y="85"/>
                    <a:pt x="78" y="84"/>
                    <a:pt x="77" y="83"/>
                  </a:cubicBezTo>
                  <a:cubicBezTo>
                    <a:pt x="77" y="83"/>
                    <a:pt x="78" y="83"/>
                    <a:pt x="78" y="83"/>
                  </a:cubicBezTo>
                  <a:cubicBezTo>
                    <a:pt x="78" y="83"/>
                    <a:pt x="78" y="83"/>
                    <a:pt x="78" y="83"/>
                  </a:cubicBezTo>
                  <a:cubicBezTo>
                    <a:pt x="79" y="83"/>
                    <a:pt x="79" y="83"/>
                    <a:pt x="79" y="82"/>
                  </a:cubicBezTo>
                  <a:cubicBezTo>
                    <a:pt x="79" y="82"/>
                    <a:pt x="79" y="82"/>
                    <a:pt x="79" y="82"/>
                  </a:cubicBezTo>
                  <a:cubicBezTo>
                    <a:pt x="79" y="82"/>
                    <a:pt x="80" y="81"/>
                    <a:pt x="79" y="81"/>
                  </a:cubicBezTo>
                  <a:cubicBezTo>
                    <a:pt x="80" y="80"/>
                    <a:pt x="81" y="81"/>
                    <a:pt x="81" y="80"/>
                  </a:cubicBezTo>
                  <a:cubicBezTo>
                    <a:pt x="81" y="80"/>
                    <a:pt x="81" y="79"/>
                    <a:pt x="80" y="79"/>
                  </a:cubicBezTo>
                  <a:cubicBezTo>
                    <a:pt x="81" y="78"/>
                    <a:pt x="81" y="76"/>
                    <a:pt x="83" y="75"/>
                  </a:cubicBezTo>
                  <a:cubicBezTo>
                    <a:pt x="83" y="75"/>
                    <a:pt x="82" y="75"/>
                    <a:pt x="83" y="75"/>
                  </a:cubicBezTo>
                  <a:cubicBezTo>
                    <a:pt x="84" y="73"/>
                    <a:pt x="84" y="71"/>
                    <a:pt x="85" y="70"/>
                  </a:cubicBezTo>
                  <a:cubicBezTo>
                    <a:pt x="85" y="71"/>
                    <a:pt x="85" y="70"/>
                    <a:pt x="85" y="70"/>
                  </a:cubicBezTo>
                  <a:cubicBezTo>
                    <a:pt x="87" y="70"/>
                    <a:pt x="87" y="70"/>
                    <a:pt x="87" y="70"/>
                  </a:cubicBezTo>
                  <a:cubicBezTo>
                    <a:pt x="85" y="69"/>
                    <a:pt x="85" y="69"/>
                    <a:pt x="84" y="70"/>
                  </a:cubicBezTo>
                  <a:cubicBezTo>
                    <a:pt x="85" y="68"/>
                    <a:pt x="87" y="67"/>
                    <a:pt x="87" y="67"/>
                  </a:cubicBezTo>
                  <a:cubicBezTo>
                    <a:pt x="87" y="66"/>
                    <a:pt x="87" y="66"/>
                    <a:pt x="87" y="66"/>
                  </a:cubicBezTo>
                  <a:cubicBezTo>
                    <a:pt x="88" y="67"/>
                    <a:pt x="88" y="66"/>
                    <a:pt x="88" y="65"/>
                  </a:cubicBezTo>
                  <a:cubicBezTo>
                    <a:pt x="88" y="65"/>
                    <a:pt x="88" y="65"/>
                    <a:pt x="88" y="65"/>
                  </a:cubicBezTo>
                  <a:cubicBezTo>
                    <a:pt x="89" y="65"/>
                    <a:pt x="89" y="65"/>
                    <a:pt x="89" y="65"/>
                  </a:cubicBezTo>
                  <a:cubicBezTo>
                    <a:pt x="89" y="64"/>
                    <a:pt x="88" y="64"/>
                    <a:pt x="89" y="64"/>
                  </a:cubicBezTo>
                  <a:cubicBezTo>
                    <a:pt x="89" y="64"/>
                    <a:pt x="89" y="64"/>
                    <a:pt x="89" y="64"/>
                  </a:cubicBezTo>
                  <a:cubicBezTo>
                    <a:pt x="89" y="63"/>
                    <a:pt x="89" y="62"/>
                    <a:pt x="90" y="62"/>
                  </a:cubicBezTo>
                  <a:cubicBezTo>
                    <a:pt x="91" y="62"/>
                    <a:pt x="91" y="62"/>
                    <a:pt x="91" y="62"/>
                  </a:cubicBezTo>
                  <a:cubicBezTo>
                    <a:pt x="91" y="62"/>
                    <a:pt x="91" y="61"/>
                    <a:pt x="90" y="61"/>
                  </a:cubicBezTo>
                  <a:cubicBezTo>
                    <a:pt x="91" y="61"/>
                    <a:pt x="91" y="59"/>
                    <a:pt x="91" y="59"/>
                  </a:cubicBezTo>
                  <a:cubicBezTo>
                    <a:pt x="91" y="56"/>
                    <a:pt x="93" y="54"/>
                    <a:pt x="94" y="52"/>
                  </a:cubicBezTo>
                  <a:cubicBezTo>
                    <a:pt x="94" y="52"/>
                    <a:pt x="94" y="52"/>
                    <a:pt x="94" y="52"/>
                  </a:cubicBezTo>
                  <a:cubicBezTo>
                    <a:pt x="95" y="52"/>
                    <a:pt x="94" y="52"/>
                    <a:pt x="94" y="52"/>
                  </a:cubicBezTo>
                  <a:cubicBezTo>
                    <a:pt x="94" y="52"/>
                    <a:pt x="95" y="51"/>
                    <a:pt x="95" y="52"/>
                  </a:cubicBezTo>
                  <a:cubicBezTo>
                    <a:pt x="97" y="51"/>
                    <a:pt x="95" y="51"/>
                    <a:pt x="97" y="49"/>
                  </a:cubicBezTo>
                  <a:cubicBezTo>
                    <a:pt x="95" y="49"/>
                    <a:pt x="97" y="51"/>
                    <a:pt x="95" y="49"/>
                  </a:cubicBezTo>
                  <a:cubicBezTo>
                    <a:pt x="97" y="49"/>
                    <a:pt x="97" y="49"/>
                    <a:pt x="97" y="49"/>
                  </a:cubicBezTo>
                  <a:cubicBezTo>
                    <a:pt x="97" y="49"/>
                    <a:pt x="97" y="49"/>
                    <a:pt x="97" y="49"/>
                  </a:cubicBezTo>
                  <a:cubicBezTo>
                    <a:pt x="97" y="49"/>
                    <a:pt x="97" y="49"/>
                    <a:pt x="97" y="49"/>
                  </a:cubicBezTo>
                  <a:cubicBezTo>
                    <a:pt x="98" y="48"/>
                    <a:pt x="98" y="51"/>
                    <a:pt x="98" y="51"/>
                  </a:cubicBezTo>
                  <a:cubicBezTo>
                    <a:pt x="98" y="49"/>
                    <a:pt x="98" y="49"/>
                    <a:pt x="98" y="49"/>
                  </a:cubicBezTo>
                  <a:cubicBezTo>
                    <a:pt x="99" y="49"/>
                    <a:pt x="98" y="52"/>
                    <a:pt x="99" y="51"/>
                  </a:cubicBezTo>
                  <a:cubicBezTo>
                    <a:pt x="99" y="49"/>
                    <a:pt x="99" y="49"/>
                    <a:pt x="98" y="49"/>
                  </a:cubicBezTo>
                  <a:cubicBezTo>
                    <a:pt x="98" y="48"/>
                    <a:pt x="98" y="48"/>
                    <a:pt x="98" y="47"/>
                  </a:cubicBezTo>
                  <a:cubicBezTo>
                    <a:pt x="98" y="47"/>
                    <a:pt x="98" y="48"/>
                    <a:pt x="98" y="48"/>
                  </a:cubicBezTo>
                  <a:cubicBezTo>
                    <a:pt x="99" y="48"/>
                    <a:pt x="98" y="47"/>
                    <a:pt x="99" y="46"/>
                  </a:cubicBezTo>
                  <a:cubicBezTo>
                    <a:pt x="98" y="47"/>
                    <a:pt x="98" y="46"/>
                    <a:pt x="98" y="45"/>
                  </a:cubicBezTo>
                  <a:cubicBezTo>
                    <a:pt x="98" y="45"/>
                    <a:pt x="98" y="46"/>
                    <a:pt x="99" y="45"/>
                  </a:cubicBezTo>
                  <a:cubicBezTo>
                    <a:pt x="98" y="45"/>
                    <a:pt x="99" y="44"/>
                    <a:pt x="98" y="45"/>
                  </a:cubicBezTo>
                  <a:cubicBezTo>
                    <a:pt x="98" y="44"/>
                    <a:pt x="99" y="44"/>
                    <a:pt x="98" y="43"/>
                  </a:cubicBezTo>
                  <a:cubicBezTo>
                    <a:pt x="99" y="43"/>
                    <a:pt x="99" y="45"/>
                    <a:pt x="100" y="44"/>
                  </a:cubicBezTo>
                  <a:cubicBezTo>
                    <a:pt x="99" y="44"/>
                    <a:pt x="100" y="42"/>
                    <a:pt x="99" y="42"/>
                  </a:cubicBezTo>
                  <a:cubicBezTo>
                    <a:pt x="99" y="42"/>
                    <a:pt x="100" y="42"/>
                    <a:pt x="100" y="43"/>
                  </a:cubicBezTo>
                  <a:cubicBezTo>
                    <a:pt x="100" y="42"/>
                    <a:pt x="99" y="41"/>
                    <a:pt x="101" y="41"/>
                  </a:cubicBezTo>
                  <a:cubicBezTo>
                    <a:pt x="100" y="41"/>
                    <a:pt x="100" y="41"/>
                    <a:pt x="100" y="41"/>
                  </a:cubicBezTo>
                  <a:cubicBezTo>
                    <a:pt x="101" y="41"/>
                    <a:pt x="101" y="41"/>
                    <a:pt x="101" y="41"/>
                  </a:cubicBezTo>
                  <a:cubicBezTo>
                    <a:pt x="101" y="40"/>
                    <a:pt x="101" y="39"/>
                    <a:pt x="102" y="39"/>
                  </a:cubicBezTo>
                  <a:cubicBezTo>
                    <a:pt x="102" y="39"/>
                    <a:pt x="103" y="38"/>
                    <a:pt x="102" y="38"/>
                  </a:cubicBezTo>
                  <a:cubicBezTo>
                    <a:pt x="101" y="39"/>
                    <a:pt x="102" y="39"/>
                    <a:pt x="101" y="39"/>
                  </a:cubicBezTo>
                  <a:cubicBezTo>
                    <a:pt x="102" y="39"/>
                    <a:pt x="101" y="38"/>
                    <a:pt x="101" y="37"/>
                  </a:cubicBezTo>
                  <a:cubicBezTo>
                    <a:pt x="102" y="38"/>
                    <a:pt x="102" y="38"/>
                    <a:pt x="102" y="38"/>
                  </a:cubicBezTo>
                  <a:cubicBezTo>
                    <a:pt x="102" y="37"/>
                    <a:pt x="102" y="37"/>
                    <a:pt x="102" y="36"/>
                  </a:cubicBezTo>
                  <a:cubicBezTo>
                    <a:pt x="102" y="37"/>
                    <a:pt x="102" y="37"/>
                    <a:pt x="102" y="37"/>
                  </a:cubicBezTo>
                  <a:cubicBezTo>
                    <a:pt x="102" y="36"/>
                    <a:pt x="102" y="36"/>
                    <a:pt x="102" y="36"/>
                  </a:cubicBezTo>
                  <a:cubicBezTo>
                    <a:pt x="102" y="35"/>
                    <a:pt x="103" y="36"/>
                    <a:pt x="103" y="35"/>
                  </a:cubicBezTo>
                  <a:cubicBezTo>
                    <a:pt x="103" y="36"/>
                    <a:pt x="103" y="36"/>
                    <a:pt x="103" y="36"/>
                  </a:cubicBezTo>
                  <a:cubicBezTo>
                    <a:pt x="104" y="36"/>
                    <a:pt x="104" y="36"/>
                    <a:pt x="104" y="36"/>
                  </a:cubicBezTo>
                  <a:cubicBezTo>
                    <a:pt x="104" y="35"/>
                    <a:pt x="103" y="35"/>
                    <a:pt x="103" y="35"/>
                  </a:cubicBezTo>
                  <a:cubicBezTo>
                    <a:pt x="103" y="35"/>
                    <a:pt x="104" y="35"/>
                    <a:pt x="103" y="35"/>
                  </a:cubicBezTo>
                  <a:cubicBezTo>
                    <a:pt x="104" y="35"/>
                    <a:pt x="104" y="35"/>
                    <a:pt x="104" y="35"/>
                  </a:cubicBezTo>
                  <a:cubicBezTo>
                    <a:pt x="104" y="35"/>
                    <a:pt x="105" y="35"/>
                    <a:pt x="105" y="35"/>
                  </a:cubicBezTo>
                  <a:cubicBezTo>
                    <a:pt x="105" y="34"/>
                    <a:pt x="105" y="32"/>
                    <a:pt x="104" y="34"/>
                  </a:cubicBezTo>
                  <a:cubicBezTo>
                    <a:pt x="104" y="32"/>
                    <a:pt x="105" y="32"/>
                    <a:pt x="105" y="34"/>
                  </a:cubicBezTo>
                  <a:cubicBezTo>
                    <a:pt x="105" y="32"/>
                    <a:pt x="104" y="32"/>
                    <a:pt x="105" y="32"/>
                  </a:cubicBezTo>
                  <a:cubicBezTo>
                    <a:pt x="105" y="32"/>
                    <a:pt x="106" y="31"/>
                    <a:pt x="107" y="31"/>
                  </a:cubicBezTo>
                  <a:cubicBezTo>
                    <a:pt x="107" y="32"/>
                    <a:pt x="107" y="32"/>
                    <a:pt x="107" y="32"/>
                  </a:cubicBezTo>
                  <a:cubicBezTo>
                    <a:pt x="107" y="31"/>
                    <a:pt x="107" y="31"/>
                    <a:pt x="107" y="31"/>
                  </a:cubicBezTo>
                  <a:cubicBezTo>
                    <a:pt x="108" y="32"/>
                    <a:pt x="108" y="31"/>
                    <a:pt x="108" y="32"/>
                  </a:cubicBezTo>
                  <a:cubicBezTo>
                    <a:pt x="109" y="32"/>
                    <a:pt x="109" y="31"/>
                    <a:pt x="109" y="31"/>
                  </a:cubicBezTo>
                  <a:cubicBezTo>
                    <a:pt x="107" y="31"/>
                    <a:pt x="108" y="29"/>
                    <a:pt x="107" y="29"/>
                  </a:cubicBezTo>
                  <a:cubicBezTo>
                    <a:pt x="107" y="28"/>
                    <a:pt x="109" y="29"/>
                    <a:pt x="109" y="28"/>
                  </a:cubicBezTo>
                  <a:cubicBezTo>
                    <a:pt x="108" y="28"/>
                    <a:pt x="108" y="27"/>
                    <a:pt x="108" y="28"/>
                  </a:cubicBezTo>
                  <a:cubicBezTo>
                    <a:pt x="108" y="27"/>
                    <a:pt x="107" y="27"/>
                    <a:pt x="108" y="26"/>
                  </a:cubicBezTo>
                  <a:cubicBezTo>
                    <a:pt x="108" y="27"/>
                    <a:pt x="109" y="26"/>
                    <a:pt x="109" y="27"/>
                  </a:cubicBezTo>
                  <a:cubicBezTo>
                    <a:pt x="109" y="28"/>
                    <a:pt x="109" y="28"/>
                    <a:pt x="109" y="28"/>
                  </a:cubicBezTo>
                  <a:cubicBezTo>
                    <a:pt x="109" y="28"/>
                    <a:pt x="110" y="28"/>
                    <a:pt x="110" y="28"/>
                  </a:cubicBezTo>
                  <a:cubicBezTo>
                    <a:pt x="110" y="27"/>
                    <a:pt x="111" y="27"/>
                    <a:pt x="110" y="27"/>
                  </a:cubicBezTo>
                  <a:cubicBezTo>
                    <a:pt x="110" y="26"/>
                    <a:pt x="110" y="27"/>
                    <a:pt x="109" y="27"/>
                  </a:cubicBezTo>
                  <a:cubicBezTo>
                    <a:pt x="110" y="26"/>
                    <a:pt x="111" y="26"/>
                    <a:pt x="110" y="25"/>
                  </a:cubicBezTo>
                  <a:cubicBezTo>
                    <a:pt x="110" y="26"/>
                    <a:pt x="109" y="25"/>
                    <a:pt x="109" y="25"/>
                  </a:cubicBezTo>
                  <a:cubicBezTo>
                    <a:pt x="109" y="24"/>
                    <a:pt x="109" y="24"/>
                    <a:pt x="109" y="24"/>
                  </a:cubicBezTo>
                  <a:cubicBezTo>
                    <a:pt x="109" y="25"/>
                    <a:pt x="109" y="25"/>
                    <a:pt x="109" y="25"/>
                  </a:cubicBezTo>
                  <a:cubicBezTo>
                    <a:pt x="110" y="24"/>
                    <a:pt x="109" y="24"/>
                    <a:pt x="109" y="22"/>
                  </a:cubicBezTo>
                  <a:cubicBezTo>
                    <a:pt x="110" y="22"/>
                    <a:pt x="110" y="22"/>
                    <a:pt x="110" y="22"/>
                  </a:cubicBezTo>
                  <a:cubicBezTo>
                    <a:pt x="111" y="22"/>
                    <a:pt x="109" y="24"/>
                    <a:pt x="110" y="25"/>
                  </a:cubicBezTo>
                  <a:cubicBezTo>
                    <a:pt x="111" y="24"/>
                    <a:pt x="110" y="22"/>
                    <a:pt x="111" y="22"/>
                  </a:cubicBezTo>
                  <a:cubicBezTo>
                    <a:pt x="111" y="22"/>
                    <a:pt x="111" y="22"/>
                    <a:pt x="111" y="24"/>
                  </a:cubicBezTo>
                  <a:cubicBezTo>
                    <a:pt x="111" y="22"/>
                    <a:pt x="112" y="24"/>
                    <a:pt x="111" y="21"/>
                  </a:cubicBezTo>
                  <a:cubicBezTo>
                    <a:pt x="111" y="21"/>
                    <a:pt x="111" y="21"/>
                    <a:pt x="111" y="21"/>
                  </a:cubicBezTo>
                  <a:cubicBezTo>
                    <a:pt x="111" y="21"/>
                    <a:pt x="111" y="20"/>
                    <a:pt x="111" y="19"/>
                  </a:cubicBezTo>
                  <a:cubicBezTo>
                    <a:pt x="112" y="20"/>
                    <a:pt x="112" y="18"/>
                    <a:pt x="114" y="19"/>
                  </a:cubicBezTo>
                  <a:cubicBezTo>
                    <a:pt x="112" y="19"/>
                    <a:pt x="111" y="21"/>
                    <a:pt x="111" y="21"/>
                  </a:cubicBezTo>
                  <a:cubicBezTo>
                    <a:pt x="114" y="21"/>
                    <a:pt x="111" y="22"/>
                    <a:pt x="112" y="22"/>
                  </a:cubicBezTo>
                  <a:cubicBezTo>
                    <a:pt x="112" y="21"/>
                    <a:pt x="114" y="22"/>
                    <a:pt x="115" y="22"/>
                  </a:cubicBezTo>
                  <a:cubicBezTo>
                    <a:pt x="115" y="22"/>
                    <a:pt x="115" y="22"/>
                    <a:pt x="115" y="21"/>
                  </a:cubicBezTo>
                  <a:cubicBezTo>
                    <a:pt x="114" y="21"/>
                    <a:pt x="114" y="21"/>
                    <a:pt x="112" y="21"/>
                  </a:cubicBezTo>
                  <a:cubicBezTo>
                    <a:pt x="114" y="21"/>
                    <a:pt x="114" y="20"/>
                    <a:pt x="114" y="19"/>
                  </a:cubicBezTo>
                  <a:cubicBezTo>
                    <a:pt x="115" y="19"/>
                    <a:pt x="115" y="19"/>
                    <a:pt x="115" y="20"/>
                  </a:cubicBezTo>
                  <a:cubicBezTo>
                    <a:pt x="115" y="18"/>
                    <a:pt x="116" y="17"/>
                    <a:pt x="117" y="16"/>
                  </a:cubicBezTo>
                  <a:cubicBezTo>
                    <a:pt x="116" y="16"/>
                    <a:pt x="118" y="15"/>
                    <a:pt x="117" y="15"/>
                  </a:cubicBezTo>
                  <a:cubicBezTo>
                    <a:pt x="116" y="15"/>
                    <a:pt x="115" y="15"/>
                    <a:pt x="115" y="15"/>
                  </a:cubicBezTo>
                  <a:cubicBezTo>
                    <a:pt x="115" y="15"/>
                    <a:pt x="115" y="15"/>
                    <a:pt x="116" y="15"/>
                  </a:cubicBezTo>
                  <a:cubicBezTo>
                    <a:pt x="115" y="14"/>
                    <a:pt x="117" y="15"/>
                    <a:pt x="116" y="14"/>
                  </a:cubicBezTo>
                  <a:cubicBezTo>
                    <a:pt x="116" y="15"/>
                    <a:pt x="117" y="15"/>
                    <a:pt x="118" y="15"/>
                  </a:cubicBezTo>
                  <a:cubicBezTo>
                    <a:pt x="118" y="14"/>
                    <a:pt x="118" y="15"/>
                    <a:pt x="118" y="15"/>
                  </a:cubicBezTo>
                  <a:cubicBezTo>
                    <a:pt x="118" y="14"/>
                    <a:pt x="118" y="13"/>
                    <a:pt x="118" y="12"/>
                  </a:cubicBezTo>
                  <a:cubicBezTo>
                    <a:pt x="120" y="11"/>
                    <a:pt x="120" y="9"/>
                    <a:pt x="121" y="8"/>
                  </a:cubicBezTo>
                  <a:cubicBezTo>
                    <a:pt x="121" y="8"/>
                    <a:pt x="123" y="8"/>
                    <a:pt x="123" y="8"/>
                  </a:cubicBezTo>
                  <a:cubicBezTo>
                    <a:pt x="123" y="8"/>
                    <a:pt x="121" y="8"/>
                    <a:pt x="123" y="8"/>
                  </a:cubicBezTo>
                  <a:cubicBezTo>
                    <a:pt x="123" y="8"/>
                    <a:pt x="123" y="8"/>
                    <a:pt x="123" y="8"/>
                  </a:cubicBezTo>
                  <a:cubicBezTo>
                    <a:pt x="123" y="8"/>
                    <a:pt x="125" y="7"/>
                    <a:pt x="124" y="6"/>
                  </a:cubicBezTo>
                  <a:cubicBezTo>
                    <a:pt x="124" y="6"/>
                    <a:pt x="124" y="6"/>
                    <a:pt x="124" y="6"/>
                  </a:cubicBezTo>
                  <a:cubicBezTo>
                    <a:pt x="124" y="6"/>
                    <a:pt x="124" y="6"/>
                    <a:pt x="124" y="6"/>
                  </a:cubicBezTo>
                  <a:cubicBezTo>
                    <a:pt x="125" y="6"/>
                    <a:pt x="125" y="6"/>
                    <a:pt x="125" y="6"/>
                  </a:cubicBezTo>
                  <a:cubicBezTo>
                    <a:pt x="125" y="6"/>
                    <a:pt x="125" y="4"/>
                    <a:pt x="125" y="3"/>
                  </a:cubicBezTo>
                  <a:cubicBezTo>
                    <a:pt x="125" y="3"/>
                    <a:pt x="125" y="3"/>
                    <a:pt x="125" y="3"/>
                  </a:cubicBezTo>
                  <a:cubicBezTo>
                    <a:pt x="125" y="2"/>
                    <a:pt x="125" y="2"/>
                    <a:pt x="126" y="1"/>
                  </a:cubicBezTo>
                  <a:cubicBezTo>
                    <a:pt x="126" y="1"/>
                    <a:pt x="126" y="1"/>
                    <a:pt x="126" y="1"/>
                  </a:cubicBezTo>
                  <a:cubicBezTo>
                    <a:pt x="126" y="1"/>
                    <a:pt x="126" y="1"/>
                    <a:pt x="126" y="1"/>
                  </a:cubicBezTo>
                  <a:cubicBezTo>
                    <a:pt x="127" y="1"/>
                    <a:pt x="127" y="1"/>
                    <a:pt x="127" y="0"/>
                  </a:cubicBezTo>
                  <a:cubicBezTo>
                    <a:pt x="127" y="2"/>
                    <a:pt x="127" y="2"/>
                    <a:pt x="127" y="2"/>
                  </a:cubicBezTo>
                  <a:cubicBezTo>
                    <a:pt x="127" y="2"/>
                    <a:pt x="127" y="1"/>
                    <a:pt x="126" y="1"/>
                  </a:cubicBezTo>
                  <a:cubicBezTo>
                    <a:pt x="126" y="2"/>
                    <a:pt x="126" y="2"/>
                    <a:pt x="126" y="2"/>
                  </a:cubicBezTo>
                  <a:cubicBezTo>
                    <a:pt x="126" y="2"/>
                    <a:pt x="126" y="2"/>
                    <a:pt x="126" y="2"/>
                  </a:cubicBezTo>
                  <a:cubicBezTo>
                    <a:pt x="127" y="2"/>
                    <a:pt x="126" y="2"/>
                    <a:pt x="127" y="3"/>
                  </a:cubicBezTo>
                  <a:cubicBezTo>
                    <a:pt x="127" y="3"/>
                    <a:pt x="127" y="3"/>
                    <a:pt x="127" y="2"/>
                  </a:cubicBezTo>
                  <a:cubicBezTo>
                    <a:pt x="127" y="3"/>
                    <a:pt x="127" y="3"/>
                    <a:pt x="126" y="4"/>
                  </a:cubicBezTo>
                  <a:cubicBezTo>
                    <a:pt x="126" y="3"/>
                    <a:pt x="126" y="4"/>
                    <a:pt x="126" y="4"/>
                  </a:cubicBezTo>
                  <a:cubicBezTo>
                    <a:pt x="126" y="4"/>
                    <a:pt x="126" y="6"/>
                    <a:pt x="126" y="7"/>
                  </a:cubicBezTo>
                  <a:cubicBezTo>
                    <a:pt x="125" y="7"/>
                    <a:pt x="125" y="8"/>
                    <a:pt x="125" y="8"/>
                  </a:cubicBezTo>
                  <a:cubicBezTo>
                    <a:pt x="125" y="8"/>
                    <a:pt x="125" y="8"/>
                    <a:pt x="125" y="7"/>
                  </a:cubicBezTo>
                  <a:cubicBezTo>
                    <a:pt x="124" y="8"/>
                    <a:pt x="125" y="8"/>
                    <a:pt x="124" y="8"/>
                  </a:cubicBezTo>
                  <a:cubicBezTo>
                    <a:pt x="124" y="8"/>
                    <a:pt x="125" y="8"/>
                    <a:pt x="125" y="9"/>
                  </a:cubicBezTo>
                  <a:cubicBezTo>
                    <a:pt x="124" y="9"/>
                    <a:pt x="124" y="9"/>
                    <a:pt x="124" y="9"/>
                  </a:cubicBezTo>
                  <a:cubicBezTo>
                    <a:pt x="124" y="10"/>
                    <a:pt x="125" y="10"/>
                    <a:pt x="124" y="11"/>
                  </a:cubicBezTo>
                  <a:cubicBezTo>
                    <a:pt x="123" y="12"/>
                    <a:pt x="121" y="14"/>
                    <a:pt x="120" y="15"/>
                  </a:cubicBezTo>
                  <a:cubicBezTo>
                    <a:pt x="120" y="15"/>
                    <a:pt x="120" y="15"/>
                    <a:pt x="120" y="15"/>
                  </a:cubicBezTo>
                  <a:cubicBezTo>
                    <a:pt x="120" y="16"/>
                    <a:pt x="119" y="17"/>
                    <a:pt x="119" y="18"/>
                  </a:cubicBezTo>
                  <a:cubicBezTo>
                    <a:pt x="118" y="20"/>
                    <a:pt x="118" y="21"/>
                    <a:pt x="117" y="21"/>
                  </a:cubicBezTo>
                  <a:cubicBezTo>
                    <a:pt x="116" y="25"/>
                    <a:pt x="115" y="28"/>
                    <a:pt x="114" y="29"/>
                  </a:cubicBezTo>
                  <a:cubicBezTo>
                    <a:pt x="112" y="28"/>
                    <a:pt x="112" y="28"/>
                    <a:pt x="112" y="28"/>
                  </a:cubicBezTo>
                  <a:cubicBezTo>
                    <a:pt x="112" y="29"/>
                    <a:pt x="112" y="29"/>
                    <a:pt x="112" y="29"/>
                  </a:cubicBezTo>
                  <a:cubicBezTo>
                    <a:pt x="112" y="29"/>
                    <a:pt x="112" y="30"/>
                    <a:pt x="112" y="31"/>
                  </a:cubicBezTo>
                  <a:cubicBezTo>
                    <a:pt x="111" y="32"/>
                    <a:pt x="111" y="35"/>
                    <a:pt x="111" y="35"/>
                  </a:cubicBezTo>
                  <a:cubicBezTo>
                    <a:pt x="111" y="35"/>
                    <a:pt x="111" y="35"/>
                    <a:pt x="111" y="35"/>
                  </a:cubicBezTo>
                  <a:cubicBezTo>
                    <a:pt x="111" y="36"/>
                    <a:pt x="110" y="37"/>
                    <a:pt x="109" y="38"/>
                  </a:cubicBezTo>
                  <a:cubicBezTo>
                    <a:pt x="108" y="38"/>
                    <a:pt x="108" y="38"/>
                    <a:pt x="108" y="39"/>
                  </a:cubicBezTo>
                  <a:cubicBezTo>
                    <a:pt x="108" y="40"/>
                    <a:pt x="108" y="40"/>
                    <a:pt x="108" y="42"/>
                  </a:cubicBezTo>
                  <a:cubicBezTo>
                    <a:pt x="107" y="42"/>
                    <a:pt x="106" y="44"/>
                    <a:pt x="106" y="44"/>
                  </a:cubicBezTo>
                  <a:cubicBezTo>
                    <a:pt x="105" y="48"/>
                    <a:pt x="102" y="51"/>
                    <a:pt x="101" y="54"/>
                  </a:cubicBezTo>
                  <a:cubicBezTo>
                    <a:pt x="101" y="54"/>
                    <a:pt x="101" y="54"/>
                    <a:pt x="101" y="54"/>
                  </a:cubicBezTo>
                  <a:cubicBezTo>
                    <a:pt x="100" y="57"/>
                    <a:pt x="98" y="61"/>
                    <a:pt x="97" y="63"/>
                  </a:cubicBezTo>
                  <a:cubicBezTo>
                    <a:pt x="95" y="62"/>
                    <a:pt x="95" y="62"/>
                    <a:pt x="95" y="62"/>
                  </a:cubicBezTo>
                  <a:cubicBezTo>
                    <a:pt x="95" y="64"/>
                    <a:pt x="95" y="64"/>
                    <a:pt x="95" y="64"/>
                  </a:cubicBezTo>
                  <a:cubicBezTo>
                    <a:pt x="95" y="65"/>
                    <a:pt x="95" y="66"/>
                    <a:pt x="94" y="66"/>
                  </a:cubicBezTo>
                  <a:cubicBezTo>
                    <a:pt x="93" y="67"/>
                    <a:pt x="94" y="67"/>
                    <a:pt x="93" y="68"/>
                  </a:cubicBezTo>
                  <a:cubicBezTo>
                    <a:pt x="92" y="70"/>
                    <a:pt x="92" y="70"/>
                    <a:pt x="91" y="72"/>
                  </a:cubicBezTo>
                  <a:cubicBezTo>
                    <a:pt x="91" y="72"/>
                    <a:pt x="91" y="72"/>
                    <a:pt x="91" y="72"/>
                  </a:cubicBezTo>
                  <a:cubicBezTo>
                    <a:pt x="91" y="71"/>
                    <a:pt x="91" y="71"/>
                    <a:pt x="91" y="71"/>
                  </a:cubicBezTo>
                  <a:cubicBezTo>
                    <a:pt x="91" y="72"/>
                    <a:pt x="90" y="73"/>
                    <a:pt x="91" y="73"/>
                  </a:cubicBezTo>
                  <a:cubicBezTo>
                    <a:pt x="90" y="75"/>
                    <a:pt x="90" y="78"/>
                    <a:pt x="88" y="79"/>
                  </a:cubicBezTo>
                  <a:cubicBezTo>
                    <a:pt x="89" y="79"/>
                    <a:pt x="88" y="79"/>
                    <a:pt x="88" y="80"/>
                  </a:cubicBezTo>
                  <a:cubicBezTo>
                    <a:pt x="88" y="81"/>
                    <a:pt x="85" y="82"/>
                    <a:pt x="85" y="83"/>
                  </a:cubicBezTo>
                  <a:cubicBezTo>
                    <a:pt x="85" y="83"/>
                    <a:pt x="85" y="83"/>
                    <a:pt x="84" y="83"/>
                  </a:cubicBezTo>
                  <a:cubicBezTo>
                    <a:pt x="85" y="83"/>
                    <a:pt x="85" y="83"/>
                    <a:pt x="85" y="83"/>
                  </a:cubicBezTo>
                  <a:cubicBezTo>
                    <a:pt x="84" y="86"/>
                    <a:pt x="82" y="89"/>
                    <a:pt x="81" y="90"/>
                  </a:cubicBezTo>
                  <a:cubicBezTo>
                    <a:pt x="80" y="94"/>
                    <a:pt x="77" y="98"/>
                    <a:pt x="75" y="102"/>
                  </a:cubicBezTo>
                  <a:cubicBezTo>
                    <a:pt x="75" y="101"/>
                    <a:pt x="75" y="101"/>
                    <a:pt x="75" y="101"/>
                  </a:cubicBezTo>
                  <a:cubicBezTo>
                    <a:pt x="75" y="103"/>
                    <a:pt x="73" y="103"/>
                    <a:pt x="73" y="105"/>
                  </a:cubicBezTo>
                  <a:cubicBezTo>
                    <a:pt x="73" y="106"/>
                    <a:pt x="73" y="107"/>
                    <a:pt x="72" y="106"/>
                  </a:cubicBezTo>
                  <a:cubicBezTo>
                    <a:pt x="72" y="107"/>
                    <a:pt x="71" y="109"/>
                    <a:pt x="71" y="110"/>
                  </a:cubicBezTo>
                  <a:cubicBezTo>
                    <a:pt x="71" y="110"/>
                    <a:pt x="71" y="110"/>
                    <a:pt x="71" y="110"/>
                  </a:cubicBezTo>
                  <a:cubicBezTo>
                    <a:pt x="70" y="110"/>
                    <a:pt x="70" y="112"/>
                    <a:pt x="68" y="113"/>
                  </a:cubicBezTo>
                  <a:cubicBezTo>
                    <a:pt x="68" y="112"/>
                    <a:pt x="68" y="112"/>
                    <a:pt x="68" y="112"/>
                  </a:cubicBezTo>
                  <a:cubicBezTo>
                    <a:pt x="67" y="113"/>
                    <a:pt x="68" y="115"/>
                    <a:pt x="67" y="115"/>
                  </a:cubicBezTo>
                  <a:cubicBezTo>
                    <a:pt x="67" y="115"/>
                    <a:pt x="67" y="115"/>
                    <a:pt x="67" y="115"/>
                  </a:cubicBezTo>
                  <a:cubicBezTo>
                    <a:pt x="65" y="117"/>
                    <a:pt x="64" y="121"/>
                    <a:pt x="63" y="125"/>
                  </a:cubicBezTo>
                  <a:cubicBezTo>
                    <a:pt x="61" y="127"/>
                    <a:pt x="61" y="124"/>
                    <a:pt x="61" y="126"/>
                  </a:cubicBezTo>
                  <a:cubicBezTo>
                    <a:pt x="61" y="126"/>
                    <a:pt x="61" y="127"/>
                    <a:pt x="61" y="126"/>
                  </a:cubicBezTo>
                  <a:cubicBezTo>
                    <a:pt x="61" y="127"/>
                    <a:pt x="58" y="127"/>
                    <a:pt x="58" y="128"/>
                  </a:cubicBezTo>
                  <a:cubicBezTo>
                    <a:pt x="59" y="128"/>
                    <a:pt x="59" y="128"/>
                    <a:pt x="59" y="129"/>
                  </a:cubicBezTo>
                  <a:cubicBezTo>
                    <a:pt x="58" y="130"/>
                    <a:pt x="57" y="130"/>
                    <a:pt x="57" y="131"/>
                  </a:cubicBezTo>
                  <a:cubicBezTo>
                    <a:pt x="57" y="131"/>
                    <a:pt x="57" y="131"/>
                    <a:pt x="57" y="131"/>
                  </a:cubicBezTo>
                  <a:cubicBezTo>
                    <a:pt x="57" y="133"/>
                    <a:pt x="56" y="134"/>
                    <a:pt x="57" y="136"/>
                  </a:cubicBezTo>
                  <a:cubicBezTo>
                    <a:pt x="53" y="144"/>
                    <a:pt x="49" y="151"/>
                    <a:pt x="45" y="158"/>
                  </a:cubicBezTo>
                  <a:cubicBezTo>
                    <a:pt x="41" y="165"/>
                    <a:pt x="37" y="172"/>
                    <a:pt x="32" y="179"/>
                  </a:cubicBezTo>
                  <a:cubicBezTo>
                    <a:pt x="31" y="180"/>
                    <a:pt x="31" y="180"/>
                    <a:pt x="30" y="182"/>
                  </a:cubicBezTo>
                  <a:cubicBezTo>
                    <a:pt x="30" y="182"/>
                    <a:pt x="30" y="182"/>
                    <a:pt x="30" y="182"/>
                  </a:cubicBezTo>
                  <a:cubicBezTo>
                    <a:pt x="30" y="183"/>
                    <a:pt x="30" y="183"/>
                    <a:pt x="30" y="184"/>
                  </a:cubicBezTo>
                  <a:cubicBezTo>
                    <a:pt x="29" y="187"/>
                    <a:pt x="28" y="189"/>
                    <a:pt x="26" y="192"/>
                  </a:cubicBezTo>
                  <a:cubicBezTo>
                    <a:pt x="26" y="192"/>
                    <a:pt x="26" y="191"/>
                    <a:pt x="25" y="192"/>
                  </a:cubicBezTo>
                  <a:cubicBezTo>
                    <a:pt x="26" y="192"/>
                    <a:pt x="26" y="192"/>
                    <a:pt x="26" y="192"/>
                  </a:cubicBezTo>
                  <a:cubicBezTo>
                    <a:pt x="25" y="192"/>
                    <a:pt x="25" y="192"/>
                    <a:pt x="25" y="192"/>
                  </a:cubicBezTo>
                  <a:cubicBezTo>
                    <a:pt x="25" y="192"/>
                    <a:pt x="25" y="193"/>
                    <a:pt x="26" y="192"/>
                  </a:cubicBezTo>
                  <a:cubicBezTo>
                    <a:pt x="22" y="200"/>
                    <a:pt x="17" y="206"/>
                    <a:pt x="13" y="212"/>
                  </a:cubicBezTo>
                  <a:cubicBezTo>
                    <a:pt x="12" y="215"/>
                    <a:pt x="11" y="217"/>
                    <a:pt x="10" y="219"/>
                  </a:cubicBezTo>
                  <a:cubicBezTo>
                    <a:pt x="6" y="224"/>
                    <a:pt x="3" y="227"/>
                    <a:pt x="1" y="233"/>
                  </a:cubicBezTo>
                  <a:cubicBezTo>
                    <a:pt x="1" y="233"/>
                    <a:pt x="0" y="231"/>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5" name="Google Shape;425;p199"/>
            <p:cNvSpPr/>
            <p:nvPr/>
          </p:nvSpPr>
          <p:spPr>
            <a:xfrm>
              <a:off x="3620" y="496"/>
              <a:ext cx="269" cy="493"/>
            </a:xfrm>
            <a:custGeom>
              <a:avLst/>
              <a:gdLst/>
              <a:ahLst/>
              <a:cxnLst/>
              <a:rect l="l" t="t" r="r" b="b"/>
              <a:pathLst>
                <a:path w="114" h="209" extrusionOk="0">
                  <a:moveTo>
                    <a:pt x="1" y="205"/>
                  </a:moveTo>
                  <a:cubicBezTo>
                    <a:pt x="1" y="202"/>
                    <a:pt x="4" y="200"/>
                    <a:pt x="4" y="196"/>
                  </a:cubicBezTo>
                  <a:cubicBezTo>
                    <a:pt x="4" y="195"/>
                    <a:pt x="4" y="196"/>
                    <a:pt x="6" y="195"/>
                  </a:cubicBezTo>
                  <a:cubicBezTo>
                    <a:pt x="6" y="193"/>
                    <a:pt x="9" y="189"/>
                    <a:pt x="11" y="186"/>
                  </a:cubicBezTo>
                  <a:cubicBezTo>
                    <a:pt x="11" y="186"/>
                    <a:pt x="11" y="186"/>
                    <a:pt x="11" y="186"/>
                  </a:cubicBezTo>
                  <a:cubicBezTo>
                    <a:pt x="11" y="186"/>
                    <a:pt x="11" y="185"/>
                    <a:pt x="12" y="184"/>
                  </a:cubicBezTo>
                  <a:cubicBezTo>
                    <a:pt x="12" y="185"/>
                    <a:pt x="12" y="185"/>
                    <a:pt x="12" y="185"/>
                  </a:cubicBezTo>
                  <a:cubicBezTo>
                    <a:pt x="12" y="184"/>
                    <a:pt x="12" y="183"/>
                    <a:pt x="12" y="183"/>
                  </a:cubicBezTo>
                  <a:cubicBezTo>
                    <a:pt x="13" y="183"/>
                    <a:pt x="13" y="183"/>
                    <a:pt x="13" y="183"/>
                  </a:cubicBezTo>
                  <a:cubicBezTo>
                    <a:pt x="13" y="182"/>
                    <a:pt x="13" y="182"/>
                    <a:pt x="13" y="182"/>
                  </a:cubicBezTo>
                  <a:cubicBezTo>
                    <a:pt x="12" y="180"/>
                    <a:pt x="16" y="179"/>
                    <a:pt x="16" y="178"/>
                  </a:cubicBezTo>
                  <a:cubicBezTo>
                    <a:pt x="16" y="178"/>
                    <a:pt x="16" y="178"/>
                    <a:pt x="16" y="178"/>
                  </a:cubicBezTo>
                  <a:cubicBezTo>
                    <a:pt x="16" y="175"/>
                    <a:pt x="17" y="173"/>
                    <a:pt x="18" y="171"/>
                  </a:cubicBezTo>
                  <a:cubicBezTo>
                    <a:pt x="19" y="171"/>
                    <a:pt x="19" y="171"/>
                    <a:pt x="19" y="171"/>
                  </a:cubicBezTo>
                  <a:cubicBezTo>
                    <a:pt x="19" y="171"/>
                    <a:pt x="19" y="169"/>
                    <a:pt x="19" y="168"/>
                  </a:cubicBezTo>
                  <a:cubicBezTo>
                    <a:pt x="20" y="168"/>
                    <a:pt x="19" y="166"/>
                    <a:pt x="20" y="166"/>
                  </a:cubicBezTo>
                  <a:cubicBezTo>
                    <a:pt x="20" y="166"/>
                    <a:pt x="20" y="166"/>
                    <a:pt x="20" y="166"/>
                  </a:cubicBezTo>
                  <a:cubicBezTo>
                    <a:pt x="20" y="166"/>
                    <a:pt x="21" y="166"/>
                    <a:pt x="21" y="165"/>
                  </a:cubicBezTo>
                  <a:cubicBezTo>
                    <a:pt x="21" y="165"/>
                    <a:pt x="21" y="165"/>
                    <a:pt x="21" y="165"/>
                  </a:cubicBezTo>
                  <a:cubicBezTo>
                    <a:pt x="21" y="164"/>
                    <a:pt x="22" y="165"/>
                    <a:pt x="22" y="164"/>
                  </a:cubicBezTo>
                  <a:cubicBezTo>
                    <a:pt x="22" y="164"/>
                    <a:pt x="22" y="164"/>
                    <a:pt x="22" y="164"/>
                  </a:cubicBezTo>
                  <a:cubicBezTo>
                    <a:pt x="22" y="163"/>
                    <a:pt x="23" y="163"/>
                    <a:pt x="23" y="163"/>
                  </a:cubicBezTo>
                  <a:cubicBezTo>
                    <a:pt x="23" y="163"/>
                    <a:pt x="23" y="163"/>
                    <a:pt x="23" y="163"/>
                  </a:cubicBezTo>
                  <a:cubicBezTo>
                    <a:pt x="23" y="160"/>
                    <a:pt x="24" y="160"/>
                    <a:pt x="23" y="160"/>
                  </a:cubicBezTo>
                  <a:cubicBezTo>
                    <a:pt x="24" y="160"/>
                    <a:pt x="23" y="162"/>
                    <a:pt x="24" y="162"/>
                  </a:cubicBezTo>
                  <a:cubicBezTo>
                    <a:pt x="25" y="158"/>
                    <a:pt x="27" y="155"/>
                    <a:pt x="29" y="151"/>
                  </a:cubicBezTo>
                  <a:cubicBezTo>
                    <a:pt x="30" y="151"/>
                    <a:pt x="30" y="151"/>
                    <a:pt x="30" y="151"/>
                  </a:cubicBezTo>
                  <a:cubicBezTo>
                    <a:pt x="30" y="150"/>
                    <a:pt x="30" y="150"/>
                    <a:pt x="30" y="149"/>
                  </a:cubicBezTo>
                  <a:cubicBezTo>
                    <a:pt x="30" y="149"/>
                    <a:pt x="30" y="149"/>
                    <a:pt x="30" y="149"/>
                  </a:cubicBezTo>
                  <a:cubicBezTo>
                    <a:pt x="31" y="148"/>
                    <a:pt x="30" y="148"/>
                    <a:pt x="31" y="147"/>
                  </a:cubicBezTo>
                  <a:cubicBezTo>
                    <a:pt x="31" y="148"/>
                    <a:pt x="31" y="148"/>
                    <a:pt x="31" y="148"/>
                  </a:cubicBezTo>
                  <a:cubicBezTo>
                    <a:pt x="31" y="147"/>
                    <a:pt x="31" y="146"/>
                    <a:pt x="33" y="146"/>
                  </a:cubicBezTo>
                  <a:cubicBezTo>
                    <a:pt x="33" y="146"/>
                    <a:pt x="33" y="146"/>
                    <a:pt x="33" y="146"/>
                  </a:cubicBezTo>
                  <a:cubicBezTo>
                    <a:pt x="33" y="146"/>
                    <a:pt x="34" y="146"/>
                    <a:pt x="34" y="145"/>
                  </a:cubicBezTo>
                  <a:cubicBezTo>
                    <a:pt x="34" y="145"/>
                    <a:pt x="34" y="145"/>
                    <a:pt x="34" y="145"/>
                  </a:cubicBezTo>
                  <a:cubicBezTo>
                    <a:pt x="35" y="144"/>
                    <a:pt x="33" y="144"/>
                    <a:pt x="34" y="144"/>
                  </a:cubicBezTo>
                  <a:cubicBezTo>
                    <a:pt x="34" y="144"/>
                    <a:pt x="34" y="144"/>
                    <a:pt x="34" y="144"/>
                  </a:cubicBezTo>
                  <a:cubicBezTo>
                    <a:pt x="34" y="142"/>
                    <a:pt x="35" y="141"/>
                    <a:pt x="35" y="140"/>
                  </a:cubicBezTo>
                  <a:cubicBezTo>
                    <a:pt x="36" y="140"/>
                    <a:pt x="36" y="140"/>
                    <a:pt x="36" y="140"/>
                  </a:cubicBezTo>
                  <a:cubicBezTo>
                    <a:pt x="36" y="140"/>
                    <a:pt x="37" y="139"/>
                    <a:pt x="37" y="138"/>
                  </a:cubicBezTo>
                  <a:cubicBezTo>
                    <a:pt x="37" y="137"/>
                    <a:pt x="37" y="138"/>
                    <a:pt x="37" y="137"/>
                  </a:cubicBezTo>
                  <a:cubicBezTo>
                    <a:pt x="37" y="137"/>
                    <a:pt x="38" y="136"/>
                    <a:pt x="37" y="136"/>
                  </a:cubicBezTo>
                  <a:cubicBezTo>
                    <a:pt x="37" y="135"/>
                    <a:pt x="38" y="133"/>
                    <a:pt x="38" y="133"/>
                  </a:cubicBezTo>
                  <a:cubicBezTo>
                    <a:pt x="38" y="133"/>
                    <a:pt x="40" y="133"/>
                    <a:pt x="39" y="133"/>
                  </a:cubicBezTo>
                  <a:cubicBezTo>
                    <a:pt x="40" y="133"/>
                    <a:pt x="40" y="133"/>
                    <a:pt x="40" y="133"/>
                  </a:cubicBezTo>
                  <a:cubicBezTo>
                    <a:pt x="40" y="133"/>
                    <a:pt x="40" y="133"/>
                    <a:pt x="40" y="133"/>
                  </a:cubicBezTo>
                  <a:cubicBezTo>
                    <a:pt x="40" y="133"/>
                    <a:pt x="40" y="133"/>
                    <a:pt x="42" y="132"/>
                  </a:cubicBezTo>
                  <a:cubicBezTo>
                    <a:pt x="42" y="131"/>
                    <a:pt x="40" y="130"/>
                    <a:pt x="42" y="129"/>
                  </a:cubicBezTo>
                  <a:cubicBezTo>
                    <a:pt x="42" y="130"/>
                    <a:pt x="43" y="129"/>
                    <a:pt x="43" y="130"/>
                  </a:cubicBezTo>
                  <a:cubicBezTo>
                    <a:pt x="42" y="128"/>
                    <a:pt x="42" y="128"/>
                    <a:pt x="42" y="128"/>
                  </a:cubicBezTo>
                  <a:cubicBezTo>
                    <a:pt x="42" y="127"/>
                    <a:pt x="43" y="128"/>
                    <a:pt x="43" y="127"/>
                  </a:cubicBezTo>
                  <a:cubicBezTo>
                    <a:pt x="42" y="127"/>
                    <a:pt x="42" y="127"/>
                    <a:pt x="42" y="127"/>
                  </a:cubicBezTo>
                  <a:cubicBezTo>
                    <a:pt x="42" y="126"/>
                    <a:pt x="43" y="126"/>
                    <a:pt x="43" y="126"/>
                  </a:cubicBezTo>
                  <a:cubicBezTo>
                    <a:pt x="43" y="126"/>
                    <a:pt x="43" y="126"/>
                    <a:pt x="43" y="126"/>
                  </a:cubicBezTo>
                  <a:cubicBezTo>
                    <a:pt x="43" y="126"/>
                    <a:pt x="43" y="126"/>
                    <a:pt x="44" y="124"/>
                  </a:cubicBezTo>
                  <a:cubicBezTo>
                    <a:pt x="44" y="124"/>
                    <a:pt x="44" y="124"/>
                    <a:pt x="44" y="124"/>
                  </a:cubicBezTo>
                  <a:cubicBezTo>
                    <a:pt x="44" y="124"/>
                    <a:pt x="44" y="123"/>
                    <a:pt x="43" y="123"/>
                  </a:cubicBezTo>
                  <a:cubicBezTo>
                    <a:pt x="43" y="123"/>
                    <a:pt x="44" y="123"/>
                    <a:pt x="43" y="124"/>
                  </a:cubicBezTo>
                  <a:cubicBezTo>
                    <a:pt x="43" y="123"/>
                    <a:pt x="43" y="122"/>
                    <a:pt x="44" y="122"/>
                  </a:cubicBezTo>
                  <a:cubicBezTo>
                    <a:pt x="44" y="122"/>
                    <a:pt x="44" y="122"/>
                    <a:pt x="44" y="122"/>
                  </a:cubicBezTo>
                  <a:cubicBezTo>
                    <a:pt x="44" y="121"/>
                    <a:pt x="44" y="120"/>
                    <a:pt x="45" y="119"/>
                  </a:cubicBezTo>
                  <a:cubicBezTo>
                    <a:pt x="44" y="119"/>
                    <a:pt x="45" y="119"/>
                    <a:pt x="45" y="120"/>
                  </a:cubicBezTo>
                  <a:cubicBezTo>
                    <a:pt x="46" y="119"/>
                    <a:pt x="46" y="118"/>
                    <a:pt x="47" y="117"/>
                  </a:cubicBezTo>
                  <a:cubicBezTo>
                    <a:pt x="46" y="117"/>
                    <a:pt x="46" y="117"/>
                    <a:pt x="46" y="117"/>
                  </a:cubicBezTo>
                  <a:cubicBezTo>
                    <a:pt x="47" y="115"/>
                    <a:pt x="47" y="117"/>
                    <a:pt x="47" y="115"/>
                  </a:cubicBezTo>
                  <a:cubicBezTo>
                    <a:pt x="48" y="115"/>
                    <a:pt x="48" y="115"/>
                    <a:pt x="48" y="114"/>
                  </a:cubicBezTo>
                  <a:cubicBezTo>
                    <a:pt x="48" y="114"/>
                    <a:pt x="48" y="114"/>
                    <a:pt x="48" y="114"/>
                  </a:cubicBezTo>
                  <a:cubicBezTo>
                    <a:pt x="48" y="114"/>
                    <a:pt x="49" y="112"/>
                    <a:pt x="50" y="111"/>
                  </a:cubicBezTo>
                  <a:cubicBezTo>
                    <a:pt x="49" y="111"/>
                    <a:pt x="49" y="110"/>
                    <a:pt x="50" y="110"/>
                  </a:cubicBezTo>
                  <a:cubicBezTo>
                    <a:pt x="50" y="110"/>
                    <a:pt x="50" y="110"/>
                    <a:pt x="50" y="110"/>
                  </a:cubicBezTo>
                  <a:cubicBezTo>
                    <a:pt x="50" y="110"/>
                    <a:pt x="50" y="109"/>
                    <a:pt x="51" y="109"/>
                  </a:cubicBezTo>
                  <a:cubicBezTo>
                    <a:pt x="51" y="108"/>
                    <a:pt x="50" y="112"/>
                    <a:pt x="50" y="111"/>
                  </a:cubicBezTo>
                  <a:cubicBezTo>
                    <a:pt x="51" y="111"/>
                    <a:pt x="50" y="109"/>
                    <a:pt x="51" y="110"/>
                  </a:cubicBezTo>
                  <a:cubicBezTo>
                    <a:pt x="51" y="109"/>
                    <a:pt x="51" y="108"/>
                    <a:pt x="51" y="108"/>
                  </a:cubicBezTo>
                  <a:cubicBezTo>
                    <a:pt x="51" y="108"/>
                    <a:pt x="52" y="109"/>
                    <a:pt x="52" y="108"/>
                  </a:cubicBezTo>
                  <a:cubicBezTo>
                    <a:pt x="52" y="107"/>
                    <a:pt x="52" y="108"/>
                    <a:pt x="52" y="107"/>
                  </a:cubicBezTo>
                  <a:cubicBezTo>
                    <a:pt x="52" y="107"/>
                    <a:pt x="52" y="107"/>
                    <a:pt x="52" y="107"/>
                  </a:cubicBezTo>
                  <a:cubicBezTo>
                    <a:pt x="52" y="106"/>
                    <a:pt x="53" y="106"/>
                    <a:pt x="52" y="106"/>
                  </a:cubicBezTo>
                  <a:cubicBezTo>
                    <a:pt x="52" y="106"/>
                    <a:pt x="52" y="105"/>
                    <a:pt x="53" y="105"/>
                  </a:cubicBezTo>
                  <a:cubicBezTo>
                    <a:pt x="54" y="106"/>
                    <a:pt x="54" y="106"/>
                    <a:pt x="54" y="106"/>
                  </a:cubicBezTo>
                  <a:cubicBezTo>
                    <a:pt x="54" y="105"/>
                    <a:pt x="53" y="105"/>
                    <a:pt x="53" y="104"/>
                  </a:cubicBezTo>
                  <a:cubicBezTo>
                    <a:pt x="54" y="104"/>
                    <a:pt x="54" y="104"/>
                    <a:pt x="54" y="104"/>
                  </a:cubicBezTo>
                  <a:cubicBezTo>
                    <a:pt x="53" y="104"/>
                    <a:pt x="54" y="103"/>
                    <a:pt x="54" y="103"/>
                  </a:cubicBezTo>
                  <a:cubicBezTo>
                    <a:pt x="54" y="102"/>
                    <a:pt x="55" y="101"/>
                    <a:pt x="56" y="101"/>
                  </a:cubicBezTo>
                  <a:cubicBezTo>
                    <a:pt x="56" y="100"/>
                    <a:pt x="56" y="99"/>
                    <a:pt x="56" y="99"/>
                  </a:cubicBezTo>
                  <a:cubicBezTo>
                    <a:pt x="56" y="99"/>
                    <a:pt x="56" y="99"/>
                    <a:pt x="56" y="99"/>
                  </a:cubicBezTo>
                  <a:cubicBezTo>
                    <a:pt x="57" y="99"/>
                    <a:pt x="57" y="99"/>
                    <a:pt x="57" y="99"/>
                  </a:cubicBezTo>
                  <a:cubicBezTo>
                    <a:pt x="57" y="99"/>
                    <a:pt x="57" y="99"/>
                    <a:pt x="57" y="97"/>
                  </a:cubicBezTo>
                  <a:cubicBezTo>
                    <a:pt x="57" y="97"/>
                    <a:pt x="57" y="96"/>
                    <a:pt x="57" y="96"/>
                  </a:cubicBezTo>
                  <a:cubicBezTo>
                    <a:pt x="59" y="96"/>
                    <a:pt x="57" y="94"/>
                    <a:pt x="59" y="94"/>
                  </a:cubicBezTo>
                  <a:cubicBezTo>
                    <a:pt x="59" y="95"/>
                    <a:pt x="59" y="95"/>
                    <a:pt x="59" y="95"/>
                  </a:cubicBezTo>
                  <a:cubicBezTo>
                    <a:pt x="61" y="95"/>
                    <a:pt x="59" y="93"/>
                    <a:pt x="60" y="93"/>
                  </a:cubicBezTo>
                  <a:cubicBezTo>
                    <a:pt x="59" y="93"/>
                    <a:pt x="59" y="93"/>
                    <a:pt x="59" y="93"/>
                  </a:cubicBezTo>
                  <a:cubicBezTo>
                    <a:pt x="60" y="93"/>
                    <a:pt x="60" y="92"/>
                    <a:pt x="60" y="92"/>
                  </a:cubicBezTo>
                  <a:cubicBezTo>
                    <a:pt x="60" y="92"/>
                    <a:pt x="61" y="92"/>
                    <a:pt x="60" y="91"/>
                  </a:cubicBezTo>
                  <a:cubicBezTo>
                    <a:pt x="62" y="90"/>
                    <a:pt x="62" y="87"/>
                    <a:pt x="63" y="87"/>
                  </a:cubicBezTo>
                  <a:cubicBezTo>
                    <a:pt x="63" y="86"/>
                    <a:pt x="63" y="86"/>
                    <a:pt x="63" y="86"/>
                  </a:cubicBezTo>
                  <a:cubicBezTo>
                    <a:pt x="63" y="86"/>
                    <a:pt x="63" y="86"/>
                    <a:pt x="63" y="86"/>
                  </a:cubicBezTo>
                  <a:cubicBezTo>
                    <a:pt x="63" y="86"/>
                    <a:pt x="63" y="86"/>
                    <a:pt x="63" y="86"/>
                  </a:cubicBezTo>
                  <a:cubicBezTo>
                    <a:pt x="63" y="86"/>
                    <a:pt x="63" y="86"/>
                    <a:pt x="63" y="86"/>
                  </a:cubicBezTo>
                  <a:cubicBezTo>
                    <a:pt x="64" y="86"/>
                    <a:pt x="63" y="85"/>
                    <a:pt x="64" y="84"/>
                  </a:cubicBezTo>
                  <a:cubicBezTo>
                    <a:pt x="64" y="84"/>
                    <a:pt x="64" y="84"/>
                    <a:pt x="64" y="84"/>
                  </a:cubicBezTo>
                  <a:cubicBezTo>
                    <a:pt x="64" y="83"/>
                    <a:pt x="64" y="83"/>
                    <a:pt x="64" y="83"/>
                  </a:cubicBezTo>
                  <a:cubicBezTo>
                    <a:pt x="65" y="82"/>
                    <a:pt x="65" y="83"/>
                    <a:pt x="66" y="83"/>
                  </a:cubicBezTo>
                  <a:cubicBezTo>
                    <a:pt x="66" y="82"/>
                    <a:pt x="66" y="82"/>
                    <a:pt x="66" y="82"/>
                  </a:cubicBezTo>
                  <a:cubicBezTo>
                    <a:pt x="68" y="82"/>
                    <a:pt x="68" y="82"/>
                    <a:pt x="68" y="82"/>
                  </a:cubicBezTo>
                  <a:cubicBezTo>
                    <a:pt x="66" y="82"/>
                    <a:pt x="68" y="81"/>
                    <a:pt x="68" y="81"/>
                  </a:cubicBezTo>
                  <a:cubicBezTo>
                    <a:pt x="68" y="81"/>
                    <a:pt x="68" y="81"/>
                    <a:pt x="68" y="81"/>
                  </a:cubicBezTo>
                  <a:cubicBezTo>
                    <a:pt x="68" y="81"/>
                    <a:pt x="68" y="81"/>
                    <a:pt x="68" y="80"/>
                  </a:cubicBezTo>
                  <a:cubicBezTo>
                    <a:pt x="66" y="81"/>
                    <a:pt x="66" y="81"/>
                    <a:pt x="66" y="81"/>
                  </a:cubicBezTo>
                  <a:cubicBezTo>
                    <a:pt x="66" y="80"/>
                    <a:pt x="66" y="80"/>
                    <a:pt x="66" y="80"/>
                  </a:cubicBezTo>
                  <a:cubicBezTo>
                    <a:pt x="68" y="80"/>
                    <a:pt x="68" y="79"/>
                    <a:pt x="68" y="79"/>
                  </a:cubicBezTo>
                  <a:cubicBezTo>
                    <a:pt x="68" y="78"/>
                    <a:pt x="68" y="78"/>
                    <a:pt x="68" y="78"/>
                  </a:cubicBezTo>
                  <a:cubicBezTo>
                    <a:pt x="68" y="78"/>
                    <a:pt x="68" y="77"/>
                    <a:pt x="69" y="78"/>
                  </a:cubicBezTo>
                  <a:cubicBezTo>
                    <a:pt x="69" y="78"/>
                    <a:pt x="68" y="78"/>
                    <a:pt x="68" y="79"/>
                  </a:cubicBezTo>
                  <a:cubicBezTo>
                    <a:pt x="69" y="78"/>
                    <a:pt x="69" y="79"/>
                    <a:pt x="69" y="78"/>
                  </a:cubicBezTo>
                  <a:cubicBezTo>
                    <a:pt x="69" y="77"/>
                    <a:pt x="68" y="77"/>
                    <a:pt x="69" y="77"/>
                  </a:cubicBezTo>
                  <a:cubicBezTo>
                    <a:pt x="69" y="77"/>
                    <a:pt x="69" y="77"/>
                    <a:pt x="69" y="78"/>
                  </a:cubicBezTo>
                  <a:cubicBezTo>
                    <a:pt x="70" y="77"/>
                    <a:pt x="70" y="77"/>
                    <a:pt x="70" y="77"/>
                  </a:cubicBezTo>
                  <a:cubicBezTo>
                    <a:pt x="69" y="77"/>
                    <a:pt x="69" y="77"/>
                    <a:pt x="69" y="77"/>
                  </a:cubicBezTo>
                  <a:cubicBezTo>
                    <a:pt x="69" y="77"/>
                    <a:pt x="69" y="77"/>
                    <a:pt x="69" y="77"/>
                  </a:cubicBezTo>
                  <a:cubicBezTo>
                    <a:pt x="69" y="76"/>
                    <a:pt x="70" y="76"/>
                    <a:pt x="69" y="75"/>
                  </a:cubicBezTo>
                  <a:cubicBezTo>
                    <a:pt x="70" y="75"/>
                    <a:pt x="70" y="75"/>
                    <a:pt x="70" y="74"/>
                  </a:cubicBezTo>
                  <a:cubicBezTo>
                    <a:pt x="70" y="74"/>
                    <a:pt x="70" y="74"/>
                    <a:pt x="70" y="74"/>
                  </a:cubicBezTo>
                  <a:cubicBezTo>
                    <a:pt x="70" y="74"/>
                    <a:pt x="70" y="73"/>
                    <a:pt x="70" y="73"/>
                  </a:cubicBezTo>
                  <a:cubicBezTo>
                    <a:pt x="70" y="73"/>
                    <a:pt x="70" y="73"/>
                    <a:pt x="70" y="73"/>
                  </a:cubicBezTo>
                  <a:cubicBezTo>
                    <a:pt x="70" y="73"/>
                    <a:pt x="70" y="73"/>
                    <a:pt x="70" y="73"/>
                  </a:cubicBezTo>
                  <a:cubicBezTo>
                    <a:pt x="71" y="72"/>
                    <a:pt x="72" y="73"/>
                    <a:pt x="72" y="72"/>
                  </a:cubicBezTo>
                  <a:cubicBezTo>
                    <a:pt x="72" y="72"/>
                    <a:pt x="72" y="70"/>
                    <a:pt x="71" y="70"/>
                  </a:cubicBezTo>
                  <a:cubicBezTo>
                    <a:pt x="72" y="69"/>
                    <a:pt x="72" y="68"/>
                    <a:pt x="73" y="67"/>
                  </a:cubicBezTo>
                  <a:cubicBezTo>
                    <a:pt x="73" y="67"/>
                    <a:pt x="73" y="67"/>
                    <a:pt x="73" y="66"/>
                  </a:cubicBezTo>
                  <a:cubicBezTo>
                    <a:pt x="74" y="66"/>
                    <a:pt x="74" y="64"/>
                    <a:pt x="76" y="63"/>
                  </a:cubicBezTo>
                  <a:cubicBezTo>
                    <a:pt x="76" y="64"/>
                    <a:pt x="76" y="63"/>
                    <a:pt x="77" y="64"/>
                  </a:cubicBezTo>
                  <a:cubicBezTo>
                    <a:pt x="77" y="63"/>
                    <a:pt x="77" y="63"/>
                    <a:pt x="77" y="63"/>
                  </a:cubicBezTo>
                  <a:cubicBezTo>
                    <a:pt x="76" y="63"/>
                    <a:pt x="76" y="62"/>
                    <a:pt x="76" y="63"/>
                  </a:cubicBezTo>
                  <a:cubicBezTo>
                    <a:pt x="76" y="62"/>
                    <a:pt x="77" y="59"/>
                    <a:pt x="77" y="59"/>
                  </a:cubicBezTo>
                  <a:cubicBezTo>
                    <a:pt x="77" y="59"/>
                    <a:pt x="77" y="59"/>
                    <a:pt x="77" y="59"/>
                  </a:cubicBezTo>
                  <a:cubicBezTo>
                    <a:pt x="78" y="59"/>
                    <a:pt x="78" y="59"/>
                    <a:pt x="78" y="59"/>
                  </a:cubicBezTo>
                  <a:cubicBezTo>
                    <a:pt x="78" y="58"/>
                    <a:pt x="78" y="58"/>
                    <a:pt x="78" y="58"/>
                  </a:cubicBezTo>
                  <a:cubicBezTo>
                    <a:pt x="79" y="58"/>
                    <a:pt x="79" y="58"/>
                    <a:pt x="79" y="58"/>
                  </a:cubicBezTo>
                  <a:cubicBezTo>
                    <a:pt x="79" y="58"/>
                    <a:pt x="78" y="58"/>
                    <a:pt x="78" y="57"/>
                  </a:cubicBezTo>
                  <a:cubicBezTo>
                    <a:pt x="79" y="57"/>
                    <a:pt x="79" y="57"/>
                    <a:pt x="79" y="57"/>
                  </a:cubicBezTo>
                  <a:cubicBezTo>
                    <a:pt x="79" y="57"/>
                    <a:pt x="79" y="56"/>
                    <a:pt x="79" y="55"/>
                  </a:cubicBezTo>
                  <a:cubicBezTo>
                    <a:pt x="80" y="55"/>
                    <a:pt x="80" y="55"/>
                    <a:pt x="80" y="55"/>
                  </a:cubicBezTo>
                  <a:cubicBezTo>
                    <a:pt x="80" y="55"/>
                    <a:pt x="80" y="54"/>
                    <a:pt x="80" y="55"/>
                  </a:cubicBezTo>
                  <a:cubicBezTo>
                    <a:pt x="81" y="54"/>
                    <a:pt x="81" y="53"/>
                    <a:pt x="82" y="53"/>
                  </a:cubicBezTo>
                  <a:cubicBezTo>
                    <a:pt x="82" y="51"/>
                    <a:pt x="83" y="48"/>
                    <a:pt x="83" y="46"/>
                  </a:cubicBezTo>
                  <a:cubicBezTo>
                    <a:pt x="83" y="46"/>
                    <a:pt x="83" y="46"/>
                    <a:pt x="83" y="46"/>
                  </a:cubicBezTo>
                  <a:cubicBezTo>
                    <a:pt x="85" y="46"/>
                    <a:pt x="83" y="46"/>
                    <a:pt x="83" y="46"/>
                  </a:cubicBezTo>
                  <a:cubicBezTo>
                    <a:pt x="85" y="46"/>
                    <a:pt x="85" y="46"/>
                    <a:pt x="85" y="46"/>
                  </a:cubicBezTo>
                  <a:cubicBezTo>
                    <a:pt x="86" y="46"/>
                    <a:pt x="85" y="46"/>
                    <a:pt x="86" y="45"/>
                  </a:cubicBezTo>
                  <a:cubicBezTo>
                    <a:pt x="85" y="45"/>
                    <a:pt x="86" y="46"/>
                    <a:pt x="85" y="45"/>
                  </a:cubicBezTo>
                  <a:cubicBezTo>
                    <a:pt x="85" y="45"/>
                    <a:pt x="86" y="45"/>
                    <a:pt x="86" y="44"/>
                  </a:cubicBezTo>
                  <a:cubicBezTo>
                    <a:pt x="86" y="44"/>
                    <a:pt x="86" y="44"/>
                    <a:pt x="86" y="45"/>
                  </a:cubicBezTo>
                  <a:cubicBezTo>
                    <a:pt x="86" y="44"/>
                    <a:pt x="86" y="44"/>
                    <a:pt x="86" y="44"/>
                  </a:cubicBezTo>
                  <a:cubicBezTo>
                    <a:pt x="87" y="44"/>
                    <a:pt x="87" y="46"/>
                    <a:pt x="88" y="46"/>
                  </a:cubicBezTo>
                  <a:cubicBezTo>
                    <a:pt x="88" y="46"/>
                    <a:pt x="88" y="46"/>
                    <a:pt x="88" y="46"/>
                  </a:cubicBezTo>
                  <a:cubicBezTo>
                    <a:pt x="89" y="45"/>
                    <a:pt x="88" y="46"/>
                    <a:pt x="89" y="46"/>
                  </a:cubicBezTo>
                  <a:cubicBezTo>
                    <a:pt x="89" y="45"/>
                    <a:pt x="89" y="45"/>
                    <a:pt x="88" y="45"/>
                  </a:cubicBezTo>
                  <a:cubicBezTo>
                    <a:pt x="88" y="44"/>
                    <a:pt x="87" y="44"/>
                    <a:pt x="87" y="42"/>
                  </a:cubicBezTo>
                  <a:cubicBezTo>
                    <a:pt x="88" y="41"/>
                    <a:pt x="87" y="42"/>
                    <a:pt x="88" y="42"/>
                  </a:cubicBezTo>
                  <a:cubicBezTo>
                    <a:pt x="88" y="41"/>
                    <a:pt x="88" y="41"/>
                    <a:pt x="88" y="41"/>
                  </a:cubicBezTo>
                  <a:cubicBezTo>
                    <a:pt x="88" y="41"/>
                    <a:pt x="88" y="41"/>
                    <a:pt x="88" y="40"/>
                  </a:cubicBezTo>
                  <a:cubicBezTo>
                    <a:pt x="88" y="40"/>
                    <a:pt x="88" y="41"/>
                    <a:pt x="88" y="40"/>
                  </a:cubicBezTo>
                  <a:cubicBezTo>
                    <a:pt x="88" y="39"/>
                    <a:pt x="88" y="39"/>
                    <a:pt x="88" y="39"/>
                  </a:cubicBezTo>
                  <a:cubicBezTo>
                    <a:pt x="87" y="39"/>
                    <a:pt x="88" y="39"/>
                    <a:pt x="88" y="39"/>
                  </a:cubicBezTo>
                  <a:cubicBezTo>
                    <a:pt x="89" y="39"/>
                    <a:pt x="89" y="40"/>
                    <a:pt x="89" y="39"/>
                  </a:cubicBezTo>
                  <a:cubicBezTo>
                    <a:pt x="89" y="39"/>
                    <a:pt x="89" y="38"/>
                    <a:pt x="88" y="38"/>
                  </a:cubicBezTo>
                  <a:cubicBezTo>
                    <a:pt x="89" y="38"/>
                    <a:pt x="89" y="38"/>
                    <a:pt x="89" y="39"/>
                  </a:cubicBezTo>
                  <a:cubicBezTo>
                    <a:pt x="89" y="39"/>
                    <a:pt x="89" y="37"/>
                    <a:pt x="89" y="38"/>
                  </a:cubicBezTo>
                  <a:cubicBezTo>
                    <a:pt x="89" y="37"/>
                    <a:pt x="89" y="37"/>
                    <a:pt x="89" y="37"/>
                  </a:cubicBezTo>
                  <a:cubicBezTo>
                    <a:pt x="89" y="37"/>
                    <a:pt x="89" y="37"/>
                    <a:pt x="90" y="37"/>
                  </a:cubicBezTo>
                  <a:cubicBezTo>
                    <a:pt x="90" y="36"/>
                    <a:pt x="90" y="35"/>
                    <a:pt x="90" y="36"/>
                  </a:cubicBezTo>
                  <a:cubicBezTo>
                    <a:pt x="90" y="35"/>
                    <a:pt x="91" y="35"/>
                    <a:pt x="90" y="35"/>
                  </a:cubicBezTo>
                  <a:cubicBezTo>
                    <a:pt x="90" y="35"/>
                    <a:pt x="90" y="35"/>
                    <a:pt x="89" y="35"/>
                  </a:cubicBezTo>
                  <a:cubicBezTo>
                    <a:pt x="90" y="35"/>
                    <a:pt x="90" y="33"/>
                    <a:pt x="90" y="33"/>
                  </a:cubicBezTo>
                  <a:cubicBezTo>
                    <a:pt x="90" y="33"/>
                    <a:pt x="90" y="33"/>
                    <a:pt x="90" y="33"/>
                  </a:cubicBezTo>
                  <a:cubicBezTo>
                    <a:pt x="90" y="32"/>
                    <a:pt x="90" y="32"/>
                    <a:pt x="90" y="32"/>
                  </a:cubicBezTo>
                  <a:cubicBezTo>
                    <a:pt x="90" y="32"/>
                    <a:pt x="90" y="32"/>
                    <a:pt x="91" y="32"/>
                  </a:cubicBezTo>
                  <a:cubicBezTo>
                    <a:pt x="90" y="32"/>
                    <a:pt x="90" y="32"/>
                    <a:pt x="90" y="32"/>
                  </a:cubicBezTo>
                  <a:cubicBezTo>
                    <a:pt x="90" y="32"/>
                    <a:pt x="91" y="32"/>
                    <a:pt x="91" y="32"/>
                  </a:cubicBezTo>
                  <a:cubicBezTo>
                    <a:pt x="92" y="32"/>
                    <a:pt x="92" y="32"/>
                    <a:pt x="92" y="32"/>
                  </a:cubicBezTo>
                  <a:cubicBezTo>
                    <a:pt x="92" y="32"/>
                    <a:pt x="92" y="32"/>
                    <a:pt x="92" y="32"/>
                  </a:cubicBezTo>
                  <a:cubicBezTo>
                    <a:pt x="91" y="31"/>
                    <a:pt x="91" y="31"/>
                    <a:pt x="91" y="31"/>
                  </a:cubicBezTo>
                  <a:cubicBezTo>
                    <a:pt x="91" y="31"/>
                    <a:pt x="92" y="31"/>
                    <a:pt x="92" y="30"/>
                  </a:cubicBezTo>
                  <a:cubicBezTo>
                    <a:pt x="92" y="31"/>
                    <a:pt x="92" y="31"/>
                    <a:pt x="92" y="31"/>
                  </a:cubicBezTo>
                  <a:cubicBezTo>
                    <a:pt x="92" y="32"/>
                    <a:pt x="94" y="31"/>
                    <a:pt x="94" y="31"/>
                  </a:cubicBezTo>
                  <a:cubicBezTo>
                    <a:pt x="94" y="30"/>
                    <a:pt x="94" y="29"/>
                    <a:pt x="92" y="30"/>
                  </a:cubicBezTo>
                  <a:cubicBezTo>
                    <a:pt x="92" y="30"/>
                    <a:pt x="94" y="29"/>
                    <a:pt x="94" y="30"/>
                  </a:cubicBezTo>
                  <a:cubicBezTo>
                    <a:pt x="94" y="29"/>
                    <a:pt x="94" y="29"/>
                    <a:pt x="94" y="29"/>
                  </a:cubicBezTo>
                  <a:cubicBezTo>
                    <a:pt x="94" y="29"/>
                    <a:pt x="95" y="28"/>
                    <a:pt x="96" y="28"/>
                  </a:cubicBezTo>
                  <a:cubicBezTo>
                    <a:pt x="96" y="29"/>
                    <a:pt x="96" y="29"/>
                    <a:pt x="96" y="29"/>
                  </a:cubicBezTo>
                  <a:cubicBezTo>
                    <a:pt x="96" y="29"/>
                    <a:pt x="96" y="29"/>
                    <a:pt x="96" y="29"/>
                  </a:cubicBezTo>
                  <a:cubicBezTo>
                    <a:pt x="96" y="29"/>
                    <a:pt x="96" y="29"/>
                    <a:pt x="96" y="29"/>
                  </a:cubicBezTo>
                  <a:cubicBezTo>
                    <a:pt x="97" y="29"/>
                    <a:pt x="97" y="29"/>
                    <a:pt x="97" y="28"/>
                  </a:cubicBezTo>
                  <a:cubicBezTo>
                    <a:pt x="96" y="28"/>
                    <a:pt x="96" y="26"/>
                    <a:pt x="96" y="26"/>
                  </a:cubicBezTo>
                  <a:cubicBezTo>
                    <a:pt x="96" y="26"/>
                    <a:pt x="97" y="27"/>
                    <a:pt x="96" y="26"/>
                  </a:cubicBezTo>
                  <a:cubicBezTo>
                    <a:pt x="96" y="26"/>
                    <a:pt x="96" y="24"/>
                    <a:pt x="96" y="26"/>
                  </a:cubicBezTo>
                  <a:cubicBezTo>
                    <a:pt x="96" y="24"/>
                    <a:pt x="96" y="24"/>
                    <a:pt x="96" y="23"/>
                  </a:cubicBezTo>
                  <a:cubicBezTo>
                    <a:pt x="96" y="24"/>
                    <a:pt x="97" y="23"/>
                    <a:pt x="97" y="24"/>
                  </a:cubicBezTo>
                  <a:cubicBezTo>
                    <a:pt x="97" y="26"/>
                    <a:pt x="97" y="26"/>
                    <a:pt x="97" y="26"/>
                  </a:cubicBezTo>
                  <a:cubicBezTo>
                    <a:pt x="97" y="26"/>
                    <a:pt x="97" y="26"/>
                    <a:pt x="98" y="26"/>
                  </a:cubicBezTo>
                  <a:cubicBezTo>
                    <a:pt x="98" y="24"/>
                    <a:pt x="98" y="24"/>
                    <a:pt x="98" y="23"/>
                  </a:cubicBezTo>
                  <a:cubicBezTo>
                    <a:pt x="97" y="23"/>
                    <a:pt x="97" y="24"/>
                    <a:pt x="97" y="23"/>
                  </a:cubicBezTo>
                  <a:cubicBezTo>
                    <a:pt x="97" y="23"/>
                    <a:pt x="98" y="23"/>
                    <a:pt x="98" y="22"/>
                  </a:cubicBezTo>
                  <a:cubicBezTo>
                    <a:pt x="97" y="23"/>
                    <a:pt x="97" y="22"/>
                    <a:pt x="96" y="22"/>
                  </a:cubicBezTo>
                  <a:cubicBezTo>
                    <a:pt x="96" y="21"/>
                    <a:pt x="96" y="21"/>
                    <a:pt x="96" y="21"/>
                  </a:cubicBezTo>
                  <a:cubicBezTo>
                    <a:pt x="97" y="22"/>
                    <a:pt x="97" y="22"/>
                    <a:pt x="97" y="22"/>
                  </a:cubicBezTo>
                  <a:cubicBezTo>
                    <a:pt x="98" y="21"/>
                    <a:pt x="96" y="21"/>
                    <a:pt x="97" y="20"/>
                  </a:cubicBezTo>
                  <a:cubicBezTo>
                    <a:pt x="98" y="20"/>
                    <a:pt x="98" y="20"/>
                    <a:pt x="98" y="20"/>
                  </a:cubicBezTo>
                  <a:cubicBezTo>
                    <a:pt x="98" y="21"/>
                    <a:pt x="97" y="21"/>
                    <a:pt x="98" y="22"/>
                  </a:cubicBezTo>
                  <a:cubicBezTo>
                    <a:pt x="98" y="21"/>
                    <a:pt x="98" y="21"/>
                    <a:pt x="99" y="20"/>
                  </a:cubicBezTo>
                  <a:cubicBezTo>
                    <a:pt x="98" y="21"/>
                    <a:pt x="98" y="21"/>
                    <a:pt x="98" y="21"/>
                  </a:cubicBezTo>
                  <a:cubicBezTo>
                    <a:pt x="99" y="20"/>
                    <a:pt x="100" y="21"/>
                    <a:pt x="100" y="20"/>
                  </a:cubicBezTo>
                  <a:cubicBezTo>
                    <a:pt x="100" y="19"/>
                    <a:pt x="100" y="19"/>
                    <a:pt x="99" y="19"/>
                  </a:cubicBezTo>
                  <a:cubicBezTo>
                    <a:pt x="100" y="19"/>
                    <a:pt x="99" y="19"/>
                    <a:pt x="100" y="18"/>
                  </a:cubicBezTo>
                  <a:cubicBezTo>
                    <a:pt x="100" y="18"/>
                    <a:pt x="100" y="17"/>
                    <a:pt x="101" y="18"/>
                  </a:cubicBezTo>
                  <a:cubicBezTo>
                    <a:pt x="100" y="18"/>
                    <a:pt x="99" y="19"/>
                    <a:pt x="100" y="19"/>
                  </a:cubicBezTo>
                  <a:cubicBezTo>
                    <a:pt x="101" y="19"/>
                    <a:pt x="99" y="20"/>
                    <a:pt x="100" y="21"/>
                  </a:cubicBezTo>
                  <a:cubicBezTo>
                    <a:pt x="100" y="20"/>
                    <a:pt x="101" y="20"/>
                    <a:pt x="103" y="20"/>
                  </a:cubicBezTo>
                  <a:cubicBezTo>
                    <a:pt x="103" y="20"/>
                    <a:pt x="103" y="20"/>
                    <a:pt x="103" y="20"/>
                  </a:cubicBezTo>
                  <a:cubicBezTo>
                    <a:pt x="103" y="19"/>
                    <a:pt x="101" y="20"/>
                    <a:pt x="101" y="19"/>
                  </a:cubicBezTo>
                  <a:cubicBezTo>
                    <a:pt x="101" y="19"/>
                    <a:pt x="103" y="18"/>
                    <a:pt x="101" y="18"/>
                  </a:cubicBezTo>
                  <a:cubicBezTo>
                    <a:pt x="103" y="18"/>
                    <a:pt x="103" y="18"/>
                    <a:pt x="103" y="18"/>
                  </a:cubicBezTo>
                  <a:cubicBezTo>
                    <a:pt x="103" y="17"/>
                    <a:pt x="103" y="15"/>
                    <a:pt x="104" y="14"/>
                  </a:cubicBezTo>
                  <a:cubicBezTo>
                    <a:pt x="103" y="14"/>
                    <a:pt x="105" y="13"/>
                    <a:pt x="104" y="13"/>
                  </a:cubicBezTo>
                  <a:cubicBezTo>
                    <a:pt x="103" y="13"/>
                    <a:pt x="103" y="13"/>
                    <a:pt x="103" y="13"/>
                  </a:cubicBezTo>
                  <a:cubicBezTo>
                    <a:pt x="103" y="13"/>
                    <a:pt x="103" y="13"/>
                    <a:pt x="103" y="13"/>
                  </a:cubicBezTo>
                  <a:cubicBezTo>
                    <a:pt x="103" y="12"/>
                    <a:pt x="104" y="13"/>
                    <a:pt x="103" y="12"/>
                  </a:cubicBezTo>
                  <a:cubicBezTo>
                    <a:pt x="103" y="13"/>
                    <a:pt x="104" y="13"/>
                    <a:pt x="105" y="13"/>
                  </a:cubicBezTo>
                  <a:cubicBezTo>
                    <a:pt x="105" y="12"/>
                    <a:pt x="105" y="14"/>
                    <a:pt x="106" y="13"/>
                  </a:cubicBezTo>
                  <a:cubicBezTo>
                    <a:pt x="106" y="12"/>
                    <a:pt x="106" y="12"/>
                    <a:pt x="106" y="11"/>
                  </a:cubicBezTo>
                  <a:cubicBezTo>
                    <a:pt x="107" y="10"/>
                    <a:pt x="108" y="9"/>
                    <a:pt x="108" y="8"/>
                  </a:cubicBezTo>
                  <a:cubicBezTo>
                    <a:pt x="109" y="6"/>
                    <a:pt x="109" y="8"/>
                    <a:pt x="109" y="8"/>
                  </a:cubicBezTo>
                  <a:cubicBezTo>
                    <a:pt x="109" y="6"/>
                    <a:pt x="109" y="8"/>
                    <a:pt x="109" y="6"/>
                  </a:cubicBezTo>
                  <a:cubicBezTo>
                    <a:pt x="109" y="6"/>
                    <a:pt x="109" y="6"/>
                    <a:pt x="109" y="6"/>
                  </a:cubicBezTo>
                  <a:cubicBezTo>
                    <a:pt x="109" y="6"/>
                    <a:pt x="111" y="6"/>
                    <a:pt x="109" y="5"/>
                  </a:cubicBezTo>
                  <a:cubicBezTo>
                    <a:pt x="111" y="6"/>
                    <a:pt x="111" y="6"/>
                    <a:pt x="111" y="6"/>
                  </a:cubicBezTo>
                  <a:cubicBezTo>
                    <a:pt x="111" y="5"/>
                    <a:pt x="111" y="5"/>
                    <a:pt x="111" y="5"/>
                  </a:cubicBezTo>
                  <a:cubicBezTo>
                    <a:pt x="111" y="5"/>
                    <a:pt x="111" y="5"/>
                    <a:pt x="111" y="5"/>
                  </a:cubicBezTo>
                  <a:cubicBezTo>
                    <a:pt x="112" y="5"/>
                    <a:pt x="112" y="4"/>
                    <a:pt x="112" y="4"/>
                  </a:cubicBezTo>
                  <a:cubicBezTo>
                    <a:pt x="112" y="4"/>
                    <a:pt x="112" y="4"/>
                    <a:pt x="112" y="4"/>
                  </a:cubicBezTo>
                  <a:cubicBezTo>
                    <a:pt x="112" y="3"/>
                    <a:pt x="113" y="2"/>
                    <a:pt x="113" y="1"/>
                  </a:cubicBezTo>
                  <a:cubicBezTo>
                    <a:pt x="113" y="1"/>
                    <a:pt x="113" y="1"/>
                    <a:pt x="113" y="1"/>
                  </a:cubicBezTo>
                  <a:cubicBezTo>
                    <a:pt x="113" y="1"/>
                    <a:pt x="113" y="1"/>
                    <a:pt x="113" y="1"/>
                  </a:cubicBezTo>
                  <a:cubicBezTo>
                    <a:pt x="114" y="1"/>
                    <a:pt x="114" y="1"/>
                    <a:pt x="114" y="0"/>
                  </a:cubicBezTo>
                  <a:cubicBezTo>
                    <a:pt x="114" y="2"/>
                    <a:pt x="114" y="2"/>
                    <a:pt x="114" y="2"/>
                  </a:cubicBezTo>
                  <a:cubicBezTo>
                    <a:pt x="114" y="3"/>
                    <a:pt x="114" y="2"/>
                    <a:pt x="114" y="2"/>
                  </a:cubicBezTo>
                  <a:cubicBezTo>
                    <a:pt x="113" y="2"/>
                    <a:pt x="113" y="3"/>
                    <a:pt x="113" y="3"/>
                  </a:cubicBezTo>
                  <a:cubicBezTo>
                    <a:pt x="113" y="3"/>
                    <a:pt x="113" y="3"/>
                    <a:pt x="113" y="2"/>
                  </a:cubicBezTo>
                  <a:cubicBezTo>
                    <a:pt x="114" y="2"/>
                    <a:pt x="114" y="3"/>
                    <a:pt x="114" y="3"/>
                  </a:cubicBezTo>
                  <a:cubicBezTo>
                    <a:pt x="114" y="3"/>
                    <a:pt x="114" y="3"/>
                    <a:pt x="114" y="3"/>
                  </a:cubicBezTo>
                  <a:cubicBezTo>
                    <a:pt x="114" y="4"/>
                    <a:pt x="114" y="4"/>
                    <a:pt x="114" y="4"/>
                  </a:cubicBezTo>
                  <a:cubicBezTo>
                    <a:pt x="113" y="4"/>
                    <a:pt x="113" y="4"/>
                    <a:pt x="113" y="4"/>
                  </a:cubicBezTo>
                  <a:cubicBezTo>
                    <a:pt x="114" y="5"/>
                    <a:pt x="113" y="5"/>
                    <a:pt x="113" y="6"/>
                  </a:cubicBezTo>
                  <a:cubicBezTo>
                    <a:pt x="112" y="6"/>
                    <a:pt x="113" y="6"/>
                    <a:pt x="112" y="8"/>
                  </a:cubicBezTo>
                  <a:cubicBezTo>
                    <a:pt x="112" y="8"/>
                    <a:pt x="111" y="6"/>
                    <a:pt x="111" y="6"/>
                  </a:cubicBezTo>
                  <a:cubicBezTo>
                    <a:pt x="111" y="6"/>
                    <a:pt x="111" y="6"/>
                    <a:pt x="109" y="6"/>
                  </a:cubicBezTo>
                  <a:cubicBezTo>
                    <a:pt x="111" y="8"/>
                    <a:pt x="111" y="8"/>
                    <a:pt x="111" y="9"/>
                  </a:cubicBezTo>
                  <a:cubicBezTo>
                    <a:pt x="111" y="9"/>
                    <a:pt x="111" y="9"/>
                    <a:pt x="111" y="9"/>
                  </a:cubicBezTo>
                  <a:cubicBezTo>
                    <a:pt x="111" y="10"/>
                    <a:pt x="111" y="10"/>
                    <a:pt x="111" y="11"/>
                  </a:cubicBezTo>
                  <a:cubicBezTo>
                    <a:pt x="109" y="12"/>
                    <a:pt x="109" y="12"/>
                    <a:pt x="108" y="13"/>
                  </a:cubicBezTo>
                  <a:cubicBezTo>
                    <a:pt x="108" y="13"/>
                    <a:pt x="108" y="13"/>
                    <a:pt x="108" y="13"/>
                  </a:cubicBezTo>
                  <a:cubicBezTo>
                    <a:pt x="108" y="14"/>
                    <a:pt x="107" y="15"/>
                    <a:pt x="107" y="17"/>
                  </a:cubicBezTo>
                  <a:cubicBezTo>
                    <a:pt x="106" y="19"/>
                    <a:pt x="106" y="20"/>
                    <a:pt x="105" y="20"/>
                  </a:cubicBezTo>
                  <a:cubicBezTo>
                    <a:pt x="104" y="22"/>
                    <a:pt x="103" y="26"/>
                    <a:pt x="101" y="27"/>
                  </a:cubicBezTo>
                  <a:cubicBezTo>
                    <a:pt x="101" y="26"/>
                    <a:pt x="101" y="26"/>
                    <a:pt x="101" y="26"/>
                  </a:cubicBezTo>
                  <a:cubicBezTo>
                    <a:pt x="101" y="27"/>
                    <a:pt x="100" y="26"/>
                    <a:pt x="100" y="27"/>
                  </a:cubicBezTo>
                  <a:cubicBezTo>
                    <a:pt x="101" y="27"/>
                    <a:pt x="101" y="28"/>
                    <a:pt x="101" y="28"/>
                  </a:cubicBezTo>
                  <a:cubicBezTo>
                    <a:pt x="100" y="29"/>
                    <a:pt x="99" y="31"/>
                    <a:pt x="99" y="32"/>
                  </a:cubicBezTo>
                  <a:cubicBezTo>
                    <a:pt x="99" y="32"/>
                    <a:pt x="99" y="32"/>
                    <a:pt x="99" y="32"/>
                  </a:cubicBezTo>
                  <a:cubicBezTo>
                    <a:pt x="99" y="32"/>
                    <a:pt x="98" y="33"/>
                    <a:pt x="97" y="35"/>
                  </a:cubicBezTo>
                  <a:cubicBezTo>
                    <a:pt x="97" y="35"/>
                    <a:pt x="96" y="35"/>
                    <a:pt x="96" y="36"/>
                  </a:cubicBezTo>
                  <a:cubicBezTo>
                    <a:pt x="96" y="37"/>
                    <a:pt x="96" y="37"/>
                    <a:pt x="96" y="38"/>
                  </a:cubicBezTo>
                  <a:cubicBezTo>
                    <a:pt x="96" y="39"/>
                    <a:pt x="96" y="39"/>
                    <a:pt x="95" y="40"/>
                  </a:cubicBezTo>
                  <a:cubicBezTo>
                    <a:pt x="95" y="44"/>
                    <a:pt x="91" y="46"/>
                    <a:pt x="90" y="48"/>
                  </a:cubicBezTo>
                  <a:cubicBezTo>
                    <a:pt x="90" y="48"/>
                    <a:pt x="90" y="48"/>
                    <a:pt x="90" y="48"/>
                  </a:cubicBezTo>
                  <a:cubicBezTo>
                    <a:pt x="89" y="51"/>
                    <a:pt x="88" y="54"/>
                    <a:pt x="87" y="57"/>
                  </a:cubicBezTo>
                  <a:cubicBezTo>
                    <a:pt x="86" y="56"/>
                    <a:pt x="86" y="56"/>
                    <a:pt x="86" y="56"/>
                  </a:cubicBezTo>
                  <a:cubicBezTo>
                    <a:pt x="85" y="57"/>
                    <a:pt x="85" y="58"/>
                    <a:pt x="86" y="58"/>
                  </a:cubicBezTo>
                  <a:cubicBezTo>
                    <a:pt x="86" y="59"/>
                    <a:pt x="86" y="59"/>
                    <a:pt x="85" y="59"/>
                  </a:cubicBezTo>
                  <a:cubicBezTo>
                    <a:pt x="83" y="60"/>
                    <a:pt x="85" y="60"/>
                    <a:pt x="83" y="62"/>
                  </a:cubicBezTo>
                  <a:cubicBezTo>
                    <a:pt x="83" y="63"/>
                    <a:pt x="83" y="64"/>
                    <a:pt x="82" y="65"/>
                  </a:cubicBezTo>
                  <a:cubicBezTo>
                    <a:pt x="83" y="65"/>
                    <a:pt x="83" y="65"/>
                    <a:pt x="83" y="65"/>
                  </a:cubicBezTo>
                  <a:cubicBezTo>
                    <a:pt x="82" y="65"/>
                    <a:pt x="82" y="64"/>
                    <a:pt x="82" y="65"/>
                  </a:cubicBezTo>
                  <a:cubicBezTo>
                    <a:pt x="82" y="65"/>
                    <a:pt x="81" y="66"/>
                    <a:pt x="82" y="66"/>
                  </a:cubicBezTo>
                  <a:cubicBezTo>
                    <a:pt x="80" y="67"/>
                    <a:pt x="80" y="69"/>
                    <a:pt x="79" y="70"/>
                  </a:cubicBezTo>
                  <a:cubicBezTo>
                    <a:pt x="79" y="72"/>
                    <a:pt x="79" y="72"/>
                    <a:pt x="79" y="72"/>
                  </a:cubicBezTo>
                  <a:cubicBezTo>
                    <a:pt x="78" y="73"/>
                    <a:pt x="77" y="73"/>
                    <a:pt x="77" y="75"/>
                  </a:cubicBezTo>
                  <a:cubicBezTo>
                    <a:pt x="77" y="75"/>
                    <a:pt x="77" y="74"/>
                    <a:pt x="76" y="75"/>
                  </a:cubicBezTo>
                  <a:cubicBezTo>
                    <a:pt x="77" y="75"/>
                    <a:pt x="77" y="75"/>
                    <a:pt x="77" y="75"/>
                  </a:cubicBezTo>
                  <a:cubicBezTo>
                    <a:pt x="76" y="78"/>
                    <a:pt x="74" y="79"/>
                    <a:pt x="73" y="81"/>
                  </a:cubicBezTo>
                  <a:cubicBezTo>
                    <a:pt x="71" y="85"/>
                    <a:pt x="70" y="87"/>
                    <a:pt x="68" y="92"/>
                  </a:cubicBezTo>
                  <a:cubicBezTo>
                    <a:pt x="68" y="92"/>
                    <a:pt x="68" y="92"/>
                    <a:pt x="68" y="92"/>
                  </a:cubicBezTo>
                  <a:cubicBezTo>
                    <a:pt x="68" y="93"/>
                    <a:pt x="65" y="93"/>
                    <a:pt x="66" y="94"/>
                  </a:cubicBezTo>
                  <a:cubicBezTo>
                    <a:pt x="65" y="94"/>
                    <a:pt x="65" y="95"/>
                    <a:pt x="65" y="95"/>
                  </a:cubicBezTo>
                  <a:cubicBezTo>
                    <a:pt x="65" y="96"/>
                    <a:pt x="63" y="97"/>
                    <a:pt x="63" y="99"/>
                  </a:cubicBezTo>
                  <a:cubicBezTo>
                    <a:pt x="63" y="99"/>
                    <a:pt x="63" y="99"/>
                    <a:pt x="63" y="99"/>
                  </a:cubicBezTo>
                  <a:cubicBezTo>
                    <a:pt x="63" y="99"/>
                    <a:pt x="63" y="101"/>
                    <a:pt x="62" y="102"/>
                  </a:cubicBezTo>
                  <a:cubicBezTo>
                    <a:pt x="62" y="102"/>
                    <a:pt x="62" y="101"/>
                    <a:pt x="61" y="101"/>
                  </a:cubicBezTo>
                  <a:cubicBezTo>
                    <a:pt x="61" y="101"/>
                    <a:pt x="62" y="103"/>
                    <a:pt x="61" y="103"/>
                  </a:cubicBezTo>
                  <a:cubicBezTo>
                    <a:pt x="60" y="103"/>
                    <a:pt x="61" y="103"/>
                    <a:pt x="61" y="103"/>
                  </a:cubicBezTo>
                  <a:cubicBezTo>
                    <a:pt x="59" y="106"/>
                    <a:pt x="57" y="109"/>
                    <a:pt x="56" y="112"/>
                  </a:cubicBezTo>
                  <a:cubicBezTo>
                    <a:pt x="55" y="113"/>
                    <a:pt x="55" y="111"/>
                    <a:pt x="54" y="113"/>
                  </a:cubicBezTo>
                  <a:cubicBezTo>
                    <a:pt x="54" y="113"/>
                    <a:pt x="55" y="113"/>
                    <a:pt x="54" y="113"/>
                  </a:cubicBezTo>
                  <a:cubicBezTo>
                    <a:pt x="54" y="114"/>
                    <a:pt x="53" y="113"/>
                    <a:pt x="53" y="114"/>
                  </a:cubicBezTo>
                  <a:cubicBezTo>
                    <a:pt x="54" y="114"/>
                    <a:pt x="53" y="115"/>
                    <a:pt x="54" y="115"/>
                  </a:cubicBezTo>
                  <a:cubicBezTo>
                    <a:pt x="52" y="117"/>
                    <a:pt x="52" y="117"/>
                    <a:pt x="52" y="118"/>
                  </a:cubicBezTo>
                  <a:cubicBezTo>
                    <a:pt x="51" y="118"/>
                    <a:pt x="51" y="118"/>
                    <a:pt x="51" y="118"/>
                  </a:cubicBezTo>
                  <a:cubicBezTo>
                    <a:pt x="52" y="119"/>
                    <a:pt x="50" y="120"/>
                    <a:pt x="51" y="121"/>
                  </a:cubicBezTo>
                  <a:cubicBezTo>
                    <a:pt x="47" y="128"/>
                    <a:pt x="44" y="135"/>
                    <a:pt x="40" y="141"/>
                  </a:cubicBezTo>
                  <a:cubicBezTo>
                    <a:pt x="37" y="147"/>
                    <a:pt x="34" y="154"/>
                    <a:pt x="30" y="160"/>
                  </a:cubicBezTo>
                  <a:cubicBezTo>
                    <a:pt x="28" y="162"/>
                    <a:pt x="28" y="162"/>
                    <a:pt x="28" y="164"/>
                  </a:cubicBezTo>
                  <a:cubicBezTo>
                    <a:pt x="28" y="164"/>
                    <a:pt x="28" y="163"/>
                    <a:pt x="27" y="164"/>
                  </a:cubicBezTo>
                  <a:cubicBezTo>
                    <a:pt x="28" y="164"/>
                    <a:pt x="27" y="165"/>
                    <a:pt x="27" y="165"/>
                  </a:cubicBezTo>
                  <a:cubicBezTo>
                    <a:pt x="26" y="167"/>
                    <a:pt x="25" y="169"/>
                    <a:pt x="23" y="173"/>
                  </a:cubicBezTo>
                  <a:cubicBezTo>
                    <a:pt x="24" y="172"/>
                    <a:pt x="23" y="172"/>
                    <a:pt x="23" y="172"/>
                  </a:cubicBezTo>
                  <a:cubicBezTo>
                    <a:pt x="23" y="173"/>
                    <a:pt x="23" y="173"/>
                    <a:pt x="23" y="173"/>
                  </a:cubicBezTo>
                  <a:cubicBezTo>
                    <a:pt x="23" y="173"/>
                    <a:pt x="23" y="173"/>
                    <a:pt x="23" y="173"/>
                  </a:cubicBezTo>
                  <a:cubicBezTo>
                    <a:pt x="23" y="173"/>
                    <a:pt x="23" y="173"/>
                    <a:pt x="23" y="173"/>
                  </a:cubicBezTo>
                  <a:cubicBezTo>
                    <a:pt x="20" y="179"/>
                    <a:pt x="16" y="185"/>
                    <a:pt x="12" y="191"/>
                  </a:cubicBezTo>
                  <a:cubicBezTo>
                    <a:pt x="11" y="193"/>
                    <a:pt x="10" y="194"/>
                    <a:pt x="10" y="196"/>
                  </a:cubicBezTo>
                  <a:cubicBezTo>
                    <a:pt x="7" y="200"/>
                    <a:pt x="3" y="204"/>
                    <a:pt x="1" y="209"/>
                  </a:cubicBezTo>
                  <a:cubicBezTo>
                    <a:pt x="1" y="209"/>
                    <a:pt x="0" y="207"/>
                    <a:pt x="1" y="20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6" name="Google Shape;426;p199"/>
            <p:cNvSpPr/>
            <p:nvPr/>
          </p:nvSpPr>
          <p:spPr>
            <a:xfrm>
              <a:off x="3265" y="273"/>
              <a:ext cx="319" cy="530"/>
            </a:xfrm>
            <a:custGeom>
              <a:avLst/>
              <a:gdLst/>
              <a:ahLst/>
              <a:cxnLst/>
              <a:rect l="l" t="t" r="r" b="b"/>
              <a:pathLst>
                <a:path w="135" h="224" extrusionOk="0">
                  <a:moveTo>
                    <a:pt x="131" y="222"/>
                  </a:moveTo>
                  <a:cubicBezTo>
                    <a:pt x="128" y="220"/>
                    <a:pt x="127" y="215"/>
                    <a:pt x="124" y="213"/>
                  </a:cubicBezTo>
                  <a:cubicBezTo>
                    <a:pt x="124" y="213"/>
                    <a:pt x="125" y="213"/>
                    <a:pt x="125" y="213"/>
                  </a:cubicBezTo>
                  <a:cubicBezTo>
                    <a:pt x="122" y="210"/>
                    <a:pt x="120" y="206"/>
                    <a:pt x="120" y="200"/>
                  </a:cubicBezTo>
                  <a:cubicBezTo>
                    <a:pt x="120" y="200"/>
                    <a:pt x="120" y="200"/>
                    <a:pt x="120" y="200"/>
                  </a:cubicBezTo>
                  <a:cubicBezTo>
                    <a:pt x="118" y="200"/>
                    <a:pt x="118" y="200"/>
                    <a:pt x="118" y="200"/>
                  </a:cubicBezTo>
                  <a:cubicBezTo>
                    <a:pt x="118" y="199"/>
                    <a:pt x="118" y="200"/>
                    <a:pt x="119" y="199"/>
                  </a:cubicBezTo>
                  <a:cubicBezTo>
                    <a:pt x="118" y="199"/>
                    <a:pt x="118" y="198"/>
                    <a:pt x="117" y="198"/>
                  </a:cubicBezTo>
                  <a:cubicBezTo>
                    <a:pt x="117" y="197"/>
                    <a:pt x="117" y="197"/>
                    <a:pt x="117" y="197"/>
                  </a:cubicBezTo>
                  <a:cubicBezTo>
                    <a:pt x="117" y="197"/>
                    <a:pt x="117" y="197"/>
                    <a:pt x="117" y="197"/>
                  </a:cubicBezTo>
                  <a:cubicBezTo>
                    <a:pt x="114" y="197"/>
                    <a:pt x="114" y="194"/>
                    <a:pt x="113" y="193"/>
                  </a:cubicBezTo>
                  <a:cubicBezTo>
                    <a:pt x="113" y="193"/>
                    <a:pt x="113" y="193"/>
                    <a:pt x="113" y="193"/>
                  </a:cubicBezTo>
                  <a:cubicBezTo>
                    <a:pt x="112" y="191"/>
                    <a:pt x="110" y="187"/>
                    <a:pt x="108" y="186"/>
                  </a:cubicBezTo>
                  <a:cubicBezTo>
                    <a:pt x="108" y="186"/>
                    <a:pt x="109" y="186"/>
                    <a:pt x="109" y="185"/>
                  </a:cubicBezTo>
                  <a:cubicBezTo>
                    <a:pt x="108" y="186"/>
                    <a:pt x="106" y="185"/>
                    <a:pt x="106" y="183"/>
                  </a:cubicBezTo>
                  <a:cubicBezTo>
                    <a:pt x="106" y="182"/>
                    <a:pt x="106" y="182"/>
                    <a:pt x="105" y="181"/>
                  </a:cubicBezTo>
                  <a:cubicBezTo>
                    <a:pt x="106" y="181"/>
                    <a:pt x="106" y="181"/>
                    <a:pt x="106" y="181"/>
                  </a:cubicBezTo>
                  <a:cubicBezTo>
                    <a:pt x="105" y="181"/>
                    <a:pt x="105" y="180"/>
                    <a:pt x="104" y="180"/>
                  </a:cubicBezTo>
                  <a:cubicBezTo>
                    <a:pt x="105" y="180"/>
                    <a:pt x="105" y="180"/>
                    <a:pt x="105" y="180"/>
                  </a:cubicBezTo>
                  <a:cubicBezTo>
                    <a:pt x="104" y="180"/>
                    <a:pt x="104" y="179"/>
                    <a:pt x="104" y="179"/>
                  </a:cubicBezTo>
                  <a:cubicBezTo>
                    <a:pt x="104" y="179"/>
                    <a:pt x="104" y="179"/>
                    <a:pt x="104" y="179"/>
                  </a:cubicBezTo>
                  <a:cubicBezTo>
                    <a:pt x="103" y="178"/>
                    <a:pt x="103" y="178"/>
                    <a:pt x="103" y="177"/>
                  </a:cubicBezTo>
                  <a:cubicBezTo>
                    <a:pt x="103" y="177"/>
                    <a:pt x="103" y="177"/>
                    <a:pt x="103" y="177"/>
                  </a:cubicBezTo>
                  <a:cubicBezTo>
                    <a:pt x="102" y="176"/>
                    <a:pt x="102" y="174"/>
                    <a:pt x="102" y="176"/>
                  </a:cubicBezTo>
                  <a:cubicBezTo>
                    <a:pt x="102" y="174"/>
                    <a:pt x="102" y="177"/>
                    <a:pt x="103" y="176"/>
                  </a:cubicBezTo>
                  <a:cubicBezTo>
                    <a:pt x="100" y="172"/>
                    <a:pt x="98" y="169"/>
                    <a:pt x="96" y="165"/>
                  </a:cubicBezTo>
                  <a:cubicBezTo>
                    <a:pt x="96" y="164"/>
                    <a:pt x="96" y="164"/>
                    <a:pt x="96" y="164"/>
                  </a:cubicBezTo>
                  <a:cubicBezTo>
                    <a:pt x="96" y="163"/>
                    <a:pt x="95" y="162"/>
                    <a:pt x="94" y="162"/>
                  </a:cubicBezTo>
                  <a:cubicBezTo>
                    <a:pt x="95" y="162"/>
                    <a:pt x="95" y="162"/>
                    <a:pt x="95" y="162"/>
                  </a:cubicBezTo>
                  <a:cubicBezTo>
                    <a:pt x="94" y="161"/>
                    <a:pt x="93" y="161"/>
                    <a:pt x="93" y="160"/>
                  </a:cubicBezTo>
                  <a:cubicBezTo>
                    <a:pt x="94" y="161"/>
                    <a:pt x="94" y="161"/>
                    <a:pt x="94" y="160"/>
                  </a:cubicBezTo>
                  <a:cubicBezTo>
                    <a:pt x="93" y="160"/>
                    <a:pt x="93" y="159"/>
                    <a:pt x="93" y="159"/>
                  </a:cubicBezTo>
                  <a:cubicBezTo>
                    <a:pt x="93" y="159"/>
                    <a:pt x="93" y="159"/>
                    <a:pt x="93" y="159"/>
                  </a:cubicBezTo>
                  <a:cubicBezTo>
                    <a:pt x="93" y="159"/>
                    <a:pt x="93" y="158"/>
                    <a:pt x="92" y="156"/>
                  </a:cubicBezTo>
                  <a:cubicBezTo>
                    <a:pt x="93" y="158"/>
                    <a:pt x="93" y="158"/>
                    <a:pt x="93" y="158"/>
                  </a:cubicBezTo>
                  <a:cubicBezTo>
                    <a:pt x="92" y="155"/>
                    <a:pt x="92" y="158"/>
                    <a:pt x="91" y="156"/>
                  </a:cubicBezTo>
                  <a:cubicBezTo>
                    <a:pt x="92" y="156"/>
                    <a:pt x="92" y="156"/>
                    <a:pt x="92" y="155"/>
                  </a:cubicBezTo>
                  <a:cubicBezTo>
                    <a:pt x="91" y="155"/>
                    <a:pt x="90" y="153"/>
                    <a:pt x="88" y="153"/>
                  </a:cubicBezTo>
                  <a:cubicBezTo>
                    <a:pt x="88" y="153"/>
                    <a:pt x="88" y="153"/>
                    <a:pt x="88" y="153"/>
                  </a:cubicBezTo>
                  <a:cubicBezTo>
                    <a:pt x="88" y="153"/>
                    <a:pt x="87" y="151"/>
                    <a:pt x="86" y="150"/>
                  </a:cubicBezTo>
                  <a:cubicBezTo>
                    <a:pt x="86" y="150"/>
                    <a:pt x="87" y="150"/>
                    <a:pt x="87" y="149"/>
                  </a:cubicBezTo>
                  <a:cubicBezTo>
                    <a:pt x="86" y="150"/>
                    <a:pt x="86" y="146"/>
                    <a:pt x="86" y="149"/>
                  </a:cubicBezTo>
                  <a:cubicBezTo>
                    <a:pt x="85" y="147"/>
                    <a:pt x="85" y="146"/>
                    <a:pt x="84" y="145"/>
                  </a:cubicBezTo>
                  <a:cubicBezTo>
                    <a:pt x="85" y="146"/>
                    <a:pt x="85" y="145"/>
                    <a:pt x="85" y="145"/>
                  </a:cubicBezTo>
                  <a:cubicBezTo>
                    <a:pt x="86" y="144"/>
                    <a:pt x="86" y="144"/>
                    <a:pt x="86" y="144"/>
                  </a:cubicBezTo>
                  <a:cubicBezTo>
                    <a:pt x="86" y="145"/>
                    <a:pt x="86" y="145"/>
                    <a:pt x="86" y="145"/>
                  </a:cubicBezTo>
                  <a:cubicBezTo>
                    <a:pt x="86" y="144"/>
                    <a:pt x="85" y="143"/>
                    <a:pt x="85" y="143"/>
                  </a:cubicBezTo>
                  <a:cubicBezTo>
                    <a:pt x="84" y="142"/>
                    <a:pt x="83" y="142"/>
                    <a:pt x="82" y="141"/>
                  </a:cubicBezTo>
                  <a:cubicBezTo>
                    <a:pt x="83" y="142"/>
                    <a:pt x="83" y="140"/>
                    <a:pt x="83" y="141"/>
                  </a:cubicBezTo>
                  <a:cubicBezTo>
                    <a:pt x="81" y="140"/>
                    <a:pt x="81" y="140"/>
                    <a:pt x="81" y="140"/>
                  </a:cubicBezTo>
                  <a:cubicBezTo>
                    <a:pt x="79" y="140"/>
                    <a:pt x="81" y="140"/>
                    <a:pt x="81" y="139"/>
                  </a:cubicBezTo>
                  <a:cubicBezTo>
                    <a:pt x="79" y="139"/>
                    <a:pt x="79" y="139"/>
                    <a:pt x="79" y="139"/>
                  </a:cubicBezTo>
                  <a:cubicBezTo>
                    <a:pt x="79" y="139"/>
                    <a:pt x="79" y="138"/>
                    <a:pt x="79" y="137"/>
                  </a:cubicBezTo>
                  <a:cubicBezTo>
                    <a:pt x="79" y="137"/>
                    <a:pt x="79" y="138"/>
                    <a:pt x="79" y="137"/>
                  </a:cubicBezTo>
                  <a:cubicBezTo>
                    <a:pt x="79" y="136"/>
                    <a:pt x="79" y="136"/>
                    <a:pt x="79" y="136"/>
                  </a:cubicBezTo>
                  <a:cubicBezTo>
                    <a:pt x="79" y="136"/>
                    <a:pt x="79" y="136"/>
                    <a:pt x="79" y="136"/>
                  </a:cubicBezTo>
                  <a:cubicBezTo>
                    <a:pt x="79" y="135"/>
                    <a:pt x="78" y="134"/>
                    <a:pt x="78" y="135"/>
                  </a:cubicBezTo>
                  <a:cubicBezTo>
                    <a:pt x="78" y="136"/>
                    <a:pt x="78" y="135"/>
                    <a:pt x="78" y="135"/>
                  </a:cubicBezTo>
                  <a:cubicBezTo>
                    <a:pt x="77" y="135"/>
                    <a:pt x="77" y="135"/>
                    <a:pt x="76" y="134"/>
                  </a:cubicBezTo>
                  <a:cubicBezTo>
                    <a:pt x="77" y="134"/>
                    <a:pt x="77" y="134"/>
                    <a:pt x="77" y="134"/>
                  </a:cubicBezTo>
                  <a:cubicBezTo>
                    <a:pt x="76" y="133"/>
                    <a:pt x="75" y="133"/>
                    <a:pt x="74" y="133"/>
                  </a:cubicBezTo>
                  <a:cubicBezTo>
                    <a:pt x="75" y="133"/>
                    <a:pt x="75" y="133"/>
                    <a:pt x="75" y="133"/>
                  </a:cubicBezTo>
                  <a:cubicBezTo>
                    <a:pt x="75" y="130"/>
                    <a:pt x="73" y="129"/>
                    <a:pt x="73" y="128"/>
                  </a:cubicBezTo>
                  <a:cubicBezTo>
                    <a:pt x="73" y="128"/>
                    <a:pt x="73" y="128"/>
                    <a:pt x="73" y="128"/>
                  </a:cubicBezTo>
                  <a:cubicBezTo>
                    <a:pt x="73" y="128"/>
                    <a:pt x="73" y="127"/>
                    <a:pt x="73" y="127"/>
                  </a:cubicBezTo>
                  <a:cubicBezTo>
                    <a:pt x="73" y="127"/>
                    <a:pt x="73" y="127"/>
                    <a:pt x="73" y="126"/>
                  </a:cubicBezTo>
                  <a:cubicBezTo>
                    <a:pt x="71" y="126"/>
                    <a:pt x="73" y="126"/>
                    <a:pt x="73" y="126"/>
                  </a:cubicBezTo>
                  <a:cubicBezTo>
                    <a:pt x="71" y="126"/>
                    <a:pt x="69" y="125"/>
                    <a:pt x="69" y="123"/>
                  </a:cubicBezTo>
                  <a:cubicBezTo>
                    <a:pt x="69" y="123"/>
                    <a:pt x="68" y="123"/>
                    <a:pt x="68" y="121"/>
                  </a:cubicBezTo>
                  <a:cubicBezTo>
                    <a:pt x="68" y="121"/>
                    <a:pt x="68" y="121"/>
                    <a:pt x="68" y="121"/>
                  </a:cubicBezTo>
                  <a:cubicBezTo>
                    <a:pt x="68" y="120"/>
                    <a:pt x="68" y="120"/>
                    <a:pt x="68" y="120"/>
                  </a:cubicBezTo>
                  <a:cubicBezTo>
                    <a:pt x="67" y="119"/>
                    <a:pt x="70" y="123"/>
                    <a:pt x="69" y="123"/>
                  </a:cubicBezTo>
                  <a:cubicBezTo>
                    <a:pt x="69" y="121"/>
                    <a:pt x="67" y="121"/>
                    <a:pt x="68" y="120"/>
                  </a:cubicBezTo>
                  <a:cubicBezTo>
                    <a:pt x="68" y="120"/>
                    <a:pt x="67" y="120"/>
                    <a:pt x="67" y="119"/>
                  </a:cubicBezTo>
                  <a:cubicBezTo>
                    <a:pt x="67" y="119"/>
                    <a:pt x="68" y="119"/>
                    <a:pt x="68" y="119"/>
                  </a:cubicBezTo>
                  <a:cubicBezTo>
                    <a:pt x="67" y="118"/>
                    <a:pt x="67" y="119"/>
                    <a:pt x="67" y="119"/>
                  </a:cubicBezTo>
                  <a:cubicBezTo>
                    <a:pt x="66" y="118"/>
                    <a:pt x="66" y="118"/>
                    <a:pt x="66" y="118"/>
                  </a:cubicBezTo>
                  <a:cubicBezTo>
                    <a:pt x="66" y="118"/>
                    <a:pt x="66" y="117"/>
                    <a:pt x="66" y="118"/>
                  </a:cubicBezTo>
                  <a:cubicBezTo>
                    <a:pt x="66" y="118"/>
                    <a:pt x="65" y="117"/>
                    <a:pt x="66" y="116"/>
                  </a:cubicBezTo>
                  <a:cubicBezTo>
                    <a:pt x="66" y="116"/>
                    <a:pt x="66" y="116"/>
                    <a:pt x="66" y="116"/>
                  </a:cubicBezTo>
                  <a:cubicBezTo>
                    <a:pt x="66" y="116"/>
                    <a:pt x="66" y="116"/>
                    <a:pt x="65" y="116"/>
                  </a:cubicBezTo>
                  <a:cubicBezTo>
                    <a:pt x="66" y="116"/>
                    <a:pt x="66" y="115"/>
                    <a:pt x="66" y="115"/>
                  </a:cubicBezTo>
                  <a:cubicBezTo>
                    <a:pt x="65" y="116"/>
                    <a:pt x="65" y="114"/>
                    <a:pt x="64" y="114"/>
                  </a:cubicBezTo>
                  <a:cubicBezTo>
                    <a:pt x="64" y="112"/>
                    <a:pt x="63" y="112"/>
                    <a:pt x="63" y="112"/>
                  </a:cubicBezTo>
                  <a:cubicBezTo>
                    <a:pt x="63" y="111"/>
                    <a:pt x="61" y="111"/>
                    <a:pt x="61" y="110"/>
                  </a:cubicBezTo>
                  <a:cubicBezTo>
                    <a:pt x="61" y="110"/>
                    <a:pt x="61" y="110"/>
                    <a:pt x="61" y="110"/>
                  </a:cubicBezTo>
                  <a:cubicBezTo>
                    <a:pt x="61" y="109"/>
                    <a:pt x="61" y="109"/>
                    <a:pt x="61" y="109"/>
                  </a:cubicBezTo>
                  <a:cubicBezTo>
                    <a:pt x="61" y="109"/>
                    <a:pt x="61" y="108"/>
                    <a:pt x="61" y="107"/>
                  </a:cubicBezTo>
                  <a:cubicBezTo>
                    <a:pt x="60" y="107"/>
                    <a:pt x="60" y="107"/>
                    <a:pt x="59" y="107"/>
                  </a:cubicBezTo>
                  <a:cubicBezTo>
                    <a:pt x="60" y="106"/>
                    <a:pt x="59" y="106"/>
                    <a:pt x="59" y="106"/>
                  </a:cubicBezTo>
                  <a:cubicBezTo>
                    <a:pt x="59" y="106"/>
                    <a:pt x="59" y="106"/>
                    <a:pt x="59" y="106"/>
                  </a:cubicBezTo>
                  <a:cubicBezTo>
                    <a:pt x="60" y="105"/>
                    <a:pt x="59" y="105"/>
                    <a:pt x="59" y="103"/>
                  </a:cubicBezTo>
                  <a:cubicBezTo>
                    <a:pt x="58" y="103"/>
                    <a:pt x="58" y="103"/>
                    <a:pt x="58" y="103"/>
                  </a:cubicBezTo>
                  <a:cubicBezTo>
                    <a:pt x="57" y="102"/>
                    <a:pt x="57" y="102"/>
                    <a:pt x="57" y="102"/>
                  </a:cubicBezTo>
                  <a:cubicBezTo>
                    <a:pt x="57" y="102"/>
                    <a:pt x="57" y="101"/>
                    <a:pt x="56" y="101"/>
                  </a:cubicBezTo>
                  <a:cubicBezTo>
                    <a:pt x="56" y="99"/>
                    <a:pt x="54" y="99"/>
                    <a:pt x="55" y="97"/>
                  </a:cubicBezTo>
                  <a:cubicBezTo>
                    <a:pt x="54" y="97"/>
                    <a:pt x="54" y="96"/>
                    <a:pt x="54" y="97"/>
                  </a:cubicBezTo>
                  <a:cubicBezTo>
                    <a:pt x="54" y="97"/>
                    <a:pt x="54" y="97"/>
                    <a:pt x="54" y="97"/>
                  </a:cubicBezTo>
                  <a:cubicBezTo>
                    <a:pt x="54" y="97"/>
                    <a:pt x="54" y="97"/>
                    <a:pt x="54" y="97"/>
                  </a:cubicBezTo>
                  <a:cubicBezTo>
                    <a:pt x="54" y="97"/>
                    <a:pt x="53" y="96"/>
                    <a:pt x="54" y="96"/>
                  </a:cubicBezTo>
                  <a:cubicBezTo>
                    <a:pt x="54" y="94"/>
                    <a:pt x="52" y="96"/>
                    <a:pt x="52" y="93"/>
                  </a:cubicBezTo>
                  <a:cubicBezTo>
                    <a:pt x="52" y="93"/>
                    <a:pt x="52" y="93"/>
                    <a:pt x="52" y="93"/>
                  </a:cubicBezTo>
                  <a:cubicBezTo>
                    <a:pt x="51" y="92"/>
                    <a:pt x="51" y="92"/>
                    <a:pt x="51" y="92"/>
                  </a:cubicBezTo>
                  <a:cubicBezTo>
                    <a:pt x="51" y="92"/>
                    <a:pt x="52" y="92"/>
                    <a:pt x="52" y="92"/>
                  </a:cubicBezTo>
                  <a:cubicBezTo>
                    <a:pt x="51" y="91"/>
                    <a:pt x="51" y="91"/>
                    <a:pt x="51" y="91"/>
                  </a:cubicBezTo>
                  <a:cubicBezTo>
                    <a:pt x="51" y="90"/>
                    <a:pt x="51" y="90"/>
                    <a:pt x="51" y="90"/>
                  </a:cubicBezTo>
                  <a:cubicBezTo>
                    <a:pt x="51" y="91"/>
                    <a:pt x="51" y="90"/>
                    <a:pt x="50" y="90"/>
                  </a:cubicBezTo>
                  <a:cubicBezTo>
                    <a:pt x="51" y="90"/>
                    <a:pt x="51" y="90"/>
                    <a:pt x="51" y="90"/>
                  </a:cubicBezTo>
                  <a:cubicBezTo>
                    <a:pt x="50" y="89"/>
                    <a:pt x="50" y="89"/>
                    <a:pt x="50" y="89"/>
                  </a:cubicBezTo>
                  <a:cubicBezTo>
                    <a:pt x="50" y="90"/>
                    <a:pt x="50" y="90"/>
                    <a:pt x="50" y="90"/>
                  </a:cubicBezTo>
                  <a:cubicBezTo>
                    <a:pt x="50" y="90"/>
                    <a:pt x="50" y="90"/>
                    <a:pt x="49" y="90"/>
                  </a:cubicBezTo>
                  <a:cubicBezTo>
                    <a:pt x="50" y="89"/>
                    <a:pt x="49" y="89"/>
                    <a:pt x="49" y="88"/>
                  </a:cubicBezTo>
                  <a:cubicBezTo>
                    <a:pt x="48" y="88"/>
                    <a:pt x="48" y="88"/>
                    <a:pt x="48" y="88"/>
                  </a:cubicBezTo>
                  <a:cubicBezTo>
                    <a:pt x="48" y="87"/>
                    <a:pt x="48" y="87"/>
                    <a:pt x="48" y="87"/>
                  </a:cubicBezTo>
                  <a:cubicBezTo>
                    <a:pt x="48" y="87"/>
                    <a:pt x="48" y="88"/>
                    <a:pt x="49" y="88"/>
                  </a:cubicBezTo>
                  <a:cubicBezTo>
                    <a:pt x="49" y="87"/>
                    <a:pt x="49" y="87"/>
                    <a:pt x="48" y="87"/>
                  </a:cubicBezTo>
                  <a:cubicBezTo>
                    <a:pt x="48" y="87"/>
                    <a:pt x="48" y="87"/>
                    <a:pt x="47" y="86"/>
                  </a:cubicBezTo>
                  <a:cubicBezTo>
                    <a:pt x="48" y="87"/>
                    <a:pt x="48" y="87"/>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6" y="82"/>
                    <a:pt x="46" y="82"/>
                    <a:pt x="46" y="82"/>
                  </a:cubicBezTo>
                  <a:cubicBezTo>
                    <a:pt x="46" y="82"/>
                    <a:pt x="46" y="82"/>
                    <a:pt x="46" y="82"/>
                  </a:cubicBezTo>
                  <a:cubicBezTo>
                    <a:pt x="44" y="81"/>
                    <a:pt x="44" y="81"/>
                    <a:pt x="44" y="81"/>
                  </a:cubicBezTo>
                  <a:cubicBezTo>
                    <a:pt x="44" y="80"/>
                    <a:pt x="46" y="80"/>
                    <a:pt x="46" y="79"/>
                  </a:cubicBezTo>
                  <a:cubicBezTo>
                    <a:pt x="44" y="79"/>
                    <a:pt x="43" y="79"/>
                    <a:pt x="43" y="79"/>
                  </a:cubicBezTo>
                  <a:cubicBezTo>
                    <a:pt x="43" y="79"/>
                    <a:pt x="41" y="77"/>
                    <a:pt x="41" y="76"/>
                  </a:cubicBezTo>
                  <a:cubicBezTo>
                    <a:pt x="41" y="76"/>
                    <a:pt x="41" y="76"/>
                    <a:pt x="41" y="75"/>
                  </a:cubicBezTo>
                  <a:cubicBezTo>
                    <a:pt x="40" y="74"/>
                    <a:pt x="39" y="72"/>
                    <a:pt x="39" y="71"/>
                  </a:cubicBezTo>
                  <a:cubicBezTo>
                    <a:pt x="39" y="72"/>
                    <a:pt x="39" y="71"/>
                    <a:pt x="39" y="71"/>
                  </a:cubicBezTo>
                  <a:cubicBezTo>
                    <a:pt x="39" y="71"/>
                    <a:pt x="39" y="70"/>
                    <a:pt x="39" y="70"/>
                  </a:cubicBezTo>
                  <a:cubicBezTo>
                    <a:pt x="39" y="71"/>
                    <a:pt x="38" y="71"/>
                    <a:pt x="39" y="71"/>
                  </a:cubicBezTo>
                  <a:cubicBezTo>
                    <a:pt x="38" y="71"/>
                    <a:pt x="37" y="68"/>
                    <a:pt x="37" y="67"/>
                  </a:cubicBezTo>
                  <a:cubicBezTo>
                    <a:pt x="37" y="68"/>
                    <a:pt x="37" y="67"/>
                    <a:pt x="36" y="67"/>
                  </a:cubicBezTo>
                  <a:cubicBezTo>
                    <a:pt x="37" y="67"/>
                    <a:pt x="37" y="66"/>
                    <a:pt x="36" y="66"/>
                  </a:cubicBezTo>
                  <a:cubicBezTo>
                    <a:pt x="36" y="66"/>
                    <a:pt x="36" y="66"/>
                    <a:pt x="36" y="66"/>
                  </a:cubicBezTo>
                  <a:cubicBezTo>
                    <a:pt x="36" y="65"/>
                    <a:pt x="36" y="65"/>
                    <a:pt x="36" y="65"/>
                  </a:cubicBezTo>
                  <a:cubicBezTo>
                    <a:pt x="36" y="65"/>
                    <a:pt x="34" y="66"/>
                    <a:pt x="34" y="65"/>
                  </a:cubicBezTo>
                  <a:cubicBezTo>
                    <a:pt x="34" y="65"/>
                    <a:pt x="34" y="65"/>
                    <a:pt x="34" y="65"/>
                  </a:cubicBezTo>
                  <a:cubicBezTo>
                    <a:pt x="33" y="64"/>
                    <a:pt x="33" y="64"/>
                    <a:pt x="33" y="64"/>
                  </a:cubicBezTo>
                  <a:cubicBezTo>
                    <a:pt x="33" y="63"/>
                    <a:pt x="33" y="63"/>
                    <a:pt x="33" y="63"/>
                  </a:cubicBezTo>
                  <a:cubicBezTo>
                    <a:pt x="33" y="63"/>
                    <a:pt x="32" y="62"/>
                    <a:pt x="32" y="63"/>
                  </a:cubicBezTo>
                  <a:cubicBezTo>
                    <a:pt x="32" y="62"/>
                    <a:pt x="32" y="61"/>
                    <a:pt x="32" y="60"/>
                  </a:cubicBezTo>
                  <a:cubicBezTo>
                    <a:pt x="30" y="59"/>
                    <a:pt x="29" y="56"/>
                    <a:pt x="28" y="54"/>
                  </a:cubicBezTo>
                  <a:cubicBezTo>
                    <a:pt x="28" y="54"/>
                    <a:pt x="28" y="54"/>
                    <a:pt x="28" y="54"/>
                  </a:cubicBezTo>
                  <a:cubicBezTo>
                    <a:pt x="28" y="53"/>
                    <a:pt x="27" y="54"/>
                    <a:pt x="27" y="54"/>
                  </a:cubicBezTo>
                  <a:cubicBezTo>
                    <a:pt x="28" y="54"/>
                    <a:pt x="28" y="53"/>
                    <a:pt x="28" y="53"/>
                  </a:cubicBezTo>
                  <a:cubicBezTo>
                    <a:pt x="28" y="52"/>
                    <a:pt x="27" y="52"/>
                    <a:pt x="27" y="52"/>
                  </a:cubicBezTo>
                  <a:cubicBezTo>
                    <a:pt x="26" y="52"/>
                    <a:pt x="27" y="52"/>
                    <a:pt x="27" y="52"/>
                  </a:cubicBezTo>
                  <a:cubicBezTo>
                    <a:pt x="26" y="52"/>
                    <a:pt x="26" y="52"/>
                    <a:pt x="26" y="52"/>
                  </a:cubicBezTo>
                  <a:cubicBezTo>
                    <a:pt x="26" y="52"/>
                    <a:pt x="26" y="52"/>
                    <a:pt x="27" y="52"/>
                  </a:cubicBezTo>
                  <a:cubicBezTo>
                    <a:pt x="26" y="50"/>
                    <a:pt x="26" y="50"/>
                    <a:pt x="26" y="50"/>
                  </a:cubicBezTo>
                  <a:cubicBezTo>
                    <a:pt x="26" y="49"/>
                    <a:pt x="28" y="52"/>
                    <a:pt x="29" y="50"/>
                  </a:cubicBezTo>
                  <a:cubicBezTo>
                    <a:pt x="28" y="49"/>
                    <a:pt x="28" y="49"/>
                    <a:pt x="28" y="49"/>
                  </a:cubicBezTo>
                  <a:cubicBezTo>
                    <a:pt x="29" y="49"/>
                    <a:pt x="30" y="50"/>
                    <a:pt x="29" y="49"/>
                  </a:cubicBezTo>
                  <a:cubicBezTo>
                    <a:pt x="27" y="49"/>
                    <a:pt x="27" y="49"/>
                    <a:pt x="27" y="49"/>
                  </a:cubicBezTo>
                  <a:cubicBezTo>
                    <a:pt x="27" y="48"/>
                    <a:pt x="26" y="50"/>
                    <a:pt x="25" y="48"/>
                  </a:cubicBezTo>
                  <a:cubicBezTo>
                    <a:pt x="26" y="49"/>
                    <a:pt x="26" y="49"/>
                    <a:pt x="26" y="49"/>
                  </a:cubicBezTo>
                  <a:cubicBezTo>
                    <a:pt x="26" y="48"/>
                    <a:pt x="25" y="48"/>
                    <a:pt x="25" y="47"/>
                  </a:cubicBezTo>
                  <a:cubicBezTo>
                    <a:pt x="25" y="48"/>
                    <a:pt x="24" y="48"/>
                    <a:pt x="24" y="48"/>
                  </a:cubicBezTo>
                  <a:cubicBezTo>
                    <a:pt x="24" y="47"/>
                    <a:pt x="25" y="48"/>
                    <a:pt x="24" y="47"/>
                  </a:cubicBezTo>
                  <a:cubicBezTo>
                    <a:pt x="24" y="47"/>
                    <a:pt x="23" y="46"/>
                    <a:pt x="23" y="47"/>
                  </a:cubicBezTo>
                  <a:cubicBezTo>
                    <a:pt x="22" y="47"/>
                    <a:pt x="23" y="46"/>
                    <a:pt x="22" y="46"/>
                  </a:cubicBezTo>
                  <a:cubicBezTo>
                    <a:pt x="23" y="45"/>
                    <a:pt x="24" y="46"/>
                    <a:pt x="24" y="45"/>
                  </a:cubicBezTo>
                  <a:cubicBezTo>
                    <a:pt x="23" y="45"/>
                    <a:pt x="22" y="45"/>
                    <a:pt x="22" y="45"/>
                  </a:cubicBezTo>
                  <a:cubicBezTo>
                    <a:pt x="22" y="45"/>
                    <a:pt x="22" y="45"/>
                    <a:pt x="23" y="45"/>
                  </a:cubicBezTo>
                  <a:cubicBezTo>
                    <a:pt x="23" y="45"/>
                    <a:pt x="21" y="45"/>
                    <a:pt x="22" y="44"/>
                  </a:cubicBezTo>
                  <a:cubicBezTo>
                    <a:pt x="21" y="44"/>
                    <a:pt x="21" y="44"/>
                    <a:pt x="21" y="44"/>
                  </a:cubicBezTo>
                  <a:cubicBezTo>
                    <a:pt x="21" y="44"/>
                    <a:pt x="21" y="44"/>
                    <a:pt x="21" y="43"/>
                  </a:cubicBezTo>
                  <a:cubicBezTo>
                    <a:pt x="21" y="43"/>
                    <a:pt x="20" y="41"/>
                    <a:pt x="21" y="41"/>
                  </a:cubicBezTo>
                  <a:cubicBezTo>
                    <a:pt x="20" y="40"/>
                    <a:pt x="20" y="40"/>
                    <a:pt x="20" y="40"/>
                  </a:cubicBezTo>
                  <a:cubicBezTo>
                    <a:pt x="20" y="41"/>
                    <a:pt x="20" y="41"/>
                    <a:pt x="20" y="43"/>
                  </a:cubicBezTo>
                  <a:cubicBezTo>
                    <a:pt x="20" y="41"/>
                    <a:pt x="19" y="41"/>
                    <a:pt x="19" y="41"/>
                  </a:cubicBezTo>
                  <a:cubicBezTo>
                    <a:pt x="19" y="40"/>
                    <a:pt x="19" y="40"/>
                    <a:pt x="19" y="40"/>
                  </a:cubicBezTo>
                  <a:cubicBezTo>
                    <a:pt x="19" y="40"/>
                    <a:pt x="19" y="40"/>
                    <a:pt x="19" y="40"/>
                  </a:cubicBezTo>
                  <a:cubicBezTo>
                    <a:pt x="19" y="40"/>
                    <a:pt x="19" y="40"/>
                    <a:pt x="19" y="39"/>
                  </a:cubicBezTo>
                  <a:cubicBezTo>
                    <a:pt x="19" y="39"/>
                    <a:pt x="19" y="39"/>
                    <a:pt x="19" y="39"/>
                  </a:cubicBezTo>
                  <a:cubicBezTo>
                    <a:pt x="17" y="39"/>
                    <a:pt x="19" y="39"/>
                    <a:pt x="19" y="39"/>
                  </a:cubicBezTo>
                  <a:cubicBezTo>
                    <a:pt x="19" y="39"/>
                    <a:pt x="19" y="39"/>
                    <a:pt x="19" y="39"/>
                  </a:cubicBezTo>
                  <a:cubicBezTo>
                    <a:pt x="19" y="39"/>
                    <a:pt x="19" y="39"/>
                    <a:pt x="19" y="38"/>
                  </a:cubicBezTo>
                  <a:cubicBezTo>
                    <a:pt x="19" y="39"/>
                    <a:pt x="17" y="39"/>
                    <a:pt x="17" y="39"/>
                  </a:cubicBezTo>
                  <a:cubicBezTo>
                    <a:pt x="16" y="38"/>
                    <a:pt x="17" y="38"/>
                    <a:pt x="17" y="38"/>
                  </a:cubicBezTo>
                  <a:cubicBezTo>
                    <a:pt x="19" y="38"/>
                    <a:pt x="19" y="38"/>
                    <a:pt x="19" y="38"/>
                  </a:cubicBezTo>
                  <a:cubicBezTo>
                    <a:pt x="19" y="37"/>
                    <a:pt x="19" y="37"/>
                    <a:pt x="19" y="37"/>
                  </a:cubicBezTo>
                  <a:cubicBezTo>
                    <a:pt x="17" y="36"/>
                    <a:pt x="16" y="36"/>
                    <a:pt x="16" y="37"/>
                  </a:cubicBezTo>
                  <a:cubicBezTo>
                    <a:pt x="16" y="37"/>
                    <a:pt x="16" y="36"/>
                    <a:pt x="17" y="36"/>
                  </a:cubicBezTo>
                  <a:cubicBezTo>
                    <a:pt x="16" y="35"/>
                    <a:pt x="16" y="36"/>
                    <a:pt x="16" y="36"/>
                  </a:cubicBezTo>
                  <a:cubicBezTo>
                    <a:pt x="16" y="34"/>
                    <a:pt x="16" y="34"/>
                    <a:pt x="16" y="34"/>
                  </a:cubicBezTo>
                  <a:cubicBezTo>
                    <a:pt x="17" y="34"/>
                    <a:pt x="17" y="34"/>
                    <a:pt x="17" y="34"/>
                  </a:cubicBezTo>
                  <a:cubicBezTo>
                    <a:pt x="17" y="34"/>
                    <a:pt x="17" y="34"/>
                    <a:pt x="17" y="34"/>
                  </a:cubicBezTo>
                  <a:cubicBezTo>
                    <a:pt x="19" y="34"/>
                    <a:pt x="17" y="32"/>
                    <a:pt x="19" y="32"/>
                  </a:cubicBezTo>
                  <a:cubicBezTo>
                    <a:pt x="17" y="32"/>
                    <a:pt x="17" y="32"/>
                    <a:pt x="17" y="32"/>
                  </a:cubicBezTo>
                  <a:cubicBezTo>
                    <a:pt x="16" y="34"/>
                    <a:pt x="15" y="32"/>
                    <a:pt x="14" y="32"/>
                  </a:cubicBezTo>
                  <a:cubicBezTo>
                    <a:pt x="13" y="32"/>
                    <a:pt x="16" y="31"/>
                    <a:pt x="14" y="30"/>
                  </a:cubicBezTo>
                  <a:cubicBezTo>
                    <a:pt x="14" y="31"/>
                    <a:pt x="13" y="30"/>
                    <a:pt x="13" y="31"/>
                  </a:cubicBezTo>
                  <a:cubicBezTo>
                    <a:pt x="13" y="30"/>
                    <a:pt x="12" y="31"/>
                    <a:pt x="12" y="30"/>
                  </a:cubicBezTo>
                  <a:cubicBezTo>
                    <a:pt x="13" y="30"/>
                    <a:pt x="13" y="29"/>
                    <a:pt x="14" y="29"/>
                  </a:cubicBezTo>
                  <a:cubicBezTo>
                    <a:pt x="13" y="29"/>
                    <a:pt x="14" y="30"/>
                    <a:pt x="14" y="30"/>
                  </a:cubicBezTo>
                  <a:cubicBezTo>
                    <a:pt x="14" y="30"/>
                    <a:pt x="15" y="30"/>
                    <a:pt x="14" y="29"/>
                  </a:cubicBezTo>
                  <a:cubicBezTo>
                    <a:pt x="14" y="28"/>
                    <a:pt x="14" y="28"/>
                    <a:pt x="13" y="28"/>
                  </a:cubicBezTo>
                  <a:cubicBezTo>
                    <a:pt x="13" y="28"/>
                    <a:pt x="14" y="29"/>
                    <a:pt x="13" y="29"/>
                  </a:cubicBezTo>
                  <a:cubicBezTo>
                    <a:pt x="12" y="28"/>
                    <a:pt x="13" y="27"/>
                    <a:pt x="12" y="28"/>
                  </a:cubicBezTo>
                  <a:cubicBezTo>
                    <a:pt x="12" y="28"/>
                    <a:pt x="12" y="29"/>
                    <a:pt x="12" y="29"/>
                  </a:cubicBezTo>
                  <a:cubicBezTo>
                    <a:pt x="12" y="28"/>
                    <a:pt x="12" y="28"/>
                    <a:pt x="12" y="28"/>
                  </a:cubicBezTo>
                  <a:cubicBezTo>
                    <a:pt x="12" y="28"/>
                    <a:pt x="12" y="28"/>
                    <a:pt x="12" y="28"/>
                  </a:cubicBezTo>
                  <a:cubicBezTo>
                    <a:pt x="12" y="27"/>
                    <a:pt x="11" y="28"/>
                    <a:pt x="11" y="27"/>
                  </a:cubicBezTo>
                  <a:cubicBezTo>
                    <a:pt x="11" y="26"/>
                    <a:pt x="11" y="26"/>
                    <a:pt x="11" y="26"/>
                  </a:cubicBezTo>
                  <a:cubicBezTo>
                    <a:pt x="12" y="26"/>
                    <a:pt x="12" y="28"/>
                    <a:pt x="12" y="27"/>
                  </a:cubicBezTo>
                  <a:cubicBezTo>
                    <a:pt x="12" y="26"/>
                    <a:pt x="12" y="26"/>
                    <a:pt x="12" y="26"/>
                  </a:cubicBezTo>
                  <a:cubicBezTo>
                    <a:pt x="12" y="26"/>
                    <a:pt x="12" y="26"/>
                    <a:pt x="12" y="26"/>
                  </a:cubicBezTo>
                  <a:cubicBezTo>
                    <a:pt x="12" y="26"/>
                    <a:pt x="12" y="25"/>
                    <a:pt x="12" y="24"/>
                  </a:cubicBezTo>
                  <a:cubicBezTo>
                    <a:pt x="11" y="24"/>
                    <a:pt x="11" y="24"/>
                    <a:pt x="11" y="24"/>
                  </a:cubicBezTo>
                  <a:cubicBezTo>
                    <a:pt x="10" y="23"/>
                    <a:pt x="10" y="23"/>
                    <a:pt x="8" y="23"/>
                  </a:cubicBezTo>
                  <a:cubicBezTo>
                    <a:pt x="10" y="22"/>
                    <a:pt x="8" y="21"/>
                    <a:pt x="10" y="22"/>
                  </a:cubicBezTo>
                  <a:cubicBezTo>
                    <a:pt x="8" y="22"/>
                    <a:pt x="10" y="24"/>
                    <a:pt x="11" y="24"/>
                  </a:cubicBezTo>
                  <a:cubicBezTo>
                    <a:pt x="12" y="23"/>
                    <a:pt x="12" y="25"/>
                    <a:pt x="12" y="25"/>
                  </a:cubicBezTo>
                  <a:cubicBezTo>
                    <a:pt x="12" y="24"/>
                    <a:pt x="12" y="23"/>
                    <a:pt x="13" y="23"/>
                  </a:cubicBezTo>
                  <a:cubicBezTo>
                    <a:pt x="12" y="22"/>
                    <a:pt x="12" y="22"/>
                    <a:pt x="12" y="22"/>
                  </a:cubicBezTo>
                  <a:cubicBezTo>
                    <a:pt x="12" y="22"/>
                    <a:pt x="12" y="23"/>
                    <a:pt x="12" y="23"/>
                  </a:cubicBezTo>
                  <a:cubicBezTo>
                    <a:pt x="12" y="22"/>
                    <a:pt x="11" y="21"/>
                    <a:pt x="10" y="21"/>
                  </a:cubicBezTo>
                  <a:cubicBezTo>
                    <a:pt x="10" y="20"/>
                    <a:pt x="11" y="20"/>
                    <a:pt x="11" y="21"/>
                  </a:cubicBezTo>
                  <a:cubicBezTo>
                    <a:pt x="10" y="20"/>
                    <a:pt x="8" y="19"/>
                    <a:pt x="8" y="18"/>
                  </a:cubicBezTo>
                  <a:cubicBezTo>
                    <a:pt x="7" y="19"/>
                    <a:pt x="7" y="17"/>
                    <a:pt x="6" y="18"/>
                  </a:cubicBezTo>
                  <a:cubicBezTo>
                    <a:pt x="7" y="19"/>
                    <a:pt x="6" y="19"/>
                    <a:pt x="6" y="19"/>
                  </a:cubicBezTo>
                  <a:cubicBezTo>
                    <a:pt x="6" y="19"/>
                    <a:pt x="6" y="19"/>
                    <a:pt x="6" y="19"/>
                  </a:cubicBezTo>
                  <a:cubicBezTo>
                    <a:pt x="6" y="19"/>
                    <a:pt x="7" y="18"/>
                    <a:pt x="6" y="18"/>
                  </a:cubicBezTo>
                  <a:cubicBezTo>
                    <a:pt x="6" y="19"/>
                    <a:pt x="7" y="17"/>
                    <a:pt x="7" y="17"/>
                  </a:cubicBezTo>
                  <a:cubicBezTo>
                    <a:pt x="7" y="15"/>
                    <a:pt x="8" y="17"/>
                    <a:pt x="7" y="15"/>
                  </a:cubicBezTo>
                  <a:cubicBezTo>
                    <a:pt x="7" y="14"/>
                    <a:pt x="6" y="14"/>
                    <a:pt x="6" y="13"/>
                  </a:cubicBezTo>
                  <a:cubicBezTo>
                    <a:pt x="6" y="12"/>
                    <a:pt x="5" y="11"/>
                    <a:pt x="4" y="10"/>
                  </a:cubicBezTo>
                  <a:cubicBezTo>
                    <a:pt x="4" y="9"/>
                    <a:pt x="5" y="9"/>
                    <a:pt x="5" y="9"/>
                  </a:cubicBezTo>
                  <a:cubicBezTo>
                    <a:pt x="4" y="8"/>
                    <a:pt x="4" y="10"/>
                    <a:pt x="4" y="9"/>
                  </a:cubicBezTo>
                  <a:cubicBezTo>
                    <a:pt x="4" y="9"/>
                    <a:pt x="4" y="9"/>
                    <a:pt x="4" y="9"/>
                  </a:cubicBezTo>
                  <a:cubicBezTo>
                    <a:pt x="4" y="8"/>
                    <a:pt x="4" y="5"/>
                    <a:pt x="2" y="7"/>
                  </a:cubicBezTo>
                  <a:cubicBezTo>
                    <a:pt x="3" y="7"/>
                    <a:pt x="3" y="7"/>
                    <a:pt x="3" y="7"/>
                  </a:cubicBezTo>
                  <a:cubicBezTo>
                    <a:pt x="3" y="5"/>
                    <a:pt x="3" y="5"/>
                    <a:pt x="3" y="5"/>
                  </a:cubicBezTo>
                  <a:cubicBezTo>
                    <a:pt x="3" y="5"/>
                    <a:pt x="3" y="5"/>
                    <a:pt x="4" y="5"/>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3"/>
                    <a:pt x="2" y="3"/>
                    <a:pt x="2" y="2"/>
                  </a:cubicBezTo>
                  <a:cubicBezTo>
                    <a:pt x="2" y="2"/>
                    <a:pt x="2" y="2"/>
                    <a:pt x="3" y="3"/>
                  </a:cubicBezTo>
                  <a:cubicBezTo>
                    <a:pt x="3" y="2"/>
                    <a:pt x="3" y="2"/>
                    <a:pt x="3" y="2"/>
                  </a:cubicBezTo>
                  <a:cubicBezTo>
                    <a:pt x="3" y="2"/>
                    <a:pt x="3" y="3"/>
                    <a:pt x="4" y="3"/>
                  </a:cubicBezTo>
                  <a:cubicBezTo>
                    <a:pt x="3" y="3"/>
                    <a:pt x="4" y="4"/>
                    <a:pt x="3" y="4"/>
                  </a:cubicBezTo>
                  <a:cubicBezTo>
                    <a:pt x="4" y="3"/>
                    <a:pt x="4" y="4"/>
                    <a:pt x="5" y="5"/>
                  </a:cubicBezTo>
                  <a:cubicBezTo>
                    <a:pt x="4" y="5"/>
                    <a:pt x="6" y="5"/>
                    <a:pt x="6" y="7"/>
                  </a:cubicBezTo>
                  <a:cubicBezTo>
                    <a:pt x="6" y="7"/>
                    <a:pt x="5" y="7"/>
                    <a:pt x="4" y="5"/>
                  </a:cubicBezTo>
                  <a:cubicBezTo>
                    <a:pt x="4" y="7"/>
                    <a:pt x="5" y="7"/>
                    <a:pt x="5" y="8"/>
                  </a:cubicBezTo>
                  <a:cubicBezTo>
                    <a:pt x="5" y="8"/>
                    <a:pt x="6" y="8"/>
                    <a:pt x="6" y="8"/>
                  </a:cubicBezTo>
                  <a:cubicBezTo>
                    <a:pt x="6" y="8"/>
                    <a:pt x="6" y="8"/>
                    <a:pt x="6" y="8"/>
                  </a:cubicBezTo>
                  <a:cubicBezTo>
                    <a:pt x="6" y="9"/>
                    <a:pt x="7" y="9"/>
                    <a:pt x="7" y="10"/>
                  </a:cubicBezTo>
                  <a:cubicBezTo>
                    <a:pt x="8" y="11"/>
                    <a:pt x="10" y="12"/>
                    <a:pt x="10" y="13"/>
                  </a:cubicBezTo>
                  <a:cubicBezTo>
                    <a:pt x="10" y="13"/>
                    <a:pt x="10" y="13"/>
                    <a:pt x="10" y="13"/>
                  </a:cubicBezTo>
                  <a:cubicBezTo>
                    <a:pt x="11" y="13"/>
                    <a:pt x="11" y="15"/>
                    <a:pt x="12" y="17"/>
                  </a:cubicBezTo>
                  <a:cubicBezTo>
                    <a:pt x="12" y="18"/>
                    <a:pt x="14" y="19"/>
                    <a:pt x="13" y="20"/>
                  </a:cubicBezTo>
                  <a:cubicBezTo>
                    <a:pt x="15" y="22"/>
                    <a:pt x="17" y="24"/>
                    <a:pt x="19" y="27"/>
                  </a:cubicBezTo>
                  <a:cubicBezTo>
                    <a:pt x="17" y="27"/>
                    <a:pt x="17" y="27"/>
                    <a:pt x="17" y="27"/>
                  </a:cubicBezTo>
                  <a:cubicBezTo>
                    <a:pt x="19" y="27"/>
                    <a:pt x="17" y="28"/>
                    <a:pt x="17" y="28"/>
                  </a:cubicBezTo>
                  <a:cubicBezTo>
                    <a:pt x="19" y="27"/>
                    <a:pt x="19" y="28"/>
                    <a:pt x="19" y="28"/>
                  </a:cubicBezTo>
                  <a:cubicBezTo>
                    <a:pt x="19" y="30"/>
                    <a:pt x="21" y="31"/>
                    <a:pt x="22" y="32"/>
                  </a:cubicBezTo>
                  <a:cubicBezTo>
                    <a:pt x="21" y="32"/>
                    <a:pt x="21" y="32"/>
                    <a:pt x="21" y="32"/>
                  </a:cubicBezTo>
                  <a:cubicBezTo>
                    <a:pt x="23" y="32"/>
                    <a:pt x="23" y="34"/>
                    <a:pt x="23" y="36"/>
                  </a:cubicBezTo>
                  <a:cubicBezTo>
                    <a:pt x="23" y="36"/>
                    <a:pt x="23" y="36"/>
                    <a:pt x="23" y="37"/>
                  </a:cubicBezTo>
                  <a:cubicBezTo>
                    <a:pt x="24" y="37"/>
                    <a:pt x="25" y="38"/>
                    <a:pt x="26" y="38"/>
                  </a:cubicBezTo>
                  <a:cubicBezTo>
                    <a:pt x="26" y="39"/>
                    <a:pt x="27" y="39"/>
                    <a:pt x="27" y="40"/>
                  </a:cubicBezTo>
                  <a:cubicBezTo>
                    <a:pt x="30" y="44"/>
                    <a:pt x="31" y="46"/>
                    <a:pt x="32" y="49"/>
                  </a:cubicBezTo>
                  <a:cubicBezTo>
                    <a:pt x="32" y="49"/>
                    <a:pt x="32" y="49"/>
                    <a:pt x="32" y="49"/>
                  </a:cubicBezTo>
                  <a:cubicBezTo>
                    <a:pt x="34" y="52"/>
                    <a:pt x="37" y="56"/>
                    <a:pt x="39" y="58"/>
                  </a:cubicBezTo>
                  <a:cubicBezTo>
                    <a:pt x="38" y="58"/>
                    <a:pt x="38" y="58"/>
                    <a:pt x="38" y="58"/>
                  </a:cubicBezTo>
                  <a:cubicBezTo>
                    <a:pt x="38" y="59"/>
                    <a:pt x="39" y="60"/>
                    <a:pt x="39" y="59"/>
                  </a:cubicBezTo>
                  <a:cubicBezTo>
                    <a:pt x="39" y="60"/>
                    <a:pt x="40" y="61"/>
                    <a:pt x="39" y="62"/>
                  </a:cubicBezTo>
                  <a:cubicBezTo>
                    <a:pt x="40" y="63"/>
                    <a:pt x="40" y="63"/>
                    <a:pt x="41" y="63"/>
                  </a:cubicBezTo>
                  <a:cubicBezTo>
                    <a:pt x="42" y="65"/>
                    <a:pt x="42" y="65"/>
                    <a:pt x="43" y="66"/>
                  </a:cubicBezTo>
                  <a:cubicBezTo>
                    <a:pt x="43" y="66"/>
                    <a:pt x="43" y="66"/>
                    <a:pt x="43" y="66"/>
                  </a:cubicBezTo>
                  <a:cubicBezTo>
                    <a:pt x="43" y="65"/>
                    <a:pt x="42" y="66"/>
                    <a:pt x="42" y="66"/>
                  </a:cubicBezTo>
                  <a:cubicBezTo>
                    <a:pt x="43" y="66"/>
                    <a:pt x="43" y="68"/>
                    <a:pt x="44" y="67"/>
                  </a:cubicBezTo>
                  <a:cubicBezTo>
                    <a:pt x="44" y="70"/>
                    <a:pt x="47" y="72"/>
                    <a:pt x="47" y="73"/>
                  </a:cubicBezTo>
                  <a:cubicBezTo>
                    <a:pt x="47" y="72"/>
                    <a:pt x="47" y="73"/>
                    <a:pt x="48" y="73"/>
                  </a:cubicBezTo>
                  <a:cubicBezTo>
                    <a:pt x="48" y="74"/>
                    <a:pt x="49" y="76"/>
                    <a:pt x="50" y="77"/>
                  </a:cubicBezTo>
                  <a:cubicBezTo>
                    <a:pt x="49" y="77"/>
                    <a:pt x="49" y="77"/>
                    <a:pt x="49" y="77"/>
                  </a:cubicBezTo>
                  <a:cubicBezTo>
                    <a:pt x="50" y="79"/>
                    <a:pt x="50" y="77"/>
                    <a:pt x="50" y="77"/>
                  </a:cubicBezTo>
                  <a:cubicBezTo>
                    <a:pt x="52" y="79"/>
                    <a:pt x="52" y="82"/>
                    <a:pt x="54" y="84"/>
                  </a:cubicBezTo>
                  <a:cubicBezTo>
                    <a:pt x="56" y="88"/>
                    <a:pt x="58" y="92"/>
                    <a:pt x="60" y="94"/>
                  </a:cubicBezTo>
                  <a:cubicBezTo>
                    <a:pt x="59" y="94"/>
                    <a:pt x="59" y="94"/>
                    <a:pt x="59" y="94"/>
                  </a:cubicBezTo>
                  <a:cubicBezTo>
                    <a:pt x="61" y="96"/>
                    <a:pt x="60" y="99"/>
                    <a:pt x="63" y="99"/>
                  </a:cubicBezTo>
                  <a:cubicBezTo>
                    <a:pt x="63" y="99"/>
                    <a:pt x="63" y="99"/>
                    <a:pt x="63" y="99"/>
                  </a:cubicBezTo>
                  <a:cubicBezTo>
                    <a:pt x="64" y="100"/>
                    <a:pt x="64" y="102"/>
                    <a:pt x="65" y="103"/>
                  </a:cubicBezTo>
                  <a:cubicBezTo>
                    <a:pt x="65" y="103"/>
                    <a:pt x="65" y="103"/>
                    <a:pt x="65" y="103"/>
                  </a:cubicBezTo>
                  <a:cubicBezTo>
                    <a:pt x="66" y="105"/>
                    <a:pt x="66" y="106"/>
                    <a:pt x="66" y="107"/>
                  </a:cubicBezTo>
                  <a:cubicBezTo>
                    <a:pt x="66" y="107"/>
                    <a:pt x="66" y="107"/>
                    <a:pt x="66" y="107"/>
                  </a:cubicBezTo>
                  <a:cubicBezTo>
                    <a:pt x="66" y="107"/>
                    <a:pt x="67" y="107"/>
                    <a:pt x="67" y="108"/>
                  </a:cubicBezTo>
                  <a:cubicBezTo>
                    <a:pt x="67" y="109"/>
                    <a:pt x="67" y="108"/>
                    <a:pt x="67" y="108"/>
                  </a:cubicBezTo>
                  <a:cubicBezTo>
                    <a:pt x="69" y="111"/>
                    <a:pt x="71" y="115"/>
                    <a:pt x="73" y="118"/>
                  </a:cubicBezTo>
                  <a:cubicBezTo>
                    <a:pt x="74" y="119"/>
                    <a:pt x="73" y="119"/>
                    <a:pt x="74" y="119"/>
                  </a:cubicBezTo>
                  <a:cubicBezTo>
                    <a:pt x="73" y="120"/>
                    <a:pt x="74" y="119"/>
                    <a:pt x="74" y="119"/>
                  </a:cubicBezTo>
                  <a:cubicBezTo>
                    <a:pt x="75" y="120"/>
                    <a:pt x="73" y="121"/>
                    <a:pt x="74" y="121"/>
                  </a:cubicBezTo>
                  <a:cubicBezTo>
                    <a:pt x="75" y="121"/>
                    <a:pt x="75" y="121"/>
                    <a:pt x="75" y="121"/>
                  </a:cubicBezTo>
                  <a:cubicBezTo>
                    <a:pt x="76" y="124"/>
                    <a:pt x="75" y="125"/>
                    <a:pt x="76" y="125"/>
                  </a:cubicBezTo>
                  <a:cubicBezTo>
                    <a:pt x="76" y="125"/>
                    <a:pt x="76" y="125"/>
                    <a:pt x="76" y="125"/>
                  </a:cubicBezTo>
                  <a:cubicBezTo>
                    <a:pt x="78" y="126"/>
                    <a:pt x="78" y="127"/>
                    <a:pt x="79" y="128"/>
                  </a:cubicBezTo>
                  <a:cubicBezTo>
                    <a:pt x="84" y="135"/>
                    <a:pt x="88" y="142"/>
                    <a:pt x="93" y="149"/>
                  </a:cubicBezTo>
                  <a:cubicBezTo>
                    <a:pt x="96" y="155"/>
                    <a:pt x="101" y="162"/>
                    <a:pt x="105" y="170"/>
                  </a:cubicBezTo>
                  <a:cubicBezTo>
                    <a:pt x="105" y="172"/>
                    <a:pt x="105" y="172"/>
                    <a:pt x="106" y="173"/>
                  </a:cubicBezTo>
                  <a:cubicBezTo>
                    <a:pt x="106" y="173"/>
                    <a:pt x="106" y="173"/>
                    <a:pt x="106" y="173"/>
                  </a:cubicBezTo>
                  <a:cubicBezTo>
                    <a:pt x="106" y="173"/>
                    <a:pt x="106" y="174"/>
                    <a:pt x="108" y="174"/>
                  </a:cubicBezTo>
                  <a:cubicBezTo>
                    <a:pt x="109" y="177"/>
                    <a:pt x="111" y="180"/>
                    <a:pt x="112" y="182"/>
                  </a:cubicBezTo>
                  <a:cubicBezTo>
                    <a:pt x="112" y="181"/>
                    <a:pt x="111" y="181"/>
                    <a:pt x="112" y="182"/>
                  </a:cubicBezTo>
                  <a:cubicBezTo>
                    <a:pt x="112" y="182"/>
                    <a:pt x="112" y="182"/>
                    <a:pt x="112" y="182"/>
                  </a:cubicBezTo>
                  <a:cubicBezTo>
                    <a:pt x="112" y="182"/>
                    <a:pt x="112" y="182"/>
                    <a:pt x="112" y="182"/>
                  </a:cubicBezTo>
                  <a:cubicBezTo>
                    <a:pt x="113" y="183"/>
                    <a:pt x="113" y="183"/>
                    <a:pt x="113" y="182"/>
                  </a:cubicBezTo>
                  <a:cubicBezTo>
                    <a:pt x="118" y="189"/>
                    <a:pt x="120" y="196"/>
                    <a:pt x="124" y="203"/>
                  </a:cubicBezTo>
                  <a:cubicBezTo>
                    <a:pt x="124" y="205"/>
                    <a:pt x="126" y="206"/>
                    <a:pt x="127" y="208"/>
                  </a:cubicBezTo>
                  <a:cubicBezTo>
                    <a:pt x="129" y="213"/>
                    <a:pt x="131" y="219"/>
                    <a:pt x="135" y="223"/>
                  </a:cubicBezTo>
                  <a:cubicBezTo>
                    <a:pt x="135" y="223"/>
                    <a:pt x="133" y="224"/>
                    <a:pt x="131" y="222"/>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7" name="Google Shape;427;p199"/>
            <p:cNvSpPr/>
            <p:nvPr/>
          </p:nvSpPr>
          <p:spPr>
            <a:xfrm>
              <a:off x="3279" y="916"/>
              <a:ext cx="319" cy="529"/>
            </a:xfrm>
            <a:custGeom>
              <a:avLst/>
              <a:gdLst/>
              <a:ahLst/>
              <a:cxnLst/>
              <a:rect l="l" t="t" r="r" b="b"/>
              <a:pathLst>
                <a:path w="135" h="224" extrusionOk="0">
                  <a:moveTo>
                    <a:pt x="131" y="222"/>
                  </a:moveTo>
                  <a:cubicBezTo>
                    <a:pt x="128" y="220"/>
                    <a:pt x="127" y="215"/>
                    <a:pt x="124" y="213"/>
                  </a:cubicBezTo>
                  <a:cubicBezTo>
                    <a:pt x="125" y="212"/>
                    <a:pt x="125" y="212"/>
                    <a:pt x="125" y="212"/>
                  </a:cubicBezTo>
                  <a:cubicBezTo>
                    <a:pt x="123" y="211"/>
                    <a:pt x="121" y="204"/>
                    <a:pt x="119" y="200"/>
                  </a:cubicBezTo>
                  <a:cubicBezTo>
                    <a:pt x="119" y="200"/>
                    <a:pt x="119" y="200"/>
                    <a:pt x="119" y="200"/>
                  </a:cubicBezTo>
                  <a:cubicBezTo>
                    <a:pt x="119" y="200"/>
                    <a:pt x="118" y="199"/>
                    <a:pt x="118" y="198"/>
                  </a:cubicBezTo>
                  <a:cubicBezTo>
                    <a:pt x="118" y="198"/>
                    <a:pt x="118" y="199"/>
                    <a:pt x="118" y="198"/>
                  </a:cubicBezTo>
                  <a:cubicBezTo>
                    <a:pt x="118" y="198"/>
                    <a:pt x="118" y="197"/>
                    <a:pt x="117" y="197"/>
                  </a:cubicBezTo>
                  <a:cubicBezTo>
                    <a:pt x="118" y="197"/>
                    <a:pt x="118" y="197"/>
                    <a:pt x="118" y="197"/>
                  </a:cubicBezTo>
                  <a:cubicBezTo>
                    <a:pt x="117" y="197"/>
                    <a:pt x="117" y="197"/>
                    <a:pt x="117" y="197"/>
                  </a:cubicBezTo>
                  <a:cubicBezTo>
                    <a:pt x="115" y="196"/>
                    <a:pt x="115" y="194"/>
                    <a:pt x="114" y="193"/>
                  </a:cubicBezTo>
                  <a:cubicBezTo>
                    <a:pt x="114" y="193"/>
                    <a:pt x="114" y="193"/>
                    <a:pt x="114" y="193"/>
                  </a:cubicBezTo>
                  <a:cubicBezTo>
                    <a:pt x="112" y="191"/>
                    <a:pt x="110" y="187"/>
                    <a:pt x="108" y="185"/>
                  </a:cubicBezTo>
                  <a:cubicBezTo>
                    <a:pt x="108" y="185"/>
                    <a:pt x="109" y="185"/>
                    <a:pt x="109" y="184"/>
                  </a:cubicBezTo>
                  <a:cubicBezTo>
                    <a:pt x="108" y="184"/>
                    <a:pt x="108" y="184"/>
                    <a:pt x="107" y="184"/>
                  </a:cubicBezTo>
                  <a:cubicBezTo>
                    <a:pt x="107" y="182"/>
                    <a:pt x="106" y="182"/>
                    <a:pt x="105" y="181"/>
                  </a:cubicBezTo>
                  <a:cubicBezTo>
                    <a:pt x="106" y="181"/>
                    <a:pt x="106" y="181"/>
                    <a:pt x="106" y="181"/>
                  </a:cubicBezTo>
                  <a:cubicBezTo>
                    <a:pt x="105" y="181"/>
                    <a:pt x="105" y="180"/>
                    <a:pt x="104" y="180"/>
                  </a:cubicBezTo>
                  <a:cubicBezTo>
                    <a:pt x="105" y="179"/>
                    <a:pt x="105" y="179"/>
                    <a:pt x="105" y="179"/>
                  </a:cubicBezTo>
                  <a:cubicBezTo>
                    <a:pt x="104" y="179"/>
                    <a:pt x="104" y="178"/>
                    <a:pt x="104" y="177"/>
                  </a:cubicBezTo>
                  <a:cubicBezTo>
                    <a:pt x="104" y="178"/>
                    <a:pt x="104" y="178"/>
                    <a:pt x="104" y="178"/>
                  </a:cubicBezTo>
                  <a:cubicBezTo>
                    <a:pt x="104" y="177"/>
                    <a:pt x="104" y="177"/>
                    <a:pt x="104" y="177"/>
                  </a:cubicBezTo>
                  <a:cubicBezTo>
                    <a:pt x="104" y="177"/>
                    <a:pt x="104" y="177"/>
                    <a:pt x="104" y="177"/>
                  </a:cubicBezTo>
                  <a:cubicBezTo>
                    <a:pt x="102" y="176"/>
                    <a:pt x="102" y="175"/>
                    <a:pt x="102" y="176"/>
                  </a:cubicBezTo>
                  <a:cubicBezTo>
                    <a:pt x="102" y="175"/>
                    <a:pt x="102" y="177"/>
                    <a:pt x="104" y="176"/>
                  </a:cubicBezTo>
                  <a:cubicBezTo>
                    <a:pt x="100" y="171"/>
                    <a:pt x="98" y="168"/>
                    <a:pt x="97" y="165"/>
                  </a:cubicBezTo>
                  <a:cubicBezTo>
                    <a:pt x="97" y="164"/>
                    <a:pt x="97" y="164"/>
                    <a:pt x="97" y="164"/>
                  </a:cubicBezTo>
                  <a:cubicBezTo>
                    <a:pt x="97" y="163"/>
                    <a:pt x="96" y="162"/>
                    <a:pt x="95" y="162"/>
                  </a:cubicBezTo>
                  <a:cubicBezTo>
                    <a:pt x="96" y="162"/>
                    <a:pt x="96" y="162"/>
                    <a:pt x="96" y="162"/>
                  </a:cubicBezTo>
                  <a:cubicBezTo>
                    <a:pt x="95" y="161"/>
                    <a:pt x="93" y="161"/>
                    <a:pt x="93" y="160"/>
                  </a:cubicBezTo>
                  <a:cubicBezTo>
                    <a:pt x="95" y="161"/>
                    <a:pt x="95" y="161"/>
                    <a:pt x="95" y="160"/>
                  </a:cubicBezTo>
                  <a:cubicBezTo>
                    <a:pt x="93" y="160"/>
                    <a:pt x="93" y="159"/>
                    <a:pt x="92" y="158"/>
                  </a:cubicBezTo>
                  <a:cubicBezTo>
                    <a:pt x="92" y="158"/>
                    <a:pt x="93" y="159"/>
                    <a:pt x="93" y="158"/>
                  </a:cubicBezTo>
                  <a:cubicBezTo>
                    <a:pt x="92" y="158"/>
                    <a:pt x="92" y="157"/>
                    <a:pt x="91" y="157"/>
                  </a:cubicBezTo>
                  <a:cubicBezTo>
                    <a:pt x="92" y="157"/>
                    <a:pt x="92" y="157"/>
                    <a:pt x="92" y="157"/>
                  </a:cubicBezTo>
                  <a:cubicBezTo>
                    <a:pt x="92" y="155"/>
                    <a:pt x="91" y="157"/>
                    <a:pt x="91" y="155"/>
                  </a:cubicBezTo>
                  <a:cubicBezTo>
                    <a:pt x="91" y="157"/>
                    <a:pt x="91" y="155"/>
                    <a:pt x="91" y="155"/>
                  </a:cubicBezTo>
                  <a:cubicBezTo>
                    <a:pt x="91" y="155"/>
                    <a:pt x="90" y="153"/>
                    <a:pt x="89" y="152"/>
                  </a:cubicBezTo>
                  <a:cubicBezTo>
                    <a:pt x="89" y="152"/>
                    <a:pt x="89" y="152"/>
                    <a:pt x="89" y="152"/>
                  </a:cubicBezTo>
                  <a:cubicBezTo>
                    <a:pt x="89" y="151"/>
                    <a:pt x="88" y="150"/>
                    <a:pt x="87" y="150"/>
                  </a:cubicBezTo>
                  <a:cubicBezTo>
                    <a:pt x="87" y="150"/>
                    <a:pt x="88" y="150"/>
                    <a:pt x="88" y="149"/>
                  </a:cubicBezTo>
                  <a:cubicBezTo>
                    <a:pt x="87" y="149"/>
                    <a:pt x="86" y="146"/>
                    <a:pt x="86" y="148"/>
                  </a:cubicBezTo>
                  <a:cubicBezTo>
                    <a:pt x="84" y="146"/>
                    <a:pt x="84" y="145"/>
                    <a:pt x="84" y="144"/>
                  </a:cubicBezTo>
                  <a:cubicBezTo>
                    <a:pt x="84" y="145"/>
                    <a:pt x="84" y="144"/>
                    <a:pt x="84" y="144"/>
                  </a:cubicBezTo>
                  <a:cubicBezTo>
                    <a:pt x="86" y="144"/>
                    <a:pt x="86" y="144"/>
                    <a:pt x="86" y="144"/>
                  </a:cubicBezTo>
                  <a:cubicBezTo>
                    <a:pt x="86" y="144"/>
                    <a:pt x="86" y="144"/>
                    <a:pt x="86" y="144"/>
                  </a:cubicBezTo>
                  <a:cubicBezTo>
                    <a:pt x="86" y="144"/>
                    <a:pt x="84" y="143"/>
                    <a:pt x="84" y="143"/>
                  </a:cubicBezTo>
                  <a:cubicBezTo>
                    <a:pt x="84" y="142"/>
                    <a:pt x="83" y="142"/>
                    <a:pt x="82" y="141"/>
                  </a:cubicBezTo>
                  <a:cubicBezTo>
                    <a:pt x="83" y="142"/>
                    <a:pt x="83" y="140"/>
                    <a:pt x="83" y="141"/>
                  </a:cubicBezTo>
                  <a:cubicBezTo>
                    <a:pt x="81" y="140"/>
                    <a:pt x="81" y="140"/>
                    <a:pt x="81" y="140"/>
                  </a:cubicBezTo>
                  <a:cubicBezTo>
                    <a:pt x="80" y="140"/>
                    <a:pt x="81" y="140"/>
                    <a:pt x="81" y="139"/>
                  </a:cubicBezTo>
                  <a:cubicBezTo>
                    <a:pt x="80" y="139"/>
                    <a:pt x="80" y="139"/>
                    <a:pt x="80" y="139"/>
                  </a:cubicBezTo>
                  <a:cubicBezTo>
                    <a:pt x="80" y="139"/>
                    <a:pt x="79" y="138"/>
                    <a:pt x="79" y="137"/>
                  </a:cubicBezTo>
                  <a:cubicBezTo>
                    <a:pt x="80" y="137"/>
                    <a:pt x="80" y="137"/>
                    <a:pt x="80" y="137"/>
                  </a:cubicBezTo>
                  <a:cubicBezTo>
                    <a:pt x="80" y="136"/>
                    <a:pt x="79" y="136"/>
                    <a:pt x="79" y="136"/>
                  </a:cubicBezTo>
                  <a:cubicBezTo>
                    <a:pt x="79" y="136"/>
                    <a:pt x="79" y="136"/>
                    <a:pt x="79" y="136"/>
                  </a:cubicBezTo>
                  <a:cubicBezTo>
                    <a:pt x="79" y="135"/>
                    <a:pt x="78" y="134"/>
                    <a:pt x="78" y="135"/>
                  </a:cubicBezTo>
                  <a:cubicBezTo>
                    <a:pt x="78" y="135"/>
                    <a:pt x="78" y="135"/>
                    <a:pt x="78" y="135"/>
                  </a:cubicBezTo>
                  <a:cubicBezTo>
                    <a:pt x="78" y="135"/>
                    <a:pt x="78" y="135"/>
                    <a:pt x="78" y="134"/>
                  </a:cubicBezTo>
                  <a:cubicBezTo>
                    <a:pt x="78" y="134"/>
                    <a:pt x="78" y="134"/>
                    <a:pt x="78" y="134"/>
                  </a:cubicBezTo>
                  <a:cubicBezTo>
                    <a:pt x="76" y="133"/>
                    <a:pt x="75" y="132"/>
                    <a:pt x="74" y="131"/>
                  </a:cubicBezTo>
                  <a:cubicBezTo>
                    <a:pt x="74" y="132"/>
                    <a:pt x="75" y="131"/>
                    <a:pt x="75" y="132"/>
                  </a:cubicBezTo>
                  <a:cubicBezTo>
                    <a:pt x="75" y="130"/>
                    <a:pt x="73" y="130"/>
                    <a:pt x="73" y="128"/>
                  </a:cubicBezTo>
                  <a:cubicBezTo>
                    <a:pt x="73" y="128"/>
                    <a:pt x="73" y="128"/>
                    <a:pt x="73" y="128"/>
                  </a:cubicBezTo>
                  <a:cubicBezTo>
                    <a:pt x="72" y="128"/>
                    <a:pt x="73" y="127"/>
                    <a:pt x="72" y="127"/>
                  </a:cubicBezTo>
                  <a:cubicBezTo>
                    <a:pt x="73" y="127"/>
                    <a:pt x="72" y="126"/>
                    <a:pt x="72" y="126"/>
                  </a:cubicBezTo>
                  <a:cubicBezTo>
                    <a:pt x="71" y="126"/>
                    <a:pt x="72" y="126"/>
                    <a:pt x="72" y="126"/>
                  </a:cubicBezTo>
                  <a:cubicBezTo>
                    <a:pt x="71" y="126"/>
                    <a:pt x="70" y="124"/>
                    <a:pt x="70" y="123"/>
                  </a:cubicBezTo>
                  <a:cubicBezTo>
                    <a:pt x="70" y="123"/>
                    <a:pt x="69" y="123"/>
                    <a:pt x="69" y="122"/>
                  </a:cubicBezTo>
                  <a:cubicBezTo>
                    <a:pt x="69" y="122"/>
                    <a:pt x="69" y="122"/>
                    <a:pt x="69" y="122"/>
                  </a:cubicBezTo>
                  <a:cubicBezTo>
                    <a:pt x="69" y="121"/>
                    <a:pt x="69" y="121"/>
                    <a:pt x="69" y="121"/>
                  </a:cubicBezTo>
                  <a:cubicBezTo>
                    <a:pt x="67" y="119"/>
                    <a:pt x="71" y="123"/>
                    <a:pt x="70" y="122"/>
                  </a:cubicBezTo>
                  <a:cubicBezTo>
                    <a:pt x="70" y="122"/>
                    <a:pt x="67" y="122"/>
                    <a:pt x="69" y="121"/>
                  </a:cubicBezTo>
                  <a:cubicBezTo>
                    <a:pt x="67" y="119"/>
                    <a:pt x="67" y="119"/>
                    <a:pt x="67" y="119"/>
                  </a:cubicBezTo>
                  <a:cubicBezTo>
                    <a:pt x="67" y="119"/>
                    <a:pt x="69" y="119"/>
                    <a:pt x="69" y="118"/>
                  </a:cubicBezTo>
                  <a:cubicBezTo>
                    <a:pt x="67" y="117"/>
                    <a:pt x="67" y="118"/>
                    <a:pt x="67" y="117"/>
                  </a:cubicBezTo>
                  <a:cubicBezTo>
                    <a:pt x="66" y="117"/>
                    <a:pt x="66" y="117"/>
                    <a:pt x="66" y="117"/>
                  </a:cubicBezTo>
                  <a:cubicBezTo>
                    <a:pt x="66" y="117"/>
                    <a:pt x="66" y="117"/>
                    <a:pt x="65" y="117"/>
                  </a:cubicBezTo>
                  <a:cubicBezTo>
                    <a:pt x="66" y="117"/>
                    <a:pt x="64" y="117"/>
                    <a:pt x="65" y="116"/>
                  </a:cubicBezTo>
                  <a:cubicBezTo>
                    <a:pt x="66" y="116"/>
                    <a:pt x="66" y="116"/>
                    <a:pt x="66" y="116"/>
                  </a:cubicBezTo>
                  <a:cubicBezTo>
                    <a:pt x="65" y="116"/>
                    <a:pt x="65" y="116"/>
                    <a:pt x="65" y="116"/>
                  </a:cubicBezTo>
                  <a:cubicBezTo>
                    <a:pt x="65" y="115"/>
                    <a:pt x="65" y="115"/>
                    <a:pt x="65" y="115"/>
                  </a:cubicBezTo>
                  <a:cubicBezTo>
                    <a:pt x="64" y="116"/>
                    <a:pt x="64" y="114"/>
                    <a:pt x="64" y="114"/>
                  </a:cubicBezTo>
                  <a:cubicBezTo>
                    <a:pt x="64" y="113"/>
                    <a:pt x="63" y="112"/>
                    <a:pt x="63" y="111"/>
                  </a:cubicBezTo>
                  <a:cubicBezTo>
                    <a:pt x="63" y="111"/>
                    <a:pt x="62" y="111"/>
                    <a:pt x="62" y="110"/>
                  </a:cubicBezTo>
                  <a:cubicBezTo>
                    <a:pt x="62" y="110"/>
                    <a:pt x="62" y="110"/>
                    <a:pt x="62" y="110"/>
                  </a:cubicBezTo>
                  <a:cubicBezTo>
                    <a:pt x="62" y="109"/>
                    <a:pt x="62" y="109"/>
                    <a:pt x="62" y="109"/>
                  </a:cubicBezTo>
                  <a:cubicBezTo>
                    <a:pt x="62" y="109"/>
                    <a:pt x="62" y="108"/>
                    <a:pt x="62" y="107"/>
                  </a:cubicBezTo>
                  <a:cubicBezTo>
                    <a:pt x="61" y="107"/>
                    <a:pt x="61" y="107"/>
                    <a:pt x="60" y="107"/>
                  </a:cubicBezTo>
                  <a:cubicBezTo>
                    <a:pt x="61" y="106"/>
                    <a:pt x="58" y="106"/>
                    <a:pt x="58" y="105"/>
                  </a:cubicBezTo>
                  <a:cubicBezTo>
                    <a:pt x="60" y="105"/>
                    <a:pt x="60" y="105"/>
                    <a:pt x="60" y="105"/>
                  </a:cubicBezTo>
                  <a:cubicBezTo>
                    <a:pt x="61" y="104"/>
                    <a:pt x="58" y="104"/>
                    <a:pt x="58" y="103"/>
                  </a:cubicBezTo>
                  <a:cubicBezTo>
                    <a:pt x="57" y="103"/>
                    <a:pt x="57" y="103"/>
                    <a:pt x="57" y="103"/>
                  </a:cubicBezTo>
                  <a:cubicBezTo>
                    <a:pt x="57" y="103"/>
                    <a:pt x="57" y="103"/>
                    <a:pt x="57" y="103"/>
                  </a:cubicBezTo>
                  <a:cubicBezTo>
                    <a:pt x="57" y="103"/>
                    <a:pt x="57" y="101"/>
                    <a:pt x="56" y="101"/>
                  </a:cubicBezTo>
                  <a:cubicBezTo>
                    <a:pt x="56" y="99"/>
                    <a:pt x="54" y="98"/>
                    <a:pt x="55" y="97"/>
                  </a:cubicBezTo>
                  <a:cubicBezTo>
                    <a:pt x="54" y="97"/>
                    <a:pt x="54" y="96"/>
                    <a:pt x="54" y="96"/>
                  </a:cubicBezTo>
                  <a:cubicBezTo>
                    <a:pt x="54" y="97"/>
                    <a:pt x="54" y="97"/>
                    <a:pt x="54" y="97"/>
                  </a:cubicBezTo>
                  <a:cubicBezTo>
                    <a:pt x="54" y="97"/>
                    <a:pt x="54" y="97"/>
                    <a:pt x="54" y="97"/>
                  </a:cubicBezTo>
                  <a:cubicBezTo>
                    <a:pt x="54" y="96"/>
                    <a:pt x="54" y="96"/>
                    <a:pt x="54" y="96"/>
                  </a:cubicBezTo>
                  <a:cubicBezTo>
                    <a:pt x="54" y="95"/>
                    <a:pt x="53" y="96"/>
                    <a:pt x="52" y="94"/>
                  </a:cubicBezTo>
                  <a:cubicBezTo>
                    <a:pt x="52" y="94"/>
                    <a:pt x="52" y="94"/>
                    <a:pt x="52" y="94"/>
                  </a:cubicBezTo>
                  <a:cubicBezTo>
                    <a:pt x="51" y="92"/>
                    <a:pt x="51" y="92"/>
                    <a:pt x="51" y="92"/>
                  </a:cubicBezTo>
                  <a:cubicBezTo>
                    <a:pt x="51" y="91"/>
                    <a:pt x="52" y="91"/>
                    <a:pt x="52" y="91"/>
                  </a:cubicBezTo>
                  <a:cubicBezTo>
                    <a:pt x="51" y="90"/>
                    <a:pt x="51" y="90"/>
                    <a:pt x="51" y="90"/>
                  </a:cubicBezTo>
                  <a:cubicBezTo>
                    <a:pt x="51" y="90"/>
                    <a:pt x="51" y="90"/>
                    <a:pt x="51" y="90"/>
                  </a:cubicBezTo>
                  <a:cubicBezTo>
                    <a:pt x="51" y="90"/>
                    <a:pt x="51" y="90"/>
                    <a:pt x="50" y="90"/>
                  </a:cubicBezTo>
                  <a:cubicBezTo>
                    <a:pt x="51" y="90"/>
                    <a:pt x="51" y="90"/>
                    <a:pt x="51" y="90"/>
                  </a:cubicBezTo>
                  <a:cubicBezTo>
                    <a:pt x="50" y="89"/>
                    <a:pt x="50" y="89"/>
                    <a:pt x="50" y="89"/>
                  </a:cubicBezTo>
                  <a:cubicBezTo>
                    <a:pt x="50" y="90"/>
                    <a:pt x="50" y="90"/>
                    <a:pt x="50" y="90"/>
                  </a:cubicBezTo>
                  <a:cubicBezTo>
                    <a:pt x="50" y="90"/>
                    <a:pt x="50" y="90"/>
                    <a:pt x="49" y="89"/>
                  </a:cubicBezTo>
                  <a:cubicBezTo>
                    <a:pt x="50" y="89"/>
                    <a:pt x="49" y="88"/>
                    <a:pt x="49" y="88"/>
                  </a:cubicBezTo>
                  <a:cubicBezTo>
                    <a:pt x="48" y="88"/>
                    <a:pt x="48" y="88"/>
                    <a:pt x="48" y="88"/>
                  </a:cubicBezTo>
                  <a:cubicBezTo>
                    <a:pt x="48" y="87"/>
                    <a:pt x="48" y="87"/>
                    <a:pt x="48" y="87"/>
                  </a:cubicBezTo>
                  <a:cubicBezTo>
                    <a:pt x="49" y="87"/>
                    <a:pt x="48" y="88"/>
                    <a:pt x="49" y="88"/>
                  </a:cubicBezTo>
                  <a:cubicBezTo>
                    <a:pt x="49" y="87"/>
                    <a:pt x="49" y="87"/>
                    <a:pt x="48" y="87"/>
                  </a:cubicBezTo>
                  <a:cubicBezTo>
                    <a:pt x="48" y="86"/>
                    <a:pt x="48" y="87"/>
                    <a:pt x="47" y="86"/>
                  </a:cubicBezTo>
                  <a:cubicBezTo>
                    <a:pt x="48" y="87"/>
                    <a:pt x="48" y="86"/>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5" y="82"/>
                    <a:pt x="45" y="82"/>
                    <a:pt x="45" y="82"/>
                  </a:cubicBezTo>
                  <a:cubicBezTo>
                    <a:pt x="45" y="82"/>
                    <a:pt x="45" y="82"/>
                    <a:pt x="45" y="82"/>
                  </a:cubicBezTo>
                  <a:cubicBezTo>
                    <a:pt x="44" y="81"/>
                    <a:pt x="44" y="81"/>
                    <a:pt x="44" y="81"/>
                  </a:cubicBezTo>
                  <a:cubicBezTo>
                    <a:pt x="44" y="80"/>
                    <a:pt x="46" y="80"/>
                    <a:pt x="45" y="79"/>
                  </a:cubicBezTo>
                  <a:cubicBezTo>
                    <a:pt x="44" y="79"/>
                    <a:pt x="44" y="79"/>
                    <a:pt x="44" y="79"/>
                  </a:cubicBezTo>
                  <a:cubicBezTo>
                    <a:pt x="44" y="78"/>
                    <a:pt x="41" y="77"/>
                    <a:pt x="41" y="76"/>
                  </a:cubicBezTo>
                  <a:cubicBezTo>
                    <a:pt x="41" y="76"/>
                    <a:pt x="41" y="76"/>
                    <a:pt x="41" y="76"/>
                  </a:cubicBezTo>
                  <a:cubicBezTo>
                    <a:pt x="40" y="74"/>
                    <a:pt x="38" y="72"/>
                    <a:pt x="38" y="70"/>
                  </a:cubicBezTo>
                  <a:cubicBezTo>
                    <a:pt x="39" y="71"/>
                    <a:pt x="39" y="70"/>
                    <a:pt x="39" y="70"/>
                  </a:cubicBezTo>
                  <a:cubicBezTo>
                    <a:pt x="38" y="70"/>
                    <a:pt x="39" y="70"/>
                    <a:pt x="38" y="70"/>
                  </a:cubicBezTo>
                  <a:cubicBezTo>
                    <a:pt x="38" y="70"/>
                    <a:pt x="37" y="70"/>
                    <a:pt x="38" y="70"/>
                  </a:cubicBezTo>
                  <a:cubicBezTo>
                    <a:pt x="37" y="70"/>
                    <a:pt x="37" y="69"/>
                    <a:pt x="37" y="68"/>
                  </a:cubicBezTo>
                  <a:cubicBezTo>
                    <a:pt x="37" y="69"/>
                    <a:pt x="37" y="68"/>
                    <a:pt x="36" y="68"/>
                  </a:cubicBezTo>
                  <a:cubicBezTo>
                    <a:pt x="37" y="68"/>
                    <a:pt x="37" y="67"/>
                    <a:pt x="36" y="67"/>
                  </a:cubicBezTo>
                  <a:cubicBezTo>
                    <a:pt x="36" y="67"/>
                    <a:pt x="36" y="67"/>
                    <a:pt x="36" y="67"/>
                  </a:cubicBezTo>
                  <a:cubicBezTo>
                    <a:pt x="36" y="65"/>
                    <a:pt x="36" y="65"/>
                    <a:pt x="36" y="65"/>
                  </a:cubicBezTo>
                  <a:cubicBezTo>
                    <a:pt x="35" y="65"/>
                    <a:pt x="35" y="65"/>
                    <a:pt x="35" y="65"/>
                  </a:cubicBezTo>
                  <a:cubicBezTo>
                    <a:pt x="35" y="64"/>
                    <a:pt x="35" y="64"/>
                    <a:pt x="35" y="64"/>
                  </a:cubicBezTo>
                  <a:cubicBezTo>
                    <a:pt x="34" y="63"/>
                    <a:pt x="34" y="63"/>
                    <a:pt x="34" y="63"/>
                  </a:cubicBezTo>
                  <a:cubicBezTo>
                    <a:pt x="34" y="63"/>
                    <a:pt x="34" y="63"/>
                    <a:pt x="34" y="63"/>
                  </a:cubicBezTo>
                  <a:cubicBezTo>
                    <a:pt x="34" y="62"/>
                    <a:pt x="32" y="62"/>
                    <a:pt x="32" y="63"/>
                  </a:cubicBezTo>
                  <a:cubicBezTo>
                    <a:pt x="32" y="61"/>
                    <a:pt x="32" y="61"/>
                    <a:pt x="32" y="60"/>
                  </a:cubicBezTo>
                  <a:cubicBezTo>
                    <a:pt x="31" y="59"/>
                    <a:pt x="29" y="56"/>
                    <a:pt x="28" y="54"/>
                  </a:cubicBezTo>
                  <a:cubicBezTo>
                    <a:pt x="28" y="54"/>
                    <a:pt x="28" y="54"/>
                    <a:pt x="28" y="54"/>
                  </a:cubicBezTo>
                  <a:cubicBezTo>
                    <a:pt x="28" y="53"/>
                    <a:pt x="27" y="54"/>
                    <a:pt x="27" y="53"/>
                  </a:cubicBezTo>
                  <a:cubicBezTo>
                    <a:pt x="28" y="53"/>
                    <a:pt x="28" y="53"/>
                    <a:pt x="28" y="53"/>
                  </a:cubicBezTo>
                  <a:cubicBezTo>
                    <a:pt x="28" y="52"/>
                    <a:pt x="27" y="52"/>
                    <a:pt x="27" y="52"/>
                  </a:cubicBezTo>
                  <a:cubicBezTo>
                    <a:pt x="26" y="52"/>
                    <a:pt x="27" y="52"/>
                    <a:pt x="27" y="52"/>
                  </a:cubicBezTo>
                  <a:cubicBezTo>
                    <a:pt x="26" y="52"/>
                    <a:pt x="26" y="51"/>
                    <a:pt x="26" y="51"/>
                  </a:cubicBezTo>
                  <a:cubicBezTo>
                    <a:pt x="26" y="51"/>
                    <a:pt x="26" y="51"/>
                    <a:pt x="27" y="51"/>
                  </a:cubicBezTo>
                  <a:cubicBezTo>
                    <a:pt x="26" y="50"/>
                    <a:pt x="26" y="50"/>
                    <a:pt x="26" y="50"/>
                  </a:cubicBezTo>
                  <a:cubicBezTo>
                    <a:pt x="26" y="50"/>
                    <a:pt x="28" y="51"/>
                    <a:pt x="29" y="50"/>
                  </a:cubicBezTo>
                  <a:cubicBezTo>
                    <a:pt x="28" y="50"/>
                    <a:pt x="28" y="50"/>
                    <a:pt x="28" y="50"/>
                  </a:cubicBezTo>
                  <a:cubicBezTo>
                    <a:pt x="29" y="50"/>
                    <a:pt x="30" y="50"/>
                    <a:pt x="29" y="50"/>
                  </a:cubicBezTo>
                  <a:cubicBezTo>
                    <a:pt x="27" y="50"/>
                    <a:pt x="27" y="50"/>
                    <a:pt x="27" y="50"/>
                  </a:cubicBezTo>
                  <a:cubicBezTo>
                    <a:pt x="27" y="49"/>
                    <a:pt x="26" y="50"/>
                    <a:pt x="25" y="49"/>
                  </a:cubicBezTo>
                  <a:cubicBezTo>
                    <a:pt x="26" y="50"/>
                    <a:pt x="26" y="50"/>
                    <a:pt x="26" y="50"/>
                  </a:cubicBezTo>
                  <a:cubicBezTo>
                    <a:pt x="26" y="49"/>
                    <a:pt x="25" y="49"/>
                    <a:pt x="25" y="47"/>
                  </a:cubicBezTo>
                  <a:cubicBezTo>
                    <a:pt x="25" y="49"/>
                    <a:pt x="24" y="49"/>
                    <a:pt x="24" y="49"/>
                  </a:cubicBezTo>
                  <a:cubicBezTo>
                    <a:pt x="24" y="47"/>
                    <a:pt x="25" y="49"/>
                    <a:pt x="24" y="47"/>
                  </a:cubicBezTo>
                  <a:cubicBezTo>
                    <a:pt x="24" y="47"/>
                    <a:pt x="23" y="46"/>
                    <a:pt x="23" y="47"/>
                  </a:cubicBezTo>
                  <a:cubicBezTo>
                    <a:pt x="22" y="47"/>
                    <a:pt x="23" y="46"/>
                    <a:pt x="22" y="46"/>
                  </a:cubicBezTo>
                  <a:cubicBezTo>
                    <a:pt x="23" y="45"/>
                    <a:pt x="24" y="46"/>
                    <a:pt x="24" y="45"/>
                  </a:cubicBezTo>
                  <a:cubicBezTo>
                    <a:pt x="23" y="45"/>
                    <a:pt x="22" y="44"/>
                    <a:pt x="22" y="45"/>
                  </a:cubicBezTo>
                  <a:cubicBezTo>
                    <a:pt x="22" y="45"/>
                    <a:pt x="22" y="44"/>
                    <a:pt x="23" y="45"/>
                  </a:cubicBezTo>
                  <a:cubicBezTo>
                    <a:pt x="23" y="44"/>
                    <a:pt x="21" y="44"/>
                    <a:pt x="22" y="43"/>
                  </a:cubicBezTo>
                  <a:cubicBezTo>
                    <a:pt x="21" y="43"/>
                    <a:pt x="21" y="43"/>
                    <a:pt x="21" y="43"/>
                  </a:cubicBezTo>
                  <a:cubicBezTo>
                    <a:pt x="21" y="43"/>
                    <a:pt x="21" y="43"/>
                    <a:pt x="21" y="43"/>
                  </a:cubicBezTo>
                  <a:cubicBezTo>
                    <a:pt x="21" y="43"/>
                    <a:pt x="20" y="42"/>
                    <a:pt x="21" y="42"/>
                  </a:cubicBezTo>
                  <a:cubicBezTo>
                    <a:pt x="20" y="41"/>
                    <a:pt x="20" y="41"/>
                    <a:pt x="20" y="41"/>
                  </a:cubicBezTo>
                  <a:cubicBezTo>
                    <a:pt x="20" y="42"/>
                    <a:pt x="21" y="42"/>
                    <a:pt x="20" y="43"/>
                  </a:cubicBezTo>
                  <a:cubicBezTo>
                    <a:pt x="20" y="42"/>
                    <a:pt x="19" y="42"/>
                    <a:pt x="19" y="42"/>
                  </a:cubicBezTo>
                  <a:cubicBezTo>
                    <a:pt x="19" y="41"/>
                    <a:pt x="19" y="41"/>
                    <a:pt x="19" y="41"/>
                  </a:cubicBezTo>
                  <a:cubicBezTo>
                    <a:pt x="19" y="41"/>
                    <a:pt x="19" y="41"/>
                    <a:pt x="18" y="41"/>
                  </a:cubicBezTo>
                  <a:cubicBezTo>
                    <a:pt x="19" y="41"/>
                    <a:pt x="19" y="41"/>
                    <a:pt x="19" y="40"/>
                  </a:cubicBezTo>
                  <a:cubicBezTo>
                    <a:pt x="18" y="40"/>
                    <a:pt x="18" y="40"/>
                    <a:pt x="18" y="40"/>
                  </a:cubicBezTo>
                  <a:cubicBezTo>
                    <a:pt x="17" y="40"/>
                    <a:pt x="19" y="40"/>
                    <a:pt x="18" y="39"/>
                  </a:cubicBezTo>
                  <a:cubicBezTo>
                    <a:pt x="19" y="39"/>
                    <a:pt x="19" y="39"/>
                    <a:pt x="19" y="39"/>
                  </a:cubicBezTo>
                  <a:cubicBezTo>
                    <a:pt x="19" y="39"/>
                    <a:pt x="19" y="39"/>
                    <a:pt x="19" y="37"/>
                  </a:cubicBezTo>
                  <a:cubicBezTo>
                    <a:pt x="18" y="37"/>
                    <a:pt x="17" y="37"/>
                    <a:pt x="17" y="39"/>
                  </a:cubicBezTo>
                  <a:cubicBezTo>
                    <a:pt x="17" y="37"/>
                    <a:pt x="17" y="37"/>
                    <a:pt x="17" y="37"/>
                  </a:cubicBezTo>
                  <a:cubicBezTo>
                    <a:pt x="18" y="37"/>
                    <a:pt x="18" y="37"/>
                    <a:pt x="18" y="37"/>
                  </a:cubicBezTo>
                  <a:cubicBezTo>
                    <a:pt x="18" y="36"/>
                    <a:pt x="18" y="36"/>
                    <a:pt x="18" y="36"/>
                  </a:cubicBezTo>
                  <a:cubicBezTo>
                    <a:pt x="17" y="36"/>
                    <a:pt x="17" y="36"/>
                    <a:pt x="17" y="36"/>
                  </a:cubicBezTo>
                  <a:cubicBezTo>
                    <a:pt x="17" y="36"/>
                    <a:pt x="17" y="36"/>
                    <a:pt x="17" y="36"/>
                  </a:cubicBezTo>
                  <a:cubicBezTo>
                    <a:pt x="17" y="35"/>
                    <a:pt x="17" y="36"/>
                    <a:pt x="17" y="36"/>
                  </a:cubicBezTo>
                  <a:cubicBezTo>
                    <a:pt x="17" y="35"/>
                    <a:pt x="17" y="34"/>
                    <a:pt x="17" y="34"/>
                  </a:cubicBezTo>
                  <a:cubicBezTo>
                    <a:pt x="17" y="34"/>
                    <a:pt x="17" y="34"/>
                    <a:pt x="17" y="34"/>
                  </a:cubicBezTo>
                  <a:cubicBezTo>
                    <a:pt x="17" y="33"/>
                    <a:pt x="17" y="33"/>
                    <a:pt x="17" y="33"/>
                  </a:cubicBezTo>
                  <a:cubicBezTo>
                    <a:pt x="18" y="34"/>
                    <a:pt x="17" y="33"/>
                    <a:pt x="18" y="33"/>
                  </a:cubicBezTo>
                  <a:cubicBezTo>
                    <a:pt x="18" y="32"/>
                    <a:pt x="17" y="32"/>
                    <a:pt x="17" y="32"/>
                  </a:cubicBezTo>
                  <a:cubicBezTo>
                    <a:pt x="17" y="33"/>
                    <a:pt x="15" y="32"/>
                    <a:pt x="14" y="33"/>
                  </a:cubicBezTo>
                  <a:cubicBezTo>
                    <a:pt x="13" y="32"/>
                    <a:pt x="17" y="31"/>
                    <a:pt x="14" y="30"/>
                  </a:cubicBezTo>
                  <a:cubicBezTo>
                    <a:pt x="14" y="30"/>
                    <a:pt x="13" y="30"/>
                    <a:pt x="13" y="31"/>
                  </a:cubicBezTo>
                  <a:cubicBezTo>
                    <a:pt x="13" y="30"/>
                    <a:pt x="12" y="31"/>
                    <a:pt x="12" y="30"/>
                  </a:cubicBezTo>
                  <a:cubicBezTo>
                    <a:pt x="13" y="30"/>
                    <a:pt x="13" y="29"/>
                    <a:pt x="14" y="29"/>
                  </a:cubicBezTo>
                  <a:cubicBezTo>
                    <a:pt x="13" y="29"/>
                    <a:pt x="14" y="30"/>
                    <a:pt x="14" y="30"/>
                  </a:cubicBezTo>
                  <a:cubicBezTo>
                    <a:pt x="14" y="29"/>
                    <a:pt x="15" y="29"/>
                    <a:pt x="14" y="29"/>
                  </a:cubicBezTo>
                  <a:cubicBezTo>
                    <a:pt x="14" y="28"/>
                    <a:pt x="14" y="28"/>
                    <a:pt x="13" y="28"/>
                  </a:cubicBezTo>
                  <a:cubicBezTo>
                    <a:pt x="13" y="28"/>
                    <a:pt x="14" y="29"/>
                    <a:pt x="13" y="29"/>
                  </a:cubicBezTo>
                  <a:cubicBezTo>
                    <a:pt x="12" y="28"/>
                    <a:pt x="13" y="27"/>
                    <a:pt x="12" y="27"/>
                  </a:cubicBezTo>
                  <a:cubicBezTo>
                    <a:pt x="12" y="28"/>
                    <a:pt x="12" y="28"/>
                    <a:pt x="11" y="29"/>
                  </a:cubicBezTo>
                  <a:cubicBezTo>
                    <a:pt x="11" y="28"/>
                    <a:pt x="11" y="28"/>
                    <a:pt x="11" y="28"/>
                  </a:cubicBezTo>
                  <a:cubicBezTo>
                    <a:pt x="11" y="28"/>
                    <a:pt x="11" y="28"/>
                    <a:pt x="11" y="28"/>
                  </a:cubicBezTo>
                  <a:cubicBezTo>
                    <a:pt x="11" y="27"/>
                    <a:pt x="10" y="28"/>
                    <a:pt x="10" y="27"/>
                  </a:cubicBezTo>
                  <a:cubicBezTo>
                    <a:pt x="10" y="26"/>
                    <a:pt x="10" y="26"/>
                    <a:pt x="10" y="26"/>
                  </a:cubicBezTo>
                  <a:cubicBezTo>
                    <a:pt x="11" y="26"/>
                    <a:pt x="11" y="28"/>
                    <a:pt x="12" y="27"/>
                  </a:cubicBezTo>
                  <a:cubicBezTo>
                    <a:pt x="11" y="26"/>
                    <a:pt x="11" y="26"/>
                    <a:pt x="11" y="26"/>
                  </a:cubicBezTo>
                  <a:cubicBezTo>
                    <a:pt x="11" y="26"/>
                    <a:pt x="11" y="26"/>
                    <a:pt x="11" y="26"/>
                  </a:cubicBezTo>
                  <a:cubicBezTo>
                    <a:pt x="11" y="26"/>
                    <a:pt x="12" y="25"/>
                    <a:pt x="11" y="24"/>
                  </a:cubicBezTo>
                  <a:cubicBezTo>
                    <a:pt x="10" y="24"/>
                    <a:pt x="10" y="24"/>
                    <a:pt x="10" y="24"/>
                  </a:cubicBezTo>
                  <a:cubicBezTo>
                    <a:pt x="10" y="23"/>
                    <a:pt x="10" y="23"/>
                    <a:pt x="9" y="23"/>
                  </a:cubicBezTo>
                  <a:cubicBezTo>
                    <a:pt x="10" y="23"/>
                    <a:pt x="9" y="22"/>
                    <a:pt x="10" y="23"/>
                  </a:cubicBezTo>
                  <a:cubicBezTo>
                    <a:pt x="10" y="24"/>
                    <a:pt x="10" y="24"/>
                    <a:pt x="10" y="24"/>
                  </a:cubicBezTo>
                  <a:cubicBezTo>
                    <a:pt x="11" y="23"/>
                    <a:pt x="11" y="25"/>
                    <a:pt x="12" y="24"/>
                  </a:cubicBezTo>
                  <a:cubicBezTo>
                    <a:pt x="11" y="24"/>
                    <a:pt x="12" y="23"/>
                    <a:pt x="13" y="23"/>
                  </a:cubicBezTo>
                  <a:cubicBezTo>
                    <a:pt x="12" y="23"/>
                    <a:pt x="12" y="23"/>
                    <a:pt x="12" y="23"/>
                  </a:cubicBezTo>
                  <a:cubicBezTo>
                    <a:pt x="11" y="23"/>
                    <a:pt x="12" y="23"/>
                    <a:pt x="11" y="23"/>
                  </a:cubicBezTo>
                  <a:cubicBezTo>
                    <a:pt x="11" y="23"/>
                    <a:pt x="10" y="22"/>
                    <a:pt x="10" y="22"/>
                  </a:cubicBezTo>
                  <a:cubicBezTo>
                    <a:pt x="10" y="20"/>
                    <a:pt x="10" y="20"/>
                    <a:pt x="10" y="22"/>
                  </a:cubicBezTo>
                  <a:cubicBezTo>
                    <a:pt x="10" y="19"/>
                    <a:pt x="9" y="18"/>
                    <a:pt x="9" y="17"/>
                  </a:cubicBezTo>
                  <a:cubicBezTo>
                    <a:pt x="8" y="18"/>
                    <a:pt x="8" y="16"/>
                    <a:pt x="8" y="17"/>
                  </a:cubicBezTo>
                  <a:cubicBezTo>
                    <a:pt x="7" y="18"/>
                    <a:pt x="7" y="18"/>
                    <a:pt x="7" y="18"/>
                  </a:cubicBezTo>
                  <a:cubicBezTo>
                    <a:pt x="7" y="18"/>
                    <a:pt x="7" y="18"/>
                    <a:pt x="7" y="18"/>
                  </a:cubicBezTo>
                  <a:cubicBezTo>
                    <a:pt x="7" y="18"/>
                    <a:pt x="8" y="17"/>
                    <a:pt x="7" y="16"/>
                  </a:cubicBezTo>
                  <a:cubicBezTo>
                    <a:pt x="7" y="17"/>
                    <a:pt x="8" y="16"/>
                    <a:pt x="8" y="16"/>
                  </a:cubicBezTo>
                  <a:cubicBezTo>
                    <a:pt x="8" y="16"/>
                    <a:pt x="9" y="16"/>
                    <a:pt x="9" y="16"/>
                  </a:cubicBezTo>
                  <a:cubicBezTo>
                    <a:pt x="8" y="15"/>
                    <a:pt x="7" y="15"/>
                    <a:pt x="5" y="14"/>
                  </a:cubicBezTo>
                  <a:cubicBezTo>
                    <a:pt x="5" y="12"/>
                    <a:pt x="4" y="10"/>
                    <a:pt x="4" y="9"/>
                  </a:cubicBezTo>
                  <a:cubicBezTo>
                    <a:pt x="4" y="9"/>
                    <a:pt x="4" y="9"/>
                    <a:pt x="4" y="9"/>
                  </a:cubicBezTo>
                  <a:cubicBezTo>
                    <a:pt x="4" y="8"/>
                    <a:pt x="4" y="9"/>
                    <a:pt x="4" y="8"/>
                  </a:cubicBezTo>
                  <a:cubicBezTo>
                    <a:pt x="4" y="8"/>
                    <a:pt x="4" y="8"/>
                    <a:pt x="4" y="8"/>
                  </a:cubicBezTo>
                  <a:cubicBezTo>
                    <a:pt x="4" y="8"/>
                    <a:pt x="4" y="6"/>
                    <a:pt x="2" y="7"/>
                  </a:cubicBezTo>
                  <a:cubicBezTo>
                    <a:pt x="3" y="7"/>
                    <a:pt x="3" y="7"/>
                    <a:pt x="3" y="7"/>
                  </a:cubicBezTo>
                  <a:cubicBezTo>
                    <a:pt x="3" y="6"/>
                    <a:pt x="3" y="6"/>
                    <a:pt x="3" y="6"/>
                  </a:cubicBezTo>
                  <a:cubicBezTo>
                    <a:pt x="3" y="6"/>
                    <a:pt x="3" y="6"/>
                    <a:pt x="4" y="6"/>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2"/>
                    <a:pt x="2" y="2"/>
                    <a:pt x="2" y="2"/>
                  </a:cubicBezTo>
                  <a:cubicBezTo>
                    <a:pt x="2" y="2"/>
                    <a:pt x="2" y="2"/>
                    <a:pt x="3" y="2"/>
                  </a:cubicBezTo>
                  <a:cubicBezTo>
                    <a:pt x="3" y="2"/>
                    <a:pt x="3" y="2"/>
                    <a:pt x="3" y="2"/>
                  </a:cubicBezTo>
                  <a:cubicBezTo>
                    <a:pt x="3" y="2"/>
                    <a:pt x="3" y="2"/>
                    <a:pt x="4" y="3"/>
                  </a:cubicBezTo>
                  <a:cubicBezTo>
                    <a:pt x="3" y="3"/>
                    <a:pt x="4" y="4"/>
                    <a:pt x="3" y="4"/>
                  </a:cubicBezTo>
                  <a:cubicBezTo>
                    <a:pt x="4" y="3"/>
                    <a:pt x="4" y="4"/>
                    <a:pt x="4" y="5"/>
                  </a:cubicBezTo>
                  <a:cubicBezTo>
                    <a:pt x="4" y="6"/>
                    <a:pt x="5" y="6"/>
                    <a:pt x="5" y="7"/>
                  </a:cubicBezTo>
                  <a:cubicBezTo>
                    <a:pt x="5" y="7"/>
                    <a:pt x="4" y="7"/>
                    <a:pt x="4" y="6"/>
                  </a:cubicBezTo>
                  <a:cubicBezTo>
                    <a:pt x="4" y="7"/>
                    <a:pt x="4" y="7"/>
                    <a:pt x="4" y="8"/>
                  </a:cubicBezTo>
                  <a:cubicBezTo>
                    <a:pt x="4" y="8"/>
                    <a:pt x="5" y="8"/>
                    <a:pt x="7" y="8"/>
                  </a:cubicBezTo>
                  <a:cubicBezTo>
                    <a:pt x="5" y="8"/>
                    <a:pt x="5" y="8"/>
                    <a:pt x="5" y="8"/>
                  </a:cubicBezTo>
                  <a:cubicBezTo>
                    <a:pt x="7" y="9"/>
                    <a:pt x="8" y="9"/>
                    <a:pt x="8" y="9"/>
                  </a:cubicBezTo>
                  <a:cubicBezTo>
                    <a:pt x="9" y="10"/>
                    <a:pt x="10" y="13"/>
                    <a:pt x="10" y="14"/>
                  </a:cubicBezTo>
                  <a:cubicBezTo>
                    <a:pt x="10" y="14"/>
                    <a:pt x="10" y="14"/>
                    <a:pt x="10" y="14"/>
                  </a:cubicBezTo>
                  <a:cubicBezTo>
                    <a:pt x="10" y="14"/>
                    <a:pt x="10" y="16"/>
                    <a:pt x="11" y="16"/>
                  </a:cubicBezTo>
                  <a:cubicBezTo>
                    <a:pt x="12" y="17"/>
                    <a:pt x="14" y="19"/>
                    <a:pt x="13" y="20"/>
                  </a:cubicBezTo>
                  <a:cubicBezTo>
                    <a:pt x="15" y="23"/>
                    <a:pt x="17" y="24"/>
                    <a:pt x="18" y="27"/>
                  </a:cubicBezTo>
                  <a:cubicBezTo>
                    <a:pt x="17" y="27"/>
                    <a:pt x="17" y="27"/>
                    <a:pt x="17" y="27"/>
                  </a:cubicBezTo>
                  <a:cubicBezTo>
                    <a:pt x="18" y="27"/>
                    <a:pt x="17" y="27"/>
                    <a:pt x="18" y="28"/>
                  </a:cubicBezTo>
                  <a:cubicBezTo>
                    <a:pt x="18" y="27"/>
                    <a:pt x="19" y="28"/>
                    <a:pt x="19" y="28"/>
                  </a:cubicBezTo>
                  <a:cubicBezTo>
                    <a:pt x="19" y="30"/>
                    <a:pt x="21" y="31"/>
                    <a:pt x="22" y="32"/>
                  </a:cubicBezTo>
                  <a:cubicBezTo>
                    <a:pt x="21" y="32"/>
                    <a:pt x="21" y="32"/>
                    <a:pt x="21" y="32"/>
                  </a:cubicBezTo>
                  <a:cubicBezTo>
                    <a:pt x="23" y="33"/>
                    <a:pt x="23" y="34"/>
                    <a:pt x="23" y="36"/>
                  </a:cubicBezTo>
                  <a:cubicBezTo>
                    <a:pt x="23" y="36"/>
                    <a:pt x="23" y="36"/>
                    <a:pt x="23" y="36"/>
                  </a:cubicBezTo>
                  <a:cubicBezTo>
                    <a:pt x="25" y="36"/>
                    <a:pt x="25" y="36"/>
                    <a:pt x="26" y="37"/>
                  </a:cubicBezTo>
                  <a:cubicBezTo>
                    <a:pt x="26" y="39"/>
                    <a:pt x="27" y="40"/>
                    <a:pt x="27" y="41"/>
                  </a:cubicBezTo>
                  <a:cubicBezTo>
                    <a:pt x="30" y="43"/>
                    <a:pt x="31" y="46"/>
                    <a:pt x="32" y="50"/>
                  </a:cubicBezTo>
                  <a:cubicBezTo>
                    <a:pt x="32" y="50"/>
                    <a:pt x="32" y="50"/>
                    <a:pt x="32" y="50"/>
                  </a:cubicBezTo>
                  <a:cubicBezTo>
                    <a:pt x="35" y="51"/>
                    <a:pt x="37" y="56"/>
                    <a:pt x="38" y="58"/>
                  </a:cubicBezTo>
                  <a:cubicBezTo>
                    <a:pt x="37" y="58"/>
                    <a:pt x="37" y="58"/>
                    <a:pt x="37" y="58"/>
                  </a:cubicBezTo>
                  <a:cubicBezTo>
                    <a:pt x="37" y="59"/>
                    <a:pt x="38" y="60"/>
                    <a:pt x="38" y="59"/>
                  </a:cubicBezTo>
                  <a:cubicBezTo>
                    <a:pt x="39" y="60"/>
                    <a:pt x="40" y="61"/>
                    <a:pt x="39" y="62"/>
                  </a:cubicBezTo>
                  <a:cubicBezTo>
                    <a:pt x="40" y="63"/>
                    <a:pt x="40" y="62"/>
                    <a:pt x="41" y="63"/>
                  </a:cubicBezTo>
                  <a:cubicBezTo>
                    <a:pt x="43" y="64"/>
                    <a:pt x="43" y="64"/>
                    <a:pt x="44" y="67"/>
                  </a:cubicBezTo>
                  <a:cubicBezTo>
                    <a:pt x="44" y="65"/>
                    <a:pt x="44" y="65"/>
                    <a:pt x="44" y="65"/>
                  </a:cubicBezTo>
                  <a:cubicBezTo>
                    <a:pt x="43" y="67"/>
                    <a:pt x="43" y="67"/>
                    <a:pt x="43" y="67"/>
                  </a:cubicBezTo>
                  <a:cubicBezTo>
                    <a:pt x="44" y="67"/>
                    <a:pt x="44" y="69"/>
                    <a:pt x="44" y="68"/>
                  </a:cubicBezTo>
                  <a:cubicBezTo>
                    <a:pt x="44" y="70"/>
                    <a:pt x="47" y="70"/>
                    <a:pt x="47" y="73"/>
                  </a:cubicBezTo>
                  <a:cubicBezTo>
                    <a:pt x="47" y="72"/>
                    <a:pt x="47" y="73"/>
                    <a:pt x="48" y="73"/>
                  </a:cubicBezTo>
                  <a:cubicBezTo>
                    <a:pt x="48" y="74"/>
                    <a:pt x="49" y="76"/>
                    <a:pt x="50" y="77"/>
                  </a:cubicBezTo>
                  <a:cubicBezTo>
                    <a:pt x="49" y="77"/>
                    <a:pt x="49" y="77"/>
                    <a:pt x="49" y="77"/>
                  </a:cubicBezTo>
                  <a:cubicBezTo>
                    <a:pt x="50" y="78"/>
                    <a:pt x="50" y="77"/>
                    <a:pt x="50" y="77"/>
                  </a:cubicBezTo>
                  <a:cubicBezTo>
                    <a:pt x="52" y="79"/>
                    <a:pt x="52" y="82"/>
                    <a:pt x="54" y="84"/>
                  </a:cubicBezTo>
                  <a:cubicBezTo>
                    <a:pt x="56" y="88"/>
                    <a:pt x="57" y="91"/>
                    <a:pt x="61" y="95"/>
                  </a:cubicBezTo>
                  <a:cubicBezTo>
                    <a:pt x="60" y="95"/>
                    <a:pt x="60" y="95"/>
                    <a:pt x="60" y="95"/>
                  </a:cubicBezTo>
                  <a:cubicBezTo>
                    <a:pt x="62" y="96"/>
                    <a:pt x="61" y="98"/>
                    <a:pt x="63" y="98"/>
                  </a:cubicBezTo>
                  <a:cubicBezTo>
                    <a:pt x="63" y="98"/>
                    <a:pt x="64" y="99"/>
                    <a:pt x="63" y="99"/>
                  </a:cubicBezTo>
                  <a:cubicBezTo>
                    <a:pt x="64" y="100"/>
                    <a:pt x="64" y="103"/>
                    <a:pt x="65" y="103"/>
                  </a:cubicBezTo>
                  <a:cubicBezTo>
                    <a:pt x="64" y="103"/>
                    <a:pt x="64" y="103"/>
                    <a:pt x="64" y="103"/>
                  </a:cubicBezTo>
                  <a:cubicBezTo>
                    <a:pt x="65" y="104"/>
                    <a:pt x="66" y="105"/>
                    <a:pt x="66" y="107"/>
                  </a:cubicBezTo>
                  <a:cubicBezTo>
                    <a:pt x="66" y="107"/>
                    <a:pt x="66" y="106"/>
                    <a:pt x="66" y="107"/>
                  </a:cubicBezTo>
                  <a:cubicBezTo>
                    <a:pt x="66" y="107"/>
                    <a:pt x="67" y="107"/>
                    <a:pt x="67" y="108"/>
                  </a:cubicBezTo>
                  <a:cubicBezTo>
                    <a:pt x="67" y="109"/>
                    <a:pt x="67" y="108"/>
                    <a:pt x="67" y="108"/>
                  </a:cubicBezTo>
                  <a:cubicBezTo>
                    <a:pt x="70" y="111"/>
                    <a:pt x="71" y="114"/>
                    <a:pt x="73" y="117"/>
                  </a:cubicBezTo>
                  <a:cubicBezTo>
                    <a:pt x="74" y="119"/>
                    <a:pt x="72" y="118"/>
                    <a:pt x="74" y="119"/>
                  </a:cubicBezTo>
                  <a:cubicBezTo>
                    <a:pt x="73" y="119"/>
                    <a:pt x="74" y="119"/>
                    <a:pt x="74" y="119"/>
                  </a:cubicBezTo>
                  <a:cubicBezTo>
                    <a:pt x="75" y="121"/>
                    <a:pt x="73" y="122"/>
                    <a:pt x="74" y="122"/>
                  </a:cubicBezTo>
                  <a:cubicBezTo>
                    <a:pt x="75" y="122"/>
                    <a:pt x="75" y="122"/>
                    <a:pt x="75" y="122"/>
                  </a:cubicBezTo>
                  <a:cubicBezTo>
                    <a:pt x="76" y="123"/>
                    <a:pt x="75" y="123"/>
                    <a:pt x="76" y="124"/>
                  </a:cubicBezTo>
                  <a:cubicBezTo>
                    <a:pt x="76" y="124"/>
                    <a:pt x="76" y="124"/>
                    <a:pt x="76" y="124"/>
                  </a:cubicBezTo>
                  <a:cubicBezTo>
                    <a:pt x="78" y="125"/>
                    <a:pt x="78" y="127"/>
                    <a:pt x="80" y="128"/>
                  </a:cubicBezTo>
                  <a:cubicBezTo>
                    <a:pt x="84" y="135"/>
                    <a:pt x="89" y="142"/>
                    <a:pt x="92" y="149"/>
                  </a:cubicBezTo>
                  <a:cubicBezTo>
                    <a:pt x="97" y="155"/>
                    <a:pt x="101" y="162"/>
                    <a:pt x="105" y="169"/>
                  </a:cubicBezTo>
                  <a:cubicBezTo>
                    <a:pt x="105" y="171"/>
                    <a:pt x="105" y="171"/>
                    <a:pt x="106" y="172"/>
                  </a:cubicBezTo>
                  <a:cubicBezTo>
                    <a:pt x="106" y="172"/>
                    <a:pt x="106" y="172"/>
                    <a:pt x="106" y="173"/>
                  </a:cubicBezTo>
                  <a:cubicBezTo>
                    <a:pt x="107" y="172"/>
                    <a:pt x="107" y="175"/>
                    <a:pt x="108" y="175"/>
                  </a:cubicBezTo>
                  <a:cubicBezTo>
                    <a:pt x="109" y="177"/>
                    <a:pt x="111" y="179"/>
                    <a:pt x="112" y="181"/>
                  </a:cubicBezTo>
                  <a:cubicBezTo>
                    <a:pt x="112" y="181"/>
                    <a:pt x="111" y="181"/>
                    <a:pt x="112" y="182"/>
                  </a:cubicBezTo>
                  <a:cubicBezTo>
                    <a:pt x="112" y="182"/>
                    <a:pt x="112" y="182"/>
                    <a:pt x="112" y="182"/>
                  </a:cubicBezTo>
                  <a:cubicBezTo>
                    <a:pt x="112" y="182"/>
                    <a:pt x="112" y="182"/>
                    <a:pt x="112" y="182"/>
                  </a:cubicBezTo>
                  <a:cubicBezTo>
                    <a:pt x="113" y="182"/>
                    <a:pt x="113" y="184"/>
                    <a:pt x="113" y="182"/>
                  </a:cubicBezTo>
                  <a:cubicBezTo>
                    <a:pt x="118" y="189"/>
                    <a:pt x="119" y="196"/>
                    <a:pt x="124" y="203"/>
                  </a:cubicBezTo>
                  <a:cubicBezTo>
                    <a:pt x="124" y="204"/>
                    <a:pt x="126" y="206"/>
                    <a:pt x="127" y="208"/>
                  </a:cubicBezTo>
                  <a:cubicBezTo>
                    <a:pt x="130" y="213"/>
                    <a:pt x="131" y="217"/>
                    <a:pt x="135" y="223"/>
                  </a:cubicBezTo>
                  <a:cubicBezTo>
                    <a:pt x="135" y="223"/>
                    <a:pt x="133" y="224"/>
                    <a:pt x="131" y="222"/>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8" name="Google Shape;428;p199"/>
            <p:cNvSpPr/>
            <p:nvPr/>
          </p:nvSpPr>
          <p:spPr>
            <a:xfrm>
              <a:off x="3289" y="1625"/>
              <a:ext cx="305" cy="517"/>
            </a:xfrm>
            <a:custGeom>
              <a:avLst/>
              <a:gdLst/>
              <a:ahLst/>
              <a:cxnLst/>
              <a:rect l="l" t="t" r="r" b="b"/>
              <a:pathLst>
                <a:path w="129" h="219" extrusionOk="0">
                  <a:moveTo>
                    <a:pt x="126" y="217"/>
                  </a:moveTo>
                  <a:cubicBezTo>
                    <a:pt x="122" y="215"/>
                    <a:pt x="122" y="210"/>
                    <a:pt x="119" y="208"/>
                  </a:cubicBezTo>
                  <a:cubicBezTo>
                    <a:pt x="119" y="208"/>
                    <a:pt x="120" y="208"/>
                    <a:pt x="120" y="207"/>
                  </a:cubicBezTo>
                  <a:cubicBezTo>
                    <a:pt x="117" y="206"/>
                    <a:pt x="115" y="201"/>
                    <a:pt x="114" y="197"/>
                  </a:cubicBezTo>
                  <a:cubicBezTo>
                    <a:pt x="114" y="197"/>
                    <a:pt x="114" y="197"/>
                    <a:pt x="114" y="197"/>
                  </a:cubicBezTo>
                  <a:cubicBezTo>
                    <a:pt x="114" y="196"/>
                    <a:pt x="113" y="196"/>
                    <a:pt x="112" y="195"/>
                  </a:cubicBezTo>
                  <a:cubicBezTo>
                    <a:pt x="113" y="195"/>
                    <a:pt x="113" y="195"/>
                    <a:pt x="113" y="195"/>
                  </a:cubicBezTo>
                  <a:cubicBezTo>
                    <a:pt x="112" y="195"/>
                    <a:pt x="112" y="193"/>
                    <a:pt x="111" y="193"/>
                  </a:cubicBezTo>
                  <a:cubicBezTo>
                    <a:pt x="111" y="193"/>
                    <a:pt x="112" y="193"/>
                    <a:pt x="112" y="192"/>
                  </a:cubicBezTo>
                  <a:cubicBezTo>
                    <a:pt x="111" y="192"/>
                    <a:pt x="111" y="192"/>
                    <a:pt x="111" y="192"/>
                  </a:cubicBezTo>
                  <a:cubicBezTo>
                    <a:pt x="109" y="192"/>
                    <a:pt x="109" y="189"/>
                    <a:pt x="109" y="188"/>
                  </a:cubicBezTo>
                  <a:cubicBezTo>
                    <a:pt x="109" y="188"/>
                    <a:pt x="109" y="188"/>
                    <a:pt x="109" y="188"/>
                  </a:cubicBezTo>
                  <a:cubicBezTo>
                    <a:pt x="106" y="187"/>
                    <a:pt x="104" y="183"/>
                    <a:pt x="102" y="180"/>
                  </a:cubicBezTo>
                  <a:cubicBezTo>
                    <a:pt x="103" y="180"/>
                    <a:pt x="103" y="180"/>
                    <a:pt x="103" y="180"/>
                  </a:cubicBezTo>
                  <a:cubicBezTo>
                    <a:pt x="103" y="180"/>
                    <a:pt x="102" y="180"/>
                    <a:pt x="102" y="180"/>
                  </a:cubicBezTo>
                  <a:cubicBezTo>
                    <a:pt x="102" y="179"/>
                    <a:pt x="101" y="179"/>
                    <a:pt x="101" y="178"/>
                  </a:cubicBezTo>
                  <a:cubicBezTo>
                    <a:pt x="101" y="178"/>
                    <a:pt x="101" y="178"/>
                    <a:pt x="101" y="178"/>
                  </a:cubicBezTo>
                  <a:cubicBezTo>
                    <a:pt x="100" y="177"/>
                    <a:pt x="101" y="177"/>
                    <a:pt x="100" y="176"/>
                  </a:cubicBezTo>
                  <a:cubicBezTo>
                    <a:pt x="100" y="176"/>
                    <a:pt x="100" y="176"/>
                    <a:pt x="100" y="176"/>
                  </a:cubicBezTo>
                  <a:cubicBezTo>
                    <a:pt x="99" y="176"/>
                    <a:pt x="100" y="174"/>
                    <a:pt x="99" y="174"/>
                  </a:cubicBezTo>
                  <a:cubicBezTo>
                    <a:pt x="99" y="174"/>
                    <a:pt x="99" y="174"/>
                    <a:pt x="99" y="174"/>
                  </a:cubicBezTo>
                  <a:cubicBezTo>
                    <a:pt x="99" y="173"/>
                    <a:pt x="99" y="173"/>
                    <a:pt x="99" y="173"/>
                  </a:cubicBezTo>
                  <a:cubicBezTo>
                    <a:pt x="99" y="173"/>
                    <a:pt x="99" y="173"/>
                    <a:pt x="99" y="173"/>
                  </a:cubicBezTo>
                  <a:cubicBezTo>
                    <a:pt x="97" y="172"/>
                    <a:pt x="97" y="171"/>
                    <a:pt x="96" y="172"/>
                  </a:cubicBezTo>
                  <a:cubicBezTo>
                    <a:pt x="97" y="171"/>
                    <a:pt x="97" y="172"/>
                    <a:pt x="97" y="171"/>
                  </a:cubicBezTo>
                  <a:cubicBezTo>
                    <a:pt x="96" y="168"/>
                    <a:pt x="94" y="164"/>
                    <a:pt x="92" y="161"/>
                  </a:cubicBezTo>
                  <a:cubicBezTo>
                    <a:pt x="92" y="160"/>
                    <a:pt x="92" y="160"/>
                    <a:pt x="92" y="160"/>
                  </a:cubicBezTo>
                  <a:cubicBezTo>
                    <a:pt x="91" y="160"/>
                    <a:pt x="91" y="159"/>
                    <a:pt x="90" y="159"/>
                  </a:cubicBezTo>
                  <a:cubicBezTo>
                    <a:pt x="90" y="159"/>
                    <a:pt x="91" y="159"/>
                    <a:pt x="90" y="159"/>
                  </a:cubicBezTo>
                  <a:cubicBezTo>
                    <a:pt x="90" y="157"/>
                    <a:pt x="89" y="157"/>
                    <a:pt x="89" y="157"/>
                  </a:cubicBezTo>
                  <a:cubicBezTo>
                    <a:pt x="90" y="157"/>
                    <a:pt x="90" y="157"/>
                    <a:pt x="90" y="156"/>
                  </a:cubicBezTo>
                  <a:cubicBezTo>
                    <a:pt x="89" y="156"/>
                    <a:pt x="89" y="155"/>
                    <a:pt x="88" y="155"/>
                  </a:cubicBezTo>
                  <a:cubicBezTo>
                    <a:pt x="89" y="155"/>
                    <a:pt x="89" y="155"/>
                    <a:pt x="89" y="155"/>
                  </a:cubicBezTo>
                  <a:cubicBezTo>
                    <a:pt x="88" y="154"/>
                    <a:pt x="88" y="154"/>
                    <a:pt x="87" y="154"/>
                  </a:cubicBezTo>
                  <a:cubicBezTo>
                    <a:pt x="88" y="154"/>
                    <a:pt x="88" y="154"/>
                    <a:pt x="88" y="154"/>
                  </a:cubicBezTo>
                  <a:cubicBezTo>
                    <a:pt x="88" y="152"/>
                    <a:pt x="87" y="154"/>
                    <a:pt x="86" y="153"/>
                  </a:cubicBezTo>
                  <a:cubicBezTo>
                    <a:pt x="87" y="153"/>
                    <a:pt x="87" y="153"/>
                    <a:pt x="87" y="153"/>
                  </a:cubicBezTo>
                  <a:cubicBezTo>
                    <a:pt x="86" y="152"/>
                    <a:pt x="85" y="151"/>
                    <a:pt x="84" y="150"/>
                  </a:cubicBezTo>
                  <a:cubicBezTo>
                    <a:pt x="85" y="150"/>
                    <a:pt x="85" y="150"/>
                    <a:pt x="85" y="150"/>
                  </a:cubicBezTo>
                  <a:cubicBezTo>
                    <a:pt x="84" y="149"/>
                    <a:pt x="84" y="147"/>
                    <a:pt x="83" y="147"/>
                  </a:cubicBezTo>
                  <a:cubicBezTo>
                    <a:pt x="83" y="146"/>
                    <a:pt x="84" y="146"/>
                    <a:pt x="83" y="145"/>
                  </a:cubicBezTo>
                  <a:cubicBezTo>
                    <a:pt x="82" y="146"/>
                    <a:pt x="82" y="144"/>
                    <a:pt x="82" y="145"/>
                  </a:cubicBezTo>
                  <a:cubicBezTo>
                    <a:pt x="82" y="144"/>
                    <a:pt x="81" y="142"/>
                    <a:pt x="81" y="142"/>
                  </a:cubicBezTo>
                  <a:cubicBezTo>
                    <a:pt x="81" y="142"/>
                    <a:pt x="81" y="141"/>
                    <a:pt x="82" y="142"/>
                  </a:cubicBezTo>
                  <a:cubicBezTo>
                    <a:pt x="82" y="141"/>
                    <a:pt x="82" y="141"/>
                    <a:pt x="82" y="141"/>
                  </a:cubicBezTo>
                  <a:cubicBezTo>
                    <a:pt x="82" y="141"/>
                    <a:pt x="82" y="141"/>
                    <a:pt x="82" y="141"/>
                  </a:cubicBezTo>
                  <a:cubicBezTo>
                    <a:pt x="82" y="141"/>
                    <a:pt x="81" y="140"/>
                    <a:pt x="81" y="139"/>
                  </a:cubicBezTo>
                  <a:cubicBezTo>
                    <a:pt x="79" y="139"/>
                    <a:pt x="78" y="139"/>
                    <a:pt x="77" y="138"/>
                  </a:cubicBezTo>
                  <a:cubicBezTo>
                    <a:pt x="78" y="138"/>
                    <a:pt x="78" y="137"/>
                    <a:pt x="78" y="137"/>
                  </a:cubicBezTo>
                  <a:cubicBezTo>
                    <a:pt x="76" y="137"/>
                    <a:pt x="76" y="137"/>
                    <a:pt x="76" y="137"/>
                  </a:cubicBezTo>
                  <a:cubicBezTo>
                    <a:pt x="76" y="136"/>
                    <a:pt x="77" y="136"/>
                    <a:pt x="76" y="136"/>
                  </a:cubicBezTo>
                  <a:cubicBezTo>
                    <a:pt x="76" y="136"/>
                    <a:pt x="76" y="136"/>
                    <a:pt x="76" y="136"/>
                  </a:cubicBezTo>
                  <a:cubicBezTo>
                    <a:pt x="76" y="135"/>
                    <a:pt x="75" y="134"/>
                    <a:pt x="76" y="134"/>
                  </a:cubicBezTo>
                  <a:cubicBezTo>
                    <a:pt x="76" y="134"/>
                    <a:pt x="76" y="134"/>
                    <a:pt x="76" y="134"/>
                  </a:cubicBezTo>
                  <a:cubicBezTo>
                    <a:pt x="76" y="134"/>
                    <a:pt x="76" y="134"/>
                    <a:pt x="75" y="133"/>
                  </a:cubicBezTo>
                  <a:cubicBezTo>
                    <a:pt x="75" y="133"/>
                    <a:pt x="75" y="133"/>
                    <a:pt x="75" y="133"/>
                  </a:cubicBezTo>
                  <a:cubicBezTo>
                    <a:pt x="75" y="133"/>
                    <a:pt x="74" y="132"/>
                    <a:pt x="74" y="133"/>
                  </a:cubicBezTo>
                  <a:cubicBezTo>
                    <a:pt x="74" y="133"/>
                    <a:pt x="75" y="132"/>
                    <a:pt x="75" y="133"/>
                  </a:cubicBezTo>
                  <a:cubicBezTo>
                    <a:pt x="74" y="133"/>
                    <a:pt x="73" y="132"/>
                    <a:pt x="73" y="132"/>
                  </a:cubicBezTo>
                  <a:cubicBezTo>
                    <a:pt x="73" y="132"/>
                    <a:pt x="73" y="132"/>
                    <a:pt x="74" y="132"/>
                  </a:cubicBezTo>
                  <a:cubicBezTo>
                    <a:pt x="73" y="130"/>
                    <a:pt x="72" y="129"/>
                    <a:pt x="70" y="128"/>
                  </a:cubicBezTo>
                  <a:cubicBezTo>
                    <a:pt x="70" y="128"/>
                    <a:pt x="72" y="128"/>
                    <a:pt x="72" y="129"/>
                  </a:cubicBezTo>
                  <a:cubicBezTo>
                    <a:pt x="72" y="127"/>
                    <a:pt x="69" y="127"/>
                    <a:pt x="69" y="126"/>
                  </a:cubicBezTo>
                  <a:cubicBezTo>
                    <a:pt x="69" y="126"/>
                    <a:pt x="69" y="126"/>
                    <a:pt x="69" y="126"/>
                  </a:cubicBezTo>
                  <a:cubicBezTo>
                    <a:pt x="69" y="125"/>
                    <a:pt x="69" y="125"/>
                    <a:pt x="69" y="125"/>
                  </a:cubicBezTo>
                  <a:cubicBezTo>
                    <a:pt x="69" y="125"/>
                    <a:pt x="69" y="124"/>
                    <a:pt x="68" y="124"/>
                  </a:cubicBezTo>
                  <a:cubicBezTo>
                    <a:pt x="68" y="124"/>
                    <a:pt x="68" y="124"/>
                    <a:pt x="69" y="124"/>
                  </a:cubicBezTo>
                  <a:cubicBezTo>
                    <a:pt x="68" y="124"/>
                    <a:pt x="66" y="121"/>
                    <a:pt x="66" y="120"/>
                  </a:cubicBezTo>
                  <a:cubicBezTo>
                    <a:pt x="66" y="120"/>
                    <a:pt x="65" y="120"/>
                    <a:pt x="64" y="119"/>
                  </a:cubicBezTo>
                  <a:cubicBezTo>
                    <a:pt x="65" y="119"/>
                    <a:pt x="65" y="119"/>
                    <a:pt x="65" y="119"/>
                  </a:cubicBezTo>
                  <a:cubicBezTo>
                    <a:pt x="65" y="119"/>
                    <a:pt x="64" y="118"/>
                    <a:pt x="65" y="118"/>
                  </a:cubicBezTo>
                  <a:cubicBezTo>
                    <a:pt x="64" y="117"/>
                    <a:pt x="67" y="120"/>
                    <a:pt x="66" y="119"/>
                  </a:cubicBezTo>
                  <a:cubicBezTo>
                    <a:pt x="66" y="119"/>
                    <a:pt x="64" y="119"/>
                    <a:pt x="65" y="118"/>
                  </a:cubicBezTo>
                  <a:cubicBezTo>
                    <a:pt x="64" y="117"/>
                    <a:pt x="64" y="117"/>
                    <a:pt x="64" y="117"/>
                  </a:cubicBezTo>
                  <a:cubicBezTo>
                    <a:pt x="64" y="117"/>
                    <a:pt x="65" y="117"/>
                    <a:pt x="65" y="116"/>
                  </a:cubicBezTo>
                  <a:cubicBezTo>
                    <a:pt x="64" y="115"/>
                    <a:pt x="64" y="116"/>
                    <a:pt x="64" y="115"/>
                  </a:cubicBezTo>
                  <a:cubicBezTo>
                    <a:pt x="63" y="115"/>
                    <a:pt x="63" y="115"/>
                    <a:pt x="63" y="115"/>
                  </a:cubicBezTo>
                  <a:cubicBezTo>
                    <a:pt x="63" y="115"/>
                    <a:pt x="63" y="114"/>
                    <a:pt x="62" y="115"/>
                  </a:cubicBezTo>
                  <a:cubicBezTo>
                    <a:pt x="63" y="115"/>
                    <a:pt x="61" y="114"/>
                    <a:pt x="62" y="114"/>
                  </a:cubicBezTo>
                  <a:cubicBezTo>
                    <a:pt x="63" y="114"/>
                    <a:pt x="63" y="114"/>
                    <a:pt x="63" y="114"/>
                  </a:cubicBezTo>
                  <a:cubicBezTo>
                    <a:pt x="63" y="114"/>
                    <a:pt x="62" y="114"/>
                    <a:pt x="61" y="114"/>
                  </a:cubicBezTo>
                  <a:cubicBezTo>
                    <a:pt x="61" y="114"/>
                    <a:pt x="62" y="114"/>
                    <a:pt x="62" y="112"/>
                  </a:cubicBezTo>
                  <a:cubicBezTo>
                    <a:pt x="61" y="114"/>
                    <a:pt x="61" y="112"/>
                    <a:pt x="60" y="111"/>
                  </a:cubicBezTo>
                  <a:cubicBezTo>
                    <a:pt x="60" y="110"/>
                    <a:pt x="59" y="109"/>
                    <a:pt x="59" y="109"/>
                  </a:cubicBezTo>
                  <a:cubicBezTo>
                    <a:pt x="59" y="108"/>
                    <a:pt x="58" y="108"/>
                    <a:pt x="58" y="107"/>
                  </a:cubicBezTo>
                  <a:cubicBezTo>
                    <a:pt x="58" y="107"/>
                    <a:pt x="58" y="107"/>
                    <a:pt x="58" y="107"/>
                  </a:cubicBezTo>
                  <a:cubicBezTo>
                    <a:pt x="58" y="107"/>
                    <a:pt x="58" y="107"/>
                    <a:pt x="58" y="107"/>
                  </a:cubicBezTo>
                  <a:cubicBezTo>
                    <a:pt x="58" y="107"/>
                    <a:pt x="58" y="106"/>
                    <a:pt x="58" y="105"/>
                  </a:cubicBezTo>
                  <a:cubicBezTo>
                    <a:pt x="57" y="105"/>
                    <a:pt x="57" y="105"/>
                    <a:pt x="56" y="106"/>
                  </a:cubicBezTo>
                  <a:cubicBezTo>
                    <a:pt x="57" y="103"/>
                    <a:pt x="56" y="103"/>
                    <a:pt x="56" y="102"/>
                  </a:cubicBezTo>
                  <a:cubicBezTo>
                    <a:pt x="56" y="102"/>
                    <a:pt x="56" y="103"/>
                    <a:pt x="56" y="102"/>
                  </a:cubicBezTo>
                  <a:cubicBezTo>
                    <a:pt x="57" y="101"/>
                    <a:pt x="56" y="101"/>
                    <a:pt x="56" y="100"/>
                  </a:cubicBezTo>
                  <a:cubicBezTo>
                    <a:pt x="55" y="101"/>
                    <a:pt x="55" y="101"/>
                    <a:pt x="55" y="101"/>
                  </a:cubicBezTo>
                  <a:cubicBezTo>
                    <a:pt x="55" y="100"/>
                    <a:pt x="54" y="100"/>
                    <a:pt x="55" y="100"/>
                  </a:cubicBezTo>
                  <a:cubicBezTo>
                    <a:pt x="54" y="100"/>
                    <a:pt x="54" y="99"/>
                    <a:pt x="54" y="100"/>
                  </a:cubicBezTo>
                  <a:cubicBezTo>
                    <a:pt x="52" y="98"/>
                    <a:pt x="50" y="96"/>
                    <a:pt x="51" y="93"/>
                  </a:cubicBezTo>
                  <a:cubicBezTo>
                    <a:pt x="51" y="93"/>
                    <a:pt x="51" y="93"/>
                    <a:pt x="50" y="93"/>
                  </a:cubicBezTo>
                  <a:cubicBezTo>
                    <a:pt x="50" y="94"/>
                    <a:pt x="51" y="93"/>
                    <a:pt x="51" y="94"/>
                  </a:cubicBezTo>
                  <a:cubicBezTo>
                    <a:pt x="50" y="93"/>
                    <a:pt x="50" y="94"/>
                    <a:pt x="50" y="94"/>
                  </a:cubicBezTo>
                  <a:cubicBezTo>
                    <a:pt x="50" y="93"/>
                    <a:pt x="50" y="93"/>
                    <a:pt x="51" y="93"/>
                  </a:cubicBezTo>
                  <a:cubicBezTo>
                    <a:pt x="51" y="92"/>
                    <a:pt x="49" y="93"/>
                    <a:pt x="49" y="92"/>
                  </a:cubicBezTo>
                  <a:cubicBezTo>
                    <a:pt x="49" y="92"/>
                    <a:pt x="49" y="92"/>
                    <a:pt x="49" y="91"/>
                  </a:cubicBezTo>
                  <a:cubicBezTo>
                    <a:pt x="49" y="91"/>
                    <a:pt x="49" y="91"/>
                    <a:pt x="49" y="91"/>
                  </a:cubicBezTo>
                  <a:cubicBezTo>
                    <a:pt x="48" y="90"/>
                    <a:pt x="49" y="90"/>
                    <a:pt x="49" y="90"/>
                  </a:cubicBezTo>
                  <a:cubicBezTo>
                    <a:pt x="49" y="89"/>
                    <a:pt x="49" y="89"/>
                    <a:pt x="48" y="89"/>
                  </a:cubicBezTo>
                  <a:cubicBezTo>
                    <a:pt x="49" y="88"/>
                    <a:pt x="49" y="88"/>
                    <a:pt x="49" y="88"/>
                  </a:cubicBezTo>
                  <a:cubicBezTo>
                    <a:pt x="48" y="88"/>
                    <a:pt x="48" y="87"/>
                    <a:pt x="48" y="87"/>
                  </a:cubicBezTo>
                  <a:cubicBezTo>
                    <a:pt x="48" y="87"/>
                    <a:pt x="48" y="87"/>
                    <a:pt x="48" y="87"/>
                  </a:cubicBezTo>
                  <a:cubicBezTo>
                    <a:pt x="48" y="87"/>
                    <a:pt x="48" y="87"/>
                    <a:pt x="48" y="87"/>
                  </a:cubicBezTo>
                  <a:cubicBezTo>
                    <a:pt x="47" y="87"/>
                    <a:pt x="48" y="87"/>
                    <a:pt x="48" y="88"/>
                  </a:cubicBezTo>
                  <a:cubicBezTo>
                    <a:pt x="47" y="88"/>
                    <a:pt x="47" y="87"/>
                    <a:pt x="47" y="87"/>
                  </a:cubicBezTo>
                  <a:cubicBezTo>
                    <a:pt x="47" y="87"/>
                    <a:pt x="47" y="86"/>
                    <a:pt x="46" y="86"/>
                  </a:cubicBezTo>
                  <a:cubicBezTo>
                    <a:pt x="46" y="85"/>
                    <a:pt x="46" y="86"/>
                    <a:pt x="46" y="85"/>
                  </a:cubicBezTo>
                  <a:cubicBezTo>
                    <a:pt x="46" y="85"/>
                    <a:pt x="45" y="85"/>
                    <a:pt x="46" y="85"/>
                  </a:cubicBezTo>
                  <a:cubicBezTo>
                    <a:pt x="46" y="85"/>
                    <a:pt x="46" y="85"/>
                    <a:pt x="46" y="85"/>
                  </a:cubicBezTo>
                  <a:cubicBezTo>
                    <a:pt x="46" y="85"/>
                    <a:pt x="47" y="85"/>
                    <a:pt x="46" y="84"/>
                  </a:cubicBezTo>
                  <a:cubicBezTo>
                    <a:pt x="46" y="84"/>
                    <a:pt x="45" y="85"/>
                    <a:pt x="45" y="84"/>
                  </a:cubicBezTo>
                  <a:cubicBezTo>
                    <a:pt x="45" y="84"/>
                    <a:pt x="45" y="84"/>
                    <a:pt x="46" y="84"/>
                  </a:cubicBezTo>
                  <a:cubicBezTo>
                    <a:pt x="45" y="83"/>
                    <a:pt x="45" y="83"/>
                    <a:pt x="45" y="83"/>
                  </a:cubicBezTo>
                  <a:cubicBezTo>
                    <a:pt x="45" y="84"/>
                    <a:pt x="45" y="84"/>
                    <a:pt x="45" y="84"/>
                  </a:cubicBezTo>
                  <a:cubicBezTo>
                    <a:pt x="45" y="83"/>
                    <a:pt x="45" y="83"/>
                    <a:pt x="45" y="83"/>
                  </a:cubicBezTo>
                  <a:cubicBezTo>
                    <a:pt x="43" y="82"/>
                    <a:pt x="43" y="82"/>
                    <a:pt x="43" y="82"/>
                  </a:cubicBezTo>
                  <a:cubicBezTo>
                    <a:pt x="42" y="82"/>
                    <a:pt x="43" y="81"/>
                    <a:pt x="42" y="81"/>
                  </a:cubicBezTo>
                  <a:cubicBezTo>
                    <a:pt x="42" y="81"/>
                    <a:pt x="42" y="81"/>
                    <a:pt x="42" y="81"/>
                  </a:cubicBezTo>
                  <a:cubicBezTo>
                    <a:pt x="43" y="80"/>
                    <a:pt x="42" y="80"/>
                    <a:pt x="42" y="80"/>
                  </a:cubicBezTo>
                  <a:cubicBezTo>
                    <a:pt x="42" y="80"/>
                    <a:pt x="42" y="80"/>
                    <a:pt x="42" y="80"/>
                  </a:cubicBezTo>
                  <a:cubicBezTo>
                    <a:pt x="42" y="80"/>
                    <a:pt x="42" y="80"/>
                    <a:pt x="42" y="80"/>
                  </a:cubicBezTo>
                  <a:cubicBezTo>
                    <a:pt x="42" y="79"/>
                    <a:pt x="42" y="79"/>
                    <a:pt x="42" y="78"/>
                  </a:cubicBezTo>
                  <a:cubicBezTo>
                    <a:pt x="41" y="78"/>
                    <a:pt x="41" y="78"/>
                    <a:pt x="41" y="78"/>
                  </a:cubicBezTo>
                  <a:cubicBezTo>
                    <a:pt x="40" y="76"/>
                    <a:pt x="39" y="75"/>
                    <a:pt x="39" y="74"/>
                  </a:cubicBezTo>
                  <a:cubicBezTo>
                    <a:pt x="39" y="73"/>
                    <a:pt x="39" y="74"/>
                    <a:pt x="38" y="73"/>
                  </a:cubicBezTo>
                  <a:cubicBezTo>
                    <a:pt x="38" y="73"/>
                    <a:pt x="36" y="71"/>
                    <a:pt x="36" y="69"/>
                  </a:cubicBezTo>
                  <a:cubicBezTo>
                    <a:pt x="36" y="70"/>
                    <a:pt x="36" y="69"/>
                    <a:pt x="37" y="69"/>
                  </a:cubicBezTo>
                  <a:cubicBezTo>
                    <a:pt x="36" y="69"/>
                    <a:pt x="37" y="67"/>
                    <a:pt x="36" y="67"/>
                  </a:cubicBezTo>
                  <a:cubicBezTo>
                    <a:pt x="36" y="69"/>
                    <a:pt x="36" y="69"/>
                    <a:pt x="36" y="69"/>
                  </a:cubicBezTo>
                  <a:cubicBezTo>
                    <a:pt x="36" y="69"/>
                    <a:pt x="34" y="67"/>
                    <a:pt x="34" y="66"/>
                  </a:cubicBezTo>
                  <a:cubicBezTo>
                    <a:pt x="34" y="67"/>
                    <a:pt x="34" y="66"/>
                    <a:pt x="33" y="66"/>
                  </a:cubicBezTo>
                  <a:cubicBezTo>
                    <a:pt x="34" y="66"/>
                    <a:pt x="34" y="65"/>
                    <a:pt x="33" y="65"/>
                  </a:cubicBezTo>
                  <a:cubicBezTo>
                    <a:pt x="33" y="65"/>
                    <a:pt x="33" y="65"/>
                    <a:pt x="33" y="65"/>
                  </a:cubicBezTo>
                  <a:cubicBezTo>
                    <a:pt x="33" y="64"/>
                    <a:pt x="33" y="64"/>
                    <a:pt x="33" y="64"/>
                  </a:cubicBezTo>
                  <a:cubicBezTo>
                    <a:pt x="33" y="64"/>
                    <a:pt x="32" y="65"/>
                    <a:pt x="32" y="64"/>
                  </a:cubicBezTo>
                  <a:cubicBezTo>
                    <a:pt x="32" y="64"/>
                    <a:pt x="32" y="64"/>
                    <a:pt x="32" y="63"/>
                  </a:cubicBezTo>
                  <a:cubicBezTo>
                    <a:pt x="32" y="63"/>
                    <a:pt x="31" y="63"/>
                    <a:pt x="31" y="62"/>
                  </a:cubicBezTo>
                  <a:cubicBezTo>
                    <a:pt x="31" y="61"/>
                    <a:pt x="31" y="61"/>
                    <a:pt x="31" y="61"/>
                  </a:cubicBezTo>
                  <a:cubicBezTo>
                    <a:pt x="31" y="61"/>
                    <a:pt x="30" y="60"/>
                    <a:pt x="30" y="61"/>
                  </a:cubicBezTo>
                  <a:cubicBezTo>
                    <a:pt x="30" y="60"/>
                    <a:pt x="30" y="59"/>
                    <a:pt x="30" y="58"/>
                  </a:cubicBezTo>
                  <a:cubicBezTo>
                    <a:pt x="29" y="57"/>
                    <a:pt x="27" y="55"/>
                    <a:pt x="25" y="53"/>
                  </a:cubicBezTo>
                  <a:cubicBezTo>
                    <a:pt x="25" y="53"/>
                    <a:pt x="25" y="53"/>
                    <a:pt x="25" y="53"/>
                  </a:cubicBezTo>
                  <a:cubicBezTo>
                    <a:pt x="25" y="53"/>
                    <a:pt x="25" y="53"/>
                    <a:pt x="25" y="53"/>
                  </a:cubicBezTo>
                  <a:cubicBezTo>
                    <a:pt x="25" y="53"/>
                    <a:pt x="25" y="52"/>
                    <a:pt x="27" y="52"/>
                  </a:cubicBezTo>
                  <a:cubicBezTo>
                    <a:pt x="25" y="50"/>
                    <a:pt x="24" y="52"/>
                    <a:pt x="24" y="50"/>
                  </a:cubicBezTo>
                  <a:cubicBezTo>
                    <a:pt x="24" y="50"/>
                    <a:pt x="24" y="50"/>
                    <a:pt x="24" y="52"/>
                  </a:cubicBezTo>
                  <a:cubicBezTo>
                    <a:pt x="24" y="52"/>
                    <a:pt x="24" y="49"/>
                    <a:pt x="23" y="50"/>
                  </a:cubicBezTo>
                  <a:cubicBezTo>
                    <a:pt x="23" y="49"/>
                    <a:pt x="24" y="49"/>
                    <a:pt x="24" y="49"/>
                  </a:cubicBezTo>
                  <a:cubicBezTo>
                    <a:pt x="23" y="49"/>
                    <a:pt x="23" y="49"/>
                    <a:pt x="23" y="49"/>
                  </a:cubicBezTo>
                  <a:cubicBezTo>
                    <a:pt x="24" y="48"/>
                    <a:pt x="25" y="49"/>
                    <a:pt x="27" y="48"/>
                  </a:cubicBezTo>
                  <a:cubicBezTo>
                    <a:pt x="25" y="48"/>
                    <a:pt x="25" y="48"/>
                    <a:pt x="25" y="48"/>
                  </a:cubicBezTo>
                  <a:cubicBezTo>
                    <a:pt x="27" y="47"/>
                    <a:pt x="28" y="49"/>
                    <a:pt x="27" y="47"/>
                  </a:cubicBezTo>
                  <a:cubicBezTo>
                    <a:pt x="27" y="47"/>
                    <a:pt x="25" y="47"/>
                    <a:pt x="25" y="48"/>
                  </a:cubicBezTo>
                  <a:cubicBezTo>
                    <a:pt x="24" y="47"/>
                    <a:pt x="23" y="48"/>
                    <a:pt x="22" y="47"/>
                  </a:cubicBezTo>
                  <a:cubicBezTo>
                    <a:pt x="23" y="47"/>
                    <a:pt x="23" y="48"/>
                    <a:pt x="23" y="47"/>
                  </a:cubicBezTo>
                  <a:cubicBezTo>
                    <a:pt x="24" y="47"/>
                    <a:pt x="22" y="47"/>
                    <a:pt x="22" y="47"/>
                  </a:cubicBezTo>
                  <a:cubicBezTo>
                    <a:pt x="22" y="47"/>
                    <a:pt x="22" y="47"/>
                    <a:pt x="22" y="47"/>
                  </a:cubicBezTo>
                  <a:cubicBezTo>
                    <a:pt x="22" y="46"/>
                    <a:pt x="22" y="47"/>
                    <a:pt x="22" y="46"/>
                  </a:cubicBezTo>
                  <a:cubicBezTo>
                    <a:pt x="22" y="46"/>
                    <a:pt x="22" y="46"/>
                    <a:pt x="22" y="47"/>
                  </a:cubicBezTo>
                  <a:cubicBezTo>
                    <a:pt x="21" y="47"/>
                    <a:pt x="21" y="46"/>
                    <a:pt x="21" y="46"/>
                  </a:cubicBezTo>
                  <a:cubicBezTo>
                    <a:pt x="21" y="45"/>
                    <a:pt x="22" y="46"/>
                    <a:pt x="22" y="45"/>
                  </a:cubicBezTo>
                  <a:cubicBezTo>
                    <a:pt x="22" y="45"/>
                    <a:pt x="21" y="44"/>
                    <a:pt x="20" y="45"/>
                  </a:cubicBezTo>
                  <a:cubicBezTo>
                    <a:pt x="20" y="44"/>
                    <a:pt x="21" y="44"/>
                    <a:pt x="21" y="44"/>
                  </a:cubicBezTo>
                  <a:cubicBezTo>
                    <a:pt x="21" y="43"/>
                    <a:pt x="19" y="44"/>
                    <a:pt x="20" y="43"/>
                  </a:cubicBezTo>
                  <a:cubicBezTo>
                    <a:pt x="20" y="43"/>
                    <a:pt x="20" y="43"/>
                    <a:pt x="20" y="43"/>
                  </a:cubicBezTo>
                  <a:cubicBezTo>
                    <a:pt x="20" y="42"/>
                    <a:pt x="20" y="42"/>
                    <a:pt x="20" y="42"/>
                  </a:cubicBezTo>
                  <a:cubicBezTo>
                    <a:pt x="20" y="40"/>
                    <a:pt x="18" y="40"/>
                    <a:pt x="19" y="40"/>
                  </a:cubicBezTo>
                  <a:cubicBezTo>
                    <a:pt x="19" y="40"/>
                    <a:pt x="19" y="39"/>
                    <a:pt x="18" y="40"/>
                  </a:cubicBezTo>
                  <a:cubicBezTo>
                    <a:pt x="18" y="40"/>
                    <a:pt x="19" y="40"/>
                    <a:pt x="18" y="40"/>
                  </a:cubicBezTo>
                  <a:cubicBezTo>
                    <a:pt x="19" y="40"/>
                    <a:pt x="18" y="40"/>
                    <a:pt x="16" y="40"/>
                  </a:cubicBezTo>
                  <a:cubicBezTo>
                    <a:pt x="18" y="40"/>
                    <a:pt x="18" y="40"/>
                    <a:pt x="18" y="40"/>
                  </a:cubicBezTo>
                  <a:cubicBezTo>
                    <a:pt x="16" y="40"/>
                    <a:pt x="16" y="39"/>
                    <a:pt x="16" y="39"/>
                  </a:cubicBezTo>
                  <a:cubicBezTo>
                    <a:pt x="16" y="39"/>
                    <a:pt x="16" y="39"/>
                    <a:pt x="16" y="39"/>
                  </a:cubicBezTo>
                  <a:cubicBezTo>
                    <a:pt x="16" y="39"/>
                    <a:pt x="16" y="39"/>
                    <a:pt x="16" y="39"/>
                  </a:cubicBezTo>
                  <a:cubicBezTo>
                    <a:pt x="16" y="38"/>
                    <a:pt x="16" y="38"/>
                    <a:pt x="16" y="38"/>
                  </a:cubicBezTo>
                  <a:cubicBezTo>
                    <a:pt x="16" y="38"/>
                    <a:pt x="16" y="38"/>
                    <a:pt x="16" y="38"/>
                  </a:cubicBezTo>
                  <a:cubicBezTo>
                    <a:pt x="16" y="38"/>
                    <a:pt x="18" y="37"/>
                    <a:pt x="16" y="37"/>
                  </a:cubicBezTo>
                  <a:cubicBezTo>
                    <a:pt x="16" y="37"/>
                    <a:pt x="16" y="37"/>
                    <a:pt x="16" y="37"/>
                  </a:cubicBezTo>
                  <a:cubicBezTo>
                    <a:pt x="15" y="37"/>
                    <a:pt x="16" y="37"/>
                    <a:pt x="15" y="37"/>
                  </a:cubicBezTo>
                  <a:cubicBezTo>
                    <a:pt x="16" y="37"/>
                    <a:pt x="16" y="37"/>
                    <a:pt x="16" y="37"/>
                  </a:cubicBezTo>
                  <a:cubicBezTo>
                    <a:pt x="16" y="37"/>
                    <a:pt x="16" y="36"/>
                    <a:pt x="16" y="35"/>
                  </a:cubicBezTo>
                  <a:cubicBezTo>
                    <a:pt x="16" y="35"/>
                    <a:pt x="15" y="35"/>
                    <a:pt x="15" y="36"/>
                  </a:cubicBezTo>
                  <a:cubicBezTo>
                    <a:pt x="15" y="35"/>
                    <a:pt x="15" y="35"/>
                    <a:pt x="15" y="35"/>
                  </a:cubicBezTo>
                  <a:cubicBezTo>
                    <a:pt x="15" y="34"/>
                    <a:pt x="15" y="35"/>
                    <a:pt x="14" y="35"/>
                  </a:cubicBezTo>
                  <a:cubicBezTo>
                    <a:pt x="14" y="34"/>
                    <a:pt x="14" y="33"/>
                    <a:pt x="14" y="32"/>
                  </a:cubicBezTo>
                  <a:cubicBezTo>
                    <a:pt x="16" y="33"/>
                    <a:pt x="16" y="33"/>
                    <a:pt x="16" y="33"/>
                  </a:cubicBezTo>
                  <a:cubicBezTo>
                    <a:pt x="15" y="32"/>
                    <a:pt x="15" y="32"/>
                    <a:pt x="15" y="32"/>
                  </a:cubicBezTo>
                  <a:cubicBezTo>
                    <a:pt x="16" y="32"/>
                    <a:pt x="16" y="32"/>
                    <a:pt x="16" y="32"/>
                  </a:cubicBezTo>
                  <a:cubicBezTo>
                    <a:pt x="16" y="31"/>
                    <a:pt x="16" y="31"/>
                    <a:pt x="16" y="31"/>
                  </a:cubicBezTo>
                  <a:cubicBezTo>
                    <a:pt x="15" y="32"/>
                    <a:pt x="14" y="31"/>
                    <a:pt x="13" y="32"/>
                  </a:cubicBezTo>
                  <a:cubicBezTo>
                    <a:pt x="12" y="30"/>
                    <a:pt x="15" y="29"/>
                    <a:pt x="13" y="29"/>
                  </a:cubicBezTo>
                  <a:cubicBezTo>
                    <a:pt x="12" y="29"/>
                    <a:pt x="11" y="29"/>
                    <a:pt x="12" y="30"/>
                  </a:cubicBezTo>
                  <a:cubicBezTo>
                    <a:pt x="12" y="29"/>
                    <a:pt x="11" y="30"/>
                    <a:pt x="11" y="29"/>
                  </a:cubicBezTo>
                  <a:cubicBezTo>
                    <a:pt x="12" y="29"/>
                    <a:pt x="11" y="28"/>
                    <a:pt x="12" y="28"/>
                  </a:cubicBezTo>
                  <a:cubicBezTo>
                    <a:pt x="12" y="28"/>
                    <a:pt x="12" y="29"/>
                    <a:pt x="13" y="29"/>
                  </a:cubicBezTo>
                  <a:cubicBezTo>
                    <a:pt x="13" y="28"/>
                    <a:pt x="14" y="28"/>
                    <a:pt x="13" y="28"/>
                  </a:cubicBezTo>
                  <a:cubicBezTo>
                    <a:pt x="13" y="27"/>
                    <a:pt x="12" y="27"/>
                    <a:pt x="12" y="27"/>
                  </a:cubicBezTo>
                  <a:cubicBezTo>
                    <a:pt x="11" y="27"/>
                    <a:pt x="12" y="28"/>
                    <a:pt x="12" y="28"/>
                  </a:cubicBezTo>
                  <a:cubicBezTo>
                    <a:pt x="11" y="27"/>
                    <a:pt x="12" y="26"/>
                    <a:pt x="11" y="26"/>
                  </a:cubicBezTo>
                  <a:cubicBezTo>
                    <a:pt x="11" y="27"/>
                    <a:pt x="11" y="27"/>
                    <a:pt x="10" y="28"/>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9" y="26"/>
                  </a:cubicBezTo>
                  <a:cubicBezTo>
                    <a:pt x="10" y="26"/>
                    <a:pt x="10" y="26"/>
                    <a:pt x="10" y="26"/>
                  </a:cubicBezTo>
                  <a:cubicBezTo>
                    <a:pt x="10" y="26"/>
                    <a:pt x="11" y="25"/>
                    <a:pt x="10" y="23"/>
                  </a:cubicBezTo>
                  <a:cubicBezTo>
                    <a:pt x="9" y="23"/>
                    <a:pt x="9" y="23"/>
                    <a:pt x="9" y="23"/>
                  </a:cubicBezTo>
                  <a:cubicBezTo>
                    <a:pt x="9" y="22"/>
                    <a:pt x="9" y="22"/>
                    <a:pt x="7" y="22"/>
                  </a:cubicBezTo>
                  <a:cubicBezTo>
                    <a:pt x="9" y="21"/>
                    <a:pt x="6" y="20"/>
                    <a:pt x="9" y="21"/>
                  </a:cubicBezTo>
                  <a:cubicBezTo>
                    <a:pt x="7" y="21"/>
                    <a:pt x="9" y="23"/>
                    <a:pt x="9" y="23"/>
                  </a:cubicBezTo>
                  <a:cubicBezTo>
                    <a:pt x="10" y="22"/>
                    <a:pt x="10" y="25"/>
                    <a:pt x="11" y="23"/>
                  </a:cubicBezTo>
                  <a:cubicBezTo>
                    <a:pt x="10" y="23"/>
                    <a:pt x="11" y="22"/>
                    <a:pt x="11" y="22"/>
                  </a:cubicBezTo>
                  <a:cubicBezTo>
                    <a:pt x="11" y="21"/>
                    <a:pt x="11" y="21"/>
                    <a:pt x="11" y="21"/>
                  </a:cubicBezTo>
                  <a:cubicBezTo>
                    <a:pt x="10" y="21"/>
                    <a:pt x="10" y="22"/>
                    <a:pt x="10" y="22"/>
                  </a:cubicBezTo>
                  <a:cubicBezTo>
                    <a:pt x="10" y="21"/>
                    <a:pt x="9" y="20"/>
                    <a:pt x="9" y="20"/>
                  </a:cubicBezTo>
                  <a:cubicBezTo>
                    <a:pt x="9" y="20"/>
                    <a:pt x="9" y="20"/>
                    <a:pt x="9" y="20"/>
                  </a:cubicBezTo>
                  <a:cubicBezTo>
                    <a:pt x="9" y="20"/>
                    <a:pt x="7" y="18"/>
                    <a:pt x="7" y="17"/>
                  </a:cubicBezTo>
                  <a:cubicBezTo>
                    <a:pt x="6" y="18"/>
                    <a:pt x="6" y="16"/>
                    <a:pt x="6" y="17"/>
                  </a:cubicBezTo>
                  <a:cubicBezTo>
                    <a:pt x="6" y="18"/>
                    <a:pt x="5" y="18"/>
                    <a:pt x="5" y="18"/>
                  </a:cubicBezTo>
                  <a:cubicBezTo>
                    <a:pt x="5" y="18"/>
                    <a:pt x="5" y="18"/>
                    <a:pt x="5" y="18"/>
                  </a:cubicBezTo>
                  <a:cubicBezTo>
                    <a:pt x="5" y="18"/>
                    <a:pt x="6" y="17"/>
                    <a:pt x="5" y="17"/>
                  </a:cubicBezTo>
                  <a:cubicBezTo>
                    <a:pt x="5" y="18"/>
                    <a:pt x="6" y="16"/>
                    <a:pt x="6" y="16"/>
                  </a:cubicBezTo>
                  <a:cubicBezTo>
                    <a:pt x="6" y="16"/>
                    <a:pt x="7" y="16"/>
                    <a:pt x="7" y="14"/>
                  </a:cubicBezTo>
                  <a:cubicBezTo>
                    <a:pt x="6" y="14"/>
                    <a:pt x="5" y="13"/>
                    <a:pt x="4" y="13"/>
                  </a:cubicBezTo>
                  <a:cubicBezTo>
                    <a:pt x="4" y="12"/>
                    <a:pt x="3" y="10"/>
                    <a:pt x="3" y="9"/>
                  </a:cubicBezTo>
                  <a:cubicBezTo>
                    <a:pt x="3" y="9"/>
                    <a:pt x="3" y="9"/>
                    <a:pt x="3" y="8"/>
                  </a:cubicBezTo>
                  <a:cubicBezTo>
                    <a:pt x="3" y="7"/>
                    <a:pt x="3" y="9"/>
                    <a:pt x="3" y="8"/>
                  </a:cubicBezTo>
                  <a:cubicBezTo>
                    <a:pt x="3" y="8"/>
                    <a:pt x="3" y="8"/>
                    <a:pt x="3" y="8"/>
                  </a:cubicBezTo>
                  <a:cubicBezTo>
                    <a:pt x="3" y="8"/>
                    <a:pt x="3" y="6"/>
                    <a:pt x="2" y="6"/>
                  </a:cubicBezTo>
                  <a:cubicBezTo>
                    <a:pt x="3" y="6"/>
                    <a:pt x="3" y="6"/>
                    <a:pt x="3" y="6"/>
                  </a:cubicBezTo>
                  <a:cubicBezTo>
                    <a:pt x="2" y="6"/>
                    <a:pt x="2" y="6"/>
                    <a:pt x="2" y="6"/>
                  </a:cubicBezTo>
                  <a:cubicBezTo>
                    <a:pt x="2" y="5"/>
                    <a:pt x="3" y="5"/>
                    <a:pt x="3" y="5"/>
                  </a:cubicBezTo>
                  <a:cubicBezTo>
                    <a:pt x="3" y="4"/>
                    <a:pt x="2" y="4"/>
                    <a:pt x="2" y="4"/>
                  </a:cubicBezTo>
                  <a:cubicBezTo>
                    <a:pt x="1" y="4"/>
                    <a:pt x="1" y="4"/>
                    <a:pt x="1" y="4"/>
                  </a:cubicBezTo>
                  <a:cubicBezTo>
                    <a:pt x="0" y="3"/>
                    <a:pt x="1" y="2"/>
                    <a:pt x="0" y="1"/>
                  </a:cubicBezTo>
                  <a:cubicBezTo>
                    <a:pt x="0" y="1"/>
                    <a:pt x="0" y="1"/>
                    <a:pt x="0" y="1"/>
                  </a:cubicBezTo>
                  <a:cubicBezTo>
                    <a:pt x="0" y="1"/>
                    <a:pt x="0" y="1"/>
                    <a:pt x="0" y="1"/>
                  </a:cubicBezTo>
                  <a:cubicBezTo>
                    <a:pt x="0" y="0"/>
                    <a:pt x="0" y="0"/>
                    <a:pt x="0" y="0"/>
                  </a:cubicBezTo>
                  <a:cubicBezTo>
                    <a:pt x="2" y="1"/>
                    <a:pt x="2" y="1"/>
                    <a:pt x="2" y="1"/>
                  </a:cubicBezTo>
                  <a:cubicBezTo>
                    <a:pt x="2" y="1"/>
                    <a:pt x="1" y="1"/>
                    <a:pt x="0" y="1"/>
                  </a:cubicBezTo>
                  <a:cubicBezTo>
                    <a:pt x="0" y="2"/>
                    <a:pt x="1" y="2"/>
                    <a:pt x="1" y="2"/>
                  </a:cubicBezTo>
                  <a:cubicBezTo>
                    <a:pt x="1" y="2"/>
                    <a:pt x="1" y="2"/>
                    <a:pt x="1" y="2"/>
                  </a:cubicBezTo>
                  <a:cubicBezTo>
                    <a:pt x="1" y="1"/>
                    <a:pt x="2" y="2"/>
                    <a:pt x="2" y="2"/>
                  </a:cubicBezTo>
                  <a:cubicBezTo>
                    <a:pt x="2" y="1"/>
                    <a:pt x="2" y="1"/>
                    <a:pt x="2" y="1"/>
                  </a:cubicBezTo>
                  <a:cubicBezTo>
                    <a:pt x="3" y="2"/>
                    <a:pt x="3" y="2"/>
                    <a:pt x="3" y="3"/>
                  </a:cubicBezTo>
                  <a:cubicBezTo>
                    <a:pt x="3" y="2"/>
                    <a:pt x="3" y="3"/>
                    <a:pt x="3" y="3"/>
                  </a:cubicBezTo>
                  <a:cubicBezTo>
                    <a:pt x="3" y="3"/>
                    <a:pt x="3" y="3"/>
                    <a:pt x="3" y="4"/>
                  </a:cubicBezTo>
                  <a:cubicBezTo>
                    <a:pt x="3" y="5"/>
                    <a:pt x="4" y="5"/>
                    <a:pt x="5" y="6"/>
                  </a:cubicBezTo>
                  <a:cubicBezTo>
                    <a:pt x="4" y="6"/>
                    <a:pt x="3" y="6"/>
                    <a:pt x="3" y="6"/>
                  </a:cubicBezTo>
                  <a:cubicBezTo>
                    <a:pt x="3" y="6"/>
                    <a:pt x="3" y="6"/>
                    <a:pt x="3" y="7"/>
                  </a:cubicBezTo>
                  <a:cubicBezTo>
                    <a:pt x="4" y="7"/>
                    <a:pt x="4" y="7"/>
                    <a:pt x="5" y="7"/>
                  </a:cubicBezTo>
                  <a:cubicBezTo>
                    <a:pt x="5" y="8"/>
                    <a:pt x="5" y="8"/>
                    <a:pt x="5" y="8"/>
                  </a:cubicBezTo>
                  <a:cubicBezTo>
                    <a:pt x="5" y="8"/>
                    <a:pt x="6" y="8"/>
                    <a:pt x="6" y="9"/>
                  </a:cubicBezTo>
                  <a:cubicBezTo>
                    <a:pt x="7" y="10"/>
                    <a:pt x="9" y="12"/>
                    <a:pt x="9" y="13"/>
                  </a:cubicBezTo>
                  <a:cubicBezTo>
                    <a:pt x="9" y="13"/>
                    <a:pt x="9" y="13"/>
                    <a:pt x="9" y="13"/>
                  </a:cubicBezTo>
                  <a:cubicBezTo>
                    <a:pt x="9" y="13"/>
                    <a:pt x="9" y="14"/>
                    <a:pt x="10" y="16"/>
                  </a:cubicBezTo>
                  <a:cubicBezTo>
                    <a:pt x="11" y="18"/>
                    <a:pt x="13" y="19"/>
                    <a:pt x="12" y="20"/>
                  </a:cubicBezTo>
                  <a:cubicBezTo>
                    <a:pt x="14" y="21"/>
                    <a:pt x="16" y="23"/>
                    <a:pt x="16" y="26"/>
                  </a:cubicBezTo>
                  <a:cubicBezTo>
                    <a:pt x="16" y="26"/>
                    <a:pt x="16" y="26"/>
                    <a:pt x="16" y="26"/>
                  </a:cubicBezTo>
                  <a:cubicBezTo>
                    <a:pt x="16" y="26"/>
                    <a:pt x="16" y="26"/>
                    <a:pt x="16" y="27"/>
                  </a:cubicBezTo>
                  <a:cubicBezTo>
                    <a:pt x="16" y="26"/>
                    <a:pt x="16" y="27"/>
                    <a:pt x="18" y="27"/>
                  </a:cubicBezTo>
                  <a:cubicBezTo>
                    <a:pt x="18" y="29"/>
                    <a:pt x="19" y="30"/>
                    <a:pt x="20" y="31"/>
                  </a:cubicBezTo>
                  <a:cubicBezTo>
                    <a:pt x="20" y="31"/>
                    <a:pt x="20" y="31"/>
                    <a:pt x="20" y="31"/>
                  </a:cubicBezTo>
                  <a:cubicBezTo>
                    <a:pt x="21" y="31"/>
                    <a:pt x="21" y="33"/>
                    <a:pt x="22" y="34"/>
                  </a:cubicBezTo>
                  <a:cubicBezTo>
                    <a:pt x="22" y="35"/>
                    <a:pt x="22" y="35"/>
                    <a:pt x="22" y="36"/>
                  </a:cubicBezTo>
                  <a:cubicBezTo>
                    <a:pt x="22" y="36"/>
                    <a:pt x="22" y="36"/>
                    <a:pt x="23" y="37"/>
                  </a:cubicBezTo>
                  <a:cubicBezTo>
                    <a:pt x="24" y="38"/>
                    <a:pt x="24" y="39"/>
                    <a:pt x="24" y="40"/>
                  </a:cubicBezTo>
                  <a:cubicBezTo>
                    <a:pt x="28" y="42"/>
                    <a:pt x="29" y="46"/>
                    <a:pt x="30" y="47"/>
                  </a:cubicBezTo>
                  <a:cubicBezTo>
                    <a:pt x="30" y="48"/>
                    <a:pt x="30" y="48"/>
                    <a:pt x="30" y="48"/>
                  </a:cubicBezTo>
                  <a:cubicBezTo>
                    <a:pt x="33" y="50"/>
                    <a:pt x="34" y="54"/>
                    <a:pt x="36" y="56"/>
                  </a:cubicBezTo>
                  <a:cubicBezTo>
                    <a:pt x="36" y="56"/>
                    <a:pt x="36" y="56"/>
                    <a:pt x="36" y="56"/>
                  </a:cubicBezTo>
                  <a:cubicBezTo>
                    <a:pt x="36" y="57"/>
                    <a:pt x="36" y="58"/>
                    <a:pt x="36" y="57"/>
                  </a:cubicBezTo>
                  <a:cubicBezTo>
                    <a:pt x="37" y="58"/>
                    <a:pt x="38" y="59"/>
                    <a:pt x="37" y="60"/>
                  </a:cubicBezTo>
                  <a:cubicBezTo>
                    <a:pt x="38" y="61"/>
                    <a:pt x="38" y="61"/>
                    <a:pt x="39" y="61"/>
                  </a:cubicBezTo>
                  <a:cubicBezTo>
                    <a:pt x="40" y="63"/>
                    <a:pt x="40" y="64"/>
                    <a:pt x="41" y="65"/>
                  </a:cubicBezTo>
                  <a:cubicBezTo>
                    <a:pt x="41" y="65"/>
                    <a:pt x="41" y="65"/>
                    <a:pt x="41" y="65"/>
                  </a:cubicBezTo>
                  <a:cubicBezTo>
                    <a:pt x="40" y="64"/>
                    <a:pt x="40" y="65"/>
                    <a:pt x="40" y="65"/>
                  </a:cubicBezTo>
                  <a:cubicBezTo>
                    <a:pt x="41" y="66"/>
                    <a:pt x="41" y="67"/>
                    <a:pt x="42" y="66"/>
                  </a:cubicBezTo>
                  <a:cubicBezTo>
                    <a:pt x="42" y="67"/>
                    <a:pt x="45" y="70"/>
                    <a:pt x="45" y="72"/>
                  </a:cubicBezTo>
                  <a:cubicBezTo>
                    <a:pt x="45" y="71"/>
                    <a:pt x="45" y="72"/>
                    <a:pt x="45" y="72"/>
                  </a:cubicBezTo>
                  <a:cubicBezTo>
                    <a:pt x="46" y="73"/>
                    <a:pt x="46" y="74"/>
                    <a:pt x="48" y="75"/>
                  </a:cubicBezTo>
                  <a:cubicBezTo>
                    <a:pt x="47" y="75"/>
                    <a:pt x="47" y="75"/>
                    <a:pt x="47" y="75"/>
                  </a:cubicBezTo>
                  <a:cubicBezTo>
                    <a:pt x="48" y="75"/>
                    <a:pt x="48" y="75"/>
                    <a:pt x="48" y="75"/>
                  </a:cubicBezTo>
                  <a:cubicBezTo>
                    <a:pt x="49" y="78"/>
                    <a:pt x="49" y="80"/>
                    <a:pt x="50" y="82"/>
                  </a:cubicBezTo>
                  <a:cubicBezTo>
                    <a:pt x="54" y="85"/>
                    <a:pt x="56" y="89"/>
                    <a:pt x="57" y="93"/>
                  </a:cubicBezTo>
                  <a:cubicBezTo>
                    <a:pt x="57" y="93"/>
                    <a:pt x="57" y="93"/>
                    <a:pt x="57" y="93"/>
                  </a:cubicBezTo>
                  <a:cubicBezTo>
                    <a:pt x="58" y="93"/>
                    <a:pt x="58" y="96"/>
                    <a:pt x="59" y="96"/>
                  </a:cubicBezTo>
                  <a:cubicBezTo>
                    <a:pt x="59" y="97"/>
                    <a:pt x="60" y="97"/>
                    <a:pt x="59" y="97"/>
                  </a:cubicBezTo>
                  <a:cubicBezTo>
                    <a:pt x="60" y="98"/>
                    <a:pt x="60" y="100"/>
                    <a:pt x="62" y="100"/>
                  </a:cubicBezTo>
                  <a:cubicBezTo>
                    <a:pt x="62" y="100"/>
                    <a:pt x="62" y="100"/>
                    <a:pt x="61" y="100"/>
                  </a:cubicBezTo>
                  <a:cubicBezTo>
                    <a:pt x="62" y="102"/>
                    <a:pt x="63" y="102"/>
                    <a:pt x="63" y="105"/>
                  </a:cubicBezTo>
                  <a:cubicBezTo>
                    <a:pt x="63" y="105"/>
                    <a:pt x="63" y="105"/>
                    <a:pt x="63" y="105"/>
                  </a:cubicBezTo>
                  <a:cubicBezTo>
                    <a:pt x="63" y="106"/>
                    <a:pt x="64" y="106"/>
                    <a:pt x="64" y="106"/>
                  </a:cubicBezTo>
                  <a:cubicBezTo>
                    <a:pt x="64" y="107"/>
                    <a:pt x="64" y="106"/>
                    <a:pt x="64" y="106"/>
                  </a:cubicBezTo>
                  <a:cubicBezTo>
                    <a:pt x="66" y="109"/>
                    <a:pt x="68" y="112"/>
                    <a:pt x="69" y="115"/>
                  </a:cubicBezTo>
                  <a:cubicBezTo>
                    <a:pt x="70" y="117"/>
                    <a:pt x="69" y="116"/>
                    <a:pt x="69" y="117"/>
                  </a:cubicBezTo>
                  <a:cubicBezTo>
                    <a:pt x="70" y="117"/>
                    <a:pt x="70" y="117"/>
                    <a:pt x="70" y="117"/>
                  </a:cubicBezTo>
                  <a:cubicBezTo>
                    <a:pt x="70" y="118"/>
                    <a:pt x="69" y="119"/>
                    <a:pt x="70" y="119"/>
                  </a:cubicBezTo>
                  <a:cubicBezTo>
                    <a:pt x="70" y="119"/>
                    <a:pt x="70" y="119"/>
                    <a:pt x="72" y="119"/>
                  </a:cubicBezTo>
                  <a:cubicBezTo>
                    <a:pt x="72" y="120"/>
                    <a:pt x="72" y="120"/>
                    <a:pt x="73" y="121"/>
                  </a:cubicBezTo>
                  <a:cubicBezTo>
                    <a:pt x="73" y="121"/>
                    <a:pt x="73" y="121"/>
                    <a:pt x="73" y="121"/>
                  </a:cubicBezTo>
                  <a:cubicBezTo>
                    <a:pt x="74" y="123"/>
                    <a:pt x="75" y="125"/>
                    <a:pt x="76" y="125"/>
                  </a:cubicBezTo>
                  <a:cubicBezTo>
                    <a:pt x="81" y="133"/>
                    <a:pt x="84" y="138"/>
                    <a:pt x="89" y="145"/>
                  </a:cubicBezTo>
                  <a:cubicBezTo>
                    <a:pt x="92" y="152"/>
                    <a:pt x="96" y="159"/>
                    <a:pt x="100" y="165"/>
                  </a:cubicBezTo>
                  <a:cubicBezTo>
                    <a:pt x="101" y="168"/>
                    <a:pt x="101" y="168"/>
                    <a:pt x="102" y="169"/>
                  </a:cubicBezTo>
                  <a:cubicBezTo>
                    <a:pt x="102" y="169"/>
                    <a:pt x="102" y="169"/>
                    <a:pt x="102" y="169"/>
                  </a:cubicBezTo>
                  <a:cubicBezTo>
                    <a:pt x="102" y="169"/>
                    <a:pt x="102" y="171"/>
                    <a:pt x="102" y="170"/>
                  </a:cubicBezTo>
                  <a:cubicBezTo>
                    <a:pt x="104" y="173"/>
                    <a:pt x="105" y="174"/>
                    <a:pt x="108" y="178"/>
                  </a:cubicBezTo>
                  <a:cubicBezTo>
                    <a:pt x="106" y="178"/>
                    <a:pt x="106" y="178"/>
                    <a:pt x="106" y="178"/>
                  </a:cubicBezTo>
                  <a:cubicBezTo>
                    <a:pt x="108" y="179"/>
                    <a:pt x="108" y="179"/>
                    <a:pt x="108" y="179"/>
                  </a:cubicBezTo>
                  <a:cubicBezTo>
                    <a:pt x="108" y="179"/>
                    <a:pt x="108" y="179"/>
                    <a:pt x="108" y="179"/>
                  </a:cubicBezTo>
                  <a:cubicBezTo>
                    <a:pt x="109" y="179"/>
                    <a:pt x="109" y="179"/>
                    <a:pt x="109" y="179"/>
                  </a:cubicBezTo>
                  <a:cubicBezTo>
                    <a:pt x="112" y="184"/>
                    <a:pt x="115" y="192"/>
                    <a:pt x="119" y="198"/>
                  </a:cubicBezTo>
                  <a:cubicBezTo>
                    <a:pt x="119" y="200"/>
                    <a:pt x="121" y="201"/>
                    <a:pt x="122" y="204"/>
                  </a:cubicBezTo>
                  <a:cubicBezTo>
                    <a:pt x="123" y="208"/>
                    <a:pt x="126" y="214"/>
                    <a:pt x="129" y="218"/>
                  </a:cubicBezTo>
                  <a:cubicBezTo>
                    <a:pt x="129" y="218"/>
                    <a:pt x="127" y="219"/>
                    <a:pt x="126" y="21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9" name="Google Shape;429;p199"/>
            <p:cNvSpPr/>
            <p:nvPr/>
          </p:nvSpPr>
          <p:spPr>
            <a:xfrm>
              <a:off x="3291" y="2277"/>
              <a:ext cx="310" cy="517"/>
            </a:xfrm>
            <a:custGeom>
              <a:avLst/>
              <a:gdLst/>
              <a:ahLst/>
              <a:cxnLst/>
              <a:rect l="l" t="t" r="r" b="b"/>
              <a:pathLst>
                <a:path w="131" h="219" extrusionOk="0">
                  <a:moveTo>
                    <a:pt x="128" y="217"/>
                  </a:moveTo>
                  <a:cubicBezTo>
                    <a:pt x="124" y="216"/>
                    <a:pt x="124" y="211"/>
                    <a:pt x="122" y="209"/>
                  </a:cubicBezTo>
                  <a:cubicBezTo>
                    <a:pt x="121" y="208"/>
                    <a:pt x="123" y="208"/>
                    <a:pt x="122" y="208"/>
                  </a:cubicBezTo>
                  <a:cubicBezTo>
                    <a:pt x="119" y="206"/>
                    <a:pt x="117" y="201"/>
                    <a:pt x="116" y="197"/>
                  </a:cubicBezTo>
                  <a:cubicBezTo>
                    <a:pt x="117" y="197"/>
                    <a:pt x="117" y="197"/>
                    <a:pt x="117" y="197"/>
                  </a:cubicBezTo>
                  <a:cubicBezTo>
                    <a:pt x="116" y="197"/>
                    <a:pt x="115" y="195"/>
                    <a:pt x="115" y="195"/>
                  </a:cubicBezTo>
                  <a:cubicBezTo>
                    <a:pt x="115" y="194"/>
                    <a:pt x="115" y="195"/>
                    <a:pt x="115" y="194"/>
                  </a:cubicBezTo>
                  <a:cubicBezTo>
                    <a:pt x="114" y="194"/>
                    <a:pt x="114" y="194"/>
                    <a:pt x="114" y="194"/>
                  </a:cubicBezTo>
                  <a:cubicBezTo>
                    <a:pt x="114" y="194"/>
                    <a:pt x="114" y="194"/>
                    <a:pt x="114" y="193"/>
                  </a:cubicBezTo>
                  <a:cubicBezTo>
                    <a:pt x="113" y="193"/>
                    <a:pt x="113" y="193"/>
                    <a:pt x="113" y="193"/>
                  </a:cubicBezTo>
                  <a:cubicBezTo>
                    <a:pt x="111" y="193"/>
                    <a:pt x="112" y="190"/>
                    <a:pt x="110" y="189"/>
                  </a:cubicBezTo>
                  <a:cubicBezTo>
                    <a:pt x="111" y="189"/>
                    <a:pt x="111" y="189"/>
                    <a:pt x="111" y="189"/>
                  </a:cubicBezTo>
                  <a:cubicBezTo>
                    <a:pt x="109" y="187"/>
                    <a:pt x="107" y="184"/>
                    <a:pt x="105" y="181"/>
                  </a:cubicBezTo>
                  <a:cubicBezTo>
                    <a:pt x="106" y="181"/>
                    <a:pt x="106" y="181"/>
                    <a:pt x="106" y="181"/>
                  </a:cubicBezTo>
                  <a:cubicBezTo>
                    <a:pt x="105" y="181"/>
                    <a:pt x="104" y="180"/>
                    <a:pt x="104" y="180"/>
                  </a:cubicBezTo>
                  <a:cubicBezTo>
                    <a:pt x="104" y="180"/>
                    <a:pt x="103" y="180"/>
                    <a:pt x="103" y="177"/>
                  </a:cubicBezTo>
                  <a:cubicBezTo>
                    <a:pt x="103" y="177"/>
                    <a:pt x="103" y="177"/>
                    <a:pt x="103" y="177"/>
                  </a:cubicBezTo>
                  <a:cubicBezTo>
                    <a:pt x="103" y="177"/>
                    <a:pt x="103" y="176"/>
                    <a:pt x="102" y="176"/>
                  </a:cubicBezTo>
                  <a:cubicBezTo>
                    <a:pt x="103" y="176"/>
                    <a:pt x="103" y="176"/>
                    <a:pt x="103" y="176"/>
                  </a:cubicBezTo>
                  <a:cubicBezTo>
                    <a:pt x="102" y="176"/>
                    <a:pt x="102" y="174"/>
                    <a:pt x="102" y="174"/>
                  </a:cubicBezTo>
                  <a:cubicBezTo>
                    <a:pt x="102" y="174"/>
                    <a:pt x="102" y="174"/>
                    <a:pt x="102" y="174"/>
                  </a:cubicBezTo>
                  <a:cubicBezTo>
                    <a:pt x="101" y="174"/>
                    <a:pt x="101" y="174"/>
                    <a:pt x="101" y="174"/>
                  </a:cubicBezTo>
                  <a:cubicBezTo>
                    <a:pt x="101" y="174"/>
                    <a:pt x="101" y="174"/>
                    <a:pt x="101" y="174"/>
                  </a:cubicBezTo>
                  <a:cubicBezTo>
                    <a:pt x="100" y="173"/>
                    <a:pt x="100" y="172"/>
                    <a:pt x="100" y="172"/>
                  </a:cubicBezTo>
                  <a:cubicBezTo>
                    <a:pt x="100" y="172"/>
                    <a:pt x="100" y="173"/>
                    <a:pt x="101" y="172"/>
                  </a:cubicBezTo>
                  <a:cubicBezTo>
                    <a:pt x="97" y="168"/>
                    <a:pt x="96" y="165"/>
                    <a:pt x="94" y="162"/>
                  </a:cubicBezTo>
                  <a:cubicBezTo>
                    <a:pt x="94" y="161"/>
                    <a:pt x="94" y="161"/>
                    <a:pt x="94" y="161"/>
                  </a:cubicBezTo>
                  <a:cubicBezTo>
                    <a:pt x="94" y="160"/>
                    <a:pt x="93" y="159"/>
                    <a:pt x="93" y="159"/>
                  </a:cubicBezTo>
                  <a:cubicBezTo>
                    <a:pt x="93" y="159"/>
                    <a:pt x="93" y="159"/>
                    <a:pt x="93" y="158"/>
                  </a:cubicBezTo>
                  <a:cubicBezTo>
                    <a:pt x="93" y="158"/>
                    <a:pt x="92" y="158"/>
                    <a:pt x="92" y="157"/>
                  </a:cubicBezTo>
                  <a:cubicBezTo>
                    <a:pt x="92" y="157"/>
                    <a:pt x="92" y="157"/>
                    <a:pt x="92" y="157"/>
                  </a:cubicBezTo>
                  <a:cubicBezTo>
                    <a:pt x="92" y="157"/>
                    <a:pt x="91" y="156"/>
                    <a:pt x="91" y="155"/>
                  </a:cubicBezTo>
                  <a:cubicBezTo>
                    <a:pt x="91" y="155"/>
                    <a:pt x="91" y="156"/>
                    <a:pt x="91" y="155"/>
                  </a:cubicBezTo>
                  <a:cubicBezTo>
                    <a:pt x="90" y="155"/>
                    <a:pt x="90" y="154"/>
                    <a:pt x="90" y="154"/>
                  </a:cubicBezTo>
                  <a:cubicBezTo>
                    <a:pt x="90" y="154"/>
                    <a:pt x="90" y="154"/>
                    <a:pt x="90" y="154"/>
                  </a:cubicBezTo>
                  <a:cubicBezTo>
                    <a:pt x="90" y="153"/>
                    <a:pt x="89" y="154"/>
                    <a:pt x="89" y="153"/>
                  </a:cubicBezTo>
                  <a:cubicBezTo>
                    <a:pt x="89" y="154"/>
                    <a:pt x="89" y="153"/>
                    <a:pt x="89" y="153"/>
                  </a:cubicBezTo>
                  <a:cubicBezTo>
                    <a:pt x="88" y="153"/>
                    <a:pt x="88" y="150"/>
                    <a:pt x="87" y="150"/>
                  </a:cubicBezTo>
                  <a:cubicBezTo>
                    <a:pt x="87" y="149"/>
                    <a:pt x="87" y="149"/>
                    <a:pt x="87" y="149"/>
                  </a:cubicBezTo>
                  <a:cubicBezTo>
                    <a:pt x="86" y="149"/>
                    <a:pt x="86" y="147"/>
                    <a:pt x="85" y="147"/>
                  </a:cubicBezTo>
                  <a:cubicBezTo>
                    <a:pt x="85" y="147"/>
                    <a:pt x="86" y="147"/>
                    <a:pt x="85" y="146"/>
                  </a:cubicBezTo>
                  <a:cubicBezTo>
                    <a:pt x="85" y="147"/>
                    <a:pt x="84" y="145"/>
                    <a:pt x="84" y="146"/>
                  </a:cubicBezTo>
                  <a:cubicBezTo>
                    <a:pt x="83" y="145"/>
                    <a:pt x="83" y="142"/>
                    <a:pt x="82" y="142"/>
                  </a:cubicBezTo>
                  <a:cubicBezTo>
                    <a:pt x="83" y="142"/>
                    <a:pt x="83" y="141"/>
                    <a:pt x="83" y="141"/>
                  </a:cubicBezTo>
                  <a:cubicBezTo>
                    <a:pt x="83" y="141"/>
                    <a:pt x="83" y="141"/>
                    <a:pt x="83" y="141"/>
                  </a:cubicBezTo>
                  <a:cubicBezTo>
                    <a:pt x="84" y="140"/>
                    <a:pt x="84" y="141"/>
                    <a:pt x="84" y="141"/>
                  </a:cubicBezTo>
                  <a:cubicBezTo>
                    <a:pt x="84" y="140"/>
                    <a:pt x="83" y="140"/>
                    <a:pt x="83" y="140"/>
                  </a:cubicBezTo>
                  <a:cubicBezTo>
                    <a:pt x="82" y="140"/>
                    <a:pt x="80" y="140"/>
                    <a:pt x="80" y="139"/>
                  </a:cubicBezTo>
                  <a:cubicBezTo>
                    <a:pt x="80" y="139"/>
                    <a:pt x="80" y="138"/>
                    <a:pt x="82" y="138"/>
                  </a:cubicBezTo>
                  <a:cubicBezTo>
                    <a:pt x="78" y="137"/>
                    <a:pt x="78" y="137"/>
                    <a:pt x="78" y="137"/>
                  </a:cubicBezTo>
                  <a:cubicBezTo>
                    <a:pt x="78" y="137"/>
                    <a:pt x="79" y="137"/>
                    <a:pt x="78" y="136"/>
                  </a:cubicBezTo>
                  <a:cubicBezTo>
                    <a:pt x="78" y="137"/>
                    <a:pt x="78" y="136"/>
                    <a:pt x="78" y="136"/>
                  </a:cubicBezTo>
                  <a:cubicBezTo>
                    <a:pt x="78" y="136"/>
                    <a:pt x="77" y="135"/>
                    <a:pt x="77" y="134"/>
                  </a:cubicBezTo>
                  <a:cubicBezTo>
                    <a:pt x="78" y="134"/>
                    <a:pt x="78" y="135"/>
                    <a:pt x="78" y="134"/>
                  </a:cubicBezTo>
                  <a:cubicBezTo>
                    <a:pt x="77" y="134"/>
                    <a:pt x="77" y="134"/>
                    <a:pt x="77" y="133"/>
                  </a:cubicBezTo>
                  <a:cubicBezTo>
                    <a:pt x="77" y="133"/>
                    <a:pt x="77" y="133"/>
                    <a:pt x="77" y="133"/>
                  </a:cubicBezTo>
                  <a:cubicBezTo>
                    <a:pt x="77" y="133"/>
                    <a:pt x="76" y="132"/>
                    <a:pt x="76" y="133"/>
                  </a:cubicBezTo>
                  <a:cubicBezTo>
                    <a:pt x="76" y="133"/>
                    <a:pt x="76" y="132"/>
                    <a:pt x="76" y="133"/>
                  </a:cubicBezTo>
                  <a:cubicBezTo>
                    <a:pt x="75" y="133"/>
                    <a:pt x="75" y="132"/>
                    <a:pt x="75" y="131"/>
                  </a:cubicBezTo>
                  <a:cubicBezTo>
                    <a:pt x="75" y="132"/>
                    <a:pt x="75" y="131"/>
                    <a:pt x="75" y="131"/>
                  </a:cubicBezTo>
                  <a:cubicBezTo>
                    <a:pt x="75" y="131"/>
                    <a:pt x="74" y="130"/>
                    <a:pt x="73" y="129"/>
                  </a:cubicBezTo>
                  <a:cubicBezTo>
                    <a:pt x="74" y="129"/>
                    <a:pt x="74" y="129"/>
                    <a:pt x="74" y="129"/>
                  </a:cubicBezTo>
                  <a:cubicBezTo>
                    <a:pt x="74" y="128"/>
                    <a:pt x="71" y="127"/>
                    <a:pt x="71" y="125"/>
                  </a:cubicBezTo>
                  <a:cubicBezTo>
                    <a:pt x="71" y="127"/>
                    <a:pt x="71" y="127"/>
                    <a:pt x="71" y="127"/>
                  </a:cubicBezTo>
                  <a:cubicBezTo>
                    <a:pt x="70" y="125"/>
                    <a:pt x="71" y="125"/>
                    <a:pt x="71" y="125"/>
                  </a:cubicBezTo>
                  <a:cubicBezTo>
                    <a:pt x="71" y="124"/>
                    <a:pt x="70" y="124"/>
                    <a:pt x="70" y="124"/>
                  </a:cubicBezTo>
                  <a:cubicBezTo>
                    <a:pt x="69" y="124"/>
                    <a:pt x="70" y="124"/>
                    <a:pt x="70" y="124"/>
                  </a:cubicBezTo>
                  <a:cubicBezTo>
                    <a:pt x="70" y="123"/>
                    <a:pt x="68" y="121"/>
                    <a:pt x="68" y="120"/>
                  </a:cubicBezTo>
                  <a:cubicBezTo>
                    <a:pt x="67" y="120"/>
                    <a:pt x="67" y="120"/>
                    <a:pt x="67" y="120"/>
                  </a:cubicBezTo>
                  <a:cubicBezTo>
                    <a:pt x="67" y="120"/>
                    <a:pt x="67" y="120"/>
                    <a:pt x="67" y="120"/>
                  </a:cubicBezTo>
                  <a:cubicBezTo>
                    <a:pt x="68" y="119"/>
                    <a:pt x="67" y="119"/>
                    <a:pt x="67" y="119"/>
                  </a:cubicBezTo>
                  <a:cubicBezTo>
                    <a:pt x="66" y="118"/>
                    <a:pt x="68" y="120"/>
                    <a:pt x="68" y="120"/>
                  </a:cubicBezTo>
                  <a:cubicBezTo>
                    <a:pt x="68" y="120"/>
                    <a:pt x="67" y="119"/>
                    <a:pt x="68" y="119"/>
                  </a:cubicBezTo>
                  <a:cubicBezTo>
                    <a:pt x="67" y="119"/>
                    <a:pt x="66" y="118"/>
                    <a:pt x="66" y="117"/>
                  </a:cubicBezTo>
                  <a:cubicBezTo>
                    <a:pt x="66" y="118"/>
                    <a:pt x="67" y="118"/>
                    <a:pt x="67" y="117"/>
                  </a:cubicBezTo>
                  <a:cubicBezTo>
                    <a:pt x="66" y="115"/>
                    <a:pt x="67" y="117"/>
                    <a:pt x="66" y="115"/>
                  </a:cubicBezTo>
                  <a:cubicBezTo>
                    <a:pt x="66" y="115"/>
                    <a:pt x="66" y="115"/>
                    <a:pt x="66" y="115"/>
                  </a:cubicBezTo>
                  <a:cubicBezTo>
                    <a:pt x="65" y="115"/>
                    <a:pt x="65" y="114"/>
                    <a:pt x="65" y="115"/>
                  </a:cubicBezTo>
                  <a:cubicBezTo>
                    <a:pt x="65" y="114"/>
                    <a:pt x="64" y="114"/>
                    <a:pt x="65" y="114"/>
                  </a:cubicBezTo>
                  <a:cubicBezTo>
                    <a:pt x="65" y="114"/>
                    <a:pt x="65" y="114"/>
                    <a:pt x="65" y="114"/>
                  </a:cubicBezTo>
                  <a:cubicBezTo>
                    <a:pt x="64" y="114"/>
                    <a:pt x="64" y="114"/>
                    <a:pt x="64" y="114"/>
                  </a:cubicBezTo>
                  <a:cubicBezTo>
                    <a:pt x="64" y="113"/>
                    <a:pt x="64" y="113"/>
                    <a:pt x="64" y="113"/>
                  </a:cubicBezTo>
                  <a:cubicBezTo>
                    <a:pt x="62" y="114"/>
                    <a:pt x="64" y="112"/>
                    <a:pt x="62" y="112"/>
                  </a:cubicBezTo>
                  <a:cubicBezTo>
                    <a:pt x="61" y="111"/>
                    <a:pt x="61" y="110"/>
                    <a:pt x="61" y="109"/>
                  </a:cubicBezTo>
                  <a:cubicBezTo>
                    <a:pt x="61" y="109"/>
                    <a:pt x="61" y="109"/>
                    <a:pt x="60" y="108"/>
                  </a:cubicBezTo>
                  <a:cubicBezTo>
                    <a:pt x="61" y="108"/>
                    <a:pt x="61" y="108"/>
                    <a:pt x="61" y="108"/>
                  </a:cubicBezTo>
                  <a:cubicBezTo>
                    <a:pt x="61" y="107"/>
                    <a:pt x="61" y="107"/>
                    <a:pt x="60" y="107"/>
                  </a:cubicBezTo>
                  <a:cubicBezTo>
                    <a:pt x="60" y="107"/>
                    <a:pt x="60" y="106"/>
                    <a:pt x="60" y="105"/>
                  </a:cubicBezTo>
                  <a:cubicBezTo>
                    <a:pt x="59" y="105"/>
                    <a:pt x="59" y="105"/>
                    <a:pt x="59" y="105"/>
                  </a:cubicBezTo>
                  <a:cubicBezTo>
                    <a:pt x="59" y="104"/>
                    <a:pt x="57" y="104"/>
                    <a:pt x="58" y="103"/>
                  </a:cubicBezTo>
                  <a:cubicBezTo>
                    <a:pt x="59" y="103"/>
                    <a:pt x="59" y="103"/>
                    <a:pt x="59" y="103"/>
                  </a:cubicBezTo>
                  <a:cubicBezTo>
                    <a:pt x="59" y="102"/>
                    <a:pt x="57" y="102"/>
                    <a:pt x="57" y="101"/>
                  </a:cubicBezTo>
                  <a:cubicBezTo>
                    <a:pt x="57" y="101"/>
                    <a:pt x="57" y="101"/>
                    <a:pt x="57" y="101"/>
                  </a:cubicBezTo>
                  <a:cubicBezTo>
                    <a:pt x="57" y="101"/>
                    <a:pt x="55" y="100"/>
                    <a:pt x="56" y="100"/>
                  </a:cubicBezTo>
                  <a:cubicBezTo>
                    <a:pt x="56" y="100"/>
                    <a:pt x="56" y="100"/>
                    <a:pt x="55" y="100"/>
                  </a:cubicBezTo>
                  <a:cubicBezTo>
                    <a:pt x="55" y="97"/>
                    <a:pt x="53" y="96"/>
                    <a:pt x="53" y="94"/>
                  </a:cubicBezTo>
                  <a:cubicBezTo>
                    <a:pt x="53" y="94"/>
                    <a:pt x="53" y="93"/>
                    <a:pt x="53" y="94"/>
                  </a:cubicBezTo>
                  <a:cubicBezTo>
                    <a:pt x="52" y="94"/>
                    <a:pt x="53" y="94"/>
                    <a:pt x="53" y="94"/>
                  </a:cubicBezTo>
                  <a:cubicBezTo>
                    <a:pt x="53" y="94"/>
                    <a:pt x="53" y="94"/>
                    <a:pt x="53" y="94"/>
                  </a:cubicBezTo>
                  <a:cubicBezTo>
                    <a:pt x="52" y="94"/>
                    <a:pt x="52" y="93"/>
                    <a:pt x="53" y="93"/>
                  </a:cubicBezTo>
                  <a:cubicBezTo>
                    <a:pt x="53" y="93"/>
                    <a:pt x="51" y="93"/>
                    <a:pt x="51" y="93"/>
                  </a:cubicBezTo>
                  <a:cubicBezTo>
                    <a:pt x="51" y="92"/>
                    <a:pt x="51" y="92"/>
                    <a:pt x="51" y="92"/>
                  </a:cubicBezTo>
                  <a:cubicBezTo>
                    <a:pt x="50" y="92"/>
                    <a:pt x="50" y="92"/>
                    <a:pt x="50" y="92"/>
                  </a:cubicBezTo>
                  <a:cubicBezTo>
                    <a:pt x="50" y="91"/>
                    <a:pt x="50" y="91"/>
                    <a:pt x="51" y="89"/>
                  </a:cubicBezTo>
                  <a:cubicBezTo>
                    <a:pt x="50" y="88"/>
                    <a:pt x="50" y="88"/>
                    <a:pt x="50" y="88"/>
                  </a:cubicBezTo>
                  <a:cubicBezTo>
                    <a:pt x="50" y="87"/>
                    <a:pt x="50" y="87"/>
                    <a:pt x="50" y="87"/>
                  </a:cubicBezTo>
                  <a:cubicBezTo>
                    <a:pt x="50" y="88"/>
                    <a:pt x="50" y="87"/>
                    <a:pt x="49" y="87"/>
                  </a:cubicBezTo>
                  <a:cubicBezTo>
                    <a:pt x="50" y="87"/>
                    <a:pt x="50" y="87"/>
                    <a:pt x="50" y="87"/>
                  </a:cubicBezTo>
                  <a:cubicBezTo>
                    <a:pt x="50" y="87"/>
                    <a:pt x="49" y="87"/>
                    <a:pt x="49" y="87"/>
                  </a:cubicBezTo>
                  <a:cubicBezTo>
                    <a:pt x="49" y="87"/>
                    <a:pt x="49" y="87"/>
                    <a:pt x="49" y="88"/>
                  </a:cubicBezTo>
                  <a:cubicBezTo>
                    <a:pt x="49" y="87"/>
                    <a:pt x="49" y="87"/>
                    <a:pt x="48" y="87"/>
                  </a:cubicBezTo>
                  <a:cubicBezTo>
                    <a:pt x="49" y="87"/>
                    <a:pt x="48" y="87"/>
                    <a:pt x="48" y="87"/>
                  </a:cubicBezTo>
                  <a:cubicBezTo>
                    <a:pt x="48" y="86"/>
                    <a:pt x="48" y="86"/>
                    <a:pt x="48" y="86"/>
                  </a:cubicBezTo>
                  <a:cubicBezTo>
                    <a:pt x="48" y="86"/>
                    <a:pt x="48" y="86"/>
                    <a:pt x="48" y="86"/>
                  </a:cubicBezTo>
                  <a:cubicBezTo>
                    <a:pt x="48" y="86"/>
                    <a:pt x="48" y="86"/>
                    <a:pt x="48" y="86"/>
                  </a:cubicBezTo>
                  <a:cubicBezTo>
                    <a:pt x="48" y="86"/>
                    <a:pt x="48" y="86"/>
                    <a:pt x="48" y="85"/>
                  </a:cubicBezTo>
                  <a:cubicBezTo>
                    <a:pt x="48" y="85"/>
                    <a:pt x="48" y="86"/>
                    <a:pt x="47" y="85"/>
                  </a:cubicBezTo>
                  <a:cubicBezTo>
                    <a:pt x="48" y="85"/>
                    <a:pt x="48" y="85"/>
                    <a:pt x="48" y="85"/>
                  </a:cubicBezTo>
                  <a:cubicBezTo>
                    <a:pt x="48" y="84"/>
                    <a:pt x="48" y="84"/>
                    <a:pt x="48" y="84"/>
                  </a:cubicBezTo>
                  <a:cubicBezTo>
                    <a:pt x="47" y="84"/>
                    <a:pt x="47" y="84"/>
                    <a:pt x="47" y="84"/>
                  </a:cubicBezTo>
                  <a:cubicBezTo>
                    <a:pt x="48" y="84"/>
                    <a:pt x="48" y="84"/>
                    <a:pt x="48" y="84"/>
                  </a:cubicBezTo>
                  <a:cubicBezTo>
                    <a:pt x="47" y="84"/>
                    <a:pt x="47" y="83"/>
                    <a:pt x="45" y="83"/>
                  </a:cubicBezTo>
                  <a:cubicBezTo>
                    <a:pt x="45" y="82"/>
                    <a:pt x="45" y="82"/>
                    <a:pt x="45" y="82"/>
                  </a:cubicBezTo>
                  <a:cubicBezTo>
                    <a:pt x="45" y="82"/>
                    <a:pt x="45" y="82"/>
                    <a:pt x="45" y="82"/>
                  </a:cubicBezTo>
                  <a:cubicBezTo>
                    <a:pt x="45" y="80"/>
                    <a:pt x="44" y="80"/>
                    <a:pt x="44" y="80"/>
                  </a:cubicBezTo>
                  <a:cubicBezTo>
                    <a:pt x="44" y="80"/>
                    <a:pt x="44" y="80"/>
                    <a:pt x="44" y="80"/>
                  </a:cubicBezTo>
                  <a:cubicBezTo>
                    <a:pt x="44" y="80"/>
                    <a:pt x="43" y="80"/>
                    <a:pt x="43" y="80"/>
                  </a:cubicBezTo>
                  <a:cubicBezTo>
                    <a:pt x="43" y="79"/>
                    <a:pt x="45" y="78"/>
                    <a:pt x="44" y="78"/>
                  </a:cubicBezTo>
                  <a:cubicBezTo>
                    <a:pt x="43" y="77"/>
                    <a:pt x="42" y="77"/>
                    <a:pt x="42" y="78"/>
                  </a:cubicBezTo>
                  <a:cubicBezTo>
                    <a:pt x="42" y="77"/>
                    <a:pt x="41" y="76"/>
                    <a:pt x="41" y="74"/>
                  </a:cubicBezTo>
                  <a:cubicBezTo>
                    <a:pt x="41" y="74"/>
                    <a:pt x="41" y="74"/>
                    <a:pt x="41" y="74"/>
                  </a:cubicBezTo>
                  <a:cubicBezTo>
                    <a:pt x="40" y="73"/>
                    <a:pt x="38" y="71"/>
                    <a:pt x="38" y="69"/>
                  </a:cubicBezTo>
                  <a:cubicBezTo>
                    <a:pt x="39" y="69"/>
                    <a:pt x="39" y="69"/>
                    <a:pt x="39" y="69"/>
                  </a:cubicBezTo>
                  <a:cubicBezTo>
                    <a:pt x="38" y="69"/>
                    <a:pt x="39" y="68"/>
                    <a:pt x="38" y="68"/>
                  </a:cubicBezTo>
                  <a:cubicBezTo>
                    <a:pt x="38" y="69"/>
                    <a:pt x="38" y="69"/>
                    <a:pt x="38" y="69"/>
                  </a:cubicBezTo>
                  <a:cubicBezTo>
                    <a:pt x="36" y="68"/>
                    <a:pt x="35" y="67"/>
                    <a:pt x="35" y="67"/>
                  </a:cubicBezTo>
                  <a:cubicBezTo>
                    <a:pt x="35" y="67"/>
                    <a:pt x="35" y="67"/>
                    <a:pt x="35" y="67"/>
                  </a:cubicBezTo>
                  <a:cubicBezTo>
                    <a:pt x="36" y="67"/>
                    <a:pt x="35" y="66"/>
                    <a:pt x="35" y="66"/>
                  </a:cubicBezTo>
                  <a:cubicBezTo>
                    <a:pt x="34" y="66"/>
                    <a:pt x="34" y="66"/>
                    <a:pt x="34" y="66"/>
                  </a:cubicBezTo>
                  <a:cubicBezTo>
                    <a:pt x="34" y="65"/>
                    <a:pt x="34" y="65"/>
                    <a:pt x="34" y="65"/>
                  </a:cubicBezTo>
                  <a:cubicBezTo>
                    <a:pt x="34" y="65"/>
                    <a:pt x="34" y="65"/>
                    <a:pt x="34" y="65"/>
                  </a:cubicBezTo>
                  <a:cubicBezTo>
                    <a:pt x="34" y="65"/>
                    <a:pt x="34" y="64"/>
                    <a:pt x="34" y="64"/>
                  </a:cubicBezTo>
                  <a:cubicBezTo>
                    <a:pt x="34" y="64"/>
                    <a:pt x="33" y="62"/>
                    <a:pt x="33" y="62"/>
                  </a:cubicBezTo>
                  <a:cubicBezTo>
                    <a:pt x="33" y="61"/>
                    <a:pt x="33" y="61"/>
                    <a:pt x="33" y="61"/>
                  </a:cubicBezTo>
                  <a:cubicBezTo>
                    <a:pt x="33" y="60"/>
                    <a:pt x="33" y="60"/>
                    <a:pt x="33" y="61"/>
                  </a:cubicBezTo>
                  <a:cubicBezTo>
                    <a:pt x="32" y="60"/>
                    <a:pt x="32" y="60"/>
                    <a:pt x="32" y="59"/>
                  </a:cubicBezTo>
                  <a:cubicBezTo>
                    <a:pt x="30" y="58"/>
                    <a:pt x="29" y="55"/>
                    <a:pt x="27" y="53"/>
                  </a:cubicBezTo>
                  <a:cubicBezTo>
                    <a:pt x="28" y="53"/>
                    <a:pt x="28" y="53"/>
                    <a:pt x="28" y="53"/>
                  </a:cubicBezTo>
                  <a:cubicBezTo>
                    <a:pt x="28" y="52"/>
                    <a:pt x="27" y="53"/>
                    <a:pt x="27" y="53"/>
                  </a:cubicBezTo>
                  <a:cubicBezTo>
                    <a:pt x="27" y="53"/>
                    <a:pt x="27" y="52"/>
                    <a:pt x="28" y="52"/>
                  </a:cubicBezTo>
                  <a:cubicBezTo>
                    <a:pt x="28" y="51"/>
                    <a:pt x="27" y="51"/>
                    <a:pt x="26" y="51"/>
                  </a:cubicBezTo>
                  <a:cubicBezTo>
                    <a:pt x="26" y="51"/>
                    <a:pt x="27" y="51"/>
                    <a:pt x="26" y="51"/>
                  </a:cubicBezTo>
                  <a:cubicBezTo>
                    <a:pt x="26" y="51"/>
                    <a:pt x="26" y="50"/>
                    <a:pt x="25" y="50"/>
                  </a:cubicBezTo>
                  <a:cubicBezTo>
                    <a:pt x="26" y="50"/>
                    <a:pt x="26" y="50"/>
                    <a:pt x="26" y="50"/>
                  </a:cubicBezTo>
                  <a:cubicBezTo>
                    <a:pt x="26" y="50"/>
                    <a:pt x="26" y="50"/>
                    <a:pt x="26" y="50"/>
                  </a:cubicBezTo>
                  <a:cubicBezTo>
                    <a:pt x="26" y="48"/>
                    <a:pt x="28" y="50"/>
                    <a:pt x="28" y="49"/>
                  </a:cubicBezTo>
                  <a:cubicBezTo>
                    <a:pt x="28" y="49"/>
                    <a:pt x="28" y="49"/>
                    <a:pt x="28" y="49"/>
                  </a:cubicBezTo>
                  <a:cubicBezTo>
                    <a:pt x="28" y="48"/>
                    <a:pt x="29" y="49"/>
                    <a:pt x="29" y="48"/>
                  </a:cubicBezTo>
                  <a:cubicBezTo>
                    <a:pt x="28" y="48"/>
                    <a:pt x="27" y="48"/>
                    <a:pt x="27" y="48"/>
                  </a:cubicBezTo>
                  <a:cubicBezTo>
                    <a:pt x="26" y="48"/>
                    <a:pt x="25" y="49"/>
                    <a:pt x="25" y="48"/>
                  </a:cubicBezTo>
                  <a:cubicBezTo>
                    <a:pt x="25" y="47"/>
                    <a:pt x="25" y="49"/>
                    <a:pt x="26" y="48"/>
                  </a:cubicBezTo>
                  <a:cubicBezTo>
                    <a:pt x="26" y="47"/>
                    <a:pt x="25" y="47"/>
                    <a:pt x="25" y="47"/>
                  </a:cubicBezTo>
                  <a:cubicBezTo>
                    <a:pt x="24" y="47"/>
                    <a:pt x="24" y="47"/>
                    <a:pt x="24" y="47"/>
                  </a:cubicBezTo>
                  <a:cubicBezTo>
                    <a:pt x="24" y="47"/>
                    <a:pt x="25" y="47"/>
                    <a:pt x="24" y="47"/>
                  </a:cubicBezTo>
                  <a:cubicBezTo>
                    <a:pt x="23" y="47"/>
                    <a:pt x="23" y="47"/>
                    <a:pt x="23" y="47"/>
                  </a:cubicBezTo>
                  <a:cubicBezTo>
                    <a:pt x="22" y="47"/>
                    <a:pt x="23" y="45"/>
                    <a:pt x="22" y="45"/>
                  </a:cubicBezTo>
                  <a:cubicBezTo>
                    <a:pt x="22" y="45"/>
                    <a:pt x="24" y="45"/>
                    <a:pt x="24" y="44"/>
                  </a:cubicBezTo>
                  <a:cubicBezTo>
                    <a:pt x="23" y="45"/>
                    <a:pt x="22" y="44"/>
                    <a:pt x="22" y="45"/>
                  </a:cubicBezTo>
                  <a:cubicBezTo>
                    <a:pt x="22" y="44"/>
                    <a:pt x="22" y="44"/>
                    <a:pt x="22" y="44"/>
                  </a:cubicBezTo>
                  <a:cubicBezTo>
                    <a:pt x="23" y="43"/>
                    <a:pt x="21" y="43"/>
                    <a:pt x="22" y="42"/>
                  </a:cubicBezTo>
                  <a:cubicBezTo>
                    <a:pt x="21" y="43"/>
                    <a:pt x="21" y="43"/>
                    <a:pt x="21" y="43"/>
                  </a:cubicBezTo>
                  <a:cubicBezTo>
                    <a:pt x="21" y="42"/>
                    <a:pt x="21" y="42"/>
                    <a:pt x="21" y="42"/>
                  </a:cubicBezTo>
                  <a:cubicBezTo>
                    <a:pt x="21" y="41"/>
                    <a:pt x="20" y="41"/>
                    <a:pt x="21" y="40"/>
                  </a:cubicBezTo>
                  <a:cubicBezTo>
                    <a:pt x="21" y="40"/>
                    <a:pt x="20" y="40"/>
                    <a:pt x="20" y="40"/>
                  </a:cubicBezTo>
                  <a:cubicBezTo>
                    <a:pt x="20" y="41"/>
                    <a:pt x="20" y="40"/>
                    <a:pt x="20" y="41"/>
                  </a:cubicBezTo>
                  <a:cubicBezTo>
                    <a:pt x="20" y="40"/>
                    <a:pt x="20" y="40"/>
                    <a:pt x="20" y="40"/>
                  </a:cubicBezTo>
                  <a:cubicBezTo>
                    <a:pt x="20" y="40"/>
                    <a:pt x="20" y="40"/>
                    <a:pt x="20" y="40"/>
                  </a:cubicBezTo>
                  <a:cubicBezTo>
                    <a:pt x="20" y="40"/>
                    <a:pt x="20" y="40"/>
                    <a:pt x="18" y="40"/>
                  </a:cubicBezTo>
                  <a:cubicBezTo>
                    <a:pt x="20" y="40"/>
                    <a:pt x="20" y="40"/>
                    <a:pt x="20" y="40"/>
                  </a:cubicBezTo>
                  <a:cubicBezTo>
                    <a:pt x="18" y="40"/>
                    <a:pt x="18" y="40"/>
                    <a:pt x="18" y="40"/>
                  </a:cubicBezTo>
                  <a:cubicBezTo>
                    <a:pt x="17" y="39"/>
                    <a:pt x="20" y="39"/>
                    <a:pt x="18" y="38"/>
                  </a:cubicBezTo>
                  <a:cubicBezTo>
                    <a:pt x="20" y="39"/>
                    <a:pt x="20" y="39"/>
                    <a:pt x="20" y="39"/>
                  </a:cubicBezTo>
                  <a:cubicBezTo>
                    <a:pt x="20" y="38"/>
                    <a:pt x="20" y="38"/>
                    <a:pt x="20" y="38"/>
                  </a:cubicBezTo>
                  <a:cubicBezTo>
                    <a:pt x="18" y="38"/>
                    <a:pt x="17" y="38"/>
                    <a:pt x="17" y="38"/>
                  </a:cubicBezTo>
                  <a:cubicBezTo>
                    <a:pt x="17" y="38"/>
                    <a:pt x="17" y="38"/>
                    <a:pt x="17" y="36"/>
                  </a:cubicBezTo>
                  <a:cubicBezTo>
                    <a:pt x="18" y="38"/>
                    <a:pt x="18" y="38"/>
                    <a:pt x="18" y="38"/>
                  </a:cubicBezTo>
                  <a:cubicBezTo>
                    <a:pt x="18" y="38"/>
                    <a:pt x="18" y="36"/>
                    <a:pt x="18" y="35"/>
                  </a:cubicBezTo>
                  <a:cubicBezTo>
                    <a:pt x="17" y="35"/>
                    <a:pt x="16" y="35"/>
                    <a:pt x="16" y="35"/>
                  </a:cubicBezTo>
                  <a:cubicBezTo>
                    <a:pt x="16" y="35"/>
                    <a:pt x="16" y="34"/>
                    <a:pt x="17" y="35"/>
                  </a:cubicBezTo>
                  <a:cubicBezTo>
                    <a:pt x="16" y="34"/>
                    <a:pt x="16" y="35"/>
                    <a:pt x="16" y="34"/>
                  </a:cubicBezTo>
                  <a:cubicBezTo>
                    <a:pt x="16" y="34"/>
                    <a:pt x="16" y="33"/>
                    <a:pt x="16" y="33"/>
                  </a:cubicBezTo>
                  <a:cubicBezTo>
                    <a:pt x="17" y="33"/>
                    <a:pt x="17" y="33"/>
                    <a:pt x="17" y="33"/>
                  </a:cubicBezTo>
                  <a:cubicBezTo>
                    <a:pt x="17" y="33"/>
                    <a:pt x="17" y="33"/>
                    <a:pt x="17" y="33"/>
                  </a:cubicBezTo>
                  <a:cubicBezTo>
                    <a:pt x="18" y="33"/>
                    <a:pt x="17" y="32"/>
                    <a:pt x="18" y="32"/>
                  </a:cubicBezTo>
                  <a:cubicBezTo>
                    <a:pt x="17" y="32"/>
                    <a:pt x="17" y="32"/>
                    <a:pt x="17" y="32"/>
                  </a:cubicBezTo>
                  <a:cubicBezTo>
                    <a:pt x="17" y="33"/>
                    <a:pt x="15" y="31"/>
                    <a:pt x="14" y="32"/>
                  </a:cubicBezTo>
                  <a:cubicBezTo>
                    <a:pt x="13" y="31"/>
                    <a:pt x="16" y="30"/>
                    <a:pt x="14" y="30"/>
                  </a:cubicBezTo>
                  <a:cubicBezTo>
                    <a:pt x="14" y="30"/>
                    <a:pt x="13" y="30"/>
                    <a:pt x="14" y="31"/>
                  </a:cubicBezTo>
                  <a:cubicBezTo>
                    <a:pt x="13" y="30"/>
                    <a:pt x="13" y="31"/>
                    <a:pt x="13" y="30"/>
                  </a:cubicBezTo>
                  <a:cubicBezTo>
                    <a:pt x="13" y="30"/>
                    <a:pt x="13" y="28"/>
                    <a:pt x="14" y="29"/>
                  </a:cubicBezTo>
                  <a:cubicBezTo>
                    <a:pt x="14" y="30"/>
                    <a:pt x="14" y="30"/>
                    <a:pt x="14" y="30"/>
                  </a:cubicBezTo>
                  <a:cubicBezTo>
                    <a:pt x="14" y="29"/>
                    <a:pt x="15" y="29"/>
                    <a:pt x="15" y="28"/>
                  </a:cubicBezTo>
                  <a:cubicBezTo>
                    <a:pt x="14" y="28"/>
                    <a:pt x="14" y="26"/>
                    <a:pt x="13" y="28"/>
                  </a:cubicBezTo>
                  <a:cubicBezTo>
                    <a:pt x="13" y="28"/>
                    <a:pt x="14" y="28"/>
                    <a:pt x="13" y="28"/>
                  </a:cubicBezTo>
                  <a:cubicBezTo>
                    <a:pt x="13" y="28"/>
                    <a:pt x="13" y="26"/>
                    <a:pt x="13" y="26"/>
                  </a:cubicBezTo>
                  <a:cubicBezTo>
                    <a:pt x="13" y="28"/>
                    <a:pt x="13" y="28"/>
                    <a:pt x="13" y="28"/>
                  </a:cubicBezTo>
                  <a:cubicBezTo>
                    <a:pt x="12" y="28"/>
                    <a:pt x="12" y="28"/>
                    <a:pt x="12" y="28"/>
                  </a:cubicBezTo>
                  <a:cubicBezTo>
                    <a:pt x="12" y="28"/>
                    <a:pt x="12" y="28"/>
                    <a:pt x="12" y="28"/>
                  </a:cubicBezTo>
                  <a:cubicBezTo>
                    <a:pt x="12" y="26"/>
                    <a:pt x="12" y="28"/>
                    <a:pt x="11" y="26"/>
                  </a:cubicBezTo>
                  <a:cubicBezTo>
                    <a:pt x="12" y="26"/>
                    <a:pt x="12" y="26"/>
                    <a:pt x="12" y="26"/>
                  </a:cubicBezTo>
                  <a:cubicBezTo>
                    <a:pt x="12" y="26"/>
                    <a:pt x="12" y="26"/>
                    <a:pt x="13" y="26"/>
                  </a:cubicBezTo>
                  <a:cubicBezTo>
                    <a:pt x="13" y="26"/>
                    <a:pt x="12" y="26"/>
                    <a:pt x="12" y="25"/>
                  </a:cubicBezTo>
                  <a:cubicBezTo>
                    <a:pt x="12" y="26"/>
                    <a:pt x="12" y="26"/>
                    <a:pt x="12" y="26"/>
                  </a:cubicBezTo>
                  <a:cubicBezTo>
                    <a:pt x="12" y="25"/>
                    <a:pt x="13" y="24"/>
                    <a:pt x="12" y="24"/>
                  </a:cubicBezTo>
                  <a:cubicBezTo>
                    <a:pt x="12" y="24"/>
                    <a:pt x="12" y="24"/>
                    <a:pt x="11" y="24"/>
                  </a:cubicBezTo>
                  <a:cubicBezTo>
                    <a:pt x="11" y="23"/>
                    <a:pt x="9" y="23"/>
                    <a:pt x="9" y="22"/>
                  </a:cubicBezTo>
                  <a:cubicBezTo>
                    <a:pt x="9" y="22"/>
                    <a:pt x="8" y="21"/>
                    <a:pt x="9" y="21"/>
                  </a:cubicBezTo>
                  <a:cubicBezTo>
                    <a:pt x="9" y="22"/>
                    <a:pt x="11" y="24"/>
                    <a:pt x="12" y="24"/>
                  </a:cubicBezTo>
                  <a:cubicBezTo>
                    <a:pt x="12" y="23"/>
                    <a:pt x="12" y="25"/>
                    <a:pt x="13" y="24"/>
                  </a:cubicBezTo>
                  <a:cubicBezTo>
                    <a:pt x="13" y="23"/>
                    <a:pt x="13" y="23"/>
                    <a:pt x="13" y="22"/>
                  </a:cubicBezTo>
                  <a:cubicBezTo>
                    <a:pt x="13" y="22"/>
                    <a:pt x="13" y="22"/>
                    <a:pt x="13" y="22"/>
                  </a:cubicBezTo>
                  <a:cubicBezTo>
                    <a:pt x="13" y="22"/>
                    <a:pt x="13" y="23"/>
                    <a:pt x="12" y="23"/>
                  </a:cubicBezTo>
                  <a:cubicBezTo>
                    <a:pt x="12" y="22"/>
                    <a:pt x="11" y="21"/>
                    <a:pt x="9" y="21"/>
                  </a:cubicBezTo>
                  <a:cubicBezTo>
                    <a:pt x="9" y="20"/>
                    <a:pt x="11" y="20"/>
                    <a:pt x="11" y="20"/>
                  </a:cubicBezTo>
                  <a:cubicBezTo>
                    <a:pt x="9" y="20"/>
                    <a:pt x="9" y="18"/>
                    <a:pt x="8" y="17"/>
                  </a:cubicBezTo>
                  <a:cubicBezTo>
                    <a:pt x="8" y="18"/>
                    <a:pt x="7" y="16"/>
                    <a:pt x="7" y="17"/>
                  </a:cubicBezTo>
                  <a:cubicBezTo>
                    <a:pt x="7" y="17"/>
                    <a:pt x="7" y="18"/>
                    <a:pt x="6" y="18"/>
                  </a:cubicBezTo>
                  <a:cubicBezTo>
                    <a:pt x="7" y="18"/>
                    <a:pt x="7" y="18"/>
                    <a:pt x="7" y="18"/>
                  </a:cubicBezTo>
                  <a:cubicBezTo>
                    <a:pt x="6" y="17"/>
                    <a:pt x="7" y="17"/>
                    <a:pt x="6" y="16"/>
                  </a:cubicBezTo>
                  <a:cubicBezTo>
                    <a:pt x="7" y="17"/>
                    <a:pt x="7" y="16"/>
                    <a:pt x="8" y="16"/>
                  </a:cubicBezTo>
                  <a:cubicBezTo>
                    <a:pt x="7" y="15"/>
                    <a:pt x="8" y="16"/>
                    <a:pt x="8" y="15"/>
                  </a:cubicBezTo>
                  <a:cubicBezTo>
                    <a:pt x="7" y="14"/>
                    <a:pt x="6" y="14"/>
                    <a:pt x="6" y="13"/>
                  </a:cubicBezTo>
                  <a:cubicBezTo>
                    <a:pt x="6" y="12"/>
                    <a:pt x="5" y="11"/>
                    <a:pt x="5" y="9"/>
                  </a:cubicBezTo>
                  <a:cubicBezTo>
                    <a:pt x="5" y="8"/>
                    <a:pt x="6" y="8"/>
                    <a:pt x="5" y="8"/>
                  </a:cubicBezTo>
                  <a:cubicBezTo>
                    <a:pt x="5" y="7"/>
                    <a:pt x="5" y="9"/>
                    <a:pt x="5" y="8"/>
                  </a:cubicBezTo>
                  <a:cubicBezTo>
                    <a:pt x="5" y="8"/>
                    <a:pt x="5" y="8"/>
                    <a:pt x="5" y="8"/>
                  </a:cubicBezTo>
                  <a:cubicBezTo>
                    <a:pt x="5" y="7"/>
                    <a:pt x="4" y="6"/>
                    <a:pt x="3" y="6"/>
                  </a:cubicBezTo>
                  <a:cubicBezTo>
                    <a:pt x="4" y="6"/>
                    <a:pt x="4" y="6"/>
                    <a:pt x="4" y="6"/>
                  </a:cubicBezTo>
                  <a:cubicBezTo>
                    <a:pt x="4" y="6"/>
                    <a:pt x="4" y="6"/>
                    <a:pt x="4" y="6"/>
                  </a:cubicBezTo>
                  <a:cubicBezTo>
                    <a:pt x="4" y="6"/>
                    <a:pt x="4" y="6"/>
                    <a:pt x="4" y="6"/>
                  </a:cubicBezTo>
                  <a:cubicBezTo>
                    <a:pt x="5" y="5"/>
                    <a:pt x="4" y="5"/>
                    <a:pt x="3" y="4"/>
                  </a:cubicBezTo>
                  <a:cubicBezTo>
                    <a:pt x="3" y="5"/>
                    <a:pt x="3" y="5"/>
                    <a:pt x="3" y="5"/>
                  </a:cubicBezTo>
                  <a:cubicBezTo>
                    <a:pt x="2" y="4"/>
                    <a:pt x="2" y="3"/>
                    <a:pt x="0" y="2"/>
                  </a:cubicBezTo>
                  <a:cubicBezTo>
                    <a:pt x="2" y="2"/>
                    <a:pt x="2" y="2"/>
                    <a:pt x="2" y="2"/>
                  </a:cubicBezTo>
                  <a:cubicBezTo>
                    <a:pt x="0" y="0"/>
                    <a:pt x="0" y="0"/>
                    <a:pt x="0" y="0"/>
                  </a:cubicBezTo>
                  <a:cubicBezTo>
                    <a:pt x="2" y="0"/>
                    <a:pt x="2" y="0"/>
                    <a:pt x="0" y="0"/>
                  </a:cubicBezTo>
                  <a:cubicBezTo>
                    <a:pt x="3" y="0"/>
                    <a:pt x="3" y="0"/>
                    <a:pt x="3" y="0"/>
                  </a:cubicBezTo>
                  <a:cubicBezTo>
                    <a:pt x="3" y="2"/>
                    <a:pt x="2" y="0"/>
                    <a:pt x="2" y="2"/>
                  </a:cubicBezTo>
                  <a:cubicBezTo>
                    <a:pt x="2" y="2"/>
                    <a:pt x="2" y="3"/>
                    <a:pt x="3" y="3"/>
                  </a:cubicBezTo>
                  <a:cubicBezTo>
                    <a:pt x="3" y="3"/>
                    <a:pt x="3" y="3"/>
                    <a:pt x="2" y="3"/>
                  </a:cubicBezTo>
                  <a:cubicBezTo>
                    <a:pt x="3" y="2"/>
                    <a:pt x="3" y="3"/>
                    <a:pt x="4" y="3"/>
                  </a:cubicBezTo>
                  <a:cubicBezTo>
                    <a:pt x="4" y="2"/>
                    <a:pt x="4" y="2"/>
                    <a:pt x="3" y="2"/>
                  </a:cubicBezTo>
                  <a:cubicBezTo>
                    <a:pt x="4" y="2"/>
                    <a:pt x="4" y="3"/>
                    <a:pt x="5" y="3"/>
                  </a:cubicBezTo>
                  <a:cubicBezTo>
                    <a:pt x="4" y="3"/>
                    <a:pt x="4" y="4"/>
                    <a:pt x="4" y="4"/>
                  </a:cubicBezTo>
                  <a:cubicBezTo>
                    <a:pt x="5" y="3"/>
                    <a:pt x="5" y="4"/>
                    <a:pt x="5" y="5"/>
                  </a:cubicBezTo>
                  <a:cubicBezTo>
                    <a:pt x="5" y="6"/>
                    <a:pt x="6" y="6"/>
                    <a:pt x="6" y="6"/>
                  </a:cubicBezTo>
                  <a:cubicBezTo>
                    <a:pt x="6" y="6"/>
                    <a:pt x="6" y="6"/>
                    <a:pt x="5" y="6"/>
                  </a:cubicBezTo>
                  <a:cubicBezTo>
                    <a:pt x="5" y="6"/>
                    <a:pt x="5" y="6"/>
                    <a:pt x="5" y="7"/>
                  </a:cubicBezTo>
                  <a:cubicBezTo>
                    <a:pt x="6" y="7"/>
                    <a:pt x="6" y="7"/>
                    <a:pt x="6" y="7"/>
                  </a:cubicBezTo>
                  <a:cubicBezTo>
                    <a:pt x="6" y="8"/>
                    <a:pt x="6" y="8"/>
                    <a:pt x="6" y="8"/>
                  </a:cubicBezTo>
                  <a:cubicBezTo>
                    <a:pt x="7" y="8"/>
                    <a:pt x="7" y="8"/>
                    <a:pt x="8" y="9"/>
                  </a:cubicBezTo>
                  <a:cubicBezTo>
                    <a:pt x="8" y="11"/>
                    <a:pt x="9" y="13"/>
                    <a:pt x="11" y="13"/>
                  </a:cubicBezTo>
                  <a:cubicBezTo>
                    <a:pt x="9" y="13"/>
                    <a:pt x="9" y="13"/>
                    <a:pt x="9" y="13"/>
                  </a:cubicBezTo>
                  <a:cubicBezTo>
                    <a:pt x="12" y="13"/>
                    <a:pt x="12" y="15"/>
                    <a:pt x="13" y="16"/>
                  </a:cubicBezTo>
                  <a:cubicBezTo>
                    <a:pt x="13" y="17"/>
                    <a:pt x="14" y="20"/>
                    <a:pt x="14" y="20"/>
                  </a:cubicBezTo>
                  <a:cubicBezTo>
                    <a:pt x="15" y="22"/>
                    <a:pt x="17" y="24"/>
                    <a:pt x="18" y="26"/>
                  </a:cubicBezTo>
                  <a:cubicBezTo>
                    <a:pt x="18" y="26"/>
                    <a:pt x="18" y="26"/>
                    <a:pt x="18" y="26"/>
                  </a:cubicBezTo>
                  <a:cubicBezTo>
                    <a:pt x="18" y="26"/>
                    <a:pt x="17" y="26"/>
                    <a:pt x="18" y="28"/>
                  </a:cubicBezTo>
                  <a:cubicBezTo>
                    <a:pt x="18" y="26"/>
                    <a:pt x="20" y="28"/>
                    <a:pt x="20" y="28"/>
                  </a:cubicBezTo>
                  <a:cubicBezTo>
                    <a:pt x="20" y="29"/>
                    <a:pt x="21" y="31"/>
                    <a:pt x="22" y="31"/>
                  </a:cubicBezTo>
                  <a:cubicBezTo>
                    <a:pt x="21" y="32"/>
                    <a:pt x="21" y="32"/>
                    <a:pt x="21" y="32"/>
                  </a:cubicBezTo>
                  <a:cubicBezTo>
                    <a:pt x="23" y="32"/>
                    <a:pt x="23" y="33"/>
                    <a:pt x="24" y="34"/>
                  </a:cubicBezTo>
                  <a:cubicBezTo>
                    <a:pt x="23" y="34"/>
                    <a:pt x="23" y="35"/>
                    <a:pt x="23" y="35"/>
                  </a:cubicBezTo>
                  <a:cubicBezTo>
                    <a:pt x="25" y="36"/>
                    <a:pt x="25" y="36"/>
                    <a:pt x="26" y="38"/>
                  </a:cubicBezTo>
                  <a:cubicBezTo>
                    <a:pt x="26" y="39"/>
                    <a:pt x="27" y="40"/>
                    <a:pt x="27" y="40"/>
                  </a:cubicBezTo>
                  <a:cubicBezTo>
                    <a:pt x="29" y="42"/>
                    <a:pt x="30" y="45"/>
                    <a:pt x="33" y="48"/>
                  </a:cubicBezTo>
                  <a:cubicBezTo>
                    <a:pt x="32" y="48"/>
                    <a:pt x="32" y="48"/>
                    <a:pt x="32" y="48"/>
                  </a:cubicBezTo>
                  <a:cubicBezTo>
                    <a:pt x="34" y="51"/>
                    <a:pt x="35" y="55"/>
                    <a:pt x="38" y="57"/>
                  </a:cubicBezTo>
                  <a:cubicBezTo>
                    <a:pt x="36" y="57"/>
                    <a:pt x="36" y="57"/>
                    <a:pt x="36" y="57"/>
                  </a:cubicBezTo>
                  <a:cubicBezTo>
                    <a:pt x="36" y="58"/>
                    <a:pt x="38" y="59"/>
                    <a:pt x="39" y="58"/>
                  </a:cubicBezTo>
                  <a:cubicBezTo>
                    <a:pt x="39" y="59"/>
                    <a:pt x="40" y="60"/>
                    <a:pt x="40" y="60"/>
                  </a:cubicBezTo>
                  <a:cubicBezTo>
                    <a:pt x="40" y="61"/>
                    <a:pt x="41" y="60"/>
                    <a:pt x="41" y="61"/>
                  </a:cubicBezTo>
                  <a:cubicBezTo>
                    <a:pt x="41" y="64"/>
                    <a:pt x="41" y="64"/>
                    <a:pt x="42" y="66"/>
                  </a:cubicBezTo>
                  <a:cubicBezTo>
                    <a:pt x="42" y="65"/>
                    <a:pt x="42" y="65"/>
                    <a:pt x="42" y="65"/>
                  </a:cubicBezTo>
                  <a:cubicBezTo>
                    <a:pt x="42" y="65"/>
                    <a:pt x="42" y="65"/>
                    <a:pt x="42" y="66"/>
                  </a:cubicBezTo>
                  <a:cubicBezTo>
                    <a:pt x="42" y="66"/>
                    <a:pt x="43" y="67"/>
                    <a:pt x="43" y="67"/>
                  </a:cubicBezTo>
                  <a:cubicBezTo>
                    <a:pt x="44" y="68"/>
                    <a:pt x="47" y="69"/>
                    <a:pt x="47" y="71"/>
                  </a:cubicBezTo>
                  <a:cubicBezTo>
                    <a:pt x="48" y="71"/>
                    <a:pt x="48" y="71"/>
                    <a:pt x="48" y="71"/>
                  </a:cubicBezTo>
                  <a:cubicBezTo>
                    <a:pt x="48" y="73"/>
                    <a:pt x="48" y="75"/>
                    <a:pt x="49" y="75"/>
                  </a:cubicBezTo>
                  <a:cubicBezTo>
                    <a:pt x="49" y="76"/>
                    <a:pt x="48" y="75"/>
                    <a:pt x="49" y="76"/>
                  </a:cubicBezTo>
                  <a:cubicBezTo>
                    <a:pt x="49" y="76"/>
                    <a:pt x="49" y="76"/>
                    <a:pt x="49" y="76"/>
                  </a:cubicBezTo>
                  <a:cubicBezTo>
                    <a:pt x="51" y="78"/>
                    <a:pt x="51" y="80"/>
                    <a:pt x="53" y="83"/>
                  </a:cubicBezTo>
                  <a:cubicBezTo>
                    <a:pt x="55" y="86"/>
                    <a:pt x="57" y="89"/>
                    <a:pt x="59" y="93"/>
                  </a:cubicBezTo>
                  <a:cubicBezTo>
                    <a:pt x="59" y="93"/>
                    <a:pt x="59" y="93"/>
                    <a:pt x="59" y="93"/>
                  </a:cubicBezTo>
                  <a:cubicBezTo>
                    <a:pt x="61" y="93"/>
                    <a:pt x="60" y="96"/>
                    <a:pt x="61" y="96"/>
                  </a:cubicBezTo>
                  <a:cubicBezTo>
                    <a:pt x="61" y="97"/>
                    <a:pt x="61" y="97"/>
                    <a:pt x="61" y="97"/>
                  </a:cubicBezTo>
                  <a:cubicBezTo>
                    <a:pt x="62" y="98"/>
                    <a:pt x="62" y="100"/>
                    <a:pt x="64" y="101"/>
                  </a:cubicBezTo>
                  <a:cubicBezTo>
                    <a:pt x="64" y="101"/>
                    <a:pt x="64" y="101"/>
                    <a:pt x="64" y="101"/>
                  </a:cubicBezTo>
                  <a:cubicBezTo>
                    <a:pt x="64" y="102"/>
                    <a:pt x="65" y="103"/>
                    <a:pt x="66" y="105"/>
                  </a:cubicBezTo>
                  <a:cubicBezTo>
                    <a:pt x="66" y="105"/>
                    <a:pt x="65" y="104"/>
                    <a:pt x="65" y="105"/>
                  </a:cubicBezTo>
                  <a:cubicBezTo>
                    <a:pt x="65" y="105"/>
                    <a:pt x="67" y="105"/>
                    <a:pt x="66" y="106"/>
                  </a:cubicBezTo>
                  <a:cubicBezTo>
                    <a:pt x="66" y="107"/>
                    <a:pt x="67" y="106"/>
                    <a:pt x="67" y="106"/>
                  </a:cubicBezTo>
                  <a:cubicBezTo>
                    <a:pt x="68" y="109"/>
                    <a:pt x="70" y="112"/>
                    <a:pt x="73" y="114"/>
                  </a:cubicBezTo>
                  <a:cubicBezTo>
                    <a:pt x="73" y="118"/>
                    <a:pt x="70" y="117"/>
                    <a:pt x="73" y="118"/>
                  </a:cubicBezTo>
                  <a:cubicBezTo>
                    <a:pt x="73" y="118"/>
                    <a:pt x="73" y="118"/>
                    <a:pt x="73" y="118"/>
                  </a:cubicBezTo>
                  <a:cubicBezTo>
                    <a:pt x="74" y="119"/>
                    <a:pt x="73" y="120"/>
                    <a:pt x="73" y="120"/>
                  </a:cubicBezTo>
                  <a:cubicBezTo>
                    <a:pt x="74" y="119"/>
                    <a:pt x="74" y="120"/>
                    <a:pt x="74" y="120"/>
                  </a:cubicBezTo>
                  <a:cubicBezTo>
                    <a:pt x="75" y="121"/>
                    <a:pt x="74" y="121"/>
                    <a:pt x="75" y="122"/>
                  </a:cubicBezTo>
                  <a:cubicBezTo>
                    <a:pt x="75" y="122"/>
                    <a:pt x="75" y="122"/>
                    <a:pt x="75" y="122"/>
                  </a:cubicBezTo>
                  <a:cubicBezTo>
                    <a:pt x="76" y="123"/>
                    <a:pt x="76" y="125"/>
                    <a:pt x="78" y="125"/>
                  </a:cubicBezTo>
                  <a:cubicBezTo>
                    <a:pt x="82" y="132"/>
                    <a:pt x="87" y="139"/>
                    <a:pt x="91" y="146"/>
                  </a:cubicBezTo>
                  <a:cubicBezTo>
                    <a:pt x="95" y="153"/>
                    <a:pt x="98" y="159"/>
                    <a:pt x="103" y="166"/>
                  </a:cubicBezTo>
                  <a:cubicBezTo>
                    <a:pt x="103" y="167"/>
                    <a:pt x="103" y="167"/>
                    <a:pt x="103" y="169"/>
                  </a:cubicBezTo>
                  <a:cubicBezTo>
                    <a:pt x="103" y="169"/>
                    <a:pt x="103" y="169"/>
                    <a:pt x="103" y="169"/>
                  </a:cubicBezTo>
                  <a:cubicBezTo>
                    <a:pt x="104" y="169"/>
                    <a:pt x="104" y="171"/>
                    <a:pt x="105" y="171"/>
                  </a:cubicBezTo>
                  <a:cubicBezTo>
                    <a:pt x="106" y="174"/>
                    <a:pt x="109" y="175"/>
                    <a:pt x="110" y="178"/>
                  </a:cubicBezTo>
                  <a:cubicBezTo>
                    <a:pt x="110" y="178"/>
                    <a:pt x="109" y="178"/>
                    <a:pt x="110" y="178"/>
                  </a:cubicBezTo>
                  <a:cubicBezTo>
                    <a:pt x="110" y="178"/>
                    <a:pt x="110" y="178"/>
                    <a:pt x="110" y="178"/>
                  </a:cubicBezTo>
                  <a:cubicBezTo>
                    <a:pt x="110" y="180"/>
                    <a:pt x="110" y="180"/>
                    <a:pt x="110" y="180"/>
                  </a:cubicBezTo>
                  <a:cubicBezTo>
                    <a:pt x="110" y="180"/>
                    <a:pt x="110" y="180"/>
                    <a:pt x="110" y="180"/>
                  </a:cubicBezTo>
                  <a:cubicBezTo>
                    <a:pt x="115" y="185"/>
                    <a:pt x="117" y="193"/>
                    <a:pt x="121" y="199"/>
                  </a:cubicBezTo>
                  <a:cubicBezTo>
                    <a:pt x="122" y="201"/>
                    <a:pt x="123" y="202"/>
                    <a:pt x="124" y="204"/>
                  </a:cubicBezTo>
                  <a:cubicBezTo>
                    <a:pt x="126" y="209"/>
                    <a:pt x="128" y="214"/>
                    <a:pt x="131" y="219"/>
                  </a:cubicBezTo>
                  <a:cubicBezTo>
                    <a:pt x="131" y="219"/>
                    <a:pt x="130" y="219"/>
                    <a:pt x="128" y="21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0" name="Google Shape;430;p199"/>
            <p:cNvSpPr/>
            <p:nvPr/>
          </p:nvSpPr>
          <p:spPr>
            <a:xfrm>
              <a:off x="3608" y="2437"/>
              <a:ext cx="300" cy="551"/>
            </a:xfrm>
            <a:custGeom>
              <a:avLst/>
              <a:gdLst/>
              <a:ahLst/>
              <a:cxnLst/>
              <a:rect l="l" t="t" r="r" b="b"/>
              <a:pathLst>
                <a:path w="127" h="233" extrusionOk="0">
                  <a:moveTo>
                    <a:pt x="1" y="230"/>
                  </a:moveTo>
                  <a:cubicBezTo>
                    <a:pt x="1" y="226"/>
                    <a:pt x="4" y="223"/>
                    <a:pt x="5" y="219"/>
                  </a:cubicBezTo>
                  <a:cubicBezTo>
                    <a:pt x="5" y="219"/>
                    <a:pt x="6" y="220"/>
                    <a:pt x="6" y="219"/>
                  </a:cubicBezTo>
                  <a:cubicBezTo>
                    <a:pt x="6" y="215"/>
                    <a:pt x="10" y="212"/>
                    <a:pt x="13" y="208"/>
                  </a:cubicBezTo>
                  <a:cubicBezTo>
                    <a:pt x="13" y="208"/>
                    <a:pt x="13" y="208"/>
                    <a:pt x="13" y="208"/>
                  </a:cubicBezTo>
                  <a:cubicBezTo>
                    <a:pt x="13" y="207"/>
                    <a:pt x="13" y="206"/>
                    <a:pt x="14" y="205"/>
                  </a:cubicBezTo>
                  <a:cubicBezTo>
                    <a:pt x="14" y="206"/>
                    <a:pt x="14" y="206"/>
                    <a:pt x="14" y="206"/>
                  </a:cubicBezTo>
                  <a:cubicBezTo>
                    <a:pt x="14" y="205"/>
                    <a:pt x="15" y="205"/>
                    <a:pt x="14" y="205"/>
                  </a:cubicBezTo>
                  <a:cubicBezTo>
                    <a:pt x="15" y="205"/>
                    <a:pt x="15" y="205"/>
                    <a:pt x="15" y="205"/>
                  </a:cubicBezTo>
                  <a:cubicBezTo>
                    <a:pt x="15" y="204"/>
                    <a:pt x="15" y="204"/>
                    <a:pt x="15" y="204"/>
                  </a:cubicBezTo>
                  <a:cubicBezTo>
                    <a:pt x="14" y="201"/>
                    <a:pt x="17" y="200"/>
                    <a:pt x="17" y="199"/>
                  </a:cubicBezTo>
                  <a:cubicBezTo>
                    <a:pt x="17" y="199"/>
                    <a:pt x="17" y="199"/>
                    <a:pt x="17" y="199"/>
                  </a:cubicBezTo>
                  <a:cubicBezTo>
                    <a:pt x="18" y="196"/>
                    <a:pt x="20" y="192"/>
                    <a:pt x="21" y="190"/>
                  </a:cubicBezTo>
                  <a:cubicBezTo>
                    <a:pt x="21" y="190"/>
                    <a:pt x="21" y="190"/>
                    <a:pt x="21" y="190"/>
                  </a:cubicBezTo>
                  <a:cubicBezTo>
                    <a:pt x="21" y="190"/>
                    <a:pt x="21" y="189"/>
                    <a:pt x="21" y="188"/>
                  </a:cubicBezTo>
                  <a:cubicBezTo>
                    <a:pt x="22" y="188"/>
                    <a:pt x="21" y="186"/>
                    <a:pt x="22" y="186"/>
                  </a:cubicBezTo>
                  <a:cubicBezTo>
                    <a:pt x="22" y="186"/>
                    <a:pt x="22" y="186"/>
                    <a:pt x="22" y="186"/>
                  </a:cubicBezTo>
                  <a:cubicBezTo>
                    <a:pt x="22" y="185"/>
                    <a:pt x="23" y="185"/>
                    <a:pt x="23" y="185"/>
                  </a:cubicBezTo>
                  <a:cubicBezTo>
                    <a:pt x="24" y="185"/>
                    <a:pt x="24" y="185"/>
                    <a:pt x="24" y="185"/>
                  </a:cubicBezTo>
                  <a:cubicBezTo>
                    <a:pt x="23" y="183"/>
                    <a:pt x="26" y="183"/>
                    <a:pt x="24" y="182"/>
                  </a:cubicBezTo>
                  <a:cubicBezTo>
                    <a:pt x="24" y="182"/>
                    <a:pt x="24" y="182"/>
                    <a:pt x="24" y="182"/>
                  </a:cubicBezTo>
                  <a:cubicBezTo>
                    <a:pt x="24" y="182"/>
                    <a:pt x="26" y="182"/>
                    <a:pt x="26" y="181"/>
                  </a:cubicBezTo>
                  <a:cubicBezTo>
                    <a:pt x="26" y="181"/>
                    <a:pt x="26" y="181"/>
                    <a:pt x="26" y="181"/>
                  </a:cubicBezTo>
                  <a:cubicBezTo>
                    <a:pt x="27" y="180"/>
                    <a:pt x="27" y="179"/>
                    <a:pt x="27" y="179"/>
                  </a:cubicBezTo>
                  <a:cubicBezTo>
                    <a:pt x="27" y="179"/>
                    <a:pt x="26" y="180"/>
                    <a:pt x="27" y="180"/>
                  </a:cubicBezTo>
                  <a:cubicBezTo>
                    <a:pt x="28" y="177"/>
                    <a:pt x="30" y="172"/>
                    <a:pt x="32" y="169"/>
                  </a:cubicBezTo>
                  <a:cubicBezTo>
                    <a:pt x="33" y="169"/>
                    <a:pt x="33" y="169"/>
                    <a:pt x="33" y="169"/>
                  </a:cubicBezTo>
                  <a:cubicBezTo>
                    <a:pt x="33" y="168"/>
                    <a:pt x="34" y="167"/>
                    <a:pt x="34" y="167"/>
                  </a:cubicBezTo>
                  <a:cubicBezTo>
                    <a:pt x="34" y="167"/>
                    <a:pt x="34" y="167"/>
                    <a:pt x="35" y="167"/>
                  </a:cubicBezTo>
                  <a:cubicBezTo>
                    <a:pt x="35" y="165"/>
                    <a:pt x="34" y="165"/>
                    <a:pt x="35" y="165"/>
                  </a:cubicBezTo>
                  <a:cubicBezTo>
                    <a:pt x="35" y="165"/>
                    <a:pt x="35" y="165"/>
                    <a:pt x="35" y="165"/>
                  </a:cubicBezTo>
                  <a:cubicBezTo>
                    <a:pt x="35" y="165"/>
                    <a:pt x="36" y="164"/>
                    <a:pt x="36" y="163"/>
                  </a:cubicBezTo>
                  <a:cubicBezTo>
                    <a:pt x="36" y="163"/>
                    <a:pt x="36" y="163"/>
                    <a:pt x="36" y="163"/>
                  </a:cubicBezTo>
                  <a:cubicBezTo>
                    <a:pt x="36" y="162"/>
                    <a:pt x="37" y="162"/>
                    <a:pt x="37" y="161"/>
                  </a:cubicBezTo>
                  <a:cubicBezTo>
                    <a:pt x="38" y="162"/>
                    <a:pt x="38" y="162"/>
                    <a:pt x="38" y="162"/>
                  </a:cubicBezTo>
                  <a:cubicBezTo>
                    <a:pt x="39" y="161"/>
                    <a:pt x="37" y="161"/>
                    <a:pt x="38" y="160"/>
                  </a:cubicBezTo>
                  <a:cubicBezTo>
                    <a:pt x="38" y="160"/>
                    <a:pt x="38" y="160"/>
                    <a:pt x="38" y="160"/>
                  </a:cubicBezTo>
                  <a:cubicBezTo>
                    <a:pt x="38" y="159"/>
                    <a:pt x="39" y="158"/>
                    <a:pt x="39" y="156"/>
                  </a:cubicBezTo>
                  <a:cubicBezTo>
                    <a:pt x="39" y="157"/>
                    <a:pt x="39" y="157"/>
                    <a:pt x="39" y="157"/>
                  </a:cubicBezTo>
                  <a:cubicBezTo>
                    <a:pt x="40" y="156"/>
                    <a:pt x="41" y="155"/>
                    <a:pt x="41" y="153"/>
                  </a:cubicBezTo>
                  <a:cubicBezTo>
                    <a:pt x="41" y="153"/>
                    <a:pt x="41" y="154"/>
                    <a:pt x="41" y="153"/>
                  </a:cubicBezTo>
                  <a:cubicBezTo>
                    <a:pt x="41" y="152"/>
                    <a:pt x="42" y="152"/>
                    <a:pt x="41" y="152"/>
                  </a:cubicBezTo>
                  <a:cubicBezTo>
                    <a:pt x="42" y="151"/>
                    <a:pt x="44" y="150"/>
                    <a:pt x="44" y="148"/>
                  </a:cubicBezTo>
                  <a:cubicBezTo>
                    <a:pt x="44" y="148"/>
                    <a:pt x="45" y="148"/>
                    <a:pt x="45" y="150"/>
                  </a:cubicBezTo>
                  <a:cubicBezTo>
                    <a:pt x="45" y="148"/>
                    <a:pt x="45" y="148"/>
                    <a:pt x="45" y="148"/>
                  </a:cubicBezTo>
                  <a:cubicBezTo>
                    <a:pt x="46" y="150"/>
                    <a:pt x="45" y="150"/>
                    <a:pt x="45" y="150"/>
                  </a:cubicBezTo>
                  <a:cubicBezTo>
                    <a:pt x="46" y="150"/>
                    <a:pt x="46" y="147"/>
                    <a:pt x="46" y="147"/>
                  </a:cubicBezTo>
                  <a:cubicBezTo>
                    <a:pt x="46" y="146"/>
                    <a:pt x="46" y="145"/>
                    <a:pt x="46" y="145"/>
                  </a:cubicBezTo>
                  <a:cubicBezTo>
                    <a:pt x="47" y="145"/>
                    <a:pt x="47" y="145"/>
                    <a:pt x="47" y="145"/>
                  </a:cubicBezTo>
                  <a:cubicBezTo>
                    <a:pt x="47" y="143"/>
                    <a:pt x="47" y="143"/>
                    <a:pt x="47" y="143"/>
                  </a:cubicBezTo>
                  <a:cubicBezTo>
                    <a:pt x="47" y="142"/>
                    <a:pt x="47" y="143"/>
                    <a:pt x="47" y="142"/>
                  </a:cubicBezTo>
                  <a:cubicBezTo>
                    <a:pt x="47" y="142"/>
                    <a:pt x="47" y="142"/>
                    <a:pt x="47" y="142"/>
                  </a:cubicBezTo>
                  <a:cubicBezTo>
                    <a:pt x="47" y="142"/>
                    <a:pt x="48" y="140"/>
                    <a:pt x="48" y="140"/>
                  </a:cubicBezTo>
                  <a:cubicBezTo>
                    <a:pt x="48" y="140"/>
                    <a:pt x="48" y="141"/>
                    <a:pt x="48" y="141"/>
                  </a:cubicBezTo>
                  <a:cubicBezTo>
                    <a:pt x="48" y="140"/>
                    <a:pt x="48" y="140"/>
                    <a:pt x="49" y="138"/>
                  </a:cubicBezTo>
                  <a:cubicBezTo>
                    <a:pt x="49" y="138"/>
                    <a:pt x="49" y="138"/>
                    <a:pt x="49" y="138"/>
                  </a:cubicBezTo>
                  <a:cubicBezTo>
                    <a:pt x="49" y="138"/>
                    <a:pt x="49" y="138"/>
                    <a:pt x="48" y="138"/>
                  </a:cubicBezTo>
                  <a:cubicBezTo>
                    <a:pt x="48" y="138"/>
                    <a:pt x="49" y="138"/>
                    <a:pt x="48" y="138"/>
                  </a:cubicBezTo>
                  <a:cubicBezTo>
                    <a:pt x="48" y="138"/>
                    <a:pt x="48" y="137"/>
                    <a:pt x="49" y="136"/>
                  </a:cubicBezTo>
                  <a:cubicBezTo>
                    <a:pt x="49" y="137"/>
                    <a:pt x="49" y="137"/>
                    <a:pt x="49" y="137"/>
                  </a:cubicBezTo>
                  <a:cubicBezTo>
                    <a:pt x="49" y="135"/>
                    <a:pt x="50" y="134"/>
                    <a:pt x="50" y="133"/>
                  </a:cubicBezTo>
                  <a:cubicBezTo>
                    <a:pt x="50" y="134"/>
                    <a:pt x="50" y="134"/>
                    <a:pt x="50" y="134"/>
                  </a:cubicBezTo>
                  <a:cubicBezTo>
                    <a:pt x="51" y="133"/>
                    <a:pt x="51" y="132"/>
                    <a:pt x="53" y="130"/>
                  </a:cubicBezTo>
                  <a:cubicBezTo>
                    <a:pt x="53" y="130"/>
                    <a:pt x="53" y="130"/>
                    <a:pt x="53" y="130"/>
                  </a:cubicBezTo>
                  <a:cubicBezTo>
                    <a:pt x="53" y="129"/>
                    <a:pt x="54" y="129"/>
                    <a:pt x="54" y="129"/>
                  </a:cubicBezTo>
                  <a:cubicBezTo>
                    <a:pt x="54" y="128"/>
                    <a:pt x="54" y="128"/>
                    <a:pt x="54" y="128"/>
                  </a:cubicBezTo>
                  <a:cubicBezTo>
                    <a:pt x="54" y="128"/>
                    <a:pt x="54" y="128"/>
                    <a:pt x="54" y="128"/>
                  </a:cubicBezTo>
                  <a:cubicBezTo>
                    <a:pt x="54" y="127"/>
                    <a:pt x="54" y="125"/>
                    <a:pt x="55" y="125"/>
                  </a:cubicBezTo>
                  <a:cubicBezTo>
                    <a:pt x="55" y="124"/>
                    <a:pt x="55" y="123"/>
                    <a:pt x="55" y="123"/>
                  </a:cubicBezTo>
                  <a:cubicBezTo>
                    <a:pt x="56" y="123"/>
                    <a:pt x="56" y="123"/>
                    <a:pt x="56" y="123"/>
                  </a:cubicBezTo>
                  <a:cubicBezTo>
                    <a:pt x="56" y="123"/>
                    <a:pt x="56" y="121"/>
                    <a:pt x="57" y="121"/>
                  </a:cubicBezTo>
                  <a:cubicBezTo>
                    <a:pt x="57" y="120"/>
                    <a:pt x="56" y="125"/>
                    <a:pt x="56" y="124"/>
                  </a:cubicBezTo>
                  <a:cubicBezTo>
                    <a:pt x="56" y="124"/>
                    <a:pt x="56" y="121"/>
                    <a:pt x="56" y="123"/>
                  </a:cubicBezTo>
                  <a:cubicBezTo>
                    <a:pt x="57" y="121"/>
                    <a:pt x="57" y="120"/>
                    <a:pt x="57" y="120"/>
                  </a:cubicBezTo>
                  <a:cubicBezTo>
                    <a:pt x="57" y="120"/>
                    <a:pt x="58" y="121"/>
                    <a:pt x="58" y="120"/>
                  </a:cubicBezTo>
                  <a:cubicBezTo>
                    <a:pt x="58" y="119"/>
                    <a:pt x="58" y="120"/>
                    <a:pt x="58" y="119"/>
                  </a:cubicBezTo>
                  <a:cubicBezTo>
                    <a:pt x="58" y="118"/>
                    <a:pt x="58" y="118"/>
                    <a:pt x="58" y="118"/>
                  </a:cubicBezTo>
                  <a:cubicBezTo>
                    <a:pt x="58" y="118"/>
                    <a:pt x="59" y="118"/>
                    <a:pt x="58" y="118"/>
                  </a:cubicBezTo>
                  <a:cubicBezTo>
                    <a:pt x="59" y="118"/>
                    <a:pt x="59" y="117"/>
                    <a:pt x="59" y="118"/>
                  </a:cubicBezTo>
                  <a:cubicBezTo>
                    <a:pt x="60" y="118"/>
                    <a:pt x="60" y="118"/>
                    <a:pt x="60" y="118"/>
                  </a:cubicBezTo>
                  <a:cubicBezTo>
                    <a:pt x="60" y="117"/>
                    <a:pt x="60" y="117"/>
                    <a:pt x="60" y="117"/>
                  </a:cubicBezTo>
                  <a:cubicBezTo>
                    <a:pt x="60" y="117"/>
                    <a:pt x="60" y="117"/>
                    <a:pt x="60" y="117"/>
                  </a:cubicBezTo>
                  <a:cubicBezTo>
                    <a:pt x="59" y="116"/>
                    <a:pt x="60" y="116"/>
                    <a:pt x="60" y="115"/>
                  </a:cubicBezTo>
                  <a:cubicBezTo>
                    <a:pt x="61" y="114"/>
                    <a:pt x="61" y="112"/>
                    <a:pt x="62" y="112"/>
                  </a:cubicBezTo>
                  <a:cubicBezTo>
                    <a:pt x="62" y="111"/>
                    <a:pt x="62" y="111"/>
                    <a:pt x="63" y="110"/>
                  </a:cubicBezTo>
                  <a:cubicBezTo>
                    <a:pt x="63" y="111"/>
                    <a:pt x="63" y="111"/>
                    <a:pt x="63" y="111"/>
                  </a:cubicBezTo>
                  <a:cubicBezTo>
                    <a:pt x="63" y="110"/>
                    <a:pt x="63" y="110"/>
                    <a:pt x="63" y="110"/>
                  </a:cubicBezTo>
                  <a:cubicBezTo>
                    <a:pt x="63" y="110"/>
                    <a:pt x="64" y="109"/>
                    <a:pt x="65" y="109"/>
                  </a:cubicBezTo>
                  <a:cubicBezTo>
                    <a:pt x="65" y="108"/>
                    <a:pt x="64" y="108"/>
                    <a:pt x="64" y="108"/>
                  </a:cubicBezTo>
                  <a:cubicBezTo>
                    <a:pt x="65" y="108"/>
                    <a:pt x="65" y="106"/>
                    <a:pt x="66" y="105"/>
                  </a:cubicBezTo>
                  <a:cubicBezTo>
                    <a:pt x="66" y="106"/>
                    <a:pt x="66" y="107"/>
                    <a:pt x="66" y="106"/>
                  </a:cubicBezTo>
                  <a:cubicBezTo>
                    <a:pt x="68" y="106"/>
                    <a:pt x="66" y="105"/>
                    <a:pt x="67" y="104"/>
                  </a:cubicBezTo>
                  <a:cubicBezTo>
                    <a:pt x="66" y="104"/>
                    <a:pt x="66" y="104"/>
                    <a:pt x="66" y="104"/>
                  </a:cubicBezTo>
                  <a:cubicBezTo>
                    <a:pt x="67" y="104"/>
                    <a:pt x="67" y="102"/>
                    <a:pt x="68" y="103"/>
                  </a:cubicBezTo>
                  <a:cubicBezTo>
                    <a:pt x="67" y="102"/>
                    <a:pt x="68" y="102"/>
                    <a:pt x="68" y="101"/>
                  </a:cubicBezTo>
                  <a:cubicBezTo>
                    <a:pt x="68" y="100"/>
                    <a:pt x="68" y="98"/>
                    <a:pt x="71" y="98"/>
                  </a:cubicBezTo>
                  <a:cubicBezTo>
                    <a:pt x="71" y="98"/>
                    <a:pt x="72" y="97"/>
                    <a:pt x="71" y="97"/>
                  </a:cubicBezTo>
                  <a:cubicBezTo>
                    <a:pt x="71" y="98"/>
                    <a:pt x="71" y="98"/>
                    <a:pt x="71" y="98"/>
                  </a:cubicBezTo>
                  <a:cubicBezTo>
                    <a:pt x="71" y="97"/>
                    <a:pt x="71" y="97"/>
                    <a:pt x="71" y="97"/>
                  </a:cubicBezTo>
                  <a:cubicBezTo>
                    <a:pt x="71" y="97"/>
                    <a:pt x="71" y="97"/>
                    <a:pt x="72" y="97"/>
                  </a:cubicBezTo>
                  <a:cubicBezTo>
                    <a:pt x="73" y="97"/>
                    <a:pt x="71" y="96"/>
                    <a:pt x="72" y="93"/>
                  </a:cubicBezTo>
                  <a:cubicBezTo>
                    <a:pt x="72" y="94"/>
                    <a:pt x="73" y="94"/>
                    <a:pt x="73" y="93"/>
                  </a:cubicBezTo>
                  <a:cubicBezTo>
                    <a:pt x="73" y="92"/>
                    <a:pt x="73" y="92"/>
                    <a:pt x="73" y="92"/>
                  </a:cubicBezTo>
                  <a:cubicBezTo>
                    <a:pt x="73" y="91"/>
                    <a:pt x="74" y="92"/>
                    <a:pt x="74" y="92"/>
                  </a:cubicBezTo>
                  <a:cubicBezTo>
                    <a:pt x="74" y="91"/>
                    <a:pt x="74" y="91"/>
                    <a:pt x="74" y="91"/>
                  </a:cubicBezTo>
                  <a:cubicBezTo>
                    <a:pt x="74" y="91"/>
                    <a:pt x="74" y="91"/>
                    <a:pt x="74" y="91"/>
                  </a:cubicBezTo>
                  <a:cubicBezTo>
                    <a:pt x="74" y="91"/>
                    <a:pt x="74" y="91"/>
                    <a:pt x="74" y="91"/>
                  </a:cubicBezTo>
                  <a:cubicBezTo>
                    <a:pt x="74" y="91"/>
                    <a:pt x="74" y="91"/>
                    <a:pt x="74" y="91"/>
                  </a:cubicBezTo>
                  <a:cubicBezTo>
                    <a:pt x="75" y="91"/>
                    <a:pt x="75" y="90"/>
                    <a:pt x="75" y="90"/>
                  </a:cubicBezTo>
                  <a:cubicBezTo>
                    <a:pt x="75" y="90"/>
                    <a:pt x="74" y="90"/>
                    <a:pt x="74" y="91"/>
                  </a:cubicBezTo>
                  <a:cubicBezTo>
                    <a:pt x="74" y="90"/>
                    <a:pt x="74" y="90"/>
                    <a:pt x="74" y="89"/>
                  </a:cubicBezTo>
                  <a:cubicBezTo>
                    <a:pt x="74" y="90"/>
                    <a:pt x="75" y="89"/>
                    <a:pt x="75" y="88"/>
                  </a:cubicBezTo>
                  <a:cubicBezTo>
                    <a:pt x="75" y="88"/>
                    <a:pt x="75" y="88"/>
                    <a:pt x="75" y="88"/>
                  </a:cubicBezTo>
                  <a:cubicBezTo>
                    <a:pt x="75" y="88"/>
                    <a:pt x="75" y="87"/>
                    <a:pt x="76" y="87"/>
                  </a:cubicBezTo>
                  <a:cubicBezTo>
                    <a:pt x="76" y="88"/>
                    <a:pt x="75" y="88"/>
                    <a:pt x="75" y="88"/>
                  </a:cubicBezTo>
                  <a:cubicBezTo>
                    <a:pt x="76" y="88"/>
                    <a:pt x="76" y="88"/>
                    <a:pt x="76" y="87"/>
                  </a:cubicBezTo>
                  <a:cubicBezTo>
                    <a:pt x="76" y="87"/>
                    <a:pt x="75" y="87"/>
                    <a:pt x="76" y="85"/>
                  </a:cubicBezTo>
                  <a:cubicBezTo>
                    <a:pt x="76" y="87"/>
                    <a:pt x="76" y="87"/>
                    <a:pt x="76" y="87"/>
                  </a:cubicBezTo>
                  <a:cubicBezTo>
                    <a:pt x="77" y="85"/>
                    <a:pt x="77" y="85"/>
                    <a:pt x="77" y="85"/>
                  </a:cubicBezTo>
                  <a:cubicBezTo>
                    <a:pt x="76" y="85"/>
                    <a:pt x="76" y="85"/>
                    <a:pt x="76" y="85"/>
                  </a:cubicBezTo>
                  <a:cubicBezTo>
                    <a:pt x="76" y="85"/>
                    <a:pt x="76" y="85"/>
                    <a:pt x="77" y="85"/>
                  </a:cubicBezTo>
                  <a:cubicBezTo>
                    <a:pt x="76" y="84"/>
                    <a:pt x="77" y="84"/>
                    <a:pt x="77" y="84"/>
                  </a:cubicBezTo>
                  <a:cubicBezTo>
                    <a:pt x="77" y="84"/>
                    <a:pt x="77" y="84"/>
                    <a:pt x="78" y="83"/>
                  </a:cubicBezTo>
                  <a:cubicBezTo>
                    <a:pt x="78" y="83"/>
                    <a:pt x="78" y="83"/>
                    <a:pt x="78" y="83"/>
                  </a:cubicBezTo>
                  <a:cubicBezTo>
                    <a:pt x="78" y="82"/>
                    <a:pt x="78" y="82"/>
                    <a:pt x="78" y="82"/>
                  </a:cubicBezTo>
                  <a:cubicBezTo>
                    <a:pt x="78" y="82"/>
                    <a:pt x="78" y="82"/>
                    <a:pt x="78" y="82"/>
                  </a:cubicBezTo>
                  <a:cubicBezTo>
                    <a:pt x="80" y="81"/>
                    <a:pt x="80" y="81"/>
                    <a:pt x="80" y="80"/>
                  </a:cubicBezTo>
                  <a:cubicBezTo>
                    <a:pt x="80" y="80"/>
                    <a:pt x="81" y="81"/>
                    <a:pt x="81" y="80"/>
                  </a:cubicBezTo>
                  <a:cubicBezTo>
                    <a:pt x="81" y="79"/>
                    <a:pt x="81" y="79"/>
                    <a:pt x="81" y="79"/>
                  </a:cubicBezTo>
                  <a:cubicBezTo>
                    <a:pt x="81" y="78"/>
                    <a:pt x="81" y="76"/>
                    <a:pt x="82" y="75"/>
                  </a:cubicBezTo>
                  <a:cubicBezTo>
                    <a:pt x="82" y="75"/>
                    <a:pt x="82" y="75"/>
                    <a:pt x="82" y="75"/>
                  </a:cubicBezTo>
                  <a:cubicBezTo>
                    <a:pt x="83" y="73"/>
                    <a:pt x="83" y="71"/>
                    <a:pt x="85" y="71"/>
                  </a:cubicBezTo>
                  <a:cubicBezTo>
                    <a:pt x="85" y="71"/>
                    <a:pt x="85" y="71"/>
                    <a:pt x="86" y="71"/>
                  </a:cubicBezTo>
                  <a:cubicBezTo>
                    <a:pt x="86" y="70"/>
                    <a:pt x="86" y="71"/>
                    <a:pt x="86" y="70"/>
                  </a:cubicBezTo>
                  <a:cubicBezTo>
                    <a:pt x="85" y="70"/>
                    <a:pt x="85" y="70"/>
                    <a:pt x="85" y="70"/>
                  </a:cubicBezTo>
                  <a:cubicBezTo>
                    <a:pt x="85" y="68"/>
                    <a:pt x="86" y="67"/>
                    <a:pt x="87" y="66"/>
                  </a:cubicBezTo>
                  <a:cubicBezTo>
                    <a:pt x="86" y="66"/>
                    <a:pt x="86" y="66"/>
                    <a:pt x="86" y="66"/>
                  </a:cubicBezTo>
                  <a:cubicBezTo>
                    <a:pt x="87" y="66"/>
                    <a:pt x="88" y="66"/>
                    <a:pt x="88" y="65"/>
                  </a:cubicBezTo>
                  <a:cubicBezTo>
                    <a:pt x="87" y="65"/>
                    <a:pt x="87" y="65"/>
                    <a:pt x="87" y="65"/>
                  </a:cubicBezTo>
                  <a:cubicBezTo>
                    <a:pt x="88" y="64"/>
                    <a:pt x="88" y="64"/>
                    <a:pt x="88" y="64"/>
                  </a:cubicBezTo>
                  <a:cubicBezTo>
                    <a:pt x="88" y="64"/>
                    <a:pt x="87" y="64"/>
                    <a:pt x="88" y="64"/>
                  </a:cubicBezTo>
                  <a:cubicBezTo>
                    <a:pt x="88" y="64"/>
                    <a:pt x="88" y="64"/>
                    <a:pt x="88" y="64"/>
                  </a:cubicBezTo>
                  <a:cubicBezTo>
                    <a:pt x="88" y="64"/>
                    <a:pt x="88" y="62"/>
                    <a:pt x="89" y="62"/>
                  </a:cubicBezTo>
                  <a:cubicBezTo>
                    <a:pt x="90" y="62"/>
                    <a:pt x="90" y="62"/>
                    <a:pt x="90" y="62"/>
                  </a:cubicBezTo>
                  <a:cubicBezTo>
                    <a:pt x="90" y="61"/>
                    <a:pt x="90" y="61"/>
                    <a:pt x="89" y="61"/>
                  </a:cubicBezTo>
                  <a:cubicBezTo>
                    <a:pt x="90" y="59"/>
                    <a:pt x="91" y="59"/>
                    <a:pt x="92" y="59"/>
                  </a:cubicBezTo>
                  <a:cubicBezTo>
                    <a:pt x="91" y="57"/>
                    <a:pt x="93" y="54"/>
                    <a:pt x="94" y="52"/>
                  </a:cubicBezTo>
                  <a:cubicBezTo>
                    <a:pt x="94" y="52"/>
                    <a:pt x="94" y="52"/>
                    <a:pt x="94" y="52"/>
                  </a:cubicBezTo>
                  <a:cubicBezTo>
                    <a:pt x="94" y="52"/>
                    <a:pt x="94" y="52"/>
                    <a:pt x="94" y="51"/>
                  </a:cubicBezTo>
                  <a:cubicBezTo>
                    <a:pt x="94" y="52"/>
                    <a:pt x="94" y="51"/>
                    <a:pt x="95" y="52"/>
                  </a:cubicBezTo>
                  <a:cubicBezTo>
                    <a:pt x="95" y="51"/>
                    <a:pt x="95" y="50"/>
                    <a:pt x="95" y="50"/>
                  </a:cubicBezTo>
                  <a:cubicBezTo>
                    <a:pt x="94" y="49"/>
                    <a:pt x="95" y="50"/>
                    <a:pt x="94" y="50"/>
                  </a:cubicBezTo>
                  <a:cubicBezTo>
                    <a:pt x="94" y="50"/>
                    <a:pt x="95" y="49"/>
                    <a:pt x="95" y="48"/>
                  </a:cubicBezTo>
                  <a:cubicBezTo>
                    <a:pt x="97" y="49"/>
                    <a:pt x="97" y="49"/>
                    <a:pt x="97" y="49"/>
                  </a:cubicBezTo>
                  <a:cubicBezTo>
                    <a:pt x="97" y="48"/>
                    <a:pt x="97" y="48"/>
                    <a:pt x="97" y="48"/>
                  </a:cubicBezTo>
                  <a:cubicBezTo>
                    <a:pt x="98" y="48"/>
                    <a:pt x="97" y="51"/>
                    <a:pt x="98" y="50"/>
                  </a:cubicBezTo>
                  <a:cubicBezTo>
                    <a:pt x="99" y="50"/>
                    <a:pt x="99" y="50"/>
                    <a:pt x="99" y="50"/>
                  </a:cubicBezTo>
                  <a:cubicBezTo>
                    <a:pt x="100" y="50"/>
                    <a:pt x="99" y="52"/>
                    <a:pt x="100" y="50"/>
                  </a:cubicBezTo>
                  <a:cubicBezTo>
                    <a:pt x="100" y="50"/>
                    <a:pt x="99" y="49"/>
                    <a:pt x="98" y="49"/>
                  </a:cubicBezTo>
                  <a:cubicBezTo>
                    <a:pt x="99" y="48"/>
                    <a:pt x="97" y="48"/>
                    <a:pt x="98" y="47"/>
                  </a:cubicBezTo>
                  <a:cubicBezTo>
                    <a:pt x="98" y="47"/>
                    <a:pt x="97" y="48"/>
                    <a:pt x="98" y="48"/>
                  </a:cubicBezTo>
                  <a:cubicBezTo>
                    <a:pt x="99" y="47"/>
                    <a:pt x="98" y="46"/>
                    <a:pt x="99" y="46"/>
                  </a:cubicBezTo>
                  <a:cubicBezTo>
                    <a:pt x="98" y="46"/>
                    <a:pt x="98" y="46"/>
                    <a:pt x="98" y="45"/>
                  </a:cubicBezTo>
                  <a:cubicBezTo>
                    <a:pt x="99" y="45"/>
                    <a:pt x="98" y="46"/>
                    <a:pt x="99" y="45"/>
                  </a:cubicBezTo>
                  <a:cubicBezTo>
                    <a:pt x="99" y="45"/>
                    <a:pt x="99" y="44"/>
                    <a:pt x="98" y="44"/>
                  </a:cubicBezTo>
                  <a:cubicBezTo>
                    <a:pt x="98" y="44"/>
                    <a:pt x="99" y="44"/>
                    <a:pt x="99" y="44"/>
                  </a:cubicBezTo>
                  <a:cubicBezTo>
                    <a:pt x="99" y="44"/>
                    <a:pt x="99" y="44"/>
                    <a:pt x="100" y="44"/>
                  </a:cubicBezTo>
                  <a:cubicBezTo>
                    <a:pt x="100" y="44"/>
                    <a:pt x="100" y="43"/>
                    <a:pt x="99" y="43"/>
                  </a:cubicBezTo>
                  <a:cubicBezTo>
                    <a:pt x="100" y="43"/>
                    <a:pt x="100" y="43"/>
                    <a:pt x="100" y="43"/>
                  </a:cubicBezTo>
                  <a:cubicBezTo>
                    <a:pt x="101" y="43"/>
                    <a:pt x="100" y="41"/>
                    <a:pt x="101" y="41"/>
                  </a:cubicBezTo>
                  <a:cubicBezTo>
                    <a:pt x="100" y="41"/>
                    <a:pt x="100" y="41"/>
                    <a:pt x="100" y="41"/>
                  </a:cubicBezTo>
                  <a:cubicBezTo>
                    <a:pt x="101" y="41"/>
                    <a:pt x="101" y="40"/>
                    <a:pt x="101" y="40"/>
                  </a:cubicBezTo>
                  <a:cubicBezTo>
                    <a:pt x="101" y="40"/>
                    <a:pt x="101" y="38"/>
                    <a:pt x="101" y="39"/>
                  </a:cubicBezTo>
                  <a:cubicBezTo>
                    <a:pt x="101" y="39"/>
                    <a:pt x="102" y="38"/>
                    <a:pt x="101" y="38"/>
                  </a:cubicBezTo>
                  <a:cubicBezTo>
                    <a:pt x="101" y="38"/>
                    <a:pt x="101" y="39"/>
                    <a:pt x="101" y="39"/>
                  </a:cubicBezTo>
                  <a:cubicBezTo>
                    <a:pt x="101" y="39"/>
                    <a:pt x="101" y="38"/>
                    <a:pt x="101" y="37"/>
                  </a:cubicBezTo>
                  <a:cubicBezTo>
                    <a:pt x="101" y="37"/>
                    <a:pt x="101" y="37"/>
                    <a:pt x="101" y="37"/>
                  </a:cubicBezTo>
                  <a:cubicBezTo>
                    <a:pt x="101" y="37"/>
                    <a:pt x="101" y="37"/>
                    <a:pt x="101" y="37"/>
                  </a:cubicBezTo>
                  <a:cubicBezTo>
                    <a:pt x="101" y="37"/>
                    <a:pt x="101" y="37"/>
                    <a:pt x="102" y="37"/>
                  </a:cubicBezTo>
                  <a:cubicBezTo>
                    <a:pt x="101" y="37"/>
                    <a:pt x="101" y="37"/>
                    <a:pt x="101" y="37"/>
                  </a:cubicBezTo>
                  <a:cubicBezTo>
                    <a:pt x="101" y="36"/>
                    <a:pt x="102" y="37"/>
                    <a:pt x="103" y="36"/>
                  </a:cubicBezTo>
                  <a:cubicBezTo>
                    <a:pt x="103" y="37"/>
                    <a:pt x="103" y="37"/>
                    <a:pt x="103" y="37"/>
                  </a:cubicBezTo>
                  <a:cubicBezTo>
                    <a:pt x="103" y="37"/>
                    <a:pt x="103" y="37"/>
                    <a:pt x="103" y="36"/>
                  </a:cubicBezTo>
                  <a:cubicBezTo>
                    <a:pt x="103" y="36"/>
                    <a:pt x="103" y="35"/>
                    <a:pt x="102" y="35"/>
                  </a:cubicBezTo>
                  <a:cubicBezTo>
                    <a:pt x="102" y="34"/>
                    <a:pt x="103" y="35"/>
                    <a:pt x="103" y="34"/>
                  </a:cubicBezTo>
                  <a:cubicBezTo>
                    <a:pt x="103" y="35"/>
                    <a:pt x="103" y="35"/>
                    <a:pt x="103" y="35"/>
                  </a:cubicBezTo>
                  <a:cubicBezTo>
                    <a:pt x="104" y="35"/>
                    <a:pt x="104" y="35"/>
                    <a:pt x="104" y="35"/>
                  </a:cubicBezTo>
                  <a:cubicBezTo>
                    <a:pt x="104" y="34"/>
                    <a:pt x="104" y="32"/>
                    <a:pt x="103" y="34"/>
                  </a:cubicBezTo>
                  <a:cubicBezTo>
                    <a:pt x="104" y="32"/>
                    <a:pt x="104" y="32"/>
                    <a:pt x="104" y="32"/>
                  </a:cubicBezTo>
                  <a:cubicBezTo>
                    <a:pt x="105" y="31"/>
                    <a:pt x="104" y="32"/>
                    <a:pt x="104" y="31"/>
                  </a:cubicBezTo>
                  <a:cubicBezTo>
                    <a:pt x="104" y="31"/>
                    <a:pt x="105" y="31"/>
                    <a:pt x="107" y="31"/>
                  </a:cubicBezTo>
                  <a:cubicBezTo>
                    <a:pt x="107" y="31"/>
                    <a:pt x="107" y="31"/>
                    <a:pt x="107" y="31"/>
                  </a:cubicBezTo>
                  <a:cubicBezTo>
                    <a:pt x="107" y="31"/>
                    <a:pt x="107" y="31"/>
                    <a:pt x="107" y="31"/>
                  </a:cubicBezTo>
                  <a:cubicBezTo>
                    <a:pt x="107" y="32"/>
                    <a:pt x="107" y="31"/>
                    <a:pt x="108" y="32"/>
                  </a:cubicBezTo>
                  <a:cubicBezTo>
                    <a:pt x="108" y="31"/>
                    <a:pt x="108" y="31"/>
                    <a:pt x="108" y="31"/>
                  </a:cubicBezTo>
                  <a:cubicBezTo>
                    <a:pt x="107" y="31"/>
                    <a:pt x="107" y="30"/>
                    <a:pt x="107" y="29"/>
                  </a:cubicBezTo>
                  <a:cubicBezTo>
                    <a:pt x="107" y="28"/>
                    <a:pt x="109" y="30"/>
                    <a:pt x="108" y="28"/>
                  </a:cubicBezTo>
                  <a:cubicBezTo>
                    <a:pt x="108" y="28"/>
                    <a:pt x="107" y="27"/>
                    <a:pt x="107" y="28"/>
                  </a:cubicBezTo>
                  <a:cubicBezTo>
                    <a:pt x="108" y="27"/>
                    <a:pt x="107" y="27"/>
                    <a:pt x="107" y="26"/>
                  </a:cubicBezTo>
                  <a:cubicBezTo>
                    <a:pt x="107" y="27"/>
                    <a:pt x="109" y="26"/>
                    <a:pt x="109" y="27"/>
                  </a:cubicBezTo>
                  <a:cubicBezTo>
                    <a:pt x="108" y="27"/>
                    <a:pt x="108" y="28"/>
                    <a:pt x="108" y="28"/>
                  </a:cubicBezTo>
                  <a:cubicBezTo>
                    <a:pt x="109" y="28"/>
                    <a:pt x="109" y="28"/>
                    <a:pt x="109" y="28"/>
                  </a:cubicBezTo>
                  <a:cubicBezTo>
                    <a:pt x="110" y="27"/>
                    <a:pt x="110" y="26"/>
                    <a:pt x="109" y="26"/>
                  </a:cubicBezTo>
                  <a:cubicBezTo>
                    <a:pt x="109" y="26"/>
                    <a:pt x="109" y="27"/>
                    <a:pt x="109" y="26"/>
                  </a:cubicBezTo>
                  <a:cubicBezTo>
                    <a:pt x="109" y="25"/>
                    <a:pt x="110" y="26"/>
                    <a:pt x="109" y="25"/>
                  </a:cubicBezTo>
                  <a:cubicBezTo>
                    <a:pt x="108" y="25"/>
                    <a:pt x="108" y="25"/>
                    <a:pt x="108" y="25"/>
                  </a:cubicBezTo>
                  <a:cubicBezTo>
                    <a:pt x="108" y="24"/>
                    <a:pt x="108" y="24"/>
                    <a:pt x="108" y="24"/>
                  </a:cubicBezTo>
                  <a:cubicBezTo>
                    <a:pt x="108" y="24"/>
                    <a:pt x="108" y="24"/>
                    <a:pt x="108" y="24"/>
                  </a:cubicBezTo>
                  <a:cubicBezTo>
                    <a:pt x="109" y="23"/>
                    <a:pt x="108" y="24"/>
                    <a:pt x="109" y="23"/>
                  </a:cubicBezTo>
                  <a:cubicBezTo>
                    <a:pt x="110" y="23"/>
                    <a:pt x="110" y="23"/>
                    <a:pt x="110" y="23"/>
                  </a:cubicBezTo>
                  <a:cubicBezTo>
                    <a:pt x="110" y="23"/>
                    <a:pt x="109" y="24"/>
                    <a:pt x="110" y="24"/>
                  </a:cubicBezTo>
                  <a:cubicBezTo>
                    <a:pt x="110" y="23"/>
                    <a:pt x="110" y="23"/>
                    <a:pt x="110" y="23"/>
                  </a:cubicBezTo>
                  <a:cubicBezTo>
                    <a:pt x="110" y="23"/>
                    <a:pt x="110" y="23"/>
                    <a:pt x="110" y="23"/>
                  </a:cubicBezTo>
                  <a:cubicBezTo>
                    <a:pt x="110" y="23"/>
                    <a:pt x="112" y="24"/>
                    <a:pt x="112" y="22"/>
                  </a:cubicBezTo>
                  <a:cubicBezTo>
                    <a:pt x="112" y="21"/>
                    <a:pt x="111" y="22"/>
                    <a:pt x="111" y="22"/>
                  </a:cubicBezTo>
                  <a:cubicBezTo>
                    <a:pt x="112" y="20"/>
                    <a:pt x="111" y="20"/>
                    <a:pt x="112" y="19"/>
                  </a:cubicBezTo>
                  <a:cubicBezTo>
                    <a:pt x="112" y="20"/>
                    <a:pt x="113" y="18"/>
                    <a:pt x="113" y="19"/>
                  </a:cubicBezTo>
                  <a:cubicBezTo>
                    <a:pt x="112" y="19"/>
                    <a:pt x="111" y="21"/>
                    <a:pt x="112" y="22"/>
                  </a:cubicBezTo>
                  <a:cubicBezTo>
                    <a:pt x="113" y="22"/>
                    <a:pt x="111" y="22"/>
                    <a:pt x="112" y="23"/>
                  </a:cubicBezTo>
                  <a:cubicBezTo>
                    <a:pt x="112" y="22"/>
                    <a:pt x="113" y="23"/>
                    <a:pt x="114" y="23"/>
                  </a:cubicBezTo>
                  <a:cubicBezTo>
                    <a:pt x="114" y="22"/>
                    <a:pt x="114" y="22"/>
                    <a:pt x="114" y="22"/>
                  </a:cubicBezTo>
                  <a:cubicBezTo>
                    <a:pt x="113" y="22"/>
                    <a:pt x="113" y="22"/>
                    <a:pt x="113" y="22"/>
                  </a:cubicBezTo>
                  <a:cubicBezTo>
                    <a:pt x="113" y="21"/>
                    <a:pt x="114" y="20"/>
                    <a:pt x="114" y="19"/>
                  </a:cubicBezTo>
                  <a:cubicBezTo>
                    <a:pt x="114" y="19"/>
                    <a:pt x="114" y="19"/>
                    <a:pt x="114" y="19"/>
                  </a:cubicBezTo>
                  <a:cubicBezTo>
                    <a:pt x="115" y="18"/>
                    <a:pt x="116" y="17"/>
                    <a:pt x="116" y="17"/>
                  </a:cubicBezTo>
                  <a:cubicBezTo>
                    <a:pt x="115" y="17"/>
                    <a:pt x="117" y="14"/>
                    <a:pt x="116" y="14"/>
                  </a:cubicBezTo>
                  <a:cubicBezTo>
                    <a:pt x="115" y="15"/>
                    <a:pt x="115" y="15"/>
                    <a:pt x="114" y="15"/>
                  </a:cubicBezTo>
                  <a:cubicBezTo>
                    <a:pt x="115" y="14"/>
                    <a:pt x="115" y="15"/>
                    <a:pt x="115" y="15"/>
                  </a:cubicBezTo>
                  <a:cubicBezTo>
                    <a:pt x="115" y="14"/>
                    <a:pt x="116" y="14"/>
                    <a:pt x="116" y="14"/>
                  </a:cubicBezTo>
                  <a:cubicBezTo>
                    <a:pt x="115" y="15"/>
                    <a:pt x="117" y="14"/>
                    <a:pt x="117" y="15"/>
                  </a:cubicBezTo>
                  <a:cubicBezTo>
                    <a:pt x="117" y="14"/>
                    <a:pt x="118" y="15"/>
                    <a:pt x="118" y="14"/>
                  </a:cubicBezTo>
                  <a:cubicBezTo>
                    <a:pt x="118" y="13"/>
                    <a:pt x="118" y="12"/>
                    <a:pt x="119" y="11"/>
                  </a:cubicBezTo>
                  <a:cubicBezTo>
                    <a:pt x="120" y="11"/>
                    <a:pt x="120" y="9"/>
                    <a:pt x="121" y="8"/>
                  </a:cubicBezTo>
                  <a:cubicBezTo>
                    <a:pt x="121" y="8"/>
                    <a:pt x="121" y="9"/>
                    <a:pt x="121" y="8"/>
                  </a:cubicBezTo>
                  <a:cubicBezTo>
                    <a:pt x="122" y="8"/>
                    <a:pt x="121" y="8"/>
                    <a:pt x="121" y="8"/>
                  </a:cubicBezTo>
                  <a:cubicBezTo>
                    <a:pt x="121" y="8"/>
                    <a:pt x="121" y="8"/>
                    <a:pt x="121" y="8"/>
                  </a:cubicBezTo>
                  <a:cubicBezTo>
                    <a:pt x="121" y="7"/>
                    <a:pt x="124" y="5"/>
                    <a:pt x="122" y="4"/>
                  </a:cubicBezTo>
                  <a:cubicBezTo>
                    <a:pt x="124" y="5"/>
                    <a:pt x="124" y="5"/>
                    <a:pt x="124" y="5"/>
                  </a:cubicBezTo>
                  <a:cubicBezTo>
                    <a:pt x="124" y="5"/>
                    <a:pt x="124" y="5"/>
                    <a:pt x="124" y="5"/>
                  </a:cubicBezTo>
                  <a:cubicBezTo>
                    <a:pt x="124" y="5"/>
                    <a:pt x="124" y="5"/>
                    <a:pt x="124" y="5"/>
                  </a:cubicBezTo>
                  <a:cubicBezTo>
                    <a:pt x="125" y="5"/>
                    <a:pt x="125" y="4"/>
                    <a:pt x="125" y="4"/>
                  </a:cubicBezTo>
                  <a:cubicBezTo>
                    <a:pt x="125" y="4"/>
                    <a:pt x="125" y="4"/>
                    <a:pt x="125" y="4"/>
                  </a:cubicBezTo>
                  <a:cubicBezTo>
                    <a:pt x="125" y="3"/>
                    <a:pt x="126" y="2"/>
                    <a:pt x="126" y="1"/>
                  </a:cubicBezTo>
                  <a:cubicBezTo>
                    <a:pt x="127" y="1"/>
                    <a:pt x="127" y="1"/>
                    <a:pt x="127" y="1"/>
                  </a:cubicBezTo>
                  <a:cubicBezTo>
                    <a:pt x="127" y="1"/>
                    <a:pt x="127" y="1"/>
                    <a:pt x="127" y="1"/>
                  </a:cubicBezTo>
                  <a:cubicBezTo>
                    <a:pt x="127" y="1"/>
                    <a:pt x="127" y="1"/>
                    <a:pt x="127" y="0"/>
                  </a:cubicBezTo>
                  <a:cubicBezTo>
                    <a:pt x="127" y="2"/>
                    <a:pt x="127" y="2"/>
                    <a:pt x="127" y="2"/>
                  </a:cubicBezTo>
                  <a:cubicBezTo>
                    <a:pt x="127" y="3"/>
                    <a:pt x="127" y="2"/>
                    <a:pt x="127" y="2"/>
                  </a:cubicBezTo>
                  <a:cubicBezTo>
                    <a:pt x="126" y="2"/>
                    <a:pt x="126" y="3"/>
                    <a:pt x="126" y="3"/>
                  </a:cubicBezTo>
                  <a:cubicBezTo>
                    <a:pt x="126" y="3"/>
                    <a:pt x="126" y="3"/>
                    <a:pt x="126" y="2"/>
                  </a:cubicBezTo>
                  <a:cubicBezTo>
                    <a:pt x="127" y="3"/>
                    <a:pt x="127" y="3"/>
                    <a:pt x="127" y="4"/>
                  </a:cubicBezTo>
                  <a:cubicBezTo>
                    <a:pt x="127" y="3"/>
                    <a:pt x="127" y="3"/>
                    <a:pt x="127" y="3"/>
                  </a:cubicBezTo>
                  <a:cubicBezTo>
                    <a:pt x="127" y="4"/>
                    <a:pt x="127" y="4"/>
                    <a:pt x="127" y="4"/>
                  </a:cubicBezTo>
                  <a:cubicBezTo>
                    <a:pt x="127" y="4"/>
                    <a:pt x="126" y="4"/>
                    <a:pt x="126" y="4"/>
                  </a:cubicBezTo>
                  <a:cubicBezTo>
                    <a:pt x="127" y="4"/>
                    <a:pt x="127" y="5"/>
                    <a:pt x="126" y="5"/>
                  </a:cubicBezTo>
                  <a:cubicBezTo>
                    <a:pt x="125" y="7"/>
                    <a:pt x="125" y="8"/>
                    <a:pt x="125" y="9"/>
                  </a:cubicBezTo>
                  <a:cubicBezTo>
                    <a:pt x="124" y="8"/>
                    <a:pt x="124" y="7"/>
                    <a:pt x="124" y="7"/>
                  </a:cubicBezTo>
                  <a:cubicBezTo>
                    <a:pt x="124" y="7"/>
                    <a:pt x="124" y="7"/>
                    <a:pt x="122" y="8"/>
                  </a:cubicBezTo>
                  <a:cubicBezTo>
                    <a:pt x="124" y="8"/>
                    <a:pt x="124" y="9"/>
                    <a:pt x="124" y="10"/>
                  </a:cubicBezTo>
                  <a:cubicBezTo>
                    <a:pt x="124" y="10"/>
                    <a:pt x="124" y="10"/>
                    <a:pt x="124" y="10"/>
                  </a:cubicBezTo>
                  <a:cubicBezTo>
                    <a:pt x="122" y="11"/>
                    <a:pt x="124" y="11"/>
                    <a:pt x="122" y="11"/>
                  </a:cubicBezTo>
                  <a:cubicBezTo>
                    <a:pt x="121" y="12"/>
                    <a:pt x="121" y="14"/>
                    <a:pt x="121" y="15"/>
                  </a:cubicBezTo>
                  <a:cubicBezTo>
                    <a:pt x="120" y="15"/>
                    <a:pt x="120" y="15"/>
                    <a:pt x="120" y="15"/>
                  </a:cubicBezTo>
                  <a:cubicBezTo>
                    <a:pt x="121" y="17"/>
                    <a:pt x="119" y="17"/>
                    <a:pt x="119" y="18"/>
                  </a:cubicBezTo>
                  <a:cubicBezTo>
                    <a:pt x="118" y="19"/>
                    <a:pt x="118" y="22"/>
                    <a:pt x="117" y="22"/>
                  </a:cubicBezTo>
                  <a:cubicBezTo>
                    <a:pt x="116" y="25"/>
                    <a:pt x="115" y="27"/>
                    <a:pt x="113" y="30"/>
                  </a:cubicBezTo>
                  <a:cubicBezTo>
                    <a:pt x="113" y="29"/>
                    <a:pt x="113" y="29"/>
                    <a:pt x="113" y="29"/>
                  </a:cubicBezTo>
                  <a:cubicBezTo>
                    <a:pt x="113" y="30"/>
                    <a:pt x="112" y="29"/>
                    <a:pt x="112" y="30"/>
                  </a:cubicBezTo>
                  <a:cubicBezTo>
                    <a:pt x="113" y="30"/>
                    <a:pt x="112" y="31"/>
                    <a:pt x="112" y="31"/>
                  </a:cubicBezTo>
                  <a:cubicBezTo>
                    <a:pt x="111" y="31"/>
                    <a:pt x="111" y="34"/>
                    <a:pt x="111" y="36"/>
                  </a:cubicBezTo>
                  <a:cubicBezTo>
                    <a:pt x="110" y="35"/>
                    <a:pt x="110" y="35"/>
                    <a:pt x="110" y="35"/>
                  </a:cubicBezTo>
                  <a:cubicBezTo>
                    <a:pt x="110" y="37"/>
                    <a:pt x="109" y="37"/>
                    <a:pt x="108" y="38"/>
                  </a:cubicBezTo>
                  <a:cubicBezTo>
                    <a:pt x="108" y="38"/>
                    <a:pt x="107" y="38"/>
                    <a:pt x="107" y="39"/>
                  </a:cubicBezTo>
                  <a:cubicBezTo>
                    <a:pt x="107" y="40"/>
                    <a:pt x="107" y="40"/>
                    <a:pt x="107" y="41"/>
                  </a:cubicBezTo>
                  <a:cubicBezTo>
                    <a:pt x="107" y="43"/>
                    <a:pt x="107" y="44"/>
                    <a:pt x="105" y="44"/>
                  </a:cubicBezTo>
                  <a:cubicBezTo>
                    <a:pt x="104" y="48"/>
                    <a:pt x="102" y="50"/>
                    <a:pt x="101" y="54"/>
                  </a:cubicBezTo>
                  <a:cubicBezTo>
                    <a:pt x="101" y="54"/>
                    <a:pt x="101" y="54"/>
                    <a:pt x="101" y="54"/>
                  </a:cubicBezTo>
                  <a:cubicBezTo>
                    <a:pt x="100" y="57"/>
                    <a:pt x="97" y="59"/>
                    <a:pt x="97" y="63"/>
                  </a:cubicBezTo>
                  <a:cubicBezTo>
                    <a:pt x="95" y="63"/>
                    <a:pt x="95" y="63"/>
                    <a:pt x="95" y="63"/>
                  </a:cubicBezTo>
                  <a:cubicBezTo>
                    <a:pt x="94" y="63"/>
                    <a:pt x="94" y="64"/>
                    <a:pt x="95" y="64"/>
                  </a:cubicBezTo>
                  <a:cubicBezTo>
                    <a:pt x="94" y="64"/>
                    <a:pt x="94" y="66"/>
                    <a:pt x="94" y="66"/>
                  </a:cubicBezTo>
                  <a:cubicBezTo>
                    <a:pt x="93" y="67"/>
                    <a:pt x="94" y="67"/>
                    <a:pt x="94" y="68"/>
                  </a:cubicBezTo>
                  <a:cubicBezTo>
                    <a:pt x="92" y="70"/>
                    <a:pt x="92" y="71"/>
                    <a:pt x="91" y="72"/>
                  </a:cubicBezTo>
                  <a:cubicBezTo>
                    <a:pt x="92" y="71"/>
                    <a:pt x="92" y="71"/>
                    <a:pt x="92" y="71"/>
                  </a:cubicBezTo>
                  <a:cubicBezTo>
                    <a:pt x="91" y="71"/>
                    <a:pt x="91" y="71"/>
                    <a:pt x="91" y="71"/>
                  </a:cubicBezTo>
                  <a:cubicBezTo>
                    <a:pt x="91" y="72"/>
                    <a:pt x="90" y="73"/>
                    <a:pt x="91" y="73"/>
                  </a:cubicBezTo>
                  <a:cubicBezTo>
                    <a:pt x="89" y="75"/>
                    <a:pt x="89" y="77"/>
                    <a:pt x="87" y="78"/>
                  </a:cubicBezTo>
                  <a:cubicBezTo>
                    <a:pt x="88" y="79"/>
                    <a:pt x="88" y="79"/>
                    <a:pt x="88" y="79"/>
                  </a:cubicBezTo>
                  <a:cubicBezTo>
                    <a:pt x="87" y="81"/>
                    <a:pt x="86" y="82"/>
                    <a:pt x="85" y="83"/>
                  </a:cubicBezTo>
                  <a:cubicBezTo>
                    <a:pt x="85" y="83"/>
                    <a:pt x="85" y="83"/>
                    <a:pt x="85" y="83"/>
                  </a:cubicBezTo>
                  <a:cubicBezTo>
                    <a:pt x="85" y="84"/>
                    <a:pt x="85" y="83"/>
                    <a:pt x="85" y="84"/>
                  </a:cubicBezTo>
                  <a:cubicBezTo>
                    <a:pt x="84" y="87"/>
                    <a:pt x="82" y="88"/>
                    <a:pt x="81" y="91"/>
                  </a:cubicBezTo>
                  <a:cubicBezTo>
                    <a:pt x="80" y="94"/>
                    <a:pt x="77" y="98"/>
                    <a:pt x="75" y="101"/>
                  </a:cubicBezTo>
                  <a:cubicBezTo>
                    <a:pt x="75" y="101"/>
                    <a:pt x="75" y="101"/>
                    <a:pt x="75" y="101"/>
                  </a:cubicBezTo>
                  <a:cubicBezTo>
                    <a:pt x="75" y="103"/>
                    <a:pt x="73" y="104"/>
                    <a:pt x="74" y="105"/>
                  </a:cubicBezTo>
                  <a:cubicBezTo>
                    <a:pt x="73" y="105"/>
                    <a:pt x="73" y="106"/>
                    <a:pt x="73" y="106"/>
                  </a:cubicBezTo>
                  <a:cubicBezTo>
                    <a:pt x="73" y="107"/>
                    <a:pt x="71" y="108"/>
                    <a:pt x="71" y="110"/>
                  </a:cubicBezTo>
                  <a:cubicBezTo>
                    <a:pt x="71" y="110"/>
                    <a:pt x="71" y="110"/>
                    <a:pt x="71" y="110"/>
                  </a:cubicBezTo>
                  <a:cubicBezTo>
                    <a:pt x="69" y="111"/>
                    <a:pt x="68" y="111"/>
                    <a:pt x="68" y="114"/>
                  </a:cubicBezTo>
                  <a:cubicBezTo>
                    <a:pt x="68" y="112"/>
                    <a:pt x="68" y="112"/>
                    <a:pt x="68" y="112"/>
                  </a:cubicBezTo>
                  <a:cubicBezTo>
                    <a:pt x="67" y="112"/>
                    <a:pt x="68" y="115"/>
                    <a:pt x="67" y="115"/>
                  </a:cubicBezTo>
                  <a:cubicBezTo>
                    <a:pt x="67" y="115"/>
                    <a:pt x="67" y="115"/>
                    <a:pt x="67" y="115"/>
                  </a:cubicBezTo>
                  <a:cubicBezTo>
                    <a:pt x="65" y="118"/>
                    <a:pt x="64" y="121"/>
                    <a:pt x="62" y="125"/>
                  </a:cubicBezTo>
                  <a:cubicBezTo>
                    <a:pt x="60" y="127"/>
                    <a:pt x="61" y="125"/>
                    <a:pt x="60" y="126"/>
                  </a:cubicBezTo>
                  <a:cubicBezTo>
                    <a:pt x="60" y="126"/>
                    <a:pt x="60" y="126"/>
                    <a:pt x="60" y="126"/>
                  </a:cubicBezTo>
                  <a:cubicBezTo>
                    <a:pt x="60" y="127"/>
                    <a:pt x="59" y="127"/>
                    <a:pt x="59" y="128"/>
                  </a:cubicBezTo>
                  <a:cubicBezTo>
                    <a:pt x="59" y="128"/>
                    <a:pt x="59" y="128"/>
                    <a:pt x="59" y="128"/>
                  </a:cubicBezTo>
                  <a:cubicBezTo>
                    <a:pt x="58" y="130"/>
                    <a:pt x="57" y="130"/>
                    <a:pt x="57" y="132"/>
                  </a:cubicBezTo>
                  <a:cubicBezTo>
                    <a:pt x="57" y="132"/>
                    <a:pt x="57" y="132"/>
                    <a:pt x="57" y="132"/>
                  </a:cubicBezTo>
                  <a:cubicBezTo>
                    <a:pt x="57" y="133"/>
                    <a:pt x="56" y="134"/>
                    <a:pt x="56" y="136"/>
                  </a:cubicBezTo>
                  <a:cubicBezTo>
                    <a:pt x="53" y="143"/>
                    <a:pt x="48" y="151"/>
                    <a:pt x="45" y="158"/>
                  </a:cubicBezTo>
                  <a:cubicBezTo>
                    <a:pt x="41" y="165"/>
                    <a:pt x="37" y="172"/>
                    <a:pt x="33" y="179"/>
                  </a:cubicBezTo>
                  <a:cubicBezTo>
                    <a:pt x="31" y="180"/>
                    <a:pt x="31" y="180"/>
                    <a:pt x="30" y="182"/>
                  </a:cubicBezTo>
                  <a:cubicBezTo>
                    <a:pt x="30" y="182"/>
                    <a:pt x="30" y="182"/>
                    <a:pt x="30" y="182"/>
                  </a:cubicBezTo>
                  <a:cubicBezTo>
                    <a:pt x="31" y="182"/>
                    <a:pt x="29" y="183"/>
                    <a:pt x="30" y="185"/>
                  </a:cubicBezTo>
                  <a:cubicBezTo>
                    <a:pt x="28" y="186"/>
                    <a:pt x="28" y="189"/>
                    <a:pt x="26" y="192"/>
                  </a:cubicBezTo>
                  <a:cubicBezTo>
                    <a:pt x="26" y="191"/>
                    <a:pt x="26" y="191"/>
                    <a:pt x="26" y="191"/>
                  </a:cubicBezTo>
                  <a:cubicBezTo>
                    <a:pt x="26" y="192"/>
                    <a:pt x="26" y="192"/>
                    <a:pt x="26" y="192"/>
                  </a:cubicBezTo>
                  <a:cubicBezTo>
                    <a:pt x="26" y="192"/>
                    <a:pt x="26" y="192"/>
                    <a:pt x="26" y="192"/>
                  </a:cubicBezTo>
                  <a:cubicBezTo>
                    <a:pt x="26" y="192"/>
                    <a:pt x="26" y="192"/>
                    <a:pt x="26" y="192"/>
                  </a:cubicBezTo>
                  <a:cubicBezTo>
                    <a:pt x="22" y="200"/>
                    <a:pt x="17" y="206"/>
                    <a:pt x="14" y="213"/>
                  </a:cubicBezTo>
                  <a:cubicBezTo>
                    <a:pt x="12" y="214"/>
                    <a:pt x="11" y="217"/>
                    <a:pt x="11" y="219"/>
                  </a:cubicBezTo>
                  <a:cubicBezTo>
                    <a:pt x="7" y="224"/>
                    <a:pt x="3" y="227"/>
                    <a:pt x="2" y="233"/>
                  </a:cubicBezTo>
                  <a:cubicBezTo>
                    <a:pt x="2" y="233"/>
                    <a:pt x="0" y="232"/>
                    <a:pt x="1" y="230"/>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1" name="Google Shape;431;p199"/>
            <p:cNvSpPr/>
            <p:nvPr/>
          </p:nvSpPr>
          <p:spPr>
            <a:xfrm>
              <a:off x="3608" y="3089"/>
              <a:ext cx="300" cy="551"/>
            </a:xfrm>
            <a:custGeom>
              <a:avLst/>
              <a:gdLst/>
              <a:ahLst/>
              <a:cxnLst/>
              <a:rect l="l" t="t" r="r" b="b"/>
              <a:pathLst>
                <a:path w="127" h="233" extrusionOk="0">
                  <a:moveTo>
                    <a:pt x="1" y="229"/>
                  </a:moveTo>
                  <a:cubicBezTo>
                    <a:pt x="1" y="226"/>
                    <a:pt x="5" y="222"/>
                    <a:pt x="5" y="219"/>
                  </a:cubicBezTo>
                  <a:cubicBezTo>
                    <a:pt x="6" y="219"/>
                    <a:pt x="6" y="220"/>
                    <a:pt x="7" y="219"/>
                  </a:cubicBezTo>
                  <a:cubicBezTo>
                    <a:pt x="7" y="215"/>
                    <a:pt x="10" y="211"/>
                    <a:pt x="13" y="208"/>
                  </a:cubicBezTo>
                  <a:cubicBezTo>
                    <a:pt x="14" y="208"/>
                    <a:pt x="14" y="208"/>
                    <a:pt x="14" y="208"/>
                  </a:cubicBezTo>
                  <a:cubicBezTo>
                    <a:pt x="14" y="208"/>
                    <a:pt x="14" y="206"/>
                    <a:pt x="14" y="205"/>
                  </a:cubicBezTo>
                  <a:cubicBezTo>
                    <a:pt x="14" y="206"/>
                    <a:pt x="14" y="206"/>
                    <a:pt x="15" y="206"/>
                  </a:cubicBezTo>
                  <a:cubicBezTo>
                    <a:pt x="14" y="205"/>
                    <a:pt x="15" y="204"/>
                    <a:pt x="15" y="204"/>
                  </a:cubicBezTo>
                  <a:cubicBezTo>
                    <a:pt x="16" y="204"/>
                    <a:pt x="16" y="204"/>
                    <a:pt x="16" y="204"/>
                  </a:cubicBezTo>
                  <a:cubicBezTo>
                    <a:pt x="16" y="203"/>
                    <a:pt x="16" y="203"/>
                    <a:pt x="16" y="203"/>
                  </a:cubicBezTo>
                  <a:cubicBezTo>
                    <a:pt x="15" y="201"/>
                    <a:pt x="18" y="201"/>
                    <a:pt x="18" y="199"/>
                  </a:cubicBezTo>
                  <a:cubicBezTo>
                    <a:pt x="18" y="199"/>
                    <a:pt x="18" y="199"/>
                    <a:pt x="18" y="199"/>
                  </a:cubicBezTo>
                  <a:cubicBezTo>
                    <a:pt x="19" y="195"/>
                    <a:pt x="20" y="193"/>
                    <a:pt x="22" y="190"/>
                  </a:cubicBezTo>
                  <a:cubicBezTo>
                    <a:pt x="22" y="190"/>
                    <a:pt x="22" y="191"/>
                    <a:pt x="23" y="190"/>
                  </a:cubicBezTo>
                  <a:cubicBezTo>
                    <a:pt x="22" y="190"/>
                    <a:pt x="23" y="188"/>
                    <a:pt x="23" y="188"/>
                  </a:cubicBezTo>
                  <a:cubicBezTo>
                    <a:pt x="24" y="188"/>
                    <a:pt x="23" y="187"/>
                    <a:pt x="24" y="186"/>
                  </a:cubicBezTo>
                  <a:cubicBezTo>
                    <a:pt x="24" y="186"/>
                    <a:pt x="24" y="186"/>
                    <a:pt x="24" y="186"/>
                  </a:cubicBezTo>
                  <a:cubicBezTo>
                    <a:pt x="24" y="185"/>
                    <a:pt x="25" y="185"/>
                    <a:pt x="25" y="184"/>
                  </a:cubicBezTo>
                  <a:cubicBezTo>
                    <a:pt x="25" y="184"/>
                    <a:pt x="25" y="184"/>
                    <a:pt x="25" y="184"/>
                  </a:cubicBezTo>
                  <a:cubicBezTo>
                    <a:pt x="25" y="183"/>
                    <a:pt x="26" y="183"/>
                    <a:pt x="26" y="183"/>
                  </a:cubicBezTo>
                  <a:cubicBezTo>
                    <a:pt x="26" y="182"/>
                    <a:pt x="26" y="182"/>
                    <a:pt x="26" y="182"/>
                  </a:cubicBezTo>
                  <a:cubicBezTo>
                    <a:pt x="26" y="182"/>
                    <a:pt x="26" y="182"/>
                    <a:pt x="26" y="181"/>
                  </a:cubicBezTo>
                  <a:cubicBezTo>
                    <a:pt x="26" y="181"/>
                    <a:pt x="26" y="181"/>
                    <a:pt x="26" y="181"/>
                  </a:cubicBezTo>
                  <a:cubicBezTo>
                    <a:pt x="26" y="181"/>
                    <a:pt x="27" y="181"/>
                    <a:pt x="26" y="179"/>
                  </a:cubicBezTo>
                  <a:cubicBezTo>
                    <a:pt x="27" y="179"/>
                    <a:pt x="26" y="181"/>
                    <a:pt x="27" y="181"/>
                  </a:cubicBezTo>
                  <a:cubicBezTo>
                    <a:pt x="29" y="176"/>
                    <a:pt x="32" y="173"/>
                    <a:pt x="33" y="168"/>
                  </a:cubicBezTo>
                  <a:cubicBezTo>
                    <a:pt x="34" y="168"/>
                    <a:pt x="34" y="168"/>
                    <a:pt x="34" y="168"/>
                  </a:cubicBezTo>
                  <a:cubicBezTo>
                    <a:pt x="35" y="167"/>
                    <a:pt x="35" y="167"/>
                    <a:pt x="35" y="167"/>
                  </a:cubicBezTo>
                  <a:cubicBezTo>
                    <a:pt x="35" y="167"/>
                    <a:pt x="35" y="167"/>
                    <a:pt x="35" y="167"/>
                  </a:cubicBezTo>
                  <a:cubicBezTo>
                    <a:pt x="36" y="166"/>
                    <a:pt x="35" y="166"/>
                    <a:pt x="36" y="165"/>
                  </a:cubicBezTo>
                  <a:cubicBezTo>
                    <a:pt x="36" y="166"/>
                    <a:pt x="36" y="166"/>
                    <a:pt x="36" y="166"/>
                  </a:cubicBezTo>
                  <a:cubicBezTo>
                    <a:pt x="36" y="165"/>
                    <a:pt x="37" y="164"/>
                    <a:pt x="37" y="163"/>
                  </a:cubicBezTo>
                  <a:cubicBezTo>
                    <a:pt x="37" y="163"/>
                    <a:pt x="37" y="163"/>
                    <a:pt x="37" y="164"/>
                  </a:cubicBezTo>
                  <a:cubicBezTo>
                    <a:pt x="37" y="161"/>
                    <a:pt x="38" y="161"/>
                    <a:pt x="38" y="160"/>
                  </a:cubicBezTo>
                  <a:cubicBezTo>
                    <a:pt x="38" y="161"/>
                    <a:pt x="38" y="161"/>
                    <a:pt x="38" y="161"/>
                  </a:cubicBezTo>
                  <a:cubicBezTo>
                    <a:pt x="39" y="160"/>
                    <a:pt x="38" y="160"/>
                    <a:pt x="39" y="160"/>
                  </a:cubicBezTo>
                  <a:cubicBezTo>
                    <a:pt x="38" y="160"/>
                    <a:pt x="39" y="160"/>
                    <a:pt x="39" y="160"/>
                  </a:cubicBezTo>
                  <a:cubicBezTo>
                    <a:pt x="39" y="159"/>
                    <a:pt x="40" y="158"/>
                    <a:pt x="40" y="157"/>
                  </a:cubicBezTo>
                  <a:cubicBezTo>
                    <a:pt x="40" y="157"/>
                    <a:pt x="40" y="157"/>
                    <a:pt x="40" y="157"/>
                  </a:cubicBezTo>
                  <a:cubicBezTo>
                    <a:pt x="41" y="156"/>
                    <a:pt x="41" y="155"/>
                    <a:pt x="42" y="154"/>
                  </a:cubicBezTo>
                  <a:cubicBezTo>
                    <a:pt x="42" y="154"/>
                    <a:pt x="43" y="154"/>
                    <a:pt x="43" y="154"/>
                  </a:cubicBezTo>
                  <a:cubicBezTo>
                    <a:pt x="42" y="152"/>
                    <a:pt x="44" y="151"/>
                    <a:pt x="43" y="151"/>
                  </a:cubicBezTo>
                  <a:cubicBezTo>
                    <a:pt x="43" y="150"/>
                    <a:pt x="44" y="149"/>
                    <a:pt x="44" y="148"/>
                  </a:cubicBezTo>
                  <a:cubicBezTo>
                    <a:pt x="45" y="149"/>
                    <a:pt x="46" y="148"/>
                    <a:pt x="45" y="149"/>
                  </a:cubicBezTo>
                  <a:cubicBezTo>
                    <a:pt x="46" y="149"/>
                    <a:pt x="46" y="149"/>
                    <a:pt x="46" y="149"/>
                  </a:cubicBezTo>
                  <a:cubicBezTo>
                    <a:pt x="46" y="149"/>
                    <a:pt x="46" y="149"/>
                    <a:pt x="46" y="149"/>
                  </a:cubicBezTo>
                  <a:cubicBezTo>
                    <a:pt x="46" y="147"/>
                    <a:pt x="46" y="147"/>
                    <a:pt x="46" y="147"/>
                  </a:cubicBezTo>
                  <a:cubicBezTo>
                    <a:pt x="46" y="147"/>
                    <a:pt x="46" y="146"/>
                    <a:pt x="46" y="145"/>
                  </a:cubicBezTo>
                  <a:cubicBezTo>
                    <a:pt x="47" y="145"/>
                    <a:pt x="47" y="145"/>
                    <a:pt x="47" y="145"/>
                  </a:cubicBezTo>
                  <a:cubicBezTo>
                    <a:pt x="46" y="142"/>
                    <a:pt x="46" y="142"/>
                    <a:pt x="46" y="142"/>
                  </a:cubicBezTo>
                  <a:cubicBezTo>
                    <a:pt x="47" y="142"/>
                    <a:pt x="47" y="142"/>
                    <a:pt x="47" y="142"/>
                  </a:cubicBezTo>
                  <a:cubicBezTo>
                    <a:pt x="47" y="141"/>
                    <a:pt x="47" y="141"/>
                    <a:pt x="47" y="141"/>
                  </a:cubicBezTo>
                  <a:cubicBezTo>
                    <a:pt x="48" y="140"/>
                    <a:pt x="48" y="140"/>
                    <a:pt x="48" y="140"/>
                  </a:cubicBezTo>
                  <a:cubicBezTo>
                    <a:pt x="50" y="140"/>
                    <a:pt x="48" y="140"/>
                    <a:pt x="50" y="140"/>
                  </a:cubicBezTo>
                  <a:cubicBezTo>
                    <a:pt x="50" y="140"/>
                    <a:pt x="50" y="140"/>
                    <a:pt x="50" y="139"/>
                  </a:cubicBezTo>
                  <a:cubicBezTo>
                    <a:pt x="50" y="139"/>
                    <a:pt x="50" y="139"/>
                    <a:pt x="50" y="139"/>
                  </a:cubicBezTo>
                  <a:cubicBezTo>
                    <a:pt x="51" y="139"/>
                    <a:pt x="51" y="138"/>
                    <a:pt x="50" y="138"/>
                  </a:cubicBezTo>
                  <a:cubicBezTo>
                    <a:pt x="50" y="138"/>
                    <a:pt x="51" y="138"/>
                    <a:pt x="50" y="138"/>
                  </a:cubicBezTo>
                  <a:cubicBezTo>
                    <a:pt x="50" y="138"/>
                    <a:pt x="50" y="137"/>
                    <a:pt x="51" y="136"/>
                  </a:cubicBezTo>
                  <a:cubicBezTo>
                    <a:pt x="51" y="137"/>
                    <a:pt x="51" y="137"/>
                    <a:pt x="51" y="137"/>
                  </a:cubicBezTo>
                  <a:cubicBezTo>
                    <a:pt x="51" y="136"/>
                    <a:pt x="51" y="133"/>
                    <a:pt x="52" y="133"/>
                  </a:cubicBezTo>
                  <a:cubicBezTo>
                    <a:pt x="51" y="133"/>
                    <a:pt x="52" y="133"/>
                    <a:pt x="52" y="133"/>
                  </a:cubicBezTo>
                  <a:cubicBezTo>
                    <a:pt x="53" y="133"/>
                    <a:pt x="53" y="131"/>
                    <a:pt x="53" y="130"/>
                  </a:cubicBezTo>
                  <a:cubicBezTo>
                    <a:pt x="53" y="130"/>
                    <a:pt x="53" y="130"/>
                    <a:pt x="53" y="130"/>
                  </a:cubicBezTo>
                  <a:cubicBezTo>
                    <a:pt x="53" y="129"/>
                    <a:pt x="54" y="130"/>
                    <a:pt x="54" y="129"/>
                  </a:cubicBezTo>
                  <a:cubicBezTo>
                    <a:pt x="54" y="128"/>
                    <a:pt x="54" y="128"/>
                    <a:pt x="54" y="128"/>
                  </a:cubicBezTo>
                  <a:cubicBezTo>
                    <a:pt x="54" y="128"/>
                    <a:pt x="54" y="128"/>
                    <a:pt x="54" y="128"/>
                  </a:cubicBezTo>
                  <a:cubicBezTo>
                    <a:pt x="54" y="128"/>
                    <a:pt x="55" y="125"/>
                    <a:pt x="56" y="124"/>
                  </a:cubicBezTo>
                  <a:cubicBezTo>
                    <a:pt x="56" y="122"/>
                    <a:pt x="56" y="122"/>
                    <a:pt x="56" y="122"/>
                  </a:cubicBezTo>
                  <a:cubicBezTo>
                    <a:pt x="57" y="122"/>
                    <a:pt x="57" y="122"/>
                    <a:pt x="57" y="122"/>
                  </a:cubicBezTo>
                  <a:cubicBezTo>
                    <a:pt x="57" y="122"/>
                    <a:pt x="57" y="121"/>
                    <a:pt x="59" y="121"/>
                  </a:cubicBezTo>
                  <a:cubicBezTo>
                    <a:pt x="57" y="120"/>
                    <a:pt x="57" y="124"/>
                    <a:pt x="57" y="123"/>
                  </a:cubicBezTo>
                  <a:cubicBezTo>
                    <a:pt x="57" y="123"/>
                    <a:pt x="57" y="121"/>
                    <a:pt x="57" y="122"/>
                  </a:cubicBezTo>
                  <a:cubicBezTo>
                    <a:pt x="59" y="121"/>
                    <a:pt x="57" y="120"/>
                    <a:pt x="59" y="120"/>
                  </a:cubicBezTo>
                  <a:cubicBezTo>
                    <a:pt x="59" y="120"/>
                    <a:pt x="59" y="121"/>
                    <a:pt x="59" y="120"/>
                  </a:cubicBezTo>
                  <a:cubicBezTo>
                    <a:pt x="59" y="120"/>
                    <a:pt x="59" y="120"/>
                    <a:pt x="59" y="120"/>
                  </a:cubicBezTo>
                  <a:cubicBezTo>
                    <a:pt x="59" y="120"/>
                    <a:pt x="59" y="120"/>
                    <a:pt x="59" y="120"/>
                  </a:cubicBezTo>
                  <a:cubicBezTo>
                    <a:pt x="59" y="119"/>
                    <a:pt x="60" y="119"/>
                    <a:pt x="59" y="119"/>
                  </a:cubicBezTo>
                  <a:cubicBezTo>
                    <a:pt x="59" y="119"/>
                    <a:pt x="59" y="116"/>
                    <a:pt x="60" y="118"/>
                  </a:cubicBezTo>
                  <a:cubicBezTo>
                    <a:pt x="61" y="118"/>
                    <a:pt x="61" y="118"/>
                    <a:pt x="61" y="118"/>
                  </a:cubicBezTo>
                  <a:cubicBezTo>
                    <a:pt x="60" y="116"/>
                    <a:pt x="60" y="116"/>
                    <a:pt x="60" y="116"/>
                  </a:cubicBezTo>
                  <a:cubicBezTo>
                    <a:pt x="61" y="116"/>
                    <a:pt x="61" y="116"/>
                    <a:pt x="61" y="116"/>
                  </a:cubicBezTo>
                  <a:cubicBezTo>
                    <a:pt x="60" y="115"/>
                    <a:pt x="61" y="115"/>
                    <a:pt x="61" y="114"/>
                  </a:cubicBezTo>
                  <a:cubicBezTo>
                    <a:pt x="62" y="113"/>
                    <a:pt x="62" y="113"/>
                    <a:pt x="63" y="113"/>
                  </a:cubicBezTo>
                  <a:cubicBezTo>
                    <a:pt x="63" y="112"/>
                    <a:pt x="63" y="111"/>
                    <a:pt x="64" y="111"/>
                  </a:cubicBezTo>
                  <a:cubicBezTo>
                    <a:pt x="64" y="111"/>
                    <a:pt x="63" y="111"/>
                    <a:pt x="64" y="111"/>
                  </a:cubicBezTo>
                  <a:cubicBezTo>
                    <a:pt x="64" y="111"/>
                    <a:pt x="64" y="111"/>
                    <a:pt x="64" y="110"/>
                  </a:cubicBezTo>
                  <a:cubicBezTo>
                    <a:pt x="64" y="110"/>
                    <a:pt x="65" y="109"/>
                    <a:pt x="66" y="109"/>
                  </a:cubicBezTo>
                  <a:cubicBezTo>
                    <a:pt x="66" y="108"/>
                    <a:pt x="65" y="108"/>
                    <a:pt x="65" y="108"/>
                  </a:cubicBezTo>
                  <a:cubicBezTo>
                    <a:pt x="66" y="108"/>
                    <a:pt x="65" y="106"/>
                    <a:pt x="66" y="105"/>
                  </a:cubicBezTo>
                  <a:cubicBezTo>
                    <a:pt x="66" y="106"/>
                    <a:pt x="66" y="106"/>
                    <a:pt x="66" y="106"/>
                  </a:cubicBezTo>
                  <a:cubicBezTo>
                    <a:pt x="68" y="106"/>
                    <a:pt x="66" y="105"/>
                    <a:pt x="68" y="104"/>
                  </a:cubicBezTo>
                  <a:cubicBezTo>
                    <a:pt x="66" y="104"/>
                    <a:pt x="66" y="104"/>
                    <a:pt x="66" y="104"/>
                  </a:cubicBezTo>
                  <a:cubicBezTo>
                    <a:pt x="68" y="104"/>
                    <a:pt x="68" y="102"/>
                    <a:pt x="68" y="103"/>
                  </a:cubicBezTo>
                  <a:cubicBezTo>
                    <a:pt x="68" y="102"/>
                    <a:pt x="69" y="102"/>
                    <a:pt x="68" y="101"/>
                  </a:cubicBezTo>
                  <a:cubicBezTo>
                    <a:pt x="70" y="100"/>
                    <a:pt x="70" y="97"/>
                    <a:pt x="72" y="97"/>
                  </a:cubicBezTo>
                  <a:cubicBezTo>
                    <a:pt x="72" y="96"/>
                    <a:pt x="72" y="96"/>
                    <a:pt x="72" y="96"/>
                  </a:cubicBezTo>
                  <a:cubicBezTo>
                    <a:pt x="71" y="96"/>
                    <a:pt x="72" y="97"/>
                    <a:pt x="72" y="97"/>
                  </a:cubicBezTo>
                  <a:cubicBezTo>
                    <a:pt x="72" y="97"/>
                    <a:pt x="72" y="96"/>
                    <a:pt x="71" y="96"/>
                  </a:cubicBezTo>
                  <a:cubicBezTo>
                    <a:pt x="72" y="96"/>
                    <a:pt x="72" y="96"/>
                    <a:pt x="73" y="96"/>
                  </a:cubicBezTo>
                  <a:cubicBezTo>
                    <a:pt x="73" y="96"/>
                    <a:pt x="72" y="95"/>
                    <a:pt x="73" y="93"/>
                  </a:cubicBezTo>
                  <a:cubicBezTo>
                    <a:pt x="73" y="94"/>
                    <a:pt x="73" y="94"/>
                    <a:pt x="73" y="93"/>
                  </a:cubicBezTo>
                  <a:cubicBezTo>
                    <a:pt x="73" y="92"/>
                    <a:pt x="73" y="92"/>
                    <a:pt x="73" y="92"/>
                  </a:cubicBezTo>
                  <a:cubicBezTo>
                    <a:pt x="73" y="92"/>
                    <a:pt x="73" y="92"/>
                    <a:pt x="74" y="92"/>
                  </a:cubicBezTo>
                  <a:cubicBezTo>
                    <a:pt x="74" y="92"/>
                    <a:pt x="75" y="92"/>
                    <a:pt x="74" y="92"/>
                  </a:cubicBezTo>
                  <a:cubicBezTo>
                    <a:pt x="75" y="91"/>
                    <a:pt x="75" y="91"/>
                    <a:pt x="75" y="91"/>
                  </a:cubicBezTo>
                  <a:cubicBezTo>
                    <a:pt x="75" y="92"/>
                    <a:pt x="75" y="91"/>
                    <a:pt x="75" y="91"/>
                  </a:cubicBezTo>
                  <a:cubicBezTo>
                    <a:pt x="75" y="91"/>
                    <a:pt x="75" y="91"/>
                    <a:pt x="75" y="91"/>
                  </a:cubicBezTo>
                  <a:cubicBezTo>
                    <a:pt x="77" y="89"/>
                    <a:pt x="77" y="89"/>
                    <a:pt x="77" y="89"/>
                  </a:cubicBezTo>
                  <a:cubicBezTo>
                    <a:pt x="75" y="89"/>
                    <a:pt x="75" y="89"/>
                    <a:pt x="75" y="91"/>
                  </a:cubicBezTo>
                  <a:cubicBezTo>
                    <a:pt x="75" y="89"/>
                    <a:pt x="75" y="89"/>
                    <a:pt x="75" y="88"/>
                  </a:cubicBezTo>
                  <a:cubicBezTo>
                    <a:pt x="75" y="89"/>
                    <a:pt x="75" y="88"/>
                    <a:pt x="77" y="88"/>
                  </a:cubicBezTo>
                  <a:cubicBezTo>
                    <a:pt x="77" y="87"/>
                    <a:pt x="77" y="87"/>
                    <a:pt x="77" y="87"/>
                  </a:cubicBezTo>
                  <a:cubicBezTo>
                    <a:pt x="77" y="86"/>
                    <a:pt x="77" y="86"/>
                    <a:pt x="77" y="86"/>
                  </a:cubicBezTo>
                  <a:cubicBezTo>
                    <a:pt x="77" y="87"/>
                    <a:pt x="77" y="87"/>
                    <a:pt x="77" y="87"/>
                  </a:cubicBezTo>
                  <a:cubicBezTo>
                    <a:pt x="77" y="87"/>
                    <a:pt x="78" y="87"/>
                    <a:pt x="78" y="86"/>
                  </a:cubicBezTo>
                  <a:cubicBezTo>
                    <a:pt x="78" y="86"/>
                    <a:pt x="77" y="86"/>
                    <a:pt x="77" y="86"/>
                  </a:cubicBezTo>
                  <a:cubicBezTo>
                    <a:pt x="77" y="86"/>
                    <a:pt x="78" y="86"/>
                    <a:pt x="78" y="86"/>
                  </a:cubicBezTo>
                  <a:cubicBezTo>
                    <a:pt x="78" y="86"/>
                    <a:pt x="78" y="86"/>
                    <a:pt x="78" y="86"/>
                  </a:cubicBezTo>
                  <a:cubicBezTo>
                    <a:pt x="78" y="86"/>
                    <a:pt x="78" y="86"/>
                    <a:pt x="78" y="86"/>
                  </a:cubicBezTo>
                  <a:cubicBezTo>
                    <a:pt x="78" y="86"/>
                    <a:pt x="78" y="86"/>
                    <a:pt x="78" y="86"/>
                  </a:cubicBezTo>
                  <a:cubicBezTo>
                    <a:pt x="78" y="86"/>
                    <a:pt x="79" y="85"/>
                    <a:pt x="78" y="84"/>
                  </a:cubicBezTo>
                  <a:cubicBezTo>
                    <a:pt x="79" y="84"/>
                    <a:pt x="79" y="84"/>
                    <a:pt x="79" y="83"/>
                  </a:cubicBezTo>
                  <a:cubicBezTo>
                    <a:pt x="79" y="83"/>
                    <a:pt x="79" y="83"/>
                    <a:pt x="79" y="83"/>
                  </a:cubicBezTo>
                  <a:cubicBezTo>
                    <a:pt x="80" y="83"/>
                    <a:pt x="80" y="82"/>
                    <a:pt x="80" y="82"/>
                  </a:cubicBezTo>
                  <a:cubicBezTo>
                    <a:pt x="80" y="82"/>
                    <a:pt x="80" y="82"/>
                    <a:pt x="80" y="82"/>
                  </a:cubicBezTo>
                  <a:cubicBezTo>
                    <a:pt x="80" y="82"/>
                    <a:pt x="80" y="81"/>
                    <a:pt x="80" y="79"/>
                  </a:cubicBezTo>
                  <a:cubicBezTo>
                    <a:pt x="80" y="79"/>
                    <a:pt x="81" y="81"/>
                    <a:pt x="81" y="79"/>
                  </a:cubicBezTo>
                  <a:cubicBezTo>
                    <a:pt x="82" y="79"/>
                    <a:pt x="81" y="79"/>
                    <a:pt x="80" y="79"/>
                  </a:cubicBezTo>
                  <a:cubicBezTo>
                    <a:pt x="81" y="78"/>
                    <a:pt x="81" y="76"/>
                    <a:pt x="83" y="75"/>
                  </a:cubicBezTo>
                  <a:cubicBezTo>
                    <a:pt x="83" y="75"/>
                    <a:pt x="82" y="75"/>
                    <a:pt x="83" y="75"/>
                  </a:cubicBezTo>
                  <a:cubicBezTo>
                    <a:pt x="84" y="73"/>
                    <a:pt x="84" y="71"/>
                    <a:pt x="87" y="70"/>
                  </a:cubicBezTo>
                  <a:cubicBezTo>
                    <a:pt x="87" y="70"/>
                    <a:pt x="87" y="70"/>
                    <a:pt x="87" y="70"/>
                  </a:cubicBezTo>
                  <a:cubicBezTo>
                    <a:pt x="87" y="70"/>
                    <a:pt x="87" y="70"/>
                    <a:pt x="87" y="69"/>
                  </a:cubicBezTo>
                  <a:cubicBezTo>
                    <a:pt x="87" y="69"/>
                    <a:pt x="87" y="69"/>
                    <a:pt x="85" y="69"/>
                  </a:cubicBezTo>
                  <a:cubicBezTo>
                    <a:pt x="87" y="68"/>
                    <a:pt x="87" y="67"/>
                    <a:pt x="87" y="66"/>
                  </a:cubicBezTo>
                  <a:cubicBezTo>
                    <a:pt x="87" y="66"/>
                    <a:pt x="87" y="66"/>
                    <a:pt x="87" y="66"/>
                  </a:cubicBezTo>
                  <a:cubicBezTo>
                    <a:pt x="88" y="66"/>
                    <a:pt x="88" y="66"/>
                    <a:pt x="88" y="65"/>
                  </a:cubicBezTo>
                  <a:cubicBezTo>
                    <a:pt x="88" y="65"/>
                    <a:pt x="88" y="65"/>
                    <a:pt x="88" y="65"/>
                  </a:cubicBezTo>
                  <a:cubicBezTo>
                    <a:pt x="89" y="65"/>
                    <a:pt x="89" y="65"/>
                    <a:pt x="89" y="65"/>
                  </a:cubicBezTo>
                  <a:cubicBezTo>
                    <a:pt x="89" y="65"/>
                    <a:pt x="88" y="65"/>
                    <a:pt x="89" y="64"/>
                  </a:cubicBezTo>
                  <a:cubicBezTo>
                    <a:pt x="89" y="64"/>
                    <a:pt x="89" y="65"/>
                    <a:pt x="89" y="64"/>
                  </a:cubicBezTo>
                  <a:cubicBezTo>
                    <a:pt x="89" y="64"/>
                    <a:pt x="89" y="62"/>
                    <a:pt x="90" y="61"/>
                  </a:cubicBezTo>
                  <a:cubicBezTo>
                    <a:pt x="91" y="61"/>
                    <a:pt x="91" y="61"/>
                    <a:pt x="91" y="61"/>
                  </a:cubicBezTo>
                  <a:cubicBezTo>
                    <a:pt x="91" y="61"/>
                    <a:pt x="91" y="60"/>
                    <a:pt x="90" y="60"/>
                  </a:cubicBezTo>
                  <a:cubicBezTo>
                    <a:pt x="91" y="59"/>
                    <a:pt x="92" y="59"/>
                    <a:pt x="92" y="59"/>
                  </a:cubicBezTo>
                  <a:cubicBezTo>
                    <a:pt x="92" y="57"/>
                    <a:pt x="93" y="54"/>
                    <a:pt x="95" y="52"/>
                  </a:cubicBezTo>
                  <a:cubicBezTo>
                    <a:pt x="95" y="52"/>
                    <a:pt x="95" y="52"/>
                    <a:pt x="95" y="52"/>
                  </a:cubicBezTo>
                  <a:cubicBezTo>
                    <a:pt x="96" y="52"/>
                    <a:pt x="95" y="52"/>
                    <a:pt x="95" y="51"/>
                  </a:cubicBezTo>
                  <a:cubicBezTo>
                    <a:pt x="96" y="52"/>
                    <a:pt x="96" y="51"/>
                    <a:pt x="96" y="52"/>
                  </a:cubicBezTo>
                  <a:cubicBezTo>
                    <a:pt x="97" y="51"/>
                    <a:pt x="96" y="50"/>
                    <a:pt x="97" y="50"/>
                  </a:cubicBezTo>
                  <a:cubicBezTo>
                    <a:pt x="96" y="50"/>
                    <a:pt x="97" y="50"/>
                    <a:pt x="96" y="50"/>
                  </a:cubicBezTo>
                  <a:cubicBezTo>
                    <a:pt x="97" y="49"/>
                    <a:pt x="97" y="49"/>
                    <a:pt x="97" y="49"/>
                  </a:cubicBezTo>
                  <a:cubicBezTo>
                    <a:pt x="97" y="48"/>
                    <a:pt x="97" y="49"/>
                    <a:pt x="97" y="49"/>
                  </a:cubicBezTo>
                  <a:cubicBezTo>
                    <a:pt x="97" y="48"/>
                    <a:pt x="97" y="48"/>
                    <a:pt x="97" y="48"/>
                  </a:cubicBezTo>
                  <a:cubicBezTo>
                    <a:pt x="99" y="48"/>
                    <a:pt x="98" y="51"/>
                    <a:pt x="99" y="50"/>
                  </a:cubicBezTo>
                  <a:cubicBezTo>
                    <a:pt x="99" y="50"/>
                    <a:pt x="99" y="50"/>
                    <a:pt x="99" y="50"/>
                  </a:cubicBezTo>
                  <a:cubicBezTo>
                    <a:pt x="100" y="50"/>
                    <a:pt x="99" y="52"/>
                    <a:pt x="100" y="50"/>
                  </a:cubicBezTo>
                  <a:cubicBezTo>
                    <a:pt x="100" y="50"/>
                    <a:pt x="100" y="49"/>
                    <a:pt x="99" y="49"/>
                  </a:cubicBezTo>
                  <a:cubicBezTo>
                    <a:pt x="100" y="48"/>
                    <a:pt x="98" y="48"/>
                    <a:pt x="99" y="47"/>
                  </a:cubicBezTo>
                  <a:cubicBezTo>
                    <a:pt x="99" y="47"/>
                    <a:pt x="98" y="48"/>
                    <a:pt x="99" y="48"/>
                  </a:cubicBezTo>
                  <a:cubicBezTo>
                    <a:pt x="100" y="47"/>
                    <a:pt x="99" y="46"/>
                    <a:pt x="100" y="46"/>
                  </a:cubicBezTo>
                  <a:cubicBezTo>
                    <a:pt x="99" y="47"/>
                    <a:pt x="99" y="46"/>
                    <a:pt x="99" y="45"/>
                  </a:cubicBezTo>
                  <a:cubicBezTo>
                    <a:pt x="99" y="45"/>
                    <a:pt x="99" y="46"/>
                    <a:pt x="100" y="45"/>
                  </a:cubicBezTo>
                  <a:cubicBezTo>
                    <a:pt x="99" y="45"/>
                    <a:pt x="100" y="44"/>
                    <a:pt x="99" y="44"/>
                  </a:cubicBezTo>
                  <a:cubicBezTo>
                    <a:pt x="98" y="44"/>
                    <a:pt x="100" y="44"/>
                    <a:pt x="99" y="43"/>
                  </a:cubicBezTo>
                  <a:cubicBezTo>
                    <a:pt x="100" y="43"/>
                    <a:pt x="100" y="44"/>
                    <a:pt x="100" y="44"/>
                  </a:cubicBezTo>
                  <a:cubicBezTo>
                    <a:pt x="100" y="44"/>
                    <a:pt x="100" y="42"/>
                    <a:pt x="100" y="42"/>
                  </a:cubicBezTo>
                  <a:cubicBezTo>
                    <a:pt x="100" y="42"/>
                    <a:pt x="100" y="42"/>
                    <a:pt x="100" y="43"/>
                  </a:cubicBezTo>
                  <a:cubicBezTo>
                    <a:pt x="100" y="42"/>
                    <a:pt x="100" y="41"/>
                    <a:pt x="101" y="41"/>
                  </a:cubicBezTo>
                  <a:cubicBezTo>
                    <a:pt x="100" y="41"/>
                    <a:pt x="100" y="41"/>
                    <a:pt x="100" y="41"/>
                  </a:cubicBezTo>
                  <a:cubicBezTo>
                    <a:pt x="101" y="40"/>
                    <a:pt x="101" y="40"/>
                    <a:pt x="101" y="40"/>
                  </a:cubicBezTo>
                  <a:cubicBezTo>
                    <a:pt x="101" y="40"/>
                    <a:pt x="101" y="38"/>
                    <a:pt x="102" y="39"/>
                  </a:cubicBezTo>
                  <a:cubicBezTo>
                    <a:pt x="102" y="39"/>
                    <a:pt x="103" y="38"/>
                    <a:pt x="102" y="38"/>
                  </a:cubicBezTo>
                  <a:cubicBezTo>
                    <a:pt x="101" y="38"/>
                    <a:pt x="102" y="39"/>
                    <a:pt x="101" y="39"/>
                  </a:cubicBezTo>
                  <a:cubicBezTo>
                    <a:pt x="102" y="39"/>
                    <a:pt x="101" y="38"/>
                    <a:pt x="101" y="38"/>
                  </a:cubicBezTo>
                  <a:cubicBezTo>
                    <a:pt x="102" y="38"/>
                    <a:pt x="102" y="38"/>
                    <a:pt x="102" y="38"/>
                  </a:cubicBezTo>
                  <a:cubicBezTo>
                    <a:pt x="102" y="38"/>
                    <a:pt x="102" y="38"/>
                    <a:pt x="102" y="37"/>
                  </a:cubicBezTo>
                  <a:cubicBezTo>
                    <a:pt x="102" y="38"/>
                    <a:pt x="102" y="38"/>
                    <a:pt x="102" y="37"/>
                  </a:cubicBezTo>
                  <a:cubicBezTo>
                    <a:pt x="102" y="37"/>
                    <a:pt x="102" y="37"/>
                    <a:pt x="102" y="37"/>
                  </a:cubicBezTo>
                  <a:cubicBezTo>
                    <a:pt x="102" y="35"/>
                    <a:pt x="103" y="37"/>
                    <a:pt x="103" y="35"/>
                  </a:cubicBezTo>
                  <a:cubicBezTo>
                    <a:pt x="103" y="37"/>
                    <a:pt x="103" y="37"/>
                    <a:pt x="103" y="37"/>
                  </a:cubicBezTo>
                  <a:cubicBezTo>
                    <a:pt x="103" y="37"/>
                    <a:pt x="105" y="37"/>
                    <a:pt x="105" y="35"/>
                  </a:cubicBezTo>
                  <a:cubicBezTo>
                    <a:pt x="103" y="34"/>
                    <a:pt x="103" y="34"/>
                    <a:pt x="103" y="34"/>
                  </a:cubicBezTo>
                  <a:cubicBezTo>
                    <a:pt x="103" y="33"/>
                    <a:pt x="105" y="34"/>
                    <a:pt x="103" y="33"/>
                  </a:cubicBezTo>
                  <a:cubicBezTo>
                    <a:pt x="105" y="34"/>
                    <a:pt x="105" y="34"/>
                    <a:pt x="105" y="34"/>
                  </a:cubicBezTo>
                  <a:cubicBezTo>
                    <a:pt x="106" y="34"/>
                    <a:pt x="106" y="34"/>
                    <a:pt x="106" y="34"/>
                  </a:cubicBezTo>
                  <a:cubicBezTo>
                    <a:pt x="106" y="33"/>
                    <a:pt x="106" y="32"/>
                    <a:pt x="105" y="33"/>
                  </a:cubicBezTo>
                  <a:cubicBezTo>
                    <a:pt x="105" y="32"/>
                    <a:pt x="106" y="32"/>
                    <a:pt x="106" y="32"/>
                  </a:cubicBezTo>
                  <a:cubicBezTo>
                    <a:pt x="106" y="32"/>
                    <a:pt x="106" y="32"/>
                    <a:pt x="106" y="31"/>
                  </a:cubicBezTo>
                  <a:cubicBezTo>
                    <a:pt x="106" y="31"/>
                    <a:pt x="107" y="31"/>
                    <a:pt x="107" y="31"/>
                  </a:cubicBezTo>
                  <a:cubicBezTo>
                    <a:pt x="107" y="32"/>
                    <a:pt x="107" y="32"/>
                    <a:pt x="107" y="32"/>
                  </a:cubicBezTo>
                  <a:cubicBezTo>
                    <a:pt x="107" y="31"/>
                    <a:pt x="107" y="31"/>
                    <a:pt x="107" y="31"/>
                  </a:cubicBezTo>
                  <a:cubicBezTo>
                    <a:pt x="108" y="32"/>
                    <a:pt x="108" y="31"/>
                    <a:pt x="108" y="32"/>
                  </a:cubicBezTo>
                  <a:cubicBezTo>
                    <a:pt x="109" y="31"/>
                    <a:pt x="109" y="31"/>
                    <a:pt x="109" y="31"/>
                  </a:cubicBezTo>
                  <a:cubicBezTo>
                    <a:pt x="107" y="31"/>
                    <a:pt x="108" y="30"/>
                    <a:pt x="107" y="30"/>
                  </a:cubicBezTo>
                  <a:cubicBezTo>
                    <a:pt x="107" y="28"/>
                    <a:pt x="109" y="30"/>
                    <a:pt x="109" y="28"/>
                  </a:cubicBezTo>
                  <a:cubicBezTo>
                    <a:pt x="108" y="28"/>
                    <a:pt x="108" y="27"/>
                    <a:pt x="108" y="28"/>
                  </a:cubicBezTo>
                  <a:cubicBezTo>
                    <a:pt x="108" y="27"/>
                    <a:pt x="107" y="27"/>
                    <a:pt x="108" y="25"/>
                  </a:cubicBezTo>
                  <a:cubicBezTo>
                    <a:pt x="108" y="27"/>
                    <a:pt x="109" y="25"/>
                    <a:pt x="109" y="27"/>
                  </a:cubicBezTo>
                  <a:cubicBezTo>
                    <a:pt x="109" y="28"/>
                    <a:pt x="109" y="28"/>
                    <a:pt x="109" y="28"/>
                  </a:cubicBezTo>
                  <a:cubicBezTo>
                    <a:pt x="110" y="28"/>
                    <a:pt x="110" y="28"/>
                    <a:pt x="110" y="28"/>
                  </a:cubicBezTo>
                  <a:cubicBezTo>
                    <a:pt x="110" y="27"/>
                    <a:pt x="111" y="25"/>
                    <a:pt x="110" y="25"/>
                  </a:cubicBezTo>
                  <a:cubicBezTo>
                    <a:pt x="110" y="25"/>
                    <a:pt x="110" y="27"/>
                    <a:pt x="109" y="25"/>
                  </a:cubicBezTo>
                  <a:cubicBezTo>
                    <a:pt x="110" y="24"/>
                    <a:pt x="111" y="25"/>
                    <a:pt x="110" y="24"/>
                  </a:cubicBezTo>
                  <a:cubicBezTo>
                    <a:pt x="109" y="24"/>
                    <a:pt x="109" y="24"/>
                    <a:pt x="109" y="24"/>
                  </a:cubicBezTo>
                  <a:cubicBezTo>
                    <a:pt x="109" y="24"/>
                    <a:pt x="109" y="24"/>
                    <a:pt x="109" y="24"/>
                  </a:cubicBezTo>
                  <a:cubicBezTo>
                    <a:pt x="109" y="24"/>
                    <a:pt x="109" y="24"/>
                    <a:pt x="109" y="24"/>
                  </a:cubicBezTo>
                  <a:cubicBezTo>
                    <a:pt x="110" y="24"/>
                    <a:pt x="109" y="24"/>
                    <a:pt x="109" y="23"/>
                  </a:cubicBezTo>
                  <a:cubicBezTo>
                    <a:pt x="110" y="23"/>
                    <a:pt x="110" y="23"/>
                    <a:pt x="110" y="23"/>
                  </a:cubicBezTo>
                  <a:cubicBezTo>
                    <a:pt x="111" y="23"/>
                    <a:pt x="109" y="24"/>
                    <a:pt x="110" y="24"/>
                  </a:cubicBezTo>
                  <a:cubicBezTo>
                    <a:pt x="111" y="24"/>
                    <a:pt x="110" y="23"/>
                    <a:pt x="111" y="23"/>
                  </a:cubicBezTo>
                  <a:cubicBezTo>
                    <a:pt x="111" y="23"/>
                    <a:pt x="111" y="23"/>
                    <a:pt x="111" y="23"/>
                  </a:cubicBezTo>
                  <a:cubicBezTo>
                    <a:pt x="111" y="23"/>
                    <a:pt x="114" y="24"/>
                    <a:pt x="112" y="22"/>
                  </a:cubicBezTo>
                  <a:cubicBezTo>
                    <a:pt x="112" y="21"/>
                    <a:pt x="112" y="22"/>
                    <a:pt x="112" y="22"/>
                  </a:cubicBezTo>
                  <a:cubicBezTo>
                    <a:pt x="112" y="20"/>
                    <a:pt x="112" y="20"/>
                    <a:pt x="112" y="19"/>
                  </a:cubicBezTo>
                  <a:cubicBezTo>
                    <a:pt x="114" y="20"/>
                    <a:pt x="114" y="18"/>
                    <a:pt x="114" y="19"/>
                  </a:cubicBezTo>
                  <a:cubicBezTo>
                    <a:pt x="114" y="19"/>
                    <a:pt x="112" y="21"/>
                    <a:pt x="114" y="22"/>
                  </a:cubicBezTo>
                  <a:cubicBezTo>
                    <a:pt x="114" y="22"/>
                    <a:pt x="112" y="22"/>
                    <a:pt x="114" y="23"/>
                  </a:cubicBezTo>
                  <a:cubicBezTo>
                    <a:pt x="114" y="22"/>
                    <a:pt x="114" y="23"/>
                    <a:pt x="115" y="23"/>
                  </a:cubicBezTo>
                  <a:cubicBezTo>
                    <a:pt x="115" y="22"/>
                    <a:pt x="115" y="22"/>
                    <a:pt x="115" y="22"/>
                  </a:cubicBezTo>
                  <a:cubicBezTo>
                    <a:pt x="114" y="22"/>
                    <a:pt x="114" y="22"/>
                    <a:pt x="114" y="22"/>
                  </a:cubicBezTo>
                  <a:cubicBezTo>
                    <a:pt x="114" y="21"/>
                    <a:pt x="114" y="20"/>
                    <a:pt x="114" y="19"/>
                  </a:cubicBezTo>
                  <a:cubicBezTo>
                    <a:pt x="115" y="19"/>
                    <a:pt x="115" y="19"/>
                    <a:pt x="115" y="19"/>
                  </a:cubicBezTo>
                  <a:cubicBezTo>
                    <a:pt x="116" y="18"/>
                    <a:pt x="116" y="17"/>
                    <a:pt x="117" y="16"/>
                  </a:cubicBezTo>
                  <a:cubicBezTo>
                    <a:pt x="116" y="16"/>
                    <a:pt x="118" y="14"/>
                    <a:pt x="117" y="15"/>
                  </a:cubicBezTo>
                  <a:cubicBezTo>
                    <a:pt x="116" y="15"/>
                    <a:pt x="115" y="15"/>
                    <a:pt x="115" y="15"/>
                  </a:cubicBezTo>
                  <a:cubicBezTo>
                    <a:pt x="115" y="14"/>
                    <a:pt x="115" y="15"/>
                    <a:pt x="116" y="15"/>
                  </a:cubicBezTo>
                  <a:cubicBezTo>
                    <a:pt x="116" y="14"/>
                    <a:pt x="117" y="15"/>
                    <a:pt x="116" y="14"/>
                  </a:cubicBezTo>
                  <a:cubicBezTo>
                    <a:pt x="116" y="15"/>
                    <a:pt x="117" y="14"/>
                    <a:pt x="118" y="15"/>
                  </a:cubicBezTo>
                  <a:cubicBezTo>
                    <a:pt x="118" y="14"/>
                    <a:pt x="118" y="15"/>
                    <a:pt x="119" y="14"/>
                  </a:cubicBezTo>
                  <a:cubicBezTo>
                    <a:pt x="119" y="13"/>
                    <a:pt x="119" y="12"/>
                    <a:pt x="119" y="11"/>
                  </a:cubicBezTo>
                  <a:cubicBezTo>
                    <a:pt x="120" y="11"/>
                    <a:pt x="120" y="10"/>
                    <a:pt x="121" y="9"/>
                  </a:cubicBezTo>
                  <a:cubicBezTo>
                    <a:pt x="121" y="7"/>
                    <a:pt x="123" y="9"/>
                    <a:pt x="123" y="7"/>
                  </a:cubicBezTo>
                  <a:cubicBezTo>
                    <a:pt x="124" y="7"/>
                    <a:pt x="121" y="9"/>
                    <a:pt x="123" y="7"/>
                  </a:cubicBezTo>
                  <a:cubicBezTo>
                    <a:pt x="123" y="7"/>
                    <a:pt x="123" y="7"/>
                    <a:pt x="123" y="7"/>
                  </a:cubicBezTo>
                  <a:cubicBezTo>
                    <a:pt x="123" y="7"/>
                    <a:pt x="125" y="5"/>
                    <a:pt x="124" y="4"/>
                  </a:cubicBezTo>
                  <a:cubicBezTo>
                    <a:pt x="124" y="5"/>
                    <a:pt x="124" y="5"/>
                    <a:pt x="124" y="5"/>
                  </a:cubicBezTo>
                  <a:cubicBezTo>
                    <a:pt x="125" y="5"/>
                    <a:pt x="124" y="5"/>
                    <a:pt x="124" y="5"/>
                  </a:cubicBezTo>
                  <a:cubicBezTo>
                    <a:pt x="125" y="5"/>
                    <a:pt x="125" y="5"/>
                    <a:pt x="125" y="5"/>
                  </a:cubicBezTo>
                  <a:cubicBezTo>
                    <a:pt x="126" y="5"/>
                    <a:pt x="126" y="4"/>
                    <a:pt x="126" y="4"/>
                  </a:cubicBezTo>
                  <a:cubicBezTo>
                    <a:pt x="125" y="4"/>
                    <a:pt x="125" y="4"/>
                    <a:pt x="125" y="4"/>
                  </a:cubicBezTo>
                  <a:cubicBezTo>
                    <a:pt x="126" y="3"/>
                    <a:pt x="126" y="2"/>
                    <a:pt x="127" y="1"/>
                  </a:cubicBezTo>
                  <a:cubicBezTo>
                    <a:pt x="127" y="2"/>
                    <a:pt x="127" y="2"/>
                    <a:pt x="127" y="2"/>
                  </a:cubicBezTo>
                  <a:cubicBezTo>
                    <a:pt x="127" y="1"/>
                    <a:pt x="127" y="1"/>
                    <a:pt x="127" y="1"/>
                  </a:cubicBezTo>
                  <a:cubicBezTo>
                    <a:pt x="127" y="1"/>
                    <a:pt x="127" y="1"/>
                    <a:pt x="127" y="0"/>
                  </a:cubicBezTo>
                  <a:cubicBezTo>
                    <a:pt x="127" y="2"/>
                    <a:pt x="127" y="2"/>
                    <a:pt x="127" y="2"/>
                  </a:cubicBezTo>
                  <a:cubicBezTo>
                    <a:pt x="127" y="3"/>
                    <a:pt x="127" y="2"/>
                    <a:pt x="127" y="2"/>
                  </a:cubicBezTo>
                  <a:cubicBezTo>
                    <a:pt x="127" y="2"/>
                    <a:pt x="127" y="3"/>
                    <a:pt x="127" y="3"/>
                  </a:cubicBezTo>
                  <a:cubicBezTo>
                    <a:pt x="127" y="3"/>
                    <a:pt x="127" y="3"/>
                    <a:pt x="127" y="2"/>
                  </a:cubicBezTo>
                  <a:cubicBezTo>
                    <a:pt x="127" y="3"/>
                    <a:pt x="127" y="3"/>
                    <a:pt x="127" y="4"/>
                  </a:cubicBezTo>
                  <a:cubicBezTo>
                    <a:pt x="127" y="3"/>
                    <a:pt x="127" y="3"/>
                    <a:pt x="127" y="3"/>
                  </a:cubicBezTo>
                  <a:cubicBezTo>
                    <a:pt x="127" y="4"/>
                    <a:pt x="127" y="4"/>
                    <a:pt x="127" y="4"/>
                  </a:cubicBezTo>
                  <a:cubicBezTo>
                    <a:pt x="127" y="4"/>
                    <a:pt x="127" y="4"/>
                    <a:pt x="127" y="4"/>
                  </a:cubicBezTo>
                  <a:cubicBezTo>
                    <a:pt x="127" y="5"/>
                    <a:pt x="127" y="5"/>
                    <a:pt x="127" y="5"/>
                  </a:cubicBezTo>
                  <a:cubicBezTo>
                    <a:pt x="126" y="6"/>
                    <a:pt x="126" y="7"/>
                    <a:pt x="126" y="9"/>
                  </a:cubicBezTo>
                  <a:cubicBezTo>
                    <a:pt x="125" y="7"/>
                    <a:pt x="125" y="7"/>
                    <a:pt x="125" y="6"/>
                  </a:cubicBezTo>
                  <a:cubicBezTo>
                    <a:pt x="124" y="6"/>
                    <a:pt x="125" y="7"/>
                    <a:pt x="124" y="7"/>
                  </a:cubicBezTo>
                  <a:cubicBezTo>
                    <a:pt x="124" y="9"/>
                    <a:pt x="125" y="9"/>
                    <a:pt x="125" y="10"/>
                  </a:cubicBezTo>
                  <a:cubicBezTo>
                    <a:pt x="124" y="10"/>
                    <a:pt x="124" y="10"/>
                    <a:pt x="124" y="10"/>
                  </a:cubicBezTo>
                  <a:cubicBezTo>
                    <a:pt x="124" y="11"/>
                    <a:pt x="125" y="11"/>
                    <a:pt x="124" y="11"/>
                  </a:cubicBezTo>
                  <a:cubicBezTo>
                    <a:pt x="123" y="12"/>
                    <a:pt x="121" y="14"/>
                    <a:pt x="120" y="15"/>
                  </a:cubicBezTo>
                  <a:cubicBezTo>
                    <a:pt x="120" y="15"/>
                    <a:pt x="120" y="15"/>
                    <a:pt x="120" y="15"/>
                  </a:cubicBezTo>
                  <a:cubicBezTo>
                    <a:pt x="121" y="16"/>
                    <a:pt x="120" y="17"/>
                    <a:pt x="120" y="18"/>
                  </a:cubicBezTo>
                  <a:cubicBezTo>
                    <a:pt x="119" y="20"/>
                    <a:pt x="119" y="22"/>
                    <a:pt x="117" y="22"/>
                  </a:cubicBezTo>
                  <a:cubicBezTo>
                    <a:pt x="116" y="24"/>
                    <a:pt x="115" y="27"/>
                    <a:pt x="114" y="30"/>
                  </a:cubicBezTo>
                  <a:cubicBezTo>
                    <a:pt x="114" y="29"/>
                    <a:pt x="114" y="29"/>
                    <a:pt x="114" y="29"/>
                  </a:cubicBezTo>
                  <a:cubicBezTo>
                    <a:pt x="114" y="30"/>
                    <a:pt x="114" y="29"/>
                    <a:pt x="114" y="30"/>
                  </a:cubicBezTo>
                  <a:cubicBezTo>
                    <a:pt x="114" y="30"/>
                    <a:pt x="114" y="31"/>
                    <a:pt x="114" y="31"/>
                  </a:cubicBezTo>
                  <a:cubicBezTo>
                    <a:pt x="112" y="31"/>
                    <a:pt x="112" y="33"/>
                    <a:pt x="111" y="35"/>
                  </a:cubicBezTo>
                  <a:cubicBezTo>
                    <a:pt x="111" y="34"/>
                    <a:pt x="111" y="34"/>
                    <a:pt x="111" y="34"/>
                  </a:cubicBezTo>
                  <a:cubicBezTo>
                    <a:pt x="111" y="37"/>
                    <a:pt x="110" y="38"/>
                    <a:pt x="109" y="38"/>
                  </a:cubicBezTo>
                  <a:cubicBezTo>
                    <a:pt x="108" y="38"/>
                    <a:pt x="108" y="38"/>
                    <a:pt x="108" y="39"/>
                  </a:cubicBezTo>
                  <a:cubicBezTo>
                    <a:pt x="108" y="40"/>
                    <a:pt x="108" y="40"/>
                    <a:pt x="108" y="42"/>
                  </a:cubicBezTo>
                  <a:cubicBezTo>
                    <a:pt x="107" y="42"/>
                    <a:pt x="107" y="43"/>
                    <a:pt x="107" y="44"/>
                  </a:cubicBezTo>
                  <a:cubicBezTo>
                    <a:pt x="106" y="48"/>
                    <a:pt x="103" y="50"/>
                    <a:pt x="101" y="54"/>
                  </a:cubicBezTo>
                  <a:cubicBezTo>
                    <a:pt x="101" y="54"/>
                    <a:pt x="101" y="54"/>
                    <a:pt x="101" y="54"/>
                  </a:cubicBezTo>
                  <a:cubicBezTo>
                    <a:pt x="100" y="57"/>
                    <a:pt x="98" y="59"/>
                    <a:pt x="97" y="62"/>
                  </a:cubicBezTo>
                  <a:cubicBezTo>
                    <a:pt x="97" y="62"/>
                    <a:pt x="97" y="62"/>
                    <a:pt x="97" y="62"/>
                  </a:cubicBezTo>
                  <a:cubicBezTo>
                    <a:pt x="96" y="62"/>
                    <a:pt x="96" y="65"/>
                    <a:pt x="96" y="65"/>
                  </a:cubicBezTo>
                  <a:cubicBezTo>
                    <a:pt x="96" y="65"/>
                    <a:pt x="96" y="66"/>
                    <a:pt x="95" y="66"/>
                  </a:cubicBezTo>
                  <a:cubicBezTo>
                    <a:pt x="93" y="67"/>
                    <a:pt x="95" y="67"/>
                    <a:pt x="93" y="68"/>
                  </a:cubicBezTo>
                  <a:cubicBezTo>
                    <a:pt x="93" y="69"/>
                    <a:pt x="93" y="70"/>
                    <a:pt x="92" y="72"/>
                  </a:cubicBezTo>
                  <a:cubicBezTo>
                    <a:pt x="92" y="71"/>
                    <a:pt x="92" y="71"/>
                    <a:pt x="92" y="71"/>
                  </a:cubicBezTo>
                  <a:cubicBezTo>
                    <a:pt x="92" y="71"/>
                    <a:pt x="92" y="71"/>
                    <a:pt x="92" y="71"/>
                  </a:cubicBezTo>
                  <a:cubicBezTo>
                    <a:pt x="92" y="72"/>
                    <a:pt x="90" y="73"/>
                    <a:pt x="92" y="73"/>
                  </a:cubicBezTo>
                  <a:cubicBezTo>
                    <a:pt x="90" y="75"/>
                    <a:pt x="90" y="77"/>
                    <a:pt x="88" y="79"/>
                  </a:cubicBezTo>
                  <a:cubicBezTo>
                    <a:pt x="89" y="79"/>
                    <a:pt x="88" y="79"/>
                    <a:pt x="88" y="79"/>
                  </a:cubicBezTo>
                  <a:cubicBezTo>
                    <a:pt x="88" y="81"/>
                    <a:pt x="87" y="82"/>
                    <a:pt x="87" y="83"/>
                  </a:cubicBezTo>
                  <a:cubicBezTo>
                    <a:pt x="87" y="84"/>
                    <a:pt x="87" y="83"/>
                    <a:pt x="85" y="83"/>
                  </a:cubicBezTo>
                  <a:cubicBezTo>
                    <a:pt x="85" y="84"/>
                    <a:pt x="87" y="84"/>
                    <a:pt x="87" y="84"/>
                  </a:cubicBezTo>
                  <a:cubicBezTo>
                    <a:pt x="85" y="86"/>
                    <a:pt x="83" y="88"/>
                    <a:pt x="81" y="91"/>
                  </a:cubicBezTo>
                  <a:cubicBezTo>
                    <a:pt x="80" y="94"/>
                    <a:pt x="78" y="98"/>
                    <a:pt x="75" y="101"/>
                  </a:cubicBezTo>
                  <a:cubicBezTo>
                    <a:pt x="75" y="101"/>
                    <a:pt x="75" y="101"/>
                    <a:pt x="75" y="101"/>
                  </a:cubicBezTo>
                  <a:cubicBezTo>
                    <a:pt x="75" y="103"/>
                    <a:pt x="73" y="104"/>
                    <a:pt x="74" y="105"/>
                  </a:cubicBezTo>
                  <a:cubicBezTo>
                    <a:pt x="73" y="105"/>
                    <a:pt x="73" y="106"/>
                    <a:pt x="73" y="106"/>
                  </a:cubicBezTo>
                  <a:cubicBezTo>
                    <a:pt x="73" y="106"/>
                    <a:pt x="71" y="108"/>
                    <a:pt x="71" y="110"/>
                  </a:cubicBezTo>
                  <a:cubicBezTo>
                    <a:pt x="71" y="110"/>
                    <a:pt x="71" y="110"/>
                    <a:pt x="71" y="110"/>
                  </a:cubicBezTo>
                  <a:cubicBezTo>
                    <a:pt x="70" y="111"/>
                    <a:pt x="70" y="113"/>
                    <a:pt x="69" y="113"/>
                  </a:cubicBezTo>
                  <a:cubicBezTo>
                    <a:pt x="69" y="113"/>
                    <a:pt x="69" y="113"/>
                    <a:pt x="69" y="113"/>
                  </a:cubicBezTo>
                  <a:cubicBezTo>
                    <a:pt x="68" y="113"/>
                    <a:pt x="69" y="114"/>
                    <a:pt x="68" y="114"/>
                  </a:cubicBezTo>
                  <a:cubicBezTo>
                    <a:pt x="68" y="114"/>
                    <a:pt x="68" y="114"/>
                    <a:pt x="68" y="114"/>
                  </a:cubicBezTo>
                  <a:cubicBezTo>
                    <a:pt x="66" y="118"/>
                    <a:pt x="65" y="121"/>
                    <a:pt x="63" y="124"/>
                  </a:cubicBezTo>
                  <a:cubicBezTo>
                    <a:pt x="61" y="127"/>
                    <a:pt x="61" y="124"/>
                    <a:pt x="61" y="126"/>
                  </a:cubicBezTo>
                  <a:cubicBezTo>
                    <a:pt x="61" y="126"/>
                    <a:pt x="61" y="126"/>
                    <a:pt x="61" y="126"/>
                  </a:cubicBezTo>
                  <a:cubicBezTo>
                    <a:pt x="61" y="127"/>
                    <a:pt x="59" y="127"/>
                    <a:pt x="59" y="128"/>
                  </a:cubicBezTo>
                  <a:cubicBezTo>
                    <a:pt x="60" y="128"/>
                    <a:pt x="60" y="128"/>
                    <a:pt x="60" y="128"/>
                  </a:cubicBezTo>
                  <a:cubicBezTo>
                    <a:pt x="59" y="130"/>
                    <a:pt x="59" y="130"/>
                    <a:pt x="59" y="131"/>
                  </a:cubicBezTo>
                  <a:cubicBezTo>
                    <a:pt x="59" y="131"/>
                    <a:pt x="59" y="131"/>
                    <a:pt x="59" y="131"/>
                  </a:cubicBezTo>
                  <a:cubicBezTo>
                    <a:pt x="59" y="133"/>
                    <a:pt x="56" y="133"/>
                    <a:pt x="57" y="136"/>
                  </a:cubicBezTo>
                  <a:cubicBezTo>
                    <a:pt x="53" y="143"/>
                    <a:pt x="50" y="150"/>
                    <a:pt x="46" y="158"/>
                  </a:cubicBezTo>
                  <a:cubicBezTo>
                    <a:pt x="42" y="165"/>
                    <a:pt x="38" y="172"/>
                    <a:pt x="33" y="179"/>
                  </a:cubicBezTo>
                  <a:cubicBezTo>
                    <a:pt x="32" y="181"/>
                    <a:pt x="32" y="181"/>
                    <a:pt x="32" y="182"/>
                  </a:cubicBezTo>
                  <a:cubicBezTo>
                    <a:pt x="32" y="182"/>
                    <a:pt x="32" y="182"/>
                    <a:pt x="32" y="182"/>
                  </a:cubicBezTo>
                  <a:cubicBezTo>
                    <a:pt x="32" y="182"/>
                    <a:pt x="30" y="183"/>
                    <a:pt x="30" y="184"/>
                  </a:cubicBezTo>
                  <a:cubicBezTo>
                    <a:pt x="29" y="187"/>
                    <a:pt x="28" y="188"/>
                    <a:pt x="26" y="192"/>
                  </a:cubicBezTo>
                  <a:cubicBezTo>
                    <a:pt x="26" y="192"/>
                    <a:pt x="26" y="191"/>
                    <a:pt x="26" y="192"/>
                  </a:cubicBezTo>
                  <a:cubicBezTo>
                    <a:pt x="26" y="192"/>
                    <a:pt x="26" y="192"/>
                    <a:pt x="26" y="192"/>
                  </a:cubicBezTo>
                  <a:cubicBezTo>
                    <a:pt x="26" y="192"/>
                    <a:pt x="26" y="192"/>
                    <a:pt x="26" y="192"/>
                  </a:cubicBezTo>
                  <a:cubicBezTo>
                    <a:pt x="26" y="193"/>
                    <a:pt x="26" y="193"/>
                    <a:pt x="26" y="193"/>
                  </a:cubicBezTo>
                  <a:cubicBezTo>
                    <a:pt x="23" y="201"/>
                    <a:pt x="18" y="206"/>
                    <a:pt x="14" y="213"/>
                  </a:cubicBezTo>
                  <a:cubicBezTo>
                    <a:pt x="13" y="214"/>
                    <a:pt x="12" y="217"/>
                    <a:pt x="11" y="219"/>
                  </a:cubicBezTo>
                  <a:cubicBezTo>
                    <a:pt x="7" y="223"/>
                    <a:pt x="5" y="228"/>
                    <a:pt x="2" y="233"/>
                  </a:cubicBezTo>
                  <a:cubicBezTo>
                    <a:pt x="2" y="233"/>
                    <a:pt x="0" y="231"/>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2" name="Google Shape;432;p199"/>
            <p:cNvSpPr/>
            <p:nvPr/>
          </p:nvSpPr>
          <p:spPr>
            <a:xfrm>
              <a:off x="3575" y="751"/>
              <a:ext cx="68" cy="2938"/>
            </a:xfrm>
            <a:custGeom>
              <a:avLst/>
              <a:gdLst/>
              <a:ahLst/>
              <a:cxnLst/>
              <a:rect l="l" t="t" r="r" b="b"/>
              <a:pathLst>
                <a:path w="29" h="1244" extrusionOk="0">
                  <a:moveTo>
                    <a:pt x="4" y="0"/>
                  </a:moveTo>
                  <a:cubicBezTo>
                    <a:pt x="9" y="616"/>
                    <a:pt x="9" y="616"/>
                    <a:pt x="9" y="616"/>
                  </a:cubicBezTo>
                  <a:cubicBezTo>
                    <a:pt x="0" y="1244"/>
                    <a:pt x="0" y="1244"/>
                    <a:pt x="0" y="1244"/>
                  </a:cubicBezTo>
                  <a:cubicBezTo>
                    <a:pt x="26" y="1244"/>
                    <a:pt x="26" y="1244"/>
                    <a:pt x="26" y="1244"/>
                  </a:cubicBezTo>
                  <a:cubicBezTo>
                    <a:pt x="17" y="901"/>
                    <a:pt x="17" y="901"/>
                    <a:pt x="17" y="901"/>
                  </a:cubicBezTo>
                  <a:cubicBezTo>
                    <a:pt x="29" y="283"/>
                    <a:pt x="29" y="283"/>
                    <a:pt x="29" y="283"/>
                  </a:cubicBezTo>
                  <a:cubicBezTo>
                    <a:pt x="20" y="0"/>
                    <a:pt x="20" y="0"/>
                    <a:pt x="20" y="0"/>
                  </a:cubicBezTo>
                  <a:cubicBezTo>
                    <a:pt x="4" y="0"/>
                    <a:pt x="4" y="0"/>
                    <a:pt x="4" y="0"/>
                  </a:cubicBezTo>
                  <a:cubicBezTo>
                    <a:pt x="4" y="0"/>
                    <a:pt x="4" y="0"/>
                    <a:pt x="4" y="0"/>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3" name="Google Shape;433;p199"/>
            <p:cNvSpPr/>
            <p:nvPr/>
          </p:nvSpPr>
          <p:spPr>
            <a:xfrm>
              <a:off x="4061" y="1280"/>
              <a:ext cx="194" cy="385"/>
            </a:xfrm>
            <a:custGeom>
              <a:avLst/>
              <a:gdLst/>
              <a:ahLst/>
              <a:cxnLst/>
              <a:rect l="l" t="t" r="r" b="b"/>
              <a:pathLst>
                <a:path w="82" h="163" extrusionOk="0">
                  <a:moveTo>
                    <a:pt x="30" y="5"/>
                  </a:moveTo>
                  <a:cubicBezTo>
                    <a:pt x="39" y="0"/>
                    <a:pt x="82" y="68"/>
                    <a:pt x="69" y="163"/>
                  </a:cubicBezTo>
                  <a:cubicBezTo>
                    <a:pt x="54" y="158"/>
                    <a:pt x="15" y="101"/>
                    <a:pt x="15" y="101"/>
                  </a:cubicBezTo>
                  <a:cubicBezTo>
                    <a:pt x="15" y="101"/>
                    <a:pt x="0" y="16"/>
                    <a:pt x="30"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4" name="Google Shape;434;p199"/>
            <p:cNvSpPr/>
            <p:nvPr/>
          </p:nvSpPr>
          <p:spPr>
            <a:xfrm>
              <a:off x="4068" y="1292"/>
              <a:ext cx="102" cy="318"/>
            </a:xfrm>
            <a:custGeom>
              <a:avLst/>
              <a:gdLst/>
              <a:ahLst/>
              <a:cxnLst/>
              <a:rect l="l" t="t" r="r" b="b"/>
              <a:pathLst>
                <a:path w="43" h="135" extrusionOk="0">
                  <a:moveTo>
                    <a:pt x="28" y="0"/>
                  </a:moveTo>
                  <a:cubicBezTo>
                    <a:pt x="43" y="135"/>
                    <a:pt x="43" y="135"/>
                    <a:pt x="43" y="135"/>
                  </a:cubicBezTo>
                  <a:cubicBezTo>
                    <a:pt x="43" y="135"/>
                    <a:pt x="19" y="115"/>
                    <a:pt x="13" y="96"/>
                  </a:cubicBezTo>
                  <a:cubicBezTo>
                    <a:pt x="8" y="77"/>
                    <a:pt x="0" y="9"/>
                    <a:pt x="2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5" name="Google Shape;435;p199"/>
            <p:cNvSpPr/>
            <p:nvPr/>
          </p:nvSpPr>
          <p:spPr>
            <a:xfrm>
              <a:off x="4040" y="2484"/>
              <a:ext cx="220" cy="426"/>
            </a:xfrm>
            <a:custGeom>
              <a:avLst/>
              <a:gdLst/>
              <a:ahLst/>
              <a:cxnLst/>
              <a:rect l="l" t="t" r="r" b="b"/>
              <a:pathLst>
                <a:path w="93" h="180" extrusionOk="0">
                  <a:moveTo>
                    <a:pt x="35" y="4"/>
                  </a:moveTo>
                  <a:cubicBezTo>
                    <a:pt x="43" y="0"/>
                    <a:pt x="93" y="75"/>
                    <a:pt x="80" y="180"/>
                  </a:cubicBezTo>
                  <a:cubicBezTo>
                    <a:pt x="63" y="175"/>
                    <a:pt x="18" y="109"/>
                    <a:pt x="18" y="109"/>
                  </a:cubicBezTo>
                  <a:cubicBezTo>
                    <a:pt x="18" y="109"/>
                    <a:pt x="0" y="18"/>
                    <a:pt x="35"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6" name="Google Shape;436;p199"/>
            <p:cNvSpPr/>
            <p:nvPr/>
          </p:nvSpPr>
          <p:spPr>
            <a:xfrm>
              <a:off x="4050" y="2492"/>
              <a:ext cx="111" cy="359"/>
            </a:xfrm>
            <a:custGeom>
              <a:avLst/>
              <a:gdLst/>
              <a:ahLst/>
              <a:cxnLst/>
              <a:rect l="l" t="t" r="r" b="b"/>
              <a:pathLst>
                <a:path w="47" h="152" extrusionOk="0">
                  <a:moveTo>
                    <a:pt x="31" y="0"/>
                  </a:moveTo>
                  <a:cubicBezTo>
                    <a:pt x="47" y="152"/>
                    <a:pt x="47" y="152"/>
                    <a:pt x="47" y="152"/>
                  </a:cubicBezTo>
                  <a:cubicBezTo>
                    <a:pt x="47" y="152"/>
                    <a:pt x="22" y="129"/>
                    <a:pt x="14" y="107"/>
                  </a:cubicBezTo>
                  <a:cubicBezTo>
                    <a:pt x="8" y="87"/>
                    <a:pt x="0" y="11"/>
                    <a:pt x="31"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7" name="Google Shape;437;p199"/>
            <p:cNvSpPr/>
            <p:nvPr/>
          </p:nvSpPr>
          <p:spPr>
            <a:xfrm>
              <a:off x="4050" y="3545"/>
              <a:ext cx="222" cy="428"/>
            </a:xfrm>
            <a:custGeom>
              <a:avLst/>
              <a:gdLst/>
              <a:ahLst/>
              <a:cxnLst/>
              <a:rect l="l" t="t" r="r" b="b"/>
              <a:pathLst>
                <a:path w="94" h="181" extrusionOk="0">
                  <a:moveTo>
                    <a:pt x="35" y="5"/>
                  </a:moveTo>
                  <a:cubicBezTo>
                    <a:pt x="45" y="0"/>
                    <a:pt x="94" y="76"/>
                    <a:pt x="79" y="181"/>
                  </a:cubicBezTo>
                  <a:cubicBezTo>
                    <a:pt x="64" y="177"/>
                    <a:pt x="19" y="112"/>
                    <a:pt x="19" y="112"/>
                  </a:cubicBezTo>
                  <a:cubicBezTo>
                    <a:pt x="19" y="112"/>
                    <a:pt x="0" y="19"/>
                    <a:pt x="35"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8" name="Google Shape;438;p199"/>
            <p:cNvSpPr/>
            <p:nvPr/>
          </p:nvSpPr>
          <p:spPr>
            <a:xfrm>
              <a:off x="4066" y="3557"/>
              <a:ext cx="106" cy="354"/>
            </a:xfrm>
            <a:custGeom>
              <a:avLst/>
              <a:gdLst/>
              <a:ahLst/>
              <a:cxnLst/>
              <a:rect l="l" t="t" r="r" b="b"/>
              <a:pathLst>
                <a:path w="45" h="150" extrusionOk="0">
                  <a:moveTo>
                    <a:pt x="28" y="0"/>
                  </a:moveTo>
                  <a:cubicBezTo>
                    <a:pt x="45" y="150"/>
                    <a:pt x="45" y="150"/>
                    <a:pt x="45" y="150"/>
                  </a:cubicBezTo>
                  <a:cubicBezTo>
                    <a:pt x="45" y="150"/>
                    <a:pt x="19" y="126"/>
                    <a:pt x="13" y="107"/>
                  </a:cubicBezTo>
                  <a:cubicBezTo>
                    <a:pt x="5" y="84"/>
                    <a:pt x="0" y="10"/>
                    <a:pt x="2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9" name="Google Shape;439;p199"/>
            <p:cNvSpPr/>
            <p:nvPr/>
          </p:nvSpPr>
          <p:spPr>
            <a:xfrm>
              <a:off x="4269" y="2321"/>
              <a:ext cx="218" cy="433"/>
            </a:xfrm>
            <a:custGeom>
              <a:avLst/>
              <a:gdLst/>
              <a:ahLst/>
              <a:cxnLst/>
              <a:rect l="l" t="t" r="r" b="b"/>
              <a:pathLst>
                <a:path w="92" h="183" extrusionOk="0">
                  <a:moveTo>
                    <a:pt x="57" y="5"/>
                  </a:moveTo>
                  <a:cubicBezTo>
                    <a:pt x="49" y="0"/>
                    <a:pt x="0" y="75"/>
                    <a:pt x="13" y="183"/>
                  </a:cubicBezTo>
                  <a:cubicBezTo>
                    <a:pt x="29" y="176"/>
                    <a:pt x="72" y="111"/>
                    <a:pt x="72" y="111"/>
                  </a:cubicBezTo>
                  <a:cubicBezTo>
                    <a:pt x="72" y="111"/>
                    <a:pt x="92" y="18"/>
                    <a:pt x="57"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0" name="Google Shape;440;p199"/>
            <p:cNvSpPr/>
            <p:nvPr/>
          </p:nvSpPr>
          <p:spPr>
            <a:xfrm>
              <a:off x="4366" y="2333"/>
              <a:ext cx="111" cy="355"/>
            </a:xfrm>
            <a:custGeom>
              <a:avLst/>
              <a:gdLst/>
              <a:ahLst/>
              <a:cxnLst/>
              <a:rect l="l" t="t" r="r" b="b"/>
              <a:pathLst>
                <a:path w="47" h="150" extrusionOk="0">
                  <a:moveTo>
                    <a:pt x="17" y="0"/>
                  </a:moveTo>
                  <a:cubicBezTo>
                    <a:pt x="0" y="150"/>
                    <a:pt x="0" y="150"/>
                    <a:pt x="0" y="150"/>
                  </a:cubicBezTo>
                  <a:cubicBezTo>
                    <a:pt x="0" y="150"/>
                    <a:pt x="25" y="128"/>
                    <a:pt x="33" y="106"/>
                  </a:cubicBezTo>
                  <a:cubicBezTo>
                    <a:pt x="39" y="86"/>
                    <a:pt x="47" y="12"/>
                    <a:pt x="17"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1" name="Google Shape;441;p199"/>
            <p:cNvSpPr/>
            <p:nvPr/>
          </p:nvSpPr>
          <p:spPr>
            <a:xfrm>
              <a:off x="4253" y="2955"/>
              <a:ext cx="304" cy="481"/>
            </a:xfrm>
            <a:custGeom>
              <a:avLst/>
              <a:gdLst/>
              <a:ahLst/>
              <a:cxnLst/>
              <a:rect l="l" t="t" r="r" b="b"/>
              <a:pathLst>
                <a:path w="129" h="204" extrusionOk="0">
                  <a:moveTo>
                    <a:pt x="6" y="204"/>
                  </a:moveTo>
                  <a:cubicBezTo>
                    <a:pt x="6" y="204"/>
                    <a:pt x="129" y="136"/>
                    <a:pt x="120" y="0"/>
                  </a:cubicBezTo>
                  <a:cubicBezTo>
                    <a:pt x="0" y="59"/>
                    <a:pt x="6" y="204"/>
                    <a:pt x="6"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2" name="Google Shape;442;p199"/>
            <p:cNvSpPr/>
            <p:nvPr/>
          </p:nvSpPr>
          <p:spPr>
            <a:xfrm>
              <a:off x="3964" y="2577"/>
              <a:ext cx="305" cy="477"/>
            </a:xfrm>
            <a:custGeom>
              <a:avLst/>
              <a:gdLst/>
              <a:ahLst/>
              <a:cxnLst/>
              <a:rect l="l" t="t" r="r" b="b"/>
              <a:pathLst>
                <a:path w="129" h="202" extrusionOk="0">
                  <a:moveTo>
                    <a:pt x="123" y="202"/>
                  </a:moveTo>
                  <a:cubicBezTo>
                    <a:pt x="123" y="202"/>
                    <a:pt x="0" y="136"/>
                    <a:pt x="10" y="0"/>
                  </a:cubicBezTo>
                  <a:cubicBezTo>
                    <a:pt x="129" y="59"/>
                    <a:pt x="123" y="202"/>
                    <a:pt x="123" y="20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3" name="Google Shape;443;p199"/>
            <p:cNvSpPr/>
            <p:nvPr/>
          </p:nvSpPr>
          <p:spPr>
            <a:xfrm>
              <a:off x="4262" y="3590"/>
              <a:ext cx="305" cy="479"/>
            </a:xfrm>
            <a:custGeom>
              <a:avLst/>
              <a:gdLst/>
              <a:ahLst/>
              <a:cxnLst/>
              <a:rect l="l" t="t" r="r" b="b"/>
              <a:pathLst>
                <a:path w="129" h="203" extrusionOk="0">
                  <a:moveTo>
                    <a:pt x="6" y="203"/>
                  </a:moveTo>
                  <a:cubicBezTo>
                    <a:pt x="6" y="203"/>
                    <a:pt x="129" y="136"/>
                    <a:pt x="120" y="0"/>
                  </a:cubicBezTo>
                  <a:cubicBezTo>
                    <a:pt x="0" y="59"/>
                    <a:pt x="6" y="203"/>
                    <a:pt x="6" y="203"/>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4" name="Google Shape;444;p199"/>
            <p:cNvSpPr/>
            <p:nvPr/>
          </p:nvSpPr>
          <p:spPr>
            <a:xfrm>
              <a:off x="3972" y="3122"/>
              <a:ext cx="304" cy="475"/>
            </a:xfrm>
            <a:custGeom>
              <a:avLst/>
              <a:gdLst/>
              <a:ahLst/>
              <a:cxnLst/>
              <a:rect l="l" t="t" r="r" b="b"/>
              <a:pathLst>
                <a:path w="129" h="201" extrusionOk="0">
                  <a:moveTo>
                    <a:pt x="124" y="201"/>
                  </a:moveTo>
                  <a:cubicBezTo>
                    <a:pt x="124" y="201"/>
                    <a:pt x="0" y="135"/>
                    <a:pt x="9" y="0"/>
                  </a:cubicBezTo>
                  <a:cubicBezTo>
                    <a:pt x="129" y="58"/>
                    <a:pt x="124" y="201"/>
                    <a:pt x="124" y="20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5" name="Google Shape;445;p199"/>
            <p:cNvSpPr/>
            <p:nvPr/>
          </p:nvSpPr>
          <p:spPr>
            <a:xfrm>
              <a:off x="3981" y="3595"/>
              <a:ext cx="305" cy="482"/>
            </a:xfrm>
            <a:custGeom>
              <a:avLst/>
              <a:gdLst/>
              <a:ahLst/>
              <a:cxnLst/>
              <a:rect l="l" t="t" r="r" b="b"/>
              <a:pathLst>
                <a:path w="129" h="204" extrusionOk="0">
                  <a:moveTo>
                    <a:pt x="124" y="204"/>
                  </a:moveTo>
                  <a:cubicBezTo>
                    <a:pt x="124" y="204"/>
                    <a:pt x="0" y="136"/>
                    <a:pt x="9" y="0"/>
                  </a:cubicBezTo>
                  <a:cubicBezTo>
                    <a:pt x="129" y="60"/>
                    <a:pt x="124" y="204"/>
                    <a:pt x="124"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6" name="Google Shape;446;p199"/>
            <p:cNvSpPr/>
            <p:nvPr/>
          </p:nvSpPr>
          <p:spPr>
            <a:xfrm>
              <a:off x="4253" y="2385"/>
              <a:ext cx="304" cy="482"/>
            </a:xfrm>
            <a:custGeom>
              <a:avLst/>
              <a:gdLst/>
              <a:ahLst/>
              <a:cxnLst/>
              <a:rect l="l" t="t" r="r" b="b"/>
              <a:pathLst>
                <a:path w="129" h="204" extrusionOk="0">
                  <a:moveTo>
                    <a:pt x="6" y="204"/>
                  </a:moveTo>
                  <a:cubicBezTo>
                    <a:pt x="6" y="204"/>
                    <a:pt x="129" y="137"/>
                    <a:pt x="120" y="0"/>
                  </a:cubicBezTo>
                  <a:cubicBezTo>
                    <a:pt x="0" y="60"/>
                    <a:pt x="6" y="204"/>
                    <a:pt x="6"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7" name="Google Shape;447;p199"/>
            <p:cNvSpPr/>
            <p:nvPr/>
          </p:nvSpPr>
          <p:spPr>
            <a:xfrm>
              <a:off x="3950" y="1946"/>
              <a:ext cx="305" cy="484"/>
            </a:xfrm>
            <a:custGeom>
              <a:avLst/>
              <a:gdLst/>
              <a:ahLst/>
              <a:cxnLst/>
              <a:rect l="l" t="t" r="r" b="b"/>
              <a:pathLst>
                <a:path w="129" h="205" extrusionOk="0">
                  <a:moveTo>
                    <a:pt x="122" y="205"/>
                  </a:moveTo>
                  <a:cubicBezTo>
                    <a:pt x="122" y="205"/>
                    <a:pt x="0" y="137"/>
                    <a:pt x="8" y="0"/>
                  </a:cubicBezTo>
                  <a:cubicBezTo>
                    <a:pt x="129" y="60"/>
                    <a:pt x="122" y="205"/>
                    <a:pt x="122" y="205"/>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8" name="Google Shape;448;p199"/>
            <p:cNvSpPr/>
            <p:nvPr/>
          </p:nvSpPr>
          <p:spPr>
            <a:xfrm>
              <a:off x="4253" y="1747"/>
              <a:ext cx="304" cy="478"/>
            </a:xfrm>
            <a:custGeom>
              <a:avLst/>
              <a:gdLst/>
              <a:ahLst/>
              <a:cxnLst/>
              <a:rect l="l" t="t" r="r" b="b"/>
              <a:pathLst>
                <a:path w="129" h="202" extrusionOk="0">
                  <a:moveTo>
                    <a:pt x="6" y="202"/>
                  </a:moveTo>
                  <a:cubicBezTo>
                    <a:pt x="6" y="202"/>
                    <a:pt x="129" y="136"/>
                    <a:pt x="120" y="0"/>
                  </a:cubicBezTo>
                  <a:cubicBezTo>
                    <a:pt x="0" y="59"/>
                    <a:pt x="6" y="202"/>
                    <a:pt x="6" y="20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9" name="Google Shape;449;p199"/>
            <p:cNvSpPr/>
            <p:nvPr/>
          </p:nvSpPr>
          <p:spPr>
            <a:xfrm>
              <a:off x="4248" y="1211"/>
              <a:ext cx="307" cy="475"/>
            </a:xfrm>
            <a:custGeom>
              <a:avLst/>
              <a:gdLst/>
              <a:ahLst/>
              <a:cxnLst/>
              <a:rect l="l" t="t" r="r" b="b"/>
              <a:pathLst>
                <a:path w="130" h="201" extrusionOk="0">
                  <a:moveTo>
                    <a:pt x="7" y="201"/>
                  </a:moveTo>
                  <a:cubicBezTo>
                    <a:pt x="7" y="201"/>
                    <a:pt x="130" y="135"/>
                    <a:pt x="120" y="0"/>
                  </a:cubicBezTo>
                  <a:cubicBezTo>
                    <a:pt x="0" y="59"/>
                    <a:pt x="7" y="201"/>
                    <a:pt x="7" y="20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0" name="Google Shape;450;p199"/>
            <p:cNvSpPr/>
            <p:nvPr/>
          </p:nvSpPr>
          <p:spPr>
            <a:xfrm>
              <a:off x="3990" y="1381"/>
              <a:ext cx="274" cy="428"/>
            </a:xfrm>
            <a:custGeom>
              <a:avLst/>
              <a:gdLst/>
              <a:ahLst/>
              <a:cxnLst/>
              <a:rect l="l" t="t" r="r" b="b"/>
              <a:pathLst>
                <a:path w="116" h="181" extrusionOk="0">
                  <a:moveTo>
                    <a:pt x="112" y="181"/>
                  </a:moveTo>
                  <a:cubicBezTo>
                    <a:pt x="112" y="181"/>
                    <a:pt x="0" y="121"/>
                    <a:pt x="8" y="0"/>
                  </a:cubicBezTo>
                  <a:cubicBezTo>
                    <a:pt x="116" y="54"/>
                    <a:pt x="112" y="181"/>
                    <a:pt x="112" y="18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1" name="Google Shape;451;p199"/>
            <p:cNvSpPr/>
            <p:nvPr/>
          </p:nvSpPr>
          <p:spPr>
            <a:xfrm>
              <a:off x="3993" y="2577"/>
              <a:ext cx="260" cy="474"/>
            </a:xfrm>
            <a:custGeom>
              <a:avLst/>
              <a:gdLst/>
              <a:ahLst/>
              <a:cxnLst/>
              <a:rect l="l" t="t" r="r" b="b"/>
              <a:pathLst>
                <a:path w="110" h="201" extrusionOk="0">
                  <a:moveTo>
                    <a:pt x="109" y="196"/>
                  </a:moveTo>
                  <a:cubicBezTo>
                    <a:pt x="110" y="192"/>
                    <a:pt x="105" y="190"/>
                    <a:pt x="105" y="188"/>
                  </a:cubicBezTo>
                  <a:cubicBezTo>
                    <a:pt x="105" y="186"/>
                    <a:pt x="103" y="188"/>
                    <a:pt x="103" y="188"/>
                  </a:cubicBezTo>
                  <a:cubicBezTo>
                    <a:pt x="103" y="183"/>
                    <a:pt x="101" y="180"/>
                    <a:pt x="98" y="177"/>
                  </a:cubicBezTo>
                  <a:cubicBezTo>
                    <a:pt x="98" y="177"/>
                    <a:pt x="98" y="177"/>
                    <a:pt x="98" y="177"/>
                  </a:cubicBezTo>
                  <a:cubicBezTo>
                    <a:pt x="97" y="177"/>
                    <a:pt x="98" y="176"/>
                    <a:pt x="97" y="176"/>
                  </a:cubicBezTo>
                  <a:cubicBezTo>
                    <a:pt x="97" y="176"/>
                    <a:pt x="97" y="176"/>
                    <a:pt x="97" y="176"/>
                  </a:cubicBezTo>
                  <a:cubicBezTo>
                    <a:pt x="97" y="175"/>
                    <a:pt x="97" y="175"/>
                    <a:pt x="97" y="175"/>
                  </a:cubicBezTo>
                  <a:cubicBezTo>
                    <a:pt x="96" y="175"/>
                    <a:pt x="96" y="175"/>
                    <a:pt x="96" y="175"/>
                  </a:cubicBezTo>
                  <a:cubicBezTo>
                    <a:pt x="96" y="173"/>
                    <a:pt x="96" y="173"/>
                    <a:pt x="96" y="173"/>
                  </a:cubicBezTo>
                  <a:cubicBezTo>
                    <a:pt x="97" y="171"/>
                    <a:pt x="93" y="171"/>
                    <a:pt x="96" y="168"/>
                  </a:cubicBezTo>
                  <a:cubicBezTo>
                    <a:pt x="96" y="169"/>
                    <a:pt x="93" y="169"/>
                    <a:pt x="93" y="169"/>
                  </a:cubicBezTo>
                  <a:cubicBezTo>
                    <a:pt x="93" y="167"/>
                    <a:pt x="92" y="164"/>
                    <a:pt x="90" y="162"/>
                  </a:cubicBezTo>
                  <a:cubicBezTo>
                    <a:pt x="90" y="163"/>
                    <a:pt x="90" y="163"/>
                    <a:pt x="90" y="163"/>
                  </a:cubicBezTo>
                  <a:cubicBezTo>
                    <a:pt x="90" y="162"/>
                    <a:pt x="90" y="162"/>
                    <a:pt x="90" y="160"/>
                  </a:cubicBezTo>
                  <a:cubicBezTo>
                    <a:pt x="89" y="160"/>
                    <a:pt x="90" y="159"/>
                    <a:pt x="89" y="159"/>
                  </a:cubicBezTo>
                  <a:cubicBezTo>
                    <a:pt x="89" y="159"/>
                    <a:pt x="89" y="159"/>
                    <a:pt x="89" y="159"/>
                  </a:cubicBezTo>
                  <a:cubicBezTo>
                    <a:pt x="90" y="156"/>
                    <a:pt x="89" y="156"/>
                    <a:pt x="89" y="156"/>
                  </a:cubicBezTo>
                  <a:cubicBezTo>
                    <a:pt x="89" y="156"/>
                    <a:pt x="89" y="156"/>
                    <a:pt x="89" y="156"/>
                  </a:cubicBezTo>
                  <a:cubicBezTo>
                    <a:pt x="89" y="155"/>
                    <a:pt x="88" y="155"/>
                    <a:pt x="88" y="155"/>
                  </a:cubicBezTo>
                  <a:cubicBezTo>
                    <a:pt x="88" y="155"/>
                    <a:pt x="88" y="155"/>
                    <a:pt x="88" y="155"/>
                  </a:cubicBezTo>
                  <a:cubicBezTo>
                    <a:pt x="88" y="154"/>
                    <a:pt x="88" y="154"/>
                    <a:pt x="88" y="154"/>
                  </a:cubicBezTo>
                  <a:cubicBezTo>
                    <a:pt x="88" y="154"/>
                    <a:pt x="88" y="154"/>
                    <a:pt x="88" y="154"/>
                  </a:cubicBezTo>
                  <a:cubicBezTo>
                    <a:pt x="88" y="153"/>
                    <a:pt x="86" y="153"/>
                    <a:pt x="88" y="153"/>
                  </a:cubicBezTo>
                  <a:cubicBezTo>
                    <a:pt x="86" y="153"/>
                    <a:pt x="88" y="154"/>
                    <a:pt x="86" y="154"/>
                  </a:cubicBezTo>
                  <a:cubicBezTo>
                    <a:pt x="85" y="150"/>
                    <a:pt x="84" y="147"/>
                    <a:pt x="83" y="143"/>
                  </a:cubicBezTo>
                  <a:cubicBezTo>
                    <a:pt x="81" y="143"/>
                    <a:pt x="81" y="143"/>
                    <a:pt x="81" y="143"/>
                  </a:cubicBezTo>
                  <a:cubicBezTo>
                    <a:pt x="81" y="142"/>
                    <a:pt x="79" y="142"/>
                    <a:pt x="81" y="141"/>
                  </a:cubicBezTo>
                  <a:cubicBezTo>
                    <a:pt x="81" y="142"/>
                    <a:pt x="79" y="142"/>
                    <a:pt x="79" y="141"/>
                  </a:cubicBezTo>
                  <a:cubicBezTo>
                    <a:pt x="79" y="141"/>
                    <a:pt x="81" y="141"/>
                    <a:pt x="79" y="140"/>
                  </a:cubicBezTo>
                  <a:cubicBezTo>
                    <a:pt x="79" y="141"/>
                    <a:pt x="79" y="141"/>
                    <a:pt x="79" y="141"/>
                  </a:cubicBezTo>
                  <a:cubicBezTo>
                    <a:pt x="79" y="140"/>
                    <a:pt x="77" y="140"/>
                    <a:pt x="77" y="138"/>
                  </a:cubicBezTo>
                  <a:cubicBezTo>
                    <a:pt x="77" y="138"/>
                    <a:pt x="77" y="138"/>
                    <a:pt x="77" y="140"/>
                  </a:cubicBezTo>
                  <a:cubicBezTo>
                    <a:pt x="77" y="138"/>
                    <a:pt x="77" y="138"/>
                    <a:pt x="77" y="137"/>
                  </a:cubicBezTo>
                  <a:cubicBezTo>
                    <a:pt x="76" y="138"/>
                    <a:pt x="76" y="138"/>
                    <a:pt x="76" y="138"/>
                  </a:cubicBezTo>
                  <a:cubicBezTo>
                    <a:pt x="75" y="137"/>
                    <a:pt x="77" y="137"/>
                    <a:pt x="76" y="136"/>
                  </a:cubicBezTo>
                  <a:cubicBezTo>
                    <a:pt x="76" y="137"/>
                    <a:pt x="76" y="137"/>
                    <a:pt x="76" y="137"/>
                  </a:cubicBezTo>
                  <a:cubicBezTo>
                    <a:pt x="76" y="136"/>
                    <a:pt x="76" y="134"/>
                    <a:pt x="76" y="133"/>
                  </a:cubicBezTo>
                  <a:cubicBezTo>
                    <a:pt x="76" y="134"/>
                    <a:pt x="76" y="134"/>
                    <a:pt x="76" y="134"/>
                  </a:cubicBezTo>
                  <a:cubicBezTo>
                    <a:pt x="75" y="133"/>
                    <a:pt x="75" y="130"/>
                    <a:pt x="75" y="130"/>
                  </a:cubicBezTo>
                  <a:cubicBezTo>
                    <a:pt x="73" y="129"/>
                    <a:pt x="73" y="130"/>
                    <a:pt x="73" y="129"/>
                  </a:cubicBezTo>
                  <a:cubicBezTo>
                    <a:pt x="73" y="129"/>
                    <a:pt x="72" y="128"/>
                    <a:pt x="73" y="128"/>
                  </a:cubicBezTo>
                  <a:cubicBezTo>
                    <a:pt x="73" y="128"/>
                    <a:pt x="72" y="126"/>
                    <a:pt x="72" y="125"/>
                  </a:cubicBezTo>
                  <a:cubicBezTo>
                    <a:pt x="72" y="126"/>
                    <a:pt x="71" y="126"/>
                    <a:pt x="71" y="126"/>
                  </a:cubicBezTo>
                  <a:cubicBezTo>
                    <a:pt x="71" y="126"/>
                    <a:pt x="71" y="126"/>
                    <a:pt x="71" y="126"/>
                  </a:cubicBezTo>
                  <a:cubicBezTo>
                    <a:pt x="70" y="126"/>
                    <a:pt x="71" y="126"/>
                    <a:pt x="71" y="128"/>
                  </a:cubicBezTo>
                  <a:cubicBezTo>
                    <a:pt x="70" y="126"/>
                    <a:pt x="70" y="126"/>
                    <a:pt x="70" y="125"/>
                  </a:cubicBezTo>
                  <a:cubicBezTo>
                    <a:pt x="70" y="125"/>
                    <a:pt x="71" y="124"/>
                    <a:pt x="71" y="123"/>
                  </a:cubicBezTo>
                  <a:cubicBezTo>
                    <a:pt x="71" y="124"/>
                    <a:pt x="70" y="123"/>
                    <a:pt x="70" y="124"/>
                  </a:cubicBezTo>
                  <a:cubicBezTo>
                    <a:pt x="71" y="121"/>
                    <a:pt x="71" y="121"/>
                    <a:pt x="71" y="121"/>
                  </a:cubicBezTo>
                  <a:cubicBezTo>
                    <a:pt x="70" y="121"/>
                    <a:pt x="70" y="121"/>
                    <a:pt x="70" y="121"/>
                  </a:cubicBezTo>
                  <a:cubicBezTo>
                    <a:pt x="70" y="121"/>
                    <a:pt x="70" y="120"/>
                    <a:pt x="71" y="120"/>
                  </a:cubicBezTo>
                  <a:cubicBezTo>
                    <a:pt x="70" y="120"/>
                    <a:pt x="70" y="117"/>
                    <a:pt x="68" y="120"/>
                  </a:cubicBezTo>
                  <a:cubicBezTo>
                    <a:pt x="68" y="120"/>
                    <a:pt x="68" y="120"/>
                    <a:pt x="68" y="120"/>
                  </a:cubicBezTo>
                  <a:cubicBezTo>
                    <a:pt x="68" y="117"/>
                    <a:pt x="68" y="117"/>
                    <a:pt x="68" y="117"/>
                  </a:cubicBezTo>
                  <a:cubicBezTo>
                    <a:pt x="68" y="117"/>
                    <a:pt x="68" y="117"/>
                    <a:pt x="68" y="117"/>
                  </a:cubicBezTo>
                  <a:cubicBezTo>
                    <a:pt x="66" y="117"/>
                    <a:pt x="68" y="116"/>
                    <a:pt x="68" y="116"/>
                  </a:cubicBezTo>
                  <a:cubicBezTo>
                    <a:pt x="68" y="116"/>
                    <a:pt x="68" y="116"/>
                    <a:pt x="68" y="116"/>
                  </a:cubicBezTo>
                  <a:cubicBezTo>
                    <a:pt x="68" y="115"/>
                    <a:pt x="68" y="115"/>
                    <a:pt x="68" y="115"/>
                  </a:cubicBezTo>
                  <a:cubicBezTo>
                    <a:pt x="68" y="115"/>
                    <a:pt x="68" y="115"/>
                    <a:pt x="68" y="116"/>
                  </a:cubicBezTo>
                  <a:cubicBezTo>
                    <a:pt x="68" y="115"/>
                    <a:pt x="68" y="113"/>
                    <a:pt x="68" y="112"/>
                  </a:cubicBezTo>
                  <a:cubicBezTo>
                    <a:pt x="66" y="113"/>
                    <a:pt x="66" y="113"/>
                    <a:pt x="66" y="113"/>
                  </a:cubicBezTo>
                  <a:cubicBezTo>
                    <a:pt x="64" y="112"/>
                    <a:pt x="66" y="111"/>
                    <a:pt x="64" y="110"/>
                  </a:cubicBezTo>
                  <a:cubicBezTo>
                    <a:pt x="64" y="111"/>
                    <a:pt x="66" y="110"/>
                    <a:pt x="66" y="110"/>
                  </a:cubicBezTo>
                  <a:cubicBezTo>
                    <a:pt x="64" y="110"/>
                    <a:pt x="64" y="110"/>
                    <a:pt x="64" y="110"/>
                  </a:cubicBezTo>
                  <a:cubicBezTo>
                    <a:pt x="64" y="110"/>
                    <a:pt x="64" y="110"/>
                    <a:pt x="64" y="108"/>
                  </a:cubicBezTo>
                  <a:cubicBezTo>
                    <a:pt x="64" y="108"/>
                    <a:pt x="64" y="108"/>
                    <a:pt x="64" y="108"/>
                  </a:cubicBezTo>
                  <a:cubicBezTo>
                    <a:pt x="64" y="108"/>
                    <a:pt x="63" y="104"/>
                    <a:pt x="62" y="104"/>
                  </a:cubicBezTo>
                  <a:cubicBezTo>
                    <a:pt x="63" y="104"/>
                    <a:pt x="63" y="103"/>
                    <a:pt x="63" y="103"/>
                  </a:cubicBezTo>
                  <a:cubicBezTo>
                    <a:pt x="62" y="103"/>
                    <a:pt x="62" y="103"/>
                    <a:pt x="62" y="103"/>
                  </a:cubicBezTo>
                  <a:cubicBezTo>
                    <a:pt x="62" y="103"/>
                    <a:pt x="62" y="102"/>
                    <a:pt x="62" y="103"/>
                  </a:cubicBezTo>
                  <a:cubicBezTo>
                    <a:pt x="62" y="102"/>
                    <a:pt x="62" y="104"/>
                    <a:pt x="62" y="104"/>
                  </a:cubicBezTo>
                  <a:cubicBezTo>
                    <a:pt x="62" y="104"/>
                    <a:pt x="62" y="102"/>
                    <a:pt x="62" y="103"/>
                  </a:cubicBezTo>
                  <a:cubicBezTo>
                    <a:pt x="62" y="102"/>
                    <a:pt x="62" y="102"/>
                    <a:pt x="60" y="102"/>
                  </a:cubicBezTo>
                  <a:cubicBezTo>
                    <a:pt x="62" y="102"/>
                    <a:pt x="60" y="102"/>
                    <a:pt x="60" y="102"/>
                  </a:cubicBezTo>
                  <a:cubicBezTo>
                    <a:pt x="60" y="100"/>
                    <a:pt x="60" y="102"/>
                    <a:pt x="60" y="100"/>
                  </a:cubicBezTo>
                  <a:cubicBezTo>
                    <a:pt x="60" y="100"/>
                    <a:pt x="60" y="100"/>
                    <a:pt x="60" y="100"/>
                  </a:cubicBezTo>
                  <a:cubicBezTo>
                    <a:pt x="60" y="99"/>
                    <a:pt x="60" y="99"/>
                    <a:pt x="60" y="99"/>
                  </a:cubicBezTo>
                  <a:cubicBezTo>
                    <a:pt x="60" y="99"/>
                    <a:pt x="60" y="98"/>
                    <a:pt x="59" y="99"/>
                  </a:cubicBezTo>
                  <a:cubicBezTo>
                    <a:pt x="59" y="99"/>
                    <a:pt x="59" y="99"/>
                    <a:pt x="59" y="99"/>
                  </a:cubicBezTo>
                  <a:cubicBezTo>
                    <a:pt x="59" y="99"/>
                    <a:pt x="59" y="99"/>
                    <a:pt x="59" y="98"/>
                  </a:cubicBezTo>
                  <a:cubicBezTo>
                    <a:pt x="59" y="98"/>
                    <a:pt x="59" y="98"/>
                    <a:pt x="59" y="98"/>
                  </a:cubicBezTo>
                  <a:cubicBezTo>
                    <a:pt x="60" y="98"/>
                    <a:pt x="59" y="98"/>
                    <a:pt x="59" y="97"/>
                  </a:cubicBezTo>
                  <a:cubicBezTo>
                    <a:pt x="58" y="97"/>
                    <a:pt x="58" y="95"/>
                    <a:pt x="58" y="95"/>
                  </a:cubicBezTo>
                  <a:cubicBezTo>
                    <a:pt x="58" y="94"/>
                    <a:pt x="58" y="94"/>
                    <a:pt x="56" y="94"/>
                  </a:cubicBezTo>
                  <a:cubicBezTo>
                    <a:pt x="56" y="94"/>
                    <a:pt x="56" y="94"/>
                    <a:pt x="56" y="94"/>
                  </a:cubicBezTo>
                  <a:cubicBezTo>
                    <a:pt x="56" y="94"/>
                    <a:pt x="56" y="94"/>
                    <a:pt x="56" y="93"/>
                  </a:cubicBezTo>
                  <a:cubicBezTo>
                    <a:pt x="55" y="93"/>
                    <a:pt x="55" y="93"/>
                    <a:pt x="55" y="93"/>
                  </a:cubicBezTo>
                  <a:cubicBezTo>
                    <a:pt x="55" y="90"/>
                    <a:pt x="55" y="90"/>
                    <a:pt x="56" y="90"/>
                  </a:cubicBezTo>
                  <a:cubicBezTo>
                    <a:pt x="55" y="90"/>
                    <a:pt x="56" y="89"/>
                    <a:pt x="55" y="89"/>
                  </a:cubicBezTo>
                  <a:cubicBezTo>
                    <a:pt x="55" y="89"/>
                    <a:pt x="54" y="90"/>
                    <a:pt x="54" y="89"/>
                  </a:cubicBezTo>
                  <a:cubicBezTo>
                    <a:pt x="51" y="90"/>
                    <a:pt x="54" y="87"/>
                    <a:pt x="54" y="87"/>
                  </a:cubicBezTo>
                  <a:cubicBezTo>
                    <a:pt x="54" y="87"/>
                    <a:pt x="54" y="87"/>
                    <a:pt x="54" y="87"/>
                  </a:cubicBezTo>
                  <a:cubicBezTo>
                    <a:pt x="54" y="86"/>
                    <a:pt x="54" y="86"/>
                    <a:pt x="54" y="86"/>
                  </a:cubicBezTo>
                  <a:cubicBezTo>
                    <a:pt x="54" y="86"/>
                    <a:pt x="51" y="86"/>
                    <a:pt x="54" y="85"/>
                  </a:cubicBezTo>
                  <a:cubicBezTo>
                    <a:pt x="51" y="85"/>
                    <a:pt x="51" y="82"/>
                    <a:pt x="49" y="82"/>
                  </a:cubicBezTo>
                  <a:cubicBezTo>
                    <a:pt x="49" y="82"/>
                    <a:pt x="49" y="82"/>
                    <a:pt x="49" y="81"/>
                  </a:cubicBezTo>
                  <a:cubicBezTo>
                    <a:pt x="50" y="81"/>
                    <a:pt x="49" y="82"/>
                    <a:pt x="50" y="82"/>
                  </a:cubicBezTo>
                  <a:cubicBezTo>
                    <a:pt x="50" y="82"/>
                    <a:pt x="50" y="82"/>
                    <a:pt x="50" y="82"/>
                  </a:cubicBezTo>
                  <a:cubicBezTo>
                    <a:pt x="50" y="81"/>
                    <a:pt x="49" y="81"/>
                    <a:pt x="49" y="82"/>
                  </a:cubicBezTo>
                  <a:cubicBezTo>
                    <a:pt x="47" y="81"/>
                    <a:pt x="50" y="80"/>
                    <a:pt x="49" y="80"/>
                  </a:cubicBezTo>
                  <a:cubicBezTo>
                    <a:pt x="49" y="80"/>
                    <a:pt x="49" y="80"/>
                    <a:pt x="49" y="80"/>
                  </a:cubicBezTo>
                  <a:cubicBezTo>
                    <a:pt x="49" y="77"/>
                    <a:pt x="49" y="77"/>
                    <a:pt x="49" y="77"/>
                  </a:cubicBezTo>
                  <a:cubicBezTo>
                    <a:pt x="47" y="77"/>
                    <a:pt x="47" y="77"/>
                    <a:pt x="46" y="77"/>
                  </a:cubicBezTo>
                  <a:cubicBezTo>
                    <a:pt x="46" y="77"/>
                    <a:pt x="46" y="77"/>
                    <a:pt x="47" y="76"/>
                  </a:cubicBezTo>
                  <a:cubicBezTo>
                    <a:pt x="46" y="76"/>
                    <a:pt x="46" y="76"/>
                    <a:pt x="46" y="76"/>
                  </a:cubicBezTo>
                  <a:cubicBezTo>
                    <a:pt x="46" y="76"/>
                    <a:pt x="46" y="76"/>
                    <a:pt x="46" y="76"/>
                  </a:cubicBezTo>
                  <a:cubicBezTo>
                    <a:pt x="46" y="76"/>
                    <a:pt x="46" y="76"/>
                    <a:pt x="46" y="76"/>
                  </a:cubicBezTo>
                  <a:cubicBezTo>
                    <a:pt x="46" y="76"/>
                    <a:pt x="46" y="76"/>
                    <a:pt x="46" y="76"/>
                  </a:cubicBezTo>
                  <a:cubicBezTo>
                    <a:pt x="46" y="74"/>
                    <a:pt x="46" y="76"/>
                    <a:pt x="46" y="76"/>
                  </a:cubicBezTo>
                  <a:cubicBezTo>
                    <a:pt x="47" y="74"/>
                    <a:pt x="46" y="74"/>
                    <a:pt x="47" y="74"/>
                  </a:cubicBezTo>
                  <a:cubicBezTo>
                    <a:pt x="46" y="74"/>
                    <a:pt x="46" y="74"/>
                    <a:pt x="46" y="74"/>
                  </a:cubicBezTo>
                  <a:cubicBezTo>
                    <a:pt x="46" y="73"/>
                    <a:pt x="46" y="73"/>
                    <a:pt x="46" y="73"/>
                  </a:cubicBezTo>
                  <a:cubicBezTo>
                    <a:pt x="46" y="73"/>
                    <a:pt x="46" y="73"/>
                    <a:pt x="45" y="73"/>
                  </a:cubicBezTo>
                  <a:cubicBezTo>
                    <a:pt x="46" y="73"/>
                    <a:pt x="46" y="73"/>
                    <a:pt x="46" y="73"/>
                  </a:cubicBezTo>
                  <a:cubicBezTo>
                    <a:pt x="45" y="73"/>
                    <a:pt x="45" y="73"/>
                    <a:pt x="45" y="73"/>
                  </a:cubicBezTo>
                  <a:cubicBezTo>
                    <a:pt x="46" y="72"/>
                    <a:pt x="46" y="72"/>
                    <a:pt x="46" y="72"/>
                  </a:cubicBezTo>
                  <a:cubicBezTo>
                    <a:pt x="45" y="72"/>
                    <a:pt x="45" y="72"/>
                    <a:pt x="45" y="73"/>
                  </a:cubicBezTo>
                  <a:cubicBezTo>
                    <a:pt x="45" y="72"/>
                    <a:pt x="45" y="72"/>
                    <a:pt x="45" y="72"/>
                  </a:cubicBezTo>
                  <a:cubicBezTo>
                    <a:pt x="45" y="72"/>
                    <a:pt x="45" y="72"/>
                    <a:pt x="45" y="72"/>
                  </a:cubicBezTo>
                  <a:cubicBezTo>
                    <a:pt x="45" y="72"/>
                    <a:pt x="45" y="72"/>
                    <a:pt x="45" y="72"/>
                  </a:cubicBezTo>
                  <a:cubicBezTo>
                    <a:pt x="45" y="70"/>
                    <a:pt x="45" y="70"/>
                    <a:pt x="45" y="70"/>
                  </a:cubicBezTo>
                  <a:cubicBezTo>
                    <a:pt x="45" y="70"/>
                    <a:pt x="45" y="70"/>
                    <a:pt x="43" y="69"/>
                  </a:cubicBezTo>
                  <a:cubicBezTo>
                    <a:pt x="43" y="70"/>
                    <a:pt x="43" y="70"/>
                    <a:pt x="43" y="70"/>
                  </a:cubicBezTo>
                  <a:cubicBezTo>
                    <a:pt x="43" y="69"/>
                    <a:pt x="43" y="69"/>
                    <a:pt x="43" y="69"/>
                  </a:cubicBezTo>
                  <a:cubicBezTo>
                    <a:pt x="43" y="69"/>
                    <a:pt x="43" y="69"/>
                    <a:pt x="43" y="69"/>
                  </a:cubicBezTo>
                  <a:cubicBezTo>
                    <a:pt x="43" y="68"/>
                    <a:pt x="43" y="68"/>
                    <a:pt x="43" y="68"/>
                  </a:cubicBezTo>
                  <a:cubicBezTo>
                    <a:pt x="42" y="68"/>
                    <a:pt x="41" y="69"/>
                    <a:pt x="41" y="68"/>
                  </a:cubicBezTo>
                  <a:cubicBezTo>
                    <a:pt x="41" y="67"/>
                    <a:pt x="42" y="67"/>
                    <a:pt x="42" y="67"/>
                  </a:cubicBezTo>
                  <a:cubicBezTo>
                    <a:pt x="42" y="64"/>
                    <a:pt x="42" y="63"/>
                    <a:pt x="41" y="63"/>
                  </a:cubicBezTo>
                  <a:cubicBezTo>
                    <a:pt x="41" y="63"/>
                    <a:pt x="41" y="63"/>
                    <a:pt x="41" y="61"/>
                  </a:cubicBezTo>
                  <a:cubicBezTo>
                    <a:pt x="38" y="61"/>
                    <a:pt x="41" y="59"/>
                    <a:pt x="37" y="59"/>
                  </a:cubicBezTo>
                  <a:cubicBezTo>
                    <a:pt x="37" y="59"/>
                    <a:pt x="37" y="59"/>
                    <a:pt x="36" y="59"/>
                  </a:cubicBezTo>
                  <a:cubicBezTo>
                    <a:pt x="37" y="59"/>
                    <a:pt x="36" y="59"/>
                    <a:pt x="37" y="59"/>
                  </a:cubicBezTo>
                  <a:cubicBezTo>
                    <a:pt x="37" y="57"/>
                    <a:pt x="37" y="57"/>
                    <a:pt x="38" y="57"/>
                  </a:cubicBezTo>
                  <a:cubicBezTo>
                    <a:pt x="37" y="57"/>
                    <a:pt x="37" y="56"/>
                    <a:pt x="36" y="56"/>
                  </a:cubicBezTo>
                  <a:cubicBezTo>
                    <a:pt x="37" y="56"/>
                    <a:pt x="37" y="56"/>
                    <a:pt x="37" y="55"/>
                  </a:cubicBezTo>
                  <a:cubicBezTo>
                    <a:pt x="36" y="56"/>
                    <a:pt x="36" y="55"/>
                    <a:pt x="36" y="55"/>
                  </a:cubicBezTo>
                  <a:cubicBezTo>
                    <a:pt x="36" y="55"/>
                    <a:pt x="36" y="55"/>
                    <a:pt x="36" y="55"/>
                  </a:cubicBezTo>
                  <a:cubicBezTo>
                    <a:pt x="36" y="55"/>
                    <a:pt x="36" y="55"/>
                    <a:pt x="36" y="55"/>
                  </a:cubicBezTo>
                  <a:cubicBezTo>
                    <a:pt x="36" y="54"/>
                    <a:pt x="36" y="54"/>
                    <a:pt x="36" y="54"/>
                  </a:cubicBezTo>
                  <a:cubicBezTo>
                    <a:pt x="34" y="54"/>
                    <a:pt x="34" y="54"/>
                    <a:pt x="34" y="54"/>
                  </a:cubicBezTo>
                  <a:cubicBezTo>
                    <a:pt x="34" y="54"/>
                    <a:pt x="36" y="51"/>
                    <a:pt x="34" y="51"/>
                  </a:cubicBezTo>
                  <a:cubicBezTo>
                    <a:pt x="33" y="51"/>
                    <a:pt x="33" y="51"/>
                    <a:pt x="33" y="51"/>
                  </a:cubicBezTo>
                  <a:cubicBezTo>
                    <a:pt x="33" y="50"/>
                    <a:pt x="34" y="50"/>
                    <a:pt x="34" y="50"/>
                  </a:cubicBezTo>
                  <a:cubicBezTo>
                    <a:pt x="33" y="50"/>
                    <a:pt x="33" y="48"/>
                    <a:pt x="32" y="48"/>
                  </a:cubicBezTo>
                  <a:cubicBezTo>
                    <a:pt x="33" y="47"/>
                    <a:pt x="32" y="44"/>
                    <a:pt x="30" y="43"/>
                  </a:cubicBezTo>
                  <a:cubicBezTo>
                    <a:pt x="30" y="43"/>
                    <a:pt x="30" y="43"/>
                    <a:pt x="30" y="43"/>
                  </a:cubicBezTo>
                  <a:cubicBezTo>
                    <a:pt x="30" y="43"/>
                    <a:pt x="32" y="42"/>
                    <a:pt x="30" y="42"/>
                  </a:cubicBezTo>
                  <a:cubicBezTo>
                    <a:pt x="30" y="43"/>
                    <a:pt x="29" y="42"/>
                    <a:pt x="29" y="43"/>
                  </a:cubicBezTo>
                  <a:cubicBezTo>
                    <a:pt x="29" y="42"/>
                    <a:pt x="29" y="42"/>
                    <a:pt x="29" y="42"/>
                  </a:cubicBezTo>
                  <a:cubicBezTo>
                    <a:pt x="30" y="40"/>
                    <a:pt x="29" y="42"/>
                    <a:pt x="30" y="42"/>
                  </a:cubicBezTo>
                  <a:cubicBezTo>
                    <a:pt x="30" y="42"/>
                    <a:pt x="29" y="40"/>
                    <a:pt x="30" y="40"/>
                  </a:cubicBezTo>
                  <a:cubicBezTo>
                    <a:pt x="29" y="40"/>
                    <a:pt x="29" y="40"/>
                    <a:pt x="29" y="40"/>
                  </a:cubicBezTo>
                  <a:cubicBezTo>
                    <a:pt x="29" y="40"/>
                    <a:pt x="29" y="40"/>
                    <a:pt x="29" y="40"/>
                  </a:cubicBezTo>
                  <a:cubicBezTo>
                    <a:pt x="28" y="40"/>
                    <a:pt x="28" y="42"/>
                    <a:pt x="27" y="42"/>
                  </a:cubicBezTo>
                  <a:cubicBezTo>
                    <a:pt x="27" y="42"/>
                    <a:pt x="27" y="42"/>
                    <a:pt x="27" y="42"/>
                  </a:cubicBezTo>
                  <a:cubicBezTo>
                    <a:pt x="24" y="42"/>
                    <a:pt x="24" y="43"/>
                    <a:pt x="24" y="43"/>
                  </a:cubicBezTo>
                  <a:cubicBezTo>
                    <a:pt x="24" y="42"/>
                    <a:pt x="27" y="42"/>
                    <a:pt x="27" y="42"/>
                  </a:cubicBezTo>
                  <a:cubicBezTo>
                    <a:pt x="27" y="40"/>
                    <a:pt x="28" y="40"/>
                    <a:pt x="28" y="39"/>
                  </a:cubicBezTo>
                  <a:cubicBezTo>
                    <a:pt x="28" y="39"/>
                    <a:pt x="28" y="39"/>
                    <a:pt x="28" y="40"/>
                  </a:cubicBezTo>
                  <a:cubicBezTo>
                    <a:pt x="27" y="40"/>
                    <a:pt x="28" y="39"/>
                    <a:pt x="27" y="39"/>
                  </a:cubicBezTo>
                  <a:cubicBezTo>
                    <a:pt x="28" y="39"/>
                    <a:pt x="28" y="37"/>
                    <a:pt x="28" y="37"/>
                  </a:cubicBezTo>
                  <a:cubicBezTo>
                    <a:pt x="28" y="37"/>
                    <a:pt x="28" y="39"/>
                    <a:pt x="27" y="37"/>
                  </a:cubicBezTo>
                  <a:cubicBezTo>
                    <a:pt x="28" y="37"/>
                    <a:pt x="28" y="35"/>
                    <a:pt x="28" y="35"/>
                  </a:cubicBezTo>
                  <a:cubicBezTo>
                    <a:pt x="29" y="35"/>
                    <a:pt x="28" y="35"/>
                    <a:pt x="28" y="34"/>
                  </a:cubicBezTo>
                  <a:cubicBezTo>
                    <a:pt x="27" y="35"/>
                    <a:pt x="27" y="37"/>
                    <a:pt x="27" y="35"/>
                  </a:cubicBezTo>
                  <a:cubicBezTo>
                    <a:pt x="27" y="35"/>
                    <a:pt x="27" y="34"/>
                    <a:pt x="28" y="34"/>
                  </a:cubicBezTo>
                  <a:cubicBezTo>
                    <a:pt x="27" y="34"/>
                    <a:pt x="27" y="34"/>
                    <a:pt x="27" y="34"/>
                  </a:cubicBezTo>
                  <a:cubicBezTo>
                    <a:pt x="24" y="34"/>
                    <a:pt x="27" y="33"/>
                    <a:pt x="24" y="34"/>
                  </a:cubicBezTo>
                  <a:cubicBezTo>
                    <a:pt x="27" y="33"/>
                    <a:pt x="27" y="33"/>
                    <a:pt x="27" y="33"/>
                  </a:cubicBezTo>
                  <a:cubicBezTo>
                    <a:pt x="24" y="33"/>
                    <a:pt x="24" y="33"/>
                    <a:pt x="24" y="33"/>
                  </a:cubicBezTo>
                  <a:cubicBezTo>
                    <a:pt x="24" y="33"/>
                    <a:pt x="24" y="31"/>
                    <a:pt x="23" y="31"/>
                  </a:cubicBezTo>
                  <a:cubicBezTo>
                    <a:pt x="24" y="31"/>
                    <a:pt x="23" y="31"/>
                    <a:pt x="24" y="31"/>
                  </a:cubicBezTo>
                  <a:cubicBezTo>
                    <a:pt x="24" y="31"/>
                    <a:pt x="24" y="31"/>
                    <a:pt x="27" y="31"/>
                  </a:cubicBezTo>
                  <a:cubicBezTo>
                    <a:pt x="24" y="31"/>
                    <a:pt x="24" y="31"/>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3" y="30"/>
                    <a:pt x="23" y="29"/>
                  </a:cubicBezTo>
                  <a:cubicBezTo>
                    <a:pt x="23" y="30"/>
                    <a:pt x="23" y="30"/>
                    <a:pt x="23" y="30"/>
                  </a:cubicBezTo>
                  <a:cubicBezTo>
                    <a:pt x="23" y="30"/>
                    <a:pt x="21" y="30"/>
                    <a:pt x="21" y="29"/>
                  </a:cubicBezTo>
                  <a:cubicBezTo>
                    <a:pt x="24" y="27"/>
                    <a:pt x="24" y="27"/>
                    <a:pt x="24" y="27"/>
                  </a:cubicBezTo>
                  <a:cubicBezTo>
                    <a:pt x="23" y="27"/>
                    <a:pt x="23" y="27"/>
                    <a:pt x="23" y="27"/>
                  </a:cubicBezTo>
                  <a:cubicBezTo>
                    <a:pt x="23" y="29"/>
                    <a:pt x="23" y="29"/>
                    <a:pt x="23" y="29"/>
                  </a:cubicBezTo>
                  <a:cubicBezTo>
                    <a:pt x="23" y="29"/>
                    <a:pt x="21" y="29"/>
                    <a:pt x="21" y="27"/>
                  </a:cubicBezTo>
                  <a:cubicBezTo>
                    <a:pt x="21" y="27"/>
                    <a:pt x="21" y="26"/>
                    <a:pt x="23" y="27"/>
                  </a:cubicBezTo>
                  <a:cubicBezTo>
                    <a:pt x="23" y="26"/>
                    <a:pt x="21" y="26"/>
                    <a:pt x="21" y="27"/>
                  </a:cubicBezTo>
                  <a:cubicBezTo>
                    <a:pt x="21" y="26"/>
                    <a:pt x="21" y="26"/>
                    <a:pt x="23" y="26"/>
                  </a:cubicBezTo>
                  <a:cubicBezTo>
                    <a:pt x="21" y="26"/>
                    <a:pt x="20" y="26"/>
                    <a:pt x="20" y="26"/>
                  </a:cubicBezTo>
                  <a:cubicBezTo>
                    <a:pt x="19" y="26"/>
                    <a:pt x="19" y="26"/>
                    <a:pt x="19" y="26"/>
                  </a:cubicBezTo>
                  <a:cubicBezTo>
                    <a:pt x="19" y="26"/>
                    <a:pt x="19" y="26"/>
                    <a:pt x="19" y="26"/>
                  </a:cubicBezTo>
                  <a:cubicBezTo>
                    <a:pt x="19" y="27"/>
                    <a:pt x="19" y="26"/>
                    <a:pt x="17" y="27"/>
                  </a:cubicBezTo>
                  <a:cubicBezTo>
                    <a:pt x="17" y="26"/>
                    <a:pt x="17" y="26"/>
                    <a:pt x="17" y="26"/>
                  </a:cubicBezTo>
                  <a:cubicBezTo>
                    <a:pt x="19" y="26"/>
                    <a:pt x="19" y="24"/>
                    <a:pt x="20" y="22"/>
                  </a:cubicBezTo>
                  <a:cubicBezTo>
                    <a:pt x="20" y="21"/>
                    <a:pt x="17" y="24"/>
                    <a:pt x="19" y="22"/>
                  </a:cubicBezTo>
                  <a:cubicBezTo>
                    <a:pt x="20" y="21"/>
                    <a:pt x="20" y="21"/>
                    <a:pt x="20" y="21"/>
                  </a:cubicBezTo>
                  <a:cubicBezTo>
                    <a:pt x="19" y="21"/>
                    <a:pt x="20" y="21"/>
                    <a:pt x="20" y="20"/>
                  </a:cubicBezTo>
                  <a:cubicBezTo>
                    <a:pt x="19" y="21"/>
                    <a:pt x="17" y="20"/>
                    <a:pt x="17" y="21"/>
                  </a:cubicBezTo>
                  <a:cubicBezTo>
                    <a:pt x="17" y="21"/>
                    <a:pt x="19" y="21"/>
                    <a:pt x="19" y="22"/>
                  </a:cubicBezTo>
                  <a:cubicBezTo>
                    <a:pt x="17" y="22"/>
                    <a:pt x="17" y="22"/>
                    <a:pt x="16" y="22"/>
                  </a:cubicBezTo>
                  <a:cubicBezTo>
                    <a:pt x="16" y="21"/>
                    <a:pt x="16" y="21"/>
                    <a:pt x="17" y="21"/>
                  </a:cubicBezTo>
                  <a:cubicBezTo>
                    <a:pt x="17" y="20"/>
                    <a:pt x="17" y="21"/>
                    <a:pt x="17" y="21"/>
                  </a:cubicBezTo>
                  <a:cubicBezTo>
                    <a:pt x="17" y="20"/>
                    <a:pt x="16" y="20"/>
                    <a:pt x="17" y="20"/>
                  </a:cubicBezTo>
                  <a:cubicBezTo>
                    <a:pt x="19" y="20"/>
                    <a:pt x="19" y="20"/>
                    <a:pt x="19" y="20"/>
                  </a:cubicBezTo>
                  <a:cubicBezTo>
                    <a:pt x="19" y="18"/>
                    <a:pt x="19" y="18"/>
                    <a:pt x="19" y="18"/>
                  </a:cubicBezTo>
                  <a:cubicBezTo>
                    <a:pt x="19" y="18"/>
                    <a:pt x="19" y="18"/>
                    <a:pt x="19" y="18"/>
                  </a:cubicBezTo>
                  <a:cubicBezTo>
                    <a:pt x="17" y="18"/>
                    <a:pt x="19" y="18"/>
                    <a:pt x="19" y="17"/>
                  </a:cubicBezTo>
                  <a:cubicBezTo>
                    <a:pt x="17" y="17"/>
                    <a:pt x="17" y="17"/>
                    <a:pt x="17" y="17"/>
                  </a:cubicBezTo>
                  <a:cubicBezTo>
                    <a:pt x="17" y="18"/>
                    <a:pt x="19" y="18"/>
                    <a:pt x="17" y="20"/>
                  </a:cubicBezTo>
                  <a:cubicBezTo>
                    <a:pt x="17" y="18"/>
                    <a:pt x="17" y="18"/>
                    <a:pt x="17" y="18"/>
                  </a:cubicBezTo>
                  <a:cubicBezTo>
                    <a:pt x="16" y="18"/>
                    <a:pt x="17" y="18"/>
                    <a:pt x="16" y="18"/>
                  </a:cubicBezTo>
                  <a:cubicBezTo>
                    <a:pt x="16" y="18"/>
                    <a:pt x="15" y="18"/>
                    <a:pt x="15" y="17"/>
                  </a:cubicBezTo>
                  <a:cubicBezTo>
                    <a:pt x="16" y="17"/>
                    <a:pt x="16" y="17"/>
                    <a:pt x="16" y="17"/>
                  </a:cubicBezTo>
                  <a:cubicBezTo>
                    <a:pt x="16" y="16"/>
                    <a:pt x="16" y="16"/>
                    <a:pt x="16" y="14"/>
                  </a:cubicBezTo>
                  <a:cubicBezTo>
                    <a:pt x="15" y="16"/>
                    <a:pt x="15" y="14"/>
                    <a:pt x="15" y="14"/>
                  </a:cubicBezTo>
                  <a:cubicBezTo>
                    <a:pt x="15" y="14"/>
                    <a:pt x="16" y="16"/>
                    <a:pt x="15" y="17"/>
                  </a:cubicBezTo>
                  <a:cubicBezTo>
                    <a:pt x="13" y="17"/>
                    <a:pt x="16" y="17"/>
                    <a:pt x="15" y="18"/>
                  </a:cubicBezTo>
                  <a:cubicBezTo>
                    <a:pt x="15" y="18"/>
                    <a:pt x="13" y="18"/>
                    <a:pt x="11" y="18"/>
                  </a:cubicBezTo>
                  <a:cubicBezTo>
                    <a:pt x="11" y="18"/>
                    <a:pt x="11" y="18"/>
                    <a:pt x="11" y="18"/>
                  </a:cubicBezTo>
                  <a:cubicBezTo>
                    <a:pt x="13" y="17"/>
                    <a:pt x="13" y="18"/>
                    <a:pt x="15" y="17"/>
                  </a:cubicBezTo>
                  <a:cubicBezTo>
                    <a:pt x="13" y="17"/>
                    <a:pt x="13" y="16"/>
                    <a:pt x="13" y="16"/>
                  </a:cubicBezTo>
                  <a:cubicBezTo>
                    <a:pt x="13" y="14"/>
                    <a:pt x="11" y="16"/>
                    <a:pt x="13" y="16"/>
                  </a:cubicBezTo>
                  <a:cubicBezTo>
                    <a:pt x="11" y="14"/>
                    <a:pt x="11" y="14"/>
                    <a:pt x="10" y="13"/>
                  </a:cubicBezTo>
                  <a:cubicBezTo>
                    <a:pt x="11" y="13"/>
                    <a:pt x="10" y="11"/>
                    <a:pt x="11" y="11"/>
                  </a:cubicBezTo>
                  <a:cubicBezTo>
                    <a:pt x="13" y="11"/>
                    <a:pt x="13" y="11"/>
                    <a:pt x="13" y="11"/>
                  </a:cubicBezTo>
                  <a:cubicBezTo>
                    <a:pt x="13" y="11"/>
                    <a:pt x="13" y="11"/>
                    <a:pt x="13" y="11"/>
                  </a:cubicBezTo>
                  <a:cubicBezTo>
                    <a:pt x="13" y="11"/>
                    <a:pt x="11" y="11"/>
                    <a:pt x="11" y="9"/>
                  </a:cubicBezTo>
                  <a:cubicBezTo>
                    <a:pt x="11" y="11"/>
                    <a:pt x="10" y="11"/>
                    <a:pt x="10" y="13"/>
                  </a:cubicBezTo>
                  <a:cubicBezTo>
                    <a:pt x="10" y="11"/>
                    <a:pt x="8" y="13"/>
                    <a:pt x="8" y="11"/>
                  </a:cubicBezTo>
                  <a:cubicBezTo>
                    <a:pt x="8" y="11"/>
                    <a:pt x="8" y="9"/>
                    <a:pt x="8" y="8"/>
                  </a:cubicBezTo>
                  <a:cubicBezTo>
                    <a:pt x="7" y="8"/>
                    <a:pt x="7" y="7"/>
                    <a:pt x="7" y="5"/>
                  </a:cubicBezTo>
                  <a:cubicBezTo>
                    <a:pt x="6" y="5"/>
                    <a:pt x="6" y="7"/>
                    <a:pt x="4" y="5"/>
                  </a:cubicBezTo>
                  <a:cubicBezTo>
                    <a:pt x="6" y="5"/>
                    <a:pt x="6" y="5"/>
                    <a:pt x="6" y="5"/>
                  </a:cubicBezTo>
                  <a:cubicBezTo>
                    <a:pt x="6" y="5"/>
                    <a:pt x="6" y="5"/>
                    <a:pt x="6" y="5"/>
                  </a:cubicBezTo>
                  <a:cubicBezTo>
                    <a:pt x="6" y="5"/>
                    <a:pt x="4" y="4"/>
                    <a:pt x="6" y="4"/>
                  </a:cubicBezTo>
                  <a:cubicBezTo>
                    <a:pt x="4" y="4"/>
                    <a:pt x="4" y="4"/>
                    <a:pt x="4" y="4"/>
                  </a:cubicBezTo>
                  <a:cubicBezTo>
                    <a:pt x="4" y="4"/>
                    <a:pt x="4" y="4"/>
                    <a:pt x="4" y="4"/>
                  </a:cubicBezTo>
                  <a:cubicBezTo>
                    <a:pt x="3" y="4"/>
                    <a:pt x="3" y="4"/>
                    <a:pt x="3" y="4"/>
                  </a:cubicBezTo>
                  <a:cubicBezTo>
                    <a:pt x="2" y="4"/>
                    <a:pt x="3" y="3"/>
                    <a:pt x="3" y="3"/>
                  </a:cubicBezTo>
                  <a:cubicBezTo>
                    <a:pt x="3" y="3"/>
                    <a:pt x="3" y="3"/>
                    <a:pt x="3" y="3"/>
                  </a:cubicBezTo>
                  <a:cubicBezTo>
                    <a:pt x="3" y="1"/>
                    <a:pt x="3" y="1"/>
                    <a:pt x="2" y="0"/>
                  </a:cubicBezTo>
                  <a:cubicBezTo>
                    <a:pt x="2" y="1"/>
                    <a:pt x="2" y="1"/>
                    <a:pt x="2" y="1"/>
                  </a:cubicBezTo>
                  <a:cubicBezTo>
                    <a:pt x="2" y="0"/>
                    <a:pt x="2" y="0"/>
                    <a:pt x="2" y="0"/>
                  </a:cubicBezTo>
                  <a:cubicBezTo>
                    <a:pt x="0" y="0"/>
                    <a:pt x="0" y="0"/>
                    <a:pt x="0" y="0"/>
                  </a:cubicBezTo>
                  <a:cubicBezTo>
                    <a:pt x="0" y="1"/>
                    <a:pt x="0" y="1"/>
                    <a:pt x="0" y="1"/>
                  </a:cubicBezTo>
                  <a:cubicBezTo>
                    <a:pt x="0" y="1"/>
                    <a:pt x="0" y="1"/>
                    <a:pt x="2" y="1"/>
                  </a:cubicBezTo>
                  <a:cubicBezTo>
                    <a:pt x="2" y="1"/>
                    <a:pt x="2" y="1"/>
                    <a:pt x="2" y="3"/>
                  </a:cubicBezTo>
                  <a:cubicBezTo>
                    <a:pt x="2" y="1"/>
                    <a:pt x="2" y="1"/>
                    <a:pt x="2" y="1"/>
                  </a:cubicBezTo>
                  <a:cubicBezTo>
                    <a:pt x="0" y="1"/>
                    <a:pt x="2" y="3"/>
                    <a:pt x="0" y="3"/>
                  </a:cubicBezTo>
                  <a:cubicBezTo>
                    <a:pt x="0" y="3"/>
                    <a:pt x="0" y="3"/>
                    <a:pt x="0" y="3"/>
                  </a:cubicBezTo>
                  <a:cubicBezTo>
                    <a:pt x="0" y="3"/>
                    <a:pt x="0" y="3"/>
                    <a:pt x="0" y="4"/>
                  </a:cubicBezTo>
                  <a:cubicBezTo>
                    <a:pt x="0" y="3"/>
                    <a:pt x="2" y="4"/>
                    <a:pt x="2" y="4"/>
                  </a:cubicBezTo>
                  <a:cubicBezTo>
                    <a:pt x="0" y="4"/>
                    <a:pt x="0" y="4"/>
                    <a:pt x="2" y="5"/>
                  </a:cubicBezTo>
                  <a:cubicBezTo>
                    <a:pt x="3" y="5"/>
                    <a:pt x="2" y="7"/>
                    <a:pt x="2" y="7"/>
                  </a:cubicBezTo>
                  <a:cubicBezTo>
                    <a:pt x="3" y="7"/>
                    <a:pt x="3" y="5"/>
                    <a:pt x="3" y="5"/>
                  </a:cubicBezTo>
                  <a:cubicBezTo>
                    <a:pt x="4" y="5"/>
                    <a:pt x="3" y="5"/>
                    <a:pt x="4" y="5"/>
                  </a:cubicBezTo>
                  <a:cubicBezTo>
                    <a:pt x="3" y="7"/>
                    <a:pt x="3" y="7"/>
                    <a:pt x="3" y="8"/>
                  </a:cubicBezTo>
                  <a:cubicBezTo>
                    <a:pt x="3" y="8"/>
                    <a:pt x="3" y="8"/>
                    <a:pt x="3" y="8"/>
                  </a:cubicBezTo>
                  <a:cubicBezTo>
                    <a:pt x="3" y="8"/>
                    <a:pt x="3" y="8"/>
                    <a:pt x="3" y="9"/>
                  </a:cubicBezTo>
                  <a:cubicBezTo>
                    <a:pt x="4" y="11"/>
                    <a:pt x="4" y="13"/>
                    <a:pt x="6" y="13"/>
                  </a:cubicBezTo>
                  <a:cubicBezTo>
                    <a:pt x="6" y="13"/>
                    <a:pt x="6" y="13"/>
                    <a:pt x="6" y="13"/>
                  </a:cubicBezTo>
                  <a:cubicBezTo>
                    <a:pt x="4" y="14"/>
                    <a:pt x="6" y="14"/>
                    <a:pt x="6" y="16"/>
                  </a:cubicBezTo>
                  <a:cubicBezTo>
                    <a:pt x="7" y="17"/>
                    <a:pt x="7" y="18"/>
                    <a:pt x="8" y="18"/>
                  </a:cubicBezTo>
                  <a:cubicBezTo>
                    <a:pt x="8" y="21"/>
                    <a:pt x="10" y="22"/>
                    <a:pt x="11" y="26"/>
                  </a:cubicBezTo>
                  <a:cubicBezTo>
                    <a:pt x="11" y="24"/>
                    <a:pt x="11" y="24"/>
                    <a:pt x="11" y="24"/>
                  </a:cubicBezTo>
                  <a:cubicBezTo>
                    <a:pt x="11" y="26"/>
                    <a:pt x="13" y="24"/>
                    <a:pt x="13" y="26"/>
                  </a:cubicBezTo>
                  <a:cubicBezTo>
                    <a:pt x="11" y="26"/>
                    <a:pt x="11" y="26"/>
                    <a:pt x="11" y="27"/>
                  </a:cubicBezTo>
                  <a:cubicBezTo>
                    <a:pt x="13" y="27"/>
                    <a:pt x="13" y="29"/>
                    <a:pt x="13" y="30"/>
                  </a:cubicBezTo>
                  <a:cubicBezTo>
                    <a:pt x="13" y="30"/>
                    <a:pt x="13" y="30"/>
                    <a:pt x="13" y="30"/>
                  </a:cubicBezTo>
                  <a:cubicBezTo>
                    <a:pt x="13" y="31"/>
                    <a:pt x="15" y="31"/>
                    <a:pt x="16" y="33"/>
                  </a:cubicBezTo>
                  <a:cubicBezTo>
                    <a:pt x="16" y="33"/>
                    <a:pt x="16" y="33"/>
                    <a:pt x="16" y="33"/>
                  </a:cubicBezTo>
                  <a:cubicBezTo>
                    <a:pt x="16" y="34"/>
                    <a:pt x="16" y="34"/>
                    <a:pt x="16" y="35"/>
                  </a:cubicBezTo>
                  <a:cubicBezTo>
                    <a:pt x="16" y="37"/>
                    <a:pt x="17" y="37"/>
                    <a:pt x="17" y="39"/>
                  </a:cubicBezTo>
                  <a:cubicBezTo>
                    <a:pt x="17" y="42"/>
                    <a:pt x="20" y="43"/>
                    <a:pt x="20" y="46"/>
                  </a:cubicBezTo>
                  <a:cubicBezTo>
                    <a:pt x="21" y="46"/>
                    <a:pt x="21" y="46"/>
                    <a:pt x="21" y="46"/>
                  </a:cubicBezTo>
                  <a:cubicBezTo>
                    <a:pt x="21" y="48"/>
                    <a:pt x="24" y="51"/>
                    <a:pt x="24" y="55"/>
                  </a:cubicBezTo>
                  <a:cubicBezTo>
                    <a:pt x="27" y="54"/>
                    <a:pt x="27" y="54"/>
                    <a:pt x="27" y="54"/>
                  </a:cubicBezTo>
                  <a:cubicBezTo>
                    <a:pt x="28" y="55"/>
                    <a:pt x="27" y="55"/>
                    <a:pt x="27" y="56"/>
                  </a:cubicBezTo>
                  <a:cubicBezTo>
                    <a:pt x="27" y="56"/>
                    <a:pt x="27" y="57"/>
                    <a:pt x="28" y="57"/>
                  </a:cubicBezTo>
                  <a:cubicBezTo>
                    <a:pt x="28" y="59"/>
                    <a:pt x="28" y="59"/>
                    <a:pt x="28" y="59"/>
                  </a:cubicBezTo>
                  <a:cubicBezTo>
                    <a:pt x="29" y="60"/>
                    <a:pt x="29" y="60"/>
                    <a:pt x="29" y="61"/>
                  </a:cubicBezTo>
                  <a:cubicBezTo>
                    <a:pt x="29" y="61"/>
                    <a:pt x="29" y="61"/>
                    <a:pt x="29" y="61"/>
                  </a:cubicBezTo>
                  <a:cubicBezTo>
                    <a:pt x="29" y="61"/>
                    <a:pt x="29" y="61"/>
                    <a:pt x="30" y="61"/>
                  </a:cubicBezTo>
                  <a:cubicBezTo>
                    <a:pt x="30" y="61"/>
                    <a:pt x="32" y="63"/>
                    <a:pt x="29" y="63"/>
                  </a:cubicBezTo>
                  <a:cubicBezTo>
                    <a:pt x="30" y="64"/>
                    <a:pt x="30" y="68"/>
                    <a:pt x="32" y="68"/>
                  </a:cubicBezTo>
                  <a:cubicBezTo>
                    <a:pt x="32" y="68"/>
                    <a:pt x="32" y="68"/>
                    <a:pt x="32" y="69"/>
                  </a:cubicBezTo>
                  <a:cubicBezTo>
                    <a:pt x="32" y="69"/>
                    <a:pt x="34" y="70"/>
                    <a:pt x="33" y="72"/>
                  </a:cubicBezTo>
                  <a:cubicBezTo>
                    <a:pt x="34" y="72"/>
                    <a:pt x="34" y="70"/>
                    <a:pt x="34" y="72"/>
                  </a:cubicBezTo>
                  <a:cubicBezTo>
                    <a:pt x="34" y="72"/>
                    <a:pt x="34" y="72"/>
                    <a:pt x="34" y="72"/>
                  </a:cubicBezTo>
                  <a:cubicBezTo>
                    <a:pt x="34" y="74"/>
                    <a:pt x="37" y="76"/>
                    <a:pt x="37" y="77"/>
                  </a:cubicBezTo>
                  <a:cubicBezTo>
                    <a:pt x="38" y="82"/>
                    <a:pt x="41" y="85"/>
                    <a:pt x="42" y="87"/>
                  </a:cubicBezTo>
                  <a:cubicBezTo>
                    <a:pt x="43" y="87"/>
                    <a:pt x="43" y="87"/>
                    <a:pt x="43" y="87"/>
                  </a:cubicBezTo>
                  <a:cubicBezTo>
                    <a:pt x="42" y="89"/>
                    <a:pt x="45" y="89"/>
                    <a:pt x="45" y="90"/>
                  </a:cubicBezTo>
                  <a:cubicBezTo>
                    <a:pt x="45" y="90"/>
                    <a:pt x="45" y="93"/>
                    <a:pt x="45" y="90"/>
                  </a:cubicBezTo>
                  <a:cubicBezTo>
                    <a:pt x="45" y="93"/>
                    <a:pt x="47" y="94"/>
                    <a:pt x="46" y="95"/>
                  </a:cubicBezTo>
                  <a:cubicBezTo>
                    <a:pt x="46" y="95"/>
                    <a:pt x="46" y="95"/>
                    <a:pt x="46" y="95"/>
                  </a:cubicBezTo>
                  <a:cubicBezTo>
                    <a:pt x="47" y="95"/>
                    <a:pt x="47" y="97"/>
                    <a:pt x="49" y="98"/>
                  </a:cubicBezTo>
                  <a:cubicBezTo>
                    <a:pt x="49" y="97"/>
                    <a:pt x="49" y="97"/>
                    <a:pt x="49" y="97"/>
                  </a:cubicBezTo>
                  <a:cubicBezTo>
                    <a:pt x="50" y="97"/>
                    <a:pt x="49" y="99"/>
                    <a:pt x="50" y="98"/>
                  </a:cubicBezTo>
                  <a:cubicBezTo>
                    <a:pt x="50" y="98"/>
                    <a:pt x="49" y="99"/>
                    <a:pt x="49" y="98"/>
                  </a:cubicBezTo>
                  <a:cubicBezTo>
                    <a:pt x="51" y="100"/>
                    <a:pt x="51" y="103"/>
                    <a:pt x="54" y="108"/>
                  </a:cubicBezTo>
                  <a:cubicBezTo>
                    <a:pt x="56" y="110"/>
                    <a:pt x="56" y="107"/>
                    <a:pt x="56" y="108"/>
                  </a:cubicBezTo>
                  <a:cubicBezTo>
                    <a:pt x="56" y="108"/>
                    <a:pt x="55" y="110"/>
                    <a:pt x="56" y="108"/>
                  </a:cubicBezTo>
                  <a:cubicBezTo>
                    <a:pt x="56" y="110"/>
                    <a:pt x="58" y="108"/>
                    <a:pt x="58" y="110"/>
                  </a:cubicBezTo>
                  <a:cubicBezTo>
                    <a:pt x="56" y="110"/>
                    <a:pt x="58" y="110"/>
                    <a:pt x="56" y="111"/>
                  </a:cubicBezTo>
                  <a:cubicBezTo>
                    <a:pt x="58" y="111"/>
                    <a:pt x="59" y="111"/>
                    <a:pt x="59" y="112"/>
                  </a:cubicBezTo>
                  <a:cubicBezTo>
                    <a:pt x="59" y="112"/>
                    <a:pt x="59" y="112"/>
                    <a:pt x="59" y="112"/>
                  </a:cubicBezTo>
                  <a:cubicBezTo>
                    <a:pt x="58" y="113"/>
                    <a:pt x="59" y="115"/>
                    <a:pt x="59" y="116"/>
                  </a:cubicBezTo>
                  <a:cubicBezTo>
                    <a:pt x="62" y="124"/>
                    <a:pt x="64" y="129"/>
                    <a:pt x="68" y="136"/>
                  </a:cubicBezTo>
                  <a:cubicBezTo>
                    <a:pt x="72" y="141"/>
                    <a:pt x="73" y="149"/>
                    <a:pt x="77" y="154"/>
                  </a:cubicBezTo>
                  <a:cubicBezTo>
                    <a:pt x="81" y="154"/>
                    <a:pt x="81" y="154"/>
                    <a:pt x="81" y="156"/>
                  </a:cubicBezTo>
                  <a:cubicBezTo>
                    <a:pt x="81" y="155"/>
                    <a:pt x="81" y="155"/>
                    <a:pt x="81" y="155"/>
                  </a:cubicBezTo>
                  <a:cubicBezTo>
                    <a:pt x="81" y="156"/>
                    <a:pt x="83" y="156"/>
                    <a:pt x="81" y="159"/>
                  </a:cubicBezTo>
                  <a:cubicBezTo>
                    <a:pt x="83" y="160"/>
                    <a:pt x="84" y="163"/>
                    <a:pt x="85" y="164"/>
                  </a:cubicBezTo>
                  <a:cubicBezTo>
                    <a:pt x="85" y="164"/>
                    <a:pt x="85" y="164"/>
                    <a:pt x="85" y="164"/>
                  </a:cubicBezTo>
                  <a:cubicBezTo>
                    <a:pt x="85" y="166"/>
                    <a:pt x="85" y="166"/>
                    <a:pt x="85" y="166"/>
                  </a:cubicBezTo>
                  <a:cubicBezTo>
                    <a:pt x="85" y="166"/>
                    <a:pt x="85" y="166"/>
                    <a:pt x="85" y="166"/>
                  </a:cubicBezTo>
                  <a:cubicBezTo>
                    <a:pt x="85" y="166"/>
                    <a:pt x="85" y="166"/>
                    <a:pt x="85" y="166"/>
                  </a:cubicBezTo>
                  <a:cubicBezTo>
                    <a:pt x="86" y="173"/>
                    <a:pt x="92" y="177"/>
                    <a:pt x="96" y="183"/>
                  </a:cubicBezTo>
                  <a:cubicBezTo>
                    <a:pt x="97" y="184"/>
                    <a:pt x="97" y="186"/>
                    <a:pt x="98" y="188"/>
                  </a:cubicBezTo>
                  <a:cubicBezTo>
                    <a:pt x="101" y="192"/>
                    <a:pt x="105" y="194"/>
                    <a:pt x="106" y="201"/>
                  </a:cubicBezTo>
                  <a:cubicBezTo>
                    <a:pt x="106" y="201"/>
                    <a:pt x="109" y="197"/>
                    <a:pt x="109" y="19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2" name="Google Shape;452;p199"/>
            <p:cNvSpPr/>
            <p:nvPr/>
          </p:nvSpPr>
          <p:spPr>
            <a:xfrm>
              <a:off x="3979" y="1962"/>
              <a:ext cx="257" cy="478"/>
            </a:xfrm>
            <a:custGeom>
              <a:avLst/>
              <a:gdLst/>
              <a:ahLst/>
              <a:cxnLst/>
              <a:rect l="l" t="t" r="r" b="b"/>
              <a:pathLst>
                <a:path w="109" h="202" extrusionOk="0">
                  <a:moveTo>
                    <a:pt x="108" y="198"/>
                  </a:moveTo>
                  <a:cubicBezTo>
                    <a:pt x="109" y="195"/>
                    <a:pt x="105" y="194"/>
                    <a:pt x="105" y="188"/>
                  </a:cubicBezTo>
                  <a:cubicBezTo>
                    <a:pt x="105" y="188"/>
                    <a:pt x="103" y="190"/>
                    <a:pt x="103" y="188"/>
                  </a:cubicBezTo>
                  <a:cubicBezTo>
                    <a:pt x="103" y="186"/>
                    <a:pt x="100" y="182"/>
                    <a:pt x="98" y="181"/>
                  </a:cubicBezTo>
                  <a:cubicBezTo>
                    <a:pt x="98" y="181"/>
                    <a:pt x="98" y="181"/>
                    <a:pt x="98" y="181"/>
                  </a:cubicBezTo>
                  <a:cubicBezTo>
                    <a:pt x="96" y="181"/>
                    <a:pt x="98" y="178"/>
                    <a:pt x="96" y="177"/>
                  </a:cubicBezTo>
                  <a:cubicBezTo>
                    <a:pt x="96" y="178"/>
                    <a:pt x="96" y="178"/>
                    <a:pt x="96" y="178"/>
                  </a:cubicBezTo>
                  <a:cubicBezTo>
                    <a:pt x="96" y="177"/>
                    <a:pt x="96" y="177"/>
                    <a:pt x="96" y="175"/>
                  </a:cubicBezTo>
                  <a:cubicBezTo>
                    <a:pt x="95" y="177"/>
                    <a:pt x="95" y="177"/>
                    <a:pt x="95" y="177"/>
                  </a:cubicBezTo>
                  <a:cubicBezTo>
                    <a:pt x="95" y="175"/>
                    <a:pt x="95" y="175"/>
                    <a:pt x="95" y="175"/>
                  </a:cubicBezTo>
                  <a:cubicBezTo>
                    <a:pt x="96" y="174"/>
                    <a:pt x="94" y="173"/>
                    <a:pt x="95" y="172"/>
                  </a:cubicBezTo>
                  <a:cubicBezTo>
                    <a:pt x="94" y="172"/>
                    <a:pt x="94" y="172"/>
                    <a:pt x="94" y="172"/>
                  </a:cubicBezTo>
                  <a:cubicBezTo>
                    <a:pt x="94" y="169"/>
                    <a:pt x="92" y="168"/>
                    <a:pt x="91" y="164"/>
                  </a:cubicBezTo>
                  <a:cubicBezTo>
                    <a:pt x="91" y="164"/>
                    <a:pt x="91" y="164"/>
                    <a:pt x="91" y="164"/>
                  </a:cubicBezTo>
                  <a:cubicBezTo>
                    <a:pt x="91" y="162"/>
                    <a:pt x="91" y="162"/>
                    <a:pt x="91" y="162"/>
                  </a:cubicBezTo>
                  <a:cubicBezTo>
                    <a:pt x="88" y="162"/>
                    <a:pt x="91" y="161"/>
                    <a:pt x="88" y="160"/>
                  </a:cubicBezTo>
                  <a:cubicBezTo>
                    <a:pt x="88" y="160"/>
                    <a:pt x="88" y="160"/>
                    <a:pt x="88" y="160"/>
                  </a:cubicBezTo>
                  <a:cubicBezTo>
                    <a:pt x="91" y="160"/>
                    <a:pt x="88" y="160"/>
                    <a:pt x="88" y="158"/>
                  </a:cubicBezTo>
                  <a:cubicBezTo>
                    <a:pt x="88" y="158"/>
                    <a:pt x="88" y="158"/>
                    <a:pt x="88" y="158"/>
                  </a:cubicBezTo>
                  <a:cubicBezTo>
                    <a:pt x="88" y="158"/>
                    <a:pt x="87" y="158"/>
                    <a:pt x="87" y="157"/>
                  </a:cubicBezTo>
                  <a:cubicBezTo>
                    <a:pt x="87" y="157"/>
                    <a:pt x="87" y="157"/>
                    <a:pt x="87" y="157"/>
                  </a:cubicBezTo>
                  <a:cubicBezTo>
                    <a:pt x="87" y="157"/>
                    <a:pt x="87" y="157"/>
                    <a:pt x="87" y="157"/>
                  </a:cubicBezTo>
                  <a:cubicBezTo>
                    <a:pt x="87" y="157"/>
                    <a:pt x="87" y="157"/>
                    <a:pt x="87" y="157"/>
                  </a:cubicBezTo>
                  <a:cubicBezTo>
                    <a:pt x="87" y="156"/>
                    <a:pt x="86" y="156"/>
                    <a:pt x="87" y="155"/>
                  </a:cubicBezTo>
                  <a:cubicBezTo>
                    <a:pt x="86" y="156"/>
                    <a:pt x="87" y="156"/>
                    <a:pt x="86" y="156"/>
                  </a:cubicBezTo>
                  <a:cubicBezTo>
                    <a:pt x="85" y="153"/>
                    <a:pt x="83" y="149"/>
                    <a:pt x="82" y="145"/>
                  </a:cubicBezTo>
                  <a:cubicBezTo>
                    <a:pt x="81" y="145"/>
                    <a:pt x="81" y="145"/>
                    <a:pt x="81" y="145"/>
                  </a:cubicBezTo>
                  <a:cubicBezTo>
                    <a:pt x="81" y="145"/>
                    <a:pt x="79" y="144"/>
                    <a:pt x="81" y="144"/>
                  </a:cubicBezTo>
                  <a:cubicBezTo>
                    <a:pt x="79" y="144"/>
                    <a:pt x="79" y="144"/>
                    <a:pt x="79" y="144"/>
                  </a:cubicBezTo>
                  <a:cubicBezTo>
                    <a:pt x="79" y="144"/>
                    <a:pt x="81" y="143"/>
                    <a:pt x="79" y="143"/>
                  </a:cubicBezTo>
                  <a:cubicBezTo>
                    <a:pt x="79" y="143"/>
                    <a:pt x="79" y="143"/>
                    <a:pt x="79" y="143"/>
                  </a:cubicBezTo>
                  <a:cubicBezTo>
                    <a:pt x="78" y="141"/>
                    <a:pt x="78" y="141"/>
                    <a:pt x="78" y="141"/>
                  </a:cubicBezTo>
                  <a:cubicBezTo>
                    <a:pt x="78" y="141"/>
                    <a:pt x="78" y="141"/>
                    <a:pt x="78" y="141"/>
                  </a:cubicBezTo>
                  <a:cubicBezTo>
                    <a:pt x="78" y="140"/>
                    <a:pt x="75" y="140"/>
                    <a:pt x="78" y="140"/>
                  </a:cubicBezTo>
                  <a:cubicBezTo>
                    <a:pt x="75" y="140"/>
                    <a:pt x="75" y="140"/>
                    <a:pt x="75" y="140"/>
                  </a:cubicBezTo>
                  <a:cubicBezTo>
                    <a:pt x="74" y="140"/>
                    <a:pt x="78" y="138"/>
                    <a:pt x="75" y="138"/>
                  </a:cubicBezTo>
                  <a:cubicBezTo>
                    <a:pt x="75" y="138"/>
                    <a:pt x="75" y="138"/>
                    <a:pt x="75" y="138"/>
                  </a:cubicBezTo>
                  <a:cubicBezTo>
                    <a:pt x="75" y="136"/>
                    <a:pt x="75" y="136"/>
                    <a:pt x="75" y="135"/>
                  </a:cubicBezTo>
                  <a:cubicBezTo>
                    <a:pt x="75" y="135"/>
                    <a:pt x="75" y="135"/>
                    <a:pt x="75" y="135"/>
                  </a:cubicBezTo>
                  <a:cubicBezTo>
                    <a:pt x="74" y="135"/>
                    <a:pt x="74" y="134"/>
                    <a:pt x="74" y="132"/>
                  </a:cubicBezTo>
                  <a:cubicBezTo>
                    <a:pt x="73" y="132"/>
                    <a:pt x="73" y="134"/>
                    <a:pt x="73" y="132"/>
                  </a:cubicBezTo>
                  <a:cubicBezTo>
                    <a:pt x="73" y="132"/>
                    <a:pt x="72" y="131"/>
                    <a:pt x="73" y="131"/>
                  </a:cubicBezTo>
                  <a:cubicBezTo>
                    <a:pt x="73" y="130"/>
                    <a:pt x="72" y="130"/>
                    <a:pt x="72" y="128"/>
                  </a:cubicBezTo>
                  <a:cubicBezTo>
                    <a:pt x="72" y="130"/>
                    <a:pt x="70" y="128"/>
                    <a:pt x="70" y="130"/>
                  </a:cubicBezTo>
                  <a:cubicBezTo>
                    <a:pt x="70" y="130"/>
                    <a:pt x="70" y="130"/>
                    <a:pt x="70" y="130"/>
                  </a:cubicBezTo>
                  <a:cubicBezTo>
                    <a:pt x="69" y="130"/>
                    <a:pt x="70" y="130"/>
                    <a:pt x="70" y="130"/>
                  </a:cubicBezTo>
                  <a:cubicBezTo>
                    <a:pt x="69" y="130"/>
                    <a:pt x="69" y="128"/>
                    <a:pt x="69" y="128"/>
                  </a:cubicBezTo>
                  <a:cubicBezTo>
                    <a:pt x="69" y="127"/>
                    <a:pt x="70" y="124"/>
                    <a:pt x="70" y="124"/>
                  </a:cubicBezTo>
                  <a:cubicBezTo>
                    <a:pt x="69" y="124"/>
                    <a:pt x="69" y="124"/>
                    <a:pt x="69" y="124"/>
                  </a:cubicBezTo>
                  <a:cubicBezTo>
                    <a:pt x="70" y="123"/>
                    <a:pt x="70" y="123"/>
                    <a:pt x="70" y="123"/>
                  </a:cubicBezTo>
                  <a:cubicBezTo>
                    <a:pt x="70" y="122"/>
                    <a:pt x="69" y="123"/>
                    <a:pt x="69" y="122"/>
                  </a:cubicBezTo>
                  <a:cubicBezTo>
                    <a:pt x="69" y="122"/>
                    <a:pt x="69" y="122"/>
                    <a:pt x="70" y="122"/>
                  </a:cubicBezTo>
                  <a:cubicBezTo>
                    <a:pt x="69" y="122"/>
                    <a:pt x="69" y="121"/>
                    <a:pt x="68" y="121"/>
                  </a:cubicBezTo>
                  <a:cubicBezTo>
                    <a:pt x="68" y="122"/>
                    <a:pt x="68" y="122"/>
                    <a:pt x="68" y="122"/>
                  </a:cubicBezTo>
                  <a:cubicBezTo>
                    <a:pt x="68" y="121"/>
                    <a:pt x="68" y="121"/>
                    <a:pt x="68" y="121"/>
                  </a:cubicBezTo>
                  <a:cubicBezTo>
                    <a:pt x="68" y="121"/>
                    <a:pt x="68" y="121"/>
                    <a:pt x="68" y="121"/>
                  </a:cubicBezTo>
                  <a:cubicBezTo>
                    <a:pt x="66" y="119"/>
                    <a:pt x="68" y="119"/>
                    <a:pt x="68" y="119"/>
                  </a:cubicBezTo>
                  <a:cubicBezTo>
                    <a:pt x="68" y="119"/>
                    <a:pt x="68" y="119"/>
                    <a:pt x="68" y="119"/>
                  </a:cubicBezTo>
                  <a:cubicBezTo>
                    <a:pt x="68" y="118"/>
                    <a:pt x="68" y="118"/>
                    <a:pt x="68" y="118"/>
                  </a:cubicBezTo>
                  <a:cubicBezTo>
                    <a:pt x="68" y="118"/>
                    <a:pt x="68" y="118"/>
                    <a:pt x="68" y="118"/>
                  </a:cubicBezTo>
                  <a:cubicBezTo>
                    <a:pt x="68" y="117"/>
                    <a:pt x="68" y="117"/>
                    <a:pt x="68" y="115"/>
                  </a:cubicBezTo>
                  <a:cubicBezTo>
                    <a:pt x="66" y="115"/>
                    <a:pt x="66" y="115"/>
                    <a:pt x="66" y="115"/>
                  </a:cubicBezTo>
                  <a:cubicBezTo>
                    <a:pt x="65" y="115"/>
                    <a:pt x="66" y="111"/>
                    <a:pt x="65" y="111"/>
                  </a:cubicBezTo>
                  <a:cubicBezTo>
                    <a:pt x="66" y="111"/>
                    <a:pt x="66" y="111"/>
                    <a:pt x="66" y="111"/>
                  </a:cubicBezTo>
                  <a:cubicBezTo>
                    <a:pt x="65" y="111"/>
                    <a:pt x="65" y="111"/>
                    <a:pt x="65" y="111"/>
                  </a:cubicBezTo>
                  <a:cubicBezTo>
                    <a:pt x="64" y="111"/>
                    <a:pt x="65" y="110"/>
                    <a:pt x="65" y="110"/>
                  </a:cubicBezTo>
                  <a:cubicBezTo>
                    <a:pt x="65" y="110"/>
                    <a:pt x="65" y="110"/>
                    <a:pt x="65" y="110"/>
                  </a:cubicBezTo>
                  <a:cubicBezTo>
                    <a:pt x="65" y="110"/>
                    <a:pt x="64" y="108"/>
                    <a:pt x="61" y="106"/>
                  </a:cubicBezTo>
                  <a:cubicBezTo>
                    <a:pt x="64" y="106"/>
                    <a:pt x="64" y="105"/>
                    <a:pt x="64" y="105"/>
                  </a:cubicBezTo>
                  <a:cubicBezTo>
                    <a:pt x="61" y="106"/>
                    <a:pt x="61" y="106"/>
                    <a:pt x="61" y="106"/>
                  </a:cubicBezTo>
                  <a:cubicBezTo>
                    <a:pt x="61" y="105"/>
                    <a:pt x="61" y="105"/>
                    <a:pt x="61" y="105"/>
                  </a:cubicBezTo>
                  <a:cubicBezTo>
                    <a:pt x="61" y="104"/>
                    <a:pt x="61" y="108"/>
                    <a:pt x="61" y="106"/>
                  </a:cubicBezTo>
                  <a:cubicBezTo>
                    <a:pt x="61" y="105"/>
                    <a:pt x="61" y="105"/>
                    <a:pt x="61" y="105"/>
                  </a:cubicBezTo>
                  <a:cubicBezTo>
                    <a:pt x="61" y="105"/>
                    <a:pt x="61" y="104"/>
                    <a:pt x="60" y="104"/>
                  </a:cubicBezTo>
                  <a:cubicBezTo>
                    <a:pt x="60" y="105"/>
                    <a:pt x="60" y="105"/>
                    <a:pt x="60" y="105"/>
                  </a:cubicBezTo>
                  <a:cubicBezTo>
                    <a:pt x="60" y="104"/>
                    <a:pt x="60" y="104"/>
                    <a:pt x="60" y="104"/>
                  </a:cubicBezTo>
                  <a:cubicBezTo>
                    <a:pt x="60" y="102"/>
                    <a:pt x="60" y="102"/>
                    <a:pt x="60" y="102"/>
                  </a:cubicBezTo>
                  <a:cubicBezTo>
                    <a:pt x="60" y="102"/>
                    <a:pt x="60" y="102"/>
                    <a:pt x="60" y="102"/>
                  </a:cubicBezTo>
                  <a:cubicBezTo>
                    <a:pt x="60" y="102"/>
                    <a:pt x="60" y="101"/>
                    <a:pt x="59" y="101"/>
                  </a:cubicBezTo>
                  <a:cubicBezTo>
                    <a:pt x="59" y="102"/>
                    <a:pt x="59" y="102"/>
                    <a:pt x="59" y="102"/>
                  </a:cubicBezTo>
                  <a:cubicBezTo>
                    <a:pt x="59" y="101"/>
                    <a:pt x="59" y="101"/>
                    <a:pt x="59" y="101"/>
                  </a:cubicBezTo>
                  <a:cubicBezTo>
                    <a:pt x="59" y="101"/>
                    <a:pt x="59" y="101"/>
                    <a:pt x="59" y="101"/>
                  </a:cubicBezTo>
                  <a:cubicBezTo>
                    <a:pt x="60" y="98"/>
                    <a:pt x="59" y="98"/>
                    <a:pt x="59" y="98"/>
                  </a:cubicBezTo>
                  <a:cubicBezTo>
                    <a:pt x="57" y="97"/>
                    <a:pt x="57" y="96"/>
                    <a:pt x="57" y="97"/>
                  </a:cubicBezTo>
                  <a:cubicBezTo>
                    <a:pt x="57" y="96"/>
                    <a:pt x="57" y="96"/>
                    <a:pt x="56" y="94"/>
                  </a:cubicBezTo>
                  <a:cubicBezTo>
                    <a:pt x="56" y="94"/>
                    <a:pt x="56" y="94"/>
                    <a:pt x="56" y="96"/>
                  </a:cubicBezTo>
                  <a:cubicBezTo>
                    <a:pt x="56" y="94"/>
                    <a:pt x="56" y="94"/>
                    <a:pt x="56" y="94"/>
                  </a:cubicBezTo>
                  <a:cubicBezTo>
                    <a:pt x="55" y="94"/>
                    <a:pt x="55" y="94"/>
                    <a:pt x="55" y="94"/>
                  </a:cubicBezTo>
                  <a:cubicBezTo>
                    <a:pt x="55" y="93"/>
                    <a:pt x="55" y="93"/>
                    <a:pt x="56" y="93"/>
                  </a:cubicBezTo>
                  <a:cubicBezTo>
                    <a:pt x="55" y="93"/>
                    <a:pt x="56" y="91"/>
                    <a:pt x="55" y="91"/>
                  </a:cubicBezTo>
                  <a:cubicBezTo>
                    <a:pt x="53" y="92"/>
                    <a:pt x="53" y="92"/>
                    <a:pt x="53" y="92"/>
                  </a:cubicBezTo>
                  <a:cubicBezTo>
                    <a:pt x="52" y="92"/>
                    <a:pt x="53" y="91"/>
                    <a:pt x="53" y="91"/>
                  </a:cubicBezTo>
                  <a:cubicBezTo>
                    <a:pt x="53" y="89"/>
                    <a:pt x="53" y="89"/>
                    <a:pt x="53" y="89"/>
                  </a:cubicBezTo>
                  <a:cubicBezTo>
                    <a:pt x="53" y="89"/>
                    <a:pt x="53" y="88"/>
                    <a:pt x="53" y="89"/>
                  </a:cubicBezTo>
                  <a:cubicBezTo>
                    <a:pt x="53" y="88"/>
                    <a:pt x="52" y="88"/>
                    <a:pt x="53" y="88"/>
                  </a:cubicBezTo>
                  <a:cubicBezTo>
                    <a:pt x="52" y="87"/>
                    <a:pt x="52" y="84"/>
                    <a:pt x="48" y="84"/>
                  </a:cubicBezTo>
                  <a:cubicBezTo>
                    <a:pt x="48" y="83"/>
                    <a:pt x="48" y="83"/>
                    <a:pt x="48" y="83"/>
                  </a:cubicBezTo>
                  <a:cubicBezTo>
                    <a:pt x="51" y="83"/>
                    <a:pt x="48" y="84"/>
                    <a:pt x="51" y="83"/>
                  </a:cubicBezTo>
                  <a:cubicBezTo>
                    <a:pt x="51" y="83"/>
                    <a:pt x="51" y="83"/>
                    <a:pt x="51" y="83"/>
                  </a:cubicBezTo>
                  <a:cubicBezTo>
                    <a:pt x="48" y="83"/>
                    <a:pt x="48" y="83"/>
                    <a:pt x="48" y="83"/>
                  </a:cubicBezTo>
                  <a:cubicBezTo>
                    <a:pt x="47" y="83"/>
                    <a:pt x="51" y="81"/>
                    <a:pt x="48" y="80"/>
                  </a:cubicBezTo>
                  <a:cubicBezTo>
                    <a:pt x="48" y="81"/>
                    <a:pt x="48" y="81"/>
                    <a:pt x="48" y="80"/>
                  </a:cubicBezTo>
                  <a:cubicBezTo>
                    <a:pt x="48" y="80"/>
                    <a:pt x="48" y="80"/>
                    <a:pt x="48" y="80"/>
                  </a:cubicBezTo>
                  <a:cubicBezTo>
                    <a:pt x="47" y="79"/>
                    <a:pt x="47" y="80"/>
                    <a:pt x="46" y="80"/>
                  </a:cubicBezTo>
                  <a:cubicBezTo>
                    <a:pt x="46" y="80"/>
                    <a:pt x="46" y="79"/>
                    <a:pt x="47" y="79"/>
                  </a:cubicBezTo>
                  <a:cubicBezTo>
                    <a:pt x="46" y="79"/>
                    <a:pt x="46" y="79"/>
                    <a:pt x="46" y="79"/>
                  </a:cubicBezTo>
                  <a:cubicBezTo>
                    <a:pt x="46" y="79"/>
                    <a:pt x="46" y="79"/>
                    <a:pt x="46" y="77"/>
                  </a:cubicBezTo>
                  <a:cubicBezTo>
                    <a:pt x="46" y="79"/>
                    <a:pt x="46" y="79"/>
                    <a:pt x="46" y="79"/>
                  </a:cubicBezTo>
                  <a:cubicBezTo>
                    <a:pt x="46" y="77"/>
                    <a:pt x="46" y="77"/>
                    <a:pt x="46" y="77"/>
                  </a:cubicBezTo>
                  <a:cubicBezTo>
                    <a:pt x="46" y="77"/>
                    <a:pt x="46" y="77"/>
                    <a:pt x="46" y="77"/>
                  </a:cubicBezTo>
                  <a:cubicBezTo>
                    <a:pt x="47" y="77"/>
                    <a:pt x="46" y="77"/>
                    <a:pt x="47" y="77"/>
                  </a:cubicBezTo>
                  <a:cubicBezTo>
                    <a:pt x="46" y="77"/>
                    <a:pt x="46" y="76"/>
                    <a:pt x="46" y="76"/>
                  </a:cubicBezTo>
                  <a:cubicBezTo>
                    <a:pt x="46" y="76"/>
                    <a:pt x="46" y="76"/>
                    <a:pt x="46" y="76"/>
                  </a:cubicBezTo>
                  <a:cubicBezTo>
                    <a:pt x="46" y="76"/>
                    <a:pt x="46" y="75"/>
                    <a:pt x="44" y="76"/>
                  </a:cubicBezTo>
                  <a:cubicBezTo>
                    <a:pt x="46" y="76"/>
                    <a:pt x="46" y="76"/>
                    <a:pt x="46" y="76"/>
                  </a:cubicBezTo>
                  <a:cubicBezTo>
                    <a:pt x="44" y="76"/>
                    <a:pt x="44" y="76"/>
                    <a:pt x="44" y="76"/>
                  </a:cubicBezTo>
                  <a:cubicBezTo>
                    <a:pt x="44" y="75"/>
                    <a:pt x="46" y="75"/>
                    <a:pt x="46" y="75"/>
                  </a:cubicBezTo>
                  <a:cubicBezTo>
                    <a:pt x="44" y="75"/>
                    <a:pt x="44" y="75"/>
                    <a:pt x="44" y="75"/>
                  </a:cubicBezTo>
                  <a:cubicBezTo>
                    <a:pt x="44" y="75"/>
                    <a:pt x="44" y="75"/>
                    <a:pt x="44" y="75"/>
                  </a:cubicBezTo>
                  <a:cubicBezTo>
                    <a:pt x="44" y="75"/>
                    <a:pt x="44" y="75"/>
                    <a:pt x="44" y="75"/>
                  </a:cubicBezTo>
                  <a:cubicBezTo>
                    <a:pt x="44" y="75"/>
                    <a:pt x="44" y="75"/>
                    <a:pt x="44" y="75"/>
                  </a:cubicBezTo>
                  <a:cubicBezTo>
                    <a:pt x="44" y="74"/>
                    <a:pt x="44" y="74"/>
                    <a:pt x="44" y="74"/>
                  </a:cubicBezTo>
                  <a:cubicBezTo>
                    <a:pt x="44" y="71"/>
                    <a:pt x="44" y="71"/>
                    <a:pt x="43" y="71"/>
                  </a:cubicBezTo>
                  <a:cubicBezTo>
                    <a:pt x="43" y="71"/>
                    <a:pt x="43" y="71"/>
                    <a:pt x="43" y="71"/>
                  </a:cubicBezTo>
                  <a:cubicBezTo>
                    <a:pt x="43" y="71"/>
                    <a:pt x="43" y="71"/>
                    <a:pt x="43" y="70"/>
                  </a:cubicBezTo>
                  <a:cubicBezTo>
                    <a:pt x="43" y="70"/>
                    <a:pt x="43" y="70"/>
                    <a:pt x="43" y="70"/>
                  </a:cubicBezTo>
                  <a:cubicBezTo>
                    <a:pt x="43" y="70"/>
                    <a:pt x="43" y="70"/>
                    <a:pt x="43" y="68"/>
                  </a:cubicBezTo>
                  <a:cubicBezTo>
                    <a:pt x="42" y="68"/>
                    <a:pt x="40" y="70"/>
                    <a:pt x="40" y="70"/>
                  </a:cubicBezTo>
                  <a:cubicBezTo>
                    <a:pt x="40" y="68"/>
                    <a:pt x="42" y="67"/>
                    <a:pt x="42" y="67"/>
                  </a:cubicBezTo>
                  <a:cubicBezTo>
                    <a:pt x="42" y="67"/>
                    <a:pt x="42" y="66"/>
                    <a:pt x="40" y="64"/>
                  </a:cubicBezTo>
                  <a:cubicBezTo>
                    <a:pt x="40" y="64"/>
                    <a:pt x="40" y="64"/>
                    <a:pt x="40" y="64"/>
                  </a:cubicBezTo>
                  <a:cubicBezTo>
                    <a:pt x="39" y="63"/>
                    <a:pt x="40" y="62"/>
                    <a:pt x="38" y="61"/>
                  </a:cubicBezTo>
                  <a:cubicBezTo>
                    <a:pt x="38" y="62"/>
                    <a:pt x="38" y="62"/>
                    <a:pt x="37" y="62"/>
                  </a:cubicBezTo>
                  <a:cubicBezTo>
                    <a:pt x="38" y="61"/>
                    <a:pt x="37" y="62"/>
                    <a:pt x="38" y="61"/>
                  </a:cubicBezTo>
                  <a:cubicBezTo>
                    <a:pt x="38" y="61"/>
                    <a:pt x="38" y="61"/>
                    <a:pt x="38" y="61"/>
                  </a:cubicBezTo>
                  <a:cubicBezTo>
                    <a:pt x="38" y="58"/>
                    <a:pt x="38" y="57"/>
                    <a:pt x="37" y="57"/>
                  </a:cubicBezTo>
                  <a:cubicBezTo>
                    <a:pt x="38" y="57"/>
                    <a:pt x="38" y="57"/>
                    <a:pt x="38" y="57"/>
                  </a:cubicBezTo>
                  <a:cubicBezTo>
                    <a:pt x="37" y="57"/>
                    <a:pt x="37" y="57"/>
                    <a:pt x="37" y="57"/>
                  </a:cubicBezTo>
                  <a:cubicBezTo>
                    <a:pt x="37" y="55"/>
                    <a:pt x="37" y="55"/>
                    <a:pt x="37" y="55"/>
                  </a:cubicBezTo>
                  <a:cubicBezTo>
                    <a:pt x="37" y="55"/>
                    <a:pt x="37" y="55"/>
                    <a:pt x="37" y="55"/>
                  </a:cubicBezTo>
                  <a:cubicBezTo>
                    <a:pt x="37" y="55"/>
                    <a:pt x="37" y="55"/>
                    <a:pt x="37" y="55"/>
                  </a:cubicBezTo>
                  <a:cubicBezTo>
                    <a:pt x="34" y="55"/>
                    <a:pt x="34" y="55"/>
                    <a:pt x="34" y="55"/>
                  </a:cubicBezTo>
                  <a:cubicBezTo>
                    <a:pt x="34" y="54"/>
                    <a:pt x="37" y="53"/>
                    <a:pt x="34" y="53"/>
                  </a:cubicBezTo>
                  <a:cubicBezTo>
                    <a:pt x="33" y="53"/>
                    <a:pt x="33" y="53"/>
                    <a:pt x="33" y="53"/>
                  </a:cubicBezTo>
                  <a:cubicBezTo>
                    <a:pt x="34" y="53"/>
                    <a:pt x="34" y="53"/>
                    <a:pt x="34" y="53"/>
                  </a:cubicBezTo>
                  <a:cubicBezTo>
                    <a:pt x="33" y="51"/>
                    <a:pt x="33" y="51"/>
                    <a:pt x="31" y="51"/>
                  </a:cubicBezTo>
                  <a:cubicBezTo>
                    <a:pt x="33" y="49"/>
                    <a:pt x="31" y="47"/>
                    <a:pt x="30" y="44"/>
                  </a:cubicBezTo>
                  <a:cubicBezTo>
                    <a:pt x="30" y="45"/>
                    <a:pt x="30" y="45"/>
                    <a:pt x="30" y="45"/>
                  </a:cubicBezTo>
                  <a:cubicBezTo>
                    <a:pt x="30" y="44"/>
                    <a:pt x="30" y="44"/>
                    <a:pt x="30" y="44"/>
                  </a:cubicBezTo>
                  <a:cubicBezTo>
                    <a:pt x="30" y="44"/>
                    <a:pt x="29" y="44"/>
                    <a:pt x="29" y="45"/>
                  </a:cubicBezTo>
                  <a:cubicBezTo>
                    <a:pt x="29" y="44"/>
                    <a:pt x="29" y="44"/>
                    <a:pt x="29" y="42"/>
                  </a:cubicBezTo>
                  <a:cubicBezTo>
                    <a:pt x="30" y="42"/>
                    <a:pt x="29" y="44"/>
                    <a:pt x="30" y="42"/>
                  </a:cubicBezTo>
                  <a:cubicBezTo>
                    <a:pt x="30" y="42"/>
                    <a:pt x="29" y="42"/>
                    <a:pt x="30" y="41"/>
                  </a:cubicBezTo>
                  <a:cubicBezTo>
                    <a:pt x="29" y="41"/>
                    <a:pt x="29" y="42"/>
                    <a:pt x="29" y="42"/>
                  </a:cubicBezTo>
                  <a:cubicBezTo>
                    <a:pt x="29" y="41"/>
                    <a:pt x="29" y="41"/>
                    <a:pt x="29" y="41"/>
                  </a:cubicBezTo>
                  <a:cubicBezTo>
                    <a:pt x="27" y="41"/>
                    <a:pt x="27" y="44"/>
                    <a:pt x="26" y="44"/>
                  </a:cubicBezTo>
                  <a:cubicBezTo>
                    <a:pt x="26" y="44"/>
                    <a:pt x="26" y="44"/>
                    <a:pt x="26" y="44"/>
                  </a:cubicBezTo>
                  <a:cubicBezTo>
                    <a:pt x="25" y="44"/>
                    <a:pt x="25" y="45"/>
                    <a:pt x="25" y="44"/>
                  </a:cubicBezTo>
                  <a:cubicBezTo>
                    <a:pt x="26" y="42"/>
                    <a:pt x="26" y="42"/>
                    <a:pt x="26" y="42"/>
                  </a:cubicBezTo>
                  <a:cubicBezTo>
                    <a:pt x="26" y="42"/>
                    <a:pt x="27" y="41"/>
                    <a:pt x="27" y="40"/>
                  </a:cubicBezTo>
                  <a:cubicBezTo>
                    <a:pt x="27" y="41"/>
                    <a:pt x="27" y="41"/>
                    <a:pt x="27" y="41"/>
                  </a:cubicBezTo>
                  <a:cubicBezTo>
                    <a:pt x="26" y="41"/>
                    <a:pt x="27" y="40"/>
                    <a:pt x="26" y="40"/>
                  </a:cubicBezTo>
                  <a:cubicBezTo>
                    <a:pt x="27" y="40"/>
                    <a:pt x="27" y="40"/>
                    <a:pt x="27" y="40"/>
                  </a:cubicBezTo>
                  <a:cubicBezTo>
                    <a:pt x="27" y="38"/>
                    <a:pt x="27" y="40"/>
                    <a:pt x="26" y="40"/>
                  </a:cubicBezTo>
                  <a:cubicBezTo>
                    <a:pt x="27" y="38"/>
                    <a:pt x="27" y="38"/>
                    <a:pt x="27" y="38"/>
                  </a:cubicBezTo>
                  <a:cubicBezTo>
                    <a:pt x="29" y="37"/>
                    <a:pt x="27" y="38"/>
                    <a:pt x="27" y="37"/>
                  </a:cubicBezTo>
                  <a:cubicBezTo>
                    <a:pt x="26" y="37"/>
                    <a:pt x="26" y="38"/>
                    <a:pt x="26" y="38"/>
                  </a:cubicBezTo>
                  <a:cubicBezTo>
                    <a:pt x="26" y="38"/>
                    <a:pt x="26" y="37"/>
                    <a:pt x="27" y="37"/>
                  </a:cubicBezTo>
                  <a:cubicBezTo>
                    <a:pt x="26" y="37"/>
                    <a:pt x="26" y="37"/>
                    <a:pt x="26" y="37"/>
                  </a:cubicBezTo>
                  <a:cubicBezTo>
                    <a:pt x="25" y="37"/>
                    <a:pt x="26" y="36"/>
                    <a:pt x="25" y="36"/>
                  </a:cubicBezTo>
                  <a:cubicBezTo>
                    <a:pt x="26" y="36"/>
                    <a:pt x="26" y="36"/>
                    <a:pt x="26" y="36"/>
                  </a:cubicBezTo>
                  <a:cubicBezTo>
                    <a:pt x="25" y="36"/>
                    <a:pt x="25" y="36"/>
                    <a:pt x="25" y="36"/>
                  </a:cubicBezTo>
                  <a:cubicBezTo>
                    <a:pt x="25" y="36"/>
                    <a:pt x="25" y="34"/>
                    <a:pt x="24" y="34"/>
                  </a:cubicBezTo>
                  <a:cubicBezTo>
                    <a:pt x="24" y="34"/>
                    <a:pt x="24" y="33"/>
                    <a:pt x="25" y="33"/>
                  </a:cubicBezTo>
                  <a:cubicBezTo>
                    <a:pt x="25" y="33"/>
                    <a:pt x="25" y="34"/>
                    <a:pt x="26" y="34"/>
                  </a:cubicBezTo>
                  <a:cubicBezTo>
                    <a:pt x="25" y="34"/>
                    <a:pt x="25" y="33"/>
                    <a:pt x="25" y="33"/>
                  </a:cubicBezTo>
                  <a:cubicBezTo>
                    <a:pt x="25" y="33"/>
                    <a:pt x="25" y="33"/>
                    <a:pt x="25" y="33"/>
                  </a:cubicBezTo>
                  <a:cubicBezTo>
                    <a:pt x="25" y="33"/>
                    <a:pt x="25" y="33"/>
                    <a:pt x="25" y="30"/>
                  </a:cubicBezTo>
                  <a:cubicBezTo>
                    <a:pt x="25" y="30"/>
                    <a:pt x="25" y="33"/>
                    <a:pt x="25" y="30"/>
                  </a:cubicBezTo>
                  <a:cubicBezTo>
                    <a:pt x="25" y="30"/>
                    <a:pt x="25" y="30"/>
                    <a:pt x="25" y="30"/>
                  </a:cubicBezTo>
                  <a:cubicBezTo>
                    <a:pt x="25" y="29"/>
                    <a:pt x="24" y="30"/>
                    <a:pt x="24" y="30"/>
                  </a:cubicBezTo>
                  <a:cubicBezTo>
                    <a:pt x="24" y="30"/>
                    <a:pt x="24" y="30"/>
                    <a:pt x="24" y="30"/>
                  </a:cubicBezTo>
                  <a:cubicBezTo>
                    <a:pt x="21" y="30"/>
                    <a:pt x="21" y="30"/>
                    <a:pt x="21" y="30"/>
                  </a:cubicBezTo>
                  <a:cubicBezTo>
                    <a:pt x="24" y="29"/>
                    <a:pt x="24" y="29"/>
                    <a:pt x="24" y="29"/>
                  </a:cubicBezTo>
                  <a:cubicBezTo>
                    <a:pt x="25" y="29"/>
                    <a:pt x="24" y="29"/>
                    <a:pt x="24" y="29"/>
                  </a:cubicBezTo>
                  <a:cubicBezTo>
                    <a:pt x="24" y="29"/>
                    <a:pt x="24" y="29"/>
                    <a:pt x="24" y="29"/>
                  </a:cubicBezTo>
                  <a:cubicBezTo>
                    <a:pt x="21" y="29"/>
                    <a:pt x="21" y="29"/>
                    <a:pt x="21" y="29"/>
                  </a:cubicBezTo>
                  <a:cubicBezTo>
                    <a:pt x="21" y="29"/>
                    <a:pt x="21" y="28"/>
                    <a:pt x="24" y="28"/>
                  </a:cubicBezTo>
                  <a:cubicBezTo>
                    <a:pt x="21" y="28"/>
                    <a:pt x="21" y="28"/>
                    <a:pt x="21" y="28"/>
                  </a:cubicBezTo>
                  <a:cubicBezTo>
                    <a:pt x="21" y="28"/>
                    <a:pt x="21" y="28"/>
                    <a:pt x="24" y="27"/>
                  </a:cubicBezTo>
                  <a:cubicBezTo>
                    <a:pt x="21" y="27"/>
                    <a:pt x="20" y="27"/>
                    <a:pt x="20" y="27"/>
                  </a:cubicBezTo>
                  <a:cubicBezTo>
                    <a:pt x="18" y="28"/>
                    <a:pt x="18" y="28"/>
                    <a:pt x="18" y="28"/>
                  </a:cubicBezTo>
                  <a:cubicBezTo>
                    <a:pt x="18" y="28"/>
                    <a:pt x="18" y="28"/>
                    <a:pt x="18" y="28"/>
                  </a:cubicBezTo>
                  <a:cubicBezTo>
                    <a:pt x="18" y="28"/>
                    <a:pt x="18" y="28"/>
                    <a:pt x="17" y="28"/>
                  </a:cubicBezTo>
                  <a:cubicBezTo>
                    <a:pt x="17" y="28"/>
                    <a:pt x="17" y="28"/>
                    <a:pt x="17" y="28"/>
                  </a:cubicBezTo>
                  <a:cubicBezTo>
                    <a:pt x="18" y="28"/>
                    <a:pt x="18" y="25"/>
                    <a:pt x="20" y="25"/>
                  </a:cubicBezTo>
                  <a:cubicBezTo>
                    <a:pt x="20" y="24"/>
                    <a:pt x="17" y="27"/>
                    <a:pt x="18" y="24"/>
                  </a:cubicBezTo>
                  <a:cubicBezTo>
                    <a:pt x="18" y="24"/>
                    <a:pt x="20" y="23"/>
                    <a:pt x="18" y="24"/>
                  </a:cubicBezTo>
                  <a:cubicBezTo>
                    <a:pt x="20" y="23"/>
                    <a:pt x="20" y="23"/>
                    <a:pt x="20" y="23"/>
                  </a:cubicBezTo>
                  <a:cubicBezTo>
                    <a:pt x="18" y="24"/>
                    <a:pt x="17" y="23"/>
                    <a:pt x="17" y="24"/>
                  </a:cubicBezTo>
                  <a:cubicBezTo>
                    <a:pt x="18" y="24"/>
                    <a:pt x="18" y="24"/>
                    <a:pt x="18" y="24"/>
                  </a:cubicBezTo>
                  <a:cubicBezTo>
                    <a:pt x="17" y="24"/>
                    <a:pt x="17" y="25"/>
                    <a:pt x="16" y="24"/>
                  </a:cubicBezTo>
                  <a:cubicBezTo>
                    <a:pt x="16" y="24"/>
                    <a:pt x="16" y="24"/>
                    <a:pt x="17" y="23"/>
                  </a:cubicBezTo>
                  <a:cubicBezTo>
                    <a:pt x="17" y="23"/>
                    <a:pt x="17" y="24"/>
                    <a:pt x="17" y="23"/>
                  </a:cubicBezTo>
                  <a:cubicBezTo>
                    <a:pt x="17" y="23"/>
                    <a:pt x="16" y="23"/>
                    <a:pt x="17" y="21"/>
                  </a:cubicBezTo>
                  <a:cubicBezTo>
                    <a:pt x="17" y="23"/>
                    <a:pt x="18" y="21"/>
                    <a:pt x="18" y="21"/>
                  </a:cubicBezTo>
                  <a:cubicBezTo>
                    <a:pt x="18" y="21"/>
                    <a:pt x="18" y="21"/>
                    <a:pt x="18" y="21"/>
                  </a:cubicBezTo>
                  <a:cubicBezTo>
                    <a:pt x="18" y="21"/>
                    <a:pt x="18" y="21"/>
                    <a:pt x="18" y="21"/>
                  </a:cubicBezTo>
                  <a:cubicBezTo>
                    <a:pt x="17" y="21"/>
                    <a:pt x="18" y="20"/>
                    <a:pt x="18" y="20"/>
                  </a:cubicBezTo>
                  <a:cubicBezTo>
                    <a:pt x="17" y="20"/>
                    <a:pt x="17" y="20"/>
                    <a:pt x="17" y="20"/>
                  </a:cubicBezTo>
                  <a:cubicBezTo>
                    <a:pt x="17" y="20"/>
                    <a:pt x="18" y="21"/>
                    <a:pt x="17" y="21"/>
                  </a:cubicBezTo>
                  <a:cubicBezTo>
                    <a:pt x="17" y="21"/>
                    <a:pt x="17" y="20"/>
                    <a:pt x="16" y="20"/>
                  </a:cubicBezTo>
                  <a:cubicBezTo>
                    <a:pt x="16" y="20"/>
                    <a:pt x="16" y="20"/>
                    <a:pt x="16" y="21"/>
                  </a:cubicBezTo>
                  <a:cubicBezTo>
                    <a:pt x="16" y="20"/>
                    <a:pt x="14" y="21"/>
                    <a:pt x="14" y="20"/>
                  </a:cubicBezTo>
                  <a:cubicBezTo>
                    <a:pt x="16" y="20"/>
                    <a:pt x="16" y="20"/>
                    <a:pt x="16" y="20"/>
                  </a:cubicBezTo>
                  <a:cubicBezTo>
                    <a:pt x="16" y="17"/>
                    <a:pt x="16" y="16"/>
                    <a:pt x="16" y="16"/>
                  </a:cubicBezTo>
                  <a:cubicBezTo>
                    <a:pt x="14" y="16"/>
                    <a:pt x="14" y="15"/>
                    <a:pt x="14" y="16"/>
                  </a:cubicBezTo>
                  <a:cubicBezTo>
                    <a:pt x="14" y="16"/>
                    <a:pt x="16" y="17"/>
                    <a:pt x="14" y="20"/>
                  </a:cubicBezTo>
                  <a:cubicBezTo>
                    <a:pt x="13" y="20"/>
                    <a:pt x="16" y="20"/>
                    <a:pt x="14" y="21"/>
                  </a:cubicBezTo>
                  <a:cubicBezTo>
                    <a:pt x="14" y="20"/>
                    <a:pt x="13" y="21"/>
                    <a:pt x="12" y="21"/>
                  </a:cubicBezTo>
                  <a:cubicBezTo>
                    <a:pt x="12" y="21"/>
                    <a:pt x="12" y="21"/>
                    <a:pt x="12" y="20"/>
                  </a:cubicBezTo>
                  <a:cubicBezTo>
                    <a:pt x="13" y="20"/>
                    <a:pt x="13" y="20"/>
                    <a:pt x="13" y="20"/>
                  </a:cubicBezTo>
                  <a:cubicBezTo>
                    <a:pt x="13" y="17"/>
                    <a:pt x="13" y="17"/>
                    <a:pt x="13" y="16"/>
                  </a:cubicBezTo>
                  <a:cubicBezTo>
                    <a:pt x="13" y="16"/>
                    <a:pt x="12" y="16"/>
                    <a:pt x="13" y="17"/>
                  </a:cubicBezTo>
                  <a:cubicBezTo>
                    <a:pt x="12" y="16"/>
                    <a:pt x="12" y="15"/>
                    <a:pt x="11" y="15"/>
                  </a:cubicBezTo>
                  <a:cubicBezTo>
                    <a:pt x="12" y="15"/>
                    <a:pt x="11" y="13"/>
                    <a:pt x="12" y="13"/>
                  </a:cubicBezTo>
                  <a:cubicBezTo>
                    <a:pt x="12" y="13"/>
                    <a:pt x="13" y="13"/>
                    <a:pt x="13" y="12"/>
                  </a:cubicBezTo>
                  <a:cubicBezTo>
                    <a:pt x="13" y="13"/>
                    <a:pt x="13" y="13"/>
                    <a:pt x="13" y="13"/>
                  </a:cubicBezTo>
                  <a:cubicBezTo>
                    <a:pt x="13" y="12"/>
                    <a:pt x="12" y="13"/>
                    <a:pt x="12" y="12"/>
                  </a:cubicBezTo>
                  <a:cubicBezTo>
                    <a:pt x="12" y="13"/>
                    <a:pt x="11" y="13"/>
                    <a:pt x="11" y="13"/>
                  </a:cubicBezTo>
                  <a:cubicBezTo>
                    <a:pt x="9" y="13"/>
                    <a:pt x="9" y="13"/>
                    <a:pt x="9" y="13"/>
                  </a:cubicBezTo>
                  <a:cubicBezTo>
                    <a:pt x="9" y="12"/>
                    <a:pt x="9" y="12"/>
                    <a:pt x="9" y="11"/>
                  </a:cubicBezTo>
                  <a:cubicBezTo>
                    <a:pt x="7" y="11"/>
                    <a:pt x="7" y="8"/>
                    <a:pt x="7" y="8"/>
                  </a:cubicBezTo>
                  <a:cubicBezTo>
                    <a:pt x="5" y="8"/>
                    <a:pt x="5" y="8"/>
                    <a:pt x="4" y="8"/>
                  </a:cubicBezTo>
                  <a:cubicBezTo>
                    <a:pt x="5" y="8"/>
                    <a:pt x="5" y="8"/>
                    <a:pt x="5" y="8"/>
                  </a:cubicBezTo>
                  <a:cubicBezTo>
                    <a:pt x="5" y="8"/>
                    <a:pt x="5" y="8"/>
                    <a:pt x="5" y="8"/>
                  </a:cubicBezTo>
                  <a:cubicBezTo>
                    <a:pt x="5" y="7"/>
                    <a:pt x="4" y="7"/>
                    <a:pt x="4" y="4"/>
                  </a:cubicBezTo>
                  <a:cubicBezTo>
                    <a:pt x="4" y="7"/>
                    <a:pt x="4" y="7"/>
                    <a:pt x="4" y="7"/>
                  </a:cubicBezTo>
                  <a:cubicBezTo>
                    <a:pt x="4" y="7"/>
                    <a:pt x="4" y="7"/>
                    <a:pt x="4" y="4"/>
                  </a:cubicBezTo>
                  <a:cubicBezTo>
                    <a:pt x="4" y="7"/>
                    <a:pt x="3" y="7"/>
                    <a:pt x="3" y="7"/>
                  </a:cubicBezTo>
                  <a:cubicBezTo>
                    <a:pt x="2" y="7"/>
                    <a:pt x="3" y="4"/>
                    <a:pt x="3" y="4"/>
                  </a:cubicBezTo>
                  <a:cubicBezTo>
                    <a:pt x="3" y="4"/>
                    <a:pt x="3" y="4"/>
                    <a:pt x="3" y="4"/>
                  </a:cubicBezTo>
                  <a:cubicBezTo>
                    <a:pt x="3" y="3"/>
                    <a:pt x="3" y="3"/>
                    <a:pt x="2" y="2"/>
                  </a:cubicBezTo>
                  <a:cubicBezTo>
                    <a:pt x="2" y="2"/>
                    <a:pt x="2" y="2"/>
                    <a:pt x="2" y="2"/>
                  </a:cubicBezTo>
                  <a:cubicBezTo>
                    <a:pt x="2" y="2"/>
                    <a:pt x="2" y="2"/>
                    <a:pt x="2" y="2"/>
                  </a:cubicBezTo>
                  <a:cubicBezTo>
                    <a:pt x="2" y="2"/>
                    <a:pt x="0" y="2"/>
                    <a:pt x="0" y="0"/>
                  </a:cubicBezTo>
                  <a:cubicBezTo>
                    <a:pt x="0" y="3"/>
                    <a:pt x="0" y="3"/>
                    <a:pt x="0" y="3"/>
                  </a:cubicBezTo>
                  <a:cubicBezTo>
                    <a:pt x="0" y="3"/>
                    <a:pt x="0" y="2"/>
                    <a:pt x="2" y="2"/>
                  </a:cubicBezTo>
                  <a:cubicBezTo>
                    <a:pt x="2" y="3"/>
                    <a:pt x="2" y="3"/>
                    <a:pt x="2" y="3"/>
                  </a:cubicBezTo>
                  <a:cubicBezTo>
                    <a:pt x="2" y="3"/>
                    <a:pt x="2" y="3"/>
                    <a:pt x="2" y="3"/>
                  </a:cubicBezTo>
                  <a:cubicBezTo>
                    <a:pt x="0" y="3"/>
                    <a:pt x="2" y="3"/>
                    <a:pt x="0" y="4"/>
                  </a:cubicBezTo>
                  <a:cubicBezTo>
                    <a:pt x="0" y="4"/>
                    <a:pt x="0" y="4"/>
                    <a:pt x="0" y="3"/>
                  </a:cubicBezTo>
                  <a:cubicBezTo>
                    <a:pt x="0" y="4"/>
                    <a:pt x="0" y="4"/>
                    <a:pt x="0" y="4"/>
                  </a:cubicBezTo>
                  <a:cubicBezTo>
                    <a:pt x="2" y="4"/>
                    <a:pt x="2" y="4"/>
                    <a:pt x="2" y="4"/>
                  </a:cubicBezTo>
                  <a:cubicBezTo>
                    <a:pt x="0" y="4"/>
                    <a:pt x="0" y="7"/>
                    <a:pt x="2" y="7"/>
                  </a:cubicBezTo>
                  <a:cubicBezTo>
                    <a:pt x="3" y="7"/>
                    <a:pt x="2" y="8"/>
                    <a:pt x="2" y="10"/>
                  </a:cubicBezTo>
                  <a:cubicBezTo>
                    <a:pt x="3" y="8"/>
                    <a:pt x="3" y="8"/>
                    <a:pt x="3" y="7"/>
                  </a:cubicBezTo>
                  <a:cubicBezTo>
                    <a:pt x="4" y="8"/>
                    <a:pt x="3" y="8"/>
                    <a:pt x="4" y="8"/>
                  </a:cubicBezTo>
                  <a:cubicBezTo>
                    <a:pt x="3" y="8"/>
                    <a:pt x="3" y="10"/>
                    <a:pt x="3" y="10"/>
                  </a:cubicBezTo>
                  <a:cubicBezTo>
                    <a:pt x="3" y="10"/>
                    <a:pt x="3" y="10"/>
                    <a:pt x="3" y="10"/>
                  </a:cubicBezTo>
                  <a:cubicBezTo>
                    <a:pt x="3" y="11"/>
                    <a:pt x="3" y="11"/>
                    <a:pt x="3" y="12"/>
                  </a:cubicBezTo>
                  <a:cubicBezTo>
                    <a:pt x="4" y="12"/>
                    <a:pt x="4" y="13"/>
                    <a:pt x="5" y="15"/>
                  </a:cubicBezTo>
                  <a:cubicBezTo>
                    <a:pt x="5" y="15"/>
                    <a:pt x="5" y="15"/>
                    <a:pt x="5" y="15"/>
                  </a:cubicBezTo>
                  <a:cubicBezTo>
                    <a:pt x="4" y="15"/>
                    <a:pt x="5" y="16"/>
                    <a:pt x="5" y="17"/>
                  </a:cubicBezTo>
                  <a:cubicBezTo>
                    <a:pt x="7" y="17"/>
                    <a:pt x="7" y="21"/>
                    <a:pt x="9" y="21"/>
                  </a:cubicBezTo>
                  <a:cubicBezTo>
                    <a:pt x="9" y="24"/>
                    <a:pt x="11" y="25"/>
                    <a:pt x="12" y="28"/>
                  </a:cubicBezTo>
                  <a:cubicBezTo>
                    <a:pt x="12" y="27"/>
                    <a:pt x="12" y="27"/>
                    <a:pt x="12" y="27"/>
                  </a:cubicBezTo>
                  <a:cubicBezTo>
                    <a:pt x="13" y="27"/>
                    <a:pt x="13" y="27"/>
                    <a:pt x="13" y="27"/>
                  </a:cubicBezTo>
                  <a:cubicBezTo>
                    <a:pt x="12" y="27"/>
                    <a:pt x="12" y="28"/>
                    <a:pt x="12" y="28"/>
                  </a:cubicBezTo>
                  <a:cubicBezTo>
                    <a:pt x="13" y="29"/>
                    <a:pt x="13" y="30"/>
                    <a:pt x="13" y="33"/>
                  </a:cubicBezTo>
                  <a:cubicBezTo>
                    <a:pt x="13" y="33"/>
                    <a:pt x="13" y="33"/>
                    <a:pt x="13" y="33"/>
                  </a:cubicBezTo>
                  <a:cubicBezTo>
                    <a:pt x="13" y="34"/>
                    <a:pt x="14" y="34"/>
                    <a:pt x="16" y="36"/>
                  </a:cubicBezTo>
                  <a:cubicBezTo>
                    <a:pt x="16" y="36"/>
                    <a:pt x="16" y="36"/>
                    <a:pt x="16" y="36"/>
                  </a:cubicBezTo>
                  <a:cubicBezTo>
                    <a:pt x="16" y="37"/>
                    <a:pt x="16" y="37"/>
                    <a:pt x="16" y="38"/>
                  </a:cubicBezTo>
                  <a:cubicBezTo>
                    <a:pt x="17" y="40"/>
                    <a:pt x="17" y="40"/>
                    <a:pt x="17" y="40"/>
                  </a:cubicBezTo>
                  <a:cubicBezTo>
                    <a:pt x="17" y="42"/>
                    <a:pt x="20" y="45"/>
                    <a:pt x="20" y="49"/>
                  </a:cubicBezTo>
                  <a:cubicBezTo>
                    <a:pt x="21" y="49"/>
                    <a:pt x="21" y="49"/>
                    <a:pt x="21" y="49"/>
                  </a:cubicBezTo>
                  <a:cubicBezTo>
                    <a:pt x="21" y="51"/>
                    <a:pt x="25" y="54"/>
                    <a:pt x="25" y="55"/>
                  </a:cubicBezTo>
                  <a:cubicBezTo>
                    <a:pt x="26" y="55"/>
                    <a:pt x="26" y="55"/>
                    <a:pt x="26" y="55"/>
                  </a:cubicBezTo>
                  <a:cubicBezTo>
                    <a:pt x="27" y="55"/>
                    <a:pt x="26" y="57"/>
                    <a:pt x="26" y="57"/>
                  </a:cubicBezTo>
                  <a:cubicBezTo>
                    <a:pt x="26" y="58"/>
                    <a:pt x="26" y="61"/>
                    <a:pt x="27" y="58"/>
                  </a:cubicBezTo>
                  <a:cubicBezTo>
                    <a:pt x="27" y="61"/>
                    <a:pt x="27" y="61"/>
                    <a:pt x="27" y="62"/>
                  </a:cubicBezTo>
                  <a:cubicBezTo>
                    <a:pt x="29" y="62"/>
                    <a:pt x="29" y="63"/>
                    <a:pt x="29" y="64"/>
                  </a:cubicBezTo>
                  <a:cubicBezTo>
                    <a:pt x="29" y="64"/>
                    <a:pt x="29" y="64"/>
                    <a:pt x="29" y="64"/>
                  </a:cubicBezTo>
                  <a:cubicBezTo>
                    <a:pt x="29" y="63"/>
                    <a:pt x="29" y="63"/>
                    <a:pt x="30" y="63"/>
                  </a:cubicBezTo>
                  <a:cubicBezTo>
                    <a:pt x="30" y="64"/>
                    <a:pt x="31" y="66"/>
                    <a:pt x="29" y="66"/>
                  </a:cubicBezTo>
                  <a:cubicBezTo>
                    <a:pt x="30" y="66"/>
                    <a:pt x="30" y="68"/>
                    <a:pt x="31" y="70"/>
                  </a:cubicBezTo>
                  <a:cubicBezTo>
                    <a:pt x="31" y="70"/>
                    <a:pt x="31" y="70"/>
                    <a:pt x="31" y="70"/>
                  </a:cubicBezTo>
                  <a:cubicBezTo>
                    <a:pt x="31" y="71"/>
                    <a:pt x="33" y="74"/>
                    <a:pt x="33" y="75"/>
                  </a:cubicBezTo>
                  <a:cubicBezTo>
                    <a:pt x="34" y="75"/>
                    <a:pt x="34" y="74"/>
                    <a:pt x="34" y="74"/>
                  </a:cubicBezTo>
                  <a:cubicBezTo>
                    <a:pt x="34" y="75"/>
                    <a:pt x="34" y="75"/>
                    <a:pt x="34" y="75"/>
                  </a:cubicBezTo>
                  <a:cubicBezTo>
                    <a:pt x="34" y="77"/>
                    <a:pt x="38" y="77"/>
                    <a:pt x="38" y="80"/>
                  </a:cubicBezTo>
                  <a:cubicBezTo>
                    <a:pt x="39" y="83"/>
                    <a:pt x="40" y="87"/>
                    <a:pt x="42" y="89"/>
                  </a:cubicBezTo>
                  <a:cubicBezTo>
                    <a:pt x="43" y="89"/>
                    <a:pt x="43" y="89"/>
                    <a:pt x="43" y="89"/>
                  </a:cubicBezTo>
                  <a:cubicBezTo>
                    <a:pt x="42" y="91"/>
                    <a:pt x="44" y="91"/>
                    <a:pt x="44" y="93"/>
                  </a:cubicBezTo>
                  <a:cubicBezTo>
                    <a:pt x="44" y="93"/>
                    <a:pt x="44" y="93"/>
                    <a:pt x="44" y="93"/>
                  </a:cubicBezTo>
                  <a:cubicBezTo>
                    <a:pt x="44" y="94"/>
                    <a:pt x="47" y="94"/>
                    <a:pt x="46" y="96"/>
                  </a:cubicBezTo>
                  <a:cubicBezTo>
                    <a:pt x="46" y="96"/>
                    <a:pt x="46" y="96"/>
                    <a:pt x="46" y="96"/>
                  </a:cubicBezTo>
                  <a:cubicBezTo>
                    <a:pt x="47" y="97"/>
                    <a:pt x="47" y="98"/>
                    <a:pt x="48" y="98"/>
                  </a:cubicBezTo>
                  <a:cubicBezTo>
                    <a:pt x="48" y="98"/>
                    <a:pt x="48" y="98"/>
                    <a:pt x="48" y="98"/>
                  </a:cubicBezTo>
                  <a:cubicBezTo>
                    <a:pt x="51" y="98"/>
                    <a:pt x="48" y="101"/>
                    <a:pt x="51" y="101"/>
                  </a:cubicBezTo>
                  <a:cubicBezTo>
                    <a:pt x="48" y="101"/>
                    <a:pt x="48" y="101"/>
                    <a:pt x="48" y="101"/>
                  </a:cubicBezTo>
                  <a:cubicBezTo>
                    <a:pt x="52" y="104"/>
                    <a:pt x="52" y="106"/>
                    <a:pt x="53" y="109"/>
                  </a:cubicBezTo>
                  <a:cubicBezTo>
                    <a:pt x="56" y="110"/>
                    <a:pt x="56" y="108"/>
                    <a:pt x="56" y="110"/>
                  </a:cubicBezTo>
                  <a:cubicBezTo>
                    <a:pt x="56" y="110"/>
                    <a:pt x="55" y="110"/>
                    <a:pt x="56" y="110"/>
                  </a:cubicBezTo>
                  <a:cubicBezTo>
                    <a:pt x="56" y="111"/>
                    <a:pt x="57" y="110"/>
                    <a:pt x="57" y="111"/>
                  </a:cubicBezTo>
                  <a:cubicBezTo>
                    <a:pt x="56" y="111"/>
                    <a:pt x="57" y="111"/>
                    <a:pt x="56" y="111"/>
                  </a:cubicBezTo>
                  <a:cubicBezTo>
                    <a:pt x="57" y="114"/>
                    <a:pt x="59" y="114"/>
                    <a:pt x="59" y="115"/>
                  </a:cubicBezTo>
                  <a:cubicBezTo>
                    <a:pt x="59" y="114"/>
                    <a:pt x="59" y="114"/>
                    <a:pt x="59" y="114"/>
                  </a:cubicBezTo>
                  <a:cubicBezTo>
                    <a:pt x="57" y="117"/>
                    <a:pt x="59" y="117"/>
                    <a:pt x="59" y="119"/>
                  </a:cubicBezTo>
                  <a:cubicBezTo>
                    <a:pt x="61" y="124"/>
                    <a:pt x="65" y="132"/>
                    <a:pt x="68" y="138"/>
                  </a:cubicBezTo>
                  <a:cubicBezTo>
                    <a:pt x="72" y="144"/>
                    <a:pt x="73" y="149"/>
                    <a:pt x="78" y="156"/>
                  </a:cubicBezTo>
                  <a:cubicBezTo>
                    <a:pt x="81" y="157"/>
                    <a:pt x="81" y="157"/>
                    <a:pt x="81" y="158"/>
                  </a:cubicBezTo>
                  <a:cubicBezTo>
                    <a:pt x="81" y="158"/>
                    <a:pt x="81" y="158"/>
                    <a:pt x="81" y="158"/>
                  </a:cubicBezTo>
                  <a:cubicBezTo>
                    <a:pt x="81" y="160"/>
                    <a:pt x="82" y="160"/>
                    <a:pt x="81" y="160"/>
                  </a:cubicBezTo>
                  <a:cubicBezTo>
                    <a:pt x="82" y="162"/>
                    <a:pt x="83" y="164"/>
                    <a:pt x="85" y="168"/>
                  </a:cubicBezTo>
                  <a:cubicBezTo>
                    <a:pt x="85" y="168"/>
                    <a:pt x="85" y="165"/>
                    <a:pt x="85" y="168"/>
                  </a:cubicBezTo>
                  <a:cubicBezTo>
                    <a:pt x="85" y="168"/>
                    <a:pt x="85" y="168"/>
                    <a:pt x="85" y="168"/>
                  </a:cubicBezTo>
                  <a:cubicBezTo>
                    <a:pt x="85" y="168"/>
                    <a:pt x="85" y="168"/>
                    <a:pt x="85" y="168"/>
                  </a:cubicBezTo>
                  <a:cubicBezTo>
                    <a:pt x="85" y="169"/>
                    <a:pt x="85" y="169"/>
                    <a:pt x="85" y="169"/>
                  </a:cubicBezTo>
                  <a:cubicBezTo>
                    <a:pt x="86" y="174"/>
                    <a:pt x="92" y="178"/>
                    <a:pt x="95" y="185"/>
                  </a:cubicBezTo>
                  <a:cubicBezTo>
                    <a:pt x="96" y="186"/>
                    <a:pt x="96" y="188"/>
                    <a:pt x="98" y="190"/>
                  </a:cubicBezTo>
                  <a:cubicBezTo>
                    <a:pt x="100" y="194"/>
                    <a:pt x="105" y="198"/>
                    <a:pt x="107" y="202"/>
                  </a:cubicBezTo>
                  <a:cubicBezTo>
                    <a:pt x="107" y="202"/>
                    <a:pt x="108" y="200"/>
                    <a:pt x="108" y="198"/>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3" name="Google Shape;453;p199"/>
            <p:cNvSpPr/>
            <p:nvPr/>
          </p:nvSpPr>
          <p:spPr>
            <a:xfrm>
              <a:off x="4019" y="1388"/>
              <a:ext cx="229" cy="421"/>
            </a:xfrm>
            <a:custGeom>
              <a:avLst/>
              <a:gdLst/>
              <a:ahLst/>
              <a:cxnLst/>
              <a:rect l="l" t="t" r="r" b="b"/>
              <a:pathLst>
                <a:path w="97" h="178" extrusionOk="0">
                  <a:moveTo>
                    <a:pt x="96" y="176"/>
                  </a:moveTo>
                  <a:cubicBezTo>
                    <a:pt x="97" y="172"/>
                    <a:pt x="92" y="169"/>
                    <a:pt x="92" y="166"/>
                  </a:cubicBezTo>
                  <a:cubicBezTo>
                    <a:pt x="91" y="166"/>
                    <a:pt x="91" y="166"/>
                    <a:pt x="91" y="166"/>
                  </a:cubicBezTo>
                  <a:cubicBezTo>
                    <a:pt x="92" y="164"/>
                    <a:pt x="90" y="161"/>
                    <a:pt x="87" y="159"/>
                  </a:cubicBezTo>
                  <a:cubicBezTo>
                    <a:pt x="86" y="160"/>
                    <a:pt x="86" y="160"/>
                    <a:pt x="86" y="160"/>
                  </a:cubicBezTo>
                  <a:cubicBezTo>
                    <a:pt x="86" y="159"/>
                    <a:pt x="87" y="156"/>
                    <a:pt x="86" y="156"/>
                  </a:cubicBezTo>
                  <a:cubicBezTo>
                    <a:pt x="86" y="156"/>
                    <a:pt x="86" y="156"/>
                    <a:pt x="86" y="156"/>
                  </a:cubicBezTo>
                  <a:cubicBezTo>
                    <a:pt x="86" y="156"/>
                    <a:pt x="86" y="156"/>
                    <a:pt x="86" y="155"/>
                  </a:cubicBezTo>
                  <a:cubicBezTo>
                    <a:pt x="84" y="155"/>
                    <a:pt x="84" y="155"/>
                    <a:pt x="84" y="155"/>
                  </a:cubicBezTo>
                  <a:cubicBezTo>
                    <a:pt x="84" y="155"/>
                    <a:pt x="84" y="155"/>
                    <a:pt x="84" y="155"/>
                  </a:cubicBezTo>
                  <a:cubicBezTo>
                    <a:pt x="86" y="152"/>
                    <a:pt x="84" y="152"/>
                    <a:pt x="84" y="151"/>
                  </a:cubicBezTo>
                  <a:cubicBezTo>
                    <a:pt x="84" y="151"/>
                    <a:pt x="84" y="151"/>
                    <a:pt x="83" y="151"/>
                  </a:cubicBezTo>
                  <a:cubicBezTo>
                    <a:pt x="84" y="150"/>
                    <a:pt x="82" y="147"/>
                    <a:pt x="82" y="143"/>
                  </a:cubicBezTo>
                  <a:cubicBezTo>
                    <a:pt x="82" y="146"/>
                    <a:pt x="80" y="146"/>
                    <a:pt x="80" y="146"/>
                  </a:cubicBezTo>
                  <a:cubicBezTo>
                    <a:pt x="82" y="143"/>
                    <a:pt x="82" y="143"/>
                    <a:pt x="80" y="142"/>
                  </a:cubicBezTo>
                  <a:cubicBezTo>
                    <a:pt x="80" y="143"/>
                    <a:pt x="82" y="140"/>
                    <a:pt x="80" y="140"/>
                  </a:cubicBezTo>
                  <a:cubicBezTo>
                    <a:pt x="80" y="140"/>
                    <a:pt x="80" y="140"/>
                    <a:pt x="80" y="140"/>
                  </a:cubicBezTo>
                  <a:cubicBezTo>
                    <a:pt x="80" y="140"/>
                    <a:pt x="78" y="140"/>
                    <a:pt x="80" y="139"/>
                  </a:cubicBezTo>
                  <a:cubicBezTo>
                    <a:pt x="78" y="139"/>
                    <a:pt x="78" y="139"/>
                    <a:pt x="78" y="139"/>
                  </a:cubicBezTo>
                  <a:cubicBezTo>
                    <a:pt x="80" y="139"/>
                    <a:pt x="78" y="139"/>
                    <a:pt x="78" y="138"/>
                  </a:cubicBezTo>
                  <a:cubicBezTo>
                    <a:pt x="78" y="138"/>
                    <a:pt x="78" y="138"/>
                    <a:pt x="78" y="138"/>
                  </a:cubicBezTo>
                  <a:cubicBezTo>
                    <a:pt x="78" y="138"/>
                    <a:pt x="78" y="138"/>
                    <a:pt x="78" y="138"/>
                  </a:cubicBezTo>
                  <a:cubicBezTo>
                    <a:pt x="77" y="138"/>
                    <a:pt x="77" y="138"/>
                    <a:pt x="77" y="138"/>
                  </a:cubicBezTo>
                  <a:cubicBezTo>
                    <a:pt x="77" y="137"/>
                    <a:pt x="77" y="137"/>
                    <a:pt x="77" y="137"/>
                  </a:cubicBezTo>
                  <a:cubicBezTo>
                    <a:pt x="77" y="137"/>
                    <a:pt x="77" y="137"/>
                    <a:pt x="75" y="137"/>
                  </a:cubicBezTo>
                  <a:cubicBezTo>
                    <a:pt x="75" y="134"/>
                    <a:pt x="74" y="131"/>
                    <a:pt x="73" y="127"/>
                  </a:cubicBezTo>
                  <a:cubicBezTo>
                    <a:pt x="71" y="127"/>
                    <a:pt x="71" y="127"/>
                    <a:pt x="71" y="127"/>
                  </a:cubicBezTo>
                  <a:cubicBezTo>
                    <a:pt x="71" y="126"/>
                    <a:pt x="71" y="126"/>
                    <a:pt x="71" y="126"/>
                  </a:cubicBezTo>
                  <a:cubicBezTo>
                    <a:pt x="70" y="126"/>
                    <a:pt x="70" y="126"/>
                    <a:pt x="70" y="126"/>
                  </a:cubicBezTo>
                  <a:cubicBezTo>
                    <a:pt x="70" y="126"/>
                    <a:pt x="71" y="125"/>
                    <a:pt x="70" y="125"/>
                  </a:cubicBezTo>
                  <a:cubicBezTo>
                    <a:pt x="70" y="125"/>
                    <a:pt x="70" y="125"/>
                    <a:pt x="70" y="126"/>
                  </a:cubicBezTo>
                  <a:cubicBezTo>
                    <a:pt x="70" y="125"/>
                    <a:pt x="70" y="125"/>
                    <a:pt x="70" y="124"/>
                  </a:cubicBezTo>
                  <a:cubicBezTo>
                    <a:pt x="70" y="124"/>
                    <a:pt x="70" y="124"/>
                    <a:pt x="69" y="124"/>
                  </a:cubicBezTo>
                  <a:cubicBezTo>
                    <a:pt x="70" y="124"/>
                    <a:pt x="69" y="124"/>
                    <a:pt x="69" y="122"/>
                  </a:cubicBezTo>
                  <a:cubicBezTo>
                    <a:pt x="69" y="122"/>
                    <a:pt x="69" y="122"/>
                    <a:pt x="69" y="122"/>
                  </a:cubicBezTo>
                  <a:cubicBezTo>
                    <a:pt x="67" y="122"/>
                    <a:pt x="69" y="122"/>
                    <a:pt x="69" y="121"/>
                  </a:cubicBezTo>
                  <a:cubicBezTo>
                    <a:pt x="69" y="122"/>
                    <a:pt x="69" y="122"/>
                    <a:pt x="69" y="122"/>
                  </a:cubicBezTo>
                  <a:cubicBezTo>
                    <a:pt x="69" y="121"/>
                    <a:pt x="67" y="120"/>
                    <a:pt x="67" y="120"/>
                  </a:cubicBezTo>
                  <a:cubicBezTo>
                    <a:pt x="67" y="120"/>
                    <a:pt x="67" y="120"/>
                    <a:pt x="67" y="120"/>
                  </a:cubicBezTo>
                  <a:cubicBezTo>
                    <a:pt x="67" y="118"/>
                    <a:pt x="65" y="118"/>
                    <a:pt x="65" y="116"/>
                  </a:cubicBezTo>
                  <a:cubicBezTo>
                    <a:pt x="65" y="116"/>
                    <a:pt x="64" y="118"/>
                    <a:pt x="64" y="116"/>
                  </a:cubicBezTo>
                  <a:cubicBezTo>
                    <a:pt x="65" y="116"/>
                    <a:pt x="64" y="114"/>
                    <a:pt x="65" y="114"/>
                  </a:cubicBezTo>
                  <a:cubicBezTo>
                    <a:pt x="65" y="113"/>
                    <a:pt x="64" y="113"/>
                    <a:pt x="64" y="112"/>
                  </a:cubicBezTo>
                  <a:cubicBezTo>
                    <a:pt x="64" y="113"/>
                    <a:pt x="62" y="113"/>
                    <a:pt x="62" y="113"/>
                  </a:cubicBezTo>
                  <a:cubicBezTo>
                    <a:pt x="62" y="113"/>
                    <a:pt x="62" y="113"/>
                    <a:pt x="62" y="113"/>
                  </a:cubicBezTo>
                  <a:cubicBezTo>
                    <a:pt x="61" y="113"/>
                    <a:pt x="62" y="113"/>
                    <a:pt x="61" y="113"/>
                  </a:cubicBezTo>
                  <a:cubicBezTo>
                    <a:pt x="61" y="112"/>
                    <a:pt x="61" y="112"/>
                    <a:pt x="61" y="112"/>
                  </a:cubicBezTo>
                  <a:cubicBezTo>
                    <a:pt x="61" y="112"/>
                    <a:pt x="62" y="111"/>
                    <a:pt x="62" y="109"/>
                  </a:cubicBezTo>
                  <a:cubicBezTo>
                    <a:pt x="62" y="111"/>
                    <a:pt x="61" y="109"/>
                    <a:pt x="61" y="111"/>
                  </a:cubicBezTo>
                  <a:cubicBezTo>
                    <a:pt x="62" y="108"/>
                    <a:pt x="62" y="108"/>
                    <a:pt x="62" y="108"/>
                  </a:cubicBezTo>
                  <a:cubicBezTo>
                    <a:pt x="61" y="108"/>
                    <a:pt x="61" y="108"/>
                    <a:pt x="61" y="108"/>
                  </a:cubicBezTo>
                  <a:cubicBezTo>
                    <a:pt x="61" y="108"/>
                    <a:pt x="62" y="108"/>
                    <a:pt x="62" y="107"/>
                  </a:cubicBezTo>
                  <a:cubicBezTo>
                    <a:pt x="62" y="107"/>
                    <a:pt x="61" y="105"/>
                    <a:pt x="61" y="107"/>
                  </a:cubicBezTo>
                  <a:cubicBezTo>
                    <a:pt x="60" y="107"/>
                    <a:pt x="61" y="107"/>
                    <a:pt x="60" y="107"/>
                  </a:cubicBezTo>
                  <a:cubicBezTo>
                    <a:pt x="60" y="107"/>
                    <a:pt x="60" y="107"/>
                    <a:pt x="60" y="105"/>
                  </a:cubicBezTo>
                  <a:cubicBezTo>
                    <a:pt x="60" y="105"/>
                    <a:pt x="60" y="105"/>
                    <a:pt x="60" y="105"/>
                  </a:cubicBezTo>
                  <a:cubicBezTo>
                    <a:pt x="60" y="103"/>
                    <a:pt x="60" y="103"/>
                    <a:pt x="60" y="103"/>
                  </a:cubicBezTo>
                  <a:cubicBezTo>
                    <a:pt x="61" y="105"/>
                    <a:pt x="60" y="105"/>
                    <a:pt x="60" y="105"/>
                  </a:cubicBezTo>
                  <a:cubicBezTo>
                    <a:pt x="61" y="103"/>
                    <a:pt x="61" y="103"/>
                    <a:pt x="60" y="101"/>
                  </a:cubicBezTo>
                  <a:cubicBezTo>
                    <a:pt x="60" y="103"/>
                    <a:pt x="60" y="103"/>
                    <a:pt x="60" y="103"/>
                  </a:cubicBezTo>
                  <a:cubicBezTo>
                    <a:pt x="60" y="101"/>
                    <a:pt x="60" y="100"/>
                    <a:pt x="60" y="100"/>
                  </a:cubicBezTo>
                  <a:cubicBezTo>
                    <a:pt x="60" y="100"/>
                    <a:pt x="60" y="100"/>
                    <a:pt x="60" y="100"/>
                  </a:cubicBezTo>
                  <a:cubicBezTo>
                    <a:pt x="58" y="100"/>
                    <a:pt x="60" y="98"/>
                    <a:pt x="58" y="98"/>
                  </a:cubicBezTo>
                  <a:cubicBezTo>
                    <a:pt x="58" y="98"/>
                    <a:pt x="58" y="98"/>
                    <a:pt x="58" y="98"/>
                  </a:cubicBezTo>
                  <a:cubicBezTo>
                    <a:pt x="57" y="98"/>
                    <a:pt x="57" y="98"/>
                    <a:pt x="57" y="98"/>
                  </a:cubicBezTo>
                  <a:cubicBezTo>
                    <a:pt x="57" y="96"/>
                    <a:pt x="57" y="96"/>
                    <a:pt x="57" y="96"/>
                  </a:cubicBezTo>
                  <a:cubicBezTo>
                    <a:pt x="57" y="96"/>
                    <a:pt x="57" y="96"/>
                    <a:pt x="57" y="96"/>
                  </a:cubicBezTo>
                  <a:cubicBezTo>
                    <a:pt x="57" y="96"/>
                    <a:pt x="57" y="94"/>
                    <a:pt x="56" y="94"/>
                  </a:cubicBezTo>
                  <a:cubicBezTo>
                    <a:pt x="57" y="92"/>
                    <a:pt x="57" y="92"/>
                    <a:pt x="57" y="92"/>
                  </a:cubicBezTo>
                  <a:cubicBezTo>
                    <a:pt x="56" y="92"/>
                    <a:pt x="56" y="92"/>
                    <a:pt x="56" y="92"/>
                  </a:cubicBezTo>
                  <a:cubicBezTo>
                    <a:pt x="56" y="92"/>
                    <a:pt x="56" y="92"/>
                    <a:pt x="54" y="92"/>
                  </a:cubicBezTo>
                  <a:cubicBezTo>
                    <a:pt x="56" y="91"/>
                    <a:pt x="56" y="95"/>
                    <a:pt x="56" y="94"/>
                  </a:cubicBezTo>
                  <a:cubicBezTo>
                    <a:pt x="54" y="94"/>
                    <a:pt x="56" y="92"/>
                    <a:pt x="56" y="92"/>
                  </a:cubicBezTo>
                  <a:cubicBezTo>
                    <a:pt x="54" y="92"/>
                    <a:pt x="56" y="91"/>
                    <a:pt x="54" y="91"/>
                  </a:cubicBezTo>
                  <a:cubicBezTo>
                    <a:pt x="54" y="91"/>
                    <a:pt x="54" y="92"/>
                    <a:pt x="54" y="91"/>
                  </a:cubicBezTo>
                  <a:cubicBezTo>
                    <a:pt x="53" y="91"/>
                    <a:pt x="54" y="91"/>
                    <a:pt x="54" y="91"/>
                  </a:cubicBezTo>
                  <a:cubicBezTo>
                    <a:pt x="54" y="88"/>
                    <a:pt x="54" y="88"/>
                    <a:pt x="54" y="88"/>
                  </a:cubicBezTo>
                  <a:cubicBezTo>
                    <a:pt x="54" y="88"/>
                    <a:pt x="53" y="88"/>
                    <a:pt x="54" y="88"/>
                  </a:cubicBezTo>
                  <a:cubicBezTo>
                    <a:pt x="54" y="88"/>
                    <a:pt x="54" y="87"/>
                    <a:pt x="53" y="87"/>
                  </a:cubicBezTo>
                  <a:cubicBezTo>
                    <a:pt x="53" y="88"/>
                    <a:pt x="53" y="88"/>
                    <a:pt x="53" y="88"/>
                  </a:cubicBezTo>
                  <a:cubicBezTo>
                    <a:pt x="50" y="88"/>
                    <a:pt x="53" y="87"/>
                    <a:pt x="53" y="87"/>
                  </a:cubicBezTo>
                  <a:cubicBezTo>
                    <a:pt x="53" y="87"/>
                    <a:pt x="53" y="87"/>
                    <a:pt x="53" y="87"/>
                  </a:cubicBezTo>
                  <a:cubicBezTo>
                    <a:pt x="54" y="86"/>
                    <a:pt x="53" y="86"/>
                    <a:pt x="53" y="86"/>
                  </a:cubicBezTo>
                  <a:cubicBezTo>
                    <a:pt x="50" y="85"/>
                    <a:pt x="50" y="85"/>
                    <a:pt x="50" y="85"/>
                  </a:cubicBezTo>
                  <a:cubicBezTo>
                    <a:pt x="50" y="83"/>
                    <a:pt x="50" y="83"/>
                    <a:pt x="50" y="83"/>
                  </a:cubicBezTo>
                  <a:cubicBezTo>
                    <a:pt x="50" y="83"/>
                    <a:pt x="50" y="83"/>
                    <a:pt x="49" y="83"/>
                  </a:cubicBezTo>
                  <a:cubicBezTo>
                    <a:pt x="49" y="83"/>
                    <a:pt x="49" y="83"/>
                    <a:pt x="49" y="82"/>
                  </a:cubicBezTo>
                  <a:cubicBezTo>
                    <a:pt x="49" y="83"/>
                    <a:pt x="48" y="82"/>
                    <a:pt x="48" y="82"/>
                  </a:cubicBezTo>
                  <a:cubicBezTo>
                    <a:pt x="49" y="81"/>
                    <a:pt x="49" y="81"/>
                    <a:pt x="49" y="81"/>
                  </a:cubicBezTo>
                  <a:cubicBezTo>
                    <a:pt x="48" y="81"/>
                    <a:pt x="49" y="79"/>
                    <a:pt x="48" y="79"/>
                  </a:cubicBezTo>
                  <a:cubicBezTo>
                    <a:pt x="48" y="79"/>
                    <a:pt x="48" y="81"/>
                    <a:pt x="47" y="81"/>
                  </a:cubicBezTo>
                  <a:cubicBezTo>
                    <a:pt x="45" y="81"/>
                    <a:pt x="48" y="79"/>
                    <a:pt x="47" y="78"/>
                  </a:cubicBezTo>
                  <a:cubicBezTo>
                    <a:pt x="48" y="78"/>
                    <a:pt x="48" y="78"/>
                    <a:pt x="48" y="78"/>
                  </a:cubicBezTo>
                  <a:cubicBezTo>
                    <a:pt x="47" y="78"/>
                    <a:pt x="48" y="75"/>
                    <a:pt x="47" y="78"/>
                  </a:cubicBezTo>
                  <a:cubicBezTo>
                    <a:pt x="47" y="75"/>
                    <a:pt x="45" y="75"/>
                    <a:pt x="47" y="75"/>
                  </a:cubicBezTo>
                  <a:cubicBezTo>
                    <a:pt x="45" y="74"/>
                    <a:pt x="47" y="73"/>
                    <a:pt x="44" y="73"/>
                  </a:cubicBezTo>
                  <a:cubicBezTo>
                    <a:pt x="44" y="73"/>
                    <a:pt x="44" y="73"/>
                    <a:pt x="44" y="72"/>
                  </a:cubicBezTo>
                  <a:cubicBezTo>
                    <a:pt x="45" y="72"/>
                    <a:pt x="44" y="73"/>
                    <a:pt x="44" y="73"/>
                  </a:cubicBezTo>
                  <a:cubicBezTo>
                    <a:pt x="44" y="73"/>
                    <a:pt x="44" y="72"/>
                    <a:pt x="45" y="72"/>
                  </a:cubicBezTo>
                  <a:cubicBezTo>
                    <a:pt x="44" y="72"/>
                    <a:pt x="44" y="72"/>
                    <a:pt x="44" y="73"/>
                  </a:cubicBezTo>
                  <a:cubicBezTo>
                    <a:pt x="43" y="72"/>
                    <a:pt x="45" y="70"/>
                    <a:pt x="44" y="70"/>
                  </a:cubicBezTo>
                  <a:cubicBezTo>
                    <a:pt x="43" y="70"/>
                    <a:pt x="43" y="70"/>
                    <a:pt x="43" y="70"/>
                  </a:cubicBezTo>
                  <a:cubicBezTo>
                    <a:pt x="44" y="69"/>
                    <a:pt x="44" y="69"/>
                    <a:pt x="44" y="69"/>
                  </a:cubicBezTo>
                  <a:cubicBezTo>
                    <a:pt x="43" y="69"/>
                    <a:pt x="43" y="69"/>
                    <a:pt x="41" y="70"/>
                  </a:cubicBezTo>
                  <a:cubicBezTo>
                    <a:pt x="41" y="69"/>
                    <a:pt x="41" y="69"/>
                    <a:pt x="41" y="69"/>
                  </a:cubicBezTo>
                  <a:cubicBezTo>
                    <a:pt x="41" y="69"/>
                    <a:pt x="41" y="69"/>
                    <a:pt x="41" y="69"/>
                  </a:cubicBezTo>
                  <a:cubicBezTo>
                    <a:pt x="41" y="68"/>
                    <a:pt x="41" y="68"/>
                    <a:pt x="41" y="68"/>
                  </a:cubicBezTo>
                  <a:cubicBezTo>
                    <a:pt x="41" y="68"/>
                    <a:pt x="41" y="68"/>
                    <a:pt x="41" y="68"/>
                  </a:cubicBezTo>
                  <a:cubicBezTo>
                    <a:pt x="40" y="68"/>
                    <a:pt x="40" y="68"/>
                    <a:pt x="40" y="68"/>
                  </a:cubicBezTo>
                  <a:cubicBezTo>
                    <a:pt x="41" y="68"/>
                    <a:pt x="41" y="68"/>
                    <a:pt x="41" y="68"/>
                  </a:cubicBezTo>
                  <a:cubicBezTo>
                    <a:pt x="41" y="68"/>
                    <a:pt x="41" y="68"/>
                    <a:pt x="41" y="66"/>
                  </a:cubicBezTo>
                  <a:cubicBezTo>
                    <a:pt x="41" y="68"/>
                    <a:pt x="41" y="66"/>
                    <a:pt x="41" y="66"/>
                  </a:cubicBezTo>
                  <a:cubicBezTo>
                    <a:pt x="40" y="66"/>
                    <a:pt x="41" y="65"/>
                    <a:pt x="41" y="65"/>
                  </a:cubicBezTo>
                  <a:cubicBezTo>
                    <a:pt x="41" y="65"/>
                    <a:pt x="41" y="65"/>
                    <a:pt x="40" y="65"/>
                  </a:cubicBezTo>
                  <a:cubicBezTo>
                    <a:pt x="40" y="65"/>
                    <a:pt x="41" y="65"/>
                    <a:pt x="41" y="66"/>
                  </a:cubicBezTo>
                  <a:cubicBezTo>
                    <a:pt x="40" y="66"/>
                    <a:pt x="40" y="66"/>
                    <a:pt x="40" y="65"/>
                  </a:cubicBezTo>
                  <a:cubicBezTo>
                    <a:pt x="41" y="65"/>
                    <a:pt x="41" y="65"/>
                    <a:pt x="41" y="65"/>
                  </a:cubicBezTo>
                  <a:cubicBezTo>
                    <a:pt x="40" y="65"/>
                    <a:pt x="40" y="65"/>
                    <a:pt x="40" y="65"/>
                  </a:cubicBezTo>
                  <a:cubicBezTo>
                    <a:pt x="40" y="65"/>
                    <a:pt x="40" y="65"/>
                    <a:pt x="40" y="65"/>
                  </a:cubicBezTo>
                  <a:cubicBezTo>
                    <a:pt x="40" y="65"/>
                    <a:pt x="40" y="65"/>
                    <a:pt x="40" y="65"/>
                  </a:cubicBezTo>
                  <a:cubicBezTo>
                    <a:pt x="40" y="65"/>
                    <a:pt x="40" y="65"/>
                    <a:pt x="40" y="65"/>
                  </a:cubicBezTo>
                  <a:cubicBezTo>
                    <a:pt x="40" y="62"/>
                    <a:pt x="40" y="62"/>
                    <a:pt x="40" y="62"/>
                  </a:cubicBezTo>
                  <a:cubicBezTo>
                    <a:pt x="40" y="61"/>
                    <a:pt x="40" y="61"/>
                    <a:pt x="39" y="61"/>
                  </a:cubicBezTo>
                  <a:cubicBezTo>
                    <a:pt x="39" y="61"/>
                    <a:pt x="39" y="61"/>
                    <a:pt x="39" y="61"/>
                  </a:cubicBezTo>
                  <a:cubicBezTo>
                    <a:pt x="39" y="61"/>
                    <a:pt x="39" y="61"/>
                    <a:pt x="39" y="60"/>
                  </a:cubicBezTo>
                  <a:cubicBezTo>
                    <a:pt x="39" y="60"/>
                    <a:pt x="39" y="60"/>
                    <a:pt x="39" y="60"/>
                  </a:cubicBezTo>
                  <a:cubicBezTo>
                    <a:pt x="39" y="60"/>
                    <a:pt x="39" y="60"/>
                    <a:pt x="39" y="60"/>
                  </a:cubicBezTo>
                  <a:cubicBezTo>
                    <a:pt x="39" y="59"/>
                    <a:pt x="35" y="60"/>
                    <a:pt x="36" y="60"/>
                  </a:cubicBezTo>
                  <a:cubicBezTo>
                    <a:pt x="35" y="59"/>
                    <a:pt x="36" y="59"/>
                    <a:pt x="39" y="59"/>
                  </a:cubicBezTo>
                  <a:cubicBezTo>
                    <a:pt x="36" y="57"/>
                    <a:pt x="36" y="56"/>
                    <a:pt x="35" y="56"/>
                  </a:cubicBezTo>
                  <a:cubicBezTo>
                    <a:pt x="36" y="56"/>
                    <a:pt x="36" y="56"/>
                    <a:pt x="36" y="56"/>
                  </a:cubicBezTo>
                  <a:cubicBezTo>
                    <a:pt x="35" y="55"/>
                    <a:pt x="35" y="52"/>
                    <a:pt x="33" y="52"/>
                  </a:cubicBezTo>
                  <a:cubicBezTo>
                    <a:pt x="33" y="53"/>
                    <a:pt x="32" y="52"/>
                    <a:pt x="32" y="53"/>
                  </a:cubicBezTo>
                  <a:cubicBezTo>
                    <a:pt x="32" y="52"/>
                    <a:pt x="31" y="53"/>
                    <a:pt x="32" y="52"/>
                  </a:cubicBezTo>
                  <a:cubicBezTo>
                    <a:pt x="33" y="52"/>
                    <a:pt x="33" y="52"/>
                    <a:pt x="33" y="52"/>
                  </a:cubicBezTo>
                  <a:cubicBezTo>
                    <a:pt x="33" y="51"/>
                    <a:pt x="33" y="48"/>
                    <a:pt x="32" y="48"/>
                  </a:cubicBezTo>
                  <a:cubicBezTo>
                    <a:pt x="32" y="48"/>
                    <a:pt x="32" y="48"/>
                    <a:pt x="32" y="48"/>
                  </a:cubicBezTo>
                  <a:cubicBezTo>
                    <a:pt x="31" y="48"/>
                    <a:pt x="31" y="48"/>
                    <a:pt x="31" y="48"/>
                  </a:cubicBezTo>
                  <a:cubicBezTo>
                    <a:pt x="32" y="47"/>
                    <a:pt x="32" y="47"/>
                    <a:pt x="32" y="47"/>
                  </a:cubicBezTo>
                  <a:cubicBezTo>
                    <a:pt x="31" y="47"/>
                    <a:pt x="31" y="47"/>
                    <a:pt x="31" y="47"/>
                  </a:cubicBezTo>
                  <a:cubicBezTo>
                    <a:pt x="32" y="47"/>
                    <a:pt x="32" y="47"/>
                    <a:pt x="32" y="47"/>
                  </a:cubicBezTo>
                  <a:cubicBezTo>
                    <a:pt x="31" y="47"/>
                    <a:pt x="31" y="47"/>
                    <a:pt x="31" y="47"/>
                  </a:cubicBezTo>
                  <a:cubicBezTo>
                    <a:pt x="31" y="46"/>
                    <a:pt x="32" y="46"/>
                    <a:pt x="31" y="46"/>
                  </a:cubicBezTo>
                  <a:cubicBezTo>
                    <a:pt x="30" y="46"/>
                    <a:pt x="30" y="46"/>
                    <a:pt x="30" y="46"/>
                  </a:cubicBezTo>
                  <a:cubicBezTo>
                    <a:pt x="30" y="44"/>
                    <a:pt x="30" y="44"/>
                    <a:pt x="31" y="44"/>
                  </a:cubicBezTo>
                  <a:cubicBezTo>
                    <a:pt x="30" y="44"/>
                    <a:pt x="30" y="43"/>
                    <a:pt x="28" y="44"/>
                  </a:cubicBezTo>
                  <a:cubicBezTo>
                    <a:pt x="30" y="42"/>
                    <a:pt x="28" y="39"/>
                    <a:pt x="27" y="38"/>
                  </a:cubicBezTo>
                  <a:cubicBezTo>
                    <a:pt x="27" y="39"/>
                    <a:pt x="27" y="39"/>
                    <a:pt x="27" y="39"/>
                  </a:cubicBezTo>
                  <a:cubicBezTo>
                    <a:pt x="27" y="38"/>
                    <a:pt x="28" y="38"/>
                    <a:pt x="27" y="38"/>
                  </a:cubicBezTo>
                  <a:cubicBezTo>
                    <a:pt x="27" y="38"/>
                    <a:pt x="27" y="38"/>
                    <a:pt x="26" y="39"/>
                  </a:cubicBezTo>
                  <a:cubicBezTo>
                    <a:pt x="26" y="38"/>
                    <a:pt x="27" y="38"/>
                    <a:pt x="27" y="35"/>
                  </a:cubicBezTo>
                  <a:cubicBezTo>
                    <a:pt x="27" y="35"/>
                    <a:pt x="26" y="38"/>
                    <a:pt x="27" y="35"/>
                  </a:cubicBezTo>
                  <a:cubicBezTo>
                    <a:pt x="27" y="35"/>
                    <a:pt x="26" y="35"/>
                    <a:pt x="27" y="35"/>
                  </a:cubicBezTo>
                  <a:cubicBezTo>
                    <a:pt x="26" y="35"/>
                    <a:pt x="26" y="35"/>
                    <a:pt x="26" y="35"/>
                  </a:cubicBezTo>
                  <a:cubicBezTo>
                    <a:pt x="26" y="35"/>
                    <a:pt x="26" y="35"/>
                    <a:pt x="26" y="35"/>
                  </a:cubicBezTo>
                  <a:cubicBezTo>
                    <a:pt x="24" y="35"/>
                    <a:pt x="24" y="38"/>
                    <a:pt x="22" y="38"/>
                  </a:cubicBezTo>
                  <a:cubicBezTo>
                    <a:pt x="22" y="38"/>
                    <a:pt x="22" y="38"/>
                    <a:pt x="22" y="38"/>
                  </a:cubicBezTo>
                  <a:cubicBezTo>
                    <a:pt x="20" y="38"/>
                    <a:pt x="22" y="39"/>
                    <a:pt x="20" y="39"/>
                  </a:cubicBezTo>
                  <a:cubicBezTo>
                    <a:pt x="20" y="38"/>
                    <a:pt x="22" y="35"/>
                    <a:pt x="22" y="35"/>
                  </a:cubicBezTo>
                  <a:cubicBezTo>
                    <a:pt x="22" y="35"/>
                    <a:pt x="26" y="34"/>
                    <a:pt x="24" y="34"/>
                  </a:cubicBezTo>
                  <a:cubicBezTo>
                    <a:pt x="24" y="34"/>
                    <a:pt x="26" y="34"/>
                    <a:pt x="24" y="34"/>
                  </a:cubicBezTo>
                  <a:cubicBezTo>
                    <a:pt x="22" y="34"/>
                    <a:pt x="24" y="34"/>
                    <a:pt x="24" y="34"/>
                  </a:cubicBezTo>
                  <a:cubicBezTo>
                    <a:pt x="24" y="33"/>
                    <a:pt x="24" y="33"/>
                    <a:pt x="24" y="33"/>
                  </a:cubicBezTo>
                  <a:cubicBezTo>
                    <a:pt x="24" y="33"/>
                    <a:pt x="24" y="33"/>
                    <a:pt x="24" y="33"/>
                  </a:cubicBezTo>
                  <a:cubicBezTo>
                    <a:pt x="24" y="33"/>
                    <a:pt x="24" y="31"/>
                    <a:pt x="26" y="31"/>
                  </a:cubicBezTo>
                  <a:cubicBezTo>
                    <a:pt x="26" y="31"/>
                    <a:pt x="24" y="31"/>
                    <a:pt x="26" y="31"/>
                  </a:cubicBezTo>
                  <a:cubicBezTo>
                    <a:pt x="24" y="31"/>
                    <a:pt x="22" y="33"/>
                    <a:pt x="22" y="31"/>
                  </a:cubicBezTo>
                  <a:cubicBezTo>
                    <a:pt x="24" y="31"/>
                    <a:pt x="22" y="30"/>
                    <a:pt x="24" y="30"/>
                  </a:cubicBezTo>
                  <a:cubicBezTo>
                    <a:pt x="24" y="30"/>
                    <a:pt x="24" y="30"/>
                    <a:pt x="22" y="31"/>
                  </a:cubicBezTo>
                  <a:cubicBezTo>
                    <a:pt x="22" y="31"/>
                    <a:pt x="24" y="29"/>
                    <a:pt x="22" y="30"/>
                  </a:cubicBezTo>
                  <a:cubicBezTo>
                    <a:pt x="22" y="30"/>
                    <a:pt x="22" y="30"/>
                    <a:pt x="22" y="30"/>
                  </a:cubicBezTo>
                  <a:cubicBezTo>
                    <a:pt x="22" y="30"/>
                    <a:pt x="22" y="30"/>
                    <a:pt x="22" y="30"/>
                  </a:cubicBezTo>
                  <a:cubicBezTo>
                    <a:pt x="20" y="29"/>
                    <a:pt x="22" y="27"/>
                    <a:pt x="20" y="29"/>
                  </a:cubicBezTo>
                  <a:cubicBezTo>
                    <a:pt x="20" y="27"/>
                    <a:pt x="20" y="27"/>
                    <a:pt x="20" y="27"/>
                  </a:cubicBezTo>
                  <a:cubicBezTo>
                    <a:pt x="22" y="27"/>
                    <a:pt x="20" y="29"/>
                    <a:pt x="22" y="27"/>
                  </a:cubicBezTo>
                  <a:cubicBezTo>
                    <a:pt x="20" y="29"/>
                    <a:pt x="22" y="27"/>
                    <a:pt x="22" y="27"/>
                  </a:cubicBezTo>
                  <a:cubicBezTo>
                    <a:pt x="22" y="27"/>
                    <a:pt x="22" y="27"/>
                    <a:pt x="22" y="27"/>
                  </a:cubicBezTo>
                  <a:cubicBezTo>
                    <a:pt x="22" y="26"/>
                    <a:pt x="22" y="26"/>
                    <a:pt x="22" y="26"/>
                  </a:cubicBezTo>
                  <a:cubicBezTo>
                    <a:pt x="20" y="26"/>
                    <a:pt x="20" y="26"/>
                    <a:pt x="20" y="26"/>
                  </a:cubicBezTo>
                  <a:cubicBezTo>
                    <a:pt x="22" y="26"/>
                    <a:pt x="22" y="26"/>
                    <a:pt x="22" y="26"/>
                  </a:cubicBezTo>
                  <a:cubicBezTo>
                    <a:pt x="22" y="25"/>
                    <a:pt x="20" y="26"/>
                    <a:pt x="20" y="26"/>
                  </a:cubicBezTo>
                  <a:cubicBezTo>
                    <a:pt x="20" y="26"/>
                    <a:pt x="20" y="26"/>
                    <a:pt x="20" y="26"/>
                  </a:cubicBezTo>
                  <a:cubicBezTo>
                    <a:pt x="19" y="26"/>
                    <a:pt x="19" y="26"/>
                    <a:pt x="19" y="26"/>
                  </a:cubicBezTo>
                  <a:cubicBezTo>
                    <a:pt x="20" y="25"/>
                    <a:pt x="20" y="25"/>
                    <a:pt x="20" y="25"/>
                  </a:cubicBezTo>
                  <a:cubicBezTo>
                    <a:pt x="20" y="25"/>
                    <a:pt x="20" y="25"/>
                    <a:pt x="20" y="25"/>
                  </a:cubicBezTo>
                  <a:cubicBezTo>
                    <a:pt x="20" y="25"/>
                    <a:pt x="20" y="25"/>
                    <a:pt x="20" y="25"/>
                  </a:cubicBezTo>
                  <a:cubicBezTo>
                    <a:pt x="19" y="25"/>
                    <a:pt x="19" y="25"/>
                    <a:pt x="19" y="25"/>
                  </a:cubicBezTo>
                  <a:cubicBezTo>
                    <a:pt x="19" y="25"/>
                    <a:pt x="19" y="22"/>
                    <a:pt x="20" y="22"/>
                  </a:cubicBezTo>
                  <a:cubicBezTo>
                    <a:pt x="19" y="22"/>
                    <a:pt x="19" y="22"/>
                    <a:pt x="19" y="22"/>
                  </a:cubicBezTo>
                  <a:cubicBezTo>
                    <a:pt x="19" y="22"/>
                    <a:pt x="19" y="22"/>
                    <a:pt x="19" y="22"/>
                  </a:cubicBezTo>
                  <a:cubicBezTo>
                    <a:pt x="18" y="21"/>
                    <a:pt x="18" y="21"/>
                    <a:pt x="18" y="21"/>
                  </a:cubicBezTo>
                  <a:cubicBezTo>
                    <a:pt x="17" y="22"/>
                    <a:pt x="17" y="22"/>
                    <a:pt x="17" y="22"/>
                  </a:cubicBezTo>
                  <a:cubicBezTo>
                    <a:pt x="17" y="22"/>
                    <a:pt x="17" y="22"/>
                    <a:pt x="17" y="22"/>
                  </a:cubicBezTo>
                  <a:cubicBezTo>
                    <a:pt x="17" y="25"/>
                    <a:pt x="17" y="22"/>
                    <a:pt x="15" y="25"/>
                  </a:cubicBezTo>
                  <a:cubicBezTo>
                    <a:pt x="15" y="22"/>
                    <a:pt x="15" y="22"/>
                    <a:pt x="15" y="22"/>
                  </a:cubicBezTo>
                  <a:cubicBezTo>
                    <a:pt x="17" y="22"/>
                    <a:pt x="17" y="21"/>
                    <a:pt x="18" y="20"/>
                  </a:cubicBezTo>
                  <a:cubicBezTo>
                    <a:pt x="18" y="20"/>
                    <a:pt x="15" y="21"/>
                    <a:pt x="17" y="20"/>
                  </a:cubicBezTo>
                  <a:cubicBezTo>
                    <a:pt x="17" y="20"/>
                    <a:pt x="18" y="18"/>
                    <a:pt x="17" y="18"/>
                  </a:cubicBezTo>
                  <a:cubicBezTo>
                    <a:pt x="17" y="18"/>
                    <a:pt x="18" y="18"/>
                    <a:pt x="18" y="17"/>
                  </a:cubicBezTo>
                  <a:cubicBezTo>
                    <a:pt x="17" y="18"/>
                    <a:pt x="15" y="18"/>
                    <a:pt x="15" y="18"/>
                  </a:cubicBezTo>
                  <a:cubicBezTo>
                    <a:pt x="17" y="20"/>
                    <a:pt x="17" y="20"/>
                    <a:pt x="17" y="20"/>
                  </a:cubicBezTo>
                  <a:cubicBezTo>
                    <a:pt x="15" y="20"/>
                    <a:pt x="15" y="20"/>
                    <a:pt x="14" y="20"/>
                  </a:cubicBezTo>
                  <a:cubicBezTo>
                    <a:pt x="14" y="20"/>
                    <a:pt x="14" y="18"/>
                    <a:pt x="15" y="18"/>
                  </a:cubicBezTo>
                  <a:cubicBezTo>
                    <a:pt x="15" y="18"/>
                    <a:pt x="15" y="18"/>
                    <a:pt x="15" y="18"/>
                  </a:cubicBezTo>
                  <a:cubicBezTo>
                    <a:pt x="15" y="17"/>
                    <a:pt x="14" y="18"/>
                    <a:pt x="15" y="17"/>
                  </a:cubicBezTo>
                  <a:cubicBezTo>
                    <a:pt x="17" y="17"/>
                    <a:pt x="17" y="17"/>
                    <a:pt x="17" y="17"/>
                  </a:cubicBezTo>
                  <a:cubicBezTo>
                    <a:pt x="17" y="16"/>
                    <a:pt x="17" y="16"/>
                    <a:pt x="17" y="16"/>
                  </a:cubicBezTo>
                  <a:cubicBezTo>
                    <a:pt x="17" y="17"/>
                    <a:pt x="17" y="17"/>
                    <a:pt x="17" y="17"/>
                  </a:cubicBezTo>
                  <a:cubicBezTo>
                    <a:pt x="15" y="16"/>
                    <a:pt x="17" y="16"/>
                    <a:pt x="17" y="16"/>
                  </a:cubicBezTo>
                  <a:cubicBezTo>
                    <a:pt x="15" y="16"/>
                    <a:pt x="15" y="16"/>
                    <a:pt x="15" y="16"/>
                  </a:cubicBezTo>
                  <a:cubicBezTo>
                    <a:pt x="15" y="16"/>
                    <a:pt x="17" y="16"/>
                    <a:pt x="15" y="17"/>
                  </a:cubicBezTo>
                  <a:cubicBezTo>
                    <a:pt x="15" y="16"/>
                    <a:pt x="15" y="16"/>
                    <a:pt x="15" y="16"/>
                  </a:cubicBezTo>
                  <a:cubicBezTo>
                    <a:pt x="15" y="16"/>
                    <a:pt x="15" y="16"/>
                    <a:pt x="15" y="16"/>
                  </a:cubicBezTo>
                  <a:cubicBezTo>
                    <a:pt x="14" y="16"/>
                    <a:pt x="13" y="17"/>
                    <a:pt x="14" y="16"/>
                  </a:cubicBezTo>
                  <a:cubicBezTo>
                    <a:pt x="14" y="14"/>
                    <a:pt x="14" y="16"/>
                    <a:pt x="14" y="14"/>
                  </a:cubicBezTo>
                  <a:cubicBezTo>
                    <a:pt x="14" y="13"/>
                    <a:pt x="14" y="13"/>
                    <a:pt x="14" y="13"/>
                  </a:cubicBezTo>
                  <a:cubicBezTo>
                    <a:pt x="13" y="13"/>
                    <a:pt x="14" y="12"/>
                    <a:pt x="13" y="13"/>
                  </a:cubicBezTo>
                  <a:cubicBezTo>
                    <a:pt x="14" y="13"/>
                    <a:pt x="14" y="14"/>
                    <a:pt x="14" y="16"/>
                  </a:cubicBezTo>
                  <a:cubicBezTo>
                    <a:pt x="13" y="16"/>
                    <a:pt x="14" y="16"/>
                    <a:pt x="13" y="17"/>
                  </a:cubicBezTo>
                  <a:cubicBezTo>
                    <a:pt x="13" y="16"/>
                    <a:pt x="11" y="17"/>
                    <a:pt x="11" y="17"/>
                  </a:cubicBezTo>
                  <a:cubicBezTo>
                    <a:pt x="10" y="17"/>
                    <a:pt x="11" y="16"/>
                    <a:pt x="11" y="16"/>
                  </a:cubicBezTo>
                  <a:cubicBezTo>
                    <a:pt x="11" y="16"/>
                    <a:pt x="11" y="16"/>
                    <a:pt x="13" y="16"/>
                  </a:cubicBezTo>
                  <a:cubicBezTo>
                    <a:pt x="11" y="14"/>
                    <a:pt x="11" y="14"/>
                    <a:pt x="13" y="13"/>
                  </a:cubicBezTo>
                  <a:cubicBezTo>
                    <a:pt x="11" y="13"/>
                    <a:pt x="11" y="13"/>
                    <a:pt x="11" y="14"/>
                  </a:cubicBezTo>
                  <a:cubicBezTo>
                    <a:pt x="11" y="13"/>
                    <a:pt x="10" y="12"/>
                    <a:pt x="10" y="12"/>
                  </a:cubicBezTo>
                  <a:cubicBezTo>
                    <a:pt x="11" y="12"/>
                    <a:pt x="10" y="10"/>
                    <a:pt x="10" y="10"/>
                  </a:cubicBezTo>
                  <a:cubicBezTo>
                    <a:pt x="11" y="10"/>
                    <a:pt x="11" y="10"/>
                    <a:pt x="13" y="10"/>
                  </a:cubicBezTo>
                  <a:cubicBezTo>
                    <a:pt x="11" y="10"/>
                    <a:pt x="11" y="10"/>
                    <a:pt x="11" y="10"/>
                  </a:cubicBezTo>
                  <a:cubicBezTo>
                    <a:pt x="13" y="8"/>
                    <a:pt x="10" y="10"/>
                    <a:pt x="11" y="8"/>
                  </a:cubicBezTo>
                  <a:cubicBezTo>
                    <a:pt x="11" y="10"/>
                    <a:pt x="10" y="10"/>
                    <a:pt x="7" y="10"/>
                  </a:cubicBezTo>
                  <a:cubicBezTo>
                    <a:pt x="7" y="10"/>
                    <a:pt x="7" y="12"/>
                    <a:pt x="7" y="10"/>
                  </a:cubicBezTo>
                  <a:cubicBezTo>
                    <a:pt x="7" y="8"/>
                    <a:pt x="7" y="8"/>
                    <a:pt x="7" y="8"/>
                  </a:cubicBezTo>
                  <a:cubicBezTo>
                    <a:pt x="6" y="7"/>
                    <a:pt x="6" y="5"/>
                    <a:pt x="6" y="5"/>
                  </a:cubicBezTo>
                  <a:cubicBezTo>
                    <a:pt x="5" y="4"/>
                    <a:pt x="3" y="5"/>
                    <a:pt x="3" y="5"/>
                  </a:cubicBezTo>
                  <a:cubicBezTo>
                    <a:pt x="3" y="4"/>
                    <a:pt x="5" y="5"/>
                    <a:pt x="3" y="4"/>
                  </a:cubicBezTo>
                  <a:cubicBezTo>
                    <a:pt x="3" y="4"/>
                    <a:pt x="3" y="4"/>
                    <a:pt x="3" y="4"/>
                  </a:cubicBezTo>
                  <a:cubicBezTo>
                    <a:pt x="3" y="4"/>
                    <a:pt x="2" y="4"/>
                    <a:pt x="3" y="3"/>
                  </a:cubicBezTo>
                  <a:cubicBezTo>
                    <a:pt x="3" y="4"/>
                    <a:pt x="3" y="4"/>
                    <a:pt x="3" y="4"/>
                  </a:cubicBezTo>
                  <a:cubicBezTo>
                    <a:pt x="2" y="4"/>
                    <a:pt x="3" y="3"/>
                    <a:pt x="3" y="3"/>
                  </a:cubicBezTo>
                  <a:cubicBezTo>
                    <a:pt x="2" y="3"/>
                    <a:pt x="2" y="3"/>
                    <a:pt x="2" y="4"/>
                  </a:cubicBezTo>
                  <a:cubicBezTo>
                    <a:pt x="1" y="4"/>
                    <a:pt x="2" y="3"/>
                    <a:pt x="2" y="3"/>
                  </a:cubicBezTo>
                  <a:cubicBezTo>
                    <a:pt x="2" y="3"/>
                    <a:pt x="2" y="3"/>
                    <a:pt x="2" y="3"/>
                  </a:cubicBezTo>
                  <a:cubicBezTo>
                    <a:pt x="2" y="1"/>
                    <a:pt x="1" y="1"/>
                    <a:pt x="1" y="0"/>
                  </a:cubicBezTo>
                  <a:cubicBezTo>
                    <a:pt x="1" y="0"/>
                    <a:pt x="1" y="0"/>
                    <a:pt x="1" y="0"/>
                  </a:cubicBezTo>
                  <a:cubicBezTo>
                    <a:pt x="1" y="0"/>
                    <a:pt x="1" y="0"/>
                    <a:pt x="1" y="0"/>
                  </a:cubicBezTo>
                  <a:cubicBezTo>
                    <a:pt x="0" y="0"/>
                    <a:pt x="0" y="0"/>
                    <a:pt x="0" y="0"/>
                  </a:cubicBezTo>
                  <a:cubicBezTo>
                    <a:pt x="0" y="1"/>
                    <a:pt x="0" y="1"/>
                    <a:pt x="0" y="1"/>
                  </a:cubicBezTo>
                  <a:cubicBezTo>
                    <a:pt x="0" y="1"/>
                    <a:pt x="0" y="1"/>
                    <a:pt x="1" y="0"/>
                  </a:cubicBezTo>
                  <a:cubicBezTo>
                    <a:pt x="1" y="1"/>
                    <a:pt x="1" y="1"/>
                    <a:pt x="1" y="1"/>
                  </a:cubicBezTo>
                  <a:cubicBezTo>
                    <a:pt x="1" y="1"/>
                    <a:pt x="1" y="1"/>
                    <a:pt x="1" y="1"/>
                  </a:cubicBezTo>
                  <a:cubicBezTo>
                    <a:pt x="0" y="1"/>
                    <a:pt x="0" y="1"/>
                    <a:pt x="0" y="3"/>
                  </a:cubicBezTo>
                  <a:cubicBezTo>
                    <a:pt x="0" y="3"/>
                    <a:pt x="0" y="3"/>
                    <a:pt x="0" y="1"/>
                  </a:cubicBezTo>
                  <a:cubicBezTo>
                    <a:pt x="0" y="3"/>
                    <a:pt x="0" y="3"/>
                    <a:pt x="0" y="3"/>
                  </a:cubicBezTo>
                  <a:cubicBezTo>
                    <a:pt x="0" y="3"/>
                    <a:pt x="0" y="3"/>
                    <a:pt x="1" y="3"/>
                  </a:cubicBezTo>
                  <a:cubicBezTo>
                    <a:pt x="0" y="4"/>
                    <a:pt x="0" y="4"/>
                    <a:pt x="0" y="4"/>
                  </a:cubicBezTo>
                  <a:cubicBezTo>
                    <a:pt x="1" y="4"/>
                    <a:pt x="0" y="5"/>
                    <a:pt x="1" y="7"/>
                  </a:cubicBezTo>
                  <a:cubicBezTo>
                    <a:pt x="1" y="5"/>
                    <a:pt x="2" y="5"/>
                    <a:pt x="2" y="4"/>
                  </a:cubicBezTo>
                  <a:cubicBezTo>
                    <a:pt x="2" y="5"/>
                    <a:pt x="2" y="5"/>
                    <a:pt x="2" y="5"/>
                  </a:cubicBezTo>
                  <a:cubicBezTo>
                    <a:pt x="1" y="7"/>
                    <a:pt x="1" y="7"/>
                    <a:pt x="1" y="7"/>
                  </a:cubicBezTo>
                  <a:cubicBezTo>
                    <a:pt x="2" y="7"/>
                    <a:pt x="2" y="7"/>
                    <a:pt x="2" y="7"/>
                  </a:cubicBezTo>
                  <a:cubicBezTo>
                    <a:pt x="2" y="7"/>
                    <a:pt x="1" y="8"/>
                    <a:pt x="2" y="8"/>
                  </a:cubicBezTo>
                  <a:cubicBezTo>
                    <a:pt x="2" y="10"/>
                    <a:pt x="3" y="12"/>
                    <a:pt x="3" y="12"/>
                  </a:cubicBezTo>
                  <a:cubicBezTo>
                    <a:pt x="5" y="12"/>
                    <a:pt x="5" y="12"/>
                    <a:pt x="5" y="12"/>
                  </a:cubicBezTo>
                  <a:cubicBezTo>
                    <a:pt x="3" y="13"/>
                    <a:pt x="5" y="13"/>
                    <a:pt x="5" y="14"/>
                  </a:cubicBezTo>
                  <a:cubicBezTo>
                    <a:pt x="6" y="14"/>
                    <a:pt x="5" y="17"/>
                    <a:pt x="6" y="17"/>
                  </a:cubicBezTo>
                  <a:cubicBezTo>
                    <a:pt x="7" y="18"/>
                    <a:pt x="7" y="21"/>
                    <a:pt x="10" y="22"/>
                  </a:cubicBezTo>
                  <a:cubicBezTo>
                    <a:pt x="10" y="21"/>
                    <a:pt x="10" y="21"/>
                    <a:pt x="10" y="21"/>
                  </a:cubicBezTo>
                  <a:cubicBezTo>
                    <a:pt x="10" y="22"/>
                    <a:pt x="11" y="21"/>
                    <a:pt x="11" y="22"/>
                  </a:cubicBezTo>
                  <a:cubicBezTo>
                    <a:pt x="10" y="22"/>
                    <a:pt x="10" y="22"/>
                    <a:pt x="10" y="25"/>
                  </a:cubicBezTo>
                  <a:cubicBezTo>
                    <a:pt x="11" y="25"/>
                    <a:pt x="11" y="26"/>
                    <a:pt x="11" y="27"/>
                  </a:cubicBezTo>
                  <a:cubicBezTo>
                    <a:pt x="11" y="27"/>
                    <a:pt x="11" y="27"/>
                    <a:pt x="11" y="27"/>
                  </a:cubicBezTo>
                  <a:cubicBezTo>
                    <a:pt x="11" y="29"/>
                    <a:pt x="13" y="29"/>
                    <a:pt x="13" y="30"/>
                  </a:cubicBezTo>
                  <a:cubicBezTo>
                    <a:pt x="14" y="30"/>
                    <a:pt x="14" y="30"/>
                    <a:pt x="14" y="30"/>
                  </a:cubicBezTo>
                  <a:cubicBezTo>
                    <a:pt x="14" y="31"/>
                    <a:pt x="14" y="31"/>
                    <a:pt x="14" y="33"/>
                  </a:cubicBezTo>
                  <a:cubicBezTo>
                    <a:pt x="14" y="33"/>
                    <a:pt x="14" y="34"/>
                    <a:pt x="15" y="34"/>
                  </a:cubicBezTo>
                  <a:cubicBezTo>
                    <a:pt x="15" y="38"/>
                    <a:pt x="17" y="39"/>
                    <a:pt x="18" y="42"/>
                  </a:cubicBezTo>
                  <a:cubicBezTo>
                    <a:pt x="18" y="42"/>
                    <a:pt x="18" y="42"/>
                    <a:pt x="18" y="42"/>
                  </a:cubicBezTo>
                  <a:cubicBezTo>
                    <a:pt x="18" y="44"/>
                    <a:pt x="20" y="46"/>
                    <a:pt x="20" y="48"/>
                  </a:cubicBezTo>
                  <a:cubicBezTo>
                    <a:pt x="22" y="47"/>
                    <a:pt x="22" y="47"/>
                    <a:pt x="22" y="47"/>
                  </a:cubicBezTo>
                  <a:cubicBezTo>
                    <a:pt x="22" y="48"/>
                    <a:pt x="22" y="48"/>
                    <a:pt x="22" y="51"/>
                  </a:cubicBezTo>
                  <a:cubicBezTo>
                    <a:pt x="22" y="51"/>
                    <a:pt x="22" y="52"/>
                    <a:pt x="24" y="52"/>
                  </a:cubicBezTo>
                  <a:cubicBezTo>
                    <a:pt x="24" y="52"/>
                    <a:pt x="22" y="52"/>
                    <a:pt x="24" y="53"/>
                  </a:cubicBezTo>
                  <a:cubicBezTo>
                    <a:pt x="24" y="55"/>
                    <a:pt x="24" y="55"/>
                    <a:pt x="26" y="56"/>
                  </a:cubicBezTo>
                  <a:cubicBezTo>
                    <a:pt x="26" y="56"/>
                    <a:pt x="26" y="56"/>
                    <a:pt x="26" y="56"/>
                  </a:cubicBezTo>
                  <a:cubicBezTo>
                    <a:pt x="26" y="55"/>
                    <a:pt x="26" y="55"/>
                    <a:pt x="26" y="55"/>
                  </a:cubicBezTo>
                  <a:cubicBezTo>
                    <a:pt x="26" y="56"/>
                    <a:pt x="27" y="56"/>
                    <a:pt x="26" y="57"/>
                  </a:cubicBezTo>
                  <a:cubicBezTo>
                    <a:pt x="27" y="57"/>
                    <a:pt x="26" y="60"/>
                    <a:pt x="28" y="60"/>
                  </a:cubicBezTo>
                  <a:cubicBezTo>
                    <a:pt x="27" y="60"/>
                    <a:pt x="27" y="61"/>
                    <a:pt x="27" y="61"/>
                  </a:cubicBezTo>
                  <a:cubicBezTo>
                    <a:pt x="28" y="62"/>
                    <a:pt x="30" y="62"/>
                    <a:pt x="30" y="65"/>
                  </a:cubicBezTo>
                  <a:cubicBezTo>
                    <a:pt x="30" y="65"/>
                    <a:pt x="30" y="62"/>
                    <a:pt x="30" y="65"/>
                  </a:cubicBezTo>
                  <a:cubicBezTo>
                    <a:pt x="30" y="65"/>
                    <a:pt x="30" y="65"/>
                    <a:pt x="30" y="65"/>
                  </a:cubicBezTo>
                  <a:cubicBezTo>
                    <a:pt x="30" y="68"/>
                    <a:pt x="32" y="68"/>
                    <a:pt x="32" y="70"/>
                  </a:cubicBezTo>
                  <a:cubicBezTo>
                    <a:pt x="33" y="73"/>
                    <a:pt x="35" y="75"/>
                    <a:pt x="36" y="79"/>
                  </a:cubicBezTo>
                  <a:cubicBezTo>
                    <a:pt x="36" y="78"/>
                    <a:pt x="36" y="78"/>
                    <a:pt x="36" y="78"/>
                  </a:cubicBezTo>
                  <a:cubicBezTo>
                    <a:pt x="36" y="79"/>
                    <a:pt x="40" y="79"/>
                    <a:pt x="39" y="82"/>
                  </a:cubicBezTo>
                  <a:cubicBezTo>
                    <a:pt x="39" y="82"/>
                    <a:pt x="39" y="82"/>
                    <a:pt x="40" y="82"/>
                  </a:cubicBezTo>
                  <a:cubicBezTo>
                    <a:pt x="39" y="83"/>
                    <a:pt x="41" y="83"/>
                    <a:pt x="41" y="85"/>
                  </a:cubicBezTo>
                  <a:cubicBezTo>
                    <a:pt x="41" y="85"/>
                    <a:pt x="41" y="85"/>
                    <a:pt x="41" y="85"/>
                  </a:cubicBezTo>
                  <a:cubicBezTo>
                    <a:pt x="43" y="85"/>
                    <a:pt x="41" y="86"/>
                    <a:pt x="43" y="87"/>
                  </a:cubicBezTo>
                  <a:cubicBezTo>
                    <a:pt x="43" y="86"/>
                    <a:pt x="43" y="86"/>
                    <a:pt x="43" y="86"/>
                  </a:cubicBezTo>
                  <a:cubicBezTo>
                    <a:pt x="44" y="86"/>
                    <a:pt x="43" y="88"/>
                    <a:pt x="44" y="87"/>
                  </a:cubicBezTo>
                  <a:cubicBezTo>
                    <a:pt x="44" y="87"/>
                    <a:pt x="44" y="88"/>
                    <a:pt x="44" y="87"/>
                  </a:cubicBezTo>
                  <a:cubicBezTo>
                    <a:pt x="45" y="91"/>
                    <a:pt x="45" y="94"/>
                    <a:pt x="47" y="96"/>
                  </a:cubicBezTo>
                  <a:cubicBezTo>
                    <a:pt x="48" y="98"/>
                    <a:pt x="49" y="95"/>
                    <a:pt x="48" y="96"/>
                  </a:cubicBezTo>
                  <a:cubicBezTo>
                    <a:pt x="49" y="96"/>
                    <a:pt x="48" y="98"/>
                    <a:pt x="48" y="98"/>
                  </a:cubicBezTo>
                  <a:cubicBezTo>
                    <a:pt x="48" y="98"/>
                    <a:pt x="50" y="98"/>
                    <a:pt x="49" y="98"/>
                  </a:cubicBezTo>
                  <a:cubicBezTo>
                    <a:pt x="49" y="98"/>
                    <a:pt x="49" y="98"/>
                    <a:pt x="49" y="99"/>
                  </a:cubicBezTo>
                  <a:cubicBezTo>
                    <a:pt x="50" y="99"/>
                    <a:pt x="50" y="99"/>
                    <a:pt x="50" y="100"/>
                  </a:cubicBezTo>
                  <a:cubicBezTo>
                    <a:pt x="50" y="100"/>
                    <a:pt x="50" y="100"/>
                    <a:pt x="50" y="100"/>
                  </a:cubicBezTo>
                  <a:cubicBezTo>
                    <a:pt x="50" y="101"/>
                    <a:pt x="53" y="103"/>
                    <a:pt x="50" y="105"/>
                  </a:cubicBezTo>
                  <a:cubicBezTo>
                    <a:pt x="54" y="111"/>
                    <a:pt x="57" y="116"/>
                    <a:pt x="60" y="122"/>
                  </a:cubicBezTo>
                  <a:cubicBezTo>
                    <a:pt x="62" y="126"/>
                    <a:pt x="65" y="133"/>
                    <a:pt x="69" y="138"/>
                  </a:cubicBezTo>
                  <a:cubicBezTo>
                    <a:pt x="71" y="138"/>
                    <a:pt x="71" y="138"/>
                    <a:pt x="71" y="139"/>
                  </a:cubicBezTo>
                  <a:cubicBezTo>
                    <a:pt x="71" y="139"/>
                    <a:pt x="71" y="139"/>
                    <a:pt x="71" y="139"/>
                  </a:cubicBezTo>
                  <a:cubicBezTo>
                    <a:pt x="70" y="140"/>
                    <a:pt x="71" y="140"/>
                    <a:pt x="71" y="140"/>
                  </a:cubicBezTo>
                  <a:cubicBezTo>
                    <a:pt x="73" y="143"/>
                    <a:pt x="73" y="146"/>
                    <a:pt x="74" y="148"/>
                  </a:cubicBezTo>
                  <a:cubicBezTo>
                    <a:pt x="74" y="147"/>
                    <a:pt x="75" y="147"/>
                    <a:pt x="75" y="147"/>
                  </a:cubicBezTo>
                  <a:cubicBezTo>
                    <a:pt x="74" y="148"/>
                    <a:pt x="74" y="148"/>
                    <a:pt x="74" y="148"/>
                  </a:cubicBezTo>
                  <a:cubicBezTo>
                    <a:pt x="75" y="148"/>
                    <a:pt x="75" y="148"/>
                    <a:pt x="75" y="148"/>
                  </a:cubicBezTo>
                  <a:cubicBezTo>
                    <a:pt x="74" y="148"/>
                    <a:pt x="74" y="148"/>
                    <a:pt x="74" y="148"/>
                  </a:cubicBezTo>
                  <a:cubicBezTo>
                    <a:pt x="75" y="153"/>
                    <a:pt x="82" y="159"/>
                    <a:pt x="84" y="164"/>
                  </a:cubicBezTo>
                  <a:cubicBezTo>
                    <a:pt x="84" y="164"/>
                    <a:pt x="86" y="166"/>
                    <a:pt x="86" y="168"/>
                  </a:cubicBezTo>
                  <a:cubicBezTo>
                    <a:pt x="90" y="172"/>
                    <a:pt x="92" y="174"/>
                    <a:pt x="95" y="178"/>
                  </a:cubicBezTo>
                  <a:cubicBezTo>
                    <a:pt x="95" y="178"/>
                    <a:pt x="96" y="177"/>
                    <a:pt x="96" y="17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4" name="Google Shape;454;p199"/>
            <p:cNvSpPr/>
            <p:nvPr/>
          </p:nvSpPr>
          <p:spPr>
            <a:xfrm>
              <a:off x="4248" y="1240"/>
              <a:ext cx="276" cy="448"/>
            </a:xfrm>
            <a:custGeom>
              <a:avLst/>
              <a:gdLst/>
              <a:ahLst/>
              <a:cxnLst/>
              <a:rect l="l" t="t" r="r" b="b"/>
              <a:pathLst>
                <a:path w="117" h="190" extrusionOk="0">
                  <a:moveTo>
                    <a:pt x="4" y="189"/>
                  </a:moveTo>
                  <a:cubicBezTo>
                    <a:pt x="7" y="189"/>
                    <a:pt x="7" y="185"/>
                    <a:pt x="10" y="181"/>
                  </a:cubicBezTo>
                  <a:cubicBezTo>
                    <a:pt x="10" y="181"/>
                    <a:pt x="8" y="181"/>
                    <a:pt x="10" y="181"/>
                  </a:cubicBezTo>
                  <a:cubicBezTo>
                    <a:pt x="14" y="180"/>
                    <a:pt x="15" y="176"/>
                    <a:pt x="15" y="172"/>
                  </a:cubicBezTo>
                  <a:cubicBezTo>
                    <a:pt x="15" y="172"/>
                    <a:pt x="15" y="172"/>
                    <a:pt x="15" y="172"/>
                  </a:cubicBezTo>
                  <a:cubicBezTo>
                    <a:pt x="15" y="172"/>
                    <a:pt x="16" y="172"/>
                    <a:pt x="16" y="171"/>
                  </a:cubicBezTo>
                  <a:cubicBezTo>
                    <a:pt x="16" y="171"/>
                    <a:pt x="16" y="171"/>
                    <a:pt x="15" y="171"/>
                  </a:cubicBezTo>
                  <a:cubicBezTo>
                    <a:pt x="16" y="171"/>
                    <a:pt x="16" y="168"/>
                    <a:pt x="17" y="168"/>
                  </a:cubicBezTo>
                  <a:cubicBezTo>
                    <a:pt x="16" y="168"/>
                    <a:pt x="16" y="168"/>
                    <a:pt x="16" y="167"/>
                  </a:cubicBezTo>
                  <a:cubicBezTo>
                    <a:pt x="17" y="167"/>
                    <a:pt x="17" y="167"/>
                    <a:pt x="17" y="167"/>
                  </a:cubicBezTo>
                  <a:cubicBezTo>
                    <a:pt x="19" y="168"/>
                    <a:pt x="17" y="166"/>
                    <a:pt x="20" y="164"/>
                  </a:cubicBezTo>
                  <a:cubicBezTo>
                    <a:pt x="19" y="164"/>
                    <a:pt x="19" y="164"/>
                    <a:pt x="19" y="164"/>
                  </a:cubicBezTo>
                  <a:cubicBezTo>
                    <a:pt x="21" y="163"/>
                    <a:pt x="23" y="160"/>
                    <a:pt x="25" y="159"/>
                  </a:cubicBezTo>
                  <a:cubicBezTo>
                    <a:pt x="25" y="159"/>
                    <a:pt x="23" y="159"/>
                    <a:pt x="23" y="158"/>
                  </a:cubicBezTo>
                  <a:cubicBezTo>
                    <a:pt x="25" y="159"/>
                    <a:pt x="25" y="158"/>
                    <a:pt x="27" y="158"/>
                  </a:cubicBezTo>
                  <a:cubicBezTo>
                    <a:pt x="25" y="156"/>
                    <a:pt x="28" y="158"/>
                    <a:pt x="28" y="156"/>
                  </a:cubicBezTo>
                  <a:cubicBezTo>
                    <a:pt x="28" y="156"/>
                    <a:pt x="28" y="156"/>
                    <a:pt x="28" y="156"/>
                  </a:cubicBezTo>
                  <a:cubicBezTo>
                    <a:pt x="28" y="154"/>
                    <a:pt x="28" y="154"/>
                    <a:pt x="28" y="154"/>
                  </a:cubicBezTo>
                  <a:cubicBezTo>
                    <a:pt x="28" y="154"/>
                    <a:pt x="28" y="154"/>
                    <a:pt x="28" y="154"/>
                  </a:cubicBezTo>
                  <a:cubicBezTo>
                    <a:pt x="29" y="154"/>
                    <a:pt x="28"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2" y="147"/>
                    <a:pt x="33" y="145"/>
                    <a:pt x="34" y="141"/>
                  </a:cubicBezTo>
                  <a:cubicBezTo>
                    <a:pt x="34" y="139"/>
                    <a:pt x="34" y="139"/>
                    <a:pt x="34" y="139"/>
                  </a:cubicBezTo>
                  <a:cubicBezTo>
                    <a:pt x="34" y="139"/>
                    <a:pt x="34" y="138"/>
                    <a:pt x="36" y="138"/>
                  </a:cubicBezTo>
                  <a:cubicBezTo>
                    <a:pt x="36" y="138"/>
                    <a:pt x="36" y="138"/>
                    <a:pt x="36" y="138"/>
                  </a:cubicBezTo>
                  <a:cubicBezTo>
                    <a:pt x="36" y="137"/>
                    <a:pt x="38" y="138"/>
                    <a:pt x="38" y="137"/>
                  </a:cubicBezTo>
                  <a:cubicBezTo>
                    <a:pt x="36" y="137"/>
                    <a:pt x="36" y="137"/>
                    <a:pt x="36" y="137"/>
                  </a:cubicBezTo>
                  <a:cubicBezTo>
                    <a:pt x="38" y="137"/>
                    <a:pt x="38" y="137"/>
                    <a:pt x="38" y="136"/>
                  </a:cubicBezTo>
                  <a:cubicBezTo>
                    <a:pt x="38" y="136"/>
                    <a:pt x="38" y="136"/>
                    <a:pt x="38" y="136"/>
                  </a:cubicBezTo>
                  <a:cubicBezTo>
                    <a:pt x="40" y="136"/>
                    <a:pt x="38" y="134"/>
                    <a:pt x="40" y="134"/>
                  </a:cubicBezTo>
                  <a:cubicBezTo>
                    <a:pt x="38" y="134"/>
                    <a:pt x="38" y="134"/>
                    <a:pt x="38" y="134"/>
                  </a:cubicBezTo>
                  <a:cubicBezTo>
                    <a:pt x="38" y="133"/>
                    <a:pt x="40" y="134"/>
                    <a:pt x="40" y="134"/>
                  </a:cubicBezTo>
                  <a:cubicBezTo>
                    <a:pt x="40" y="133"/>
                    <a:pt x="40" y="133"/>
                    <a:pt x="40" y="133"/>
                  </a:cubicBezTo>
                  <a:cubicBezTo>
                    <a:pt x="41" y="133"/>
                    <a:pt x="41" y="132"/>
                    <a:pt x="41" y="132"/>
                  </a:cubicBezTo>
                  <a:cubicBezTo>
                    <a:pt x="41" y="132"/>
                    <a:pt x="41" y="132"/>
                    <a:pt x="41" y="132"/>
                  </a:cubicBezTo>
                  <a:cubicBezTo>
                    <a:pt x="42" y="130"/>
                    <a:pt x="42" y="130"/>
                    <a:pt x="44" y="129"/>
                  </a:cubicBezTo>
                  <a:cubicBezTo>
                    <a:pt x="42" y="129"/>
                    <a:pt x="42" y="129"/>
                    <a:pt x="42" y="126"/>
                  </a:cubicBezTo>
                  <a:cubicBezTo>
                    <a:pt x="44" y="129"/>
                    <a:pt x="44" y="125"/>
                    <a:pt x="45" y="126"/>
                  </a:cubicBezTo>
                  <a:cubicBezTo>
                    <a:pt x="45" y="126"/>
                    <a:pt x="45" y="125"/>
                    <a:pt x="45" y="124"/>
                  </a:cubicBezTo>
                  <a:cubicBezTo>
                    <a:pt x="45" y="124"/>
                    <a:pt x="45" y="124"/>
                    <a:pt x="44" y="124"/>
                  </a:cubicBezTo>
                  <a:cubicBezTo>
                    <a:pt x="44" y="123"/>
                    <a:pt x="44" y="123"/>
                    <a:pt x="44" y="123"/>
                  </a:cubicBezTo>
                  <a:cubicBezTo>
                    <a:pt x="44" y="123"/>
                    <a:pt x="44" y="124"/>
                    <a:pt x="44" y="123"/>
                  </a:cubicBezTo>
                  <a:cubicBezTo>
                    <a:pt x="44" y="123"/>
                    <a:pt x="44" y="123"/>
                    <a:pt x="44" y="123"/>
                  </a:cubicBezTo>
                  <a:cubicBezTo>
                    <a:pt x="45" y="121"/>
                    <a:pt x="46" y="123"/>
                    <a:pt x="47" y="121"/>
                  </a:cubicBezTo>
                  <a:cubicBezTo>
                    <a:pt x="46" y="121"/>
                    <a:pt x="46" y="120"/>
                    <a:pt x="46" y="120"/>
                  </a:cubicBezTo>
                  <a:cubicBezTo>
                    <a:pt x="49" y="120"/>
                    <a:pt x="49" y="120"/>
                    <a:pt x="49" y="120"/>
                  </a:cubicBezTo>
                  <a:cubicBezTo>
                    <a:pt x="49" y="120"/>
                    <a:pt x="47" y="120"/>
                    <a:pt x="49" y="120"/>
                  </a:cubicBezTo>
                  <a:cubicBezTo>
                    <a:pt x="49" y="120"/>
                    <a:pt x="49" y="120"/>
                    <a:pt x="49" y="120"/>
                  </a:cubicBezTo>
                  <a:cubicBezTo>
                    <a:pt x="49" y="120"/>
                    <a:pt x="51" y="119"/>
                    <a:pt x="49" y="119"/>
                  </a:cubicBezTo>
                  <a:cubicBezTo>
                    <a:pt x="49" y="117"/>
                    <a:pt x="49" y="119"/>
                    <a:pt x="49" y="117"/>
                  </a:cubicBezTo>
                  <a:cubicBezTo>
                    <a:pt x="49" y="117"/>
                    <a:pt x="49" y="117"/>
                    <a:pt x="49" y="117"/>
                  </a:cubicBezTo>
                  <a:cubicBezTo>
                    <a:pt x="49" y="117"/>
                    <a:pt x="49" y="117"/>
                    <a:pt x="49" y="117"/>
                  </a:cubicBezTo>
                  <a:cubicBezTo>
                    <a:pt x="49" y="116"/>
                    <a:pt x="51" y="116"/>
                    <a:pt x="51" y="117"/>
                  </a:cubicBezTo>
                  <a:cubicBezTo>
                    <a:pt x="51" y="117"/>
                    <a:pt x="51" y="116"/>
                    <a:pt x="51" y="117"/>
                  </a:cubicBezTo>
                  <a:cubicBezTo>
                    <a:pt x="53" y="117"/>
                    <a:pt x="53" y="116"/>
                    <a:pt x="53" y="116"/>
                  </a:cubicBezTo>
                  <a:cubicBezTo>
                    <a:pt x="53" y="116"/>
                    <a:pt x="53" y="116"/>
                    <a:pt x="53" y="116"/>
                  </a:cubicBezTo>
                  <a:cubicBezTo>
                    <a:pt x="53" y="116"/>
                    <a:pt x="54" y="113"/>
                    <a:pt x="55" y="113"/>
                  </a:cubicBezTo>
                  <a:cubicBezTo>
                    <a:pt x="54" y="113"/>
                    <a:pt x="54" y="113"/>
                    <a:pt x="54" y="113"/>
                  </a:cubicBezTo>
                  <a:cubicBezTo>
                    <a:pt x="54" y="112"/>
                    <a:pt x="57" y="112"/>
                    <a:pt x="55" y="111"/>
                  </a:cubicBezTo>
                  <a:cubicBezTo>
                    <a:pt x="57" y="111"/>
                    <a:pt x="57" y="111"/>
                    <a:pt x="57" y="111"/>
                  </a:cubicBezTo>
                  <a:cubicBezTo>
                    <a:pt x="57" y="110"/>
                    <a:pt x="55" y="110"/>
                    <a:pt x="57" y="110"/>
                  </a:cubicBezTo>
                  <a:cubicBezTo>
                    <a:pt x="55" y="110"/>
                    <a:pt x="57" y="110"/>
                    <a:pt x="57" y="110"/>
                  </a:cubicBezTo>
                  <a:cubicBezTo>
                    <a:pt x="57" y="110"/>
                    <a:pt x="57" y="108"/>
                    <a:pt x="57" y="110"/>
                  </a:cubicBezTo>
                  <a:cubicBezTo>
                    <a:pt x="57" y="108"/>
                    <a:pt x="59" y="107"/>
                    <a:pt x="59" y="106"/>
                  </a:cubicBezTo>
                  <a:cubicBezTo>
                    <a:pt x="60" y="106"/>
                    <a:pt x="60" y="106"/>
                    <a:pt x="60" y="106"/>
                  </a:cubicBezTo>
                  <a:cubicBezTo>
                    <a:pt x="59" y="106"/>
                    <a:pt x="59" y="106"/>
                    <a:pt x="59" y="106"/>
                  </a:cubicBezTo>
                  <a:cubicBezTo>
                    <a:pt x="59" y="106"/>
                    <a:pt x="60" y="104"/>
                    <a:pt x="59" y="104"/>
                  </a:cubicBezTo>
                  <a:cubicBezTo>
                    <a:pt x="60" y="104"/>
                    <a:pt x="58" y="106"/>
                    <a:pt x="59" y="106"/>
                  </a:cubicBezTo>
                  <a:cubicBezTo>
                    <a:pt x="58" y="106"/>
                    <a:pt x="60" y="106"/>
                    <a:pt x="59" y="104"/>
                  </a:cubicBezTo>
                  <a:cubicBezTo>
                    <a:pt x="59" y="104"/>
                    <a:pt x="60" y="104"/>
                    <a:pt x="60" y="103"/>
                  </a:cubicBezTo>
                  <a:cubicBezTo>
                    <a:pt x="60" y="104"/>
                    <a:pt x="59" y="103"/>
                    <a:pt x="59" y="103"/>
                  </a:cubicBezTo>
                  <a:cubicBezTo>
                    <a:pt x="60" y="103"/>
                    <a:pt x="59" y="103"/>
                    <a:pt x="60" y="103"/>
                  </a:cubicBezTo>
                  <a:cubicBezTo>
                    <a:pt x="60" y="103"/>
                    <a:pt x="60" y="103"/>
                    <a:pt x="60" y="103"/>
                  </a:cubicBezTo>
                  <a:cubicBezTo>
                    <a:pt x="62" y="103"/>
                    <a:pt x="60" y="102"/>
                    <a:pt x="62" y="102"/>
                  </a:cubicBezTo>
                  <a:cubicBezTo>
                    <a:pt x="60" y="102"/>
                    <a:pt x="63" y="102"/>
                    <a:pt x="62" y="99"/>
                  </a:cubicBezTo>
                  <a:cubicBezTo>
                    <a:pt x="60" y="99"/>
                    <a:pt x="60" y="99"/>
                    <a:pt x="60" y="99"/>
                  </a:cubicBezTo>
                  <a:cubicBezTo>
                    <a:pt x="62" y="99"/>
                    <a:pt x="62" y="99"/>
                    <a:pt x="62" y="99"/>
                  </a:cubicBezTo>
                  <a:cubicBezTo>
                    <a:pt x="62" y="99"/>
                    <a:pt x="62" y="99"/>
                    <a:pt x="62" y="99"/>
                  </a:cubicBezTo>
                  <a:cubicBezTo>
                    <a:pt x="63" y="99"/>
                    <a:pt x="62" y="98"/>
                    <a:pt x="63" y="99"/>
                  </a:cubicBezTo>
                  <a:cubicBezTo>
                    <a:pt x="63" y="98"/>
                    <a:pt x="66" y="97"/>
                    <a:pt x="63" y="97"/>
                  </a:cubicBezTo>
                  <a:cubicBezTo>
                    <a:pt x="66" y="97"/>
                    <a:pt x="66" y="95"/>
                    <a:pt x="66" y="95"/>
                  </a:cubicBezTo>
                  <a:cubicBezTo>
                    <a:pt x="66" y="95"/>
                    <a:pt x="66" y="95"/>
                    <a:pt x="66" y="95"/>
                  </a:cubicBezTo>
                  <a:cubicBezTo>
                    <a:pt x="66" y="94"/>
                    <a:pt x="66" y="95"/>
                    <a:pt x="66" y="94"/>
                  </a:cubicBezTo>
                  <a:cubicBezTo>
                    <a:pt x="66" y="94"/>
                    <a:pt x="66" y="94"/>
                    <a:pt x="66" y="93"/>
                  </a:cubicBezTo>
                  <a:cubicBezTo>
                    <a:pt x="67" y="93"/>
                    <a:pt x="67" y="93"/>
                    <a:pt x="67" y="93"/>
                  </a:cubicBezTo>
                  <a:cubicBezTo>
                    <a:pt x="67" y="93"/>
                    <a:pt x="70" y="93"/>
                    <a:pt x="68" y="91"/>
                  </a:cubicBezTo>
                  <a:cubicBezTo>
                    <a:pt x="67" y="91"/>
                    <a:pt x="67" y="91"/>
                    <a:pt x="67" y="91"/>
                  </a:cubicBezTo>
                  <a:cubicBezTo>
                    <a:pt x="66" y="90"/>
                    <a:pt x="68" y="90"/>
                    <a:pt x="68" y="90"/>
                  </a:cubicBezTo>
                  <a:cubicBezTo>
                    <a:pt x="70" y="90"/>
                    <a:pt x="70" y="90"/>
                    <a:pt x="70" y="90"/>
                  </a:cubicBezTo>
                  <a:cubicBezTo>
                    <a:pt x="68" y="90"/>
                    <a:pt x="71" y="90"/>
                    <a:pt x="70" y="89"/>
                  </a:cubicBezTo>
                  <a:cubicBezTo>
                    <a:pt x="70" y="89"/>
                    <a:pt x="70" y="86"/>
                    <a:pt x="71" y="89"/>
                  </a:cubicBezTo>
                  <a:cubicBezTo>
                    <a:pt x="71" y="86"/>
                    <a:pt x="72" y="85"/>
                    <a:pt x="71" y="84"/>
                  </a:cubicBezTo>
                  <a:cubicBezTo>
                    <a:pt x="71" y="84"/>
                    <a:pt x="72" y="82"/>
                    <a:pt x="72" y="84"/>
                  </a:cubicBezTo>
                  <a:cubicBezTo>
                    <a:pt x="72" y="84"/>
                    <a:pt x="71" y="84"/>
                    <a:pt x="72" y="84"/>
                  </a:cubicBezTo>
                  <a:cubicBezTo>
                    <a:pt x="72" y="84"/>
                    <a:pt x="72" y="84"/>
                    <a:pt x="72" y="84"/>
                  </a:cubicBezTo>
                  <a:cubicBezTo>
                    <a:pt x="72" y="84"/>
                    <a:pt x="72" y="82"/>
                    <a:pt x="71" y="82"/>
                  </a:cubicBezTo>
                  <a:cubicBezTo>
                    <a:pt x="71" y="81"/>
                    <a:pt x="74" y="82"/>
                    <a:pt x="74" y="81"/>
                  </a:cubicBezTo>
                  <a:cubicBezTo>
                    <a:pt x="74" y="81"/>
                    <a:pt x="74" y="81"/>
                    <a:pt x="74" y="81"/>
                  </a:cubicBezTo>
                  <a:cubicBezTo>
                    <a:pt x="75" y="81"/>
                    <a:pt x="75" y="81"/>
                    <a:pt x="75" y="81"/>
                  </a:cubicBezTo>
                  <a:cubicBezTo>
                    <a:pt x="75" y="80"/>
                    <a:pt x="74" y="80"/>
                    <a:pt x="74" y="80"/>
                  </a:cubicBezTo>
                  <a:cubicBezTo>
                    <a:pt x="74" y="80"/>
                    <a:pt x="74" y="78"/>
                    <a:pt x="75" y="78"/>
                  </a:cubicBezTo>
                  <a:cubicBezTo>
                    <a:pt x="74" y="78"/>
                    <a:pt x="74" y="78"/>
                    <a:pt x="74" y="78"/>
                  </a:cubicBezTo>
                  <a:cubicBezTo>
                    <a:pt x="74" y="78"/>
                    <a:pt x="74" y="78"/>
                    <a:pt x="75" y="78"/>
                  </a:cubicBezTo>
                  <a:cubicBezTo>
                    <a:pt x="74" y="78"/>
                    <a:pt x="74" y="78"/>
                    <a:pt x="74" y="78"/>
                  </a:cubicBezTo>
                  <a:cubicBezTo>
                    <a:pt x="74" y="77"/>
                    <a:pt x="75" y="77"/>
                    <a:pt x="75" y="77"/>
                  </a:cubicBezTo>
                  <a:cubicBezTo>
                    <a:pt x="75" y="78"/>
                    <a:pt x="75" y="78"/>
                    <a:pt x="75" y="78"/>
                  </a:cubicBezTo>
                  <a:cubicBezTo>
                    <a:pt x="75" y="78"/>
                    <a:pt x="75" y="78"/>
                    <a:pt x="76" y="78"/>
                  </a:cubicBezTo>
                  <a:cubicBezTo>
                    <a:pt x="75" y="77"/>
                    <a:pt x="76" y="77"/>
                    <a:pt x="76" y="77"/>
                  </a:cubicBezTo>
                  <a:cubicBezTo>
                    <a:pt x="76" y="77"/>
                    <a:pt x="76" y="77"/>
                    <a:pt x="76" y="77"/>
                  </a:cubicBezTo>
                  <a:cubicBezTo>
                    <a:pt x="76" y="77"/>
                    <a:pt x="79" y="76"/>
                    <a:pt x="76" y="76"/>
                  </a:cubicBezTo>
                  <a:cubicBezTo>
                    <a:pt x="76" y="77"/>
                    <a:pt x="76" y="77"/>
                    <a:pt x="76" y="77"/>
                  </a:cubicBezTo>
                  <a:cubicBezTo>
                    <a:pt x="76" y="76"/>
                    <a:pt x="75" y="76"/>
                    <a:pt x="76" y="76"/>
                  </a:cubicBezTo>
                  <a:cubicBezTo>
                    <a:pt x="76" y="76"/>
                    <a:pt x="79" y="77"/>
                    <a:pt x="79" y="76"/>
                  </a:cubicBezTo>
                  <a:cubicBezTo>
                    <a:pt x="76" y="76"/>
                    <a:pt x="76" y="76"/>
                    <a:pt x="76" y="76"/>
                  </a:cubicBezTo>
                  <a:cubicBezTo>
                    <a:pt x="76" y="74"/>
                    <a:pt x="76" y="74"/>
                    <a:pt x="76" y="74"/>
                  </a:cubicBezTo>
                  <a:cubicBezTo>
                    <a:pt x="79" y="76"/>
                    <a:pt x="79" y="76"/>
                    <a:pt x="79" y="76"/>
                  </a:cubicBezTo>
                  <a:cubicBezTo>
                    <a:pt x="79" y="74"/>
                    <a:pt x="76" y="74"/>
                    <a:pt x="76" y="74"/>
                  </a:cubicBezTo>
                  <a:cubicBezTo>
                    <a:pt x="79" y="76"/>
                    <a:pt x="79" y="74"/>
                    <a:pt x="80" y="74"/>
                  </a:cubicBezTo>
                  <a:cubicBezTo>
                    <a:pt x="80" y="72"/>
                    <a:pt x="80" y="72"/>
                    <a:pt x="80" y="72"/>
                  </a:cubicBezTo>
                  <a:cubicBezTo>
                    <a:pt x="80" y="72"/>
                    <a:pt x="80" y="72"/>
                    <a:pt x="80" y="72"/>
                  </a:cubicBezTo>
                  <a:cubicBezTo>
                    <a:pt x="79" y="72"/>
                    <a:pt x="80" y="70"/>
                    <a:pt x="80" y="70"/>
                  </a:cubicBezTo>
                  <a:cubicBezTo>
                    <a:pt x="80" y="70"/>
                    <a:pt x="80" y="70"/>
                    <a:pt x="80" y="70"/>
                  </a:cubicBezTo>
                  <a:cubicBezTo>
                    <a:pt x="80" y="70"/>
                    <a:pt x="80" y="70"/>
                    <a:pt x="81" y="70"/>
                  </a:cubicBezTo>
                  <a:cubicBezTo>
                    <a:pt x="81" y="69"/>
                    <a:pt x="79" y="69"/>
                    <a:pt x="80" y="69"/>
                  </a:cubicBezTo>
                  <a:cubicBezTo>
                    <a:pt x="80" y="68"/>
                    <a:pt x="81" y="69"/>
                    <a:pt x="81" y="69"/>
                  </a:cubicBezTo>
                  <a:cubicBezTo>
                    <a:pt x="81" y="68"/>
                    <a:pt x="84" y="68"/>
                    <a:pt x="83" y="67"/>
                  </a:cubicBezTo>
                  <a:cubicBezTo>
                    <a:pt x="84" y="67"/>
                    <a:pt x="84" y="67"/>
                    <a:pt x="84" y="67"/>
                  </a:cubicBezTo>
                  <a:cubicBezTo>
                    <a:pt x="84" y="65"/>
                    <a:pt x="87" y="64"/>
                    <a:pt x="85" y="63"/>
                  </a:cubicBezTo>
                  <a:cubicBezTo>
                    <a:pt x="85" y="63"/>
                    <a:pt x="85" y="61"/>
                    <a:pt x="84" y="61"/>
                  </a:cubicBezTo>
                  <a:cubicBezTo>
                    <a:pt x="85" y="61"/>
                    <a:pt x="84" y="61"/>
                    <a:pt x="85" y="61"/>
                  </a:cubicBezTo>
                  <a:cubicBezTo>
                    <a:pt x="85" y="61"/>
                    <a:pt x="85" y="61"/>
                    <a:pt x="85" y="63"/>
                  </a:cubicBezTo>
                  <a:cubicBezTo>
                    <a:pt x="87" y="61"/>
                    <a:pt x="88" y="61"/>
                    <a:pt x="87" y="59"/>
                  </a:cubicBezTo>
                  <a:cubicBezTo>
                    <a:pt x="88" y="59"/>
                    <a:pt x="88" y="59"/>
                    <a:pt x="88" y="59"/>
                  </a:cubicBezTo>
                  <a:cubicBezTo>
                    <a:pt x="87" y="59"/>
                    <a:pt x="87" y="57"/>
                    <a:pt x="88" y="57"/>
                  </a:cubicBezTo>
                  <a:cubicBezTo>
                    <a:pt x="88" y="57"/>
                    <a:pt x="88" y="57"/>
                    <a:pt x="88" y="57"/>
                  </a:cubicBezTo>
                  <a:cubicBezTo>
                    <a:pt x="88" y="57"/>
                    <a:pt x="88" y="57"/>
                    <a:pt x="88" y="57"/>
                  </a:cubicBezTo>
                  <a:cubicBezTo>
                    <a:pt x="89" y="57"/>
                    <a:pt x="89" y="57"/>
                    <a:pt x="89" y="57"/>
                  </a:cubicBezTo>
                  <a:cubicBezTo>
                    <a:pt x="88" y="57"/>
                    <a:pt x="88" y="56"/>
                    <a:pt x="88" y="56"/>
                  </a:cubicBezTo>
                  <a:cubicBezTo>
                    <a:pt x="89" y="56"/>
                    <a:pt x="92" y="56"/>
                    <a:pt x="89" y="56"/>
                  </a:cubicBezTo>
                  <a:cubicBezTo>
                    <a:pt x="89" y="55"/>
                    <a:pt x="89" y="55"/>
                    <a:pt x="89" y="55"/>
                  </a:cubicBezTo>
                  <a:cubicBezTo>
                    <a:pt x="92" y="55"/>
                    <a:pt x="92" y="55"/>
                    <a:pt x="92" y="55"/>
                  </a:cubicBezTo>
                  <a:cubicBezTo>
                    <a:pt x="92" y="54"/>
                    <a:pt x="92" y="54"/>
                    <a:pt x="92" y="52"/>
                  </a:cubicBezTo>
                  <a:cubicBezTo>
                    <a:pt x="93" y="52"/>
                    <a:pt x="94" y="50"/>
                    <a:pt x="96" y="48"/>
                  </a:cubicBezTo>
                  <a:cubicBezTo>
                    <a:pt x="96" y="48"/>
                    <a:pt x="96" y="48"/>
                    <a:pt x="96" y="48"/>
                  </a:cubicBezTo>
                  <a:cubicBezTo>
                    <a:pt x="96" y="48"/>
                    <a:pt x="96" y="48"/>
                    <a:pt x="96" y="48"/>
                  </a:cubicBezTo>
                  <a:cubicBezTo>
                    <a:pt x="96" y="48"/>
                    <a:pt x="96" y="47"/>
                    <a:pt x="94" y="47"/>
                  </a:cubicBezTo>
                  <a:cubicBezTo>
                    <a:pt x="96" y="47"/>
                    <a:pt x="96" y="47"/>
                    <a:pt x="96" y="47"/>
                  </a:cubicBezTo>
                  <a:cubicBezTo>
                    <a:pt x="97" y="47"/>
                    <a:pt x="96" y="47"/>
                    <a:pt x="97" y="47"/>
                  </a:cubicBezTo>
                  <a:cubicBezTo>
                    <a:pt x="97" y="44"/>
                    <a:pt x="97" y="44"/>
                    <a:pt x="97" y="44"/>
                  </a:cubicBezTo>
                  <a:cubicBezTo>
                    <a:pt x="97" y="44"/>
                    <a:pt x="97" y="44"/>
                    <a:pt x="96" y="44"/>
                  </a:cubicBezTo>
                  <a:cubicBezTo>
                    <a:pt x="97" y="44"/>
                    <a:pt x="97" y="44"/>
                    <a:pt x="97" y="44"/>
                  </a:cubicBezTo>
                  <a:cubicBezTo>
                    <a:pt x="96" y="43"/>
                    <a:pt x="94" y="44"/>
                    <a:pt x="93" y="43"/>
                  </a:cubicBezTo>
                  <a:cubicBezTo>
                    <a:pt x="94" y="43"/>
                    <a:pt x="94" y="43"/>
                    <a:pt x="94" y="43"/>
                  </a:cubicBezTo>
                  <a:cubicBezTo>
                    <a:pt x="93" y="42"/>
                    <a:pt x="93" y="43"/>
                    <a:pt x="93" y="42"/>
                  </a:cubicBezTo>
                  <a:cubicBezTo>
                    <a:pt x="93" y="42"/>
                    <a:pt x="94" y="42"/>
                    <a:pt x="94" y="43"/>
                  </a:cubicBezTo>
                  <a:cubicBezTo>
                    <a:pt x="96" y="42"/>
                    <a:pt x="97" y="43"/>
                    <a:pt x="97" y="43"/>
                  </a:cubicBezTo>
                  <a:cubicBezTo>
                    <a:pt x="97" y="42"/>
                    <a:pt x="97" y="43"/>
                    <a:pt x="96" y="43"/>
                  </a:cubicBezTo>
                  <a:cubicBezTo>
                    <a:pt x="96" y="42"/>
                    <a:pt x="97" y="42"/>
                    <a:pt x="97" y="42"/>
                  </a:cubicBezTo>
                  <a:cubicBezTo>
                    <a:pt x="97" y="42"/>
                    <a:pt x="98" y="43"/>
                    <a:pt x="98" y="42"/>
                  </a:cubicBezTo>
                  <a:cubicBezTo>
                    <a:pt x="98" y="42"/>
                    <a:pt x="97" y="42"/>
                    <a:pt x="98" y="42"/>
                  </a:cubicBezTo>
                  <a:cubicBezTo>
                    <a:pt x="100" y="42"/>
                    <a:pt x="100" y="42"/>
                    <a:pt x="100" y="42"/>
                  </a:cubicBezTo>
                  <a:cubicBezTo>
                    <a:pt x="100" y="42"/>
                    <a:pt x="100" y="42"/>
                    <a:pt x="100" y="42"/>
                  </a:cubicBezTo>
                  <a:cubicBezTo>
                    <a:pt x="100" y="41"/>
                    <a:pt x="98" y="41"/>
                    <a:pt x="98" y="41"/>
                  </a:cubicBezTo>
                  <a:cubicBezTo>
                    <a:pt x="98" y="41"/>
                    <a:pt x="100" y="39"/>
                    <a:pt x="101" y="41"/>
                  </a:cubicBezTo>
                  <a:cubicBezTo>
                    <a:pt x="100" y="41"/>
                    <a:pt x="100" y="41"/>
                    <a:pt x="100" y="41"/>
                  </a:cubicBezTo>
                  <a:cubicBezTo>
                    <a:pt x="100" y="39"/>
                    <a:pt x="101" y="39"/>
                    <a:pt x="100" y="39"/>
                  </a:cubicBezTo>
                  <a:cubicBezTo>
                    <a:pt x="101" y="39"/>
                    <a:pt x="101" y="39"/>
                    <a:pt x="101" y="39"/>
                  </a:cubicBezTo>
                  <a:cubicBezTo>
                    <a:pt x="101" y="39"/>
                    <a:pt x="101" y="39"/>
                    <a:pt x="100" y="38"/>
                  </a:cubicBezTo>
                  <a:cubicBezTo>
                    <a:pt x="100" y="38"/>
                    <a:pt x="102" y="38"/>
                    <a:pt x="101" y="37"/>
                  </a:cubicBezTo>
                  <a:cubicBezTo>
                    <a:pt x="101" y="37"/>
                    <a:pt x="101" y="37"/>
                    <a:pt x="102" y="37"/>
                  </a:cubicBezTo>
                  <a:cubicBezTo>
                    <a:pt x="102" y="38"/>
                    <a:pt x="101" y="38"/>
                    <a:pt x="102" y="38"/>
                  </a:cubicBezTo>
                  <a:cubicBezTo>
                    <a:pt x="101" y="38"/>
                    <a:pt x="102" y="38"/>
                    <a:pt x="102" y="38"/>
                  </a:cubicBezTo>
                  <a:cubicBezTo>
                    <a:pt x="102" y="37"/>
                    <a:pt x="102" y="37"/>
                    <a:pt x="102" y="37"/>
                  </a:cubicBezTo>
                  <a:cubicBezTo>
                    <a:pt x="102" y="37"/>
                    <a:pt x="102" y="37"/>
                    <a:pt x="105" y="37"/>
                  </a:cubicBezTo>
                  <a:cubicBezTo>
                    <a:pt x="102" y="37"/>
                    <a:pt x="102" y="37"/>
                    <a:pt x="102" y="37"/>
                  </a:cubicBezTo>
                  <a:cubicBezTo>
                    <a:pt x="105" y="37"/>
                    <a:pt x="105" y="37"/>
                    <a:pt x="105" y="37"/>
                  </a:cubicBezTo>
                  <a:cubicBezTo>
                    <a:pt x="102" y="35"/>
                    <a:pt x="102" y="35"/>
                    <a:pt x="102" y="35"/>
                  </a:cubicBezTo>
                  <a:cubicBezTo>
                    <a:pt x="102" y="35"/>
                    <a:pt x="102" y="35"/>
                    <a:pt x="102" y="35"/>
                  </a:cubicBezTo>
                  <a:cubicBezTo>
                    <a:pt x="102" y="35"/>
                    <a:pt x="102" y="35"/>
                    <a:pt x="102" y="34"/>
                  </a:cubicBezTo>
                  <a:cubicBezTo>
                    <a:pt x="105" y="35"/>
                    <a:pt x="105" y="35"/>
                    <a:pt x="105" y="35"/>
                  </a:cubicBezTo>
                  <a:cubicBezTo>
                    <a:pt x="106" y="35"/>
                    <a:pt x="105" y="34"/>
                    <a:pt x="106" y="34"/>
                  </a:cubicBezTo>
                  <a:cubicBezTo>
                    <a:pt x="105" y="35"/>
                    <a:pt x="105" y="35"/>
                    <a:pt x="105" y="35"/>
                  </a:cubicBezTo>
                  <a:cubicBezTo>
                    <a:pt x="105" y="34"/>
                    <a:pt x="102" y="34"/>
                    <a:pt x="102" y="31"/>
                  </a:cubicBezTo>
                  <a:cubicBezTo>
                    <a:pt x="105" y="31"/>
                    <a:pt x="106" y="31"/>
                    <a:pt x="106" y="34"/>
                  </a:cubicBezTo>
                  <a:cubicBezTo>
                    <a:pt x="106" y="34"/>
                    <a:pt x="106" y="31"/>
                    <a:pt x="105" y="31"/>
                  </a:cubicBezTo>
                  <a:cubicBezTo>
                    <a:pt x="106" y="31"/>
                    <a:pt x="106" y="34"/>
                    <a:pt x="106" y="31"/>
                  </a:cubicBezTo>
                  <a:cubicBezTo>
                    <a:pt x="106" y="30"/>
                    <a:pt x="106" y="30"/>
                    <a:pt x="106" y="30"/>
                  </a:cubicBezTo>
                  <a:cubicBezTo>
                    <a:pt x="105" y="30"/>
                    <a:pt x="105" y="30"/>
                    <a:pt x="105" y="30"/>
                  </a:cubicBezTo>
                  <a:cubicBezTo>
                    <a:pt x="105" y="29"/>
                    <a:pt x="105" y="29"/>
                    <a:pt x="105" y="29"/>
                  </a:cubicBezTo>
                  <a:cubicBezTo>
                    <a:pt x="102" y="29"/>
                    <a:pt x="102" y="29"/>
                    <a:pt x="102" y="29"/>
                  </a:cubicBezTo>
                  <a:cubicBezTo>
                    <a:pt x="102" y="29"/>
                    <a:pt x="102" y="29"/>
                    <a:pt x="102" y="28"/>
                  </a:cubicBezTo>
                  <a:cubicBezTo>
                    <a:pt x="105" y="30"/>
                    <a:pt x="106" y="29"/>
                    <a:pt x="107" y="29"/>
                  </a:cubicBezTo>
                  <a:cubicBezTo>
                    <a:pt x="107" y="29"/>
                    <a:pt x="105" y="28"/>
                    <a:pt x="107" y="28"/>
                  </a:cubicBezTo>
                  <a:cubicBezTo>
                    <a:pt x="107" y="28"/>
                    <a:pt x="109" y="28"/>
                    <a:pt x="107" y="28"/>
                  </a:cubicBezTo>
                  <a:cubicBezTo>
                    <a:pt x="107" y="28"/>
                    <a:pt x="109" y="29"/>
                    <a:pt x="109" y="28"/>
                  </a:cubicBezTo>
                  <a:cubicBezTo>
                    <a:pt x="109" y="28"/>
                    <a:pt x="109" y="26"/>
                    <a:pt x="107" y="26"/>
                  </a:cubicBezTo>
                  <a:cubicBezTo>
                    <a:pt x="107" y="28"/>
                    <a:pt x="107" y="28"/>
                    <a:pt x="107" y="28"/>
                  </a:cubicBezTo>
                  <a:cubicBezTo>
                    <a:pt x="106" y="26"/>
                    <a:pt x="106" y="26"/>
                    <a:pt x="106" y="26"/>
                  </a:cubicBezTo>
                  <a:cubicBezTo>
                    <a:pt x="106" y="25"/>
                    <a:pt x="106" y="25"/>
                    <a:pt x="107" y="25"/>
                  </a:cubicBezTo>
                  <a:cubicBezTo>
                    <a:pt x="107" y="26"/>
                    <a:pt x="107" y="26"/>
                    <a:pt x="107" y="26"/>
                  </a:cubicBezTo>
                  <a:cubicBezTo>
                    <a:pt x="109" y="26"/>
                    <a:pt x="107" y="25"/>
                    <a:pt x="109" y="25"/>
                  </a:cubicBezTo>
                  <a:cubicBezTo>
                    <a:pt x="109" y="26"/>
                    <a:pt x="109" y="26"/>
                    <a:pt x="110" y="26"/>
                  </a:cubicBezTo>
                  <a:cubicBezTo>
                    <a:pt x="110" y="26"/>
                    <a:pt x="110" y="26"/>
                    <a:pt x="110" y="26"/>
                  </a:cubicBezTo>
                  <a:cubicBezTo>
                    <a:pt x="110" y="26"/>
                    <a:pt x="110" y="26"/>
                    <a:pt x="110" y="26"/>
                  </a:cubicBezTo>
                  <a:cubicBezTo>
                    <a:pt x="110" y="25"/>
                    <a:pt x="110" y="26"/>
                    <a:pt x="111" y="25"/>
                  </a:cubicBezTo>
                  <a:cubicBezTo>
                    <a:pt x="110" y="25"/>
                    <a:pt x="110" y="25"/>
                    <a:pt x="110" y="25"/>
                  </a:cubicBezTo>
                  <a:cubicBezTo>
                    <a:pt x="109" y="24"/>
                    <a:pt x="110" y="26"/>
                    <a:pt x="109" y="25"/>
                  </a:cubicBezTo>
                  <a:cubicBezTo>
                    <a:pt x="109" y="25"/>
                    <a:pt x="110" y="25"/>
                    <a:pt x="110" y="24"/>
                  </a:cubicBezTo>
                  <a:cubicBezTo>
                    <a:pt x="109" y="24"/>
                    <a:pt x="109" y="24"/>
                    <a:pt x="109" y="24"/>
                  </a:cubicBezTo>
                  <a:cubicBezTo>
                    <a:pt x="109" y="24"/>
                    <a:pt x="107" y="22"/>
                    <a:pt x="109" y="22"/>
                  </a:cubicBezTo>
                  <a:cubicBezTo>
                    <a:pt x="110" y="22"/>
                    <a:pt x="110" y="22"/>
                    <a:pt x="110" y="24"/>
                  </a:cubicBezTo>
                  <a:cubicBezTo>
                    <a:pt x="110" y="22"/>
                    <a:pt x="111" y="22"/>
                    <a:pt x="111" y="22"/>
                  </a:cubicBezTo>
                  <a:cubicBezTo>
                    <a:pt x="110" y="21"/>
                    <a:pt x="113" y="21"/>
                    <a:pt x="111" y="21"/>
                  </a:cubicBezTo>
                  <a:cubicBezTo>
                    <a:pt x="110" y="22"/>
                    <a:pt x="110" y="22"/>
                    <a:pt x="110" y="22"/>
                  </a:cubicBezTo>
                  <a:cubicBezTo>
                    <a:pt x="109" y="21"/>
                    <a:pt x="109" y="24"/>
                    <a:pt x="107" y="22"/>
                  </a:cubicBezTo>
                  <a:cubicBezTo>
                    <a:pt x="109" y="22"/>
                    <a:pt x="107" y="21"/>
                    <a:pt x="106" y="21"/>
                  </a:cubicBezTo>
                  <a:cubicBezTo>
                    <a:pt x="107" y="21"/>
                    <a:pt x="107" y="21"/>
                    <a:pt x="107" y="21"/>
                  </a:cubicBezTo>
                  <a:cubicBezTo>
                    <a:pt x="107" y="21"/>
                    <a:pt x="107" y="21"/>
                    <a:pt x="109" y="21"/>
                  </a:cubicBezTo>
                  <a:cubicBezTo>
                    <a:pt x="110" y="20"/>
                    <a:pt x="110" y="20"/>
                    <a:pt x="110" y="20"/>
                  </a:cubicBezTo>
                  <a:cubicBezTo>
                    <a:pt x="110" y="20"/>
                    <a:pt x="110" y="20"/>
                    <a:pt x="109" y="20"/>
                  </a:cubicBezTo>
                  <a:cubicBezTo>
                    <a:pt x="110" y="17"/>
                    <a:pt x="110" y="17"/>
                    <a:pt x="111" y="16"/>
                  </a:cubicBezTo>
                  <a:cubicBezTo>
                    <a:pt x="111" y="17"/>
                    <a:pt x="111" y="15"/>
                    <a:pt x="113" y="16"/>
                  </a:cubicBezTo>
                  <a:cubicBezTo>
                    <a:pt x="113" y="16"/>
                    <a:pt x="113" y="17"/>
                    <a:pt x="114" y="17"/>
                  </a:cubicBezTo>
                  <a:cubicBezTo>
                    <a:pt x="113" y="17"/>
                    <a:pt x="113" y="17"/>
                    <a:pt x="113" y="17"/>
                  </a:cubicBezTo>
                  <a:cubicBezTo>
                    <a:pt x="114" y="17"/>
                    <a:pt x="113" y="16"/>
                    <a:pt x="113" y="16"/>
                  </a:cubicBezTo>
                  <a:cubicBezTo>
                    <a:pt x="113" y="17"/>
                    <a:pt x="111" y="16"/>
                    <a:pt x="111" y="15"/>
                  </a:cubicBezTo>
                  <a:cubicBezTo>
                    <a:pt x="110" y="15"/>
                    <a:pt x="110" y="15"/>
                    <a:pt x="110" y="15"/>
                  </a:cubicBezTo>
                  <a:cubicBezTo>
                    <a:pt x="111" y="13"/>
                    <a:pt x="113" y="13"/>
                    <a:pt x="113" y="13"/>
                  </a:cubicBezTo>
                  <a:cubicBezTo>
                    <a:pt x="113" y="12"/>
                    <a:pt x="114" y="11"/>
                    <a:pt x="114" y="9"/>
                  </a:cubicBezTo>
                  <a:cubicBezTo>
                    <a:pt x="114" y="9"/>
                    <a:pt x="113" y="9"/>
                    <a:pt x="113" y="8"/>
                  </a:cubicBezTo>
                  <a:cubicBezTo>
                    <a:pt x="114" y="8"/>
                    <a:pt x="114" y="9"/>
                    <a:pt x="114" y="8"/>
                  </a:cubicBezTo>
                  <a:cubicBezTo>
                    <a:pt x="114" y="8"/>
                    <a:pt x="114" y="8"/>
                    <a:pt x="114" y="8"/>
                  </a:cubicBezTo>
                  <a:cubicBezTo>
                    <a:pt x="114" y="8"/>
                    <a:pt x="114" y="7"/>
                    <a:pt x="115" y="7"/>
                  </a:cubicBezTo>
                  <a:cubicBezTo>
                    <a:pt x="114" y="7"/>
                    <a:pt x="114" y="7"/>
                    <a:pt x="114" y="7"/>
                  </a:cubicBezTo>
                  <a:cubicBezTo>
                    <a:pt x="114" y="7"/>
                    <a:pt x="114" y="7"/>
                    <a:pt x="115" y="7"/>
                  </a:cubicBezTo>
                  <a:cubicBezTo>
                    <a:pt x="114" y="7"/>
                    <a:pt x="114" y="7"/>
                    <a:pt x="114" y="7"/>
                  </a:cubicBezTo>
                  <a:cubicBezTo>
                    <a:pt x="114" y="4"/>
                    <a:pt x="114" y="4"/>
                    <a:pt x="115" y="4"/>
                  </a:cubicBezTo>
                  <a:cubicBezTo>
                    <a:pt x="115" y="4"/>
                    <a:pt x="115" y="4"/>
                    <a:pt x="115" y="4"/>
                  </a:cubicBezTo>
                  <a:cubicBezTo>
                    <a:pt x="117" y="4"/>
                    <a:pt x="115" y="3"/>
                    <a:pt x="117" y="3"/>
                  </a:cubicBezTo>
                  <a:cubicBezTo>
                    <a:pt x="115" y="1"/>
                    <a:pt x="115" y="1"/>
                    <a:pt x="115" y="1"/>
                  </a:cubicBezTo>
                  <a:cubicBezTo>
                    <a:pt x="117" y="1"/>
                    <a:pt x="117" y="1"/>
                    <a:pt x="117" y="1"/>
                  </a:cubicBezTo>
                  <a:cubicBezTo>
                    <a:pt x="115" y="1"/>
                    <a:pt x="115" y="0"/>
                    <a:pt x="117" y="0"/>
                  </a:cubicBezTo>
                  <a:cubicBezTo>
                    <a:pt x="114" y="1"/>
                    <a:pt x="114" y="1"/>
                    <a:pt x="114" y="1"/>
                  </a:cubicBezTo>
                  <a:cubicBezTo>
                    <a:pt x="115" y="1"/>
                    <a:pt x="115" y="1"/>
                    <a:pt x="115" y="1"/>
                  </a:cubicBezTo>
                  <a:cubicBezTo>
                    <a:pt x="117" y="3"/>
                    <a:pt x="115" y="3"/>
                    <a:pt x="115" y="3"/>
                  </a:cubicBezTo>
                  <a:cubicBezTo>
                    <a:pt x="115" y="3"/>
                    <a:pt x="115" y="3"/>
                    <a:pt x="115" y="3"/>
                  </a:cubicBezTo>
                  <a:cubicBezTo>
                    <a:pt x="114" y="1"/>
                    <a:pt x="114" y="3"/>
                    <a:pt x="114" y="1"/>
                  </a:cubicBezTo>
                  <a:cubicBezTo>
                    <a:pt x="114" y="1"/>
                    <a:pt x="114" y="1"/>
                    <a:pt x="114" y="1"/>
                  </a:cubicBezTo>
                  <a:cubicBezTo>
                    <a:pt x="114" y="1"/>
                    <a:pt x="113" y="1"/>
                    <a:pt x="113" y="3"/>
                  </a:cubicBezTo>
                  <a:cubicBezTo>
                    <a:pt x="114" y="3"/>
                    <a:pt x="113" y="3"/>
                    <a:pt x="114" y="3"/>
                  </a:cubicBezTo>
                  <a:cubicBezTo>
                    <a:pt x="113" y="3"/>
                    <a:pt x="113" y="3"/>
                    <a:pt x="113" y="4"/>
                  </a:cubicBezTo>
                  <a:cubicBezTo>
                    <a:pt x="113" y="4"/>
                    <a:pt x="111" y="4"/>
                    <a:pt x="111" y="7"/>
                  </a:cubicBezTo>
                  <a:cubicBezTo>
                    <a:pt x="113" y="7"/>
                    <a:pt x="113" y="7"/>
                    <a:pt x="113" y="7"/>
                  </a:cubicBezTo>
                  <a:cubicBezTo>
                    <a:pt x="113" y="7"/>
                    <a:pt x="113" y="7"/>
                    <a:pt x="113" y="8"/>
                  </a:cubicBezTo>
                  <a:cubicBezTo>
                    <a:pt x="113" y="8"/>
                    <a:pt x="111" y="7"/>
                    <a:pt x="110" y="8"/>
                  </a:cubicBezTo>
                  <a:cubicBezTo>
                    <a:pt x="111" y="8"/>
                    <a:pt x="111" y="8"/>
                    <a:pt x="111" y="8"/>
                  </a:cubicBezTo>
                  <a:cubicBezTo>
                    <a:pt x="110" y="8"/>
                    <a:pt x="110" y="8"/>
                    <a:pt x="110" y="8"/>
                  </a:cubicBezTo>
                  <a:cubicBezTo>
                    <a:pt x="109" y="9"/>
                    <a:pt x="109" y="11"/>
                    <a:pt x="107" y="12"/>
                  </a:cubicBezTo>
                  <a:cubicBezTo>
                    <a:pt x="109" y="12"/>
                    <a:pt x="109" y="12"/>
                    <a:pt x="109" y="12"/>
                  </a:cubicBezTo>
                  <a:cubicBezTo>
                    <a:pt x="107" y="12"/>
                    <a:pt x="107" y="13"/>
                    <a:pt x="106" y="13"/>
                  </a:cubicBezTo>
                  <a:cubicBezTo>
                    <a:pt x="106" y="15"/>
                    <a:pt x="105" y="16"/>
                    <a:pt x="105" y="17"/>
                  </a:cubicBezTo>
                  <a:cubicBezTo>
                    <a:pt x="102" y="20"/>
                    <a:pt x="101" y="21"/>
                    <a:pt x="100" y="24"/>
                  </a:cubicBezTo>
                  <a:cubicBezTo>
                    <a:pt x="101" y="24"/>
                    <a:pt x="101" y="24"/>
                    <a:pt x="101" y="24"/>
                  </a:cubicBezTo>
                  <a:cubicBezTo>
                    <a:pt x="100" y="24"/>
                    <a:pt x="101" y="24"/>
                    <a:pt x="101" y="25"/>
                  </a:cubicBezTo>
                  <a:cubicBezTo>
                    <a:pt x="101" y="24"/>
                    <a:pt x="100" y="25"/>
                    <a:pt x="100" y="24"/>
                  </a:cubicBezTo>
                  <a:cubicBezTo>
                    <a:pt x="100" y="25"/>
                    <a:pt x="98" y="26"/>
                    <a:pt x="97" y="26"/>
                  </a:cubicBezTo>
                  <a:cubicBezTo>
                    <a:pt x="97" y="28"/>
                    <a:pt x="97" y="28"/>
                    <a:pt x="97" y="28"/>
                  </a:cubicBezTo>
                  <a:cubicBezTo>
                    <a:pt x="96" y="28"/>
                    <a:pt x="96" y="29"/>
                    <a:pt x="96" y="30"/>
                  </a:cubicBezTo>
                  <a:cubicBezTo>
                    <a:pt x="96" y="30"/>
                    <a:pt x="97" y="30"/>
                    <a:pt x="96" y="30"/>
                  </a:cubicBezTo>
                  <a:cubicBezTo>
                    <a:pt x="94" y="31"/>
                    <a:pt x="94" y="31"/>
                    <a:pt x="94" y="31"/>
                  </a:cubicBezTo>
                  <a:cubicBezTo>
                    <a:pt x="93" y="34"/>
                    <a:pt x="93" y="34"/>
                    <a:pt x="93" y="35"/>
                  </a:cubicBezTo>
                  <a:cubicBezTo>
                    <a:pt x="89" y="37"/>
                    <a:pt x="89" y="39"/>
                    <a:pt x="87" y="41"/>
                  </a:cubicBezTo>
                  <a:cubicBezTo>
                    <a:pt x="88" y="42"/>
                    <a:pt x="88" y="42"/>
                    <a:pt x="88" y="42"/>
                  </a:cubicBezTo>
                  <a:cubicBezTo>
                    <a:pt x="85" y="43"/>
                    <a:pt x="84" y="48"/>
                    <a:pt x="83" y="50"/>
                  </a:cubicBezTo>
                  <a:cubicBezTo>
                    <a:pt x="84" y="50"/>
                    <a:pt x="84" y="50"/>
                    <a:pt x="84" y="50"/>
                  </a:cubicBezTo>
                  <a:cubicBezTo>
                    <a:pt x="84" y="51"/>
                    <a:pt x="83" y="51"/>
                    <a:pt x="83" y="50"/>
                  </a:cubicBezTo>
                  <a:cubicBezTo>
                    <a:pt x="83" y="51"/>
                    <a:pt x="81" y="51"/>
                    <a:pt x="81" y="52"/>
                  </a:cubicBezTo>
                  <a:cubicBezTo>
                    <a:pt x="81" y="54"/>
                    <a:pt x="80" y="52"/>
                    <a:pt x="80" y="54"/>
                  </a:cubicBezTo>
                  <a:cubicBezTo>
                    <a:pt x="80" y="55"/>
                    <a:pt x="79" y="55"/>
                    <a:pt x="79" y="56"/>
                  </a:cubicBezTo>
                  <a:cubicBezTo>
                    <a:pt x="79" y="56"/>
                    <a:pt x="79" y="56"/>
                    <a:pt x="79" y="56"/>
                  </a:cubicBezTo>
                  <a:cubicBezTo>
                    <a:pt x="79" y="56"/>
                    <a:pt x="80" y="56"/>
                    <a:pt x="79" y="56"/>
                  </a:cubicBezTo>
                  <a:cubicBezTo>
                    <a:pt x="79" y="56"/>
                    <a:pt x="79" y="57"/>
                    <a:pt x="76" y="56"/>
                  </a:cubicBezTo>
                  <a:cubicBezTo>
                    <a:pt x="76" y="59"/>
                    <a:pt x="74" y="59"/>
                    <a:pt x="75" y="63"/>
                  </a:cubicBezTo>
                  <a:cubicBezTo>
                    <a:pt x="74" y="61"/>
                    <a:pt x="74" y="63"/>
                    <a:pt x="74" y="63"/>
                  </a:cubicBezTo>
                  <a:cubicBezTo>
                    <a:pt x="74" y="63"/>
                    <a:pt x="74" y="65"/>
                    <a:pt x="72" y="65"/>
                  </a:cubicBezTo>
                  <a:cubicBezTo>
                    <a:pt x="72" y="65"/>
                    <a:pt x="72" y="65"/>
                    <a:pt x="72" y="65"/>
                  </a:cubicBezTo>
                  <a:cubicBezTo>
                    <a:pt x="72" y="65"/>
                    <a:pt x="72" y="65"/>
                    <a:pt x="72" y="65"/>
                  </a:cubicBezTo>
                  <a:cubicBezTo>
                    <a:pt x="70" y="67"/>
                    <a:pt x="71" y="69"/>
                    <a:pt x="70" y="70"/>
                  </a:cubicBezTo>
                  <a:cubicBezTo>
                    <a:pt x="67" y="74"/>
                    <a:pt x="66" y="78"/>
                    <a:pt x="63" y="80"/>
                  </a:cubicBezTo>
                  <a:cubicBezTo>
                    <a:pt x="63" y="81"/>
                    <a:pt x="63" y="81"/>
                    <a:pt x="63" y="81"/>
                  </a:cubicBezTo>
                  <a:cubicBezTo>
                    <a:pt x="62" y="81"/>
                    <a:pt x="63" y="84"/>
                    <a:pt x="60" y="82"/>
                  </a:cubicBezTo>
                  <a:cubicBezTo>
                    <a:pt x="60" y="84"/>
                    <a:pt x="60" y="84"/>
                    <a:pt x="60" y="84"/>
                  </a:cubicBezTo>
                  <a:cubicBezTo>
                    <a:pt x="60" y="84"/>
                    <a:pt x="60" y="86"/>
                    <a:pt x="59" y="86"/>
                  </a:cubicBezTo>
                  <a:cubicBezTo>
                    <a:pt x="59" y="86"/>
                    <a:pt x="59" y="86"/>
                    <a:pt x="59" y="86"/>
                  </a:cubicBezTo>
                  <a:cubicBezTo>
                    <a:pt x="59" y="89"/>
                    <a:pt x="58" y="90"/>
                    <a:pt x="58" y="91"/>
                  </a:cubicBezTo>
                  <a:cubicBezTo>
                    <a:pt x="58" y="91"/>
                    <a:pt x="58" y="91"/>
                    <a:pt x="59" y="91"/>
                  </a:cubicBezTo>
                  <a:cubicBezTo>
                    <a:pt x="59" y="91"/>
                    <a:pt x="57" y="91"/>
                    <a:pt x="58" y="93"/>
                  </a:cubicBezTo>
                  <a:cubicBezTo>
                    <a:pt x="58" y="93"/>
                    <a:pt x="58" y="93"/>
                    <a:pt x="58" y="91"/>
                  </a:cubicBezTo>
                  <a:cubicBezTo>
                    <a:pt x="57" y="95"/>
                    <a:pt x="54" y="97"/>
                    <a:pt x="53" y="99"/>
                  </a:cubicBezTo>
                  <a:cubicBezTo>
                    <a:pt x="53" y="103"/>
                    <a:pt x="54" y="102"/>
                    <a:pt x="53" y="103"/>
                  </a:cubicBezTo>
                  <a:cubicBezTo>
                    <a:pt x="53" y="103"/>
                    <a:pt x="53" y="102"/>
                    <a:pt x="53" y="103"/>
                  </a:cubicBezTo>
                  <a:cubicBezTo>
                    <a:pt x="51" y="103"/>
                    <a:pt x="54" y="104"/>
                    <a:pt x="53" y="104"/>
                  </a:cubicBezTo>
                  <a:cubicBezTo>
                    <a:pt x="51" y="103"/>
                    <a:pt x="51" y="104"/>
                    <a:pt x="51" y="104"/>
                  </a:cubicBezTo>
                  <a:cubicBezTo>
                    <a:pt x="51" y="106"/>
                    <a:pt x="51" y="106"/>
                    <a:pt x="51" y="107"/>
                  </a:cubicBezTo>
                  <a:cubicBezTo>
                    <a:pt x="51" y="107"/>
                    <a:pt x="51" y="107"/>
                    <a:pt x="51" y="107"/>
                  </a:cubicBezTo>
                  <a:cubicBezTo>
                    <a:pt x="49" y="107"/>
                    <a:pt x="49" y="108"/>
                    <a:pt x="46" y="108"/>
                  </a:cubicBezTo>
                  <a:cubicBezTo>
                    <a:pt x="42" y="113"/>
                    <a:pt x="40" y="120"/>
                    <a:pt x="34" y="125"/>
                  </a:cubicBezTo>
                  <a:cubicBezTo>
                    <a:pt x="32" y="132"/>
                    <a:pt x="28" y="137"/>
                    <a:pt x="25" y="143"/>
                  </a:cubicBezTo>
                  <a:cubicBezTo>
                    <a:pt x="25" y="146"/>
                    <a:pt x="25" y="146"/>
                    <a:pt x="23" y="147"/>
                  </a:cubicBezTo>
                  <a:cubicBezTo>
                    <a:pt x="25" y="147"/>
                    <a:pt x="25" y="147"/>
                    <a:pt x="25" y="147"/>
                  </a:cubicBezTo>
                  <a:cubicBezTo>
                    <a:pt x="23" y="147"/>
                    <a:pt x="23" y="149"/>
                    <a:pt x="21" y="147"/>
                  </a:cubicBezTo>
                  <a:cubicBezTo>
                    <a:pt x="21" y="150"/>
                    <a:pt x="20" y="151"/>
                    <a:pt x="19" y="154"/>
                  </a:cubicBezTo>
                  <a:cubicBezTo>
                    <a:pt x="19" y="154"/>
                    <a:pt x="20" y="154"/>
                    <a:pt x="19" y="154"/>
                  </a:cubicBezTo>
                  <a:cubicBezTo>
                    <a:pt x="19" y="154"/>
                    <a:pt x="19" y="154"/>
                    <a:pt x="19" y="154"/>
                  </a:cubicBezTo>
                  <a:cubicBezTo>
                    <a:pt x="19" y="154"/>
                    <a:pt x="19" y="154"/>
                    <a:pt x="19" y="154"/>
                  </a:cubicBezTo>
                  <a:cubicBezTo>
                    <a:pt x="19" y="156"/>
                    <a:pt x="17" y="156"/>
                    <a:pt x="17" y="154"/>
                  </a:cubicBezTo>
                  <a:cubicBezTo>
                    <a:pt x="14" y="160"/>
                    <a:pt x="12" y="167"/>
                    <a:pt x="8" y="172"/>
                  </a:cubicBezTo>
                  <a:cubicBezTo>
                    <a:pt x="8" y="173"/>
                    <a:pt x="7" y="176"/>
                    <a:pt x="6" y="176"/>
                  </a:cubicBezTo>
                  <a:cubicBezTo>
                    <a:pt x="4" y="181"/>
                    <a:pt x="3" y="186"/>
                    <a:pt x="0" y="190"/>
                  </a:cubicBezTo>
                  <a:cubicBezTo>
                    <a:pt x="0" y="190"/>
                    <a:pt x="3" y="190"/>
                    <a:pt x="4" y="18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5" name="Google Shape;455;p199"/>
            <p:cNvSpPr/>
            <p:nvPr/>
          </p:nvSpPr>
          <p:spPr>
            <a:xfrm>
              <a:off x="4253" y="1766"/>
              <a:ext cx="274" cy="449"/>
            </a:xfrm>
            <a:custGeom>
              <a:avLst/>
              <a:gdLst/>
              <a:ahLst/>
              <a:cxnLst/>
              <a:rect l="l" t="t" r="r" b="b"/>
              <a:pathLst>
                <a:path w="116" h="190" extrusionOk="0">
                  <a:moveTo>
                    <a:pt x="4" y="189"/>
                  </a:moveTo>
                  <a:cubicBezTo>
                    <a:pt x="6" y="189"/>
                    <a:pt x="6" y="184"/>
                    <a:pt x="10" y="183"/>
                  </a:cubicBezTo>
                  <a:cubicBezTo>
                    <a:pt x="10" y="181"/>
                    <a:pt x="9" y="181"/>
                    <a:pt x="10" y="181"/>
                  </a:cubicBezTo>
                  <a:cubicBezTo>
                    <a:pt x="13" y="180"/>
                    <a:pt x="14" y="176"/>
                    <a:pt x="14" y="172"/>
                  </a:cubicBezTo>
                  <a:cubicBezTo>
                    <a:pt x="14" y="172"/>
                    <a:pt x="14" y="172"/>
                    <a:pt x="14" y="172"/>
                  </a:cubicBezTo>
                  <a:cubicBezTo>
                    <a:pt x="14" y="172"/>
                    <a:pt x="16" y="172"/>
                    <a:pt x="16" y="170"/>
                  </a:cubicBezTo>
                  <a:cubicBezTo>
                    <a:pt x="16" y="170"/>
                    <a:pt x="16" y="170"/>
                    <a:pt x="14" y="170"/>
                  </a:cubicBezTo>
                  <a:cubicBezTo>
                    <a:pt x="16" y="170"/>
                    <a:pt x="16" y="168"/>
                    <a:pt x="17" y="168"/>
                  </a:cubicBezTo>
                  <a:cubicBezTo>
                    <a:pt x="16" y="168"/>
                    <a:pt x="16" y="168"/>
                    <a:pt x="16" y="167"/>
                  </a:cubicBezTo>
                  <a:cubicBezTo>
                    <a:pt x="17" y="168"/>
                    <a:pt x="17" y="168"/>
                    <a:pt x="17" y="168"/>
                  </a:cubicBezTo>
                  <a:cubicBezTo>
                    <a:pt x="18" y="168"/>
                    <a:pt x="17" y="166"/>
                    <a:pt x="19" y="164"/>
                  </a:cubicBezTo>
                  <a:cubicBezTo>
                    <a:pt x="18" y="164"/>
                    <a:pt x="18" y="164"/>
                    <a:pt x="18" y="164"/>
                  </a:cubicBezTo>
                  <a:cubicBezTo>
                    <a:pt x="21" y="163"/>
                    <a:pt x="22" y="160"/>
                    <a:pt x="25" y="159"/>
                  </a:cubicBezTo>
                  <a:cubicBezTo>
                    <a:pt x="25" y="159"/>
                    <a:pt x="22" y="159"/>
                    <a:pt x="22" y="157"/>
                  </a:cubicBezTo>
                  <a:cubicBezTo>
                    <a:pt x="25" y="159"/>
                    <a:pt x="25" y="157"/>
                    <a:pt x="26" y="157"/>
                  </a:cubicBezTo>
                  <a:cubicBezTo>
                    <a:pt x="25" y="155"/>
                    <a:pt x="27" y="157"/>
                    <a:pt x="27" y="155"/>
                  </a:cubicBezTo>
                  <a:cubicBezTo>
                    <a:pt x="27" y="155"/>
                    <a:pt x="27" y="155"/>
                    <a:pt x="27" y="155"/>
                  </a:cubicBezTo>
                  <a:cubicBezTo>
                    <a:pt x="27" y="155"/>
                    <a:pt x="26" y="154"/>
                    <a:pt x="27" y="154"/>
                  </a:cubicBezTo>
                  <a:cubicBezTo>
                    <a:pt x="27" y="154"/>
                    <a:pt x="27" y="154"/>
                    <a:pt x="27" y="154"/>
                  </a:cubicBezTo>
                  <a:cubicBezTo>
                    <a:pt x="29" y="154"/>
                    <a:pt x="27"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1" y="147"/>
                    <a:pt x="33" y="145"/>
                    <a:pt x="34" y="141"/>
                  </a:cubicBezTo>
                  <a:cubicBezTo>
                    <a:pt x="34" y="140"/>
                    <a:pt x="34" y="140"/>
                    <a:pt x="34" y="140"/>
                  </a:cubicBezTo>
                  <a:cubicBezTo>
                    <a:pt x="34" y="140"/>
                    <a:pt x="34" y="138"/>
                    <a:pt x="35" y="138"/>
                  </a:cubicBezTo>
                  <a:cubicBezTo>
                    <a:pt x="35" y="140"/>
                    <a:pt x="35" y="138"/>
                    <a:pt x="35" y="138"/>
                  </a:cubicBezTo>
                  <a:cubicBezTo>
                    <a:pt x="35" y="137"/>
                    <a:pt x="36" y="138"/>
                    <a:pt x="36" y="137"/>
                  </a:cubicBezTo>
                  <a:cubicBezTo>
                    <a:pt x="35" y="137"/>
                    <a:pt x="35" y="137"/>
                    <a:pt x="35" y="137"/>
                  </a:cubicBezTo>
                  <a:cubicBezTo>
                    <a:pt x="35" y="137"/>
                    <a:pt x="36" y="137"/>
                    <a:pt x="36" y="136"/>
                  </a:cubicBezTo>
                  <a:cubicBezTo>
                    <a:pt x="36" y="136"/>
                    <a:pt x="36" y="136"/>
                    <a:pt x="36" y="136"/>
                  </a:cubicBezTo>
                  <a:cubicBezTo>
                    <a:pt x="36" y="136"/>
                    <a:pt x="36" y="134"/>
                    <a:pt x="39" y="134"/>
                  </a:cubicBezTo>
                  <a:cubicBezTo>
                    <a:pt x="36" y="134"/>
                    <a:pt x="36" y="134"/>
                    <a:pt x="36" y="134"/>
                  </a:cubicBezTo>
                  <a:cubicBezTo>
                    <a:pt x="36" y="133"/>
                    <a:pt x="39" y="134"/>
                    <a:pt x="39" y="134"/>
                  </a:cubicBezTo>
                  <a:cubicBezTo>
                    <a:pt x="39" y="134"/>
                    <a:pt x="39" y="134"/>
                    <a:pt x="39" y="133"/>
                  </a:cubicBezTo>
                  <a:cubicBezTo>
                    <a:pt x="40" y="133"/>
                    <a:pt x="40" y="132"/>
                    <a:pt x="40" y="132"/>
                  </a:cubicBezTo>
                  <a:cubicBezTo>
                    <a:pt x="40" y="132"/>
                    <a:pt x="40" y="132"/>
                    <a:pt x="40" y="132"/>
                  </a:cubicBezTo>
                  <a:cubicBezTo>
                    <a:pt x="42" y="129"/>
                    <a:pt x="42" y="129"/>
                    <a:pt x="43" y="128"/>
                  </a:cubicBezTo>
                  <a:cubicBezTo>
                    <a:pt x="42" y="128"/>
                    <a:pt x="42" y="128"/>
                    <a:pt x="42" y="127"/>
                  </a:cubicBezTo>
                  <a:cubicBezTo>
                    <a:pt x="43" y="128"/>
                    <a:pt x="43" y="125"/>
                    <a:pt x="44" y="127"/>
                  </a:cubicBezTo>
                  <a:cubicBezTo>
                    <a:pt x="44" y="127"/>
                    <a:pt x="44" y="125"/>
                    <a:pt x="44" y="124"/>
                  </a:cubicBezTo>
                  <a:cubicBezTo>
                    <a:pt x="44" y="124"/>
                    <a:pt x="44" y="124"/>
                    <a:pt x="43" y="124"/>
                  </a:cubicBezTo>
                  <a:cubicBezTo>
                    <a:pt x="43" y="123"/>
                    <a:pt x="43" y="123"/>
                    <a:pt x="43" y="123"/>
                  </a:cubicBezTo>
                  <a:cubicBezTo>
                    <a:pt x="43" y="123"/>
                    <a:pt x="43" y="124"/>
                    <a:pt x="43" y="123"/>
                  </a:cubicBezTo>
                  <a:cubicBezTo>
                    <a:pt x="43" y="123"/>
                    <a:pt x="43" y="123"/>
                    <a:pt x="43" y="123"/>
                  </a:cubicBezTo>
                  <a:cubicBezTo>
                    <a:pt x="44" y="121"/>
                    <a:pt x="46" y="123"/>
                    <a:pt x="47" y="121"/>
                  </a:cubicBezTo>
                  <a:cubicBezTo>
                    <a:pt x="46" y="121"/>
                    <a:pt x="46" y="120"/>
                    <a:pt x="46" y="120"/>
                  </a:cubicBezTo>
                  <a:cubicBezTo>
                    <a:pt x="48" y="120"/>
                    <a:pt x="48" y="120"/>
                    <a:pt x="48" y="120"/>
                  </a:cubicBezTo>
                  <a:cubicBezTo>
                    <a:pt x="48" y="120"/>
                    <a:pt x="47" y="120"/>
                    <a:pt x="48" y="120"/>
                  </a:cubicBezTo>
                  <a:cubicBezTo>
                    <a:pt x="48" y="120"/>
                    <a:pt x="48" y="120"/>
                    <a:pt x="48" y="120"/>
                  </a:cubicBezTo>
                  <a:cubicBezTo>
                    <a:pt x="48" y="120"/>
                    <a:pt x="49" y="119"/>
                    <a:pt x="48" y="119"/>
                  </a:cubicBezTo>
                  <a:cubicBezTo>
                    <a:pt x="48" y="117"/>
                    <a:pt x="48" y="119"/>
                    <a:pt x="48" y="117"/>
                  </a:cubicBezTo>
                  <a:cubicBezTo>
                    <a:pt x="48" y="117"/>
                    <a:pt x="48" y="117"/>
                    <a:pt x="48" y="117"/>
                  </a:cubicBezTo>
                  <a:cubicBezTo>
                    <a:pt x="48" y="117"/>
                    <a:pt x="48" y="117"/>
                    <a:pt x="48" y="117"/>
                  </a:cubicBezTo>
                  <a:cubicBezTo>
                    <a:pt x="48" y="115"/>
                    <a:pt x="49" y="115"/>
                    <a:pt x="49" y="117"/>
                  </a:cubicBezTo>
                  <a:cubicBezTo>
                    <a:pt x="49" y="117"/>
                    <a:pt x="49" y="115"/>
                    <a:pt x="49" y="117"/>
                  </a:cubicBezTo>
                  <a:cubicBezTo>
                    <a:pt x="51" y="117"/>
                    <a:pt x="51" y="115"/>
                    <a:pt x="51" y="115"/>
                  </a:cubicBezTo>
                  <a:cubicBezTo>
                    <a:pt x="51" y="115"/>
                    <a:pt x="51" y="115"/>
                    <a:pt x="51" y="115"/>
                  </a:cubicBezTo>
                  <a:cubicBezTo>
                    <a:pt x="51" y="115"/>
                    <a:pt x="52" y="113"/>
                    <a:pt x="55" y="113"/>
                  </a:cubicBezTo>
                  <a:cubicBezTo>
                    <a:pt x="52" y="113"/>
                    <a:pt x="52" y="113"/>
                    <a:pt x="52" y="113"/>
                  </a:cubicBezTo>
                  <a:cubicBezTo>
                    <a:pt x="52" y="112"/>
                    <a:pt x="56" y="112"/>
                    <a:pt x="55" y="111"/>
                  </a:cubicBezTo>
                  <a:cubicBezTo>
                    <a:pt x="56" y="111"/>
                    <a:pt x="56" y="111"/>
                    <a:pt x="56" y="111"/>
                  </a:cubicBezTo>
                  <a:cubicBezTo>
                    <a:pt x="56" y="110"/>
                    <a:pt x="55" y="110"/>
                    <a:pt x="56" y="110"/>
                  </a:cubicBezTo>
                  <a:cubicBezTo>
                    <a:pt x="55" y="110"/>
                    <a:pt x="56" y="110"/>
                    <a:pt x="56" y="110"/>
                  </a:cubicBezTo>
                  <a:cubicBezTo>
                    <a:pt x="56" y="110"/>
                    <a:pt x="56" y="108"/>
                    <a:pt x="56" y="110"/>
                  </a:cubicBezTo>
                  <a:cubicBezTo>
                    <a:pt x="56" y="108"/>
                    <a:pt x="59" y="107"/>
                    <a:pt x="59" y="106"/>
                  </a:cubicBezTo>
                  <a:cubicBezTo>
                    <a:pt x="60" y="106"/>
                    <a:pt x="60" y="106"/>
                    <a:pt x="60" y="106"/>
                  </a:cubicBezTo>
                  <a:cubicBezTo>
                    <a:pt x="59" y="106"/>
                    <a:pt x="59" y="106"/>
                    <a:pt x="59" y="106"/>
                  </a:cubicBezTo>
                  <a:cubicBezTo>
                    <a:pt x="59" y="106"/>
                    <a:pt x="60" y="104"/>
                    <a:pt x="59" y="104"/>
                  </a:cubicBezTo>
                  <a:cubicBezTo>
                    <a:pt x="60" y="104"/>
                    <a:pt x="57" y="106"/>
                    <a:pt x="59" y="106"/>
                  </a:cubicBezTo>
                  <a:cubicBezTo>
                    <a:pt x="57" y="106"/>
                    <a:pt x="60" y="106"/>
                    <a:pt x="59" y="104"/>
                  </a:cubicBezTo>
                  <a:cubicBezTo>
                    <a:pt x="59" y="104"/>
                    <a:pt x="60" y="104"/>
                    <a:pt x="60" y="102"/>
                  </a:cubicBezTo>
                  <a:cubicBezTo>
                    <a:pt x="60" y="104"/>
                    <a:pt x="59" y="102"/>
                    <a:pt x="59" y="102"/>
                  </a:cubicBezTo>
                  <a:cubicBezTo>
                    <a:pt x="60" y="102"/>
                    <a:pt x="59" y="102"/>
                    <a:pt x="60" y="102"/>
                  </a:cubicBezTo>
                  <a:cubicBezTo>
                    <a:pt x="60" y="102"/>
                    <a:pt x="60" y="102"/>
                    <a:pt x="60" y="102"/>
                  </a:cubicBezTo>
                  <a:cubicBezTo>
                    <a:pt x="61" y="102"/>
                    <a:pt x="60" y="100"/>
                    <a:pt x="61" y="102"/>
                  </a:cubicBezTo>
                  <a:cubicBezTo>
                    <a:pt x="60" y="100"/>
                    <a:pt x="61" y="100"/>
                    <a:pt x="61" y="99"/>
                  </a:cubicBezTo>
                  <a:cubicBezTo>
                    <a:pt x="60" y="99"/>
                    <a:pt x="60" y="99"/>
                    <a:pt x="60" y="99"/>
                  </a:cubicBezTo>
                  <a:cubicBezTo>
                    <a:pt x="61" y="99"/>
                    <a:pt x="61" y="99"/>
                    <a:pt x="61" y="99"/>
                  </a:cubicBezTo>
                  <a:cubicBezTo>
                    <a:pt x="61" y="99"/>
                    <a:pt x="61" y="99"/>
                    <a:pt x="61" y="99"/>
                  </a:cubicBezTo>
                  <a:cubicBezTo>
                    <a:pt x="63" y="99"/>
                    <a:pt x="61" y="98"/>
                    <a:pt x="63" y="99"/>
                  </a:cubicBezTo>
                  <a:cubicBezTo>
                    <a:pt x="63" y="98"/>
                    <a:pt x="64" y="96"/>
                    <a:pt x="63" y="96"/>
                  </a:cubicBezTo>
                  <a:cubicBezTo>
                    <a:pt x="64" y="96"/>
                    <a:pt x="64" y="95"/>
                    <a:pt x="64" y="95"/>
                  </a:cubicBezTo>
                  <a:cubicBezTo>
                    <a:pt x="64" y="95"/>
                    <a:pt x="64" y="95"/>
                    <a:pt x="64" y="95"/>
                  </a:cubicBezTo>
                  <a:cubicBezTo>
                    <a:pt x="64" y="94"/>
                    <a:pt x="64" y="95"/>
                    <a:pt x="64" y="94"/>
                  </a:cubicBezTo>
                  <a:cubicBezTo>
                    <a:pt x="64" y="94"/>
                    <a:pt x="64" y="94"/>
                    <a:pt x="64" y="93"/>
                  </a:cubicBezTo>
                  <a:cubicBezTo>
                    <a:pt x="65" y="93"/>
                    <a:pt x="65" y="93"/>
                    <a:pt x="65" y="93"/>
                  </a:cubicBezTo>
                  <a:cubicBezTo>
                    <a:pt x="65" y="93"/>
                    <a:pt x="66" y="93"/>
                    <a:pt x="66" y="91"/>
                  </a:cubicBezTo>
                  <a:cubicBezTo>
                    <a:pt x="65" y="91"/>
                    <a:pt x="65" y="91"/>
                    <a:pt x="65" y="91"/>
                  </a:cubicBezTo>
                  <a:cubicBezTo>
                    <a:pt x="64" y="90"/>
                    <a:pt x="66" y="90"/>
                    <a:pt x="66" y="90"/>
                  </a:cubicBezTo>
                  <a:cubicBezTo>
                    <a:pt x="69" y="90"/>
                    <a:pt x="69" y="90"/>
                    <a:pt x="69" y="90"/>
                  </a:cubicBezTo>
                  <a:cubicBezTo>
                    <a:pt x="66" y="90"/>
                    <a:pt x="70" y="90"/>
                    <a:pt x="69" y="87"/>
                  </a:cubicBezTo>
                  <a:cubicBezTo>
                    <a:pt x="69" y="87"/>
                    <a:pt x="69" y="87"/>
                    <a:pt x="70" y="87"/>
                  </a:cubicBezTo>
                  <a:cubicBezTo>
                    <a:pt x="70" y="86"/>
                    <a:pt x="72" y="85"/>
                    <a:pt x="70" y="83"/>
                  </a:cubicBezTo>
                  <a:cubicBezTo>
                    <a:pt x="70" y="83"/>
                    <a:pt x="72" y="82"/>
                    <a:pt x="72" y="83"/>
                  </a:cubicBezTo>
                  <a:cubicBezTo>
                    <a:pt x="72" y="83"/>
                    <a:pt x="70" y="83"/>
                    <a:pt x="72" y="83"/>
                  </a:cubicBezTo>
                  <a:cubicBezTo>
                    <a:pt x="72" y="83"/>
                    <a:pt x="72" y="83"/>
                    <a:pt x="72" y="83"/>
                  </a:cubicBezTo>
                  <a:cubicBezTo>
                    <a:pt x="72" y="83"/>
                    <a:pt x="72" y="82"/>
                    <a:pt x="70" y="82"/>
                  </a:cubicBezTo>
                  <a:cubicBezTo>
                    <a:pt x="70" y="81"/>
                    <a:pt x="73" y="82"/>
                    <a:pt x="73" y="81"/>
                  </a:cubicBezTo>
                  <a:cubicBezTo>
                    <a:pt x="73" y="81"/>
                    <a:pt x="73" y="81"/>
                    <a:pt x="73" y="81"/>
                  </a:cubicBezTo>
                  <a:cubicBezTo>
                    <a:pt x="74" y="81"/>
                    <a:pt x="74" y="81"/>
                    <a:pt x="74" y="81"/>
                  </a:cubicBezTo>
                  <a:cubicBezTo>
                    <a:pt x="74" y="80"/>
                    <a:pt x="73" y="80"/>
                    <a:pt x="73" y="80"/>
                  </a:cubicBezTo>
                  <a:cubicBezTo>
                    <a:pt x="73" y="78"/>
                    <a:pt x="73" y="78"/>
                    <a:pt x="73" y="78"/>
                  </a:cubicBezTo>
                  <a:cubicBezTo>
                    <a:pt x="73" y="78"/>
                    <a:pt x="73" y="78"/>
                    <a:pt x="73" y="78"/>
                  </a:cubicBezTo>
                  <a:cubicBezTo>
                    <a:pt x="73" y="78"/>
                    <a:pt x="73" y="78"/>
                    <a:pt x="74" y="78"/>
                  </a:cubicBezTo>
                  <a:cubicBezTo>
                    <a:pt x="73" y="78"/>
                    <a:pt x="73" y="78"/>
                    <a:pt x="73" y="78"/>
                  </a:cubicBezTo>
                  <a:cubicBezTo>
                    <a:pt x="74" y="77"/>
                    <a:pt x="74" y="77"/>
                    <a:pt x="74" y="77"/>
                  </a:cubicBezTo>
                  <a:cubicBezTo>
                    <a:pt x="74" y="78"/>
                    <a:pt x="74" y="78"/>
                    <a:pt x="74" y="78"/>
                  </a:cubicBezTo>
                  <a:cubicBezTo>
                    <a:pt x="74" y="78"/>
                    <a:pt x="74" y="78"/>
                    <a:pt x="76" y="78"/>
                  </a:cubicBezTo>
                  <a:cubicBezTo>
                    <a:pt x="74" y="77"/>
                    <a:pt x="76" y="77"/>
                    <a:pt x="76" y="77"/>
                  </a:cubicBezTo>
                  <a:cubicBezTo>
                    <a:pt x="76" y="77"/>
                    <a:pt x="76" y="77"/>
                    <a:pt x="76" y="77"/>
                  </a:cubicBezTo>
                  <a:cubicBezTo>
                    <a:pt x="76" y="77"/>
                    <a:pt x="77" y="74"/>
                    <a:pt x="76" y="74"/>
                  </a:cubicBezTo>
                  <a:cubicBezTo>
                    <a:pt x="76" y="77"/>
                    <a:pt x="76" y="77"/>
                    <a:pt x="76" y="77"/>
                  </a:cubicBezTo>
                  <a:cubicBezTo>
                    <a:pt x="76" y="74"/>
                    <a:pt x="74" y="74"/>
                    <a:pt x="76" y="74"/>
                  </a:cubicBezTo>
                  <a:cubicBezTo>
                    <a:pt x="76" y="74"/>
                    <a:pt x="77" y="77"/>
                    <a:pt x="77" y="74"/>
                  </a:cubicBezTo>
                  <a:cubicBezTo>
                    <a:pt x="76" y="74"/>
                    <a:pt x="76" y="74"/>
                    <a:pt x="76" y="74"/>
                  </a:cubicBezTo>
                  <a:cubicBezTo>
                    <a:pt x="76" y="73"/>
                    <a:pt x="76" y="73"/>
                    <a:pt x="76" y="73"/>
                  </a:cubicBezTo>
                  <a:cubicBezTo>
                    <a:pt x="77" y="74"/>
                    <a:pt x="77" y="74"/>
                    <a:pt x="77" y="74"/>
                  </a:cubicBezTo>
                  <a:cubicBezTo>
                    <a:pt x="76" y="73"/>
                    <a:pt x="76" y="73"/>
                    <a:pt x="76" y="73"/>
                  </a:cubicBezTo>
                  <a:cubicBezTo>
                    <a:pt x="77" y="74"/>
                    <a:pt x="77" y="73"/>
                    <a:pt x="78" y="73"/>
                  </a:cubicBezTo>
                  <a:cubicBezTo>
                    <a:pt x="78" y="73"/>
                    <a:pt x="77" y="72"/>
                    <a:pt x="78" y="72"/>
                  </a:cubicBezTo>
                  <a:cubicBezTo>
                    <a:pt x="78" y="72"/>
                    <a:pt x="78" y="72"/>
                    <a:pt x="78" y="72"/>
                  </a:cubicBezTo>
                  <a:cubicBezTo>
                    <a:pt x="77" y="72"/>
                    <a:pt x="78" y="70"/>
                    <a:pt x="78" y="70"/>
                  </a:cubicBezTo>
                  <a:cubicBezTo>
                    <a:pt x="78" y="70"/>
                    <a:pt x="78" y="70"/>
                    <a:pt x="78" y="70"/>
                  </a:cubicBezTo>
                  <a:cubicBezTo>
                    <a:pt x="78" y="70"/>
                    <a:pt x="78" y="70"/>
                    <a:pt x="80" y="70"/>
                  </a:cubicBezTo>
                  <a:cubicBezTo>
                    <a:pt x="80" y="69"/>
                    <a:pt x="77" y="69"/>
                    <a:pt x="78" y="69"/>
                  </a:cubicBezTo>
                  <a:cubicBezTo>
                    <a:pt x="78" y="68"/>
                    <a:pt x="80" y="69"/>
                    <a:pt x="80" y="69"/>
                  </a:cubicBezTo>
                  <a:cubicBezTo>
                    <a:pt x="80" y="68"/>
                    <a:pt x="83" y="68"/>
                    <a:pt x="81" y="66"/>
                  </a:cubicBezTo>
                  <a:cubicBezTo>
                    <a:pt x="83" y="66"/>
                    <a:pt x="83" y="66"/>
                    <a:pt x="83" y="66"/>
                  </a:cubicBezTo>
                  <a:cubicBezTo>
                    <a:pt x="83" y="65"/>
                    <a:pt x="86" y="64"/>
                    <a:pt x="85" y="63"/>
                  </a:cubicBezTo>
                  <a:cubicBezTo>
                    <a:pt x="85" y="63"/>
                    <a:pt x="85" y="60"/>
                    <a:pt x="83" y="60"/>
                  </a:cubicBezTo>
                  <a:cubicBezTo>
                    <a:pt x="85" y="60"/>
                    <a:pt x="83" y="60"/>
                    <a:pt x="85" y="60"/>
                  </a:cubicBezTo>
                  <a:cubicBezTo>
                    <a:pt x="85" y="63"/>
                    <a:pt x="85" y="63"/>
                    <a:pt x="85" y="63"/>
                  </a:cubicBezTo>
                  <a:cubicBezTo>
                    <a:pt x="86" y="60"/>
                    <a:pt x="87" y="60"/>
                    <a:pt x="86" y="59"/>
                  </a:cubicBezTo>
                  <a:cubicBezTo>
                    <a:pt x="87" y="59"/>
                    <a:pt x="87" y="59"/>
                    <a:pt x="87" y="59"/>
                  </a:cubicBezTo>
                  <a:cubicBezTo>
                    <a:pt x="86" y="59"/>
                    <a:pt x="86" y="57"/>
                    <a:pt x="87" y="57"/>
                  </a:cubicBezTo>
                  <a:cubicBezTo>
                    <a:pt x="87" y="57"/>
                    <a:pt x="87" y="57"/>
                    <a:pt x="87" y="57"/>
                  </a:cubicBezTo>
                  <a:cubicBezTo>
                    <a:pt x="87" y="57"/>
                    <a:pt x="87" y="57"/>
                    <a:pt x="87" y="57"/>
                  </a:cubicBezTo>
                  <a:cubicBezTo>
                    <a:pt x="89" y="57"/>
                    <a:pt x="89" y="57"/>
                    <a:pt x="89" y="57"/>
                  </a:cubicBezTo>
                  <a:cubicBezTo>
                    <a:pt x="87" y="57"/>
                    <a:pt x="87" y="56"/>
                    <a:pt x="87" y="56"/>
                  </a:cubicBezTo>
                  <a:cubicBezTo>
                    <a:pt x="89" y="56"/>
                    <a:pt x="90" y="56"/>
                    <a:pt x="89" y="56"/>
                  </a:cubicBezTo>
                  <a:cubicBezTo>
                    <a:pt x="89" y="55"/>
                    <a:pt x="89" y="55"/>
                    <a:pt x="89" y="55"/>
                  </a:cubicBezTo>
                  <a:cubicBezTo>
                    <a:pt x="90" y="55"/>
                    <a:pt x="90" y="55"/>
                    <a:pt x="90" y="55"/>
                  </a:cubicBezTo>
                  <a:cubicBezTo>
                    <a:pt x="90" y="53"/>
                    <a:pt x="90" y="53"/>
                    <a:pt x="89" y="52"/>
                  </a:cubicBezTo>
                  <a:cubicBezTo>
                    <a:pt x="91" y="52"/>
                    <a:pt x="93" y="50"/>
                    <a:pt x="94" y="47"/>
                  </a:cubicBezTo>
                  <a:cubicBezTo>
                    <a:pt x="94" y="47"/>
                    <a:pt x="94" y="47"/>
                    <a:pt x="94" y="47"/>
                  </a:cubicBezTo>
                  <a:cubicBezTo>
                    <a:pt x="94" y="47"/>
                    <a:pt x="94" y="47"/>
                    <a:pt x="94" y="47"/>
                  </a:cubicBezTo>
                  <a:cubicBezTo>
                    <a:pt x="94" y="47"/>
                    <a:pt x="94" y="46"/>
                    <a:pt x="93" y="46"/>
                  </a:cubicBezTo>
                  <a:cubicBezTo>
                    <a:pt x="94" y="46"/>
                    <a:pt x="94" y="46"/>
                    <a:pt x="94" y="46"/>
                  </a:cubicBezTo>
                  <a:cubicBezTo>
                    <a:pt x="95" y="46"/>
                    <a:pt x="94" y="46"/>
                    <a:pt x="95" y="46"/>
                  </a:cubicBezTo>
                  <a:cubicBezTo>
                    <a:pt x="95" y="46"/>
                    <a:pt x="95" y="44"/>
                    <a:pt x="95" y="46"/>
                  </a:cubicBezTo>
                  <a:cubicBezTo>
                    <a:pt x="95" y="44"/>
                    <a:pt x="95" y="44"/>
                    <a:pt x="94" y="44"/>
                  </a:cubicBezTo>
                  <a:cubicBezTo>
                    <a:pt x="95" y="44"/>
                    <a:pt x="95" y="44"/>
                    <a:pt x="95" y="44"/>
                  </a:cubicBezTo>
                  <a:cubicBezTo>
                    <a:pt x="94" y="43"/>
                    <a:pt x="93" y="44"/>
                    <a:pt x="91" y="43"/>
                  </a:cubicBezTo>
                  <a:cubicBezTo>
                    <a:pt x="93" y="43"/>
                    <a:pt x="93" y="43"/>
                    <a:pt x="93" y="43"/>
                  </a:cubicBezTo>
                  <a:cubicBezTo>
                    <a:pt x="91" y="42"/>
                    <a:pt x="91" y="43"/>
                    <a:pt x="91" y="42"/>
                  </a:cubicBezTo>
                  <a:cubicBezTo>
                    <a:pt x="93" y="43"/>
                    <a:pt x="93" y="43"/>
                    <a:pt x="93" y="43"/>
                  </a:cubicBezTo>
                  <a:cubicBezTo>
                    <a:pt x="94" y="42"/>
                    <a:pt x="95" y="43"/>
                    <a:pt x="95" y="43"/>
                  </a:cubicBezTo>
                  <a:cubicBezTo>
                    <a:pt x="95" y="42"/>
                    <a:pt x="95" y="43"/>
                    <a:pt x="94" y="43"/>
                  </a:cubicBezTo>
                  <a:cubicBezTo>
                    <a:pt x="94" y="42"/>
                    <a:pt x="95" y="42"/>
                    <a:pt x="95" y="42"/>
                  </a:cubicBezTo>
                  <a:cubicBezTo>
                    <a:pt x="95" y="42"/>
                    <a:pt x="96" y="43"/>
                    <a:pt x="96" y="42"/>
                  </a:cubicBezTo>
                  <a:cubicBezTo>
                    <a:pt x="96" y="42"/>
                    <a:pt x="95" y="42"/>
                    <a:pt x="96" y="42"/>
                  </a:cubicBezTo>
                  <a:cubicBezTo>
                    <a:pt x="96" y="42"/>
                    <a:pt x="96" y="42"/>
                    <a:pt x="99" y="42"/>
                  </a:cubicBezTo>
                  <a:cubicBezTo>
                    <a:pt x="99" y="42"/>
                    <a:pt x="99" y="42"/>
                    <a:pt x="99" y="42"/>
                  </a:cubicBezTo>
                  <a:cubicBezTo>
                    <a:pt x="99" y="40"/>
                    <a:pt x="96" y="40"/>
                    <a:pt x="96" y="40"/>
                  </a:cubicBezTo>
                  <a:cubicBezTo>
                    <a:pt x="96" y="40"/>
                    <a:pt x="99" y="39"/>
                    <a:pt x="100" y="40"/>
                  </a:cubicBezTo>
                  <a:cubicBezTo>
                    <a:pt x="99" y="40"/>
                    <a:pt x="99" y="40"/>
                    <a:pt x="99" y="40"/>
                  </a:cubicBezTo>
                  <a:cubicBezTo>
                    <a:pt x="99" y="39"/>
                    <a:pt x="100" y="39"/>
                    <a:pt x="99" y="39"/>
                  </a:cubicBezTo>
                  <a:cubicBezTo>
                    <a:pt x="100" y="39"/>
                    <a:pt x="100" y="39"/>
                    <a:pt x="100" y="39"/>
                  </a:cubicBezTo>
                  <a:cubicBezTo>
                    <a:pt x="100" y="39"/>
                    <a:pt x="99" y="39"/>
                    <a:pt x="99" y="38"/>
                  </a:cubicBezTo>
                  <a:cubicBezTo>
                    <a:pt x="99" y="38"/>
                    <a:pt x="100" y="38"/>
                    <a:pt x="100" y="36"/>
                  </a:cubicBezTo>
                  <a:cubicBezTo>
                    <a:pt x="100" y="36"/>
                    <a:pt x="100" y="36"/>
                    <a:pt x="102" y="36"/>
                  </a:cubicBezTo>
                  <a:cubicBezTo>
                    <a:pt x="102" y="38"/>
                    <a:pt x="100" y="38"/>
                    <a:pt x="102" y="38"/>
                  </a:cubicBezTo>
                  <a:cubicBezTo>
                    <a:pt x="100" y="38"/>
                    <a:pt x="102" y="38"/>
                    <a:pt x="102" y="38"/>
                  </a:cubicBezTo>
                  <a:cubicBezTo>
                    <a:pt x="102" y="36"/>
                    <a:pt x="102" y="36"/>
                    <a:pt x="102" y="36"/>
                  </a:cubicBezTo>
                  <a:cubicBezTo>
                    <a:pt x="102" y="36"/>
                    <a:pt x="102" y="36"/>
                    <a:pt x="103" y="36"/>
                  </a:cubicBezTo>
                  <a:cubicBezTo>
                    <a:pt x="102" y="36"/>
                    <a:pt x="102" y="36"/>
                    <a:pt x="102" y="36"/>
                  </a:cubicBezTo>
                  <a:cubicBezTo>
                    <a:pt x="103" y="36"/>
                    <a:pt x="103" y="36"/>
                    <a:pt x="103" y="36"/>
                  </a:cubicBezTo>
                  <a:cubicBezTo>
                    <a:pt x="102" y="35"/>
                    <a:pt x="102" y="35"/>
                    <a:pt x="102" y="35"/>
                  </a:cubicBezTo>
                  <a:cubicBezTo>
                    <a:pt x="102" y="35"/>
                    <a:pt x="102" y="35"/>
                    <a:pt x="102" y="35"/>
                  </a:cubicBezTo>
                  <a:cubicBezTo>
                    <a:pt x="102" y="35"/>
                    <a:pt x="102" y="35"/>
                    <a:pt x="102" y="33"/>
                  </a:cubicBezTo>
                  <a:cubicBezTo>
                    <a:pt x="103" y="35"/>
                    <a:pt x="103" y="35"/>
                    <a:pt x="103" y="35"/>
                  </a:cubicBezTo>
                  <a:cubicBezTo>
                    <a:pt x="104" y="35"/>
                    <a:pt x="103" y="33"/>
                    <a:pt x="104" y="33"/>
                  </a:cubicBezTo>
                  <a:cubicBezTo>
                    <a:pt x="103" y="35"/>
                    <a:pt x="103" y="35"/>
                    <a:pt x="103" y="35"/>
                  </a:cubicBezTo>
                  <a:cubicBezTo>
                    <a:pt x="103" y="33"/>
                    <a:pt x="102" y="33"/>
                    <a:pt x="102" y="31"/>
                  </a:cubicBezTo>
                  <a:cubicBezTo>
                    <a:pt x="103" y="31"/>
                    <a:pt x="104" y="31"/>
                    <a:pt x="104" y="33"/>
                  </a:cubicBezTo>
                  <a:cubicBezTo>
                    <a:pt x="104" y="33"/>
                    <a:pt x="104" y="31"/>
                    <a:pt x="103" y="31"/>
                  </a:cubicBezTo>
                  <a:cubicBezTo>
                    <a:pt x="104" y="31"/>
                    <a:pt x="104" y="33"/>
                    <a:pt x="104" y="31"/>
                  </a:cubicBezTo>
                  <a:cubicBezTo>
                    <a:pt x="104" y="30"/>
                    <a:pt x="104" y="30"/>
                    <a:pt x="104" y="30"/>
                  </a:cubicBezTo>
                  <a:cubicBezTo>
                    <a:pt x="103" y="30"/>
                    <a:pt x="103" y="30"/>
                    <a:pt x="103" y="30"/>
                  </a:cubicBezTo>
                  <a:cubicBezTo>
                    <a:pt x="103" y="29"/>
                    <a:pt x="103" y="29"/>
                    <a:pt x="103" y="29"/>
                  </a:cubicBezTo>
                  <a:cubicBezTo>
                    <a:pt x="102" y="29"/>
                    <a:pt x="102" y="29"/>
                    <a:pt x="102" y="29"/>
                  </a:cubicBezTo>
                  <a:cubicBezTo>
                    <a:pt x="102" y="29"/>
                    <a:pt x="102" y="29"/>
                    <a:pt x="102" y="27"/>
                  </a:cubicBezTo>
                  <a:cubicBezTo>
                    <a:pt x="103" y="30"/>
                    <a:pt x="104" y="29"/>
                    <a:pt x="106" y="29"/>
                  </a:cubicBezTo>
                  <a:cubicBezTo>
                    <a:pt x="106" y="29"/>
                    <a:pt x="103" y="27"/>
                    <a:pt x="106" y="27"/>
                  </a:cubicBezTo>
                  <a:cubicBezTo>
                    <a:pt x="106" y="27"/>
                    <a:pt x="107" y="27"/>
                    <a:pt x="106" y="27"/>
                  </a:cubicBezTo>
                  <a:cubicBezTo>
                    <a:pt x="106" y="27"/>
                    <a:pt x="107" y="29"/>
                    <a:pt x="107" y="27"/>
                  </a:cubicBezTo>
                  <a:cubicBezTo>
                    <a:pt x="106" y="26"/>
                    <a:pt x="106" y="26"/>
                    <a:pt x="106" y="26"/>
                  </a:cubicBezTo>
                  <a:cubicBezTo>
                    <a:pt x="106" y="27"/>
                    <a:pt x="106" y="27"/>
                    <a:pt x="106" y="27"/>
                  </a:cubicBezTo>
                  <a:cubicBezTo>
                    <a:pt x="104" y="26"/>
                    <a:pt x="104" y="26"/>
                    <a:pt x="104" y="26"/>
                  </a:cubicBezTo>
                  <a:cubicBezTo>
                    <a:pt x="104" y="26"/>
                    <a:pt x="104" y="25"/>
                    <a:pt x="106" y="25"/>
                  </a:cubicBezTo>
                  <a:cubicBezTo>
                    <a:pt x="106" y="26"/>
                    <a:pt x="104" y="26"/>
                    <a:pt x="106" y="26"/>
                  </a:cubicBezTo>
                  <a:cubicBezTo>
                    <a:pt x="107" y="26"/>
                    <a:pt x="106" y="25"/>
                    <a:pt x="107" y="25"/>
                  </a:cubicBezTo>
                  <a:cubicBezTo>
                    <a:pt x="107" y="26"/>
                    <a:pt x="107" y="26"/>
                    <a:pt x="108" y="26"/>
                  </a:cubicBezTo>
                  <a:cubicBezTo>
                    <a:pt x="108" y="26"/>
                    <a:pt x="108" y="26"/>
                    <a:pt x="108" y="26"/>
                  </a:cubicBezTo>
                  <a:cubicBezTo>
                    <a:pt x="108" y="26"/>
                    <a:pt x="108" y="26"/>
                    <a:pt x="108" y="26"/>
                  </a:cubicBezTo>
                  <a:cubicBezTo>
                    <a:pt x="108" y="25"/>
                    <a:pt x="108" y="26"/>
                    <a:pt x="110" y="25"/>
                  </a:cubicBezTo>
                  <a:cubicBezTo>
                    <a:pt x="108" y="25"/>
                    <a:pt x="108" y="25"/>
                    <a:pt x="108" y="25"/>
                  </a:cubicBezTo>
                  <a:cubicBezTo>
                    <a:pt x="107" y="23"/>
                    <a:pt x="108" y="26"/>
                    <a:pt x="107" y="25"/>
                  </a:cubicBezTo>
                  <a:cubicBezTo>
                    <a:pt x="107" y="25"/>
                    <a:pt x="108" y="25"/>
                    <a:pt x="108" y="23"/>
                  </a:cubicBezTo>
                  <a:cubicBezTo>
                    <a:pt x="107" y="23"/>
                    <a:pt x="107" y="23"/>
                    <a:pt x="107" y="23"/>
                  </a:cubicBezTo>
                  <a:cubicBezTo>
                    <a:pt x="107" y="23"/>
                    <a:pt x="106" y="22"/>
                    <a:pt x="107" y="22"/>
                  </a:cubicBezTo>
                  <a:cubicBezTo>
                    <a:pt x="108" y="22"/>
                    <a:pt x="108" y="22"/>
                    <a:pt x="108" y="23"/>
                  </a:cubicBezTo>
                  <a:cubicBezTo>
                    <a:pt x="108" y="22"/>
                    <a:pt x="110" y="22"/>
                    <a:pt x="110" y="22"/>
                  </a:cubicBezTo>
                  <a:cubicBezTo>
                    <a:pt x="108" y="19"/>
                    <a:pt x="111" y="19"/>
                    <a:pt x="110" y="19"/>
                  </a:cubicBezTo>
                  <a:cubicBezTo>
                    <a:pt x="110" y="19"/>
                    <a:pt x="108" y="22"/>
                    <a:pt x="107" y="22"/>
                  </a:cubicBezTo>
                  <a:cubicBezTo>
                    <a:pt x="107" y="19"/>
                    <a:pt x="107" y="23"/>
                    <a:pt x="106" y="22"/>
                  </a:cubicBezTo>
                  <a:cubicBezTo>
                    <a:pt x="107" y="22"/>
                    <a:pt x="106" y="19"/>
                    <a:pt x="104" y="19"/>
                  </a:cubicBezTo>
                  <a:cubicBezTo>
                    <a:pt x="106" y="19"/>
                    <a:pt x="106" y="19"/>
                    <a:pt x="106" y="19"/>
                  </a:cubicBezTo>
                  <a:cubicBezTo>
                    <a:pt x="106" y="19"/>
                    <a:pt x="106" y="19"/>
                    <a:pt x="107" y="19"/>
                  </a:cubicBezTo>
                  <a:cubicBezTo>
                    <a:pt x="108" y="18"/>
                    <a:pt x="108" y="18"/>
                    <a:pt x="108" y="18"/>
                  </a:cubicBezTo>
                  <a:cubicBezTo>
                    <a:pt x="108" y="18"/>
                    <a:pt x="108" y="18"/>
                    <a:pt x="107" y="18"/>
                  </a:cubicBezTo>
                  <a:cubicBezTo>
                    <a:pt x="108" y="17"/>
                    <a:pt x="108" y="17"/>
                    <a:pt x="110" y="16"/>
                  </a:cubicBezTo>
                  <a:cubicBezTo>
                    <a:pt x="110" y="17"/>
                    <a:pt x="110" y="14"/>
                    <a:pt x="111" y="16"/>
                  </a:cubicBezTo>
                  <a:cubicBezTo>
                    <a:pt x="111" y="16"/>
                    <a:pt x="111" y="17"/>
                    <a:pt x="113" y="17"/>
                  </a:cubicBezTo>
                  <a:cubicBezTo>
                    <a:pt x="111" y="17"/>
                    <a:pt x="111" y="17"/>
                    <a:pt x="111" y="17"/>
                  </a:cubicBezTo>
                  <a:cubicBezTo>
                    <a:pt x="113" y="17"/>
                    <a:pt x="111" y="16"/>
                    <a:pt x="111" y="16"/>
                  </a:cubicBezTo>
                  <a:cubicBezTo>
                    <a:pt x="111" y="17"/>
                    <a:pt x="110" y="16"/>
                    <a:pt x="110" y="14"/>
                  </a:cubicBezTo>
                  <a:cubicBezTo>
                    <a:pt x="108" y="14"/>
                    <a:pt x="108" y="14"/>
                    <a:pt x="108" y="14"/>
                  </a:cubicBezTo>
                  <a:cubicBezTo>
                    <a:pt x="110" y="13"/>
                    <a:pt x="111" y="13"/>
                    <a:pt x="111" y="13"/>
                  </a:cubicBezTo>
                  <a:cubicBezTo>
                    <a:pt x="111" y="12"/>
                    <a:pt x="113" y="10"/>
                    <a:pt x="113" y="9"/>
                  </a:cubicBezTo>
                  <a:cubicBezTo>
                    <a:pt x="113" y="9"/>
                    <a:pt x="111" y="9"/>
                    <a:pt x="111" y="8"/>
                  </a:cubicBezTo>
                  <a:cubicBezTo>
                    <a:pt x="113" y="8"/>
                    <a:pt x="113" y="9"/>
                    <a:pt x="113" y="8"/>
                  </a:cubicBezTo>
                  <a:cubicBezTo>
                    <a:pt x="113" y="8"/>
                    <a:pt x="113" y="8"/>
                    <a:pt x="113" y="8"/>
                  </a:cubicBezTo>
                  <a:cubicBezTo>
                    <a:pt x="113" y="8"/>
                    <a:pt x="113" y="5"/>
                    <a:pt x="115" y="5"/>
                  </a:cubicBezTo>
                  <a:cubicBezTo>
                    <a:pt x="113" y="5"/>
                    <a:pt x="113" y="5"/>
                    <a:pt x="113" y="5"/>
                  </a:cubicBezTo>
                  <a:cubicBezTo>
                    <a:pt x="113" y="5"/>
                    <a:pt x="113" y="5"/>
                    <a:pt x="115" y="5"/>
                  </a:cubicBezTo>
                  <a:cubicBezTo>
                    <a:pt x="113" y="5"/>
                    <a:pt x="113" y="5"/>
                    <a:pt x="113" y="5"/>
                  </a:cubicBezTo>
                  <a:cubicBezTo>
                    <a:pt x="111" y="4"/>
                    <a:pt x="113" y="4"/>
                    <a:pt x="115" y="4"/>
                  </a:cubicBezTo>
                  <a:cubicBezTo>
                    <a:pt x="115" y="4"/>
                    <a:pt x="115" y="4"/>
                    <a:pt x="115" y="4"/>
                  </a:cubicBezTo>
                  <a:cubicBezTo>
                    <a:pt x="116" y="4"/>
                    <a:pt x="115" y="3"/>
                    <a:pt x="116" y="3"/>
                  </a:cubicBezTo>
                  <a:cubicBezTo>
                    <a:pt x="115" y="1"/>
                    <a:pt x="115" y="1"/>
                    <a:pt x="115" y="1"/>
                  </a:cubicBezTo>
                  <a:cubicBezTo>
                    <a:pt x="116" y="1"/>
                    <a:pt x="116" y="1"/>
                    <a:pt x="116" y="1"/>
                  </a:cubicBezTo>
                  <a:cubicBezTo>
                    <a:pt x="115" y="1"/>
                    <a:pt x="115" y="0"/>
                    <a:pt x="116" y="0"/>
                  </a:cubicBezTo>
                  <a:cubicBezTo>
                    <a:pt x="113" y="1"/>
                    <a:pt x="113" y="1"/>
                    <a:pt x="113" y="1"/>
                  </a:cubicBezTo>
                  <a:cubicBezTo>
                    <a:pt x="115" y="1"/>
                    <a:pt x="115" y="1"/>
                    <a:pt x="115" y="1"/>
                  </a:cubicBezTo>
                  <a:cubicBezTo>
                    <a:pt x="116" y="3"/>
                    <a:pt x="115" y="3"/>
                    <a:pt x="115" y="3"/>
                  </a:cubicBezTo>
                  <a:cubicBezTo>
                    <a:pt x="115" y="3"/>
                    <a:pt x="115" y="3"/>
                    <a:pt x="115" y="3"/>
                  </a:cubicBezTo>
                  <a:cubicBezTo>
                    <a:pt x="113" y="1"/>
                    <a:pt x="113" y="3"/>
                    <a:pt x="113" y="1"/>
                  </a:cubicBezTo>
                  <a:cubicBezTo>
                    <a:pt x="113" y="1"/>
                    <a:pt x="113" y="1"/>
                    <a:pt x="113" y="1"/>
                  </a:cubicBezTo>
                  <a:cubicBezTo>
                    <a:pt x="113" y="1"/>
                    <a:pt x="111" y="1"/>
                    <a:pt x="111" y="3"/>
                  </a:cubicBezTo>
                  <a:cubicBezTo>
                    <a:pt x="113" y="3"/>
                    <a:pt x="111" y="3"/>
                    <a:pt x="113" y="3"/>
                  </a:cubicBezTo>
                  <a:cubicBezTo>
                    <a:pt x="111" y="3"/>
                    <a:pt x="111" y="3"/>
                    <a:pt x="111" y="4"/>
                  </a:cubicBezTo>
                  <a:cubicBezTo>
                    <a:pt x="111" y="4"/>
                    <a:pt x="110" y="4"/>
                    <a:pt x="110" y="5"/>
                  </a:cubicBezTo>
                  <a:cubicBezTo>
                    <a:pt x="111" y="5"/>
                    <a:pt x="111" y="5"/>
                    <a:pt x="111" y="5"/>
                  </a:cubicBezTo>
                  <a:cubicBezTo>
                    <a:pt x="111" y="5"/>
                    <a:pt x="111" y="5"/>
                    <a:pt x="111" y="8"/>
                  </a:cubicBezTo>
                  <a:cubicBezTo>
                    <a:pt x="111" y="8"/>
                    <a:pt x="110" y="5"/>
                    <a:pt x="108" y="8"/>
                  </a:cubicBezTo>
                  <a:cubicBezTo>
                    <a:pt x="110" y="8"/>
                    <a:pt x="110" y="8"/>
                    <a:pt x="110" y="8"/>
                  </a:cubicBezTo>
                  <a:cubicBezTo>
                    <a:pt x="108" y="8"/>
                    <a:pt x="108" y="8"/>
                    <a:pt x="108" y="8"/>
                  </a:cubicBezTo>
                  <a:cubicBezTo>
                    <a:pt x="107" y="9"/>
                    <a:pt x="107" y="10"/>
                    <a:pt x="106" y="12"/>
                  </a:cubicBezTo>
                  <a:cubicBezTo>
                    <a:pt x="107" y="12"/>
                    <a:pt x="107" y="12"/>
                    <a:pt x="107" y="12"/>
                  </a:cubicBezTo>
                  <a:cubicBezTo>
                    <a:pt x="106" y="12"/>
                    <a:pt x="106" y="13"/>
                    <a:pt x="104" y="13"/>
                  </a:cubicBezTo>
                  <a:cubicBezTo>
                    <a:pt x="104" y="14"/>
                    <a:pt x="103" y="16"/>
                    <a:pt x="103" y="17"/>
                  </a:cubicBezTo>
                  <a:cubicBezTo>
                    <a:pt x="102" y="18"/>
                    <a:pt x="100" y="19"/>
                    <a:pt x="99" y="23"/>
                  </a:cubicBezTo>
                  <a:cubicBezTo>
                    <a:pt x="100" y="23"/>
                    <a:pt x="100" y="23"/>
                    <a:pt x="100" y="23"/>
                  </a:cubicBezTo>
                  <a:cubicBezTo>
                    <a:pt x="99" y="23"/>
                    <a:pt x="100" y="23"/>
                    <a:pt x="100" y="25"/>
                  </a:cubicBezTo>
                  <a:cubicBezTo>
                    <a:pt x="100" y="23"/>
                    <a:pt x="99" y="25"/>
                    <a:pt x="99" y="25"/>
                  </a:cubicBezTo>
                  <a:cubicBezTo>
                    <a:pt x="99" y="25"/>
                    <a:pt x="96" y="26"/>
                    <a:pt x="95" y="26"/>
                  </a:cubicBezTo>
                  <a:cubicBezTo>
                    <a:pt x="95" y="27"/>
                    <a:pt x="95" y="27"/>
                    <a:pt x="95" y="27"/>
                  </a:cubicBezTo>
                  <a:cubicBezTo>
                    <a:pt x="94" y="27"/>
                    <a:pt x="94" y="29"/>
                    <a:pt x="94" y="30"/>
                  </a:cubicBezTo>
                  <a:cubicBezTo>
                    <a:pt x="94" y="30"/>
                    <a:pt x="95" y="30"/>
                    <a:pt x="94" y="31"/>
                  </a:cubicBezTo>
                  <a:cubicBezTo>
                    <a:pt x="93" y="31"/>
                    <a:pt x="93" y="31"/>
                    <a:pt x="93" y="31"/>
                  </a:cubicBezTo>
                  <a:cubicBezTo>
                    <a:pt x="91" y="33"/>
                    <a:pt x="91" y="33"/>
                    <a:pt x="91" y="35"/>
                  </a:cubicBezTo>
                  <a:cubicBezTo>
                    <a:pt x="89" y="36"/>
                    <a:pt x="89" y="39"/>
                    <a:pt x="86" y="40"/>
                  </a:cubicBezTo>
                  <a:cubicBezTo>
                    <a:pt x="87" y="42"/>
                    <a:pt x="87" y="42"/>
                    <a:pt x="87" y="42"/>
                  </a:cubicBezTo>
                  <a:cubicBezTo>
                    <a:pt x="85" y="43"/>
                    <a:pt x="83" y="47"/>
                    <a:pt x="81" y="50"/>
                  </a:cubicBezTo>
                  <a:cubicBezTo>
                    <a:pt x="83" y="50"/>
                    <a:pt x="83" y="50"/>
                    <a:pt x="83" y="50"/>
                  </a:cubicBezTo>
                  <a:cubicBezTo>
                    <a:pt x="83" y="51"/>
                    <a:pt x="81" y="51"/>
                    <a:pt x="81" y="50"/>
                  </a:cubicBezTo>
                  <a:cubicBezTo>
                    <a:pt x="81" y="51"/>
                    <a:pt x="78" y="51"/>
                    <a:pt x="80" y="52"/>
                  </a:cubicBezTo>
                  <a:cubicBezTo>
                    <a:pt x="80" y="53"/>
                    <a:pt x="78" y="52"/>
                    <a:pt x="78" y="53"/>
                  </a:cubicBezTo>
                  <a:cubicBezTo>
                    <a:pt x="78" y="55"/>
                    <a:pt x="77" y="55"/>
                    <a:pt x="77" y="56"/>
                  </a:cubicBezTo>
                  <a:cubicBezTo>
                    <a:pt x="77" y="56"/>
                    <a:pt x="77" y="56"/>
                    <a:pt x="77" y="56"/>
                  </a:cubicBezTo>
                  <a:cubicBezTo>
                    <a:pt x="77" y="56"/>
                    <a:pt x="77" y="56"/>
                    <a:pt x="77" y="56"/>
                  </a:cubicBezTo>
                  <a:cubicBezTo>
                    <a:pt x="77" y="56"/>
                    <a:pt x="77" y="57"/>
                    <a:pt x="76" y="56"/>
                  </a:cubicBezTo>
                  <a:cubicBezTo>
                    <a:pt x="76" y="59"/>
                    <a:pt x="73" y="59"/>
                    <a:pt x="74" y="63"/>
                  </a:cubicBezTo>
                  <a:cubicBezTo>
                    <a:pt x="73" y="60"/>
                    <a:pt x="73" y="63"/>
                    <a:pt x="73" y="63"/>
                  </a:cubicBezTo>
                  <a:cubicBezTo>
                    <a:pt x="73" y="63"/>
                    <a:pt x="73" y="65"/>
                    <a:pt x="72" y="65"/>
                  </a:cubicBezTo>
                  <a:cubicBezTo>
                    <a:pt x="72" y="65"/>
                    <a:pt x="72" y="65"/>
                    <a:pt x="72" y="65"/>
                  </a:cubicBezTo>
                  <a:cubicBezTo>
                    <a:pt x="72" y="65"/>
                    <a:pt x="72" y="65"/>
                    <a:pt x="72" y="65"/>
                  </a:cubicBezTo>
                  <a:cubicBezTo>
                    <a:pt x="69" y="66"/>
                    <a:pt x="69" y="69"/>
                    <a:pt x="69" y="70"/>
                  </a:cubicBezTo>
                  <a:cubicBezTo>
                    <a:pt x="65" y="73"/>
                    <a:pt x="64" y="78"/>
                    <a:pt x="63" y="80"/>
                  </a:cubicBezTo>
                  <a:cubicBezTo>
                    <a:pt x="63" y="81"/>
                    <a:pt x="63" y="81"/>
                    <a:pt x="63" y="81"/>
                  </a:cubicBezTo>
                  <a:cubicBezTo>
                    <a:pt x="61" y="81"/>
                    <a:pt x="63" y="83"/>
                    <a:pt x="60" y="83"/>
                  </a:cubicBezTo>
                  <a:cubicBezTo>
                    <a:pt x="60" y="83"/>
                    <a:pt x="60" y="83"/>
                    <a:pt x="60" y="83"/>
                  </a:cubicBezTo>
                  <a:cubicBezTo>
                    <a:pt x="60" y="83"/>
                    <a:pt x="60" y="86"/>
                    <a:pt x="59" y="86"/>
                  </a:cubicBezTo>
                  <a:cubicBezTo>
                    <a:pt x="59" y="86"/>
                    <a:pt x="59" y="86"/>
                    <a:pt x="59" y="86"/>
                  </a:cubicBezTo>
                  <a:cubicBezTo>
                    <a:pt x="59" y="87"/>
                    <a:pt x="57" y="90"/>
                    <a:pt x="57" y="91"/>
                  </a:cubicBezTo>
                  <a:cubicBezTo>
                    <a:pt x="57" y="91"/>
                    <a:pt x="57" y="91"/>
                    <a:pt x="57" y="91"/>
                  </a:cubicBezTo>
                  <a:cubicBezTo>
                    <a:pt x="59" y="91"/>
                    <a:pt x="56" y="91"/>
                    <a:pt x="57" y="93"/>
                  </a:cubicBezTo>
                  <a:cubicBezTo>
                    <a:pt x="57" y="93"/>
                    <a:pt x="56" y="93"/>
                    <a:pt x="57" y="91"/>
                  </a:cubicBezTo>
                  <a:cubicBezTo>
                    <a:pt x="56" y="95"/>
                    <a:pt x="52" y="96"/>
                    <a:pt x="51" y="99"/>
                  </a:cubicBezTo>
                  <a:cubicBezTo>
                    <a:pt x="51" y="102"/>
                    <a:pt x="52" y="100"/>
                    <a:pt x="51" y="102"/>
                  </a:cubicBezTo>
                  <a:cubicBezTo>
                    <a:pt x="51" y="102"/>
                    <a:pt x="51" y="100"/>
                    <a:pt x="51" y="102"/>
                  </a:cubicBezTo>
                  <a:cubicBezTo>
                    <a:pt x="49" y="102"/>
                    <a:pt x="52" y="104"/>
                    <a:pt x="51" y="104"/>
                  </a:cubicBezTo>
                  <a:cubicBezTo>
                    <a:pt x="49" y="102"/>
                    <a:pt x="49" y="104"/>
                    <a:pt x="49" y="104"/>
                  </a:cubicBezTo>
                  <a:cubicBezTo>
                    <a:pt x="49" y="106"/>
                    <a:pt x="49" y="106"/>
                    <a:pt x="49" y="107"/>
                  </a:cubicBezTo>
                  <a:cubicBezTo>
                    <a:pt x="49" y="107"/>
                    <a:pt x="49" y="107"/>
                    <a:pt x="49" y="107"/>
                  </a:cubicBezTo>
                  <a:cubicBezTo>
                    <a:pt x="48" y="107"/>
                    <a:pt x="48" y="108"/>
                    <a:pt x="46" y="108"/>
                  </a:cubicBezTo>
                  <a:cubicBezTo>
                    <a:pt x="42" y="113"/>
                    <a:pt x="36" y="120"/>
                    <a:pt x="34" y="125"/>
                  </a:cubicBezTo>
                  <a:cubicBezTo>
                    <a:pt x="31" y="132"/>
                    <a:pt x="27" y="137"/>
                    <a:pt x="25" y="142"/>
                  </a:cubicBezTo>
                  <a:cubicBezTo>
                    <a:pt x="25" y="146"/>
                    <a:pt x="25" y="146"/>
                    <a:pt x="22" y="147"/>
                  </a:cubicBezTo>
                  <a:cubicBezTo>
                    <a:pt x="25" y="147"/>
                    <a:pt x="25" y="147"/>
                    <a:pt x="25" y="147"/>
                  </a:cubicBezTo>
                  <a:cubicBezTo>
                    <a:pt x="22" y="147"/>
                    <a:pt x="22" y="149"/>
                    <a:pt x="21" y="147"/>
                  </a:cubicBezTo>
                  <a:cubicBezTo>
                    <a:pt x="21" y="150"/>
                    <a:pt x="19" y="151"/>
                    <a:pt x="18" y="154"/>
                  </a:cubicBezTo>
                  <a:cubicBezTo>
                    <a:pt x="18" y="154"/>
                    <a:pt x="19" y="154"/>
                    <a:pt x="18" y="154"/>
                  </a:cubicBezTo>
                  <a:cubicBezTo>
                    <a:pt x="18" y="154"/>
                    <a:pt x="18" y="154"/>
                    <a:pt x="18" y="154"/>
                  </a:cubicBezTo>
                  <a:cubicBezTo>
                    <a:pt x="18" y="154"/>
                    <a:pt x="18" y="154"/>
                    <a:pt x="18" y="154"/>
                  </a:cubicBezTo>
                  <a:cubicBezTo>
                    <a:pt x="18" y="155"/>
                    <a:pt x="17" y="155"/>
                    <a:pt x="17" y="154"/>
                  </a:cubicBezTo>
                  <a:cubicBezTo>
                    <a:pt x="13" y="160"/>
                    <a:pt x="12" y="167"/>
                    <a:pt x="9" y="172"/>
                  </a:cubicBezTo>
                  <a:cubicBezTo>
                    <a:pt x="9" y="173"/>
                    <a:pt x="6" y="176"/>
                    <a:pt x="5" y="176"/>
                  </a:cubicBezTo>
                  <a:cubicBezTo>
                    <a:pt x="4" y="181"/>
                    <a:pt x="3" y="187"/>
                    <a:pt x="0" y="190"/>
                  </a:cubicBezTo>
                  <a:cubicBezTo>
                    <a:pt x="0" y="190"/>
                    <a:pt x="3" y="190"/>
                    <a:pt x="4" y="18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6" name="Google Shape;456;p199"/>
            <p:cNvSpPr/>
            <p:nvPr/>
          </p:nvSpPr>
          <p:spPr>
            <a:xfrm>
              <a:off x="4253" y="2407"/>
              <a:ext cx="271" cy="441"/>
            </a:xfrm>
            <a:custGeom>
              <a:avLst/>
              <a:gdLst/>
              <a:ahLst/>
              <a:cxnLst/>
              <a:rect l="l" t="t" r="r" b="b"/>
              <a:pathLst>
                <a:path w="115" h="187" extrusionOk="0">
                  <a:moveTo>
                    <a:pt x="5" y="186"/>
                  </a:moveTo>
                  <a:cubicBezTo>
                    <a:pt x="9" y="184"/>
                    <a:pt x="8" y="180"/>
                    <a:pt x="10" y="179"/>
                  </a:cubicBezTo>
                  <a:cubicBezTo>
                    <a:pt x="10" y="179"/>
                    <a:pt x="9" y="179"/>
                    <a:pt x="10" y="179"/>
                  </a:cubicBezTo>
                  <a:cubicBezTo>
                    <a:pt x="13" y="176"/>
                    <a:pt x="16" y="172"/>
                    <a:pt x="16" y="169"/>
                  </a:cubicBezTo>
                  <a:cubicBezTo>
                    <a:pt x="16" y="169"/>
                    <a:pt x="16" y="169"/>
                    <a:pt x="16" y="169"/>
                  </a:cubicBezTo>
                  <a:cubicBezTo>
                    <a:pt x="16" y="167"/>
                    <a:pt x="17" y="167"/>
                    <a:pt x="17" y="167"/>
                  </a:cubicBezTo>
                  <a:cubicBezTo>
                    <a:pt x="17" y="167"/>
                    <a:pt x="17" y="167"/>
                    <a:pt x="16" y="167"/>
                  </a:cubicBezTo>
                  <a:cubicBezTo>
                    <a:pt x="17" y="167"/>
                    <a:pt x="17" y="166"/>
                    <a:pt x="18" y="166"/>
                  </a:cubicBezTo>
                  <a:cubicBezTo>
                    <a:pt x="17" y="166"/>
                    <a:pt x="17" y="166"/>
                    <a:pt x="17" y="165"/>
                  </a:cubicBezTo>
                  <a:cubicBezTo>
                    <a:pt x="18" y="166"/>
                    <a:pt x="18" y="166"/>
                    <a:pt x="18" y="166"/>
                  </a:cubicBezTo>
                  <a:cubicBezTo>
                    <a:pt x="19" y="166"/>
                    <a:pt x="18" y="162"/>
                    <a:pt x="21" y="161"/>
                  </a:cubicBezTo>
                  <a:cubicBezTo>
                    <a:pt x="19" y="161"/>
                    <a:pt x="19" y="161"/>
                    <a:pt x="19" y="161"/>
                  </a:cubicBezTo>
                  <a:cubicBezTo>
                    <a:pt x="22" y="159"/>
                    <a:pt x="23" y="157"/>
                    <a:pt x="25" y="155"/>
                  </a:cubicBezTo>
                  <a:cubicBezTo>
                    <a:pt x="23" y="155"/>
                    <a:pt x="23" y="155"/>
                    <a:pt x="23" y="155"/>
                  </a:cubicBezTo>
                  <a:cubicBezTo>
                    <a:pt x="25" y="155"/>
                    <a:pt x="25" y="154"/>
                    <a:pt x="26" y="154"/>
                  </a:cubicBezTo>
                  <a:cubicBezTo>
                    <a:pt x="25" y="154"/>
                    <a:pt x="29" y="154"/>
                    <a:pt x="29" y="153"/>
                  </a:cubicBezTo>
                  <a:cubicBezTo>
                    <a:pt x="26" y="153"/>
                    <a:pt x="26" y="153"/>
                    <a:pt x="26" y="153"/>
                  </a:cubicBezTo>
                  <a:cubicBezTo>
                    <a:pt x="29" y="153"/>
                    <a:pt x="26" y="152"/>
                    <a:pt x="29" y="152"/>
                  </a:cubicBezTo>
                  <a:cubicBezTo>
                    <a:pt x="29" y="152"/>
                    <a:pt x="29" y="152"/>
                    <a:pt x="29" y="152"/>
                  </a:cubicBezTo>
                  <a:cubicBezTo>
                    <a:pt x="30" y="152"/>
                    <a:pt x="29" y="149"/>
                    <a:pt x="29" y="149"/>
                  </a:cubicBezTo>
                  <a:cubicBezTo>
                    <a:pt x="30" y="149"/>
                    <a:pt x="30" y="149"/>
                    <a:pt x="30" y="149"/>
                  </a:cubicBezTo>
                  <a:cubicBezTo>
                    <a:pt x="30" y="149"/>
                    <a:pt x="30" y="149"/>
                    <a:pt x="30" y="148"/>
                  </a:cubicBezTo>
                  <a:cubicBezTo>
                    <a:pt x="30" y="148"/>
                    <a:pt x="30" y="148"/>
                    <a:pt x="30" y="148"/>
                  </a:cubicBezTo>
                  <a:cubicBezTo>
                    <a:pt x="30" y="148"/>
                    <a:pt x="30" y="146"/>
                    <a:pt x="31" y="148"/>
                  </a:cubicBezTo>
                  <a:cubicBezTo>
                    <a:pt x="30" y="146"/>
                    <a:pt x="30" y="148"/>
                    <a:pt x="30" y="146"/>
                  </a:cubicBezTo>
                  <a:cubicBezTo>
                    <a:pt x="31" y="145"/>
                    <a:pt x="34" y="141"/>
                    <a:pt x="35" y="139"/>
                  </a:cubicBezTo>
                  <a:cubicBezTo>
                    <a:pt x="35" y="139"/>
                    <a:pt x="35" y="139"/>
                    <a:pt x="34" y="139"/>
                  </a:cubicBezTo>
                  <a:cubicBezTo>
                    <a:pt x="35" y="136"/>
                    <a:pt x="35" y="136"/>
                    <a:pt x="35" y="136"/>
                  </a:cubicBezTo>
                  <a:cubicBezTo>
                    <a:pt x="35" y="136"/>
                    <a:pt x="35" y="136"/>
                    <a:pt x="35" y="135"/>
                  </a:cubicBezTo>
                  <a:cubicBezTo>
                    <a:pt x="36" y="135"/>
                    <a:pt x="36" y="135"/>
                    <a:pt x="36" y="135"/>
                  </a:cubicBezTo>
                  <a:cubicBezTo>
                    <a:pt x="36" y="135"/>
                    <a:pt x="36" y="135"/>
                    <a:pt x="35" y="135"/>
                  </a:cubicBezTo>
                  <a:cubicBezTo>
                    <a:pt x="36" y="135"/>
                    <a:pt x="36" y="133"/>
                    <a:pt x="38" y="133"/>
                  </a:cubicBezTo>
                  <a:cubicBezTo>
                    <a:pt x="36" y="133"/>
                    <a:pt x="36" y="133"/>
                    <a:pt x="36" y="133"/>
                  </a:cubicBezTo>
                  <a:cubicBezTo>
                    <a:pt x="38" y="133"/>
                    <a:pt x="38" y="132"/>
                    <a:pt x="38" y="132"/>
                  </a:cubicBezTo>
                  <a:cubicBezTo>
                    <a:pt x="38" y="132"/>
                    <a:pt x="38" y="132"/>
                    <a:pt x="38" y="132"/>
                  </a:cubicBezTo>
                  <a:cubicBezTo>
                    <a:pt x="38" y="131"/>
                    <a:pt x="39" y="132"/>
                    <a:pt x="39" y="131"/>
                  </a:cubicBezTo>
                  <a:cubicBezTo>
                    <a:pt x="38" y="131"/>
                    <a:pt x="38" y="131"/>
                    <a:pt x="38" y="131"/>
                  </a:cubicBezTo>
                  <a:cubicBezTo>
                    <a:pt x="39" y="131"/>
                    <a:pt x="39" y="129"/>
                    <a:pt x="42" y="128"/>
                  </a:cubicBezTo>
                  <a:cubicBezTo>
                    <a:pt x="42" y="128"/>
                    <a:pt x="42" y="128"/>
                    <a:pt x="42" y="128"/>
                  </a:cubicBezTo>
                  <a:cubicBezTo>
                    <a:pt x="42" y="128"/>
                    <a:pt x="42" y="127"/>
                    <a:pt x="43" y="127"/>
                  </a:cubicBezTo>
                  <a:cubicBezTo>
                    <a:pt x="43" y="125"/>
                    <a:pt x="42" y="125"/>
                    <a:pt x="42" y="125"/>
                  </a:cubicBezTo>
                  <a:cubicBezTo>
                    <a:pt x="43" y="125"/>
                    <a:pt x="43" y="123"/>
                    <a:pt x="44" y="125"/>
                  </a:cubicBezTo>
                  <a:cubicBezTo>
                    <a:pt x="44" y="123"/>
                    <a:pt x="44" y="122"/>
                    <a:pt x="46" y="122"/>
                  </a:cubicBezTo>
                  <a:cubicBezTo>
                    <a:pt x="44" y="122"/>
                    <a:pt x="44" y="120"/>
                    <a:pt x="44" y="122"/>
                  </a:cubicBezTo>
                  <a:cubicBezTo>
                    <a:pt x="43" y="120"/>
                    <a:pt x="43" y="120"/>
                    <a:pt x="43" y="120"/>
                  </a:cubicBezTo>
                  <a:cubicBezTo>
                    <a:pt x="43" y="120"/>
                    <a:pt x="43" y="120"/>
                    <a:pt x="43" y="120"/>
                  </a:cubicBezTo>
                  <a:cubicBezTo>
                    <a:pt x="44" y="119"/>
                    <a:pt x="44" y="119"/>
                    <a:pt x="44" y="119"/>
                  </a:cubicBezTo>
                  <a:cubicBezTo>
                    <a:pt x="46" y="119"/>
                    <a:pt x="47" y="119"/>
                    <a:pt x="47" y="119"/>
                  </a:cubicBezTo>
                  <a:cubicBezTo>
                    <a:pt x="46" y="118"/>
                    <a:pt x="46" y="118"/>
                    <a:pt x="46" y="118"/>
                  </a:cubicBezTo>
                  <a:cubicBezTo>
                    <a:pt x="48" y="118"/>
                    <a:pt x="48" y="118"/>
                    <a:pt x="48" y="118"/>
                  </a:cubicBezTo>
                  <a:cubicBezTo>
                    <a:pt x="48" y="118"/>
                    <a:pt x="47" y="118"/>
                    <a:pt x="48" y="118"/>
                  </a:cubicBezTo>
                  <a:cubicBezTo>
                    <a:pt x="48" y="118"/>
                    <a:pt x="48" y="118"/>
                    <a:pt x="48" y="118"/>
                  </a:cubicBezTo>
                  <a:cubicBezTo>
                    <a:pt x="48" y="116"/>
                    <a:pt x="49" y="116"/>
                    <a:pt x="48" y="115"/>
                  </a:cubicBezTo>
                  <a:cubicBezTo>
                    <a:pt x="48" y="115"/>
                    <a:pt x="48" y="116"/>
                    <a:pt x="48" y="115"/>
                  </a:cubicBezTo>
                  <a:cubicBezTo>
                    <a:pt x="48" y="115"/>
                    <a:pt x="48" y="115"/>
                    <a:pt x="49" y="115"/>
                  </a:cubicBezTo>
                  <a:cubicBezTo>
                    <a:pt x="49" y="114"/>
                    <a:pt x="49" y="114"/>
                    <a:pt x="49" y="114"/>
                  </a:cubicBezTo>
                  <a:cubicBezTo>
                    <a:pt x="49" y="114"/>
                    <a:pt x="49" y="114"/>
                    <a:pt x="51" y="114"/>
                  </a:cubicBezTo>
                  <a:cubicBezTo>
                    <a:pt x="51" y="115"/>
                    <a:pt x="49" y="114"/>
                    <a:pt x="49" y="114"/>
                  </a:cubicBezTo>
                  <a:cubicBezTo>
                    <a:pt x="51" y="115"/>
                    <a:pt x="51" y="114"/>
                    <a:pt x="51" y="114"/>
                  </a:cubicBezTo>
                  <a:cubicBezTo>
                    <a:pt x="51" y="114"/>
                    <a:pt x="51" y="114"/>
                    <a:pt x="51" y="114"/>
                  </a:cubicBezTo>
                  <a:cubicBezTo>
                    <a:pt x="53" y="112"/>
                    <a:pt x="53" y="112"/>
                    <a:pt x="55" y="112"/>
                  </a:cubicBezTo>
                  <a:cubicBezTo>
                    <a:pt x="55" y="112"/>
                    <a:pt x="53" y="110"/>
                    <a:pt x="53" y="112"/>
                  </a:cubicBezTo>
                  <a:cubicBezTo>
                    <a:pt x="53" y="110"/>
                    <a:pt x="56" y="108"/>
                    <a:pt x="55" y="107"/>
                  </a:cubicBezTo>
                  <a:cubicBezTo>
                    <a:pt x="56" y="108"/>
                    <a:pt x="56" y="108"/>
                    <a:pt x="56" y="108"/>
                  </a:cubicBezTo>
                  <a:cubicBezTo>
                    <a:pt x="56" y="107"/>
                    <a:pt x="55" y="107"/>
                    <a:pt x="56" y="107"/>
                  </a:cubicBezTo>
                  <a:cubicBezTo>
                    <a:pt x="55" y="107"/>
                    <a:pt x="56" y="107"/>
                    <a:pt x="56" y="106"/>
                  </a:cubicBezTo>
                  <a:cubicBezTo>
                    <a:pt x="57" y="106"/>
                    <a:pt x="56" y="106"/>
                    <a:pt x="56" y="107"/>
                  </a:cubicBezTo>
                  <a:cubicBezTo>
                    <a:pt x="56" y="106"/>
                    <a:pt x="59" y="105"/>
                    <a:pt x="59" y="103"/>
                  </a:cubicBezTo>
                  <a:cubicBezTo>
                    <a:pt x="60" y="103"/>
                    <a:pt x="60" y="103"/>
                    <a:pt x="60" y="103"/>
                  </a:cubicBezTo>
                  <a:cubicBezTo>
                    <a:pt x="59" y="103"/>
                    <a:pt x="59" y="103"/>
                    <a:pt x="59" y="103"/>
                  </a:cubicBezTo>
                  <a:cubicBezTo>
                    <a:pt x="59" y="102"/>
                    <a:pt x="60" y="102"/>
                    <a:pt x="59" y="102"/>
                  </a:cubicBezTo>
                  <a:cubicBezTo>
                    <a:pt x="60" y="102"/>
                    <a:pt x="57" y="103"/>
                    <a:pt x="59" y="103"/>
                  </a:cubicBezTo>
                  <a:cubicBezTo>
                    <a:pt x="57" y="102"/>
                    <a:pt x="60" y="103"/>
                    <a:pt x="59" y="102"/>
                  </a:cubicBezTo>
                  <a:cubicBezTo>
                    <a:pt x="59" y="102"/>
                    <a:pt x="60" y="102"/>
                    <a:pt x="60" y="101"/>
                  </a:cubicBezTo>
                  <a:cubicBezTo>
                    <a:pt x="59" y="101"/>
                    <a:pt x="59" y="101"/>
                    <a:pt x="59" y="101"/>
                  </a:cubicBezTo>
                  <a:cubicBezTo>
                    <a:pt x="60" y="99"/>
                    <a:pt x="60" y="101"/>
                    <a:pt x="60" y="101"/>
                  </a:cubicBezTo>
                  <a:cubicBezTo>
                    <a:pt x="60" y="99"/>
                    <a:pt x="60" y="99"/>
                    <a:pt x="60" y="99"/>
                  </a:cubicBezTo>
                  <a:cubicBezTo>
                    <a:pt x="61" y="101"/>
                    <a:pt x="60" y="99"/>
                    <a:pt x="61" y="99"/>
                  </a:cubicBezTo>
                  <a:cubicBezTo>
                    <a:pt x="61" y="99"/>
                    <a:pt x="62" y="99"/>
                    <a:pt x="61" y="98"/>
                  </a:cubicBezTo>
                  <a:cubicBezTo>
                    <a:pt x="60" y="98"/>
                    <a:pt x="60" y="98"/>
                    <a:pt x="60" y="98"/>
                  </a:cubicBezTo>
                  <a:cubicBezTo>
                    <a:pt x="61" y="98"/>
                    <a:pt x="61" y="98"/>
                    <a:pt x="61" y="98"/>
                  </a:cubicBezTo>
                  <a:cubicBezTo>
                    <a:pt x="61" y="98"/>
                    <a:pt x="61" y="98"/>
                    <a:pt x="61" y="98"/>
                  </a:cubicBezTo>
                  <a:cubicBezTo>
                    <a:pt x="62" y="98"/>
                    <a:pt x="61" y="95"/>
                    <a:pt x="62" y="98"/>
                  </a:cubicBezTo>
                  <a:cubicBezTo>
                    <a:pt x="62" y="95"/>
                    <a:pt x="64" y="94"/>
                    <a:pt x="62" y="94"/>
                  </a:cubicBezTo>
                  <a:cubicBezTo>
                    <a:pt x="64" y="94"/>
                    <a:pt x="64" y="93"/>
                    <a:pt x="64" y="93"/>
                  </a:cubicBezTo>
                  <a:cubicBezTo>
                    <a:pt x="64" y="93"/>
                    <a:pt x="64" y="93"/>
                    <a:pt x="64" y="93"/>
                  </a:cubicBezTo>
                  <a:cubicBezTo>
                    <a:pt x="64" y="93"/>
                    <a:pt x="64" y="93"/>
                    <a:pt x="64" y="92"/>
                  </a:cubicBezTo>
                  <a:cubicBezTo>
                    <a:pt x="64" y="92"/>
                    <a:pt x="64" y="92"/>
                    <a:pt x="64" y="90"/>
                  </a:cubicBezTo>
                  <a:cubicBezTo>
                    <a:pt x="66" y="90"/>
                    <a:pt x="66" y="90"/>
                    <a:pt x="66" y="92"/>
                  </a:cubicBezTo>
                  <a:cubicBezTo>
                    <a:pt x="66" y="90"/>
                    <a:pt x="68" y="90"/>
                    <a:pt x="68" y="89"/>
                  </a:cubicBezTo>
                  <a:cubicBezTo>
                    <a:pt x="66" y="89"/>
                    <a:pt x="66" y="89"/>
                    <a:pt x="66" y="89"/>
                  </a:cubicBezTo>
                  <a:cubicBezTo>
                    <a:pt x="64" y="88"/>
                    <a:pt x="68" y="89"/>
                    <a:pt x="68" y="88"/>
                  </a:cubicBezTo>
                  <a:cubicBezTo>
                    <a:pt x="69" y="88"/>
                    <a:pt x="69" y="88"/>
                    <a:pt x="69" y="88"/>
                  </a:cubicBezTo>
                  <a:cubicBezTo>
                    <a:pt x="68" y="88"/>
                    <a:pt x="70" y="88"/>
                    <a:pt x="69" y="86"/>
                  </a:cubicBezTo>
                  <a:cubicBezTo>
                    <a:pt x="69" y="86"/>
                    <a:pt x="69" y="86"/>
                    <a:pt x="70" y="86"/>
                  </a:cubicBezTo>
                  <a:cubicBezTo>
                    <a:pt x="69" y="85"/>
                    <a:pt x="72" y="82"/>
                    <a:pt x="70" y="81"/>
                  </a:cubicBezTo>
                  <a:cubicBezTo>
                    <a:pt x="70" y="81"/>
                    <a:pt x="70" y="81"/>
                    <a:pt x="72" y="81"/>
                  </a:cubicBezTo>
                  <a:cubicBezTo>
                    <a:pt x="70" y="81"/>
                    <a:pt x="70" y="81"/>
                    <a:pt x="70" y="81"/>
                  </a:cubicBezTo>
                  <a:cubicBezTo>
                    <a:pt x="72" y="81"/>
                    <a:pt x="72" y="81"/>
                    <a:pt x="72" y="81"/>
                  </a:cubicBezTo>
                  <a:cubicBezTo>
                    <a:pt x="72" y="81"/>
                    <a:pt x="72" y="81"/>
                    <a:pt x="70" y="81"/>
                  </a:cubicBezTo>
                  <a:cubicBezTo>
                    <a:pt x="70" y="80"/>
                    <a:pt x="73" y="81"/>
                    <a:pt x="73" y="80"/>
                  </a:cubicBezTo>
                  <a:cubicBezTo>
                    <a:pt x="73" y="80"/>
                    <a:pt x="72" y="78"/>
                    <a:pt x="73" y="78"/>
                  </a:cubicBezTo>
                  <a:cubicBezTo>
                    <a:pt x="73" y="78"/>
                    <a:pt x="73" y="78"/>
                    <a:pt x="73" y="78"/>
                  </a:cubicBezTo>
                  <a:cubicBezTo>
                    <a:pt x="74" y="78"/>
                    <a:pt x="73" y="77"/>
                    <a:pt x="72" y="77"/>
                  </a:cubicBezTo>
                  <a:cubicBezTo>
                    <a:pt x="73" y="77"/>
                    <a:pt x="73" y="77"/>
                    <a:pt x="73" y="77"/>
                  </a:cubicBezTo>
                  <a:cubicBezTo>
                    <a:pt x="73" y="76"/>
                    <a:pt x="73" y="76"/>
                    <a:pt x="73" y="76"/>
                  </a:cubicBezTo>
                  <a:cubicBezTo>
                    <a:pt x="73" y="77"/>
                    <a:pt x="73" y="76"/>
                    <a:pt x="73" y="76"/>
                  </a:cubicBezTo>
                  <a:cubicBezTo>
                    <a:pt x="73" y="76"/>
                    <a:pt x="73" y="76"/>
                    <a:pt x="73" y="76"/>
                  </a:cubicBezTo>
                  <a:cubicBezTo>
                    <a:pt x="73" y="76"/>
                    <a:pt x="73" y="76"/>
                    <a:pt x="73" y="75"/>
                  </a:cubicBezTo>
                  <a:cubicBezTo>
                    <a:pt x="74" y="76"/>
                    <a:pt x="74" y="76"/>
                    <a:pt x="74" y="76"/>
                  </a:cubicBezTo>
                  <a:cubicBezTo>
                    <a:pt x="74" y="76"/>
                    <a:pt x="74" y="76"/>
                    <a:pt x="74" y="76"/>
                  </a:cubicBezTo>
                  <a:cubicBezTo>
                    <a:pt x="74" y="75"/>
                    <a:pt x="74" y="75"/>
                    <a:pt x="74" y="75"/>
                  </a:cubicBezTo>
                  <a:cubicBezTo>
                    <a:pt x="76" y="75"/>
                    <a:pt x="76" y="75"/>
                    <a:pt x="76" y="75"/>
                  </a:cubicBezTo>
                  <a:cubicBezTo>
                    <a:pt x="76" y="75"/>
                    <a:pt x="76" y="75"/>
                    <a:pt x="76" y="75"/>
                  </a:cubicBezTo>
                  <a:cubicBezTo>
                    <a:pt x="76" y="75"/>
                    <a:pt x="76" y="75"/>
                    <a:pt x="76" y="75"/>
                  </a:cubicBezTo>
                  <a:cubicBezTo>
                    <a:pt x="74" y="75"/>
                    <a:pt x="74" y="73"/>
                    <a:pt x="76" y="73"/>
                  </a:cubicBezTo>
                  <a:cubicBezTo>
                    <a:pt x="76" y="73"/>
                    <a:pt x="77" y="75"/>
                    <a:pt x="76" y="73"/>
                  </a:cubicBezTo>
                  <a:cubicBezTo>
                    <a:pt x="76" y="73"/>
                    <a:pt x="76" y="73"/>
                    <a:pt x="76" y="73"/>
                  </a:cubicBezTo>
                  <a:cubicBezTo>
                    <a:pt x="76" y="73"/>
                    <a:pt x="76" y="73"/>
                    <a:pt x="76" y="73"/>
                  </a:cubicBezTo>
                  <a:cubicBezTo>
                    <a:pt x="76" y="73"/>
                    <a:pt x="76" y="73"/>
                    <a:pt x="76" y="73"/>
                  </a:cubicBezTo>
                  <a:cubicBezTo>
                    <a:pt x="76" y="73"/>
                    <a:pt x="76" y="73"/>
                    <a:pt x="76" y="73"/>
                  </a:cubicBezTo>
                  <a:cubicBezTo>
                    <a:pt x="77" y="73"/>
                    <a:pt x="77" y="72"/>
                    <a:pt x="77" y="72"/>
                  </a:cubicBezTo>
                  <a:cubicBezTo>
                    <a:pt x="77" y="72"/>
                    <a:pt x="77" y="72"/>
                    <a:pt x="77" y="69"/>
                  </a:cubicBezTo>
                  <a:cubicBezTo>
                    <a:pt x="77" y="72"/>
                    <a:pt x="77" y="72"/>
                    <a:pt x="77" y="72"/>
                  </a:cubicBezTo>
                  <a:cubicBezTo>
                    <a:pt x="77" y="69"/>
                    <a:pt x="77" y="69"/>
                    <a:pt x="79" y="69"/>
                  </a:cubicBezTo>
                  <a:cubicBezTo>
                    <a:pt x="79" y="69"/>
                    <a:pt x="79" y="69"/>
                    <a:pt x="79" y="69"/>
                  </a:cubicBezTo>
                  <a:cubicBezTo>
                    <a:pt x="79" y="68"/>
                    <a:pt x="79" y="68"/>
                    <a:pt x="79" y="68"/>
                  </a:cubicBezTo>
                  <a:cubicBezTo>
                    <a:pt x="79" y="68"/>
                    <a:pt x="77" y="67"/>
                    <a:pt x="79" y="67"/>
                  </a:cubicBezTo>
                  <a:cubicBezTo>
                    <a:pt x="81" y="67"/>
                    <a:pt x="81" y="67"/>
                    <a:pt x="81" y="67"/>
                  </a:cubicBezTo>
                  <a:cubicBezTo>
                    <a:pt x="81" y="67"/>
                    <a:pt x="82" y="65"/>
                    <a:pt x="82" y="64"/>
                  </a:cubicBezTo>
                  <a:cubicBezTo>
                    <a:pt x="82" y="64"/>
                    <a:pt x="82" y="64"/>
                    <a:pt x="82" y="64"/>
                  </a:cubicBezTo>
                  <a:cubicBezTo>
                    <a:pt x="83" y="63"/>
                    <a:pt x="85" y="63"/>
                    <a:pt x="85" y="60"/>
                  </a:cubicBezTo>
                  <a:cubicBezTo>
                    <a:pt x="83" y="60"/>
                    <a:pt x="83" y="60"/>
                    <a:pt x="83" y="60"/>
                  </a:cubicBezTo>
                  <a:cubicBezTo>
                    <a:pt x="83" y="60"/>
                    <a:pt x="83" y="59"/>
                    <a:pt x="83" y="60"/>
                  </a:cubicBezTo>
                  <a:cubicBezTo>
                    <a:pt x="85" y="60"/>
                    <a:pt x="85" y="60"/>
                    <a:pt x="85" y="60"/>
                  </a:cubicBezTo>
                  <a:cubicBezTo>
                    <a:pt x="86" y="60"/>
                    <a:pt x="86" y="59"/>
                    <a:pt x="86" y="59"/>
                  </a:cubicBezTo>
                  <a:cubicBezTo>
                    <a:pt x="86" y="59"/>
                    <a:pt x="86" y="59"/>
                    <a:pt x="86" y="59"/>
                  </a:cubicBezTo>
                  <a:cubicBezTo>
                    <a:pt x="86" y="56"/>
                    <a:pt x="86" y="56"/>
                    <a:pt x="86" y="56"/>
                  </a:cubicBezTo>
                  <a:cubicBezTo>
                    <a:pt x="87" y="56"/>
                    <a:pt x="87" y="56"/>
                    <a:pt x="87" y="56"/>
                  </a:cubicBezTo>
                  <a:cubicBezTo>
                    <a:pt x="86" y="55"/>
                    <a:pt x="86" y="55"/>
                    <a:pt x="86" y="55"/>
                  </a:cubicBezTo>
                  <a:cubicBezTo>
                    <a:pt x="87" y="55"/>
                    <a:pt x="87" y="56"/>
                    <a:pt x="87" y="55"/>
                  </a:cubicBezTo>
                  <a:cubicBezTo>
                    <a:pt x="87" y="55"/>
                    <a:pt x="87" y="55"/>
                    <a:pt x="87" y="55"/>
                  </a:cubicBezTo>
                  <a:cubicBezTo>
                    <a:pt x="87" y="55"/>
                    <a:pt x="89" y="55"/>
                    <a:pt x="89" y="54"/>
                  </a:cubicBezTo>
                  <a:cubicBezTo>
                    <a:pt x="87" y="52"/>
                    <a:pt x="87" y="52"/>
                    <a:pt x="87" y="52"/>
                  </a:cubicBezTo>
                  <a:cubicBezTo>
                    <a:pt x="89" y="52"/>
                    <a:pt x="89" y="52"/>
                    <a:pt x="89" y="54"/>
                  </a:cubicBezTo>
                  <a:cubicBezTo>
                    <a:pt x="89" y="52"/>
                    <a:pt x="89" y="51"/>
                    <a:pt x="89" y="51"/>
                  </a:cubicBezTo>
                  <a:cubicBezTo>
                    <a:pt x="92" y="51"/>
                    <a:pt x="94" y="48"/>
                    <a:pt x="94" y="47"/>
                  </a:cubicBezTo>
                  <a:cubicBezTo>
                    <a:pt x="94" y="47"/>
                    <a:pt x="94" y="47"/>
                    <a:pt x="94" y="47"/>
                  </a:cubicBezTo>
                  <a:cubicBezTo>
                    <a:pt x="94" y="46"/>
                    <a:pt x="95" y="47"/>
                    <a:pt x="94" y="47"/>
                  </a:cubicBezTo>
                  <a:cubicBezTo>
                    <a:pt x="94" y="46"/>
                    <a:pt x="94" y="46"/>
                    <a:pt x="92" y="46"/>
                  </a:cubicBezTo>
                  <a:cubicBezTo>
                    <a:pt x="92" y="43"/>
                    <a:pt x="94" y="46"/>
                    <a:pt x="95" y="43"/>
                  </a:cubicBezTo>
                  <a:cubicBezTo>
                    <a:pt x="95" y="46"/>
                    <a:pt x="94" y="46"/>
                    <a:pt x="95" y="46"/>
                  </a:cubicBezTo>
                  <a:cubicBezTo>
                    <a:pt x="95" y="46"/>
                    <a:pt x="95" y="43"/>
                    <a:pt x="96" y="43"/>
                  </a:cubicBezTo>
                  <a:cubicBezTo>
                    <a:pt x="95" y="43"/>
                    <a:pt x="95" y="43"/>
                    <a:pt x="95" y="43"/>
                  </a:cubicBezTo>
                  <a:cubicBezTo>
                    <a:pt x="95" y="43"/>
                    <a:pt x="95" y="43"/>
                    <a:pt x="95" y="43"/>
                  </a:cubicBezTo>
                  <a:cubicBezTo>
                    <a:pt x="95" y="42"/>
                    <a:pt x="92" y="43"/>
                    <a:pt x="92" y="42"/>
                  </a:cubicBezTo>
                  <a:cubicBezTo>
                    <a:pt x="92" y="42"/>
                    <a:pt x="92" y="42"/>
                    <a:pt x="92" y="42"/>
                  </a:cubicBezTo>
                  <a:cubicBezTo>
                    <a:pt x="90" y="41"/>
                    <a:pt x="90" y="42"/>
                    <a:pt x="90" y="41"/>
                  </a:cubicBezTo>
                  <a:cubicBezTo>
                    <a:pt x="90" y="41"/>
                    <a:pt x="92" y="41"/>
                    <a:pt x="94" y="42"/>
                  </a:cubicBezTo>
                  <a:cubicBezTo>
                    <a:pt x="94" y="41"/>
                    <a:pt x="95" y="42"/>
                    <a:pt x="95" y="42"/>
                  </a:cubicBezTo>
                  <a:cubicBezTo>
                    <a:pt x="95" y="41"/>
                    <a:pt x="95" y="42"/>
                    <a:pt x="95" y="42"/>
                  </a:cubicBezTo>
                  <a:cubicBezTo>
                    <a:pt x="94" y="41"/>
                    <a:pt x="95" y="41"/>
                    <a:pt x="95" y="41"/>
                  </a:cubicBezTo>
                  <a:cubicBezTo>
                    <a:pt x="96" y="41"/>
                    <a:pt x="96" y="41"/>
                    <a:pt x="96" y="41"/>
                  </a:cubicBezTo>
                  <a:cubicBezTo>
                    <a:pt x="96" y="41"/>
                    <a:pt x="96" y="41"/>
                    <a:pt x="96" y="41"/>
                  </a:cubicBezTo>
                  <a:cubicBezTo>
                    <a:pt x="96" y="41"/>
                    <a:pt x="98" y="39"/>
                    <a:pt x="98" y="41"/>
                  </a:cubicBezTo>
                  <a:cubicBezTo>
                    <a:pt x="99" y="41"/>
                    <a:pt x="98" y="39"/>
                    <a:pt x="99" y="39"/>
                  </a:cubicBezTo>
                  <a:cubicBezTo>
                    <a:pt x="98" y="39"/>
                    <a:pt x="96" y="39"/>
                    <a:pt x="96" y="39"/>
                  </a:cubicBezTo>
                  <a:cubicBezTo>
                    <a:pt x="98" y="39"/>
                    <a:pt x="98" y="38"/>
                    <a:pt x="99" y="39"/>
                  </a:cubicBezTo>
                  <a:cubicBezTo>
                    <a:pt x="99" y="39"/>
                    <a:pt x="98" y="39"/>
                    <a:pt x="98" y="38"/>
                  </a:cubicBezTo>
                  <a:cubicBezTo>
                    <a:pt x="98" y="38"/>
                    <a:pt x="99" y="38"/>
                    <a:pt x="98" y="38"/>
                  </a:cubicBezTo>
                  <a:cubicBezTo>
                    <a:pt x="99" y="38"/>
                    <a:pt x="99" y="38"/>
                    <a:pt x="99" y="38"/>
                  </a:cubicBezTo>
                  <a:cubicBezTo>
                    <a:pt x="99" y="38"/>
                    <a:pt x="99" y="37"/>
                    <a:pt x="98" y="37"/>
                  </a:cubicBezTo>
                  <a:cubicBezTo>
                    <a:pt x="99" y="37"/>
                    <a:pt x="100" y="37"/>
                    <a:pt x="99" y="35"/>
                  </a:cubicBezTo>
                  <a:cubicBezTo>
                    <a:pt x="99" y="35"/>
                    <a:pt x="99" y="35"/>
                    <a:pt x="100" y="35"/>
                  </a:cubicBezTo>
                  <a:cubicBezTo>
                    <a:pt x="100" y="37"/>
                    <a:pt x="99" y="35"/>
                    <a:pt x="100" y="37"/>
                  </a:cubicBezTo>
                  <a:cubicBezTo>
                    <a:pt x="99" y="35"/>
                    <a:pt x="100" y="37"/>
                    <a:pt x="100" y="35"/>
                  </a:cubicBezTo>
                  <a:cubicBezTo>
                    <a:pt x="100" y="35"/>
                    <a:pt x="100" y="35"/>
                    <a:pt x="100" y="35"/>
                  </a:cubicBezTo>
                  <a:cubicBezTo>
                    <a:pt x="100" y="35"/>
                    <a:pt x="100" y="35"/>
                    <a:pt x="102" y="35"/>
                  </a:cubicBezTo>
                  <a:cubicBezTo>
                    <a:pt x="100" y="35"/>
                    <a:pt x="100" y="35"/>
                    <a:pt x="100" y="35"/>
                  </a:cubicBezTo>
                  <a:cubicBezTo>
                    <a:pt x="102" y="35"/>
                    <a:pt x="102" y="35"/>
                    <a:pt x="102" y="35"/>
                  </a:cubicBezTo>
                  <a:cubicBezTo>
                    <a:pt x="102" y="35"/>
                    <a:pt x="100" y="34"/>
                    <a:pt x="102" y="34"/>
                  </a:cubicBezTo>
                  <a:cubicBezTo>
                    <a:pt x="100" y="34"/>
                    <a:pt x="100" y="34"/>
                    <a:pt x="100" y="34"/>
                  </a:cubicBezTo>
                  <a:cubicBezTo>
                    <a:pt x="100" y="34"/>
                    <a:pt x="100" y="34"/>
                    <a:pt x="100" y="33"/>
                  </a:cubicBezTo>
                  <a:cubicBezTo>
                    <a:pt x="102" y="34"/>
                    <a:pt x="102" y="34"/>
                    <a:pt x="102" y="34"/>
                  </a:cubicBezTo>
                  <a:cubicBezTo>
                    <a:pt x="103" y="34"/>
                    <a:pt x="102" y="33"/>
                    <a:pt x="103" y="33"/>
                  </a:cubicBezTo>
                  <a:cubicBezTo>
                    <a:pt x="102" y="33"/>
                    <a:pt x="102" y="33"/>
                    <a:pt x="102" y="33"/>
                  </a:cubicBezTo>
                  <a:cubicBezTo>
                    <a:pt x="102" y="33"/>
                    <a:pt x="100" y="33"/>
                    <a:pt x="102" y="30"/>
                  </a:cubicBezTo>
                  <a:cubicBezTo>
                    <a:pt x="102" y="30"/>
                    <a:pt x="103" y="30"/>
                    <a:pt x="103" y="33"/>
                  </a:cubicBezTo>
                  <a:cubicBezTo>
                    <a:pt x="103" y="33"/>
                    <a:pt x="103" y="30"/>
                    <a:pt x="102" y="30"/>
                  </a:cubicBezTo>
                  <a:cubicBezTo>
                    <a:pt x="103" y="30"/>
                    <a:pt x="103" y="30"/>
                    <a:pt x="103" y="30"/>
                  </a:cubicBezTo>
                  <a:cubicBezTo>
                    <a:pt x="103" y="29"/>
                    <a:pt x="103" y="29"/>
                    <a:pt x="103" y="29"/>
                  </a:cubicBezTo>
                  <a:cubicBezTo>
                    <a:pt x="102" y="29"/>
                    <a:pt x="102" y="29"/>
                    <a:pt x="102" y="29"/>
                  </a:cubicBezTo>
                  <a:cubicBezTo>
                    <a:pt x="102" y="28"/>
                    <a:pt x="102" y="28"/>
                    <a:pt x="102" y="28"/>
                  </a:cubicBezTo>
                  <a:cubicBezTo>
                    <a:pt x="100" y="28"/>
                    <a:pt x="100" y="28"/>
                    <a:pt x="100" y="28"/>
                  </a:cubicBezTo>
                  <a:cubicBezTo>
                    <a:pt x="100" y="28"/>
                    <a:pt x="100" y="28"/>
                    <a:pt x="100" y="26"/>
                  </a:cubicBezTo>
                  <a:cubicBezTo>
                    <a:pt x="102" y="29"/>
                    <a:pt x="103" y="28"/>
                    <a:pt x="105" y="28"/>
                  </a:cubicBezTo>
                  <a:cubicBezTo>
                    <a:pt x="105" y="28"/>
                    <a:pt x="102" y="26"/>
                    <a:pt x="105" y="26"/>
                  </a:cubicBezTo>
                  <a:cubicBezTo>
                    <a:pt x="105" y="26"/>
                    <a:pt x="107" y="26"/>
                    <a:pt x="105" y="26"/>
                  </a:cubicBezTo>
                  <a:cubicBezTo>
                    <a:pt x="105" y="26"/>
                    <a:pt x="107" y="28"/>
                    <a:pt x="107" y="26"/>
                  </a:cubicBezTo>
                  <a:cubicBezTo>
                    <a:pt x="105" y="25"/>
                    <a:pt x="105" y="25"/>
                    <a:pt x="105" y="25"/>
                  </a:cubicBezTo>
                  <a:cubicBezTo>
                    <a:pt x="105" y="26"/>
                    <a:pt x="105" y="26"/>
                    <a:pt x="105" y="26"/>
                  </a:cubicBezTo>
                  <a:cubicBezTo>
                    <a:pt x="103" y="25"/>
                    <a:pt x="103" y="25"/>
                    <a:pt x="103" y="25"/>
                  </a:cubicBezTo>
                  <a:cubicBezTo>
                    <a:pt x="103" y="25"/>
                    <a:pt x="103" y="24"/>
                    <a:pt x="105" y="25"/>
                  </a:cubicBezTo>
                  <a:cubicBezTo>
                    <a:pt x="105" y="25"/>
                    <a:pt x="103" y="25"/>
                    <a:pt x="105" y="25"/>
                  </a:cubicBezTo>
                  <a:cubicBezTo>
                    <a:pt x="107" y="25"/>
                    <a:pt x="105" y="24"/>
                    <a:pt x="107" y="24"/>
                  </a:cubicBezTo>
                  <a:cubicBezTo>
                    <a:pt x="107" y="25"/>
                    <a:pt x="107" y="25"/>
                    <a:pt x="108" y="25"/>
                  </a:cubicBezTo>
                  <a:cubicBezTo>
                    <a:pt x="108" y="25"/>
                    <a:pt x="108" y="25"/>
                    <a:pt x="108" y="25"/>
                  </a:cubicBezTo>
                  <a:cubicBezTo>
                    <a:pt x="108" y="25"/>
                    <a:pt x="108" y="25"/>
                    <a:pt x="108" y="25"/>
                  </a:cubicBezTo>
                  <a:cubicBezTo>
                    <a:pt x="108" y="24"/>
                    <a:pt x="108" y="25"/>
                    <a:pt x="109" y="24"/>
                  </a:cubicBezTo>
                  <a:cubicBezTo>
                    <a:pt x="108" y="24"/>
                    <a:pt x="108" y="24"/>
                    <a:pt x="108" y="24"/>
                  </a:cubicBezTo>
                  <a:cubicBezTo>
                    <a:pt x="107" y="24"/>
                    <a:pt x="108" y="25"/>
                    <a:pt x="107" y="24"/>
                  </a:cubicBezTo>
                  <a:cubicBezTo>
                    <a:pt x="107" y="24"/>
                    <a:pt x="108" y="24"/>
                    <a:pt x="108" y="22"/>
                  </a:cubicBezTo>
                  <a:cubicBezTo>
                    <a:pt x="107" y="22"/>
                    <a:pt x="107" y="22"/>
                    <a:pt x="107" y="22"/>
                  </a:cubicBezTo>
                  <a:cubicBezTo>
                    <a:pt x="107" y="22"/>
                    <a:pt x="105" y="21"/>
                    <a:pt x="107" y="21"/>
                  </a:cubicBezTo>
                  <a:cubicBezTo>
                    <a:pt x="108" y="21"/>
                    <a:pt x="108" y="21"/>
                    <a:pt x="108" y="22"/>
                  </a:cubicBezTo>
                  <a:cubicBezTo>
                    <a:pt x="108" y="21"/>
                    <a:pt x="109" y="21"/>
                    <a:pt x="109" y="21"/>
                  </a:cubicBezTo>
                  <a:cubicBezTo>
                    <a:pt x="108" y="20"/>
                    <a:pt x="109" y="20"/>
                    <a:pt x="109" y="20"/>
                  </a:cubicBezTo>
                  <a:cubicBezTo>
                    <a:pt x="109" y="20"/>
                    <a:pt x="108" y="21"/>
                    <a:pt x="107" y="21"/>
                  </a:cubicBezTo>
                  <a:cubicBezTo>
                    <a:pt x="107" y="20"/>
                    <a:pt x="107" y="22"/>
                    <a:pt x="105" y="21"/>
                  </a:cubicBezTo>
                  <a:cubicBezTo>
                    <a:pt x="107" y="21"/>
                    <a:pt x="105" y="20"/>
                    <a:pt x="103" y="20"/>
                  </a:cubicBezTo>
                  <a:cubicBezTo>
                    <a:pt x="105" y="20"/>
                    <a:pt x="105" y="20"/>
                    <a:pt x="105" y="20"/>
                  </a:cubicBezTo>
                  <a:cubicBezTo>
                    <a:pt x="105" y="20"/>
                    <a:pt x="105" y="20"/>
                    <a:pt x="107" y="21"/>
                  </a:cubicBezTo>
                  <a:cubicBezTo>
                    <a:pt x="107" y="20"/>
                    <a:pt x="107" y="20"/>
                    <a:pt x="108" y="20"/>
                  </a:cubicBezTo>
                  <a:cubicBezTo>
                    <a:pt x="108" y="18"/>
                    <a:pt x="107" y="18"/>
                    <a:pt x="107" y="18"/>
                  </a:cubicBezTo>
                  <a:cubicBezTo>
                    <a:pt x="108" y="18"/>
                    <a:pt x="108" y="16"/>
                    <a:pt x="108" y="14"/>
                  </a:cubicBezTo>
                  <a:cubicBezTo>
                    <a:pt x="109" y="16"/>
                    <a:pt x="109" y="14"/>
                    <a:pt x="111" y="14"/>
                  </a:cubicBezTo>
                  <a:cubicBezTo>
                    <a:pt x="111" y="16"/>
                    <a:pt x="111" y="16"/>
                    <a:pt x="111" y="16"/>
                  </a:cubicBezTo>
                  <a:cubicBezTo>
                    <a:pt x="111" y="16"/>
                    <a:pt x="111" y="16"/>
                    <a:pt x="111" y="16"/>
                  </a:cubicBezTo>
                  <a:cubicBezTo>
                    <a:pt x="112" y="16"/>
                    <a:pt x="109" y="14"/>
                    <a:pt x="111" y="14"/>
                  </a:cubicBezTo>
                  <a:cubicBezTo>
                    <a:pt x="111" y="16"/>
                    <a:pt x="109" y="14"/>
                    <a:pt x="109" y="13"/>
                  </a:cubicBezTo>
                  <a:cubicBezTo>
                    <a:pt x="108" y="13"/>
                    <a:pt x="108" y="13"/>
                    <a:pt x="108" y="13"/>
                  </a:cubicBezTo>
                  <a:cubicBezTo>
                    <a:pt x="109" y="13"/>
                    <a:pt x="109" y="12"/>
                    <a:pt x="111" y="12"/>
                  </a:cubicBezTo>
                  <a:cubicBezTo>
                    <a:pt x="111" y="11"/>
                    <a:pt x="112" y="9"/>
                    <a:pt x="112" y="9"/>
                  </a:cubicBezTo>
                  <a:cubicBezTo>
                    <a:pt x="112" y="8"/>
                    <a:pt x="111" y="8"/>
                    <a:pt x="111" y="8"/>
                  </a:cubicBezTo>
                  <a:cubicBezTo>
                    <a:pt x="111" y="7"/>
                    <a:pt x="112" y="8"/>
                    <a:pt x="112" y="8"/>
                  </a:cubicBezTo>
                  <a:cubicBezTo>
                    <a:pt x="112" y="8"/>
                    <a:pt x="112" y="8"/>
                    <a:pt x="112" y="8"/>
                  </a:cubicBezTo>
                  <a:cubicBezTo>
                    <a:pt x="112" y="8"/>
                    <a:pt x="112" y="5"/>
                    <a:pt x="113" y="7"/>
                  </a:cubicBezTo>
                  <a:cubicBezTo>
                    <a:pt x="112" y="5"/>
                    <a:pt x="112" y="5"/>
                    <a:pt x="112" y="5"/>
                  </a:cubicBezTo>
                  <a:cubicBezTo>
                    <a:pt x="112" y="5"/>
                    <a:pt x="112" y="5"/>
                    <a:pt x="112" y="5"/>
                  </a:cubicBezTo>
                  <a:cubicBezTo>
                    <a:pt x="112" y="5"/>
                    <a:pt x="112" y="5"/>
                    <a:pt x="112" y="5"/>
                  </a:cubicBezTo>
                  <a:cubicBezTo>
                    <a:pt x="111" y="3"/>
                    <a:pt x="112" y="3"/>
                    <a:pt x="112" y="3"/>
                  </a:cubicBezTo>
                  <a:cubicBezTo>
                    <a:pt x="113" y="5"/>
                    <a:pt x="113" y="5"/>
                    <a:pt x="113" y="5"/>
                  </a:cubicBezTo>
                  <a:cubicBezTo>
                    <a:pt x="113" y="3"/>
                    <a:pt x="113" y="1"/>
                    <a:pt x="115" y="1"/>
                  </a:cubicBezTo>
                  <a:cubicBezTo>
                    <a:pt x="113" y="1"/>
                    <a:pt x="113" y="1"/>
                    <a:pt x="113" y="1"/>
                  </a:cubicBezTo>
                  <a:cubicBezTo>
                    <a:pt x="115" y="0"/>
                    <a:pt x="115" y="0"/>
                    <a:pt x="115" y="0"/>
                  </a:cubicBezTo>
                  <a:cubicBezTo>
                    <a:pt x="113" y="0"/>
                    <a:pt x="113" y="0"/>
                    <a:pt x="115" y="0"/>
                  </a:cubicBezTo>
                  <a:cubicBezTo>
                    <a:pt x="112" y="0"/>
                    <a:pt x="112" y="0"/>
                    <a:pt x="112" y="0"/>
                  </a:cubicBezTo>
                  <a:cubicBezTo>
                    <a:pt x="112" y="1"/>
                    <a:pt x="113" y="0"/>
                    <a:pt x="113" y="1"/>
                  </a:cubicBezTo>
                  <a:cubicBezTo>
                    <a:pt x="113" y="1"/>
                    <a:pt x="113" y="1"/>
                    <a:pt x="112" y="1"/>
                  </a:cubicBezTo>
                  <a:cubicBezTo>
                    <a:pt x="113" y="1"/>
                    <a:pt x="113" y="1"/>
                    <a:pt x="113" y="1"/>
                  </a:cubicBezTo>
                  <a:cubicBezTo>
                    <a:pt x="112" y="1"/>
                    <a:pt x="112" y="1"/>
                    <a:pt x="111" y="1"/>
                  </a:cubicBezTo>
                  <a:cubicBezTo>
                    <a:pt x="112" y="1"/>
                    <a:pt x="111" y="0"/>
                    <a:pt x="112" y="1"/>
                  </a:cubicBezTo>
                  <a:cubicBezTo>
                    <a:pt x="111" y="1"/>
                    <a:pt x="111" y="1"/>
                    <a:pt x="111" y="1"/>
                  </a:cubicBezTo>
                  <a:cubicBezTo>
                    <a:pt x="111" y="1"/>
                    <a:pt x="111" y="1"/>
                    <a:pt x="111" y="1"/>
                  </a:cubicBezTo>
                  <a:cubicBezTo>
                    <a:pt x="111" y="1"/>
                    <a:pt x="109" y="1"/>
                    <a:pt x="109" y="3"/>
                  </a:cubicBezTo>
                  <a:cubicBezTo>
                    <a:pt x="111" y="5"/>
                    <a:pt x="108" y="5"/>
                    <a:pt x="108" y="5"/>
                  </a:cubicBezTo>
                  <a:cubicBezTo>
                    <a:pt x="109" y="5"/>
                    <a:pt x="111" y="5"/>
                    <a:pt x="111" y="5"/>
                  </a:cubicBezTo>
                  <a:cubicBezTo>
                    <a:pt x="111" y="7"/>
                    <a:pt x="111" y="5"/>
                    <a:pt x="111" y="7"/>
                  </a:cubicBezTo>
                  <a:cubicBezTo>
                    <a:pt x="109" y="7"/>
                    <a:pt x="109" y="7"/>
                    <a:pt x="108" y="7"/>
                  </a:cubicBezTo>
                  <a:cubicBezTo>
                    <a:pt x="109" y="7"/>
                    <a:pt x="109" y="7"/>
                    <a:pt x="109" y="7"/>
                  </a:cubicBezTo>
                  <a:cubicBezTo>
                    <a:pt x="108" y="7"/>
                    <a:pt x="108" y="7"/>
                    <a:pt x="107" y="8"/>
                  </a:cubicBezTo>
                  <a:cubicBezTo>
                    <a:pt x="107" y="9"/>
                    <a:pt x="107" y="9"/>
                    <a:pt x="105" y="11"/>
                  </a:cubicBezTo>
                  <a:cubicBezTo>
                    <a:pt x="107" y="11"/>
                    <a:pt x="107" y="11"/>
                    <a:pt x="107" y="11"/>
                  </a:cubicBezTo>
                  <a:cubicBezTo>
                    <a:pt x="105" y="11"/>
                    <a:pt x="105" y="12"/>
                    <a:pt x="103" y="13"/>
                  </a:cubicBezTo>
                  <a:cubicBezTo>
                    <a:pt x="103" y="14"/>
                    <a:pt x="102" y="14"/>
                    <a:pt x="102" y="16"/>
                  </a:cubicBezTo>
                  <a:cubicBezTo>
                    <a:pt x="100" y="18"/>
                    <a:pt x="99" y="20"/>
                    <a:pt x="98" y="22"/>
                  </a:cubicBezTo>
                  <a:cubicBezTo>
                    <a:pt x="99" y="22"/>
                    <a:pt x="99" y="22"/>
                    <a:pt x="99" y="22"/>
                  </a:cubicBezTo>
                  <a:cubicBezTo>
                    <a:pt x="98" y="22"/>
                    <a:pt x="99" y="22"/>
                    <a:pt x="99" y="24"/>
                  </a:cubicBezTo>
                  <a:cubicBezTo>
                    <a:pt x="99" y="22"/>
                    <a:pt x="98" y="24"/>
                    <a:pt x="98" y="24"/>
                  </a:cubicBezTo>
                  <a:cubicBezTo>
                    <a:pt x="98" y="24"/>
                    <a:pt x="96" y="25"/>
                    <a:pt x="95" y="25"/>
                  </a:cubicBezTo>
                  <a:cubicBezTo>
                    <a:pt x="95" y="26"/>
                    <a:pt x="95" y="26"/>
                    <a:pt x="95" y="26"/>
                  </a:cubicBezTo>
                  <a:cubicBezTo>
                    <a:pt x="94" y="26"/>
                    <a:pt x="94" y="28"/>
                    <a:pt x="94" y="29"/>
                  </a:cubicBezTo>
                  <a:cubicBezTo>
                    <a:pt x="94" y="29"/>
                    <a:pt x="95" y="29"/>
                    <a:pt x="94" y="29"/>
                  </a:cubicBezTo>
                  <a:cubicBezTo>
                    <a:pt x="92" y="30"/>
                    <a:pt x="92" y="30"/>
                    <a:pt x="92" y="30"/>
                  </a:cubicBezTo>
                  <a:cubicBezTo>
                    <a:pt x="90" y="30"/>
                    <a:pt x="90" y="33"/>
                    <a:pt x="90" y="34"/>
                  </a:cubicBezTo>
                  <a:cubicBezTo>
                    <a:pt x="87" y="35"/>
                    <a:pt x="87" y="38"/>
                    <a:pt x="85" y="39"/>
                  </a:cubicBezTo>
                  <a:cubicBezTo>
                    <a:pt x="86" y="41"/>
                    <a:pt x="86" y="41"/>
                    <a:pt x="86" y="41"/>
                  </a:cubicBezTo>
                  <a:cubicBezTo>
                    <a:pt x="83" y="42"/>
                    <a:pt x="83" y="46"/>
                    <a:pt x="81" y="47"/>
                  </a:cubicBezTo>
                  <a:cubicBezTo>
                    <a:pt x="82" y="48"/>
                    <a:pt x="82" y="48"/>
                    <a:pt x="82" y="48"/>
                  </a:cubicBezTo>
                  <a:cubicBezTo>
                    <a:pt x="82" y="48"/>
                    <a:pt x="81" y="50"/>
                    <a:pt x="81" y="48"/>
                  </a:cubicBezTo>
                  <a:cubicBezTo>
                    <a:pt x="81" y="50"/>
                    <a:pt x="79" y="50"/>
                    <a:pt x="79" y="51"/>
                  </a:cubicBezTo>
                  <a:cubicBezTo>
                    <a:pt x="79" y="51"/>
                    <a:pt x="79" y="51"/>
                    <a:pt x="77" y="51"/>
                  </a:cubicBezTo>
                  <a:cubicBezTo>
                    <a:pt x="77" y="52"/>
                    <a:pt x="77" y="54"/>
                    <a:pt x="76" y="54"/>
                  </a:cubicBezTo>
                  <a:cubicBezTo>
                    <a:pt x="76" y="54"/>
                    <a:pt x="76" y="54"/>
                    <a:pt x="76" y="54"/>
                  </a:cubicBezTo>
                  <a:cubicBezTo>
                    <a:pt x="77" y="54"/>
                    <a:pt x="77" y="54"/>
                    <a:pt x="77" y="55"/>
                  </a:cubicBezTo>
                  <a:cubicBezTo>
                    <a:pt x="76" y="55"/>
                    <a:pt x="76" y="56"/>
                    <a:pt x="76" y="55"/>
                  </a:cubicBezTo>
                  <a:cubicBezTo>
                    <a:pt x="76" y="56"/>
                    <a:pt x="73" y="59"/>
                    <a:pt x="73" y="60"/>
                  </a:cubicBezTo>
                  <a:cubicBezTo>
                    <a:pt x="73" y="60"/>
                    <a:pt x="73" y="60"/>
                    <a:pt x="73" y="60"/>
                  </a:cubicBezTo>
                  <a:cubicBezTo>
                    <a:pt x="72" y="61"/>
                    <a:pt x="72" y="63"/>
                    <a:pt x="70" y="63"/>
                  </a:cubicBezTo>
                  <a:cubicBezTo>
                    <a:pt x="70" y="64"/>
                    <a:pt x="72" y="63"/>
                    <a:pt x="72" y="64"/>
                  </a:cubicBezTo>
                  <a:cubicBezTo>
                    <a:pt x="70" y="64"/>
                    <a:pt x="70" y="64"/>
                    <a:pt x="70" y="64"/>
                  </a:cubicBezTo>
                  <a:cubicBezTo>
                    <a:pt x="69" y="65"/>
                    <a:pt x="69" y="68"/>
                    <a:pt x="68" y="69"/>
                  </a:cubicBezTo>
                  <a:cubicBezTo>
                    <a:pt x="66" y="72"/>
                    <a:pt x="64" y="76"/>
                    <a:pt x="61" y="78"/>
                  </a:cubicBezTo>
                  <a:cubicBezTo>
                    <a:pt x="62" y="78"/>
                    <a:pt x="62" y="78"/>
                    <a:pt x="62" y="78"/>
                  </a:cubicBezTo>
                  <a:cubicBezTo>
                    <a:pt x="60" y="78"/>
                    <a:pt x="62" y="81"/>
                    <a:pt x="60" y="81"/>
                  </a:cubicBezTo>
                  <a:cubicBezTo>
                    <a:pt x="60" y="81"/>
                    <a:pt x="60" y="81"/>
                    <a:pt x="60" y="81"/>
                  </a:cubicBezTo>
                  <a:cubicBezTo>
                    <a:pt x="59" y="82"/>
                    <a:pt x="60" y="85"/>
                    <a:pt x="59" y="86"/>
                  </a:cubicBezTo>
                  <a:cubicBezTo>
                    <a:pt x="59" y="85"/>
                    <a:pt x="59" y="85"/>
                    <a:pt x="59" y="85"/>
                  </a:cubicBezTo>
                  <a:cubicBezTo>
                    <a:pt x="59" y="86"/>
                    <a:pt x="57" y="88"/>
                    <a:pt x="57" y="89"/>
                  </a:cubicBezTo>
                  <a:cubicBezTo>
                    <a:pt x="57" y="89"/>
                    <a:pt x="57" y="89"/>
                    <a:pt x="57" y="89"/>
                  </a:cubicBezTo>
                  <a:cubicBezTo>
                    <a:pt x="59" y="89"/>
                    <a:pt x="56" y="89"/>
                    <a:pt x="57" y="90"/>
                  </a:cubicBezTo>
                  <a:cubicBezTo>
                    <a:pt x="57" y="90"/>
                    <a:pt x="56" y="90"/>
                    <a:pt x="57" y="90"/>
                  </a:cubicBezTo>
                  <a:cubicBezTo>
                    <a:pt x="56" y="93"/>
                    <a:pt x="53" y="94"/>
                    <a:pt x="51" y="98"/>
                  </a:cubicBezTo>
                  <a:cubicBezTo>
                    <a:pt x="51" y="101"/>
                    <a:pt x="53" y="99"/>
                    <a:pt x="51" y="99"/>
                  </a:cubicBezTo>
                  <a:cubicBezTo>
                    <a:pt x="51" y="101"/>
                    <a:pt x="51" y="99"/>
                    <a:pt x="51" y="99"/>
                  </a:cubicBezTo>
                  <a:cubicBezTo>
                    <a:pt x="49" y="101"/>
                    <a:pt x="53" y="102"/>
                    <a:pt x="51" y="102"/>
                  </a:cubicBezTo>
                  <a:cubicBezTo>
                    <a:pt x="49" y="101"/>
                    <a:pt x="51" y="102"/>
                    <a:pt x="49" y="102"/>
                  </a:cubicBezTo>
                  <a:cubicBezTo>
                    <a:pt x="49" y="103"/>
                    <a:pt x="51" y="103"/>
                    <a:pt x="49" y="103"/>
                  </a:cubicBezTo>
                  <a:cubicBezTo>
                    <a:pt x="49" y="105"/>
                    <a:pt x="49" y="105"/>
                    <a:pt x="49" y="105"/>
                  </a:cubicBezTo>
                  <a:cubicBezTo>
                    <a:pt x="48" y="105"/>
                    <a:pt x="48" y="106"/>
                    <a:pt x="46" y="106"/>
                  </a:cubicBezTo>
                  <a:cubicBezTo>
                    <a:pt x="43" y="112"/>
                    <a:pt x="38" y="118"/>
                    <a:pt x="34" y="123"/>
                  </a:cubicBezTo>
                  <a:cubicBezTo>
                    <a:pt x="31" y="129"/>
                    <a:pt x="29" y="133"/>
                    <a:pt x="25" y="141"/>
                  </a:cubicBezTo>
                  <a:cubicBezTo>
                    <a:pt x="25" y="142"/>
                    <a:pt x="25" y="142"/>
                    <a:pt x="23" y="144"/>
                  </a:cubicBezTo>
                  <a:cubicBezTo>
                    <a:pt x="23" y="144"/>
                    <a:pt x="23" y="144"/>
                    <a:pt x="23" y="144"/>
                  </a:cubicBezTo>
                  <a:cubicBezTo>
                    <a:pt x="23" y="144"/>
                    <a:pt x="23" y="145"/>
                    <a:pt x="22" y="145"/>
                  </a:cubicBezTo>
                  <a:cubicBezTo>
                    <a:pt x="21" y="146"/>
                    <a:pt x="19" y="149"/>
                    <a:pt x="19" y="152"/>
                  </a:cubicBezTo>
                  <a:cubicBezTo>
                    <a:pt x="19" y="152"/>
                    <a:pt x="19" y="152"/>
                    <a:pt x="19" y="152"/>
                  </a:cubicBezTo>
                  <a:cubicBezTo>
                    <a:pt x="19" y="152"/>
                    <a:pt x="19" y="152"/>
                    <a:pt x="19" y="152"/>
                  </a:cubicBezTo>
                  <a:cubicBezTo>
                    <a:pt x="19" y="153"/>
                    <a:pt x="19" y="153"/>
                    <a:pt x="19" y="153"/>
                  </a:cubicBezTo>
                  <a:cubicBezTo>
                    <a:pt x="19" y="153"/>
                    <a:pt x="18" y="153"/>
                    <a:pt x="18" y="152"/>
                  </a:cubicBezTo>
                  <a:cubicBezTo>
                    <a:pt x="13" y="157"/>
                    <a:pt x="12" y="165"/>
                    <a:pt x="9" y="169"/>
                  </a:cubicBezTo>
                  <a:cubicBezTo>
                    <a:pt x="9" y="170"/>
                    <a:pt x="8" y="171"/>
                    <a:pt x="6" y="172"/>
                  </a:cubicBezTo>
                  <a:cubicBezTo>
                    <a:pt x="5" y="179"/>
                    <a:pt x="4" y="183"/>
                    <a:pt x="0" y="186"/>
                  </a:cubicBezTo>
                  <a:cubicBezTo>
                    <a:pt x="0" y="186"/>
                    <a:pt x="4" y="187"/>
                    <a:pt x="5" y="18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7" name="Google Shape;457;p199"/>
            <p:cNvSpPr/>
            <p:nvPr/>
          </p:nvSpPr>
          <p:spPr>
            <a:xfrm>
              <a:off x="4364" y="2647"/>
              <a:ext cx="2" cy="3"/>
            </a:xfrm>
            <a:custGeom>
              <a:avLst/>
              <a:gdLst/>
              <a:ahLst/>
              <a:cxnLst/>
              <a:rect l="l" t="t" r="r" b="b"/>
              <a:pathLst>
                <a:path w="2" h="3" extrusionOk="0">
                  <a:moveTo>
                    <a:pt x="2" y="0"/>
                  </a:moveTo>
                  <a:lnTo>
                    <a:pt x="0" y="0"/>
                  </a:lnTo>
                  <a:lnTo>
                    <a:pt x="0" y="3"/>
                  </a:lnTo>
                  <a:lnTo>
                    <a:pt x="2" y="3"/>
                  </a:lnTo>
                  <a:lnTo>
                    <a:pt x="2" y="0"/>
                  </a:lnTo>
                  <a:lnTo>
                    <a:pt x="2" y="0"/>
                  </a:lnTo>
                  <a:lnTo>
                    <a:pt x="2" y="0"/>
                  </a:lnTo>
                  <a:lnTo>
                    <a:pt x="2" y="0"/>
                  </a:ln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8" name="Google Shape;458;p199"/>
            <p:cNvSpPr/>
            <p:nvPr/>
          </p:nvSpPr>
          <p:spPr>
            <a:xfrm>
              <a:off x="4262" y="2959"/>
              <a:ext cx="267" cy="444"/>
            </a:xfrm>
            <a:custGeom>
              <a:avLst/>
              <a:gdLst/>
              <a:ahLst/>
              <a:cxnLst/>
              <a:rect l="l" t="t" r="r" b="b"/>
              <a:pathLst>
                <a:path w="113" h="188" extrusionOk="0">
                  <a:moveTo>
                    <a:pt x="4" y="185"/>
                  </a:moveTo>
                  <a:cubicBezTo>
                    <a:pt x="8" y="184"/>
                    <a:pt x="6" y="180"/>
                    <a:pt x="9" y="178"/>
                  </a:cubicBezTo>
                  <a:cubicBezTo>
                    <a:pt x="9" y="178"/>
                    <a:pt x="8" y="178"/>
                    <a:pt x="9" y="178"/>
                  </a:cubicBezTo>
                  <a:cubicBezTo>
                    <a:pt x="13" y="177"/>
                    <a:pt x="14" y="172"/>
                    <a:pt x="14" y="168"/>
                  </a:cubicBezTo>
                  <a:cubicBezTo>
                    <a:pt x="14" y="168"/>
                    <a:pt x="14" y="168"/>
                    <a:pt x="14" y="168"/>
                  </a:cubicBezTo>
                  <a:cubicBezTo>
                    <a:pt x="14" y="168"/>
                    <a:pt x="15" y="168"/>
                    <a:pt x="15" y="167"/>
                  </a:cubicBezTo>
                  <a:cubicBezTo>
                    <a:pt x="15" y="167"/>
                    <a:pt x="15" y="167"/>
                    <a:pt x="14" y="167"/>
                  </a:cubicBezTo>
                  <a:cubicBezTo>
                    <a:pt x="15" y="167"/>
                    <a:pt x="15" y="165"/>
                    <a:pt x="17" y="165"/>
                  </a:cubicBezTo>
                  <a:cubicBezTo>
                    <a:pt x="15" y="165"/>
                    <a:pt x="15" y="165"/>
                    <a:pt x="15" y="164"/>
                  </a:cubicBezTo>
                  <a:cubicBezTo>
                    <a:pt x="17" y="165"/>
                    <a:pt x="17" y="165"/>
                    <a:pt x="17" y="165"/>
                  </a:cubicBezTo>
                  <a:cubicBezTo>
                    <a:pt x="18" y="165"/>
                    <a:pt x="18" y="163"/>
                    <a:pt x="19" y="161"/>
                  </a:cubicBezTo>
                  <a:cubicBezTo>
                    <a:pt x="18" y="161"/>
                    <a:pt x="18" y="161"/>
                    <a:pt x="18" y="161"/>
                  </a:cubicBezTo>
                  <a:cubicBezTo>
                    <a:pt x="21" y="159"/>
                    <a:pt x="22" y="158"/>
                    <a:pt x="23" y="155"/>
                  </a:cubicBezTo>
                  <a:cubicBezTo>
                    <a:pt x="22" y="155"/>
                    <a:pt x="22" y="155"/>
                    <a:pt x="22" y="155"/>
                  </a:cubicBezTo>
                  <a:cubicBezTo>
                    <a:pt x="23" y="155"/>
                    <a:pt x="23" y="155"/>
                    <a:pt x="24" y="154"/>
                  </a:cubicBezTo>
                  <a:cubicBezTo>
                    <a:pt x="23" y="154"/>
                    <a:pt x="27" y="154"/>
                    <a:pt x="27" y="152"/>
                  </a:cubicBezTo>
                  <a:cubicBezTo>
                    <a:pt x="24" y="152"/>
                    <a:pt x="24" y="152"/>
                    <a:pt x="24" y="152"/>
                  </a:cubicBezTo>
                  <a:cubicBezTo>
                    <a:pt x="27" y="152"/>
                    <a:pt x="24" y="151"/>
                    <a:pt x="27" y="151"/>
                  </a:cubicBezTo>
                  <a:cubicBezTo>
                    <a:pt x="27" y="151"/>
                    <a:pt x="27" y="151"/>
                    <a:pt x="27" y="151"/>
                  </a:cubicBezTo>
                  <a:cubicBezTo>
                    <a:pt x="28" y="151"/>
                    <a:pt x="27" y="150"/>
                    <a:pt x="27" y="150"/>
                  </a:cubicBezTo>
                  <a:cubicBezTo>
                    <a:pt x="28" y="150"/>
                    <a:pt x="28" y="150"/>
                    <a:pt x="28" y="150"/>
                  </a:cubicBezTo>
                  <a:cubicBezTo>
                    <a:pt x="28" y="150"/>
                    <a:pt x="28" y="150"/>
                    <a:pt x="28" y="148"/>
                  </a:cubicBezTo>
                  <a:cubicBezTo>
                    <a:pt x="28" y="148"/>
                    <a:pt x="28" y="148"/>
                    <a:pt x="28" y="148"/>
                  </a:cubicBezTo>
                  <a:cubicBezTo>
                    <a:pt x="28" y="148"/>
                    <a:pt x="28" y="146"/>
                    <a:pt x="30" y="148"/>
                  </a:cubicBezTo>
                  <a:cubicBezTo>
                    <a:pt x="28" y="146"/>
                    <a:pt x="28" y="148"/>
                    <a:pt x="28" y="146"/>
                  </a:cubicBezTo>
                  <a:cubicBezTo>
                    <a:pt x="31" y="145"/>
                    <a:pt x="32" y="141"/>
                    <a:pt x="34" y="138"/>
                  </a:cubicBezTo>
                  <a:cubicBezTo>
                    <a:pt x="34" y="138"/>
                    <a:pt x="34" y="138"/>
                    <a:pt x="32" y="138"/>
                  </a:cubicBezTo>
                  <a:cubicBezTo>
                    <a:pt x="34" y="137"/>
                    <a:pt x="34" y="137"/>
                    <a:pt x="34" y="137"/>
                  </a:cubicBezTo>
                  <a:cubicBezTo>
                    <a:pt x="34" y="137"/>
                    <a:pt x="34" y="137"/>
                    <a:pt x="34" y="135"/>
                  </a:cubicBezTo>
                  <a:cubicBezTo>
                    <a:pt x="35" y="135"/>
                    <a:pt x="35" y="135"/>
                    <a:pt x="35" y="135"/>
                  </a:cubicBezTo>
                  <a:cubicBezTo>
                    <a:pt x="35" y="135"/>
                    <a:pt x="35" y="135"/>
                    <a:pt x="34" y="135"/>
                  </a:cubicBezTo>
                  <a:cubicBezTo>
                    <a:pt x="35" y="135"/>
                    <a:pt x="35" y="134"/>
                    <a:pt x="36" y="134"/>
                  </a:cubicBezTo>
                  <a:cubicBezTo>
                    <a:pt x="35" y="134"/>
                    <a:pt x="35" y="134"/>
                    <a:pt x="35" y="134"/>
                  </a:cubicBezTo>
                  <a:cubicBezTo>
                    <a:pt x="36" y="134"/>
                    <a:pt x="36" y="132"/>
                    <a:pt x="36" y="132"/>
                  </a:cubicBezTo>
                  <a:cubicBezTo>
                    <a:pt x="36" y="132"/>
                    <a:pt x="36" y="132"/>
                    <a:pt x="36" y="132"/>
                  </a:cubicBezTo>
                  <a:cubicBezTo>
                    <a:pt x="36" y="130"/>
                    <a:pt x="37" y="132"/>
                    <a:pt x="37" y="130"/>
                  </a:cubicBezTo>
                  <a:cubicBezTo>
                    <a:pt x="36" y="130"/>
                    <a:pt x="36" y="130"/>
                    <a:pt x="36" y="130"/>
                  </a:cubicBezTo>
                  <a:cubicBezTo>
                    <a:pt x="37" y="130"/>
                    <a:pt x="37" y="129"/>
                    <a:pt x="40" y="129"/>
                  </a:cubicBezTo>
                  <a:cubicBezTo>
                    <a:pt x="40" y="128"/>
                    <a:pt x="40" y="128"/>
                    <a:pt x="40" y="128"/>
                  </a:cubicBezTo>
                  <a:cubicBezTo>
                    <a:pt x="40" y="128"/>
                    <a:pt x="40" y="126"/>
                    <a:pt x="41" y="126"/>
                  </a:cubicBezTo>
                  <a:cubicBezTo>
                    <a:pt x="41" y="125"/>
                    <a:pt x="40" y="125"/>
                    <a:pt x="41" y="125"/>
                  </a:cubicBezTo>
                  <a:cubicBezTo>
                    <a:pt x="41" y="125"/>
                    <a:pt x="41" y="124"/>
                    <a:pt x="43" y="125"/>
                  </a:cubicBezTo>
                  <a:cubicBezTo>
                    <a:pt x="43" y="124"/>
                    <a:pt x="43" y="122"/>
                    <a:pt x="44" y="122"/>
                  </a:cubicBezTo>
                  <a:cubicBezTo>
                    <a:pt x="43" y="122"/>
                    <a:pt x="43" y="121"/>
                    <a:pt x="43" y="122"/>
                  </a:cubicBezTo>
                  <a:cubicBezTo>
                    <a:pt x="41" y="121"/>
                    <a:pt x="41" y="121"/>
                    <a:pt x="41" y="121"/>
                  </a:cubicBezTo>
                  <a:cubicBezTo>
                    <a:pt x="41" y="121"/>
                    <a:pt x="41" y="122"/>
                    <a:pt x="41" y="121"/>
                  </a:cubicBezTo>
                  <a:cubicBezTo>
                    <a:pt x="41" y="121"/>
                    <a:pt x="43" y="121"/>
                    <a:pt x="43" y="118"/>
                  </a:cubicBezTo>
                  <a:cubicBezTo>
                    <a:pt x="44" y="118"/>
                    <a:pt x="45" y="118"/>
                    <a:pt x="45" y="118"/>
                  </a:cubicBezTo>
                  <a:cubicBezTo>
                    <a:pt x="44" y="117"/>
                    <a:pt x="44" y="117"/>
                    <a:pt x="44" y="117"/>
                  </a:cubicBezTo>
                  <a:cubicBezTo>
                    <a:pt x="47" y="117"/>
                    <a:pt x="47" y="117"/>
                    <a:pt x="47" y="117"/>
                  </a:cubicBezTo>
                  <a:cubicBezTo>
                    <a:pt x="47" y="117"/>
                    <a:pt x="47" y="117"/>
                    <a:pt x="47" y="117"/>
                  </a:cubicBezTo>
                  <a:cubicBezTo>
                    <a:pt x="47" y="117"/>
                    <a:pt x="47" y="117"/>
                    <a:pt x="48" y="117"/>
                  </a:cubicBezTo>
                  <a:cubicBezTo>
                    <a:pt x="47" y="117"/>
                    <a:pt x="48" y="116"/>
                    <a:pt x="47" y="115"/>
                  </a:cubicBezTo>
                  <a:cubicBezTo>
                    <a:pt x="47" y="115"/>
                    <a:pt x="47" y="116"/>
                    <a:pt x="47" y="115"/>
                  </a:cubicBezTo>
                  <a:cubicBezTo>
                    <a:pt x="48" y="115"/>
                    <a:pt x="48" y="115"/>
                    <a:pt x="48" y="115"/>
                  </a:cubicBezTo>
                  <a:cubicBezTo>
                    <a:pt x="48" y="115"/>
                    <a:pt x="48" y="115"/>
                    <a:pt x="48" y="115"/>
                  </a:cubicBezTo>
                  <a:cubicBezTo>
                    <a:pt x="48" y="113"/>
                    <a:pt x="48" y="113"/>
                    <a:pt x="49" y="113"/>
                  </a:cubicBezTo>
                  <a:cubicBezTo>
                    <a:pt x="49" y="115"/>
                    <a:pt x="48" y="113"/>
                    <a:pt x="48" y="115"/>
                  </a:cubicBezTo>
                  <a:cubicBezTo>
                    <a:pt x="49" y="115"/>
                    <a:pt x="49" y="113"/>
                    <a:pt x="49" y="113"/>
                  </a:cubicBezTo>
                  <a:cubicBezTo>
                    <a:pt x="49" y="113"/>
                    <a:pt x="49" y="113"/>
                    <a:pt x="49" y="113"/>
                  </a:cubicBezTo>
                  <a:cubicBezTo>
                    <a:pt x="51" y="113"/>
                    <a:pt x="51" y="112"/>
                    <a:pt x="52" y="112"/>
                  </a:cubicBezTo>
                  <a:cubicBezTo>
                    <a:pt x="52" y="112"/>
                    <a:pt x="51" y="111"/>
                    <a:pt x="51" y="112"/>
                  </a:cubicBezTo>
                  <a:cubicBezTo>
                    <a:pt x="51" y="111"/>
                    <a:pt x="54" y="111"/>
                    <a:pt x="52" y="108"/>
                  </a:cubicBezTo>
                  <a:cubicBezTo>
                    <a:pt x="52" y="109"/>
                    <a:pt x="54" y="109"/>
                    <a:pt x="54" y="109"/>
                  </a:cubicBezTo>
                  <a:cubicBezTo>
                    <a:pt x="54" y="108"/>
                    <a:pt x="52" y="108"/>
                    <a:pt x="54" y="108"/>
                  </a:cubicBezTo>
                  <a:cubicBezTo>
                    <a:pt x="52" y="108"/>
                    <a:pt x="54" y="108"/>
                    <a:pt x="54" y="108"/>
                  </a:cubicBezTo>
                  <a:cubicBezTo>
                    <a:pt x="56" y="108"/>
                    <a:pt x="54" y="105"/>
                    <a:pt x="54" y="108"/>
                  </a:cubicBezTo>
                  <a:cubicBezTo>
                    <a:pt x="54" y="105"/>
                    <a:pt x="57" y="104"/>
                    <a:pt x="57" y="103"/>
                  </a:cubicBezTo>
                  <a:cubicBezTo>
                    <a:pt x="58" y="103"/>
                    <a:pt x="58" y="103"/>
                    <a:pt x="58" y="103"/>
                  </a:cubicBezTo>
                  <a:cubicBezTo>
                    <a:pt x="57" y="103"/>
                    <a:pt x="57" y="103"/>
                    <a:pt x="57" y="103"/>
                  </a:cubicBezTo>
                  <a:cubicBezTo>
                    <a:pt x="57" y="103"/>
                    <a:pt x="58" y="102"/>
                    <a:pt x="57" y="102"/>
                  </a:cubicBezTo>
                  <a:cubicBezTo>
                    <a:pt x="58" y="102"/>
                    <a:pt x="56" y="103"/>
                    <a:pt x="57" y="103"/>
                  </a:cubicBezTo>
                  <a:cubicBezTo>
                    <a:pt x="56" y="103"/>
                    <a:pt x="58" y="103"/>
                    <a:pt x="57" y="102"/>
                  </a:cubicBezTo>
                  <a:cubicBezTo>
                    <a:pt x="57" y="102"/>
                    <a:pt x="58" y="102"/>
                    <a:pt x="58" y="100"/>
                  </a:cubicBezTo>
                  <a:cubicBezTo>
                    <a:pt x="58" y="102"/>
                    <a:pt x="57" y="100"/>
                    <a:pt x="57" y="100"/>
                  </a:cubicBezTo>
                  <a:cubicBezTo>
                    <a:pt x="58" y="100"/>
                    <a:pt x="58" y="100"/>
                    <a:pt x="58" y="100"/>
                  </a:cubicBezTo>
                  <a:cubicBezTo>
                    <a:pt x="58" y="100"/>
                    <a:pt x="58" y="100"/>
                    <a:pt x="58" y="100"/>
                  </a:cubicBezTo>
                  <a:cubicBezTo>
                    <a:pt x="60" y="100"/>
                    <a:pt x="60" y="99"/>
                    <a:pt x="60" y="100"/>
                  </a:cubicBezTo>
                  <a:cubicBezTo>
                    <a:pt x="60" y="99"/>
                    <a:pt x="61" y="99"/>
                    <a:pt x="60" y="99"/>
                  </a:cubicBezTo>
                  <a:cubicBezTo>
                    <a:pt x="58" y="98"/>
                    <a:pt x="58" y="98"/>
                    <a:pt x="58" y="98"/>
                  </a:cubicBezTo>
                  <a:cubicBezTo>
                    <a:pt x="60" y="98"/>
                    <a:pt x="60" y="98"/>
                    <a:pt x="60" y="98"/>
                  </a:cubicBezTo>
                  <a:cubicBezTo>
                    <a:pt x="60" y="98"/>
                    <a:pt x="60" y="98"/>
                    <a:pt x="60" y="98"/>
                  </a:cubicBezTo>
                  <a:cubicBezTo>
                    <a:pt x="61" y="98"/>
                    <a:pt x="60" y="96"/>
                    <a:pt x="61" y="98"/>
                  </a:cubicBezTo>
                  <a:cubicBezTo>
                    <a:pt x="61" y="96"/>
                    <a:pt x="62" y="95"/>
                    <a:pt x="61" y="95"/>
                  </a:cubicBezTo>
                  <a:cubicBezTo>
                    <a:pt x="62" y="95"/>
                    <a:pt x="62" y="92"/>
                    <a:pt x="62" y="92"/>
                  </a:cubicBezTo>
                  <a:cubicBezTo>
                    <a:pt x="62" y="92"/>
                    <a:pt x="62" y="92"/>
                    <a:pt x="62" y="92"/>
                  </a:cubicBezTo>
                  <a:cubicBezTo>
                    <a:pt x="62" y="92"/>
                    <a:pt x="62" y="92"/>
                    <a:pt x="62" y="92"/>
                  </a:cubicBezTo>
                  <a:cubicBezTo>
                    <a:pt x="62" y="92"/>
                    <a:pt x="62" y="91"/>
                    <a:pt x="62" y="90"/>
                  </a:cubicBezTo>
                  <a:cubicBezTo>
                    <a:pt x="64" y="90"/>
                    <a:pt x="64" y="90"/>
                    <a:pt x="64" y="91"/>
                  </a:cubicBezTo>
                  <a:cubicBezTo>
                    <a:pt x="64" y="90"/>
                    <a:pt x="65" y="90"/>
                    <a:pt x="65" y="88"/>
                  </a:cubicBezTo>
                  <a:cubicBezTo>
                    <a:pt x="64" y="88"/>
                    <a:pt x="64" y="88"/>
                    <a:pt x="64" y="88"/>
                  </a:cubicBezTo>
                  <a:cubicBezTo>
                    <a:pt x="62" y="87"/>
                    <a:pt x="65" y="88"/>
                    <a:pt x="65" y="87"/>
                  </a:cubicBezTo>
                  <a:cubicBezTo>
                    <a:pt x="67" y="87"/>
                    <a:pt x="67" y="87"/>
                    <a:pt x="67" y="87"/>
                  </a:cubicBezTo>
                  <a:cubicBezTo>
                    <a:pt x="65" y="87"/>
                    <a:pt x="69" y="87"/>
                    <a:pt x="67" y="86"/>
                  </a:cubicBezTo>
                  <a:cubicBezTo>
                    <a:pt x="67" y="86"/>
                    <a:pt x="67" y="86"/>
                    <a:pt x="69" y="86"/>
                  </a:cubicBezTo>
                  <a:cubicBezTo>
                    <a:pt x="67" y="85"/>
                    <a:pt x="70" y="83"/>
                    <a:pt x="69" y="82"/>
                  </a:cubicBezTo>
                  <a:cubicBezTo>
                    <a:pt x="69" y="82"/>
                    <a:pt x="69" y="82"/>
                    <a:pt x="70" y="82"/>
                  </a:cubicBezTo>
                  <a:cubicBezTo>
                    <a:pt x="69" y="82"/>
                    <a:pt x="69" y="82"/>
                    <a:pt x="69" y="82"/>
                  </a:cubicBezTo>
                  <a:cubicBezTo>
                    <a:pt x="70" y="82"/>
                    <a:pt x="70" y="82"/>
                    <a:pt x="70" y="82"/>
                  </a:cubicBezTo>
                  <a:cubicBezTo>
                    <a:pt x="70" y="82"/>
                    <a:pt x="70" y="82"/>
                    <a:pt x="69" y="82"/>
                  </a:cubicBezTo>
                  <a:cubicBezTo>
                    <a:pt x="69" y="79"/>
                    <a:pt x="71" y="82"/>
                    <a:pt x="71" y="79"/>
                  </a:cubicBezTo>
                  <a:cubicBezTo>
                    <a:pt x="71" y="79"/>
                    <a:pt x="71" y="79"/>
                    <a:pt x="71" y="78"/>
                  </a:cubicBezTo>
                  <a:cubicBezTo>
                    <a:pt x="71" y="78"/>
                    <a:pt x="71" y="78"/>
                    <a:pt x="71" y="78"/>
                  </a:cubicBezTo>
                  <a:cubicBezTo>
                    <a:pt x="73" y="78"/>
                    <a:pt x="71" y="78"/>
                    <a:pt x="70" y="77"/>
                  </a:cubicBezTo>
                  <a:cubicBezTo>
                    <a:pt x="71" y="77"/>
                    <a:pt x="71" y="77"/>
                    <a:pt x="71" y="77"/>
                  </a:cubicBezTo>
                  <a:cubicBezTo>
                    <a:pt x="71" y="75"/>
                    <a:pt x="71" y="75"/>
                    <a:pt x="71" y="75"/>
                  </a:cubicBezTo>
                  <a:cubicBezTo>
                    <a:pt x="71" y="77"/>
                    <a:pt x="71" y="75"/>
                    <a:pt x="71" y="75"/>
                  </a:cubicBezTo>
                  <a:cubicBezTo>
                    <a:pt x="71" y="75"/>
                    <a:pt x="71" y="75"/>
                    <a:pt x="71" y="75"/>
                  </a:cubicBezTo>
                  <a:cubicBezTo>
                    <a:pt x="71" y="75"/>
                    <a:pt x="71" y="75"/>
                    <a:pt x="73" y="75"/>
                  </a:cubicBezTo>
                  <a:cubicBezTo>
                    <a:pt x="73" y="75"/>
                    <a:pt x="73" y="75"/>
                    <a:pt x="73" y="75"/>
                  </a:cubicBezTo>
                  <a:cubicBezTo>
                    <a:pt x="73" y="75"/>
                    <a:pt x="73" y="75"/>
                    <a:pt x="74" y="75"/>
                  </a:cubicBezTo>
                  <a:cubicBezTo>
                    <a:pt x="73" y="75"/>
                    <a:pt x="73" y="74"/>
                    <a:pt x="73" y="74"/>
                  </a:cubicBezTo>
                  <a:cubicBezTo>
                    <a:pt x="74" y="74"/>
                    <a:pt x="74" y="74"/>
                    <a:pt x="74" y="74"/>
                  </a:cubicBezTo>
                  <a:cubicBezTo>
                    <a:pt x="74" y="74"/>
                    <a:pt x="74" y="74"/>
                    <a:pt x="74" y="74"/>
                  </a:cubicBezTo>
                  <a:cubicBezTo>
                    <a:pt x="74" y="74"/>
                    <a:pt x="74" y="74"/>
                    <a:pt x="74" y="74"/>
                  </a:cubicBezTo>
                  <a:cubicBezTo>
                    <a:pt x="74" y="74"/>
                    <a:pt x="73" y="74"/>
                    <a:pt x="74" y="73"/>
                  </a:cubicBezTo>
                  <a:cubicBezTo>
                    <a:pt x="74" y="73"/>
                    <a:pt x="75" y="74"/>
                    <a:pt x="74" y="73"/>
                  </a:cubicBezTo>
                  <a:cubicBezTo>
                    <a:pt x="74" y="73"/>
                    <a:pt x="74" y="73"/>
                    <a:pt x="74" y="73"/>
                  </a:cubicBezTo>
                  <a:cubicBezTo>
                    <a:pt x="74" y="73"/>
                    <a:pt x="74" y="73"/>
                    <a:pt x="74" y="73"/>
                  </a:cubicBezTo>
                  <a:cubicBezTo>
                    <a:pt x="74" y="73"/>
                    <a:pt x="74" y="73"/>
                    <a:pt x="74" y="73"/>
                  </a:cubicBezTo>
                  <a:cubicBezTo>
                    <a:pt x="74" y="73"/>
                    <a:pt x="74" y="73"/>
                    <a:pt x="74" y="73"/>
                  </a:cubicBezTo>
                  <a:cubicBezTo>
                    <a:pt x="75" y="73"/>
                    <a:pt x="75" y="72"/>
                    <a:pt x="75" y="72"/>
                  </a:cubicBezTo>
                  <a:cubicBezTo>
                    <a:pt x="75" y="72"/>
                    <a:pt x="75" y="72"/>
                    <a:pt x="75" y="72"/>
                  </a:cubicBezTo>
                  <a:cubicBezTo>
                    <a:pt x="75" y="72"/>
                    <a:pt x="75" y="72"/>
                    <a:pt x="75" y="72"/>
                  </a:cubicBezTo>
                  <a:cubicBezTo>
                    <a:pt x="75" y="70"/>
                    <a:pt x="75" y="70"/>
                    <a:pt x="77" y="70"/>
                  </a:cubicBezTo>
                  <a:cubicBezTo>
                    <a:pt x="77" y="70"/>
                    <a:pt x="77" y="70"/>
                    <a:pt x="77" y="70"/>
                  </a:cubicBezTo>
                  <a:cubicBezTo>
                    <a:pt x="77" y="69"/>
                    <a:pt x="77" y="69"/>
                    <a:pt x="77" y="69"/>
                  </a:cubicBezTo>
                  <a:cubicBezTo>
                    <a:pt x="77" y="69"/>
                    <a:pt x="75" y="66"/>
                    <a:pt x="77" y="66"/>
                  </a:cubicBezTo>
                  <a:cubicBezTo>
                    <a:pt x="78" y="66"/>
                    <a:pt x="78" y="66"/>
                    <a:pt x="78" y="66"/>
                  </a:cubicBezTo>
                  <a:cubicBezTo>
                    <a:pt x="78" y="66"/>
                    <a:pt x="79" y="65"/>
                    <a:pt x="79" y="64"/>
                  </a:cubicBezTo>
                  <a:cubicBezTo>
                    <a:pt x="79" y="64"/>
                    <a:pt x="79" y="64"/>
                    <a:pt x="79" y="64"/>
                  </a:cubicBezTo>
                  <a:cubicBezTo>
                    <a:pt x="82" y="62"/>
                    <a:pt x="83" y="62"/>
                    <a:pt x="83" y="60"/>
                  </a:cubicBezTo>
                  <a:cubicBezTo>
                    <a:pt x="82" y="60"/>
                    <a:pt x="82" y="60"/>
                    <a:pt x="82" y="60"/>
                  </a:cubicBezTo>
                  <a:cubicBezTo>
                    <a:pt x="82" y="60"/>
                    <a:pt x="82" y="59"/>
                    <a:pt x="82" y="60"/>
                  </a:cubicBezTo>
                  <a:cubicBezTo>
                    <a:pt x="83" y="60"/>
                    <a:pt x="83" y="60"/>
                    <a:pt x="83" y="60"/>
                  </a:cubicBezTo>
                  <a:cubicBezTo>
                    <a:pt x="84" y="60"/>
                    <a:pt x="84" y="59"/>
                    <a:pt x="84" y="59"/>
                  </a:cubicBezTo>
                  <a:cubicBezTo>
                    <a:pt x="84" y="59"/>
                    <a:pt x="84" y="59"/>
                    <a:pt x="84" y="59"/>
                  </a:cubicBezTo>
                  <a:cubicBezTo>
                    <a:pt x="84" y="57"/>
                    <a:pt x="84" y="57"/>
                    <a:pt x="84" y="57"/>
                  </a:cubicBezTo>
                  <a:cubicBezTo>
                    <a:pt x="86" y="57"/>
                    <a:pt x="86" y="57"/>
                    <a:pt x="86" y="57"/>
                  </a:cubicBezTo>
                  <a:cubicBezTo>
                    <a:pt x="84" y="57"/>
                    <a:pt x="84" y="57"/>
                    <a:pt x="84" y="57"/>
                  </a:cubicBezTo>
                  <a:cubicBezTo>
                    <a:pt x="86" y="56"/>
                    <a:pt x="86" y="57"/>
                    <a:pt x="86" y="56"/>
                  </a:cubicBezTo>
                  <a:cubicBezTo>
                    <a:pt x="86" y="56"/>
                    <a:pt x="86" y="56"/>
                    <a:pt x="86" y="56"/>
                  </a:cubicBezTo>
                  <a:cubicBezTo>
                    <a:pt x="86" y="56"/>
                    <a:pt x="87" y="56"/>
                    <a:pt x="87" y="55"/>
                  </a:cubicBezTo>
                  <a:cubicBezTo>
                    <a:pt x="86" y="55"/>
                    <a:pt x="86" y="55"/>
                    <a:pt x="86" y="55"/>
                  </a:cubicBezTo>
                  <a:cubicBezTo>
                    <a:pt x="87" y="52"/>
                    <a:pt x="87" y="52"/>
                    <a:pt x="87" y="55"/>
                  </a:cubicBezTo>
                  <a:cubicBezTo>
                    <a:pt x="87" y="52"/>
                    <a:pt x="87" y="52"/>
                    <a:pt x="87" y="51"/>
                  </a:cubicBezTo>
                  <a:cubicBezTo>
                    <a:pt x="90" y="51"/>
                    <a:pt x="91" y="48"/>
                    <a:pt x="91" y="47"/>
                  </a:cubicBezTo>
                  <a:cubicBezTo>
                    <a:pt x="91" y="47"/>
                    <a:pt x="91" y="47"/>
                    <a:pt x="91" y="47"/>
                  </a:cubicBezTo>
                  <a:cubicBezTo>
                    <a:pt x="91" y="45"/>
                    <a:pt x="92" y="47"/>
                    <a:pt x="92" y="47"/>
                  </a:cubicBezTo>
                  <a:cubicBezTo>
                    <a:pt x="91" y="47"/>
                    <a:pt x="91" y="45"/>
                    <a:pt x="91" y="45"/>
                  </a:cubicBezTo>
                  <a:cubicBezTo>
                    <a:pt x="90" y="44"/>
                    <a:pt x="91" y="45"/>
                    <a:pt x="92" y="45"/>
                  </a:cubicBezTo>
                  <a:cubicBezTo>
                    <a:pt x="92" y="45"/>
                    <a:pt x="91" y="45"/>
                    <a:pt x="92" y="45"/>
                  </a:cubicBezTo>
                  <a:cubicBezTo>
                    <a:pt x="92" y="45"/>
                    <a:pt x="92" y="44"/>
                    <a:pt x="95" y="44"/>
                  </a:cubicBezTo>
                  <a:cubicBezTo>
                    <a:pt x="92" y="44"/>
                    <a:pt x="92" y="44"/>
                    <a:pt x="92" y="44"/>
                  </a:cubicBezTo>
                  <a:cubicBezTo>
                    <a:pt x="92" y="44"/>
                    <a:pt x="92" y="44"/>
                    <a:pt x="92" y="44"/>
                  </a:cubicBezTo>
                  <a:cubicBezTo>
                    <a:pt x="92" y="43"/>
                    <a:pt x="90" y="44"/>
                    <a:pt x="90" y="43"/>
                  </a:cubicBezTo>
                  <a:cubicBezTo>
                    <a:pt x="90" y="43"/>
                    <a:pt x="90" y="43"/>
                    <a:pt x="90" y="43"/>
                  </a:cubicBezTo>
                  <a:cubicBezTo>
                    <a:pt x="88" y="42"/>
                    <a:pt x="88" y="43"/>
                    <a:pt x="88" y="42"/>
                  </a:cubicBezTo>
                  <a:cubicBezTo>
                    <a:pt x="88" y="42"/>
                    <a:pt x="90" y="42"/>
                    <a:pt x="91" y="43"/>
                  </a:cubicBezTo>
                  <a:cubicBezTo>
                    <a:pt x="91" y="42"/>
                    <a:pt x="92" y="43"/>
                    <a:pt x="95" y="43"/>
                  </a:cubicBezTo>
                  <a:cubicBezTo>
                    <a:pt x="92" y="42"/>
                    <a:pt x="92" y="43"/>
                    <a:pt x="92" y="43"/>
                  </a:cubicBezTo>
                  <a:cubicBezTo>
                    <a:pt x="91" y="42"/>
                    <a:pt x="92" y="42"/>
                    <a:pt x="92" y="42"/>
                  </a:cubicBezTo>
                  <a:cubicBezTo>
                    <a:pt x="95" y="42"/>
                    <a:pt x="95" y="42"/>
                    <a:pt x="95" y="42"/>
                  </a:cubicBezTo>
                  <a:cubicBezTo>
                    <a:pt x="95" y="42"/>
                    <a:pt x="95" y="42"/>
                    <a:pt x="95" y="42"/>
                  </a:cubicBezTo>
                  <a:cubicBezTo>
                    <a:pt x="96" y="42"/>
                    <a:pt x="96" y="42"/>
                    <a:pt x="96" y="42"/>
                  </a:cubicBezTo>
                  <a:cubicBezTo>
                    <a:pt x="97" y="42"/>
                    <a:pt x="96" y="39"/>
                    <a:pt x="97" y="42"/>
                  </a:cubicBezTo>
                  <a:cubicBezTo>
                    <a:pt x="96" y="39"/>
                    <a:pt x="95" y="39"/>
                    <a:pt x="95" y="39"/>
                  </a:cubicBezTo>
                  <a:cubicBezTo>
                    <a:pt x="96" y="39"/>
                    <a:pt x="96" y="38"/>
                    <a:pt x="97" y="39"/>
                  </a:cubicBezTo>
                  <a:cubicBezTo>
                    <a:pt x="96" y="39"/>
                    <a:pt x="96" y="39"/>
                    <a:pt x="96" y="39"/>
                  </a:cubicBezTo>
                  <a:cubicBezTo>
                    <a:pt x="96" y="38"/>
                    <a:pt x="97" y="38"/>
                    <a:pt x="96" y="38"/>
                  </a:cubicBezTo>
                  <a:cubicBezTo>
                    <a:pt x="97" y="38"/>
                    <a:pt x="97" y="38"/>
                    <a:pt x="97" y="38"/>
                  </a:cubicBezTo>
                  <a:cubicBezTo>
                    <a:pt x="97" y="38"/>
                    <a:pt x="97" y="38"/>
                    <a:pt x="96" y="36"/>
                  </a:cubicBezTo>
                  <a:cubicBezTo>
                    <a:pt x="97" y="36"/>
                    <a:pt x="99" y="36"/>
                    <a:pt x="97" y="35"/>
                  </a:cubicBezTo>
                  <a:cubicBezTo>
                    <a:pt x="97" y="35"/>
                    <a:pt x="97" y="35"/>
                    <a:pt x="99" y="35"/>
                  </a:cubicBezTo>
                  <a:cubicBezTo>
                    <a:pt x="99" y="36"/>
                    <a:pt x="97" y="35"/>
                    <a:pt x="99" y="36"/>
                  </a:cubicBezTo>
                  <a:cubicBezTo>
                    <a:pt x="97" y="35"/>
                    <a:pt x="99" y="36"/>
                    <a:pt x="99" y="36"/>
                  </a:cubicBezTo>
                  <a:cubicBezTo>
                    <a:pt x="99" y="35"/>
                    <a:pt x="99" y="35"/>
                    <a:pt x="99" y="35"/>
                  </a:cubicBezTo>
                  <a:cubicBezTo>
                    <a:pt x="99" y="35"/>
                    <a:pt x="99" y="35"/>
                    <a:pt x="100" y="35"/>
                  </a:cubicBezTo>
                  <a:cubicBezTo>
                    <a:pt x="99" y="35"/>
                    <a:pt x="99" y="35"/>
                    <a:pt x="99" y="35"/>
                  </a:cubicBezTo>
                  <a:cubicBezTo>
                    <a:pt x="100" y="35"/>
                    <a:pt x="100" y="35"/>
                    <a:pt x="100" y="35"/>
                  </a:cubicBezTo>
                  <a:cubicBezTo>
                    <a:pt x="100" y="35"/>
                    <a:pt x="99" y="34"/>
                    <a:pt x="100" y="34"/>
                  </a:cubicBezTo>
                  <a:cubicBezTo>
                    <a:pt x="99" y="34"/>
                    <a:pt x="99" y="34"/>
                    <a:pt x="99" y="34"/>
                  </a:cubicBezTo>
                  <a:cubicBezTo>
                    <a:pt x="99" y="34"/>
                    <a:pt x="99" y="34"/>
                    <a:pt x="99" y="32"/>
                  </a:cubicBezTo>
                  <a:cubicBezTo>
                    <a:pt x="101" y="34"/>
                    <a:pt x="101" y="34"/>
                    <a:pt x="101" y="34"/>
                  </a:cubicBezTo>
                  <a:cubicBezTo>
                    <a:pt x="101" y="34"/>
                    <a:pt x="100" y="32"/>
                    <a:pt x="101" y="32"/>
                  </a:cubicBezTo>
                  <a:cubicBezTo>
                    <a:pt x="100" y="34"/>
                    <a:pt x="100" y="34"/>
                    <a:pt x="100" y="34"/>
                  </a:cubicBezTo>
                  <a:cubicBezTo>
                    <a:pt x="100" y="32"/>
                    <a:pt x="99" y="32"/>
                    <a:pt x="100" y="31"/>
                  </a:cubicBezTo>
                  <a:cubicBezTo>
                    <a:pt x="100" y="31"/>
                    <a:pt x="101" y="31"/>
                    <a:pt x="101" y="32"/>
                  </a:cubicBezTo>
                  <a:cubicBezTo>
                    <a:pt x="101" y="32"/>
                    <a:pt x="101" y="31"/>
                    <a:pt x="100" y="31"/>
                  </a:cubicBezTo>
                  <a:cubicBezTo>
                    <a:pt x="101" y="31"/>
                    <a:pt x="101" y="32"/>
                    <a:pt x="101" y="31"/>
                  </a:cubicBezTo>
                  <a:cubicBezTo>
                    <a:pt x="101" y="30"/>
                    <a:pt x="101" y="30"/>
                    <a:pt x="101" y="30"/>
                  </a:cubicBezTo>
                  <a:cubicBezTo>
                    <a:pt x="100" y="30"/>
                    <a:pt x="100" y="30"/>
                    <a:pt x="100" y="30"/>
                  </a:cubicBezTo>
                  <a:cubicBezTo>
                    <a:pt x="100" y="30"/>
                    <a:pt x="100" y="30"/>
                    <a:pt x="100" y="30"/>
                  </a:cubicBezTo>
                  <a:cubicBezTo>
                    <a:pt x="99" y="29"/>
                    <a:pt x="99" y="29"/>
                    <a:pt x="99" y="29"/>
                  </a:cubicBezTo>
                  <a:cubicBezTo>
                    <a:pt x="99" y="29"/>
                    <a:pt x="99" y="29"/>
                    <a:pt x="99" y="29"/>
                  </a:cubicBezTo>
                  <a:cubicBezTo>
                    <a:pt x="100" y="30"/>
                    <a:pt x="101" y="29"/>
                    <a:pt x="103" y="29"/>
                  </a:cubicBezTo>
                  <a:cubicBezTo>
                    <a:pt x="103" y="29"/>
                    <a:pt x="100" y="26"/>
                    <a:pt x="103" y="26"/>
                  </a:cubicBezTo>
                  <a:cubicBezTo>
                    <a:pt x="103" y="26"/>
                    <a:pt x="104" y="26"/>
                    <a:pt x="103" y="26"/>
                  </a:cubicBezTo>
                  <a:cubicBezTo>
                    <a:pt x="103" y="26"/>
                    <a:pt x="104" y="29"/>
                    <a:pt x="104" y="26"/>
                  </a:cubicBezTo>
                  <a:cubicBezTo>
                    <a:pt x="104" y="26"/>
                    <a:pt x="104" y="25"/>
                    <a:pt x="103" y="25"/>
                  </a:cubicBezTo>
                  <a:cubicBezTo>
                    <a:pt x="103" y="26"/>
                    <a:pt x="103" y="26"/>
                    <a:pt x="103" y="26"/>
                  </a:cubicBezTo>
                  <a:cubicBezTo>
                    <a:pt x="101" y="25"/>
                    <a:pt x="101" y="25"/>
                    <a:pt x="101" y="25"/>
                  </a:cubicBezTo>
                  <a:cubicBezTo>
                    <a:pt x="101" y="25"/>
                    <a:pt x="101" y="23"/>
                    <a:pt x="103" y="25"/>
                  </a:cubicBezTo>
                  <a:cubicBezTo>
                    <a:pt x="103" y="25"/>
                    <a:pt x="103" y="25"/>
                    <a:pt x="103" y="25"/>
                  </a:cubicBezTo>
                  <a:cubicBezTo>
                    <a:pt x="104" y="25"/>
                    <a:pt x="103" y="23"/>
                    <a:pt x="104" y="23"/>
                  </a:cubicBezTo>
                  <a:cubicBezTo>
                    <a:pt x="104" y="25"/>
                    <a:pt x="104" y="25"/>
                    <a:pt x="105" y="25"/>
                  </a:cubicBezTo>
                  <a:cubicBezTo>
                    <a:pt x="105" y="25"/>
                    <a:pt x="105" y="25"/>
                    <a:pt x="105" y="25"/>
                  </a:cubicBezTo>
                  <a:cubicBezTo>
                    <a:pt x="105" y="25"/>
                    <a:pt x="105" y="25"/>
                    <a:pt x="105" y="25"/>
                  </a:cubicBezTo>
                  <a:cubicBezTo>
                    <a:pt x="105" y="23"/>
                    <a:pt x="105" y="25"/>
                    <a:pt x="107" y="23"/>
                  </a:cubicBezTo>
                  <a:cubicBezTo>
                    <a:pt x="105" y="23"/>
                    <a:pt x="105" y="23"/>
                    <a:pt x="105" y="23"/>
                  </a:cubicBezTo>
                  <a:cubicBezTo>
                    <a:pt x="104" y="23"/>
                    <a:pt x="105" y="25"/>
                    <a:pt x="104" y="23"/>
                  </a:cubicBezTo>
                  <a:cubicBezTo>
                    <a:pt x="104" y="23"/>
                    <a:pt x="105" y="23"/>
                    <a:pt x="105" y="22"/>
                  </a:cubicBezTo>
                  <a:cubicBezTo>
                    <a:pt x="104" y="22"/>
                    <a:pt x="104" y="23"/>
                    <a:pt x="104" y="23"/>
                  </a:cubicBezTo>
                  <a:cubicBezTo>
                    <a:pt x="104" y="22"/>
                    <a:pt x="103" y="22"/>
                    <a:pt x="104" y="21"/>
                  </a:cubicBezTo>
                  <a:cubicBezTo>
                    <a:pt x="105" y="21"/>
                    <a:pt x="105" y="22"/>
                    <a:pt x="105" y="22"/>
                  </a:cubicBezTo>
                  <a:cubicBezTo>
                    <a:pt x="105" y="21"/>
                    <a:pt x="107" y="21"/>
                    <a:pt x="107" y="21"/>
                  </a:cubicBezTo>
                  <a:cubicBezTo>
                    <a:pt x="105" y="19"/>
                    <a:pt x="109" y="19"/>
                    <a:pt x="107" y="19"/>
                  </a:cubicBezTo>
                  <a:cubicBezTo>
                    <a:pt x="107" y="21"/>
                    <a:pt x="105" y="21"/>
                    <a:pt x="104" y="21"/>
                  </a:cubicBezTo>
                  <a:cubicBezTo>
                    <a:pt x="104" y="21"/>
                    <a:pt x="104" y="22"/>
                    <a:pt x="103" y="21"/>
                  </a:cubicBezTo>
                  <a:cubicBezTo>
                    <a:pt x="104" y="21"/>
                    <a:pt x="103" y="19"/>
                    <a:pt x="101" y="19"/>
                  </a:cubicBezTo>
                  <a:cubicBezTo>
                    <a:pt x="103" y="19"/>
                    <a:pt x="103" y="19"/>
                    <a:pt x="103" y="19"/>
                  </a:cubicBezTo>
                  <a:cubicBezTo>
                    <a:pt x="103" y="19"/>
                    <a:pt x="103" y="19"/>
                    <a:pt x="104" y="21"/>
                  </a:cubicBezTo>
                  <a:cubicBezTo>
                    <a:pt x="104" y="19"/>
                    <a:pt x="105" y="19"/>
                    <a:pt x="105" y="19"/>
                  </a:cubicBezTo>
                  <a:cubicBezTo>
                    <a:pt x="105" y="18"/>
                    <a:pt x="105" y="18"/>
                    <a:pt x="104" y="18"/>
                  </a:cubicBezTo>
                  <a:cubicBezTo>
                    <a:pt x="105" y="18"/>
                    <a:pt x="105" y="17"/>
                    <a:pt x="105" y="16"/>
                  </a:cubicBezTo>
                  <a:cubicBezTo>
                    <a:pt x="107" y="17"/>
                    <a:pt x="107" y="16"/>
                    <a:pt x="109" y="16"/>
                  </a:cubicBezTo>
                  <a:cubicBezTo>
                    <a:pt x="109" y="17"/>
                    <a:pt x="109" y="17"/>
                    <a:pt x="109" y="17"/>
                  </a:cubicBezTo>
                  <a:cubicBezTo>
                    <a:pt x="110" y="17"/>
                    <a:pt x="109" y="17"/>
                    <a:pt x="109" y="17"/>
                  </a:cubicBezTo>
                  <a:cubicBezTo>
                    <a:pt x="110" y="17"/>
                    <a:pt x="107" y="16"/>
                    <a:pt x="109" y="16"/>
                  </a:cubicBezTo>
                  <a:cubicBezTo>
                    <a:pt x="109" y="17"/>
                    <a:pt x="107" y="16"/>
                    <a:pt x="107" y="16"/>
                  </a:cubicBezTo>
                  <a:cubicBezTo>
                    <a:pt x="107" y="13"/>
                    <a:pt x="105" y="13"/>
                    <a:pt x="105" y="13"/>
                  </a:cubicBezTo>
                  <a:cubicBezTo>
                    <a:pt x="107" y="13"/>
                    <a:pt x="109" y="12"/>
                    <a:pt x="109" y="12"/>
                  </a:cubicBezTo>
                  <a:cubicBezTo>
                    <a:pt x="109" y="10"/>
                    <a:pt x="110" y="9"/>
                    <a:pt x="110" y="9"/>
                  </a:cubicBezTo>
                  <a:cubicBezTo>
                    <a:pt x="110" y="8"/>
                    <a:pt x="109" y="8"/>
                    <a:pt x="109" y="8"/>
                  </a:cubicBezTo>
                  <a:cubicBezTo>
                    <a:pt x="109" y="6"/>
                    <a:pt x="110" y="8"/>
                    <a:pt x="110" y="8"/>
                  </a:cubicBezTo>
                  <a:cubicBezTo>
                    <a:pt x="110" y="8"/>
                    <a:pt x="110" y="8"/>
                    <a:pt x="110" y="8"/>
                  </a:cubicBezTo>
                  <a:cubicBezTo>
                    <a:pt x="110" y="8"/>
                    <a:pt x="110" y="5"/>
                    <a:pt x="112" y="6"/>
                  </a:cubicBezTo>
                  <a:cubicBezTo>
                    <a:pt x="110" y="6"/>
                    <a:pt x="110" y="6"/>
                    <a:pt x="110" y="6"/>
                  </a:cubicBezTo>
                  <a:cubicBezTo>
                    <a:pt x="110" y="5"/>
                    <a:pt x="110" y="5"/>
                    <a:pt x="110" y="5"/>
                  </a:cubicBezTo>
                  <a:cubicBezTo>
                    <a:pt x="110" y="5"/>
                    <a:pt x="110" y="5"/>
                    <a:pt x="110" y="5"/>
                  </a:cubicBezTo>
                  <a:cubicBezTo>
                    <a:pt x="109" y="4"/>
                    <a:pt x="110" y="4"/>
                    <a:pt x="110" y="4"/>
                  </a:cubicBezTo>
                  <a:cubicBezTo>
                    <a:pt x="112" y="5"/>
                    <a:pt x="112" y="5"/>
                    <a:pt x="112" y="5"/>
                  </a:cubicBezTo>
                  <a:cubicBezTo>
                    <a:pt x="112" y="4"/>
                    <a:pt x="112" y="2"/>
                    <a:pt x="113" y="2"/>
                  </a:cubicBezTo>
                  <a:cubicBezTo>
                    <a:pt x="112" y="2"/>
                    <a:pt x="112" y="2"/>
                    <a:pt x="112" y="2"/>
                  </a:cubicBezTo>
                  <a:cubicBezTo>
                    <a:pt x="113" y="2"/>
                    <a:pt x="113" y="2"/>
                    <a:pt x="113" y="2"/>
                  </a:cubicBezTo>
                  <a:cubicBezTo>
                    <a:pt x="112" y="0"/>
                    <a:pt x="112" y="0"/>
                    <a:pt x="113" y="0"/>
                  </a:cubicBezTo>
                  <a:cubicBezTo>
                    <a:pt x="110" y="0"/>
                    <a:pt x="110" y="0"/>
                    <a:pt x="110" y="0"/>
                  </a:cubicBezTo>
                  <a:cubicBezTo>
                    <a:pt x="110" y="2"/>
                    <a:pt x="112" y="0"/>
                    <a:pt x="112" y="2"/>
                  </a:cubicBezTo>
                  <a:cubicBezTo>
                    <a:pt x="112" y="2"/>
                    <a:pt x="112" y="2"/>
                    <a:pt x="110" y="2"/>
                  </a:cubicBezTo>
                  <a:cubicBezTo>
                    <a:pt x="112" y="2"/>
                    <a:pt x="112" y="2"/>
                    <a:pt x="112" y="2"/>
                  </a:cubicBezTo>
                  <a:cubicBezTo>
                    <a:pt x="110" y="2"/>
                    <a:pt x="110" y="2"/>
                    <a:pt x="110" y="2"/>
                  </a:cubicBezTo>
                  <a:cubicBezTo>
                    <a:pt x="110" y="2"/>
                    <a:pt x="109" y="2"/>
                    <a:pt x="110" y="2"/>
                  </a:cubicBezTo>
                  <a:cubicBezTo>
                    <a:pt x="109" y="2"/>
                    <a:pt x="109" y="2"/>
                    <a:pt x="109" y="2"/>
                  </a:cubicBezTo>
                  <a:cubicBezTo>
                    <a:pt x="109" y="4"/>
                    <a:pt x="109" y="4"/>
                    <a:pt x="109" y="4"/>
                  </a:cubicBezTo>
                  <a:cubicBezTo>
                    <a:pt x="109" y="2"/>
                    <a:pt x="107" y="2"/>
                    <a:pt x="107" y="4"/>
                  </a:cubicBezTo>
                  <a:cubicBezTo>
                    <a:pt x="109" y="5"/>
                    <a:pt x="105" y="5"/>
                    <a:pt x="105" y="5"/>
                  </a:cubicBezTo>
                  <a:cubicBezTo>
                    <a:pt x="107" y="5"/>
                    <a:pt x="109" y="5"/>
                    <a:pt x="109" y="5"/>
                  </a:cubicBezTo>
                  <a:cubicBezTo>
                    <a:pt x="109" y="6"/>
                    <a:pt x="109" y="6"/>
                    <a:pt x="109" y="6"/>
                  </a:cubicBezTo>
                  <a:cubicBezTo>
                    <a:pt x="107" y="6"/>
                    <a:pt x="107" y="6"/>
                    <a:pt x="105" y="6"/>
                  </a:cubicBezTo>
                  <a:cubicBezTo>
                    <a:pt x="107" y="6"/>
                    <a:pt x="107" y="6"/>
                    <a:pt x="107" y="6"/>
                  </a:cubicBezTo>
                  <a:cubicBezTo>
                    <a:pt x="105" y="6"/>
                    <a:pt x="105" y="6"/>
                    <a:pt x="104" y="8"/>
                  </a:cubicBezTo>
                  <a:cubicBezTo>
                    <a:pt x="104" y="9"/>
                    <a:pt x="104" y="9"/>
                    <a:pt x="103" y="10"/>
                  </a:cubicBezTo>
                  <a:cubicBezTo>
                    <a:pt x="104" y="10"/>
                    <a:pt x="104" y="10"/>
                    <a:pt x="104" y="10"/>
                  </a:cubicBezTo>
                  <a:cubicBezTo>
                    <a:pt x="103" y="10"/>
                    <a:pt x="103" y="12"/>
                    <a:pt x="101" y="13"/>
                  </a:cubicBezTo>
                  <a:cubicBezTo>
                    <a:pt x="101" y="16"/>
                    <a:pt x="100" y="16"/>
                    <a:pt x="100" y="17"/>
                  </a:cubicBezTo>
                  <a:cubicBezTo>
                    <a:pt x="99" y="18"/>
                    <a:pt x="97" y="19"/>
                    <a:pt x="96" y="22"/>
                  </a:cubicBezTo>
                  <a:cubicBezTo>
                    <a:pt x="97" y="22"/>
                    <a:pt x="97" y="22"/>
                    <a:pt x="97" y="22"/>
                  </a:cubicBezTo>
                  <a:cubicBezTo>
                    <a:pt x="96" y="22"/>
                    <a:pt x="97" y="22"/>
                    <a:pt x="97" y="23"/>
                  </a:cubicBezTo>
                  <a:cubicBezTo>
                    <a:pt x="97" y="22"/>
                    <a:pt x="96" y="23"/>
                    <a:pt x="96" y="23"/>
                  </a:cubicBezTo>
                  <a:cubicBezTo>
                    <a:pt x="96" y="25"/>
                    <a:pt x="95" y="25"/>
                    <a:pt x="92" y="25"/>
                  </a:cubicBezTo>
                  <a:cubicBezTo>
                    <a:pt x="92" y="26"/>
                    <a:pt x="92" y="26"/>
                    <a:pt x="92" y="26"/>
                  </a:cubicBezTo>
                  <a:cubicBezTo>
                    <a:pt x="91" y="26"/>
                    <a:pt x="92" y="29"/>
                    <a:pt x="91" y="30"/>
                  </a:cubicBezTo>
                  <a:cubicBezTo>
                    <a:pt x="91" y="30"/>
                    <a:pt x="92" y="30"/>
                    <a:pt x="91" y="30"/>
                  </a:cubicBezTo>
                  <a:cubicBezTo>
                    <a:pt x="91" y="31"/>
                    <a:pt x="90" y="31"/>
                    <a:pt x="90" y="31"/>
                  </a:cubicBezTo>
                  <a:cubicBezTo>
                    <a:pt x="88" y="32"/>
                    <a:pt x="88" y="32"/>
                    <a:pt x="88" y="34"/>
                  </a:cubicBezTo>
                  <a:cubicBezTo>
                    <a:pt x="86" y="35"/>
                    <a:pt x="86" y="38"/>
                    <a:pt x="83" y="39"/>
                  </a:cubicBezTo>
                  <a:cubicBezTo>
                    <a:pt x="84" y="42"/>
                    <a:pt x="84" y="42"/>
                    <a:pt x="84" y="42"/>
                  </a:cubicBezTo>
                  <a:cubicBezTo>
                    <a:pt x="82" y="43"/>
                    <a:pt x="82" y="45"/>
                    <a:pt x="78" y="47"/>
                  </a:cubicBezTo>
                  <a:cubicBezTo>
                    <a:pt x="79" y="48"/>
                    <a:pt x="79" y="48"/>
                    <a:pt x="79" y="48"/>
                  </a:cubicBezTo>
                  <a:cubicBezTo>
                    <a:pt x="79" y="48"/>
                    <a:pt x="78" y="49"/>
                    <a:pt x="78" y="48"/>
                  </a:cubicBezTo>
                  <a:cubicBezTo>
                    <a:pt x="78" y="49"/>
                    <a:pt x="77" y="49"/>
                    <a:pt x="77" y="51"/>
                  </a:cubicBezTo>
                  <a:cubicBezTo>
                    <a:pt x="77" y="51"/>
                    <a:pt x="77" y="51"/>
                    <a:pt x="75" y="51"/>
                  </a:cubicBezTo>
                  <a:cubicBezTo>
                    <a:pt x="75" y="52"/>
                    <a:pt x="75" y="55"/>
                    <a:pt x="74" y="55"/>
                  </a:cubicBezTo>
                  <a:cubicBezTo>
                    <a:pt x="74" y="55"/>
                    <a:pt x="74" y="55"/>
                    <a:pt x="74" y="55"/>
                  </a:cubicBezTo>
                  <a:cubicBezTo>
                    <a:pt x="75" y="55"/>
                    <a:pt x="75" y="55"/>
                    <a:pt x="75" y="56"/>
                  </a:cubicBezTo>
                  <a:cubicBezTo>
                    <a:pt x="74" y="56"/>
                    <a:pt x="74" y="57"/>
                    <a:pt x="74" y="56"/>
                  </a:cubicBezTo>
                  <a:cubicBezTo>
                    <a:pt x="74" y="57"/>
                    <a:pt x="71" y="59"/>
                    <a:pt x="71" y="60"/>
                  </a:cubicBezTo>
                  <a:cubicBezTo>
                    <a:pt x="71" y="60"/>
                    <a:pt x="71" y="60"/>
                    <a:pt x="71" y="60"/>
                  </a:cubicBezTo>
                  <a:cubicBezTo>
                    <a:pt x="70" y="61"/>
                    <a:pt x="70" y="62"/>
                    <a:pt x="69" y="62"/>
                  </a:cubicBezTo>
                  <a:cubicBezTo>
                    <a:pt x="69" y="64"/>
                    <a:pt x="70" y="64"/>
                    <a:pt x="70" y="64"/>
                  </a:cubicBezTo>
                  <a:cubicBezTo>
                    <a:pt x="69" y="64"/>
                    <a:pt x="69" y="64"/>
                    <a:pt x="69" y="64"/>
                  </a:cubicBezTo>
                  <a:cubicBezTo>
                    <a:pt x="67" y="65"/>
                    <a:pt x="67" y="69"/>
                    <a:pt x="65" y="70"/>
                  </a:cubicBezTo>
                  <a:cubicBezTo>
                    <a:pt x="64" y="73"/>
                    <a:pt x="62" y="75"/>
                    <a:pt x="60" y="78"/>
                  </a:cubicBezTo>
                  <a:cubicBezTo>
                    <a:pt x="61" y="78"/>
                    <a:pt x="61" y="78"/>
                    <a:pt x="61" y="78"/>
                  </a:cubicBezTo>
                  <a:cubicBezTo>
                    <a:pt x="60" y="78"/>
                    <a:pt x="61" y="82"/>
                    <a:pt x="58" y="82"/>
                  </a:cubicBezTo>
                  <a:cubicBezTo>
                    <a:pt x="58" y="82"/>
                    <a:pt x="58" y="82"/>
                    <a:pt x="58" y="83"/>
                  </a:cubicBezTo>
                  <a:cubicBezTo>
                    <a:pt x="57" y="83"/>
                    <a:pt x="58" y="85"/>
                    <a:pt x="57" y="86"/>
                  </a:cubicBezTo>
                  <a:cubicBezTo>
                    <a:pt x="57" y="86"/>
                    <a:pt x="57" y="86"/>
                    <a:pt x="57" y="86"/>
                  </a:cubicBezTo>
                  <a:cubicBezTo>
                    <a:pt x="57" y="87"/>
                    <a:pt x="56" y="87"/>
                    <a:pt x="56" y="88"/>
                  </a:cubicBezTo>
                  <a:cubicBezTo>
                    <a:pt x="56" y="88"/>
                    <a:pt x="56" y="88"/>
                    <a:pt x="56" y="88"/>
                  </a:cubicBezTo>
                  <a:cubicBezTo>
                    <a:pt x="57" y="88"/>
                    <a:pt x="54" y="88"/>
                    <a:pt x="56" y="90"/>
                  </a:cubicBezTo>
                  <a:cubicBezTo>
                    <a:pt x="56" y="90"/>
                    <a:pt x="54" y="90"/>
                    <a:pt x="56" y="90"/>
                  </a:cubicBezTo>
                  <a:cubicBezTo>
                    <a:pt x="54" y="92"/>
                    <a:pt x="51" y="95"/>
                    <a:pt x="49" y="98"/>
                  </a:cubicBezTo>
                  <a:cubicBezTo>
                    <a:pt x="49" y="100"/>
                    <a:pt x="52" y="99"/>
                    <a:pt x="49" y="100"/>
                  </a:cubicBezTo>
                  <a:cubicBezTo>
                    <a:pt x="49" y="100"/>
                    <a:pt x="49" y="99"/>
                    <a:pt x="49" y="100"/>
                  </a:cubicBezTo>
                  <a:cubicBezTo>
                    <a:pt x="48" y="100"/>
                    <a:pt x="51" y="102"/>
                    <a:pt x="49" y="102"/>
                  </a:cubicBezTo>
                  <a:cubicBezTo>
                    <a:pt x="48" y="100"/>
                    <a:pt x="49" y="102"/>
                    <a:pt x="48" y="102"/>
                  </a:cubicBezTo>
                  <a:cubicBezTo>
                    <a:pt x="48" y="103"/>
                    <a:pt x="49" y="103"/>
                    <a:pt x="48" y="103"/>
                  </a:cubicBezTo>
                  <a:cubicBezTo>
                    <a:pt x="48" y="104"/>
                    <a:pt x="48" y="104"/>
                    <a:pt x="48" y="104"/>
                  </a:cubicBezTo>
                  <a:cubicBezTo>
                    <a:pt x="47" y="104"/>
                    <a:pt x="47" y="105"/>
                    <a:pt x="44" y="105"/>
                  </a:cubicBezTo>
                  <a:cubicBezTo>
                    <a:pt x="41" y="112"/>
                    <a:pt x="36" y="117"/>
                    <a:pt x="32" y="124"/>
                  </a:cubicBezTo>
                  <a:cubicBezTo>
                    <a:pt x="30" y="129"/>
                    <a:pt x="27" y="134"/>
                    <a:pt x="23" y="141"/>
                  </a:cubicBezTo>
                  <a:cubicBezTo>
                    <a:pt x="23" y="142"/>
                    <a:pt x="23" y="142"/>
                    <a:pt x="22" y="143"/>
                  </a:cubicBezTo>
                  <a:cubicBezTo>
                    <a:pt x="22" y="143"/>
                    <a:pt x="22" y="143"/>
                    <a:pt x="22" y="143"/>
                  </a:cubicBezTo>
                  <a:cubicBezTo>
                    <a:pt x="22" y="143"/>
                    <a:pt x="22" y="145"/>
                    <a:pt x="21" y="145"/>
                  </a:cubicBezTo>
                  <a:cubicBezTo>
                    <a:pt x="19" y="146"/>
                    <a:pt x="18" y="150"/>
                    <a:pt x="18" y="151"/>
                  </a:cubicBezTo>
                  <a:cubicBezTo>
                    <a:pt x="18" y="151"/>
                    <a:pt x="18" y="151"/>
                    <a:pt x="18" y="151"/>
                  </a:cubicBezTo>
                  <a:cubicBezTo>
                    <a:pt x="18" y="151"/>
                    <a:pt x="18" y="151"/>
                    <a:pt x="18" y="151"/>
                  </a:cubicBezTo>
                  <a:cubicBezTo>
                    <a:pt x="18" y="152"/>
                    <a:pt x="18" y="152"/>
                    <a:pt x="18" y="152"/>
                  </a:cubicBezTo>
                  <a:cubicBezTo>
                    <a:pt x="18" y="152"/>
                    <a:pt x="17" y="152"/>
                    <a:pt x="17" y="151"/>
                  </a:cubicBezTo>
                  <a:cubicBezTo>
                    <a:pt x="13" y="156"/>
                    <a:pt x="10" y="164"/>
                    <a:pt x="8" y="168"/>
                  </a:cubicBezTo>
                  <a:cubicBezTo>
                    <a:pt x="8" y="169"/>
                    <a:pt x="6" y="171"/>
                    <a:pt x="5" y="172"/>
                  </a:cubicBezTo>
                  <a:cubicBezTo>
                    <a:pt x="4" y="178"/>
                    <a:pt x="2" y="182"/>
                    <a:pt x="0" y="185"/>
                  </a:cubicBezTo>
                  <a:cubicBezTo>
                    <a:pt x="0" y="185"/>
                    <a:pt x="2" y="188"/>
                    <a:pt x="4" y="18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9" name="Google Shape;459;p199"/>
            <p:cNvSpPr/>
            <p:nvPr/>
          </p:nvSpPr>
          <p:spPr>
            <a:xfrm>
              <a:off x="4269" y="3621"/>
              <a:ext cx="267" cy="441"/>
            </a:xfrm>
            <a:custGeom>
              <a:avLst/>
              <a:gdLst/>
              <a:ahLst/>
              <a:cxnLst/>
              <a:rect l="l" t="t" r="r" b="b"/>
              <a:pathLst>
                <a:path w="113" h="187" extrusionOk="0">
                  <a:moveTo>
                    <a:pt x="5" y="186"/>
                  </a:moveTo>
                  <a:cubicBezTo>
                    <a:pt x="7" y="184"/>
                    <a:pt x="7" y="179"/>
                    <a:pt x="10" y="178"/>
                  </a:cubicBezTo>
                  <a:cubicBezTo>
                    <a:pt x="10" y="178"/>
                    <a:pt x="9" y="178"/>
                    <a:pt x="9" y="176"/>
                  </a:cubicBezTo>
                  <a:cubicBezTo>
                    <a:pt x="11" y="175"/>
                    <a:pt x="13" y="171"/>
                    <a:pt x="13" y="169"/>
                  </a:cubicBezTo>
                  <a:cubicBezTo>
                    <a:pt x="13" y="169"/>
                    <a:pt x="13" y="169"/>
                    <a:pt x="13" y="169"/>
                  </a:cubicBezTo>
                  <a:cubicBezTo>
                    <a:pt x="13" y="166"/>
                    <a:pt x="14" y="166"/>
                    <a:pt x="14" y="166"/>
                  </a:cubicBezTo>
                  <a:cubicBezTo>
                    <a:pt x="14" y="166"/>
                    <a:pt x="14" y="166"/>
                    <a:pt x="14" y="166"/>
                  </a:cubicBezTo>
                  <a:cubicBezTo>
                    <a:pt x="15" y="165"/>
                    <a:pt x="15" y="165"/>
                    <a:pt x="15" y="165"/>
                  </a:cubicBezTo>
                  <a:cubicBezTo>
                    <a:pt x="15" y="165"/>
                    <a:pt x="15" y="165"/>
                    <a:pt x="14" y="163"/>
                  </a:cubicBezTo>
                  <a:cubicBezTo>
                    <a:pt x="15" y="163"/>
                    <a:pt x="15" y="163"/>
                    <a:pt x="15" y="163"/>
                  </a:cubicBezTo>
                  <a:cubicBezTo>
                    <a:pt x="19" y="163"/>
                    <a:pt x="17" y="162"/>
                    <a:pt x="19" y="161"/>
                  </a:cubicBezTo>
                  <a:cubicBezTo>
                    <a:pt x="19" y="161"/>
                    <a:pt x="19" y="161"/>
                    <a:pt x="19" y="161"/>
                  </a:cubicBezTo>
                  <a:cubicBezTo>
                    <a:pt x="20" y="159"/>
                    <a:pt x="22" y="157"/>
                    <a:pt x="23" y="156"/>
                  </a:cubicBezTo>
                  <a:cubicBezTo>
                    <a:pt x="23" y="156"/>
                    <a:pt x="23" y="156"/>
                    <a:pt x="23" y="153"/>
                  </a:cubicBezTo>
                  <a:cubicBezTo>
                    <a:pt x="23" y="156"/>
                    <a:pt x="24" y="153"/>
                    <a:pt x="24" y="153"/>
                  </a:cubicBezTo>
                  <a:cubicBezTo>
                    <a:pt x="24" y="152"/>
                    <a:pt x="26" y="153"/>
                    <a:pt x="26" y="152"/>
                  </a:cubicBezTo>
                  <a:cubicBezTo>
                    <a:pt x="26" y="152"/>
                    <a:pt x="26" y="152"/>
                    <a:pt x="26" y="152"/>
                  </a:cubicBezTo>
                  <a:cubicBezTo>
                    <a:pt x="27" y="152"/>
                    <a:pt x="26" y="150"/>
                    <a:pt x="27" y="150"/>
                  </a:cubicBezTo>
                  <a:cubicBezTo>
                    <a:pt x="26" y="150"/>
                    <a:pt x="26" y="150"/>
                    <a:pt x="26" y="150"/>
                  </a:cubicBezTo>
                  <a:cubicBezTo>
                    <a:pt x="27" y="150"/>
                    <a:pt x="26" y="149"/>
                    <a:pt x="27" y="149"/>
                  </a:cubicBezTo>
                  <a:cubicBezTo>
                    <a:pt x="27" y="149"/>
                    <a:pt x="27" y="149"/>
                    <a:pt x="27" y="149"/>
                  </a:cubicBezTo>
                  <a:cubicBezTo>
                    <a:pt x="27" y="148"/>
                    <a:pt x="27" y="148"/>
                    <a:pt x="27" y="148"/>
                  </a:cubicBezTo>
                  <a:cubicBezTo>
                    <a:pt x="27" y="148"/>
                    <a:pt x="27" y="148"/>
                    <a:pt x="27" y="148"/>
                  </a:cubicBezTo>
                  <a:cubicBezTo>
                    <a:pt x="28" y="148"/>
                    <a:pt x="28" y="146"/>
                    <a:pt x="28" y="146"/>
                  </a:cubicBezTo>
                  <a:cubicBezTo>
                    <a:pt x="28" y="146"/>
                    <a:pt x="28" y="148"/>
                    <a:pt x="27" y="146"/>
                  </a:cubicBezTo>
                  <a:cubicBezTo>
                    <a:pt x="30" y="144"/>
                    <a:pt x="32" y="140"/>
                    <a:pt x="33" y="137"/>
                  </a:cubicBezTo>
                  <a:cubicBezTo>
                    <a:pt x="33" y="137"/>
                    <a:pt x="33" y="137"/>
                    <a:pt x="33" y="136"/>
                  </a:cubicBezTo>
                  <a:cubicBezTo>
                    <a:pt x="33" y="136"/>
                    <a:pt x="33" y="136"/>
                    <a:pt x="35" y="136"/>
                  </a:cubicBezTo>
                  <a:cubicBezTo>
                    <a:pt x="35" y="135"/>
                    <a:pt x="35" y="135"/>
                    <a:pt x="35" y="135"/>
                  </a:cubicBezTo>
                  <a:cubicBezTo>
                    <a:pt x="36" y="135"/>
                    <a:pt x="36" y="135"/>
                    <a:pt x="36" y="135"/>
                  </a:cubicBezTo>
                  <a:cubicBezTo>
                    <a:pt x="35" y="135"/>
                    <a:pt x="35" y="135"/>
                    <a:pt x="35" y="133"/>
                  </a:cubicBezTo>
                  <a:cubicBezTo>
                    <a:pt x="36" y="133"/>
                    <a:pt x="36" y="133"/>
                    <a:pt x="36" y="133"/>
                  </a:cubicBezTo>
                  <a:cubicBezTo>
                    <a:pt x="36" y="133"/>
                    <a:pt x="36" y="133"/>
                    <a:pt x="36" y="132"/>
                  </a:cubicBezTo>
                  <a:cubicBezTo>
                    <a:pt x="37" y="132"/>
                    <a:pt x="36" y="132"/>
                    <a:pt x="37" y="131"/>
                  </a:cubicBezTo>
                  <a:cubicBezTo>
                    <a:pt x="36" y="131"/>
                    <a:pt x="36" y="131"/>
                    <a:pt x="36" y="131"/>
                  </a:cubicBezTo>
                  <a:cubicBezTo>
                    <a:pt x="36" y="129"/>
                    <a:pt x="37" y="132"/>
                    <a:pt x="37" y="131"/>
                  </a:cubicBezTo>
                  <a:cubicBezTo>
                    <a:pt x="37" y="131"/>
                    <a:pt x="37" y="131"/>
                    <a:pt x="37" y="131"/>
                  </a:cubicBezTo>
                  <a:cubicBezTo>
                    <a:pt x="39" y="131"/>
                    <a:pt x="39" y="129"/>
                    <a:pt x="39" y="127"/>
                  </a:cubicBezTo>
                  <a:cubicBezTo>
                    <a:pt x="39" y="127"/>
                    <a:pt x="39" y="127"/>
                    <a:pt x="39" y="127"/>
                  </a:cubicBezTo>
                  <a:cubicBezTo>
                    <a:pt x="40" y="127"/>
                    <a:pt x="40" y="126"/>
                    <a:pt x="40" y="126"/>
                  </a:cubicBezTo>
                  <a:cubicBezTo>
                    <a:pt x="40" y="124"/>
                    <a:pt x="39" y="124"/>
                    <a:pt x="40" y="124"/>
                  </a:cubicBezTo>
                  <a:cubicBezTo>
                    <a:pt x="41" y="124"/>
                    <a:pt x="41" y="123"/>
                    <a:pt x="43" y="124"/>
                  </a:cubicBezTo>
                  <a:cubicBezTo>
                    <a:pt x="43" y="123"/>
                    <a:pt x="43" y="122"/>
                    <a:pt x="43" y="122"/>
                  </a:cubicBezTo>
                  <a:cubicBezTo>
                    <a:pt x="41" y="120"/>
                    <a:pt x="41" y="120"/>
                    <a:pt x="41" y="120"/>
                  </a:cubicBezTo>
                  <a:cubicBezTo>
                    <a:pt x="41" y="120"/>
                    <a:pt x="41" y="120"/>
                    <a:pt x="41" y="120"/>
                  </a:cubicBezTo>
                  <a:cubicBezTo>
                    <a:pt x="41" y="120"/>
                    <a:pt x="41" y="120"/>
                    <a:pt x="40" y="120"/>
                  </a:cubicBezTo>
                  <a:cubicBezTo>
                    <a:pt x="41" y="120"/>
                    <a:pt x="41" y="119"/>
                    <a:pt x="41" y="119"/>
                  </a:cubicBezTo>
                  <a:cubicBezTo>
                    <a:pt x="43" y="119"/>
                    <a:pt x="45" y="119"/>
                    <a:pt x="46" y="118"/>
                  </a:cubicBezTo>
                  <a:cubicBezTo>
                    <a:pt x="45" y="119"/>
                    <a:pt x="45" y="118"/>
                    <a:pt x="45" y="118"/>
                  </a:cubicBezTo>
                  <a:cubicBezTo>
                    <a:pt x="48" y="118"/>
                    <a:pt x="48" y="118"/>
                    <a:pt x="48" y="118"/>
                  </a:cubicBezTo>
                  <a:cubicBezTo>
                    <a:pt x="48" y="118"/>
                    <a:pt x="46" y="118"/>
                    <a:pt x="46" y="116"/>
                  </a:cubicBezTo>
                  <a:cubicBezTo>
                    <a:pt x="48" y="116"/>
                    <a:pt x="48" y="116"/>
                    <a:pt x="48" y="116"/>
                  </a:cubicBezTo>
                  <a:cubicBezTo>
                    <a:pt x="48" y="116"/>
                    <a:pt x="49" y="116"/>
                    <a:pt x="48" y="114"/>
                  </a:cubicBezTo>
                  <a:cubicBezTo>
                    <a:pt x="48" y="114"/>
                    <a:pt x="48" y="114"/>
                    <a:pt x="46" y="114"/>
                  </a:cubicBezTo>
                  <a:cubicBezTo>
                    <a:pt x="48" y="114"/>
                    <a:pt x="48" y="114"/>
                    <a:pt x="48" y="112"/>
                  </a:cubicBezTo>
                  <a:cubicBezTo>
                    <a:pt x="48" y="112"/>
                    <a:pt x="48" y="112"/>
                    <a:pt x="48" y="112"/>
                  </a:cubicBezTo>
                  <a:cubicBezTo>
                    <a:pt x="49" y="112"/>
                    <a:pt x="49" y="112"/>
                    <a:pt x="49" y="112"/>
                  </a:cubicBezTo>
                  <a:cubicBezTo>
                    <a:pt x="49" y="112"/>
                    <a:pt x="49" y="112"/>
                    <a:pt x="49" y="112"/>
                  </a:cubicBezTo>
                  <a:cubicBezTo>
                    <a:pt x="50" y="112"/>
                    <a:pt x="50" y="112"/>
                    <a:pt x="50" y="112"/>
                  </a:cubicBezTo>
                  <a:cubicBezTo>
                    <a:pt x="50" y="112"/>
                    <a:pt x="50" y="112"/>
                    <a:pt x="49" y="111"/>
                  </a:cubicBezTo>
                  <a:cubicBezTo>
                    <a:pt x="50" y="111"/>
                    <a:pt x="52" y="111"/>
                    <a:pt x="52" y="110"/>
                  </a:cubicBezTo>
                  <a:cubicBezTo>
                    <a:pt x="53" y="111"/>
                    <a:pt x="50" y="110"/>
                    <a:pt x="52" y="110"/>
                  </a:cubicBezTo>
                  <a:cubicBezTo>
                    <a:pt x="52" y="109"/>
                    <a:pt x="53" y="109"/>
                    <a:pt x="53" y="107"/>
                  </a:cubicBezTo>
                  <a:cubicBezTo>
                    <a:pt x="53" y="109"/>
                    <a:pt x="53" y="109"/>
                    <a:pt x="53" y="109"/>
                  </a:cubicBezTo>
                  <a:cubicBezTo>
                    <a:pt x="53" y="107"/>
                    <a:pt x="53" y="107"/>
                    <a:pt x="53" y="107"/>
                  </a:cubicBezTo>
                  <a:cubicBezTo>
                    <a:pt x="53" y="107"/>
                    <a:pt x="53" y="106"/>
                    <a:pt x="54" y="106"/>
                  </a:cubicBezTo>
                  <a:cubicBezTo>
                    <a:pt x="54" y="106"/>
                    <a:pt x="54" y="106"/>
                    <a:pt x="53" y="106"/>
                  </a:cubicBezTo>
                  <a:cubicBezTo>
                    <a:pt x="54" y="106"/>
                    <a:pt x="56" y="105"/>
                    <a:pt x="56" y="103"/>
                  </a:cubicBezTo>
                  <a:cubicBezTo>
                    <a:pt x="57" y="103"/>
                    <a:pt x="57" y="103"/>
                    <a:pt x="57" y="103"/>
                  </a:cubicBezTo>
                  <a:cubicBezTo>
                    <a:pt x="57" y="103"/>
                    <a:pt x="57" y="103"/>
                    <a:pt x="57" y="103"/>
                  </a:cubicBezTo>
                  <a:cubicBezTo>
                    <a:pt x="57" y="102"/>
                    <a:pt x="57" y="102"/>
                    <a:pt x="57" y="102"/>
                  </a:cubicBezTo>
                  <a:cubicBezTo>
                    <a:pt x="60" y="102"/>
                    <a:pt x="54" y="103"/>
                    <a:pt x="56" y="103"/>
                  </a:cubicBezTo>
                  <a:cubicBezTo>
                    <a:pt x="56" y="102"/>
                    <a:pt x="57" y="102"/>
                    <a:pt x="57" y="102"/>
                  </a:cubicBezTo>
                  <a:cubicBezTo>
                    <a:pt x="57" y="102"/>
                    <a:pt x="60" y="102"/>
                    <a:pt x="57" y="99"/>
                  </a:cubicBezTo>
                  <a:cubicBezTo>
                    <a:pt x="57" y="99"/>
                    <a:pt x="56" y="99"/>
                    <a:pt x="57" y="99"/>
                  </a:cubicBezTo>
                  <a:cubicBezTo>
                    <a:pt x="57" y="98"/>
                    <a:pt x="57" y="99"/>
                    <a:pt x="57" y="98"/>
                  </a:cubicBezTo>
                  <a:cubicBezTo>
                    <a:pt x="60" y="98"/>
                    <a:pt x="60" y="98"/>
                    <a:pt x="60" y="98"/>
                  </a:cubicBezTo>
                  <a:cubicBezTo>
                    <a:pt x="60" y="99"/>
                    <a:pt x="60" y="98"/>
                    <a:pt x="60" y="98"/>
                  </a:cubicBezTo>
                  <a:cubicBezTo>
                    <a:pt x="60" y="98"/>
                    <a:pt x="61" y="98"/>
                    <a:pt x="60" y="97"/>
                  </a:cubicBezTo>
                  <a:cubicBezTo>
                    <a:pt x="60" y="97"/>
                    <a:pt x="60" y="97"/>
                    <a:pt x="60" y="97"/>
                  </a:cubicBezTo>
                  <a:cubicBezTo>
                    <a:pt x="60" y="97"/>
                    <a:pt x="60" y="97"/>
                    <a:pt x="61" y="97"/>
                  </a:cubicBezTo>
                  <a:cubicBezTo>
                    <a:pt x="61" y="97"/>
                    <a:pt x="61" y="97"/>
                    <a:pt x="61" y="97"/>
                  </a:cubicBezTo>
                  <a:cubicBezTo>
                    <a:pt x="61" y="97"/>
                    <a:pt x="61" y="96"/>
                    <a:pt x="62" y="96"/>
                  </a:cubicBezTo>
                  <a:cubicBezTo>
                    <a:pt x="62" y="94"/>
                    <a:pt x="62" y="94"/>
                    <a:pt x="62" y="94"/>
                  </a:cubicBezTo>
                  <a:cubicBezTo>
                    <a:pt x="62" y="93"/>
                    <a:pt x="63" y="93"/>
                    <a:pt x="63" y="93"/>
                  </a:cubicBezTo>
                  <a:cubicBezTo>
                    <a:pt x="63" y="93"/>
                    <a:pt x="63" y="93"/>
                    <a:pt x="62" y="93"/>
                  </a:cubicBezTo>
                  <a:cubicBezTo>
                    <a:pt x="62" y="92"/>
                    <a:pt x="63" y="92"/>
                    <a:pt x="63" y="92"/>
                  </a:cubicBezTo>
                  <a:cubicBezTo>
                    <a:pt x="63" y="92"/>
                    <a:pt x="63" y="90"/>
                    <a:pt x="62" y="90"/>
                  </a:cubicBezTo>
                  <a:cubicBezTo>
                    <a:pt x="63" y="90"/>
                    <a:pt x="63" y="90"/>
                    <a:pt x="65" y="90"/>
                  </a:cubicBezTo>
                  <a:cubicBezTo>
                    <a:pt x="63" y="89"/>
                    <a:pt x="66" y="90"/>
                    <a:pt x="65" y="89"/>
                  </a:cubicBezTo>
                  <a:cubicBezTo>
                    <a:pt x="65" y="89"/>
                    <a:pt x="65" y="89"/>
                    <a:pt x="63" y="89"/>
                  </a:cubicBezTo>
                  <a:cubicBezTo>
                    <a:pt x="63" y="86"/>
                    <a:pt x="66" y="86"/>
                    <a:pt x="65" y="86"/>
                  </a:cubicBezTo>
                  <a:cubicBezTo>
                    <a:pt x="66" y="86"/>
                    <a:pt x="66" y="86"/>
                    <a:pt x="66" y="86"/>
                  </a:cubicBezTo>
                  <a:cubicBezTo>
                    <a:pt x="66" y="86"/>
                    <a:pt x="67" y="86"/>
                    <a:pt x="66" y="85"/>
                  </a:cubicBezTo>
                  <a:cubicBezTo>
                    <a:pt x="67" y="85"/>
                    <a:pt x="66" y="84"/>
                    <a:pt x="67" y="85"/>
                  </a:cubicBezTo>
                  <a:cubicBezTo>
                    <a:pt x="67" y="84"/>
                    <a:pt x="70" y="82"/>
                    <a:pt x="69" y="81"/>
                  </a:cubicBezTo>
                  <a:cubicBezTo>
                    <a:pt x="69" y="81"/>
                    <a:pt x="69" y="80"/>
                    <a:pt x="69" y="81"/>
                  </a:cubicBezTo>
                  <a:cubicBezTo>
                    <a:pt x="69" y="81"/>
                    <a:pt x="69" y="81"/>
                    <a:pt x="69" y="81"/>
                  </a:cubicBezTo>
                  <a:cubicBezTo>
                    <a:pt x="69" y="81"/>
                    <a:pt x="69" y="81"/>
                    <a:pt x="69" y="81"/>
                  </a:cubicBezTo>
                  <a:cubicBezTo>
                    <a:pt x="69" y="80"/>
                    <a:pt x="69" y="80"/>
                    <a:pt x="69" y="80"/>
                  </a:cubicBezTo>
                  <a:cubicBezTo>
                    <a:pt x="67" y="79"/>
                    <a:pt x="70" y="80"/>
                    <a:pt x="70" y="80"/>
                  </a:cubicBezTo>
                  <a:cubicBezTo>
                    <a:pt x="70" y="79"/>
                    <a:pt x="70" y="79"/>
                    <a:pt x="70" y="79"/>
                  </a:cubicBezTo>
                  <a:cubicBezTo>
                    <a:pt x="73" y="79"/>
                    <a:pt x="73" y="79"/>
                    <a:pt x="73" y="79"/>
                  </a:cubicBezTo>
                  <a:cubicBezTo>
                    <a:pt x="73" y="77"/>
                    <a:pt x="70" y="77"/>
                    <a:pt x="70" y="77"/>
                  </a:cubicBezTo>
                  <a:cubicBezTo>
                    <a:pt x="70" y="77"/>
                    <a:pt x="70" y="76"/>
                    <a:pt x="73" y="77"/>
                  </a:cubicBezTo>
                  <a:cubicBezTo>
                    <a:pt x="70" y="76"/>
                    <a:pt x="70" y="76"/>
                    <a:pt x="70" y="76"/>
                  </a:cubicBezTo>
                  <a:cubicBezTo>
                    <a:pt x="73" y="76"/>
                    <a:pt x="73" y="76"/>
                    <a:pt x="73" y="76"/>
                  </a:cubicBezTo>
                  <a:cubicBezTo>
                    <a:pt x="73" y="76"/>
                    <a:pt x="73" y="76"/>
                    <a:pt x="73" y="76"/>
                  </a:cubicBezTo>
                  <a:cubicBezTo>
                    <a:pt x="70" y="76"/>
                    <a:pt x="73" y="73"/>
                    <a:pt x="73" y="73"/>
                  </a:cubicBezTo>
                  <a:cubicBezTo>
                    <a:pt x="73" y="76"/>
                    <a:pt x="73" y="76"/>
                    <a:pt x="73" y="76"/>
                  </a:cubicBezTo>
                  <a:cubicBezTo>
                    <a:pt x="74" y="76"/>
                    <a:pt x="74" y="76"/>
                    <a:pt x="74" y="76"/>
                  </a:cubicBezTo>
                  <a:cubicBezTo>
                    <a:pt x="73" y="76"/>
                    <a:pt x="74" y="73"/>
                    <a:pt x="74" y="73"/>
                  </a:cubicBezTo>
                  <a:cubicBezTo>
                    <a:pt x="74" y="73"/>
                    <a:pt x="74" y="73"/>
                    <a:pt x="75" y="73"/>
                  </a:cubicBezTo>
                  <a:cubicBezTo>
                    <a:pt x="74" y="73"/>
                    <a:pt x="75" y="72"/>
                    <a:pt x="74" y="72"/>
                  </a:cubicBezTo>
                  <a:cubicBezTo>
                    <a:pt x="74" y="73"/>
                    <a:pt x="74" y="73"/>
                    <a:pt x="74" y="73"/>
                  </a:cubicBezTo>
                  <a:cubicBezTo>
                    <a:pt x="74" y="72"/>
                    <a:pt x="73" y="72"/>
                    <a:pt x="74" y="72"/>
                  </a:cubicBezTo>
                  <a:cubicBezTo>
                    <a:pt x="74" y="72"/>
                    <a:pt x="75" y="73"/>
                    <a:pt x="75" y="72"/>
                  </a:cubicBezTo>
                  <a:cubicBezTo>
                    <a:pt x="75" y="72"/>
                    <a:pt x="75" y="72"/>
                    <a:pt x="74" y="72"/>
                  </a:cubicBezTo>
                  <a:cubicBezTo>
                    <a:pt x="74" y="71"/>
                    <a:pt x="74" y="71"/>
                    <a:pt x="74" y="71"/>
                  </a:cubicBezTo>
                  <a:cubicBezTo>
                    <a:pt x="75" y="72"/>
                    <a:pt x="75" y="72"/>
                    <a:pt x="75" y="72"/>
                  </a:cubicBezTo>
                  <a:cubicBezTo>
                    <a:pt x="75" y="72"/>
                    <a:pt x="75" y="72"/>
                    <a:pt x="75" y="72"/>
                  </a:cubicBezTo>
                  <a:cubicBezTo>
                    <a:pt x="75" y="72"/>
                    <a:pt x="75" y="71"/>
                    <a:pt x="76" y="71"/>
                  </a:cubicBezTo>
                  <a:cubicBezTo>
                    <a:pt x="76" y="71"/>
                    <a:pt x="76" y="71"/>
                    <a:pt x="76" y="69"/>
                  </a:cubicBezTo>
                  <a:cubicBezTo>
                    <a:pt x="76" y="69"/>
                    <a:pt x="76" y="69"/>
                    <a:pt x="76" y="69"/>
                  </a:cubicBezTo>
                  <a:cubicBezTo>
                    <a:pt x="76" y="69"/>
                    <a:pt x="76" y="69"/>
                    <a:pt x="76" y="69"/>
                  </a:cubicBezTo>
                  <a:cubicBezTo>
                    <a:pt x="76" y="69"/>
                    <a:pt x="76" y="69"/>
                    <a:pt x="76" y="69"/>
                  </a:cubicBezTo>
                  <a:cubicBezTo>
                    <a:pt x="76" y="68"/>
                    <a:pt x="78" y="68"/>
                    <a:pt x="78" y="68"/>
                  </a:cubicBezTo>
                  <a:cubicBezTo>
                    <a:pt x="78" y="68"/>
                    <a:pt x="75" y="67"/>
                    <a:pt x="76" y="67"/>
                  </a:cubicBezTo>
                  <a:cubicBezTo>
                    <a:pt x="78" y="67"/>
                    <a:pt x="78" y="67"/>
                    <a:pt x="78" y="67"/>
                  </a:cubicBezTo>
                  <a:cubicBezTo>
                    <a:pt x="78" y="65"/>
                    <a:pt x="80" y="65"/>
                    <a:pt x="79" y="64"/>
                  </a:cubicBezTo>
                  <a:cubicBezTo>
                    <a:pt x="80" y="64"/>
                    <a:pt x="80" y="64"/>
                    <a:pt x="80" y="64"/>
                  </a:cubicBezTo>
                  <a:cubicBezTo>
                    <a:pt x="80" y="63"/>
                    <a:pt x="83" y="60"/>
                    <a:pt x="82" y="59"/>
                  </a:cubicBezTo>
                  <a:cubicBezTo>
                    <a:pt x="82" y="59"/>
                    <a:pt x="82" y="59"/>
                    <a:pt x="80" y="59"/>
                  </a:cubicBezTo>
                  <a:cubicBezTo>
                    <a:pt x="82" y="59"/>
                    <a:pt x="80" y="58"/>
                    <a:pt x="82" y="58"/>
                  </a:cubicBezTo>
                  <a:cubicBezTo>
                    <a:pt x="82" y="59"/>
                    <a:pt x="82" y="59"/>
                    <a:pt x="82" y="59"/>
                  </a:cubicBezTo>
                  <a:cubicBezTo>
                    <a:pt x="83" y="59"/>
                    <a:pt x="83" y="58"/>
                    <a:pt x="83" y="56"/>
                  </a:cubicBezTo>
                  <a:cubicBezTo>
                    <a:pt x="83" y="58"/>
                    <a:pt x="86" y="58"/>
                    <a:pt x="86" y="58"/>
                  </a:cubicBezTo>
                  <a:cubicBezTo>
                    <a:pt x="83" y="56"/>
                    <a:pt x="83" y="56"/>
                    <a:pt x="86" y="56"/>
                  </a:cubicBezTo>
                  <a:cubicBezTo>
                    <a:pt x="86" y="56"/>
                    <a:pt x="86" y="56"/>
                    <a:pt x="86" y="56"/>
                  </a:cubicBezTo>
                  <a:cubicBezTo>
                    <a:pt x="86" y="55"/>
                    <a:pt x="86" y="55"/>
                    <a:pt x="86" y="55"/>
                  </a:cubicBezTo>
                  <a:cubicBezTo>
                    <a:pt x="86" y="55"/>
                    <a:pt x="87" y="56"/>
                    <a:pt x="86" y="55"/>
                  </a:cubicBezTo>
                  <a:cubicBezTo>
                    <a:pt x="86" y="55"/>
                    <a:pt x="86" y="55"/>
                    <a:pt x="86" y="55"/>
                  </a:cubicBezTo>
                  <a:cubicBezTo>
                    <a:pt x="87" y="55"/>
                    <a:pt x="87" y="54"/>
                    <a:pt x="87" y="54"/>
                  </a:cubicBezTo>
                  <a:cubicBezTo>
                    <a:pt x="87" y="52"/>
                    <a:pt x="87" y="52"/>
                    <a:pt x="87" y="52"/>
                  </a:cubicBezTo>
                  <a:cubicBezTo>
                    <a:pt x="88" y="52"/>
                    <a:pt x="88" y="52"/>
                    <a:pt x="88" y="52"/>
                  </a:cubicBezTo>
                  <a:cubicBezTo>
                    <a:pt x="88" y="52"/>
                    <a:pt x="88" y="51"/>
                    <a:pt x="87" y="51"/>
                  </a:cubicBezTo>
                  <a:cubicBezTo>
                    <a:pt x="89" y="50"/>
                    <a:pt x="91" y="47"/>
                    <a:pt x="92" y="46"/>
                  </a:cubicBezTo>
                  <a:cubicBezTo>
                    <a:pt x="91" y="46"/>
                    <a:pt x="91" y="46"/>
                    <a:pt x="91" y="46"/>
                  </a:cubicBezTo>
                  <a:cubicBezTo>
                    <a:pt x="91" y="45"/>
                    <a:pt x="92" y="46"/>
                    <a:pt x="92" y="45"/>
                  </a:cubicBezTo>
                  <a:cubicBezTo>
                    <a:pt x="91" y="45"/>
                    <a:pt x="91" y="45"/>
                    <a:pt x="91" y="45"/>
                  </a:cubicBezTo>
                  <a:cubicBezTo>
                    <a:pt x="91" y="43"/>
                    <a:pt x="92" y="45"/>
                    <a:pt x="92" y="43"/>
                  </a:cubicBezTo>
                  <a:cubicBezTo>
                    <a:pt x="93" y="43"/>
                    <a:pt x="92" y="43"/>
                    <a:pt x="92" y="45"/>
                  </a:cubicBezTo>
                  <a:cubicBezTo>
                    <a:pt x="92" y="45"/>
                    <a:pt x="92" y="43"/>
                    <a:pt x="93" y="43"/>
                  </a:cubicBezTo>
                  <a:cubicBezTo>
                    <a:pt x="92" y="43"/>
                    <a:pt x="92" y="43"/>
                    <a:pt x="92" y="43"/>
                  </a:cubicBezTo>
                  <a:cubicBezTo>
                    <a:pt x="92" y="42"/>
                    <a:pt x="92" y="42"/>
                    <a:pt x="92" y="42"/>
                  </a:cubicBezTo>
                  <a:cubicBezTo>
                    <a:pt x="92" y="42"/>
                    <a:pt x="91" y="43"/>
                    <a:pt x="89" y="42"/>
                  </a:cubicBezTo>
                  <a:cubicBezTo>
                    <a:pt x="89" y="41"/>
                    <a:pt x="89" y="41"/>
                    <a:pt x="89" y="41"/>
                  </a:cubicBezTo>
                  <a:cubicBezTo>
                    <a:pt x="89" y="41"/>
                    <a:pt x="88" y="42"/>
                    <a:pt x="88" y="41"/>
                  </a:cubicBezTo>
                  <a:cubicBezTo>
                    <a:pt x="89" y="41"/>
                    <a:pt x="91" y="41"/>
                    <a:pt x="91" y="41"/>
                  </a:cubicBezTo>
                  <a:cubicBezTo>
                    <a:pt x="92" y="41"/>
                    <a:pt x="93" y="42"/>
                    <a:pt x="93" y="41"/>
                  </a:cubicBezTo>
                  <a:cubicBezTo>
                    <a:pt x="93" y="41"/>
                    <a:pt x="93" y="42"/>
                    <a:pt x="92" y="41"/>
                  </a:cubicBezTo>
                  <a:cubicBezTo>
                    <a:pt x="93" y="41"/>
                    <a:pt x="93" y="41"/>
                    <a:pt x="93" y="41"/>
                  </a:cubicBezTo>
                  <a:cubicBezTo>
                    <a:pt x="95" y="41"/>
                    <a:pt x="95" y="41"/>
                    <a:pt x="95" y="41"/>
                  </a:cubicBezTo>
                  <a:cubicBezTo>
                    <a:pt x="95" y="41"/>
                    <a:pt x="93" y="41"/>
                    <a:pt x="93" y="39"/>
                  </a:cubicBezTo>
                  <a:cubicBezTo>
                    <a:pt x="95" y="41"/>
                    <a:pt x="95" y="39"/>
                    <a:pt x="95" y="41"/>
                  </a:cubicBezTo>
                  <a:cubicBezTo>
                    <a:pt x="96" y="41"/>
                    <a:pt x="95" y="39"/>
                    <a:pt x="96" y="39"/>
                  </a:cubicBezTo>
                  <a:cubicBezTo>
                    <a:pt x="96" y="39"/>
                    <a:pt x="93" y="39"/>
                    <a:pt x="93" y="38"/>
                  </a:cubicBezTo>
                  <a:cubicBezTo>
                    <a:pt x="95" y="39"/>
                    <a:pt x="96" y="38"/>
                    <a:pt x="96" y="39"/>
                  </a:cubicBezTo>
                  <a:cubicBezTo>
                    <a:pt x="96" y="39"/>
                    <a:pt x="96" y="38"/>
                    <a:pt x="95" y="38"/>
                  </a:cubicBezTo>
                  <a:cubicBezTo>
                    <a:pt x="95" y="38"/>
                    <a:pt x="99" y="38"/>
                    <a:pt x="96" y="37"/>
                  </a:cubicBezTo>
                  <a:cubicBezTo>
                    <a:pt x="96" y="38"/>
                    <a:pt x="96" y="38"/>
                    <a:pt x="96" y="38"/>
                  </a:cubicBezTo>
                  <a:cubicBezTo>
                    <a:pt x="96" y="37"/>
                    <a:pt x="96" y="37"/>
                    <a:pt x="96" y="37"/>
                  </a:cubicBezTo>
                  <a:cubicBezTo>
                    <a:pt x="96" y="37"/>
                    <a:pt x="99" y="37"/>
                    <a:pt x="96" y="35"/>
                  </a:cubicBezTo>
                  <a:cubicBezTo>
                    <a:pt x="96" y="35"/>
                    <a:pt x="99" y="33"/>
                    <a:pt x="99" y="35"/>
                  </a:cubicBezTo>
                  <a:cubicBezTo>
                    <a:pt x="99" y="37"/>
                    <a:pt x="96" y="35"/>
                    <a:pt x="99" y="37"/>
                  </a:cubicBezTo>
                  <a:cubicBezTo>
                    <a:pt x="99" y="35"/>
                    <a:pt x="100" y="35"/>
                    <a:pt x="100" y="35"/>
                  </a:cubicBezTo>
                  <a:cubicBezTo>
                    <a:pt x="100" y="35"/>
                    <a:pt x="100" y="35"/>
                    <a:pt x="100" y="35"/>
                  </a:cubicBezTo>
                  <a:cubicBezTo>
                    <a:pt x="100" y="35"/>
                    <a:pt x="100" y="35"/>
                    <a:pt x="100" y="35"/>
                  </a:cubicBezTo>
                  <a:cubicBezTo>
                    <a:pt x="100" y="35"/>
                    <a:pt x="100" y="35"/>
                    <a:pt x="100" y="35"/>
                  </a:cubicBezTo>
                  <a:cubicBezTo>
                    <a:pt x="100" y="35"/>
                    <a:pt x="100" y="35"/>
                    <a:pt x="100" y="35"/>
                  </a:cubicBezTo>
                  <a:cubicBezTo>
                    <a:pt x="101" y="33"/>
                    <a:pt x="100" y="33"/>
                    <a:pt x="100" y="33"/>
                  </a:cubicBezTo>
                  <a:cubicBezTo>
                    <a:pt x="99" y="33"/>
                    <a:pt x="99" y="33"/>
                    <a:pt x="99" y="33"/>
                  </a:cubicBezTo>
                  <a:cubicBezTo>
                    <a:pt x="100" y="33"/>
                    <a:pt x="99" y="32"/>
                    <a:pt x="99" y="32"/>
                  </a:cubicBezTo>
                  <a:cubicBezTo>
                    <a:pt x="101" y="33"/>
                    <a:pt x="101" y="33"/>
                    <a:pt x="101" y="33"/>
                  </a:cubicBezTo>
                  <a:cubicBezTo>
                    <a:pt x="101" y="32"/>
                    <a:pt x="101" y="32"/>
                    <a:pt x="101" y="32"/>
                  </a:cubicBezTo>
                  <a:cubicBezTo>
                    <a:pt x="100" y="32"/>
                    <a:pt x="100" y="32"/>
                    <a:pt x="100" y="32"/>
                  </a:cubicBezTo>
                  <a:cubicBezTo>
                    <a:pt x="100" y="32"/>
                    <a:pt x="100" y="32"/>
                    <a:pt x="100" y="30"/>
                  </a:cubicBezTo>
                  <a:cubicBezTo>
                    <a:pt x="100" y="30"/>
                    <a:pt x="101" y="30"/>
                    <a:pt x="101" y="32"/>
                  </a:cubicBezTo>
                  <a:cubicBezTo>
                    <a:pt x="101" y="30"/>
                    <a:pt x="101" y="30"/>
                    <a:pt x="101" y="30"/>
                  </a:cubicBezTo>
                  <a:cubicBezTo>
                    <a:pt x="101" y="30"/>
                    <a:pt x="101" y="30"/>
                    <a:pt x="102" y="30"/>
                  </a:cubicBezTo>
                  <a:cubicBezTo>
                    <a:pt x="101" y="30"/>
                    <a:pt x="101" y="29"/>
                    <a:pt x="101" y="29"/>
                  </a:cubicBezTo>
                  <a:cubicBezTo>
                    <a:pt x="100" y="29"/>
                    <a:pt x="100" y="29"/>
                    <a:pt x="100" y="29"/>
                  </a:cubicBezTo>
                  <a:cubicBezTo>
                    <a:pt x="100" y="28"/>
                    <a:pt x="100" y="28"/>
                    <a:pt x="100" y="28"/>
                  </a:cubicBezTo>
                  <a:cubicBezTo>
                    <a:pt x="99" y="28"/>
                    <a:pt x="100" y="28"/>
                    <a:pt x="99" y="28"/>
                  </a:cubicBezTo>
                  <a:cubicBezTo>
                    <a:pt x="99" y="26"/>
                    <a:pt x="99" y="26"/>
                    <a:pt x="100" y="26"/>
                  </a:cubicBezTo>
                  <a:cubicBezTo>
                    <a:pt x="100" y="28"/>
                    <a:pt x="101" y="28"/>
                    <a:pt x="102" y="28"/>
                  </a:cubicBezTo>
                  <a:cubicBezTo>
                    <a:pt x="104" y="28"/>
                    <a:pt x="100" y="25"/>
                    <a:pt x="102" y="26"/>
                  </a:cubicBezTo>
                  <a:cubicBezTo>
                    <a:pt x="104" y="26"/>
                    <a:pt x="104" y="26"/>
                    <a:pt x="104" y="26"/>
                  </a:cubicBezTo>
                  <a:cubicBezTo>
                    <a:pt x="105" y="26"/>
                    <a:pt x="105" y="26"/>
                    <a:pt x="105" y="26"/>
                  </a:cubicBezTo>
                  <a:cubicBezTo>
                    <a:pt x="104" y="26"/>
                    <a:pt x="104" y="25"/>
                    <a:pt x="102" y="25"/>
                  </a:cubicBezTo>
                  <a:cubicBezTo>
                    <a:pt x="102" y="25"/>
                    <a:pt x="102" y="25"/>
                    <a:pt x="102" y="25"/>
                  </a:cubicBezTo>
                  <a:cubicBezTo>
                    <a:pt x="101" y="25"/>
                    <a:pt x="101" y="25"/>
                    <a:pt x="101" y="25"/>
                  </a:cubicBezTo>
                  <a:cubicBezTo>
                    <a:pt x="102" y="24"/>
                    <a:pt x="102" y="24"/>
                    <a:pt x="102" y="24"/>
                  </a:cubicBezTo>
                  <a:cubicBezTo>
                    <a:pt x="104" y="25"/>
                    <a:pt x="102" y="25"/>
                    <a:pt x="104" y="25"/>
                  </a:cubicBezTo>
                  <a:cubicBezTo>
                    <a:pt x="104" y="24"/>
                    <a:pt x="102" y="24"/>
                    <a:pt x="104" y="24"/>
                  </a:cubicBezTo>
                  <a:cubicBezTo>
                    <a:pt x="105" y="25"/>
                    <a:pt x="105" y="25"/>
                    <a:pt x="105" y="25"/>
                  </a:cubicBezTo>
                  <a:cubicBezTo>
                    <a:pt x="105" y="25"/>
                    <a:pt x="105" y="25"/>
                    <a:pt x="105" y="25"/>
                  </a:cubicBezTo>
                  <a:cubicBezTo>
                    <a:pt x="105" y="25"/>
                    <a:pt x="105" y="25"/>
                    <a:pt x="105" y="25"/>
                  </a:cubicBezTo>
                  <a:cubicBezTo>
                    <a:pt x="105" y="24"/>
                    <a:pt x="106" y="25"/>
                    <a:pt x="106" y="24"/>
                  </a:cubicBezTo>
                  <a:cubicBezTo>
                    <a:pt x="105" y="24"/>
                    <a:pt x="105" y="24"/>
                    <a:pt x="105" y="24"/>
                  </a:cubicBezTo>
                  <a:cubicBezTo>
                    <a:pt x="105" y="22"/>
                    <a:pt x="105" y="25"/>
                    <a:pt x="104" y="24"/>
                  </a:cubicBezTo>
                  <a:cubicBezTo>
                    <a:pt x="105" y="22"/>
                    <a:pt x="105" y="24"/>
                    <a:pt x="105" y="22"/>
                  </a:cubicBezTo>
                  <a:cubicBezTo>
                    <a:pt x="105" y="22"/>
                    <a:pt x="105" y="22"/>
                    <a:pt x="105" y="22"/>
                  </a:cubicBezTo>
                  <a:cubicBezTo>
                    <a:pt x="105" y="22"/>
                    <a:pt x="104" y="20"/>
                    <a:pt x="105" y="20"/>
                  </a:cubicBezTo>
                  <a:cubicBezTo>
                    <a:pt x="105" y="20"/>
                    <a:pt x="105" y="20"/>
                    <a:pt x="105" y="20"/>
                  </a:cubicBezTo>
                  <a:cubicBezTo>
                    <a:pt x="106" y="20"/>
                    <a:pt x="106" y="20"/>
                    <a:pt x="108" y="20"/>
                  </a:cubicBezTo>
                  <a:cubicBezTo>
                    <a:pt x="106" y="18"/>
                    <a:pt x="108" y="18"/>
                    <a:pt x="106" y="18"/>
                  </a:cubicBezTo>
                  <a:cubicBezTo>
                    <a:pt x="106" y="18"/>
                    <a:pt x="106" y="20"/>
                    <a:pt x="105" y="20"/>
                  </a:cubicBezTo>
                  <a:cubicBezTo>
                    <a:pt x="104" y="18"/>
                    <a:pt x="105" y="22"/>
                    <a:pt x="104" y="20"/>
                  </a:cubicBezTo>
                  <a:cubicBezTo>
                    <a:pt x="102" y="18"/>
                    <a:pt x="102" y="18"/>
                    <a:pt x="102" y="18"/>
                  </a:cubicBezTo>
                  <a:cubicBezTo>
                    <a:pt x="102" y="18"/>
                    <a:pt x="102" y="18"/>
                    <a:pt x="102" y="18"/>
                  </a:cubicBezTo>
                  <a:cubicBezTo>
                    <a:pt x="104" y="18"/>
                    <a:pt x="104" y="18"/>
                    <a:pt x="104" y="18"/>
                  </a:cubicBezTo>
                  <a:cubicBezTo>
                    <a:pt x="104" y="18"/>
                    <a:pt x="105" y="17"/>
                    <a:pt x="106" y="17"/>
                  </a:cubicBezTo>
                  <a:cubicBezTo>
                    <a:pt x="105" y="17"/>
                    <a:pt x="105" y="17"/>
                    <a:pt x="105" y="17"/>
                  </a:cubicBezTo>
                  <a:cubicBezTo>
                    <a:pt x="105" y="16"/>
                    <a:pt x="106" y="16"/>
                    <a:pt x="106" y="15"/>
                  </a:cubicBezTo>
                  <a:cubicBezTo>
                    <a:pt x="106" y="16"/>
                    <a:pt x="106" y="13"/>
                    <a:pt x="108" y="15"/>
                  </a:cubicBezTo>
                  <a:cubicBezTo>
                    <a:pt x="108" y="15"/>
                    <a:pt x="108" y="16"/>
                    <a:pt x="109" y="16"/>
                  </a:cubicBezTo>
                  <a:cubicBezTo>
                    <a:pt x="108" y="16"/>
                    <a:pt x="108" y="16"/>
                    <a:pt x="108" y="16"/>
                  </a:cubicBezTo>
                  <a:cubicBezTo>
                    <a:pt x="109" y="16"/>
                    <a:pt x="108" y="15"/>
                    <a:pt x="109" y="15"/>
                  </a:cubicBezTo>
                  <a:cubicBezTo>
                    <a:pt x="108" y="15"/>
                    <a:pt x="108" y="15"/>
                    <a:pt x="106" y="13"/>
                  </a:cubicBezTo>
                  <a:cubicBezTo>
                    <a:pt x="108" y="13"/>
                    <a:pt x="105" y="13"/>
                    <a:pt x="106" y="13"/>
                  </a:cubicBezTo>
                  <a:cubicBezTo>
                    <a:pt x="106" y="12"/>
                    <a:pt x="108" y="12"/>
                    <a:pt x="108" y="12"/>
                  </a:cubicBezTo>
                  <a:cubicBezTo>
                    <a:pt x="108" y="11"/>
                    <a:pt x="109" y="9"/>
                    <a:pt x="110" y="9"/>
                  </a:cubicBezTo>
                  <a:cubicBezTo>
                    <a:pt x="109" y="7"/>
                    <a:pt x="109" y="7"/>
                    <a:pt x="109" y="5"/>
                  </a:cubicBezTo>
                  <a:cubicBezTo>
                    <a:pt x="109" y="5"/>
                    <a:pt x="109" y="7"/>
                    <a:pt x="109" y="5"/>
                  </a:cubicBezTo>
                  <a:cubicBezTo>
                    <a:pt x="109" y="5"/>
                    <a:pt x="109" y="5"/>
                    <a:pt x="109" y="5"/>
                  </a:cubicBezTo>
                  <a:cubicBezTo>
                    <a:pt x="109" y="5"/>
                    <a:pt x="109" y="4"/>
                    <a:pt x="110" y="5"/>
                  </a:cubicBezTo>
                  <a:cubicBezTo>
                    <a:pt x="109" y="4"/>
                    <a:pt x="109" y="4"/>
                    <a:pt x="109" y="4"/>
                  </a:cubicBezTo>
                  <a:cubicBezTo>
                    <a:pt x="110" y="4"/>
                    <a:pt x="110" y="4"/>
                    <a:pt x="110" y="4"/>
                  </a:cubicBezTo>
                  <a:cubicBezTo>
                    <a:pt x="109" y="4"/>
                    <a:pt x="109" y="4"/>
                    <a:pt x="109" y="4"/>
                  </a:cubicBezTo>
                  <a:cubicBezTo>
                    <a:pt x="109" y="3"/>
                    <a:pt x="110" y="3"/>
                    <a:pt x="110" y="3"/>
                  </a:cubicBezTo>
                  <a:cubicBezTo>
                    <a:pt x="110" y="3"/>
                    <a:pt x="110" y="3"/>
                    <a:pt x="110" y="3"/>
                  </a:cubicBezTo>
                  <a:cubicBezTo>
                    <a:pt x="113" y="3"/>
                    <a:pt x="113" y="1"/>
                    <a:pt x="113" y="1"/>
                  </a:cubicBezTo>
                  <a:cubicBezTo>
                    <a:pt x="113" y="0"/>
                    <a:pt x="113" y="0"/>
                    <a:pt x="113" y="0"/>
                  </a:cubicBezTo>
                  <a:cubicBezTo>
                    <a:pt x="113" y="0"/>
                    <a:pt x="113" y="0"/>
                    <a:pt x="113" y="0"/>
                  </a:cubicBezTo>
                  <a:cubicBezTo>
                    <a:pt x="113" y="0"/>
                    <a:pt x="110" y="0"/>
                    <a:pt x="113" y="0"/>
                  </a:cubicBezTo>
                  <a:cubicBezTo>
                    <a:pt x="109" y="0"/>
                    <a:pt x="109" y="0"/>
                    <a:pt x="109" y="0"/>
                  </a:cubicBezTo>
                  <a:cubicBezTo>
                    <a:pt x="110" y="0"/>
                    <a:pt x="110" y="0"/>
                    <a:pt x="110" y="0"/>
                  </a:cubicBezTo>
                  <a:cubicBezTo>
                    <a:pt x="113" y="1"/>
                    <a:pt x="110" y="1"/>
                    <a:pt x="110" y="1"/>
                  </a:cubicBezTo>
                  <a:cubicBezTo>
                    <a:pt x="110" y="1"/>
                    <a:pt x="110" y="1"/>
                    <a:pt x="110" y="1"/>
                  </a:cubicBezTo>
                  <a:cubicBezTo>
                    <a:pt x="110" y="0"/>
                    <a:pt x="109" y="1"/>
                    <a:pt x="109" y="1"/>
                  </a:cubicBezTo>
                  <a:cubicBezTo>
                    <a:pt x="109" y="0"/>
                    <a:pt x="109" y="0"/>
                    <a:pt x="109" y="0"/>
                  </a:cubicBezTo>
                  <a:cubicBezTo>
                    <a:pt x="109" y="0"/>
                    <a:pt x="109" y="1"/>
                    <a:pt x="108" y="1"/>
                  </a:cubicBezTo>
                  <a:cubicBezTo>
                    <a:pt x="109" y="1"/>
                    <a:pt x="109" y="1"/>
                    <a:pt x="109" y="1"/>
                  </a:cubicBezTo>
                  <a:cubicBezTo>
                    <a:pt x="108" y="1"/>
                    <a:pt x="108" y="1"/>
                    <a:pt x="108" y="3"/>
                  </a:cubicBezTo>
                  <a:cubicBezTo>
                    <a:pt x="108" y="3"/>
                    <a:pt x="106" y="3"/>
                    <a:pt x="106" y="4"/>
                  </a:cubicBezTo>
                  <a:cubicBezTo>
                    <a:pt x="106" y="4"/>
                    <a:pt x="108" y="4"/>
                    <a:pt x="109" y="4"/>
                  </a:cubicBezTo>
                  <a:cubicBezTo>
                    <a:pt x="109" y="4"/>
                    <a:pt x="108" y="4"/>
                    <a:pt x="108" y="5"/>
                  </a:cubicBezTo>
                  <a:cubicBezTo>
                    <a:pt x="108" y="5"/>
                    <a:pt x="106" y="4"/>
                    <a:pt x="106" y="5"/>
                  </a:cubicBezTo>
                  <a:cubicBezTo>
                    <a:pt x="106" y="5"/>
                    <a:pt x="106" y="5"/>
                    <a:pt x="106" y="5"/>
                  </a:cubicBezTo>
                  <a:cubicBezTo>
                    <a:pt x="105" y="5"/>
                    <a:pt x="105" y="5"/>
                    <a:pt x="105" y="5"/>
                  </a:cubicBezTo>
                  <a:cubicBezTo>
                    <a:pt x="105" y="7"/>
                    <a:pt x="104" y="9"/>
                    <a:pt x="104" y="11"/>
                  </a:cubicBezTo>
                  <a:cubicBezTo>
                    <a:pt x="104" y="11"/>
                    <a:pt x="104" y="11"/>
                    <a:pt x="104" y="11"/>
                  </a:cubicBezTo>
                  <a:cubicBezTo>
                    <a:pt x="102" y="11"/>
                    <a:pt x="102" y="12"/>
                    <a:pt x="101" y="12"/>
                  </a:cubicBezTo>
                  <a:cubicBezTo>
                    <a:pt x="101" y="13"/>
                    <a:pt x="100" y="15"/>
                    <a:pt x="101" y="16"/>
                  </a:cubicBezTo>
                  <a:cubicBezTo>
                    <a:pt x="99" y="17"/>
                    <a:pt x="96" y="18"/>
                    <a:pt x="96" y="22"/>
                  </a:cubicBezTo>
                  <a:cubicBezTo>
                    <a:pt x="96" y="22"/>
                    <a:pt x="96" y="22"/>
                    <a:pt x="96" y="22"/>
                  </a:cubicBezTo>
                  <a:cubicBezTo>
                    <a:pt x="96" y="22"/>
                    <a:pt x="99" y="22"/>
                    <a:pt x="96" y="22"/>
                  </a:cubicBezTo>
                  <a:cubicBezTo>
                    <a:pt x="96" y="22"/>
                    <a:pt x="96" y="22"/>
                    <a:pt x="95" y="22"/>
                  </a:cubicBezTo>
                  <a:cubicBezTo>
                    <a:pt x="95" y="24"/>
                    <a:pt x="93" y="25"/>
                    <a:pt x="92" y="25"/>
                  </a:cubicBezTo>
                  <a:cubicBezTo>
                    <a:pt x="93" y="25"/>
                    <a:pt x="93" y="25"/>
                    <a:pt x="93" y="25"/>
                  </a:cubicBezTo>
                  <a:cubicBezTo>
                    <a:pt x="92" y="26"/>
                    <a:pt x="92" y="28"/>
                    <a:pt x="92" y="28"/>
                  </a:cubicBezTo>
                  <a:cubicBezTo>
                    <a:pt x="92" y="29"/>
                    <a:pt x="92" y="29"/>
                    <a:pt x="92" y="29"/>
                  </a:cubicBezTo>
                  <a:cubicBezTo>
                    <a:pt x="91" y="29"/>
                    <a:pt x="91" y="29"/>
                    <a:pt x="89" y="30"/>
                  </a:cubicBezTo>
                  <a:cubicBezTo>
                    <a:pt x="89" y="30"/>
                    <a:pt x="89" y="32"/>
                    <a:pt x="89" y="33"/>
                  </a:cubicBezTo>
                  <a:cubicBezTo>
                    <a:pt x="87" y="35"/>
                    <a:pt x="86" y="38"/>
                    <a:pt x="83" y="39"/>
                  </a:cubicBezTo>
                  <a:cubicBezTo>
                    <a:pt x="83" y="39"/>
                    <a:pt x="83" y="39"/>
                    <a:pt x="83" y="39"/>
                  </a:cubicBezTo>
                  <a:cubicBezTo>
                    <a:pt x="80" y="41"/>
                    <a:pt x="80" y="45"/>
                    <a:pt x="79" y="46"/>
                  </a:cubicBezTo>
                  <a:cubicBezTo>
                    <a:pt x="80" y="46"/>
                    <a:pt x="80" y="46"/>
                    <a:pt x="80" y="46"/>
                  </a:cubicBezTo>
                  <a:cubicBezTo>
                    <a:pt x="80" y="47"/>
                    <a:pt x="79" y="47"/>
                    <a:pt x="78" y="47"/>
                  </a:cubicBezTo>
                  <a:cubicBezTo>
                    <a:pt x="78" y="47"/>
                    <a:pt x="76" y="50"/>
                    <a:pt x="78" y="50"/>
                  </a:cubicBezTo>
                  <a:cubicBezTo>
                    <a:pt x="78" y="51"/>
                    <a:pt x="76" y="51"/>
                    <a:pt x="76" y="51"/>
                  </a:cubicBezTo>
                  <a:cubicBezTo>
                    <a:pt x="76" y="52"/>
                    <a:pt x="75" y="52"/>
                    <a:pt x="75" y="54"/>
                  </a:cubicBezTo>
                  <a:cubicBezTo>
                    <a:pt x="75" y="54"/>
                    <a:pt x="75" y="54"/>
                    <a:pt x="75" y="54"/>
                  </a:cubicBezTo>
                  <a:cubicBezTo>
                    <a:pt x="75" y="54"/>
                    <a:pt x="75" y="54"/>
                    <a:pt x="75" y="54"/>
                  </a:cubicBezTo>
                  <a:cubicBezTo>
                    <a:pt x="75" y="55"/>
                    <a:pt x="75" y="56"/>
                    <a:pt x="74" y="55"/>
                  </a:cubicBezTo>
                  <a:cubicBezTo>
                    <a:pt x="74" y="56"/>
                    <a:pt x="70" y="58"/>
                    <a:pt x="73" y="59"/>
                  </a:cubicBezTo>
                  <a:cubicBezTo>
                    <a:pt x="70" y="59"/>
                    <a:pt x="70" y="59"/>
                    <a:pt x="70" y="59"/>
                  </a:cubicBezTo>
                  <a:cubicBezTo>
                    <a:pt x="70" y="60"/>
                    <a:pt x="70" y="63"/>
                    <a:pt x="69" y="63"/>
                  </a:cubicBezTo>
                  <a:cubicBezTo>
                    <a:pt x="69" y="63"/>
                    <a:pt x="69" y="63"/>
                    <a:pt x="69" y="64"/>
                  </a:cubicBezTo>
                  <a:cubicBezTo>
                    <a:pt x="69" y="64"/>
                    <a:pt x="69" y="63"/>
                    <a:pt x="69" y="64"/>
                  </a:cubicBezTo>
                  <a:cubicBezTo>
                    <a:pt x="66" y="65"/>
                    <a:pt x="67" y="67"/>
                    <a:pt x="66" y="69"/>
                  </a:cubicBezTo>
                  <a:cubicBezTo>
                    <a:pt x="63" y="71"/>
                    <a:pt x="62" y="76"/>
                    <a:pt x="61" y="79"/>
                  </a:cubicBezTo>
                  <a:cubicBezTo>
                    <a:pt x="61" y="79"/>
                    <a:pt x="61" y="79"/>
                    <a:pt x="61" y="79"/>
                  </a:cubicBezTo>
                  <a:cubicBezTo>
                    <a:pt x="60" y="79"/>
                    <a:pt x="61" y="81"/>
                    <a:pt x="60" y="80"/>
                  </a:cubicBezTo>
                  <a:cubicBezTo>
                    <a:pt x="60" y="81"/>
                    <a:pt x="57" y="81"/>
                    <a:pt x="60" y="81"/>
                  </a:cubicBezTo>
                  <a:cubicBezTo>
                    <a:pt x="57" y="81"/>
                    <a:pt x="57" y="84"/>
                    <a:pt x="56" y="84"/>
                  </a:cubicBezTo>
                  <a:cubicBezTo>
                    <a:pt x="56" y="84"/>
                    <a:pt x="56" y="84"/>
                    <a:pt x="56" y="84"/>
                  </a:cubicBezTo>
                  <a:cubicBezTo>
                    <a:pt x="56" y="85"/>
                    <a:pt x="54" y="86"/>
                    <a:pt x="54" y="89"/>
                  </a:cubicBezTo>
                  <a:cubicBezTo>
                    <a:pt x="56" y="89"/>
                    <a:pt x="56" y="89"/>
                    <a:pt x="56" y="89"/>
                  </a:cubicBezTo>
                  <a:cubicBezTo>
                    <a:pt x="56" y="89"/>
                    <a:pt x="54" y="89"/>
                    <a:pt x="54" y="90"/>
                  </a:cubicBezTo>
                  <a:cubicBezTo>
                    <a:pt x="54" y="89"/>
                    <a:pt x="54" y="89"/>
                    <a:pt x="54" y="89"/>
                  </a:cubicBezTo>
                  <a:cubicBezTo>
                    <a:pt x="53" y="92"/>
                    <a:pt x="52" y="94"/>
                    <a:pt x="49" y="97"/>
                  </a:cubicBezTo>
                  <a:cubicBezTo>
                    <a:pt x="49" y="98"/>
                    <a:pt x="52" y="98"/>
                    <a:pt x="50" y="98"/>
                  </a:cubicBezTo>
                  <a:cubicBezTo>
                    <a:pt x="49" y="98"/>
                    <a:pt x="49" y="98"/>
                    <a:pt x="49" y="98"/>
                  </a:cubicBezTo>
                  <a:cubicBezTo>
                    <a:pt x="49" y="99"/>
                    <a:pt x="50" y="102"/>
                    <a:pt x="49" y="102"/>
                  </a:cubicBezTo>
                  <a:cubicBezTo>
                    <a:pt x="49" y="99"/>
                    <a:pt x="49" y="102"/>
                    <a:pt x="49" y="99"/>
                  </a:cubicBezTo>
                  <a:cubicBezTo>
                    <a:pt x="49" y="102"/>
                    <a:pt x="49" y="103"/>
                    <a:pt x="48" y="103"/>
                  </a:cubicBezTo>
                  <a:cubicBezTo>
                    <a:pt x="49" y="103"/>
                    <a:pt x="49" y="103"/>
                    <a:pt x="49" y="103"/>
                  </a:cubicBezTo>
                  <a:cubicBezTo>
                    <a:pt x="46" y="105"/>
                    <a:pt x="46" y="106"/>
                    <a:pt x="45" y="106"/>
                  </a:cubicBezTo>
                  <a:cubicBezTo>
                    <a:pt x="40" y="111"/>
                    <a:pt x="36" y="116"/>
                    <a:pt x="33" y="122"/>
                  </a:cubicBezTo>
                  <a:cubicBezTo>
                    <a:pt x="30" y="129"/>
                    <a:pt x="26" y="133"/>
                    <a:pt x="23" y="140"/>
                  </a:cubicBezTo>
                  <a:cubicBezTo>
                    <a:pt x="24" y="143"/>
                    <a:pt x="23" y="143"/>
                    <a:pt x="23" y="144"/>
                  </a:cubicBezTo>
                  <a:cubicBezTo>
                    <a:pt x="23" y="144"/>
                    <a:pt x="23" y="144"/>
                    <a:pt x="23" y="144"/>
                  </a:cubicBezTo>
                  <a:cubicBezTo>
                    <a:pt x="22" y="144"/>
                    <a:pt x="22" y="145"/>
                    <a:pt x="22" y="144"/>
                  </a:cubicBezTo>
                  <a:cubicBezTo>
                    <a:pt x="20" y="146"/>
                    <a:pt x="19" y="148"/>
                    <a:pt x="17" y="150"/>
                  </a:cubicBezTo>
                  <a:cubicBezTo>
                    <a:pt x="19" y="150"/>
                    <a:pt x="19" y="150"/>
                    <a:pt x="19" y="150"/>
                  </a:cubicBezTo>
                  <a:cubicBezTo>
                    <a:pt x="17" y="150"/>
                    <a:pt x="17" y="150"/>
                    <a:pt x="17" y="150"/>
                  </a:cubicBezTo>
                  <a:cubicBezTo>
                    <a:pt x="17" y="150"/>
                    <a:pt x="17" y="150"/>
                    <a:pt x="17" y="150"/>
                  </a:cubicBezTo>
                  <a:cubicBezTo>
                    <a:pt x="17" y="150"/>
                    <a:pt x="17" y="152"/>
                    <a:pt x="15" y="150"/>
                  </a:cubicBezTo>
                  <a:cubicBezTo>
                    <a:pt x="13" y="157"/>
                    <a:pt x="11" y="162"/>
                    <a:pt x="7" y="169"/>
                  </a:cubicBezTo>
                  <a:cubicBezTo>
                    <a:pt x="7" y="170"/>
                    <a:pt x="6" y="171"/>
                    <a:pt x="5" y="173"/>
                  </a:cubicBezTo>
                  <a:cubicBezTo>
                    <a:pt x="5" y="178"/>
                    <a:pt x="2" y="183"/>
                    <a:pt x="0" y="186"/>
                  </a:cubicBezTo>
                  <a:cubicBezTo>
                    <a:pt x="0" y="186"/>
                    <a:pt x="2" y="187"/>
                    <a:pt x="5" y="18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0" name="Google Shape;460;p199"/>
            <p:cNvSpPr/>
            <p:nvPr/>
          </p:nvSpPr>
          <p:spPr>
            <a:xfrm>
              <a:off x="4002" y="3099"/>
              <a:ext cx="260" cy="472"/>
            </a:xfrm>
            <a:custGeom>
              <a:avLst/>
              <a:gdLst/>
              <a:ahLst/>
              <a:cxnLst/>
              <a:rect l="l" t="t" r="r" b="b"/>
              <a:pathLst>
                <a:path w="110" h="200" extrusionOk="0">
                  <a:moveTo>
                    <a:pt x="107" y="195"/>
                  </a:moveTo>
                  <a:cubicBezTo>
                    <a:pt x="110" y="191"/>
                    <a:pt x="105" y="190"/>
                    <a:pt x="105" y="187"/>
                  </a:cubicBezTo>
                  <a:cubicBezTo>
                    <a:pt x="103" y="187"/>
                    <a:pt x="103" y="187"/>
                    <a:pt x="103" y="187"/>
                  </a:cubicBezTo>
                  <a:cubicBezTo>
                    <a:pt x="103" y="182"/>
                    <a:pt x="101" y="179"/>
                    <a:pt x="98" y="177"/>
                  </a:cubicBezTo>
                  <a:cubicBezTo>
                    <a:pt x="98" y="178"/>
                    <a:pt x="98" y="178"/>
                    <a:pt x="98" y="178"/>
                  </a:cubicBezTo>
                  <a:cubicBezTo>
                    <a:pt x="97" y="177"/>
                    <a:pt x="98" y="175"/>
                    <a:pt x="98" y="175"/>
                  </a:cubicBezTo>
                  <a:cubicBezTo>
                    <a:pt x="97" y="175"/>
                    <a:pt x="97" y="175"/>
                    <a:pt x="97" y="175"/>
                  </a:cubicBezTo>
                  <a:cubicBezTo>
                    <a:pt x="98" y="175"/>
                    <a:pt x="97" y="175"/>
                    <a:pt x="97" y="174"/>
                  </a:cubicBezTo>
                  <a:cubicBezTo>
                    <a:pt x="97" y="174"/>
                    <a:pt x="97" y="174"/>
                    <a:pt x="95" y="174"/>
                  </a:cubicBezTo>
                  <a:cubicBezTo>
                    <a:pt x="97" y="174"/>
                    <a:pt x="97" y="174"/>
                    <a:pt x="97" y="174"/>
                  </a:cubicBezTo>
                  <a:cubicBezTo>
                    <a:pt x="98" y="171"/>
                    <a:pt x="95" y="171"/>
                    <a:pt x="95" y="169"/>
                  </a:cubicBezTo>
                  <a:cubicBezTo>
                    <a:pt x="95" y="169"/>
                    <a:pt x="95" y="169"/>
                    <a:pt x="95" y="169"/>
                  </a:cubicBezTo>
                  <a:cubicBezTo>
                    <a:pt x="93" y="166"/>
                    <a:pt x="91" y="164"/>
                    <a:pt x="91" y="161"/>
                  </a:cubicBezTo>
                  <a:cubicBezTo>
                    <a:pt x="91" y="162"/>
                    <a:pt x="90" y="162"/>
                    <a:pt x="90" y="162"/>
                  </a:cubicBezTo>
                  <a:cubicBezTo>
                    <a:pt x="90" y="162"/>
                    <a:pt x="90" y="161"/>
                    <a:pt x="90" y="160"/>
                  </a:cubicBezTo>
                  <a:cubicBezTo>
                    <a:pt x="89" y="161"/>
                    <a:pt x="90" y="158"/>
                    <a:pt x="90" y="158"/>
                  </a:cubicBezTo>
                  <a:cubicBezTo>
                    <a:pt x="90" y="158"/>
                    <a:pt x="90" y="158"/>
                    <a:pt x="90" y="158"/>
                  </a:cubicBezTo>
                  <a:cubicBezTo>
                    <a:pt x="90" y="156"/>
                    <a:pt x="89" y="158"/>
                    <a:pt x="89" y="156"/>
                  </a:cubicBezTo>
                  <a:cubicBezTo>
                    <a:pt x="89" y="156"/>
                    <a:pt x="89" y="156"/>
                    <a:pt x="89" y="156"/>
                  </a:cubicBezTo>
                  <a:cubicBezTo>
                    <a:pt x="90" y="155"/>
                    <a:pt x="88" y="156"/>
                    <a:pt x="88" y="155"/>
                  </a:cubicBezTo>
                  <a:cubicBezTo>
                    <a:pt x="89" y="155"/>
                    <a:pt x="89" y="155"/>
                    <a:pt x="89" y="155"/>
                  </a:cubicBezTo>
                  <a:cubicBezTo>
                    <a:pt x="89" y="155"/>
                    <a:pt x="88" y="155"/>
                    <a:pt x="88" y="153"/>
                  </a:cubicBezTo>
                  <a:cubicBezTo>
                    <a:pt x="88" y="153"/>
                    <a:pt x="88" y="153"/>
                    <a:pt x="88" y="153"/>
                  </a:cubicBezTo>
                  <a:cubicBezTo>
                    <a:pt x="88" y="153"/>
                    <a:pt x="86" y="153"/>
                    <a:pt x="88" y="152"/>
                  </a:cubicBezTo>
                  <a:cubicBezTo>
                    <a:pt x="86" y="152"/>
                    <a:pt x="88" y="153"/>
                    <a:pt x="86" y="153"/>
                  </a:cubicBezTo>
                  <a:cubicBezTo>
                    <a:pt x="85" y="149"/>
                    <a:pt x="84" y="147"/>
                    <a:pt x="82" y="144"/>
                  </a:cubicBezTo>
                  <a:cubicBezTo>
                    <a:pt x="80" y="144"/>
                    <a:pt x="80" y="144"/>
                    <a:pt x="80" y="144"/>
                  </a:cubicBezTo>
                  <a:cubicBezTo>
                    <a:pt x="80" y="142"/>
                    <a:pt x="80" y="142"/>
                    <a:pt x="80" y="142"/>
                  </a:cubicBezTo>
                  <a:cubicBezTo>
                    <a:pt x="78" y="142"/>
                    <a:pt x="78" y="142"/>
                    <a:pt x="78" y="142"/>
                  </a:cubicBezTo>
                  <a:cubicBezTo>
                    <a:pt x="78" y="140"/>
                    <a:pt x="80" y="140"/>
                    <a:pt x="78" y="140"/>
                  </a:cubicBezTo>
                  <a:cubicBezTo>
                    <a:pt x="78" y="140"/>
                    <a:pt x="78" y="140"/>
                    <a:pt x="78" y="140"/>
                  </a:cubicBezTo>
                  <a:cubicBezTo>
                    <a:pt x="78" y="139"/>
                    <a:pt x="78" y="139"/>
                    <a:pt x="78" y="138"/>
                  </a:cubicBezTo>
                  <a:cubicBezTo>
                    <a:pt x="78" y="139"/>
                    <a:pt x="78" y="139"/>
                    <a:pt x="77" y="139"/>
                  </a:cubicBezTo>
                  <a:cubicBezTo>
                    <a:pt x="78" y="138"/>
                    <a:pt x="77" y="138"/>
                    <a:pt x="77" y="136"/>
                  </a:cubicBezTo>
                  <a:cubicBezTo>
                    <a:pt x="77" y="138"/>
                    <a:pt x="77" y="138"/>
                    <a:pt x="77" y="138"/>
                  </a:cubicBezTo>
                  <a:cubicBezTo>
                    <a:pt x="76" y="136"/>
                    <a:pt x="77" y="136"/>
                    <a:pt x="77" y="136"/>
                  </a:cubicBezTo>
                  <a:cubicBezTo>
                    <a:pt x="76" y="136"/>
                    <a:pt x="76" y="136"/>
                    <a:pt x="76" y="136"/>
                  </a:cubicBezTo>
                  <a:cubicBezTo>
                    <a:pt x="77" y="135"/>
                    <a:pt x="76" y="134"/>
                    <a:pt x="76" y="134"/>
                  </a:cubicBezTo>
                  <a:cubicBezTo>
                    <a:pt x="76" y="134"/>
                    <a:pt x="76" y="134"/>
                    <a:pt x="76" y="134"/>
                  </a:cubicBezTo>
                  <a:cubicBezTo>
                    <a:pt x="76" y="132"/>
                    <a:pt x="75" y="132"/>
                    <a:pt x="75" y="131"/>
                  </a:cubicBezTo>
                  <a:cubicBezTo>
                    <a:pt x="73" y="131"/>
                    <a:pt x="73" y="131"/>
                    <a:pt x="73" y="131"/>
                  </a:cubicBezTo>
                  <a:cubicBezTo>
                    <a:pt x="75" y="129"/>
                    <a:pt x="73" y="129"/>
                    <a:pt x="75" y="127"/>
                  </a:cubicBezTo>
                  <a:cubicBezTo>
                    <a:pt x="73" y="127"/>
                    <a:pt x="72" y="126"/>
                    <a:pt x="72" y="126"/>
                  </a:cubicBezTo>
                  <a:cubicBezTo>
                    <a:pt x="72" y="126"/>
                    <a:pt x="71" y="126"/>
                    <a:pt x="72" y="127"/>
                  </a:cubicBezTo>
                  <a:cubicBezTo>
                    <a:pt x="71" y="126"/>
                    <a:pt x="71" y="126"/>
                    <a:pt x="71" y="126"/>
                  </a:cubicBezTo>
                  <a:cubicBezTo>
                    <a:pt x="71" y="127"/>
                    <a:pt x="71" y="127"/>
                    <a:pt x="71" y="127"/>
                  </a:cubicBezTo>
                  <a:cubicBezTo>
                    <a:pt x="71" y="127"/>
                    <a:pt x="71" y="126"/>
                    <a:pt x="69" y="126"/>
                  </a:cubicBezTo>
                  <a:cubicBezTo>
                    <a:pt x="71" y="125"/>
                    <a:pt x="71" y="123"/>
                    <a:pt x="71" y="122"/>
                  </a:cubicBezTo>
                  <a:cubicBezTo>
                    <a:pt x="71" y="123"/>
                    <a:pt x="69" y="123"/>
                    <a:pt x="69" y="123"/>
                  </a:cubicBezTo>
                  <a:cubicBezTo>
                    <a:pt x="71" y="121"/>
                    <a:pt x="71" y="121"/>
                    <a:pt x="71" y="121"/>
                  </a:cubicBezTo>
                  <a:cubicBezTo>
                    <a:pt x="71" y="121"/>
                    <a:pt x="69" y="122"/>
                    <a:pt x="69" y="121"/>
                  </a:cubicBezTo>
                  <a:cubicBezTo>
                    <a:pt x="71" y="121"/>
                    <a:pt x="71" y="121"/>
                    <a:pt x="71" y="121"/>
                  </a:cubicBezTo>
                  <a:cubicBezTo>
                    <a:pt x="69" y="119"/>
                    <a:pt x="69" y="119"/>
                    <a:pt x="69" y="119"/>
                  </a:cubicBezTo>
                  <a:cubicBezTo>
                    <a:pt x="68" y="119"/>
                    <a:pt x="69" y="119"/>
                    <a:pt x="68" y="119"/>
                  </a:cubicBezTo>
                  <a:cubicBezTo>
                    <a:pt x="68" y="119"/>
                    <a:pt x="68" y="119"/>
                    <a:pt x="68" y="118"/>
                  </a:cubicBezTo>
                  <a:cubicBezTo>
                    <a:pt x="68" y="118"/>
                    <a:pt x="68" y="118"/>
                    <a:pt x="68" y="118"/>
                  </a:cubicBezTo>
                  <a:cubicBezTo>
                    <a:pt x="68" y="116"/>
                    <a:pt x="68" y="116"/>
                    <a:pt x="68" y="116"/>
                  </a:cubicBezTo>
                  <a:cubicBezTo>
                    <a:pt x="69" y="118"/>
                    <a:pt x="68" y="118"/>
                    <a:pt x="68" y="118"/>
                  </a:cubicBezTo>
                  <a:cubicBezTo>
                    <a:pt x="69" y="116"/>
                    <a:pt x="69" y="116"/>
                    <a:pt x="68" y="114"/>
                  </a:cubicBezTo>
                  <a:cubicBezTo>
                    <a:pt x="68" y="116"/>
                    <a:pt x="68" y="116"/>
                    <a:pt x="68" y="116"/>
                  </a:cubicBezTo>
                  <a:cubicBezTo>
                    <a:pt x="68" y="114"/>
                    <a:pt x="68" y="113"/>
                    <a:pt x="68" y="112"/>
                  </a:cubicBezTo>
                  <a:cubicBezTo>
                    <a:pt x="68" y="112"/>
                    <a:pt x="65" y="113"/>
                    <a:pt x="68" y="113"/>
                  </a:cubicBezTo>
                  <a:cubicBezTo>
                    <a:pt x="65" y="113"/>
                    <a:pt x="65" y="110"/>
                    <a:pt x="64" y="110"/>
                  </a:cubicBezTo>
                  <a:cubicBezTo>
                    <a:pt x="65" y="110"/>
                    <a:pt x="65" y="110"/>
                    <a:pt x="65" y="110"/>
                  </a:cubicBezTo>
                  <a:cubicBezTo>
                    <a:pt x="65" y="109"/>
                    <a:pt x="64" y="110"/>
                    <a:pt x="64" y="109"/>
                  </a:cubicBezTo>
                  <a:cubicBezTo>
                    <a:pt x="64" y="109"/>
                    <a:pt x="64" y="109"/>
                    <a:pt x="64" y="109"/>
                  </a:cubicBezTo>
                  <a:cubicBezTo>
                    <a:pt x="64" y="108"/>
                    <a:pt x="64" y="109"/>
                    <a:pt x="64" y="109"/>
                  </a:cubicBezTo>
                  <a:cubicBezTo>
                    <a:pt x="64" y="108"/>
                    <a:pt x="64" y="106"/>
                    <a:pt x="63" y="105"/>
                  </a:cubicBezTo>
                  <a:cubicBezTo>
                    <a:pt x="63" y="103"/>
                    <a:pt x="63" y="103"/>
                    <a:pt x="63" y="103"/>
                  </a:cubicBezTo>
                  <a:cubicBezTo>
                    <a:pt x="63" y="103"/>
                    <a:pt x="63" y="103"/>
                    <a:pt x="63" y="103"/>
                  </a:cubicBezTo>
                  <a:cubicBezTo>
                    <a:pt x="62" y="103"/>
                    <a:pt x="62" y="103"/>
                    <a:pt x="62" y="103"/>
                  </a:cubicBezTo>
                  <a:cubicBezTo>
                    <a:pt x="62" y="101"/>
                    <a:pt x="62" y="106"/>
                    <a:pt x="62" y="105"/>
                  </a:cubicBezTo>
                  <a:cubicBezTo>
                    <a:pt x="62" y="105"/>
                    <a:pt x="63" y="103"/>
                    <a:pt x="62" y="103"/>
                  </a:cubicBezTo>
                  <a:cubicBezTo>
                    <a:pt x="62" y="101"/>
                    <a:pt x="62" y="101"/>
                    <a:pt x="62" y="101"/>
                  </a:cubicBezTo>
                  <a:cubicBezTo>
                    <a:pt x="62" y="101"/>
                    <a:pt x="60" y="103"/>
                    <a:pt x="60" y="101"/>
                  </a:cubicBezTo>
                  <a:cubicBezTo>
                    <a:pt x="60" y="101"/>
                    <a:pt x="60" y="101"/>
                    <a:pt x="60" y="101"/>
                  </a:cubicBezTo>
                  <a:cubicBezTo>
                    <a:pt x="60" y="100"/>
                    <a:pt x="60" y="100"/>
                    <a:pt x="60" y="100"/>
                  </a:cubicBezTo>
                  <a:cubicBezTo>
                    <a:pt x="62" y="100"/>
                    <a:pt x="60" y="100"/>
                    <a:pt x="60" y="100"/>
                  </a:cubicBezTo>
                  <a:cubicBezTo>
                    <a:pt x="60" y="100"/>
                    <a:pt x="60" y="99"/>
                    <a:pt x="59" y="99"/>
                  </a:cubicBezTo>
                  <a:cubicBezTo>
                    <a:pt x="59" y="100"/>
                    <a:pt x="59" y="100"/>
                    <a:pt x="59" y="100"/>
                  </a:cubicBezTo>
                  <a:cubicBezTo>
                    <a:pt x="59" y="99"/>
                    <a:pt x="59" y="99"/>
                    <a:pt x="59" y="99"/>
                  </a:cubicBezTo>
                  <a:cubicBezTo>
                    <a:pt x="59" y="99"/>
                    <a:pt x="59" y="99"/>
                    <a:pt x="59" y="99"/>
                  </a:cubicBezTo>
                  <a:cubicBezTo>
                    <a:pt x="60" y="97"/>
                    <a:pt x="59" y="97"/>
                    <a:pt x="59" y="96"/>
                  </a:cubicBezTo>
                  <a:cubicBezTo>
                    <a:pt x="59" y="96"/>
                    <a:pt x="59" y="95"/>
                    <a:pt x="58" y="95"/>
                  </a:cubicBezTo>
                  <a:cubicBezTo>
                    <a:pt x="58" y="93"/>
                    <a:pt x="58" y="93"/>
                    <a:pt x="58" y="93"/>
                  </a:cubicBezTo>
                  <a:cubicBezTo>
                    <a:pt x="58" y="93"/>
                    <a:pt x="58" y="93"/>
                    <a:pt x="56" y="93"/>
                  </a:cubicBezTo>
                  <a:cubicBezTo>
                    <a:pt x="56" y="93"/>
                    <a:pt x="56" y="93"/>
                    <a:pt x="56" y="93"/>
                  </a:cubicBezTo>
                  <a:cubicBezTo>
                    <a:pt x="55" y="92"/>
                    <a:pt x="55" y="92"/>
                    <a:pt x="55" y="92"/>
                  </a:cubicBezTo>
                  <a:cubicBezTo>
                    <a:pt x="55" y="92"/>
                    <a:pt x="56" y="92"/>
                    <a:pt x="56" y="90"/>
                  </a:cubicBezTo>
                  <a:cubicBezTo>
                    <a:pt x="55" y="92"/>
                    <a:pt x="56" y="88"/>
                    <a:pt x="55" y="88"/>
                  </a:cubicBezTo>
                  <a:cubicBezTo>
                    <a:pt x="55" y="88"/>
                    <a:pt x="55" y="90"/>
                    <a:pt x="52" y="90"/>
                  </a:cubicBezTo>
                  <a:cubicBezTo>
                    <a:pt x="51" y="90"/>
                    <a:pt x="55" y="88"/>
                    <a:pt x="52" y="87"/>
                  </a:cubicBezTo>
                  <a:cubicBezTo>
                    <a:pt x="55" y="87"/>
                    <a:pt x="55" y="87"/>
                    <a:pt x="55" y="87"/>
                  </a:cubicBezTo>
                  <a:cubicBezTo>
                    <a:pt x="52" y="87"/>
                    <a:pt x="55" y="86"/>
                    <a:pt x="52" y="86"/>
                  </a:cubicBezTo>
                  <a:cubicBezTo>
                    <a:pt x="52" y="86"/>
                    <a:pt x="51" y="86"/>
                    <a:pt x="52" y="86"/>
                  </a:cubicBezTo>
                  <a:cubicBezTo>
                    <a:pt x="51" y="84"/>
                    <a:pt x="51" y="82"/>
                    <a:pt x="50" y="82"/>
                  </a:cubicBezTo>
                  <a:cubicBezTo>
                    <a:pt x="50" y="82"/>
                    <a:pt x="49" y="82"/>
                    <a:pt x="50" y="82"/>
                  </a:cubicBezTo>
                  <a:cubicBezTo>
                    <a:pt x="50" y="82"/>
                    <a:pt x="50" y="82"/>
                    <a:pt x="50" y="82"/>
                  </a:cubicBezTo>
                  <a:cubicBezTo>
                    <a:pt x="50" y="82"/>
                    <a:pt x="50" y="82"/>
                    <a:pt x="50" y="82"/>
                  </a:cubicBezTo>
                  <a:cubicBezTo>
                    <a:pt x="50" y="82"/>
                    <a:pt x="50" y="80"/>
                    <a:pt x="49" y="82"/>
                  </a:cubicBezTo>
                  <a:cubicBezTo>
                    <a:pt x="47" y="82"/>
                    <a:pt x="50" y="80"/>
                    <a:pt x="49" y="79"/>
                  </a:cubicBezTo>
                  <a:cubicBezTo>
                    <a:pt x="49" y="79"/>
                    <a:pt x="49" y="79"/>
                    <a:pt x="49" y="79"/>
                  </a:cubicBezTo>
                  <a:cubicBezTo>
                    <a:pt x="49" y="78"/>
                    <a:pt x="49" y="78"/>
                    <a:pt x="49" y="78"/>
                  </a:cubicBezTo>
                  <a:cubicBezTo>
                    <a:pt x="49" y="78"/>
                    <a:pt x="47" y="78"/>
                    <a:pt x="47" y="79"/>
                  </a:cubicBezTo>
                  <a:cubicBezTo>
                    <a:pt x="47" y="78"/>
                    <a:pt x="46" y="78"/>
                    <a:pt x="47" y="78"/>
                  </a:cubicBezTo>
                  <a:cubicBezTo>
                    <a:pt x="46" y="78"/>
                    <a:pt x="46" y="78"/>
                    <a:pt x="46" y="78"/>
                  </a:cubicBezTo>
                  <a:cubicBezTo>
                    <a:pt x="47" y="78"/>
                    <a:pt x="46" y="75"/>
                    <a:pt x="46" y="75"/>
                  </a:cubicBezTo>
                  <a:cubicBezTo>
                    <a:pt x="46" y="75"/>
                    <a:pt x="46" y="75"/>
                    <a:pt x="46" y="75"/>
                  </a:cubicBezTo>
                  <a:cubicBezTo>
                    <a:pt x="46" y="75"/>
                    <a:pt x="46" y="75"/>
                    <a:pt x="46" y="75"/>
                  </a:cubicBezTo>
                  <a:cubicBezTo>
                    <a:pt x="46" y="75"/>
                    <a:pt x="46" y="75"/>
                    <a:pt x="47" y="75"/>
                  </a:cubicBezTo>
                  <a:cubicBezTo>
                    <a:pt x="47" y="75"/>
                    <a:pt x="47" y="75"/>
                    <a:pt x="47" y="74"/>
                  </a:cubicBezTo>
                  <a:cubicBezTo>
                    <a:pt x="46" y="75"/>
                    <a:pt x="46" y="74"/>
                    <a:pt x="46" y="74"/>
                  </a:cubicBezTo>
                  <a:cubicBezTo>
                    <a:pt x="46" y="73"/>
                    <a:pt x="46" y="73"/>
                    <a:pt x="46" y="73"/>
                  </a:cubicBezTo>
                  <a:cubicBezTo>
                    <a:pt x="46" y="73"/>
                    <a:pt x="46" y="73"/>
                    <a:pt x="46" y="73"/>
                  </a:cubicBezTo>
                  <a:cubicBezTo>
                    <a:pt x="46" y="73"/>
                    <a:pt x="46" y="73"/>
                    <a:pt x="46" y="74"/>
                  </a:cubicBezTo>
                  <a:cubicBezTo>
                    <a:pt x="46" y="73"/>
                    <a:pt x="45" y="74"/>
                    <a:pt x="45" y="73"/>
                  </a:cubicBezTo>
                  <a:cubicBezTo>
                    <a:pt x="45" y="73"/>
                    <a:pt x="46" y="73"/>
                    <a:pt x="46" y="71"/>
                  </a:cubicBezTo>
                  <a:cubicBezTo>
                    <a:pt x="46" y="73"/>
                    <a:pt x="46" y="73"/>
                    <a:pt x="45" y="73"/>
                  </a:cubicBezTo>
                  <a:cubicBezTo>
                    <a:pt x="45" y="73"/>
                    <a:pt x="45" y="73"/>
                    <a:pt x="45" y="73"/>
                  </a:cubicBezTo>
                  <a:cubicBezTo>
                    <a:pt x="45" y="71"/>
                    <a:pt x="45" y="71"/>
                    <a:pt x="45" y="71"/>
                  </a:cubicBezTo>
                  <a:cubicBezTo>
                    <a:pt x="45" y="71"/>
                    <a:pt x="45" y="71"/>
                    <a:pt x="45" y="71"/>
                  </a:cubicBezTo>
                  <a:cubicBezTo>
                    <a:pt x="45" y="71"/>
                    <a:pt x="45" y="71"/>
                    <a:pt x="45" y="70"/>
                  </a:cubicBezTo>
                  <a:cubicBezTo>
                    <a:pt x="45" y="70"/>
                    <a:pt x="45" y="70"/>
                    <a:pt x="45" y="70"/>
                  </a:cubicBezTo>
                  <a:cubicBezTo>
                    <a:pt x="45" y="70"/>
                    <a:pt x="45" y="70"/>
                    <a:pt x="45" y="70"/>
                  </a:cubicBezTo>
                  <a:cubicBezTo>
                    <a:pt x="43" y="70"/>
                    <a:pt x="43" y="69"/>
                    <a:pt x="43" y="69"/>
                  </a:cubicBezTo>
                  <a:cubicBezTo>
                    <a:pt x="43" y="69"/>
                    <a:pt x="43" y="69"/>
                    <a:pt x="43" y="69"/>
                  </a:cubicBezTo>
                  <a:cubicBezTo>
                    <a:pt x="43" y="67"/>
                    <a:pt x="43" y="67"/>
                    <a:pt x="43" y="67"/>
                  </a:cubicBezTo>
                  <a:cubicBezTo>
                    <a:pt x="43" y="67"/>
                    <a:pt x="41" y="69"/>
                    <a:pt x="42" y="67"/>
                  </a:cubicBezTo>
                  <a:cubicBezTo>
                    <a:pt x="41" y="67"/>
                    <a:pt x="42" y="66"/>
                    <a:pt x="43" y="66"/>
                  </a:cubicBezTo>
                  <a:cubicBezTo>
                    <a:pt x="42" y="66"/>
                    <a:pt x="42" y="62"/>
                    <a:pt x="41" y="62"/>
                  </a:cubicBezTo>
                  <a:cubicBezTo>
                    <a:pt x="41" y="62"/>
                    <a:pt x="41" y="62"/>
                    <a:pt x="41" y="62"/>
                  </a:cubicBezTo>
                  <a:cubicBezTo>
                    <a:pt x="41" y="61"/>
                    <a:pt x="41" y="58"/>
                    <a:pt x="37" y="58"/>
                  </a:cubicBezTo>
                  <a:cubicBezTo>
                    <a:pt x="37" y="58"/>
                    <a:pt x="37" y="58"/>
                    <a:pt x="37" y="58"/>
                  </a:cubicBezTo>
                  <a:cubicBezTo>
                    <a:pt x="37" y="58"/>
                    <a:pt x="35" y="58"/>
                    <a:pt x="37" y="58"/>
                  </a:cubicBezTo>
                  <a:cubicBezTo>
                    <a:pt x="37" y="58"/>
                    <a:pt x="37" y="58"/>
                    <a:pt x="38" y="58"/>
                  </a:cubicBezTo>
                  <a:cubicBezTo>
                    <a:pt x="38" y="57"/>
                    <a:pt x="37" y="56"/>
                    <a:pt x="37" y="56"/>
                  </a:cubicBezTo>
                  <a:cubicBezTo>
                    <a:pt x="37" y="56"/>
                    <a:pt x="37" y="56"/>
                    <a:pt x="37" y="56"/>
                  </a:cubicBezTo>
                  <a:cubicBezTo>
                    <a:pt x="35" y="56"/>
                    <a:pt x="35" y="56"/>
                    <a:pt x="35" y="54"/>
                  </a:cubicBezTo>
                  <a:cubicBezTo>
                    <a:pt x="35" y="54"/>
                    <a:pt x="35" y="54"/>
                    <a:pt x="35" y="54"/>
                  </a:cubicBezTo>
                  <a:cubicBezTo>
                    <a:pt x="35" y="54"/>
                    <a:pt x="35" y="54"/>
                    <a:pt x="35" y="54"/>
                  </a:cubicBezTo>
                  <a:cubicBezTo>
                    <a:pt x="35" y="54"/>
                    <a:pt x="37" y="53"/>
                    <a:pt x="35" y="53"/>
                  </a:cubicBezTo>
                  <a:cubicBezTo>
                    <a:pt x="35" y="53"/>
                    <a:pt x="35" y="53"/>
                    <a:pt x="35" y="53"/>
                  </a:cubicBezTo>
                  <a:cubicBezTo>
                    <a:pt x="35" y="53"/>
                    <a:pt x="35" y="52"/>
                    <a:pt x="34" y="52"/>
                  </a:cubicBezTo>
                  <a:cubicBezTo>
                    <a:pt x="34" y="52"/>
                    <a:pt x="34" y="52"/>
                    <a:pt x="34" y="52"/>
                  </a:cubicBezTo>
                  <a:cubicBezTo>
                    <a:pt x="34" y="49"/>
                    <a:pt x="34" y="49"/>
                    <a:pt x="34" y="49"/>
                  </a:cubicBezTo>
                  <a:cubicBezTo>
                    <a:pt x="33" y="49"/>
                    <a:pt x="33" y="49"/>
                    <a:pt x="33" y="49"/>
                  </a:cubicBezTo>
                  <a:cubicBezTo>
                    <a:pt x="33" y="47"/>
                    <a:pt x="32" y="44"/>
                    <a:pt x="32" y="43"/>
                  </a:cubicBezTo>
                  <a:cubicBezTo>
                    <a:pt x="30" y="43"/>
                    <a:pt x="30" y="43"/>
                    <a:pt x="30" y="43"/>
                  </a:cubicBezTo>
                  <a:cubicBezTo>
                    <a:pt x="30" y="43"/>
                    <a:pt x="32" y="43"/>
                    <a:pt x="30" y="43"/>
                  </a:cubicBezTo>
                  <a:cubicBezTo>
                    <a:pt x="30" y="43"/>
                    <a:pt x="30" y="43"/>
                    <a:pt x="29" y="43"/>
                  </a:cubicBezTo>
                  <a:cubicBezTo>
                    <a:pt x="30" y="41"/>
                    <a:pt x="30" y="41"/>
                    <a:pt x="30" y="41"/>
                  </a:cubicBezTo>
                  <a:cubicBezTo>
                    <a:pt x="30" y="41"/>
                    <a:pt x="29" y="41"/>
                    <a:pt x="30" y="41"/>
                  </a:cubicBezTo>
                  <a:cubicBezTo>
                    <a:pt x="30" y="41"/>
                    <a:pt x="29" y="40"/>
                    <a:pt x="30" y="40"/>
                  </a:cubicBezTo>
                  <a:cubicBezTo>
                    <a:pt x="29" y="40"/>
                    <a:pt x="29" y="40"/>
                    <a:pt x="29" y="41"/>
                  </a:cubicBezTo>
                  <a:cubicBezTo>
                    <a:pt x="29" y="40"/>
                    <a:pt x="29" y="40"/>
                    <a:pt x="29" y="40"/>
                  </a:cubicBezTo>
                  <a:cubicBezTo>
                    <a:pt x="28" y="40"/>
                    <a:pt x="28" y="43"/>
                    <a:pt x="25" y="43"/>
                  </a:cubicBezTo>
                  <a:cubicBezTo>
                    <a:pt x="25" y="41"/>
                    <a:pt x="25" y="41"/>
                    <a:pt x="25" y="41"/>
                  </a:cubicBezTo>
                  <a:cubicBezTo>
                    <a:pt x="24" y="43"/>
                    <a:pt x="25" y="44"/>
                    <a:pt x="24" y="43"/>
                  </a:cubicBezTo>
                  <a:cubicBezTo>
                    <a:pt x="25" y="41"/>
                    <a:pt x="25" y="41"/>
                    <a:pt x="25" y="41"/>
                  </a:cubicBezTo>
                  <a:cubicBezTo>
                    <a:pt x="25" y="40"/>
                    <a:pt x="29" y="40"/>
                    <a:pt x="28" y="39"/>
                  </a:cubicBezTo>
                  <a:cubicBezTo>
                    <a:pt x="28" y="40"/>
                    <a:pt x="28" y="40"/>
                    <a:pt x="28" y="40"/>
                  </a:cubicBezTo>
                  <a:cubicBezTo>
                    <a:pt x="25" y="40"/>
                    <a:pt x="28" y="39"/>
                    <a:pt x="28" y="39"/>
                  </a:cubicBezTo>
                  <a:cubicBezTo>
                    <a:pt x="28" y="39"/>
                    <a:pt x="28" y="39"/>
                    <a:pt x="28" y="36"/>
                  </a:cubicBezTo>
                  <a:cubicBezTo>
                    <a:pt x="28" y="36"/>
                    <a:pt x="28" y="39"/>
                    <a:pt x="28" y="36"/>
                  </a:cubicBezTo>
                  <a:cubicBezTo>
                    <a:pt x="28" y="36"/>
                    <a:pt x="28" y="35"/>
                    <a:pt x="28" y="36"/>
                  </a:cubicBezTo>
                  <a:cubicBezTo>
                    <a:pt x="29" y="35"/>
                    <a:pt x="28" y="35"/>
                    <a:pt x="28" y="35"/>
                  </a:cubicBezTo>
                  <a:cubicBezTo>
                    <a:pt x="25" y="36"/>
                    <a:pt x="25" y="36"/>
                    <a:pt x="25" y="36"/>
                  </a:cubicBezTo>
                  <a:cubicBezTo>
                    <a:pt x="25" y="35"/>
                    <a:pt x="25" y="35"/>
                    <a:pt x="28" y="34"/>
                  </a:cubicBezTo>
                  <a:cubicBezTo>
                    <a:pt x="28" y="34"/>
                    <a:pt x="25" y="34"/>
                    <a:pt x="25" y="35"/>
                  </a:cubicBezTo>
                  <a:cubicBezTo>
                    <a:pt x="25" y="35"/>
                    <a:pt x="28" y="34"/>
                    <a:pt x="25" y="34"/>
                  </a:cubicBezTo>
                  <a:cubicBezTo>
                    <a:pt x="25" y="34"/>
                    <a:pt x="25" y="34"/>
                    <a:pt x="25" y="34"/>
                  </a:cubicBezTo>
                  <a:cubicBezTo>
                    <a:pt x="25" y="34"/>
                    <a:pt x="25" y="34"/>
                    <a:pt x="24" y="34"/>
                  </a:cubicBezTo>
                  <a:cubicBezTo>
                    <a:pt x="24" y="32"/>
                    <a:pt x="25" y="31"/>
                    <a:pt x="24" y="32"/>
                  </a:cubicBezTo>
                  <a:cubicBezTo>
                    <a:pt x="24" y="32"/>
                    <a:pt x="22" y="31"/>
                    <a:pt x="24" y="31"/>
                  </a:cubicBezTo>
                  <a:cubicBezTo>
                    <a:pt x="25" y="31"/>
                    <a:pt x="24" y="32"/>
                    <a:pt x="25" y="31"/>
                  </a:cubicBezTo>
                  <a:cubicBezTo>
                    <a:pt x="24" y="32"/>
                    <a:pt x="25" y="31"/>
                    <a:pt x="25" y="30"/>
                  </a:cubicBezTo>
                  <a:cubicBezTo>
                    <a:pt x="24" y="31"/>
                    <a:pt x="24" y="31"/>
                    <a:pt x="24" y="31"/>
                  </a:cubicBezTo>
                  <a:cubicBezTo>
                    <a:pt x="24" y="30"/>
                    <a:pt x="24" y="30"/>
                    <a:pt x="24" y="30"/>
                  </a:cubicBezTo>
                  <a:cubicBezTo>
                    <a:pt x="24" y="30"/>
                    <a:pt x="24" y="30"/>
                    <a:pt x="24" y="30"/>
                  </a:cubicBezTo>
                  <a:cubicBezTo>
                    <a:pt x="24" y="30"/>
                    <a:pt x="24" y="30"/>
                    <a:pt x="24" y="30"/>
                  </a:cubicBezTo>
                  <a:cubicBezTo>
                    <a:pt x="24" y="28"/>
                    <a:pt x="22" y="30"/>
                    <a:pt x="22" y="28"/>
                  </a:cubicBezTo>
                  <a:cubicBezTo>
                    <a:pt x="22" y="30"/>
                    <a:pt x="22" y="30"/>
                    <a:pt x="22" y="30"/>
                  </a:cubicBezTo>
                  <a:cubicBezTo>
                    <a:pt x="22" y="30"/>
                    <a:pt x="22" y="30"/>
                    <a:pt x="22" y="30"/>
                  </a:cubicBezTo>
                  <a:cubicBezTo>
                    <a:pt x="24" y="28"/>
                    <a:pt x="24" y="28"/>
                    <a:pt x="24" y="28"/>
                  </a:cubicBezTo>
                  <a:cubicBezTo>
                    <a:pt x="24" y="27"/>
                    <a:pt x="22" y="28"/>
                    <a:pt x="22" y="27"/>
                  </a:cubicBezTo>
                  <a:cubicBezTo>
                    <a:pt x="22" y="28"/>
                    <a:pt x="22" y="28"/>
                    <a:pt x="22" y="28"/>
                  </a:cubicBezTo>
                  <a:cubicBezTo>
                    <a:pt x="21" y="28"/>
                    <a:pt x="21" y="28"/>
                    <a:pt x="21" y="28"/>
                  </a:cubicBezTo>
                  <a:cubicBezTo>
                    <a:pt x="21" y="27"/>
                    <a:pt x="22" y="27"/>
                    <a:pt x="22" y="27"/>
                  </a:cubicBezTo>
                  <a:cubicBezTo>
                    <a:pt x="21" y="27"/>
                    <a:pt x="21" y="27"/>
                    <a:pt x="21" y="27"/>
                  </a:cubicBezTo>
                  <a:cubicBezTo>
                    <a:pt x="21" y="26"/>
                    <a:pt x="22" y="27"/>
                    <a:pt x="22" y="26"/>
                  </a:cubicBezTo>
                  <a:cubicBezTo>
                    <a:pt x="21" y="26"/>
                    <a:pt x="21" y="26"/>
                    <a:pt x="20" y="26"/>
                  </a:cubicBezTo>
                  <a:cubicBezTo>
                    <a:pt x="20" y="27"/>
                    <a:pt x="20" y="27"/>
                    <a:pt x="20" y="27"/>
                  </a:cubicBezTo>
                  <a:cubicBezTo>
                    <a:pt x="19" y="26"/>
                    <a:pt x="19" y="26"/>
                    <a:pt x="19" y="26"/>
                  </a:cubicBezTo>
                  <a:cubicBezTo>
                    <a:pt x="19" y="27"/>
                    <a:pt x="19" y="27"/>
                    <a:pt x="17" y="27"/>
                  </a:cubicBezTo>
                  <a:cubicBezTo>
                    <a:pt x="17" y="27"/>
                    <a:pt x="17" y="27"/>
                    <a:pt x="17" y="26"/>
                  </a:cubicBezTo>
                  <a:cubicBezTo>
                    <a:pt x="20" y="26"/>
                    <a:pt x="19" y="23"/>
                    <a:pt x="20" y="23"/>
                  </a:cubicBezTo>
                  <a:cubicBezTo>
                    <a:pt x="20" y="22"/>
                    <a:pt x="17" y="23"/>
                    <a:pt x="19" y="22"/>
                  </a:cubicBezTo>
                  <a:cubicBezTo>
                    <a:pt x="19" y="22"/>
                    <a:pt x="20" y="21"/>
                    <a:pt x="20" y="22"/>
                  </a:cubicBezTo>
                  <a:cubicBezTo>
                    <a:pt x="19" y="21"/>
                    <a:pt x="20" y="21"/>
                    <a:pt x="20" y="21"/>
                  </a:cubicBezTo>
                  <a:cubicBezTo>
                    <a:pt x="20" y="21"/>
                    <a:pt x="19" y="21"/>
                    <a:pt x="17" y="22"/>
                  </a:cubicBezTo>
                  <a:cubicBezTo>
                    <a:pt x="19" y="21"/>
                    <a:pt x="19" y="22"/>
                    <a:pt x="19" y="22"/>
                  </a:cubicBezTo>
                  <a:cubicBezTo>
                    <a:pt x="17" y="22"/>
                    <a:pt x="17" y="22"/>
                    <a:pt x="17" y="22"/>
                  </a:cubicBezTo>
                  <a:cubicBezTo>
                    <a:pt x="17" y="22"/>
                    <a:pt x="16" y="21"/>
                    <a:pt x="17" y="21"/>
                  </a:cubicBezTo>
                  <a:cubicBezTo>
                    <a:pt x="17" y="21"/>
                    <a:pt x="17" y="22"/>
                    <a:pt x="17" y="21"/>
                  </a:cubicBezTo>
                  <a:cubicBezTo>
                    <a:pt x="17" y="19"/>
                    <a:pt x="16" y="21"/>
                    <a:pt x="17" y="19"/>
                  </a:cubicBezTo>
                  <a:cubicBezTo>
                    <a:pt x="19" y="19"/>
                    <a:pt x="19" y="19"/>
                    <a:pt x="19" y="19"/>
                  </a:cubicBezTo>
                  <a:cubicBezTo>
                    <a:pt x="19" y="18"/>
                    <a:pt x="19" y="18"/>
                    <a:pt x="19" y="18"/>
                  </a:cubicBezTo>
                  <a:cubicBezTo>
                    <a:pt x="19" y="19"/>
                    <a:pt x="19" y="19"/>
                    <a:pt x="19" y="19"/>
                  </a:cubicBezTo>
                  <a:cubicBezTo>
                    <a:pt x="17" y="18"/>
                    <a:pt x="20" y="18"/>
                    <a:pt x="19" y="18"/>
                  </a:cubicBezTo>
                  <a:cubicBezTo>
                    <a:pt x="17" y="18"/>
                    <a:pt x="17" y="18"/>
                    <a:pt x="17" y="18"/>
                  </a:cubicBezTo>
                  <a:cubicBezTo>
                    <a:pt x="17" y="18"/>
                    <a:pt x="19" y="18"/>
                    <a:pt x="17" y="19"/>
                  </a:cubicBezTo>
                  <a:cubicBezTo>
                    <a:pt x="17" y="18"/>
                    <a:pt x="17" y="18"/>
                    <a:pt x="17" y="18"/>
                  </a:cubicBezTo>
                  <a:cubicBezTo>
                    <a:pt x="17" y="18"/>
                    <a:pt x="17" y="18"/>
                    <a:pt x="17" y="18"/>
                  </a:cubicBezTo>
                  <a:cubicBezTo>
                    <a:pt x="17" y="18"/>
                    <a:pt x="15" y="19"/>
                    <a:pt x="16" y="18"/>
                  </a:cubicBezTo>
                  <a:cubicBezTo>
                    <a:pt x="16" y="17"/>
                    <a:pt x="16" y="17"/>
                    <a:pt x="16" y="17"/>
                  </a:cubicBezTo>
                  <a:cubicBezTo>
                    <a:pt x="16" y="16"/>
                    <a:pt x="16" y="16"/>
                    <a:pt x="16" y="16"/>
                  </a:cubicBezTo>
                  <a:cubicBezTo>
                    <a:pt x="15" y="16"/>
                    <a:pt x="16" y="14"/>
                    <a:pt x="15" y="16"/>
                  </a:cubicBezTo>
                  <a:cubicBezTo>
                    <a:pt x="16" y="16"/>
                    <a:pt x="16" y="17"/>
                    <a:pt x="16" y="17"/>
                  </a:cubicBezTo>
                  <a:cubicBezTo>
                    <a:pt x="15" y="18"/>
                    <a:pt x="16" y="18"/>
                    <a:pt x="15" y="18"/>
                  </a:cubicBezTo>
                  <a:cubicBezTo>
                    <a:pt x="15" y="18"/>
                    <a:pt x="13" y="18"/>
                    <a:pt x="13" y="19"/>
                  </a:cubicBezTo>
                  <a:cubicBezTo>
                    <a:pt x="11" y="18"/>
                    <a:pt x="13" y="18"/>
                    <a:pt x="13" y="18"/>
                  </a:cubicBezTo>
                  <a:cubicBezTo>
                    <a:pt x="13" y="18"/>
                    <a:pt x="13" y="18"/>
                    <a:pt x="15" y="18"/>
                  </a:cubicBezTo>
                  <a:cubicBezTo>
                    <a:pt x="13" y="17"/>
                    <a:pt x="13" y="16"/>
                    <a:pt x="15" y="16"/>
                  </a:cubicBezTo>
                  <a:cubicBezTo>
                    <a:pt x="13" y="16"/>
                    <a:pt x="13" y="16"/>
                    <a:pt x="13" y="16"/>
                  </a:cubicBezTo>
                  <a:cubicBezTo>
                    <a:pt x="13" y="16"/>
                    <a:pt x="11" y="14"/>
                    <a:pt x="11" y="13"/>
                  </a:cubicBezTo>
                  <a:cubicBezTo>
                    <a:pt x="13" y="13"/>
                    <a:pt x="9" y="12"/>
                    <a:pt x="11" y="12"/>
                  </a:cubicBezTo>
                  <a:cubicBezTo>
                    <a:pt x="13" y="13"/>
                    <a:pt x="13" y="13"/>
                    <a:pt x="15" y="12"/>
                  </a:cubicBezTo>
                  <a:cubicBezTo>
                    <a:pt x="13" y="12"/>
                    <a:pt x="13" y="12"/>
                    <a:pt x="13" y="12"/>
                  </a:cubicBezTo>
                  <a:cubicBezTo>
                    <a:pt x="13" y="12"/>
                    <a:pt x="11" y="12"/>
                    <a:pt x="13" y="12"/>
                  </a:cubicBezTo>
                  <a:cubicBezTo>
                    <a:pt x="13" y="12"/>
                    <a:pt x="11" y="12"/>
                    <a:pt x="9" y="13"/>
                  </a:cubicBezTo>
                  <a:cubicBezTo>
                    <a:pt x="9" y="12"/>
                    <a:pt x="9" y="13"/>
                    <a:pt x="8" y="13"/>
                  </a:cubicBezTo>
                  <a:cubicBezTo>
                    <a:pt x="8" y="12"/>
                    <a:pt x="8" y="9"/>
                    <a:pt x="8" y="9"/>
                  </a:cubicBezTo>
                  <a:cubicBezTo>
                    <a:pt x="7" y="8"/>
                    <a:pt x="7" y="6"/>
                    <a:pt x="7" y="6"/>
                  </a:cubicBezTo>
                  <a:cubicBezTo>
                    <a:pt x="7" y="5"/>
                    <a:pt x="6" y="6"/>
                    <a:pt x="6" y="6"/>
                  </a:cubicBezTo>
                  <a:cubicBezTo>
                    <a:pt x="4" y="5"/>
                    <a:pt x="7" y="6"/>
                    <a:pt x="6" y="5"/>
                  </a:cubicBezTo>
                  <a:cubicBezTo>
                    <a:pt x="6" y="5"/>
                    <a:pt x="6" y="5"/>
                    <a:pt x="6" y="5"/>
                  </a:cubicBezTo>
                  <a:cubicBezTo>
                    <a:pt x="6" y="5"/>
                    <a:pt x="4" y="5"/>
                    <a:pt x="6" y="4"/>
                  </a:cubicBezTo>
                  <a:cubicBezTo>
                    <a:pt x="4" y="4"/>
                    <a:pt x="4" y="4"/>
                    <a:pt x="4" y="4"/>
                  </a:cubicBezTo>
                  <a:cubicBezTo>
                    <a:pt x="4" y="4"/>
                    <a:pt x="4" y="4"/>
                    <a:pt x="4" y="4"/>
                  </a:cubicBezTo>
                  <a:cubicBezTo>
                    <a:pt x="3" y="4"/>
                    <a:pt x="3" y="4"/>
                    <a:pt x="3" y="4"/>
                  </a:cubicBezTo>
                  <a:cubicBezTo>
                    <a:pt x="3" y="4"/>
                    <a:pt x="3" y="4"/>
                    <a:pt x="3" y="3"/>
                  </a:cubicBezTo>
                  <a:cubicBezTo>
                    <a:pt x="4" y="3"/>
                    <a:pt x="4" y="3"/>
                    <a:pt x="4" y="3"/>
                  </a:cubicBezTo>
                  <a:cubicBezTo>
                    <a:pt x="4" y="1"/>
                    <a:pt x="3" y="1"/>
                    <a:pt x="3" y="1"/>
                  </a:cubicBezTo>
                  <a:cubicBezTo>
                    <a:pt x="2" y="1"/>
                    <a:pt x="2" y="1"/>
                    <a:pt x="2" y="1"/>
                  </a:cubicBezTo>
                  <a:cubicBezTo>
                    <a:pt x="2" y="0"/>
                    <a:pt x="2" y="0"/>
                    <a:pt x="2" y="0"/>
                  </a:cubicBezTo>
                  <a:cubicBezTo>
                    <a:pt x="2" y="1"/>
                    <a:pt x="0" y="0"/>
                    <a:pt x="2" y="0"/>
                  </a:cubicBezTo>
                  <a:cubicBezTo>
                    <a:pt x="0" y="3"/>
                    <a:pt x="0" y="3"/>
                    <a:pt x="0" y="3"/>
                  </a:cubicBezTo>
                  <a:cubicBezTo>
                    <a:pt x="0" y="3"/>
                    <a:pt x="0" y="1"/>
                    <a:pt x="2" y="1"/>
                  </a:cubicBezTo>
                  <a:cubicBezTo>
                    <a:pt x="2" y="1"/>
                    <a:pt x="3" y="3"/>
                    <a:pt x="2" y="3"/>
                  </a:cubicBezTo>
                  <a:cubicBezTo>
                    <a:pt x="2" y="3"/>
                    <a:pt x="2" y="3"/>
                    <a:pt x="2" y="1"/>
                  </a:cubicBezTo>
                  <a:cubicBezTo>
                    <a:pt x="2" y="3"/>
                    <a:pt x="2" y="3"/>
                    <a:pt x="0" y="3"/>
                  </a:cubicBezTo>
                  <a:cubicBezTo>
                    <a:pt x="0" y="3"/>
                    <a:pt x="0" y="3"/>
                    <a:pt x="0" y="3"/>
                  </a:cubicBezTo>
                  <a:cubicBezTo>
                    <a:pt x="0" y="4"/>
                    <a:pt x="0" y="4"/>
                    <a:pt x="0" y="4"/>
                  </a:cubicBezTo>
                  <a:cubicBezTo>
                    <a:pt x="2" y="4"/>
                    <a:pt x="2" y="4"/>
                    <a:pt x="2" y="4"/>
                  </a:cubicBezTo>
                  <a:cubicBezTo>
                    <a:pt x="0" y="4"/>
                    <a:pt x="0" y="5"/>
                    <a:pt x="2" y="5"/>
                  </a:cubicBezTo>
                  <a:cubicBezTo>
                    <a:pt x="3" y="5"/>
                    <a:pt x="2" y="6"/>
                    <a:pt x="2" y="8"/>
                  </a:cubicBezTo>
                  <a:cubicBezTo>
                    <a:pt x="3" y="6"/>
                    <a:pt x="3" y="5"/>
                    <a:pt x="3" y="5"/>
                  </a:cubicBezTo>
                  <a:cubicBezTo>
                    <a:pt x="4" y="5"/>
                    <a:pt x="3" y="5"/>
                    <a:pt x="4" y="6"/>
                  </a:cubicBezTo>
                  <a:cubicBezTo>
                    <a:pt x="4" y="6"/>
                    <a:pt x="3" y="6"/>
                    <a:pt x="3" y="8"/>
                  </a:cubicBezTo>
                  <a:cubicBezTo>
                    <a:pt x="3" y="8"/>
                    <a:pt x="3" y="8"/>
                    <a:pt x="3" y="8"/>
                  </a:cubicBezTo>
                  <a:cubicBezTo>
                    <a:pt x="3" y="9"/>
                    <a:pt x="3" y="9"/>
                    <a:pt x="3" y="9"/>
                  </a:cubicBezTo>
                  <a:cubicBezTo>
                    <a:pt x="4" y="12"/>
                    <a:pt x="4" y="13"/>
                    <a:pt x="6" y="13"/>
                  </a:cubicBezTo>
                  <a:cubicBezTo>
                    <a:pt x="6" y="13"/>
                    <a:pt x="6" y="13"/>
                    <a:pt x="6" y="13"/>
                  </a:cubicBezTo>
                  <a:cubicBezTo>
                    <a:pt x="6" y="14"/>
                    <a:pt x="7" y="16"/>
                    <a:pt x="7" y="16"/>
                  </a:cubicBezTo>
                  <a:cubicBezTo>
                    <a:pt x="7" y="17"/>
                    <a:pt x="7" y="19"/>
                    <a:pt x="8" y="19"/>
                  </a:cubicBezTo>
                  <a:cubicBezTo>
                    <a:pt x="9" y="21"/>
                    <a:pt x="9" y="23"/>
                    <a:pt x="11" y="26"/>
                  </a:cubicBezTo>
                  <a:cubicBezTo>
                    <a:pt x="13" y="26"/>
                    <a:pt x="13" y="26"/>
                    <a:pt x="13" y="26"/>
                  </a:cubicBezTo>
                  <a:cubicBezTo>
                    <a:pt x="11" y="26"/>
                    <a:pt x="13" y="26"/>
                    <a:pt x="13" y="26"/>
                  </a:cubicBezTo>
                  <a:cubicBezTo>
                    <a:pt x="11" y="26"/>
                    <a:pt x="13" y="27"/>
                    <a:pt x="11" y="27"/>
                  </a:cubicBezTo>
                  <a:cubicBezTo>
                    <a:pt x="13" y="27"/>
                    <a:pt x="13" y="30"/>
                    <a:pt x="13" y="31"/>
                  </a:cubicBezTo>
                  <a:cubicBezTo>
                    <a:pt x="15" y="30"/>
                    <a:pt x="15" y="30"/>
                    <a:pt x="15" y="30"/>
                  </a:cubicBezTo>
                  <a:cubicBezTo>
                    <a:pt x="13" y="31"/>
                    <a:pt x="15" y="32"/>
                    <a:pt x="16" y="32"/>
                  </a:cubicBezTo>
                  <a:cubicBezTo>
                    <a:pt x="16" y="32"/>
                    <a:pt x="17" y="32"/>
                    <a:pt x="17" y="34"/>
                  </a:cubicBezTo>
                  <a:cubicBezTo>
                    <a:pt x="16" y="34"/>
                    <a:pt x="16" y="35"/>
                    <a:pt x="16" y="35"/>
                  </a:cubicBezTo>
                  <a:cubicBezTo>
                    <a:pt x="16" y="36"/>
                    <a:pt x="17" y="39"/>
                    <a:pt x="19" y="39"/>
                  </a:cubicBezTo>
                  <a:cubicBezTo>
                    <a:pt x="19" y="41"/>
                    <a:pt x="20" y="44"/>
                    <a:pt x="21" y="47"/>
                  </a:cubicBezTo>
                  <a:cubicBezTo>
                    <a:pt x="21" y="45"/>
                    <a:pt x="21" y="45"/>
                    <a:pt x="21" y="45"/>
                  </a:cubicBezTo>
                  <a:cubicBezTo>
                    <a:pt x="21" y="49"/>
                    <a:pt x="24" y="52"/>
                    <a:pt x="24" y="54"/>
                  </a:cubicBezTo>
                  <a:cubicBezTo>
                    <a:pt x="25" y="53"/>
                    <a:pt x="25" y="53"/>
                    <a:pt x="25" y="53"/>
                  </a:cubicBezTo>
                  <a:cubicBezTo>
                    <a:pt x="28" y="54"/>
                    <a:pt x="28" y="56"/>
                    <a:pt x="25" y="56"/>
                  </a:cubicBezTo>
                  <a:cubicBezTo>
                    <a:pt x="25" y="56"/>
                    <a:pt x="25" y="57"/>
                    <a:pt x="28" y="57"/>
                  </a:cubicBezTo>
                  <a:cubicBezTo>
                    <a:pt x="28" y="58"/>
                    <a:pt x="28" y="58"/>
                    <a:pt x="28" y="58"/>
                  </a:cubicBezTo>
                  <a:cubicBezTo>
                    <a:pt x="29" y="60"/>
                    <a:pt x="29" y="61"/>
                    <a:pt x="29" y="62"/>
                  </a:cubicBezTo>
                  <a:cubicBezTo>
                    <a:pt x="29" y="61"/>
                    <a:pt x="29" y="61"/>
                    <a:pt x="29" y="61"/>
                  </a:cubicBezTo>
                  <a:cubicBezTo>
                    <a:pt x="30" y="61"/>
                    <a:pt x="30" y="61"/>
                    <a:pt x="30" y="61"/>
                  </a:cubicBezTo>
                  <a:cubicBezTo>
                    <a:pt x="30" y="62"/>
                    <a:pt x="32" y="62"/>
                    <a:pt x="30" y="62"/>
                  </a:cubicBezTo>
                  <a:cubicBezTo>
                    <a:pt x="32" y="65"/>
                    <a:pt x="30" y="67"/>
                    <a:pt x="33" y="67"/>
                  </a:cubicBezTo>
                  <a:cubicBezTo>
                    <a:pt x="32" y="67"/>
                    <a:pt x="32" y="69"/>
                    <a:pt x="32" y="69"/>
                  </a:cubicBezTo>
                  <a:cubicBezTo>
                    <a:pt x="33" y="70"/>
                    <a:pt x="34" y="70"/>
                    <a:pt x="34" y="71"/>
                  </a:cubicBezTo>
                  <a:cubicBezTo>
                    <a:pt x="34" y="71"/>
                    <a:pt x="34" y="71"/>
                    <a:pt x="34" y="71"/>
                  </a:cubicBezTo>
                  <a:cubicBezTo>
                    <a:pt x="34" y="71"/>
                    <a:pt x="34" y="71"/>
                    <a:pt x="34" y="73"/>
                  </a:cubicBezTo>
                  <a:cubicBezTo>
                    <a:pt x="34" y="74"/>
                    <a:pt x="37" y="75"/>
                    <a:pt x="37" y="78"/>
                  </a:cubicBezTo>
                  <a:cubicBezTo>
                    <a:pt x="38" y="82"/>
                    <a:pt x="42" y="84"/>
                    <a:pt x="43" y="87"/>
                  </a:cubicBezTo>
                  <a:cubicBezTo>
                    <a:pt x="43" y="87"/>
                    <a:pt x="43" y="87"/>
                    <a:pt x="43" y="87"/>
                  </a:cubicBezTo>
                  <a:cubicBezTo>
                    <a:pt x="43" y="88"/>
                    <a:pt x="46" y="88"/>
                    <a:pt x="45" y="90"/>
                  </a:cubicBezTo>
                  <a:cubicBezTo>
                    <a:pt x="45" y="90"/>
                    <a:pt x="45" y="92"/>
                    <a:pt x="46" y="92"/>
                  </a:cubicBezTo>
                  <a:cubicBezTo>
                    <a:pt x="45" y="92"/>
                    <a:pt x="47" y="93"/>
                    <a:pt x="47" y="95"/>
                  </a:cubicBezTo>
                  <a:cubicBezTo>
                    <a:pt x="47" y="95"/>
                    <a:pt x="47" y="95"/>
                    <a:pt x="47" y="95"/>
                  </a:cubicBezTo>
                  <a:cubicBezTo>
                    <a:pt x="49" y="95"/>
                    <a:pt x="47" y="96"/>
                    <a:pt x="49" y="97"/>
                  </a:cubicBezTo>
                  <a:cubicBezTo>
                    <a:pt x="49" y="97"/>
                    <a:pt x="49" y="97"/>
                    <a:pt x="49" y="97"/>
                  </a:cubicBezTo>
                  <a:cubicBezTo>
                    <a:pt x="50" y="97"/>
                    <a:pt x="49" y="99"/>
                    <a:pt x="50" y="97"/>
                  </a:cubicBezTo>
                  <a:cubicBezTo>
                    <a:pt x="50" y="99"/>
                    <a:pt x="50" y="99"/>
                    <a:pt x="50" y="99"/>
                  </a:cubicBezTo>
                  <a:cubicBezTo>
                    <a:pt x="51" y="100"/>
                    <a:pt x="52" y="105"/>
                    <a:pt x="52" y="108"/>
                  </a:cubicBezTo>
                  <a:cubicBezTo>
                    <a:pt x="56" y="109"/>
                    <a:pt x="56" y="106"/>
                    <a:pt x="56" y="109"/>
                  </a:cubicBezTo>
                  <a:cubicBezTo>
                    <a:pt x="56" y="109"/>
                    <a:pt x="56" y="109"/>
                    <a:pt x="56" y="109"/>
                  </a:cubicBezTo>
                  <a:cubicBezTo>
                    <a:pt x="58" y="109"/>
                    <a:pt x="58" y="109"/>
                    <a:pt x="58" y="109"/>
                  </a:cubicBezTo>
                  <a:cubicBezTo>
                    <a:pt x="56" y="110"/>
                    <a:pt x="58" y="110"/>
                    <a:pt x="56" y="110"/>
                  </a:cubicBezTo>
                  <a:cubicBezTo>
                    <a:pt x="58" y="112"/>
                    <a:pt x="59" y="110"/>
                    <a:pt x="59" y="112"/>
                  </a:cubicBezTo>
                  <a:cubicBezTo>
                    <a:pt x="59" y="112"/>
                    <a:pt x="59" y="112"/>
                    <a:pt x="59" y="112"/>
                  </a:cubicBezTo>
                  <a:cubicBezTo>
                    <a:pt x="59" y="113"/>
                    <a:pt x="60" y="114"/>
                    <a:pt x="59" y="116"/>
                  </a:cubicBezTo>
                  <a:cubicBezTo>
                    <a:pt x="62" y="123"/>
                    <a:pt x="64" y="129"/>
                    <a:pt x="68" y="136"/>
                  </a:cubicBezTo>
                  <a:cubicBezTo>
                    <a:pt x="72" y="142"/>
                    <a:pt x="75" y="148"/>
                    <a:pt x="78" y="153"/>
                  </a:cubicBezTo>
                  <a:cubicBezTo>
                    <a:pt x="80" y="155"/>
                    <a:pt x="80" y="155"/>
                    <a:pt x="80" y="156"/>
                  </a:cubicBezTo>
                  <a:cubicBezTo>
                    <a:pt x="80" y="156"/>
                    <a:pt x="80" y="156"/>
                    <a:pt x="82" y="156"/>
                  </a:cubicBezTo>
                  <a:cubicBezTo>
                    <a:pt x="80" y="156"/>
                    <a:pt x="82" y="158"/>
                    <a:pt x="80" y="158"/>
                  </a:cubicBezTo>
                  <a:cubicBezTo>
                    <a:pt x="82" y="161"/>
                    <a:pt x="84" y="162"/>
                    <a:pt x="85" y="165"/>
                  </a:cubicBezTo>
                  <a:cubicBezTo>
                    <a:pt x="85" y="164"/>
                    <a:pt x="85" y="164"/>
                    <a:pt x="85" y="164"/>
                  </a:cubicBezTo>
                  <a:cubicBezTo>
                    <a:pt x="85" y="165"/>
                    <a:pt x="85" y="165"/>
                    <a:pt x="85" y="165"/>
                  </a:cubicBezTo>
                  <a:cubicBezTo>
                    <a:pt x="85" y="165"/>
                    <a:pt x="85" y="165"/>
                    <a:pt x="85" y="165"/>
                  </a:cubicBezTo>
                  <a:cubicBezTo>
                    <a:pt x="85" y="165"/>
                    <a:pt x="85" y="166"/>
                    <a:pt x="85" y="165"/>
                  </a:cubicBezTo>
                  <a:cubicBezTo>
                    <a:pt x="86" y="173"/>
                    <a:pt x="91" y="177"/>
                    <a:pt x="95" y="182"/>
                  </a:cubicBezTo>
                  <a:cubicBezTo>
                    <a:pt x="97" y="184"/>
                    <a:pt x="97" y="186"/>
                    <a:pt x="98" y="188"/>
                  </a:cubicBezTo>
                  <a:cubicBezTo>
                    <a:pt x="102" y="191"/>
                    <a:pt x="105" y="194"/>
                    <a:pt x="106" y="200"/>
                  </a:cubicBezTo>
                  <a:cubicBezTo>
                    <a:pt x="106" y="200"/>
                    <a:pt x="107" y="199"/>
                    <a:pt x="107" y="19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1" name="Google Shape;461;p199"/>
            <p:cNvSpPr/>
            <p:nvPr/>
          </p:nvSpPr>
          <p:spPr>
            <a:xfrm>
              <a:off x="4009" y="3609"/>
              <a:ext cx="260" cy="475"/>
            </a:xfrm>
            <a:custGeom>
              <a:avLst/>
              <a:gdLst/>
              <a:ahLst/>
              <a:cxnLst/>
              <a:rect l="l" t="t" r="r" b="b"/>
              <a:pathLst>
                <a:path w="110" h="201" extrusionOk="0">
                  <a:moveTo>
                    <a:pt x="108" y="197"/>
                  </a:moveTo>
                  <a:cubicBezTo>
                    <a:pt x="110" y="193"/>
                    <a:pt x="106" y="191"/>
                    <a:pt x="106" y="188"/>
                  </a:cubicBezTo>
                  <a:cubicBezTo>
                    <a:pt x="106" y="186"/>
                    <a:pt x="104" y="188"/>
                    <a:pt x="104" y="186"/>
                  </a:cubicBezTo>
                  <a:cubicBezTo>
                    <a:pt x="104" y="184"/>
                    <a:pt x="102" y="181"/>
                    <a:pt x="99" y="178"/>
                  </a:cubicBezTo>
                  <a:cubicBezTo>
                    <a:pt x="99" y="178"/>
                    <a:pt x="99" y="178"/>
                    <a:pt x="99" y="178"/>
                  </a:cubicBezTo>
                  <a:cubicBezTo>
                    <a:pt x="97" y="178"/>
                    <a:pt x="99" y="177"/>
                    <a:pt x="97" y="177"/>
                  </a:cubicBezTo>
                  <a:cubicBezTo>
                    <a:pt x="97" y="177"/>
                    <a:pt x="97" y="177"/>
                    <a:pt x="97" y="177"/>
                  </a:cubicBezTo>
                  <a:cubicBezTo>
                    <a:pt x="97" y="176"/>
                    <a:pt x="97" y="176"/>
                    <a:pt x="97" y="176"/>
                  </a:cubicBezTo>
                  <a:cubicBezTo>
                    <a:pt x="95" y="176"/>
                    <a:pt x="95" y="176"/>
                    <a:pt x="95" y="176"/>
                  </a:cubicBezTo>
                  <a:cubicBezTo>
                    <a:pt x="95" y="173"/>
                    <a:pt x="95" y="173"/>
                    <a:pt x="95" y="173"/>
                  </a:cubicBezTo>
                  <a:cubicBezTo>
                    <a:pt x="97" y="172"/>
                    <a:pt x="94" y="172"/>
                    <a:pt x="95" y="169"/>
                  </a:cubicBezTo>
                  <a:cubicBezTo>
                    <a:pt x="94" y="171"/>
                    <a:pt x="94" y="171"/>
                    <a:pt x="94" y="171"/>
                  </a:cubicBezTo>
                  <a:cubicBezTo>
                    <a:pt x="94" y="168"/>
                    <a:pt x="93" y="165"/>
                    <a:pt x="91" y="163"/>
                  </a:cubicBezTo>
                  <a:cubicBezTo>
                    <a:pt x="91" y="164"/>
                    <a:pt x="91" y="164"/>
                    <a:pt x="91" y="164"/>
                  </a:cubicBezTo>
                  <a:cubicBezTo>
                    <a:pt x="91" y="163"/>
                    <a:pt x="91" y="163"/>
                    <a:pt x="91" y="160"/>
                  </a:cubicBezTo>
                  <a:cubicBezTo>
                    <a:pt x="90" y="160"/>
                    <a:pt x="91" y="159"/>
                    <a:pt x="90" y="159"/>
                  </a:cubicBezTo>
                  <a:cubicBezTo>
                    <a:pt x="90" y="159"/>
                    <a:pt x="90" y="159"/>
                    <a:pt x="90" y="159"/>
                  </a:cubicBezTo>
                  <a:cubicBezTo>
                    <a:pt x="91" y="158"/>
                    <a:pt x="90" y="158"/>
                    <a:pt x="90" y="158"/>
                  </a:cubicBezTo>
                  <a:cubicBezTo>
                    <a:pt x="90" y="158"/>
                    <a:pt x="90" y="158"/>
                    <a:pt x="90" y="158"/>
                  </a:cubicBezTo>
                  <a:cubicBezTo>
                    <a:pt x="90" y="156"/>
                    <a:pt x="89" y="156"/>
                    <a:pt x="89" y="156"/>
                  </a:cubicBezTo>
                  <a:cubicBezTo>
                    <a:pt x="89" y="156"/>
                    <a:pt x="89" y="156"/>
                    <a:pt x="89" y="156"/>
                  </a:cubicBezTo>
                  <a:cubicBezTo>
                    <a:pt x="89" y="155"/>
                    <a:pt x="89" y="155"/>
                    <a:pt x="89" y="155"/>
                  </a:cubicBezTo>
                  <a:cubicBezTo>
                    <a:pt x="89" y="155"/>
                    <a:pt x="89" y="155"/>
                    <a:pt x="89" y="155"/>
                  </a:cubicBezTo>
                  <a:cubicBezTo>
                    <a:pt x="89" y="154"/>
                    <a:pt x="87" y="154"/>
                    <a:pt x="89" y="154"/>
                  </a:cubicBezTo>
                  <a:cubicBezTo>
                    <a:pt x="87" y="154"/>
                    <a:pt x="89" y="155"/>
                    <a:pt x="87" y="155"/>
                  </a:cubicBezTo>
                  <a:cubicBezTo>
                    <a:pt x="86" y="151"/>
                    <a:pt x="83" y="147"/>
                    <a:pt x="82" y="145"/>
                  </a:cubicBezTo>
                  <a:cubicBezTo>
                    <a:pt x="81" y="145"/>
                    <a:pt x="81" y="145"/>
                    <a:pt x="81" y="145"/>
                  </a:cubicBezTo>
                  <a:cubicBezTo>
                    <a:pt x="81" y="143"/>
                    <a:pt x="80" y="143"/>
                    <a:pt x="81" y="142"/>
                  </a:cubicBezTo>
                  <a:cubicBezTo>
                    <a:pt x="80" y="142"/>
                    <a:pt x="80" y="142"/>
                    <a:pt x="80" y="142"/>
                  </a:cubicBezTo>
                  <a:cubicBezTo>
                    <a:pt x="80" y="142"/>
                    <a:pt x="81" y="142"/>
                    <a:pt x="80" y="141"/>
                  </a:cubicBezTo>
                  <a:cubicBezTo>
                    <a:pt x="80" y="142"/>
                    <a:pt x="80" y="142"/>
                    <a:pt x="78" y="142"/>
                  </a:cubicBezTo>
                  <a:cubicBezTo>
                    <a:pt x="80" y="141"/>
                    <a:pt x="78" y="141"/>
                    <a:pt x="78" y="139"/>
                  </a:cubicBezTo>
                  <a:cubicBezTo>
                    <a:pt x="78" y="139"/>
                    <a:pt x="78" y="139"/>
                    <a:pt x="78" y="141"/>
                  </a:cubicBezTo>
                  <a:cubicBezTo>
                    <a:pt x="78" y="139"/>
                    <a:pt x="77" y="139"/>
                    <a:pt x="78" y="138"/>
                  </a:cubicBezTo>
                  <a:cubicBezTo>
                    <a:pt x="77" y="138"/>
                    <a:pt x="77" y="138"/>
                    <a:pt x="77" y="138"/>
                  </a:cubicBezTo>
                  <a:cubicBezTo>
                    <a:pt x="76" y="138"/>
                    <a:pt x="78" y="138"/>
                    <a:pt x="77" y="137"/>
                  </a:cubicBezTo>
                  <a:cubicBezTo>
                    <a:pt x="77" y="138"/>
                    <a:pt x="77" y="138"/>
                    <a:pt x="77" y="138"/>
                  </a:cubicBezTo>
                  <a:cubicBezTo>
                    <a:pt x="77" y="137"/>
                    <a:pt x="77" y="134"/>
                    <a:pt x="77" y="133"/>
                  </a:cubicBezTo>
                  <a:cubicBezTo>
                    <a:pt x="76" y="134"/>
                    <a:pt x="76" y="134"/>
                    <a:pt x="76" y="134"/>
                  </a:cubicBezTo>
                  <a:cubicBezTo>
                    <a:pt x="76" y="133"/>
                    <a:pt x="76" y="132"/>
                    <a:pt x="76" y="132"/>
                  </a:cubicBezTo>
                  <a:cubicBezTo>
                    <a:pt x="74" y="130"/>
                    <a:pt x="74" y="132"/>
                    <a:pt x="74" y="130"/>
                  </a:cubicBezTo>
                  <a:cubicBezTo>
                    <a:pt x="74" y="130"/>
                    <a:pt x="73" y="129"/>
                    <a:pt x="74" y="129"/>
                  </a:cubicBezTo>
                  <a:cubicBezTo>
                    <a:pt x="74" y="129"/>
                    <a:pt x="73" y="128"/>
                    <a:pt x="73" y="126"/>
                  </a:cubicBezTo>
                  <a:cubicBezTo>
                    <a:pt x="73" y="128"/>
                    <a:pt x="70" y="128"/>
                    <a:pt x="70" y="128"/>
                  </a:cubicBezTo>
                  <a:cubicBezTo>
                    <a:pt x="70" y="128"/>
                    <a:pt x="70" y="128"/>
                    <a:pt x="70" y="128"/>
                  </a:cubicBezTo>
                  <a:cubicBezTo>
                    <a:pt x="69" y="128"/>
                    <a:pt x="70" y="128"/>
                    <a:pt x="69" y="129"/>
                  </a:cubicBezTo>
                  <a:cubicBezTo>
                    <a:pt x="69" y="128"/>
                    <a:pt x="69" y="126"/>
                    <a:pt x="69" y="126"/>
                  </a:cubicBezTo>
                  <a:cubicBezTo>
                    <a:pt x="69" y="126"/>
                    <a:pt x="70" y="125"/>
                    <a:pt x="70" y="124"/>
                  </a:cubicBezTo>
                  <a:cubicBezTo>
                    <a:pt x="70" y="125"/>
                    <a:pt x="69" y="124"/>
                    <a:pt x="69" y="125"/>
                  </a:cubicBezTo>
                  <a:cubicBezTo>
                    <a:pt x="70" y="121"/>
                    <a:pt x="70" y="121"/>
                    <a:pt x="70" y="121"/>
                  </a:cubicBezTo>
                  <a:cubicBezTo>
                    <a:pt x="69" y="121"/>
                    <a:pt x="69" y="121"/>
                    <a:pt x="69" y="121"/>
                  </a:cubicBezTo>
                  <a:cubicBezTo>
                    <a:pt x="69" y="121"/>
                    <a:pt x="69" y="120"/>
                    <a:pt x="70" y="120"/>
                  </a:cubicBezTo>
                  <a:cubicBezTo>
                    <a:pt x="69" y="120"/>
                    <a:pt x="69" y="119"/>
                    <a:pt x="68" y="120"/>
                  </a:cubicBezTo>
                  <a:cubicBezTo>
                    <a:pt x="68" y="120"/>
                    <a:pt x="68" y="120"/>
                    <a:pt x="68" y="120"/>
                  </a:cubicBezTo>
                  <a:cubicBezTo>
                    <a:pt x="68" y="119"/>
                    <a:pt x="68" y="119"/>
                    <a:pt x="68" y="119"/>
                  </a:cubicBezTo>
                  <a:cubicBezTo>
                    <a:pt x="68" y="119"/>
                    <a:pt x="68" y="119"/>
                    <a:pt x="68" y="119"/>
                  </a:cubicBezTo>
                  <a:cubicBezTo>
                    <a:pt x="66" y="119"/>
                    <a:pt x="68" y="117"/>
                    <a:pt x="68" y="117"/>
                  </a:cubicBezTo>
                  <a:cubicBezTo>
                    <a:pt x="68" y="117"/>
                    <a:pt x="68" y="117"/>
                    <a:pt x="68" y="117"/>
                  </a:cubicBezTo>
                  <a:cubicBezTo>
                    <a:pt x="68" y="116"/>
                    <a:pt x="68" y="116"/>
                    <a:pt x="68" y="116"/>
                  </a:cubicBezTo>
                  <a:cubicBezTo>
                    <a:pt x="68" y="116"/>
                    <a:pt x="68" y="116"/>
                    <a:pt x="68" y="116"/>
                  </a:cubicBezTo>
                  <a:cubicBezTo>
                    <a:pt x="68" y="116"/>
                    <a:pt x="68" y="115"/>
                    <a:pt x="68" y="113"/>
                  </a:cubicBezTo>
                  <a:cubicBezTo>
                    <a:pt x="66" y="115"/>
                    <a:pt x="66" y="115"/>
                    <a:pt x="66" y="115"/>
                  </a:cubicBezTo>
                  <a:cubicBezTo>
                    <a:pt x="65" y="113"/>
                    <a:pt x="66" y="112"/>
                    <a:pt x="65" y="111"/>
                  </a:cubicBezTo>
                  <a:cubicBezTo>
                    <a:pt x="65" y="112"/>
                    <a:pt x="66" y="111"/>
                    <a:pt x="66" y="111"/>
                  </a:cubicBezTo>
                  <a:cubicBezTo>
                    <a:pt x="65" y="111"/>
                    <a:pt x="65" y="111"/>
                    <a:pt x="65" y="111"/>
                  </a:cubicBezTo>
                  <a:cubicBezTo>
                    <a:pt x="64" y="111"/>
                    <a:pt x="65" y="110"/>
                    <a:pt x="65" y="110"/>
                  </a:cubicBezTo>
                  <a:cubicBezTo>
                    <a:pt x="65" y="110"/>
                    <a:pt x="64" y="110"/>
                    <a:pt x="65" y="110"/>
                  </a:cubicBezTo>
                  <a:cubicBezTo>
                    <a:pt x="65" y="110"/>
                    <a:pt x="64" y="106"/>
                    <a:pt x="63" y="106"/>
                  </a:cubicBezTo>
                  <a:cubicBezTo>
                    <a:pt x="64" y="106"/>
                    <a:pt x="64" y="104"/>
                    <a:pt x="64" y="104"/>
                  </a:cubicBezTo>
                  <a:cubicBezTo>
                    <a:pt x="63" y="104"/>
                    <a:pt x="63" y="104"/>
                    <a:pt x="63" y="104"/>
                  </a:cubicBezTo>
                  <a:cubicBezTo>
                    <a:pt x="63" y="103"/>
                    <a:pt x="63" y="103"/>
                    <a:pt x="63" y="103"/>
                  </a:cubicBezTo>
                  <a:cubicBezTo>
                    <a:pt x="63" y="106"/>
                    <a:pt x="63" y="106"/>
                    <a:pt x="63" y="106"/>
                  </a:cubicBezTo>
                  <a:cubicBezTo>
                    <a:pt x="63" y="106"/>
                    <a:pt x="63" y="103"/>
                    <a:pt x="63" y="104"/>
                  </a:cubicBezTo>
                  <a:cubicBezTo>
                    <a:pt x="63" y="103"/>
                    <a:pt x="63" y="103"/>
                    <a:pt x="61" y="103"/>
                  </a:cubicBezTo>
                  <a:cubicBezTo>
                    <a:pt x="61" y="103"/>
                    <a:pt x="61" y="103"/>
                    <a:pt x="61" y="103"/>
                  </a:cubicBezTo>
                  <a:cubicBezTo>
                    <a:pt x="60" y="102"/>
                    <a:pt x="61" y="103"/>
                    <a:pt x="61" y="102"/>
                  </a:cubicBezTo>
                  <a:cubicBezTo>
                    <a:pt x="61" y="102"/>
                    <a:pt x="61" y="102"/>
                    <a:pt x="61" y="102"/>
                  </a:cubicBezTo>
                  <a:cubicBezTo>
                    <a:pt x="61" y="102"/>
                    <a:pt x="60" y="100"/>
                    <a:pt x="61" y="100"/>
                  </a:cubicBezTo>
                  <a:cubicBezTo>
                    <a:pt x="61" y="100"/>
                    <a:pt x="61" y="99"/>
                    <a:pt x="60" y="100"/>
                  </a:cubicBezTo>
                  <a:cubicBezTo>
                    <a:pt x="60" y="100"/>
                    <a:pt x="60" y="100"/>
                    <a:pt x="60" y="100"/>
                  </a:cubicBezTo>
                  <a:cubicBezTo>
                    <a:pt x="60" y="100"/>
                    <a:pt x="60" y="100"/>
                    <a:pt x="60" y="99"/>
                  </a:cubicBezTo>
                  <a:cubicBezTo>
                    <a:pt x="60" y="99"/>
                    <a:pt x="60" y="99"/>
                    <a:pt x="60" y="99"/>
                  </a:cubicBezTo>
                  <a:cubicBezTo>
                    <a:pt x="61" y="99"/>
                    <a:pt x="57" y="99"/>
                    <a:pt x="60" y="98"/>
                  </a:cubicBezTo>
                  <a:cubicBezTo>
                    <a:pt x="57" y="98"/>
                    <a:pt x="57" y="97"/>
                    <a:pt x="57" y="97"/>
                  </a:cubicBezTo>
                  <a:cubicBezTo>
                    <a:pt x="57" y="94"/>
                    <a:pt x="57" y="94"/>
                    <a:pt x="56" y="94"/>
                  </a:cubicBezTo>
                  <a:cubicBezTo>
                    <a:pt x="56" y="94"/>
                    <a:pt x="56" y="94"/>
                    <a:pt x="56" y="94"/>
                  </a:cubicBezTo>
                  <a:cubicBezTo>
                    <a:pt x="56" y="94"/>
                    <a:pt x="56" y="94"/>
                    <a:pt x="56" y="93"/>
                  </a:cubicBezTo>
                  <a:cubicBezTo>
                    <a:pt x="55" y="93"/>
                    <a:pt x="55" y="93"/>
                    <a:pt x="55" y="93"/>
                  </a:cubicBezTo>
                  <a:cubicBezTo>
                    <a:pt x="55" y="91"/>
                    <a:pt x="55" y="91"/>
                    <a:pt x="56" y="91"/>
                  </a:cubicBezTo>
                  <a:cubicBezTo>
                    <a:pt x="53" y="91"/>
                    <a:pt x="56" y="90"/>
                    <a:pt x="55" y="90"/>
                  </a:cubicBezTo>
                  <a:cubicBezTo>
                    <a:pt x="53" y="90"/>
                    <a:pt x="53" y="91"/>
                    <a:pt x="53" y="90"/>
                  </a:cubicBezTo>
                  <a:cubicBezTo>
                    <a:pt x="52" y="91"/>
                    <a:pt x="53" y="89"/>
                    <a:pt x="53" y="89"/>
                  </a:cubicBezTo>
                  <a:cubicBezTo>
                    <a:pt x="53" y="89"/>
                    <a:pt x="53" y="89"/>
                    <a:pt x="53" y="89"/>
                  </a:cubicBezTo>
                  <a:cubicBezTo>
                    <a:pt x="53" y="87"/>
                    <a:pt x="53" y="87"/>
                    <a:pt x="53" y="87"/>
                  </a:cubicBezTo>
                  <a:cubicBezTo>
                    <a:pt x="53" y="87"/>
                    <a:pt x="52" y="87"/>
                    <a:pt x="53" y="86"/>
                  </a:cubicBezTo>
                  <a:cubicBezTo>
                    <a:pt x="52" y="86"/>
                    <a:pt x="52" y="84"/>
                    <a:pt x="49" y="84"/>
                  </a:cubicBezTo>
                  <a:cubicBezTo>
                    <a:pt x="49" y="84"/>
                    <a:pt x="49" y="84"/>
                    <a:pt x="49" y="81"/>
                  </a:cubicBezTo>
                  <a:cubicBezTo>
                    <a:pt x="51" y="81"/>
                    <a:pt x="49" y="84"/>
                    <a:pt x="51" y="84"/>
                  </a:cubicBezTo>
                  <a:cubicBezTo>
                    <a:pt x="51" y="84"/>
                    <a:pt x="51" y="84"/>
                    <a:pt x="51" y="81"/>
                  </a:cubicBezTo>
                  <a:cubicBezTo>
                    <a:pt x="51" y="81"/>
                    <a:pt x="49" y="81"/>
                    <a:pt x="49" y="84"/>
                  </a:cubicBezTo>
                  <a:cubicBezTo>
                    <a:pt x="48" y="81"/>
                    <a:pt x="51" y="80"/>
                    <a:pt x="49" y="80"/>
                  </a:cubicBezTo>
                  <a:cubicBezTo>
                    <a:pt x="49" y="80"/>
                    <a:pt x="49" y="80"/>
                    <a:pt x="49" y="80"/>
                  </a:cubicBezTo>
                  <a:cubicBezTo>
                    <a:pt x="49" y="78"/>
                    <a:pt x="49" y="78"/>
                    <a:pt x="49" y="78"/>
                  </a:cubicBezTo>
                  <a:cubicBezTo>
                    <a:pt x="48" y="78"/>
                    <a:pt x="48" y="78"/>
                    <a:pt x="47" y="78"/>
                  </a:cubicBezTo>
                  <a:cubicBezTo>
                    <a:pt x="47" y="78"/>
                    <a:pt x="47" y="78"/>
                    <a:pt x="47" y="77"/>
                  </a:cubicBezTo>
                  <a:cubicBezTo>
                    <a:pt x="47" y="77"/>
                    <a:pt x="47" y="77"/>
                    <a:pt x="47" y="77"/>
                  </a:cubicBezTo>
                  <a:cubicBezTo>
                    <a:pt x="47" y="77"/>
                    <a:pt x="47" y="77"/>
                    <a:pt x="47" y="77"/>
                  </a:cubicBezTo>
                  <a:cubicBezTo>
                    <a:pt x="47" y="77"/>
                    <a:pt x="47" y="77"/>
                    <a:pt x="47" y="77"/>
                  </a:cubicBezTo>
                  <a:cubicBezTo>
                    <a:pt x="47" y="77"/>
                    <a:pt x="47" y="77"/>
                    <a:pt x="47" y="76"/>
                  </a:cubicBezTo>
                  <a:cubicBezTo>
                    <a:pt x="47" y="77"/>
                    <a:pt x="47" y="77"/>
                    <a:pt x="47" y="77"/>
                  </a:cubicBezTo>
                  <a:cubicBezTo>
                    <a:pt x="48" y="76"/>
                    <a:pt x="47" y="76"/>
                    <a:pt x="48" y="76"/>
                  </a:cubicBezTo>
                  <a:cubicBezTo>
                    <a:pt x="47" y="76"/>
                    <a:pt x="47" y="76"/>
                    <a:pt x="47" y="74"/>
                  </a:cubicBezTo>
                  <a:cubicBezTo>
                    <a:pt x="44" y="74"/>
                    <a:pt x="47" y="74"/>
                    <a:pt x="47" y="74"/>
                  </a:cubicBezTo>
                  <a:cubicBezTo>
                    <a:pt x="47" y="74"/>
                    <a:pt x="47" y="73"/>
                    <a:pt x="44" y="74"/>
                  </a:cubicBezTo>
                  <a:cubicBezTo>
                    <a:pt x="47" y="74"/>
                    <a:pt x="47" y="74"/>
                    <a:pt x="47" y="74"/>
                  </a:cubicBezTo>
                  <a:cubicBezTo>
                    <a:pt x="44" y="74"/>
                    <a:pt x="44" y="74"/>
                    <a:pt x="44" y="74"/>
                  </a:cubicBezTo>
                  <a:cubicBezTo>
                    <a:pt x="44" y="73"/>
                    <a:pt x="47" y="73"/>
                    <a:pt x="47" y="73"/>
                  </a:cubicBezTo>
                  <a:cubicBezTo>
                    <a:pt x="44" y="73"/>
                    <a:pt x="44" y="73"/>
                    <a:pt x="44" y="74"/>
                  </a:cubicBezTo>
                  <a:cubicBezTo>
                    <a:pt x="44" y="73"/>
                    <a:pt x="44" y="73"/>
                    <a:pt x="44" y="73"/>
                  </a:cubicBezTo>
                  <a:cubicBezTo>
                    <a:pt x="44" y="73"/>
                    <a:pt x="44" y="73"/>
                    <a:pt x="44" y="73"/>
                  </a:cubicBezTo>
                  <a:cubicBezTo>
                    <a:pt x="44" y="73"/>
                    <a:pt x="44" y="73"/>
                    <a:pt x="44" y="73"/>
                  </a:cubicBezTo>
                  <a:cubicBezTo>
                    <a:pt x="44" y="72"/>
                    <a:pt x="44" y="72"/>
                    <a:pt x="44" y="72"/>
                  </a:cubicBezTo>
                  <a:cubicBezTo>
                    <a:pt x="44" y="72"/>
                    <a:pt x="43" y="72"/>
                    <a:pt x="43" y="71"/>
                  </a:cubicBezTo>
                  <a:cubicBezTo>
                    <a:pt x="43" y="71"/>
                    <a:pt x="43" y="71"/>
                    <a:pt x="43" y="71"/>
                  </a:cubicBezTo>
                  <a:cubicBezTo>
                    <a:pt x="43" y="71"/>
                    <a:pt x="43" y="71"/>
                    <a:pt x="43" y="71"/>
                  </a:cubicBezTo>
                  <a:cubicBezTo>
                    <a:pt x="43" y="71"/>
                    <a:pt x="43" y="71"/>
                    <a:pt x="43" y="71"/>
                  </a:cubicBezTo>
                  <a:cubicBezTo>
                    <a:pt x="43" y="68"/>
                    <a:pt x="43" y="68"/>
                    <a:pt x="43" y="68"/>
                  </a:cubicBezTo>
                  <a:cubicBezTo>
                    <a:pt x="42" y="68"/>
                    <a:pt x="40" y="71"/>
                    <a:pt x="40" y="68"/>
                  </a:cubicBezTo>
                  <a:cubicBezTo>
                    <a:pt x="40" y="67"/>
                    <a:pt x="42" y="67"/>
                    <a:pt x="42" y="67"/>
                  </a:cubicBezTo>
                  <a:cubicBezTo>
                    <a:pt x="42" y="65"/>
                    <a:pt x="42" y="64"/>
                    <a:pt x="40" y="64"/>
                  </a:cubicBezTo>
                  <a:cubicBezTo>
                    <a:pt x="40" y="64"/>
                    <a:pt x="40" y="64"/>
                    <a:pt x="40" y="63"/>
                  </a:cubicBezTo>
                  <a:cubicBezTo>
                    <a:pt x="39" y="61"/>
                    <a:pt x="40" y="60"/>
                    <a:pt x="38" y="60"/>
                  </a:cubicBezTo>
                  <a:cubicBezTo>
                    <a:pt x="38" y="60"/>
                    <a:pt x="38" y="60"/>
                    <a:pt x="36" y="60"/>
                  </a:cubicBezTo>
                  <a:cubicBezTo>
                    <a:pt x="38" y="60"/>
                    <a:pt x="36" y="60"/>
                    <a:pt x="38" y="60"/>
                  </a:cubicBezTo>
                  <a:cubicBezTo>
                    <a:pt x="38" y="59"/>
                    <a:pt x="38" y="59"/>
                    <a:pt x="38" y="59"/>
                  </a:cubicBezTo>
                  <a:cubicBezTo>
                    <a:pt x="38" y="59"/>
                    <a:pt x="38" y="58"/>
                    <a:pt x="36" y="58"/>
                  </a:cubicBezTo>
                  <a:cubicBezTo>
                    <a:pt x="38" y="58"/>
                    <a:pt x="38" y="58"/>
                    <a:pt x="38" y="55"/>
                  </a:cubicBezTo>
                  <a:cubicBezTo>
                    <a:pt x="36" y="58"/>
                    <a:pt x="36" y="55"/>
                    <a:pt x="36" y="55"/>
                  </a:cubicBezTo>
                  <a:cubicBezTo>
                    <a:pt x="36" y="55"/>
                    <a:pt x="36" y="55"/>
                    <a:pt x="36" y="55"/>
                  </a:cubicBezTo>
                  <a:cubicBezTo>
                    <a:pt x="36" y="55"/>
                    <a:pt x="36" y="55"/>
                    <a:pt x="36" y="55"/>
                  </a:cubicBezTo>
                  <a:cubicBezTo>
                    <a:pt x="36" y="54"/>
                    <a:pt x="36" y="54"/>
                    <a:pt x="36" y="54"/>
                  </a:cubicBezTo>
                  <a:cubicBezTo>
                    <a:pt x="35" y="54"/>
                    <a:pt x="35" y="54"/>
                    <a:pt x="35" y="54"/>
                  </a:cubicBezTo>
                  <a:cubicBezTo>
                    <a:pt x="35" y="54"/>
                    <a:pt x="36" y="52"/>
                    <a:pt x="35" y="52"/>
                  </a:cubicBezTo>
                  <a:cubicBezTo>
                    <a:pt x="34" y="52"/>
                    <a:pt x="34" y="52"/>
                    <a:pt x="34" y="52"/>
                  </a:cubicBezTo>
                  <a:cubicBezTo>
                    <a:pt x="34" y="51"/>
                    <a:pt x="35" y="51"/>
                    <a:pt x="35" y="51"/>
                  </a:cubicBezTo>
                  <a:cubicBezTo>
                    <a:pt x="34" y="51"/>
                    <a:pt x="34" y="50"/>
                    <a:pt x="31" y="50"/>
                  </a:cubicBezTo>
                  <a:cubicBezTo>
                    <a:pt x="34" y="48"/>
                    <a:pt x="31" y="46"/>
                    <a:pt x="30" y="45"/>
                  </a:cubicBezTo>
                  <a:cubicBezTo>
                    <a:pt x="30" y="45"/>
                    <a:pt x="30" y="45"/>
                    <a:pt x="30" y="45"/>
                  </a:cubicBezTo>
                  <a:cubicBezTo>
                    <a:pt x="30" y="43"/>
                    <a:pt x="30" y="43"/>
                    <a:pt x="30" y="43"/>
                  </a:cubicBezTo>
                  <a:cubicBezTo>
                    <a:pt x="30" y="45"/>
                    <a:pt x="28" y="43"/>
                    <a:pt x="28" y="45"/>
                  </a:cubicBezTo>
                  <a:cubicBezTo>
                    <a:pt x="28" y="43"/>
                    <a:pt x="28" y="43"/>
                    <a:pt x="28" y="43"/>
                  </a:cubicBezTo>
                  <a:cubicBezTo>
                    <a:pt x="30" y="41"/>
                    <a:pt x="28" y="43"/>
                    <a:pt x="30" y="43"/>
                  </a:cubicBezTo>
                  <a:cubicBezTo>
                    <a:pt x="30" y="41"/>
                    <a:pt x="28" y="41"/>
                    <a:pt x="30" y="41"/>
                  </a:cubicBezTo>
                  <a:cubicBezTo>
                    <a:pt x="28" y="41"/>
                    <a:pt x="28" y="41"/>
                    <a:pt x="28" y="41"/>
                  </a:cubicBezTo>
                  <a:cubicBezTo>
                    <a:pt x="28" y="41"/>
                    <a:pt x="28" y="41"/>
                    <a:pt x="28" y="41"/>
                  </a:cubicBezTo>
                  <a:cubicBezTo>
                    <a:pt x="27" y="41"/>
                    <a:pt x="27" y="43"/>
                    <a:pt x="26" y="43"/>
                  </a:cubicBezTo>
                  <a:cubicBezTo>
                    <a:pt x="26" y="43"/>
                    <a:pt x="26" y="43"/>
                    <a:pt x="26" y="43"/>
                  </a:cubicBezTo>
                  <a:cubicBezTo>
                    <a:pt x="25" y="43"/>
                    <a:pt x="25" y="45"/>
                    <a:pt x="25" y="45"/>
                  </a:cubicBezTo>
                  <a:cubicBezTo>
                    <a:pt x="25" y="43"/>
                    <a:pt x="26" y="41"/>
                    <a:pt x="26" y="43"/>
                  </a:cubicBezTo>
                  <a:cubicBezTo>
                    <a:pt x="26" y="41"/>
                    <a:pt x="27" y="39"/>
                    <a:pt x="27" y="39"/>
                  </a:cubicBezTo>
                  <a:cubicBezTo>
                    <a:pt x="27" y="39"/>
                    <a:pt x="27" y="39"/>
                    <a:pt x="27" y="41"/>
                  </a:cubicBezTo>
                  <a:cubicBezTo>
                    <a:pt x="26" y="41"/>
                    <a:pt x="27" y="39"/>
                    <a:pt x="26" y="39"/>
                  </a:cubicBezTo>
                  <a:cubicBezTo>
                    <a:pt x="27" y="39"/>
                    <a:pt x="27" y="38"/>
                    <a:pt x="27" y="38"/>
                  </a:cubicBezTo>
                  <a:cubicBezTo>
                    <a:pt x="27" y="38"/>
                    <a:pt x="27" y="38"/>
                    <a:pt x="26" y="38"/>
                  </a:cubicBezTo>
                  <a:cubicBezTo>
                    <a:pt x="27" y="38"/>
                    <a:pt x="27" y="37"/>
                    <a:pt x="27" y="37"/>
                  </a:cubicBezTo>
                  <a:cubicBezTo>
                    <a:pt x="28" y="37"/>
                    <a:pt x="27" y="37"/>
                    <a:pt x="27" y="35"/>
                  </a:cubicBezTo>
                  <a:cubicBezTo>
                    <a:pt x="26" y="37"/>
                    <a:pt x="26" y="38"/>
                    <a:pt x="25" y="37"/>
                  </a:cubicBezTo>
                  <a:cubicBezTo>
                    <a:pt x="26" y="37"/>
                    <a:pt x="26" y="35"/>
                    <a:pt x="27" y="35"/>
                  </a:cubicBezTo>
                  <a:cubicBezTo>
                    <a:pt x="26" y="35"/>
                    <a:pt x="26" y="35"/>
                    <a:pt x="26" y="35"/>
                  </a:cubicBezTo>
                  <a:cubicBezTo>
                    <a:pt x="25" y="35"/>
                    <a:pt x="26" y="34"/>
                    <a:pt x="25" y="35"/>
                  </a:cubicBezTo>
                  <a:cubicBezTo>
                    <a:pt x="26" y="34"/>
                    <a:pt x="26" y="34"/>
                    <a:pt x="26" y="34"/>
                  </a:cubicBezTo>
                  <a:cubicBezTo>
                    <a:pt x="25" y="34"/>
                    <a:pt x="25" y="34"/>
                    <a:pt x="25" y="34"/>
                  </a:cubicBezTo>
                  <a:cubicBezTo>
                    <a:pt x="25" y="34"/>
                    <a:pt x="25" y="33"/>
                    <a:pt x="23" y="33"/>
                  </a:cubicBezTo>
                  <a:cubicBezTo>
                    <a:pt x="23" y="33"/>
                    <a:pt x="23" y="33"/>
                    <a:pt x="25" y="33"/>
                  </a:cubicBezTo>
                  <a:cubicBezTo>
                    <a:pt x="25" y="33"/>
                    <a:pt x="25" y="33"/>
                    <a:pt x="26" y="33"/>
                  </a:cubicBezTo>
                  <a:cubicBezTo>
                    <a:pt x="25" y="33"/>
                    <a:pt x="25" y="33"/>
                    <a:pt x="25" y="32"/>
                  </a:cubicBezTo>
                  <a:cubicBezTo>
                    <a:pt x="25" y="32"/>
                    <a:pt x="25" y="32"/>
                    <a:pt x="25" y="32"/>
                  </a:cubicBezTo>
                  <a:cubicBezTo>
                    <a:pt x="25" y="32"/>
                    <a:pt x="25" y="32"/>
                    <a:pt x="25" y="32"/>
                  </a:cubicBezTo>
                  <a:cubicBezTo>
                    <a:pt x="25" y="32"/>
                    <a:pt x="25" y="32"/>
                    <a:pt x="25" y="32"/>
                  </a:cubicBezTo>
                  <a:cubicBezTo>
                    <a:pt x="25" y="30"/>
                    <a:pt x="25" y="30"/>
                    <a:pt x="25" y="30"/>
                  </a:cubicBezTo>
                  <a:cubicBezTo>
                    <a:pt x="25" y="30"/>
                    <a:pt x="23" y="32"/>
                    <a:pt x="23" y="30"/>
                  </a:cubicBezTo>
                  <a:cubicBezTo>
                    <a:pt x="23" y="32"/>
                    <a:pt x="23" y="32"/>
                    <a:pt x="23" y="32"/>
                  </a:cubicBezTo>
                  <a:cubicBezTo>
                    <a:pt x="23" y="32"/>
                    <a:pt x="22" y="32"/>
                    <a:pt x="22" y="30"/>
                  </a:cubicBezTo>
                  <a:cubicBezTo>
                    <a:pt x="23" y="28"/>
                    <a:pt x="23" y="28"/>
                    <a:pt x="23" y="28"/>
                  </a:cubicBezTo>
                  <a:cubicBezTo>
                    <a:pt x="25" y="28"/>
                    <a:pt x="23" y="28"/>
                    <a:pt x="23" y="28"/>
                  </a:cubicBezTo>
                  <a:cubicBezTo>
                    <a:pt x="23" y="30"/>
                    <a:pt x="23" y="30"/>
                    <a:pt x="23" y="30"/>
                  </a:cubicBezTo>
                  <a:cubicBezTo>
                    <a:pt x="23" y="30"/>
                    <a:pt x="22" y="30"/>
                    <a:pt x="22" y="28"/>
                  </a:cubicBezTo>
                  <a:cubicBezTo>
                    <a:pt x="22" y="28"/>
                    <a:pt x="22" y="26"/>
                    <a:pt x="23" y="28"/>
                  </a:cubicBezTo>
                  <a:cubicBezTo>
                    <a:pt x="23" y="26"/>
                    <a:pt x="22" y="26"/>
                    <a:pt x="22" y="28"/>
                  </a:cubicBezTo>
                  <a:cubicBezTo>
                    <a:pt x="22" y="26"/>
                    <a:pt x="22" y="26"/>
                    <a:pt x="23" y="26"/>
                  </a:cubicBezTo>
                  <a:cubicBezTo>
                    <a:pt x="22" y="26"/>
                    <a:pt x="21" y="26"/>
                    <a:pt x="21" y="26"/>
                  </a:cubicBezTo>
                  <a:cubicBezTo>
                    <a:pt x="18" y="26"/>
                    <a:pt x="18" y="26"/>
                    <a:pt x="18" y="26"/>
                  </a:cubicBezTo>
                  <a:cubicBezTo>
                    <a:pt x="18" y="26"/>
                    <a:pt x="18" y="26"/>
                    <a:pt x="18" y="26"/>
                  </a:cubicBezTo>
                  <a:cubicBezTo>
                    <a:pt x="18" y="28"/>
                    <a:pt x="18" y="26"/>
                    <a:pt x="17" y="28"/>
                  </a:cubicBezTo>
                  <a:cubicBezTo>
                    <a:pt x="17" y="26"/>
                    <a:pt x="17" y="26"/>
                    <a:pt x="17" y="26"/>
                  </a:cubicBezTo>
                  <a:cubicBezTo>
                    <a:pt x="18" y="26"/>
                    <a:pt x="18" y="25"/>
                    <a:pt x="21" y="24"/>
                  </a:cubicBezTo>
                  <a:cubicBezTo>
                    <a:pt x="21" y="22"/>
                    <a:pt x="17" y="25"/>
                    <a:pt x="18" y="24"/>
                  </a:cubicBezTo>
                  <a:cubicBezTo>
                    <a:pt x="18" y="22"/>
                    <a:pt x="18" y="22"/>
                    <a:pt x="18" y="22"/>
                  </a:cubicBezTo>
                  <a:cubicBezTo>
                    <a:pt x="18" y="22"/>
                    <a:pt x="21" y="22"/>
                    <a:pt x="21" y="21"/>
                  </a:cubicBezTo>
                  <a:cubicBezTo>
                    <a:pt x="18" y="22"/>
                    <a:pt x="17" y="21"/>
                    <a:pt x="17" y="22"/>
                  </a:cubicBezTo>
                  <a:cubicBezTo>
                    <a:pt x="17" y="22"/>
                    <a:pt x="18" y="22"/>
                    <a:pt x="18" y="24"/>
                  </a:cubicBezTo>
                  <a:cubicBezTo>
                    <a:pt x="17" y="24"/>
                    <a:pt x="17" y="24"/>
                    <a:pt x="15" y="24"/>
                  </a:cubicBezTo>
                  <a:cubicBezTo>
                    <a:pt x="15" y="22"/>
                    <a:pt x="15" y="22"/>
                    <a:pt x="17" y="22"/>
                  </a:cubicBezTo>
                  <a:cubicBezTo>
                    <a:pt x="17" y="21"/>
                    <a:pt x="17" y="22"/>
                    <a:pt x="17" y="22"/>
                  </a:cubicBezTo>
                  <a:cubicBezTo>
                    <a:pt x="17" y="21"/>
                    <a:pt x="15" y="21"/>
                    <a:pt x="17" y="21"/>
                  </a:cubicBezTo>
                  <a:cubicBezTo>
                    <a:pt x="18" y="21"/>
                    <a:pt x="18" y="21"/>
                    <a:pt x="18" y="21"/>
                  </a:cubicBezTo>
                  <a:cubicBezTo>
                    <a:pt x="18" y="20"/>
                    <a:pt x="18" y="20"/>
                    <a:pt x="18" y="20"/>
                  </a:cubicBezTo>
                  <a:cubicBezTo>
                    <a:pt x="18" y="20"/>
                    <a:pt x="18" y="20"/>
                    <a:pt x="18" y="20"/>
                  </a:cubicBezTo>
                  <a:cubicBezTo>
                    <a:pt x="17" y="20"/>
                    <a:pt x="18" y="20"/>
                    <a:pt x="18" y="19"/>
                  </a:cubicBezTo>
                  <a:cubicBezTo>
                    <a:pt x="17" y="19"/>
                    <a:pt x="17" y="19"/>
                    <a:pt x="17" y="19"/>
                  </a:cubicBezTo>
                  <a:cubicBezTo>
                    <a:pt x="17" y="20"/>
                    <a:pt x="18" y="20"/>
                    <a:pt x="17" y="21"/>
                  </a:cubicBezTo>
                  <a:cubicBezTo>
                    <a:pt x="17" y="20"/>
                    <a:pt x="17" y="20"/>
                    <a:pt x="15" y="19"/>
                  </a:cubicBezTo>
                  <a:cubicBezTo>
                    <a:pt x="15" y="20"/>
                    <a:pt x="15" y="20"/>
                    <a:pt x="15" y="20"/>
                  </a:cubicBezTo>
                  <a:cubicBezTo>
                    <a:pt x="15" y="20"/>
                    <a:pt x="14" y="20"/>
                    <a:pt x="14" y="19"/>
                  </a:cubicBezTo>
                  <a:cubicBezTo>
                    <a:pt x="15" y="19"/>
                    <a:pt x="15" y="19"/>
                    <a:pt x="15" y="19"/>
                  </a:cubicBezTo>
                  <a:cubicBezTo>
                    <a:pt x="15" y="17"/>
                    <a:pt x="15" y="17"/>
                    <a:pt x="15" y="15"/>
                  </a:cubicBezTo>
                  <a:cubicBezTo>
                    <a:pt x="14" y="17"/>
                    <a:pt x="14" y="15"/>
                    <a:pt x="14" y="15"/>
                  </a:cubicBezTo>
                  <a:cubicBezTo>
                    <a:pt x="14" y="15"/>
                    <a:pt x="15" y="17"/>
                    <a:pt x="14" y="19"/>
                  </a:cubicBezTo>
                  <a:cubicBezTo>
                    <a:pt x="13" y="19"/>
                    <a:pt x="15" y="19"/>
                    <a:pt x="14" y="20"/>
                  </a:cubicBezTo>
                  <a:cubicBezTo>
                    <a:pt x="14" y="20"/>
                    <a:pt x="13" y="20"/>
                    <a:pt x="11" y="20"/>
                  </a:cubicBezTo>
                  <a:cubicBezTo>
                    <a:pt x="11" y="20"/>
                    <a:pt x="11" y="20"/>
                    <a:pt x="11" y="20"/>
                  </a:cubicBezTo>
                  <a:cubicBezTo>
                    <a:pt x="13" y="19"/>
                    <a:pt x="13" y="20"/>
                    <a:pt x="13" y="19"/>
                  </a:cubicBezTo>
                  <a:cubicBezTo>
                    <a:pt x="13" y="19"/>
                    <a:pt x="13" y="17"/>
                    <a:pt x="13" y="15"/>
                  </a:cubicBezTo>
                  <a:cubicBezTo>
                    <a:pt x="13" y="15"/>
                    <a:pt x="11" y="17"/>
                    <a:pt x="13" y="17"/>
                  </a:cubicBezTo>
                  <a:cubicBezTo>
                    <a:pt x="11" y="15"/>
                    <a:pt x="11" y="15"/>
                    <a:pt x="10" y="13"/>
                  </a:cubicBezTo>
                  <a:cubicBezTo>
                    <a:pt x="11" y="13"/>
                    <a:pt x="10" y="12"/>
                    <a:pt x="11" y="12"/>
                  </a:cubicBezTo>
                  <a:cubicBezTo>
                    <a:pt x="13" y="12"/>
                    <a:pt x="13" y="12"/>
                    <a:pt x="13" y="12"/>
                  </a:cubicBezTo>
                  <a:cubicBezTo>
                    <a:pt x="13" y="12"/>
                    <a:pt x="13" y="12"/>
                    <a:pt x="13" y="12"/>
                  </a:cubicBezTo>
                  <a:cubicBezTo>
                    <a:pt x="13" y="12"/>
                    <a:pt x="11" y="12"/>
                    <a:pt x="11" y="11"/>
                  </a:cubicBezTo>
                  <a:cubicBezTo>
                    <a:pt x="11" y="12"/>
                    <a:pt x="10" y="12"/>
                    <a:pt x="10" y="13"/>
                  </a:cubicBezTo>
                  <a:cubicBezTo>
                    <a:pt x="10" y="12"/>
                    <a:pt x="9" y="13"/>
                    <a:pt x="9" y="12"/>
                  </a:cubicBezTo>
                  <a:cubicBezTo>
                    <a:pt x="9" y="12"/>
                    <a:pt x="9" y="11"/>
                    <a:pt x="9" y="9"/>
                  </a:cubicBezTo>
                  <a:cubicBezTo>
                    <a:pt x="8" y="9"/>
                    <a:pt x="8" y="8"/>
                    <a:pt x="8" y="7"/>
                  </a:cubicBezTo>
                  <a:cubicBezTo>
                    <a:pt x="5" y="7"/>
                    <a:pt x="5" y="8"/>
                    <a:pt x="4" y="7"/>
                  </a:cubicBezTo>
                  <a:cubicBezTo>
                    <a:pt x="5" y="7"/>
                    <a:pt x="5" y="7"/>
                    <a:pt x="5" y="7"/>
                  </a:cubicBezTo>
                  <a:cubicBezTo>
                    <a:pt x="5" y="7"/>
                    <a:pt x="5" y="7"/>
                    <a:pt x="5" y="7"/>
                  </a:cubicBezTo>
                  <a:cubicBezTo>
                    <a:pt x="4" y="6"/>
                    <a:pt x="4" y="6"/>
                    <a:pt x="4" y="6"/>
                  </a:cubicBezTo>
                  <a:cubicBezTo>
                    <a:pt x="4" y="6"/>
                    <a:pt x="4" y="6"/>
                    <a:pt x="4" y="6"/>
                  </a:cubicBezTo>
                  <a:cubicBezTo>
                    <a:pt x="4" y="6"/>
                    <a:pt x="4" y="6"/>
                    <a:pt x="4" y="6"/>
                  </a:cubicBezTo>
                  <a:cubicBezTo>
                    <a:pt x="2" y="6"/>
                    <a:pt x="2" y="6"/>
                    <a:pt x="2" y="6"/>
                  </a:cubicBezTo>
                  <a:cubicBezTo>
                    <a:pt x="1" y="6"/>
                    <a:pt x="2" y="4"/>
                    <a:pt x="2" y="4"/>
                  </a:cubicBezTo>
                  <a:cubicBezTo>
                    <a:pt x="2" y="4"/>
                    <a:pt x="2" y="4"/>
                    <a:pt x="2" y="4"/>
                  </a:cubicBezTo>
                  <a:cubicBezTo>
                    <a:pt x="2" y="2"/>
                    <a:pt x="2" y="2"/>
                    <a:pt x="1" y="0"/>
                  </a:cubicBezTo>
                  <a:cubicBezTo>
                    <a:pt x="1" y="0"/>
                    <a:pt x="1" y="0"/>
                    <a:pt x="1" y="0"/>
                  </a:cubicBezTo>
                  <a:cubicBezTo>
                    <a:pt x="1" y="0"/>
                    <a:pt x="1" y="0"/>
                    <a:pt x="1" y="0"/>
                  </a:cubicBezTo>
                  <a:cubicBezTo>
                    <a:pt x="0" y="0"/>
                    <a:pt x="0" y="0"/>
                    <a:pt x="0" y="0"/>
                  </a:cubicBezTo>
                  <a:cubicBezTo>
                    <a:pt x="0" y="2"/>
                    <a:pt x="0" y="2"/>
                    <a:pt x="0" y="2"/>
                  </a:cubicBezTo>
                  <a:cubicBezTo>
                    <a:pt x="0" y="2"/>
                    <a:pt x="0" y="2"/>
                    <a:pt x="1" y="2"/>
                  </a:cubicBezTo>
                  <a:cubicBezTo>
                    <a:pt x="1" y="2"/>
                    <a:pt x="1" y="2"/>
                    <a:pt x="1" y="4"/>
                  </a:cubicBezTo>
                  <a:cubicBezTo>
                    <a:pt x="1" y="2"/>
                    <a:pt x="1" y="2"/>
                    <a:pt x="1" y="2"/>
                  </a:cubicBezTo>
                  <a:cubicBezTo>
                    <a:pt x="0" y="2"/>
                    <a:pt x="1" y="4"/>
                    <a:pt x="0" y="4"/>
                  </a:cubicBezTo>
                  <a:cubicBezTo>
                    <a:pt x="0" y="4"/>
                    <a:pt x="0" y="4"/>
                    <a:pt x="0" y="4"/>
                  </a:cubicBezTo>
                  <a:cubicBezTo>
                    <a:pt x="0" y="4"/>
                    <a:pt x="0" y="4"/>
                    <a:pt x="0" y="6"/>
                  </a:cubicBezTo>
                  <a:cubicBezTo>
                    <a:pt x="0" y="4"/>
                    <a:pt x="1" y="6"/>
                    <a:pt x="1" y="4"/>
                  </a:cubicBezTo>
                  <a:cubicBezTo>
                    <a:pt x="0" y="6"/>
                    <a:pt x="0" y="6"/>
                    <a:pt x="1" y="7"/>
                  </a:cubicBezTo>
                  <a:cubicBezTo>
                    <a:pt x="1" y="8"/>
                    <a:pt x="1" y="8"/>
                    <a:pt x="1" y="8"/>
                  </a:cubicBezTo>
                  <a:cubicBezTo>
                    <a:pt x="2" y="8"/>
                    <a:pt x="2" y="7"/>
                    <a:pt x="2" y="7"/>
                  </a:cubicBezTo>
                  <a:cubicBezTo>
                    <a:pt x="2" y="7"/>
                    <a:pt x="2" y="7"/>
                    <a:pt x="4" y="7"/>
                  </a:cubicBezTo>
                  <a:cubicBezTo>
                    <a:pt x="2" y="8"/>
                    <a:pt x="2" y="8"/>
                    <a:pt x="2" y="9"/>
                  </a:cubicBezTo>
                  <a:cubicBezTo>
                    <a:pt x="2" y="9"/>
                    <a:pt x="2" y="9"/>
                    <a:pt x="2" y="9"/>
                  </a:cubicBezTo>
                  <a:cubicBezTo>
                    <a:pt x="2" y="9"/>
                    <a:pt x="2" y="9"/>
                    <a:pt x="2" y="11"/>
                  </a:cubicBezTo>
                  <a:cubicBezTo>
                    <a:pt x="4" y="12"/>
                    <a:pt x="4" y="13"/>
                    <a:pt x="5" y="13"/>
                  </a:cubicBezTo>
                  <a:cubicBezTo>
                    <a:pt x="5" y="13"/>
                    <a:pt x="5" y="13"/>
                    <a:pt x="5" y="13"/>
                  </a:cubicBezTo>
                  <a:cubicBezTo>
                    <a:pt x="4" y="15"/>
                    <a:pt x="5" y="15"/>
                    <a:pt x="5" y="17"/>
                  </a:cubicBezTo>
                  <a:cubicBezTo>
                    <a:pt x="8" y="19"/>
                    <a:pt x="8" y="20"/>
                    <a:pt x="9" y="20"/>
                  </a:cubicBezTo>
                  <a:cubicBezTo>
                    <a:pt x="9" y="22"/>
                    <a:pt x="10" y="24"/>
                    <a:pt x="11" y="26"/>
                  </a:cubicBezTo>
                  <a:cubicBezTo>
                    <a:pt x="11" y="25"/>
                    <a:pt x="11" y="25"/>
                    <a:pt x="11" y="25"/>
                  </a:cubicBezTo>
                  <a:cubicBezTo>
                    <a:pt x="11" y="26"/>
                    <a:pt x="13" y="25"/>
                    <a:pt x="13" y="26"/>
                  </a:cubicBezTo>
                  <a:cubicBezTo>
                    <a:pt x="11" y="26"/>
                    <a:pt x="11" y="26"/>
                    <a:pt x="11" y="28"/>
                  </a:cubicBezTo>
                  <a:cubicBezTo>
                    <a:pt x="13" y="28"/>
                    <a:pt x="13" y="30"/>
                    <a:pt x="13" y="32"/>
                  </a:cubicBezTo>
                  <a:cubicBezTo>
                    <a:pt x="13" y="32"/>
                    <a:pt x="13" y="32"/>
                    <a:pt x="13" y="32"/>
                  </a:cubicBezTo>
                  <a:cubicBezTo>
                    <a:pt x="13" y="33"/>
                    <a:pt x="14" y="33"/>
                    <a:pt x="15" y="34"/>
                  </a:cubicBezTo>
                  <a:cubicBezTo>
                    <a:pt x="15" y="34"/>
                    <a:pt x="15" y="34"/>
                    <a:pt x="15" y="34"/>
                  </a:cubicBezTo>
                  <a:cubicBezTo>
                    <a:pt x="15" y="35"/>
                    <a:pt x="15" y="35"/>
                    <a:pt x="15" y="37"/>
                  </a:cubicBezTo>
                  <a:cubicBezTo>
                    <a:pt x="15" y="38"/>
                    <a:pt x="17" y="38"/>
                    <a:pt x="17" y="39"/>
                  </a:cubicBezTo>
                  <a:cubicBezTo>
                    <a:pt x="17" y="43"/>
                    <a:pt x="21" y="45"/>
                    <a:pt x="21" y="47"/>
                  </a:cubicBezTo>
                  <a:cubicBezTo>
                    <a:pt x="22" y="47"/>
                    <a:pt x="22" y="47"/>
                    <a:pt x="22" y="47"/>
                  </a:cubicBezTo>
                  <a:cubicBezTo>
                    <a:pt x="22" y="50"/>
                    <a:pt x="25" y="52"/>
                    <a:pt x="25" y="55"/>
                  </a:cubicBezTo>
                  <a:cubicBezTo>
                    <a:pt x="26" y="54"/>
                    <a:pt x="26" y="54"/>
                    <a:pt x="26" y="54"/>
                  </a:cubicBezTo>
                  <a:cubicBezTo>
                    <a:pt x="26" y="54"/>
                    <a:pt x="26" y="55"/>
                    <a:pt x="26" y="58"/>
                  </a:cubicBezTo>
                  <a:cubicBezTo>
                    <a:pt x="26" y="58"/>
                    <a:pt x="26" y="59"/>
                    <a:pt x="27" y="59"/>
                  </a:cubicBezTo>
                  <a:cubicBezTo>
                    <a:pt x="27" y="60"/>
                    <a:pt x="27" y="60"/>
                    <a:pt x="27" y="60"/>
                  </a:cubicBezTo>
                  <a:cubicBezTo>
                    <a:pt x="28" y="61"/>
                    <a:pt x="28" y="61"/>
                    <a:pt x="28" y="63"/>
                  </a:cubicBezTo>
                  <a:cubicBezTo>
                    <a:pt x="28" y="63"/>
                    <a:pt x="28" y="63"/>
                    <a:pt x="28" y="63"/>
                  </a:cubicBezTo>
                  <a:cubicBezTo>
                    <a:pt x="28" y="63"/>
                    <a:pt x="28" y="63"/>
                    <a:pt x="30" y="63"/>
                  </a:cubicBezTo>
                  <a:cubicBezTo>
                    <a:pt x="30" y="63"/>
                    <a:pt x="30" y="64"/>
                    <a:pt x="28" y="64"/>
                  </a:cubicBezTo>
                  <a:cubicBezTo>
                    <a:pt x="30" y="65"/>
                    <a:pt x="30" y="68"/>
                    <a:pt x="31" y="68"/>
                  </a:cubicBezTo>
                  <a:cubicBezTo>
                    <a:pt x="31" y="68"/>
                    <a:pt x="31" y="68"/>
                    <a:pt x="31" y="71"/>
                  </a:cubicBezTo>
                  <a:cubicBezTo>
                    <a:pt x="31" y="71"/>
                    <a:pt x="34" y="72"/>
                    <a:pt x="34" y="73"/>
                  </a:cubicBezTo>
                  <a:cubicBezTo>
                    <a:pt x="35" y="73"/>
                    <a:pt x="35" y="72"/>
                    <a:pt x="35" y="73"/>
                  </a:cubicBezTo>
                  <a:cubicBezTo>
                    <a:pt x="35" y="73"/>
                    <a:pt x="35" y="73"/>
                    <a:pt x="35" y="73"/>
                  </a:cubicBezTo>
                  <a:cubicBezTo>
                    <a:pt x="35" y="76"/>
                    <a:pt x="38" y="77"/>
                    <a:pt x="38" y="78"/>
                  </a:cubicBezTo>
                  <a:cubicBezTo>
                    <a:pt x="39" y="84"/>
                    <a:pt x="40" y="86"/>
                    <a:pt x="42" y="89"/>
                  </a:cubicBezTo>
                  <a:cubicBezTo>
                    <a:pt x="43" y="89"/>
                    <a:pt x="43" y="89"/>
                    <a:pt x="43" y="89"/>
                  </a:cubicBezTo>
                  <a:cubicBezTo>
                    <a:pt x="42" y="90"/>
                    <a:pt x="44" y="90"/>
                    <a:pt x="43" y="91"/>
                  </a:cubicBezTo>
                  <a:cubicBezTo>
                    <a:pt x="44" y="91"/>
                    <a:pt x="44" y="93"/>
                    <a:pt x="44" y="91"/>
                  </a:cubicBezTo>
                  <a:cubicBezTo>
                    <a:pt x="44" y="93"/>
                    <a:pt x="48" y="94"/>
                    <a:pt x="47" y="97"/>
                  </a:cubicBezTo>
                  <a:cubicBezTo>
                    <a:pt x="47" y="97"/>
                    <a:pt x="47" y="97"/>
                    <a:pt x="47" y="94"/>
                  </a:cubicBezTo>
                  <a:cubicBezTo>
                    <a:pt x="48" y="97"/>
                    <a:pt x="48" y="98"/>
                    <a:pt x="49" y="99"/>
                  </a:cubicBezTo>
                  <a:cubicBezTo>
                    <a:pt x="49" y="98"/>
                    <a:pt x="49" y="98"/>
                    <a:pt x="49" y="98"/>
                  </a:cubicBezTo>
                  <a:cubicBezTo>
                    <a:pt x="51" y="98"/>
                    <a:pt x="49" y="100"/>
                    <a:pt x="51" y="99"/>
                  </a:cubicBezTo>
                  <a:cubicBezTo>
                    <a:pt x="51" y="99"/>
                    <a:pt x="49" y="100"/>
                    <a:pt x="49" y="99"/>
                  </a:cubicBezTo>
                  <a:cubicBezTo>
                    <a:pt x="52" y="102"/>
                    <a:pt x="52" y="104"/>
                    <a:pt x="53" y="110"/>
                  </a:cubicBezTo>
                  <a:cubicBezTo>
                    <a:pt x="56" y="111"/>
                    <a:pt x="56" y="107"/>
                    <a:pt x="56" y="110"/>
                  </a:cubicBezTo>
                  <a:cubicBezTo>
                    <a:pt x="56" y="110"/>
                    <a:pt x="55" y="110"/>
                    <a:pt x="56" y="110"/>
                  </a:cubicBezTo>
                  <a:cubicBezTo>
                    <a:pt x="56" y="111"/>
                    <a:pt x="57" y="110"/>
                    <a:pt x="57" y="111"/>
                  </a:cubicBezTo>
                  <a:cubicBezTo>
                    <a:pt x="56" y="111"/>
                    <a:pt x="57" y="111"/>
                    <a:pt x="56" y="112"/>
                  </a:cubicBezTo>
                  <a:cubicBezTo>
                    <a:pt x="57" y="112"/>
                    <a:pt x="60" y="112"/>
                    <a:pt x="60" y="113"/>
                  </a:cubicBezTo>
                  <a:cubicBezTo>
                    <a:pt x="60" y="113"/>
                    <a:pt x="60" y="113"/>
                    <a:pt x="60" y="113"/>
                  </a:cubicBezTo>
                  <a:cubicBezTo>
                    <a:pt x="57" y="115"/>
                    <a:pt x="60" y="116"/>
                    <a:pt x="60" y="117"/>
                  </a:cubicBezTo>
                  <a:cubicBezTo>
                    <a:pt x="63" y="124"/>
                    <a:pt x="65" y="130"/>
                    <a:pt x="68" y="137"/>
                  </a:cubicBezTo>
                  <a:cubicBezTo>
                    <a:pt x="73" y="142"/>
                    <a:pt x="74" y="150"/>
                    <a:pt x="78" y="155"/>
                  </a:cubicBezTo>
                  <a:cubicBezTo>
                    <a:pt x="81" y="155"/>
                    <a:pt x="81" y="155"/>
                    <a:pt x="81" y="158"/>
                  </a:cubicBezTo>
                  <a:cubicBezTo>
                    <a:pt x="81" y="156"/>
                    <a:pt x="81" y="156"/>
                    <a:pt x="81" y="156"/>
                  </a:cubicBezTo>
                  <a:cubicBezTo>
                    <a:pt x="81" y="158"/>
                    <a:pt x="82" y="158"/>
                    <a:pt x="81" y="159"/>
                  </a:cubicBezTo>
                  <a:cubicBezTo>
                    <a:pt x="82" y="160"/>
                    <a:pt x="83" y="164"/>
                    <a:pt x="86" y="165"/>
                  </a:cubicBezTo>
                  <a:cubicBezTo>
                    <a:pt x="86" y="165"/>
                    <a:pt x="86" y="165"/>
                    <a:pt x="86" y="165"/>
                  </a:cubicBezTo>
                  <a:cubicBezTo>
                    <a:pt x="86" y="167"/>
                    <a:pt x="86" y="167"/>
                    <a:pt x="86" y="167"/>
                  </a:cubicBezTo>
                  <a:cubicBezTo>
                    <a:pt x="86" y="165"/>
                    <a:pt x="86" y="165"/>
                    <a:pt x="86" y="165"/>
                  </a:cubicBezTo>
                  <a:cubicBezTo>
                    <a:pt x="86" y="167"/>
                    <a:pt x="86" y="167"/>
                    <a:pt x="86" y="167"/>
                  </a:cubicBezTo>
                  <a:cubicBezTo>
                    <a:pt x="87" y="172"/>
                    <a:pt x="93" y="178"/>
                    <a:pt x="95" y="184"/>
                  </a:cubicBezTo>
                  <a:cubicBezTo>
                    <a:pt x="97" y="185"/>
                    <a:pt x="97" y="186"/>
                    <a:pt x="99" y="188"/>
                  </a:cubicBezTo>
                  <a:cubicBezTo>
                    <a:pt x="102" y="193"/>
                    <a:pt x="106" y="195"/>
                    <a:pt x="107" y="201"/>
                  </a:cubicBezTo>
                  <a:cubicBezTo>
                    <a:pt x="107" y="201"/>
                    <a:pt x="108" y="198"/>
                    <a:pt x="108" y="19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2" name="Google Shape;462;p199"/>
            <p:cNvSpPr/>
            <p:nvPr/>
          </p:nvSpPr>
          <p:spPr>
            <a:xfrm>
              <a:off x="4227" y="1606"/>
              <a:ext cx="59" cy="2471"/>
            </a:xfrm>
            <a:custGeom>
              <a:avLst/>
              <a:gdLst/>
              <a:ahLst/>
              <a:cxnLst/>
              <a:rect l="l" t="t" r="r" b="b"/>
              <a:pathLst>
                <a:path w="25" h="1046" extrusionOk="0">
                  <a:moveTo>
                    <a:pt x="23" y="0"/>
                  </a:moveTo>
                  <a:cubicBezTo>
                    <a:pt x="17" y="518"/>
                    <a:pt x="17" y="518"/>
                    <a:pt x="17" y="518"/>
                  </a:cubicBezTo>
                  <a:cubicBezTo>
                    <a:pt x="25" y="1046"/>
                    <a:pt x="25" y="1046"/>
                    <a:pt x="25" y="1046"/>
                  </a:cubicBezTo>
                  <a:cubicBezTo>
                    <a:pt x="4" y="1046"/>
                    <a:pt x="4" y="1046"/>
                    <a:pt x="4" y="1046"/>
                  </a:cubicBezTo>
                  <a:cubicBezTo>
                    <a:pt x="11" y="758"/>
                    <a:pt x="11" y="758"/>
                    <a:pt x="11" y="758"/>
                  </a:cubicBezTo>
                  <a:cubicBezTo>
                    <a:pt x="0" y="239"/>
                    <a:pt x="0" y="239"/>
                    <a:pt x="0" y="239"/>
                  </a:cubicBezTo>
                  <a:cubicBezTo>
                    <a:pt x="8" y="0"/>
                    <a:pt x="8" y="0"/>
                    <a:pt x="8" y="0"/>
                  </a:cubicBezTo>
                  <a:cubicBezTo>
                    <a:pt x="23" y="0"/>
                    <a:pt x="23" y="0"/>
                    <a:pt x="23" y="0"/>
                  </a:cubicBezTo>
                  <a:cubicBezTo>
                    <a:pt x="23" y="0"/>
                    <a:pt x="23" y="0"/>
                    <a:pt x="23" y="0"/>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463" name="Google Shape;463;p199"/>
          <p:cNvGrpSpPr/>
          <p:nvPr/>
        </p:nvGrpSpPr>
        <p:grpSpPr>
          <a:xfrm>
            <a:off x="9087455" y="2736976"/>
            <a:ext cx="906207" cy="2416549"/>
            <a:chOff x="3124" y="236"/>
            <a:chExt cx="1443" cy="3848"/>
          </a:xfrm>
        </p:grpSpPr>
        <p:sp>
          <p:nvSpPr>
            <p:cNvPr id="464" name="Google Shape;464;p199"/>
            <p:cNvSpPr/>
            <p:nvPr/>
          </p:nvSpPr>
          <p:spPr>
            <a:xfrm>
              <a:off x="3990" y="493"/>
              <a:ext cx="29" cy="1347"/>
            </a:xfrm>
            <a:custGeom>
              <a:avLst/>
              <a:gdLst/>
              <a:ahLst/>
              <a:cxnLst/>
              <a:rect l="l" t="t" r="r" b="b"/>
              <a:pathLst>
                <a:path w="29" h="1347" extrusionOk="0">
                  <a:moveTo>
                    <a:pt x="3" y="0"/>
                  </a:moveTo>
                  <a:lnTo>
                    <a:pt x="0" y="1347"/>
                  </a:lnTo>
                  <a:lnTo>
                    <a:pt x="24" y="1347"/>
                  </a:lnTo>
                  <a:lnTo>
                    <a:pt x="29" y="0"/>
                  </a:lnTo>
                  <a:lnTo>
                    <a:pt x="3" y="0"/>
                  </a:lnTo>
                  <a:lnTo>
                    <a:pt x="3" y="0"/>
                  </a:lnTo>
                  <a:lnTo>
                    <a:pt x="3" y="0"/>
                  </a:lnTo>
                  <a:lnTo>
                    <a:pt x="3" y="0"/>
                  </a:lnTo>
                  <a:lnTo>
                    <a:pt x="3" y="0"/>
                  </a:ln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5" name="Google Shape;465;p199"/>
            <p:cNvSpPr/>
            <p:nvPr/>
          </p:nvSpPr>
          <p:spPr>
            <a:xfrm>
              <a:off x="3811" y="1216"/>
              <a:ext cx="161" cy="248"/>
            </a:xfrm>
            <a:custGeom>
              <a:avLst/>
              <a:gdLst/>
              <a:ahLst/>
              <a:cxnLst/>
              <a:rect l="l" t="t" r="r" b="b"/>
              <a:pathLst>
                <a:path w="68" h="105" extrusionOk="0">
                  <a:moveTo>
                    <a:pt x="65" y="105"/>
                  </a:moveTo>
                  <a:cubicBezTo>
                    <a:pt x="65" y="105"/>
                    <a:pt x="0" y="71"/>
                    <a:pt x="5" y="0"/>
                  </a:cubicBezTo>
                  <a:cubicBezTo>
                    <a:pt x="68" y="30"/>
                    <a:pt x="65" y="105"/>
                    <a:pt x="65" y="105"/>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6" name="Google Shape;466;p199"/>
            <p:cNvSpPr/>
            <p:nvPr/>
          </p:nvSpPr>
          <p:spPr>
            <a:xfrm>
              <a:off x="4021" y="1006"/>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7" name="Google Shape;467;p199"/>
            <p:cNvSpPr/>
            <p:nvPr/>
          </p:nvSpPr>
          <p:spPr>
            <a:xfrm>
              <a:off x="3811" y="1509"/>
              <a:ext cx="161" cy="253"/>
            </a:xfrm>
            <a:custGeom>
              <a:avLst/>
              <a:gdLst/>
              <a:ahLst/>
              <a:cxnLst/>
              <a:rect l="l" t="t" r="r" b="b"/>
              <a:pathLst>
                <a:path w="68" h="107" extrusionOk="0">
                  <a:moveTo>
                    <a:pt x="65" y="107"/>
                  </a:moveTo>
                  <a:cubicBezTo>
                    <a:pt x="65" y="107"/>
                    <a:pt x="0" y="71"/>
                    <a:pt x="5" y="0"/>
                  </a:cubicBezTo>
                  <a:cubicBezTo>
                    <a:pt x="68" y="31"/>
                    <a:pt x="65" y="107"/>
                    <a:pt x="65"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8" name="Google Shape;468;p199"/>
            <p:cNvSpPr/>
            <p:nvPr/>
          </p:nvSpPr>
          <p:spPr>
            <a:xfrm>
              <a:off x="4021" y="1301"/>
              <a:ext cx="161" cy="250"/>
            </a:xfrm>
            <a:custGeom>
              <a:avLst/>
              <a:gdLst/>
              <a:ahLst/>
              <a:cxnLst/>
              <a:rect l="l" t="t" r="r" b="b"/>
              <a:pathLst>
                <a:path w="68" h="106" extrusionOk="0">
                  <a:moveTo>
                    <a:pt x="4" y="106"/>
                  </a:moveTo>
                  <a:cubicBezTo>
                    <a:pt x="4" y="106"/>
                    <a:pt x="68" y="70"/>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69" name="Google Shape;469;p199"/>
            <p:cNvSpPr/>
            <p:nvPr/>
          </p:nvSpPr>
          <p:spPr>
            <a:xfrm>
              <a:off x="4021" y="1632"/>
              <a:ext cx="161" cy="252"/>
            </a:xfrm>
            <a:custGeom>
              <a:avLst/>
              <a:gdLst/>
              <a:ahLst/>
              <a:cxnLst/>
              <a:rect l="l" t="t" r="r" b="b"/>
              <a:pathLst>
                <a:path w="68" h="107" extrusionOk="0">
                  <a:moveTo>
                    <a:pt x="4" y="107"/>
                  </a:moveTo>
                  <a:cubicBezTo>
                    <a:pt x="4" y="107"/>
                    <a:pt x="68" y="71"/>
                    <a:pt x="64" y="0"/>
                  </a:cubicBezTo>
                  <a:cubicBezTo>
                    <a:pt x="0" y="31"/>
                    <a:pt x="4" y="107"/>
                    <a:pt x="4"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0" name="Google Shape;470;p199"/>
            <p:cNvSpPr/>
            <p:nvPr/>
          </p:nvSpPr>
          <p:spPr>
            <a:xfrm>
              <a:off x="3811" y="885"/>
              <a:ext cx="161" cy="253"/>
            </a:xfrm>
            <a:custGeom>
              <a:avLst/>
              <a:gdLst/>
              <a:ahLst/>
              <a:cxnLst/>
              <a:rect l="l" t="t" r="r" b="b"/>
              <a:pathLst>
                <a:path w="68" h="107" extrusionOk="0">
                  <a:moveTo>
                    <a:pt x="65" y="107"/>
                  </a:moveTo>
                  <a:cubicBezTo>
                    <a:pt x="65" y="107"/>
                    <a:pt x="0" y="72"/>
                    <a:pt x="5" y="0"/>
                  </a:cubicBezTo>
                  <a:cubicBezTo>
                    <a:pt x="68" y="32"/>
                    <a:pt x="65" y="107"/>
                    <a:pt x="65" y="107"/>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1" name="Google Shape;471;p199"/>
            <p:cNvSpPr/>
            <p:nvPr/>
          </p:nvSpPr>
          <p:spPr>
            <a:xfrm>
              <a:off x="4021" y="677"/>
              <a:ext cx="161" cy="251"/>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2" name="Google Shape;472;p199"/>
            <p:cNvSpPr/>
            <p:nvPr/>
          </p:nvSpPr>
          <p:spPr>
            <a:xfrm>
              <a:off x="3811" y="569"/>
              <a:ext cx="161" cy="250"/>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3" name="Google Shape;473;p199"/>
            <p:cNvSpPr/>
            <p:nvPr/>
          </p:nvSpPr>
          <p:spPr>
            <a:xfrm>
              <a:off x="3811" y="273"/>
              <a:ext cx="161" cy="251"/>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4" name="Google Shape;474;p199"/>
            <p:cNvSpPr/>
            <p:nvPr/>
          </p:nvSpPr>
          <p:spPr>
            <a:xfrm>
              <a:off x="4021" y="361"/>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5" name="Google Shape;475;p199"/>
            <p:cNvSpPr/>
            <p:nvPr/>
          </p:nvSpPr>
          <p:spPr>
            <a:xfrm>
              <a:off x="3360" y="486"/>
              <a:ext cx="21" cy="1049"/>
            </a:xfrm>
            <a:custGeom>
              <a:avLst/>
              <a:gdLst/>
              <a:ahLst/>
              <a:cxnLst/>
              <a:rect l="l" t="t" r="r" b="b"/>
              <a:pathLst>
                <a:path w="21" h="1049" extrusionOk="0">
                  <a:moveTo>
                    <a:pt x="2" y="0"/>
                  </a:moveTo>
                  <a:lnTo>
                    <a:pt x="0" y="1049"/>
                  </a:lnTo>
                  <a:lnTo>
                    <a:pt x="19" y="1049"/>
                  </a:lnTo>
                  <a:lnTo>
                    <a:pt x="21" y="0"/>
                  </a:lnTo>
                  <a:lnTo>
                    <a:pt x="2" y="0"/>
                  </a:lnTo>
                  <a:lnTo>
                    <a:pt x="2" y="0"/>
                  </a:lnTo>
                  <a:lnTo>
                    <a:pt x="2" y="0"/>
                  </a:lnTo>
                  <a:lnTo>
                    <a:pt x="2" y="0"/>
                  </a:lnTo>
                  <a:lnTo>
                    <a:pt x="2" y="0"/>
                  </a:ln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6" name="Google Shape;476;p199"/>
            <p:cNvSpPr/>
            <p:nvPr/>
          </p:nvSpPr>
          <p:spPr>
            <a:xfrm>
              <a:off x="3220" y="1048"/>
              <a:ext cx="126" cy="194"/>
            </a:xfrm>
            <a:custGeom>
              <a:avLst/>
              <a:gdLst/>
              <a:ahLst/>
              <a:cxnLst/>
              <a:rect l="l" t="t" r="r" b="b"/>
              <a:pathLst>
                <a:path w="53" h="82" extrusionOk="0">
                  <a:moveTo>
                    <a:pt x="51" y="82"/>
                  </a:moveTo>
                  <a:cubicBezTo>
                    <a:pt x="51" y="82"/>
                    <a:pt x="0" y="55"/>
                    <a:pt x="4" y="0"/>
                  </a:cubicBezTo>
                  <a:cubicBezTo>
                    <a:pt x="53" y="24"/>
                    <a:pt x="51" y="82"/>
                    <a:pt x="51"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7" name="Google Shape;477;p199"/>
            <p:cNvSpPr/>
            <p:nvPr/>
          </p:nvSpPr>
          <p:spPr>
            <a:xfrm>
              <a:off x="3386" y="885"/>
              <a:ext cx="123" cy="196"/>
            </a:xfrm>
            <a:custGeom>
              <a:avLst/>
              <a:gdLst/>
              <a:ahLst/>
              <a:cxnLst/>
              <a:rect l="l" t="t" r="r" b="b"/>
              <a:pathLst>
                <a:path w="52" h="83" extrusionOk="0">
                  <a:moveTo>
                    <a:pt x="3" y="83"/>
                  </a:moveTo>
                  <a:cubicBezTo>
                    <a:pt x="3" y="83"/>
                    <a:pt x="52" y="55"/>
                    <a:pt x="49" y="0"/>
                  </a:cubicBezTo>
                  <a:cubicBezTo>
                    <a:pt x="0" y="25"/>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8" name="Google Shape;478;p199"/>
            <p:cNvSpPr/>
            <p:nvPr/>
          </p:nvSpPr>
          <p:spPr>
            <a:xfrm>
              <a:off x="3220" y="1277"/>
              <a:ext cx="126" cy="196"/>
            </a:xfrm>
            <a:custGeom>
              <a:avLst/>
              <a:gdLst/>
              <a:ahLst/>
              <a:cxnLst/>
              <a:rect l="l" t="t" r="r" b="b"/>
              <a:pathLst>
                <a:path w="53" h="83" extrusionOk="0">
                  <a:moveTo>
                    <a:pt x="51" y="83"/>
                  </a:moveTo>
                  <a:cubicBezTo>
                    <a:pt x="51" y="83"/>
                    <a:pt x="0" y="55"/>
                    <a:pt x="4" y="0"/>
                  </a:cubicBezTo>
                  <a:cubicBezTo>
                    <a:pt x="53" y="24"/>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79" name="Google Shape;479;p199"/>
            <p:cNvSpPr/>
            <p:nvPr/>
          </p:nvSpPr>
          <p:spPr>
            <a:xfrm>
              <a:off x="3386" y="1114"/>
              <a:ext cx="123" cy="194"/>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0" name="Google Shape;480;p199"/>
            <p:cNvSpPr/>
            <p:nvPr/>
          </p:nvSpPr>
          <p:spPr>
            <a:xfrm>
              <a:off x="3386" y="1372"/>
              <a:ext cx="123" cy="196"/>
            </a:xfrm>
            <a:custGeom>
              <a:avLst/>
              <a:gdLst/>
              <a:ahLst/>
              <a:cxnLst/>
              <a:rect l="l" t="t" r="r" b="b"/>
              <a:pathLst>
                <a:path w="52" h="83" extrusionOk="0">
                  <a:moveTo>
                    <a:pt x="3" y="83"/>
                  </a:moveTo>
                  <a:cubicBezTo>
                    <a:pt x="3" y="83"/>
                    <a:pt x="52" y="55"/>
                    <a:pt x="49" y="0"/>
                  </a:cubicBezTo>
                  <a:cubicBezTo>
                    <a:pt x="0" y="24"/>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1" name="Google Shape;481;p199"/>
            <p:cNvSpPr/>
            <p:nvPr/>
          </p:nvSpPr>
          <p:spPr>
            <a:xfrm>
              <a:off x="3220" y="793"/>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2" name="Google Shape;482;p199"/>
            <p:cNvSpPr/>
            <p:nvPr/>
          </p:nvSpPr>
          <p:spPr>
            <a:xfrm>
              <a:off x="3386" y="630"/>
              <a:ext cx="123" cy="196"/>
            </a:xfrm>
            <a:custGeom>
              <a:avLst/>
              <a:gdLst/>
              <a:ahLst/>
              <a:cxnLst/>
              <a:rect l="l" t="t" r="r" b="b"/>
              <a:pathLst>
                <a:path w="52" h="83" extrusionOk="0">
                  <a:moveTo>
                    <a:pt x="3" y="83"/>
                  </a:moveTo>
                  <a:cubicBezTo>
                    <a:pt x="3" y="83"/>
                    <a:pt x="52" y="56"/>
                    <a:pt x="49" y="0"/>
                  </a:cubicBezTo>
                  <a:cubicBezTo>
                    <a:pt x="0" y="24"/>
                    <a:pt x="3" y="83"/>
                    <a:pt x="3"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3" name="Google Shape;483;p199"/>
            <p:cNvSpPr/>
            <p:nvPr/>
          </p:nvSpPr>
          <p:spPr>
            <a:xfrm>
              <a:off x="3220" y="545"/>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4" name="Google Shape;484;p199"/>
            <p:cNvSpPr/>
            <p:nvPr/>
          </p:nvSpPr>
          <p:spPr>
            <a:xfrm>
              <a:off x="3220" y="316"/>
              <a:ext cx="126" cy="196"/>
            </a:xfrm>
            <a:custGeom>
              <a:avLst/>
              <a:gdLst/>
              <a:ahLst/>
              <a:cxnLst/>
              <a:rect l="l" t="t" r="r" b="b"/>
              <a:pathLst>
                <a:path w="53" h="83" extrusionOk="0">
                  <a:moveTo>
                    <a:pt x="51" y="83"/>
                  </a:moveTo>
                  <a:cubicBezTo>
                    <a:pt x="51" y="83"/>
                    <a:pt x="0" y="56"/>
                    <a:pt x="4" y="0"/>
                  </a:cubicBezTo>
                  <a:cubicBezTo>
                    <a:pt x="53" y="25"/>
                    <a:pt x="51" y="83"/>
                    <a:pt x="51" y="83"/>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5" name="Google Shape;485;p199"/>
            <p:cNvSpPr/>
            <p:nvPr/>
          </p:nvSpPr>
          <p:spPr>
            <a:xfrm>
              <a:off x="3386" y="385"/>
              <a:ext cx="123" cy="193"/>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6" name="Google Shape;486;p199"/>
            <p:cNvSpPr/>
            <p:nvPr/>
          </p:nvSpPr>
          <p:spPr>
            <a:xfrm>
              <a:off x="3124" y="1062"/>
              <a:ext cx="264" cy="1241"/>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7" name="Google Shape;487;p199"/>
            <p:cNvSpPr/>
            <p:nvPr/>
          </p:nvSpPr>
          <p:spPr>
            <a:xfrm>
              <a:off x="3249" y="2924"/>
              <a:ext cx="359" cy="560"/>
            </a:xfrm>
            <a:custGeom>
              <a:avLst/>
              <a:gdLst/>
              <a:ahLst/>
              <a:cxnLst/>
              <a:rect l="l" t="t" r="r" b="b"/>
              <a:pathLst>
                <a:path w="152" h="237" extrusionOk="0">
                  <a:moveTo>
                    <a:pt x="144" y="237"/>
                  </a:moveTo>
                  <a:cubicBezTo>
                    <a:pt x="144" y="237"/>
                    <a:pt x="0" y="159"/>
                    <a:pt x="11" y="0"/>
                  </a:cubicBezTo>
                  <a:cubicBezTo>
                    <a:pt x="152" y="69"/>
                    <a:pt x="144" y="237"/>
                    <a:pt x="144"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8" name="Google Shape;488;p199"/>
            <p:cNvSpPr/>
            <p:nvPr/>
          </p:nvSpPr>
          <p:spPr>
            <a:xfrm>
              <a:off x="3324" y="2992"/>
              <a:ext cx="305" cy="520"/>
            </a:xfrm>
            <a:custGeom>
              <a:avLst/>
              <a:gdLst/>
              <a:ahLst/>
              <a:cxnLst/>
              <a:rect l="l" t="t" r="r" b="b"/>
              <a:pathLst>
                <a:path w="129" h="220" extrusionOk="0">
                  <a:moveTo>
                    <a:pt x="125" y="218"/>
                  </a:moveTo>
                  <a:cubicBezTo>
                    <a:pt x="122" y="217"/>
                    <a:pt x="122" y="213"/>
                    <a:pt x="120" y="210"/>
                  </a:cubicBezTo>
                  <a:cubicBezTo>
                    <a:pt x="119" y="210"/>
                    <a:pt x="120" y="210"/>
                    <a:pt x="120" y="209"/>
                  </a:cubicBezTo>
                  <a:cubicBezTo>
                    <a:pt x="116" y="207"/>
                    <a:pt x="115" y="202"/>
                    <a:pt x="114" y="198"/>
                  </a:cubicBezTo>
                  <a:cubicBezTo>
                    <a:pt x="114" y="198"/>
                    <a:pt x="114" y="198"/>
                    <a:pt x="114" y="198"/>
                  </a:cubicBezTo>
                  <a:cubicBezTo>
                    <a:pt x="114" y="197"/>
                    <a:pt x="113" y="197"/>
                    <a:pt x="112" y="197"/>
                  </a:cubicBezTo>
                  <a:cubicBezTo>
                    <a:pt x="113" y="197"/>
                    <a:pt x="113" y="197"/>
                    <a:pt x="113" y="197"/>
                  </a:cubicBezTo>
                  <a:cubicBezTo>
                    <a:pt x="112" y="197"/>
                    <a:pt x="112" y="196"/>
                    <a:pt x="111" y="196"/>
                  </a:cubicBezTo>
                  <a:cubicBezTo>
                    <a:pt x="111" y="194"/>
                    <a:pt x="112" y="194"/>
                    <a:pt x="112" y="194"/>
                  </a:cubicBezTo>
                  <a:cubicBezTo>
                    <a:pt x="111" y="193"/>
                    <a:pt x="111" y="193"/>
                    <a:pt x="111" y="193"/>
                  </a:cubicBezTo>
                  <a:cubicBezTo>
                    <a:pt x="109" y="193"/>
                    <a:pt x="110" y="191"/>
                    <a:pt x="108" y="190"/>
                  </a:cubicBezTo>
                  <a:cubicBezTo>
                    <a:pt x="108" y="190"/>
                    <a:pt x="108" y="190"/>
                    <a:pt x="108" y="190"/>
                  </a:cubicBezTo>
                  <a:cubicBezTo>
                    <a:pt x="106" y="188"/>
                    <a:pt x="105" y="184"/>
                    <a:pt x="103" y="183"/>
                  </a:cubicBezTo>
                  <a:cubicBezTo>
                    <a:pt x="103" y="182"/>
                    <a:pt x="103" y="182"/>
                    <a:pt x="103" y="182"/>
                  </a:cubicBezTo>
                  <a:cubicBezTo>
                    <a:pt x="103" y="182"/>
                    <a:pt x="102" y="182"/>
                    <a:pt x="102" y="181"/>
                  </a:cubicBezTo>
                  <a:cubicBezTo>
                    <a:pt x="102" y="180"/>
                    <a:pt x="101" y="180"/>
                    <a:pt x="101" y="179"/>
                  </a:cubicBezTo>
                  <a:cubicBezTo>
                    <a:pt x="101" y="179"/>
                    <a:pt x="101" y="179"/>
                    <a:pt x="101" y="179"/>
                  </a:cubicBezTo>
                  <a:cubicBezTo>
                    <a:pt x="100" y="179"/>
                    <a:pt x="101" y="178"/>
                    <a:pt x="100" y="178"/>
                  </a:cubicBezTo>
                  <a:cubicBezTo>
                    <a:pt x="100" y="176"/>
                    <a:pt x="100" y="176"/>
                    <a:pt x="100" y="176"/>
                  </a:cubicBezTo>
                  <a:cubicBezTo>
                    <a:pt x="98" y="176"/>
                    <a:pt x="100" y="176"/>
                    <a:pt x="100" y="175"/>
                  </a:cubicBezTo>
                  <a:cubicBezTo>
                    <a:pt x="98" y="176"/>
                    <a:pt x="98" y="176"/>
                    <a:pt x="98" y="176"/>
                  </a:cubicBezTo>
                  <a:cubicBezTo>
                    <a:pt x="98" y="175"/>
                    <a:pt x="98" y="175"/>
                    <a:pt x="98" y="174"/>
                  </a:cubicBezTo>
                  <a:cubicBezTo>
                    <a:pt x="98" y="174"/>
                    <a:pt x="98" y="174"/>
                    <a:pt x="98" y="174"/>
                  </a:cubicBezTo>
                  <a:cubicBezTo>
                    <a:pt x="97" y="173"/>
                    <a:pt x="97" y="172"/>
                    <a:pt x="96" y="173"/>
                  </a:cubicBezTo>
                  <a:cubicBezTo>
                    <a:pt x="97" y="172"/>
                    <a:pt x="97" y="174"/>
                    <a:pt x="98" y="173"/>
                  </a:cubicBezTo>
                  <a:cubicBezTo>
                    <a:pt x="95" y="170"/>
                    <a:pt x="94" y="166"/>
                    <a:pt x="92" y="163"/>
                  </a:cubicBezTo>
                  <a:cubicBezTo>
                    <a:pt x="92" y="162"/>
                    <a:pt x="92" y="162"/>
                    <a:pt x="92" y="162"/>
                  </a:cubicBezTo>
                  <a:cubicBezTo>
                    <a:pt x="91" y="161"/>
                    <a:pt x="91" y="161"/>
                    <a:pt x="91" y="161"/>
                  </a:cubicBezTo>
                  <a:cubicBezTo>
                    <a:pt x="91" y="159"/>
                    <a:pt x="91" y="159"/>
                    <a:pt x="91" y="159"/>
                  </a:cubicBezTo>
                  <a:cubicBezTo>
                    <a:pt x="91" y="158"/>
                    <a:pt x="90" y="159"/>
                    <a:pt x="88" y="158"/>
                  </a:cubicBezTo>
                  <a:cubicBezTo>
                    <a:pt x="90" y="158"/>
                    <a:pt x="90" y="158"/>
                    <a:pt x="90" y="158"/>
                  </a:cubicBezTo>
                  <a:cubicBezTo>
                    <a:pt x="88" y="157"/>
                    <a:pt x="88" y="156"/>
                    <a:pt x="88" y="156"/>
                  </a:cubicBezTo>
                  <a:cubicBezTo>
                    <a:pt x="88" y="156"/>
                    <a:pt x="88" y="156"/>
                    <a:pt x="88" y="156"/>
                  </a:cubicBezTo>
                  <a:cubicBezTo>
                    <a:pt x="88" y="156"/>
                    <a:pt x="88" y="155"/>
                    <a:pt x="87" y="155"/>
                  </a:cubicBezTo>
                  <a:cubicBezTo>
                    <a:pt x="88" y="155"/>
                    <a:pt x="88" y="155"/>
                    <a:pt x="88" y="155"/>
                  </a:cubicBezTo>
                  <a:cubicBezTo>
                    <a:pt x="88" y="154"/>
                    <a:pt x="87" y="155"/>
                    <a:pt x="87" y="154"/>
                  </a:cubicBezTo>
                  <a:cubicBezTo>
                    <a:pt x="87" y="154"/>
                    <a:pt x="87" y="154"/>
                    <a:pt x="87" y="154"/>
                  </a:cubicBezTo>
                  <a:cubicBezTo>
                    <a:pt x="86" y="153"/>
                    <a:pt x="85" y="152"/>
                    <a:pt x="85" y="150"/>
                  </a:cubicBezTo>
                  <a:cubicBezTo>
                    <a:pt x="85" y="150"/>
                    <a:pt x="85" y="150"/>
                    <a:pt x="85" y="150"/>
                  </a:cubicBezTo>
                  <a:cubicBezTo>
                    <a:pt x="84" y="149"/>
                    <a:pt x="84" y="149"/>
                    <a:pt x="83" y="148"/>
                  </a:cubicBezTo>
                  <a:cubicBezTo>
                    <a:pt x="83" y="147"/>
                    <a:pt x="84" y="148"/>
                    <a:pt x="83" y="147"/>
                  </a:cubicBezTo>
                  <a:cubicBezTo>
                    <a:pt x="82" y="147"/>
                    <a:pt x="82" y="145"/>
                    <a:pt x="82" y="146"/>
                  </a:cubicBezTo>
                  <a:cubicBezTo>
                    <a:pt x="82" y="145"/>
                    <a:pt x="81" y="144"/>
                    <a:pt x="81" y="143"/>
                  </a:cubicBezTo>
                  <a:cubicBezTo>
                    <a:pt x="81" y="143"/>
                    <a:pt x="81" y="142"/>
                    <a:pt x="82" y="143"/>
                  </a:cubicBezTo>
                  <a:cubicBezTo>
                    <a:pt x="82" y="142"/>
                    <a:pt x="82" y="142"/>
                    <a:pt x="82" y="142"/>
                  </a:cubicBezTo>
                  <a:cubicBezTo>
                    <a:pt x="82" y="142"/>
                    <a:pt x="82" y="143"/>
                    <a:pt x="82" y="142"/>
                  </a:cubicBezTo>
                  <a:cubicBezTo>
                    <a:pt x="82" y="142"/>
                    <a:pt x="81" y="141"/>
                    <a:pt x="81" y="141"/>
                  </a:cubicBezTo>
                  <a:cubicBezTo>
                    <a:pt x="79" y="140"/>
                    <a:pt x="78" y="140"/>
                    <a:pt x="78" y="139"/>
                  </a:cubicBezTo>
                  <a:cubicBezTo>
                    <a:pt x="78" y="139"/>
                    <a:pt x="78" y="138"/>
                    <a:pt x="79" y="138"/>
                  </a:cubicBezTo>
                  <a:cubicBezTo>
                    <a:pt x="76" y="138"/>
                    <a:pt x="76" y="138"/>
                    <a:pt x="76" y="138"/>
                  </a:cubicBezTo>
                  <a:cubicBezTo>
                    <a:pt x="76" y="137"/>
                    <a:pt x="77" y="137"/>
                    <a:pt x="76" y="137"/>
                  </a:cubicBezTo>
                  <a:cubicBezTo>
                    <a:pt x="76" y="137"/>
                    <a:pt x="76" y="137"/>
                    <a:pt x="75" y="137"/>
                  </a:cubicBezTo>
                  <a:cubicBezTo>
                    <a:pt x="76" y="137"/>
                    <a:pt x="75" y="135"/>
                    <a:pt x="75" y="135"/>
                  </a:cubicBezTo>
                  <a:cubicBezTo>
                    <a:pt x="76" y="135"/>
                    <a:pt x="76" y="135"/>
                    <a:pt x="76" y="135"/>
                  </a:cubicBezTo>
                  <a:cubicBezTo>
                    <a:pt x="75" y="135"/>
                    <a:pt x="75" y="135"/>
                    <a:pt x="75" y="135"/>
                  </a:cubicBezTo>
                  <a:cubicBezTo>
                    <a:pt x="75" y="133"/>
                    <a:pt x="75" y="133"/>
                    <a:pt x="75" y="133"/>
                  </a:cubicBezTo>
                  <a:cubicBezTo>
                    <a:pt x="75" y="133"/>
                    <a:pt x="75" y="132"/>
                    <a:pt x="74" y="133"/>
                  </a:cubicBezTo>
                  <a:cubicBezTo>
                    <a:pt x="75" y="133"/>
                    <a:pt x="75" y="133"/>
                    <a:pt x="75" y="133"/>
                  </a:cubicBezTo>
                  <a:cubicBezTo>
                    <a:pt x="74" y="133"/>
                    <a:pt x="74" y="132"/>
                    <a:pt x="73" y="132"/>
                  </a:cubicBezTo>
                  <a:cubicBezTo>
                    <a:pt x="74" y="132"/>
                    <a:pt x="74" y="132"/>
                    <a:pt x="74" y="132"/>
                  </a:cubicBezTo>
                  <a:cubicBezTo>
                    <a:pt x="73" y="131"/>
                    <a:pt x="72" y="130"/>
                    <a:pt x="70" y="129"/>
                  </a:cubicBezTo>
                  <a:cubicBezTo>
                    <a:pt x="70" y="130"/>
                    <a:pt x="72" y="129"/>
                    <a:pt x="72" y="130"/>
                  </a:cubicBezTo>
                  <a:cubicBezTo>
                    <a:pt x="72" y="129"/>
                    <a:pt x="69" y="128"/>
                    <a:pt x="69" y="127"/>
                  </a:cubicBezTo>
                  <a:cubicBezTo>
                    <a:pt x="68" y="127"/>
                    <a:pt x="68" y="127"/>
                    <a:pt x="68" y="127"/>
                  </a:cubicBezTo>
                  <a:cubicBezTo>
                    <a:pt x="68" y="127"/>
                    <a:pt x="69" y="126"/>
                    <a:pt x="68" y="126"/>
                  </a:cubicBezTo>
                  <a:cubicBezTo>
                    <a:pt x="69" y="126"/>
                    <a:pt x="68" y="126"/>
                    <a:pt x="68" y="124"/>
                  </a:cubicBezTo>
                  <a:cubicBezTo>
                    <a:pt x="68" y="124"/>
                    <a:pt x="68" y="124"/>
                    <a:pt x="68" y="124"/>
                  </a:cubicBezTo>
                  <a:cubicBezTo>
                    <a:pt x="68" y="124"/>
                    <a:pt x="66" y="122"/>
                    <a:pt x="66" y="121"/>
                  </a:cubicBezTo>
                  <a:cubicBezTo>
                    <a:pt x="66" y="121"/>
                    <a:pt x="65" y="121"/>
                    <a:pt x="65" y="120"/>
                  </a:cubicBezTo>
                  <a:cubicBezTo>
                    <a:pt x="65" y="120"/>
                    <a:pt x="65" y="120"/>
                    <a:pt x="65" y="120"/>
                  </a:cubicBezTo>
                  <a:cubicBezTo>
                    <a:pt x="65" y="119"/>
                    <a:pt x="65" y="119"/>
                    <a:pt x="65" y="119"/>
                  </a:cubicBezTo>
                  <a:cubicBezTo>
                    <a:pt x="64" y="119"/>
                    <a:pt x="67" y="121"/>
                    <a:pt x="66" y="121"/>
                  </a:cubicBezTo>
                  <a:cubicBezTo>
                    <a:pt x="66" y="120"/>
                    <a:pt x="64" y="120"/>
                    <a:pt x="65" y="120"/>
                  </a:cubicBezTo>
                  <a:cubicBezTo>
                    <a:pt x="65" y="119"/>
                    <a:pt x="64" y="119"/>
                    <a:pt x="64" y="118"/>
                  </a:cubicBezTo>
                  <a:cubicBezTo>
                    <a:pt x="64" y="118"/>
                    <a:pt x="65" y="118"/>
                    <a:pt x="65" y="117"/>
                  </a:cubicBezTo>
                  <a:cubicBezTo>
                    <a:pt x="64" y="117"/>
                    <a:pt x="64" y="117"/>
                    <a:pt x="64" y="117"/>
                  </a:cubicBezTo>
                  <a:cubicBezTo>
                    <a:pt x="63" y="115"/>
                    <a:pt x="63" y="115"/>
                    <a:pt x="63" y="115"/>
                  </a:cubicBezTo>
                  <a:cubicBezTo>
                    <a:pt x="63" y="117"/>
                    <a:pt x="63" y="115"/>
                    <a:pt x="63" y="115"/>
                  </a:cubicBezTo>
                  <a:cubicBezTo>
                    <a:pt x="62" y="115"/>
                    <a:pt x="62" y="115"/>
                    <a:pt x="62" y="115"/>
                  </a:cubicBezTo>
                  <a:cubicBezTo>
                    <a:pt x="63" y="114"/>
                    <a:pt x="63" y="114"/>
                    <a:pt x="63" y="114"/>
                  </a:cubicBezTo>
                  <a:cubicBezTo>
                    <a:pt x="62" y="114"/>
                    <a:pt x="62" y="114"/>
                    <a:pt x="62" y="114"/>
                  </a:cubicBezTo>
                  <a:cubicBezTo>
                    <a:pt x="62" y="114"/>
                    <a:pt x="62" y="114"/>
                    <a:pt x="62" y="114"/>
                  </a:cubicBezTo>
                  <a:cubicBezTo>
                    <a:pt x="61" y="114"/>
                    <a:pt x="61" y="113"/>
                    <a:pt x="60" y="113"/>
                  </a:cubicBezTo>
                  <a:cubicBezTo>
                    <a:pt x="60" y="112"/>
                    <a:pt x="59" y="111"/>
                    <a:pt x="60" y="110"/>
                  </a:cubicBezTo>
                  <a:cubicBezTo>
                    <a:pt x="59" y="109"/>
                    <a:pt x="58" y="109"/>
                    <a:pt x="58" y="108"/>
                  </a:cubicBezTo>
                  <a:cubicBezTo>
                    <a:pt x="58" y="108"/>
                    <a:pt x="58" y="109"/>
                    <a:pt x="59" y="108"/>
                  </a:cubicBezTo>
                  <a:cubicBezTo>
                    <a:pt x="58" y="108"/>
                    <a:pt x="58" y="108"/>
                    <a:pt x="58" y="108"/>
                  </a:cubicBezTo>
                  <a:cubicBezTo>
                    <a:pt x="58" y="106"/>
                    <a:pt x="58" y="106"/>
                    <a:pt x="58" y="106"/>
                  </a:cubicBezTo>
                  <a:cubicBezTo>
                    <a:pt x="57" y="105"/>
                    <a:pt x="57" y="106"/>
                    <a:pt x="57" y="106"/>
                  </a:cubicBezTo>
                  <a:cubicBezTo>
                    <a:pt x="57" y="105"/>
                    <a:pt x="55" y="104"/>
                    <a:pt x="55" y="103"/>
                  </a:cubicBezTo>
                  <a:cubicBezTo>
                    <a:pt x="56" y="103"/>
                    <a:pt x="56" y="104"/>
                    <a:pt x="56" y="103"/>
                  </a:cubicBezTo>
                  <a:cubicBezTo>
                    <a:pt x="57" y="102"/>
                    <a:pt x="55" y="102"/>
                    <a:pt x="55" y="101"/>
                  </a:cubicBezTo>
                  <a:cubicBezTo>
                    <a:pt x="55" y="102"/>
                    <a:pt x="55" y="102"/>
                    <a:pt x="55" y="102"/>
                  </a:cubicBezTo>
                  <a:cubicBezTo>
                    <a:pt x="55" y="101"/>
                    <a:pt x="54" y="101"/>
                    <a:pt x="55" y="101"/>
                  </a:cubicBezTo>
                  <a:cubicBezTo>
                    <a:pt x="54" y="101"/>
                    <a:pt x="55" y="100"/>
                    <a:pt x="54" y="101"/>
                  </a:cubicBezTo>
                  <a:cubicBezTo>
                    <a:pt x="54" y="99"/>
                    <a:pt x="50" y="96"/>
                    <a:pt x="51" y="95"/>
                  </a:cubicBezTo>
                  <a:cubicBezTo>
                    <a:pt x="51" y="95"/>
                    <a:pt x="51" y="94"/>
                    <a:pt x="50" y="94"/>
                  </a:cubicBezTo>
                  <a:cubicBezTo>
                    <a:pt x="50" y="95"/>
                    <a:pt x="51" y="95"/>
                    <a:pt x="51" y="95"/>
                  </a:cubicBezTo>
                  <a:cubicBezTo>
                    <a:pt x="50" y="95"/>
                    <a:pt x="50" y="95"/>
                    <a:pt x="50" y="95"/>
                  </a:cubicBezTo>
                  <a:cubicBezTo>
                    <a:pt x="50" y="94"/>
                    <a:pt x="50" y="94"/>
                    <a:pt x="51" y="94"/>
                  </a:cubicBezTo>
                  <a:cubicBezTo>
                    <a:pt x="51" y="94"/>
                    <a:pt x="49" y="94"/>
                    <a:pt x="49" y="93"/>
                  </a:cubicBezTo>
                  <a:cubicBezTo>
                    <a:pt x="49" y="93"/>
                    <a:pt x="49" y="93"/>
                    <a:pt x="49" y="92"/>
                  </a:cubicBezTo>
                  <a:cubicBezTo>
                    <a:pt x="48" y="92"/>
                    <a:pt x="48" y="92"/>
                    <a:pt x="48" y="92"/>
                  </a:cubicBezTo>
                  <a:cubicBezTo>
                    <a:pt x="48" y="91"/>
                    <a:pt x="48" y="91"/>
                    <a:pt x="49" y="91"/>
                  </a:cubicBezTo>
                  <a:cubicBezTo>
                    <a:pt x="48" y="90"/>
                    <a:pt x="48" y="90"/>
                    <a:pt x="48" y="90"/>
                  </a:cubicBezTo>
                  <a:cubicBezTo>
                    <a:pt x="48" y="88"/>
                    <a:pt x="48" y="88"/>
                    <a:pt x="48" y="88"/>
                  </a:cubicBezTo>
                  <a:cubicBezTo>
                    <a:pt x="48" y="90"/>
                    <a:pt x="48" y="88"/>
                    <a:pt x="48" y="88"/>
                  </a:cubicBezTo>
                  <a:cubicBezTo>
                    <a:pt x="48" y="88"/>
                    <a:pt x="48" y="88"/>
                    <a:pt x="48" y="88"/>
                  </a:cubicBezTo>
                  <a:cubicBezTo>
                    <a:pt x="48" y="88"/>
                    <a:pt x="48" y="88"/>
                    <a:pt x="48" y="88"/>
                  </a:cubicBezTo>
                  <a:cubicBezTo>
                    <a:pt x="48" y="88"/>
                    <a:pt x="48" y="88"/>
                    <a:pt x="48" y="88"/>
                  </a:cubicBezTo>
                  <a:cubicBezTo>
                    <a:pt x="47" y="88"/>
                    <a:pt x="47" y="88"/>
                    <a:pt x="47" y="88"/>
                  </a:cubicBezTo>
                  <a:cubicBezTo>
                    <a:pt x="47" y="87"/>
                    <a:pt x="47" y="87"/>
                    <a:pt x="47" y="87"/>
                  </a:cubicBezTo>
                  <a:cubicBezTo>
                    <a:pt x="46" y="87"/>
                    <a:pt x="46" y="87"/>
                    <a:pt x="46" y="87"/>
                  </a:cubicBezTo>
                  <a:cubicBezTo>
                    <a:pt x="46" y="87"/>
                    <a:pt x="45" y="86"/>
                    <a:pt x="46" y="86"/>
                  </a:cubicBezTo>
                  <a:cubicBezTo>
                    <a:pt x="46" y="87"/>
                    <a:pt x="46" y="87"/>
                    <a:pt x="46" y="87"/>
                  </a:cubicBezTo>
                  <a:cubicBezTo>
                    <a:pt x="46" y="86"/>
                    <a:pt x="47" y="86"/>
                    <a:pt x="46" y="86"/>
                  </a:cubicBezTo>
                  <a:cubicBezTo>
                    <a:pt x="46" y="85"/>
                    <a:pt x="45" y="86"/>
                    <a:pt x="45" y="85"/>
                  </a:cubicBezTo>
                  <a:cubicBezTo>
                    <a:pt x="46" y="85"/>
                    <a:pt x="46" y="85"/>
                    <a:pt x="46" y="85"/>
                  </a:cubicBezTo>
                  <a:cubicBezTo>
                    <a:pt x="46" y="85"/>
                    <a:pt x="46" y="85"/>
                    <a:pt x="46" y="85"/>
                  </a:cubicBezTo>
                  <a:cubicBezTo>
                    <a:pt x="45" y="85"/>
                    <a:pt x="45" y="85"/>
                    <a:pt x="45" y="85"/>
                  </a:cubicBezTo>
                  <a:cubicBezTo>
                    <a:pt x="45" y="85"/>
                    <a:pt x="45" y="85"/>
                    <a:pt x="45" y="85"/>
                  </a:cubicBezTo>
                  <a:cubicBezTo>
                    <a:pt x="45" y="85"/>
                    <a:pt x="45" y="84"/>
                    <a:pt x="44" y="84"/>
                  </a:cubicBezTo>
                  <a:cubicBezTo>
                    <a:pt x="44" y="83"/>
                    <a:pt x="44" y="83"/>
                    <a:pt x="44" y="82"/>
                  </a:cubicBezTo>
                  <a:cubicBezTo>
                    <a:pt x="44" y="82"/>
                    <a:pt x="44" y="82"/>
                    <a:pt x="44" y="82"/>
                  </a:cubicBezTo>
                  <a:cubicBezTo>
                    <a:pt x="43" y="81"/>
                    <a:pt x="43" y="81"/>
                    <a:pt x="43" y="81"/>
                  </a:cubicBezTo>
                  <a:cubicBezTo>
                    <a:pt x="43" y="81"/>
                    <a:pt x="43" y="81"/>
                    <a:pt x="43" y="81"/>
                  </a:cubicBezTo>
                  <a:cubicBezTo>
                    <a:pt x="42" y="80"/>
                    <a:pt x="42" y="80"/>
                    <a:pt x="42" y="80"/>
                  </a:cubicBezTo>
                  <a:cubicBezTo>
                    <a:pt x="42" y="79"/>
                    <a:pt x="43" y="79"/>
                    <a:pt x="42" y="78"/>
                  </a:cubicBezTo>
                  <a:cubicBezTo>
                    <a:pt x="41" y="78"/>
                    <a:pt x="41" y="78"/>
                    <a:pt x="41" y="78"/>
                  </a:cubicBezTo>
                  <a:cubicBezTo>
                    <a:pt x="41" y="77"/>
                    <a:pt x="39" y="76"/>
                    <a:pt x="39" y="75"/>
                  </a:cubicBezTo>
                  <a:cubicBezTo>
                    <a:pt x="39" y="75"/>
                    <a:pt x="39" y="75"/>
                    <a:pt x="39" y="75"/>
                  </a:cubicBezTo>
                  <a:cubicBezTo>
                    <a:pt x="38" y="74"/>
                    <a:pt x="36" y="71"/>
                    <a:pt x="36" y="70"/>
                  </a:cubicBezTo>
                  <a:cubicBezTo>
                    <a:pt x="37" y="70"/>
                    <a:pt x="37" y="69"/>
                    <a:pt x="37" y="69"/>
                  </a:cubicBezTo>
                  <a:cubicBezTo>
                    <a:pt x="36" y="69"/>
                    <a:pt x="37" y="68"/>
                    <a:pt x="36" y="69"/>
                  </a:cubicBezTo>
                  <a:cubicBezTo>
                    <a:pt x="36" y="69"/>
                    <a:pt x="36" y="69"/>
                    <a:pt x="36" y="70"/>
                  </a:cubicBezTo>
                  <a:cubicBezTo>
                    <a:pt x="35" y="69"/>
                    <a:pt x="35" y="67"/>
                    <a:pt x="35" y="67"/>
                  </a:cubicBezTo>
                  <a:cubicBezTo>
                    <a:pt x="35" y="67"/>
                    <a:pt x="35" y="67"/>
                    <a:pt x="35" y="67"/>
                  </a:cubicBezTo>
                  <a:cubicBezTo>
                    <a:pt x="35" y="67"/>
                    <a:pt x="35" y="66"/>
                    <a:pt x="34" y="66"/>
                  </a:cubicBezTo>
                  <a:cubicBezTo>
                    <a:pt x="34" y="66"/>
                    <a:pt x="34" y="66"/>
                    <a:pt x="34" y="66"/>
                  </a:cubicBezTo>
                  <a:cubicBezTo>
                    <a:pt x="34" y="66"/>
                    <a:pt x="34" y="66"/>
                    <a:pt x="34" y="66"/>
                  </a:cubicBezTo>
                  <a:cubicBezTo>
                    <a:pt x="34" y="65"/>
                    <a:pt x="32" y="66"/>
                    <a:pt x="32" y="65"/>
                  </a:cubicBezTo>
                  <a:cubicBezTo>
                    <a:pt x="34" y="65"/>
                    <a:pt x="34" y="65"/>
                    <a:pt x="34" y="65"/>
                  </a:cubicBezTo>
                  <a:cubicBezTo>
                    <a:pt x="32" y="64"/>
                    <a:pt x="31" y="64"/>
                    <a:pt x="31" y="62"/>
                  </a:cubicBezTo>
                  <a:cubicBezTo>
                    <a:pt x="31" y="61"/>
                    <a:pt x="31" y="61"/>
                    <a:pt x="31" y="61"/>
                  </a:cubicBezTo>
                  <a:cubicBezTo>
                    <a:pt x="30" y="61"/>
                    <a:pt x="30" y="61"/>
                    <a:pt x="30" y="61"/>
                  </a:cubicBezTo>
                  <a:cubicBezTo>
                    <a:pt x="30" y="60"/>
                    <a:pt x="30" y="60"/>
                    <a:pt x="30" y="60"/>
                  </a:cubicBezTo>
                  <a:cubicBezTo>
                    <a:pt x="28" y="59"/>
                    <a:pt x="27" y="56"/>
                    <a:pt x="26" y="53"/>
                  </a:cubicBezTo>
                  <a:cubicBezTo>
                    <a:pt x="26" y="53"/>
                    <a:pt x="26" y="53"/>
                    <a:pt x="26" y="53"/>
                  </a:cubicBezTo>
                  <a:cubicBezTo>
                    <a:pt x="26" y="53"/>
                    <a:pt x="26" y="53"/>
                    <a:pt x="26" y="53"/>
                  </a:cubicBezTo>
                  <a:cubicBezTo>
                    <a:pt x="26" y="53"/>
                    <a:pt x="26" y="52"/>
                    <a:pt x="27" y="53"/>
                  </a:cubicBezTo>
                  <a:cubicBezTo>
                    <a:pt x="27" y="52"/>
                    <a:pt x="26" y="52"/>
                    <a:pt x="25" y="51"/>
                  </a:cubicBezTo>
                  <a:cubicBezTo>
                    <a:pt x="25" y="52"/>
                    <a:pt x="26" y="52"/>
                    <a:pt x="25" y="52"/>
                  </a:cubicBezTo>
                  <a:cubicBezTo>
                    <a:pt x="25" y="52"/>
                    <a:pt x="25" y="51"/>
                    <a:pt x="23" y="51"/>
                  </a:cubicBezTo>
                  <a:cubicBezTo>
                    <a:pt x="23" y="50"/>
                    <a:pt x="25" y="50"/>
                    <a:pt x="25" y="50"/>
                  </a:cubicBezTo>
                  <a:cubicBezTo>
                    <a:pt x="23" y="50"/>
                    <a:pt x="23" y="50"/>
                    <a:pt x="23" y="50"/>
                  </a:cubicBezTo>
                  <a:cubicBezTo>
                    <a:pt x="25" y="49"/>
                    <a:pt x="27" y="51"/>
                    <a:pt x="27" y="49"/>
                  </a:cubicBezTo>
                  <a:cubicBezTo>
                    <a:pt x="27" y="49"/>
                    <a:pt x="27" y="49"/>
                    <a:pt x="27" y="49"/>
                  </a:cubicBezTo>
                  <a:cubicBezTo>
                    <a:pt x="27" y="48"/>
                    <a:pt x="28" y="50"/>
                    <a:pt x="28" y="49"/>
                  </a:cubicBezTo>
                  <a:cubicBezTo>
                    <a:pt x="27" y="48"/>
                    <a:pt x="26" y="48"/>
                    <a:pt x="26" y="49"/>
                  </a:cubicBezTo>
                  <a:cubicBezTo>
                    <a:pt x="25" y="48"/>
                    <a:pt x="23" y="49"/>
                    <a:pt x="23" y="48"/>
                  </a:cubicBezTo>
                  <a:cubicBezTo>
                    <a:pt x="23" y="48"/>
                    <a:pt x="23" y="49"/>
                    <a:pt x="25" y="49"/>
                  </a:cubicBezTo>
                  <a:cubicBezTo>
                    <a:pt x="25" y="48"/>
                    <a:pt x="23" y="48"/>
                    <a:pt x="23" y="47"/>
                  </a:cubicBezTo>
                  <a:cubicBezTo>
                    <a:pt x="23" y="48"/>
                    <a:pt x="22" y="48"/>
                    <a:pt x="22" y="47"/>
                  </a:cubicBezTo>
                  <a:cubicBezTo>
                    <a:pt x="22" y="47"/>
                    <a:pt x="22" y="47"/>
                    <a:pt x="22" y="47"/>
                  </a:cubicBezTo>
                  <a:cubicBezTo>
                    <a:pt x="22" y="47"/>
                    <a:pt x="22" y="47"/>
                    <a:pt x="22" y="47"/>
                  </a:cubicBezTo>
                  <a:cubicBezTo>
                    <a:pt x="21" y="47"/>
                    <a:pt x="22" y="47"/>
                    <a:pt x="21" y="47"/>
                  </a:cubicBezTo>
                  <a:cubicBezTo>
                    <a:pt x="21" y="45"/>
                    <a:pt x="22" y="47"/>
                    <a:pt x="22" y="45"/>
                  </a:cubicBezTo>
                  <a:cubicBezTo>
                    <a:pt x="22" y="45"/>
                    <a:pt x="21" y="44"/>
                    <a:pt x="20" y="45"/>
                  </a:cubicBezTo>
                  <a:cubicBezTo>
                    <a:pt x="21" y="44"/>
                    <a:pt x="21" y="44"/>
                    <a:pt x="21" y="44"/>
                  </a:cubicBezTo>
                  <a:cubicBezTo>
                    <a:pt x="21" y="44"/>
                    <a:pt x="20" y="44"/>
                    <a:pt x="21" y="43"/>
                  </a:cubicBezTo>
                  <a:cubicBezTo>
                    <a:pt x="20" y="43"/>
                    <a:pt x="20" y="43"/>
                    <a:pt x="20" y="43"/>
                  </a:cubicBezTo>
                  <a:cubicBezTo>
                    <a:pt x="20" y="43"/>
                    <a:pt x="20" y="43"/>
                    <a:pt x="20" y="42"/>
                  </a:cubicBezTo>
                  <a:cubicBezTo>
                    <a:pt x="19" y="41"/>
                    <a:pt x="19" y="41"/>
                    <a:pt x="19" y="41"/>
                  </a:cubicBezTo>
                  <a:cubicBezTo>
                    <a:pt x="19" y="41"/>
                    <a:pt x="19" y="40"/>
                    <a:pt x="18" y="40"/>
                  </a:cubicBezTo>
                  <a:cubicBezTo>
                    <a:pt x="18" y="41"/>
                    <a:pt x="19" y="41"/>
                    <a:pt x="19" y="42"/>
                  </a:cubicBezTo>
                  <a:cubicBezTo>
                    <a:pt x="19" y="41"/>
                    <a:pt x="18" y="41"/>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8" y="40"/>
                    <a:pt x="17" y="39"/>
                  </a:cubicBezTo>
                  <a:cubicBezTo>
                    <a:pt x="18" y="39"/>
                    <a:pt x="18" y="39"/>
                    <a:pt x="18" y="39"/>
                  </a:cubicBezTo>
                  <a:cubicBezTo>
                    <a:pt x="18" y="39"/>
                    <a:pt x="18" y="39"/>
                    <a:pt x="17" y="38"/>
                  </a:cubicBezTo>
                  <a:cubicBezTo>
                    <a:pt x="17" y="38"/>
                    <a:pt x="16" y="38"/>
                    <a:pt x="16" y="39"/>
                  </a:cubicBezTo>
                  <a:cubicBezTo>
                    <a:pt x="15" y="38"/>
                    <a:pt x="16" y="38"/>
                    <a:pt x="15" y="38"/>
                  </a:cubicBezTo>
                  <a:cubicBezTo>
                    <a:pt x="16" y="38"/>
                    <a:pt x="16" y="38"/>
                    <a:pt x="16" y="38"/>
                  </a:cubicBezTo>
                  <a:cubicBezTo>
                    <a:pt x="17" y="38"/>
                    <a:pt x="17" y="36"/>
                    <a:pt x="16" y="36"/>
                  </a:cubicBezTo>
                  <a:cubicBezTo>
                    <a:pt x="16" y="35"/>
                    <a:pt x="15" y="35"/>
                    <a:pt x="15" y="36"/>
                  </a:cubicBezTo>
                  <a:cubicBezTo>
                    <a:pt x="15" y="35"/>
                    <a:pt x="15" y="35"/>
                    <a:pt x="15" y="35"/>
                  </a:cubicBezTo>
                  <a:cubicBezTo>
                    <a:pt x="15" y="34"/>
                    <a:pt x="15" y="35"/>
                    <a:pt x="14" y="35"/>
                  </a:cubicBezTo>
                  <a:cubicBezTo>
                    <a:pt x="15" y="34"/>
                    <a:pt x="15" y="33"/>
                    <a:pt x="15" y="33"/>
                  </a:cubicBezTo>
                  <a:cubicBezTo>
                    <a:pt x="16" y="33"/>
                    <a:pt x="16" y="33"/>
                    <a:pt x="16" y="33"/>
                  </a:cubicBezTo>
                  <a:cubicBezTo>
                    <a:pt x="16" y="33"/>
                    <a:pt x="16" y="33"/>
                    <a:pt x="16" y="33"/>
                  </a:cubicBezTo>
                  <a:cubicBezTo>
                    <a:pt x="16" y="33"/>
                    <a:pt x="16" y="33"/>
                    <a:pt x="17" y="33"/>
                  </a:cubicBezTo>
                  <a:cubicBezTo>
                    <a:pt x="16" y="32"/>
                    <a:pt x="16" y="32"/>
                    <a:pt x="16" y="32"/>
                  </a:cubicBezTo>
                  <a:cubicBezTo>
                    <a:pt x="15" y="33"/>
                    <a:pt x="14" y="32"/>
                    <a:pt x="13" y="33"/>
                  </a:cubicBezTo>
                  <a:cubicBezTo>
                    <a:pt x="12" y="32"/>
                    <a:pt x="15" y="31"/>
                    <a:pt x="13" y="30"/>
                  </a:cubicBezTo>
                  <a:cubicBezTo>
                    <a:pt x="13" y="31"/>
                    <a:pt x="12" y="30"/>
                    <a:pt x="12" y="31"/>
                  </a:cubicBezTo>
                  <a:cubicBezTo>
                    <a:pt x="12" y="30"/>
                    <a:pt x="11" y="31"/>
                    <a:pt x="11" y="30"/>
                  </a:cubicBezTo>
                  <a:cubicBezTo>
                    <a:pt x="12" y="30"/>
                    <a:pt x="12" y="29"/>
                    <a:pt x="13" y="29"/>
                  </a:cubicBezTo>
                  <a:cubicBezTo>
                    <a:pt x="12" y="29"/>
                    <a:pt x="13" y="30"/>
                    <a:pt x="13" y="30"/>
                  </a:cubicBezTo>
                  <a:cubicBezTo>
                    <a:pt x="13" y="30"/>
                    <a:pt x="14" y="30"/>
                    <a:pt x="13" y="29"/>
                  </a:cubicBezTo>
                  <a:cubicBezTo>
                    <a:pt x="13" y="27"/>
                    <a:pt x="13" y="27"/>
                    <a:pt x="12" y="27"/>
                  </a:cubicBezTo>
                  <a:cubicBezTo>
                    <a:pt x="12" y="29"/>
                    <a:pt x="13" y="29"/>
                    <a:pt x="12" y="29"/>
                  </a:cubicBezTo>
                  <a:cubicBezTo>
                    <a:pt x="11" y="27"/>
                    <a:pt x="12" y="26"/>
                    <a:pt x="11" y="27"/>
                  </a:cubicBezTo>
                  <a:cubicBezTo>
                    <a:pt x="11" y="27"/>
                    <a:pt x="11" y="29"/>
                    <a:pt x="10" y="29"/>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10" y="26"/>
                  </a:cubicBezTo>
                  <a:cubicBezTo>
                    <a:pt x="10" y="26"/>
                    <a:pt x="10" y="26"/>
                    <a:pt x="10" y="26"/>
                  </a:cubicBezTo>
                  <a:cubicBezTo>
                    <a:pt x="10" y="26"/>
                    <a:pt x="11" y="25"/>
                    <a:pt x="10" y="24"/>
                  </a:cubicBezTo>
                  <a:cubicBezTo>
                    <a:pt x="9" y="24"/>
                    <a:pt x="9" y="24"/>
                    <a:pt x="9" y="25"/>
                  </a:cubicBezTo>
                  <a:cubicBezTo>
                    <a:pt x="8" y="24"/>
                    <a:pt x="8" y="23"/>
                    <a:pt x="8" y="23"/>
                  </a:cubicBezTo>
                  <a:cubicBezTo>
                    <a:pt x="8" y="23"/>
                    <a:pt x="8" y="22"/>
                    <a:pt x="8" y="22"/>
                  </a:cubicBezTo>
                  <a:cubicBezTo>
                    <a:pt x="9" y="24"/>
                    <a:pt x="9" y="24"/>
                    <a:pt x="9" y="24"/>
                  </a:cubicBezTo>
                  <a:cubicBezTo>
                    <a:pt x="10" y="23"/>
                    <a:pt x="10" y="25"/>
                    <a:pt x="11" y="25"/>
                  </a:cubicBezTo>
                  <a:cubicBezTo>
                    <a:pt x="10" y="24"/>
                    <a:pt x="11" y="23"/>
                    <a:pt x="12" y="23"/>
                  </a:cubicBezTo>
                  <a:cubicBezTo>
                    <a:pt x="12" y="23"/>
                    <a:pt x="11" y="23"/>
                    <a:pt x="11" y="22"/>
                  </a:cubicBezTo>
                  <a:cubicBezTo>
                    <a:pt x="10" y="23"/>
                    <a:pt x="11" y="23"/>
                    <a:pt x="10" y="23"/>
                  </a:cubicBezTo>
                  <a:cubicBezTo>
                    <a:pt x="10" y="22"/>
                    <a:pt x="9" y="21"/>
                    <a:pt x="8" y="21"/>
                  </a:cubicBezTo>
                  <a:cubicBezTo>
                    <a:pt x="9" y="21"/>
                    <a:pt x="9" y="21"/>
                    <a:pt x="9" y="21"/>
                  </a:cubicBezTo>
                  <a:cubicBezTo>
                    <a:pt x="8" y="20"/>
                    <a:pt x="8" y="19"/>
                    <a:pt x="8" y="17"/>
                  </a:cubicBezTo>
                  <a:cubicBezTo>
                    <a:pt x="8" y="19"/>
                    <a:pt x="7" y="16"/>
                    <a:pt x="7" y="17"/>
                  </a:cubicBezTo>
                  <a:cubicBezTo>
                    <a:pt x="7" y="18"/>
                    <a:pt x="7" y="19"/>
                    <a:pt x="6" y="19"/>
                  </a:cubicBezTo>
                  <a:cubicBezTo>
                    <a:pt x="6" y="18"/>
                    <a:pt x="6" y="18"/>
                    <a:pt x="6" y="18"/>
                  </a:cubicBezTo>
                  <a:cubicBezTo>
                    <a:pt x="6" y="18"/>
                    <a:pt x="7" y="17"/>
                    <a:pt x="6" y="17"/>
                  </a:cubicBezTo>
                  <a:cubicBezTo>
                    <a:pt x="7" y="18"/>
                    <a:pt x="7" y="17"/>
                    <a:pt x="8" y="16"/>
                  </a:cubicBezTo>
                  <a:cubicBezTo>
                    <a:pt x="7" y="16"/>
                    <a:pt x="8" y="16"/>
                    <a:pt x="8" y="15"/>
                  </a:cubicBezTo>
                  <a:cubicBezTo>
                    <a:pt x="7" y="15"/>
                    <a:pt x="6" y="14"/>
                    <a:pt x="4" y="13"/>
                  </a:cubicBezTo>
                  <a:cubicBezTo>
                    <a:pt x="4" y="12"/>
                    <a:pt x="3" y="12"/>
                    <a:pt x="2" y="10"/>
                  </a:cubicBezTo>
                  <a:cubicBezTo>
                    <a:pt x="2" y="9"/>
                    <a:pt x="3" y="9"/>
                    <a:pt x="3" y="8"/>
                  </a:cubicBezTo>
                  <a:cubicBezTo>
                    <a:pt x="3" y="8"/>
                    <a:pt x="3" y="9"/>
                    <a:pt x="2" y="8"/>
                  </a:cubicBezTo>
                  <a:cubicBezTo>
                    <a:pt x="3" y="8"/>
                    <a:pt x="3" y="8"/>
                    <a:pt x="3" y="8"/>
                  </a:cubicBezTo>
                  <a:cubicBezTo>
                    <a:pt x="2" y="8"/>
                    <a:pt x="2" y="6"/>
                    <a:pt x="2" y="6"/>
                  </a:cubicBezTo>
                  <a:cubicBezTo>
                    <a:pt x="2" y="6"/>
                    <a:pt x="2" y="6"/>
                    <a:pt x="2" y="6"/>
                  </a:cubicBezTo>
                  <a:cubicBezTo>
                    <a:pt x="2" y="6"/>
                    <a:pt x="2" y="6"/>
                    <a:pt x="2" y="6"/>
                  </a:cubicBezTo>
                  <a:cubicBezTo>
                    <a:pt x="2" y="6"/>
                    <a:pt x="2" y="5"/>
                    <a:pt x="2" y="6"/>
                  </a:cubicBezTo>
                  <a:cubicBezTo>
                    <a:pt x="2" y="5"/>
                    <a:pt x="2" y="5"/>
                    <a:pt x="2" y="5"/>
                  </a:cubicBezTo>
                  <a:cubicBezTo>
                    <a:pt x="2" y="5"/>
                    <a:pt x="2" y="5"/>
                    <a:pt x="2" y="5"/>
                  </a:cubicBezTo>
                  <a:cubicBezTo>
                    <a:pt x="1" y="5"/>
                    <a:pt x="1" y="4"/>
                    <a:pt x="0" y="3"/>
                  </a:cubicBezTo>
                  <a:cubicBezTo>
                    <a:pt x="0" y="1"/>
                    <a:pt x="0" y="1"/>
                    <a:pt x="0" y="1"/>
                  </a:cubicBezTo>
                  <a:cubicBezTo>
                    <a:pt x="0" y="1"/>
                    <a:pt x="0" y="1"/>
                    <a:pt x="0" y="1"/>
                  </a:cubicBezTo>
                  <a:cubicBezTo>
                    <a:pt x="0" y="0"/>
                    <a:pt x="0" y="0"/>
                    <a:pt x="0" y="0"/>
                  </a:cubicBezTo>
                  <a:cubicBezTo>
                    <a:pt x="2" y="1"/>
                    <a:pt x="2" y="1"/>
                    <a:pt x="2" y="1"/>
                  </a:cubicBezTo>
                  <a:cubicBezTo>
                    <a:pt x="2" y="3"/>
                    <a:pt x="1" y="1"/>
                    <a:pt x="1" y="1"/>
                  </a:cubicBezTo>
                  <a:cubicBezTo>
                    <a:pt x="0" y="3"/>
                    <a:pt x="1" y="4"/>
                    <a:pt x="2" y="4"/>
                  </a:cubicBezTo>
                  <a:cubicBezTo>
                    <a:pt x="1" y="3"/>
                    <a:pt x="1" y="3"/>
                    <a:pt x="1" y="3"/>
                  </a:cubicBezTo>
                  <a:cubicBezTo>
                    <a:pt x="2" y="3"/>
                    <a:pt x="2" y="3"/>
                    <a:pt x="2" y="3"/>
                  </a:cubicBezTo>
                  <a:cubicBezTo>
                    <a:pt x="2" y="3"/>
                    <a:pt x="2" y="3"/>
                    <a:pt x="2" y="3"/>
                  </a:cubicBezTo>
                  <a:cubicBezTo>
                    <a:pt x="2" y="3"/>
                    <a:pt x="2" y="3"/>
                    <a:pt x="2" y="4"/>
                  </a:cubicBezTo>
                  <a:cubicBezTo>
                    <a:pt x="2" y="4"/>
                    <a:pt x="2" y="4"/>
                    <a:pt x="2" y="4"/>
                  </a:cubicBezTo>
                  <a:cubicBezTo>
                    <a:pt x="2" y="4"/>
                    <a:pt x="3" y="4"/>
                    <a:pt x="3" y="5"/>
                  </a:cubicBezTo>
                  <a:cubicBezTo>
                    <a:pt x="3" y="5"/>
                    <a:pt x="4" y="6"/>
                    <a:pt x="6" y="7"/>
                  </a:cubicBezTo>
                  <a:cubicBezTo>
                    <a:pt x="4" y="7"/>
                    <a:pt x="3" y="6"/>
                    <a:pt x="3" y="6"/>
                  </a:cubicBezTo>
                  <a:cubicBezTo>
                    <a:pt x="3" y="7"/>
                    <a:pt x="3" y="7"/>
                    <a:pt x="3" y="7"/>
                  </a:cubicBezTo>
                  <a:cubicBezTo>
                    <a:pt x="4" y="7"/>
                    <a:pt x="6" y="7"/>
                    <a:pt x="6" y="8"/>
                  </a:cubicBezTo>
                  <a:cubicBezTo>
                    <a:pt x="6" y="8"/>
                    <a:pt x="6" y="8"/>
                    <a:pt x="6" y="8"/>
                  </a:cubicBezTo>
                  <a:cubicBezTo>
                    <a:pt x="6" y="9"/>
                    <a:pt x="7" y="8"/>
                    <a:pt x="7" y="9"/>
                  </a:cubicBezTo>
                  <a:cubicBezTo>
                    <a:pt x="8" y="12"/>
                    <a:pt x="8" y="12"/>
                    <a:pt x="9" y="13"/>
                  </a:cubicBezTo>
                  <a:cubicBezTo>
                    <a:pt x="8" y="14"/>
                    <a:pt x="8" y="14"/>
                    <a:pt x="8" y="14"/>
                  </a:cubicBezTo>
                  <a:cubicBezTo>
                    <a:pt x="9" y="14"/>
                    <a:pt x="10" y="16"/>
                    <a:pt x="11" y="16"/>
                  </a:cubicBezTo>
                  <a:cubicBezTo>
                    <a:pt x="11" y="18"/>
                    <a:pt x="13" y="19"/>
                    <a:pt x="12" y="20"/>
                  </a:cubicBezTo>
                  <a:cubicBezTo>
                    <a:pt x="14" y="22"/>
                    <a:pt x="16" y="24"/>
                    <a:pt x="17" y="26"/>
                  </a:cubicBezTo>
                  <a:cubicBezTo>
                    <a:pt x="16" y="26"/>
                    <a:pt x="16" y="26"/>
                    <a:pt x="16" y="26"/>
                  </a:cubicBezTo>
                  <a:cubicBezTo>
                    <a:pt x="17" y="26"/>
                    <a:pt x="16" y="27"/>
                    <a:pt x="16" y="27"/>
                  </a:cubicBezTo>
                  <a:cubicBezTo>
                    <a:pt x="17" y="26"/>
                    <a:pt x="17" y="27"/>
                    <a:pt x="18" y="27"/>
                  </a:cubicBezTo>
                  <a:cubicBezTo>
                    <a:pt x="18" y="30"/>
                    <a:pt x="20" y="31"/>
                    <a:pt x="21" y="32"/>
                  </a:cubicBezTo>
                  <a:cubicBezTo>
                    <a:pt x="20" y="32"/>
                    <a:pt x="20" y="32"/>
                    <a:pt x="20" y="32"/>
                  </a:cubicBezTo>
                  <a:cubicBezTo>
                    <a:pt x="22" y="33"/>
                    <a:pt x="22" y="33"/>
                    <a:pt x="22" y="35"/>
                  </a:cubicBezTo>
                  <a:cubicBezTo>
                    <a:pt x="22" y="35"/>
                    <a:pt x="22" y="35"/>
                    <a:pt x="22" y="36"/>
                  </a:cubicBezTo>
                  <a:cubicBezTo>
                    <a:pt x="22" y="36"/>
                    <a:pt x="22" y="36"/>
                    <a:pt x="23" y="38"/>
                  </a:cubicBezTo>
                  <a:cubicBezTo>
                    <a:pt x="25" y="39"/>
                    <a:pt x="25" y="40"/>
                    <a:pt x="26" y="40"/>
                  </a:cubicBezTo>
                  <a:cubicBezTo>
                    <a:pt x="28" y="43"/>
                    <a:pt x="28" y="47"/>
                    <a:pt x="31" y="48"/>
                  </a:cubicBezTo>
                  <a:cubicBezTo>
                    <a:pt x="30" y="49"/>
                    <a:pt x="30" y="49"/>
                    <a:pt x="30" y="49"/>
                  </a:cubicBezTo>
                  <a:cubicBezTo>
                    <a:pt x="34" y="51"/>
                    <a:pt x="35" y="55"/>
                    <a:pt x="36" y="57"/>
                  </a:cubicBezTo>
                  <a:cubicBezTo>
                    <a:pt x="35" y="58"/>
                    <a:pt x="35" y="58"/>
                    <a:pt x="35" y="58"/>
                  </a:cubicBezTo>
                  <a:cubicBezTo>
                    <a:pt x="35" y="58"/>
                    <a:pt x="36" y="59"/>
                    <a:pt x="37" y="59"/>
                  </a:cubicBezTo>
                  <a:cubicBezTo>
                    <a:pt x="37" y="60"/>
                    <a:pt x="38" y="60"/>
                    <a:pt x="38" y="60"/>
                  </a:cubicBezTo>
                  <a:cubicBezTo>
                    <a:pt x="38" y="61"/>
                    <a:pt x="39" y="61"/>
                    <a:pt x="39" y="61"/>
                  </a:cubicBezTo>
                  <a:cubicBezTo>
                    <a:pt x="40" y="64"/>
                    <a:pt x="40" y="65"/>
                    <a:pt x="41" y="66"/>
                  </a:cubicBezTo>
                  <a:cubicBezTo>
                    <a:pt x="41" y="66"/>
                    <a:pt x="41" y="66"/>
                    <a:pt x="41" y="66"/>
                  </a:cubicBezTo>
                  <a:cubicBezTo>
                    <a:pt x="40" y="66"/>
                    <a:pt x="40" y="66"/>
                    <a:pt x="40" y="66"/>
                  </a:cubicBezTo>
                  <a:cubicBezTo>
                    <a:pt x="41" y="67"/>
                    <a:pt x="41" y="67"/>
                    <a:pt x="42" y="67"/>
                  </a:cubicBezTo>
                  <a:cubicBezTo>
                    <a:pt x="42" y="68"/>
                    <a:pt x="45" y="70"/>
                    <a:pt x="45" y="73"/>
                  </a:cubicBezTo>
                  <a:cubicBezTo>
                    <a:pt x="45" y="71"/>
                    <a:pt x="45" y="73"/>
                    <a:pt x="46" y="73"/>
                  </a:cubicBezTo>
                  <a:cubicBezTo>
                    <a:pt x="46" y="74"/>
                    <a:pt x="47" y="75"/>
                    <a:pt x="48" y="76"/>
                  </a:cubicBezTo>
                  <a:cubicBezTo>
                    <a:pt x="47" y="76"/>
                    <a:pt x="47" y="76"/>
                    <a:pt x="47" y="76"/>
                  </a:cubicBezTo>
                  <a:cubicBezTo>
                    <a:pt x="48" y="77"/>
                    <a:pt x="48" y="76"/>
                    <a:pt x="48" y="76"/>
                  </a:cubicBezTo>
                  <a:cubicBezTo>
                    <a:pt x="49" y="78"/>
                    <a:pt x="49" y="81"/>
                    <a:pt x="51" y="83"/>
                  </a:cubicBezTo>
                  <a:cubicBezTo>
                    <a:pt x="54" y="87"/>
                    <a:pt x="55" y="91"/>
                    <a:pt x="57" y="94"/>
                  </a:cubicBezTo>
                  <a:cubicBezTo>
                    <a:pt x="57" y="94"/>
                    <a:pt x="57" y="94"/>
                    <a:pt x="57" y="94"/>
                  </a:cubicBezTo>
                  <a:cubicBezTo>
                    <a:pt x="58" y="94"/>
                    <a:pt x="58" y="96"/>
                    <a:pt x="59" y="96"/>
                  </a:cubicBezTo>
                  <a:cubicBezTo>
                    <a:pt x="59" y="97"/>
                    <a:pt x="60" y="99"/>
                    <a:pt x="59" y="99"/>
                  </a:cubicBezTo>
                  <a:cubicBezTo>
                    <a:pt x="60" y="99"/>
                    <a:pt x="60" y="101"/>
                    <a:pt x="62" y="101"/>
                  </a:cubicBezTo>
                  <a:cubicBezTo>
                    <a:pt x="62" y="101"/>
                    <a:pt x="62" y="101"/>
                    <a:pt x="62" y="101"/>
                  </a:cubicBezTo>
                  <a:cubicBezTo>
                    <a:pt x="62" y="103"/>
                    <a:pt x="63" y="104"/>
                    <a:pt x="64" y="105"/>
                  </a:cubicBezTo>
                  <a:cubicBezTo>
                    <a:pt x="63" y="105"/>
                    <a:pt x="63" y="105"/>
                    <a:pt x="63" y="105"/>
                  </a:cubicBezTo>
                  <a:cubicBezTo>
                    <a:pt x="63" y="106"/>
                    <a:pt x="65" y="106"/>
                    <a:pt x="64" y="108"/>
                  </a:cubicBezTo>
                  <a:cubicBezTo>
                    <a:pt x="64" y="108"/>
                    <a:pt x="64" y="108"/>
                    <a:pt x="64" y="106"/>
                  </a:cubicBezTo>
                  <a:cubicBezTo>
                    <a:pt x="66" y="110"/>
                    <a:pt x="68" y="113"/>
                    <a:pt x="69" y="115"/>
                  </a:cubicBezTo>
                  <a:cubicBezTo>
                    <a:pt x="70" y="119"/>
                    <a:pt x="68" y="117"/>
                    <a:pt x="70" y="118"/>
                  </a:cubicBezTo>
                  <a:cubicBezTo>
                    <a:pt x="69" y="119"/>
                    <a:pt x="70" y="118"/>
                    <a:pt x="70" y="118"/>
                  </a:cubicBezTo>
                  <a:cubicBezTo>
                    <a:pt x="72" y="119"/>
                    <a:pt x="69" y="120"/>
                    <a:pt x="70" y="120"/>
                  </a:cubicBezTo>
                  <a:cubicBezTo>
                    <a:pt x="72" y="120"/>
                    <a:pt x="72" y="121"/>
                    <a:pt x="72" y="120"/>
                  </a:cubicBezTo>
                  <a:cubicBezTo>
                    <a:pt x="72" y="122"/>
                    <a:pt x="72" y="122"/>
                    <a:pt x="73" y="122"/>
                  </a:cubicBezTo>
                  <a:cubicBezTo>
                    <a:pt x="73" y="123"/>
                    <a:pt x="73" y="123"/>
                    <a:pt x="73" y="123"/>
                  </a:cubicBezTo>
                  <a:cubicBezTo>
                    <a:pt x="75" y="123"/>
                    <a:pt x="75" y="126"/>
                    <a:pt x="76" y="127"/>
                  </a:cubicBezTo>
                  <a:cubicBezTo>
                    <a:pt x="81" y="133"/>
                    <a:pt x="85" y="139"/>
                    <a:pt x="88" y="146"/>
                  </a:cubicBezTo>
                  <a:cubicBezTo>
                    <a:pt x="93" y="154"/>
                    <a:pt x="96" y="159"/>
                    <a:pt x="101" y="167"/>
                  </a:cubicBezTo>
                  <a:cubicBezTo>
                    <a:pt x="101" y="170"/>
                    <a:pt x="101" y="170"/>
                    <a:pt x="102" y="171"/>
                  </a:cubicBezTo>
                  <a:cubicBezTo>
                    <a:pt x="102" y="171"/>
                    <a:pt x="102" y="170"/>
                    <a:pt x="102" y="171"/>
                  </a:cubicBezTo>
                  <a:cubicBezTo>
                    <a:pt x="102" y="170"/>
                    <a:pt x="102" y="172"/>
                    <a:pt x="102" y="172"/>
                  </a:cubicBezTo>
                  <a:cubicBezTo>
                    <a:pt x="104" y="174"/>
                    <a:pt x="105" y="176"/>
                    <a:pt x="107" y="179"/>
                  </a:cubicBezTo>
                  <a:cubicBezTo>
                    <a:pt x="107" y="179"/>
                    <a:pt x="106" y="179"/>
                    <a:pt x="106" y="180"/>
                  </a:cubicBezTo>
                  <a:cubicBezTo>
                    <a:pt x="107" y="180"/>
                    <a:pt x="107" y="180"/>
                    <a:pt x="107" y="180"/>
                  </a:cubicBezTo>
                  <a:cubicBezTo>
                    <a:pt x="107" y="180"/>
                    <a:pt x="107" y="180"/>
                    <a:pt x="107" y="180"/>
                  </a:cubicBezTo>
                  <a:cubicBezTo>
                    <a:pt x="107" y="180"/>
                    <a:pt x="108" y="181"/>
                    <a:pt x="108" y="180"/>
                  </a:cubicBezTo>
                  <a:cubicBezTo>
                    <a:pt x="112" y="187"/>
                    <a:pt x="115" y="193"/>
                    <a:pt x="119" y="200"/>
                  </a:cubicBezTo>
                  <a:cubicBezTo>
                    <a:pt x="119" y="201"/>
                    <a:pt x="121" y="203"/>
                    <a:pt x="122" y="205"/>
                  </a:cubicBezTo>
                  <a:cubicBezTo>
                    <a:pt x="123" y="211"/>
                    <a:pt x="125" y="216"/>
                    <a:pt x="129" y="219"/>
                  </a:cubicBezTo>
                  <a:cubicBezTo>
                    <a:pt x="129" y="219"/>
                    <a:pt x="128" y="220"/>
                    <a:pt x="125" y="218"/>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9" name="Google Shape;489;p199"/>
            <p:cNvSpPr/>
            <p:nvPr/>
          </p:nvSpPr>
          <p:spPr>
            <a:xfrm>
              <a:off x="3610" y="375"/>
              <a:ext cx="232" cy="444"/>
            </a:xfrm>
            <a:custGeom>
              <a:avLst/>
              <a:gdLst/>
              <a:ahLst/>
              <a:cxnLst/>
              <a:rect l="l" t="t" r="r" b="b"/>
              <a:pathLst>
                <a:path w="98" h="188" extrusionOk="0">
                  <a:moveTo>
                    <a:pt x="61" y="4"/>
                  </a:moveTo>
                  <a:cubicBezTo>
                    <a:pt x="51" y="0"/>
                    <a:pt x="0" y="79"/>
                    <a:pt x="14" y="188"/>
                  </a:cubicBezTo>
                  <a:cubicBezTo>
                    <a:pt x="32" y="183"/>
                    <a:pt x="79" y="116"/>
                    <a:pt x="79" y="116"/>
                  </a:cubicBezTo>
                  <a:cubicBezTo>
                    <a:pt x="79" y="116"/>
                    <a:pt x="98" y="18"/>
                    <a:pt x="61"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0" name="Google Shape;490;p199"/>
            <p:cNvSpPr/>
            <p:nvPr/>
          </p:nvSpPr>
          <p:spPr>
            <a:xfrm>
              <a:off x="3712" y="387"/>
              <a:ext cx="118" cy="371"/>
            </a:xfrm>
            <a:custGeom>
              <a:avLst/>
              <a:gdLst/>
              <a:ahLst/>
              <a:cxnLst/>
              <a:rect l="l" t="t" r="r" b="b"/>
              <a:pathLst>
                <a:path w="50" h="157" extrusionOk="0">
                  <a:moveTo>
                    <a:pt x="18" y="0"/>
                  </a:moveTo>
                  <a:cubicBezTo>
                    <a:pt x="0" y="157"/>
                    <a:pt x="0" y="157"/>
                    <a:pt x="0" y="157"/>
                  </a:cubicBezTo>
                  <a:cubicBezTo>
                    <a:pt x="0" y="157"/>
                    <a:pt x="28" y="132"/>
                    <a:pt x="36" y="111"/>
                  </a:cubicBezTo>
                  <a:cubicBezTo>
                    <a:pt x="43" y="88"/>
                    <a:pt x="50" y="12"/>
                    <a:pt x="1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1" name="Google Shape;491;p199"/>
            <p:cNvSpPr/>
            <p:nvPr/>
          </p:nvSpPr>
          <p:spPr>
            <a:xfrm>
              <a:off x="3627" y="1757"/>
              <a:ext cx="252" cy="498"/>
            </a:xfrm>
            <a:custGeom>
              <a:avLst/>
              <a:gdLst/>
              <a:ahLst/>
              <a:cxnLst/>
              <a:rect l="l" t="t" r="r" b="b"/>
              <a:pathLst>
                <a:path w="107" h="211" extrusionOk="0">
                  <a:moveTo>
                    <a:pt x="67" y="4"/>
                  </a:moveTo>
                  <a:cubicBezTo>
                    <a:pt x="57" y="0"/>
                    <a:pt x="0" y="88"/>
                    <a:pt x="16" y="211"/>
                  </a:cubicBezTo>
                  <a:cubicBezTo>
                    <a:pt x="34" y="205"/>
                    <a:pt x="87" y="130"/>
                    <a:pt x="87" y="130"/>
                  </a:cubicBezTo>
                  <a:cubicBezTo>
                    <a:pt x="87" y="130"/>
                    <a:pt x="107" y="20"/>
                    <a:pt x="67"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2" name="Google Shape;492;p199"/>
            <p:cNvSpPr/>
            <p:nvPr/>
          </p:nvSpPr>
          <p:spPr>
            <a:xfrm>
              <a:off x="3740" y="1766"/>
              <a:ext cx="128" cy="416"/>
            </a:xfrm>
            <a:custGeom>
              <a:avLst/>
              <a:gdLst/>
              <a:ahLst/>
              <a:cxnLst/>
              <a:rect l="l" t="t" r="r" b="b"/>
              <a:pathLst>
                <a:path w="54" h="176" extrusionOk="0">
                  <a:moveTo>
                    <a:pt x="19" y="0"/>
                  </a:moveTo>
                  <a:cubicBezTo>
                    <a:pt x="0" y="176"/>
                    <a:pt x="0" y="176"/>
                    <a:pt x="0" y="176"/>
                  </a:cubicBezTo>
                  <a:cubicBezTo>
                    <a:pt x="0" y="176"/>
                    <a:pt x="30" y="149"/>
                    <a:pt x="38" y="125"/>
                  </a:cubicBezTo>
                  <a:cubicBezTo>
                    <a:pt x="46" y="100"/>
                    <a:pt x="54" y="13"/>
                    <a:pt x="19"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3" name="Google Shape;493;p199"/>
            <p:cNvSpPr/>
            <p:nvPr/>
          </p:nvSpPr>
          <p:spPr>
            <a:xfrm>
              <a:off x="3608" y="3016"/>
              <a:ext cx="255" cy="498"/>
            </a:xfrm>
            <a:custGeom>
              <a:avLst/>
              <a:gdLst/>
              <a:ahLst/>
              <a:cxnLst/>
              <a:rect l="l" t="t" r="r" b="b"/>
              <a:pathLst>
                <a:path w="108" h="211" extrusionOk="0">
                  <a:moveTo>
                    <a:pt x="68" y="3"/>
                  </a:moveTo>
                  <a:cubicBezTo>
                    <a:pt x="56" y="0"/>
                    <a:pt x="0" y="88"/>
                    <a:pt x="15" y="211"/>
                  </a:cubicBezTo>
                  <a:cubicBezTo>
                    <a:pt x="35" y="204"/>
                    <a:pt x="87" y="130"/>
                    <a:pt x="87" y="130"/>
                  </a:cubicBezTo>
                  <a:cubicBezTo>
                    <a:pt x="87" y="130"/>
                    <a:pt x="108" y="20"/>
                    <a:pt x="68" y="3"/>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4" name="Google Shape;494;p199"/>
            <p:cNvSpPr/>
            <p:nvPr/>
          </p:nvSpPr>
          <p:spPr>
            <a:xfrm>
              <a:off x="3721" y="3025"/>
              <a:ext cx="128" cy="416"/>
            </a:xfrm>
            <a:custGeom>
              <a:avLst/>
              <a:gdLst/>
              <a:ahLst/>
              <a:cxnLst/>
              <a:rect l="l" t="t" r="r" b="b"/>
              <a:pathLst>
                <a:path w="54" h="176" extrusionOk="0">
                  <a:moveTo>
                    <a:pt x="20" y="0"/>
                  </a:moveTo>
                  <a:cubicBezTo>
                    <a:pt x="0" y="176"/>
                    <a:pt x="0" y="176"/>
                    <a:pt x="0" y="176"/>
                  </a:cubicBezTo>
                  <a:cubicBezTo>
                    <a:pt x="0" y="176"/>
                    <a:pt x="30" y="149"/>
                    <a:pt x="39" y="126"/>
                  </a:cubicBezTo>
                  <a:cubicBezTo>
                    <a:pt x="47" y="101"/>
                    <a:pt x="54" y="14"/>
                    <a:pt x="20"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5" name="Google Shape;495;p199"/>
            <p:cNvSpPr/>
            <p:nvPr/>
          </p:nvSpPr>
          <p:spPr>
            <a:xfrm>
              <a:off x="3329" y="1528"/>
              <a:ext cx="255" cy="496"/>
            </a:xfrm>
            <a:custGeom>
              <a:avLst/>
              <a:gdLst/>
              <a:ahLst/>
              <a:cxnLst/>
              <a:rect l="l" t="t" r="r" b="b"/>
              <a:pathLst>
                <a:path w="108" h="210" extrusionOk="0">
                  <a:moveTo>
                    <a:pt x="40" y="3"/>
                  </a:moveTo>
                  <a:cubicBezTo>
                    <a:pt x="51" y="0"/>
                    <a:pt x="108" y="88"/>
                    <a:pt x="92" y="210"/>
                  </a:cubicBezTo>
                  <a:cubicBezTo>
                    <a:pt x="73" y="204"/>
                    <a:pt x="22" y="128"/>
                    <a:pt x="22" y="128"/>
                  </a:cubicBezTo>
                  <a:cubicBezTo>
                    <a:pt x="22" y="128"/>
                    <a:pt x="0" y="20"/>
                    <a:pt x="40" y="3"/>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6" name="Google Shape;496;p199"/>
            <p:cNvSpPr/>
            <p:nvPr/>
          </p:nvSpPr>
          <p:spPr>
            <a:xfrm>
              <a:off x="3341" y="1537"/>
              <a:ext cx="127" cy="418"/>
            </a:xfrm>
            <a:custGeom>
              <a:avLst/>
              <a:gdLst/>
              <a:ahLst/>
              <a:cxnLst/>
              <a:rect l="l" t="t" r="r" b="b"/>
              <a:pathLst>
                <a:path w="54" h="177" extrusionOk="0">
                  <a:moveTo>
                    <a:pt x="35" y="0"/>
                  </a:moveTo>
                  <a:cubicBezTo>
                    <a:pt x="54" y="177"/>
                    <a:pt x="54" y="177"/>
                    <a:pt x="54" y="177"/>
                  </a:cubicBezTo>
                  <a:cubicBezTo>
                    <a:pt x="54" y="177"/>
                    <a:pt x="25" y="150"/>
                    <a:pt x="17" y="124"/>
                  </a:cubicBezTo>
                  <a:cubicBezTo>
                    <a:pt x="8" y="100"/>
                    <a:pt x="0" y="14"/>
                    <a:pt x="35"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7" name="Google Shape;497;p199"/>
            <p:cNvSpPr/>
            <p:nvPr/>
          </p:nvSpPr>
          <p:spPr>
            <a:xfrm>
              <a:off x="3261" y="2272"/>
              <a:ext cx="356" cy="560"/>
            </a:xfrm>
            <a:custGeom>
              <a:avLst/>
              <a:gdLst/>
              <a:ahLst/>
              <a:cxnLst/>
              <a:rect l="l" t="t" r="r" b="b"/>
              <a:pathLst>
                <a:path w="151" h="237" extrusionOk="0">
                  <a:moveTo>
                    <a:pt x="143" y="237"/>
                  </a:moveTo>
                  <a:cubicBezTo>
                    <a:pt x="143" y="237"/>
                    <a:pt x="0" y="158"/>
                    <a:pt x="10" y="0"/>
                  </a:cubicBezTo>
                  <a:cubicBezTo>
                    <a:pt x="151" y="69"/>
                    <a:pt x="143" y="237"/>
                    <a:pt x="143"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8" name="Google Shape;498;p199"/>
            <p:cNvSpPr/>
            <p:nvPr/>
          </p:nvSpPr>
          <p:spPr>
            <a:xfrm>
              <a:off x="3615" y="1863"/>
              <a:ext cx="357" cy="560"/>
            </a:xfrm>
            <a:custGeom>
              <a:avLst/>
              <a:gdLst/>
              <a:ahLst/>
              <a:cxnLst/>
              <a:rect l="l" t="t" r="r" b="b"/>
              <a:pathLst>
                <a:path w="151" h="237" extrusionOk="0">
                  <a:moveTo>
                    <a:pt x="7" y="237"/>
                  </a:moveTo>
                  <a:cubicBezTo>
                    <a:pt x="7" y="237"/>
                    <a:pt x="151" y="159"/>
                    <a:pt x="140" y="0"/>
                  </a:cubicBezTo>
                  <a:cubicBezTo>
                    <a:pt x="0" y="69"/>
                    <a:pt x="7" y="237"/>
                    <a:pt x="7"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9" name="Google Shape;499;p199"/>
            <p:cNvSpPr/>
            <p:nvPr/>
          </p:nvSpPr>
          <p:spPr>
            <a:xfrm>
              <a:off x="3587" y="2463"/>
              <a:ext cx="356" cy="562"/>
            </a:xfrm>
            <a:custGeom>
              <a:avLst/>
              <a:gdLst/>
              <a:ahLst/>
              <a:cxnLst/>
              <a:rect l="l" t="t" r="r" b="b"/>
              <a:pathLst>
                <a:path w="151" h="238" extrusionOk="0">
                  <a:moveTo>
                    <a:pt x="8" y="238"/>
                  </a:moveTo>
                  <a:cubicBezTo>
                    <a:pt x="8" y="238"/>
                    <a:pt x="151" y="159"/>
                    <a:pt x="140" y="0"/>
                  </a:cubicBezTo>
                  <a:cubicBezTo>
                    <a:pt x="0" y="70"/>
                    <a:pt x="8" y="238"/>
                    <a:pt x="8"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0" name="Google Shape;500;p199"/>
            <p:cNvSpPr/>
            <p:nvPr/>
          </p:nvSpPr>
          <p:spPr>
            <a:xfrm>
              <a:off x="3591" y="3096"/>
              <a:ext cx="352" cy="562"/>
            </a:xfrm>
            <a:custGeom>
              <a:avLst/>
              <a:gdLst/>
              <a:ahLst/>
              <a:cxnLst/>
              <a:rect l="l" t="t" r="r" b="b"/>
              <a:pathLst>
                <a:path w="149" h="238" extrusionOk="0">
                  <a:moveTo>
                    <a:pt x="7" y="238"/>
                  </a:moveTo>
                  <a:cubicBezTo>
                    <a:pt x="7" y="238"/>
                    <a:pt x="149" y="159"/>
                    <a:pt x="140" y="0"/>
                  </a:cubicBezTo>
                  <a:cubicBezTo>
                    <a:pt x="0" y="70"/>
                    <a:pt x="7" y="238"/>
                    <a:pt x="7"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1" name="Google Shape;501;p199"/>
            <p:cNvSpPr/>
            <p:nvPr/>
          </p:nvSpPr>
          <p:spPr>
            <a:xfrm>
              <a:off x="3244" y="1603"/>
              <a:ext cx="357" cy="555"/>
            </a:xfrm>
            <a:custGeom>
              <a:avLst/>
              <a:gdLst/>
              <a:ahLst/>
              <a:cxnLst/>
              <a:rect l="l" t="t" r="r" b="b"/>
              <a:pathLst>
                <a:path w="151" h="235" extrusionOk="0">
                  <a:moveTo>
                    <a:pt x="144" y="235"/>
                  </a:moveTo>
                  <a:cubicBezTo>
                    <a:pt x="144" y="235"/>
                    <a:pt x="0" y="157"/>
                    <a:pt x="11" y="0"/>
                  </a:cubicBezTo>
                  <a:cubicBezTo>
                    <a:pt x="151" y="68"/>
                    <a:pt x="144" y="235"/>
                    <a:pt x="144" y="235"/>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2" name="Google Shape;502;p199"/>
            <p:cNvSpPr/>
            <p:nvPr/>
          </p:nvSpPr>
          <p:spPr>
            <a:xfrm>
              <a:off x="3631" y="1138"/>
              <a:ext cx="355" cy="558"/>
            </a:xfrm>
            <a:custGeom>
              <a:avLst/>
              <a:gdLst/>
              <a:ahLst/>
              <a:cxnLst/>
              <a:rect l="l" t="t" r="r" b="b"/>
              <a:pathLst>
                <a:path w="150" h="236" extrusionOk="0">
                  <a:moveTo>
                    <a:pt x="6" y="236"/>
                  </a:moveTo>
                  <a:cubicBezTo>
                    <a:pt x="6" y="236"/>
                    <a:pt x="150" y="158"/>
                    <a:pt x="140" y="0"/>
                  </a:cubicBezTo>
                  <a:cubicBezTo>
                    <a:pt x="0" y="69"/>
                    <a:pt x="6" y="236"/>
                    <a:pt x="6" y="236"/>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3" name="Google Shape;503;p199"/>
            <p:cNvSpPr/>
            <p:nvPr/>
          </p:nvSpPr>
          <p:spPr>
            <a:xfrm>
              <a:off x="3244" y="895"/>
              <a:ext cx="357" cy="560"/>
            </a:xfrm>
            <a:custGeom>
              <a:avLst/>
              <a:gdLst/>
              <a:ahLst/>
              <a:cxnLst/>
              <a:rect l="l" t="t" r="r" b="b"/>
              <a:pathLst>
                <a:path w="151" h="237" extrusionOk="0">
                  <a:moveTo>
                    <a:pt x="144" y="237"/>
                  </a:moveTo>
                  <a:cubicBezTo>
                    <a:pt x="144" y="237"/>
                    <a:pt x="0" y="159"/>
                    <a:pt x="11" y="0"/>
                  </a:cubicBezTo>
                  <a:cubicBezTo>
                    <a:pt x="151" y="70"/>
                    <a:pt x="144" y="237"/>
                    <a:pt x="144" y="237"/>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4" name="Google Shape;504;p199"/>
            <p:cNvSpPr/>
            <p:nvPr/>
          </p:nvSpPr>
          <p:spPr>
            <a:xfrm>
              <a:off x="3228" y="236"/>
              <a:ext cx="359" cy="562"/>
            </a:xfrm>
            <a:custGeom>
              <a:avLst/>
              <a:gdLst/>
              <a:ahLst/>
              <a:cxnLst/>
              <a:rect l="l" t="t" r="r" b="b"/>
              <a:pathLst>
                <a:path w="152" h="238" extrusionOk="0">
                  <a:moveTo>
                    <a:pt x="144" y="238"/>
                  </a:moveTo>
                  <a:cubicBezTo>
                    <a:pt x="144" y="238"/>
                    <a:pt x="0" y="160"/>
                    <a:pt x="11" y="0"/>
                  </a:cubicBezTo>
                  <a:cubicBezTo>
                    <a:pt x="152" y="70"/>
                    <a:pt x="144" y="238"/>
                    <a:pt x="144" y="23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5" name="Google Shape;505;p199"/>
            <p:cNvSpPr/>
            <p:nvPr/>
          </p:nvSpPr>
          <p:spPr>
            <a:xfrm>
              <a:off x="3601" y="488"/>
              <a:ext cx="321" cy="501"/>
            </a:xfrm>
            <a:custGeom>
              <a:avLst/>
              <a:gdLst/>
              <a:ahLst/>
              <a:cxnLst/>
              <a:rect l="l" t="t" r="r" b="b"/>
              <a:pathLst>
                <a:path w="136" h="212" extrusionOk="0">
                  <a:moveTo>
                    <a:pt x="6" y="212"/>
                  </a:moveTo>
                  <a:cubicBezTo>
                    <a:pt x="6" y="212"/>
                    <a:pt x="136" y="143"/>
                    <a:pt x="126" y="0"/>
                  </a:cubicBezTo>
                  <a:cubicBezTo>
                    <a:pt x="0" y="63"/>
                    <a:pt x="6" y="212"/>
                    <a:pt x="6" y="21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6" name="Google Shape;506;p199"/>
            <p:cNvSpPr/>
            <p:nvPr/>
          </p:nvSpPr>
          <p:spPr>
            <a:xfrm>
              <a:off x="3636" y="1863"/>
              <a:ext cx="300" cy="551"/>
            </a:xfrm>
            <a:custGeom>
              <a:avLst/>
              <a:gdLst/>
              <a:ahLst/>
              <a:cxnLst/>
              <a:rect l="l" t="t" r="r" b="b"/>
              <a:pathLst>
                <a:path w="127" h="233" extrusionOk="0">
                  <a:moveTo>
                    <a:pt x="1" y="229"/>
                  </a:moveTo>
                  <a:cubicBezTo>
                    <a:pt x="1" y="226"/>
                    <a:pt x="5" y="223"/>
                    <a:pt x="5" y="220"/>
                  </a:cubicBezTo>
                  <a:cubicBezTo>
                    <a:pt x="5" y="220"/>
                    <a:pt x="6" y="220"/>
                    <a:pt x="6" y="220"/>
                  </a:cubicBezTo>
                  <a:cubicBezTo>
                    <a:pt x="7" y="215"/>
                    <a:pt x="9" y="212"/>
                    <a:pt x="12" y="209"/>
                  </a:cubicBezTo>
                  <a:cubicBezTo>
                    <a:pt x="12" y="209"/>
                    <a:pt x="12" y="209"/>
                    <a:pt x="12" y="209"/>
                  </a:cubicBezTo>
                  <a:cubicBezTo>
                    <a:pt x="13" y="207"/>
                    <a:pt x="13" y="206"/>
                    <a:pt x="13" y="206"/>
                  </a:cubicBezTo>
                  <a:cubicBezTo>
                    <a:pt x="13" y="206"/>
                    <a:pt x="13" y="206"/>
                    <a:pt x="15" y="206"/>
                  </a:cubicBezTo>
                  <a:cubicBezTo>
                    <a:pt x="13" y="206"/>
                    <a:pt x="15" y="205"/>
                    <a:pt x="15" y="205"/>
                  </a:cubicBezTo>
                  <a:cubicBezTo>
                    <a:pt x="15" y="204"/>
                    <a:pt x="15" y="205"/>
                    <a:pt x="15" y="204"/>
                  </a:cubicBezTo>
                  <a:cubicBezTo>
                    <a:pt x="15" y="204"/>
                    <a:pt x="15" y="204"/>
                    <a:pt x="15" y="204"/>
                  </a:cubicBezTo>
                  <a:cubicBezTo>
                    <a:pt x="15" y="202"/>
                    <a:pt x="17" y="201"/>
                    <a:pt x="17" y="199"/>
                  </a:cubicBezTo>
                  <a:cubicBezTo>
                    <a:pt x="17" y="199"/>
                    <a:pt x="17" y="199"/>
                    <a:pt x="17" y="199"/>
                  </a:cubicBezTo>
                  <a:cubicBezTo>
                    <a:pt x="18" y="196"/>
                    <a:pt x="20" y="193"/>
                    <a:pt x="21" y="190"/>
                  </a:cubicBezTo>
                  <a:cubicBezTo>
                    <a:pt x="21" y="190"/>
                    <a:pt x="21" y="190"/>
                    <a:pt x="22" y="190"/>
                  </a:cubicBezTo>
                  <a:cubicBezTo>
                    <a:pt x="21" y="190"/>
                    <a:pt x="22" y="189"/>
                    <a:pt x="22" y="188"/>
                  </a:cubicBezTo>
                  <a:cubicBezTo>
                    <a:pt x="23" y="188"/>
                    <a:pt x="22" y="186"/>
                    <a:pt x="23" y="186"/>
                  </a:cubicBezTo>
                  <a:cubicBezTo>
                    <a:pt x="23" y="186"/>
                    <a:pt x="23" y="186"/>
                    <a:pt x="23" y="186"/>
                  </a:cubicBezTo>
                  <a:cubicBezTo>
                    <a:pt x="23" y="186"/>
                    <a:pt x="24" y="186"/>
                    <a:pt x="23" y="185"/>
                  </a:cubicBezTo>
                  <a:cubicBezTo>
                    <a:pt x="24" y="185"/>
                    <a:pt x="24" y="185"/>
                    <a:pt x="24" y="185"/>
                  </a:cubicBezTo>
                  <a:cubicBezTo>
                    <a:pt x="24" y="184"/>
                    <a:pt x="25" y="184"/>
                    <a:pt x="25" y="183"/>
                  </a:cubicBezTo>
                  <a:cubicBezTo>
                    <a:pt x="25" y="183"/>
                    <a:pt x="25" y="183"/>
                    <a:pt x="25" y="183"/>
                  </a:cubicBezTo>
                  <a:cubicBezTo>
                    <a:pt x="25" y="183"/>
                    <a:pt x="26" y="183"/>
                    <a:pt x="26" y="181"/>
                  </a:cubicBezTo>
                  <a:cubicBezTo>
                    <a:pt x="26" y="181"/>
                    <a:pt x="26" y="181"/>
                    <a:pt x="26" y="181"/>
                  </a:cubicBezTo>
                  <a:cubicBezTo>
                    <a:pt x="26" y="180"/>
                    <a:pt x="27" y="179"/>
                    <a:pt x="26" y="179"/>
                  </a:cubicBezTo>
                  <a:cubicBezTo>
                    <a:pt x="27" y="179"/>
                    <a:pt x="26" y="180"/>
                    <a:pt x="27" y="180"/>
                  </a:cubicBezTo>
                  <a:cubicBezTo>
                    <a:pt x="29" y="177"/>
                    <a:pt x="30" y="173"/>
                    <a:pt x="33" y="169"/>
                  </a:cubicBezTo>
                  <a:cubicBezTo>
                    <a:pt x="34" y="169"/>
                    <a:pt x="34" y="169"/>
                    <a:pt x="34" y="169"/>
                  </a:cubicBezTo>
                  <a:cubicBezTo>
                    <a:pt x="34" y="168"/>
                    <a:pt x="35" y="167"/>
                    <a:pt x="35" y="167"/>
                  </a:cubicBezTo>
                  <a:cubicBezTo>
                    <a:pt x="34" y="167"/>
                    <a:pt x="35" y="167"/>
                    <a:pt x="35" y="167"/>
                  </a:cubicBezTo>
                  <a:cubicBezTo>
                    <a:pt x="35" y="166"/>
                    <a:pt x="35" y="166"/>
                    <a:pt x="35" y="166"/>
                  </a:cubicBezTo>
                  <a:cubicBezTo>
                    <a:pt x="35" y="166"/>
                    <a:pt x="35" y="166"/>
                    <a:pt x="35" y="166"/>
                  </a:cubicBezTo>
                  <a:cubicBezTo>
                    <a:pt x="35" y="165"/>
                    <a:pt x="35" y="165"/>
                    <a:pt x="36" y="163"/>
                  </a:cubicBezTo>
                  <a:cubicBezTo>
                    <a:pt x="36" y="163"/>
                    <a:pt x="36" y="163"/>
                    <a:pt x="36" y="163"/>
                  </a:cubicBezTo>
                  <a:cubicBezTo>
                    <a:pt x="36" y="162"/>
                    <a:pt x="37" y="162"/>
                    <a:pt x="37" y="161"/>
                  </a:cubicBezTo>
                  <a:cubicBezTo>
                    <a:pt x="37" y="161"/>
                    <a:pt x="37" y="161"/>
                    <a:pt x="37" y="161"/>
                  </a:cubicBezTo>
                  <a:cubicBezTo>
                    <a:pt x="38" y="160"/>
                    <a:pt x="37" y="161"/>
                    <a:pt x="37" y="160"/>
                  </a:cubicBezTo>
                  <a:cubicBezTo>
                    <a:pt x="38" y="160"/>
                    <a:pt x="38" y="160"/>
                    <a:pt x="38" y="160"/>
                  </a:cubicBezTo>
                  <a:cubicBezTo>
                    <a:pt x="38" y="159"/>
                    <a:pt x="39" y="158"/>
                    <a:pt x="39" y="157"/>
                  </a:cubicBezTo>
                  <a:cubicBezTo>
                    <a:pt x="39" y="157"/>
                    <a:pt x="39" y="157"/>
                    <a:pt x="39" y="157"/>
                  </a:cubicBezTo>
                  <a:cubicBezTo>
                    <a:pt x="40" y="156"/>
                    <a:pt x="40" y="154"/>
                    <a:pt x="42" y="153"/>
                  </a:cubicBezTo>
                  <a:cubicBezTo>
                    <a:pt x="42" y="153"/>
                    <a:pt x="42" y="154"/>
                    <a:pt x="42" y="153"/>
                  </a:cubicBezTo>
                  <a:cubicBezTo>
                    <a:pt x="42" y="153"/>
                    <a:pt x="43" y="152"/>
                    <a:pt x="42" y="152"/>
                  </a:cubicBezTo>
                  <a:cubicBezTo>
                    <a:pt x="42" y="151"/>
                    <a:pt x="43" y="150"/>
                    <a:pt x="43" y="149"/>
                  </a:cubicBezTo>
                  <a:cubicBezTo>
                    <a:pt x="43" y="149"/>
                    <a:pt x="45" y="149"/>
                    <a:pt x="44" y="150"/>
                  </a:cubicBezTo>
                  <a:cubicBezTo>
                    <a:pt x="45" y="149"/>
                    <a:pt x="45" y="149"/>
                    <a:pt x="45" y="149"/>
                  </a:cubicBezTo>
                  <a:cubicBezTo>
                    <a:pt x="45" y="150"/>
                    <a:pt x="45" y="150"/>
                    <a:pt x="45" y="150"/>
                  </a:cubicBezTo>
                  <a:cubicBezTo>
                    <a:pt x="46" y="148"/>
                    <a:pt x="46" y="148"/>
                    <a:pt x="46" y="148"/>
                  </a:cubicBezTo>
                  <a:cubicBezTo>
                    <a:pt x="46" y="147"/>
                    <a:pt x="45" y="146"/>
                    <a:pt x="46" y="145"/>
                  </a:cubicBezTo>
                  <a:cubicBezTo>
                    <a:pt x="47" y="145"/>
                    <a:pt x="47" y="145"/>
                    <a:pt x="47" y="145"/>
                  </a:cubicBezTo>
                  <a:cubicBezTo>
                    <a:pt x="46" y="143"/>
                    <a:pt x="46" y="143"/>
                    <a:pt x="46" y="143"/>
                  </a:cubicBezTo>
                  <a:cubicBezTo>
                    <a:pt x="46" y="142"/>
                    <a:pt x="47" y="143"/>
                    <a:pt x="47" y="142"/>
                  </a:cubicBezTo>
                  <a:cubicBezTo>
                    <a:pt x="47" y="142"/>
                    <a:pt x="47" y="142"/>
                    <a:pt x="47" y="142"/>
                  </a:cubicBezTo>
                  <a:cubicBezTo>
                    <a:pt x="47" y="142"/>
                    <a:pt x="47" y="140"/>
                    <a:pt x="48" y="140"/>
                  </a:cubicBezTo>
                  <a:cubicBezTo>
                    <a:pt x="49" y="140"/>
                    <a:pt x="48" y="141"/>
                    <a:pt x="49" y="141"/>
                  </a:cubicBezTo>
                  <a:cubicBezTo>
                    <a:pt x="49" y="140"/>
                    <a:pt x="49" y="140"/>
                    <a:pt x="49" y="139"/>
                  </a:cubicBezTo>
                  <a:cubicBezTo>
                    <a:pt x="49" y="139"/>
                    <a:pt x="49" y="139"/>
                    <a:pt x="49" y="139"/>
                  </a:cubicBezTo>
                  <a:cubicBezTo>
                    <a:pt x="49" y="139"/>
                    <a:pt x="49" y="137"/>
                    <a:pt x="49" y="139"/>
                  </a:cubicBezTo>
                  <a:cubicBezTo>
                    <a:pt x="49" y="139"/>
                    <a:pt x="49" y="139"/>
                    <a:pt x="49" y="139"/>
                  </a:cubicBezTo>
                  <a:cubicBezTo>
                    <a:pt x="49" y="139"/>
                    <a:pt x="49" y="137"/>
                    <a:pt x="49" y="136"/>
                  </a:cubicBezTo>
                  <a:cubicBezTo>
                    <a:pt x="49" y="136"/>
                    <a:pt x="49" y="136"/>
                    <a:pt x="49" y="137"/>
                  </a:cubicBezTo>
                  <a:cubicBezTo>
                    <a:pt x="49" y="135"/>
                    <a:pt x="49" y="134"/>
                    <a:pt x="51" y="133"/>
                  </a:cubicBezTo>
                  <a:cubicBezTo>
                    <a:pt x="49" y="133"/>
                    <a:pt x="51" y="134"/>
                    <a:pt x="51" y="134"/>
                  </a:cubicBezTo>
                  <a:cubicBezTo>
                    <a:pt x="52" y="133"/>
                    <a:pt x="52" y="132"/>
                    <a:pt x="53" y="131"/>
                  </a:cubicBezTo>
                  <a:cubicBezTo>
                    <a:pt x="53" y="131"/>
                    <a:pt x="52" y="131"/>
                    <a:pt x="53" y="131"/>
                  </a:cubicBezTo>
                  <a:cubicBezTo>
                    <a:pt x="53" y="130"/>
                    <a:pt x="53" y="130"/>
                    <a:pt x="53" y="130"/>
                  </a:cubicBezTo>
                  <a:cubicBezTo>
                    <a:pt x="54" y="130"/>
                    <a:pt x="54" y="128"/>
                    <a:pt x="54" y="128"/>
                  </a:cubicBezTo>
                  <a:cubicBezTo>
                    <a:pt x="54" y="127"/>
                    <a:pt x="54" y="128"/>
                    <a:pt x="54" y="128"/>
                  </a:cubicBezTo>
                  <a:cubicBezTo>
                    <a:pt x="54" y="127"/>
                    <a:pt x="55" y="126"/>
                    <a:pt x="56" y="124"/>
                  </a:cubicBezTo>
                  <a:cubicBezTo>
                    <a:pt x="56" y="123"/>
                    <a:pt x="56" y="123"/>
                    <a:pt x="56" y="123"/>
                  </a:cubicBezTo>
                  <a:cubicBezTo>
                    <a:pt x="56" y="123"/>
                    <a:pt x="56" y="123"/>
                    <a:pt x="56" y="123"/>
                  </a:cubicBezTo>
                  <a:cubicBezTo>
                    <a:pt x="56" y="123"/>
                    <a:pt x="56" y="122"/>
                    <a:pt x="56" y="122"/>
                  </a:cubicBezTo>
                  <a:cubicBezTo>
                    <a:pt x="56" y="121"/>
                    <a:pt x="56" y="125"/>
                    <a:pt x="56" y="124"/>
                  </a:cubicBezTo>
                  <a:cubicBezTo>
                    <a:pt x="56" y="124"/>
                    <a:pt x="56" y="122"/>
                    <a:pt x="56" y="123"/>
                  </a:cubicBezTo>
                  <a:cubicBezTo>
                    <a:pt x="56" y="122"/>
                    <a:pt x="56" y="121"/>
                    <a:pt x="57" y="121"/>
                  </a:cubicBezTo>
                  <a:cubicBezTo>
                    <a:pt x="57" y="121"/>
                    <a:pt x="57" y="122"/>
                    <a:pt x="58" y="121"/>
                  </a:cubicBezTo>
                  <a:cubicBezTo>
                    <a:pt x="58" y="120"/>
                    <a:pt x="58" y="121"/>
                    <a:pt x="58" y="120"/>
                  </a:cubicBezTo>
                  <a:cubicBezTo>
                    <a:pt x="58" y="119"/>
                    <a:pt x="58" y="119"/>
                    <a:pt x="58" y="119"/>
                  </a:cubicBezTo>
                  <a:cubicBezTo>
                    <a:pt x="57" y="119"/>
                    <a:pt x="58" y="119"/>
                    <a:pt x="58" y="119"/>
                  </a:cubicBezTo>
                  <a:cubicBezTo>
                    <a:pt x="58" y="119"/>
                    <a:pt x="58" y="117"/>
                    <a:pt x="60" y="118"/>
                  </a:cubicBezTo>
                  <a:cubicBezTo>
                    <a:pt x="61" y="118"/>
                    <a:pt x="61" y="118"/>
                    <a:pt x="61" y="118"/>
                  </a:cubicBezTo>
                  <a:cubicBezTo>
                    <a:pt x="60" y="117"/>
                    <a:pt x="60" y="117"/>
                    <a:pt x="60" y="117"/>
                  </a:cubicBezTo>
                  <a:cubicBezTo>
                    <a:pt x="60" y="117"/>
                    <a:pt x="60" y="117"/>
                    <a:pt x="61" y="117"/>
                  </a:cubicBezTo>
                  <a:cubicBezTo>
                    <a:pt x="60" y="116"/>
                    <a:pt x="61" y="116"/>
                    <a:pt x="61" y="115"/>
                  </a:cubicBezTo>
                  <a:cubicBezTo>
                    <a:pt x="62" y="114"/>
                    <a:pt x="62" y="113"/>
                    <a:pt x="63" y="113"/>
                  </a:cubicBezTo>
                  <a:cubicBezTo>
                    <a:pt x="63" y="112"/>
                    <a:pt x="63" y="112"/>
                    <a:pt x="63" y="110"/>
                  </a:cubicBezTo>
                  <a:cubicBezTo>
                    <a:pt x="63" y="112"/>
                    <a:pt x="63" y="112"/>
                    <a:pt x="63" y="112"/>
                  </a:cubicBezTo>
                  <a:cubicBezTo>
                    <a:pt x="63" y="110"/>
                    <a:pt x="63" y="110"/>
                    <a:pt x="63" y="110"/>
                  </a:cubicBezTo>
                  <a:cubicBezTo>
                    <a:pt x="63" y="110"/>
                    <a:pt x="64" y="109"/>
                    <a:pt x="65" y="109"/>
                  </a:cubicBezTo>
                  <a:cubicBezTo>
                    <a:pt x="65" y="108"/>
                    <a:pt x="64" y="108"/>
                    <a:pt x="64" y="108"/>
                  </a:cubicBezTo>
                  <a:cubicBezTo>
                    <a:pt x="65" y="108"/>
                    <a:pt x="64" y="106"/>
                    <a:pt x="66" y="106"/>
                  </a:cubicBezTo>
                  <a:cubicBezTo>
                    <a:pt x="66" y="106"/>
                    <a:pt x="65" y="106"/>
                    <a:pt x="66" y="106"/>
                  </a:cubicBezTo>
                  <a:cubicBezTo>
                    <a:pt x="67" y="106"/>
                    <a:pt x="66" y="105"/>
                    <a:pt x="67" y="105"/>
                  </a:cubicBezTo>
                  <a:cubicBezTo>
                    <a:pt x="66" y="105"/>
                    <a:pt x="66" y="105"/>
                    <a:pt x="66" y="105"/>
                  </a:cubicBezTo>
                  <a:cubicBezTo>
                    <a:pt x="67" y="104"/>
                    <a:pt x="66" y="103"/>
                    <a:pt x="67" y="103"/>
                  </a:cubicBezTo>
                  <a:cubicBezTo>
                    <a:pt x="67" y="103"/>
                    <a:pt x="68" y="101"/>
                    <a:pt x="67" y="101"/>
                  </a:cubicBezTo>
                  <a:cubicBezTo>
                    <a:pt x="69" y="100"/>
                    <a:pt x="69" y="98"/>
                    <a:pt x="71" y="98"/>
                  </a:cubicBezTo>
                  <a:cubicBezTo>
                    <a:pt x="71" y="97"/>
                    <a:pt x="71" y="97"/>
                    <a:pt x="71" y="97"/>
                  </a:cubicBezTo>
                  <a:cubicBezTo>
                    <a:pt x="70" y="97"/>
                    <a:pt x="71" y="98"/>
                    <a:pt x="71" y="98"/>
                  </a:cubicBezTo>
                  <a:cubicBezTo>
                    <a:pt x="71" y="97"/>
                    <a:pt x="70" y="97"/>
                    <a:pt x="70" y="97"/>
                  </a:cubicBezTo>
                  <a:cubicBezTo>
                    <a:pt x="71" y="97"/>
                    <a:pt x="71" y="96"/>
                    <a:pt x="71" y="97"/>
                  </a:cubicBezTo>
                  <a:cubicBezTo>
                    <a:pt x="72" y="96"/>
                    <a:pt x="71" y="95"/>
                    <a:pt x="72" y="94"/>
                  </a:cubicBezTo>
                  <a:cubicBezTo>
                    <a:pt x="72" y="94"/>
                    <a:pt x="72" y="94"/>
                    <a:pt x="72" y="94"/>
                  </a:cubicBezTo>
                  <a:cubicBezTo>
                    <a:pt x="72" y="92"/>
                    <a:pt x="72" y="92"/>
                    <a:pt x="72" y="92"/>
                  </a:cubicBezTo>
                  <a:cubicBezTo>
                    <a:pt x="73" y="92"/>
                    <a:pt x="73" y="92"/>
                    <a:pt x="74" y="92"/>
                  </a:cubicBezTo>
                  <a:cubicBezTo>
                    <a:pt x="74" y="92"/>
                    <a:pt x="74" y="92"/>
                    <a:pt x="74" y="91"/>
                  </a:cubicBezTo>
                  <a:cubicBezTo>
                    <a:pt x="75" y="91"/>
                    <a:pt x="75" y="91"/>
                    <a:pt x="75" y="91"/>
                  </a:cubicBezTo>
                  <a:cubicBezTo>
                    <a:pt x="74" y="91"/>
                    <a:pt x="75" y="91"/>
                    <a:pt x="75" y="90"/>
                  </a:cubicBezTo>
                  <a:cubicBezTo>
                    <a:pt x="75" y="91"/>
                    <a:pt x="75" y="91"/>
                    <a:pt x="75" y="91"/>
                  </a:cubicBezTo>
                  <a:cubicBezTo>
                    <a:pt x="75" y="91"/>
                    <a:pt x="75" y="90"/>
                    <a:pt x="76" y="90"/>
                  </a:cubicBezTo>
                  <a:cubicBezTo>
                    <a:pt x="75" y="90"/>
                    <a:pt x="75" y="90"/>
                    <a:pt x="75" y="90"/>
                  </a:cubicBezTo>
                  <a:cubicBezTo>
                    <a:pt x="74" y="90"/>
                    <a:pt x="75" y="90"/>
                    <a:pt x="75" y="89"/>
                  </a:cubicBezTo>
                  <a:cubicBezTo>
                    <a:pt x="75" y="90"/>
                    <a:pt x="75" y="89"/>
                    <a:pt x="76" y="88"/>
                  </a:cubicBezTo>
                  <a:cubicBezTo>
                    <a:pt x="76" y="88"/>
                    <a:pt x="75" y="88"/>
                    <a:pt x="76" y="87"/>
                  </a:cubicBezTo>
                  <a:cubicBezTo>
                    <a:pt x="76" y="88"/>
                    <a:pt x="76" y="87"/>
                    <a:pt x="76" y="87"/>
                  </a:cubicBezTo>
                  <a:cubicBezTo>
                    <a:pt x="76" y="87"/>
                    <a:pt x="76" y="87"/>
                    <a:pt x="76" y="88"/>
                  </a:cubicBezTo>
                  <a:cubicBezTo>
                    <a:pt x="76" y="88"/>
                    <a:pt x="76" y="88"/>
                    <a:pt x="76" y="87"/>
                  </a:cubicBezTo>
                  <a:cubicBezTo>
                    <a:pt x="76" y="87"/>
                    <a:pt x="76" y="87"/>
                    <a:pt x="76" y="86"/>
                  </a:cubicBezTo>
                  <a:cubicBezTo>
                    <a:pt x="76" y="87"/>
                    <a:pt x="76" y="87"/>
                    <a:pt x="76" y="87"/>
                  </a:cubicBezTo>
                  <a:cubicBezTo>
                    <a:pt x="76" y="86"/>
                    <a:pt x="76" y="86"/>
                    <a:pt x="76" y="86"/>
                  </a:cubicBezTo>
                  <a:cubicBezTo>
                    <a:pt x="76" y="86"/>
                    <a:pt x="76" y="86"/>
                    <a:pt x="76" y="86"/>
                  </a:cubicBezTo>
                  <a:cubicBezTo>
                    <a:pt x="76" y="86"/>
                    <a:pt x="76" y="86"/>
                    <a:pt x="76" y="86"/>
                  </a:cubicBezTo>
                  <a:cubicBezTo>
                    <a:pt x="76" y="85"/>
                    <a:pt x="78" y="85"/>
                    <a:pt x="76" y="84"/>
                  </a:cubicBezTo>
                  <a:cubicBezTo>
                    <a:pt x="78" y="83"/>
                    <a:pt x="78" y="83"/>
                    <a:pt x="78" y="83"/>
                  </a:cubicBezTo>
                  <a:cubicBezTo>
                    <a:pt x="78" y="83"/>
                    <a:pt x="78" y="83"/>
                    <a:pt x="78" y="83"/>
                  </a:cubicBezTo>
                  <a:cubicBezTo>
                    <a:pt x="79" y="83"/>
                    <a:pt x="79" y="82"/>
                    <a:pt x="79" y="82"/>
                  </a:cubicBezTo>
                  <a:cubicBezTo>
                    <a:pt x="79" y="82"/>
                    <a:pt x="79" y="82"/>
                    <a:pt x="79" y="82"/>
                  </a:cubicBezTo>
                  <a:cubicBezTo>
                    <a:pt x="79" y="81"/>
                    <a:pt x="79" y="81"/>
                    <a:pt x="79" y="80"/>
                  </a:cubicBezTo>
                  <a:cubicBezTo>
                    <a:pt x="80" y="80"/>
                    <a:pt x="81" y="81"/>
                    <a:pt x="81" y="80"/>
                  </a:cubicBezTo>
                  <a:cubicBezTo>
                    <a:pt x="81" y="79"/>
                    <a:pt x="81" y="79"/>
                    <a:pt x="80" y="79"/>
                  </a:cubicBezTo>
                  <a:cubicBezTo>
                    <a:pt x="81" y="79"/>
                    <a:pt x="81" y="77"/>
                    <a:pt x="83" y="76"/>
                  </a:cubicBezTo>
                  <a:cubicBezTo>
                    <a:pt x="83" y="76"/>
                    <a:pt x="82" y="76"/>
                    <a:pt x="82" y="74"/>
                  </a:cubicBezTo>
                  <a:cubicBezTo>
                    <a:pt x="83" y="73"/>
                    <a:pt x="83" y="71"/>
                    <a:pt x="85" y="71"/>
                  </a:cubicBezTo>
                  <a:cubicBezTo>
                    <a:pt x="85" y="71"/>
                    <a:pt x="85" y="71"/>
                    <a:pt x="85" y="71"/>
                  </a:cubicBezTo>
                  <a:cubicBezTo>
                    <a:pt x="85" y="70"/>
                    <a:pt x="86" y="71"/>
                    <a:pt x="85" y="70"/>
                  </a:cubicBezTo>
                  <a:cubicBezTo>
                    <a:pt x="85" y="70"/>
                    <a:pt x="85" y="70"/>
                    <a:pt x="84" y="70"/>
                  </a:cubicBezTo>
                  <a:cubicBezTo>
                    <a:pt x="85" y="69"/>
                    <a:pt x="86" y="67"/>
                    <a:pt x="86" y="67"/>
                  </a:cubicBezTo>
                  <a:cubicBezTo>
                    <a:pt x="86" y="67"/>
                    <a:pt x="86" y="67"/>
                    <a:pt x="86" y="67"/>
                  </a:cubicBezTo>
                  <a:cubicBezTo>
                    <a:pt x="88" y="67"/>
                    <a:pt x="88" y="65"/>
                    <a:pt x="88" y="65"/>
                  </a:cubicBezTo>
                  <a:cubicBezTo>
                    <a:pt x="88" y="65"/>
                    <a:pt x="88" y="65"/>
                    <a:pt x="88" y="65"/>
                  </a:cubicBezTo>
                  <a:cubicBezTo>
                    <a:pt x="89" y="65"/>
                    <a:pt x="89" y="65"/>
                    <a:pt x="89" y="65"/>
                  </a:cubicBezTo>
                  <a:cubicBezTo>
                    <a:pt x="89" y="65"/>
                    <a:pt x="88" y="65"/>
                    <a:pt x="89" y="64"/>
                  </a:cubicBezTo>
                  <a:cubicBezTo>
                    <a:pt x="89" y="64"/>
                    <a:pt x="89" y="64"/>
                    <a:pt x="89" y="64"/>
                  </a:cubicBezTo>
                  <a:cubicBezTo>
                    <a:pt x="89" y="63"/>
                    <a:pt x="89" y="62"/>
                    <a:pt x="90" y="62"/>
                  </a:cubicBezTo>
                  <a:cubicBezTo>
                    <a:pt x="90" y="62"/>
                    <a:pt x="90" y="62"/>
                    <a:pt x="90" y="62"/>
                  </a:cubicBezTo>
                  <a:cubicBezTo>
                    <a:pt x="90" y="61"/>
                    <a:pt x="90" y="61"/>
                    <a:pt x="90" y="61"/>
                  </a:cubicBezTo>
                  <a:cubicBezTo>
                    <a:pt x="90" y="60"/>
                    <a:pt x="91" y="59"/>
                    <a:pt x="91" y="59"/>
                  </a:cubicBezTo>
                  <a:cubicBezTo>
                    <a:pt x="91" y="57"/>
                    <a:pt x="93" y="54"/>
                    <a:pt x="94" y="52"/>
                  </a:cubicBezTo>
                  <a:cubicBezTo>
                    <a:pt x="94" y="52"/>
                    <a:pt x="94" y="52"/>
                    <a:pt x="94" y="52"/>
                  </a:cubicBezTo>
                  <a:cubicBezTo>
                    <a:pt x="95" y="52"/>
                    <a:pt x="94" y="52"/>
                    <a:pt x="94" y="52"/>
                  </a:cubicBezTo>
                  <a:cubicBezTo>
                    <a:pt x="94" y="52"/>
                    <a:pt x="95" y="52"/>
                    <a:pt x="95" y="52"/>
                  </a:cubicBezTo>
                  <a:cubicBezTo>
                    <a:pt x="96" y="52"/>
                    <a:pt x="95" y="51"/>
                    <a:pt x="95" y="51"/>
                  </a:cubicBezTo>
                  <a:cubicBezTo>
                    <a:pt x="95" y="50"/>
                    <a:pt x="95" y="51"/>
                    <a:pt x="95" y="51"/>
                  </a:cubicBezTo>
                  <a:cubicBezTo>
                    <a:pt x="95" y="51"/>
                    <a:pt x="96" y="50"/>
                    <a:pt x="95" y="48"/>
                  </a:cubicBezTo>
                  <a:cubicBezTo>
                    <a:pt x="96" y="48"/>
                    <a:pt x="96" y="50"/>
                    <a:pt x="96" y="50"/>
                  </a:cubicBezTo>
                  <a:cubicBezTo>
                    <a:pt x="96" y="48"/>
                    <a:pt x="96" y="48"/>
                    <a:pt x="96" y="48"/>
                  </a:cubicBezTo>
                  <a:cubicBezTo>
                    <a:pt x="97" y="48"/>
                    <a:pt x="97" y="51"/>
                    <a:pt x="98" y="51"/>
                  </a:cubicBezTo>
                  <a:cubicBezTo>
                    <a:pt x="98" y="51"/>
                    <a:pt x="98" y="51"/>
                    <a:pt x="98" y="51"/>
                  </a:cubicBezTo>
                  <a:cubicBezTo>
                    <a:pt x="99" y="51"/>
                    <a:pt x="98" y="52"/>
                    <a:pt x="99" y="51"/>
                  </a:cubicBezTo>
                  <a:cubicBezTo>
                    <a:pt x="99" y="51"/>
                    <a:pt x="99" y="50"/>
                    <a:pt x="98" y="50"/>
                  </a:cubicBezTo>
                  <a:cubicBezTo>
                    <a:pt x="98" y="48"/>
                    <a:pt x="97" y="48"/>
                    <a:pt x="98" y="46"/>
                  </a:cubicBezTo>
                  <a:cubicBezTo>
                    <a:pt x="98" y="46"/>
                    <a:pt x="97" y="47"/>
                    <a:pt x="98" y="48"/>
                  </a:cubicBezTo>
                  <a:cubicBezTo>
                    <a:pt x="99" y="47"/>
                    <a:pt x="98" y="46"/>
                    <a:pt x="99" y="46"/>
                  </a:cubicBezTo>
                  <a:cubicBezTo>
                    <a:pt x="98" y="46"/>
                    <a:pt x="98" y="45"/>
                    <a:pt x="98" y="45"/>
                  </a:cubicBezTo>
                  <a:cubicBezTo>
                    <a:pt x="98" y="45"/>
                    <a:pt x="98" y="46"/>
                    <a:pt x="99" y="45"/>
                  </a:cubicBezTo>
                  <a:cubicBezTo>
                    <a:pt x="98" y="45"/>
                    <a:pt x="99" y="45"/>
                    <a:pt x="98" y="45"/>
                  </a:cubicBezTo>
                  <a:cubicBezTo>
                    <a:pt x="97" y="44"/>
                    <a:pt x="99" y="44"/>
                    <a:pt x="98" y="44"/>
                  </a:cubicBezTo>
                  <a:cubicBezTo>
                    <a:pt x="99" y="44"/>
                    <a:pt x="99" y="45"/>
                    <a:pt x="100" y="45"/>
                  </a:cubicBezTo>
                  <a:cubicBezTo>
                    <a:pt x="99" y="44"/>
                    <a:pt x="100" y="43"/>
                    <a:pt x="99" y="43"/>
                  </a:cubicBezTo>
                  <a:cubicBezTo>
                    <a:pt x="99" y="43"/>
                    <a:pt x="99" y="43"/>
                    <a:pt x="100" y="43"/>
                  </a:cubicBezTo>
                  <a:cubicBezTo>
                    <a:pt x="100" y="43"/>
                    <a:pt x="99" y="42"/>
                    <a:pt x="101" y="42"/>
                  </a:cubicBezTo>
                  <a:cubicBezTo>
                    <a:pt x="100" y="41"/>
                    <a:pt x="100" y="41"/>
                    <a:pt x="100" y="41"/>
                  </a:cubicBezTo>
                  <a:cubicBezTo>
                    <a:pt x="101" y="41"/>
                    <a:pt x="101" y="41"/>
                    <a:pt x="101" y="41"/>
                  </a:cubicBezTo>
                  <a:cubicBezTo>
                    <a:pt x="101" y="41"/>
                    <a:pt x="101" y="38"/>
                    <a:pt x="102" y="39"/>
                  </a:cubicBezTo>
                  <a:cubicBezTo>
                    <a:pt x="102" y="39"/>
                    <a:pt x="103" y="38"/>
                    <a:pt x="102" y="38"/>
                  </a:cubicBezTo>
                  <a:cubicBezTo>
                    <a:pt x="101" y="38"/>
                    <a:pt x="102" y="39"/>
                    <a:pt x="101" y="39"/>
                  </a:cubicBezTo>
                  <a:cubicBezTo>
                    <a:pt x="102" y="38"/>
                    <a:pt x="101" y="38"/>
                    <a:pt x="101" y="38"/>
                  </a:cubicBezTo>
                  <a:cubicBezTo>
                    <a:pt x="102" y="38"/>
                    <a:pt x="102" y="38"/>
                    <a:pt x="102" y="38"/>
                  </a:cubicBezTo>
                  <a:cubicBezTo>
                    <a:pt x="102" y="37"/>
                    <a:pt x="102" y="37"/>
                    <a:pt x="102" y="37"/>
                  </a:cubicBezTo>
                  <a:cubicBezTo>
                    <a:pt x="102" y="37"/>
                    <a:pt x="102" y="37"/>
                    <a:pt x="102" y="37"/>
                  </a:cubicBezTo>
                  <a:cubicBezTo>
                    <a:pt x="102" y="37"/>
                    <a:pt x="102" y="37"/>
                    <a:pt x="102" y="37"/>
                  </a:cubicBezTo>
                  <a:cubicBezTo>
                    <a:pt x="102" y="36"/>
                    <a:pt x="103" y="37"/>
                    <a:pt x="103" y="36"/>
                  </a:cubicBezTo>
                  <a:cubicBezTo>
                    <a:pt x="103" y="37"/>
                    <a:pt x="103" y="37"/>
                    <a:pt x="103" y="37"/>
                  </a:cubicBezTo>
                  <a:cubicBezTo>
                    <a:pt x="103" y="37"/>
                    <a:pt x="103" y="37"/>
                    <a:pt x="103" y="36"/>
                  </a:cubicBezTo>
                  <a:cubicBezTo>
                    <a:pt x="103" y="35"/>
                    <a:pt x="103" y="35"/>
                    <a:pt x="103" y="35"/>
                  </a:cubicBezTo>
                  <a:cubicBezTo>
                    <a:pt x="103" y="34"/>
                    <a:pt x="103" y="35"/>
                    <a:pt x="103" y="34"/>
                  </a:cubicBezTo>
                  <a:cubicBezTo>
                    <a:pt x="103" y="35"/>
                    <a:pt x="103" y="35"/>
                    <a:pt x="103" y="35"/>
                  </a:cubicBezTo>
                  <a:cubicBezTo>
                    <a:pt x="103" y="35"/>
                    <a:pt x="105" y="35"/>
                    <a:pt x="105" y="34"/>
                  </a:cubicBezTo>
                  <a:cubicBezTo>
                    <a:pt x="105" y="34"/>
                    <a:pt x="105" y="33"/>
                    <a:pt x="103" y="33"/>
                  </a:cubicBezTo>
                  <a:cubicBezTo>
                    <a:pt x="105" y="33"/>
                    <a:pt x="105" y="33"/>
                    <a:pt x="105" y="33"/>
                  </a:cubicBezTo>
                  <a:cubicBezTo>
                    <a:pt x="105" y="32"/>
                    <a:pt x="103" y="33"/>
                    <a:pt x="105" y="32"/>
                  </a:cubicBezTo>
                  <a:cubicBezTo>
                    <a:pt x="105" y="32"/>
                    <a:pt x="106" y="32"/>
                    <a:pt x="107" y="32"/>
                  </a:cubicBezTo>
                  <a:cubicBezTo>
                    <a:pt x="107" y="32"/>
                    <a:pt x="107" y="32"/>
                    <a:pt x="107" y="32"/>
                  </a:cubicBezTo>
                  <a:cubicBezTo>
                    <a:pt x="107" y="32"/>
                    <a:pt x="107" y="32"/>
                    <a:pt x="107" y="32"/>
                  </a:cubicBezTo>
                  <a:cubicBezTo>
                    <a:pt x="107" y="33"/>
                    <a:pt x="108" y="32"/>
                    <a:pt x="108" y="33"/>
                  </a:cubicBezTo>
                  <a:cubicBezTo>
                    <a:pt x="109" y="32"/>
                    <a:pt x="109" y="32"/>
                    <a:pt x="109" y="32"/>
                  </a:cubicBezTo>
                  <a:cubicBezTo>
                    <a:pt x="107" y="32"/>
                    <a:pt x="108" y="30"/>
                    <a:pt x="107" y="29"/>
                  </a:cubicBezTo>
                  <a:cubicBezTo>
                    <a:pt x="107" y="28"/>
                    <a:pt x="109" y="30"/>
                    <a:pt x="109" y="28"/>
                  </a:cubicBezTo>
                  <a:cubicBezTo>
                    <a:pt x="108" y="28"/>
                    <a:pt x="108" y="27"/>
                    <a:pt x="108" y="28"/>
                  </a:cubicBezTo>
                  <a:cubicBezTo>
                    <a:pt x="108" y="27"/>
                    <a:pt x="107" y="27"/>
                    <a:pt x="108" y="26"/>
                  </a:cubicBezTo>
                  <a:cubicBezTo>
                    <a:pt x="108" y="27"/>
                    <a:pt x="109" y="26"/>
                    <a:pt x="109" y="27"/>
                  </a:cubicBezTo>
                  <a:cubicBezTo>
                    <a:pt x="109" y="27"/>
                    <a:pt x="109" y="27"/>
                    <a:pt x="109" y="28"/>
                  </a:cubicBezTo>
                  <a:cubicBezTo>
                    <a:pt x="109" y="28"/>
                    <a:pt x="110" y="28"/>
                    <a:pt x="110" y="27"/>
                  </a:cubicBezTo>
                  <a:cubicBezTo>
                    <a:pt x="110" y="27"/>
                    <a:pt x="110" y="26"/>
                    <a:pt x="110" y="26"/>
                  </a:cubicBezTo>
                  <a:cubicBezTo>
                    <a:pt x="110" y="26"/>
                    <a:pt x="110" y="27"/>
                    <a:pt x="109" y="26"/>
                  </a:cubicBezTo>
                  <a:cubicBezTo>
                    <a:pt x="110" y="25"/>
                    <a:pt x="110" y="25"/>
                    <a:pt x="110" y="25"/>
                  </a:cubicBezTo>
                  <a:cubicBezTo>
                    <a:pt x="109" y="25"/>
                    <a:pt x="109" y="25"/>
                    <a:pt x="109" y="25"/>
                  </a:cubicBezTo>
                  <a:cubicBezTo>
                    <a:pt x="109" y="25"/>
                    <a:pt x="109" y="25"/>
                    <a:pt x="109" y="25"/>
                  </a:cubicBezTo>
                  <a:cubicBezTo>
                    <a:pt x="109" y="25"/>
                    <a:pt x="109" y="25"/>
                    <a:pt x="109" y="25"/>
                  </a:cubicBezTo>
                  <a:cubicBezTo>
                    <a:pt x="110" y="24"/>
                    <a:pt x="109" y="25"/>
                    <a:pt x="109" y="24"/>
                  </a:cubicBezTo>
                  <a:cubicBezTo>
                    <a:pt x="110" y="23"/>
                    <a:pt x="110" y="23"/>
                    <a:pt x="110" y="23"/>
                  </a:cubicBezTo>
                  <a:cubicBezTo>
                    <a:pt x="110" y="24"/>
                    <a:pt x="109" y="25"/>
                    <a:pt x="110" y="25"/>
                  </a:cubicBezTo>
                  <a:cubicBezTo>
                    <a:pt x="110" y="25"/>
                    <a:pt x="110" y="24"/>
                    <a:pt x="110" y="24"/>
                  </a:cubicBezTo>
                  <a:cubicBezTo>
                    <a:pt x="110" y="24"/>
                    <a:pt x="110" y="24"/>
                    <a:pt x="110" y="24"/>
                  </a:cubicBezTo>
                  <a:cubicBezTo>
                    <a:pt x="110" y="24"/>
                    <a:pt x="112" y="24"/>
                    <a:pt x="111" y="23"/>
                  </a:cubicBezTo>
                  <a:cubicBezTo>
                    <a:pt x="111" y="21"/>
                    <a:pt x="111" y="23"/>
                    <a:pt x="111" y="21"/>
                  </a:cubicBezTo>
                  <a:cubicBezTo>
                    <a:pt x="111" y="20"/>
                    <a:pt x="111" y="20"/>
                    <a:pt x="111" y="19"/>
                  </a:cubicBezTo>
                  <a:cubicBezTo>
                    <a:pt x="112" y="19"/>
                    <a:pt x="112" y="18"/>
                    <a:pt x="112" y="19"/>
                  </a:cubicBezTo>
                  <a:cubicBezTo>
                    <a:pt x="111" y="21"/>
                    <a:pt x="111" y="21"/>
                    <a:pt x="111" y="21"/>
                  </a:cubicBezTo>
                  <a:cubicBezTo>
                    <a:pt x="113" y="21"/>
                    <a:pt x="111" y="23"/>
                    <a:pt x="112" y="24"/>
                  </a:cubicBezTo>
                  <a:cubicBezTo>
                    <a:pt x="112" y="23"/>
                    <a:pt x="113" y="24"/>
                    <a:pt x="113" y="24"/>
                  </a:cubicBezTo>
                  <a:cubicBezTo>
                    <a:pt x="115" y="23"/>
                    <a:pt x="115" y="23"/>
                    <a:pt x="115" y="23"/>
                  </a:cubicBezTo>
                  <a:cubicBezTo>
                    <a:pt x="113" y="23"/>
                    <a:pt x="113" y="23"/>
                    <a:pt x="112" y="23"/>
                  </a:cubicBezTo>
                  <a:cubicBezTo>
                    <a:pt x="113" y="21"/>
                    <a:pt x="113" y="19"/>
                    <a:pt x="113" y="19"/>
                  </a:cubicBezTo>
                  <a:cubicBezTo>
                    <a:pt x="115" y="18"/>
                    <a:pt x="115" y="19"/>
                    <a:pt x="115" y="19"/>
                  </a:cubicBezTo>
                  <a:cubicBezTo>
                    <a:pt x="115" y="18"/>
                    <a:pt x="116" y="18"/>
                    <a:pt x="117" y="17"/>
                  </a:cubicBezTo>
                  <a:cubicBezTo>
                    <a:pt x="116" y="17"/>
                    <a:pt x="117" y="15"/>
                    <a:pt x="117" y="15"/>
                  </a:cubicBezTo>
                  <a:cubicBezTo>
                    <a:pt x="116" y="16"/>
                    <a:pt x="115" y="16"/>
                    <a:pt x="115" y="16"/>
                  </a:cubicBezTo>
                  <a:cubicBezTo>
                    <a:pt x="115" y="15"/>
                    <a:pt x="115" y="16"/>
                    <a:pt x="116" y="16"/>
                  </a:cubicBezTo>
                  <a:cubicBezTo>
                    <a:pt x="115" y="15"/>
                    <a:pt x="117" y="15"/>
                    <a:pt x="116" y="14"/>
                  </a:cubicBezTo>
                  <a:cubicBezTo>
                    <a:pt x="116" y="16"/>
                    <a:pt x="117" y="15"/>
                    <a:pt x="117" y="16"/>
                  </a:cubicBezTo>
                  <a:cubicBezTo>
                    <a:pt x="117" y="15"/>
                    <a:pt x="117" y="16"/>
                    <a:pt x="118" y="15"/>
                  </a:cubicBezTo>
                  <a:cubicBezTo>
                    <a:pt x="118" y="14"/>
                    <a:pt x="118" y="12"/>
                    <a:pt x="118" y="12"/>
                  </a:cubicBezTo>
                  <a:cubicBezTo>
                    <a:pt x="120" y="11"/>
                    <a:pt x="120" y="9"/>
                    <a:pt x="120" y="8"/>
                  </a:cubicBezTo>
                  <a:cubicBezTo>
                    <a:pt x="121" y="8"/>
                    <a:pt x="122" y="9"/>
                    <a:pt x="122" y="8"/>
                  </a:cubicBezTo>
                  <a:cubicBezTo>
                    <a:pt x="122" y="8"/>
                    <a:pt x="121" y="8"/>
                    <a:pt x="122" y="8"/>
                  </a:cubicBezTo>
                  <a:cubicBezTo>
                    <a:pt x="122" y="8"/>
                    <a:pt x="122" y="8"/>
                    <a:pt x="122" y="8"/>
                  </a:cubicBezTo>
                  <a:cubicBezTo>
                    <a:pt x="122" y="7"/>
                    <a:pt x="124" y="6"/>
                    <a:pt x="123" y="5"/>
                  </a:cubicBezTo>
                  <a:cubicBezTo>
                    <a:pt x="123" y="6"/>
                    <a:pt x="123" y="6"/>
                    <a:pt x="123" y="6"/>
                  </a:cubicBezTo>
                  <a:cubicBezTo>
                    <a:pt x="123" y="6"/>
                    <a:pt x="123" y="6"/>
                    <a:pt x="123" y="5"/>
                  </a:cubicBezTo>
                  <a:cubicBezTo>
                    <a:pt x="124" y="6"/>
                    <a:pt x="124" y="5"/>
                    <a:pt x="124" y="6"/>
                  </a:cubicBezTo>
                  <a:cubicBezTo>
                    <a:pt x="125" y="6"/>
                    <a:pt x="125" y="5"/>
                    <a:pt x="125" y="4"/>
                  </a:cubicBezTo>
                  <a:cubicBezTo>
                    <a:pt x="124" y="4"/>
                    <a:pt x="124" y="4"/>
                    <a:pt x="124" y="4"/>
                  </a:cubicBezTo>
                  <a:cubicBezTo>
                    <a:pt x="124" y="3"/>
                    <a:pt x="125" y="2"/>
                    <a:pt x="126" y="1"/>
                  </a:cubicBezTo>
                  <a:cubicBezTo>
                    <a:pt x="126" y="1"/>
                    <a:pt x="126" y="1"/>
                    <a:pt x="126" y="1"/>
                  </a:cubicBezTo>
                  <a:cubicBezTo>
                    <a:pt x="126" y="0"/>
                    <a:pt x="126" y="0"/>
                    <a:pt x="126" y="0"/>
                  </a:cubicBezTo>
                  <a:cubicBezTo>
                    <a:pt x="127" y="1"/>
                    <a:pt x="127" y="0"/>
                    <a:pt x="127" y="0"/>
                  </a:cubicBezTo>
                  <a:cubicBezTo>
                    <a:pt x="127" y="2"/>
                    <a:pt x="127" y="2"/>
                    <a:pt x="127" y="2"/>
                  </a:cubicBezTo>
                  <a:cubicBezTo>
                    <a:pt x="127" y="3"/>
                    <a:pt x="127" y="1"/>
                    <a:pt x="126" y="1"/>
                  </a:cubicBezTo>
                  <a:cubicBezTo>
                    <a:pt x="126" y="1"/>
                    <a:pt x="125" y="3"/>
                    <a:pt x="126" y="3"/>
                  </a:cubicBezTo>
                  <a:cubicBezTo>
                    <a:pt x="126" y="3"/>
                    <a:pt x="126" y="3"/>
                    <a:pt x="126" y="2"/>
                  </a:cubicBezTo>
                  <a:cubicBezTo>
                    <a:pt x="127" y="2"/>
                    <a:pt x="126" y="3"/>
                    <a:pt x="127" y="3"/>
                  </a:cubicBezTo>
                  <a:cubicBezTo>
                    <a:pt x="127" y="3"/>
                    <a:pt x="127" y="3"/>
                    <a:pt x="127" y="3"/>
                  </a:cubicBezTo>
                  <a:cubicBezTo>
                    <a:pt x="127" y="4"/>
                    <a:pt x="127" y="4"/>
                    <a:pt x="126" y="5"/>
                  </a:cubicBezTo>
                  <a:cubicBezTo>
                    <a:pt x="126" y="4"/>
                    <a:pt x="126" y="5"/>
                    <a:pt x="126" y="4"/>
                  </a:cubicBezTo>
                  <a:cubicBezTo>
                    <a:pt x="126" y="5"/>
                    <a:pt x="126" y="5"/>
                    <a:pt x="126" y="6"/>
                  </a:cubicBezTo>
                  <a:cubicBezTo>
                    <a:pt x="125" y="6"/>
                    <a:pt x="125" y="8"/>
                    <a:pt x="124" y="9"/>
                  </a:cubicBezTo>
                  <a:cubicBezTo>
                    <a:pt x="124" y="8"/>
                    <a:pt x="124" y="7"/>
                    <a:pt x="124" y="7"/>
                  </a:cubicBezTo>
                  <a:cubicBezTo>
                    <a:pt x="123" y="7"/>
                    <a:pt x="124" y="7"/>
                    <a:pt x="123" y="8"/>
                  </a:cubicBezTo>
                  <a:cubicBezTo>
                    <a:pt x="123" y="8"/>
                    <a:pt x="124" y="9"/>
                    <a:pt x="124" y="10"/>
                  </a:cubicBezTo>
                  <a:cubicBezTo>
                    <a:pt x="123" y="10"/>
                    <a:pt x="123" y="10"/>
                    <a:pt x="123" y="10"/>
                  </a:cubicBezTo>
                  <a:cubicBezTo>
                    <a:pt x="123" y="10"/>
                    <a:pt x="124" y="11"/>
                    <a:pt x="123" y="12"/>
                  </a:cubicBezTo>
                  <a:cubicBezTo>
                    <a:pt x="122" y="12"/>
                    <a:pt x="121" y="15"/>
                    <a:pt x="120" y="16"/>
                  </a:cubicBezTo>
                  <a:cubicBezTo>
                    <a:pt x="120" y="16"/>
                    <a:pt x="120" y="16"/>
                    <a:pt x="120" y="16"/>
                  </a:cubicBezTo>
                  <a:cubicBezTo>
                    <a:pt x="120" y="17"/>
                    <a:pt x="119" y="18"/>
                    <a:pt x="119" y="18"/>
                  </a:cubicBezTo>
                  <a:cubicBezTo>
                    <a:pt x="118" y="19"/>
                    <a:pt x="118" y="23"/>
                    <a:pt x="117" y="23"/>
                  </a:cubicBezTo>
                  <a:cubicBezTo>
                    <a:pt x="116" y="25"/>
                    <a:pt x="115" y="27"/>
                    <a:pt x="113" y="30"/>
                  </a:cubicBezTo>
                  <a:cubicBezTo>
                    <a:pt x="112" y="29"/>
                    <a:pt x="112" y="29"/>
                    <a:pt x="112" y="29"/>
                  </a:cubicBezTo>
                  <a:cubicBezTo>
                    <a:pt x="112" y="30"/>
                    <a:pt x="112" y="29"/>
                    <a:pt x="111" y="30"/>
                  </a:cubicBezTo>
                  <a:cubicBezTo>
                    <a:pt x="112" y="29"/>
                    <a:pt x="112" y="32"/>
                    <a:pt x="112" y="32"/>
                  </a:cubicBezTo>
                  <a:cubicBezTo>
                    <a:pt x="111" y="32"/>
                    <a:pt x="110" y="34"/>
                    <a:pt x="110" y="35"/>
                  </a:cubicBezTo>
                  <a:cubicBezTo>
                    <a:pt x="110" y="35"/>
                    <a:pt x="110" y="35"/>
                    <a:pt x="110" y="35"/>
                  </a:cubicBezTo>
                  <a:cubicBezTo>
                    <a:pt x="110" y="37"/>
                    <a:pt x="110" y="38"/>
                    <a:pt x="109" y="38"/>
                  </a:cubicBezTo>
                  <a:cubicBezTo>
                    <a:pt x="108" y="38"/>
                    <a:pt x="108" y="38"/>
                    <a:pt x="108" y="38"/>
                  </a:cubicBezTo>
                  <a:cubicBezTo>
                    <a:pt x="108" y="41"/>
                    <a:pt x="108" y="41"/>
                    <a:pt x="108" y="42"/>
                  </a:cubicBezTo>
                  <a:cubicBezTo>
                    <a:pt x="107" y="43"/>
                    <a:pt x="106" y="44"/>
                    <a:pt x="105" y="45"/>
                  </a:cubicBezTo>
                  <a:cubicBezTo>
                    <a:pt x="105" y="47"/>
                    <a:pt x="102" y="51"/>
                    <a:pt x="101" y="54"/>
                  </a:cubicBezTo>
                  <a:cubicBezTo>
                    <a:pt x="101" y="53"/>
                    <a:pt x="101" y="53"/>
                    <a:pt x="101" y="53"/>
                  </a:cubicBezTo>
                  <a:cubicBezTo>
                    <a:pt x="100" y="57"/>
                    <a:pt x="97" y="60"/>
                    <a:pt x="96" y="63"/>
                  </a:cubicBezTo>
                  <a:cubicBezTo>
                    <a:pt x="95" y="62"/>
                    <a:pt x="95" y="62"/>
                    <a:pt x="95" y="62"/>
                  </a:cubicBezTo>
                  <a:cubicBezTo>
                    <a:pt x="95" y="63"/>
                    <a:pt x="95" y="64"/>
                    <a:pt x="95" y="64"/>
                  </a:cubicBezTo>
                  <a:cubicBezTo>
                    <a:pt x="95" y="65"/>
                    <a:pt x="95" y="67"/>
                    <a:pt x="94" y="67"/>
                  </a:cubicBezTo>
                  <a:cubicBezTo>
                    <a:pt x="93" y="68"/>
                    <a:pt x="94" y="68"/>
                    <a:pt x="93" y="69"/>
                  </a:cubicBezTo>
                  <a:cubicBezTo>
                    <a:pt x="92" y="70"/>
                    <a:pt x="92" y="71"/>
                    <a:pt x="91" y="72"/>
                  </a:cubicBezTo>
                  <a:cubicBezTo>
                    <a:pt x="91" y="72"/>
                    <a:pt x="91" y="72"/>
                    <a:pt x="91" y="72"/>
                  </a:cubicBezTo>
                  <a:cubicBezTo>
                    <a:pt x="91" y="72"/>
                    <a:pt x="91" y="72"/>
                    <a:pt x="91" y="72"/>
                  </a:cubicBezTo>
                  <a:cubicBezTo>
                    <a:pt x="91" y="72"/>
                    <a:pt x="90" y="73"/>
                    <a:pt x="91" y="73"/>
                  </a:cubicBezTo>
                  <a:cubicBezTo>
                    <a:pt x="90" y="74"/>
                    <a:pt x="90" y="78"/>
                    <a:pt x="88" y="79"/>
                  </a:cubicBezTo>
                  <a:cubicBezTo>
                    <a:pt x="88" y="79"/>
                    <a:pt x="88" y="79"/>
                    <a:pt x="88" y="79"/>
                  </a:cubicBezTo>
                  <a:cubicBezTo>
                    <a:pt x="88" y="81"/>
                    <a:pt x="85" y="82"/>
                    <a:pt x="85" y="83"/>
                  </a:cubicBezTo>
                  <a:cubicBezTo>
                    <a:pt x="85" y="83"/>
                    <a:pt x="85" y="83"/>
                    <a:pt x="84" y="83"/>
                  </a:cubicBezTo>
                  <a:cubicBezTo>
                    <a:pt x="84" y="84"/>
                    <a:pt x="85" y="83"/>
                    <a:pt x="85" y="84"/>
                  </a:cubicBezTo>
                  <a:cubicBezTo>
                    <a:pt x="84" y="87"/>
                    <a:pt x="82" y="88"/>
                    <a:pt x="81" y="91"/>
                  </a:cubicBezTo>
                  <a:cubicBezTo>
                    <a:pt x="80" y="95"/>
                    <a:pt x="76" y="98"/>
                    <a:pt x="75" y="101"/>
                  </a:cubicBezTo>
                  <a:cubicBezTo>
                    <a:pt x="75" y="101"/>
                    <a:pt x="75" y="101"/>
                    <a:pt x="75" y="101"/>
                  </a:cubicBezTo>
                  <a:cubicBezTo>
                    <a:pt x="75" y="104"/>
                    <a:pt x="73" y="104"/>
                    <a:pt x="73" y="106"/>
                  </a:cubicBezTo>
                  <a:cubicBezTo>
                    <a:pt x="73" y="106"/>
                    <a:pt x="73" y="106"/>
                    <a:pt x="72" y="106"/>
                  </a:cubicBezTo>
                  <a:cubicBezTo>
                    <a:pt x="72" y="107"/>
                    <a:pt x="70" y="108"/>
                    <a:pt x="70" y="110"/>
                  </a:cubicBezTo>
                  <a:cubicBezTo>
                    <a:pt x="70" y="110"/>
                    <a:pt x="70" y="110"/>
                    <a:pt x="70" y="110"/>
                  </a:cubicBezTo>
                  <a:cubicBezTo>
                    <a:pt x="69" y="112"/>
                    <a:pt x="69" y="112"/>
                    <a:pt x="68" y="114"/>
                  </a:cubicBezTo>
                  <a:cubicBezTo>
                    <a:pt x="68" y="113"/>
                    <a:pt x="68" y="113"/>
                    <a:pt x="68" y="113"/>
                  </a:cubicBezTo>
                  <a:cubicBezTo>
                    <a:pt x="67" y="113"/>
                    <a:pt x="68" y="115"/>
                    <a:pt x="67" y="115"/>
                  </a:cubicBezTo>
                  <a:cubicBezTo>
                    <a:pt x="67" y="115"/>
                    <a:pt x="67" y="115"/>
                    <a:pt x="67" y="115"/>
                  </a:cubicBezTo>
                  <a:cubicBezTo>
                    <a:pt x="65" y="118"/>
                    <a:pt x="64" y="122"/>
                    <a:pt x="63" y="125"/>
                  </a:cubicBezTo>
                  <a:cubicBezTo>
                    <a:pt x="61" y="126"/>
                    <a:pt x="61" y="124"/>
                    <a:pt x="61" y="126"/>
                  </a:cubicBezTo>
                  <a:cubicBezTo>
                    <a:pt x="61" y="126"/>
                    <a:pt x="61" y="126"/>
                    <a:pt x="61" y="126"/>
                  </a:cubicBezTo>
                  <a:cubicBezTo>
                    <a:pt x="61" y="127"/>
                    <a:pt x="58" y="127"/>
                    <a:pt x="58" y="127"/>
                  </a:cubicBezTo>
                  <a:cubicBezTo>
                    <a:pt x="60" y="128"/>
                    <a:pt x="60" y="128"/>
                    <a:pt x="60" y="128"/>
                  </a:cubicBezTo>
                  <a:cubicBezTo>
                    <a:pt x="58" y="130"/>
                    <a:pt x="57" y="130"/>
                    <a:pt x="57" y="132"/>
                  </a:cubicBezTo>
                  <a:cubicBezTo>
                    <a:pt x="56" y="132"/>
                    <a:pt x="56" y="132"/>
                    <a:pt x="56" y="132"/>
                  </a:cubicBezTo>
                  <a:cubicBezTo>
                    <a:pt x="57" y="133"/>
                    <a:pt x="56" y="134"/>
                    <a:pt x="56" y="136"/>
                  </a:cubicBezTo>
                  <a:cubicBezTo>
                    <a:pt x="53" y="143"/>
                    <a:pt x="49" y="151"/>
                    <a:pt x="45" y="158"/>
                  </a:cubicBezTo>
                  <a:cubicBezTo>
                    <a:pt x="42" y="166"/>
                    <a:pt x="37" y="172"/>
                    <a:pt x="33" y="179"/>
                  </a:cubicBezTo>
                  <a:cubicBezTo>
                    <a:pt x="31" y="180"/>
                    <a:pt x="31" y="180"/>
                    <a:pt x="30" y="183"/>
                  </a:cubicBezTo>
                  <a:cubicBezTo>
                    <a:pt x="30" y="183"/>
                    <a:pt x="30" y="183"/>
                    <a:pt x="30" y="183"/>
                  </a:cubicBezTo>
                  <a:cubicBezTo>
                    <a:pt x="30" y="183"/>
                    <a:pt x="29" y="184"/>
                    <a:pt x="29" y="185"/>
                  </a:cubicBezTo>
                  <a:cubicBezTo>
                    <a:pt x="29" y="186"/>
                    <a:pt x="28" y="189"/>
                    <a:pt x="26" y="193"/>
                  </a:cubicBezTo>
                  <a:cubicBezTo>
                    <a:pt x="26" y="192"/>
                    <a:pt x="26" y="192"/>
                    <a:pt x="25" y="192"/>
                  </a:cubicBezTo>
                  <a:cubicBezTo>
                    <a:pt x="26" y="193"/>
                    <a:pt x="26" y="193"/>
                    <a:pt x="26" y="193"/>
                  </a:cubicBezTo>
                  <a:cubicBezTo>
                    <a:pt x="25" y="193"/>
                    <a:pt x="25" y="193"/>
                    <a:pt x="25" y="193"/>
                  </a:cubicBezTo>
                  <a:cubicBezTo>
                    <a:pt x="25" y="193"/>
                    <a:pt x="25" y="193"/>
                    <a:pt x="26" y="193"/>
                  </a:cubicBezTo>
                  <a:cubicBezTo>
                    <a:pt x="22" y="200"/>
                    <a:pt x="17" y="206"/>
                    <a:pt x="13" y="213"/>
                  </a:cubicBezTo>
                  <a:cubicBezTo>
                    <a:pt x="12" y="214"/>
                    <a:pt x="11" y="217"/>
                    <a:pt x="10" y="220"/>
                  </a:cubicBezTo>
                  <a:cubicBezTo>
                    <a:pt x="7" y="223"/>
                    <a:pt x="3" y="228"/>
                    <a:pt x="1" y="233"/>
                  </a:cubicBezTo>
                  <a:cubicBezTo>
                    <a:pt x="1" y="233"/>
                    <a:pt x="0" y="232"/>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7" name="Google Shape;507;p199"/>
            <p:cNvSpPr/>
            <p:nvPr/>
          </p:nvSpPr>
          <p:spPr>
            <a:xfrm>
              <a:off x="3653" y="1157"/>
              <a:ext cx="300" cy="550"/>
            </a:xfrm>
            <a:custGeom>
              <a:avLst/>
              <a:gdLst/>
              <a:ahLst/>
              <a:cxnLst/>
              <a:rect l="l" t="t" r="r" b="b"/>
              <a:pathLst>
                <a:path w="127" h="233" extrusionOk="0">
                  <a:moveTo>
                    <a:pt x="1" y="229"/>
                  </a:moveTo>
                  <a:cubicBezTo>
                    <a:pt x="1" y="226"/>
                    <a:pt x="4" y="223"/>
                    <a:pt x="4" y="219"/>
                  </a:cubicBezTo>
                  <a:cubicBezTo>
                    <a:pt x="5" y="219"/>
                    <a:pt x="5" y="219"/>
                    <a:pt x="5" y="219"/>
                  </a:cubicBezTo>
                  <a:cubicBezTo>
                    <a:pt x="6" y="215"/>
                    <a:pt x="10" y="211"/>
                    <a:pt x="12" y="208"/>
                  </a:cubicBezTo>
                  <a:cubicBezTo>
                    <a:pt x="12" y="208"/>
                    <a:pt x="12" y="208"/>
                    <a:pt x="12" y="208"/>
                  </a:cubicBezTo>
                  <a:cubicBezTo>
                    <a:pt x="13" y="208"/>
                    <a:pt x="13" y="206"/>
                    <a:pt x="13" y="206"/>
                  </a:cubicBezTo>
                  <a:cubicBezTo>
                    <a:pt x="13" y="206"/>
                    <a:pt x="13" y="206"/>
                    <a:pt x="14" y="206"/>
                  </a:cubicBezTo>
                  <a:cubicBezTo>
                    <a:pt x="13" y="206"/>
                    <a:pt x="14" y="206"/>
                    <a:pt x="14" y="205"/>
                  </a:cubicBezTo>
                  <a:cubicBezTo>
                    <a:pt x="15" y="205"/>
                    <a:pt x="15" y="205"/>
                    <a:pt x="15" y="205"/>
                  </a:cubicBezTo>
                  <a:cubicBezTo>
                    <a:pt x="15" y="203"/>
                    <a:pt x="15" y="203"/>
                    <a:pt x="15" y="203"/>
                  </a:cubicBezTo>
                  <a:cubicBezTo>
                    <a:pt x="14" y="201"/>
                    <a:pt x="17" y="200"/>
                    <a:pt x="17" y="199"/>
                  </a:cubicBezTo>
                  <a:cubicBezTo>
                    <a:pt x="17" y="199"/>
                    <a:pt x="17" y="199"/>
                    <a:pt x="17" y="199"/>
                  </a:cubicBezTo>
                  <a:cubicBezTo>
                    <a:pt x="18" y="196"/>
                    <a:pt x="20" y="192"/>
                    <a:pt x="21" y="190"/>
                  </a:cubicBezTo>
                  <a:cubicBezTo>
                    <a:pt x="21" y="190"/>
                    <a:pt x="21" y="191"/>
                    <a:pt x="22" y="191"/>
                  </a:cubicBezTo>
                  <a:cubicBezTo>
                    <a:pt x="21" y="190"/>
                    <a:pt x="22" y="189"/>
                    <a:pt x="22" y="188"/>
                  </a:cubicBezTo>
                  <a:cubicBezTo>
                    <a:pt x="23" y="188"/>
                    <a:pt x="22" y="187"/>
                    <a:pt x="23" y="185"/>
                  </a:cubicBezTo>
                  <a:cubicBezTo>
                    <a:pt x="23" y="185"/>
                    <a:pt x="23" y="185"/>
                    <a:pt x="23" y="185"/>
                  </a:cubicBezTo>
                  <a:cubicBezTo>
                    <a:pt x="23" y="185"/>
                    <a:pt x="23" y="185"/>
                    <a:pt x="23" y="184"/>
                  </a:cubicBezTo>
                  <a:cubicBezTo>
                    <a:pt x="23" y="184"/>
                    <a:pt x="23" y="184"/>
                    <a:pt x="23" y="184"/>
                  </a:cubicBezTo>
                  <a:cubicBezTo>
                    <a:pt x="23" y="183"/>
                    <a:pt x="25" y="184"/>
                    <a:pt x="25" y="183"/>
                  </a:cubicBezTo>
                  <a:cubicBezTo>
                    <a:pt x="25" y="183"/>
                    <a:pt x="25" y="183"/>
                    <a:pt x="25" y="183"/>
                  </a:cubicBezTo>
                  <a:cubicBezTo>
                    <a:pt x="25" y="182"/>
                    <a:pt x="26" y="182"/>
                    <a:pt x="26" y="181"/>
                  </a:cubicBezTo>
                  <a:cubicBezTo>
                    <a:pt x="26" y="181"/>
                    <a:pt x="26" y="181"/>
                    <a:pt x="26" y="181"/>
                  </a:cubicBezTo>
                  <a:cubicBezTo>
                    <a:pt x="26" y="180"/>
                    <a:pt x="27" y="180"/>
                    <a:pt x="26" y="179"/>
                  </a:cubicBezTo>
                  <a:cubicBezTo>
                    <a:pt x="27" y="179"/>
                    <a:pt x="26" y="181"/>
                    <a:pt x="27" y="180"/>
                  </a:cubicBezTo>
                  <a:cubicBezTo>
                    <a:pt x="29" y="176"/>
                    <a:pt x="30" y="172"/>
                    <a:pt x="32" y="170"/>
                  </a:cubicBezTo>
                  <a:cubicBezTo>
                    <a:pt x="32" y="169"/>
                    <a:pt x="34" y="169"/>
                    <a:pt x="34" y="169"/>
                  </a:cubicBezTo>
                  <a:cubicBezTo>
                    <a:pt x="34" y="169"/>
                    <a:pt x="35" y="167"/>
                    <a:pt x="35" y="166"/>
                  </a:cubicBezTo>
                  <a:cubicBezTo>
                    <a:pt x="35" y="166"/>
                    <a:pt x="35" y="166"/>
                    <a:pt x="35" y="166"/>
                  </a:cubicBezTo>
                  <a:cubicBezTo>
                    <a:pt x="36" y="165"/>
                    <a:pt x="35" y="165"/>
                    <a:pt x="36" y="165"/>
                  </a:cubicBezTo>
                  <a:cubicBezTo>
                    <a:pt x="36" y="165"/>
                    <a:pt x="36" y="165"/>
                    <a:pt x="36" y="165"/>
                  </a:cubicBezTo>
                  <a:cubicBezTo>
                    <a:pt x="36" y="165"/>
                    <a:pt x="36" y="164"/>
                    <a:pt x="37" y="163"/>
                  </a:cubicBezTo>
                  <a:cubicBezTo>
                    <a:pt x="37" y="164"/>
                    <a:pt x="37" y="164"/>
                    <a:pt x="37" y="164"/>
                  </a:cubicBezTo>
                  <a:cubicBezTo>
                    <a:pt x="37" y="163"/>
                    <a:pt x="37" y="162"/>
                    <a:pt x="37" y="161"/>
                  </a:cubicBezTo>
                  <a:cubicBezTo>
                    <a:pt x="37" y="162"/>
                    <a:pt x="37" y="162"/>
                    <a:pt x="37" y="162"/>
                  </a:cubicBezTo>
                  <a:cubicBezTo>
                    <a:pt x="38" y="161"/>
                    <a:pt x="37" y="161"/>
                    <a:pt x="37" y="160"/>
                  </a:cubicBezTo>
                  <a:cubicBezTo>
                    <a:pt x="37" y="160"/>
                    <a:pt x="38" y="160"/>
                    <a:pt x="38" y="161"/>
                  </a:cubicBezTo>
                  <a:cubicBezTo>
                    <a:pt x="38" y="158"/>
                    <a:pt x="39" y="158"/>
                    <a:pt x="39" y="157"/>
                  </a:cubicBezTo>
                  <a:cubicBezTo>
                    <a:pt x="39" y="157"/>
                    <a:pt x="39" y="157"/>
                    <a:pt x="39" y="157"/>
                  </a:cubicBezTo>
                  <a:cubicBezTo>
                    <a:pt x="40" y="156"/>
                    <a:pt x="40" y="155"/>
                    <a:pt x="41" y="154"/>
                  </a:cubicBezTo>
                  <a:cubicBezTo>
                    <a:pt x="41" y="153"/>
                    <a:pt x="42" y="154"/>
                    <a:pt x="42" y="153"/>
                  </a:cubicBezTo>
                  <a:cubicBezTo>
                    <a:pt x="41" y="153"/>
                    <a:pt x="44" y="151"/>
                    <a:pt x="42" y="151"/>
                  </a:cubicBezTo>
                  <a:cubicBezTo>
                    <a:pt x="42" y="151"/>
                    <a:pt x="44" y="149"/>
                    <a:pt x="44" y="148"/>
                  </a:cubicBezTo>
                  <a:cubicBezTo>
                    <a:pt x="44" y="149"/>
                    <a:pt x="45" y="148"/>
                    <a:pt x="44" y="149"/>
                  </a:cubicBezTo>
                  <a:cubicBezTo>
                    <a:pt x="45" y="149"/>
                    <a:pt x="45" y="149"/>
                    <a:pt x="45" y="149"/>
                  </a:cubicBezTo>
                  <a:cubicBezTo>
                    <a:pt x="45" y="149"/>
                    <a:pt x="45" y="149"/>
                    <a:pt x="45" y="149"/>
                  </a:cubicBezTo>
                  <a:cubicBezTo>
                    <a:pt x="45" y="149"/>
                    <a:pt x="46" y="148"/>
                    <a:pt x="46" y="147"/>
                  </a:cubicBezTo>
                  <a:cubicBezTo>
                    <a:pt x="46" y="146"/>
                    <a:pt x="45" y="145"/>
                    <a:pt x="46" y="144"/>
                  </a:cubicBezTo>
                  <a:cubicBezTo>
                    <a:pt x="46" y="145"/>
                    <a:pt x="47" y="144"/>
                    <a:pt x="47" y="145"/>
                  </a:cubicBezTo>
                  <a:cubicBezTo>
                    <a:pt x="46" y="143"/>
                    <a:pt x="46" y="143"/>
                    <a:pt x="46" y="143"/>
                  </a:cubicBezTo>
                  <a:cubicBezTo>
                    <a:pt x="47" y="143"/>
                    <a:pt x="47" y="143"/>
                    <a:pt x="47" y="143"/>
                  </a:cubicBezTo>
                  <a:cubicBezTo>
                    <a:pt x="47" y="142"/>
                    <a:pt x="47" y="142"/>
                    <a:pt x="47" y="142"/>
                  </a:cubicBezTo>
                  <a:cubicBezTo>
                    <a:pt x="47" y="142"/>
                    <a:pt x="47" y="139"/>
                    <a:pt x="48" y="140"/>
                  </a:cubicBezTo>
                  <a:cubicBezTo>
                    <a:pt x="49" y="140"/>
                    <a:pt x="48" y="140"/>
                    <a:pt x="49" y="140"/>
                  </a:cubicBezTo>
                  <a:cubicBezTo>
                    <a:pt x="49" y="139"/>
                    <a:pt x="49" y="139"/>
                    <a:pt x="49" y="138"/>
                  </a:cubicBezTo>
                  <a:cubicBezTo>
                    <a:pt x="49" y="138"/>
                    <a:pt x="49" y="138"/>
                    <a:pt x="49" y="138"/>
                  </a:cubicBezTo>
                  <a:cubicBezTo>
                    <a:pt x="50" y="138"/>
                    <a:pt x="50" y="137"/>
                    <a:pt x="49" y="137"/>
                  </a:cubicBezTo>
                  <a:cubicBezTo>
                    <a:pt x="49" y="137"/>
                    <a:pt x="50" y="137"/>
                    <a:pt x="49" y="138"/>
                  </a:cubicBezTo>
                  <a:cubicBezTo>
                    <a:pt x="49" y="137"/>
                    <a:pt x="49" y="137"/>
                    <a:pt x="50" y="136"/>
                  </a:cubicBezTo>
                  <a:cubicBezTo>
                    <a:pt x="50" y="137"/>
                    <a:pt x="50" y="137"/>
                    <a:pt x="50" y="137"/>
                  </a:cubicBezTo>
                  <a:cubicBezTo>
                    <a:pt x="50" y="136"/>
                    <a:pt x="50" y="135"/>
                    <a:pt x="51" y="133"/>
                  </a:cubicBezTo>
                  <a:cubicBezTo>
                    <a:pt x="50" y="133"/>
                    <a:pt x="51" y="134"/>
                    <a:pt x="51" y="134"/>
                  </a:cubicBezTo>
                  <a:cubicBezTo>
                    <a:pt x="52" y="133"/>
                    <a:pt x="52" y="131"/>
                    <a:pt x="53" y="130"/>
                  </a:cubicBezTo>
                  <a:cubicBezTo>
                    <a:pt x="53" y="130"/>
                    <a:pt x="52" y="130"/>
                    <a:pt x="53" y="130"/>
                  </a:cubicBezTo>
                  <a:cubicBezTo>
                    <a:pt x="53" y="129"/>
                    <a:pt x="53" y="130"/>
                    <a:pt x="54" y="129"/>
                  </a:cubicBezTo>
                  <a:cubicBezTo>
                    <a:pt x="54" y="129"/>
                    <a:pt x="54" y="129"/>
                    <a:pt x="54" y="128"/>
                  </a:cubicBezTo>
                  <a:cubicBezTo>
                    <a:pt x="54" y="128"/>
                    <a:pt x="54" y="128"/>
                    <a:pt x="54" y="129"/>
                  </a:cubicBezTo>
                  <a:cubicBezTo>
                    <a:pt x="54" y="128"/>
                    <a:pt x="55" y="125"/>
                    <a:pt x="56" y="124"/>
                  </a:cubicBezTo>
                  <a:cubicBezTo>
                    <a:pt x="56" y="124"/>
                    <a:pt x="56" y="124"/>
                    <a:pt x="56" y="122"/>
                  </a:cubicBezTo>
                  <a:cubicBezTo>
                    <a:pt x="57" y="124"/>
                    <a:pt x="57" y="124"/>
                    <a:pt x="57" y="124"/>
                  </a:cubicBezTo>
                  <a:cubicBezTo>
                    <a:pt x="57" y="122"/>
                    <a:pt x="57" y="121"/>
                    <a:pt x="57" y="122"/>
                  </a:cubicBezTo>
                  <a:cubicBezTo>
                    <a:pt x="57" y="121"/>
                    <a:pt x="56" y="125"/>
                    <a:pt x="57" y="124"/>
                  </a:cubicBezTo>
                  <a:cubicBezTo>
                    <a:pt x="57" y="122"/>
                    <a:pt x="57" y="122"/>
                    <a:pt x="57" y="122"/>
                  </a:cubicBezTo>
                  <a:cubicBezTo>
                    <a:pt x="57" y="122"/>
                    <a:pt x="57" y="121"/>
                    <a:pt x="57" y="120"/>
                  </a:cubicBezTo>
                  <a:cubicBezTo>
                    <a:pt x="57" y="120"/>
                    <a:pt x="57" y="121"/>
                    <a:pt x="58" y="121"/>
                  </a:cubicBezTo>
                  <a:cubicBezTo>
                    <a:pt x="58" y="120"/>
                    <a:pt x="58" y="120"/>
                    <a:pt x="58" y="119"/>
                  </a:cubicBezTo>
                  <a:cubicBezTo>
                    <a:pt x="58" y="119"/>
                    <a:pt x="58" y="119"/>
                    <a:pt x="58" y="119"/>
                  </a:cubicBezTo>
                  <a:cubicBezTo>
                    <a:pt x="58" y="118"/>
                    <a:pt x="58" y="118"/>
                    <a:pt x="58" y="118"/>
                  </a:cubicBezTo>
                  <a:cubicBezTo>
                    <a:pt x="58" y="118"/>
                    <a:pt x="58" y="117"/>
                    <a:pt x="59" y="117"/>
                  </a:cubicBezTo>
                  <a:cubicBezTo>
                    <a:pt x="61" y="118"/>
                    <a:pt x="61" y="118"/>
                    <a:pt x="61" y="118"/>
                  </a:cubicBezTo>
                  <a:cubicBezTo>
                    <a:pt x="61" y="117"/>
                    <a:pt x="59" y="117"/>
                    <a:pt x="59" y="117"/>
                  </a:cubicBezTo>
                  <a:cubicBezTo>
                    <a:pt x="59" y="117"/>
                    <a:pt x="59" y="117"/>
                    <a:pt x="61" y="117"/>
                  </a:cubicBezTo>
                  <a:cubicBezTo>
                    <a:pt x="59" y="116"/>
                    <a:pt x="61" y="116"/>
                    <a:pt x="61" y="115"/>
                  </a:cubicBezTo>
                  <a:cubicBezTo>
                    <a:pt x="62" y="115"/>
                    <a:pt x="62" y="112"/>
                    <a:pt x="63" y="112"/>
                  </a:cubicBezTo>
                  <a:cubicBezTo>
                    <a:pt x="63" y="111"/>
                    <a:pt x="63" y="110"/>
                    <a:pt x="63" y="110"/>
                  </a:cubicBezTo>
                  <a:cubicBezTo>
                    <a:pt x="63" y="110"/>
                    <a:pt x="63" y="110"/>
                    <a:pt x="64" y="110"/>
                  </a:cubicBezTo>
                  <a:cubicBezTo>
                    <a:pt x="64" y="110"/>
                    <a:pt x="64" y="110"/>
                    <a:pt x="64" y="110"/>
                  </a:cubicBezTo>
                  <a:cubicBezTo>
                    <a:pt x="64" y="110"/>
                    <a:pt x="64" y="110"/>
                    <a:pt x="65" y="109"/>
                  </a:cubicBezTo>
                  <a:cubicBezTo>
                    <a:pt x="65" y="108"/>
                    <a:pt x="64" y="108"/>
                    <a:pt x="64" y="108"/>
                  </a:cubicBezTo>
                  <a:cubicBezTo>
                    <a:pt x="65" y="108"/>
                    <a:pt x="64" y="106"/>
                    <a:pt x="66" y="106"/>
                  </a:cubicBezTo>
                  <a:cubicBezTo>
                    <a:pt x="66" y="106"/>
                    <a:pt x="66" y="107"/>
                    <a:pt x="66" y="106"/>
                  </a:cubicBezTo>
                  <a:cubicBezTo>
                    <a:pt x="67" y="106"/>
                    <a:pt x="66" y="105"/>
                    <a:pt x="67" y="103"/>
                  </a:cubicBezTo>
                  <a:cubicBezTo>
                    <a:pt x="66" y="103"/>
                    <a:pt x="66" y="103"/>
                    <a:pt x="66" y="103"/>
                  </a:cubicBezTo>
                  <a:cubicBezTo>
                    <a:pt x="67" y="103"/>
                    <a:pt x="66" y="102"/>
                    <a:pt x="67" y="103"/>
                  </a:cubicBezTo>
                  <a:cubicBezTo>
                    <a:pt x="67" y="102"/>
                    <a:pt x="68" y="102"/>
                    <a:pt x="67" y="102"/>
                  </a:cubicBezTo>
                  <a:cubicBezTo>
                    <a:pt x="70" y="100"/>
                    <a:pt x="70" y="98"/>
                    <a:pt x="71" y="97"/>
                  </a:cubicBezTo>
                  <a:cubicBezTo>
                    <a:pt x="71" y="96"/>
                    <a:pt x="71" y="96"/>
                    <a:pt x="71" y="96"/>
                  </a:cubicBezTo>
                  <a:cubicBezTo>
                    <a:pt x="71" y="97"/>
                    <a:pt x="71" y="97"/>
                    <a:pt x="71" y="97"/>
                  </a:cubicBezTo>
                  <a:cubicBezTo>
                    <a:pt x="71" y="97"/>
                    <a:pt x="71" y="97"/>
                    <a:pt x="71" y="97"/>
                  </a:cubicBezTo>
                  <a:cubicBezTo>
                    <a:pt x="71" y="96"/>
                    <a:pt x="71" y="96"/>
                    <a:pt x="71" y="97"/>
                  </a:cubicBezTo>
                  <a:cubicBezTo>
                    <a:pt x="73" y="96"/>
                    <a:pt x="71" y="95"/>
                    <a:pt x="72" y="94"/>
                  </a:cubicBezTo>
                  <a:cubicBezTo>
                    <a:pt x="72" y="94"/>
                    <a:pt x="72" y="94"/>
                    <a:pt x="73" y="93"/>
                  </a:cubicBezTo>
                  <a:cubicBezTo>
                    <a:pt x="72" y="92"/>
                    <a:pt x="72" y="92"/>
                    <a:pt x="72" y="92"/>
                  </a:cubicBezTo>
                  <a:cubicBezTo>
                    <a:pt x="73" y="91"/>
                    <a:pt x="73" y="92"/>
                    <a:pt x="74" y="92"/>
                  </a:cubicBezTo>
                  <a:cubicBezTo>
                    <a:pt x="74" y="91"/>
                    <a:pt x="74" y="91"/>
                    <a:pt x="74" y="91"/>
                  </a:cubicBezTo>
                  <a:cubicBezTo>
                    <a:pt x="75" y="91"/>
                    <a:pt x="75" y="91"/>
                    <a:pt x="75" y="91"/>
                  </a:cubicBezTo>
                  <a:cubicBezTo>
                    <a:pt x="74" y="91"/>
                    <a:pt x="75" y="90"/>
                    <a:pt x="75" y="90"/>
                  </a:cubicBezTo>
                  <a:cubicBezTo>
                    <a:pt x="75" y="90"/>
                    <a:pt x="75" y="90"/>
                    <a:pt x="75" y="90"/>
                  </a:cubicBezTo>
                  <a:cubicBezTo>
                    <a:pt x="75" y="90"/>
                    <a:pt x="76" y="90"/>
                    <a:pt x="76" y="90"/>
                  </a:cubicBezTo>
                  <a:cubicBezTo>
                    <a:pt x="75" y="90"/>
                    <a:pt x="75" y="90"/>
                    <a:pt x="75" y="90"/>
                  </a:cubicBezTo>
                  <a:cubicBezTo>
                    <a:pt x="74" y="90"/>
                    <a:pt x="75" y="90"/>
                    <a:pt x="75" y="90"/>
                  </a:cubicBezTo>
                  <a:cubicBezTo>
                    <a:pt x="75" y="90"/>
                    <a:pt x="75" y="89"/>
                    <a:pt x="76" y="89"/>
                  </a:cubicBezTo>
                  <a:cubicBezTo>
                    <a:pt x="76" y="88"/>
                    <a:pt x="76" y="88"/>
                    <a:pt x="76" y="88"/>
                  </a:cubicBezTo>
                  <a:cubicBezTo>
                    <a:pt x="76" y="88"/>
                    <a:pt x="76" y="86"/>
                    <a:pt x="76" y="88"/>
                  </a:cubicBezTo>
                  <a:cubicBezTo>
                    <a:pt x="76" y="88"/>
                    <a:pt x="76" y="88"/>
                    <a:pt x="76" y="88"/>
                  </a:cubicBezTo>
                  <a:cubicBezTo>
                    <a:pt x="77" y="88"/>
                    <a:pt x="77" y="88"/>
                    <a:pt x="77" y="88"/>
                  </a:cubicBezTo>
                  <a:cubicBezTo>
                    <a:pt x="77" y="86"/>
                    <a:pt x="76" y="86"/>
                    <a:pt x="76" y="85"/>
                  </a:cubicBezTo>
                  <a:cubicBezTo>
                    <a:pt x="76" y="86"/>
                    <a:pt x="77" y="86"/>
                    <a:pt x="77" y="86"/>
                  </a:cubicBezTo>
                  <a:cubicBezTo>
                    <a:pt x="77" y="86"/>
                    <a:pt x="77" y="86"/>
                    <a:pt x="77" y="86"/>
                  </a:cubicBezTo>
                  <a:cubicBezTo>
                    <a:pt x="77" y="85"/>
                    <a:pt x="77" y="85"/>
                    <a:pt x="77" y="85"/>
                  </a:cubicBezTo>
                  <a:cubicBezTo>
                    <a:pt x="77" y="85"/>
                    <a:pt x="77" y="85"/>
                    <a:pt x="77" y="85"/>
                  </a:cubicBezTo>
                  <a:cubicBezTo>
                    <a:pt x="77" y="85"/>
                    <a:pt x="78" y="84"/>
                    <a:pt x="77" y="83"/>
                  </a:cubicBezTo>
                  <a:cubicBezTo>
                    <a:pt x="77" y="83"/>
                    <a:pt x="78" y="83"/>
                    <a:pt x="78" y="83"/>
                  </a:cubicBezTo>
                  <a:cubicBezTo>
                    <a:pt x="78" y="83"/>
                    <a:pt x="78" y="83"/>
                    <a:pt x="78" y="83"/>
                  </a:cubicBezTo>
                  <a:cubicBezTo>
                    <a:pt x="79" y="83"/>
                    <a:pt x="79" y="83"/>
                    <a:pt x="79" y="82"/>
                  </a:cubicBezTo>
                  <a:cubicBezTo>
                    <a:pt x="79" y="82"/>
                    <a:pt x="79" y="82"/>
                    <a:pt x="79" y="82"/>
                  </a:cubicBezTo>
                  <a:cubicBezTo>
                    <a:pt x="79" y="82"/>
                    <a:pt x="80" y="81"/>
                    <a:pt x="79" y="81"/>
                  </a:cubicBezTo>
                  <a:cubicBezTo>
                    <a:pt x="80" y="80"/>
                    <a:pt x="81" y="81"/>
                    <a:pt x="81" y="80"/>
                  </a:cubicBezTo>
                  <a:cubicBezTo>
                    <a:pt x="81" y="80"/>
                    <a:pt x="81" y="79"/>
                    <a:pt x="80" y="79"/>
                  </a:cubicBezTo>
                  <a:cubicBezTo>
                    <a:pt x="81" y="78"/>
                    <a:pt x="81" y="76"/>
                    <a:pt x="83" y="75"/>
                  </a:cubicBezTo>
                  <a:cubicBezTo>
                    <a:pt x="83" y="75"/>
                    <a:pt x="82" y="75"/>
                    <a:pt x="83" y="75"/>
                  </a:cubicBezTo>
                  <a:cubicBezTo>
                    <a:pt x="84" y="73"/>
                    <a:pt x="84" y="71"/>
                    <a:pt x="85" y="70"/>
                  </a:cubicBezTo>
                  <a:cubicBezTo>
                    <a:pt x="85" y="71"/>
                    <a:pt x="85" y="70"/>
                    <a:pt x="85" y="70"/>
                  </a:cubicBezTo>
                  <a:cubicBezTo>
                    <a:pt x="87" y="70"/>
                    <a:pt x="87" y="70"/>
                    <a:pt x="87" y="70"/>
                  </a:cubicBezTo>
                  <a:cubicBezTo>
                    <a:pt x="85" y="69"/>
                    <a:pt x="85" y="69"/>
                    <a:pt x="84" y="70"/>
                  </a:cubicBezTo>
                  <a:cubicBezTo>
                    <a:pt x="85" y="68"/>
                    <a:pt x="87" y="67"/>
                    <a:pt x="87" y="67"/>
                  </a:cubicBezTo>
                  <a:cubicBezTo>
                    <a:pt x="87" y="66"/>
                    <a:pt x="87" y="66"/>
                    <a:pt x="87" y="66"/>
                  </a:cubicBezTo>
                  <a:cubicBezTo>
                    <a:pt x="88" y="67"/>
                    <a:pt x="88" y="66"/>
                    <a:pt x="88" y="65"/>
                  </a:cubicBezTo>
                  <a:cubicBezTo>
                    <a:pt x="88" y="65"/>
                    <a:pt x="88" y="65"/>
                    <a:pt x="88" y="65"/>
                  </a:cubicBezTo>
                  <a:cubicBezTo>
                    <a:pt x="89" y="65"/>
                    <a:pt x="89" y="65"/>
                    <a:pt x="89" y="65"/>
                  </a:cubicBezTo>
                  <a:cubicBezTo>
                    <a:pt x="89" y="64"/>
                    <a:pt x="88" y="64"/>
                    <a:pt x="89" y="64"/>
                  </a:cubicBezTo>
                  <a:cubicBezTo>
                    <a:pt x="89" y="64"/>
                    <a:pt x="89" y="64"/>
                    <a:pt x="89" y="64"/>
                  </a:cubicBezTo>
                  <a:cubicBezTo>
                    <a:pt x="89" y="63"/>
                    <a:pt x="89" y="62"/>
                    <a:pt x="90" y="62"/>
                  </a:cubicBezTo>
                  <a:cubicBezTo>
                    <a:pt x="91" y="62"/>
                    <a:pt x="91" y="62"/>
                    <a:pt x="91" y="62"/>
                  </a:cubicBezTo>
                  <a:cubicBezTo>
                    <a:pt x="91" y="62"/>
                    <a:pt x="91" y="61"/>
                    <a:pt x="90" y="61"/>
                  </a:cubicBezTo>
                  <a:cubicBezTo>
                    <a:pt x="91" y="61"/>
                    <a:pt x="91" y="59"/>
                    <a:pt x="91" y="59"/>
                  </a:cubicBezTo>
                  <a:cubicBezTo>
                    <a:pt x="91" y="56"/>
                    <a:pt x="93" y="54"/>
                    <a:pt x="94" y="52"/>
                  </a:cubicBezTo>
                  <a:cubicBezTo>
                    <a:pt x="94" y="52"/>
                    <a:pt x="94" y="52"/>
                    <a:pt x="94" y="52"/>
                  </a:cubicBezTo>
                  <a:cubicBezTo>
                    <a:pt x="95" y="52"/>
                    <a:pt x="94" y="52"/>
                    <a:pt x="94" y="52"/>
                  </a:cubicBezTo>
                  <a:cubicBezTo>
                    <a:pt x="94" y="52"/>
                    <a:pt x="95" y="51"/>
                    <a:pt x="95" y="52"/>
                  </a:cubicBezTo>
                  <a:cubicBezTo>
                    <a:pt x="97" y="51"/>
                    <a:pt x="95" y="51"/>
                    <a:pt x="97" y="49"/>
                  </a:cubicBezTo>
                  <a:cubicBezTo>
                    <a:pt x="95" y="49"/>
                    <a:pt x="97" y="51"/>
                    <a:pt x="95" y="49"/>
                  </a:cubicBezTo>
                  <a:cubicBezTo>
                    <a:pt x="97" y="49"/>
                    <a:pt x="97" y="49"/>
                    <a:pt x="97" y="49"/>
                  </a:cubicBezTo>
                  <a:cubicBezTo>
                    <a:pt x="97" y="49"/>
                    <a:pt x="97" y="49"/>
                    <a:pt x="97" y="49"/>
                  </a:cubicBezTo>
                  <a:cubicBezTo>
                    <a:pt x="97" y="49"/>
                    <a:pt x="97" y="49"/>
                    <a:pt x="97" y="49"/>
                  </a:cubicBezTo>
                  <a:cubicBezTo>
                    <a:pt x="98" y="48"/>
                    <a:pt x="98" y="51"/>
                    <a:pt x="98" y="51"/>
                  </a:cubicBezTo>
                  <a:cubicBezTo>
                    <a:pt x="98" y="49"/>
                    <a:pt x="98" y="49"/>
                    <a:pt x="98" y="49"/>
                  </a:cubicBezTo>
                  <a:cubicBezTo>
                    <a:pt x="99" y="49"/>
                    <a:pt x="98" y="52"/>
                    <a:pt x="99" y="51"/>
                  </a:cubicBezTo>
                  <a:cubicBezTo>
                    <a:pt x="99" y="49"/>
                    <a:pt x="99" y="49"/>
                    <a:pt x="98" y="49"/>
                  </a:cubicBezTo>
                  <a:cubicBezTo>
                    <a:pt x="98" y="48"/>
                    <a:pt x="98" y="48"/>
                    <a:pt x="98" y="47"/>
                  </a:cubicBezTo>
                  <a:cubicBezTo>
                    <a:pt x="98" y="47"/>
                    <a:pt x="98" y="48"/>
                    <a:pt x="98" y="48"/>
                  </a:cubicBezTo>
                  <a:cubicBezTo>
                    <a:pt x="99" y="48"/>
                    <a:pt x="98" y="47"/>
                    <a:pt x="99" y="46"/>
                  </a:cubicBezTo>
                  <a:cubicBezTo>
                    <a:pt x="98" y="47"/>
                    <a:pt x="98" y="46"/>
                    <a:pt x="98" y="45"/>
                  </a:cubicBezTo>
                  <a:cubicBezTo>
                    <a:pt x="98" y="45"/>
                    <a:pt x="98" y="46"/>
                    <a:pt x="99" y="45"/>
                  </a:cubicBezTo>
                  <a:cubicBezTo>
                    <a:pt x="98" y="45"/>
                    <a:pt x="99" y="44"/>
                    <a:pt x="98" y="45"/>
                  </a:cubicBezTo>
                  <a:cubicBezTo>
                    <a:pt x="98" y="44"/>
                    <a:pt x="99" y="44"/>
                    <a:pt x="98" y="43"/>
                  </a:cubicBezTo>
                  <a:cubicBezTo>
                    <a:pt x="99" y="43"/>
                    <a:pt x="99" y="45"/>
                    <a:pt x="100" y="44"/>
                  </a:cubicBezTo>
                  <a:cubicBezTo>
                    <a:pt x="99" y="44"/>
                    <a:pt x="100" y="42"/>
                    <a:pt x="99" y="42"/>
                  </a:cubicBezTo>
                  <a:cubicBezTo>
                    <a:pt x="99" y="42"/>
                    <a:pt x="100" y="42"/>
                    <a:pt x="100" y="43"/>
                  </a:cubicBezTo>
                  <a:cubicBezTo>
                    <a:pt x="100" y="42"/>
                    <a:pt x="99" y="41"/>
                    <a:pt x="101" y="41"/>
                  </a:cubicBezTo>
                  <a:cubicBezTo>
                    <a:pt x="100" y="41"/>
                    <a:pt x="100" y="41"/>
                    <a:pt x="100" y="41"/>
                  </a:cubicBezTo>
                  <a:cubicBezTo>
                    <a:pt x="101" y="41"/>
                    <a:pt x="101" y="41"/>
                    <a:pt x="101" y="41"/>
                  </a:cubicBezTo>
                  <a:cubicBezTo>
                    <a:pt x="101" y="40"/>
                    <a:pt x="101" y="39"/>
                    <a:pt x="102" y="39"/>
                  </a:cubicBezTo>
                  <a:cubicBezTo>
                    <a:pt x="102" y="39"/>
                    <a:pt x="103" y="38"/>
                    <a:pt x="102" y="38"/>
                  </a:cubicBezTo>
                  <a:cubicBezTo>
                    <a:pt x="101" y="39"/>
                    <a:pt x="102" y="39"/>
                    <a:pt x="101" y="39"/>
                  </a:cubicBezTo>
                  <a:cubicBezTo>
                    <a:pt x="102" y="39"/>
                    <a:pt x="101" y="38"/>
                    <a:pt x="101" y="37"/>
                  </a:cubicBezTo>
                  <a:cubicBezTo>
                    <a:pt x="102" y="38"/>
                    <a:pt x="102" y="38"/>
                    <a:pt x="102" y="38"/>
                  </a:cubicBezTo>
                  <a:cubicBezTo>
                    <a:pt x="102" y="37"/>
                    <a:pt x="102" y="37"/>
                    <a:pt x="102" y="36"/>
                  </a:cubicBezTo>
                  <a:cubicBezTo>
                    <a:pt x="102" y="37"/>
                    <a:pt x="102" y="37"/>
                    <a:pt x="102" y="37"/>
                  </a:cubicBezTo>
                  <a:cubicBezTo>
                    <a:pt x="102" y="36"/>
                    <a:pt x="102" y="36"/>
                    <a:pt x="102" y="36"/>
                  </a:cubicBezTo>
                  <a:cubicBezTo>
                    <a:pt x="102" y="35"/>
                    <a:pt x="103" y="36"/>
                    <a:pt x="103" y="35"/>
                  </a:cubicBezTo>
                  <a:cubicBezTo>
                    <a:pt x="103" y="36"/>
                    <a:pt x="103" y="36"/>
                    <a:pt x="103" y="36"/>
                  </a:cubicBezTo>
                  <a:cubicBezTo>
                    <a:pt x="104" y="36"/>
                    <a:pt x="104" y="36"/>
                    <a:pt x="104" y="36"/>
                  </a:cubicBezTo>
                  <a:cubicBezTo>
                    <a:pt x="104" y="35"/>
                    <a:pt x="103" y="35"/>
                    <a:pt x="103" y="35"/>
                  </a:cubicBezTo>
                  <a:cubicBezTo>
                    <a:pt x="103" y="35"/>
                    <a:pt x="104" y="35"/>
                    <a:pt x="103" y="35"/>
                  </a:cubicBezTo>
                  <a:cubicBezTo>
                    <a:pt x="104" y="35"/>
                    <a:pt x="104" y="35"/>
                    <a:pt x="104" y="35"/>
                  </a:cubicBezTo>
                  <a:cubicBezTo>
                    <a:pt x="104" y="35"/>
                    <a:pt x="105" y="35"/>
                    <a:pt x="105" y="35"/>
                  </a:cubicBezTo>
                  <a:cubicBezTo>
                    <a:pt x="105" y="34"/>
                    <a:pt x="105" y="32"/>
                    <a:pt x="104" y="34"/>
                  </a:cubicBezTo>
                  <a:cubicBezTo>
                    <a:pt x="104" y="32"/>
                    <a:pt x="105" y="32"/>
                    <a:pt x="105" y="34"/>
                  </a:cubicBezTo>
                  <a:cubicBezTo>
                    <a:pt x="105" y="32"/>
                    <a:pt x="104" y="32"/>
                    <a:pt x="105" y="32"/>
                  </a:cubicBezTo>
                  <a:cubicBezTo>
                    <a:pt x="105" y="32"/>
                    <a:pt x="106" y="31"/>
                    <a:pt x="107" y="31"/>
                  </a:cubicBezTo>
                  <a:cubicBezTo>
                    <a:pt x="107" y="32"/>
                    <a:pt x="107" y="32"/>
                    <a:pt x="107" y="32"/>
                  </a:cubicBezTo>
                  <a:cubicBezTo>
                    <a:pt x="107" y="31"/>
                    <a:pt x="107" y="31"/>
                    <a:pt x="107" y="31"/>
                  </a:cubicBezTo>
                  <a:cubicBezTo>
                    <a:pt x="108" y="32"/>
                    <a:pt x="108" y="31"/>
                    <a:pt x="108" y="32"/>
                  </a:cubicBezTo>
                  <a:cubicBezTo>
                    <a:pt x="109" y="32"/>
                    <a:pt x="109" y="31"/>
                    <a:pt x="109" y="31"/>
                  </a:cubicBezTo>
                  <a:cubicBezTo>
                    <a:pt x="107" y="31"/>
                    <a:pt x="108" y="29"/>
                    <a:pt x="107" y="29"/>
                  </a:cubicBezTo>
                  <a:cubicBezTo>
                    <a:pt x="107" y="28"/>
                    <a:pt x="109" y="29"/>
                    <a:pt x="109" y="28"/>
                  </a:cubicBezTo>
                  <a:cubicBezTo>
                    <a:pt x="108" y="28"/>
                    <a:pt x="108" y="27"/>
                    <a:pt x="108" y="28"/>
                  </a:cubicBezTo>
                  <a:cubicBezTo>
                    <a:pt x="108" y="27"/>
                    <a:pt x="107" y="27"/>
                    <a:pt x="108" y="26"/>
                  </a:cubicBezTo>
                  <a:cubicBezTo>
                    <a:pt x="108" y="27"/>
                    <a:pt x="109" y="26"/>
                    <a:pt x="109" y="27"/>
                  </a:cubicBezTo>
                  <a:cubicBezTo>
                    <a:pt x="109" y="28"/>
                    <a:pt x="109" y="28"/>
                    <a:pt x="109" y="28"/>
                  </a:cubicBezTo>
                  <a:cubicBezTo>
                    <a:pt x="109" y="28"/>
                    <a:pt x="110" y="28"/>
                    <a:pt x="110" y="28"/>
                  </a:cubicBezTo>
                  <a:cubicBezTo>
                    <a:pt x="110" y="27"/>
                    <a:pt x="111" y="27"/>
                    <a:pt x="110" y="27"/>
                  </a:cubicBezTo>
                  <a:cubicBezTo>
                    <a:pt x="110" y="26"/>
                    <a:pt x="110" y="27"/>
                    <a:pt x="109" y="27"/>
                  </a:cubicBezTo>
                  <a:cubicBezTo>
                    <a:pt x="110" y="26"/>
                    <a:pt x="111" y="26"/>
                    <a:pt x="110" y="25"/>
                  </a:cubicBezTo>
                  <a:cubicBezTo>
                    <a:pt x="110" y="26"/>
                    <a:pt x="109" y="25"/>
                    <a:pt x="109" y="25"/>
                  </a:cubicBezTo>
                  <a:cubicBezTo>
                    <a:pt x="109" y="24"/>
                    <a:pt x="109" y="24"/>
                    <a:pt x="109" y="24"/>
                  </a:cubicBezTo>
                  <a:cubicBezTo>
                    <a:pt x="109" y="25"/>
                    <a:pt x="109" y="25"/>
                    <a:pt x="109" y="25"/>
                  </a:cubicBezTo>
                  <a:cubicBezTo>
                    <a:pt x="110" y="24"/>
                    <a:pt x="109" y="24"/>
                    <a:pt x="109" y="22"/>
                  </a:cubicBezTo>
                  <a:cubicBezTo>
                    <a:pt x="110" y="22"/>
                    <a:pt x="110" y="22"/>
                    <a:pt x="110" y="22"/>
                  </a:cubicBezTo>
                  <a:cubicBezTo>
                    <a:pt x="111" y="22"/>
                    <a:pt x="109" y="24"/>
                    <a:pt x="110" y="25"/>
                  </a:cubicBezTo>
                  <a:cubicBezTo>
                    <a:pt x="111" y="24"/>
                    <a:pt x="110" y="22"/>
                    <a:pt x="111" y="22"/>
                  </a:cubicBezTo>
                  <a:cubicBezTo>
                    <a:pt x="111" y="22"/>
                    <a:pt x="111" y="22"/>
                    <a:pt x="111" y="24"/>
                  </a:cubicBezTo>
                  <a:cubicBezTo>
                    <a:pt x="111" y="22"/>
                    <a:pt x="112" y="24"/>
                    <a:pt x="111" y="21"/>
                  </a:cubicBezTo>
                  <a:cubicBezTo>
                    <a:pt x="111" y="21"/>
                    <a:pt x="111" y="21"/>
                    <a:pt x="111" y="21"/>
                  </a:cubicBezTo>
                  <a:cubicBezTo>
                    <a:pt x="111" y="21"/>
                    <a:pt x="111" y="20"/>
                    <a:pt x="111" y="19"/>
                  </a:cubicBezTo>
                  <a:cubicBezTo>
                    <a:pt x="112" y="20"/>
                    <a:pt x="112" y="18"/>
                    <a:pt x="114" y="19"/>
                  </a:cubicBezTo>
                  <a:cubicBezTo>
                    <a:pt x="112" y="19"/>
                    <a:pt x="111" y="21"/>
                    <a:pt x="111" y="21"/>
                  </a:cubicBezTo>
                  <a:cubicBezTo>
                    <a:pt x="114" y="21"/>
                    <a:pt x="111" y="22"/>
                    <a:pt x="112" y="22"/>
                  </a:cubicBezTo>
                  <a:cubicBezTo>
                    <a:pt x="112" y="21"/>
                    <a:pt x="114" y="22"/>
                    <a:pt x="115" y="22"/>
                  </a:cubicBezTo>
                  <a:cubicBezTo>
                    <a:pt x="115" y="22"/>
                    <a:pt x="115" y="22"/>
                    <a:pt x="115" y="21"/>
                  </a:cubicBezTo>
                  <a:cubicBezTo>
                    <a:pt x="114" y="21"/>
                    <a:pt x="114" y="21"/>
                    <a:pt x="112" y="21"/>
                  </a:cubicBezTo>
                  <a:cubicBezTo>
                    <a:pt x="114" y="21"/>
                    <a:pt x="114" y="20"/>
                    <a:pt x="114" y="19"/>
                  </a:cubicBezTo>
                  <a:cubicBezTo>
                    <a:pt x="115" y="19"/>
                    <a:pt x="115" y="19"/>
                    <a:pt x="115" y="20"/>
                  </a:cubicBezTo>
                  <a:cubicBezTo>
                    <a:pt x="115" y="18"/>
                    <a:pt x="116" y="17"/>
                    <a:pt x="117" y="16"/>
                  </a:cubicBezTo>
                  <a:cubicBezTo>
                    <a:pt x="116" y="16"/>
                    <a:pt x="118" y="15"/>
                    <a:pt x="117" y="15"/>
                  </a:cubicBezTo>
                  <a:cubicBezTo>
                    <a:pt x="116" y="15"/>
                    <a:pt x="115" y="15"/>
                    <a:pt x="115" y="15"/>
                  </a:cubicBezTo>
                  <a:cubicBezTo>
                    <a:pt x="115" y="15"/>
                    <a:pt x="115" y="15"/>
                    <a:pt x="116" y="15"/>
                  </a:cubicBezTo>
                  <a:cubicBezTo>
                    <a:pt x="115" y="14"/>
                    <a:pt x="117" y="15"/>
                    <a:pt x="116" y="14"/>
                  </a:cubicBezTo>
                  <a:cubicBezTo>
                    <a:pt x="116" y="15"/>
                    <a:pt x="117" y="15"/>
                    <a:pt x="118" y="15"/>
                  </a:cubicBezTo>
                  <a:cubicBezTo>
                    <a:pt x="118" y="14"/>
                    <a:pt x="118" y="15"/>
                    <a:pt x="118" y="15"/>
                  </a:cubicBezTo>
                  <a:cubicBezTo>
                    <a:pt x="118" y="14"/>
                    <a:pt x="118" y="13"/>
                    <a:pt x="118" y="12"/>
                  </a:cubicBezTo>
                  <a:cubicBezTo>
                    <a:pt x="120" y="11"/>
                    <a:pt x="120" y="9"/>
                    <a:pt x="121" y="8"/>
                  </a:cubicBezTo>
                  <a:cubicBezTo>
                    <a:pt x="121" y="8"/>
                    <a:pt x="123" y="8"/>
                    <a:pt x="123" y="8"/>
                  </a:cubicBezTo>
                  <a:cubicBezTo>
                    <a:pt x="123" y="8"/>
                    <a:pt x="121" y="8"/>
                    <a:pt x="123" y="8"/>
                  </a:cubicBezTo>
                  <a:cubicBezTo>
                    <a:pt x="123" y="8"/>
                    <a:pt x="123" y="8"/>
                    <a:pt x="123" y="8"/>
                  </a:cubicBezTo>
                  <a:cubicBezTo>
                    <a:pt x="123" y="8"/>
                    <a:pt x="125" y="7"/>
                    <a:pt x="124" y="6"/>
                  </a:cubicBezTo>
                  <a:cubicBezTo>
                    <a:pt x="124" y="6"/>
                    <a:pt x="124" y="6"/>
                    <a:pt x="124" y="6"/>
                  </a:cubicBezTo>
                  <a:cubicBezTo>
                    <a:pt x="124" y="6"/>
                    <a:pt x="124" y="6"/>
                    <a:pt x="124" y="6"/>
                  </a:cubicBezTo>
                  <a:cubicBezTo>
                    <a:pt x="125" y="6"/>
                    <a:pt x="125" y="6"/>
                    <a:pt x="125" y="6"/>
                  </a:cubicBezTo>
                  <a:cubicBezTo>
                    <a:pt x="125" y="6"/>
                    <a:pt x="125" y="4"/>
                    <a:pt x="125" y="3"/>
                  </a:cubicBezTo>
                  <a:cubicBezTo>
                    <a:pt x="125" y="3"/>
                    <a:pt x="125" y="3"/>
                    <a:pt x="125" y="3"/>
                  </a:cubicBezTo>
                  <a:cubicBezTo>
                    <a:pt x="125" y="2"/>
                    <a:pt x="125" y="2"/>
                    <a:pt x="126" y="1"/>
                  </a:cubicBezTo>
                  <a:cubicBezTo>
                    <a:pt x="126" y="1"/>
                    <a:pt x="126" y="1"/>
                    <a:pt x="126" y="1"/>
                  </a:cubicBezTo>
                  <a:cubicBezTo>
                    <a:pt x="126" y="1"/>
                    <a:pt x="126" y="1"/>
                    <a:pt x="126" y="1"/>
                  </a:cubicBezTo>
                  <a:cubicBezTo>
                    <a:pt x="127" y="1"/>
                    <a:pt x="127" y="1"/>
                    <a:pt x="127" y="0"/>
                  </a:cubicBezTo>
                  <a:cubicBezTo>
                    <a:pt x="127" y="2"/>
                    <a:pt x="127" y="2"/>
                    <a:pt x="127" y="2"/>
                  </a:cubicBezTo>
                  <a:cubicBezTo>
                    <a:pt x="127" y="2"/>
                    <a:pt x="127" y="1"/>
                    <a:pt x="126" y="1"/>
                  </a:cubicBezTo>
                  <a:cubicBezTo>
                    <a:pt x="126" y="2"/>
                    <a:pt x="126" y="2"/>
                    <a:pt x="126" y="2"/>
                  </a:cubicBezTo>
                  <a:cubicBezTo>
                    <a:pt x="126" y="2"/>
                    <a:pt x="126" y="2"/>
                    <a:pt x="126" y="2"/>
                  </a:cubicBezTo>
                  <a:cubicBezTo>
                    <a:pt x="127" y="2"/>
                    <a:pt x="126" y="2"/>
                    <a:pt x="127" y="3"/>
                  </a:cubicBezTo>
                  <a:cubicBezTo>
                    <a:pt x="127" y="3"/>
                    <a:pt x="127" y="3"/>
                    <a:pt x="127" y="2"/>
                  </a:cubicBezTo>
                  <a:cubicBezTo>
                    <a:pt x="127" y="3"/>
                    <a:pt x="127" y="3"/>
                    <a:pt x="126" y="4"/>
                  </a:cubicBezTo>
                  <a:cubicBezTo>
                    <a:pt x="126" y="3"/>
                    <a:pt x="126" y="4"/>
                    <a:pt x="126" y="4"/>
                  </a:cubicBezTo>
                  <a:cubicBezTo>
                    <a:pt x="126" y="4"/>
                    <a:pt x="126" y="6"/>
                    <a:pt x="126" y="7"/>
                  </a:cubicBezTo>
                  <a:cubicBezTo>
                    <a:pt x="125" y="7"/>
                    <a:pt x="125" y="8"/>
                    <a:pt x="125" y="8"/>
                  </a:cubicBezTo>
                  <a:cubicBezTo>
                    <a:pt x="125" y="8"/>
                    <a:pt x="125" y="8"/>
                    <a:pt x="125" y="7"/>
                  </a:cubicBezTo>
                  <a:cubicBezTo>
                    <a:pt x="124" y="8"/>
                    <a:pt x="125" y="8"/>
                    <a:pt x="124" y="8"/>
                  </a:cubicBezTo>
                  <a:cubicBezTo>
                    <a:pt x="124" y="8"/>
                    <a:pt x="125" y="8"/>
                    <a:pt x="125" y="9"/>
                  </a:cubicBezTo>
                  <a:cubicBezTo>
                    <a:pt x="124" y="9"/>
                    <a:pt x="124" y="9"/>
                    <a:pt x="124" y="9"/>
                  </a:cubicBezTo>
                  <a:cubicBezTo>
                    <a:pt x="124" y="10"/>
                    <a:pt x="125" y="10"/>
                    <a:pt x="124" y="11"/>
                  </a:cubicBezTo>
                  <a:cubicBezTo>
                    <a:pt x="123" y="12"/>
                    <a:pt x="121" y="14"/>
                    <a:pt x="120" y="15"/>
                  </a:cubicBezTo>
                  <a:cubicBezTo>
                    <a:pt x="120" y="15"/>
                    <a:pt x="120" y="15"/>
                    <a:pt x="120" y="15"/>
                  </a:cubicBezTo>
                  <a:cubicBezTo>
                    <a:pt x="120" y="16"/>
                    <a:pt x="119" y="17"/>
                    <a:pt x="119" y="18"/>
                  </a:cubicBezTo>
                  <a:cubicBezTo>
                    <a:pt x="118" y="20"/>
                    <a:pt x="118" y="21"/>
                    <a:pt x="117" y="21"/>
                  </a:cubicBezTo>
                  <a:cubicBezTo>
                    <a:pt x="116" y="25"/>
                    <a:pt x="115" y="28"/>
                    <a:pt x="114" y="29"/>
                  </a:cubicBezTo>
                  <a:cubicBezTo>
                    <a:pt x="112" y="28"/>
                    <a:pt x="112" y="28"/>
                    <a:pt x="112" y="28"/>
                  </a:cubicBezTo>
                  <a:cubicBezTo>
                    <a:pt x="112" y="29"/>
                    <a:pt x="112" y="29"/>
                    <a:pt x="112" y="29"/>
                  </a:cubicBezTo>
                  <a:cubicBezTo>
                    <a:pt x="112" y="29"/>
                    <a:pt x="112" y="30"/>
                    <a:pt x="112" y="31"/>
                  </a:cubicBezTo>
                  <a:cubicBezTo>
                    <a:pt x="111" y="32"/>
                    <a:pt x="111" y="35"/>
                    <a:pt x="111" y="35"/>
                  </a:cubicBezTo>
                  <a:cubicBezTo>
                    <a:pt x="111" y="35"/>
                    <a:pt x="111" y="35"/>
                    <a:pt x="111" y="35"/>
                  </a:cubicBezTo>
                  <a:cubicBezTo>
                    <a:pt x="111" y="36"/>
                    <a:pt x="110" y="37"/>
                    <a:pt x="109" y="38"/>
                  </a:cubicBezTo>
                  <a:cubicBezTo>
                    <a:pt x="108" y="38"/>
                    <a:pt x="108" y="38"/>
                    <a:pt x="108" y="39"/>
                  </a:cubicBezTo>
                  <a:cubicBezTo>
                    <a:pt x="108" y="40"/>
                    <a:pt x="108" y="40"/>
                    <a:pt x="108" y="42"/>
                  </a:cubicBezTo>
                  <a:cubicBezTo>
                    <a:pt x="107" y="42"/>
                    <a:pt x="106" y="44"/>
                    <a:pt x="106" y="44"/>
                  </a:cubicBezTo>
                  <a:cubicBezTo>
                    <a:pt x="105" y="48"/>
                    <a:pt x="102" y="51"/>
                    <a:pt x="101" y="54"/>
                  </a:cubicBezTo>
                  <a:cubicBezTo>
                    <a:pt x="101" y="54"/>
                    <a:pt x="101" y="54"/>
                    <a:pt x="101" y="54"/>
                  </a:cubicBezTo>
                  <a:cubicBezTo>
                    <a:pt x="100" y="57"/>
                    <a:pt x="98" y="61"/>
                    <a:pt x="97" y="63"/>
                  </a:cubicBezTo>
                  <a:cubicBezTo>
                    <a:pt x="95" y="62"/>
                    <a:pt x="95" y="62"/>
                    <a:pt x="95" y="62"/>
                  </a:cubicBezTo>
                  <a:cubicBezTo>
                    <a:pt x="95" y="64"/>
                    <a:pt x="95" y="64"/>
                    <a:pt x="95" y="64"/>
                  </a:cubicBezTo>
                  <a:cubicBezTo>
                    <a:pt x="95" y="65"/>
                    <a:pt x="95" y="66"/>
                    <a:pt x="94" y="66"/>
                  </a:cubicBezTo>
                  <a:cubicBezTo>
                    <a:pt x="93" y="67"/>
                    <a:pt x="94" y="67"/>
                    <a:pt x="93" y="68"/>
                  </a:cubicBezTo>
                  <a:cubicBezTo>
                    <a:pt x="92" y="70"/>
                    <a:pt x="92" y="70"/>
                    <a:pt x="91" y="72"/>
                  </a:cubicBezTo>
                  <a:cubicBezTo>
                    <a:pt x="91" y="72"/>
                    <a:pt x="91" y="72"/>
                    <a:pt x="91" y="72"/>
                  </a:cubicBezTo>
                  <a:cubicBezTo>
                    <a:pt x="91" y="71"/>
                    <a:pt x="91" y="71"/>
                    <a:pt x="91" y="71"/>
                  </a:cubicBezTo>
                  <a:cubicBezTo>
                    <a:pt x="91" y="72"/>
                    <a:pt x="90" y="73"/>
                    <a:pt x="91" y="73"/>
                  </a:cubicBezTo>
                  <a:cubicBezTo>
                    <a:pt x="90" y="75"/>
                    <a:pt x="90" y="78"/>
                    <a:pt x="88" y="79"/>
                  </a:cubicBezTo>
                  <a:cubicBezTo>
                    <a:pt x="89" y="79"/>
                    <a:pt x="88" y="79"/>
                    <a:pt x="88" y="80"/>
                  </a:cubicBezTo>
                  <a:cubicBezTo>
                    <a:pt x="88" y="81"/>
                    <a:pt x="85" y="82"/>
                    <a:pt x="85" y="83"/>
                  </a:cubicBezTo>
                  <a:cubicBezTo>
                    <a:pt x="85" y="83"/>
                    <a:pt x="85" y="83"/>
                    <a:pt x="84" y="83"/>
                  </a:cubicBezTo>
                  <a:cubicBezTo>
                    <a:pt x="85" y="83"/>
                    <a:pt x="85" y="83"/>
                    <a:pt x="85" y="83"/>
                  </a:cubicBezTo>
                  <a:cubicBezTo>
                    <a:pt x="84" y="86"/>
                    <a:pt x="82" y="89"/>
                    <a:pt x="81" y="90"/>
                  </a:cubicBezTo>
                  <a:cubicBezTo>
                    <a:pt x="80" y="94"/>
                    <a:pt x="77" y="98"/>
                    <a:pt x="75" y="102"/>
                  </a:cubicBezTo>
                  <a:cubicBezTo>
                    <a:pt x="75" y="101"/>
                    <a:pt x="75" y="101"/>
                    <a:pt x="75" y="101"/>
                  </a:cubicBezTo>
                  <a:cubicBezTo>
                    <a:pt x="75" y="103"/>
                    <a:pt x="73" y="103"/>
                    <a:pt x="73" y="105"/>
                  </a:cubicBezTo>
                  <a:cubicBezTo>
                    <a:pt x="73" y="106"/>
                    <a:pt x="73" y="107"/>
                    <a:pt x="72" y="106"/>
                  </a:cubicBezTo>
                  <a:cubicBezTo>
                    <a:pt x="72" y="107"/>
                    <a:pt x="71" y="109"/>
                    <a:pt x="71" y="110"/>
                  </a:cubicBezTo>
                  <a:cubicBezTo>
                    <a:pt x="71" y="110"/>
                    <a:pt x="71" y="110"/>
                    <a:pt x="71" y="110"/>
                  </a:cubicBezTo>
                  <a:cubicBezTo>
                    <a:pt x="70" y="110"/>
                    <a:pt x="70" y="112"/>
                    <a:pt x="68" y="113"/>
                  </a:cubicBezTo>
                  <a:cubicBezTo>
                    <a:pt x="68" y="112"/>
                    <a:pt x="68" y="112"/>
                    <a:pt x="68" y="112"/>
                  </a:cubicBezTo>
                  <a:cubicBezTo>
                    <a:pt x="67" y="113"/>
                    <a:pt x="68" y="115"/>
                    <a:pt x="67" y="115"/>
                  </a:cubicBezTo>
                  <a:cubicBezTo>
                    <a:pt x="67" y="115"/>
                    <a:pt x="67" y="115"/>
                    <a:pt x="67" y="115"/>
                  </a:cubicBezTo>
                  <a:cubicBezTo>
                    <a:pt x="65" y="117"/>
                    <a:pt x="64" y="121"/>
                    <a:pt x="63" y="125"/>
                  </a:cubicBezTo>
                  <a:cubicBezTo>
                    <a:pt x="61" y="127"/>
                    <a:pt x="61" y="124"/>
                    <a:pt x="61" y="126"/>
                  </a:cubicBezTo>
                  <a:cubicBezTo>
                    <a:pt x="61" y="126"/>
                    <a:pt x="61" y="127"/>
                    <a:pt x="61" y="126"/>
                  </a:cubicBezTo>
                  <a:cubicBezTo>
                    <a:pt x="61" y="127"/>
                    <a:pt x="58" y="127"/>
                    <a:pt x="58" y="128"/>
                  </a:cubicBezTo>
                  <a:cubicBezTo>
                    <a:pt x="59" y="128"/>
                    <a:pt x="59" y="128"/>
                    <a:pt x="59" y="129"/>
                  </a:cubicBezTo>
                  <a:cubicBezTo>
                    <a:pt x="58" y="130"/>
                    <a:pt x="57" y="130"/>
                    <a:pt x="57" y="131"/>
                  </a:cubicBezTo>
                  <a:cubicBezTo>
                    <a:pt x="57" y="131"/>
                    <a:pt x="57" y="131"/>
                    <a:pt x="57" y="131"/>
                  </a:cubicBezTo>
                  <a:cubicBezTo>
                    <a:pt x="57" y="133"/>
                    <a:pt x="56" y="134"/>
                    <a:pt x="57" y="136"/>
                  </a:cubicBezTo>
                  <a:cubicBezTo>
                    <a:pt x="53" y="144"/>
                    <a:pt x="49" y="151"/>
                    <a:pt x="45" y="158"/>
                  </a:cubicBezTo>
                  <a:cubicBezTo>
                    <a:pt x="41" y="165"/>
                    <a:pt x="37" y="172"/>
                    <a:pt x="32" y="179"/>
                  </a:cubicBezTo>
                  <a:cubicBezTo>
                    <a:pt x="31" y="180"/>
                    <a:pt x="31" y="180"/>
                    <a:pt x="30" y="182"/>
                  </a:cubicBezTo>
                  <a:cubicBezTo>
                    <a:pt x="30" y="182"/>
                    <a:pt x="30" y="182"/>
                    <a:pt x="30" y="182"/>
                  </a:cubicBezTo>
                  <a:cubicBezTo>
                    <a:pt x="30" y="183"/>
                    <a:pt x="30" y="183"/>
                    <a:pt x="30" y="184"/>
                  </a:cubicBezTo>
                  <a:cubicBezTo>
                    <a:pt x="29" y="187"/>
                    <a:pt x="28" y="189"/>
                    <a:pt x="26" y="192"/>
                  </a:cubicBezTo>
                  <a:cubicBezTo>
                    <a:pt x="26" y="192"/>
                    <a:pt x="26" y="191"/>
                    <a:pt x="25" y="192"/>
                  </a:cubicBezTo>
                  <a:cubicBezTo>
                    <a:pt x="26" y="192"/>
                    <a:pt x="26" y="192"/>
                    <a:pt x="26" y="192"/>
                  </a:cubicBezTo>
                  <a:cubicBezTo>
                    <a:pt x="25" y="192"/>
                    <a:pt x="25" y="192"/>
                    <a:pt x="25" y="192"/>
                  </a:cubicBezTo>
                  <a:cubicBezTo>
                    <a:pt x="25" y="192"/>
                    <a:pt x="25" y="193"/>
                    <a:pt x="26" y="192"/>
                  </a:cubicBezTo>
                  <a:cubicBezTo>
                    <a:pt x="22" y="200"/>
                    <a:pt x="17" y="206"/>
                    <a:pt x="13" y="212"/>
                  </a:cubicBezTo>
                  <a:cubicBezTo>
                    <a:pt x="12" y="215"/>
                    <a:pt x="11" y="217"/>
                    <a:pt x="10" y="219"/>
                  </a:cubicBezTo>
                  <a:cubicBezTo>
                    <a:pt x="6" y="224"/>
                    <a:pt x="3" y="227"/>
                    <a:pt x="1" y="233"/>
                  </a:cubicBezTo>
                  <a:cubicBezTo>
                    <a:pt x="1" y="233"/>
                    <a:pt x="0" y="231"/>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8" name="Google Shape;508;p199"/>
            <p:cNvSpPr/>
            <p:nvPr/>
          </p:nvSpPr>
          <p:spPr>
            <a:xfrm>
              <a:off x="3620" y="496"/>
              <a:ext cx="269" cy="493"/>
            </a:xfrm>
            <a:custGeom>
              <a:avLst/>
              <a:gdLst/>
              <a:ahLst/>
              <a:cxnLst/>
              <a:rect l="l" t="t" r="r" b="b"/>
              <a:pathLst>
                <a:path w="114" h="209" extrusionOk="0">
                  <a:moveTo>
                    <a:pt x="1" y="205"/>
                  </a:moveTo>
                  <a:cubicBezTo>
                    <a:pt x="1" y="202"/>
                    <a:pt x="4" y="200"/>
                    <a:pt x="4" y="196"/>
                  </a:cubicBezTo>
                  <a:cubicBezTo>
                    <a:pt x="4" y="195"/>
                    <a:pt x="4" y="196"/>
                    <a:pt x="6" y="195"/>
                  </a:cubicBezTo>
                  <a:cubicBezTo>
                    <a:pt x="6" y="193"/>
                    <a:pt x="9" y="189"/>
                    <a:pt x="11" y="186"/>
                  </a:cubicBezTo>
                  <a:cubicBezTo>
                    <a:pt x="11" y="186"/>
                    <a:pt x="11" y="186"/>
                    <a:pt x="11" y="186"/>
                  </a:cubicBezTo>
                  <a:cubicBezTo>
                    <a:pt x="11" y="186"/>
                    <a:pt x="11" y="185"/>
                    <a:pt x="12" y="184"/>
                  </a:cubicBezTo>
                  <a:cubicBezTo>
                    <a:pt x="12" y="185"/>
                    <a:pt x="12" y="185"/>
                    <a:pt x="12" y="185"/>
                  </a:cubicBezTo>
                  <a:cubicBezTo>
                    <a:pt x="12" y="184"/>
                    <a:pt x="12" y="183"/>
                    <a:pt x="12" y="183"/>
                  </a:cubicBezTo>
                  <a:cubicBezTo>
                    <a:pt x="13" y="183"/>
                    <a:pt x="13" y="183"/>
                    <a:pt x="13" y="183"/>
                  </a:cubicBezTo>
                  <a:cubicBezTo>
                    <a:pt x="13" y="182"/>
                    <a:pt x="13" y="182"/>
                    <a:pt x="13" y="182"/>
                  </a:cubicBezTo>
                  <a:cubicBezTo>
                    <a:pt x="12" y="180"/>
                    <a:pt x="16" y="179"/>
                    <a:pt x="16" y="178"/>
                  </a:cubicBezTo>
                  <a:cubicBezTo>
                    <a:pt x="16" y="178"/>
                    <a:pt x="16" y="178"/>
                    <a:pt x="16" y="178"/>
                  </a:cubicBezTo>
                  <a:cubicBezTo>
                    <a:pt x="16" y="175"/>
                    <a:pt x="17" y="173"/>
                    <a:pt x="18" y="171"/>
                  </a:cubicBezTo>
                  <a:cubicBezTo>
                    <a:pt x="19" y="171"/>
                    <a:pt x="19" y="171"/>
                    <a:pt x="19" y="171"/>
                  </a:cubicBezTo>
                  <a:cubicBezTo>
                    <a:pt x="19" y="171"/>
                    <a:pt x="19" y="169"/>
                    <a:pt x="19" y="168"/>
                  </a:cubicBezTo>
                  <a:cubicBezTo>
                    <a:pt x="20" y="168"/>
                    <a:pt x="19" y="166"/>
                    <a:pt x="20" y="166"/>
                  </a:cubicBezTo>
                  <a:cubicBezTo>
                    <a:pt x="20" y="166"/>
                    <a:pt x="20" y="166"/>
                    <a:pt x="20" y="166"/>
                  </a:cubicBezTo>
                  <a:cubicBezTo>
                    <a:pt x="20" y="166"/>
                    <a:pt x="21" y="166"/>
                    <a:pt x="21" y="165"/>
                  </a:cubicBezTo>
                  <a:cubicBezTo>
                    <a:pt x="21" y="165"/>
                    <a:pt x="21" y="165"/>
                    <a:pt x="21" y="165"/>
                  </a:cubicBezTo>
                  <a:cubicBezTo>
                    <a:pt x="21" y="164"/>
                    <a:pt x="22" y="165"/>
                    <a:pt x="22" y="164"/>
                  </a:cubicBezTo>
                  <a:cubicBezTo>
                    <a:pt x="22" y="164"/>
                    <a:pt x="22" y="164"/>
                    <a:pt x="22" y="164"/>
                  </a:cubicBezTo>
                  <a:cubicBezTo>
                    <a:pt x="22" y="163"/>
                    <a:pt x="23" y="163"/>
                    <a:pt x="23" y="163"/>
                  </a:cubicBezTo>
                  <a:cubicBezTo>
                    <a:pt x="23" y="163"/>
                    <a:pt x="23" y="163"/>
                    <a:pt x="23" y="163"/>
                  </a:cubicBezTo>
                  <a:cubicBezTo>
                    <a:pt x="23" y="160"/>
                    <a:pt x="24" y="160"/>
                    <a:pt x="23" y="160"/>
                  </a:cubicBezTo>
                  <a:cubicBezTo>
                    <a:pt x="24" y="160"/>
                    <a:pt x="23" y="162"/>
                    <a:pt x="24" y="162"/>
                  </a:cubicBezTo>
                  <a:cubicBezTo>
                    <a:pt x="25" y="158"/>
                    <a:pt x="27" y="155"/>
                    <a:pt x="29" y="151"/>
                  </a:cubicBezTo>
                  <a:cubicBezTo>
                    <a:pt x="30" y="151"/>
                    <a:pt x="30" y="151"/>
                    <a:pt x="30" y="151"/>
                  </a:cubicBezTo>
                  <a:cubicBezTo>
                    <a:pt x="30" y="150"/>
                    <a:pt x="30" y="150"/>
                    <a:pt x="30" y="149"/>
                  </a:cubicBezTo>
                  <a:cubicBezTo>
                    <a:pt x="30" y="149"/>
                    <a:pt x="30" y="149"/>
                    <a:pt x="30" y="149"/>
                  </a:cubicBezTo>
                  <a:cubicBezTo>
                    <a:pt x="31" y="148"/>
                    <a:pt x="30" y="148"/>
                    <a:pt x="31" y="147"/>
                  </a:cubicBezTo>
                  <a:cubicBezTo>
                    <a:pt x="31" y="148"/>
                    <a:pt x="31" y="148"/>
                    <a:pt x="31" y="148"/>
                  </a:cubicBezTo>
                  <a:cubicBezTo>
                    <a:pt x="31" y="147"/>
                    <a:pt x="31" y="146"/>
                    <a:pt x="33" y="146"/>
                  </a:cubicBezTo>
                  <a:cubicBezTo>
                    <a:pt x="33" y="146"/>
                    <a:pt x="33" y="146"/>
                    <a:pt x="33" y="146"/>
                  </a:cubicBezTo>
                  <a:cubicBezTo>
                    <a:pt x="33" y="146"/>
                    <a:pt x="34" y="146"/>
                    <a:pt x="34" y="145"/>
                  </a:cubicBezTo>
                  <a:cubicBezTo>
                    <a:pt x="34" y="145"/>
                    <a:pt x="34" y="145"/>
                    <a:pt x="34" y="145"/>
                  </a:cubicBezTo>
                  <a:cubicBezTo>
                    <a:pt x="35" y="144"/>
                    <a:pt x="33" y="144"/>
                    <a:pt x="34" y="144"/>
                  </a:cubicBezTo>
                  <a:cubicBezTo>
                    <a:pt x="34" y="144"/>
                    <a:pt x="34" y="144"/>
                    <a:pt x="34" y="144"/>
                  </a:cubicBezTo>
                  <a:cubicBezTo>
                    <a:pt x="34" y="142"/>
                    <a:pt x="35" y="141"/>
                    <a:pt x="35" y="140"/>
                  </a:cubicBezTo>
                  <a:cubicBezTo>
                    <a:pt x="36" y="140"/>
                    <a:pt x="36" y="140"/>
                    <a:pt x="36" y="140"/>
                  </a:cubicBezTo>
                  <a:cubicBezTo>
                    <a:pt x="36" y="140"/>
                    <a:pt x="37" y="139"/>
                    <a:pt x="37" y="138"/>
                  </a:cubicBezTo>
                  <a:cubicBezTo>
                    <a:pt x="37" y="137"/>
                    <a:pt x="37" y="138"/>
                    <a:pt x="37" y="137"/>
                  </a:cubicBezTo>
                  <a:cubicBezTo>
                    <a:pt x="37" y="137"/>
                    <a:pt x="38" y="136"/>
                    <a:pt x="37" y="136"/>
                  </a:cubicBezTo>
                  <a:cubicBezTo>
                    <a:pt x="37" y="135"/>
                    <a:pt x="38" y="133"/>
                    <a:pt x="38" y="133"/>
                  </a:cubicBezTo>
                  <a:cubicBezTo>
                    <a:pt x="38" y="133"/>
                    <a:pt x="40" y="133"/>
                    <a:pt x="39" y="133"/>
                  </a:cubicBezTo>
                  <a:cubicBezTo>
                    <a:pt x="40" y="133"/>
                    <a:pt x="40" y="133"/>
                    <a:pt x="40" y="133"/>
                  </a:cubicBezTo>
                  <a:cubicBezTo>
                    <a:pt x="40" y="133"/>
                    <a:pt x="40" y="133"/>
                    <a:pt x="40" y="133"/>
                  </a:cubicBezTo>
                  <a:cubicBezTo>
                    <a:pt x="40" y="133"/>
                    <a:pt x="40" y="133"/>
                    <a:pt x="42" y="132"/>
                  </a:cubicBezTo>
                  <a:cubicBezTo>
                    <a:pt x="42" y="131"/>
                    <a:pt x="40" y="130"/>
                    <a:pt x="42" y="129"/>
                  </a:cubicBezTo>
                  <a:cubicBezTo>
                    <a:pt x="42" y="130"/>
                    <a:pt x="43" y="129"/>
                    <a:pt x="43" y="130"/>
                  </a:cubicBezTo>
                  <a:cubicBezTo>
                    <a:pt x="42" y="128"/>
                    <a:pt x="42" y="128"/>
                    <a:pt x="42" y="128"/>
                  </a:cubicBezTo>
                  <a:cubicBezTo>
                    <a:pt x="42" y="127"/>
                    <a:pt x="43" y="128"/>
                    <a:pt x="43" y="127"/>
                  </a:cubicBezTo>
                  <a:cubicBezTo>
                    <a:pt x="42" y="127"/>
                    <a:pt x="42" y="127"/>
                    <a:pt x="42" y="127"/>
                  </a:cubicBezTo>
                  <a:cubicBezTo>
                    <a:pt x="42" y="126"/>
                    <a:pt x="43" y="126"/>
                    <a:pt x="43" y="126"/>
                  </a:cubicBezTo>
                  <a:cubicBezTo>
                    <a:pt x="43" y="126"/>
                    <a:pt x="43" y="126"/>
                    <a:pt x="43" y="126"/>
                  </a:cubicBezTo>
                  <a:cubicBezTo>
                    <a:pt x="43" y="126"/>
                    <a:pt x="43" y="126"/>
                    <a:pt x="44" y="124"/>
                  </a:cubicBezTo>
                  <a:cubicBezTo>
                    <a:pt x="44" y="124"/>
                    <a:pt x="44" y="124"/>
                    <a:pt x="44" y="124"/>
                  </a:cubicBezTo>
                  <a:cubicBezTo>
                    <a:pt x="44" y="124"/>
                    <a:pt x="44" y="123"/>
                    <a:pt x="43" y="123"/>
                  </a:cubicBezTo>
                  <a:cubicBezTo>
                    <a:pt x="43" y="123"/>
                    <a:pt x="44" y="123"/>
                    <a:pt x="43" y="124"/>
                  </a:cubicBezTo>
                  <a:cubicBezTo>
                    <a:pt x="43" y="123"/>
                    <a:pt x="43" y="122"/>
                    <a:pt x="44" y="122"/>
                  </a:cubicBezTo>
                  <a:cubicBezTo>
                    <a:pt x="44" y="122"/>
                    <a:pt x="44" y="122"/>
                    <a:pt x="44" y="122"/>
                  </a:cubicBezTo>
                  <a:cubicBezTo>
                    <a:pt x="44" y="121"/>
                    <a:pt x="44" y="120"/>
                    <a:pt x="45" y="119"/>
                  </a:cubicBezTo>
                  <a:cubicBezTo>
                    <a:pt x="44" y="119"/>
                    <a:pt x="45" y="119"/>
                    <a:pt x="45" y="120"/>
                  </a:cubicBezTo>
                  <a:cubicBezTo>
                    <a:pt x="46" y="119"/>
                    <a:pt x="46" y="118"/>
                    <a:pt x="47" y="117"/>
                  </a:cubicBezTo>
                  <a:cubicBezTo>
                    <a:pt x="46" y="117"/>
                    <a:pt x="46" y="117"/>
                    <a:pt x="46" y="117"/>
                  </a:cubicBezTo>
                  <a:cubicBezTo>
                    <a:pt x="47" y="115"/>
                    <a:pt x="47" y="117"/>
                    <a:pt x="47" y="115"/>
                  </a:cubicBezTo>
                  <a:cubicBezTo>
                    <a:pt x="48" y="115"/>
                    <a:pt x="48" y="115"/>
                    <a:pt x="48" y="114"/>
                  </a:cubicBezTo>
                  <a:cubicBezTo>
                    <a:pt x="48" y="114"/>
                    <a:pt x="48" y="114"/>
                    <a:pt x="48" y="114"/>
                  </a:cubicBezTo>
                  <a:cubicBezTo>
                    <a:pt x="48" y="114"/>
                    <a:pt x="49" y="112"/>
                    <a:pt x="50" y="111"/>
                  </a:cubicBezTo>
                  <a:cubicBezTo>
                    <a:pt x="49" y="111"/>
                    <a:pt x="49" y="110"/>
                    <a:pt x="50" y="110"/>
                  </a:cubicBezTo>
                  <a:cubicBezTo>
                    <a:pt x="50" y="110"/>
                    <a:pt x="50" y="110"/>
                    <a:pt x="50" y="110"/>
                  </a:cubicBezTo>
                  <a:cubicBezTo>
                    <a:pt x="50" y="110"/>
                    <a:pt x="50" y="109"/>
                    <a:pt x="51" y="109"/>
                  </a:cubicBezTo>
                  <a:cubicBezTo>
                    <a:pt x="51" y="108"/>
                    <a:pt x="50" y="112"/>
                    <a:pt x="50" y="111"/>
                  </a:cubicBezTo>
                  <a:cubicBezTo>
                    <a:pt x="51" y="111"/>
                    <a:pt x="50" y="109"/>
                    <a:pt x="51" y="110"/>
                  </a:cubicBezTo>
                  <a:cubicBezTo>
                    <a:pt x="51" y="109"/>
                    <a:pt x="51" y="108"/>
                    <a:pt x="51" y="108"/>
                  </a:cubicBezTo>
                  <a:cubicBezTo>
                    <a:pt x="51" y="108"/>
                    <a:pt x="52" y="109"/>
                    <a:pt x="52" y="108"/>
                  </a:cubicBezTo>
                  <a:cubicBezTo>
                    <a:pt x="52" y="107"/>
                    <a:pt x="52" y="108"/>
                    <a:pt x="52" y="107"/>
                  </a:cubicBezTo>
                  <a:cubicBezTo>
                    <a:pt x="52" y="107"/>
                    <a:pt x="52" y="107"/>
                    <a:pt x="52" y="107"/>
                  </a:cubicBezTo>
                  <a:cubicBezTo>
                    <a:pt x="52" y="106"/>
                    <a:pt x="53" y="106"/>
                    <a:pt x="52" y="106"/>
                  </a:cubicBezTo>
                  <a:cubicBezTo>
                    <a:pt x="52" y="106"/>
                    <a:pt x="52" y="105"/>
                    <a:pt x="53" y="105"/>
                  </a:cubicBezTo>
                  <a:cubicBezTo>
                    <a:pt x="54" y="106"/>
                    <a:pt x="54" y="106"/>
                    <a:pt x="54" y="106"/>
                  </a:cubicBezTo>
                  <a:cubicBezTo>
                    <a:pt x="54" y="105"/>
                    <a:pt x="53" y="105"/>
                    <a:pt x="53" y="104"/>
                  </a:cubicBezTo>
                  <a:cubicBezTo>
                    <a:pt x="54" y="104"/>
                    <a:pt x="54" y="104"/>
                    <a:pt x="54" y="104"/>
                  </a:cubicBezTo>
                  <a:cubicBezTo>
                    <a:pt x="53" y="104"/>
                    <a:pt x="54" y="103"/>
                    <a:pt x="54" y="103"/>
                  </a:cubicBezTo>
                  <a:cubicBezTo>
                    <a:pt x="54" y="102"/>
                    <a:pt x="55" y="101"/>
                    <a:pt x="56" y="101"/>
                  </a:cubicBezTo>
                  <a:cubicBezTo>
                    <a:pt x="56" y="100"/>
                    <a:pt x="56" y="99"/>
                    <a:pt x="56" y="99"/>
                  </a:cubicBezTo>
                  <a:cubicBezTo>
                    <a:pt x="56" y="99"/>
                    <a:pt x="56" y="99"/>
                    <a:pt x="56" y="99"/>
                  </a:cubicBezTo>
                  <a:cubicBezTo>
                    <a:pt x="57" y="99"/>
                    <a:pt x="57" y="99"/>
                    <a:pt x="57" y="99"/>
                  </a:cubicBezTo>
                  <a:cubicBezTo>
                    <a:pt x="57" y="99"/>
                    <a:pt x="57" y="99"/>
                    <a:pt x="57" y="97"/>
                  </a:cubicBezTo>
                  <a:cubicBezTo>
                    <a:pt x="57" y="97"/>
                    <a:pt x="57" y="96"/>
                    <a:pt x="57" y="96"/>
                  </a:cubicBezTo>
                  <a:cubicBezTo>
                    <a:pt x="59" y="96"/>
                    <a:pt x="57" y="94"/>
                    <a:pt x="59" y="94"/>
                  </a:cubicBezTo>
                  <a:cubicBezTo>
                    <a:pt x="59" y="95"/>
                    <a:pt x="59" y="95"/>
                    <a:pt x="59" y="95"/>
                  </a:cubicBezTo>
                  <a:cubicBezTo>
                    <a:pt x="61" y="95"/>
                    <a:pt x="59" y="93"/>
                    <a:pt x="60" y="93"/>
                  </a:cubicBezTo>
                  <a:cubicBezTo>
                    <a:pt x="59" y="93"/>
                    <a:pt x="59" y="93"/>
                    <a:pt x="59" y="93"/>
                  </a:cubicBezTo>
                  <a:cubicBezTo>
                    <a:pt x="60" y="93"/>
                    <a:pt x="60" y="92"/>
                    <a:pt x="60" y="92"/>
                  </a:cubicBezTo>
                  <a:cubicBezTo>
                    <a:pt x="60" y="92"/>
                    <a:pt x="61" y="92"/>
                    <a:pt x="60" y="91"/>
                  </a:cubicBezTo>
                  <a:cubicBezTo>
                    <a:pt x="62" y="90"/>
                    <a:pt x="62" y="87"/>
                    <a:pt x="63" y="87"/>
                  </a:cubicBezTo>
                  <a:cubicBezTo>
                    <a:pt x="63" y="86"/>
                    <a:pt x="63" y="86"/>
                    <a:pt x="63" y="86"/>
                  </a:cubicBezTo>
                  <a:cubicBezTo>
                    <a:pt x="63" y="86"/>
                    <a:pt x="63" y="86"/>
                    <a:pt x="63" y="86"/>
                  </a:cubicBezTo>
                  <a:cubicBezTo>
                    <a:pt x="63" y="86"/>
                    <a:pt x="63" y="86"/>
                    <a:pt x="63" y="86"/>
                  </a:cubicBezTo>
                  <a:cubicBezTo>
                    <a:pt x="63" y="86"/>
                    <a:pt x="63" y="86"/>
                    <a:pt x="63" y="86"/>
                  </a:cubicBezTo>
                  <a:cubicBezTo>
                    <a:pt x="64" y="86"/>
                    <a:pt x="63" y="85"/>
                    <a:pt x="64" y="84"/>
                  </a:cubicBezTo>
                  <a:cubicBezTo>
                    <a:pt x="64" y="84"/>
                    <a:pt x="64" y="84"/>
                    <a:pt x="64" y="84"/>
                  </a:cubicBezTo>
                  <a:cubicBezTo>
                    <a:pt x="64" y="83"/>
                    <a:pt x="64" y="83"/>
                    <a:pt x="64" y="83"/>
                  </a:cubicBezTo>
                  <a:cubicBezTo>
                    <a:pt x="65" y="82"/>
                    <a:pt x="65" y="83"/>
                    <a:pt x="66" y="83"/>
                  </a:cubicBezTo>
                  <a:cubicBezTo>
                    <a:pt x="66" y="82"/>
                    <a:pt x="66" y="82"/>
                    <a:pt x="66" y="82"/>
                  </a:cubicBezTo>
                  <a:cubicBezTo>
                    <a:pt x="68" y="82"/>
                    <a:pt x="68" y="82"/>
                    <a:pt x="68" y="82"/>
                  </a:cubicBezTo>
                  <a:cubicBezTo>
                    <a:pt x="66" y="82"/>
                    <a:pt x="68" y="81"/>
                    <a:pt x="68" y="81"/>
                  </a:cubicBezTo>
                  <a:cubicBezTo>
                    <a:pt x="68" y="81"/>
                    <a:pt x="68" y="81"/>
                    <a:pt x="68" y="81"/>
                  </a:cubicBezTo>
                  <a:cubicBezTo>
                    <a:pt x="68" y="81"/>
                    <a:pt x="68" y="81"/>
                    <a:pt x="68" y="80"/>
                  </a:cubicBezTo>
                  <a:cubicBezTo>
                    <a:pt x="66" y="81"/>
                    <a:pt x="66" y="81"/>
                    <a:pt x="66" y="81"/>
                  </a:cubicBezTo>
                  <a:cubicBezTo>
                    <a:pt x="66" y="80"/>
                    <a:pt x="66" y="80"/>
                    <a:pt x="66" y="80"/>
                  </a:cubicBezTo>
                  <a:cubicBezTo>
                    <a:pt x="68" y="80"/>
                    <a:pt x="68" y="79"/>
                    <a:pt x="68" y="79"/>
                  </a:cubicBezTo>
                  <a:cubicBezTo>
                    <a:pt x="68" y="78"/>
                    <a:pt x="68" y="78"/>
                    <a:pt x="68" y="78"/>
                  </a:cubicBezTo>
                  <a:cubicBezTo>
                    <a:pt x="68" y="78"/>
                    <a:pt x="68" y="77"/>
                    <a:pt x="69" y="78"/>
                  </a:cubicBezTo>
                  <a:cubicBezTo>
                    <a:pt x="69" y="78"/>
                    <a:pt x="68" y="78"/>
                    <a:pt x="68" y="79"/>
                  </a:cubicBezTo>
                  <a:cubicBezTo>
                    <a:pt x="69" y="78"/>
                    <a:pt x="69" y="79"/>
                    <a:pt x="69" y="78"/>
                  </a:cubicBezTo>
                  <a:cubicBezTo>
                    <a:pt x="69" y="77"/>
                    <a:pt x="68" y="77"/>
                    <a:pt x="69" y="77"/>
                  </a:cubicBezTo>
                  <a:cubicBezTo>
                    <a:pt x="69" y="77"/>
                    <a:pt x="69" y="77"/>
                    <a:pt x="69" y="78"/>
                  </a:cubicBezTo>
                  <a:cubicBezTo>
                    <a:pt x="70" y="77"/>
                    <a:pt x="70" y="77"/>
                    <a:pt x="70" y="77"/>
                  </a:cubicBezTo>
                  <a:cubicBezTo>
                    <a:pt x="69" y="77"/>
                    <a:pt x="69" y="77"/>
                    <a:pt x="69" y="77"/>
                  </a:cubicBezTo>
                  <a:cubicBezTo>
                    <a:pt x="69" y="77"/>
                    <a:pt x="69" y="77"/>
                    <a:pt x="69" y="77"/>
                  </a:cubicBezTo>
                  <a:cubicBezTo>
                    <a:pt x="69" y="76"/>
                    <a:pt x="70" y="76"/>
                    <a:pt x="69" y="75"/>
                  </a:cubicBezTo>
                  <a:cubicBezTo>
                    <a:pt x="70" y="75"/>
                    <a:pt x="70" y="75"/>
                    <a:pt x="70" y="74"/>
                  </a:cubicBezTo>
                  <a:cubicBezTo>
                    <a:pt x="70" y="74"/>
                    <a:pt x="70" y="74"/>
                    <a:pt x="70" y="74"/>
                  </a:cubicBezTo>
                  <a:cubicBezTo>
                    <a:pt x="70" y="74"/>
                    <a:pt x="70" y="73"/>
                    <a:pt x="70" y="73"/>
                  </a:cubicBezTo>
                  <a:cubicBezTo>
                    <a:pt x="70" y="73"/>
                    <a:pt x="70" y="73"/>
                    <a:pt x="70" y="73"/>
                  </a:cubicBezTo>
                  <a:cubicBezTo>
                    <a:pt x="70" y="73"/>
                    <a:pt x="70" y="73"/>
                    <a:pt x="70" y="73"/>
                  </a:cubicBezTo>
                  <a:cubicBezTo>
                    <a:pt x="71" y="72"/>
                    <a:pt x="72" y="73"/>
                    <a:pt x="72" y="72"/>
                  </a:cubicBezTo>
                  <a:cubicBezTo>
                    <a:pt x="72" y="72"/>
                    <a:pt x="72" y="70"/>
                    <a:pt x="71" y="70"/>
                  </a:cubicBezTo>
                  <a:cubicBezTo>
                    <a:pt x="72" y="69"/>
                    <a:pt x="72" y="68"/>
                    <a:pt x="73" y="67"/>
                  </a:cubicBezTo>
                  <a:cubicBezTo>
                    <a:pt x="73" y="67"/>
                    <a:pt x="73" y="67"/>
                    <a:pt x="73" y="66"/>
                  </a:cubicBezTo>
                  <a:cubicBezTo>
                    <a:pt x="74" y="66"/>
                    <a:pt x="74" y="64"/>
                    <a:pt x="76" y="63"/>
                  </a:cubicBezTo>
                  <a:cubicBezTo>
                    <a:pt x="76" y="64"/>
                    <a:pt x="76" y="63"/>
                    <a:pt x="77" y="64"/>
                  </a:cubicBezTo>
                  <a:cubicBezTo>
                    <a:pt x="77" y="63"/>
                    <a:pt x="77" y="63"/>
                    <a:pt x="77" y="63"/>
                  </a:cubicBezTo>
                  <a:cubicBezTo>
                    <a:pt x="76" y="63"/>
                    <a:pt x="76" y="62"/>
                    <a:pt x="76" y="63"/>
                  </a:cubicBezTo>
                  <a:cubicBezTo>
                    <a:pt x="76" y="62"/>
                    <a:pt x="77" y="59"/>
                    <a:pt x="77" y="59"/>
                  </a:cubicBezTo>
                  <a:cubicBezTo>
                    <a:pt x="77" y="59"/>
                    <a:pt x="77" y="59"/>
                    <a:pt x="77" y="59"/>
                  </a:cubicBezTo>
                  <a:cubicBezTo>
                    <a:pt x="78" y="59"/>
                    <a:pt x="78" y="59"/>
                    <a:pt x="78" y="59"/>
                  </a:cubicBezTo>
                  <a:cubicBezTo>
                    <a:pt x="78" y="58"/>
                    <a:pt x="78" y="58"/>
                    <a:pt x="78" y="58"/>
                  </a:cubicBezTo>
                  <a:cubicBezTo>
                    <a:pt x="79" y="58"/>
                    <a:pt x="79" y="58"/>
                    <a:pt x="79" y="58"/>
                  </a:cubicBezTo>
                  <a:cubicBezTo>
                    <a:pt x="79" y="58"/>
                    <a:pt x="78" y="58"/>
                    <a:pt x="78" y="57"/>
                  </a:cubicBezTo>
                  <a:cubicBezTo>
                    <a:pt x="79" y="57"/>
                    <a:pt x="79" y="57"/>
                    <a:pt x="79" y="57"/>
                  </a:cubicBezTo>
                  <a:cubicBezTo>
                    <a:pt x="79" y="57"/>
                    <a:pt x="79" y="56"/>
                    <a:pt x="79" y="55"/>
                  </a:cubicBezTo>
                  <a:cubicBezTo>
                    <a:pt x="80" y="55"/>
                    <a:pt x="80" y="55"/>
                    <a:pt x="80" y="55"/>
                  </a:cubicBezTo>
                  <a:cubicBezTo>
                    <a:pt x="80" y="55"/>
                    <a:pt x="80" y="54"/>
                    <a:pt x="80" y="55"/>
                  </a:cubicBezTo>
                  <a:cubicBezTo>
                    <a:pt x="81" y="54"/>
                    <a:pt x="81" y="53"/>
                    <a:pt x="82" y="53"/>
                  </a:cubicBezTo>
                  <a:cubicBezTo>
                    <a:pt x="82" y="51"/>
                    <a:pt x="83" y="48"/>
                    <a:pt x="83" y="46"/>
                  </a:cubicBezTo>
                  <a:cubicBezTo>
                    <a:pt x="83" y="46"/>
                    <a:pt x="83" y="46"/>
                    <a:pt x="83" y="46"/>
                  </a:cubicBezTo>
                  <a:cubicBezTo>
                    <a:pt x="85" y="46"/>
                    <a:pt x="83" y="46"/>
                    <a:pt x="83" y="46"/>
                  </a:cubicBezTo>
                  <a:cubicBezTo>
                    <a:pt x="85" y="46"/>
                    <a:pt x="85" y="46"/>
                    <a:pt x="85" y="46"/>
                  </a:cubicBezTo>
                  <a:cubicBezTo>
                    <a:pt x="86" y="46"/>
                    <a:pt x="85" y="46"/>
                    <a:pt x="86" y="45"/>
                  </a:cubicBezTo>
                  <a:cubicBezTo>
                    <a:pt x="85" y="45"/>
                    <a:pt x="86" y="46"/>
                    <a:pt x="85" y="45"/>
                  </a:cubicBezTo>
                  <a:cubicBezTo>
                    <a:pt x="85" y="45"/>
                    <a:pt x="86" y="45"/>
                    <a:pt x="86" y="44"/>
                  </a:cubicBezTo>
                  <a:cubicBezTo>
                    <a:pt x="86" y="44"/>
                    <a:pt x="86" y="44"/>
                    <a:pt x="86" y="45"/>
                  </a:cubicBezTo>
                  <a:cubicBezTo>
                    <a:pt x="86" y="44"/>
                    <a:pt x="86" y="44"/>
                    <a:pt x="86" y="44"/>
                  </a:cubicBezTo>
                  <a:cubicBezTo>
                    <a:pt x="87" y="44"/>
                    <a:pt x="87" y="46"/>
                    <a:pt x="88" y="46"/>
                  </a:cubicBezTo>
                  <a:cubicBezTo>
                    <a:pt x="88" y="46"/>
                    <a:pt x="88" y="46"/>
                    <a:pt x="88" y="46"/>
                  </a:cubicBezTo>
                  <a:cubicBezTo>
                    <a:pt x="89" y="45"/>
                    <a:pt x="88" y="46"/>
                    <a:pt x="89" y="46"/>
                  </a:cubicBezTo>
                  <a:cubicBezTo>
                    <a:pt x="89" y="45"/>
                    <a:pt x="89" y="45"/>
                    <a:pt x="88" y="45"/>
                  </a:cubicBezTo>
                  <a:cubicBezTo>
                    <a:pt x="88" y="44"/>
                    <a:pt x="87" y="44"/>
                    <a:pt x="87" y="42"/>
                  </a:cubicBezTo>
                  <a:cubicBezTo>
                    <a:pt x="88" y="41"/>
                    <a:pt x="87" y="42"/>
                    <a:pt x="88" y="42"/>
                  </a:cubicBezTo>
                  <a:cubicBezTo>
                    <a:pt x="88" y="41"/>
                    <a:pt x="88" y="41"/>
                    <a:pt x="88" y="41"/>
                  </a:cubicBezTo>
                  <a:cubicBezTo>
                    <a:pt x="88" y="41"/>
                    <a:pt x="88" y="41"/>
                    <a:pt x="88" y="40"/>
                  </a:cubicBezTo>
                  <a:cubicBezTo>
                    <a:pt x="88" y="40"/>
                    <a:pt x="88" y="41"/>
                    <a:pt x="88" y="40"/>
                  </a:cubicBezTo>
                  <a:cubicBezTo>
                    <a:pt x="88" y="39"/>
                    <a:pt x="88" y="39"/>
                    <a:pt x="88" y="39"/>
                  </a:cubicBezTo>
                  <a:cubicBezTo>
                    <a:pt x="87" y="39"/>
                    <a:pt x="88" y="39"/>
                    <a:pt x="88" y="39"/>
                  </a:cubicBezTo>
                  <a:cubicBezTo>
                    <a:pt x="89" y="39"/>
                    <a:pt x="89" y="40"/>
                    <a:pt x="89" y="39"/>
                  </a:cubicBezTo>
                  <a:cubicBezTo>
                    <a:pt x="89" y="39"/>
                    <a:pt x="89" y="38"/>
                    <a:pt x="88" y="38"/>
                  </a:cubicBezTo>
                  <a:cubicBezTo>
                    <a:pt x="89" y="38"/>
                    <a:pt x="89" y="38"/>
                    <a:pt x="89" y="39"/>
                  </a:cubicBezTo>
                  <a:cubicBezTo>
                    <a:pt x="89" y="39"/>
                    <a:pt x="89" y="37"/>
                    <a:pt x="89" y="38"/>
                  </a:cubicBezTo>
                  <a:cubicBezTo>
                    <a:pt x="89" y="37"/>
                    <a:pt x="89" y="37"/>
                    <a:pt x="89" y="37"/>
                  </a:cubicBezTo>
                  <a:cubicBezTo>
                    <a:pt x="89" y="37"/>
                    <a:pt x="89" y="37"/>
                    <a:pt x="90" y="37"/>
                  </a:cubicBezTo>
                  <a:cubicBezTo>
                    <a:pt x="90" y="36"/>
                    <a:pt x="90" y="35"/>
                    <a:pt x="90" y="36"/>
                  </a:cubicBezTo>
                  <a:cubicBezTo>
                    <a:pt x="90" y="35"/>
                    <a:pt x="91" y="35"/>
                    <a:pt x="90" y="35"/>
                  </a:cubicBezTo>
                  <a:cubicBezTo>
                    <a:pt x="90" y="35"/>
                    <a:pt x="90" y="35"/>
                    <a:pt x="89" y="35"/>
                  </a:cubicBezTo>
                  <a:cubicBezTo>
                    <a:pt x="90" y="35"/>
                    <a:pt x="90" y="33"/>
                    <a:pt x="90" y="33"/>
                  </a:cubicBezTo>
                  <a:cubicBezTo>
                    <a:pt x="90" y="33"/>
                    <a:pt x="90" y="33"/>
                    <a:pt x="90" y="33"/>
                  </a:cubicBezTo>
                  <a:cubicBezTo>
                    <a:pt x="90" y="32"/>
                    <a:pt x="90" y="32"/>
                    <a:pt x="90" y="32"/>
                  </a:cubicBezTo>
                  <a:cubicBezTo>
                    <a:pt x="90" y="32"/>
                    <a:pt x="90" y="32"/>
                    <a:pt x="91" y="32"/>
                  </a:cubicBezTo>
                  <a:cubicBezTo>
                    <a:pt x="90" y="32"/>
                    <a:pt x="90" y="32"/>
                    <a:pt x="90" y="32"/>
                  </a:cubicBezTo>
                  <a:cubicBezTo>
                    <a:pt x="90" y="32"/>
                    <a:pt x="91" y="32"/>
                    <a:pt x="91" y="32"/>
                  </a:cubicBezTo>
                  <a:cubicBezTo>
                    <a:pt x="92" y="32"/>
                    <a:pt x="92" y="32"/>
                    <a:pt x="92" y="32"/>
                  </a:cubicBezTo>
                  <a:cubicBezTo>
                    <a:pt x="92" y="32"/>
                    <a:pt x="92" y="32"/>
                    <a:pt x="92" y="32"/>
                  </a:cubicBezTo>
                  <a:cubicBezTo>
                    <a:pt x="91" y="31"/>
                    <a:pt x="91" y="31"/>
                    <a:pt x="91" y="31"/>
                  </a:cubicBezTo>
                  <a:cubicBezTo>
                    <a:pt x="91" y="31"/>
                    <a:pt x="92" y="31"/>
                    <a:pt x="92" y="30"/>
                  </a:cubicBezTo>
                  <a:cubicBezTo>
                    <a:pt x="92" y="31"/>
                    <a:pt x="92" y="31"/>
                    <a:pt x="92" y="31"/>
                  </a:cubicBezTo>
                  <a:cubicBezTo>
                    <a:pt x="92" y="32"/>
                    <a:pt x="94" y="31"/>
                    <a:pt x="94" y="31"/>
                  </a:cubicBezTo>
                  <a:cubicBezTo>
                    <a:pt x="94" y="30"/>
                    <a:pt x="94" y="29"/>
                    <a:pt x="92" y="30"/>
                  </a:cubicBezTo>
                  <a:cubicBezTo>
                    <a:pt x="92" y="30"/>
                    <a:pt x="94" y="29"/>
                    <a:pt x="94" y="30"/>
                  </a:cubicBezTo>
                  <a:cubicBezTo>
                    <a:pt x="94" y="29"/>
                    <a:pt x="94" y="29"/>
                    <a:pt x="94" y="29"/>
                  </a:cubicBezTo>
                  <a:cubicBezTo>
                    <a:pt x="94" y="29"/>
                    <a:pt x="95" y="28"/>
                    <a:pt x="96" y="28"/>
                  </a:cubicBezTo>
                  <a:cubicBezTo>
                    <a:pt x="96" y="29"/>
                    <a:pt x="96" y="29"/>
                    <a:pt x="96" y="29"/>
                  </a:cubicBezTo>
                  <a:cubicBezTo>
                    <a:pt x="96" y="29"/>
                    <a:pt x="96" y="29"/>
                    <a:pt x="96" y="29"/>
                  </a:cubicBezTo>
                  <a:cubicBezTo>
                    <a:pt x="96" y="29"/>
                    <a:pt x="96" y="29"/>
                    <a:pt x="96" y="29"/>
                  </a:cubicBezTo>
                  <a:cubicBezTo>
                    <a:pt x="97" y="29"/>
                    <a:pt x="97" y="29"/>
                    <a:pt x="97" y="28"/>
                  </a:cubicBezTo>
                  <a:cubicBezTo>
                    <a:pt x="96" y="28"/>
                    <a:pt x="96" y="26"/>
                    <a:pt x="96" y="26"/>
                  </a:cubicBezTo>
                  <a:cubicBezTo>
                    <a:pt x="96" y="26"/>
                    <a:pt x="97" y="27"/>
                    <a:pt x="96" y="26"/>
                  </a:cubicBezTo>
                  <a:cubicBezTo>
                    <a:pt x="96" y="26"/>
                    <a:pt x="96" y="24"/>
                    <a:pt x="96" y="26"/>
                  </a:cubicBezTo>
                  <a:cubicBezTo>
                    <a:pt x="96" y="24"/>
                    <a:pt x="96" y="24"/>
                    <a:pt x="96" y="23"/>
                  </a:cubicBezTo>
                  <a:cubicBezTo>
                    <a:pt x="96" y="24"/>
                    <a:pt x="97" y="23"/>
                    <a:pt x="97" y="24"/>
                  </a:cubicBezTo>
                  <a:cubicBezTo>
                    <a:pt x="97" y="26"/>
                    <a:pt x="97" y="26"/>
                    <a:pt x="97" y="26"/>
                  </a:cubicBezTo>
                  <a:cubicBezTo>
                    <a:pt x="97" y="26"/>
                    <a:pt x="97" y="26"/>
                    <a:pt x="98" y="26"/>
                  </a:cubicBezTo>
                  <a:cubicBezTo>
                    <a:pt x="98" y="24"/>
                    <a:pt x="98" y="24"/>
                    <a:pt x="98" y="23"/>
                  </a:cubicBezTo>
                  <a:cubicBezTo>
                    <a:pt x="97" y="23"/>
                    <a:pt x="97" y="24"/>
                    <a:pt x="97" y="23"/>
                  </a:cubicBezTo>
                  <a:cubicBezTo>
                    <a:pt x="97" y="23"/>
                    <a:pt x="98" y="23"/>
                    <a:pt x="98" y="22"/>
                  </a:cubicBezTo>
                  <a:cubicBezTo>
                    <a:pt x="97" y="23"/>
                    <a:pt x="97" y="22"/>
                    <a:pt x="96" y="22"/>
                  </a:cubicBezTo>
                  <a:cubicBezTo>
                    <a:pt x="96" y="21"/>
                    <a:pt x="96" y="21"/>
                    <a:pt x="96" y="21"/>
                  </a:cubicBezTo>
                  <a:cubicBezTo>
                    <a:pt x="97" y="22"/>
                    <a:pt x="97" y="22"/>
                    <a:pt x="97" y="22"/>
                  </a:cubicBezTo>
                  <a:cubicBezTo>
                    <a:pt x="98" y="21"/>
                    <a:pt x="96" y="21"/>
                    <a:pt x="97" y="20"/>
                  </a:cubicBezTo>
                  <a:cubicBezTo>
                    <a:pt x="98" y="20"/>
                    <a:pt x="98" y="20"/>
                    <a:pt x="98" y="20"/>
                  </a:cubicBezTo>
                  <a:cubicBezTo>
                    <a:pt x="98" y="21"/>
                    <a:pt x="97" y="21"/>
                    <a:pt x="98" y="22"/>
                  </a:cubicBezTo>
                  <a:cubicBezTo>
                    <a:pt x="98" y="21"/>
                    <a:pt x="98" y="21"/>
                    <a:pt x="99" y="20"/>
                  </a:cubicBezTo>
                  <a:cubicBezTo>
                    <a:pt x="98" y="21"/>
                    <a:pt x="98" y="21"/>
                    <a:pt x="98" y="21"/>
                  </a:cubicBezTo>
                  <a:cubicBezTo>
                    <a:pt x="99" y="20"/>
                    <a:pt x="100" y="21"/>
                    <a:pt x="100" y="20"/>
                  </a:cubicBezTo>
                  <a:cubicBezTo>
                    <a:pt x="100" y="19"/>
                    <a:pt x="100" y="19"/>
                    <a:pt x="99" y="19"/>
                  </a:cubicBezTo>
                  <a:cubicBezTo>
                    <a:pt x="100" y="19"/>
                    <a:pt x="99" y="19"/>
                    <a:pt x="100" y="18"/>
                  </a:cubicBezTo>
                  <a:cubicBezTo>
                    <a:pt x="100" y="18"/>
                    <a:pt x="100" y="17"/>
                    <a:pt x="101" y="18"/>
                  </a:cubicBezTo>
                  <a:cubicBezTo>
                    <a:pt x="100" y="18"/>
                    <a:pt x="99" y="19"/>
                    <a:pt x="100" y="19"/>
                  </a:cubicBezTo>
                  <a:cubicBezTo>
                    <a:pt x="101" y="19"/>
                    <a:pt x="99" y="20"/>
                    <a:pt x="100" y="21"/>
                  </a:cubicBezTo>
                  <a:cubicBezTo>
                    <a:pt x="100" y="20"/>
                    <a:pt x="101" y="20"/>
                    <a:pt x="103" y="20"/>
                  </a:cubicBezTo>
                  <a:cubicBezTo>
                    <a:pt x="103" y="20"/>
                    <a:pt x="103" y="20"/>
                    <a:pt x="103" y="20"/>
                  </a:cubicBezTo>
                  <a:cubicBezTo>
                    <a:pt x="103" y="19"/>
                    <a:pt x="101" y="20"/>
                    <a:pt x="101" y="19"/>
                  </a:cubicBezTo>
                  <a:cubicBezTo>
                    <a:pt x="101" y="19"/>
                    <a:pt x="103" y="18"/>
                    <a:pt x="101" y="18"/>
                  </a:cubicBezTo>
                  <a:cubicBezTo>
                    <a:pt x="103" y="18"/>
                    <a:pt x="103" y="18"/>
                    <a:pt x="103" y="18"/>
                  </a:cubicBezTo>
                  <a:cubicBezTo>
                    <a:pt x="103" y="17"/>
                    <a:pt x="103" y="15"/>
                    <a:pt x="104" y="14"/>
                  </a:cubicBezTo>
                  <a:cubicBezTo>
                    <a:pt x="103" y="14"/>
                    <a:pt x="105" y="13"/>
                    <a:pt x="104" y="13"/>
                  </a:cubicBezTo>
                  <a:cubicBezTo>
                    <a:pt x="103" y="13"/>
                    <a:pt x="103" y="13"/>
                    <a:pt x="103" y="13"/>
                  </a:cubicBezTo>
                  <a:cubicBezTo>
                    <a:pt x="103" y="13"/>
                    <a:pt x="103" y="13"/>
                    <a:pt x="103" y="13"/>
                  </a:cubicBezTo>
                  <a:cubicBezTo>
                    <a:pt x="103" y="12"/>
                    <a:pt x="104" y="13"/>
                    <a:pt x="103" y="12"/>
                  </a:cubicBezTo>
                  <a:cubicBezTo>
                    <a:pt x="103" y="13"/>
                    <a:pt x="104" y="13"/>
                    <a:pt x="105" y="13"/>
                  </a:cubicBezTo>
                  <a:cubicBezTo>
                    <a:pt x="105" y="12"/>
                    <a:pt x="105" y="14"/>
                    <a:pt x="106" y="13"/>
                  </a:cubicBezTo>
                  <a:cubicBezTo>
                    <a:pt x="106" y="12"/>
                    <a:pt x="106" y="12"/>
                    <a:pt x="106" y="11"/>
                  </a:cubicBezTo>
                  <a:cubicBezTo>
                    <a:pt x="107" y="10"/>
                    <a:pt x="108" y="9"/>
                    <a:pt x="108" y="8"/>
                  </a:cubicBezTo>
                  <a:cubicBezTo>
                    <a:pt x="109" y="6"/>
                    <a:pt x="109" y="8"/>
                    <a:pt x="109" y="8"/>
                  </a:cubicBezTo>
                  <a:cubicBezTo>
                    <a:pt x="109" y="6"/>
                    <a:pt x="109" y="8"/>
                    <a:pt x="109" y="6"/>
                  </a:cubicBezTo>
                  <a:cubicBezTo>
                    <a:pt x="109" y="6"/>
                    <a:pt x="109" y="6"/>
                    <a:pt x="109" y="6"/>
                  </a:cubicBezTo>
                  <a:cubicBezTo>
                    <a:pt x="109" y="6"/>
                    <a:pt x="111" y="6"/>
                    <a:pt x="109" y="5"/>
                  </a:cubicBezTo>
                  <a:cubicBezTo>
                    <a:pt x="111" y="6"/>
                    <a:pt x="111" y="6"/>
                    <a:pt x="111" y="6"/>
                  </a:cubicBezTo>
                  <a:cubicBezTo>
                    <a:pt x="111" y="5"/>
                    <a:pt x="111" y="5"/>
                    <a:pt x="111" y="5"/>
                  </a:cubicBezTo>
                  <a:cubicBezTo>
                    <a:pt x="111" y="5"/>
                    <a:pt x="111" y="5"/>
                    <a:pt x="111" y="5"/>
                  </a:cubicBezTo>
                  <a:cubicBezTo>
                    <a:pt x="112" y="5"/>
                    <a:pt x="112" y="4"/>
                    <a:pt x="112" y="4"/>
                  </a:cubicBezTo>
                  <a:cubicBezTo>
                    <a:pt x="112" y="4"/>
                    <a:pt x="112" y="4"/>
                    <a:pt x="112" y="4"/>
                  </a:cubicBezTo>
                  <a:cubicBezTo>
                    <a:pt x="112" y="3"/>
                    <a:pt x="113" y="2"/>
                    <a:pt x="113" y="1"/>
                  </a:cubicBezTo>
                  <a:cubicBezTo>
                    <a:pt x="113" y="1"/>
                    <a:pt x="113" y="1"/>
                    <a:pt x="113" y="1"/>
                  </a:cubicBezTo>
                  <a:cubicBezTo>
                    <a:pt x="113" y="1"/>
                    <a:pt x="113" y="1"/>
                    <a:pt x="113" y="1"/>
                  </a:cubicBezTo>
                  <a:cubicBezTo>
                    <a:pt x="114" y="1"/>
                    <a:pt x="114" y="1"/>
                    <a:pt x="114" y="0"/>
                  </a:cubicBezTo>
                  <a:cubicBezTo>
                    <a:pt x="114" y="2"/>
                    <a:pt x="114" y="2"/>
                    <a:pt x="114" y="2"/>
                  </a:cubicBezTo>
                  <a:cubicBezTo>
                    <a:pt x="114" y="3"/>
                    <a:pt x="114" y="2"/>
                    <a:pt x="114" y="2"/>
                  </a:cubicBezTo>
                  <a:cubicBezTo>
                    <a:pt x="113" y="2"/>
                    <a:pt x="113" y="3"/>
                    <a:pt x="113" y="3"/>
                  </a:cubicBezTo>
                  <a:cubicBezTo>
                    <a:pt x="113" y="3"/>
                    <a:pt x="113" y="3"/>
                    <a:pt x="113" y="2"/>
                  </a:cubicBezTo>
                  <a:cubicBezTo>
                    <a:pt x="114" y="2"/>
                    <a:pt x="114" y="3"/>
                    <a:pt x="114" y="3"/>
                  </a:cubicBezTo>
                  <a:cubicBezTo>
                    <a:pt x="114" y="3"/>
                    <a:pt x="114" y="3"/>
                    <a:pt x="114" y="3"/>
                  </a:cubicBezTo>
                  <a:cubicBezTo>
                    <a:pt x="114" y="4"/>
                    <a:pt x="114" y="4"/>
                    <a:pt x="114" y="4"/>
                  </a:cubicBezTo>
                  <a:cubicBezTo>
                    <a:pt x="113" y="4"/>
                    <a:pt x="113" y="4"/>
                    <a:pt x="113" y="4"/>
                  </a:cubicBezTo>
                  <a:cubicBezTo>
                    <a:pt x="114" y="5"/>
                    <a:pt x="113" y="5"/>
                    <a:pt x="113" y="6"/>
                  </a:cubicBezTo>
                  <a:cubicBezTo>
                    <a:pt x="112" y="6"/>
                    <a:pt x="113" y="6"/>
                    <a:pt x="112" y="8"/>
                  </a:cubicBezTo>
                  <a:cubicBezTo>
                    <a:pt x="112" y="8"/>
                    <a:pt x="111" y="6"/>
                    <a:pt x="111" y="6"/>
                  </a:cubicBezTo>
                  <a:cubicBezTo>
                    <a:pt x="111" y="6"/>
                    <a:pt x="111" y="6"/>
                    <a:pt x="109" y="6"/>
                  </a:cubicBezTo>
                  <a:cubicBezTo>
                    <a:pt x="111" y="8"/>
                    <a:pt x="111" y="8"/>
                    <a:pt x="111" y="9"/>
                  </a:cubicBezTo>
                  <a:cubicBezTo>
                    <a:pt x="111" y="9"/>
                    <a:pt x="111" y="9"/>
                    <a:pt x="111" y="9"/>
                  </a:cubicBezTo>
                  <a:cubicBezTo>
                    <a:pt x="111" y="10"/>
                    <a:pt x="111" y="10"/>
                    <a:pt x="111" y="11"/>
                  </a:cubicBezTo>
                  <a:cubicBezTo>
                    <a:pt x="109" y="12"/>
                    <a:pt x="109" y="12"/>
                    <a:pt x="108" y="13"/>
                  </a:cubicBezTo>
                  <a:cubicBezTo>
                    <a:pt x="108" y="13"/>
                    <a:pt x="108" y="13"/>
                    <a:pt x="108" y="13"/>
                  </a:cubicBezTo>
                  <a:cubicBezTo>
                    <a:pt x="108" y="14"/>
                    <a:pt x="107" y="15"/>
                    <a:pt x="107" y="17"/>
                  </a:cubicBezTo>
                  <a:cubicBezTo>
                    <a:pt x="106" y="19"/>
                    <a:pt x="106" y="20"/>
                    <a:pt x="105" y="20"/>
                  </a:cubicBezTo>
                  <a:cubicBezTo>
                    <a:pt x="104" y="22"/>
                    <a:pt x="103" y="26"/>
                    <a:pt x="101" y="27"/>
                  </a:cubicBezTo>
                  <a:cubicBezTo>
                    <a:pt x="101" y="26"/>
                    <a:pt x="101" y="26"/>
                    <a:pt x="101" y="26"/>
                  </a:cubicBezTo>
                  <a:cubicBezTo>
                    <a:pt x="101" y="27"/>
                    <a:pt x="100" y="26"/>
                    <a:pt x="100" y="27"/>
                  </a:cubicBezTo>
                  <a:cubicBezTo>
                    <a:pt x="101" y="27"/>
                    <a:pt x="101" y="28"/>
                    <a:pt x="101" y="28"/>
                  </a:cubicBezTo>
                  <a:cubicBezTo>
                    <a:pt x="100" y="29"/>
                    <a:pt x="99" y="31"/>
                    <a:pt x="99" y="32"/>
                  </a:cubicBezTo>
                  <a:cubicBezTo>
                    <a:pt x="99" y="32"/>
                    <a:pt x="99" y="32"/>
                    <a:pt x="99" y="32"/>
                  </a:cubicBezTo>
                  <a:cubicBezTo>
                    <a:pt x="99" y="32"/>
                    <a:pt x="98" y="33"/>
                    <a:pt x="97" y="35"/>
                  </a:cubicBezTo>
                  <a:cubicBezTo>
                    <a:pt x="97" y="35"/>
                    <a:pt x="96" y="35"/>
                    <a:pt x="96" y="36"/>
                  </a:cubicBezTo>
                  <a:cubicBezTo>
                    <a:pt x="96" y="37"/>
                    <a:pt x="96" y="37"/>
                    <a:pt x="96" y="38"/>
                  </a:cubicBezTo>
                  <a:cubicBezTo>
                    <a:pt x="96" y="39"/>
                    <a:pt x="96" y="39"/>
                    <a:pt x="95" y="40"/>
                  </a:cubicBezTo>
                  <a:cubicBezTo>
                    <a:pt x="95" y="44"/>
                    <a:pt x="91" y="46"/>
                    <a:pt x="90" y="48"/>
                  </a:cubicBezTo>
                  <a:cubicBezTo>
                    <a:pt x="90" y="48"/>
                    <a:pt x="90" y="48"/>
                    <a:pt x="90" y="48"/>
                  </a:cubicBezTo>
                  <a:cubicBezTo>
                    <a:pt x="89" y="51"/>
                    <a:pt x="88" y="54"/>
                    <a:pt x="87" y="57"/>
                  </a:cubicBezTo>
                  <a:cubicBezTo>
                    <a:pt x="86" y="56"/>
                    <a:pt x="86" y="56"/>
                    <a:pt x="86" y="56"/>
                  </a:cubicBezTo>
                  <a:cubicBezTo>
                    <a:pt x="85" y="57"/>
                    <a:pt x="85" y="58"/>
                    <a:pt x="86" y="58"/>
                  </a:cubicBezTo>
                  <a:cubicBezTo>
                    <a:pt x="86" y="59"/>
                    <a:pt x="86" y="59"/>
                    <a:pt x="85" y="59"/>
                  </a:cubicBezTo>
                  <a:cubicBezTo>
                    <a:pt x="83" y="60"/>
                    <a:pt x="85" y="60"/>
                    <a:pt x="83" y="62"/>
                  </a:cubicBezTo>
                  <a:cubicBezTo>
                    <a:pt x="83" y="63"/>
                    <a:pt x="83" y="64"/>
                    <a:pt x="82" y="65"/>
                  </a:cubicBezTo>
                  <a:cubicBezTo>
                    <a:pt x="83" y="65"/>
                    <a:pt x="83" y="65"/>
                    <a:pt x="83" y="65"/>
                  </a:cubicBezTo>
                  <a:cubicBezTo>
                    <a:pt x="82" y="65"/>
                    <a:pt x="82" y="64"/>
                    <a:pt x="82" y="65"/>
                  </a:cubicBezTo>
                  <a:cubicBezTo>
                    <a:pt x="82" y="65"/>
                    <a:pt x="81" y="66"/>
                    <a:pt x="82" y="66"/>
                  </a:cubicBezTo>
                  <a:cubicBezTo>
                    <a:pt x="80" y="67"/>
                    <a:pt x="80" y="69"/>
                    <a:pt x="79" y="70"/>
                  </a:cubicBezTo>
                  <a:cubicBezTo>
                    <a:pt x="79" y="72"/>
                    <a:pt x="79" y="72"/>
                    <a:pt x="79" y="72"/>
                  </a:cubicBezTo>
                  <a:cubicBezTo>
                    <a:pt x="78" y="73"/>
                    <a:pt x="77" y="73"/>
                    <a:pt x="77" y="75"/>
                  </a:cubicBezTo>
                  <a:cubicBezTo>
                    <a:pt x="77" y="75"/>
                    <a:pt x="77" y="74"/>
                    <a:pt x="76" y="75"/>
                  </a:cubicBezTo>
                  <a:cubicBezTo>
                    <a:pt x="77" y="75"/>
                    <a:pt x="77" y="75"/>
                    <a:pt x="77" y="75"/>
                  </a:cubicBezTo>
                  <a:cubicBezTo>
                    <a:pt x="76" y="78"/>
                    <a:pt x="74" y="79"/>
                    <a:pt x="73" y="81"/>
                  </a:cubicBezTo>
                  <a:cubicBezTo>
                    <a:pt x="71" y="85"/>
                    <a:pt x="70" y="87"/>
                    <a:pt x="68" y="92"/>
                  </a:cubicBezTo>
                  <a:cubicBezTo>
                    <a:pt x="68" y="92"/>
                    <a:pt x="68" y="92"/>
                    <a:pt x="68" y="92"/>
                  </a:cubicBezTo>
                  <a:cubicBezTo>
                    <a:pt x="68" y="93"/>
                    <a:pt x="65" y="93"/>
                    <a:pt x="66" y="94"/>
                  </a:cubicBezTo>
                  <a:cubicBezTo>
                    <a:pt x="65" y="94"/>
                    <a:pt x="65" y="95"/>
                    <a:pt x="65" y="95"/>
                  </a:cubicBezTo>
                  <a:cubicBezTo>
                    <a:pt x="65" y="96"/>
                    <a:pt x="63" y="97"/>
                    <a:pt x="63" y="99"/>
                  </a:cubicBezTo>
                  <a:cubicBezTo>
                    <a:pt x="63" y="99"/>
                    <a:pt x="63" y="99"/>
                    <a:pt x="63" y="99"/>
                  </a:cubicBezTo>
                  <a:cubicBezTo>
                    <a:pt x="63" y="99"/>
                    <a:pt x="63" y="101"/>
                    <a:pt x="62" y="102"/>
                  </a:cubicBezTo>
                  <a:cubicBezTo>
                    <a:pt x="62" y="102"/>
                    <a:pt x="62" y="101"/>
                    <a:pt x="61" y="101"/>
                  </a:cubicBezTo>
                  <a:cubicBezTo>
                    <a:pt x="61" y="101"/>
                    <a:pt x="62" y="103"/>
                    <a:pt x="61" y="103"/>
                  </a:cubicBezTo>
                  <a:cubicBezTo>
                    <a:pt x="60" y="103"/>
                    <a:pt x="61" y="103"/>
                    <a:pt x="61" y="103"/>
                  </a:cubicBezTo>
                  <a:cubicBezTo>
                    <a:pt x="59" y="106"/>
                    <a:pt x="57" y="109"/>
                    <a:pt x="56" y="112"/>
                  </a:cubicBezTo>
                  <a:cubicBezTo>
                    <a:pt x="55" y="113"/>
                    <a:pt x="55" y="111"/>
                    <a:pt x="54" y="113"/>
                  </a:cubicBezTo>
                  <a:cubicBezTo>
                    <a:pt x="54" y="113"/>
                    <a:pt x="55" y="113"/>
                    <a:pt x="54" y="113"/>
                  </a:cubicBezTo>
                  <a:cubicBezTo>
                    <a:pt x="54" y="114"/>
                    <a:pt x="53" y="113"/>
                    <a:pt x="53" y="114"/>
                  </a:cubicBezTo>
                  <a:cubicBezTo>
                    <a:pt x="54" y="114"/>
                    <a:pt x="53" y="115"/>
                    <a:pt x="54" y="115"/>
                  </a:cubicBezTo>
                  <a:cubicBezTo>
                    <a:pt x="52" y="117"/>
                    <a:pt x="52" y="117"/>
                    <a:pt x="52" y="118"/>
                  </a:cubicBezTo>
                  <a:cubicBezTo>
                    <a:pt x="51" y="118"/>
                    <a:pt x="51" y="118"/>
                    <a:pt x="51" y="118"/>
                  </a:cubicBezTo>
                  <a:cubicBezTo>
                    <a:pt x="52" y="119"/>
                    <a:pt x="50" y="120"/>
                    <a:pt x="51" y="121"/>
                  </a:cubicBezTo>
                  <a:cubicBezTo>
                    <a:pt x="47" y="128"/>
                    <a:pt x="44" y="135"/>
                    <a:pt x="40" y="141"/>
                  </a:cubicBezTo>
                  <a:cubicBezTo>
                    <a:pt x="37" y="147"/>
                    <a:pt x="34" y="154"/>
                    <a:pt x="30" y="160"/>
                  </a:cubicBezTo>
                  <a:cubicBezTo>
                    <a:pt x="28" y="162"/>
                    <a:pt x="28" y="162"/>
                    <a:pt x="28" y="164"/>
                  </a:cubicBezTo>
                  <a:cubicBezTo>
                    <a:pt x="28" y="164"/>
                    <a:pt x="28" y="163"/>
                    <a:pt x="27" y="164"/>
                  </a:cubicBezTo>
                  <a:cubicBezTo>
                    <a:pt x="28" y="164"/>
                    <a:pt x="27" y="165"/>
                    <a:pt x="27" y="165"/>
                  </a:cubicBezTo>
                  <a:cubicBezTo>
                    <a:pt x="26" y="167"/>
                    <a:pt x="25" y="169"/>
                    <a:pt x="23" y="173"/>
                  </a:cubicBezTo>
                  <a:cubicBezTo>
                    <a:pt x="24" y="172"/>
                    <a:pt x="23" y="172"/>
                    <a:pt x="23" y="172"/>
                  </a:cubicBezTo>
                  <a:cubicBezTo>
                    <a:pt x="23" y="173"/>
                    <a:pt x="23" y="173"/>
                    <a:pt x="23" y="173"/>
                  </a:cubicBezTo>
                  <a:cubicBezTo>
                    <a:pt x="23" y="173"/>
                    <a:pt x="23" y="173"/>
                    <a:pt x="23" y="173"/>
                  </a:cubicBezTo>
                  <a:cubicBezTo>
                    <a:pt x="23" y="173"/>
                    <a:pt x="23" y="173"/>
                    <a:pt x="23" y="173"/>
                  </a:cubicBezTo>
                  <a:cubicBezTo>
                    <a:pt x="20" y="179"/>
                    <a:pt x="16" y="185"/>
                    <a:pt x="12" y="191"/>
                  </a:cubicBezTo>
                  <a:cubicBezTo>
                    <a:pt x="11" y="193"/>
                    <a:pt x="10" y="194"/>
                    <a:pt x="10" y="196"/>
                  </a:cubicBezTo>
                  <a:cubicBezTo>
                    <a:pt x="7" y="200"/>
                    <a:pt x="3" y="204"/>
                    <a:pt x="1" y="209"/>
                  </a:cubicBezTo>
                  <a:cubicBezTo>
                    <a:pt x="1" y="209"/>
                    <a:pt x="0" y="207"/>
                    <a:pt x="1" y="20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9" name="Google Shape;509;p199"/>
            <p:cNvSpPr/>
            <p:nvPr/>
          </p:nvSpPr>
          <p:spPr>
            <a:xfrm>
              <a:off x="3265" y="273"/>
              <a:ext cx="319" cy="530"/>
            </a:xfrm>
            <a:custGeom>
              <a:avLst/>
              <a:gdLst/>
              <a:ahLst/>
              <a:cxnLst/>
              <a:rect l="l" t="t" r="r" b="b"/>
              <a:pathLst>
                <a:path w="135" h="224" extrusionOk="0">
                  <a:moveTo>
                    <a:pt x="131" y="222"/>
                  </a:moveTo>
                  <a:cubicBezTo>
                    <a:pt x="128" y="220"/>
                    <a:pt x="127" y="215"/>
                    <a:pt x="124" y="213"/>
                  </a:cubicBezTo>
                  <a:cubicBezTo>
                    <a:pt x="124" y="213"/>
                    <a:pt x="125" y="213"/>
                    <a:pt x="125" y="213"/>
                  </a:cubicBezTo>
                  <a:cubicBezTo>
                    <a:pt x="122" y="210"/>
                    <a:pt x="120" y="206"/>
                    <a:pt x="120" y="200"/>
                  </a:cubicBezTo>
                  <a:cubicBezTo>
                    <a:pt x="120" y="200"/>
                    <a:pt x="120" y="200"/>
                    <a:pt x="120" y="200"/>
                  </a:cubicBezTo>
                  <a:cubicBezTo>
                    <a:pt x="118" y="200"/>
                    <a:pt x="118" y="200"/>
                    <a:pt x="118" y="200"/>
                  </a:cubicBezTo>
                  <a:cubicBezTo>
                    <a:pt x="118" y="199"/>
                    <a:pt x="118" y="200"/>
                    <a:pt x="119" y="199"/>
                  </a:cubicBezTo>
                  <a:cubicBezTo>
                    <a:pt x="118" y="199"/>
                    <a:pt x="118" y="198"/>
                    <a:pt x="117" y="198"/>
                  </a:cubicBezTo>
                  <a:cubicBezTo>
                    <a:pt x="117" y="197"/>
                    <a:pt x="117" y="197"/>
                    <a:pt x="117" y="197"/>
                  </a:cubicBezTo>
                  <a:cubicBezTo>
                    <a:pt x="117" y="197"/>
                    <a:pt x="117" y="197"/>
                    <a:pt x="117" y="197"/>
                  </a:cubicBezTo>
                  <a:cubicBezTo>
                    <a:pt x="114" y="197"/>
                    <a:pt x="114" y="194"/>
                    <a:pt x="113" y="193"/>
                  </a:cubicBezTo>
                  <a:cubicBezTo>
                    <a:pt x="113" y="193"/>
                    <a:pt x="113" y="193"/>
                    <a:pt x="113" y="193"/>
                  </a:cubicBezTo>
                  <a:cubicBezTo>
                    <a:pt x="112" y="191"/>
                    <a:pt x="110" y="187"/>
                    <a:pt x="108" y="186"/>
                  </a:cubicBezTo>
                  <a:cubicBezTo>
                    <a:pt x="108" y="186"/>
                    <a:pt x="109" y="186"/>
                    <a:pt x="109" y="185"/>
                  </a:cubicBezTo>
                  <a:cubicBezTo>
                    <a:pt x="108" y="186"/>
                    <a:pt x="106" y="185"/>
                    <a:pt x="106" y="183"/>
                  </a:cubicBezTo>
                  <a:cubicBezTo>
                    <a:pt x="106" y="182"/>
                    <a:pt x="106" y="182"/>
                    <a:pt x="105" y="181"/>
                  </a:cubicBezTo>
                  <a:cubicBezTo>
                    <a:pt x="106" y="181"/>
                    <a:pt x="106" y="181"/>
                    <a:pt x="106" y="181"/>
                  </a:cubicBezTo>
                  <a:cubicBezTo>
                    <a:pt x="105" y="181"/>
                    <a:pt x="105" y="180"/>
                    <a:pt x="104" y="180"/>
                  </a:cubicBezTo>
                  <a:cubicBezTo>
                    <a:pt x="105" y="180"/>
                    <a:pt x="105" y="180"/>
                    <a:pt x="105" y="180"/>
                  </a:cubicBezTo>
                  <a:cubicBezTo>
                    <a:pt x="104" y="180"/>
                    <a:pt x="104" y="179"/>
                    <a:pt x="104" y="179"/>
                  </a:cubicBezTo>
                  <a:cubicBezTo>
                    <a:pt x="104" y="179"/>
                    <a:pt x="104" y="179"/>
                    <a:pt x="104" y="179"/>
                  </a:cubicBezTo>
                  <a:cubicBezTo>
                    <a:pt x="103" y="178"/>
                    <a:pt x="103" y="178"/>
                    <a:pt x="103" y="177"/>
                  </a:cubicBezTo>
                  <a:cubicBezTo>
                    <a:pt x="103" y="177"/>
                    <a:pt x="103" y="177"/>
                    <a:pt x="103" y="177"/>
                  </a:cubicBezTo>
                  <a:cubicBezTo>
                    <a:pt x="102" y="176"/>
                    <a:pt x="102" y="174"/>
                    <a:pt x="102" y="176"/>
                  </a:cubicBezTo>
                  <a:cubicBezTo>
                    <a:pt x="102" y="174"/>
                    <a:pt x="102" y="177"/>
                    <a:pt x="103" y="176"/>
                  </a:cubicBezTo>
                  <a:cubicBezTo>
                    <a:pt x="100" y="172"/>
                    <a:pt x="98" y="169"/>
                    <a:pt x="96" y="165"/>
                  </a:cubicBezTo>
                  <a:cubicBezTo>
                    <a:pt x="96" y="164"/>
                    <a:pt x="96" y="164"/>
                    <a:pt x="96" y="164"/>
                  </a:cubicBezTo>
                  <a:cubicBezTo>
                    <a:pt x="96" y="163"/>
                    <a:pt x="95" y="162"/>
                    <a:pt x="94" y="162"/>
                  </a:cubicBezTo>
                  <a:cubicBezTo>
                    <a:pt x="95" y="162"/>
                    <a:pt x="95" y="162"/>
                    <a:pt x="95" y="162"/>
                  </a:cubicBezTo>
                  <a:cubicBezTo>
                    <a:pt x="94" y="161"/>
                    <a:pt x="93" y="161"/>
                    <a:pt x="93" y="160"/>
                  </a:cubicBezTo>
                  <a:cubicBezTo>
                    <a:pt x="94" y="161"/>
                    <a:pt x="94" y="161"/>
                    <a:pt x="94" y="160"/>
                  </a:cubicBezTo>
                  <a:cubicBezTo>
                    <a:pt x="93" y="160"/>
                    <a:pt x="93" y="159"/>
                    <a:pt x="93" y="159"/>
                  </a:cubicBezTo>
                  <a:cubicBezTo>
                    <a:pt x="93" y="159"/>
                    <a:pt x="93" y="159"/>
                    <a:pt x="93" y="159"/>
                  </a:cubicBezTo>
                  <a:cubicBezTo>
                    <a:pt x="93" y="159"/>
                    <a:pt x="93" y="158"/>
                    <a:pt x="92" y="156"/>
                  </a:cubicBezTo>
                  <a:cubicBezTo>
                    <a:pt x="93" y="158"/>
                    <a:pt x="93" y="158"/>
                    <a:pt x="93" y="158"/>
                  </a:cubicBezTo>
                  <a:cubicBezTo>
                    <a:pt x="92" y="155"/>
                    <a:pt x="92" y="158"/>
                    <a:pt x="91" y="156"/>
                  </a:cubicBezTo>
                  <a:cubicBezTo>
                    <a:pt x="92" y="156"/>
                    <a:pt x="92" y="156"/>
                    <a:pt x="92" y="155"/>
                  </a:cubicBezTo>
                  <a:cubicBezTo>
                    <a:pt x="91" y="155"/>
                    <a:pt x="90" y="153"/>
                    <a:pt x="88" y="153"/>
                  </a:cubicBezTo>
                  <a:cubicBezTo>
                    <a:pt x="88" y="153"/>
                    <a:pt x="88" y="153"/>
                    <a:pt x="88" y="153"/>
                  </a:cubicBezTo>
                  <a:cubicBezTo>
                    <a:pt x="88" y="153"/>
                    <a:pt x="87" y="151"/>
                    <a:pt x="86" y="150"/>
                  </a:cubicBezTo>
                  <a:cubicBezTo>
                    <a:pt x="86" y="150"/>
                    <a:pt x="87" y="150"/>
                    <a:pt x="87" y="149"/>
                  </a:cubicBezTo>
                  <a:cubicBezTo>
                    <a:pt x="86" y="150"/>
                    <a:pt x="86" y="146"/>
                    <a:pt x="86" y="149"/>
                  </a:cubicBezTo>
                  <a:cubicBezTo>
                    <a:pt x="85" y="147"/>
                    <a:pt x="85" y="146"/>
                    <a:pt x="84" y="145"/>
                  </a:cubicBezTo>
                  <a:cubicBezTo>
                    <a:pt x="85" y="146"/>
                    <a:pt x="85" y="145"/>
                    <a:pt x="85" y="145"/>
                  </a:cubicBezTo>
                  <a:cubicBezTo>
                    <a:pt x="86" y="144"/>
                    <a:pt x="86" y="144"/>
                    <a:pt x="86" y="144"/>
                  </a:cubicBezTo>
                  <a:cubicBezTo>
                    <a:pt x="86" y="145"/>
                    <a:pt x="86" y="145"/>
                    <a:pt x="86" y="145"/>
                  </a:cubicBezTo>
                  <a:cubicBezTo>
                    <a:pt x="86" y="144"/>
                    <a:pt x="85" y="143"/>
                    <a:pt x="85" y="143"/>
                  </a:cubicBezTo>
                  <a:cubicBezTo>
                    <a:pt x="84" y="142"/>
                    <a:pt x="83" y="142"/>
                    <a:pt x="82" y="141"/>
                  </a:cubicBezTo>
                  <a:cubicBezTo>
                    <a:pt x="83" y="142"/>
                    <a:pt x="83" y="140"/>
                    <a:pt x="83" y="141"/>
                  </a:cubicBezTo>
                  <a:cubicBezTo>
                    <a:pt x="81" y="140"/>
                    <a:pt x="81" y="140"/>
                    <a:pt x="81" y="140"/>
                  </a:cubicBezTo>
                  <a:cubicBezTo>
                    <a:pt x="79" y="140"/>
                    <a:pt x="81" y="140"/>
                    <a:pt x="81" y="139"/>
                  </a:cubicBezTo>
                  <a:cubicBezTo>
                    <a:pt x="79" y="139"/>
                    <a:pt x="79" y="139"/>
                    <a:pt x="79" y="139"/>
                  </a:cubicBezTo>
                  <a:cubicBezTo>
                    <a:pt x="79" y="139"/>
                    <a:pt x="79" y="138"/>
                    <a:pt x="79" y="137"/>
                  </a:cubicBezTo>
                  <a:cubicBezTo>
                    <a:pt x="79" y="137"/>
                    <a:pt x="79" y="138"/>
                    <a:pt x="79" y="137"/>
                  </a:cubicBezTo>
                  <a:cubicBezTo>
                    <a:pt x="79" y="136"/>
                    <a:pt x="79" y="136"/>
                    <a:pt x="79" y="136"/>
                  </a:cubicBezTo>
                  <a:cubicBezTo>
                    <a:pt x="79" y="136"/>
                    <a:pt x="79" y="136"/>
                    <a:pt x="79" y="136"/>
                  </a:cubicBezTo>
                  <a:cubicBezTo>
                    <a:pt x="79" y="135"/>
                    <a:pt x="78" y="134"/>
                    <a:pt x="78" y="135"/>
                  </a:cubicBezTo>
                  <a:cubicBezTo>
                    <a:pt x="78" y="136"/>
                    <a:pt x="78" y="135"/>
                    <a:pt x="78" y="135"/>
                  </a:cubicBezTo>
                  <a:cubicBezTo>
                    <a:pt x="77" y="135"/>
                    <a:pt x="77" y="135"/>
                    <a:pt x="76" y="134"/>
                  </a:cubicBezTo>
                  <a:cubicBezTo>
                    <a:pt x="77" y="134"/>
                    <a:pt x="77" y="134"/>
                    <a:pt x="77" y="134"/>
                  </a:cubicBezTo>
                  <a:cubicBezTo>
                    <a:pt x="76" y="133"/>
                    <a:pt x="75" y="133"/>
                    <a:pt x="74" y="133"/>
                  </a:cubicBezTo>
                  <a:cubicBezTo>
                    <a:pt x="75" y="133"/>
                    <a:pt x="75" y="133"/>
                    <a:pt x="75" y="133"/>
                  </a:cubicBezTo>
                  <a:cubicBezTo>
                    <a:pt x="75" y="130"/>
                    <a:pt x="73" y="129"/>
                    <a:pt x="73" y="128"/>
                  </a:cubicBezTo>
                  <a:cubicBezTo>
                    <a:pt x="73" y="128"/>
                    <a:pt x="73" y="128"/>
                    <a:pt x="73" y="128"/>
                  </a:cubicBezTo>
                  <a:cubicBezTo>
                    <a:pt x="73" y="128"/>
                    <a:pt x="73" y="127"/>
                    <a:pt x="73" y="127"/>
                  </a:cubicBezTo>
                  <a:cubicBezTo>
                    <a:pt x="73" y="127"/>
                    <a:pt x="73" y="127"/>
                    <a:pt x="73" y="126"/>
                  </a:cubicBezTo>
                  <a:cubicBezTo>
                    <a:pt x="71" y="126"/>
                    <a:pt x="73" y="126"/>
                    <a:pt x="73" y="126"/>
                  </a:cubicBezTo>
                  <a:cubicBezTo>
                    <a:pt x="71" y="126"/>
                    <a:pt x="69" y="125"/>
                    <a:pt x="69" y="123"/>
                  </a:cubicBezTo>
                  <a:cubicBezTo>
                    <a:pt x="69" y="123"/>
                    <a:pt x="68" y="123"/>
                    <a:pt x="68" y="121"/>
                  </a:cubicBezTo>
                  <a:cubicBezTo>
                    <a:pt x="68" y="121"/>
                    <a:pt x="68" y="121"/>
                    <a:pt x="68" y="121"/>
                  </a:cubicBezTo>
                  <a:cubicBezTo>
                    <a:pt x="68" y="120"/>
                    <a:pt x="68" y="120"/>
                    <a:pt x="68" y="120"/>
                  </a:cubicBezTo>
                  <a:cubicBezTo>
                    <a:pt x="67" y="119"/>
                    <a:pt x="70" y="123"/>
                    <a:pt x="69" y="123"/>
                  </a:cubicBezTo>
                  <a:cubicBezTo>
                    <a:pt x="69" y="121"/>
                    <a:pt x="67" y="121"/>
                    <a:pt x="68" y="120"/>
                  </a:cubicBezTo>
                  <a:cubicBezTo>
                    <a:pt x="68" y="120"/>
                    <a:pt x="67" y="120"/>
                    <a:pt x="67" y="119"/>
                  </a:cubicBezTo>
                  <a:cubicBezTo>
                    <a:pt x="67" y="119"/>
                    <a:pt x="68" y="119"/>
                    <a:pt x="68" y="119"/>
                  </a:cubicBezTo>
                  <a:cubicBezTo>
                    <a:pt x="67" y="118"/>
                    <a:pt x="67" y="119"/>
                    <a:pt x="67" y="119"/>
                  </a:cubicBezTo>
                  <a:cubicBezTo>
                    <a:pt x="66" y="118"/>
                    <a:pt x="66" y="118"/>
                    <a:pt x="66" y="118"/>
                  </a:cubicBezTo>
                  <a:cubicBezTo>
                    <a:pt x="66" y="118"/>
                    <a:pt x="66" y="117"/>
                    <a:pt x="66" y="118"/>
                  </a:cubicBezTo>
                  <a:cubicBezTo>
                    <a:pt x="66" y="118"/>
                    <a:pt x="65" y="117"/>
                    <a:pt x="66" y="116"/>
                  </a:cubicBezTo>
                  <a:cubicBezTo>
                    <a:pt x="66" y="116"/>
                    <a:pt x="66" y="116"/>
                    <a:pt x="66" y="116"/>
                  </a:cubicBezTo>
                  <a:cubicBezTo>
                    <a:pt x="66" y="116"/>
                    <a:pt x="66" y="116"/>
                    <a:pt x="65" y="116"/>
                  </a:cubicBezTo>
                  <a:cubicBezTo>
                    <a:pt x="66" y="116"/>
                    <a:pt x="66" y="115"/>
                    <a:pt x="66" y="115"/>
                  </a:cubicBezTo>
                  <a:cubicBezTo>
                    <a:pt x="65" y="116"/>
                    <a:pt x="65" y="114"/>
                    <a:pt x="64" y="114"/>
                  </a:cubicBezTo>
                  <a:cubicBezTo>
                    <a:pt x="64" y="112"/>
                    <a:pt x="63" y="112"/>
                    <a:pt x="63" y="112"/>
                  </a:cubicBezTo>
                  <a:cubicBezTo>
                    <a:pt x="63" y="111"/>
                    <a:pt x="61" y="111"/>
                    <a:pt x="61" y="110"/>
                  </a:cubicBezTo>
                  <a:cubicBezTo>
                    <a:pt x="61" y="110"/>
                    <a:pt x="61" y="110"/>
                    <a:pt x="61" y="110"/>
                  </a:cubicBezTo>
                  <a:cubicBezTo>
                    <a:pt x="61" y="109"/>
                    <a:pt x="61" y="109"/>
                    <a:pt x="61" y="109"/>
                  </a:cubicBezTo>
                  <a:cubicBezTo>
                    <a:pt x="61" y="109"/>
                    <a:pt x="61" y="108"/>
                    <a:pt x="61" y="107"/>
                  </a:cubicBezTo>
                  <a:cubicBezTo>
                    <a:pt x="60" y="107"/>
                    <a:pt x="60" y="107"/>
                    <a:pt x="59" y="107"/>
                  </a:cubicBezTo>
                  <a:cubicBezTo>
                    <a:pt x="60" y="106"/>
                    <a:pt x="59" y="106"/>
                    <a:pt x="59" y="106"/>
                  </a:cubicBezTo>
                  <a:cubicBezTo>
                    <a:pt x="59" y="106"/>
                    <a:pt x="59" y="106"/>
                    <a:pt x="59" y="106"/>
                  </a:cubicBezTo>
                  <a:cubicBezTo>
                    <a:pt x="60" y="105"/>
                    <a:pt x="59" y="105"/>
                    <a:pt x="59" y="103"/>
                  </a:cubicBezTo>
                  <a:cubicBezTo>
                    <a:pt x="58" y="103"/>
                    <a:pt x="58" y="103"/>
                    <a:pt x="58" y="103"/>
                  </a:cubicBezTo>
                  <a:cubicBezTo>
                    <a:pt x="57" y="102"/>
                    <a:pt x="57" y="102"/>
                    <a:pt x="57" y="102"/>
                  </a:cubicBezTo>
                  <a:cubicBezTo>
                    <a:pt x="57" y="102"/>
                    <a:pt x="57" y="101"/>
                    <a:pt x="56" y="101"/>
                  </a:cubicBezTo>
                  <a:cubicBezTo>
                    <a:pt x="56" y="99"/>
                    <a:pt x="54" y="99"/>
                    <a:pt x="55" y="97"/>
                  </a:cubicBezTo>
                  <a:cubicBezTo>
                    <a:pt x="54" y="97"/>
                    <a:pt x="54" y="96"/>
                    <a:pt x="54" y="97"/>
                  </a:cubicBezTo>
                  <a:cubicBezTo>
                    <a:pt x="54" y="97"/>
                    <a:pt x="54" y="97"/>
                    <a:pt x="54" y="97"/>
                  </a:cubicBezTo>
                  <a:cubicBezTo>
                    <a:pt x="54" y="97"/>
                    <a:pt x="54" y="97"/>
                    <a:pt x="54" y="97"/>
                  </a:cubicBezTo>
                  <a:cubicBezTo>
                    <a:pt x="54" y="97"/>
                    <a:pt x="53" y="96"/>
                    <a:pt x="54" y="96"/>
                  </a:cubicBezTo>
                  <a:cubicBezTo>
                    <a:pt x="54" y="94"/>
                    <a:pt x="52" y="96"/>
                    <a:pt x="52" y="93"/>
                  </a:cubicBezTo>
                  <a:cubicBezTo>
                    <a:pt x="52" y="93"/>
                    <a:pt x="52" y="93"/>
                    <a:pt x="52" y="93"/>
                  </a:cubicBezTo>
                  <a:cubicBezTo>
                    <a:pt x="51" y="92"/>
                    <a:pt x="51" y="92"/>
                    <a:pt x="51" y="92"/>
                  </a:cubicBezTo>
                  <a:cubicBezTo>
                    <a:pt x="51" y="92"/>
                    <a:pt x="52" y="92"/>
                    <a:pt x="52" y="92"/>
                  </a:cubicBezTo>
                  <a:cubicBezTo>
                    <a:pt x="51" y="91"/>
                    <a:pt x="51" y="91"/>
                    <a:pt x="51" y="91"/>
                  </a:cubicBezTo>
                  <a:cubicBezTo>
                    <a:pt x="51" y="90"/>
                    <a:pt x="51" y="90"/>
                    <a:pt x="51" y="90"/>
                  </a:cubicBezTo>
                  <a:cubicBezTo>
                    <a:pt x="51" y="91"/>
                    <a:pt x="51" y="90"/>
                    <a:pt x="50" y="90"/>
                  </a:cubicBezTo>
                  <a:cubicBezTo>
                    <a:pt x="51" y="90"/>
                    <a:pt x="51" y="90"/>
                    <a:pt x="51" y="90"/>
                  </a:cubicBezTo>
                  <a:cubicBezTo>
                    <a:pt x="50" y="89"/>
                    <a:pt x="50" y="89"/>
                    <a:pt x="50" y="89"/>
                  </a:cubicBezTo>
                  <a:cubicBezTo>
                    <a:pt x="50" y="90"/>
                    <a:pt x="50" y="90"/>
                    <a:pt x="50" y="90"/>
                  </a:cubicBezTo>
                  <a:cubicBezTo>
                    <a:pt x="50" y="90"/>
                    <a:pt x="50" y="90"/>
                    <a:pt x="49" y="90"/>
                  </a:cubicBezTo>
                  <a:cubicBezTo>
                    <a:pt x="50" y="89"/>
                    <a:pt x="49" y="89"/>
                    <a:pt x="49" y="88"/>
                  </a:cubicBezTo>
                  <a:cubicBezTo>
                    <a:pt x="48" y="88"/>
                    <a:pt x="48" y="88"/>
                    <a:pt x="48" y="88"/>
                  </a:cubicBezTo>
                  <a:cubicBezTo>
                    <a:pt x="48" y="87"/>
                    <a:pt x="48" y="87"/>
                    <a:pt x="48" y="87"/>
                  </a:cubicBezTo>
                  <a:cubicBezTo>
                    <a:pt x="48" y="87"/>
                    <a:pt x="48" y="88"/>
                    <a:pt x="49" y="88"/>
                  </a:cubicBezTo>
                  <a:cubicBezTo>
                    <a:pt x="49" y="87"/>
                    <a:pt x="49" y="87"/>
                    <a:pt x="48" y="87"/>
                  </a:cubicBezTo>
                  <a:cubicBezTo>
                    <a:pt x="48" y="87"/>
                    <a:pt x="48" y="87"/>
                    <a:pt x="47" y="86"/>
                  </a:cubicBezTo>
                  <a:cubicBezTo>
                    <a:pt x="48" y="87"/>
                    <a:pt x="48" y="87"/>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6" y="82"/>
                    <a:pt x="46" y="82"/>
                    <a:pt x="46" y="82"/>
                  </a:cubicBezTo>
                  <a:cubicBezTo>
                    <a:pt x="46" y="82"/>
                    <a:pt x="46" y="82"/>
                    <a:pt x="46" y="82"/>
                  </a:cubicBezTo>
                  <a:cubicBezTo>
                    <a:pt x="44" y="81"/>
                    <a:pt x="44" y="81"/>
                    <a:pt x="44" y="81"/>
                  </a:cubicBezTo>
                  <a:cubicBezTo>
                    <a:pt x="44" y="80"/>
                    <a:pt x="46" y="80"/>
                    <a:pt x="46" y="79"/>
                  </a:cubicBezTo>
                  <a:cubicBezTo>
                    <a:pt x="44" y="79"/>
                    <a:pt x="43" y="79"/>
                    <a:pt x="43" y="79"/>
                  </a:cubicBezTo>
                  <a:cubicBezTo>
                    <a:pt x="43" y="79"/>
                    <a:pt x="41" y="77"/>
                    <a:pt x="41" y="76"/>
                  </a:cubicBezTo>
                  <a:cubicBezTo>
                    <a:pt x="41" y="76"/>
                    <a:pt x="41" y="76"/>
                    <a:pt x="41" y="75"/>
                  </a:cubicBezTo>
                  <a:cubicBezTo>
                    <a:pt x="40" y="74"/>
                    <a:pt x="39" y="72"/>
                    <a:pt x="39" y="71"/>
                  </a:cubicBezTo>
                  <a:cubicBezTo>
                    <a:pt x="39" y="72"/>
                    <a:pt x="39" y="71"/>
                    <a:pt x="39" y="71"/>
                  </a:cubicBezTo>
                  <a:cubicBezTo>
                    <a:pt x="39" y="71"/>
                    <a:pt x="39" y="70"/>
                    <a:pt x="39" y="70"/>
                  </a:cubicBezTo>
                  <a:cubicBezTo>
                    <a:pt x="39" y="71"/>
                    <a:pt x="38" y="71"/>
                    <a:pt x="39" y="71"/>
                  </a:cubicBezTo>
                  <a:cubicBezTo>
                    <a:pt x="38" y="71"/>
                    <a:pt x="37" y="68"/>
                    <a:pt x="37" y="67"/>
                  </a:cubicBezTo>
                  <a:cubicBezTo>
                    <a:pt x="37" y="68"/>
                    <a:pt x="37" y="67"/>
                    <a:pt x="36" y="67"/>
                  </a:cubicBezTo>
                  <a:cubicBezTo>
                    <a:pt x="37" y="67"/>
                    <a:pt x="37" y="66"/>
                    <a:pt x="36" y="66"/>
                  </a:cubicBezTo>
                  <a:cubicBezTo>
                    <a:pt x="36" y="66"/>
                    <a:pt x="36" y="66"/>
                    <a:pt x="36" y="66"/>
                  </a:cubicBezTo>
                  <a:cubicBezTo>
                    <a:pt x="36" y="65"/>
                    <a:pt x="36" y="65"/>
                    <a:pt x="36" y="65"/>
                  </a:cubicBezTo>
                  <a:cubicBezTo>
                    <a:pt x="36" y="65"/>
                    <a:pt x="34" y="66"/>
                    <a:pt x="34" y="65"/>
                  </a:cubicBezTo>
                  <a:cubicBezTo>
                    <a:pt x="34" y="65"/>
                    <a:pt x="34" y="65"/>
                    <a:pt x="34" y="65"/>
                  </a:cubicBezTo>
                  <a:cubicBezTo>
                    <a:pt x="33" y="64"/>
                    <a:pt x="33" y="64"/>
                    <a:pt x="33" y="64"/>
                  </a:cubicBezTo>
                  <a:cubicBezTo>
                    <a:pt x="33" y="63"/>
                    <a:pt x="33" y="63"/>
                    <a:pt x="33" y="63"/>
                  </a:cubicBezTo>
                  <a:cubicBezTo>
                    <a:pt x="33" y="63"/>
                    <a:pt x="32" y="62"/>
                    <a:pt x="32" y="63"/>
                  </a:cubicBezTo>
                  <a:cubicBezTo>
                    <a:pt x="32" y="62"/>
                    <a:pt x="32" y="61"/>
                    <a:pt x="32" y="60"/>
                  </a:cubicBezTo>
                  <a:cubicBezTo>
                    <a:pt x="30" y="59"/>
                    <a:pt x="29" y="56"/>
                    <a:pt x="28" y="54"/>
                  </a:cubicBezTo>
                  <a:cubicBezTo>
                    <a:pt x="28" y="54"/>
                    <a:pt x="28" y="54"/>
                    <a:pt x="28" y="54"/>
                  </a:cubicBezTo>
                  <a:cubicBezTo>
                    <a:pt x="28" y="53"/>
                    <a:pt x="27" y="54"/>
                    <a:pt x="27" y="54"/>
                  </a:cubicBezTo>
                  <a:cubicBezTo>
                    <a:pt x="28" y="54"/>
                    <a:pt x="28" y="53"/>
                    <a:pt x="28" y="53"/>
                  </a:cubicBezTo>
                  <a:cubicBezTo>
                    <a:pt x="28" y="52"/>
                    <a:pt x="27" y="52"/>
                    <a:pt x="27" y="52"/>
                  </a:cubicBezTo>
                  <a:cubicBezTo>
                    <a:pt x="26" y="52"/>
                    <a:pt x="27" y="52"/>
                    <a:pt x="27" y="52"/>
                  </a:cubicBezTo>
                  <a:cubicBezTo>
                    <a:pt x="26" y="52"/>
                    <a:pt x="26" y="52"/>
                    <a:pt x="26" y="52"/>
                  </a:cubicBezTo>
                  <a:cubicBezTo>
                    <a:pt x="26" y="52"/>
                    <a:pt x="26" y="52"/>
                    <a:pt x="27" y="52"/>
                  </a:cubicBezTo>
                  <a:cubicBezTo>
                    <a:pt x="26" y="50"/>
                    <a:pt x="26" y="50"/>
                    <a:pt x="26" y="50"/>
                  </a:cubicBezTo>
                  <a:cubicBezTo>
                    <a:pt x="26" y="49"/>
                    <a:pt x="28" y="52"/>
                    <a:pt x="29" y="50"/>
                  </a:cubicBezTo>
                  <a:cubicBezTo>
                    <a:pt x="28" y="49"/>
                    <a:pt x="28" y="49"/>
                    <a:pt x="28" y="49"/>
                  </a:cubicBezTo>
                  <a:cubicBezTo>
                    <a:pt x="29" y="49"/>
                    <a:pt x="30" y="50"/>
                    <a:pt x="29" y="49"/>
                  </a:cubicBezTo>
                  <a:cubicBezTo>
                    <a:pt x="27" y="49"/>
                    <a:pt x="27" y="49"/>
                    <a:pt x="27" y="49"/>
                  </a:cubicBezTo>
                  <a:cubicBezTo>
                    <a:pt x="27" y="48"/>
                    <a:pt x="26" y="50"/>
                    <a:pt x="25" y="48"/>
                  </a:cubicBezTo>
                  <a:cubicBezTo>
                    <a:pt x="26" y="49"/>
                    <a:pt x="26" y="49"/>
                    <a:pt x="26" y="49"/>
                  </a:cubicBezTo>
                  <a:cubicBezTo>
                    <a:pt x="26" y="48"/>
                    <a:pt x="25" y="48"/>
                    <a:pt x="25" y="47"/>
                  </a:cubicBezTo>
                  <a:cubicBezTo>
                    <a:pt x="25" y="48"/>
                    <a:pt x="24" y="48"/>
                    <a:pt x="24" y="48"/>
                  </a:cubicBezTo>
                  <a:cubicBezTo>
                    <a:pt x="24" y="47"/>
                    <a:pt x="25" y="48"/>
                    <a:pt x="24" y="47"/>
                  </a:cubicBezTo>
                  <a:cubicBezTo>
                    <a:pt x="24" y="47"/>
                    <a:pt x="23" y="46"/>
                    <a:pt x="23" y="47"/>
                  </a:cubicBezTo>
                  <a:cubicBezTo>
                    <a:pt x="22" y="47"/>
                    <a:pt x="23" y="46"/>
                    <a:pt x="22" y="46"/>
                  </a:cubicBezTo>
                  <a:cubicBezTo>
                    <a:pt x="23" y="45"/>
                    <a:pt x="24" y="46"/>
                    <a:pt x="24" y="45"/>
                  </a:cubicBezTo>
                  <a:cubicBezTo>
                    <a:pt x="23" y="45"/>
                    <a:pt x="22" y="45"/>
                    <a:pt x="22" y="45"/>
                  </a:cubicBezTo>
                  <a:cubicBezTo>
                    <a:pt x="22" y="45"/>
                    <a:pt x="22" y="45"/>
                    <a:pt x="23" y="45"/>
                  </a:cubicBezTo>
                  <a:cubicBezTo>
                    <a:pt x="23" y="45"/>
                    <a:pt x="21" y="45"/>
                    <a:pt x="22" y="44"/>
                  </a:cubicBezTo>
                  <a:cubicBezTo>
                    <a:pt x="21" y="44"/>
                    <a:pt x="21" y="44"/>
                    <a:pt x="21" y="44"/>
                  </a:cubicBezTo>
                  <a:cubicBezTo>
                    <a:pt x="21" y="44"/>
                    <a:pt x="21" y="44"/>
                    <a:pt x="21" y="43"/>
                  </a:cubicBezTo>
                  <a:cubicBezTo>
                    <a:pt x="21" y="43"/>
                    <a:pt x="20" y="41"/>
                    <a:pt x="21" y="41"/>
                  </a:cubicBezTo>
                  <a:cubicBezTo>
                    <a:pt x="20" y="40"/>
                    <a:pt x="20" y="40"/>
                    <a:pt x="20" y="40"/>
                  </a:cubicBezTo>
                  <a:cubicBezTo>
                    <a:pt x="20" y="41"/>
                    <a:pt x="20" y="41"/>
                    <a:pt x="20" y="43"/>
                  </a:cubicBezTo>
                  <a:cubicBezTo>
                    <a:pt x="20" y="41"/>
                    <a:pt x="19" y="41"/>
                    <a:pt x="19" y="41"/>
                  </a:cubicBezTo>
                  <a:cubicBezTo>
                    <a:pt x="19" y="40"/>
                    <a:pt x="19" y="40"/>
                    <a:pt x="19" y="40"/>
                  </a:cubicBezTo>
                  <a:cubicBezTo>
                    <a:pt x="19" y="40"/>
                    <a:pt x="19" y="40"/>
                    <a:pt x="19" y="40"/>
                  </a:cubicBezTo>
                  <a:cubicBezTo>
                    <a:pt x="19" y="40"/>
                    <a:pt x="19" y="40"/>
                    <a:pt x="19" y="39"/>
                  </a:cubicBezTo>
                  <a:cubicBezTo>
                    <a:pt x="19" y="39"/>
                    <a:pt x="19" y="39"/>
                    <a:pt x="19" y="39"/>
                  </a:cubicBezTo>
                  <a:cubicBezTo>
                    <a:pt x="17" y="39"/>
                    <a:pt x="19" y="39"/>
                    <a:pt x="19" y="39"/>
                  </a:cubicBezTo>
                  <a:cubicBezTo>
                    <a:pt x="19" y="39"/>
                    <a:pt x="19" y="39"/>
                    <a:pt x="19" y="39"/>
                  </a:cubicBezTo>
                  <a:cubicBezTo>
                    <a:pt x="19" y="39"/>
                    <a:pt x="19" y="39"/>
                    <a:pt x="19" y="38"/>
                  </a:cubicBezTo>
                  <a:cubicBezTo>
                    <a:pt x="19" y="39"/>
                    <a:pt x="17" y="39"/>
                    <a:pt x="17" y="39"/>
                  </a:cubicBezTo>
                  <a:cubicBezTo>
                    <a:pt x="16" y="38"/>
                    <a:pt x="17" y="38"/>
                    <a:pt x="17" y="38"/>
                  </a:cubicBezTo>
                  <a:cubicBezTo>
                    <a:pt x="19" y="38"/>
                    <a:pt x="19" y="38"/>
                    <a:pt x="19" y="38"/>
                  </a:cubicBezTo>
                  <a:cubicBezTo>
                    <a:pt x="19" y="37"/>
                    <a:pt x="19" y="37"/>
                    <a:pt x="19" y="37"/>
                  </a:cubicBezTo>
                  <a:cubicBezTo>
                    <a:pt x="17" y="36"/>
                    <a:pt x="16" y="36"/>
                    <a:pt x="16" y="37"/>
                  </a:cubicBezTo>
                  <a:cubicBezTo>
                    <a:pt x="16" y="37"/>
                    <a:pt x="16" y="36"/>
                    <a:pt x="17" y="36"/>
                  </a:cubicBezTo>
                  <a:cubicBezTo>
                    <a:pt x="16" y="35"/>
                    <a:pt x="16" y="36"/>
                    <a:pt x="16" y="36"/>
                  </a:cubicBezTo>
                  <a:cubicBezTo>
                    <a:pt x="16" y="34"/>
                    <a:pt x="16" y="34"/>
                    <a:pt x="16" y="34"/>
                  </a:cubicBezTo>
                  <a:cubicBezTo>
                    <a:pt x="17" y="34"/>
                    <a:pt x="17" y="34"/>
                    <a:pt x="17" y="34"/>
                  </a:cubicBezTo>
                  <a:cubicBezTo>
                    <a:pt x="17" y="34"/>
                    <a:pt x="17" y="34"/>
                    <a:pt x="17" y="34"/>
                  </a:cubicBezTo>
                  <a:cubicBezTo>
                    <a:pt x="19" y="34"/>
                    <a:pt x="17" y="32"/>
                    <a:pt x="19" y="32"/>
                  </a:cubicBezTo>
                  <a:cubicBezTo>
                    <a:pt x="17" y="32"/>
                    <a:pt x="17" y="32"/>
                    <a:pt x="17" y="32"/>
                  </a:cubicBezTo>
                  <a:cubicBezTo>
                    <a:pt x="16" y="34"/>
                    <a:pt x="15" y="32"/>
                    <a:pt x="14" y="32"/>
                  </a:cubicBezTo>
                  <a:cubicBezTo>
                    <a:pt x="13" y="32"/>
                    <a:pt x="16" y="31"/>
                    <a:pt x="14" y="30"/>
                  </a:cubicBezTo>
                  <a:cubicBezTo>
                    <a:pt x="14" y="31"/>
                    <a:pt x="13" y="30"/>
                    <a:pt x="13" y="31"/>
                  </a:cubicBezTo>
                  <a:cubicBezTo>
                    <a:pt x="13" y="30"/>
                    <a:pt x="12" y="31"/>
                    <a:pt x="12" y="30"/>
                  </a:cubicBezTo>
                  <a:cubicBezTo>
                    <a:pt x="13" y="30"/>
                    <a:pt x="13" y="29"/>
                    <a:pt x="14" y="29"/>
                  </a:cubicBezTo>
                  <a:cubicBezTo>
                    <a:pt x="13" y="29"/>
                    <a:pt x="14" y="30"/>
                    <a:pt x="14" y="30"/>
                  </a:cubicBezTo>
                  <a:cubicBezTo>
                    <a:pt x="14" y="30"/>
                    <a:pt x="15" y="30"/>
                    <a:pt x="14" y="29"/>
                  </a:cubicBezTo>
                  <a:cubicBezTo>
                    <a:pt x="14" y="28"/>
                    <a:pt x="14" y="28"/>
                    <a:pt x="13" y="28"/>
                  </a:cubicBezTo>
                  <a:cubicBezTo>
                    <a:pt x="13" y="28"/>
                    <a:pt x="14" y="29"/>
                    <a:pt x="13" y="29"/>
                  </a:cubicBezTo>
                  <a:cubicBezTo>
                    <a:pt x="12" y="28"/>
                    <a:pt x="13" y="27"/>
                    <a:pt x="12" y="28"/>
                  </a:cubicBezTo>
                  <a:cubicBezTo>
                    <a:pt x="12" y="28"/>
                    <a:pt x="12" y="29"/>
                    <a:pt x="12" y="29"/>
                  </a:cubicBezTo>
                  <a:cubicBezTo>
                    <a:pt x="12" y="28"/>
                    <a:pt x="12" y="28"/>
                    <a:pt x="12" y="28"/>
                  </a:cubicBezTo>
                  <a:cubicBezTo>
                    <a:pt x="12" y="28"/>
                    <a:pt x="12" y="28"/>
                    <a:pt x="12" y="28"/>
                  </a:cubicBezTo>
                  <a:cubicBezTo>
                    <a:pt x="12" y="27"/>
                    <a:pt x="11" y="28"/>
                    <a:pt x="11" y="27"/>
                  </a:cubicBezTo>
                  <a:cubicBezTo>
                    <a:pt x="11" y="26"/>
                    <a:pt x="11" y="26"/>
                    <a:pt x="11" y="26"/>
                  </a:cubicBezTo>
                  <a:cubicBezTo>
                    <a:pt x="12" y="26"/>
                    <a:pt x="12" y="28"/>
                    <a:pt x="12" y="27"/>
                  </a:cubicBezTo>
                  <a:cubicBezTo>
                    <a:pt x="12" y="26"/>
                    <a:pt x="12" y="26"/>
                    <a:pt x="12" y="26"/>
                  </a:cubicBezTo>
                  <a:cubicBezTo>
                    <a:pt x="12" y="26"/>
                    <a:pt x="12" y="26"/>
                    <a:pt x="12" y="26"/>
                  </a:cubicBezTo>
                  <a:cubicBezTo>
                    <a:pt x="12" y="26"/>
                    <a:pt x="12" y="25"/>
                    <a:pt x="12" y="24"/>
                  </a:cubicBezTo>
                  <a:cubicBezTo>
                    <a:pt x="11" y="24"/>
                    <a:pt x="11" y="24"/>
                    <a:pt x="11" y="24"/>
                  </a:cubicBezTo>
                  <a:cubicBezTo>
                    <a:pt x="10" y="23"/>
                    <a:pt x="10" y="23"/>
                    <a:pt x="8" y="23"/>
                  </a:cubicBezTo>
                  <a:cubicBezTo>
                    <a:pt x="10" y="22"/>
                    <a:pt x="8" y="21"/>
                    <a:pt x="10" y="22"/>
                  </a:cubicBezTo>
                  <a:cubicBezTo>
                    <a:pt x="8" y="22"/>
                    <a:pt x="10" y="24"/>
                    <a:pt x="11" y="24"/>
                  </a:cubicBezTo>
                  <a:cubicBezTo>
                    <a:pt x="12" y="23"/>
                    <a:pt x="12" y="25"/>
                    <a:pt x="12" y="25"/>
                  </a:cubicBezTo>
                  <a:cubicBezTo>
                    <a:pt x="12" y="24"/>
                    <a:pt x="12" y="23"/>
                    <a:pt x="13" y="23"/>
                  </a:cubicBezTo>
                  <a:cubicBezTo>
                    <a:pt x="12" y="22"/>
                    <a:pt x="12" y="22"/>
                    <a:pt x="12" y="22"/>
                  </a:cubicBezTo>
                  <a:cubicBezTo>
                    <a:pt x="12" y="22"/>
                    <a:pt x="12" y="23"/>
                    <a:pt x="12" y="23"/>
                  </a:cubicBezTo>
                  <a:cubicBezTo>
                    <a:pt x="12" y="22"/>
                    <a:pt x="11" y="21"/>
                    <a:pt x="10" y="21"/>
                  </a:cubicBezTo>
                  <a:cubicBezTo>
                    <a:pt x="10" y="20"/>
                    <a:pt x="11" y="20"/>
                    <a:pt x="11" y="21"/>
                  </a:cubicBezTo>
                  <a:cubicBezTo>
                    <a:pt x="10" y="20"/>
                    <a:pt x="8" y="19"/>
                    <a:pt x="8" y="18"/>
                  </a:cubicBezTo>
                  <a:cubicBezTo>
                    <a:pt x="7" y="19"/>
                    <a:pt x="7" y="17"/>
                    <a:pt x="6" y="18"/>
                  </a:cubicBezTo>
                  <a:cubicBezTo>
                    <a:pt x="7" y="19"/>
                    <a:pt x="6" y="19"/>
                    <a:pt x="6" y="19"/>
                  </a:cubicBezTo>
                  <a:cubicBezTo>
                    <a:pt x="6" y="19"/>
                    <a:pt x="6" y="19"/>
                    <a:pt x="6" y="19"/>
                  </a:cubicBezTo>
                  <a:cubicBezTo>
                    <a:pt x="6" y="19"/>
                    <a:pt x="7" y="18"/>
                    <a:pt x="6" y="18"/>
                  </a:cubicBezTo>
                  <a:cubicBezTo>
                    <a:pt x="6" y="19"/>
                    <a:pt x="7" y="17"/>
                    <a:pt x="7" y="17"/>
                  </a:cubicBezTo>
                  <a:cubicBezTo>
                    <a:pt x="7" y="15"/>
                    <a:pt x="8" y="17"/>
                    <a:pt x="7" y="15"/>
                  </a:cubicBezTo>
                  <a:cubicBezTo>
                    <a:pt x="7" y="14"/>
                    <a:pt x="6" y="14"/>
                    <a:pt x="6" y="13"/>
                  </a:cubicBezTo>
                  <a:cubicBezTo>
                    <a:pt x="6" y="12"/>
                    <a:pt x="5" y="11"/>
                    <a:pt x="4" y="10"/>
                  </a:cubicBezTo>
                  <a:cubicBezTo>
                    <a:pt x="4" y="9"/>
                    <a:pt x="5" y="9"/>
                    <a:pt x="5" y="9"/>
                  </a:cubicBezTo>
                  <a:cubicBezTo>
                    <a:pt x="4" y="8"/>
                    <a:pt x="4" y="10"/>
                    <a:pt x="4" y="9"/>
                  </a:cubicBezTo>
                  <a:cubicBezTo>
                    <a:pt x="4" y="9"/>
                    <a:pt x="4" y="9"/>
                    <a:pt x="4" y="9"/>
                  </a:cubicBezTo>
                  <a:cubicBezTo>
                    <a:pt x="4" y="8"/>
                    <a:pt x="4" y="5"/>
                    <a:pt x="2" y="7"/>
                  </a:cubicBezTo>
                  <a:cubicBezTo>
                    <a:pt x="3" y="7"/>
                    <a:pt x="3" y="7"/>
                    <a:pt x="3" y="7"/>
                  </a:cubicBezTo>
                  <a:cubicBezTo>
                    <a:pt x="3" y="5"/>
                    <a:pt x="3" y="5"/>
                    <a:pt x="3" y="5"/>
                  </a:cubicBezTo>
                  <a:cubicBezTo>
                    <a:pt x="3" y="5"/>
                    <a:pt x="3" y="5"/>
                    <a:pt x="4" y="5"/>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3"/>
                    <a:pt x="2" y="3"/>
                    <a:pt x="2" y="2"/>
                  </a:cubicBezTo>
                  <a:cubicBezTo>
                    <a:pt x="2" y="2"/>
                    <a:pt x="2" y="2"/>
                    <a:pt x="3" y="3"/>
                  </a:cubicBezTo>
                  <a:cubicBezTo>
                    <a:pt x="3" y="2"/>
                    <a:pt x="3" y="2"/>
                    <a:pt x="3" y="2"/>
                  </a:cubicBezTo>
                  <a:cubicBezTo>
                    <a:pt x="3" y="2"/>
                    <a:pt x="3" y="3"/>
                    <a:pt x="4" y="3"/>
                  </a:cubicBezTo>
                  <a:cubicBezTo>
                    <a:pt x="3" y="3"/>
                    <a:pt x="4" y="4"/>
                    <a:pt x="3" y="4"/>
                  </a:cubicBezTo>
                  <a:cubicBezTo>
                    <a:pt x="4" y="3"/>
                    <a:pt x="4" y="4"/>
                    <a:pt x="5" y="5"/>
                  </a:cubicBezTo>
                  <a:cubicBezTo>
                    <a:pt x="4" y="5"/>
                    <a:pt x="6" y="5"/>
                    <a:pt x="6" y="7"/>
                  </a:cubicBezTo>
                  <a:cubicBezTo>
                    <a:pt x="6" y="7"/>
                    <a:pt x="5" y="7"/>
                    <a:pt x="4" y="5"/>
                  </a:cubicBezTo>
                  <a:cubicBezTo>
                    <a:pt x="4" y="7"/>
                    <a:pt x="5" y="7"/>
                    <a:pt x="5" y="8"/>
                  </a:cubicBezTo>
                  <a:cubicBezTo>
                    <a:pt x="5" y="8"/>
                    <a:pt x="6" y="8"/>
                    <a:pt x="6" y="8"/>
                  </a:cubicBezTo>
                  <a:cubicBezTo>
                    <a:pt x="6" y="8"/>
                    <a:pt x="6" y="8"/>
                    <a:pt x="6" y="8"/>
                  </a:cubicBezTo>
                  <a:cubicBezTo>
                    <a:pt x="6" y="9"/>
                    <a:pt x="7" y="9"/>
                    <a:pt x="7" y="10"/>
                  </a:cubicBezTo>
                  <a:cubicBezTo>
                    <a:pt x="8" y="11"/>
                    <a:pt x="10" y="12"/>
                    <a:pt x="10" y="13"/>
                  </a:cubicBezTo>
                  <a:cubicBezTo>
                    <a:pt x="10" y="13"/>
                    <a:pt x="10" y="13"/>
                    <a:pt x="10" y="13"/>
                  </a:cubicBezTo>
                  <a:cubicBezTo>
                    <a:pt x="11" y="13"/>
                    <a:pt x="11" y="15"/>
                    <a:pt x="12" y="17"/>
                  </a:cubicBezTo>
                  <a:cubicBezTo>
                    <a:pt x="12" y="18"/>
                    <a:pt x="14" y="19"/>
                    <a:pt x="13" y="20"/>
                  </a:cubicBezTo>
                  <a:cubicBezTo>
                    <a:pt x="15" y="22"/>
                    <a:pt x="17" y="24"/>
                    <a:pt x="19" y="27"/>
                  </a:cubicBezTo>
                  <a:cubicBezTo>
                    <a:pt x="17" y="27"/>
                    <a:pt x="17" y="27"/>
                    <a:pt x="17" y="27"/>
                  </a:cubicBezTo>
                  <a:cubicBezTo>
                    <a:pt x="19" y="27"/>
                    <a:pt x="17" y="28"/>
                    <a:pt x="17" y="28"/>
                  </a:cubicBezTo>
                  <a:cubicBezTo>
                    <a:pt x="19" y="27"/>
                    <a:pt x="19" y="28"/>
                    <a:pt x="19" y="28"/>
                  </a:cubicBezTo>
                  <a:cubicBezTo>
                    <a:pt x="19" y="30"/>
                    <a:pt x="21" y="31"/>
                    <a:pt x="22" y="32"/>
                  </a:cubicBezTo>
                  <a:cubicBezTo>
                    <a:pt x="21" y="32"/>
                    <a:pt x="21" y="32"/>
                    <a:pt x="21" y="32"/>
                  </a:cubicBezTo>
                  <a:cubicBezTo>
                    <a:pt x="23" y="32"/>
                    <a:pt x="23" y="34"/>
                    <a:pt x="23" y="36"/>
                  </a:cubicBezTo>
                  <a:cubicBezTo>
                    <a:pt x="23" y="36"/>
                    <a:pt x="23" y="36"/>
                    <a:pt x="23" y="37"/>
                  </a:cubicBezTo>
                  <a:cubicBezTo>
                    <a:pt x="24" y="37"/>
                    <a:pt x="25" y="38"/>
                    <a:pt x="26" y="38"/>
                  </a:cubicBezTo>
                  <a:cubicBezTo>
                    <a:pt x="26" y="39"/>
                    <a:pt x="27" y="39"/>
                    <a:pt x="27" y="40"/>
                  </a:cubicBezTo>
                  <a:cubicBezTo>
                    <a:pt x="30" y="44"/>
                    <a:pt x="31" y="46"/>
                    <a:pt x="32" y="49"/>
                  </a:cubicBezTo>
                  <a:cubicBezTo>
                    <a:pt x="32" y="49"/>
                    <a:pt x="32" y="49"/>
                    <a:pt x="32" y="49"/>
                  </a:cubicBezTo>
                  <a:cubicBezTo>
                    <a:pt x="34" y="52"/>
                    <a:pt x="37" y="56"/>
                    <a:pt x="39" y="58"/>
                  </a:cubicBezTo>
                  <a:cubicBezTo>
                    <a:pt x="38" y="58"/>
                    <a:pt x="38" y="58"/>
                    <a:pt x="38" y="58"/>
                  </a:cubicBezTo>
                  <a:cubicBezTo>
                    <a:pt x="38" y="59"/>
                    <a:pt x="39" y="60"/>
                    <a:pt x="39" y="59"/>
                  </a:cubicBezTo>
                  <a:cubicBezTo>
                    <a:pt x="39" y="60"/>
                    <a:pt x="40" y="61"/>
                    <a:pt x="39" y="62"/>
                  </a:cubicBezTo>
                  <a:cubicBezTo>
                    <a:pt x="40" y="63"/>
                    <a:pt x="40" y="63"/>
                    <a:pt x="41" y="63"/>
                  </a:cubicBezTo>
                  <a:cubicBezTo>
                    <a:pt x="42" y="65"/>
                    <a:pt x="42" y="65"/>
                    <a:pt x="43" y="66"/>
                  </a:cubicBezTo>
                  <a:cubicBezTo>
                    <a:pt x="43" y="66"/>
                    <a:pt x="43" y="66"/>
                    <a:pt x="43" y="66"/>
                  </a:cubicBezTo>
                  <a:cubicBezTo>
                    <a:pt x="43" y="65"/>
                    <a:pt x="42" y="66"/>
                    <a:pt x="42" y="66"/>
                  </a:cubicBezTo>
                  <a:cubicBezTo>
                    <a:pt x="43" y="66"/>
                    <a:pt x="43" y="68"/>
                    <a:pt x="44" y="67"/>
                  </a:cubicBezTo>
                  <a:cubicBezTo>
                    <a:pt x="44" y="70"/>
                    <a:pt x="47" y="72"/>
                    <a:pt x="47" y="73"/>
                  </a:cubicBezTo>
                  <a:cubicBezTo>
                    <a:pt x="47" y="72"/>
                    <a:pt x="47" y="73"/>
                    <a:pt x="48" y="73"/>
                  </a:cubicBezTo>
                  <a:cubicBezTo>
                    <a:pt x="48" y="74"/>
                    <a:pt x="49" y="76"/>
                    <a:pt x="50" y="77"/>
                  </a:cubicBezTo>
                  <a:cubicBezTo>
                    <a:pt x="49" y="77"/>
                    <a:pt x="49" y="77"/>
                    <a:pt x="49" y="77"/>
                  </a:cubicBezTo>
                  <a:cubicBezTo>
                    <a:pt x="50" y="79"/>
                    <a:pt x="50" y="77"/>
                    <a:pt x="50" y="77"/>
                  </a:cubicBezTo>
                  <a:cubicBezTo>
                    <a:pt x="52" y="79"/>
                    <a:pt x="52" y="82"/>
                    <a:pt x="54" y="84"/>
                  </a:cubicBezTo>
                  <a:cubicBezTo>
                    <a:pt x="56" y="88"/>
                    <a:pt x="58" y="92"/>
                    <a:pt x="60" y="94"/>
                  </a:cubicBezTo>
                  <a:cubicBezTo>
                    <a:pt x="59" y="94"/>
                    <a:pt x="59" y="94"/>
                    <a:pt x="59" y="94"/>
                  </a:cubicBezTo>
                  <a:cubicBezTo>
                    <a:pt x="61" y="96"/>
                    <a:pt x="60" y="99"/>
                    <a:pt x="63" y="99"/>
                  </a:cubicBezTo>
                  <a:cubicBezTo>
                    <a:pt x="63" y="99"/>
                    <a:pt x="63" y="99"/>
                    <a:pt x="63" y="99"/>
                  </a:cubicBezTo>
                  <a:cubicBezTo>
                    <a:pt x="64" y="100"/>
                    <a:pt x="64" y="102"/>
                    <a:pt x="65" y="103"/>
                  </a:cubicBezTo>
                  <a:cubicBezTo>
                    <a:pt x="65" y="103"/>
                    <a:pt x="65" y="103"/>
                    <a:pt x="65" y="103"/>
                  </a:cubicBezTo>
                  <a:cubicBezTo>
                    <a:pt x="66" y="105"/>
                    <a:pt x="66" y="106"/>
                    <a:pt x="66" y="107"/>
                  </a:cubicBezTo>
                  <a:cubicBezTo>
                    <a:pt x="66" y="107"/>
                    <a:pt x="66" y="107"/>
                    <a:pt x="66" y="107"/>
                  </a:cubicBezTo>
                  <a:cubicBezTo>
                    <a:pt x="66" y="107"/>
                    <a:pt x="67" y="107"/>
                    <a:pt x="67" y="108"/>
                  </a:cubicBezTo>
                  <a:cubicBezTo>
                    <a:pt x="67" y="109"/>
                    <a:pt x="67" y="108"/>
                    <a:pt x="67" y="108"/>
                  </a:cubicBezTo>
                  <a:cubicBezTo>
                    <a:pt x="69" y="111"/>
                    <a:pt x="71" y="115"/>
                    <a:pt x="73" y="118"/>
                  </a:cubicBezTo>
                  <a:cubicBezTo>
                    <a:pt x="74" y="119"/>
                    <a:pt x="73" y="119"/>
                    <a:pt x="74" y="119"/>
                  </a:cubicBezTo>
                  <a:cubicBezTo>
                    <a:pt x="73" y="120"/>
                    <a:pt x="74" y="119"/>
                    <a:pt x="74" y="119"/>
                  </a:cubicBezTo>
                  <a:cubicBezTo>
                    <a:pt x="75" y="120"/>
                    <a:pt x="73" y="121"/>
                    <a:pt x="74" y="121"/>
                  </a:cubicBezTo>
                  <a:cubicBezTo>
                    <a:pt x="75" y="121"/>
                    <a:pt x="75" y="121"/>
                    <a:pt x="75" y="121"/>
                  </a:cubicBezTo>
                  <a:cubicBezTo>
                    <a:pt x="76" y="124"/>
                    <a:pt x="75" y="125"/>
                    <a:pt x="76" y="125"/>
                  </a:cubicBezTo>
                  <a:cubicBezTo>
                    <a:pt x="76" y="125"/>
                    <a:pt x="76" y="125"/>
                    <a:pt x="76" y="125"/>
                  </a:cubicBezTo>
                  <a:cubicBezTo>
                    <a:pt x="78" y="126"/>
                    <a:pt x="78" y="127"/>
                    <a:pt x="79" y="128"/>
                  </a:cubicBezTo>
                  <a:cubicBezTo>
                    <a:pt x="84" y="135"/>
                    <a:pt x="88" y="142"/>
                    <a:pt x="93" y="149"/>
                  </a:cubicBezTo>
                  <a:cubicBezTo>
                    <a:pt x="96" y="155"/>
                    <a:pt x="101" y="162"/>
                    <a:pt x="105" y="170"/>
                  </a:cubicBezTo>
                  <a:cubicBezTo>
                    <a:pt x="105" y="172"/>
                    <a:pt x="105" y="172"/>
                    <a:pt x="106" y="173"/>
                  </a:cubicBezTo>
                  <a:cubicBezTo>
                    <a:pt x="106" y="173"/>
                    <a:pt x="106" y="173"/>
                    <a:pt x="106" y="173"/>
                  </a:cubicBezTo>
                  <a:cubicBezTo>
                    <a:pt x="106" y="173"/>
                    <a:pt x="106" y="174"/>
                    <a:pt x="108" y="174"/>
                  </a:cubicBezTo>
                  <a:cubicBezTo>
                    <a:pt x="109" y="177"/>
                    <a:pt x="111" y="180"/>
                    <a:pt x="112" y="182"/>
                  </a:cubicBezTo>
                  <a:cubicBezTo>
                    <a:pt x="112" y="181"/>
                    <a:pt x="111" y="181"/>
                    <a:pt x="112" y="182"/>
                  </a:cubicBezTo>
                  <a:cubicBezTo>
                    <a:pt x="112" y="182"/>
                    <a:pt x="112" y="182"/>
                    <a:pt x="112" y="182"/>
                  </a:cubicBezTo>
                  <a:cubicBezTo>
                    <a:pt x="112" y="182"/>
                    <a:pt x="112" y="182"/>
                    <a:pt x="112" y="182"/>
                  </a:cubicBezTo>
                  <a:cubicBezTo>
                    <a:pt x="113" y="183"/>
                    <a:pt x="113" y="183"/>
                    <a:pt x="113" y="182"/>
                  </a:cubicBezTo>
                  <a:cubicBezTo>
                    <a:pt x="118" y="189"/>
                    <a:pt x="120" y="196"/>
                    <a:pt x="124" y="203"/>
                  </a:cubicBezTo>
                  <a:cubicBezTo>
                    <a:pt x="124" y="205"/>
                    <a:pt x="126" y="206"/>
                    <a:pt x="127" y="208"/>
                  </a:cubicBezTo>
                  <a:cubicBezTo>
                    <a:pt x="129" y="213"/>
                    <a:pt x="131" y="219"/>
                    <a:pt x="135" y="223"/>
                  </a:cubicBezTo>
                  <a:cubicBezTo>
                    <a:pt x="135" y="223"/>
                    <a:pt x="133" y="224"/>
                    <a:pt x="131" y="222"/>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0" name="Google Shape;510;p199"/>
            <p:cNvSpPr/>
            <p:nvPr/>
          </p:nvSpPr>
          <p:spPr>
            <a:xfrm>
              <a:off x="3279" y="916"/>
              <a:ext cx="319" cy="529"/>
            </a:xfrm>
            <a:custGeom>
              <a:avLst/>
              <a:gdLst/>
              <a:ahLst/>
              <a:cxnLst/>
              <a:rect l="l" t="t" r="r" b="b"/>
              <a:pathLst>
                <a:path w="135" h="224" extrusionOk="0">
                  <a:moveTo>
                    <a:pt x="131" y="222"/>
                  </a:moveTo>
                  <a:cubicBezTo>
                    <a:pt x="128" y="220"/>
                    <a:pt x="127" y="215"/>
                    <a:pt x="124" y="213"/>
                  </a:cubicBezTo>
                  <a:cubicBezTo>
                    <a:pt x="125" y="212"/>
                    <a:pt x="125" y="212"/>
                    <a:pt x="125" y="212"/>
                  </a:cubicBezTo>
                  <a:cubicBezTo>
                    <a:pt x="123" y="211"/>
                    <a:pt x="121" y="204"/>
                    <a:pt x="119" y="200"/>
                  </a:cubicBezTo>
                  <a:cubicBezTo>
                    <a:pt x="119" y="200"/>
                    <a:pt x="119" y="200"/>
                    <a:pt x="119" y="200"/>
                  </a:cubicBezTo>
                  <a:cubicBezTo>
                    <a:pt x="119" y="200"/>
                    <a:pt x="118" y="199"/>
                    <a:pt x="118" y="198"/>
                  </a:cubicBezTo>
                  <a:cubicBezTo>
                    <a:pt x="118" y="198"/>
                    <a:pt x="118" y="199"/>
                    <a:pt x="118" y="198"/>
                  </a:cubicBezTo>
                  <a:cubicBezTo>
                    <a:pt x="118" y="198"/>
                    <a:pt x="118" y="197"/>
                    <a:pt x="117" y="197"/>
                  </a:cubicBezTo>
                  <a:cubicBezTo>
                    <a:pt x="118" y="197"/>
                    <a:pt x="118" y="197"/>
                    <a:pt x="118" y="197"/>
                  </a:cubicBezTo>
                  <a:cubicBezTo>
                    <a:pt x="117" y="197"/>
                    <a:pt x="117" y="197"/>
                    <a:pt x="117" y="197"/>
                  </a:cubicBezTo>
                  <a:cubicBezTo>
                    <a:pt x="115" y="196"/>
                    <a:pt x="115" y="194"/>
                    <a:pt x="114" y="193"/>
                  </a:cubicBezTo>
                  <a:cubicBezTo>
                    <a:pt x="114" y="193"/>
                    <a:pt x="114" y="193"/>
                    <a:pt x="114" y="193"/>
                  </a:cubicBezTo>
                  <a:cubicBezTo>
                    <a:pt x="112" y="191"/>
                    <a:pt x="110" y="187"/>
                    <a:pt x="108" y="185"/>
                  </a:cubicBezTo>
                  <a:cubicBezTo>
                    <a:pt x="108" y="185"/>
                    <a:pt x="109" y="185"/>
                    <a:pt x="109" y="184"/>
                  </a:cubicBezTo>
                  <a:cubicBezTo>
                    <a:pt x="108" y="184"/>
                    <a:pt x="108" y="184"/>
                    <a:pt x="107" y="184"/>
                  </a:cubicBezTo>
                  <a:cubicBezTo>
                    <a:pt x="107" y="182"/>
                    <a:pt x="106" y="182"/>
                    <a:pt x="105" y="181"/>
                  </a:cubicBezTo>
                  <a:cubicBezTo>
                    <a:pt x="106" y="181"/>
                    <a:pt x="106" y="181"/>
                    <a:pt x="106" y="181"/>
                  </a:cubicBezTo>
                  <a:cubicBezTo>
                    <a:pt x="105" y="181"/>
                    <a:pt x="105" y="180"/>
                    <a:pt x="104" y="180"/>
                  </a:cubicBezTo>
                  <a:cubicBezTo>
                    <a:pt x="105" y="179"/>
                    <a:pt x="105" y="179"/>
                    <a:pt x="105" y="179"/>
                  </a:cubicBezTo>
                  <a:cubicBezTo>
                    <a:pt x="104" y="179"/>
                    <a:pt x="104" y="178"/>
                    <a:pt x="104" y="177"/>
                  </a:cubicBezTo>
                  <a:cubicBezTo>
                    <a:pt x="104" y="178"/>
                    <a:pt x="104" y="178"/>
                    <a:pt x="104" y="178"/>
                  </a:cubicBezTo>
                  <a:cubicBezTo>
                    <a:pt x="104" y="177"/>
                    <a:pt x="104" y="177"/>
                    <a:pt x="104" y="177"/>
                  </a:cubicBezTo>
                  <a:cubicBezTo>
                    <a:pt x="104" y="177"/>
                    <a:pt x="104" y="177"/>
                    <a:pt x="104" y="177"/>
                  </a:cubicBezTo>
                  <a:cubicBezTo>
                    <a:pt x="102" y="176"/>
                    <a:pt x="102" y="175"/>
                    <a:pt x="102" y="176"/>
                  </a:cubicBezTo>
                  <a:cubicBezTo>
                    <a:pt x="102" y="175"/>
                    <a:pt x="102" y="177"/>
                    <a:pt x="104" y="176"/>
                  </a:cubicBezTo>
                  <a:cubicBezTo>
                    <a:pt x="100" y="171"/>
                    <a:pt x="98" y="168"/>
                    <a:pt x="97" y="165"/>
                  </a:cubicBezTo>
                  <a:cubicBezTo>
                    <a:pt x="97" y="164"/>
                    <a:pt x="97" y="164"/>
                    <a:pt x="97" y="164"/>
                  </a:cubicBezTo>
                  <a:cubicBezTo>
                    <a:pt x="97" y="163"/>
                    <a:pt x="96" y="162"/>
                    <a:pt x="95" y="162"/>
                  </a:cubicBezTo>
                  <a:cubicBezTo>
                    <a:pt x="96" y="162"/>
                    <a:pt x="96" y="162"/>
                    <a:pt x="96" y="162"/>
                  </a:cubicBezTo>
                  <a:cubicBezTo>
                    <a:pt x="95" y="161"/>
                    <a:pt x="93" y="161"/>
                    <a:pt x="93" y="160"/>
                  </a:cubicBezTo>
                  <a:cubicBezTo>
                    <a:pt x="95" y="161"/>
                    <a:pt x="95" y="161"/>
                    <a:pt x="95" y="160"/>
                  </a:cubicBezTo>
                  <a:cubicBezTo>
                    <a:pt x="93" y="160"/>
                    <a:pt x="93" y="159"/>
                    <a:pt x="92" y="158"/>
                  </a:cubicBezTo>
                  <a:cubicBezTo>
                    <a:pt x="92" y="158"/>
                    <a:pt x="93" y="159"/>
                    <a:pt x="93" y="158"/>
                  </a:cubicBezTo>
                  <a:cubicBezTo>
                    <a:pt x="92" y="158"/>
                    <a:pt x="92" y="157"/>
                    <a:pt x="91" y="157"/>
                  </a:cubicBezTo>
                  <a:cubicBezTo>
                    <a:pt x="92" y="157"/>
                    <a:pt x="92" y="157"/>
                    <a:pt x="92" y="157"/>
                  </a:cubicBezTo>
                  <a:cubicBezTo>
                    <a:pt x="92" y="155"/>
                    <a:pt x="91" y="157"/>
                    <a:pt x="91" y="155"/>
                  </a:cubicBezTo>
                  <a:cubicBezTo>
                    <a:pt x="91" y="157"/>
                    <a:pt x="91" y="155"/>
                    <a:pt x="91" y="155"/>
                  </a:cubicBezTo>
                  <a:cubicBezTo>
                    <a:pt x="91" y="155"/>
                    <a:pt x="90" y="153"/>
                    <a:pt x="89" y="152"/>
                  </a:cubicBezTo>
                  <a:cubicBezTo>
                    <a:pt x="89" y="152"/>
                    <a:pt x="89" y="152"/>
                    <a:pt x="89" y="152"/>
                  </a:cubicBezTo>
                  <a:cubicBezTo>
                    <a:pt x="89" y="151"/>
                    <a:pt x="88" y="150"/>
                    <a:pt x="87" y="150"/>
                  </a:cubicBezTo>
                  <a:cubicBezTo>
                    <a:pt x="87" y="150"/>
                    <a:pt x="88" y="150"/>
                    <a:pt x="88" y="149"/>
                  </a:cubicBezTo>
                  <a:cubicBezTo>
                    <a:pt x="87" y="149"/>
                    <a:pt x="86" y="146"/>
                    <a:pt x="86" y="148"/>
                  </a:cubicBezTo>
                  <a:cubicBezTo>
                    <a:pt x="84" y="146"/>
                    <a:pt x="84" y="145"/>
                    <a:pt x="84" y="144"/>
                  </a:cubicBezTo>
                  <a:cubicBezTo>
                    <a:pt x="84" y="145"/>
                    <a:pt x="84" y="144"/>
                    <a:pt x="84" y="144"/>
                  </a:cubicBezTo>
                  <a:cubicBezTo>
                    <a:pt x="86" y="144"/>
                    <a:pt x="86" y="144"/>
                    <a:pt x="86" y="144"/>
                  </a:cubicBezTo>
                  <a:cubicBezTo>
                    <a:pt x="86" y="144"/>
                    <a:pt x="86" y="144"/>
                    <a:pt x="86" y="144"/>
                  </a:cubicBezTo>
                  <a:cubicBezTo>
                    <a:pt x="86" y="144"/>
                    <a:pt x="84" y="143"/>
                    <a:pt x="84" y="143"/>
                  </a:cubicBezTo>
                  <a:cubicBezTo>
                    <a:pt x="84" y="142"/>
                    <a:pt x="83" y="142"/>
                    <a:pt x="82" y="141"/>
                  </a:cubicBezTo>
                  <a:cubicBezTo>
                    <a:pt x="83" y="142"/>
                    <a:pt x="83" y="140"/>
                    <a:pt x="83" y="141"/>
                  </a:cubicBezTo>
                  <a:cubicBezTo>
                    <a:pt x="81" y="140"/>
                    <a:pt x="81" y="140"/>
                    <a:pt x="81" y="140"/>
                  </a:cubicBezTo>
                  <a:cubicBezTo>
                    <a:pt x="80" y="140"/>
                    <a:pt x="81" y="140"/>
                    <a:pt x="81" y="139"/>
                  </a:cubicBezTo>
                  <a:cubicBezTo>
                    <a:pt x="80" y="139"/>
                    <a:pt x="80" y="139"/>
                    <a:pt x="80" y="139"/>
                  </a:cubicBezTo>
                  <a:cubicBezTo>
                    <a:pt x="80" y="139"/>
                    <a:pt x="79" y="138"/>
                    <a:pt x="79" y="137"/>
                  </a:cubicBezTo>
                  <a:cubicBezTo>
                    <a:pt x="80" y="137"/>
                    <a:pt x="80" y="137"/>
                    <a:pt x="80" y="137"/>
                  </a:cubicBezTo>
                  <a:cubicBezTo>
                    <a:pt x="80" y="136"/>
                    <a:pt x="79" y="136"/>
                    <a:pt x="79" y="136"/>
                  </a:cubicBezTo>
                  <a:cubicBezTo>
                    <a:pt x="79" y="136"/>
                    <a:pt x="79" y="136"/>
                    <a:pt x="79" y="136"/>
                  </a:cubicBezTo>
                  <a:cubicBezTo>
                    <a:pt x="79" y="135"/>
                    <a:pt x="78" y="134"/>
                    <a:pt x="78" y="135"/>
                  </a:cubicBezTo>
                  <a:cubicBezTo>
                    <a:pt x="78" y="135"/>
                    <a:pt x="78" y="135"/>
                    <a:pt x="78" y="135"/>
                  </a:cubicBezTo>
                  <a:cubicBezTo>
                    <a:pt x="78" y="135"/>
                    <a:pt x="78" y="135"/>
                    <a:pt x="78" y="134"/>
                  </a:cubicBezTo>
                  <a:cubicBezTo>
                    <a:pt x="78" y="134"/>
                    <a:pt x="78" y="134"/>
                    <a:pt x="78" y="134"/>
                  </a:cubicBezTo>
                  <a:cubicBezTo>
                    <a:pt x="76" y="133"/>
                    <a:pt x="75" y="132"/>
                    <a:pt x="74" y="131"/>
                  </a:cubicBezTo>
                  <a:cubicBezTo>
                    <a:pt x="74" y="132"/>
                    <a:pt x="75" y="131"/>
                    <a:pt x="75" y="132"/>
                  </a:cubicBezTo>
                  <a:cubicBezTo>
                    <a:pt x="75" y="130"/>
                    <a:pt x="73" y="130"/>
                    <a:pt x="73" y="128"/>
                  </a:cubicBezTo>
                  <a:cubicBezTo>
                    <a:pt x="73" y="128"/>
                    <a:pt x="73" y="128"/>
                    <a:pt x="73" y="128"/>
                  </a:cubicBezTo>
                  <a:cubicBezTo>
                    <a:pt x="72" y="128"/>
                    <a:pt x="73" y="127"/>
                    <a:pt x="72" y="127"/>
                  </a:cubicBezTo>
                  <a:cubicBezTo>
                    <a:pt x="73" y="127"/>
                    <a:pt x="72" y="126"/>
                    <a:pt x="72" y="126"/>
                  </a:cubicBezTo>
                  <a:cubicBezTo>
                    <a:pt x="71" y="126"/>
                    <a:pt x="72" y="126"/>
                    <a:pt x="72" y="126"/>
                  </a:cubicBezTo>
                  <a:cubicBezTo>
                    <a:pt x="71" y="126"/>
                    <a:pt x="70" y="124"/>
                    <a:pt x="70" y="123"/>
                  </a:cubicBezTo>
                  <a:cubicBezTo>
                    <a:pt x="70" y="123"/>
                    <a:pt x="69" y="123"/>
                    <a:pt x="69" y="122"/>
                  </a:cubicBezTo>
                  <a:cubicBezTo>
                    <a:pt x="69" y="122"/>
                    <a:pt x="69" y="122"/>
                    <a:pt x="69" y="122"/>
                  </a:cubicBezTo>
                  <a:cubicBezTo>
                    <a:pt x="69" y="121"/>
                    <a:pt x="69" y="121"/>
                    <a:pt x="69" y="121"/>
                  </a:cubicBezTo>
                  <a:cubicBezTo>
                    <a:pt x="67" y="119"/>
                    <a:pt x="71" y="123"/>
                    <a:pt x="70" y="122"/>
                  </a:cubicBezTo>
                  <a:cubicBezTo>
                    <a:pt x="70" y="122"/>
                    <a:pt x="67" y="122"/>
                    <a:pt x="69" y="121"/>
                  </a:cubicBezTo>
                  <a:cubicBezTo>
                    <a:pt x="67" y="119"/>
                    <a:pt x="67" y="119"/>
                    <a:pt x="67" y="119"/>
                  </a:cubicBezTo>
                  <a:cubicBezTo>
                    <a:pt x="67" y="119"/>
                    <a:pt x="69" y="119"/>
                    <a:pt x="69" y="118"/>
                  </a:cubicBezTo>
                  <a:cubicBezTo>
                    <a:pt x="67" y="117"/>
                    <a:pt x="67" y="118"/>
                    <a:pt x="67" y="117"/>
                  </a:cubicBezTo>
                  <a:cubicBezTo>
                    <a:pt x="66" y="117"/>
                    <a:pt x="66" y="117"/>
                    <a:pt x="66" y="117"/>
                  </a:cubicBezTo>
                  <a:cubicBezTo>
                    <a:pt x="66" y="117"/>
                    <a:pt x="66" y="117"/>
                    <a:pt x="65" y="117"/>
                  </a:cubicBezTo>
                  <a:cubicBezTo>
                    <a:pt x="66" y="117"/>
                    <a:pt x="64" y="117"/>
                    <a:pt x="65" y="116"/>
                  </a:cubicBezTo>
                  <a:cubicBezTo>
                    <a:pt x="66" y="116"/>
                    <a:pt x="66" y="116"/>
                    <a:pt x="66" y="116"/>
                  </a:cubicBezTo>
                  <a:cubicBezTo>
                    <a:pt x="65" y="116"/>
                    <a:pt x="65" y="116"/>
                    <a:pt x="65" y="116"/>
                  </a:cubicBezTo>
                  <a:cubicBezTo>
                    <a:pt x="65" y="115"/>
                    <a:pt x="65" y="115"/>
                    <a:pt x="65" y="115"/>
                  </a:cubicBezTo>
                  <a:cubicBezTo>
                    <a:pt x="64" y="116"/>
                    <a:pt x="64" y="114"/>
                    <a:pt x="64" y="114"/>
                  </a:cubicBezTo>
                  <a:cubicBezTo>
                    <a:pt x="64" y="113"/>
                    <a:pt x="63" y="112"/>
                    <a:pt x="63" y="111"/>
                  </a:cubicBezTo>
                  <a:cubicBezTo>
                    <a:pt x="63" y="111"/>
                    <a:pt x="62" y="111"/>
                    <a:pt x="62" y="110"/>
                  </a:cubicBezTo>
                  <a:cubicBezTo>
                    <a:pt x="62" y="110"/>
                    <a:pt x="62" y="110"/>
                    <a:pt x="62" y="110"/>
                  </a:cubicBezTo>
                  <a:cubicBezTo>
                    <a:pt x="62" y="109"/>
                    <a:pt x="62" y="109"/>
                    <a:pt x="62" y="109"/>
                  </a:cubicBezTo>
                  <a:cubicBezTo>
                    <a:pt x="62" y="109"/>
                    <a:pt x="62" y="108"/>
                    <a:pt x="62" y="107"/>
                  </a:cubicBezTo>
                  <a:cubicBezTo>
                    <a:pt x="61" y="107"/>
                    <a:pt x="61" y="107"/>
                    <a:pt x="60" y="107"/>
                  </a:cubicBezTo>
                  <a:cubicBezTo>
                    <a:pt x="61" y="106"/>
                    <a:pt x="58" y="106"/>
                    <a:pt x="58" y="105"/>
                  </a:cubicBezTo>
                  <a:cubicBezTo>
                    <a:pt x="60" y="105"/>
                    <a:pt x="60" y="105"/>
                    <a:pt x="60" y="105"/>
                  </a:cubicBezTo>
                  <a:cubicBezTo>
                    <a:pt x="61" y="104"/>
                    <a:pt x="58" y="104"/>
                    <a:pt x="58" y="103"/>
                  </a:cubicBezTo>
                  <a:cubicBezTo>
                    <a:pt x="57" y="103"/>
                    <a:pt x="57" y="103"/>
                    <a:pt x="57" y="103"/>
                  </a:cubicBezTo>
                  <a:cubicBezTo>
                    <a:pt x="57" y="103"/>
                    <a:pt x="57" y="103"/>
                    <a:pt x="57" y="103"/>
                  </a:cubicBezTo>
                  <a:cubicBezTo>
                    <a:pt x="57" y="103"/>
                    <a:pt x="57" y="101"/>
                    <a:pt x="56" y="101"/>
                  </a:cubicBezTo>
                  <a:cubicBezTo>
                    <a:pt x="56" y="99"/>
                    <a:pt x="54" y="98"/>
                    <a:pt x="55" y="97"/>
                  </a:cubicBezTo>
                  <a:cubicBezTo>
                    <a:pt x="54" y="97"/>
                    <a:pt x="54" y="96"/>
                    <a:pt x="54" y="96"/>
                  </a:cubicBezTo>
                  <a:cubicBezTo>
                    <a:pt x="54" y="97"/>
                    <a:pt x="54" y="97"/>
                    <a:pt x="54" y="97"/>
                  </a:cubicBezTo>
                  <a:cubicBezTo>
                    <a:pt x="54" y="97"/>
                    <a:pt x="54" y="97"/>
                    <a:pt x="54" y="97"/>
                  </a:cubicBezTo>
                  <a:cubicBezTo>
                    <a:pt x="54" y="96"/>
                    <a:pt x="54" y="96"/>
                    <a:pt x="54" y="96"/>
                  </a:cubicBezTo>
                  <a:cubicBezTo>
                    <a:pt x="54" y="95"/>
                    <a:pt x="53" y="96"/>
                    <a:pt x="52" y="94"/>
                  </a:cubicBezTo>
                  <a:cubicBezTo>
                    <a:pt x="52" y="94"/>
                    <a:pt x="52" y="94"/>
                    <a:pt x="52" y="94"/>
                  </a:cubicBezTo>
                  <a:cubicBezTo>
                    <a:pt x="51" y="92"/>
                    <a:pt x="51" y="92"/>
                    <a:pt x="51" y="92"/>
                  </a:cubicBezTo>
                  <a:cubicBezTo>
                    <a:pt x="51" y="91"/>
                    <a:pt x="52" y="91"/>
                    <a:pt x="52" y="91"/>
                  </a:cubicBezTo>
                  <a:cubicBezTo>
                    <a:pt x="51" y="90"/>
                    <a:pt x="51" y="90"/>
                    <a:pt x="51" y="90"/>
                  </a:cubicBezTo>
                  <a:cubicBezTo>
                    <a:pt x="51" y="90"/>
                    <a:pt x="51" y="90"/>
                    <a:pt x="51" y="90"/>
                  </a:cubicBezTo>
                  <a:cubicBezTo>
                    <a:pt x="51" y="90"/>
                    <a:pt x="51" y="90"/>
                    <a:pt x="50" y="90"/>
                  </a:cubicBezTo>
                  <a:cubicBezTo>
                    <a:pt x="51" y="90"/>
                    <a:pt x="51" y="90"/>
                    <a:pt x="51" y="90"/>
                  </a:cubicBezTo>
                  <a:cubicBezTo>
                    <a:pt x="50" y="89"/>
                    <a:pt x="50" y="89"/>
                    <a:pt x="50" y="89"/>
                  </a:cubicBezTo>
                  <a:cubicBezTo>
                    <a:pt x="50" y="90"/>
                    <a:pt x="50" y="90"/>
                    <a:pt x="50" y="90"/>
                  </a:cubicBezTo>
                  <a:cubicBezTo>
                    <a:pt x="50" y="90"/>
                    <a:pt x="50" y="90"/>
                    <a:pt x="49" y="89"/>
                  </a:cubicBezTo>
                  <a:cubicBezTo>
                    <a:pt x="50" y="89"/>
                    <a:pt x="49" y="88"/>
                    <a:pt x="49" y="88"/>
                  </a:cubicBezTo>
                  <a:cubicBezTo>
                    <a:pt x="48" y="88"/>
                    <a:pt x="48" y="88"/>
                    <a:pt x="48" y="88"/>
                  </a:cubicBezTo>
                  <a:cubicBezTo>
                    <a:pt x="48" y="87"/>
                    <a:pt x="48" y="87"/>
                    <a:pt x="48" y="87"/>
                  </a:cubicBezTo>
                  <a:cubicBezTo>
                    <a:pt x="49" y="87"/>
                    <a:pt x="48" y="88"/>
                    <a:pt x="49" y="88"/>
                  </a:cubicBezTo>
                  <a:cubicBezTo>
                    <a:pt x="49" y="87"/>
                    <a:pt x="49" y="87"/>
                    <a:pt x="48" y="87"/>
                  </a:cubicBezTo>
                  <a:cubicBezTo>
                    <a:pt x="48" y="86"/>
                    <a:pt x="48" y="87"/>
                    <a:pt x="47" y="86"/>
                  </a:cubicBezTo>
                  <a:cubicBezTo>
                    <a:pt x="48" y="87"/>
                    <a:pt x="48" y="86"/>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5" y="82"/>
                    <a:pt x="45" y="82"/>
                    <a:pt x="45" y="82"/>
                  </a:cubicBezTo>
                  <a:cubicBezTo>
                    <a:pt x="45" y="82"/>
                    <a:pt x="45" y="82"/>
                    <a:pt x="45" y="82"/>
                  </a:cubicBezTo>
                  <a:cubicBezTo>
                    <a:pt x="44" y="81"/>
                    <a:pt x="44" y="81"/>
                    <a:pt x="44" y="81"/>
                  </a:cubicBezTo>
                  <a:cubicBezTo>
                    <a:pt x="44" y="80"/>
                    <a:pt x="46" y="80"/>
                    <a:pt x="45" y="79"/>
                  </a:cubicBezTo>
                  <a:cubicBezTo>
                    <a:pt x="44" y="79"/>
                    <a:pt x="44" y="79"/>
                    <a:pt x="44" y="79"/>
                  </a:cubicBezTo>
                  <a:cubicBezTo>
                    <a:pt x="44" y="78"/>
                    <a:pt x="41" y="77"/>
                    <a:pt x="41" y="76"/>
                  </a:cubicBezTo>
                  <a:cubicBezTo>
                    <a:pt x="41" y="76"/>
                    <a:pt x="41" y="76"/>
                    <a:pt x="41" y="76"/>
                  </a:cubicBezTo>
                  <a:cubicBezTo>
                    <a:pt x="40" y="74"/>
                    <a:pt x="38" y="72"/>
                    <a:pt x="38" y="70"/>
                  </a:cubicBezTo>
                  <a:cubicBezTo>
                    <a:pt x="39" y="71"/>
                    <a:pt x="39" y="70"/>
                    <a:pt x="39" y="70"/>
                  </a:cubicBezTo>
                  <a:cubicBezTo>
                    <a:pt x="38" y="70"/>
                    <a:pt x="39" y="70"/>
                    <a:pt x="38" y="70"/>
                  </a:cubicBezTo>
                  <a:cubicBezTo>
                    <a:pt x="38" y="70"/>
                    <a:pt x="37" y="70"/>
                    <a:pt x="38" y="70"/>
                  </a:cubicBezTo>
                  <a:cubicBezTo>
                    <a:pt x="37" y="70"/>
                    <a:pt x="37" y="69"/>
                    <a:pt x="37" y="68"/>
                  </a:cubicBezTo>
                  <a:cubicBezTo>
                    <a:pt x="37" y="69"/>
                    <a:pt x="37" y="68"/>
                    <a:pt x="36" y="68"/>
                  </a:cubicBezTo>
                  <a:cubicBezTo>
                    <a:pt x="37" y="68"/>
                    <a:pt x="37" y="67"/>
                    <a:pt x="36" y="67"/>
                  </a:cubicBezTo>
                  <a:cubicBezTo>
                    <a:pt x="36" y="67"/>
                    <a:pt x="36" y="67"/>
                    <a:pt x="36" y="67"/>
                  </a:cubicBezTo>
                  <a:cubicBezTo>
                    <a:pt x="36" y="65"/>
                    <a:pt x="36" y="65"/>
                    <a:pt x="36" y="65"/>
                  </a:cubicBezTo>
                  <a:cubicBezTo>
                    <a:pt x="35" y="65"/>
                    <a:pt x="35" y="65"/>
                    <a:pt x="35" y="65"/>
                  </a:cubicBezTo>
                  <a:cubicBezTo>
                    <a:pt x="35" y="64"/>
                    <a:pt x="35" y="64"/>
                    <a:pt x="35" y="64"/>
                  </a:cubicBezTo>
                  <a:cubicBezTo>
                    <a:pt x="34" y="63"/>
                    <a:pt x="34" y="63"/>
                    <a:pt x="34" y="63"/>
                  </a:cubicBezTo>
                  <a:cubicBezTo>
                    <a:pt x="34" y="63"/>
                    <a:pt x="34" y="63"/>
                    <a:pt x="34" y="63"/>
                  </a:cubicBezTo>
                  <a:cubicBezTo>
                    <a:pt x="34" y="62"/>
                    <a:pt x="32" y="62"/>
                    <a:pt x="32" y="63"/>
                  </a:cubicBezTo>
                  <a:cubicBezTo>
                    <a:pt x="32" y="61"/>
                    <a:pt x="32" y="61"/>
                    <a:pt x="32" y="60"/>
                  </a:cubicBezTo>
                  <a:cubicBezTo>
                    <a:pt x="31" y="59"/>
                    <a:pt x="29" y="56"/>
                    <a:pt x="28" y="54"/>
                  </a:cubicBezTo>
                  <a:cubicBezTo>
                    <a:pt x="28" y="54"/>
                    <a:pt x="28" y="54"/>
                    <a:pt x="28" y="54"/>
                  </a:cubicBezTo>
                  <a:cubicBezTo>
                    <a:pt x="28" y="53"/>
                    <a:pt x="27" y="54"/>
                    <a:pt x="27" y="53"/>
                  </a:cubicBezTo>
                  <a:cubicBezTo>
                    <a:pt x="28" y="53"/>
                    <a:pt x="28" y="53"/>
                    <a:pt x="28" y="53"/>
                  </a:cubicBezTo>
                  <a:cubicBezTo>
                    <a:pt x="28" y="52"/>
                    <a:pt x="27" y="52"/>
                    <a:pt x="27" y="52"/>
                  </a:cubicBezTo>
                  <a:cubicBezTo>
                    <a:pt x="26" y="52"/>
                    <a:pt x="27" y="52"/>
                    <a:pt x="27" y="52"/>
                  </a:cubicBezTo>
                  <a:cubicBezTo>
                    <a:pt x="26" y="52"/>
                    <a:pt x="26" y="51"/>
                    <a:pt x="26" y="51"/>
                  </a:cubicBezTo>
                  <a:cubicBezTo>
                    <a:pt x="26" y="51"/>
                    <a:pt x="26" y="51"/>
                    <a:pt x="27" y="51"/>
                  </a:cubicBezTo>
                  <a:cubicBezTo>
                    <a:pt x="26" y="50"/>
                    <a:pt x="26" y="50"/>
                    <a:pt x="26" y="50"/>
                  </a:cubicBezTo>
                  <a:cubicBezTo>
                    <a:pt x="26" y="50"/>
                    <a:pt x="28" y="51"/>
                    <a:pt x="29" y="50"/>
                  </a:cubicBezTo>
                  <a:cubicBezTo>
                    <a:pt x="28" y="50"/>
                    <a:pt x="28" y="50"/>
                    <a:pt x="28" y="50"/>
                  </a:cubicBezTo>
                  <a:cubicBezTo>
                    <a:pt x="29" y="50"/>
                    <a:pt x="30" y="50"/>
                    <a:pt x="29" y="50"/>
                  </a:cubicBezTo>
                  <a:cubicBezTo>
                    <a:pt x="27" y="50"/>
                    <a:pt x="27" y="50"/>
                    <a:pt x="27" y="50"/>
                  </a:cubicBezTo>
                  <a:cubicBezTo>
                    <a:pt x="27" y="49"/>
                    <a:pt x="26" y="50"/>
                    <a:pt x="25" y="49"/>
                  </a:cubicBezTo>
                  <a:cubicBezTo>
                    <a:pt x="26" y="50"/>
                    <a:pt x="26" y="50"/>
                    <a:pt x="26" y="50"/>
                  </a:cubicBezTo>
                  <a:cubicBezTo>
                    <a:pt x="26" y="49"/>
                    <a:pt x="25" y="49"/>
                    <a:pt x="25" y="47"/>
                  </a:cubicBezTo>
                  <a:cubicBezTo>
                    <a:pt x="25" y="49"/>
                    <a:pt x="24" y="49"/>
                    <a:pt x="24" y="49"/>
                  </a:cubicBezTo>
                  <a:cubicBezTo>
                    <a:pt x="24" y="47"/>
                    <a:pt x="25" y="49"/>
                    <a:pt x="24" y="47"/>
                  </a:cubicBezTo>
                  <a:cubicBezTo>
                    <a:pt x="24" y="47"/>
                    <a:pt x="23" y="46"/>
                    <a:pt x="23" y="47"/>
                  </a:cubicBezTo>
                  <a:cubicBezTo>
                    <a:pt x="22" y="47"/>
                    <a:pt x="23" y="46"/>
                    <a:pt x="22" y="46"/>
                  </a:cubicBezTo>
                  <a:cubicBezTo>
                    <a:pt x="23" y="45"/>
                    <a:pt x="24" y="46"/>
                    <a:pt x="24" y="45"/>
                  </a:cubicBezTo>
                  <a:cubicBezTo>
                    <a:pt x="23" y="45"/>
                    <a:pt x="22" y="44"/>
                    <a:pt x="22" y="45"/>
                  </a:cubicBezTo>
                  <a:cubicBezTo>
                    <a:pt x="22" y="45"/>
                    <a:pt x="22" y="44"/>
                    <a:pt x="23" y="45"/>
                  </a:cubicBezTo>
                  <a:cubicBezTo>
                    <a:pt x="23" y="44"/>
                    <a:pt x="21" y="44"/>
                    <a:pt x="22" y="43"/>
                  </a:cubicBezTo>
                  <a:cubicBezTo>
                    <a:pt x="21" y="43"/>
                    <a:pt x="21" y="43"/>
                    <a:pt x="21" y="43"/>
                  </a:cubicBezTo>
                  <a:cubicBezTo>
                    <a:pt x="21" y="43"/>
                    <a:pt x="21" y="43"/>
                    <a:pt x="21" y="43"/>
                  </a:cubicBezTo>
                  <a:cubicBezTo>
                    <a:pt x="21" y="43"/>
                    <a:pt x="20" y="42"/>
                    <a:pt x="21" y="42"/>
                  </a:cubicBezTo>
                  <a:cubicBezTo>
                    <a:pt x="20" y="41"/>
                    <a:pt x="20" y="41"/>
                    <a:pt x="20" y="41"/>
                  </a:cubicBezTo>
                  <a:cubicBezTo>
                    <a:pt x="20" y="42"/>
                    <a:pt x="21" y="42"/>
                    <a:pt x="20" y="43"/>
                  </a:cubicBezTo>
                  <a:cubicBezTo>
                    <a:pt x="20" y="42"/>
                    <a:pt x="19" y="42"/>
                    <a:pt x="19" y="42"/>
                  </a:cubicBezTo>
                  <a:cubicBezTo>
                    <a:pt x="19" y="41"/>
                    <a:pt x="19" y="41"/>
                    <a:pt x="19" y="41"/>
                  </a:cubicBezTo>
                  <a:cubicBezTo>
                    <a:pt x="19" y="41"/>
                    <a:pt x="19" y="41"/>
                    <a:pt x="18" y="41"/>
                  </a:cubicBezTo>
                  <a:cubicBezTo>
                    <a:pt x="19" y="41"/>
                    <a:pt x="19" y="41"/>
                    <a:pt x="19" y="40"/>
                  </a:cubicBezTo>
                  <a:cubicBezTo>
                    <a:pt x="18" y="40"/>
                    <a:pt x="18" y="40"/>
                    <a:pt x="18" y="40"/>
                  </a:cubicBezTo>
                  <a:cubicBezTo>
                    <a:pt x="17" y="40"/>
                    <a:pt x="19" y="40"/>
                    <a:pt x="18" y="39"/>
                  </a:cubicBezTo>
                  <a:cubicBezTo>
                    <a:pt x="19" y="39"/>
                    <a:pt x="19" y="39"/>
                    <a:pt x="19" y="39"/>
                  </a:cubicBezTo>
                  <a:cubicBezTo>
                    <a:pt x="19" y="39"/>
                    <a:pt x="19" y="39"/>
                    <a:pt x="19" y="37"/>
                  </a:cubicBezTo>
                  <a:cubicBezTo>
                    <a:pt x="18" y="37"/>
                    <a:pt x="17" y="37"/>
                    <a:pt x="17" y="39"/>
                  </a:cubicBezTo>
                  <a:cubicBezTo>
                    <a:pt x="17" y="37"/>
                    <a:pt x="17" y="37"/>
                    <a:pt x="17" y="37"/>
                  </a:cubicBezTo>
                  <a:cubicBezTo>
                    <a:pt x="18" y="37"/>
                    <a:pt x="18" y="37"/>
                    <a:pt x="18" y="37"/>
                  </a:cubicBezTo>
                  <a:cubicBezTo>
                    <a:pt x="18" y="36"/>
                    <a:pt x="18" y="36"/>
                    <a:pt x="18" y="36"/>
                  </a:cubicBezTo>
                  <a:cubicBezTo>
                    <a:pt x="17" y="36"/>
                    <a:pt x="17" y="36"/>
                    <a:pt x="17" y="36"/>
                  </a:cubicBezTo>
                  <a:cubicBezTo>
                    <a:pt x="17" y="36"/>
                    <a:pt x="17" y="36"/>
                    <a:pt x="17" y="36"/>
                  </a:cubicBezTo>
                  <a:cubicBezTo>
                    <a:pt x="17" y="35"/>
                    <a:pt x="17" y="36"/>
                    <a:pt x="17" y="36"/>
                  </a:cubicBezTo>
                  <a:cubicBezTo>
                    <a:pt x="17" y="35"/>
                    <a:pt x="17" y="34"/>
                    <a:pt x="17" y="34"/>
                  </a:cubicBezTo>
                  <a:cubicBezTo>
                    <a:pt x="17" y="34"/>
                    <a:pt x="17" y="34"/>
                    <a:pt x="17" y="34"/>
                  </a:cubicBezTo>
                  <a:cubicBezTo>
                    <a:pt x="17" y="33"/>
                    <a:pt x="17" y="33"/>
                    <a:pt x="17" y="33"/>
                  </a:cubicBezTo>
                  <a:cubicBezTo>
                    <a:pt x="18" y="34"/>
                    <a:pt x="17" y="33"/>
                    <a:pt x="18" y="33"/>
                  </a:cubicBezTo>
                  <a:cubicBezTo>
                    <a:pt x="18" y="32"/>
                    <a:pt x="17" y="32"/>
                    <a:pt x="17" y="32"/>
                  </a:cubicBezTo>
                  <a:cubicBezTo>
                    <a:pt x="17" y="33"/>
                    <a:pt x="15" y="32"/>
                    <a:pt x="14" y="33"/>
                  </a:cubicBezTo>
                  <a:cubicBezTo>
                    <a:pt x="13" y="32"/>
                    <a:pt x="17" y="31"/>
                    <a:pt x="14" y="30"/>
                  </a:cubicBezTo>
                  <a:cubicBezTo>
                    <a:pt x="14" y="30"/>
                    <a:pt x="13" y="30"/>
                    <a:pt x="13" y="31"/>
                  </a:cubicBezTo>
                  <a:cubicBezTo>
                    <a:pt x="13" y="30"/>
                    <a:pt x="12" y="31"/>
                    <a:pt x="12" y="30"/>
                  </a:cubicBezTo>
                  <a:cubicBezTo>
                    <a:pt x="13" y="30"/>
                    <a:pt x="13" y="29"/>
                    <a:pt x="14" y="29"/>
                  </a:cubicBezTo>
                  <a:cubicBezTo>
                    <a:pt x="13" y="29"/>
                    <a:pt x="14" y="30"/>
                    <a:pt x="14" y="30"/>
                  </a:cubicBezTo>
                  <a:cubicBezTo>
                    <a:pt x="14" y="29"/>
                    <a:pt x="15" y="29"/>
                    <a:pt x="14" y="29"/>
                  </a:cubicBezTo>
                  <a:cubicBezTo>
                    <a:pt x="14" y="28"/>
                    <a:pt x="14" y="28"/>
                    <a:pt x="13" y="28"/>
                  </a:cubicBezTo>
                  <a:cubicBezTo>
                    <a:pt x="13" y="28"/>
                    <a:pt x="14" y="29"/>
                    <a:pt x="13" y="29"/>
                  </a:cubicBezTo>
                  <a:cubicBezTo>
                    <a:pt x="12" y="28"/>
                    <a:pt x="13" y="27"/>
                    <a:pt x="12" y="27"/>
                  </a:cubicBezTo>
                  <a:cubicBezTo>
                    <a:pt x="12" y="28"/>
                    <a:pt x="12" y="28"/>
                    <a:pt x="11" y="29"/>
                  </a:cubicBezTo>
                  <a:cubicBezTo>
                    <a:pt x="11" y="28"/>
                    <a:pt x="11" y="28"/>
                    <a:pt x="11" y="28"/>
                  </a:cubicBezTo>
                  <a:cubicBezTo>
                    <a:pt x="11" y="28"/>
                    <a:pt x="11" y="28"/>
                    <a:pt x="11" y="28"/>
                  </a:cubicBezTo>
                  <a:cubicBezTo>
                    <a:pt x="11" y="27"/>
                    <a:pt x="10" y="28"/>
                    <a:pt x="10" y="27"/>
                  </a:cubicBezTo>
                  <a:cubicBezTo>
                    <a:pt x="10" y="26"/>
                    <a:pt x="10" y="26"/>
                    <a:pt x="10" y="26"/>
                  </a:cubicBezTo>
                  <a:cubicBezTo>
                    <a:pt x="11" y="26"/>
                    <a:pt x="11" y="28"/>
                    <a:pt x="12" y="27"/>
                  </a:cubicBezTo>
                  <a:cubicBezTo>
                    <a:pt x="11" y="26"/>
                    <a:pt x="11" y="26"/>
                    <a:pt x="11" y="26"/>
                  </a:cubicBezTo>
                  <a:cubicBezTo>
                    <a:pt x="11" y="26"/>
                    <a:pt x="11" y="26"/>
                    <a:pt x="11" y="26"/>
                  </a:cubicBezTo>
                  <a:cubicBezTo>
                    <a:pt x="11" y="26"/>
                    <a:pt x="12" y="25"/>
                    <a:pt x="11" y="24"/>
                  </a:cubicBezTo>
                  <a:cubicBezTo>
                    <a:pt x="10" y="24"/>
                    <a:pt x="10" y="24"/>
                    <a:pt x="10" y="24"/>
                  </a:cubicBezTo>
                  <a:cubicBezTo>
                    <a:pt x="10" y="23"/>
                    <a:pt x="10" y="23"/>
                    <a:pt x="9" y="23"/>
                  </a:cubicBezTo>
                  <a:cubicBezTo>
                    <a:pt x="10" y="23"/>
                    <a:pt x="9" y="22"/>
                    <a:pt x="10" y="23"/>
                  </a:cubicBezTo>
                  <a:cubicBezTo>
                    <a:pt x="10" y="24"/>
                    <a:pt x="10" y="24"/>
                    <a:pt x="10" y="24"/>
                  </a:cubicBezTo>
                  <a:cubicBezTo>
                    <a:pt x="11" y="23"/>
                    <a:pt x="11" y="25"/>
                    <a:pt x="12" y="24"/>
                  </a:cubicBezTo>
                  <a:cubicBezTo>
                    <a:pt x="11" y="24"/>
                    <a:pt x="12" y="23"/>
                    <a:pt x="13" y="23"/>
                  </a:cubicBezTo>
                  <a:cubicBezTo>
                    <a:pt x="12" y="23"/>
                    <a:pt x="12" y="23"/>
                    <a:pt x="12" y="23"/>
                  </a:cubicBezTo>
                  <a:cubicBezTo>
                    <a:pt x="11" y="23"/>
                    <a:pt x="12" y="23"/>
                    <a:pt x="11" y="23"/>
                  </a:cubicBezTo>
                  <a:cubicBezTo>
                    <a:pt x="11" y="23"/>
                    <a:pt x="10" y="22"/>
                    <a:pt x="10" y="22"/>
                  </a:cubicBezTo>
                  <a:cubicBezTo>
                    <a:pt x="10" y="20"/>
                    <a:pt x="10" y="20"/>
                    <a:pt x="10" y="22"/>
                  </a:cubicBezTo>
                  <a:cubicBezTo>
                    <a:pt x="10" y="19"/>
                    <a:pt x="9" y="18"/>
                    <a:pt x="9" y="17"/>
                  </a:cubicBezTo>
                  <a:cubicBezTo>
                    <a:pt x="8" y="18"/>
                    <a:pt x="8" y="16"/>
                    <a:pt x="8" y="17"/>
                  </a:cubicBezTo>
                  <a:cubicBezTo>
                    <a:pt x="7" y="18"/>
                    <a:pt x="7" y="18"/>
                    <a:pt x="7" y="18"/>
                  </a:cubicBezTo>
                  <a:cubicBezTo>
                    <a:pt x="7" y="18"/>
                    <a:pt x="7" y="18"/>
                    <a:pt x="7" y="18"/>
                  </a:cubicBezTo>
                  <a:cubicBezTo>
                    <a:pt x="7" y="18"/>
                    <a:pt x="8" y="17"/>
                    <a:pt x="7" y="16"/>
                  </a:cubicBezTo>
                  <a:cubicBezTo>
                    <a:pt x="7" y="17"/>
                    <a:pt x="8" y="16"/>
                    <a:pt x="8" y="16"/>
                  </a:cubicBezTo>
                  <a:cubicBezTo>
                    <a:pt x="8" y="16"/>
                    <a:pt x="9" y="16"/>
                    <a:pt x="9" y="16"/>
                  </a:cubicBezTo>
                  <a:cubicBezTo>
                    <a:pt x="8" y="15"/>
                    <a:pt x="7" y="15"/>
                    <a:pt x="5" y="14"/>
                  </a:cubicBezTo>
                  <a:cubicBezTo>
                    <a:pt x="5" y="12"/>
                    <a:pt x="4" y="10"/>
                    <a:pt x="4" y="9"/>
                  </a:cubicBezTo>
                  <a:cubicBezTo>
                    <a:pt x="4" y="9"/>
                    <a:pt x="4" y="9"/>
                    <a:pt x="4" y="9"/>
                  </a:cubicBezTo>
                  <a:cubicBezTo>
                    <a:pt x="4" y="8"/>
                    <a:pt x="4" y="9"/>
                    <a:pt x="4" y="8"/>
                  </a:cubicBezTo>
                  <a:cubicBezTo>
                    <a:pt x="4" y="8"/>
                    <a:pt x="4" y="8"/>
                    <a:pt x="4" y="8"/>
                  </a:cubicBezTo>
                  <a:cubicBezTo>
                    <a:pt x="4" y="8"/>
                    <a:pt x="4" y="6"/>
                    <a:pt x="2" y="7"/>
                  </a:cubicBezTo>
                  <a:cubicBezTo>
                    <a:pt x="3" y="7"/>
                    <a:pt x="3" y="7"/>
                    <a:pt x="3" y="7"/>
                  </a:cubicBezTo>
                  <a:cubicBezTo>
                    <a:pt x="3" y="6"/>
                    <a:pt x="3" y="6"/>
                    <a:pt x="3" y="6"/>
                  </a:cubicBezTo>
                  <a:cubicBezTo>
                    <a:pt x="3" y="6"/>
                    <a:pt x="3" y="6"/>
                    <a:pt x="4" y="6"/>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2"/>
                    <a:pt x="2" y="2"/>
                    <a:pt x="2" y="2"/>
                  </a:cubicBezTo>
                  <a:cubicBezTo>
                    <a:pt x="2" y="2"/>
                    <a:pt x="2" y="2"/>
                    <a:pt x="3" y="2"/>
                  </a:cubicBezTo>
                  <a:cubicBezTo>
                    <a:pt x="3" y="2"/>
                    <a:pt x="3" y="2"/>
                    <a:pt x="3" y="2"/>
                  </a:cubicBezTo>
                  <a:cubicBezTo>
                    <a:pt x="3" y="2"/>
                    <a:pt x="3" y="2"/>
                    <a:pt x="4" y="3"/>
                  </a:cubicBezTo>
                  <a:cubicBezTo>
                    <a:pt x="3" y="3"/>
                    <a:pt x="4" y="4"/>
                    <a:pt x="3" y="4"/>
                  </a:cubicBezTo>
                  <a:cubicBezTo>
                    <a:pt x="4" y="3"/>
                    <a:pt x="4" y="4"/>
                    <a:pt x="4" y="5"/>
                  </a:cubicBezTo>
                  <a:cubicBezTo>
                    <a:pt x="4" y="6"/>
                    <a:pt x="5" y="6"/>
                    <a:pt x="5" y="7"/>
                  </a:cubicBezTo>
                  <a:cubicBezTo>
                    <a:pt x="5" y="7"/>
                    <a:pt x="4" y="7"/>
                    <a:pt x="4" y="6"/>
                  </a:cubicBezTo>
                  <a:cubicBezTo>
                    <a:pt x="4" y="7"/>
                    <a:pt x="4" y="7"/>
                    <a:pt x="4" y="8"/>
                  </a:cubicBezTo>
                  <a:cubicBezTo>
                    <a:pt x="4" y="8"/>
                    <a:pt x="5" y="8"/>
                    <a:pt x="7" y="8"/>
                  </a:cubicBezTo>
                  <a:cubicBezTo>
                    <a:pt x="5" y="8"/>
                    <a:pt x="5" y="8"/>
                    <a:pt x="5" y="8"/>
                  </a:cubicBezTo>
                  <a:cubicBezTo>
                    <a:pt x="7" y="9"/>
                    <a:pt x="8" y="9"/>
                    <a:pt x="8" y="9"/>
                  </a:cubicBezTo>
                  <a:cubicBezTo>
                    <a:pt x="9" y="10"/>
                    <a:pt x="10" y="13"/>
                    <a:pt x="10" y="14"/>
                  </a:cubicBezTo>
                  <a:cubicBezTo>
                    <a:pt x="10" y="14"/>
                    <a:pt x="10" y="14"/>
                    <a:pt x="10" y="14"/>
                  </a:cubicBezTo>
                  <a:cubicBezTo>
                    <a:pt x="10" y="14"/>
                    <a:pt x="10" y="16"/>
                    <a:pt x="11" y="16"/>
                  </a:cubicBezTo>
                  <a:cubicBezTo>
                    <a:pt x="12" y="17"/>
                    <a:pt x="14" y="19"/>
                    <a:pt x="13" y="20"/>
                  </a:cubicBezTo>
                  <a:cubicBezTo>
                    <a:pt x="15" y="23"/>
                    <a:pt x="17" y="24"/>
                    <a:pt x="18" y="27"/>
                  </a:cubicBezTo>
                  <a:cubicBezTo>
                    <a:pt x="17" y="27"/>
                    <a:pt x="17" y="27"/>
                    <a:pt x="17" y="27"/>
                  </a:cubicBezTo>
                  <a:cubicBezTo>
                    <a:pt x="18" y="27"/>
                    <a:pt x="17" y="27"/>
                    <a:pt x="18" y="28"/>
                  </a:cubicBezTo>
                  <a:cubicBezTo>
                    <a:pt x="18" y="27"/>
                    <a:pt x="19" y="28"/>
                    <a:pt x="19" y="28"/>
                  </a:cubicBezTo>
                  <a:cubicBezTo>
                    <a:pt x="19" y="30"/>
                    <a:pt x="21" y="31"/>
                    <a:pt x="22" y="32"/>
                  </a:cubicBezTo>
                  <a:cubicBezTo>
                    <a:pt x="21" y="32"/>
                    <a:pt x="21" y="32"/>
                    <a:pt x="21" y="32"/>
                  </a:cubicBezTo>
                  <a:cubicBezTo>
                    <a:pt x="23" y="33"/>
                    <a:pt x="23" y="34"/>
                    <a:pt x="23" y="36"/>
                  </a:cubicBezTo>
                  <a:cubicBezTo>
                    <a:pt x="23" y="36"/>
                    <a:pt x="23" y="36"/>
                    <a:pt x="23" y="36"/>
                  </a:cubicBezTo>
                  <a:cubicBezTo>
                    <a:pt x="25" y="36"/>
                    <a:pt x="25" y="36"/>
                    <a:pt x="26" y="37"/>
                  </a:cubicBezTo>
                  <a:cubicBezTo>
                    <a:pt x="26" y="39"/>
                    <a:pt x="27" y="40"/>
                    <a:pt x="27" y="41"/>
                  </a:cubicBezTo>
                  <a:cubicBezTo>
                    <a:pt x="30" y="43"/>
                    <a:pt x="31" y="46"/>
                    <a:pt x="32" y="50"/>
                  </a:cubicBezTo>
                  <a:cubicBezTo>
                    <a:pt x="32" y="50"/>
                    <a:pt x="32" y="50"/>
                    <a:pt x="32" y="50"/>
                  </a:cubicBezTo>
                  <a:cubicBezTo>
                    <a:pt x="35" y="51"/>
                    <a:pt x="37" y="56"/>
                    <a:pt x="38" y="58"/>
                  </a:cubicBezTo>
                  <a:cubicBezTo>
                    <a:pt x="37" y="58"/>
                    <a:pt x="37" y="58"/>
                    <a:pt x="37" y="58"/>
                  </a:cubicBezTo>
                  <a:cubicBezTo>
                    <a:pt x="37" y="59"/>
                    <a:pt x="38" y="60"/>
                    <a:pt x="38" y="59"/>
                  </a:cubicBezTo>
                  <a:cubicBezTo>
                    <a:pt x="39" y="60"/>
                    <a:pt x="40" y="61"/>
                    <a:pt x="39" y="62"/>
                  </a:cubicBezTo>
                  <a:cubicBezTo>
                    <a:pt x="40" y="63"/>
                    <a:pt x="40" y="62"/>
                    <a:pt x="41" y="63"/>
                  </a:cubicBezTo>
                  <a:cubicBezTo>
                    <a:pt x="43" y="64"/>
                    <a:pt x="43" y="64"/>
                    <a:pt x="44" y="67"/>
                  </a:cubicBezTo>
                  <a:cubicBezTo>
                    <a:pt x="44" y="65"/>
                    <a:pt x="44" y="65"/>
                    <a:pt x="44" y="65"/>
                  </a:cubicBezTo>
                  <a:cubicBezTo>
                    <a:pt x="43" y="67"/>
                    <a:pt x="43" y="67"/>
                    <a:pt x="43" y="67"/>
                  </a:cubicBezTo>
                  <a:cubicBezTo>
                    <a:pt x="44" y="67"/>
                    <a:pt x="44" y="69"/>
                    <a:pt x="44" y="68"/>
                  </a:cubicBezTo>
                  <a:cubicBezTo>
                    <a:pt x="44" y="70"/>
                    <a:pt x="47" y="70"/>
                    <a:pt x="47" y="73"/>
                  </a:cubicBezTo>
                  <a:cubicBezTo>
                    <a:pt x="47" y="72"/>
                    <a:pt x="47" y="73"/>
                    <a:pt x="48" y="73"/>
                  </a:cubicBezTo>
                  <a:cubicBezTo>
                    <a:pt x="48" y="74"/>
                    <a:pt x="49" y="76"/>
                    <a:pt x="50" y="77"/>
                  </a:cubicBezTo>
                  <a:cubicBezTo>
                    <a:pt x="49" y="77"/>
                    <a:pt x="49" y="77"/>
                    <a:pt x="49" y="77"/>
                  </a:cubicBezTo>
                  <a:cubicBezTo>
                    <a:pt x="50" y="78"/>
                    <a:pt x="50" y="77"/>
                    <a:pt x="50" y="77"/>
                  </a:cubicBezTo>
                  <a:cubicBezTo>
                    <a:pt x="52" y="79"/>
                    <a:pt x="52" y="82"/>
                    <a:pt x="54" y="84"/>
                  </a:cubicBezTo>
                  <a:cubicBezTo>
                    <a:pt x="56" y="88"/>
                    <a:pt x="57" y="91"/>
                    <a:pt x="61" y="95"/>
                  </a:cubicBezTo>
                  <a:cubicBezTo>
                    <a:pt x="60" y="95"/>
                    <a:pt x="60" y="95"/>
                    <a:pt x="60" y="95"/>
                  </a:cubicBezTo>
                  <a:cubicBezTo>
                    <a:pt x="62" y="96"/>
                    <a:pt x="61" y="98"/>
                    <a:pt x="63" y="98"/>
                  </a:cubicBezTo>
                  <a:cubicBezTo>
                    <a:pt x="63" y="98"/>
                    <a:pt x="64" y="99"/>
                    <a:pt x="63" y="99"/>
                  </a:cubicBezTo>
                  <a:cubicBezTo>
                    <a:pt x="64" y="100"/>
                    <a:pt x="64" y="103"/>
                    <a:pt x="65" y="103"/>
                  </a:cubicBezTo>
                  <a:cubicBezTo>
                    <a:pt x="64" y="103"/>
                    <a:pt x="64" y="103"/>
                    <a:pt x="64" y="103"/>
                  </a:cubicBezTo>
                  <a:cubicBezTo>
                    <a:pt x="65" y="104"/>
                    <a:pt x="66" y="105"/>
                    <a:pt x="66" y="107"/>
                  </a:cubicBezTo>
                  <a:cubicBezTo>
                    <a:pt x="66" y="107"/>
                    <a:pt x="66" y="106"/>
                    <a:pt x="66" y="107"/>
                  </a:cubicBezTo>
                  <a:cubicBezTo>
                    <a:pt x="66" y="107"/>
                    <a:pt x="67" y="107"/>
                    <a:pt x="67" y="108"/>
                  </a:cubicBezTo>
                  <a:cubicBezTo>
                    <a:pt x="67" y="109"/>
                    <a:pt x="67" y="108"/>
                    <a:pt x="67" y="108"/>
                  </a:cubicBezTo>
                  <a:cubicBezTo>
                    <a:pt x="70" y="111"/>
                    <a:pt x="71" y="114"/>
                    <a:pt x="73" y="117"/>
                  </a:cubicBezTo>
                  <a:cubicBezTo>
                    <a:pt x="74" y="119"/>
                    <a:pt x="72" y="118"/>
                    <a:pt x="74" y="119"/>
                  </a:cubicBezTo>
                  <a:cubicBezTo>
                    <a:pt x="73" y="119"/>
                    <a:pt x="74" y="119"/>
                    <a:pt x="74" y="119"/>
                  </a:cubicBezTo>
                  <a:cubicBezTo>
                    <a:pt x="75" y="121"/>
                    <a:pt x="73" y="122"/>
                    <a:pt x="74" y="122"/>
                  </a:cubicBezTo>
                  <a:cubicBezTo>
                    <a:pt x="75" y="122"/>
                    <a:pt x="75" y="122"/>
                    <a:pt x="75" y="122"/>
                  </a:cubicBezTo>
                  <a:cubicBezTo>
                    <a:pt x="76" y="123"/>
                    <a:pt x="75" y="123"/>
                    <a:pt x="76" y="124"/>
                  </a:cubicBezTo>
                  <a:cubicBezTo>
                    <a:pt x="76" y="124"/>
                    <a:pt x="76" y="124"/>
                    <a:pt x="76" y="124"/>
                  </a:cubicBezTo>
                  <a:cubicBezTo>
                    <a:pt x="78" y="125"/>
                    <a:pt x="78" y="127"/>
                    <a:pt x="80" y="128"/>
                  </a:cubicBezTo>
                  <a:cubicBezTo>
                    <a:pt x="84" y="135"/>
                    <a:pt x="89" y="142"/>
                    <a:pt x="92" y="149"/>
                  </a:cubicBezTo>
                  <a:cubicBezTo>
                    <a:pt x="97" y="155"/>
                    <a:pt x="101" y="162"/>
                    <a:pt x="105" y="169"/>
                  </a:cubicBezTo>
                  <a:cubicBezTo>
                    <a:pt x="105" y="171"/>
                    <a:pt x="105" y="171"/>
                    <a:pt x="106" y="172"/>
                  </a:cubicBezTo>
                  <a:cubicBezTo>
                    <a:pt x="106" y="172"/>
                    <a:pt x="106" y="172"/>
                    <a:pt x="106" y="173"/>
                  </a:cubicBezTo>
                  <a:cubicBezTo>
                    <a:pt x="107" y="172"/>
                    <a:pt x="107" y="175"/>
                    <a:pt x="108" y="175"/>
                  </a:cubicBezTo>
                  <a:cubicBezTo>
                    <a:pt x="109" y="177"/>
                    <a:pt x="111" y="179"/>
                    <a:pt x="112" y="181"/>
                  </a:cubicBezTo>
                  <a:cubicBezTo>
                    <a:pt x="112" y="181"/>
                    <a:pt x="111" y="181"/>
                    <a:pt x="112" y="182"/>
                  </a:cubicBezTo>
                  <a:cubicBezTo>
                    <a:pt x="112" y="182"/>
                    <a:pt x="112" y="182"/>
                    <a:pt x="112" y="182"/>
                  </a:cubicBezTo>
                  <a:cubicBezTo>
                    <a:pt x="112" y="182"/>
                    <a:pt x="112" y="182"/>
                    <a:pt x="112" y="182"/>
                  </a:cubicBezTo>
                  <a:cubicBezTo>
                    <a:pt x="113" y="182"/>
                    <a:pt x="113" y="184"/>
                    <a:pt x="113" y="182"/>
                  </a:cubicBezTo>
                  <a:cubicBezTo>
                    <a:pt x="118" y="189"/>
                    <a:pt x="119" y="196"/>
                    <a:pt x="124" y="203"/>
                  </a:cubicBezTo>
                  <a:cubicBezTo>
                    <a:pt x="124" y="204"/>
                    <a:pt x="126" y="206"/>
                    <a:pt x="127" y="208"/>
                  </a:cubicBezTo>
                  <a:cubicBezTo>
                    <a:pt x="130" y="213"/>
                    <a:pt x="131" y="217"/>
                    <a:pt x="135" y="223"/>
                  </a:cubicBezTo>
                  <a:cubicBezTo>
                    <a:pt x="135" y="223"/>
                    <a:pt x="133" y="224"/>
                    <a:pt x="131" y="222"/>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1" name="Google Shape;511;p199"/>
            <p:cNvSpPr/>
            <p:nvPr/>
          </p:nvSpPr>
          <p:spPr>
            <a:xfrm>
              <a:off x="3289" y="1625"/>
              <a:ext cx="305" cy="517"/>
            </a:xfrm>
            <a:custGeom>
              <a:avLst/>
              <a:gdLst/>
              <a:ahLst/>
              <a:cxnLst/>
              <a:rect l="l" t="t" r="r" b="b"/>
              <a:pathLst>
                <a:path w="129" h="219" extrusionOk="0">
                  <a:moveTo>
                    <a:pt x="126" y="217"/>
                  </a:moveTo>
                  <a:cubicBezTo>
                    <a:pt x="122" y="215"/>
                    <a:pt x="122" y="210"/>
                    <a:pt x="119" y="208"/>
                  </a:cubicBezTo>
                  <a:cubicBezTo>
                    <a:pt x="119" y="208"/>
                    <a:pt x="120" y="208"/>
                    <a:pt x="120" y="207"/>
                  </a:cubicBezTo>
                  <a:cubicBezTo>
                    <a:pt x="117" y="206"/>
                    <a:pt x="115" y="201"/>
                    <a:pt x="114" y="197"/>
                  </a:cubicBezTo>
                  <a:cubicBezTo>
                    <a:pt x="114" y="197"/>
                    <a:pt x="114" y="197"/>
                    <a:pt x="114" y="197"/>
                  </a:cubicBezTo>
                  <a:cubicBezTo>
                    <a:pt x="114" y="196"/>
                    <a:pt x="113" y="196"/>
                    <a:pt x="112" y="195"/>
                  </a:cubicBezTo>
                  <a:cubicBezTo>
                    <a:pt x="113" y="195"/>
                    <a:pt x="113" y="195"/>
                    <a:pt x="113" y="195"/>
                  </a:cubicBezTo>
                  <a:cubicBezTo>
                    <a:pt x="112" y="195"/>
                    <a:pt x="112" y="193"/>
                    <a:pt x="111" y="193"/>
                  </a:cubicBezTo>
                  <a:cubicBezTo>
                    <a:pt x="111" y="193"/>
                    <a:pt x="112" y="193"/>
                    <a:pt x="112" y="192"/>
                  </a:cubicBezTo>
                  <a:cubicBezTo>
                    <a:pt x="111" y="192"/>
                    <a:pt x="111" y="192"/>
                    <a:pt x="111" y="192"/>
                  </a:cubicBezTo>
                  <a:cubicBezTo>
                    <a:pt x="109" y="192"/>
                    <a:pt x="109" y="189"/>
                    <a:pt x="109" y="188"/>
                  </a:cubicBezTo>
                  <a:cubicBezTo>
                    <a:pt x="109" y="188"/>
                    <a:pt x="109" y="188"/>
                    <a:pt x="109" y="188"/>
                  </a:cubicBezTo>
                  <a:cubicBezTo>
                    <a:pt x="106" y="187"/>
                    <a:pt x="104" y="183"/>
                    <a:pt x="102" y="180"/>
                  </a:cubicBezTo>
                  <a:cubicBezTo>
                    <a:pt x="103" y="180"/>
                    <a:pt x="103" y="180"/>
                    <a:pt x="103" y="180"/>
                  </a:cubicBezTo>
                  <a:cubicBezTo>
                    <a:pt x="103" y="180"/>
                    <a:pt x="102" y="180"/>
                    <a:pt x="102" y="180"/>
                  </a:cubicBezTo>
                  <a:cubicBezTo>
                    <a:pt x="102" y="179"/>
                    <a:pt x="101" y="179"/>
                    <a:pt x="101" y="178"/>
                  </a:cubicBezTo>
                  <a:cubicBezTo>
                    <a:pt x="101" y="178"/>
                    <a:pt x="101" y="178"/>
                    <a:pt x="101" y="178"/>
                  </a:cubicBezTo>
                  <a:cubicBezTo>
                    <a:pt x="100" y="177"/>
                    <a:pt x="101" y="177"/>
                    <a:pt x="100" y="176"/>
                  </a:cubicBezTo>
                  <a:cubicBezTo>
                    <a:pt x="100" y="176"/>
                    <a:pt x="100" y="176"/>
                    <a:pt x="100" y="176"/>
                  </a:cubicBezTo>
                  <a:cubicBezTo>
                    <a:pt x="99" y="176"/>
                    <a:pt x="100" y="174"/>
                    <a:pt x="99" y="174"/>
                  </a:cubicBezTo>
                  <a:cubicBezTo>
                    <a:pt x="99" y="174"/>
                    <a:pt x="99" y="174"/>
                    <a:pt x="99" y="174"/>
                  </a:cubicBezTo>
                  <a:cubicBezTo>
                    <a:pt x="99" y="173"/>
                    <a:pt x="99" y="173"/>
                    <a:pt x="99" y="173"/>
                  </a:cubicBezTo>
                  <a:cubicBezTo>
                    <a:pt x="99" y="173"/>
                    <a:pt x="99" y="173"/>
                    <a:pt x="99" y="173"/>
                  </a:cubicBezTo>
                  <a:cubicBezTo>
                    <a:pt x="97" y="172"/>
                    <a:pt x="97" y="171"/>
                    <a:pt x="96" y="172"/>
                  </a:cubicBezTo>
                  <a:cubicBezTo>
                    <a:pt x="97" y="171"/>
                    <a:pt x="97" y="172"/>
                    <a:pt x="97" y="171"/>
                  </a:cubicBezTo>
                  <a:cubicBezTo>
                    <a:pt x="96" y="168"/>
                    <a:pt x="94" y="164"/>
                    <a:pt x="92" y="161"/>
                  </a:cubicBezTo>
                  <a:cubicBezTo>
                    <a:pt x="92" y="160"/>
                    <a:pt x="92" y="160"/>
                    <a:pt x="92" y="160"/>
                  </a:cubicBezTo>
                  <a:cubicBezTo>
                    <a:pt x="91" y="160"/>
                    <a:pt x="91" y="159"/>
                    <a:pt x="90" y="159"/>
                  </a:cubicBezTo>
                  <a:cubicBezTo>
                    <a:pt x="90" y="159"/>
                    <a:pt x="91" y="159"/>
                    <a:pt x="90" y="159"/>
                  </a:cubicBezTo>
                  <a:cubicBezTo>
                    <a:pt x="90" y="157"/>
                    <a:pt x="89" y="157"/>
                    <a:pt x="89" y="157"/>
                  </a:cubicBezTo>
                  <a:cubicBezTo>
                    <a:pt x="90" y="157"/>
                    <a:pt x="90" y="157"/>
                    <a:pt x="90" y="156"/>
                  </a:cubicBezTo>
                  <a:cubicBezTo>
                    <a:pt x="89" y="156"/>
                    <a:pt x="89" y="155"/>
                    <a:pt x="88" y="155"/>
                  </a:cubicBezTo>
                  <a:cubicBezTo>
                    <a:pt x="89" y="155"/>
                    <a:pt x="89" y="155"/>
                    <a:pt x="89" y="155"/>
                  </a:cubicBezTo>
                  <a:cubicBezTo>
                    <a:pt x="88" y="154"/>
                    <a:pt x="88" y="154"/>
                    <a:pt x="87" y="154"/>
                  </a:cubicBezTo>
                  <a:cubicBezTo>
                    <a:pt x="88" y="154"/>
                    <a:pt x="88" y="154"/>
                    <a:pt x="88" y="154"/>
                  </a:cubicBezTo>
                  <a:cubicBezTo>
                    <a:pt x="88" y="152"/>
                    <a:pt x="87" y="154"/>
                    <a:pt x="86" y="153"/>
                  </a:cubicBezTo>
                  <a:cubicBezTo>
                    <a:pt x="87" y="153"/>
                    <a:pt x="87" y="153"/>
                    <a:pt x="87" y="153"/>
                  </a:cubicBezTo>
                  <a:cubicBezTo>
                    <a:pt x="86" y="152"/>
                    <a:pt x="85" y="151"/>
                    <a:pt x="84" y="150"/>
                  </a:cubicBezTo>
                  <a:cubicBezTo>
                    <a:pt x="85" y="150"/>
                    <a:pt x="85" y="150"/>
                    <a:pt x="85" y="150"/>
                  </a:cubicBezTo>
                  <a:cubicBezTo>
                    <a:pt x="84" y="149"/>
                    <a:pt x="84" y="147"/>
                    <a:pt x="83" y="147"/>
                  </a:cubicBezTo>
                  <a:cubicBezTo>
                    <a:pt x="83" y="146"/>
                    <a:pt x="84" y="146"/>
                    <a:pt x="83" y="145"/>
                  </a:cubicBezTo>
                  <a:cubicBezTo>
                    <a:pt x="82" y="146"/>
                    <a:pt x="82" y="144"/>
                    <a:pt x="82" y="145"/>
                  </a:cubicBezTo>
                  <a:cubicBezTo>
                    <a:pt x="82" y="144"/>
                    <a:pt x="81" y="142"/>
                    <a:pt x="81" y="142"/>
                  </a:cubicBezTo>
                  <a:cubicBezTo>
                    <a:pt x="81" y="142"/>
                    <a:pt x="81" y="141"/>
                    <a:pt x="82" y="142"/>
                  </a:cubicBezTo>
                  <a:cubicBezTo>
                    <a:pt x="82" y="141"/>
                    <a:pt x="82" y="141"/>
                    <a:pt x="82" y="141"/>
                  </a:cubicBezTo>
                  <a:cubicBezTo>
                    <a:pt x="82" y="141"/>
                    <a:pt x="82" y="141"/>
                    <a:pt x="82" y="141"/>
                  </a:cubicBezTo>
                  <a:cubicBezTo>
                    <a:pt x="82" y="141"/>
                    <a:pt x="81" y="140"/>
                    <a:pt x="81" y="139"/>
                  </a:cubicBezTo>
                  <a:cubicBezTo>
                    <a:pt x="79" y="139"/>
                    <a:pt x="78" y="139"/>
                    <a:pt x="77" y="138"/>
                  </a:cubicBezTo>
                  <a:cubicBezTo>
                    <a:pt x="78" y="138"/>
                    <a:pt x="78" y="137"/>
                    <a:pt x="78" y="137"/>
                  </a:cubicBezTo>
                  <a:cubicBezTo>
                    <a:pt x="76" y="137"/>
                    <a:pt x="76" y="137"/>
                    <a:pt x="76" y="137"/>
                  </a:cubicBezTo>
                  <a:cubicBezTo>
                    <a:pt x="76" y="136"/>
                    <a:pt x="77" y="136"/>
                    <a:pt x="76" y="136"/>
                  </a:cubicBezTo>
                  <a:cubicBezTo>
                    <a:pt x="76" y="136"/>
                    <a:pt x="76" y="136"/>
                    <a:pt x="76" y="136"/>
                  </a:cubicBezTo>
                  <a:cubicBezTo>
                    <a:pt x="76" y="135"/>
                    <a:pt x="75" y="134"/>
                    <a:pt x="76" y="134"/>
                  </a:cubicBezTo>
                  <a:cubicBezTo>
                    <a:pt x="76" y="134"/>
                    <a:pt x="76" y="134"/>
                    <a:pt x="76" y="134"/>
                  </a:cubicBezTo>
                  <a:cubicBezTo>
                    <a:pt x="76" y="134"/>
                    <a:pt x="76" y="134"/>
                    <a:pt x="75" y="133"/>
                  </a:cubicBezTo>
                  <a:cubicBezTo>
                    <a:pt x="75" y="133"/>
                    <a:pt x="75" y="133"/>
                    <a:pt x="75" y="133"/>
                  </a:cubicBezTo>
                  <a:cubicBezTo>
                    <a:pt x="75" y="133"/>
                    <a:pt x="74" y="132"/>
                    <a:pt x="74" y="133"/>
                  </a:cubicBezTo>
                  <a:cubicBezTo>
                    <a:pt x="74" y="133"/>
                    <a:pt x="75" y="132"/>
                    <a:pt x="75" y="133"/>
                  </a:cubicBezTo>
                  <a:cubicBezTo>
                    <a:pt x="74" y="133"/>
                    <a:pt x="73" y="132"/>
                    <a:pt x="73" y="132"/>
                  </a:cubicBezTo>
                  <a:cubicBezTo>
                    <a:pt x="73" y="132"/>
                    <a:pt x="73" y="132"/>
                    <a:pt x="74" y="132"/>
                  </a:cubicBezTo>
                  <a:cubicBezTo>
                    <a:pt x="73" y="130"/>
                    <a:pt x="72" y="129"/>
                    <a:pt x="70" y="128"/>
                  </a:cubicBezTo>
                  <a:cubicBezTo>
                    <a:pt x="70" y="128"/>
                    <a:pt x="72" y="128"/>
                    <a:pt x="72" y="129"/>
                  </a:cubicBezTo>
                  <a:cubicBezTo>
                    <a:pt x="72" y="127"/>
                    <a:pt x="69" y="127"/>
                    <a:pt x="69" y="126"/>
                  </a:cubicBezTo>
                  <a:cubicBezTo>
                    <a:pt x="69" y="126"/>
                    <a:pt x="69" y="126"/>
                    <a:pt x="69" y="126"/>
                  </a:cubicBezTo>
                  <a:cubicBezTo>
                    <a:pt x="69" y="125"/>
                    <a:pt x="69" y="125"/>
                    <a:pt x="69" y="125"/>
                  </a:cubicBezTo>
                  <a:cubicBezTo>
                    <a:pt x="69" y="125"/>
                    <a:pt x="69" y="124"/>
                    <a:pt x="68" y="124"/>
                  </a:cubicBezTo>
                  <a:cubicBezTo>
                    <a:pt x="68" y="124"/>
                    <a:pt x="68" y="124"/>
                    <a:pt x="69" y="124"/>
                  </a:cubicBezTo>
                  <a:cubicBezTo>
                    <a:pt x="68" y="124"/>
                    <a:pt x="66" y="121"/>
                    <a:pt x="66" y="120"/>
                  </a:cubicBezTo>
                  <a:cubicBezTo>
                    <a:pt x="66" y="120"/>
                    <a:pt x="65" y="120"/>
                    <a:pt x="64" y="119"/>
                  </a:cubicBezTo>
                  <a:cubicBezTo>
                    <a:pt x="65" y="119"/>
                    <a:pt x="65" y="119"/>
                    <a:pt x="65" y="119"/>
                  </a:cubicBezTo>
                  <a:cubicBezTo>
                    <a:pt x="65" y="119"/>
                    <a:pt x="64" y="118"/>
                    <a:pt x="65" y="118"/>
                  </a:cubicBezTo>
                  <a:cubicBezTo>
                    <a:pt x="64" y="117"/>
                    <a:pt x="67" y="120"/>
                    <a:pt x="66" y="119"/>
                  </a:cubicBezTo>
                  <a:cubicBezTo>
                    <a:pt x="66" y="119"/>
                    <a:pt x="64" y="119"/>
                    <a:pt x="65" y="118"/>
                  </a:cubicBezTo>
                  <a:cubicBezTo>
                    <a:pt x="64" y="117"/>
                    <a:pt x="64" y="117"/>
                    <a:pt x="64" y="117"/>
                  </a:cubicBezTo>
                  <a:cubicBezTo>
                    <a:pt x="64" y="117"/>
                    <a:pt x="65" y="117"/>
                    <a:pt x="65" y="116"/>
                  </a:cubicBezTo>
                  <a:cubicBezTo>
                    <a:pt x="64" y="115"/>
                    <a:pt x="64" y="116"/>
                    <a:pt x="64" y="115"/>
                  </a:cubicBezTo>
                  <a:cubicBezTo>
                    <a:pt x="63" y="115"/>
                    <a:pt x="63" y="115"/>
                    <a:pt x="63" y="115"/>
                  </a:cubicBezTo>
                  <a:cubicBezTo>
                    <a:pt x="63" y="115"/>
                    <a:pt x="63" y="114"/>
                    <a:pt x="62" y="115"/>
                  </a:cubicBezTo>
                  <a:cubicBezTo>
                    <a:pt x="63" y="115"/>
                    <a:pt x="61" y="114"/>
                    <a:pt x="62" y="114"/>
                  </a:cubicBezTo>
                  <a:cubicBezTo>
                    <a:pt x="63" y="114"/>
                    <a:pt x="63" y="114"/>
                    <a:pt x="63" y="114"/>
                  </a:cubicBezTo>
                  <a:cubicBezTo>
                    <a:pt x="63" y="114"/>
                    <a:pt x="62" y="114"/>
                    <a:pt x="61" y="114"/>
                  </a:cubicBezTo>
                  <a:cubicBezTo>
                    <a:pt x="61" y="114"/>
                    <a:pt x="62" y="114"/>
                    <a:pt x="62" y="112"/>
                  </a:cubicBezTo>
                  <a:cubicBezTo>
                    <a:pt x="61" y="114"/>
                    <a:pt x="61" y="112"/>
                    <a:pt x="60" y="111"/>
                  </a:cubicBezTo>
                  <a:cubicBezTo>
                    <a:pt x="60" y="110"/>
                    <a:pt x="59" y="109"/>
                    <a:pt x="59" y="109"/>
                  </a:cubicBezTo>
                  <a:cubicBezTo>
                    <a:pt x="59" y="108"/>
                    <a:pt x="58" y="108"/>
                    <a:pt x="58" y="107"/>
                  </a:cubicBezTo>
                  <a:cubicBezTo>
                    <a:pt x="58" y="107"/>
                    <a:pt x="58" y="107"/>
                    <a:pt x="58" y="107"/>
                  </a:cubicBezTo>
                  <a:cubicBezTo>
                    <a:pt x="58" y="107"/>
                    <a:pt x="58" y="107"/>
                    <a:pt x="58" y="107"/>
                  </a:cubicBezTo>
                  <a:cubicBezTo>
                    <a:pt x="58" y="107"/>
                    <a:pt x="58" y="106"/>
                    <a:pt x="58" y="105"/>
                  </a:cubicBezTo>
                  <a:cubicBezTo>
                    <a:pt x="57" y="105"/>
                    <a:pt x="57" y="105"/>
                    <a:pt x="56" y="106"/>
                  </a:cubicBezTo>
                  <a:cubicBezTo>
                    <a:pt x="57" y="103"/>
                    <a:pt x="56" y="103"/>
                    <a:pt x="56" y="102"/>
                  </a:cubicBezTo>
                  <a:cubicBezTo>
                    <a:pt x="56" y="102"/>
                    <a:pt x="56" y="103"/>
                    <a:pt x="56" y="102"/>
                  </a:cubicBezTo>
                  <a:cubicBezTo>
                    <a:pt x="57" y="101"/>
                    <a:pt x="56" y="101"/>
                    <a:pt x="56" y="100"/>
                  </a:cubicBezTo>
                  <a:cubicBezTo>
                    <a:pt x="55" y="101"/>
                    <a:pt x="55" y="101"/>
                    <a:pt x="55" y="101"/>
                  </a:cubicBezTo>
                  <a:cubicBezTo>
                    <a:pt x="55" y="100"/>
                    <a:pt x="54" y="100"/>
                    <a:pt x="55" y="100"/>
                  </a:cubicBezTo>
                  <a:cubicBezTo>
                    <a:pt x="54" y="100"/>
                    <a:pt x="54" y="99"/>
                    <a:pt x="54" y="100"/>
                  </a:cubicBezTo>
                  <a:cubicBezTo>
                    <a:pt x="52" y="98"/>
                    <a:pt x="50" y="96"/>
                    <a:pt x="51" y="93"/>
                  </a:cubicBezTo>
                  <a:cubicBezTo>
                    <a:pt x="51" y="93"/>
                    <a:pt x="51" y="93"/>
                    <a:pt x="50" y="93"/>
                  </a:cubicBezTo>
                  <a:cubicBezTo>
                    <a:pt x="50" y="94"/>
                    <a:pt x="51" y="93"/>
                    <a:pt x="51" y="94"/>
                  </a:cubicBezTo>
                  <a:cubicBezTo>
                    <a:pt x="50" y="93"/>
                    <a:pt x="50" y="94"/>
                    <a:pt x="50" y="94"/>
                  </a:cubicBezTo>
                  <a:cubicBezTo>
                    <a:pt x="50" y="93"/>
                    <a:pt x="50" y="93"/>
                    <a:pt x="51" y="93"/>
                  </a:cubicBezTo>
                  <a:cubicBezTo>
                    <a:pt x="51" y="92"/>
                    <a:pt x="49" y="93"/>
                    <a:pt x="49" y="92"/>
                  </a:cubicBezTo>
                  <a:cubicBezTo>
                    <a:pt x="49" y="92"/>
                    <a:pt x="49" y="92"/>
                    <a:pt x="49" y="91"/>
                  </a:cubicBezTo>
                  <a:cubicBezTo>
                    <a:pt x="49" y="91"/>
                    <a:pt x="49" y="91"/>
                    <a:pt x="49" y="91"/>
                  </a:cubicBezTo>
                  <a:cubicBezTo>
                    <a:pt x="48" y="90"/>
                    <a:pt x="49" y="90"/>
                    <a:pt x="49" y="90"/>
                  </a:cubicBezTo>
                  <a:cubicBezTo>
                    <a:pt x="49" y="89"/>
                    <a:pt x="49" y="89"/>
                    <a:pt x="48" y="89"/>
                  </a:cubicBezTo>
                  <a:cubicBezTo>
                    <a:pt x="49" y="88"/>
                    <a:pt x="49" y="88"/>
                    <a:pt x="49" y="88"/>
                  </a:cubicBezTo>
                  <a:cubicBezTo>
                    <a:pt x="48" y="88"/>
                    <a:pt x="48" y="87"/>
                    <a:pt x="48" y="87"/>
                  </a:cubicBezTo>
                  <a:cubicBezTo>
                    <a:pt x="48" y="87"/>
                    <a:pt x="48" y="87"/>
                    <a:pt x="48" y="87"/>
                  </a:cubicBezTo>
                  <a:cubicBezTo>
                    <a:pt x="48" y="87"/>
                    <a:pt x="48" y="87"/>
                    <a:pt x="48" y="87"/>
                  </a:cubicBezTo>
                  <a:cubicBezTo>
                    <a:pt x="47" y="87"/>
                    <a:pt x="48" y="87"/>
                    <a:pt x="48" y="88"/>
                  </a:cubicBezTo>
                  <a:cubicBezTo>
                    <a:pt x="47" y="88"/>
                    <a:pt x="47" y="87"/>
                    <a:pt x="47" y="87"/>
                  </a:cubicBezTo>
                  <a:cubicBezTo>
                    <a:pt x="47" y="87"/>
                    <a:pt x="47" y="86"/>
                    <a:pt x="46" y="86"/>
                  </a:cubicBezTo>
                  <a:cubicBezTo>
                    <a:pt x="46" y="85"/>
                    <a:pt x="46" y="86"/>
                    <a:pt x="46" y="85"/>
                  </a:cubicBezTo>
                  <a:cubicBezTo>
                    <a:pt x="46" y="85"/>
                    <a:pt x="45" y="85"/>
                    <a:pt x="46" y="85"/>
                  </a:cubicBezTo>
                  <a:cubicBezTo>
                    <a:pt x="46" y="85"/>
                    <a:pt x="46" y="85"/>
                    <a:pt x="46" y="85"/>
                  </a:cubicBezTo>
                  <a:cubicBezTo>
                    <a:pt x="46" y="85"/>
                    <a:pt x="47" y="85"/>
                    <a:pt x="46" y="84"/>
                  </a:cubicBezTo>
                  <a:cubicBezTo>
                    <a:pt x="46" y="84"/>
                    <a:pt x="45" y="85"/>
                    <a:pt x="45" y="84"/>
                  </a:cubicBezTo>
                  <a:cubicBezTo>
                    <a:pt x="45" y="84"/>
                    <a:pt x="45" y="84"/>
                    <a:pt x="46" y="84"/>
                  </a:cubicBezTo>
                  <a:cubicBezTo>
                    <a:pt x="45" y="83"/>
                    <a:pt x="45" y="83"/>
                    <a:pt x="45" y="83"/>
                  </a:cubicBezTo>
                  <a:cubicBezTo>
                    <a:pt x="45" y="84"/>
                    <a:pt x="45" y="84"/>
                    <a:pt x="45" y="84"/>
                  </a:cubicBezTo>
                  <a:cubicBezTo>
                    <a:pt x="45" y="83"/>
                    <a:pt x="45" y="83"/>
                    <a:pt x="45" y="83"/>
                  </a:cubicBezTo>
                  <a:cubicBezTo>
                    <a:pt x="43" y="82"/>
                    <a:pt x="43" y="82"/>
                    <a:pt x="43" y="82"/>
                  </a:cubicBezTo>
                  <a:cubicBezTo>
                    <a:pt x="42" y="82"/>
                    <a:pt x="43" y="81"/>
                    <a:pt x="42" y="81"/>
                  </a:cubicBezTo>
                  <a:cubicBezTo>
                    <a:pt x="42" y="81"/>
                    <a:pt x="42" y="81"/>
                    <a:pt x="42" y="81"/>
                  </a:cubicBezTo>
                  <a:cubicBezTo>
                    <a:pt x="43" y="80"/>
                    <a:pt x="42" y="80"/>
                    <a:pt x="42" y="80"/>
                  </a:cubicBezTo>
                  <a:cubicBezTo>
                    <a:pt x="42" y="80"/>
                    <a:pt x="42" y="80"/>
                    <a:pt x="42" y="80"/>
                  </a:cubicBezTo>
                  <a:cubicBezTo>
                    <a:pt x="42" y="80"/>
                    <a:pt x="42" y="80"/>
                    <a:pt x="42" y="80"/>
                  </a:cubicBezTo>
                  <a:cubicBezTo>
                    <a:pt x="42" y="79"/>
                    <a:pt x="42" y="79"/>
                    <a:pt x="42" y="78"/>
                  </a:cubicBezTo>
                  <a:cubicBezTo>
                    <a:pt x="41" y="78"/>
                    <a:pt x="41" y="78"/>
                    <a:pt x="41" y="78"/>
                  </a:cubicBezTo>
                  <a:cubicBezTo>
                    <a:pt x="40" y="76"/>
                    <a:pt x="39" y="75"/>
                    <a:pt x="39" y="74"/>
                  </a:cubicBezTo>
                  <a:cubicBezTo>
                    <a:pt x="39" y="73"/>
                    <a:pt x="39" y="74"/>
                    <a:pt x="38" y="73"/>
                  </a:cubicBezTo>
                  <a:cubicBezTo>
                    <a:pt x="38" y="73"/>
                    <a:pt x="36" y="71"/>
                    <a:pt x="36" y="69"/>
                  </a:cubicBezTo>
                  <a:cubicBezTo>
                    <a:pt x="36" y="70"/>
                    <a:pt x="36" y="69"/>
                    <a:pt x="37" y="69"/>
                  </a:cubicBezTo>
                  <a:cubicBezTo>
                    <a:pt x="36" y="69"/>
                    <a:pt x="37" y="67"/>
                    <a:pt x="36" y="67"/>
                  </a:cubicBezTo>
                  <a:cubicBezTo>
                    <a:pt x="36" y="69"/>
                    <a:pt x="36" y="69"/>
                    <a:pt x="36" y="69"/>
                  </a:cubicBezTo>
                  <a:cubicBezTo>
                    <a:pt x="36" y="69"/>
                    <a:pt x="34" y="67"/>
                    <a:pt x="34" y="66"/>
                  </a:cubicBezTo>
                  <a:cubicBezTo>
                    <a:pt x="34" y="67"/>
                    <a:pt x="34" y="66"/>
                    <a:pt x="33" y="66"/>
                  </a:cubicBezTo>
                  <a:cubicBezTo>
                    <a:pt x="34" y="66"/>
                    <a:pt x="34" y="65"/>
                    <a:pt x="33" y="65"/>
                  </a:cubicBezTo>
                  <a:cubicBezTo>
                    <a:pt x="33" y="65"/>
                    <a:pt x="33" y="65"/>
                    <a:pt x="33" y="65"/>
                  </a:cubicBezTo>
                  <a:cubicBezTo>
                    <a:pt x="33" y="64"/>
                    <a:pt x="33" y="64"/>
                    <a:pt x="33" y="64"/>
                  </a:cubicBezTo>
                  <a:cubicBezTo>
                    <a:pt x="33" y="64"/>
                    <a:pt x="32" y="65"/>
                    <a:pt x="32" y="64"/>
                  </a:cubicBezTo>
                  <a:cubicBezTo>
                    <a:pt x="32" y="64"/>
                    <a:pt x="32" y="64"/>
                    <a:pt x="32" y="63"/>
                  </a:cubicBezTo>
                  <a:cubicBezTo>
                    <a:pt x="32" y="63"/>
                    <a:pt x="31" y="63"/>
                    <a:pt x="31" y="62"/>
                  </a:cubicBezTo>
                  <a:cubicBezTo>
                    <a:pt x="31" y="61"/>
                    <a:pt x="31" y="61"/>
                    <a:pt x="31" y="61"/>
                  </a:cubicBezTo>
                  <a:cubicBezTo>
                    <a:pt x="31" y="61"/>
                    <a:pt x="30" y="60"/>
                    <a:pt x="30" y="61"/>
                  </a:cubicBezTo>
                  <a:cubicBezTo>
                    <a:pt x="30" y="60"/>
                    <a:pt x="30" y="59"/>
                    <a:pt x="30" y="58"/>
                  </a:cubicBezTo>
                  <a:cubicBezTo>
                    <a:pt x="29" y="57"/>
                    <a:pt x="27" y="55"/>
                    <a:pt x="25" y="53"/>
                  </a:cubicBezTo>
                  <a:cubicBezTo>
                    <a:pt x="25" y="53"/>
                    <a:pt x="25" y="53"/>
                    <a:pt x="25" y="53"/>
                  </a:cubicBezTo>
                  <a:cubicBezTo>
                    <a:pt x="25" y="53"/>
                    <a:pt x="25" y="53"/>
                    <a:pt x="25" y="53"/>
                  </a:cubicBezTo>
                  <a:cubicBezTo>
                    <a:pt x="25" y="53"/>
                    <a:pt x="25" y="52"/>
                    <a:pt x="27" y="52"/>
                  </a:cubicBezTo>
                  <a:cubicBezTo>
                    <a:pt x="25" y="50"/>
                    <a:pt x="24" y="52"/>
                    <a:pt x="24" y="50"/>
                  </a:cubicBezTo>
                  <a:cubicBezTo>
                    <a:pt x="24" y="50"/>
                    <a:pt x="24" y="50"/>
                    <a:pt x="24" y="52"/>
                  </a:cubicBezTo>
                  <a:cubicBezTo>
                    <a:pt x="24" y="52"/>
                    <a:pt x="24" y="49"/>
                    <a:pt x="23" y="50"/>
                  </a:cubicBezTo>
                  <a:cubicBezTo>
                    <a:pt x="23" y="49"/>
                    <a:pt x="24" y="49"/>
                    <a:pt x="24" y="49"/>
                  </a:cubicBezTo>
                  <a:cubicBezTo>
                    <a:pt x="23" y="49"/>
                    <a:pt x="23" y="49"/>
                    <a:pt x="23" y="49"/>
                  </a:cubicBezTo>
                  <a:cubicBezTo>
                    <a:pt x="24" y="48"/>
                    <a:pt x="25" y="49"/>
                    <a:pt x="27" y="48"/>
                  </a:cubicBezTo>
                  <a:cubicBezTo>
                    <a:pt x="25" y="48"/>
                    <a:pt x="25" y="48"/>
                    <a:pt x="25" y="48"/>
                  </a:cubicBezTo>
                  <a:cubicBezTo>
                    <a:pt x="27" y="47"/>
                    <a:pt x="28" y="49"/>
                    <a:pt x="27" y="47"/>
                  </a:cubicBezTo>
                  <a:cubicBezTo>
                    <a:pt x="27" y="47"/>
                    <a:pt x="25" y="47"/>
                    <a:pt x="25" y="48"/>
                  </a:cubicBezTo>
                  <a:cubicBezTo>
                    <a:pt x="24" y="47"/>
                    <a:pt x="23" y="48"/>
                    <a:pt x="22" y="47"/>
                  </a:cubicBezTo>
                  <a:cubicBezTo>
                    <a:pt x="23" y="47"/>
                    <a:pt x="23" y="48"/>
                    <a:pt x="23" y="47"/>
                  </a:cubicBezTo>
                  <a:cubicBezTo>
                    <a:pt x="24" y="47"/>
                    <a:pt x="22" y="47"/>
                    <a:pt x="22" y="47"/>
                  </a:cubicBezTo>
                  <a:cubicBezTo>
                    <a:pt x="22" y="47"/>
                    <a:pt x="22" y="47"/>
                    <a:pt x="22" y="47"/>
                  </a:cubicBezTo>
                  <a:cubicBezTo>
                    <a:pt x="22" y="46"/>
                    <a:pt x="22" y="47"/>
                    <a:pt x="22" y="46"/>
                  </a:cubicBezTo>
                  <a:cubicBezTo>
                    <a:pt x="22" y="46"/>
                    <a:pt x="22" y="46"/>
                    <a:pt x="22" y="47"/>
                  </a:cubicBezTo>
                  <a:cubicBezTo>
                    <a:pt x="21" y="47"/>
                    <a:pt x="21" y="46"/>
                    <a:pt x="21" y="46"/>
                  </a:cubicBezTo>
                  <a:cubicBezTo>
                    <a:pt x="21" y="45"/>
                    <a:pt x="22" y="46"/>
                    <a:pt x="22" y="45"/>
                  </a:cubicBezTo>
                  <a:cubicBezTo>
                    <a:pt x="22" y="45"/>
                    <a:pt x="21" y="44"/>
                    <a:pt x="20" y="45"/>
                  </a:cubicBezTo>
                  <a:cubicBezTo>
                    <a:pt x="20" y="44"/>
                    <a:pt x="21" y="44"/>
                    <a:pt x="21" y="44"/>
                  </a:cubicBezTo>
                  <a:cubicBezTo>
                    <a:pt x="21" y="43"/>
                    <a:pt x="19" y="44"/>
                    <a:pt x="20" y="43"/>
                  </a:cubicBezTo>
                  <a:cubicBezTo>
                    <a:pt x="20" y="43"/>
                    <a:pt x="20" y="43"/>
                    <a:pt x="20" y="43"/>
                  </a:cubicBezTo>
                  <a:cubicBezTo>
                    <a:pt x="20" y="42"/>
                    <a:pt x="20" y="42"/>
                    <a:pt x="20" y="42"/>
                  </a:cubicBezTo>
                  <a:cubicBezTo>
                    <a:pt x="20" y="40"/>
                    <a:pt x="18" y="40"/>
                    <a:pt x="19" y="40"/>
                  </a:cubicBezTo>
                  <a:cubicBezTo>
                    <a:pt x="19" y="40"/>
                    <a:pt x="19" y="39"/>
                    <a:pt x="18" y="40"/>
                  </a:cubicBezTo>
                  <a:cubicBezTo>
                    <a:pt x="18" y="40"/>
                    <a:pt x="19" y="40"/>
                    <a:pt x="18" y="40"/>
                  </a:cubicBezTo>
                  <a:cubicBezTo>
                    <a:pt x="19" y="40"/>
                    <a:pt x="18" y="40"/>
                    <a:pt x="16" y="40"/>
                  </a:cubicBezTo>
                  <a:cubicBezTo>
                    <a:pt x="18" y="40"/>
                    <a:pt x="18" y="40"/>
                    <a:pt x="18" y="40"/>
                  </a:cubicBezTo>
                  <a:cubicBezTo>
                    <a:pt x="16" y="40"/>
                    <a:pt x="16" y="39"/>
                    <a:pt x="16" y="39"/>
                  </a:cubicBezTo>
                  <a:cubicBezTo>
                    <a:pt x="16" y="39"/>
                    <a:pt x="16" y="39"/>
                    <a:pt x="16" y="39"/>
                  </a:cubicBezTo>
                  <a:cubicBezTo>
                    <a:pt x="16" y="39"/>
                    <a:pt x="16" y="39"/>
                    <a:pt x="16" y="39"/>
                  </a:cubicBezTo>
                  <a:cubicBezTo>
                    <a:pt x="16" y="38"/>
                    <a:pt x="16" y="38"/>
                    <a:pt x="16" y="38"/>
                  </a:cubicBezTo>
                  <a:cubicBezTo>
                    <a:pt x="16" y="38"/>
                    <a:pt x="16" y="38"/>
                    <a:pt x="16" y="38"/>
                  </a:cubicBezTo>
                  <a:cubicBezTo>
                    <a:pt x="16" y="38"/>
                    <a:pt x="18" y="37"/>
                    <a:pt x="16" y="37"/>
                  </a:cubicBezTo>
                  <a:cubicBezTo>
                    <a:pt x="16" y="37"/>
                    <a:pt x="16" y="37"/>
                    <a:pt x="16" y="37"/>
                  </a:cubicBezTo>
                  <a:cubicBezTo>
                    <a:pt x="15" y="37"/>
                    <a:pt x="16" y="37"/>
                    <a:pt x="15" y="37"/>
                  </a:cubicBezTo>
                  <a:cubicBezTo>
                    <a:pt x="16" y="37"/>
                    <a:pt x="16" y="37"/>
                    <a:pt x="16" y="37"/>
                  </a:cubicBezTo>
                  <a:cubicBezTo>
                    <a:pt x="16" y="37"/>
                    <a:pt x="16" y="36"/>
                    <a:pt x="16" y="35"/>
                  </a:cubicBezTo>
                  <a:cubicBezTo>
                    <a:pt x="16" y="35"/>
                    <a:pt x="15" y="35"/>
                    <a:pt x="15" y="36"/>
                  </a:cubicBezTo>
                  <a:cubicBezTo>
                    <a:pt x="15" y="35"/>
                    <a:pt x="15" y="35"/>
                    <a:pt x="15" y="35"/>
                  </a:cubicBezTo>
                  <a:cubicBezTo>
                    <a:pt x="15" y="34"/>
                    <a:pt x="15" y="35"/>
                    <a:pt x="14" y="35"/>
                  </a:cubicBezTo>
                  <a:cubicBezTo>
                    <a:pt x="14" y="34"/>
                    <a:pt x="14" y="33"/>
                    <a:pt x="14" y="32"/>
                  </a:cubicBezTo>
                  <a:cubicBezTo>
                    <a:pt x="16" y="33"/>
                    <a:pt x="16" y="33"/>
                    <a:pt x="16" y="33"/>
                  </a:cubicBezTo>
                  <a:cubicBezTo>
                    <a:pt x="15" y="32"/>
                    <a:pt x="15" y="32"/>
                    <a:pt x="15" y="32"/>
                  </a:cubicBezTo>
                  <a:cubicBezTo>
                    <a:pt x="16" y="32"/>
                    <a:pt x="16" y="32"/>
                    <a:pt x="16" y="32"/>
                  </a:cubicBezTo>
                  <a:cubicBezTo>
                    <a:pt x="16" y="31"/>
                    <a:pt x="16" y="31"/>
                    <a:pt x="16" y="31"/>
                  </a:cubicBezTo>
                  <a:cubicBezTo>
                    <a:pt x="15" y="32"/>
                    <a:pt x="14" y="31"/>
                    <a:pt x="13" y="32"/>
                  </a:cubicBezTo>
                  <a:cubicBezTo>
                    <a:pt x="12" y="30"/>
                    <a:pt x="15" y="29"/>
                    <a:pt x="13" y="29"/>
                  </a:cubicBezTo>
                  <a:cubicBezTo>
                    <a:pt x="12" y="29"/>
                    <a:pt x="11" y="29"/>
                    <a:pt x="12" y="30"/>
                  </a:cubicBezTo>
                  <a:cubicBezTo>
                    <a:pt x="12" y="29"/>
                    <a:pt x="11" y="30"/>
                    <a:pt x="11" y="29"/>
                  </a:cubicBezTo>
                  <a:cubicBezTo>
                    <a:pt x="12" y="29"/>
                    <a:pt x="11" y="28"/>
                    <a:pt x="12" y="28"/>
                  </a:cubicBezTo>
                  <a:cubicBezTo>
                    <a:pt x="12" y="28"/>
                    <a:pt x="12" y="29"/>
                    <a:pt x="13" y="29"/>
                  </a:cubicBezTo>
                  <a:cubicBezTo>
                    <a:pt x="13" y="28"/>
                    <a:pt x="14" y="28"/>
                    <a:pt x="13" y="28"/>
                  </a:cubicBezTo>
                  <a:cubicBezTo>
                    <a:pt x="13" y="27"/>
                    <a:pt x="12" y="27"/>
                    <a:pt x="12" y="27"/>
                  </a:cubicBezTo>
                  <a:cubicBezTo>
                    <a:pt x="11" y="27"/>
                    <a:pt x="12" y="28"/>
                    <a:pt x="12" y="28"/>
                  </a:cubicBezTo>
                  <a:cubicBezTo>
                    <a:pt x="11" y="27"/>
                    <a:pt x="12" y="26"/>
                    <a:pt x="11" y="26"/>
                  </a:cubicBezTo>
                  <a:cubicBezTo>
                    <a:pt x="11" y="27"/>
                    <a:pt x="11" y="27"/>
                    <a:pt x="10" y="28"/>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9" y="26"/>
                  </a:cubicBezTo>
                  <a:cubicBezTo>
                    <a:pt x="10" y="26"/>
                    <a:pt x="10" y="26"/>
                    <a:pt x="10" y="26"/>
                  </a:cubicBezTo>
                  <a:cubicBezTo>
                    <a:pt x="10" y="26"/>
                    <a:pt x="11" y="25"/>
                    <a:pt x="10" y="23"/>
                  </a:cubicBezTo>
                  <a:cubicBezTo>
                    <a:pt x="9" y="23"/>
                    <a:pt x="9" y="23"/>
                    <a:pt x="9" y="23"/>
                  </a:cubicBezTo>
                  <a:cubicBezTo>
                    <a:pt x="9" y="22"/>
                    <a:pt x="9" y="22"/>
                    <a:pt x="7" y="22"/>
                  </a:cubicBezTo>
                  <a:cubicBezTo>
                    <a:pt x="9" y="21"/>
                    <a:pt x="6" y="20"/>
                    <a:pt x="9" y="21"/>
                  </a:cubicBezTo>
                  <a:cubicBezTo>
                    <a:pt x="7" y="21"/>
                    <a:pt x="9" y="23"/>
                    <a:pt x="9" y="23"/>
                  </a:cubicBezTo>
                  <a:cubicBezTo>
                    <a:pt x="10" y="22"/>
                    <a:pt x="10" y="25"/>
                    <a:pt x="11" y="23"/>
                  </a:cubicBezTo>
                  <a:cubicBezTo>
                    <a:pt x="10" y="23"/>
                    <a:pt x="11" y="22"/>
                    <a:pt x="11" y="22"/>
                  </a:cubicBezTo>
                  <a:cubicBezTo>
                    <a:pt x="11" y="21"/>
                    <a:pt x="11" y="21"/>
                    <a:pt x="11" y="21"/>
                  </a:cubicBezTo>
                  <a:cubicBezTo>
                    <a:pt x="10" y="21"/>
                    <a:pt x="10" y="22"/>
                    <a:pt x="10" y="22"/>
                  </a:cubicBezTo>
                  <a:cubicBezTo>
                    <a:pt x="10" y="21"/>
                    <a:pt x="9" y="20"/>
                    <a:pt x="9" y="20"/>
                  </a:cubicBezTo>
                  <a:cubicBezTo>
                    <a:pt x="9" y="20"/>
                    <a:pt x="9" y="20"/>
                    <a:pt x="9" y="20"/>
                  </a:cubicBezTo>
                  <a:cubicBezTo>
                    <a:pt x="9" y="20"/>
                    <a:pt x="7" y="18"/>
                    <a:pt x="7" y="17"/>
                  </a:cubicBezTo>
                  <a:cubicBezTo>
                    <a:pt x="6" y="18"/>
                    <a:pt x="6" y="16"/>
                    <a:pt x="6" y="17"/>
                  </a:cubicBezTo>
                  <a:cubicBezTo>
                    <a:pt x="6" y="18"/>
                    <a:pt x="5" y="18"/>
                    <a:pt x="5" y="18"/>
                  </a:cubicBezTo>
                  <a:cubicBezTo>
                    <a:pt x="5" y="18"/>
                    <a:pt x="5" y="18"/>
                    <a:pt x="5" y="18"/>
                  </a:cubicBezTo>
                  <a:cubicBezTo>
                    <a:pt x="5" y="18"/>
                    <a:pt x="6" y="17"/>
                    <a:pt x="5" y="17"/>
                  </a:cubicBezTo>
                  <a:cubicBezTo>
                    <a:pt x="5" y="18"/>
                    <a:pt x="6" y="16"/>
                    <a:pt x="6" y="16"/>
                  </a:cubicBezTo>
                  <a:cubicBezTo>
                    <a:pt x="6" y="16"/>
                    <a:pt x="7" y="16"/>
                    <a:pt x="7" y="14"/>
                  </a:cubicBezTo>
                  <a:cubicBezTo>
                    <a:pt x="6" y="14"/>
                    <a:pt x="5" y="13"/>
                    <a:pt x="4" y="13"/>
                  </a:cubicBezTo>
                  <a:cubicBezTo>
                    <a:pt x="4" y="12"/>
                    <a:pt x="3" y="10"/>
                    <a:pt x="3" y="9"/>
                  </a:cubicBezTo>
                  <a:cubicBezTo>
                    <a:pt x="3" y="9"/>
                    <a:pt x="3" y="9"/>
                    <a:pt x="3" y="8"/>
                  </a:cubicBezTo>
                  <a:cubicBezTo>
                    <a:pt x="3" y="7"/>
                    <a:pt x="3" y="9"/>
                    <a:pt x="3" y="8"/>
                  </a:cubicBezTo>
                  <a:cubicBezTo>
                    <a:pt x="3" y="8"/>
                    <a:pt x="3" y="8"/>
                    <a:pt x="3" y="8"/>
                  </a:cubicBezTo>
                  <a:cubicBezTo>
                    <a:pt x="3" y="8"/>
                    <a:pt x="3" y="6"/>
                    <a:pt x="2" y="6"/>
                  </a:cubicBezTo>
                  <a:cubicBezTo>
                    <a:pt x="3" y="6"/>
                    <a:pt x="3" y="6"/>
                    <a:pt x="3" y="6"/>
                  </a:cubicBezTo>
                  <a:cubicBezTo>
                    <a:pt x="2" y="6"/>
                    <a:pt x="2" y="6"/>
                    <a:pt x="2" y="6"/>
                  </a:cubicBezTo>
                  <a:cubicBezTo>
                    <a:pt x="2" y="5"/>
                    <a:pt x="3" y="5"/>
                    <a:pt x="3" y="5"/>
                  </a:cubicBezTo>
                  <a:cubicBezTo>
                    <a:pt x="3" y="4"/>
                    <a:pt x="2" y="4"/>
                    <a:pt x="2" y="4"/>
                  </a:cubicBezTo>
                  <a:cubicBezTo>
                    <a:pt x="1" y="4"/>
                    <a:pt x="1" y="4"/>
                    <a:pt x="1" y="4"/>
                  </a:cubicBezTo>
                  <a:cubicBezTo>
                    <a:pt x="0" y="3"/>
                    <a:pt x="1" y="2"/>
                    <a:pt x="0" y="1"/>
                  </a:cubicBezTo>
                  <a:cubicBezTo>
                    <a:pt x="0" y="1"/>
                    <a:pt x="0" y="1"/>
                    <a:pt x="0" y="1"/>
                  </a:cubicBezTo>
                  <a:cubicBezTo>
                    <a:pt x="0" y="1"/>
                    <a:pt x="0" y="1"/>
                    <a:pt x="0" y="1"/>
                  </a:cubicBezTo>
                  <a:cubicBezTo>
                    <a:pt x="0" y="0"/>
                    <a:pt x="0" y="0"/>
                    <a:pt x="0" y="0"/>
                  </a:cubicBezTo>
                  <a:cubicBezTo>
                    <a:pt x="2" y="1"/>
                    <a:pt x="2" y="1"/>
                    <a:pt x="2" y="1"/>
                  </a:cubicBezTo>
                  <a:cubicBezTo>
                    <a:pt x="2" y="1"/>
                    <a:pt x="1" y="1"/>
                    <a:pt x="0" y="1"/>
                  </a:cubicBezTo>
                  <a:cubicBezTo>
                    <a:pt x="0" y="2"/>
                    <a:pt x="1" y="2"/>
                    <a:pt x="1" y="2"/>
                  </a:cubicBezTo>
                  <a:cubicBezTo>
                    <a:pt x="1" y="2"/>
                    <a:pt x="1" y="2"/>
                    <a:pt x="1" y="2"/>
                  </a:cubicBezTo>
                  <a:cubicBezTo>
                    <a:pt x="1" y="1"/>
                    <a:pt x="2" y="2"/>
                    <a:pt x="2" y="2"/>
                  </a:cubicBezTo>
                  <a:cubicBezTo>
                    <a:pt x="2" y="1"/>
                    <a:pt x="2" y="1"/>
                    <a:pt x="2" y="1"/>
                  </a:cubicBezTo>
                  <a:cubicBezTo>
                    <a:pt x="3" y="2"/>
                    <a:pt x="3" y="2"/>
                    <a:pt x="3" y="3"/>
                  </a:cubicBezTo>
                  <a:cubicBezTo>
                    <a:pt x="3" y="2"/>
                    <a:pt x="3" y="3"/>
                    <a:pt x="3" y="3"/>
                  </a:cubicBezTo>
                  <a:cubicBezTo>
                    <a:pt x="3" y="3"/>
                    <a:pt x="3" y="3"/>
                    <a:pt x="3" y="4"/>
                  </a:cubicBezTo>
                  <a:cubicBezTo>
                    <a:pt x="3" y="5"/>
                    <a:pt x="4" y="5"/>
                    <a:pt x="5" y="6"/>
                  </a:cubicBezTo>
                  <a:cubicBezTo>
                    <a:pt x="4" y="6"/>
                    <a:pt x="3" y="6"/>
                    <a:pt x="3" y="6"/>
                  </a:cubicBezTo>
                  <a:cubicBezTo>
                    <a:pt x="3" y="6"/>
                    <a:pt x="3" y="6"/>
                    <a:pt x="3" y="7"/>
                  </a:cubicBezTo>
                  <a:cubicBezTo>
                    <a:pt x="4" y="7"/>
                    <a:pt x="4" y="7"/>
                    <a:pt x="5" y="7"/>
                  </a:cubicBezTo>
                  <a:cubicBezTo>
                    <a:pt x="5" y="8"/>
                    <a:pt x="5" y="8"/>
                    <a:pt x="5" y="8"/>
                  </a:cubicBezTo>
                  <a:cubicBezTo>
                    <a:pt x="5" y="8"/>
                    <a:pt x="6" y="8"/>
                    <a:pt x="6" y="9"/>
                  </a:cubicBezTo>
                  <a:cubicBezTo>
                    <a:pt x="7" y="10"/>
                    <a:pt x="9" y="12"/>
                    <a:pt x="9" y="13"/>
                  </a:cubicBezTo>
                  <a:cubicBezTo>
                    <a:pt x="9" y="13"/>
                    <a:pt x="9" y="13"/>
                    <a:pt x="9" y="13"/>
                  </a:cubicBezTo>
                  <a:cubicBezTo>
                    <a:pt x="9" y="13"/>
                    <a:pt x="9" y="14"/>
                    <a:pt x="10" y="16"/>
                  </a:cubicBezTo>
                  <a:cubicBezTo>
                    <a:pt x="11" y="18"/>
                    <a:pt x="13" y="19"/>
                    <a:pt x="12" y="20"/>
                  </a:cubicBezTo>
                  <a:cubicBezTo>
                    <a:pt x="14" y="21"/>
                    <a:pt x="16" y="23"/>
                    <a:pt x="16" y="26"/>
                  </a:cubicBezTo>
                  <a:cubicBezTo>
                    <a:pt x="16" y="26"/>
                    <a:pt x="16" y="26"/>
                    <a:pt x="16" y="26"/>
                  </a:cubicBezTo>
                  <a:cubicBezTo>
                    <a:pt x="16" y="26"/>
                    <a:pt x="16" y="26"/>
                    <a:pt x="16" y="27"/>
                  </a:cubicBezTo>
                  <a:cubicBezTo>
                    <a:pt x="16" y="26"/>
                    <a:pt x="16" y="27"/>
                    <a:pt x="18" y="27"/>
                  </a:cubicBezTo>
                  <a:cubicBezTo>
                    <a:pt x="18" y="29"/>
                    <a:pt x="19" y="30"/>
                    <a:pt x="20" y="31"/>
                  </a:cubicBezTo>
                  <a:cubicBezTo>
                    <a:pt x="20" y="31"/>
                    <a:pt x="20" y="31"/>
                    <a:pt x="20" y="31"/>
                  </a:cubicBezTo>
                  <a:cubicBezTo>
                    <a:pt x="21" y="31"/>
                    <a:pt x="21" y="33"/>
                    <a:pt x="22" y="34"/>
                  </a:cubicBezTo>
                  <a:cubicBezTo>
                    <a:pt x="22" y="35"/>
                    <a:pt x="22" y="35"/>
                    <a:pt x="22" y="36"/>
                  </a:cubicBezTo>
                  <a:cubicBezTo>
                    <a:pt x="22" y="36"/>
                    <a:pt x="22" y="36"/>
                    <a:pt x="23" y="37"/>
                  </a:cubicBezTo>
                  <a:cubicBezTo>
                    <a:pt x="24" y="38"/>
                    <a:pt x="24" y="39"/>
                    <a:pt x="24" y="40"/>
                  </a:cubicBezTo>
                  <a:cubicBezTo>
                    <a:pt x="28" y="42"/>
                    <a:pt x="29" y="46"/>
                    <a:pt x="30" y="47"/>
                  </a:cubicBezTo>
                  <a:cubicBezTo>
                    <a:pt x="30" y="48"/>
                    <a:pt x="30" y="48"/>
                    <a:pt x="30" y="48"/>
                  </a:cubicBezTo>
                  <a:cubicBezTo>
                    <a:pt x="33" y="50"/>
                    <a:pt x="34" y="54"/>
                    <a:pt x="36" y="56"/>
                  </a:cubicBezTo>
                  <a:cubicBezTo>
                    <a:pt x="36" y="56"/>
                    <a:pt x="36" y="56"/>
                    <a:pt x="36" y="56"/>
                  </a:cubicBezTo>
                  <a:cubicBezTo>
                    <a:pt x="36" y="57"/>
                    <a:pt x="36" y="58"/>
                    <a:pt x="36" y="57"/>
                  </a:cubicBezTo>
                  <a:cubicBezTo>
                    <a:pt x="37" y="58"/>
                    <a:pt x="38" y="59"/>
                    <a:pt x="37" y="60"/>
                  </a:cubicBezTo>
                  <a:cubicBezTo>
                    <a:pt x="38" y="61"/>
                    <a:pt x="38" y="61"/>
                    <a:pt x="39" y="61"/>
                  </a:cubicBezTo>
                  <a:cubicBezTo>
                    <a:pt x="40" y="63"/>
                    <a:pt x="40" y="64"/>
                    <a:pt x="41" y="65"/>
                  </a:cubicBezTo>
                  <a:cubicBezTo>
                    <a:pt x="41" y="65"/>
                    <a:pt x="41" y="65"/>
                    <a:pt x="41" y="65"/>
                  </a:cubicBezTo>
                  <a:cubicBezTo>
                    <a:pt x="40" y="64"/>
                    <a:pt x="40" y="65"/>
                    <a:pt x="40" y="65"/>
                  </a:cubicBezTo>
                  <a:cubicBezTo>
                    <a:pt x="41" y="66"/>
                    <a:pt x="41" y="67"/>
                    <a:pt x="42" y="66"/>
                  </a:cubicBezTo>
                  <a:cubicBezTo>
                    <a:pt x="42" y="67"/>
                    <a:pt x="45" y="70"/>
                    <a:pt x="45" y="72"/>
                  </a:cubicBezTo>
                  <a:cubicBezTo>
                    <a:pt x="45" y="71"/>
                    <a:pt x="45" y="72"/>
                    <a:pt x="45" y="72"/>
                  </a:cubicBezTo>
                  <a:cubicBezTo>
                    <a:pt x="46" y="73"/>
                    <a:pt x="46" y="74"/>
                    <a:pt x="48" y="75"/>
                  </a:cubicBezTo>
                  <a:cubicBezTo>
                    <a:pt x="47" y="75"/>
                    <a:pt x="47" y="75"/>
                    <a:pt x="47" y="75"/>
                  </a:cubicBezTo>
                  <a:cubicBezTo>
                    <a:pt x="48" y="75"/>
                    <a:pt x="48" y="75"/>
                    <a:pt x="48" y="75"/>
                  </a:cubicBezTo>
                  <a:cubicBezTo>
                    <a:pt x="49" y="78"/>
                    <a:pt x="49" y="80"/>
                    <a:pt x="50" y="82"/>
                  </a:cubicBezTo>
                  <a:cubicBezTo>
                    <a:pt x="54" y="85"/>
                    <a:pt x="56" y="89"/>
                    <a:pt x="57" y="93"/>
                  </a:cubicBezTo>
                  <a:cubicBezTo>
                    <a:pt x="57" y="93"/>
                    <a:pt x="57" y="93"/>
                    <a:pt x="57" y="93"/>
                  </a:cubicBezTo>
                  <a:cubicBezTo>
                    <a:pt x="58" y="93"/>
                    <a:pt x="58" y="96"/>
                    <a:pt x="59" y="96"/>
                  </a:cubicBezTo>
                  <a:cubicBezTo>
                    <a:pt x="59" y="97"/>
                    <a:pt x="60" y="97"/>
                    <a:pt x="59" y="97"/>
                  </a:cubicBezTo>
                  <a:cubicBezTo>
                    <a:pt x="60" y="98"/>
                    <a:pt x="60" y="100"/>
                    <a:pt x="62" y="100"/>
                  </a:cubicBezTo>
                  <a:cubicBezTo>
                    <a:pt x="62" y="100"/>
                    <a:pt x="62" y="100"/>
                    <a:pt x="61" y="100"/>
                  </a:cubicBezTo>
                  <a:cubicBezTo>
                    <a:pt x="62" y="102"/>
                    <a:pt x="63" y="102"/>
                    <a:pt x="63" y="105"/>
                  </a:cubicBezTo>
                  <a:cubicBezTo>
                    <a:pt x="63" y="105"/>
                    <a:pt x="63" y="105"/>
                    <a:pt x="63" y="105"/>
                  </a:cubicBezTo>
                  <a:cubicBezTo>
                    <a:pt x="63" y="106"/>
                    <a:pt x="64" y="106"/>
                    <a:pt x="64" y="106"/>
                  </a:cubicBezTo>
                  <a:cubicBezTo>
                    <a:pt x="64" y="107"/>
                    <a:pt x="64" y="106"/>
                    <a:pt x="64" y="106"/>
                  </a:cubicBezTo>
                  <a:cubicBezTo>
                    <a:pt x="66" y="109"/>
                    <a:pt x="68" y="112"/>
                    <a:pt x="69" y="115"/>
                  </a:cubicBezTo>
                  <a:cubicBezTo>
                    <a:pt x="70" y="117"/>
                    <a:pt x="69" y="116"/>
                    <a:pt x="69" y="117"/>
                  </a:cubicBezTo>
                  <a:cubicBezTo>
                    <a:pt x="70" y="117"/>
                    <a:pt x="70" y="117"/>
                    <a:pt x="70" y="117"/>
                  </a:cubicBezTo>
                  <a:cubicBezTo>
                    <a:pt x="70" y="118"/>
                    <a:pt x="69" y="119"/>
                    <a:pt x="70" y="119"/>
                  </a:cubicBezTo>
                  <a:cubicBezTo>
                    <a:pt x="70" y="119"/>
                    <a:pt x="70" y="119"/>
                    <a:pt x="72" y="119"/>
                  </a:cubicBezTo>
                  <a:cubicBezTo>
                    <a:pt x="72" y="120"/>
                    <a:pt x="72" y="120"/>
                    <a:pt x="73" y="121"/>
                  </a:cubicBezTo>
                  <a:cubicBezTo>
                    <a:pt x="73" y="121"/>
                    <a:pt x="73" y="121"/>
                    <a:pt x="73" y="121"/>
                  </a:cubicBezTo>
                  <a:cubicBezTo>
                    <a:pt x="74" y="123"/>
                    <a:pt x="75" y="125"/>
                    <a:pt x="76" y="125"/>
                  </a:cubicBezTo>
                  <a:cubicBezTo>
                    <a:pt x="81" y="133"/>
                    <a:pt x="84" y="138"/>
                    <a:pt x="89" y="145"/>
                  </a:cubicBezTo>
                  <a:cubicBezTo>
                    <a:pt x="92" y="152"/>
                    <a:pt x="96" y="159"/>
                    <a:pt x="100" y="165"/>
                  </a:cubicBezTo>
                  <a:cubicBezTo>
                    <a:pt x="101" y="168"/>
                    <a:pt x="101" y="168"/>
                    <a:pt x="102" y="169"/>
                  </a:cubicBezTo>
                  <a:cubicBezTo>
                    <a:pt x="102" y="169"/>
                    <a:pt x="102" y="169"/>
                    <a:pt x="102" y="169"/>
                  </a:cubicBezTo>
                  <a:cubicBezTo>
                    <a:pt x="102" y="169"/>
                    <a:pt x="102" y="171"/>
                    <a:pt x="102" y="170"/>
                  </a:cubicBezTo>
                  <a:cubicBezTo>
                    <a:pt x="104" y="173"/>
                    <a:pt x="105" y="174"/>
                    <a:pt x="108" y="178"/>
                  </a:cubicBezTo>
                  <a:cubicBezTo>
                    <a:pt x="106" y="178"/>
                    <a:pt x="106" y="178"/>
                    <a:pt x="106" y="178"/>
                  </a:cubicBezTo>
                  <a:cubicBezTo>
                    <a:pt x="108" y="179"/>
                    <a:pt x="108" y="179"/>
                    <a:pt x="108" y="179"/>
                  </a:cubicBezTo>
                  <a:cubicBezTo>
                    <a:pt x="108" y="179"/>
                    <a:pt x="108" y="179"/>
                    <a:pt x="108" y="179"/>
                  </a:cubicBezTo>
                  <a:cubicBezTo>
                    <a:pt x="109" y="179"/>
                    <a:pt x="109" y="179"/>
                    <a:pt x="109" y="179"/>
                  </a:cubicBezTo>
                  <a:cubicBezTo>
                    <a:pt x="112" y="184"/>
                    <a:pt x="115" y="192"/>
                    <a:pt x="119" y="198"/>
                  </a:cubicBezTo>
                  <a:cubicBezTo>
                    <a:pt x="119" y="200"/>
                    <a:pt x="121" y="201"/>
                    <a:pt x="122" y="204"/>
                  </a:cubicBezTo>
                  <a:cubicBezTo>
                    <a:pt x="123" y="208"/>
                    <a:pt x="126" y="214"/>
                    <a:pt x="129" y="218"/>
                  </a:cubicBezTo>
                  <a:cubicBezTo>
                    <a:pt x="129" y="218"/>
                    <a:pt x="127" y="219"/>
                    <a:pt x="126" y="21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2" name="Google Shape;512;p199"/>
            <p:cNvSpPr/>
            <p:nvPr/>
          </p:nvSpPr>
          <p:spPr>
            <a:xfrm>
              <a:off x="3291" y="2277"/>
              <a:ext cx="310" cy="517"/>
            </a:xfrm>
            <a:custGeom>
              <a:avLst/>
              <a:gdLst/>
              <a:ahLst/>
              <a:cxnLst/>
              <a:rect l="l" t="t" r="r" b="b"/>
              <a:pathLst>
                <a:path w="131" h="219" extrusionOk="0">
                  <a:moveTo>
                    <a:pt x="128" y="217"/>
                  </a:moveTo>
                  <a:cubicBezTo>
                    <a:pt x="124" y="216"/>
                    <a:pt x="124" y="211"/>
                    <a:pt x="122" y="209"/>
                  </a:cubicBezTo>
                  <a:cubicBezTo>
                    <a:pt x="121" y="208"/>
                    <a:pt x="123" y="208"/>
                    <a:pt x="122" y="208"/>
                  </a:cubicBezTo>
                  <a:cubicBezTo>
                    <a:pt x="119" y="206"/>
                    <a:pt x="117" y="201"/>
                    <a:pt x="116" y="197"/>
                  </a:cubicBezTo>
                  <a:cubicBezTo>
                    <a:pt x="117" y="197"/>
                    <a:pt x="117" y="197"/>
                    <a:pt x="117" y="197"/>
                  </a:cubicBezTo>
                  <a:cubicBezTo>
                    <a:pt x="116" y="197"/>
                    <a:pt x="115" y="195"/>
                    <a:pt x="115" y="195"/>
                  </a:cubicBezTo>
                  <a:cubicBezTo>
                    <a:pt x="115" y="194"/>
                    <a:pt x="115" y="195"/>
                    <a:pt x="115" y="194"/>
                  </a:cubicBezTo>
                  <a:cubicBezTo>
                    <a:pt x="114" y="194"/>
                    <a:pt x="114" y="194"/>
                    <a:pt x="114" y="194"/>
                  </a:cubicBezTo>
                  <a:cubicBezTo>
                    <a:pt x="114" y="194"/>
                    <a:pt x="114" y="194"/>
                    <a:pt x="114" y="193"/>
                  </a:cubicBezTo>
                  <a:cubicBezTo>
                    <a:pt x="113" y="193"/>
                    <a:pt x="113" y="193"/>
                    <a:pt x="113" y="193"/>
                  </a:cubicBezTo>
                  <a:cubicBezTo>
                    <a:pt x="111" y="193"/>
                    <a:pt x="112" y="190"/>
                    <a:pt x="110" y="189"/>
                  </a:cubicBezTo>
                  <a:cubicBezTo>
                    <a:pt x="111" y="189"/>
                    <a:pt x="111" y="189"/>
                    <a:pt x="111" y="189"/>
                  </a:cubicBezTo>
                  <a:cubicBezTo>
                    <a:pt x="109" y="187"/>
                    <a:pt x="107" y="184"/>
                    <a:pt x="105" y="181"/>
                  </a:cubicBezTo>
                  <a:cubicBezTo>
                    <a:pt x="106" y="181"/>
                    <a:pt x="106" y="181"/>
                    <a:pt x="106" y="181"/>
                  </a:cubicBezTo>
                  <a:cubicBezTo>
                    <a:pt x="105" y="181"/>
                    <a:pt x="104" y="180"/>
                    <a:pt x="104" y="180"/>
                  </a:cubicBezTo>
                  <a:cubicBezTo>
                    <a:pt x="104" y="180"/>
                    <a:pt x="103" y="180"/>
                    <a:pt x="103" y="177"/>
                  </a:cubicBezTo>
                  <a:cubicBezTo>
                    <a:pt x="103" y="177"/>
                    <a:pt x="103" y="177"/>
                    <a:pt x="103" y="177"/>
                  </a:cubicBezTo>
                  <a:cubicBezTo>
                    <a:pt x="103" y="177"/>
                    <a:pt x="103" y="176"/>
                    <a:pt x="102" y="176"/>
                  </a:cubicBezTo>
                  <a:cubicBezTo>
                    <a:pt x="103" y="176"/>
                    <a:pt x="103" y="176"/>
                    <a:pt x="103" y="176"/>
                  </a:cubicBezTo>
                  <a:cubicBezTo>
                    <a:pt x="102" y="176"/>
                    <a:pt x="102" y="174"/>
                    <a:pt x="102" y="174"/>
                  </a:cubicBezTo>
                  <a:cubicBezTo>
                    <a:pt x="102" y="174"/>
                    <a:pt x="102" y="174"/>
                    <a:pt x="102" y="174"/>
                  </a:cubicBezTo>
                  <a:cubicBezTo>
                    <a:pt x="101" y="174"/>
                    <a:pt x="101" y="174"/>
                    <a:pt x="101" y="174"/>
                  </a:cubicBezTo>
                  <a:cubicBezTo>
                    <a:pt x="101" y="174"/>
                    <a:pt x="101" y="174"/>
                    <a:pt x="101" y="174"/>
                  </a:cubicBezTo>
                  <a:cubicBezTo>
                    <a:pt x="100" y="173"/>
                    <a:pt x="100" y="172"/>
                    <a:pt x="100" y="172"/>
                  </a:cubicBezTo>
                  <a:cubicBezTo>
                    <a:pt x="100" y="172"/>
                    <a:pt x="100" y="173"/>
                    <a:pt x="101" y="172"/>
                  </a:cubicBezTo>
                  <a:cubicBezTo>
                    <a:pt x="97" y="168"/>
                    <a:pt x="96" y="165"/>
                    <a:pt x="94" y="162"/>
                  </a:cubicBezTo>
                  <a:cubicBezTo>
                    <a:pt x="94" y="161"/>
                    <a:pt x="94" y="161"/>
                    <a:pt x="94" y="161"/>
                  </a:cubicBezTo>
                  <a:cubicBezTo>
                    <a:pt x="94" y="160"/>
                    <a:pt x="93" y="159"/>
                    <a:pt x="93" y="159"/>
                  </a:cubicBezTo>
                  <a:cubicBezTo>
                    <a:pt x="93" y="159"/>
                    <a:pt x="93" y="159"/>
                    <a:pt x="93" y="158"/>
                  </a:cubicBezTo>
                  <a:cubicBezTo>
                    <a:pt x="93" y="158"/>
                    <a:pt x="92" y="158"/>
                    <a:pt x="92" y="157"/>
                  </a:cubicBezTo>
                  <a:cubicBezTo>
                    <a:pt x="92" y="157"/>
                    <a:pt x="92" y="157"/>
                    <a:pt x="92" y="157"/>
                  </a:cubicBezTo>
                  <a:cubicBezTo>
                    <a:pt x="92" y="157"/>
                    <a:pt x="91" y="156"/>
                    <a:pt x="91" y="155"/>
                  </a:cubicBezTo>
                  <a:cubicBezTo>
                    <a:pt x="91" y="155"/>
                    <a:pt x="91" y="156"/>
                    <a:pt x="91" y="155"/>
                  </a:cubicBezTo>
                  <a:cubicBezTo>
                    <a:pt x="90" y="155"/>
                    <a:pt x="90" y="154"/>
                    <a:pt x="90" y="154"/>
                  </a:cubicBezTo>
                  <a:cubicBezTo>
                    <a:pt x="90" y="154"/>
                    <a:pt x="90" y="154"/>
                    <a:pt x="90" y="154"/>
                  </a:cubicBezTo>
                  <a:cubicBezTo>
                    <a:pt x="90" y="153"/>
                    <a:pt x="89" y="154"/>
                    <a:pt x="89" y="153"/>
                  </a:cubicBezTo>
                  <a:cubicBezTo>
                    <a:pt x="89" y="154"/>
                    <a:pt x="89" y="153"/>
                    <a:pt x="89" y="153"/>
                  </a:cubicBezTo>
                  <a:cubicBezTo>
                    <a:pt x="88" y="153"/>
                    <a:pt x="88" y="150"/>
                    <a:pt x="87" y="150"/>
                  </a:cubicBezTo>
                  <a:cubicBezTo>
                    <a:pt x="87" y="149"/>
                    <a:pt x="87" y="149"/>
                    <a:pt x="87" y="149"/>
                  </a:cubicBezTo>
                  <a:cubicBezTo>
                    <a:pt x="86" y="149"/>
                    <a:pt x="86" y="147"/>
                    <a:pt x="85" y="147"/>
                  </a:cubicBezTo>
                  <a:cubicBezTo>
                    <a:pt x="85" y="147"/>
                    <a:pt x="86" y="147"/>
                    <a:pt x="85" y="146"/>
                  </a:cubicBezTo>
                  <a:cubicBezTo>
                    <a:pt x="85" y="147"/>
                    <a:pt x="84" y="145"/>
                    <a:pt x="84" y="146"/>
                  </a:cubicBezTo>
                  <a:cubicBezTo>
                    <a:pt x="83" y="145"/>
                    <a:pt x="83" y="142"/>
                    <a:pt x="82" y="142"/>
                  </a:cubicBezTo>
                  <a:cubicBezTo>
                    <a:pt x="83" y="142"/>
                    <a:pt x="83" y="141"/>
                    <a:pt x="83" y="141"/>
                  </a:cubicBezTo>
                  <a:cubicBezTo>
                    <a:pt x="83" y="141"/>
                    <a:pt x="83" y="141"/>
                    <a:pt x="83" y="141"/>
                  </a:cubicBezTo>
                  <a:cubicBezTo>
                    <a:pt x="84" y="140"/>
                    <a:pt x="84" y="141"/>
                    <a:pt x="84" y="141"/>
                  </a:cubicBezTo>
                  <a:cubicBezTo>
                    <a:pt x="84" y="140"/>
                    <a:pt x="83" y="140"/>
                    <a:pt x="83" y="140"/>
                  </a:cubicBezTo>
                  <a:cubicBezTo>
                    <a:pt x="82" y="140"/>
                    <a:pt x="80" y="140"/>
                    <a:pt x="80" y="139"/>
                  </a:cubicBezTo>
                  <a:cubicBezTo>
                    <a:pt x="80" y="139"/>
                    <a:pt x="80" y="138"/>
                    <a:pt x="82" y="138"/>
                  </a:cubicBezTo>
                  <a:cubicBezTo>
                    <a:pt x="78" y="137"/>
                    <a:pt x="78" y="137"/>
                    <a:pt x="78" y="137"/>
                  </a:cubicBezTo>
                  <a:cubicBezTo>
                    <a:pt x="78" y="137"/>
                    <a:pt x="79" y="137"/>
                    <a:pt x="78" y="136"/>
                  </a:cubicBezTo>
                  <a:cubicBezTo>
                    <a:pt x="78" y="137"/>
                    <a:pt x="78" y="136"/>
                    <a:pt x="78" y="136"/>
                  </a:cubicBezTo>
                  <a:cubicBezTo>
                    <a:pt x="78" y="136"/>
                    <a:pt x="77" y="135"/>
                    <a:pt x="77" y="134"/>
                  </a:cubicBezTo>
                  <a:cubicBezTo>
                    <a:pt x="78" y="134"/>
                    <a:pt x="78" y="135"/>
                    <a:pt x="78" y="134"/>
                  </a:cubicBezTo>
                  <a:cubicBezTo>
                    <a:pt x="77" y="134"/>
                    <a:pt x="77" y="134"/>
                    <a:pt x="77" y="133"/>
                  </a:cubicBezTo>
                  <a:cubicBezTo>
                    <a:pt x="77" y="133"/>
                    <a:pt x="77" y="133"/>
                    <a:pt x="77" y="133"/>
                  </a:cubicBezTo>
                  <a:cubicBezTo>
                    <a:pt x="77" y="133"/>
                    <a:pt x="76" y="132"/>
                    <a:pt x="76" y="133"/>
                  </a:cubicBezTo>
                  <a:cubicBezTo>
                    <a:pt x="76" y="133"/>
                    <a:pt x="76" y="132"/>
                    <a:pt x="76" y="133"/>
                  </a:cubicBezTo>
                  <a:cubicBezTo>
                    <a:pt x="75" y="133"/>
                    <a:pt x="75" y="132"/>
                    <a:pt x="75" y="131"/>
                  </a:cubicBezTo>
                  <a:cubicBezTo>
                    <a:pt x="75" y="132"/>
                    <a:pt x="75" y="131"/>
                    <a:pt x="75" y="131"/>
                  </a:cubicBezTo>
                  <a:cubicBezTo>
                    <a:pt x="75" y="131"/>
                    <a:pt x="74" y="130"/>
                    <a:pt x="73" y="129"/>
                  </a:cubicBezTo>
                  <a:cubicBezTo>
                    <a:pt x="74" y="129"/>
                    <a:pt x="74" y="129"/>
                    <a:pt x="74" y="129"/>
                  </a:cubicBezTo>
                  <a:cubicBezTo>
                    <a:pt x="74" y="128"/>
                    <a:pt x="71" y="127"/>
                    <a:pt x="71" y="125"/>
                  </a:cubicBezTo>
                  <a:cubicBezTo>
                    <a:pt x="71" y="127"/>
                    <a:pt x="71" y="127"/>
                    <a:pt x="71" y="127"/>
                  </a:cubicBezTo>
                  <a:cubicBezTo>
                    <a:pt x="70" y="125"/>
                    <a:pt x="71" y="125"/>
                    <a:pt x="71" y="125"/>
                  </a:cubicBezTo>
                  <a:cubicBezTo>
                    <a:pt x="71" y="124"/>
                    <a:pt x="70" y="124"/>
                    <a:pt x="70" y="124"/>
                  </a:cubicBezTo>
                  <a:cubicBezTo>
                    <a:pt x="69" y="124"/>
                    <a:pt x="70" y="124"/>
                    <a:pt x="70" y="124"/>
                  </a:cubicBezTo>
                  <a:cubicBezTo>
                    <a:pt x="70" y="123"/>
                    <a:pt x="68" y="121"/>
                    <a:pt x="68" y="120"/>
                  </a:cubicBezTo>
                  <a:cubicBezTo>
                    <a:pt x="67" y="120"/>
                    <a:pt x="67" y="120"/>
                    <a:pt x="67" y="120"/>
                  </a:cubicBezTo>
                  <a:cubicBezTo>
                    <a:pt x="67" y="120"/>
                    <a:pt x="67" y="120"/>
                    <a:pt x="67" y="120"/>
                  </a:cubicBezTo>
                  <a:cubicBezTo>
                    <a:pt x="68" y="119"/>
                    <a:pt x="67" y="119"/>
                    <a:pt x="67" y="119"/>
                  </a:cubicBezTo>
                  <a:cubicBezTo>
                    <a:pt x="66" y="118"/>
                    <a:pt x="68" y="120"/>
                    <a:pt x="68" y="120"/>
                  </a:cubicBezTo>
                  <a:cubicBezTo>
                    <a:pt x="68" y="120"/>
                    <a:pt x="67" y="119"/>
                    <a:pt x="68" y="119"/>
                  </a:cubicBezTo>
                  <a:cubicBezTo>
                    <a:pt x="67" y="119"/>
                    <a:pt x="66" y="118"/>
                    <a:pt x="66" y="117"/>
                  </a:cubicBezTo>
                  <a:cubicBezTo>
                    <a:pt x="66" y="118"/>
                    <a:pt x="67" y="118"/>
                    <a:pt x="67" y="117"/>
                  </a:cubicBezTo>
                  <a:cubicBezTo>
                    <a:pt x="66" y="115"/>
                    <a:pt x="67" y="117"/>
                    <a:pt x="66" y="115"/>
                  </a:cubicBezTo>
                  <a:cubicBezTo>
                    <a:pt x="66" y="115"/>
                    <a:pt x="66" y="115"/>
                    <a:pt x="66" y="115"/>
                  </a:cubicBezTo>
                  <a:cubicBezTo>
                    <a:pt x="65" y="115"/>
                    <a:pt x="65" y="114"/>
                    <a:pt x="65" y="115"/>
                  </a:cubicBezTo>
                  <a:cubicBezTo>
                    <a:pt x="65" y="114"/>
                    <a:pt x="64" y="114"/>
                    <a:pt x="65" y="114"/>
                  </a:cubicBezTo>
                  <a:cubicBezTo>
                    <a:pt x="65" y="114"/>
                    <a:pt x="65" y="114"/>
                    <a:pt x="65" y="114"/>
                  </a:cubicBezTo>
                  <a:cubicBezTo>
                    <a:pt x="64" y="114"/>
                    <a:pt x="64" y="114"/>
                    <a:pt x="64" y="114"/>
                  </a:cubicBezTo>
                  <a:cubicBezTo>
                    <a:pt x="64" y="113"/>
                    <a:pt x="64" y="113"/>
                    <a:pt x="64" y="113"/>
                  </a:cubicBezTo>
                  <a:cubicBezTo>
                    <a:pt x="62" y="114"/>
                    <a:pt x="64" y="112"/>
                    <a:pt x="62" y="112"/>
                  </a:cubicBezTo>
                  <a:cubicBezTo>
                    <a:pt x="61" y="111"/>
                    <a:pt x="61" y="110"/>
                    <a:pt x="61" y="109"/>
                  </a:cubicBezTo>
                  <a:cubicBezTo>
                    <a:pt x="61" y="109"/>
                    <a:pt x="61" y="109"/>
                    <a:pt x="60" y="108"/>
                  </a:cubicBezTo>
                  <a:cubicBezTo>
                    <a:pt x="61" y="108"/>
                    <a:pt x="61" y="108"/>
                    <a:pt x="61" y="108"/>
                  </a:cubicBezTo>
                  <a:cubicBezTo>
                    <a:pt x="61" y="107"/>
                    <a:pt x="61" y="107"/>
                    <a:pt x="60" y="107"/>
                  </a:cubicBezTo>
                  <a:cubicBezTo>
                    <a:pt x="60" y="107"/>
                    <a:pt x="60" y="106"/>
                    <a:pt x="60" y="105"/>
                  </a:cubicBezTo>
                  <a:cubicBezTo>
                    <a:pt x="59" y="105"/>
                    <a:pt x="59" y="105"/>
                    <a:pt x="59" y="105"/>
                  </a:cubicBezTo>
                  <a:cubicBezTo>
                    <a:pt x="59" y="104"/>
                    <a:pt x="57" y="104"/>
                    <a:pt x="58" y="103"/>
                  </a:cubicBezTo>
                  <a:cubicBezTo>
                    <a:pt x="59" y="103"/>
                    <a:pt x="59" y="103"/>
                    <a:pt x="59" y="103"/>
                  </a:cubicBezTo>
                  <a:cubicBezTo>
                    <a:pt x="59" y="102"/>
                    <a:pt x="57" y="102"/>
                    <a:pt x="57" y="101"/>
                  </a:cubicBezTo>
                  <a:cubicBezTo>
                    <a:pt x="57" y="101"/>
                    <a:pt x="57" y="101"/>
                    <a:pt x="57" y="101"/>
                  </a:cubicBezTo>
                  <a:cubicBezTo>
                    <a:pt x="57" y="101"/>
                    <a:pt x="55" y="100"/>
                    <a:pt x="56" y="100"/>
                  </a:cubicBezTo>
                  <a:cubicBezTo>
                    <a:pt x="56" y="100"/>
                    <a:pt x="56" y="100"/>
                    <a:pt x="55" y="100"/>
                  </a:cubicBezTo>
                  <a:cubicBezTo>
                    <a:pt x="55" y="97"/>
                    <a:pt x="53" y="96"/>
                    <a:pt x="53" y="94"/>
                  </a:cubicBezTo>
                  <a:cubicBezTo>
                    <a:pt x="53" y="94"/>
                    <a:pt x="53" y="93"/>
                    <a:pt x="53" y="94"/>
                  </a:cubicBezTo>
                  <a:cubicBezTo>
                    <a:pt x="52" y="94"/>
                    <a:pt x="53" y="94"/>
                    <a:pt x="53" y="94"/>
                  </a:cubicBezTo>
                  <a:cubicBezTo>
                    <a:pt x="53" y="94"/>
                    <a:pt x="53" y="94"/>
                    <a:pt x="53" y="94"/>
                  </a:cubicBezTo>
                  <a:cubicBezTo>
                    <a:pt x="52" y="94"/>
                    <a:pt x="52" y="93"/>
                    <a:pt x="53" y="93"/>
                  </a:cubicBezTo>
                  <a:cubicBezTo>
                    <a:pt x="53" y="93"/>
                    <a:pt x="51" y="93"/>
                    <a:pt x="51" y="93"/>
                  </a:cubicBezTo>
                  <a:cubicBezTo>
                    <a:pt x="51" y="92"/>
                    <a:pt x="51" y="92"/>
                    <a:pt x="51" y="92"/>
                  </a:cubicBezTo>
                  <a:cubicBezTo>
                    <a:pt x="50" y="92"/>
                    <a:pt x="50" y="92"/>
                    <a:pt x="50" y="92"/>
                  </a:cubicBezTo>
                  <a:cubicBezTo>
                    <a:pt x="50" y="91"/>
                    <a:pt x="50" y="91"/>
                    <a:pt x="51" y="89"/>
                  </a:cubicBezTo>
                  <a:cubicBezTo>
                    <a:pt x="50" y="88"/>
                    <a:pt x="50" y="88"/>
                    <a:pt x="50" y="88"/>
                  </a:cubicBezTo>
                  <a:cubicBezTo>
                    <a:pt x="50" y="87"/>
                    <a:pt x="50" y="87"/>
                    <a:pt x="50" y="87"/>
                  </a:cubicBezTo>
                  <a:cubicBezTo>
                    <a:pt x="50" y="88"/>
                    <a:pt x="50" y="87"/>
                    <a:pt x="49" y="87"/>
                  </a:cubicBezTo>
                  <a:cubicBezTo>
                    <a:pt x="50" y="87"/>
                    <a:pt x="50" y="87"/>
                    <a:pt x="50" y="87"/>
                  </a:cubicBezTo>
                  <a:cubicBezTo>
                    <a:pt x="50" y="87"/>
                    <a:pt x="49" y="87"/>
                    <a:pt x="49" y="87"/>
                  </a:cubicBezTo>
                  <a:cubicBezTo>
                    <a:pt x="49" y="87"/>
                    <a:pt x="49" y="87"/>
                    <a:pt x="49" y="88"/>
                  </a:cubicBezTo>
                  <a:cubicBezTo>
                    <a:pt x="49" y="87"/>
                    <a:pt x="49" y="87"/>
                    <a:pt x="48" y="87"/>
                  </a:cubicBezTo>
                  <a:cubicBezTo>
                    <a:pt x="49" y="87"/>
                    <a:pt x="48" y="87"/>
                    <a:pt x="48" y="87"/>
                  </a:cubicBezTo>
                  <a:cubicBezTo>
                    <a:pt x="48" y="86"/>
                    <a:pt x="48" y="86"/>
                    <a:pt x="48" y="86"/>
                  </a:cubicBezTo>
                  <a:cubicBezTo>
                    <a:pt x="48" y="86"/>
                    <a:pt x="48" y="86"/>
                    <a:pt x="48" y="86"/>
                  </a:cubicBezTo>
                  <a:cubicBezTo>
                    <a:pt x="48" y="86"/>
                    <a:pt x="48" y="86"/>
                    <a:pt x="48" y="86"/>
                  </a:cubicBezTo>
                  <a:cubicBezTo>
                    <a:pt x="48" y="86"/>
                    <a:pt x="48" y="86"/>
                    <a:pt x="48" y="85"/>
                  </a:cubicBezTo>
                  <a:cubicBezTo>
                    <a:pt x="48" y="85"/>
                    <a:pt x="48" y="86"/>
                    <a:pt x="47" y="85"/>
                  </a:cubicBezTo>
                  <a:cubicBezTo>
                    <a:pt x="48" y="85"/>
                    <a:pt x="48" y="85"/>
                    <a:pt x="48" y="85"/>
                  </a:cubicBezTo>
                  <a:cubicBezTo>
                    <a:pt x="48" y="84"/>
                    <a:pt x="48" y="84"/>
                    <a:pt x="48" y="84"/>
                  </a:cubicBezTo>
                  <a:cubicBezTo>
                    <a:pt x="47" y="84"/>
                    <a:pt x="47" y="84"/>
                    <a:pt x="47" y="84"/>
                  </a:cubicBezTo>
                  <a:cubicBezTo>
                    <a:pt x="48" y="84"/>
                    <a:pt x="48" y="84"/>
                    <a:pt x="48" y="84"/>
                  </a:cubicBezTo>
                  <a:cubicBezTo>
                    <a:pt x="47" y="84"/>
                    <a:pt x="47" y="83"/>
                    <a:pt x="45" y="83"/>
                  </a:cubicBezTo>
                  <a:cubicBezTo>
                    <a:pt x="45" y="82"/>
                    <a:pt x="45" y="82"/>
                    <a:pt x="45" y="82"/>
                  </a:cubicBezTo>
                  <a:cubicBezTo>
                    <a:pt x="45" y="82"/>
                    <a:pt x="45" y="82"/>
                    <a:pt x="45" y="82"/>
                  </a:cubicBezTo>
                  <a:cubicBezTo>
                    <a:pt x="45" y="80"/>
                    <a:pt x="44" y="80"/>
                    <a:pt x="44" y="80"/>
                  </a:cubicBezTo>
                  <a:cubicBezTo>
                    <a:pt x="44" y="80"/>
                    <a:pt x="44" y="80"/>
                    <a:pt x="44" y="80"/>
                  </a:cubicBezTo>
                  <a:cubicBezTo>
                    <a:pt x="44" y="80"/>
                    <a:pt x="43" y="80"/>
                    <a:pt x="43" y="80"/>
                  </a:cubicBezTo>
                  <a:cubicBezTo>
                    <a:pt x="43" y="79"/>
                    <a:pt x="45" y="78"/>
                    <a:pt x="44" y="78"/>
                  </a:cubicBezTo>
                  <a:cubicBezTo>
                    <a:pt x="43" y="77"/>
                    <a:pt x="42" y="77"/>
                    <a:pt x="42" y="78"/>
                  </a:cubicBezTo>
                  <a:cubicBezTo>
                    <a:pt x="42" y="77"/>
                    <a:pt x="41" y="76"/>
                    <a:pt x="41" y="74"/>
                  </a:cubicBezTo>
                  <a:cubicBezTo>
                    <a:pt x="41" y="74"/>
                    <a:pt x="41" y="74"/>
                    <a:pt x="41" y="74"/>
                  </a:cubicBezTo>
                  <a:cubicBezTo>
                    <a:pt x="40" y="73"/>
                    <a:pt x="38" y="71"/>
                    <a:pt x="38" y="69"/>
                  </a:cubicBezTo>
                  <a:cubicBezTo>
                    <a:pt x="39" y="69"/>
                    <a:pt x="39" y="69"/>
                    <a:pt x="39" y="69"/>
                  </a:cubicBezTo>
                  <a:cubicBezTo>
                    <a:pt x="38" y="69"/>
                    <a:pt x="39" y="68"/>
                    <a:pt x="38" y="68"/>
                  </a:cubicBezTo>
                  <a:cubicBezTo>
                    <a:pt x="38" y="69"/>
                    <a:pt x="38" y="69"/>
                    <a:pt x="38" y="69"/>
                  </a:cubicBezTo>
                  <a:cubicBezTo>
                    <a:pt x="36" y="68"/>
                    <a:pt x="35" y="67"/>
                    <a:pt x="35" y="67"/>
                  </a:cubicBezTo>
                  <a:cubicBezTo>
                    <a:pt x="35" y="67"/>
                    <a:pt x="35" y="67"/>
                    <a:pt x="35" y="67"/>
                  </a:cubicBezTo>
                  <a:cubicBezTo>
                    <a:pt x="36" y="67"/>
                    <a:pt x="35" y="66"/>
                    <a:pt x="35" y="66"/>
                  </a:cubicBezTo>
                  <a:cubicBezTo>
                    <a:pt x="34" y="66"/>
                    <a:pt x="34" y="66"/>
                    <a:pt x="34" y="66"/>
                  </a:cubicBezTo>
                  <a:cubicBezTo>
                    <a:pt x="34" y="65"/>
                    <a:pt x="34" y="65"/>
                    <a:pt x="34" y="65"/>
                  </a:cubicBezTo>
                  <a:cubicBezTo>
                    <a:pt x="34" y="65"/>
                    <a:pt x="34" y="65"/>
                    <a:pt x="34" y="65"/>
                  </a:cubicBezTo>
                  <a:cubicBezTo>
                    <a:pt x="34" y="65"/>
                    <a:pt x="34" y="64"/>
                    <a:pt x="34" y="64"/>
                  </a:cubicBezTo>
                  <a:cubicBezTo>
                    <a:pt x="34" y="64"/>
                    <a:pt x="33" y="62"/>
                    <a:pt x="33" y="62"/>
                  </a:cubicBezTo>
                  <a:cubicBezTo>
                    <a:pt x="33" y="61"/>
                    <a:pt x="33" y="61"/>
                    <a:pt x="33" y="61"/>
                  </a:cubicBezTo>
                  <a:cubicBezTo>
                    <a:pt x="33" y="60"/>
                    <a:pt x="33" y="60"/>
                    <a:pt x="33" y="61"/>
                  </a:cubicBezTo>
                  <a:cubicBezTo>
                    <a:pt x="32" y="60"/>
                    <a:pt x="32" y="60"/>
                    <a:pt x="32" y="59"/>
                  </a:cubicBezTo>
                  <a:cubicBezTo>
                    <a:pt x="30" y="58"/>
                    <a:pt x="29" y="55"/>
                    <a:pt x="27" y="53"/>
                  </a:cubicBezTo>
                  <a:cubicBezTo>
                    <a:pt x="28" y="53"/>
                    <a:pt x="28" y="53"/>
                    <a:pt x="28" y="53"/>
                  </a:cubicBezTo>
                  <a:cubicBezTo>
                    <a:pt x="28" y="52"/>
                    <a:pt x="27" y="53"/>
                    <a:pt x="27" y="53"/>
                  </a:cubicBezTo>
                  <a:cubicBezTo>
                    <a:pt x="27" y="53"/>
                    <a:pt x="27" y="52"/>
                    <a:pt x="28" y="52"/>
                  </a:cubicBezTo>
                  <a:cubicBezTo>
                    <a:pt x="28" y="51"/>
                    <a:pt x="27" y="51"/>
                    <a:pt x="26" y="51"/>
                  </a:cubicBezTo>
                  <a:cubicBezTo>
                    <a:pt x="26" y="51"/>
                    <a:pt x="27" y="51"/>
                    <a:pt x="26" y="51"/>
                  </a:cubicBezTo>
                  <a:cubicBezTo>
                    <a:pt x="26" y="51"/>
                    <a:pt x="26" y="50"/>
                    <a:pt x="25" y="50"/>
                  </a:cubicBezTo>
                  <a:cubicBezTo>
                    <a:pt x="26" y="50"/>
                    <a:pt x="26" y="50"/>
                    <a:pt x="26" y="50"/>
                  </a:cubicBezTo>
                  <a:cubicBezTo>
                    <a:pt x="26" y="50"/>
                    <a:pt x="26" y="50"/>
                    <a:pt x="26" y="50"/>
                  </a:cubicBezTo>
                  <a:cubicBezTo>
                    <a:pt x="26" y="48"/>
                    <a:pt x="28" y="50"/>
                    <a:pt x="28" y="49"/>
                  </a:cubicBezTo>
                  <a:cubicBezTo>
                    <a:pt x="28" y="49"/>
                    <a:pt x="28" y="49"/>
                    <a:pt x="28" y="49"/>
                  </a:cubicBezTo>
                  <a:cubicBezTo>
                    <a:pt x="28" y="48"/>
                    <a:pt x="29" y="49"/>
                    <a:pt x="29" y="48"/>
                  </a:cubicBezTo>
                  <a:cubicBezTo>
                    <a:pt x="28" y="48"/>
                    <a:pt x="27" y="48"/>
                    <a:pt x="27" y="48"/>
                  </a:cubicBezTo>
                  <a:cubicBezTo>
                    <a:pt x="26" y="48"/>
                    <a:pt x="25" y="49"/>
                    <a:pt x="25" y="48"/>
                  </a:cubicBezTo>
                  <a:cubicBezTo>
                    <a:pt x="25" y="47"/>
                    <a:pt x="25" y="49"/>
                    <a:pt x="26" y="48"/>
                  </a:cubicBezTo>
                  <a:cubicBezTo>
                    <a:pt x="26" y="47"/>
                    <a:pt x="25" y="47"/>
                    <a:pt x="25" y="47"/>
                  </a:cubicBezTo>
                  <a:cubicBezTo>
                    <a:pt x="24" y="47"/>
                    <a:pt x="24" y="47"/>
                    <a:pt x="24" y="47"/>
                  </a:cubicBezTo>
                  <a:cubicBezTo>
                    <a:pt x="24" y="47"/>
                    <a:pt x="25" y="47"/>
                    <a:pt x="24" y="47"/>
                  </a:cubicBezTo>
                  <a:cubicBezTo>
                    <a:pt x="23" y="47"/>
                    <a:pt x="23" y="47"/>
                    <a:pt x="23" y="47"/>
                  </a:cubicBezTo>
                  <a:cubicBezTo>
                    <a:pt x="22" y="47"/>
                    <a:pt x="23" y="45"/>
                    <a:pt x="22" y="45"/>
                  </a:cubicBezTo>
                  <a:cubicBezTo>
                    <a:pt x="22" y="45"/>
                    <a:pt x="24" y="45"/>
                    <a:pt x="24" y="44"/>
                  </a:cubicBezTo>
                  <a:cubicBezTo>
                    <a:pt x="23" y="45"/>
                    <a:pt x="22" y="44"/>
                    <a:pt x="22" y="45"/>
                  </a:cubicBezTo>
                  <a:cubicBezTo>
                    <a:pt x="22" y="44"/>
                    <a:pt x="22" y="44"/>
                    <a:pt x="22" y="44"/>
                  </a:cubicBezTo>
                  <a:cubicBezTo>
                    <a:pt x="23" y="43"/>
                    <a:pt x="21" y="43"/>
                    <a:pt x="22" y="42"/>
                  </a:cubicBezTo>
                  <a:cubicBezTo>
                    <a:pt x="21" y="43"/>
                    <a:pt x="21" y="43"/>
                    <a:pt x="21" y="43"/>
                  </a:cubicBezTo>
                  <a:cubicBezTo>
                    <a:pt x="21" y="42"/>
                    <a:pt x="21" y="42"/>
                    <a:pt x="21" y="42"/>
                  </a:cubicBezTo>
                  <a:cubicBezTo>
                    <a:pt x="21" y="41"/>
                    <a:pt x="20" y="41"/>
                    <a:pt x="21" y="40"/>
                  </a:cubicBezTo>
                  <a:cubicBezTo>
                    <a:pt x="21" y="40"/>
                    <a:pt x="20" y="40"/>
                    <a:pt x="20" y="40"/>
                  </a:cubicBezTo>
                  <a:cubicBezTo>
                    <a:pt x="20" y="41"/>
                    <a:pt x="20" y="40"/>
                    <a:pt x="20" y="41"/>
                  </a:cubicBezTo>
                  <a:cubicBezTo>
                    <a:pt x="20" y="40"/>
                    <a:pt x="20" y="40"/>
                    <a:pt x="20" y="40"/>
                  </a:cubicBezTo>
                  <a:cubicBezTo>
                    <a:pt x="20" y="40"/>
                    <a:pt x="20" y="40"/>
                    <a:pt x="20" y="40"/>
                  </a:cubicBezTo>
                  <a:cubicBezTo>
                    <a:pt x="20" y="40"/>
                    <a:pt x="20" y="40"/>
                    <a:pt x="18" y="40"/>
                  </a:cubicBezTo>
                  <a:cubicBezTo>
                    <a:pt x="20" y="40"/>
                    <a:pt x="20" y="40"/>
                    <a:pt x="20" y="40"/>
                  </a:cubicBezTo>
                  <a:cubicBezTo>
                    <a:pt x="18" y="40"/>
                    <a:pt x="18" y="40"/>
                    <a:pt x="18" y="40"/>
                  </a:cubicBezTo>
                  <a:cubicBezTo>
                    <a:pt x="17" y="39"/>
                    <a:pt x="20" y="39"/>
                    <a:pt x="18" y="38"/>
                  </a:cubicBezTo>
                  <a:cubicBezTo>
                    <a:pt x="20" y="39"/>
                    <a:pt x="20" y="39"/>
                    <a:pt x="20" y="39"/>
                  </a:cubicBezTo>
                  <a:cubicBezTo>
                    <a:pt x="20" y="38"/>
                    <a:pt x="20" y="38"/>
                    <a:pt x="20" y="38"/>
                  </a:cubicBezTo>
                  <a:cubicBezTo>
                    <a:pt x="18" y="38"/>
                    <a:pt x="17" y="38"/>
                    <a:pt x="17" y="38"/>
                  </a:cubicBezTo>
                  <a:cubicBezTo>
                    <a:pt x="17" y="38"/>
                    <a:pt x="17" y="38"/>
                    <a:pt x="17" y="36"/>
                  </a:cubicBezTo>
                  <a:cubicBezTo>
                    <a:pt x="18" y="38"/>
                    <a:pt x="18" y="38"/>
                    <a:pt x="18" y="38"/>
                  </a:cubicBezTo>
                  <a:cubicBezTo>
                    <a:pt x="18" y="38"/>
                    <a:pt x="18" y="36"/>
                    <a:pt x="18" y="35"/>
                  </a:cubicBezTo>
                  <a:cubicBezTo>
                    <a:pt x="17" y="35"/>
                    <a:pt x="16" y="35"/>
                    <a:pt x="16" y="35"/>
                  </a:cubicBezTo>
                  <a:cubicBezTo>
                    <a:pt x="16" y="35"/>
                    <a:pt x="16" y="34"/>
                    <a:pt x="17" y="35"/>
                  </a:cubicBezTo>
                  <a:cubicBezTo>
                    <a:pt x="16" y="34"/>
                    <a:pt x="16" y="35"/>
                    <a:pt x="16" y="34"/>
                  </a:cubicBezTo>
                  <a:cubicBezTo>
                    <a:pt x="16" y="34"/>
                    <a:pt x="16" y="33"/>
                    <a:pt x="16" y="33"/>
                  </a:cubicBezTo>
                  <a:cubicBezTo>
                    <a:pt x="17" y="33"/>
                    <a:pt x="17" y="33"/>
                    <a:pt x="17" y="33"/>
                  </a:cubicBezTo>
                  <a:cubicBezTo>
                    <a:pt x="17" y="33"/>
                    <a:pt x="17" y="33"/>
                    <a:pt x="17" y="33"/>
                  </a:cubicBezTo>
                  <a:cubicBezTo>
                    <a:pt x="18" y="33"/>
                    <a:pt x="17" y="32"/>
                    <a:pt x="18" y="32"/>
                  </a:cubicBezTo>
                  <a:cubicBezTo>
                    <a:pt x="17" y="32"/>
                    <a:pt x="17" y="32"/>
                    <a:pt x="17" y="32"/>
                  </a:cubicBezTo>
                  <a:cubicBezTo>
                    <a:pt x="17" y="33"/>
                    <a:pt x="15" y="31"/>
                    <a:pt x="14" y="32"/>
                  </a:cubicBezTo>
                  <a:cubicBezTo>
                    <a:pt x="13" y="31"/>
                    <a:pt x="16" y="30"/>
                    <a:pt x="14" y="30"/>
                  </a:cubicBezTo>
                  <a:cubicBezTo>
                    <a:pt x="14" y="30"/>
                    <a:pt x="13" y="30"/>
                    <a:pt x="14" y="31"/>
                  </a:cubicBezTo>
                  <a:cubicBezTo>
                    <a:pt x="13" y="30"/>
                    <a:pt x="13" y="31"/>
                    <a:pt x="13" y="30"/>
                  </a:cubicBezTo>
                  <a:cubicBezTo>
                    <a:pt x="13" y="30"/>
                    <a:pt x="13" y="28"/>
                    <a:pt x="14" y="29"/>
                  </a:cubicBezTo>
                  <a:cubicBezTo>
                    <a:pt x="14" y="30"/>
                    <a:pt x="14" y="30"/>
                    <a:pt x="14" y="30"/>
                  </a:cubicBezTo>
                  <a:cubicBezTo>
                    <a:pt x="14" y="29"/>
                    <a:pt x="15" y="29"/>
                    <a:pt x="15" y="28"/>
                  </a:cubicBezTo>
                  <a:cubicBezTo>
                    <a:pt x="14" y="28"/>
                    <a:pt x="14" y="26"/>
                    <a:pt x="13" y="28"/>
                  </a:cubicBezTo>
                  <a:cubicBezTo>
                    <a:pt x="13" y="28"/>
                    <a:pt x="14" y="28"/>
                    <a:pt x="13" y="28"/>
                  </a:cubicBezTo>
                  <a:cubicBezTo>
                    <a:pt x="13" y="28"/>
                    <a:pt x="13" y="26"/>
                    <a:pt x="13" y="26"/>
                  </a:cubicBezTo>
                  <a:cubicBezTo>
                    <a:pt x="13" y="28"/>
                    <a:pt x="13" y="28"/>
                    <a:pt x="13" y="28"/>
                  </a:cubicBezTo>
                  <a:cubicBezTo>
                    <a:pt x="12" y="28"/>
                    <a:pt x="12" y="28"/>
                    <a:pt x="12" y="28"/>
                  </a:cubicBezTo>
                  <a:cubicBezTo>
                    <a:pt x="12" y="28"/>
                    <a:pt x="12" y="28"/>
                    <a:pt x="12" y="28"/>
                  </a:cubicBezTo>
                  <a:cubicBezTo>
                    <a:pt x="12" y="26"/>
                    <a:pt x="12" y="28"/>
                    <a:pt x="11" y="26"/>
                  </a:cubicBezTo>
                  <a:cubicBezTo>
                    <a:pt x="12" y="26"/>
                    <a:pt x="12" y="26"/>
                    <a:pt x="12" y="26"/>
                  </a:cubicBezTo>
                  <a:cubicBezTo>
                    <a:pt x="12" y="26"/>
                    <a:pt x="12" y="26"/>
                    <a:pt x="13" y="26"/>
                  </a:cubicBezTo>
                  <a:cubicBezTo>
                    <a:pt x="13" y="26"/>
                    <a:pt x="12" y="26"/>
                    <a:pt x="12" y="25"/>
                  </a:cubicBezTo>
                  <a:cubicBezTo>
                    <a:pt x="12" y="26"/>
                    <a:pt x="12" y="26"/>
                    <a:pt x="12" y="26"/>
                  </a:cubicBezTo>
                  <a:cubicBezTo>
                    <a:pt x="12" y="25"/>
                    <a:pt x="13" y="24"/>
                    <a:pt x="12" y="24"/>
                  </a:cubicBezTo>
                  <a:cubicBezTo>
                    <a:pt x="12" y="24"/>
                    <a:pt x="12" y="24"/>
                    <a:pt x="11" y="24"/>
                  </a:cubicBezTo>
                  <a:cubicBezTo>
                    <a:pt x="11" y="23"/>
                    <a:pt x="9" y="23"/>
                    <a:pt x="9" y="22"/>
                  </a:cubicBezTo>
                  <a:cubicBezTo>
                    <a:pt x="9" y="22"/>
                    <a:pt x="8" y="21"/>
                    <a:pt x="9" y="21"/>
                  </a:cubicBezTo>
                  <a:cubicBezTo>
                    <a:pt x="9" y="22"/>
                    <a:pt x="11" y="24"/>
                    <a:pt x="12" y="24"/>
                  </a:cubicBezTo>
                  <a:cubicBezTo>
                    <a:pt x="12" y="23"/>
                    <a:pt x="12" y="25"/>
                    <a:pt x="13" y="24"/>
                  </a:cubicBezTo>
                  <a:cubicBezTo>
                    <a:pt x="13" y="23"/>
                    <a:pt x="13" y="23"/>
                    <a:pt x="13" y="22"/>
                  </a:cubicBezTo>
                  <a:cubicBezTo>
                    <a:pt x="13" y="22"/>
                    <a:pt x="13" y="22"/>
                    <a:pt x="13" y="22"/>
                  </a:cubicBezTo>
                  <a:cubicBezTo>
                    <a:pt x="13" y="22"/>
                    <a:pt x="13" y="23"/>
                    <a:pt x="12" y="23"/>
                  </a:cubicBezTo>
                  <a:cubicBezTo>
                    <a:pt x="12" y="22"/>
                    <a:pt x="11" y="21"/>
                    <a:pt x="9" y="21"/>
                  </a:cubicBezTo>
                  <a:cubicBezTo>
                    <a:pt x="9" y="20"/>
                    <a:pt x="11" y="20"/>
                    <a:pt x="11" y="20"/>
                  </a:cubicBezTo>
                  <a:cubicBezTo>
                    <a:pt x="9" y="20"/>
                    <a:pt x="9" y="18"/>
                    <a:pt x="8" y="17"/>
                  </a:cubicBezTo>
                  <a:cubicBezTo>
                    <a:pt x="8" y="18"/>
                    <a:pt x="7" y="16"/>
                    <a:pt x="7" y="17"/>
                  </a:cubicBezTo>
                  <a:cubicBezTo>
                    <a:pt x="7" y="17"/>
                    <a:pt x="7" y="18"/>
                    <a:pt x="6" y="18"/>
                  </a:cubicBezTo>
                  <a:cubicBezTo>
                    <a:pt x="7" y="18"/>
                    <a:pt x="7" y="18"/>
                    <a:pt x="7" y="18"/>
                  </a:cubicBezTo>
                  <a:cubicBezTo>
                    <a:pt x="6" y="17"/>
                    <a:pt x="7" y="17"/>
                    <a:pt x="6" y="16"/>
                  </a:cubicBezTo>
                  <a:cubicBezTo>
                    <a:pt x="7" y="17"/>
                    <a:pt x="7" y="16"/>
                    <a:pt x="8" y="16"/>
                  </a:cubicBezTo>
                  <a:cubicBezTo>
                    <a:pt x="7" y="15"/>
                    <a:pt x="8" y="16"/>
                    <a:pt x="8" y="15"/>
                  </a:cubicBezTo>
                  <a:cubicBezTo>
                    <a:pt x="7" y="14"/>
                    <a:pt x="6" y="14"/>
                    <a:pt x="6" y="13"/>
                  </a:cubicBezTo>
                  <a:cubicBezTo>
                    <a:pt x="6" y="12"/>
                    <a:pt x="5" y="11"/>
                    <a:pt x="5" y="9"/>
                  </a:cubicBezTo>
                  <a:cubicBezTo>
                    <a:pt x="5" y="8"/>
                    <a:pt x="6" y="8"/>
                    <a:pt x="5" y="8"/>
                  </a:cubicBezTo>
                  <a:cubicBezTo>
                    <a:pt x="5" y="7"/>
                    <a:pt x="5" y="9"/>
                    <a:pt x="5" y="8"/>
                  </a:cubicBezTo>
                  <a:cubicBezTo>
                    <a:pt x="5" y="8"/>
                    <a:pt x="5" y="8"/>
                    <a:pt x="5" y="8"/>
                  </a:cubicBezTo>
                  <a:cubicBezTo>
                    <a:pt x="5" y="7"/>
                    <a:pt x="4" y="6"/>
                    <a:pt x="3" y="6"/>
                  </a:cubicBezTo>
                  <a:cubicBezTo>
                    <a:pt x="4" y="6"/>
                    <a:pt x="4" y="6"/>
                    <a:pt x="4" y="6"/>
                  </a:cubicBezTo>
                  <a:cubicBezTo>
                    <a:pt x="4" y="6"/>
                    <a:pt x="4" y="6"/>
                    <a:pt x="4" y="6"/>
                  </a:cubicBezTo>
                  <a:cubicBezTo>
                    <a:pt x="4" y="6"/>
                    <a:pt x="4" y="6"/>
                    <a:pt x="4" y="6"/>
                  </a:cubicBezTo>
                  <a:cubicBezTo>
                    <a:pt x="5" y="5"/>
                    <a:pt x="4" y="5"/>
                    <a:pt x="3" y="4"/>
                  </a:cubicBezTo>
                  <a:cubicBezTo>
                    <a:pt x="3" y="5"/>
                    <a:pt x="3" y="5"/>
                    <a:pt x="3" y="5"/>
                  </a:cubicBezTo>
                  <a:cubicBezTo>
                    <a:pt x="2" y="4"/>
                    <a:pt x="2" y="3"/>
                    <a:pt x="0" y="2"/>
                  </a:cubicBezTo>
                  <a:cubicBezTo>
                    <a:pt x="2" y="2"/>
                    <a:pt x="2" y="2"/>
                    <a:pt x="2" y="2"/>
                  </a:cubicBezTo>
                  <a:cubicBezTo>
                    <a:pt x="0" y="0"/>
                    <a:pt x="0" y="0"/>
                    <a:pt x="0" y="0"/>
                  </a:cubicBezTo>
                  <a:cubicBezTo>
                    <a:pt x="2" y="0"/>
                    <a:pt x="2" y="0"/>
                    <a:pt x="0" y="0"/>
                  </a:cubicBezTo>
                  <a:cubicBezTo>
                    <a:pt x="3" y="0"/>
                    <a:pt x="3" y="0"/>
                    <a:pt x="3" y="0"/>
                  </a:cubicBezTo>
                  <a:cubicBezTo>
                    <a:pt x="3" y="2"/>
                    <a:pt x="2" y="0"/>
                    <a:pt x="2" y="2"/>
                  </a:cubicBezTo>
                  <a:cubicBezTo>
                    <a:pt x="2" y="2"/>
                    <a:pt x="2" y="3"/>
                    <a:pt x="3" y="3"/>
                  </a:cubicBezTo>
                  <a:cubicBezTo>
                    <a:pt x="3" y="3"/>
                    <a:pt x="3" y="3"/>
                    <a:pt x="2" y="3"/>
                  </a:cubicBezTo>
                  <a:cubicBezTo>
                    <a:pt x="3" y="2"/>
                    <a:pt x="3" y="3"/>
                    <a:pt x="4" y="3"/>
                  </a:cubicBezTo>
                  <a:cubicBezTo>
                    <a:pt x="4" y="2"/>
                    <a:pt x="4" y="2"/>
                    <a:pt x="3" y="2"/>
                  </a:cubicBezTo>
                  <a:cubicBezTo>
                    <a:pt x="4" y="2"/>
                    <a:pt x="4" y="3"/>
                    <a:pt x="5" y="3"/>
                  </a:cubicBezTo>
                  <a:cubicBezTo>
                    <a:pt x="4" y="3"/>
                    <a:pt x="4" y="4"/>
                    <a:pt x="4" y="4"/>
                  </a:cubicBezTo>
                  <a:cubicBezTo>
                    <a:pt x="5" y="3"/>
                    <a:pt x="5" y="4"/>
                    <a:pt x="5" y="5"/>
                  </a:cubicBezTo>
                  <a:cubicBezTo>
                    <a:pt x="5" y="6"/>
                    <a:pt x="6" y="6"/>
                    <a:pt x="6" y="6"/>
                  </a:cubicBezTo>
                  <a:cubicBezTo>
                    <a:pt x="6" y="6"/>
                    <a:pt x="6" y="6"/>
                    <a:pt x="5" y="6"/>
                  </a:cubicBezTo>
                  <a:cubicBezTo>
                    <a:pt x="5" y="6"/>
                    <a:pt x="5" y="6"/>
                    <a:pt x="5" y="7"/>
                  </a:cubicBezTo>
                  <a:cubicBezTo>
                    <a:pt x="6" y="7"/>
                    <a:pt x="6" y="7"/>
                    <a:pt x="6" y="7"/>
                  </a:cubicBezTo>
                  <a:cubicBezTo>
                    <a:pt x="6" y="8"/>
                    <a:pt x="6" y="8"/>
                    <a:pt x="6" y="8"/>
                  </a:cubicBezTo>
                  <a:cubicBezTo>
                    <a:pt x="7" y="8"/>
                    <a:pt x="7" y="8"/>
                    <a:pt x="8" y="9"/>
                  </a:cubicBezTo>
                  <a:cubicBezTo>
                    <a:pt x="8" y="11"/>
                    <a:pt x="9" y="13"/>
                    <a:pt x="11" y="13"/>
                  </a:cubicBezTo>
                  <a:cubicBezTo>
                    <a:pt x="9" y="13"/>
                    <a:pt x="9" y="13"/>
                    <a:pt x="9" y="13"/>
                  </a:cubicBezTo>
                  <a:cubicBezTo>
                    <a:pt x="12" y="13"/>
                    <a:pt x="12" y="15"/>
                    <a:pt x="13" y="16"/>
                  </a:cubicBezTo>
                  <a:cubicBezTo>
                    <a:pt x="13" y="17"/>
                    <a:pt x="14" y="20"/>
                    <a:pt x="14" y="20"/>
                  </a:cubicBezTo>
                  <a:cubicBezTo>
                    <a:pt x="15" y="22"/>
                    <a:pt x="17" y="24"/>
                    <a:pt x="18" y="26"/>
                  </a:cubicBezTo>
                  <a:cubicBezTo>
                    <a:pt x="18" y="26"/>
                    <a:pt x="18" y="26"/>
                    <a:pt x="18" y="26"/>
                  </a:cubicBezTo>
                  <a:cubicBezTo>
                    <a:pt x="18" y="26"/>
                    <a:pt x="17" y="26"/>
                    <a:pt x="18" y="28"/>
                  </a:cubicBezTo>
                  <a:cubicBezTo>
                    <a:pt x="18" y="26"/>
                    <a:pt x="20" y="28"/>
                    <a:pt x="20" y="28"/>
                  </a:cubicBezTo>
                  <a:cubicBezTo>
                    <a:pt x="20" y="29"/>
                    <a:pt x="21" y="31"/>
                    <a:pt x="22" y="31"/>
                  </a:cubicBezTo>
                  <a:cubicBezTo>
                    <a:pt x="21" y="32"/>
                    <a:pt x="21" y="32"/>
                    <a:pt x="21" y="32"/>
                  </a:cubicBezTo>
                  <a:cubicBezTo>
                    <a:pt x="23" y="32"/>
                    <a:pt x="23" y="33"/>
                    <a:pt x="24" y="34"/>
                  </a:cubicBezTo>
                  <a:cubicBezTo>
                    <a:pt x="23" y="34"/>
                    <a:pt x="23" y="35"/>
                    <a:pt x="23" y="35"/>
                  </a:cubicBezTo>
                  <a:cubicBezTo>
                    <a:pt x="25" y="36"/>
                    <a:pt x="25" y="36"/>
                    <a:pt x="26" y="38"/>
                  </a:cubicBezTo>
                  <a:cubicBezTo>
                    <a:pt x="26" y="39"/>
                    <a:pt x="27" y="40"/>
                    <a:pt x="27" y="40"/>
                  </a:cubicBezTo>
                  <a:cubicBezTo>
                    <a:pt x="29" y="42"/>
                    <a:pt x="30" y="45"/>
                    <a:pt x="33" y="48"/>
                  </a:cubicBezTo>
                  <a:cubicBezTo>
                    <a:pt x="32" y="48"/>
                    <a:pt x="32" y="48"/>
                    <a:pt x="32" y="48"/>
                  </a:cubicBezTo>
                  <a:cubicBezTo>
                    <a:pt x="34" y="51"/>
                    <a:pt x="35" y="55"/>
                    <a:pt x="38" y="57"/>
                  </a:cubicBezTo>
                  <a:cubicBezTo>
                    <a:pt x="36" y="57"/>
                    <a:pt x="36" y="57"/>
                    <a:pt x="36" y="57"/>
                  </a:cubicBezTo>
                  <a:cubicBezTo>
                    <a:pt x="36" y="58"/>
                    <a:pt x="38" y="59"/>
                    <a:pt x="39" y="58"/>
                  </a:cubicBezTo>
                  <a:cubicBezTo>
                    <a:pt x="39" y="59"/>
                    <a:pt x="40" y="60"/>
                    <a:pt x="40" y="60"/>
                  </a:cubicBezTo>
                  <a:cubicBezTo>
                    <a:pt x="40" y="61"/>
                    <a:pt x="41" y="60"/>
                    <a:pt x="41" y="61"/>
                  </a:cubicBezTo>
                  <a:cubicBezTo>
                    <a:pt x="41" y="64"/>
                    <a:pt x="41" y="64"/>
                    <a:pt x="42" y="66"/>
                  </a:cubicBezTo>
                  <a:cubicBezTo>
                    <a:pt x="42" y="65"/>
                    <a:pt x="42" y="65"/>
                    <a:pt x="42" y="65"/>
                  </a:cubicBezTo>
                  <a:cubicBezTo>
                    <a:pt x="42" y="65"/>
                    <a:pt x="42" y="65"/>
                    <a:pt x="42" y="66"/>
                  </a:cubicBezTo>
                  <a:cubicBezTo>
                    <a:pt x="42" y="66"/>
                    <a:pt x="43" y="67"/>
                    <a:pt x="43" y="67"/>
                  </a:cubicBezTo>
                  <a:cubicBezTo>
                    <a:pt x="44" y="68"/>
                    <a:pt x="47" y="69"/>
                    <a:pt x="47" y="71"/>
                  </a:cubicBezTo>
                  <a:cubicBezTo>
                    <a:pt x="48" y="71"/>
                    <a:pt x="48" y="71"/>
                    <a:pt x="48" y="71"/>
                  </a:cubicBezTo>
                  <a:cubicBezTo>
                    <a:pt x="48" y="73"/>
                    <a:pt x="48" y="75"/>
                    <a:pt x="49" y="75"/>
                  </a:cubicBezTo>
                  <a:cubicBezTo>
                    <a:pt x="49" y="76"/>
                    <a:pt x="48" y="75"/>
                    <a:pt x="49" y="76"/>
                  </a:cubicBezTo>
                  <a:cubicBezTo>
                    <a:pt x="49" y="76"/>
                    <a:pt x="49" y="76"/>
                    <a:pt x="49" y="76"/>
                  </a:cubicBezTo>
                  <a:cubicBezTo>
                    <a:pt x="51" y="78"/>
                    <a:pt x="51" y="80"/>
                    <a:pt x="53" y="83"/>
                  </a:cubicBezTo>
                  <a:cubicBezTo>
                    <a:pt x="55" y="86"/>
                    <a:pt x="57" y="89"/>
                    <a:pt x="59" y="93"/>
                  </a:cubicBezTo>
                  <a:cubicBezTo>
                    <a:pt x="59" y="93"/>
                    <a:pt x="59" y="93"/>
                    <a:pt x="59" y="93"/>
                  </a:cubicBezTo>
                  <a:cubicBezTo>
                    <a:pt x="61" y="93"/>
                    <a:pt x="60" y="96"/>
                    <a:pt x="61" y="96"/>
                  </a:cubicBezTo>
                  <a:cubicBezTo>
                    <a:pt x="61" y="97"/>
                    <a:pt x="61" y="97"/>
                    <a:pt x="61" y="97"/>
                  </a:cubicBezTo>
                  <a:cubicBezTo>
                    <a:pt x="62" y="98"/>
                    <a:pt x="62" y="100"/>
                    <a:pt x="64" y="101"/>
                  </a:cubicBezTo>
                  <a:cubicBezTo>
                    <a:pt x="64" y="101"/>
                    <a:pt x="64" y="101"/>
                    <a:pt x="64" y="101"/>
                  </a:cubicBezTo>
                  <a:cubicBezTo>
                    <a:pt x="64" y="102"/>
                    <a:pt x="65" y="103"/>
                    <a:pt x="66" y="105"/>
                  </a:cubicBezTo>
                  <a:cubicBezTo>
                    <a:pt x="66" y="105"/>
                    <a:pt x="65" y="104"/>
                    <a:pt x="65" y="105"/>
                  </a:cubicBezTo>
                  <a:cubicBezTo>
                    <a:pt x="65" y="105"/>
                    <a:pt x="67" y="105"/>
                    <a:pt x="66" y="106"/>
                  </a:cubicBezTo>
                  <a:cubicBezTo>
                    <a:pt x="66" y="107"/>
                    <a:pt x="67" y="106"/>
                    <a:pt x="67" y="106"/>
                  </a:cubicBezTo>
                  <a:cubicBezTo>
                    <a:pt x="68" y="109"/>
                    <a:pt x="70" y="112"/>
                    <a:pt x="73" y="114"/>
                  </a:cubicBezTo>
                  <a:cubicBezTo>
                    <a:pt x="73" y="118"/>
                    <a:pt x="70" y="117"/>
                    <a:pt x="73" y="118"/>
                  </a:cubicBezTo>
                  <a:cubicBezTo>
                    <a:pt x="73" y="118"/>
                    <a:pt x="73" y="118"/>
                    <a:pt x="73" y="118"/>
                  </a:cubicBezTo>
                  <a:cubicBezTo>
                    <a:pt x="74" y="119"/>
                    <a:pt x="73" y="120"/>
                    <a:pt x="73" y="120"/>
                  </a:cubicBezTo>
                  <a:cubicBezTo>
                    <a:pt x="74" y="119"/>
                    <a:pt x="74" y="120"/>
                    <a:pt x="74" y="120"/>
                  </a:cubicBezTo>
                  <a:cubicBezTo>
                    <a:pt x="75" y="121"/>
                    <a:pt x="74" y="121"/>
                    <a:pt x="75" y="122"/>
                  </a:cubicBezTo>
                  <a:cubicBezTo>
                    <a:pt x="75" y="122"/>
                    <a:pt x="75" y="122"/>
                    <a:pt x="75" y="122"/>
                  </a:cubicBezTo>
                  <a:cubicBezTo>
                    <a:pt x="76" y="123"/>
                    <a:pt x="76" y="125"/>
                    <a:pt x="78" y="125"/>
                  </a:cubicBezTo>
                  <a:cubicBezTo>
                    <a:pt x="82" y="132"/>
                    <a:pt x="87" y="139"/>
                    <a:pt x="91" y="146"/>
                  </a:cubicBezTo>
                  <a:cubicBezTo>
                    <a:pt x="95" y="153"/>
                    <a:pt x="98" y="159"/>
                    <a:pt x="103" y="166"/>
                  </a:cubicBezTo>
                  <a:cubicBezTo>
                    <a:pt x="103" y="167"/>
                    <a:pt x="103" y="167"/>
                    <a:pt x="103" y="169"/>
                  </a:cubicBezTo>
                  <a:cubicBezTo>
                    <a:pt x="103" y="169"/>
                    <a:pt x="103" y="169"/>
                    <a:pt x="103" y="169"/>
                  </a:cubicBezTo>
                  <a:cubicBezTo>
                    <a:pt x="104" y="169"/>
                    <a:pt x="104" y="171"/>
                    <a:pt x="105" y="171"/>
                  </a:cubicBezTo>
                  <a:cubicBezTo>
                    <a:pt x="106" y="174"/>
                    <a:pt x="109" y="175"/>
                    <a:pt x="110" y="178"/>
                  </a:cubicBezTo>
                  <a:cubicBezTo>
                    <a:pt x="110" y="178"/>
                    <a:pt x="109" y="178"/>
                    <a:pt x="110" y="178"/>
                  </a:cubicBezTo>
                  <a:cubicBezTo>
                    <a:pt x="110" y="178"/>
                    <a:pt x="110" y="178"/>
                    <a:pt x="110" y="178"/>
                  </a:cubicBezTo>
                  <a:cubicBezTo>
                    <a:pt x="110" y="180"/>
                    <a:pt x="110" y="180"/>
                    <a:pt x="110" y="180"/>
                  </a:cubicBezTo>
                  <a:cubicBezTo>
                    <a:pt x="110" y="180"/>
                    <a:pt x="110" y="180"/>
                    <a:pt x="110" y="180"/>
                  </a:cubicBezTo>
                  <a:cubicBezTo>
                    <a:pt x="115" y="185"/>
                    <a:pt x="117" y="193"/>
                    <a:pt x="121" y="199"/>
                  </a:cubicBezTo>
                  <a:cubicBezTo>
                    <a:pt x="122" y="201"/>
                    <a:pt x="123" y="202"/>
                    <a:pt x="124" y="204"/>
                  </a:cubicBezTo>
                  <a:cubicBezTo>
                    <a:pt x="126" y="209"/>
                    <a:pt x="128" y="214"/>
                    <a:pt x="131" y="219"/>
                  </a:cubicBezTo>
                  <a:cubicBezTo>
                    <a:pt x="131" y="219"/>
                    <a:pt x="130" y="219"/>
                    <a:pt x="128" y="21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3" name="Google Shape;513;p199"/>
            <p:cNvSpPr/>
            <p:nvPr/>
          </p:nvSpPr>
          <p:spPr>
            <a:xfrm>
              <a:off x="3608" y="2437"/>
              <a:ext cx="300" cy="551"/>
            </a:xfrm>
            <a:custGeom>
              <a:avLst/>
              <a:gdLst/>
              <a:ahLst/>
              <a:cxnLst/>
              <a:rect l="l" t="t" r="r" b="b"/>
              <a:pathLst>
                <a:path w="127" h="233" extrusionOk="0">
                  <a:moveTo>
                    <a:pt x="1" y="230"/>
                  </a:moveTo>
                  <a:cubicBezTo>
                    <a:pt x="1" y="226"/>
                    <a:pt x="4" y="223"/>
                    <a:pt x="5" y="219"/>
                  </a:cubicBezTo>
                  <a:cubicBezTo>
                    <a:pt x="5" y="219"/>
                    <a:pt x="6" y="220"/>
                    <a:pt x="6" y="219"/>
                  </a:cubicBezTo>
                  <a:cubicBezTo>
                    <a:pt x="6" y="215"/>
                    <a:pt x="10" y="212"/>
                    <a:pt x="13" y="208"/>
                  </a:cubicBezTo>
                  <a:cubicBezTo>
                    <a:pt x="13" y="208"/>
                    <a:pt x="13" y="208"/>
                    <a:pt x="13" y="208"/>
                  </a:cubicBezTo>
                  <a:cubicBezTo>
                    <a:pt x="13" y="207"/>
                    <a:pt x="13" y="206"/>
                    <a:pt x="14" y="205"/>
                  </a:cubicBezTo>
                  <a:cubicBezTo>
                    <a:pt x="14" y="206"/>
                    <a:pt x="14" y="206"/>
                    <a:pt x="14" y="206"/>
                  </a:cubicBezTo>
                  <a:cubicBezTo>
                    <a:pt x="14" y="205"/>
                    <a:pt x="15" y="205"/>
                    <a:pt x="14" y="205"/>
                  </a:cubicBezTo>
                  <a:cubicBezTo>
                    <a:pt x="15" y="205"/>
                    <a:pt x="15" y="205"/>
                    <a:pt x="15" y="205"/>
                  </a:cubicBezTo>
                  <a:cubicBezTo>
                    <a:pt x="15" y="204"/>
                    <a:pt x="15" y="204"/>
                    <a:pt x="15" y="204"/>
                  </a:cubicBezTo>
                  <a:cubicBezTo>
                    <a:pt x="14" y="201"/>
                    <a:pt x="17" y="200"/>
                    <a:pt x="17" y="199"/>
                  </a:cubicBezTo>
                  <a:cubicBezTo>
                    <a:pt x="17" y="199"/>
                    <a:pt x="17" y="199"/>
                    <a:pt x="17" y="199"/>
                  </a:cubicBezTo>
                  <a:cubicBezTo>
                    <a:pt x="18" y="196"/>
                    <a:pt x="20" y="192"/>
                    <a:pt x="21" y="190"/>
                  </a:cubicBezTo>
                  <a:cubicBezTo>
                    <a:pt x="21" y="190"/>
                    <a:pt x="21" y="190"/>
                    <a:pt x="21" y="190"/>
                  </a:cubicBezTo>
                  <a:cubicBezTo>
                    <a:pt x="21" y="190"/>
                    <a:pt x="21" y="189"/>
                    <a:pt x="21" y="188"/>
                  </a:cubicBezTo>
                  <a:cubicBezTo>
                    <a:pt x="22" y="188"/>
                    <a:pt x="21" y="186"/>
                    <a:pt x="22" y="186"/>
                  </a:cubicBezTo>
                  <a:cubicBezTo>
                    <a:pt x="22" y="186"/>
                    <a:pt x="22" y="186"/>
                    <a:pt x="22" y="186"/>
                  </a:cubicBezTo>
                  <a:cubicBezTo>
                    <a:pt x="22" y="185"/>
                    <a:pt x="23" y="185"/>
                    <a:pt x="23" y="185"/>
                  </a:cubicBezTo>
                  <a:cubicBezTo>
                    <a:pt x="24" y="185"/>
                    <a:pt x="24" y="185"/>
                    <a:pt x="24" y="185"/>
                  </a:cubicBezTo>
                  <a:cubicBezTo>
                    <a:pt x="23" y="183"/>
                    <a:pt x="26" y="183"/>
                    <a:pt x="24" y="182"/>
                  </a:cubicBezTo>
                  <a:cubicBezTo>
                    <a:pt x="24" y="182"/>
                    <a:pt x="24" y="182"/>
                    <a:pt x="24" y="182"/>
                  </a:cubicBezTo>
                  <a:cubicBezTo>
                    <a:pt x="24" y="182"/>
                    <a:pt x="26" y="182"/>
                    <a:pt x="26" y="181"/>
                  </a:cubicBezTo>
                  <a:cubicBezTo>
                    <a:pt x="26" y="181"/>
                    <a:pt x="26" y="181"/>
                    <a:pt x="26" y="181"/>
                  </a:cubicBezTo>
                  <a:cubicBezTo>
                    <a:pt x="27" y="180"/>
                    <a:pt x="27" y="179"/>
                    <a:pt x="27" y="179"/>
                  </a:cubicBezTo>
                  <a:cubicBezTo>
                    <a:pt x="27" y="179"/>
                    <a:pt x="26" y="180"/>
                    <a:pt x="27" y="180"/>
                  </a:cubicBezTo>
                  <a:cubicBezTo>
                    <a:pt x="28" y="177"/>
                    <a:pt x="30" y="172"/>
                    <a:pt x="32" y="169"/>
                  </a:cubicBezTo>
                  <a:cubicBezTo>
                    <a:pt x="33" y="169"/>
                    <a:pt x="33" y="169"/>
                    <a:pt x="33" y="169"/>
                  </a:cubicBezTo>
                  <a:cubicBezTo>
                    <a:pt x="33" y="168"/>
                    <a:pt x="34" y="167"/>
                    <a:pt x="34" y="167"/>
                  </a:cubicBezTo>
                  <a:cubicBezTo>
                    <a:pt x="34" y="167"/>
                    <a:pt x="34" y="167"/>
                    <a:pt x="35" y="167"/>
                  </a:cubicBezTo>
                  <a:cubicBezTo>
                    <a:pt x="35" y="165"/>
                    <a:pt x="34" y="165"/>
                    <a:pt x="35" y="165"/>
                  </a:cubicBezTo>
                  <a:cubicBezTo>
                    <a:pt x="35" y="165"/>
                    <a:pt x="35" y="165"/>
                    <a:pt x="35" y="165"/>
                  </a:cubicBezTo>
                  <a:cubicBezTo>
                    <a:pt x="35" y="165"/>
                    <a:pt x="36" y="164"/>
                    <a:pt x="36" y="163"/>
                  </a:cubicBezTo>
                  <a:cubicBezTo>
                    <a:pt x="36" y="163"/>
                    <a:pt x="36" y="163"/>
                    <a:pt x="36" y="163"/>
                  </a:cubicBezTo>
                  <a:cubicBezTo>
                    <a:pt x="36" y="162"/>
                    <a:pt x="37" y="162"/>
                    <a:pt x="37" y="161"/>
                  </a:cubicBezTo>
                  <a:cubicBezTo>
                    <a:pt x="38" y="162"/>
                    <a:pt x="38" y="162"/>
                    <a:pt x="38" y="162"/>
                  </a:cubicBezTo>
                  <a:cubicBezTo>
                    <a:pt x="39" y="161"/>
                    <a:pt x="37" y="161"/>
                    <a:pt x="38" y="160"/>
                  </a:cubicBezTo>
                  <a:cubicBezTo>
                    <a:pt x="38" y="160"/>
                    <a:pt x="38" y="160"/>
                    <a:pt x="38" y="160"/>
                  </a:cubicBezTo>
                  <a:cubicBezTo>
                    <a:pt x="38" y="159"/>
                    <a:pt x="39" y="158"/>
                    <a:pt x="39" y="156"/>
                  </a:cubicBezTo>
                  <a:cubicBezTo>
                    <a:pt x="39" y="157"/>
                    <a:pt x="39" y="157"/>
                    <a:pt x="39" y="157"/>
                  </a:cubicBezTo>
                  <a:cubicBezTo>
                    <a:pt x="40" y="156"/>
                    <a:pt x="41" y="155"/>
                    <a:pt x="41" y="153"/>
                  </a:cubicBezTo>
                  <a:cubicBezTo>
                    <a:pt x="41" y="153"/>
                    <a:pt x="41" y="154"/>
                    <a:pt x="41" y="153"/>
                  </a:cubicBezTo>
                  <a:cubicBezTo>
                    <a:pt x="41" y="152"/>
                    <a:pt x="42" y="152"/>
                    <a:pt x="41" y="152"/>
                  </a:cubicBezTo>
                  <a:cubicBezTo>
                    <a:pt x="42" y="151"/>
                    <a:pt x="44" y="150"/>
                    <a:pt x="44" y="148"/>
                  </a:cubicBezTo>
                  <a:cubicBezTo>
                    <a:pt x="44" y="148"/>
                    <a:pt x="45" y="148"/>
                    <a:pt x="45" y="150"/>
                  </a:cubicBezTo>
                  <a:cubicBezTo>
                    <a:pt x="45" y="148"/>
                    <a:pt x="45" y="148"/>
                    <a:pt x="45" y="148"/>
                  </a:cubicBezTo>
                  <a:cubicBezTo>
                    <a:pt x="46" y="150"/>
                    <a:pt x="45" y="150"/>
                    <a:pt x="45" y="150"/>
                  </a:cubicBezTo>
                  <a:cubicBezTo>
                    <a:pt x="46" y="150"/>
                    <a:pt x="46" y="147"/>
                    <a:pt x="46" y="147"/>
                  </a:cubicBezTo>
                  <a:cubicBezTo>
                    <a:pt x="46" y="146"/>
                    <a:pt x="46" y="145"/>
                    <a:pt x="46" y="145"/>
                  </a:cubicBezTo>
                  <a:cubicBezTo>
                    <a:pt x="47" y="145"/>
                    <a:pt x="47" y="145"/>
                    <a:pt x="47" y="145"/>
                  </a:cubicBezTo>
                  <a:cubicBezTo>
                    <a:pt x="47" y="143"/>
                    <a:pt x="47" y="143"/>
                    <a:pt x="47" y="143"/>
                  </a:cubicBezTo>
                  <a:cubicBezTo>
                    <a:pt x="47" y="142"/>
                    <a:pt x="47" y="143"/>
                    <a:pt x="47" y="142"/>
                  </a:cubicBezTo>
                  <a:cubicBezTo>
                    <a:pt x="47" y="142"/>
                    <a:pt x="47" y="142"/>
                    <a:pt x="47" y="142"/>
                  </a:cubicBezTo>
                  <a:cubicBezTo>
                    <a:pt x="47" y="142"/>
                    <a:pt x="48" y="140"/>
                    <a:pt x="48" y="140"/>
                  </a:cubicBezTo>
                  <a:cubicBezTo>
                    <a:pt x="48" y="140"/>
                    <a:pt x="48" y="141"/>
                    <a:pt x="48" y="141"/>
                  </a:cubicBezTo>
                  <a:cubicBezTo>
                    <a:pt x="48" y="140"/>
                    <a:pt x="48" y="140"/>
                    <a:pt x="49" y="138"/>
                  </a:cubicBezTo>
                  <a:cubicBezTo>
                    <a:pt x="49" y="138"/>
                    <a:pt x="49" y="138"/>
                    <a:pt x="49" y="138"/>
                  </a:cubicBezTo>
                  <a:cubicBezTo>
                    <a:pt x="49" y="138"/>
                    <a:pt x="49" y="138"/>
                    <a:pt x="48" y="138"/>
                  </a:cubicBezTo>
                  <a:cubicBezTo>
                    <a:pt x="48" y="138"/>
                    <a:pt x="49" y="138"/>
                    <a:pt x="48" y="138"/>
                  </a:cubicBezTo>
                  <a:cubicBezTo>
                    <a:pt x="48" y="138"/>
                    <a:pt x="48" y="137"/>
                    <a:pt x="49" y="136"/>
                  </a:cubicBezTo>
                  <a:cubicBezTo>
                    <a:pt x="49" y="137"/>
                    <a:pt x="49" y="137"/>
                    <a:pt x="49" y="137"/>
                  </a:cubicBezTo>
                  <a:cubicBezTo>
                    <a:pt x="49" y="135"/>
                    <a:pt x="50" y="134"/>
                    <a:pt x="50" y="133"/>
                  </a:cubicBezTo>
                  <a:cubicBezTo>
                    <a:pt x="50" y="134"/>
                    <a:pt x="50" y="134"/>
                    <a:pt x="50" y="134"/>
                  </a:cubicBezTo>
                  <a:cubicBezTo>
                    <a:pt x="51" y="133"/>
                    <a:pt x="51" y="132"/>
                    <a:pt x="53" y="130"/>
                  </a:cubicBezTo>
                  <a:cubicBezTo>
                    <a:pt x="53" y="130"/>
                    <a:pt x="53" y="130"/>
                    <a:pt x="53" y="130"/>
                  </a:cubicBezTo>
                  <a:cubicBezTo>
                    <a:pt x="53" y="129"/>
                    <a:pt x="54" y="129"/>
                    <a:pt x="54" y="129"/>
                  </a:cubicBezTo>
                  <a:cubicBezTo>
                    <a:pt x="54" y="128"/>
                    <a:pt x="54" y="128"/>
                    <a:pt x="54" y="128"/>
                  </a:cubicBezTo>
                  <a:cubicBezTo>
                    <a:pt x="54" y="128"/>
                    <a:pt x="54" y="128"/>
                    <a:pt x="54" y="128"/>
                  </a:cubicBezTo>
                  <a:cubicBezTo>
                    <a:pt x="54" y="127"/>
                    <a:pt x="54" y="125"/>
                    <a:pt x="55" y="125"/>
                  </a:cubicBezTo>
                  <a:cubicBezTo>
                    <a:pt x="55" y="124"/>
                    <a:pt x="55" y="123"/>
                    <a:pt x="55" y="123"/>
                  </a:cubicBezTo>
                  <a:cubicBezTo>
                    <a:pt x="56" y="123"/>
                    <a:pt x="56" y="123"/>
                    <a:pt x="56" y="123"/>
                  </a:cubicBezTo>
                  <a:cubicBezTo>
                    <a:pt x="56" y="123"/>
                    <a:pt x="56" y="121"/>
                    <a:pt x="57" y="121"/>
                  </a:cubicBezTo>
                  <a:cubicBezTo>
                    <a:pt x="57" y="120"/>
                    <a:pt x="56" y="125"/>
                    <a:pt x="56" y="124"/>
                  </a:cubicBezTo>
                  <a:cubicBezTo>
                    <a:pt x="56" y="124"/>
                    <a:pt x="56" y="121"/>
                    <a:pt x="56" y="123"/>
                  </a:cubicBezTo>
                  <a:cubicBezTo>
                    <a:pt x="57" y="121"/>
                    <a:pt x="57" y="120"/>
                    <a:pt x="57" y="120"/>
                  </a:cubicBezTo>
                  <a:cubicBezTo>
                    <a:pt x="57" y="120"/>
                    <a:pt x="58" y="121"/>
                    <a:pt x="58" y="120"/>
                  </a:cubicBezTo>
                  <a:cubicBezTo>
                    <a:pt x="58" y="119"/>
                    <a:pt x="58" y="120"/>
                    <a:pt x="58" y="119"/>
                  </a:cubicBezTo>
                  <a:cubicBezTo>
                    <a:pt x="58" y="118"/>
                    <a:pt x="58" y="118"/>
                    <a:pt x="58" y="118"/>
                  </a:cubicBezTo>
                  <a:cubicBezTo>
                    <a:pt x="58" y="118"/>
                    <a:pt x="59" y="118"/>
                    <a:pt x="58" y="118"/>
                  </a:cubicBezTo>
                  <a:cubicBezTo>
                    <a:pt x="59" y="118"/>
                    <a:pt x="59" y="117"/>
                    <a:pt x="59" y="118"/>
                  </a:cubicBezTo>
                  <a:cubicBezTo>
                    <a:pt x="60" y="118"/>
                    <a:pt x="60" y="118"/>
                    <a:pt x="60" y="118"/>
                  </a:cubicBezTo>
                  <a:cubicBezTo>
                    <a:pt x="60" y="117"/>
                    <a:pt x="60" y="117"/>
                    <a:pt x="60" y="117"/>
                  </a:cubicBezTo>
                  <a:cubicBezTo>
                    <a:pt x="60" y="117"/>
                    <a:pt x="60" y="117"/>
                    <a:pt x="60" y="117"/>
                  </a:cubicBezTo>
                  <a:cubicBezTo>
                    <a:pt x="59" y="116"/>
                    <a:pt x="60" y="116"/>
                    <a:pt x="60" y="115"/>
                  </a:cubicBezTo>
                  <a:cubicBezTo>
                    <a:pt x="61" y="114"/>
                    <a:pt x="61" y="112"/>
                    <a:pt x="62" y="112"/>
                  </a:cubicBezTo>
                  <a:cubicBezTo>
                    <a:pt x="62" y="111"/>
                    <a:pt x="62" y="111"/>
                    <a:pt x="63" y="110"/>
                  </a:cubicBezTo>
                  <a:cubicBezTo>
                    <a:pt x="63" y="111"/>
                    <a:pt x="63" y="111"/>
                    <a:pt x="63" y="111"/>
                  </a:cubicBezTo>
                  <a:cubicBezTo>
                    <a:pt x="63" y="110"/>
                    <a:pt x="63" y="110"/>
                    <a:pt x="63" y="110"/>
                  </a:cubicBezTo>
                  <a:cubicBezTo>
                    <a:pt x="63" y="110"/>
                    <a:pt x="64" y="109"/>
                    <a:pt x="65" y="109"/>
                  </a:cubicBezTo>
                  <a:cubicBezTo>
                    <a:pt x="65" y="108"/>
                    <a:pt x="64" y="108"/>
                    <a:pt x="64" y="108"/>
                  </a:cubicBezTo>
                  <a:cubicBezTo>
                    <a:pt x="65" y="108"/>
                    <a:pt x="65" y="106"/>
                    <a:pt x="66" y="105"/>
                  </a:cubicBezTo>
                  <a:cubicBezTo>
                    <a:pt x="66" y="106"/>
                    <a:pt x="66" y="107"/>
                    <a:pt x="66" y="106"/>
                  </a:cubicBezTo>
                  <a:cubicBezTo>
                    <a:pt x="68" y="106"/>
                    <a:pt x="66" y="105"/>
                    <a:pt x="67" y="104"/>
                  </a:cubicBezTo>
                  <a:cubicBezTo>
                    <a:pt x="66" y="104"/>
                    <a:pt x="66" y="104"/>
                    <a:pt x="66" y="104"/>
                  </a:cubicBezTo>
                  <a:cubicBezTo>
                    <a:pt x="67" y="104"/>
                    <a:pt x="67" y="102"/>
                    <a:pt x="68" y="103"/>
                  </a:cubicBezTo>
                  <a:cubicBezTo>
                    <a:pt x="67" y="102"/>
                    <a:pt x="68" y="102"/>
                    <a:pt x="68" y="101"/>
                  </a:cubicBezTo>
                  <a:cubicBezTo>
                    <a:pt x="68" y="100"/>
                    <a:pt x="68" y="98"/>
                    <a:pt x="71" y="98"/>
                  </a:cubicBezTo>
                  <a:cubicBezTo>
                    <a:pt x="71" y="98"/>
                    <a:pt x="72" y="97"/>
                    <a:pt x="71" y="97"/>
                  </a:cubicBezTo>
                  <a:cubicBezTo>
                    <a:pt x="71" y="98"/>
                    <a:pt x="71" y="98"/>
                    <a:pt x="71" y="98"/>
                  </a:cubicBezTo>
                  <a:cubicBezTo>
                    <a:pt x="71" y="97"/>
                    <a:pt x="71" y="97"/>
                    <a:pt x="71" y="97"/>
                  </a:cubicBezTo>
                  <a:cubicBezTo>
                    <a:pt x="71" y="97"/>
                    <a:pt x="71" y="97"/>
                    <a:pt x="72" y="97"/>
                  </a:cubicBezTo>
                  <a:cubicBezTo>
                    <a:pt x="73" y="97"/>
                    <a:pt x="71" y="96"/>
                    <a:pt x="72" y="93"/>
                  </a:cubicBezTo>
                  <a:cubicBezTo>
                    <a:pt x="72" y="94"/>
                    <a:pt x="73" y="94"/>
                    <a:pt x="73" y="93"/>
                  </a:cubicBezTo>
                  <a:cubicBezTo>
                    <a:pt x="73" y="92"/>
                    <a:pt x="73" y="92"/>
                    <a:pt x="73" y="92"/>
                  </a:cubicBezTo>
                  <a:cubicBezTo>
                    <a:pt x="73" y="91"/>
                    <a:pt x="74" y="92"/>
                    <a:pt x="74" y="92"/>
                  </a:cubicBezTo>
                  <a:cubicBezTo>
                    <a:pt x="74" y="91"/>
                    <a:pt x="74" y="91"/>
                    <a:pt x="74" y="91"/>
                  </a:cubicBezTo>
                  <a:cubicBezTo>
                    <a:pt x="74" y="91"/>
                    <a:pt x="74" y="91"/>
                    <a:pt x="74" y="91"/>
                  </a:cubicBezTo>
                  <a:cubicBezTo>
                    <a:pt x="74" y="91"/>
                    <a:pt x="74" y="91"/>
                    <a:pt x="74" y="91"/>
                  </a:cubicBezTo>
                  <a:cubicBezTo>
                    <a:pt x="74" y="91"/>
                    <a:pt x="74" y="91"/>
                    <a:pt x="74" y="91"/>
                  </a:cubicBezTo>
                  <a:cubicBezTo>
                    <a:pt x="75" y="91"/>
                    <a:pt x="75" y="90"/>
                    <a:pt x="75" y="90"/>
                  </a:cubicBezTo>
                  <a:cubicBezTo>
                    <a:pt x="75" y="90"/>
                    <a:pt x="74" y="90"/>
                    <a:pt x="74" y="91"/>
                  </a:cubicBezTo>
                  <a:cubicBezTo>
                    <a:pt x="74" y="90"/>
                    <a:pt x="74" y="90"/>
                    <a:pt x="74" y="89"/>
                  </a:cubicBezTo>
                  <a:cubicBezTo>
                    <a:pt x="74" y="90"/>
                    <a:pt x="75" y="89"/>
                    <a:pt x="75" y="88"/>
                  </a:cubicBezTo>
                  <a:cubicBezTo>
                    <a:pt x="75" y="88"/>
                    <a:pt x="75" y="88"/>
                    <a:pt x="75" y="88"/>
                  </a:cubicBezTo>
                  <a:cubicBezTo>
                    <a:pt x="75" y="88"/>
                    <a:pt x="75" y="87"/>
                    <a:pt x="76" y="87"/>
                  </a:cubicBezTo>
                  <a:cubicBezTo>
                    <a:pt x="76" y="88"/>
                    <a:pt x="75" y="88"/>
                    <a:pt x="75" y="88"/>
                  </a:cubicBezTo>
                  <a:cubicBezTo>
                    <a:pt x="76" y="88"/>
                    <a:pt x="76" y="88"/>
                    <a:pt x="76" y="87"/>
                  </a:cubicBezTo>
                  <a:cubicBezTo>
                    <a:pt x="76" y="87"/>
                    <a:pt x="75" y="87"/>
                    <a:pt x="76" y="85"/>
                  </a:cubicBezTo>
                  <a:cubicBezTo>
                    <a:pt x="76" y="87"/>
                    <a:pt x="76" y="87"/>
                    <a:pt x="76" y="87"/>
                  </a:cubicBezTo>
                  <a:cubicBezTo>
                    <a:pt x="77" y="85"/>
                    <a:pt x="77" y="85"/>
                    <a:pt x="77" y="85"/>
                  </a:cubicBezTo>
                  <a:cubicBezTo>
                    <a:pt x="76" y="85"/>
                    <a:pt x="76" y="85"/>
                    <a:pt x="76" y="85"/>
                  </a:cubicBezTo>
                  <a:cubicBezTo>
                    <a:pt x="76" y="85"/>
                    <a:pt x="76" y="85"/>
                    <a:pt x="77" y="85"/>
                  </a:cubicBezTo>
                  <a:cubicBezTo>
                    <a:pt x="76" y="84"/>
                    <a:pt x="77" y="84"/>
                    <a:pt x="77" y="84"/>
                  </a:cubicBezTo>
                  <a:cubicBezTo>
                    <a:pt x="77" y="84"/>
                    <a:pt x="77" y="84"/>
                    <a:pt x="78" y="83"/>
                  </a:cubicBezTo>
                  <a:cubicBezTo>
                    <a:pt x="78" y="83"/>
                    <a:pt x="78" y="83"/>
                    <a:pt x="78" y="83"/>
                  </a:cubicBezTo>
                  <a:cubicBezTo>
                    <a:pt x="78" y="82"/>
                    <a:pt x="78" y="82"/>
                    <a:pt x="78" y="82"/>
                  </a:cubicBezTo>
                  <a:cubicBezTo>
                    <a:pt x="78" y="82"/>
                    <a:pt x="78" y="82"/>
                    <a:pt x="78" y="82"/>
                  </a:cubicBezTo>
                  <a:cubicBezTo>
                    <a:pt x="80" y="81"/>
                    <a:pt x="80" y="81"/>
                    <a:pt x="80" y="80"/>
                  </a:cubicBezTo>
                  <a:cubicBezTo>
                    <a:pt x="80" y="80"/>
                    <a:pt x="81" y="81"/>
                    <a:pt x="81" y="80"/>
                  </a:cubicBezTo>
                  <a:cubicBezTo>
                    <a:pt x="81" y="79"/>
                    <a:pt x="81" y="79"/>
                    <a:pt x="81" y="79"/>
                  </a:cubicBezTo>
                  <a:cubicBezTo>
                    <a:pt x="81" y="78"/>
                    <a:pt x="81" y="76"/>
                    <a:pt x="82" y="75"/>
                  </a:cubicBezTo>
                  <a:cubicBezTo>
                    <a:pt x="82" y="75"/>
                    <a:pt x="82" y="75"/>
                    <a:pt x="82" y="75"/>
                  </a:cubicBezTo>
                  <a:cubicBezTo>
                    <a:pt x="83" y="73"/>
                    <a:pt x="83" y="71"/>
                    <a:pt x="85" y="71"/>
                  </a:cubicBezTo>
                  <a:cubicBezTo>
                    <a:pt x="85" y="71"/>
                    <a:pt x="85" y="71"/>
                    <a:pt x="86" y="71"/>
                  </a:cubicBezTo>
                  <a:cubicBezTo>
                    <a:pt x="86" y="70"/>
                    <a:pt x="86" y="71"/>
                    <a:pt x="86" y="70"/>
                  </a:cubicBezTo>
                  <a:cubicBezTo>
                    <a:pt x="85" y="70"/>
                    <a:pt x="85" y="70"/>
                    <a:pt x="85" y="70"/>
                  </a:cubicBezTo>
                  <a:cubicBezTo>
                    <a:pt x="85" y="68"/>
                    <a:pt x="86" y="67"/>
                    <a:pt x="87" y="66"/>
                  </a:cubicBezTo>
                  <a:cubicBezTo>
                    <a:pt x="86" y="66"/>
                    <a:pt x="86" y="66"/>
                    <a:pt x="86" y="66"/>
                  </a:cubicBezTo>
                  <a:cubicBezTo>
                    <a:pt x="87" y="66"/>
                    <a:pt x="88" y="66"/>
                    <a:pt x="88" y="65"/>
                  </a:cubicBezTo>
                  <a:cubicBezTo>
                    <a:pt x="87" y="65"/>
                    <a:pt x="87" y="65"/>
                    <a:pt x="87" y="65"/>
                  </a:cubicBezTo>
                  <a:cubicBezTo>
                    <a:pt x="88" y="64"/>
                    <a:pt x="88" y="64"/>
                    <a:pt x="88" y="64"/>
                  </a:cubicBezTo>
                  <a:cubicBezTo>
                    <a:pt x="88" y="64"/>
                    <a:pt x="87" y="64"/>
                    <a:pt x="88" y="64"/>
                  </a:cubicBezTo>
                  <a:cubicBezTo>
                    <a:pt x="88" y="64"/>
                    <a:pt x="88" y="64"/>
                    <a:pt x="88" y="64"/>
                  </a:cubicBezTo>
                  <a:cubicBezTo>
                    <a:pt x="88" y="64"/>
                    <a:pt x="88" y="62"/>
                    <a:pt x="89" y="62"/>
                  </a:cubicBezTo>
                  <a:cubicBezTo>
                    <a:pt x="90" y="62"/>
                    <a:pt x="90" y="62"/>
                    <a:pt x="90" y="62"/>
                  </a:cubicBezTo>
                  <a:cubicBezTo>
                    <a:pt x="90" y="61"/>
                    <a:pt x="90" y="61"/>
                    <a:pt x="89" y="61"/>
                  </a:cubicBezTo>
                  <a:cubicBezTo>
                    <a:pt x="90" y="59"/>
                    <a:pt x="91" y="59"/>
                    <a:pt x="92" y="59"/>
                  </a:cubicBezTo>
                  <a:cubicBezTo>
                    <a:pt x="91" y="57"/>
                    <a:pt x="93" y="54"/>
                    <a:pt x="94" y="52"/>
                  </a:cubicBezTo>
                  <a:cubicBezTo>
                    <a:pt x="94" y="52"/>
                    <a:pt x="94" y="52"/>
                    <a:pt x="94" y="52"/>
                  </a:cubicBezTo>
                  <a:cubicBezTo>
                    <a:pt x="94" y="52"/>
                    <a:pt x="94" y="52"/>
                    <a:pt x="94" y="51"/>
                  </a:cubicBezTo>
                  <a:cubicBezTo>
                    <a:pt x="94" y="52"/>
                    <a:pt x="94" y="51"/>
                    <a:pt x="95" y="52"/>
                  </a:cubicBezTo>
                  <a:cubicBezTo>
                    <a:pt x="95" y="51"/>
                    <a:pt x="95" y="50"/>
                    <a:pt x="95" y="50"/>
                  </a:cubicBezTo>
                  <a:cubicBezTo>
                    <a:pt x="94" y="49"/>
                    <a:pt x="95" y="50"/>
                    <a:pt x="94" y="50"/>
                  </a:cubicBezTo>
                  <a:cubicBezTo>
                    <a:pt x="94" y="50"/>
                    <a:pt x="95" y="49"/>
                    <a:pt x="95" y="48"/>
                  </a:cubicBezTo>
                  <a:cubicBezTo>
                    <a:pt x="97" y="49"/>
                    <a:pt x="97" y="49"/>
                    <a:pt x="97" y="49"/>
                  </a:cubicBezTo>
                  <a:cubicBezTo>
                    <a:pt x="97" y="48"/>
                    <a:pt x="97" y="48"/>
                    <a:pt x="97" y="48"/>
                  </a:cubicBezTo>
                  <a:cubicBezTo>
                    <a:pt x="98" y="48"/>
                    <a:pt x="97" y="51"/>
                    <a:pt x="98" y="50"/>
                  </a:cubicBezTo>
                  <a:cubicBezTo>
                    <a:pt x="99" y="50"/>
                    <a:pt x="99" y="50"/>
                    <a:pt x="99" y="50"/>
                  </a:cubicBezTo>
                  <a:cubicBezTo>
                    <a:pt x="100" y="50"/>
                    <a:pt x="99" y="52"/>
                    <a:pt x="100" y="50"/>
                  </a:cubicBezTo>
                  <a:cubicBezTo>
                    <a:pt x="100" y="50"/>
                    <a:pt x="99" y="49"/>
                    <a:pt x="98" y="49"/>
                  </a:cubicBezTo>
                  <a:cubicBezTo>
                    <a:pt x="99" y="48"/>
                    <a:pt x="97" y="48"/>
                    <a:pt x="98" y="47"/>
                  </a:cubicBezTo>
                  <a:cubicBezTo>
                    <a:pt x="98" y="47"/>
                    <a:pt x="97" y="48"/>
                    <a:pt x="98" y="48"/>
                  </a:cubicBezTo>
                  <a:cubicBezTo>
                    <a:pt x="99" y="47"/>
                    <a:pt x="98" y="46"/>
                    <a:pt x="99" y="46"/>
                  </a:cubicBezTo>
                  <a:cubicBezTo>
                    <a:pt x="98" y="46"/>
                    <a:pt x="98" y="46"/>
                    <a:pt x="98" y="45"/>
                  </a:cubicBezTo>
                  <a:cubicBezTo>
                    <a:pt x="99" y="45"/>
                    <a:pt x="98" y="46"/>
                    <a:pt x="99" y="45"/>
                  </a:cubicBezTo>
                  <a:cubicBezTo>
                    <a:pt x="99" y="45"/>
                    <a:pt x="99" y="44"/>
                    <a:pt x="98" y="44"/>
                  </a:cubicBezTo>
                  <a:cubicBezTo>
                    <a:pt x="98" y="44"/>
                    <a:pt x="99" y="44"/>
                    <a:pt x="99" y="44"/>
                  </a:cubicBezTo>
                  <a:cubicBezTo>
                    <a:pt x="99" y="44"/>
                    <a:pt x="99" y="44"/>
                    <a:pt x="100" y="44"/>
                  </a:cubicBezTo>
                  <a:cubicBezTo>
                    <a:pt x="100" y="44"/>
                    <a:pt x="100" y="43"/>
                    <a:pt x="99" y="43"/>
                  </a:cubicBezTo>
                  <a:cubicBezTo>
                    <a:pt x="100" y="43"/>
                    <a:pt x="100" y="43"/>
                    <a:pt x="100" y="43"/>
                  </a:cubicBezTo>
                  <a:cubicBezTo>
                    <a:pt x="101" y="43"/>
                    <a:pt x="100" y="41"/>
                    <a:pt x="101" y="41"/>
                  </a:cubicBezTo>
                  <a:cubicBezTo>
                    <a:pt x="100" y="41"/>
                    <a:pt x="100" y="41"/>
                    <a:pt x="100" y="41"/>
                  </a:cubicBezTo>
                  <a:cubicBezTo>
                    <a:pt x="101" y="41"/>
                    <a:pt x="101" y="40"/>
                    <a:pt x="101" y="40"/>
                  </a:cubicBezTo>
                  <a:cubicBezTo>
                    <a:pt x="101" y="40"/>
                    <a:pt x="101" y="38"/>
                    <a:pt x="101" y="39"/>
                  </a:cubicBezTo>
                  <a:cubicBezTo>
                    <a:pt x="101" y="39"/>
                    <a:pt x="102" y="38"/>
                    <a:pt x="101" y="38"/>
                  </a:cubicBezTo>
                  <a:cubicBezTo>
                    <a:pt x="101" y="38"/>
                    <a:pt x="101" y="39"/>
                    <a:pt x="101" y="39"/>
                  </a:cubicBezTo>
                  <a:cubicBezTo>
                    <a:pt x="101" y="39"/>
                    <a:pt x="101" y="38"/>
                    <a:pt x="101" y="37"/>
                  </a:cubicBezTo>
                  <a:cubicBezTo>
                    <a:pt x="101" y="37"/>
                    <a:pt x="101" y="37"/>
                    <a:pt x="101" y="37"/>
                  </a:cubicBezTo>
                  <a:cubicBezTo>
                    <a:pt x="101" y="37"/>
                    <a:pt x="101" y="37"/>
                    <a:pt x="101" y="37"/>
                  </a:cubicBezTo>
                  <a:cubicBezTo>
                    <a:pt x="101" y="37"/>
                    <a:pt x="101" y="37"/>
                    <a:pt x="102" y="37"/>
                  </a:cubicBezTo>
                  <a:cubicBezTo>
                    <a:pt x="101" y="37"/>
                    <a:pt x="101" y="37"/>
                    <a:pt x="101" y="37"/>
                  </a:cubicBezTo>
                  <a:cubicBezTo>
                    <a:pt x="101" y="36"/>
                    <a:pt x="102" y="37"/>
                    <a:pt x="103" y="36"/>
                  </a:cubicBezTo>
                  <a:cubicBezTo>
                    <a:pt x="103" y="37"/>
                    <a:pt x="103" y="37"/>
                    <a:pt x="103" y="37"/>
                  </a:cubicBezTo>
                  <a:cubicBezTo>
                    <a:pt x="103" y="37"/>
                    <a:pt x="103" y="37"/>
                    <a:pt x="103" y="36"/>
                  </a:cubicBezTo>
                  <a:cubicBezTo>
                    <a:pt x="103" y="36"/>
                    <a:pt x="103" y="35"/>
                    <a:pt x="102" y="35"/>
                  </a:cubicBezTo>
                  <a:cubicBezTo>
                    <a:pt x="102" y="34"/>
                    <a:pt x="103" y="35"/>
                    <a:pt x="103" y="34"/>
                  </a:cubicBezTo>
                  <a:cubicBezTo>
                    <a:pt x="103" y="35"/>
                    <a:pt x="103" y="35"/>
                    <a:pt x="103" y="35"/>
                  </a:cubicBezTo>
                  <a:cubicBezTo>
                    <a:pt x="104" y="35"/>
                    <a:pt x="104" y="35"/>
                    <a:pt x="104" y="35"/>
                  </a:cubicBezTo>
                  <a:cubicBezTo>
                    <a:pt x="104" y="34"/>
                    <a:pt x="104" y="32"/>
                    <a:pt x="103" y="34"/>
                  </a:cubicBezTo>
                  <a:cubicBezTo>
                    <a:pt x="104" y="32"/>
                    <a:pt x="104" y="32"/>
                    <a:pt x="104" y="32"/>
                  </a:cubicBezTo>
                  <a:cubicBezTo>
                    <a:pt x="105" y="31"/>
                    <a:pt x="104" y="32"/>
                    <a:pt x="104" y="31"/>
                  </a:cubicBezTo>
                  <a:cubicBezTo>
                    <a:pt x="104" y="31"/>
                    <a:pt x="105" y="31"/>
                    <a:pt x="107" y="31"/>
                  </a:cubicBezTo>
                  <a:cubicBezTo>
                    <a:pt x="107" y="31"/>
                    <a:pt x="107" y="31"/>
                    <a:pt x="107" y="31"/>
                  </a:cubicBezTo>
                  <a:cubicBezTo>
                    <a:pt x="107" y="31"/>
                    <a:pt x="107" y="31"/>
                    <a:pt x="107" y="31"/>
                  </a:cubicBezTo>
                  <a:cubicBezTo>
                    <a:pt x="107" y="32"/>
                    <a:pt x="107" y="31"/>
                    <a:pt x="108" y="32"/>
                  </a:cubicBezTo>
                  <a:cubicBezTo>
                    <a:pt x="108" y="31"/>
                    <a:pt x="108" y="31"/>
                    <a:pt x="108" y="31"/>
                  </a:cubicBezTo>
                  <a:cubicBezTo>
                    <a:pt x="107" y="31"/>
                    <a:pt x="107" y="30"/>
                    <a:pt x="107" y="29"/>
                  </a:cubicBezTo>
                  <a:cubicBezTo>
                    <a:pt x="107" y="28"/>
                    <a:pt x="109" y="30"/>
                    <a:pt x="108" y="28"/>
                  </a:cubicBezTo>
                  <a:cubicBezTo>
                    <a:pt x="108" y="28"/>
                    <a:pt x="107" y="27"/>
                    <a:pt x="107" y="28"/>
                  </a:cubicBezTo>
                  <a:cubicBezTo>
                    <a:pt x="108" y="27"/>
                    <a:pt x="107" y="27"/>
                    <a:pt x="107" y="26"/>
                  </a:cubicBezTo>
                  <a:cubicBezTo>
                    <a:pt x="107" y="27"/>
                    <a:pt x="109" y="26"/>
                    <a:pt x="109" y="27"/>
                  </a:cubicBezTo>
                  <a:cubicBezTo>
                    <a:pt x="108" y="27"/>
                    <a:pt x="108" y="28"/>
                    <a:pt x="108" y="28"/>
                  </a:cubicBezTo>
                  <a:cubicBezTo>
                    <a:pt x="109" y="28"/>
                    <a:pt x="109" y="28"/>
                    <a:pt x="109" y="28"/>
                  </a:cubicBezTo>
                  <a:cubicBezTo>
                    <a:pt x="110" y="27"/>
                    <a:pt x="110" y="26"/>
                    <a:pt x="109" y="26"/>
                  </a:cubicBezTo>
                  <a:cubicBezTo>
                    <a:pt x="109" y="26"/>
                    <a:pt x="109" y="27"/>
                    <a:pt x="109" y="26"/>
                  </a:cubicBezTo>
                  <a:cubicBezTo>
                    <a:pt x="109" y="25"/>
                    <a:pt x="110" y="26"/>
                    <a:pt x="109" y="25"/>
                  </a:cubicBezTo>
                  <a:cubicBezTo>
                    <a:pt x="108" y="25"/>
                    <a:pt x="108" y="25"/>
                    <a:pt x="108" y="25"/>
                  </a:cubicBezTo>
                  <a:cubicBezTo>
                    <a:pt x="108" y="24"/>
                    <a:pt x="108" y="24"/>
                    <a:pt x="108" y="24"/>
                  </a:cubicBezTo>
                  <a:cubicBezTo>
                    <a:pt x="108" y="24"/>
                    <a:pt x="108" y="24"/>
                    <a:pt x="108" y="24"/>
                  </a:cubicBezTo>
                  <a:cubicBezTo>
                    <a:pt x="109" y="23"/>
                    <a:pt x="108" y="24"/>
                    <a:pt x="109" y="23"/>
                  </a:cubicBezTo>
                  <a:cubicBezTo>
                    <a:pt x="110" y="23"/>
                    <a:pt x="110" y="23"/>
                    <a:pt x="110" y="23"/>
                  </a:cubicBezTo>
                  <a:cubicBezTo>
                    <a:pt x="110" y="23"/>
                    <a:pt x="109" y="24"/>
                    <a:pt x="110" y="24"/>
                  </a:cubicBezTo>
                  <a:cubicBezTo>
                    <a:pt x="110" y="23"/>
                    <a:pt x="110" y="23"/>
                    <a:pt x="110" y="23"/>
                  </a:cubicBezTo>
                  <a:cubicBezTo>
                    <a:pt x="110" y="23"/>
                    <a:pt x="110" y="23"/>
                    <a:pt x="110" y="23"/>
                  </a:cubicBezTo>
                  <a:cubicBezTo>
                    <a:pt x="110" y="23"/>
                    <a:pt x="112" y="24"/>
                    <a:pt x="112" y="22"/>
                  </a:cubicBezTo>
                  <a:cubicBezTo>
                    <a:pt x="112" y="21"/>
                    <a:pt x="111" y="22"/>
                    <a:pt x="111" y="22"/>
                  </a:cubicBezTo>
                  <a:cubicBezTo>
                    <a:pt x="112" y="20"/>
                    <a:pt x="111" y="20"/>
                    <a:pt x="112" y="19"/>
                  </a:cubicBezTo>
                  <a:cubicBezTo>
                    <a:pt x="112" y="20"/>
                    <a:pt x="113" y="18"/>
                    <a:pt x="113" y="19"/>
                  </a:cubicBezTo>
                  <a:cubicBezTo>
                    <a:pt x="112" y="19"/>
                    <a:pt x="111" y="21"/>
                    <a:pt x="112" y="22"/>
                  </a:cubicBezTo>
                  <a:cubicBezTo>
                    <a:pt x="113" y="22"/>
                    <a:pt x="111" y="22"/>
                    <a:pt x="112" y="23"/>
                  </a:cubicBezTo>
                  <a:cubicBezTo>
                    <a:pt x="112" y="22"/>
                    <a:pt x="113" y="23"/>
                    <a:pt x="114" y="23"/>
                  </a:cubicBezTo>
                  <a:cubicBezTo>
                    <a:pt x="114" y="22"/>
                    <a:pt x="114" y="22"/>
                    <a:pt x="114" y="22"/>
                  </a:cubicBezTo>
                  <a:cubicBezTo>
                    <a:pt x="113" y="22"/>
                    <a:pt x="113" y="22"/>
                    <a:pt x="113" y="22"/>
                  </a:cubicBezTo>
                  <a:cubicBezTo>
                    <a:pt x="113" y="21"/>
                    <a:pt x="114" y="20"/>
                    <a:pt x="114" y="19"/>
                  </a:cubicBezTo>
                  <a:cubicBezTo>
                    <a:pt x="114" y="19"/>
                    <a:pt x="114" y="19"/>
                    <a:pt x="114" y="19"/>
                  </a:cubicBezTo>
                  <a:cubicBezTo>
                    <a:pt x="115" y="18"/>
                    <a:pt x="116" y="17"/>
                    <a:pt x="116" y="17"/>
                  </a:cubicBezTo>
                  <a:cubicBezTo>
                    <a:pt x="115" y="17"/>
                    <a:pt x="117" y="14"/>
                    <a:pt x="116" y="14"/>
                  </a:cubicBezTo>
                  <a:cubicBezTo>
                    <a:pt x="115" y="15"/>
                    <a:pt x="115" y="15"/>
                    <a:pt x="114" y="15"/>
                  </a:cubicBezTo>
                  <a:cubicBezTo>
                    <a:pt x="115" y="14"/>
                    <a:pt x="115" y="15"/>
                    <a:pt x="115" y="15"/>
                  </a:cubicBezTo>
                  <a:cubicBezTo>
                    <a:pt x="115" y="14"/>
                    <a:pt x="116" y="14"/>
                    <a:pt x="116" y="14"/>
                  </a:cubicBezTo>
                  <a:cubicBezTo>
                    <a:pt x="115" y="15"/>
                    <a:pt x="117" y="14"/>
                    <a:pt x="117" y="15"/>
                  </a:cubicBezTo>
                  <a:cubicBezTo>
                    <a:pt x="117" y="14"/>
                    <a:pt x="118" y="15"/>
                    <a:pt x="118" y="14"/>
                  </a:cubicBezTo>
                  <a:cubicBezTo>
                    <a:pt x="118" y="13"/>
                    <a:pt x="118" y="12"/>
                    <a:pt x="119" y="11"/>
                  </a:cubicBezTo>
                  <a:cubicBezTo>
                    <a:pt x="120" y="11"/>
                    <a:pt x="120" y="9"/>
                    <a:pt x="121" y="8"/>
                  </a:cubicBezTo>
                  <a:cubicBezTo>
                    <a:pt x="121" y="8"/>
                    <a:pt x="121" y="9"/>
                    <a:pt x="121" y="8"/>
                  </a:cubicBezTo>
                  <a:cubicBezTo>
                    <a:pt x="122" y="8"/>
                    <a:pt x="121" y="8"/>
                    <a:pt x="121" y="8"/>
                  </a:cubicBezTo>
                  <a:cubicBezTo>
                    <a:pt x="121" y="8"/>
                    <a:pt x="121" y="8"/>
                    <a:pt x="121" y="8"/>
                  </a:cubicBezTo>
                  <a:cubicBezTo>
                    <a:pt x="121" y="7"/>
                    <a:pt x="124" y="5"/>
                    <a:pt x="122" y="4"/>
                  </a:cubicBezTo>
                  <a:cubicBezTo>
                    <a:pt x="124" y="5"/>
                    <a:pt x="124" y="5"/>
                    <a:pt x="124" y="5"/>
                  </a:cubicBezTo>
                  <a:cubicBezTo>
                    <a:pt x="124" y="5"/>
                    <a:pt x="124" y="5"/>
                    <a:pt x="124" y="5"/>
                  </a:cubicBezTo>
                  <a:cubicBezTo>
                    <a:pt x="124" y="5"/>
                    <a:pt x="124" y="5"/>
                    <a:pt x="124" y="5"/>
                  </a:cubicBezTo>
                  <a:cubicBezTo>
                    <a:pt x="125" y="5"/>
                    <a:pt x="125" y="4"/>
                    <a:pt x="125" y="4"/>
                  </a:cubicBezTo>
                  <a:cubicBezTo>
                    <a:pt x="125" y="4"/>
                    <a:pt x="125" y="4"/>
                    <a:pt x="125" y="4"/>
                  </a:cubicBezTo>
                  <a:cubicBezTo>
                    <a:pt x="125" y="3"/>
                    <a:pt x="126" y="2"/>
                    <a:pt x="126" y="1"/>
                  </a:cubicBezTo>
                  <a:cubicBezTo>
                    <a:pt x="127" y="1"/>
                    <a:pt x="127" y="1"/>
                    <a:pt x="127" y="1"/>
                  </a:cubicBezTo>
                  <a:cubicBezTo>
                    <a:pt x="127" y="1"/>
                    <a:pt x="127" y="1"/>
                    <a:pt x="127" y="1"/>
                  </a:cubicBezTo>
                  <a:cubicBezTo>
                    <a:pt x="127" y="1"/>
                    <a:pt x="127" y="1"/>
                    <a:pt x="127" y="0"/>
                  </a:cubicBezTo>
                  <a:cubicBezTo>
                    <a:pt x="127" y="2"/>
                    <a:pt x="127" y="2"/>
                    <a:pt x="127" y="2"/>
                  </a:cubicBezTo>
                  <a:cubicBezTo>
                    <a:pt x="127" y="3"/>
                    <a:pt x="127" y="2"/>
                    <a:pt x="127" y="2"/>
                  </a:cubicBezTo>
                  <a:cubicBezTo>
                    <a:pt x="126" y="2"/>
                    <a:pt x="126" y="3"/>
                    <a:pt x="126" y="3"/>
                  </a:cubicBezTo>
                  <a:cubicBezTo>
                    <a:pt x="126" y="3"/>
                    <a:pt x="126" y="3"/>
                    <a:pt x="126" y="2"/>
                  </a:cubicBezTo>
                  <a:cubicBezTo>
                    <a:pt x="127" y="3"/>
                    <a:pt x="127" y="3"/>
                    <a:pt x="127" y="4"/>
                  </a:cubicBezTo>
                  <a:cubicBezTo>
                    <a:pt x="127" y="3"/>
                    <a:pt x="127" y="3"/>
                    <a:pt x="127" y="3"/>
                  </a:cubicBezTo>
                  <a:cubicBezTo>
                    <a:pt x="127" y="4"/>
                    <a:pt x="127" y="4"/>
                    <a:pt x="127" y="4"/>
                  </a:cubicBezTo>
                  <a:cubicBezTo>
                    <a:pt x="127" y="4"/>
                    <a:pt x="126" y="4"/>
                    <a:pt x="126" y="4"/>
                  </a:cubicBezTo>
                  <a:cubicBezTo>
                    <a:pt x="127" y="4"/>
                    <a:pt x="127" y="5"/>
                    <a:pt x="126" y="5"/>
                  </a:cubicBezTo>
                  <a:cubicBezTo>
                    <a:pt x="125" y="7"/>
                    <a:pt x="125" y="8"/>
                    <a:pt x="125" y="9"/>
                  </a:cubicBezTo>
                  <a:cubicBezTo>
                    <a:pt x="124" y="8"/>
                    <a:pt x="124" y="7"/>
                    <a:pt x="124" y="7"/>
                  </a:cubicBezTo>
                  <a:cubicBezTo>
                    <a:pt x="124" y="7"/>
                    <a:pt x="124" y="7"/>
                    <a:pt x="122" y="8"/>
                  </a:cubicBezTo>
                  <a:cubicBezTo>
                    <a:pt x="124" y="8"/>
                    <a:pt x="124" y="9"/>
                    <a:pt x="124" y="10"/>
                  </a:cubicBezTo>
                  <a:cubicBezTo>
                    <a:pt x="124" y="10"/>
                    <a:pt x="124" y="10"/>
                    <a:pt x="124" y="10"/>
                  </a:cubicBezTo>
                  <a:cubicBezTo>
                    <a:pt x="122" y="11"/>
                    <a:pt x="124" y="11"/>
                    <a:pt x="122" y="11"/>
                  </a:cubicBezTo>
                  <a:cubicBezTo>
                    <a:pt x="121" y="12"/>
                    <a:pt x="121" y="14"/>
                    <a:pt x="121" y="15"/>
                  </a:cubicBezTo>
                  <a:cubicBezTo>
                    <a:pt x="120" y="15"/>
                    <a:pt x="120" y="15"/>
                    <a:pt x="120" y="15"/>
                  </a:cubicBezTo>
                  <a:cubicBezTo>
                    <a:pt x="121" y="17"/>
                    <a:pt x="119" y="17"/>
                    <a:pt x="119" y="18"/>
                  </a:cubicBezTo>
                  <a:cubicBezTo>
                    <a:pt x="118" y="19"/>
                    <a:pt x="118" y="22"/>
                    <a:pt x="117" y="22"/>
                  </a:cubicBezTo>
                  <a:cubicBezTo>
                    <a:pt x="116" y="25"/>
                    <a:pt x="115" y="27"/>
                    <a:pt x="113" y="30"/>
                  </a:cubicBezTo>
                  <a:cubicBezTo>
                    <a:pt x="113" y="29"/>
                    <a:pt x="113" y="29"/>
                    <a:pt x="113" y="29"/>
                  </a:cubicBezTo>
                  <a:cubicBezTo>
                    <a:pt x="113" y="30"/>
                    <a:pt x="112" y="29"/>
                    <a:pt x="112" y="30"/>
                  </a:cubicBezTo>
                  <a:cubicBezTo>
                    <a:pt x="113" y="30"/>
                    <a:pt x="112" y="31"/>
                    <a:pt x="112" y="31"/>
                  </a:cubicBezTo>
                  <a:cubicBezTo>
                    <a:pt x="111" y="31"/>
                    <a:pt x="111" y="34"/>
                    <a:pt x="111" y="36"/>
                  </a:cubicBezTo>
                  <a:cubicBezTo>
                    <a:pt x="110" y="35"/>
                    <a:pt x="110" y="35"/>
                    <a:pt x="110" y="35"/>
                  </a:cubicBezTo>
                  <a:cubicBezTo>
                    <a:pt x="110" y="37"/>
                    <a:pt x="109" y="37"/>
                    <a:pt x="108" y="38"/>
                  </a:cubicBezTo>
                  <a:cubicBezTo>
                    <a:pt x="108" y="38"/>
                    <a:pt x="107" y="38"/>
                    <a:pt x="107" y="39"/>
                  </a:cubicBezTo>
                  <a:cubicBezTo>
                    <a:pt x="107" y="40"/>
                    <a:pt x="107" y="40"/>
                    <a:pt x="107" y="41"/>
                  </a:cubicBezTo>
                  <a:cubicBezTo>
                    <a:pt x="107" y="43"/>
                    <a:pt x="107" y="44"/>
                    <a:pt x="105" y="44"/>
                  </a:cubicBezTo>
                  <a:cubicBezTo>
                    <a:pt x="104" y="48"/>
                    <a:pt x="102" y="50"/>
                    <a:pt x="101" y="54"/>
                  </a:cubicBezTo>
                  <a:cubicBezTo>
                    <a:pt x="101" y="54"/>
                    <a:pt x="101" y="54"/>
                    <a:pt x="101" y="54"/>
                  </a:cubicBezTo>
                  <a:cubicBezTo>
                    <a:pt x="100" y="57"/>
                    <a:pt x="97" y="59"/>
                    <a:pt x="97" y="63"/>
                  </a:cubicBezTo>
                  <a:cubicBezTo>
                    <a:pt x="95" y="63"/>
                    <a:pt x="95" y="63"/>
                    <a:pt x="95" y="63"/>
                  </a:cubicBezTo>
                  <a:cubicBezTo>
                    <a:pt x="94" y="63"/>
                    <a:pt x="94" y="64"/>
                    <a:pt x="95" y="64"/>
                  </a:cubicBezTo>
                  <a:cubicBezTo>
                    <a:pt x="94" y="64"/>
                    <a:pt x="94" y="66"/>
                    <a:pt x="94" y="66"/>
                  </a:cubicBezTo>
                  <a:cubicBezTo>
                    <a:pt x="93" y="67"/>
                    <a:pt x="94" y="67"/>
                    <a:pt x="94" y="68"/>
                  </a:cubicBezTo>
                  <a:cubicBezTo>
                    <a:pt x="92" y="70"/>
                    <a:pt x="92" y="71"/>
                    <a:pt x="91" y="72"/>
                  </a:cubicBezTo>
                  <a:cubicBezTo>
                    <a:pt x="92" y="71"/>
                    <a:pt x="92" y="71"/>
                    <a:pt x="92" y="71"/>
                  </a:cubicBezTo>
                  <a:cubicBezTo>
                    <a:pt x="91" y="71"/>
                    <a:pt x="91" y="71"/>
                    <a:pt x="91" y="71"/>
                  </a:cubicBezTo>
                  <a:cubicBezTo>
                    <a:pt x="91" y="72"/>
                    <a:pt x="90" y="73"/>
                    <a:pt x="91" y="73"/>
                  </a:cubicBezTo>
                  <a:cubicBezTo>
                    <a:pt x="89" y="75"/>
                    <a:pt x="89" y="77"/>
                    <a:pt x="87" y="78"/>
                  </a:cubicBezTo>
                  <a:cubicBezTo>
                    <a:pt x="88" y="79"/>
                    <a:pt x="88" y="79"/>
                    <a:pt x="88" y="79"/>
                  </a:cubicBezTo>
                  <a:cubicBezTo>
                    <a:pt x="87" y="81"/>
                    <a:pt x="86" y="82"/>
                    <a:pt x="85" y="83"/>
                  </a:cubicBezTo>
                  <a:cubicBezTo>
                    <a:pt x="85" y="83"/>
                    <a:pt x="85" y="83"/>
                    <a:pt x="85" y="83"/>
                  </a:cubicBezTo>
                  <a:cubicBezTo>
                    <a:pt x="85" y="84"/>
                    <a:pt x="85" y="83"/>
                    <a:pt x="85" y="84"/>
                  </a:cubicBezTo>
                  <a:cubicBezTo>
                    <a:pt x="84" y="87"/>
                    <a:pt x="82" y="88"/>
                    <a:pt x="81" y="91"/>
                  </a:cubicBezTo>
                  <a:cubicBezTo>
                    <a:pt x="80" y="94"/>
                    <a:pt x="77" y="98"/>
                    <a:pt x="75" y="101"/>
                  </a:cubicBezTo>
                  <a:cubicBezTo>
                    <a:pt x="75" y="101"/>
                    <a:pt x="75" y="101"/>
                    <a:pt x="75" y="101"/>
                  </a:cubicBezTo>
                  <a:cubicBezTo>
                    <a:pt x="75" y="103"/>
                    <a:pt x="73" y="104"/>
                    <a:pt x="74" y="105"/>
                  </a:cubicBezTo>
                  <a:cubicBezTo>
                    <a:pt x="73" y="105"/>
                    <a:pt x="73" y="106"/>
                    <a:pt x="73" y="106"/>
                  </a:cubicBezTo>
                  <a:cubicBezTo>
                    <a:pt x="73" y="107"/>
                    <a:pt x="71" y="108"/>
                    <a:pt x="71" y="110"/>
                  </a:cubicBezTo>
                  <a:cubicBezTo>
                    <a:pt x="71" y="110"/>
                    <a:pt x="71" y="110"/>
                    <a:pt x="71" y="110"/>
                  </a:cubicBezTo>
                  <a:cubicBezTo>
                    <a:pt x="69" y="111"/>
                    <a:pt x="68" y="111"/>
                    <a:pt x="68" y="114"/>
                  </a:cubicBezTo>
                  <a:cubicBezTo>
                    <a:pt x="68" y="112"/>
                    <a:pt x="68" y="112"/>
                    <a:pt x="68" y="112"/>
                  </a:cubicBezTo>
                  <a:cubicBezTo>
                    <a:pt x="67" y="112"/>
                    <a:pt x="68" y="115"/>
                    <a:pt x="67" y="115"/>
                  </a:cubicBezTo>
                  <a:cubicBezTo>
                    <a:pt x="67" y="115"/>
                    <a:pt x="67" y="115"/>
                    <a:pt x="67" y="115"/>
                  </a:cubicBezTo>
                  <a:cubicBezTo>
                    <a:pt x="65" y="118"/>
                    <a:pt x="64" y="121"/>
                    <a:pt x="62" y="125"/>
                  </a:cubicBezTo>
                  <a:cubicBezTo>
                    <a:pt x="60" y="127"/>
                    <a:pt x="61" y="125"/>
                    <a:pt x="60" y="126"/>
                  </a:cubicBezTo>
                  <a:cubicBezTo>
                    <a:pt x="60" y="126"/>
                    <a:pt x="60" y="126"/>
                    <a:pt x="60" y="126"/>
                  </a:cubicBezTo>
                  <a:cubicBezTo>
                    <a:pt x="60" y="127"/>
                    <a:pt x="59" y="127"/>
                    <a:pt x="59" y="128"/>
                  </a:cubicBezTo>
                  <a:cubicBezTo>
                    <a:pt x="59" y="128"/>
                    <a:pt x="59" y="128"/>
                    <a:pt x="59" y="128"/>
                  </a:cubicBezTo>
                  <a:cubicBezTo>
                    <a:pt x="58" y="130"/>
                    <a:pt x="57" y="130"/>
                    <a:pt x="57" y="132"/>
                  </a:cubicBezTo>
                  <a:cubicBezTo>
                    <a:pt x="57" y="132"/>
                    <a:pt x="57" y="132"/>
                    <a:pt x="57" y="132"/>
                  </a:cubicBezTo>
                  <a:cubicBezTo>
                    <a:pt x="57" y="133"/>
                    <a:pt x="56" y="134"/>
                    <a:pt x="56" y="136"/>
                  </a:cubicBezTo>
                  <a:cubicBezTo>
                    <a:pt x="53" y="143"/>
                    <a:pt x="48" y="151"/>
                    <a:pt x="45" y="158"/>
                  </a:cubicBezTo>
                  <a:cubicBezTo>
                    <a:pt x="41" y="165"/>
                    <a:pt x="37" y="172"/>
                    <a:pt x="33" y="179"/>
                  </a:cubicBezTo>
                  <a:cubicBezTo>
                    <a:pt x="31" y="180"/>
                    <a:pt x="31" y="180"/>
                    <a:pt x="30" y="182"/>
                  </a:cubicBezTo>
                  <a:cubicBezTo>
                    <a:pt x="30" y="182"/>
                    <a:pt x="30" y="182"/>
                    <a:pt x="30" y="182"/>
                  </a:cubicBezTo>
                  <a:cubicBezTo>
                    <a:pt x="31" y="182"/>
                    <a:pt x="29" y="183"/>
                    <a:pt x="30" y="185"/>
                  </a:cubicBezTo>
                  <a:cubicBezTo>
                    <a:pt x="28" y="186"/>
                    <a:pt x="28" y="189"/>
                    <a:pt x="26" y="192"/>
                  </a:cubicBezTo>
                  <a:cubicBezTo>
                    <a:pt x="26" y="191"/>
                    <a:pt x="26" y="191"/>
                    <a:pt x="26" y="191"/>
                  </a:cubicBezTo>
                  <a:cubicBezTo>
                    <a:pt x="26" y="192"/>
                    <a:pt x="26" y="192"/>
                    <a:pt x="26" y="192"/>
                  </a:cubicBezTo>
                  <a:cubicBezTo>
                    <a:pt x="26" y="192"/>
                    <a:pt x="26" y="192"/>
                    <a:pt x="26" y="192"/>
                  </a:cubicBezTo>
                  <a:cubicBezTo>
                    <a:pt x="26" y="192"/>
                    <a:pt x="26" y="192"/>
                    <a:pt x="26" y="192"/>
                  </a:cubicBezTo>
                  <a:cubicBezTo>
                    <a:pt x="22" y="200"/>
                    <a:pt x="17" y="206"/>
                    <a:pt x="14" y="213"/>
                  </a:cubicBezTo>
                  <a:cubicBezTo>
                    <a:pt x="12" y="214"/>
                    <a:pt x="11" y="217"/>
                    <a:pt x="11" y="219"/>
                  </a:cubicBezTo>
                  <a:cubicBezTo>
                    <a:pt x="7" y="224"/>
                    <a:pt x="3" y="227"/>
                    <a:pt x="2" y="233"/>
                  </a:cubicBezTo>
                  <a:cubicBezTo>
                    <a:pt x="2" y="233"/>
                    <a:pt x="0" y="232"/>
                    <a:pt x="1" y="230"/>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4" name="Google Shape;514;p199"/>
            <p:cNvSpPr/>
            <p:nvPr/>
          </p:nvSpPr>
          <p:spPr>
            <a:xfrm>
              <a:off x="3608" y="3089"/>
              <a:ext cx="300" cy="551"/>
            </a:xfrm>
            <a:custGeom>
              <a:avLst/>
              <a:gdLst/>
              <a:ahLst/>
              <a:cxnLst/>
              <a:rect l="l" t="t" r="r" b="b"/>
              <a:pathLst>
                <a:path w="127" h="233" extrusionOk="0">
                  <a:moveTo>
                    <a:pt x="1" y="229"/>
                  </a:moveTo>
                  <a:cubicBezTo>
                    <a:pt x="1" y="226"/>
                    <a:pt x="5" y="222"/>
                    <a:pt x="5" y="219"/>
                  </a:cubicBezTo>
                  <a:cubicBezTo>
                    <a:pt x="6" y="219"/>
                    <a:pt x="6" y="220"/>
                    <a:pt x="7" y="219"/>
                  </a:cubicBezTo>
                  <a:cubicBezTo>
                    <a:pt x="7" y="215"/>
                    <a:pt x="10" y="211"/>
                    <a:pt x="13" y="208"/>
                  </a:cubicBezTo>
                  <a:cubicBezTo>
                    <a:pt x="14" y="208"/>
                    <a:pt x="14" y="208"/>
                    <a:pt x="14" y="208"/>
                  </a:cubicBezTo>
                  <a:cubicBezTo>
                    <a:pt x="14" y="208"/>
                    <a:pt x="14" y="206"/>
                    <a:pt x="14" y="205"/>
                  </a:cubicBezTo>
                  <a:cubicBezTo>
                    <a:pt x="14" y="206"/>
                    <a:pt x="14" y="206"/>
                    <a:pt x="15" y="206"/>
                  </a:cubicBezTo>
                  <a:cubicBezTo>
                    <a:pt x="14" y="205"/>
                    <a:pt x="15" y="204"/>
                    <a:pt x="15" y="204"/>
                  </a:cubicBezTo>
                  <a:cubicBezTo>
                    <a:pt x="16" y="204"/>
                    <a:pt x="16" y="204"/>
                    <a:pt x="16" y="204"/>
                  </a:cubicBezTo>
                  <a:cubicBezTo>
                    <a:pt x="16" y="203"/>
                    <a:pt x="16" y="203"/>
                    <a:pt x="16" y="203"/>
                  </a:cubicBezTo>
                  <a:cubicBezTo>
                    <a:pt x="15" y="201"/>
                    <a:pt x="18" y="201"/>
                    <a:pt x="18" y="199"/>
                  </a:cubicBezTo>
                  <a:cubicBezTo>
                    <a:pt x="18" y="199"/>
                    <a:pt x="18" y="199"/>
                    <a:pt x="18" y="199"/>
                  </a:cubicBezTo>
                  <a:cubicBezTo>
                    <a:pt x="19" y="195"/>
                    <a:pt x="20" y="193"/>
                    <a:pt x="22" y="190"/>
                  </a:cubicBezTo>
                  <a:cubicBezTo>
                    <a:pt x="22" y="190"/>
                    <a:pt x="22" y="191"/>
                    <a:pt x="23" y="190"/>
                  </a:cubicBezTo>
                  <a:cubicBezTo>
                    <a:pt x="22" y="190"/>
                    <a:pt x="23" y="188"/>
                    <a:pt x="23" y="188"/>
                  </a:cubicBezTo>
                  <a:cubicBezTo>
                    <a:pt x="24" y="188"/>
                    <a:pt x="23" y="187"/>
                    <a:pt x="24" y="186"/>
                  </a:cubicBezTo>
                  <a:cubicBezTo>
                    <a:pt x="24" y="186"/>
                    <a:pt x="24" y="186"/>
                    <a:pt x="24" y="186"/>
                  </a:cubicBezTo>
                  <a:cubicBezTo>
                    <a:pt x="24" y="185"/>
                    <a:pt x="25" y="185"/>
                    <a:pt x="25" y="184"/>
                  </a:cubicBezTo>
                  <a:cubicBezTo>
                    <a:pt x="25" y="184"/>
                    <a:pt x="25" y="184"/>
                    <a:pt x="25" y="184"/>
                  </a:cubicBezTo>
                  <a:cubicBezTo>
                    <a:pt x="25" y="183"/>
                    <a:pt x="26" y="183"/>
                    <a:pt x="26" y="183"/>
                  </a:cubicBezTo>
                  <a:cubicBezTo>
                    <a:pt x="26" y="182"/>
                    <a:pt x="26" y="182"/>
                    <a:pt x="26" y="182"/>
                  </a:cubicBezTo>
                  <a:cubicBezTo>
                    <a:pt x="26" y="182"/>
                    <a:pt x="26" y="182"/>
                    <a:pt x="26" y="181"/>
                  </a:cubicBezTo>
                  <a:cubicBezTo>
                    <a:pt x="26" y="181"/>
                    <a:pt x="26" y="181"/>
                    <a:pt x="26" y="181"/>
                  </a:cubicBezTo>
                  <a:cubicBezTo>
                    <a:pt x="26" y="181"/>
                    <a:pt x="27" y="181"/>
                    <a:pt x="26" y="179"/>
                  </a:cubicBezTo>
                  <a:cubicBezTo>
                    <a:pt x="27" y="179"/>
                    <a:pt x="26" y="181"/>
                    <a:pt x="27" y="181"/>
                  </a:cubicBezTo>
                  <a:cubicBezTo>
                    <a:pt x="29" y="176"/>
                    <a:pt x="32" y="173"/>
                    <a:pt x="33" y="168"/>
                  </a:cubicBezTo>
                  <a:cubicBezTo>
                    <a:pt x="34" y="168"/>
                    <a:pt x="34" y="168"/>
                    <a:pt x="34" y="168"/>
                  </a:cubicBezTo>
                  <a:cubicBezTo>
                    <a:pt x="35" y="167"/>
                    <a:pt x="35" y="167"/>
                    <a:pt x="35" y="167"/>
                  </a:cubicBezTo>
                  <a:cubicBezTo>
                    <a:pt x="35" y="167"/>
                    <a:pt x="35" y="167"/>
                    <a:pt x="35" y="167"/>
                  </a:cubicBezTo>
                  <a:cubicBezTo>
                    <a:pt x="36" y="166"/>
                    <a:pt x="35" y="166"/>
                    <a:pt x="36" y="165"/>
                  </a:cubicBezTo>
                  <a:cubicBezTo>
                    <a:pt x="36" y="166"/>
                    <a:pt x="36" y="166"/>
                    <a:pt x="36" y="166"/>
                  </a:cubicBezTo>
                  <a:cubicBezTo>
                    <a:pt x="36" y="165"/>
                    <a:pt x="37" y="164"/>
                    <a:pt x="37" y="163"/>
                  </a:cubicBezTo>
                  <a:cubicBezTo>
                    <a:pt x="37" y="163"/>
                    <a:pt x="37" y="163"/>
                    <a:pt x="37" y="164"/>
                  </a:cubicBezTo>
                  <a:cubicBezTo>
                    <a:pt x="37" y="161"/>
                    <a:pt x="38" y="161"/>
                    <a:pt x="38" y="160"/>
                  </a:cubicBezTo>
                  <a:cubicBezTo>
                    <a:pt x="38" y="161"/>
                    <a:pt x="38" y="161"/>
                    <a:pt x="38" y="161"/>
                  </a:cubicBezTo>
                  <a:cubicBezTo>
                    <a:pt x="39" y="160"/>
                    <a:pt x="38" y="160"/>
                    <a:pt x="39" y="160"/>
                  </a:cubicBezTo>
                  <a:cubicBezTo>
                    <a:pt x="38" y="160"/>
                    <a:pt x="39" y="160"/>
                    <a:pt x="39" y="160"/>
                  </a:cubicBezTo>
                  <a:cubicBezTo>
                    <a:pt x="39" y="159"/>
                    <a:pt x="40" y="158"/>
                    <a:pt x="40" y="157"/>
                  </a:cubicBezTo>
                  <a:cubicBezTo>
                    <a:pt x="40" y="157"/>
                    <a:pt x="40" y="157"/>
                    <a:pt x="40" y="157"/>
                  </a:cubicBezTo>
                  <a:cubicBezTo>
                    <a:pt x="41" y="156"/>
                    <a:pt x="41" y="155"/>
                    <a:pt x="42" y="154"/>
                  </a:cubicBezTo>
                  <a:cubicBezTo>
                    <a:pt x="42" y="154"/>
                    <a:pt x="43" y="154"/>
                    <a:pt x="43" y="154"/>
                  </a:cubicBezTo>
                  <a:cubicBezTo>
                    <a:pt x="42" y="152"/>
                    <a:pt x="44" y="151"/>
                    <a:pt x="43" y="151"/>
                  </a:cubicBezTo>
                  <a:cubicBezTo>
                    <a:pt x="43" y="150"/>
                    <a:pt x="44" y="149"/>
                    <a:pt x="44" y="148"/>
                  </a:cubicBezTo>
                  <a:cubicBezTo>
                    <a:pt x="45" y="149"/>
                    <a:pt x="46" y="148"/>
                    <a:pt x="45" y="149"/>
                  </a:cubicBezTo>
                  <a:cubicBezTo>
                    <a:pt x="46" y="149"/>
                    <a:pt x="46" y="149"/>
                    <a:pt x="46" y="149"/>
                  </a:cubicBezTo>
                  <a:cubicBezTo>
                    <a:pt x="46" y="149"/>
                    <a:pt x="46" y="149"/>
                    <a:pt x="46" y="149"/>
                  </a:cubicBezTo>
                  <a:cubicBezTo>
                    <a:pt x="46" y="147"/>
                    <a:pt x="46" y="147"/>
                    <a:pt x="46" y="147"/>
                  </a:cubicBezTo>
                  <a:cubicBezTo>
                    <a:pt x="46" y="147"/>
                    <a:pt x="46" y="146"/>
                    <a:pt x="46" y="145"/>
                  </a:cubicBezTo>
                  <a:cubicBezTo>
                    <a:pt x="47" y="145"/>
                    <a:pt x="47" y="145"/>
                    <a:pt x="47" y="145"/>
                  </a:cubicBezTo>
                  <a:cubicBezTo>
                    <a:pt x="46" y="142"/>
                    <a:pt x="46" y="142"/>
                    <a:pt x="46" y="142"/>
                  </a:cubicBezTo>
                  <a:cubicBezTo>
                    <a:pt x="47" y="142"/>
                    <a:pt x="47" y="142"/>
                    <a:pt x="47" y="142"/>
                  </a:cubicBezTo>
                  <a:cubicBezTo>
                    <a:pt x="47" y="141"/>
                    <a:pt x="47" y="141"/>
                    <a:pt x="47" y="141"/>
                  </a:cubicBezTo>
                  <a:cubicBezTo>
                    <a:pt x="48" y="140"/>
                    <a:pt x="48" y="140"/>
                    <a:pt x="48" y="140"/>
                  </a:cubicBezTo>
                  <a:cubicBezTo>
                    <a:pt x="50" y="140"/>
                    <a:pt x="48" y="140"/>
                    <a:pt x="50" y="140"/>
                  </a:cubicBezTo>
                  <a:cubicBezTo>
                    <a:pt x="50" y="140"/>
                    <a:pt x="50" y="140"/>
                    <a:pt x="50" y="139"/>
                  </a:cubicBezTo>
                  <a:cubicBezTo>
                    <a:pt x="50" y="139"/>
                    <a:pt x="50" y="139"/>
                    <a:pt x="50" y="139"/>
                  </a:cubicBezTo>
                  <a:cubicBezTo>
                    <a:pt x="51" y="139"/>
                    <a:pt x="51" y="138"/>
                    <a:pt x="50" y="138"/>
                  </a:cubicBezTo>
                  <a:cubicBezTo>
                    <a:pt x="50" y="138"/>
                    <a:pt x="51" y="138"/>
                    <a:pt x="50" y="138"/>
                  </a:cubicBezTo>
                  <a:cubicBezTo>
                    <a:pt x="50" y="138"/>
                    <a:pt x="50" y="137"/>
                    <a:pt x="51" y="136"/>
                  </a:cubicBezTo>
                  <a:cubicBezTo>
                    <a:pt x="51" y="137"/>
                    <a:pt x="51" y="137"/>
                    <a:pt x="51" y="137"/>
                  </a:cubicBezTo>
                  <a:cubicBezTo>
                    <a:pt x="51" y="136"/>
                    <a:pt x="51" y="133"/>
                    <a:pt x="52" y="133"/>
                  </a:cubicBezTo>
                  <a:cubicBezTo>
                    <a:pt x="51" y="133"/>
                    <a:pt x="52" y="133"/>
                    <a:pt x="52" y="133"/>
                  </a:cubicBezTo>
                  <a:cubicBezTo>
                    <a:pt x="53" y="133"/>
                    <a:pt x="53" y="131"/>
                    <a:pt x="53" y="130"/>
                  </a:cubicBezTo>
                  <a:cubicBezTo>
                    <a:pt x="53" y="130"/>
                    <a:pt x="53" y="130"/>
                    <a:pt x="53" y="130"/>
                  </a:cubicBezTo>
                  <a:cubicBezTo>
                    <a:pt x="53" y="129"/>
                    <a:pt x="54" y="130"/>
                    <a:pt x="54" y="129"/>
                  </a:cubicBezTo>
                  <a:cubicBezTo>
                    <a:pt x="54" y="128"/>
                    <a:pt x="54" y="128"/>
                    <a:pt x="54" y="128"/>
                  </a:cubicBezTo>
                  <a:cubicBezTo>
                    <a:pt x="54" y="128"/>
                    <a:pt x="54" y="128"/>
                    <a:pt x="54" y="128"/>
                  </a:cubicBezTo>
                  <a:cubicBezTo>
                    <a:pt x="54" y="128"/>
                    <a:pt x="55" y="125"/>
                    <a:pt x="56" y="124"/>
                  </a:cubicBezTo>
                  <a:cubicBezTo>
                    <a:pt x="56" y="122"/>
                    <a:pt x="56" y="122"/>
                    <a:pt x="56" y="122"/>
                  </a:cubicBezTo>
                  <a:cubicBezTo>
                    <a:pt x="57" y="122"/>
                    <a:pt x="57" y="122"/>
                    <a:pt x="57" y="122"/>
                  </a:cubicBezTo>
                  <a:cubicBezTo>
                    <a:pt x="57" y="122"/>
                    <a:pt x="57" y="121"/>
                    <a:pt x="59" y="121"/>
                  </a:cubicBezTo>
                  <a:cubicBezTo>
                    <a:pt x="57" y="120"/>
                    <a:pt x="57" y="124"/>
                    <a:pt x="57" y="123"/>
                  </a:cubicBezTo>
                  <a:cubicBezTo>
                    <a:pt x="57" y="123"/>
                    <a:pt x="57" y="121"/>
                    <a:pt x="57" y="122"/>
                  </a:cubicBezTo>
                  <a:cubicBezTo>
                    <a:pt x="59" y="121"/>
                    <a:pt x="57" y="120"/>
                    <a:pt x="59" y="120"/>
                  </a:cubicBezTo>
                  <a:cubicBezTo>
                    <a:pt x="59" y="120"/>
                    <a:pt x="59" y="121"/>
                    <a:pt x="59" y="120"/>
                  </a:cubicBezTo>
                  <a:cubicBezTo>
                    <a:pt x="59" y="120"/>
                    <a:pt x="59" y="120"/>
                    <a:pt x="59" y="120"/>
                  </a:cubicBezTo>
                  <a:cubicBezTo>
                    <a:pt x="59" y="120"/>
                    <a:pt x="59" y="120"/>
                    <a:pt x="59" y="120"/>
                  </a:cubicBezTo>
                  <a:cubicBezTo>
                    <a:pt x="59" y="119"/>
                    <a:pt x="60" y="119"/>
                    <a:pt x="59" y="119"/>
                  </a:cubicBezTo>
                  <a:cubicBezTo>
                    <a:pt x="59" y="119"/>
                    <a:pt x="59" y="116"/>
                    <a:pt x="60" y="118"/>
                  </a:cubicBezTo>
                  <a:cubicBezTo>
                    <a:pt x="61" y="118"/>
                    <a:pt x="61" y="118"/>
                    <a:pt x="61" y="118"/>
                  </a:cubicBezTo>
                  <a:cubicBezTo>
                    <a:pt x="60" y="116"/>
                    <a:pt x="60" y="116"/>
                    <a:pt x="60" y="116"/>
                  </a:cubicBezTo>
                  <a:cubicBezTo>
                    <a:pt x="61" y="116"/>
                    <a:pt x="61" y="116"/>
                    <a:pt x="61" y="116"/>
                  </a:cubicBezTo>
                  <a:cubicBezTo>
                    <a:pt x="60" y="115"/>
                    <a:pt x="61" y="115"/>
                    <a:pt x="61" y="114"/>
                  </a:cubicBezTo>
                  <a:cubicBezTo>
                    <a:pt x="62" y="113"/>
                    <a:pt x="62" y="113"/>
                    <a:pt x="63" y="113"/>
                  </a:cubicBezTo>
                  <a:cubicBezTo>
                    <a:pt x="63" y="112"/>
                    <a:pt x="63" y="111"/>
                    <a:pt x="64" y="111"/>
                  </a:cubicBezTo>
                  <a:cubicBezTo>
                    <a:pt x="64" y="111"/>
                    <a:pt x="63" y="111"/>
                    <a:pt x="64" y="111"/>
                  </a:cubicBezTo>
                  <a:cubicBezTo>
                    <a:pt x="64" y="111"/>
                    <a:pt x="64" y="111"/>
                    <a:pt x="64" y="110"/>
                  </a:cubicBezTo>
                  <a:cubicBezTo>
                    <a:pt x="64" y="110"/>
                    <a:pt x="65" y="109"/>
                    <a:pt x="66" y="109"/>
                  </a:cubicBezTo>
                  <a:cubicBezTo>
                    <a:pt x="66" y="108"/>
                    <a:pt x="65" y="108"/>
                    <a:pt x="65" y="108"/>
                  </a:cubicBezTo>
                  <a:cubicBezTo>
                    <a:pt x="66" y="108"/>
                    <a:pt x="65" y="106"/>
                    <a:pt x="66" y="105"/>
                  </a:cubicBezTo>
                  <a:cubicBezTo>
                    <a:pt x="66" y="106"/>
                    <a:pt x="66" y="106"/>
                    <a:pt x="66" y="106"/>
                  </a:cubicBezTo>
                  <a:cubicBezTo>
                    <a:pt x="68" y="106"/>
                    <a:pt x="66" y="105"/>
                    <a:pt x="68" y="104"/>
                  </a:cubicBezTo>
                  <a:cubicBezTo>
                    <a:pt x="66" y="104"/>
                    <a:pt x="66" y="104"/>
                    <a:pt x="66" y="104"/>
                  </a:cubicBezTo>
                  <a:cubicBezTo>
                    <a:pt x="68" y="104"/>
                    <a:pt x="68" y="102"/>
                    <a:pt x="68" y="103"/>
                  </a:cubicBezTo>
                  <a:cubicBezTo>
                    <a:pt x="68" y="102"/>
                    <a:pt x="69" y="102"/>
                    <a:pt x="68" y="101"/>
                  </a:cubicBezTo>
                  <a:cubicBezTo>
                    <a:pt x="70" y="100"/>
                    <a:pt x="70" y="97"/>
                    <a:pt x="72" y="97"/>
                  </a:cubicBezTo>
                  <a:cubicBezTo>
                    <a:pt x="72" y="96"/>
                    <a:pt x="72" y="96"/>
                    <a:pt x="72" y="96"/>
                  </a:cubicBezTo>
                  <a:cubicBezTo>
                    <a:pt x="71" y="96"/>
                    <a:pt x="72" y="97"/>
                    <a:pt x="72" y="97"/>
                  </a:cubicBezTo>
                  <a:cubicBezTo>
                    <a:pt x="72" y="97"/>
                    <a:pt x="72" y="96"/>
                    <a:pt x="71" y="96"/>
                  </a:cubicBezTo>
                  <a:cubicBezTo>
                    <a:pt x="72" y="96"/>
                    <a:pt x="72" y="96"/>
                    <a:pt x="73" y="96"/>
                  </a:cubicBezTo>
                  <a:cubicBezTo>
                    <a:pt x="73" y="96"/>
                    <a:pt x="72" y="95"/>
                    <a:pt x="73" y="93"/>
                  </a:cubicBezTo>
                  <a:cubicBezTo>
                    <a:pt x="73" y="94"/>
                    <a:pt x="73" y="94"/>
                    <a:pt x="73" y="93"/>
                  </a:cubicBezTo>
                  <a:cubicBezTo>
                    <a:pt x="73" y="92"/>
                    <a:pt x="73" y="92"/>
                    <a:pt x="73" y="92"/>
                  </a:cubicBezTo>
                  <a:cubicBezTo>
                    <a:pt x="73" y="92"/>
                    <a:pt x="73" y="92"/>
                    <a:pt x="74" y="92"/>
                  </a:cubicBezTo>
                  <a:cubicBezTo>
                    <a:pt x="74" y="92"/>
                    <a:pt x="75" y="92"/>
                    <a:pt x="74" y="92"/>
                  </a:cubicBezTo>
                  <a:cubicBezTo>
                    <a:pt x="75" y="91"/>
                    <a:pt x="75" y="91"/>
                    <a:pt x="75" y="91"/>
                  </a:cubicBezTo>
                  <a:cubicBezTo>
                    <a:pt x="75" y="92"/>
                    <a:pt x="75" y="91"/>
                    <a:pt x="75" y="91"/>
                  </a:cubicBezTo>
                  <a:cubicBezTo>
                    <a:pt x="75" y="91"/>
                    <a:pt x="75" y="91"/>
                    <a:pt x="75" y="91"/>
                  </a:cubicBezTo>
                  <a:cubicBezTo>
                    <a:pt x="77" y="89"/>
                    <a:pt x="77" y="89"/>
                    <a:pt x="77" y="89"/>
                  </a:cubicBezTo>
                  <a:cubicBezTo>
                    <a:pt x="75" y="89"/>
                    <a:pt x="75" y="89"/>
                    <a:pt x="75" y="91"/>
                  </a:cubicBezTo>
                  <a:cubicBezTo>
                    <a:pt x="75" y="89"/>
                    <a:pt x="75" y="89"/>
                    <a:pt x="75" y="88"/>
                  </a:cubicBezTo>
                  <a:cubicBezTo>
                    <a:pt x="75" y="89"/>
                    <a:pt x="75" y="88"/>
                    <a:pt x="77" y="88"/>
                  </a:cubicBezTo>
                  <a:cubicBezTo>
                    <a:pt x="77" y="87"/>
                    <a:pt x="77" y="87"/>
                    <a:pt x="77" y="87"/>
                  </a:cubicBezTo>
                  <a:cubicBezTo>
                    <a:pt x="77" y="86"/>
                    <a:pt x="77" y="86"/>
                    <a:pt x="77" y="86"/>
                  </a:cubicBezTo>
                  <a:cubicBezTo>
                    <a:pt x="77" y="87"/>
                    <a:pt x="77" y="87"/>
                    <a:pt x="77" y="87"/>
                  </a:cubicBezTo>
                  <a:cubicBezTo>
                    <a:pt x="77" y="87"/>
                    <a:pt x="78" y="87"/>
                    <a:pt x="78" y="86"/>
                  </a:cubicBezTo>
                  <a:cubicBezTo>
                    <a:pt x="78" y="86"/>
                    <a:pt x="77" y="86"/>
                    <a:pt x="77" y="86"/>
                  </a:cubicBezTo>
                  <a:cubicBezTo>
                    <a:pt x="77" y="86"/>
                    <a:pt x="78" y="86"/>
                    <a:pt x="78" y="86"/>
                  </a:cubicBezTo>
                  <a:cubicBezTo>
                    <a:pt x="78" y="86"/>
                    <a:pt x="78" y="86"/>
                    <a:pt x="78" y="86"/>
                  </a:cubicBezTo>
                  <a:cubicBezTo>
                    <a:pt x="78" y="86"/>
                    <a:pt x="78" y="86"/>
                    <a:pt x="78" y="86"/>
                  </a:cubicBezTo>
                  <a:cubicBezTo>
                    <a:pt x="78" y="86"/>
                    <a:pt x="78" y="86"/>
                    <a:pt x="78" y="86"/>
                  </a:cubicBezTo>
                  <a:cubicBezTo>
                    <a:pt x="78" y="86"/>
                    <a:pt x="79" y="85"/>
                    <a:pt x="78" y="84"/>
                  </a:cubicBezTo>
                  <a:cubicBezTo>
                    <a:pt x="79" y="84"/>
                    <a:pt x="79" y="84"/>
                    <a:pt x="79" y="83"/>
                  </a:cubicBezTo>
                  <a:cubicBezTo>
                    <a:pt x="79" y="83"/>
                    <a:pt x="79" y="83"/>
                    <a:pt x="79" y="83"/>
                  </a:cubicBezTo>
                  <a:cubicBezTo>
                    <a:pt x="80" y="83"/>
                    <a:pt x="80" y="82"/>
                    <a:pt x="80" y="82"/>
                  </a:cubicBezTo>
                  <a:cubicBezTo>
                    <a:pt x="80" y="82"/>
                    <a:pt x="80" y="82"/>
                    <a:pt x="80" y="82"/>
                  </a:cubicBezTo>
                  <a:cubicBezTo>
                    <a:pt x="80" y="82"/>
                    <a:pt x="80" y="81"/>
                    <a:pt x="80" y="79"/>
                  </a:cubicBezTo>
                  <a:cubicBezTo>
                    <a:pt x="80" y="79"/>
                    <a:pt x="81" y="81"/>
                    <a:pt x="81" y="79"/>
                  </a:cubicBezTo>
                  <a:cubicBezTo>
                    <a:pt x="82" y="79"/>
                    <a:pt x="81" y="79"/>
                    <a:pt x="80" y="79"/>
                  </a:cubicBezTo>
                  <a:cubicBezTo>
                    <a:pt x="81" y="78"/>
                    <a:pt x="81" y="76"/>
                    <a:pt x="83" y="75"/>
                  </a:cubicBezTo>
                  <a:cubicBezTo>
                    <a:pt x="83" y="75"/>
                    <a:pt x="82" y="75"/>
                    <a:pt x="83" y="75"/>
                  </a:cubicBezTo>
                  <a:cubicBezTo>
                    <a:pt x="84" y="73"/>
                    <a:pt x="84" y="71"/>
                    <a:pt x="87" y="70"/>
                  </a:cubicBezTo>
                  <a:cubicBezTo>
                    <a:pt x="87" y="70"/>
                    <a:pt x="87" y="70"/>
                    <a:pt x="87" y="70"/>
                  </a:cubicBezTo>
                  <a:cubicBezTo>
                    <a:pt x="87" y="70"/>
                    <a:pt x="87" y="70"/>
                    <a:pt x="87" y="69"/>
                  </a:cubicBezTo>
                  <a:cubicBezTo>
                    <a:pt x="87" y="69"/>
                    <a:pt x="87" y="69"/>
                    <a:pt x="85" y="69"/>
                  </a:cubicBezTo>
                  <a:cubicBezTo>
                    <a:pt x="87" y="68"/>
                    <a:pt x="87" y="67"/>
                    <a:pt x="87" y="66"/>
                  </a:cubicBezTo>
                  <a:cubicBezTo>
                    <a:pt x="87" y="66"/>
                    <a:pt x="87" y="66"/>
                    <a:pt x="87" y="66"/>
                  </a:cubicBezTo>
                  <a:cubicBezTo>
                    <a:pt x="88" y="66"/>
                    <a:pt x="88" y="66"/>
                    <a:pt x="88" y="65"/>
                  </a:cubicBezTo>
                  <a:cubicBezTo>
                    <a:pt x="88" y="65"/>
                    <a:pt x="88" y="65"/>
                    <a:pt x="88" y="65"/>
                  </a:cubicBezTo>
                  <a:cubicBezTo>
                    <a:pt x="89" y="65"/>
                    <a:pt x="89" y="65"/>
                    <a:pt x="89" y="65"/>
                  </a:cubicBezTo>
                  <a:cubicBezTo>
                    <a:pt x="89" y="65"/>
                    <a:pt x="88" y="65"/>
                    <a:pt x="89" y="64"/>
                  </a:cubicBezTo>
                  <a:cubicBezTo>
                    <a:pt x="89" y="64"/>
                    <a:pt x="89" y="65"/>
                    <a:pt x="89" y="64"/>
                  </a:cubicBezTo>
                  <a:cubicBezTo>
                    <a:pt x="89" y="64"/>
                    <a:pt x="89" y="62"/>
                    <a:pt x="90" y="61"/>
                  </a:cubicBezTo>
                  <a:cubicBezTo>
                    <a:pt x="91" y="61"/>
                    <a:pt x="91" y="61"/>
                    <a:pt x="91" y="61"/>
                  </a:cubicBezTo>
                  <a:cubicBezTo>
                    <a:pt x="91" y="61"/>
                    <a:pt x="91" y="60"/>
                    <a:pt x="90" y="60"/>
                  </a:cubicBezTo>
                  <a:cubicBezTo>
                    <a:pt x="91" y="59"/>
                    <a:pt x="92" y="59"/>
                    <a:pt x="92" y="59"/>
                  </a:cubicBezTo>
                  <a:cubicBezTo>
                    <a:pt x="92" y="57"/>
                    <a:pt x="93" y="54"/>
                    <a:pt x="95" y="52"/>
                  </a:cubicBezTo>
                  <a:cubicBezTo>
                    <a:pt x="95" y="52"/>
                    <a:pt x="95" y="52"/>
                    <a:pt x="95" y="52"/>
                  </a:cubicBezTo>
                  <a:cubicBezTo>
                    <a:pt x="96" y="52"/>
                    <a:pt x="95" y="52"/>
                    <a:pt x="95" y="51"/>
                  </a:cubicBezTo>
                  <a:cubicBezTo>
                    <a:pt x="96" y="52"/>
                    <a:pt x="96" y="51"/>
                    <a:pt x="96" y="52"/>
                  </a:cubicBezTo>
                  <a:cubicBezTo>
                    <a:pt x="97" y="51"/>
                    <a:pt x="96" y="50"/>
                    <a:pt x="97" y="50"/>
                  </a:cubicBezTo>
                  <a:cubicBezTo>
                    <a:pt x="96" y="50"/>
                    <a:pt x="97" y="50"/>
                    <a:pt x="96" y="50"/>
                  </a:cubicBezTo>
                  <a:cubicBezTo>
                    <a:pt x="97" y="49"/>
                    <a:pt x="97" y="49"/>
                    <a:pt x="97" y="49"/>
                  </a:cubicBezTo>
                  <a:cubicBezTo>
                    <a:pt x="97" y="48"/>
                    <a:pt x="97" y="49"/>
                    <a:pt x="97" y="49"/>
                  </a:cubicBezTo>
                  <a:cubicBezTo>
                    <a:pt x="97" y="48"/>
                    <a:pt x="97" y="48"/>
                    <a:pt x="97" y="48"/>
                  </a:cubicBezTo>
                  <a:cubicBezTo>
                    <a:pt x="99" y="48"/>
                    <a:pt x="98" y="51"/>
                    <a:pt x="99" y="50"/>
                  </a:cubicBezTo>
                  <a:cubicBezTo>
                    <a:pt x="99" y="50"/>
                    <a:pt x="99" y="50"/>
                    <a:pt x="99" y="50"/>
                  </a:cubicBezTo>
                  <a:cubicBezTo>
                    <a:pt x="100" y="50"/>
                    <a:pt x="99" y="52"/>
                    <a:pt x="100" y="50"/>
                  </a:cubicBezTo>
                  <a:cubicBezTo>
                    <a:pt x="100" y="50"/>
                    <a:pt x="100" y="49"/>
                    <a:pt x="99" y="49"/>
                  </a:cubicBezTo>
                  <a:cubicBezTo>
                    <a:pt x="100" y="48"/>
                    <a:pt x="98" y="48"/>
                    <a:pt x="99" y="47"/>
                  </a:cubicBezTo>
                  <a:cubicBezTo>
                    <a:pt x="99" y="47"/>
                    <a:pt x="98" y="48"/>
                    <a:pt x="99" y="48"/>
                  </a:cubicBezTo>
                  <a:cubicBezTo>
                    <a:pt x="100" y="47"/>
                    <a:pt x="99" y="46"/>
                    <a:pt x="100" y="46"/>
                  </a:cubicBezTo>
                  <a:cubicBezTo>
                    <a:pt x="99" y="47"/>
                    <a:pt x="99" y="46"/>
                    <a:pt x="99" y="45"/>
                  </a:cubicBezTo>
                  <a:cubicBezTo>
                    <a:pt x="99" y="45"/>
                    <a:pt x="99" y="46"/>
                    <a:pt x="100" y="45"/>
                  </a:cubicBezTo>
                  <a:cubicBezTo>
                    <a:pt x="99" y="45"/>
                    <a:pt x="100" y="44"/>
                    <a:pt x="99" y="44"/>
                  </a:cubicBezTo>
                  <a:cubicBezTo>
                    <a:pt x="98" y="44"/>
                    <a:pt x="100" y="44"/>
                    <a:pt x="99" y="43"/>
                  </a:cubicBezTo>
                  <a:cubicBezTo>
                    <a:pt x="100" y="43"/>
                    <a:pt x="100" y="44"/>
                    <a:pt x="100" y="44"/>
                  </a:cubicBezTo>
                  <a:cubicBezTo>
                    <a:pt x="100" y="44"/>
                    <a:pt x="100" y="42"/>
                    <a:pt x="100" y="42"/>
                  </a:cubicBezTo>
                  <a:cubicBezTo>
                    <a:pt x="100" y="42"/>
                    <a:pt x="100" y="42"/>
                    <a:pt x="100" y="43"/>
                  </a:cubicBezTo>
                  <a:cubicBezTo>
                    <a:pt x="100" y="42"/>
                    <a:pt x="100" y="41"/>
                    <a:pt x="101" y="41"/>
                  </a:cubicBezTo>
                  <a:cubicBezTo>
                    <a:pt x="100" y="41"/>
                    <a:pt x="100" y="41"/>
                    <a:pt x="100" y="41"/>
                  </a:cubicBezTo>
                  <a:cubicBezTo>
                    <a:pt x="101" y="40"/>
                    <a:pt x="101" y="40"/>
                    <a:pt x="101" y="40"/>
                  </a:cubicBezTo>
                  <a:cubicBezTo>
                    <a:pt x="101" y="40"/>
                    <a:pt x="101" y="38"/>
                    <a:pt x="102" y="39"/>
                  </a:cubicBezTo>
                  <a:cubicBezTo>
                    <a:pt x="102" y="39"/>
                    <a:pt x="103" y="38"/>
                    <a:pt x="102" y="38"/>
                  </a:cubicBezTo>
                  <a:cubicBezTo>
                    <a:pt x="101" y="38"/>
                    <a:pt x="102" y="39"/>
                    <a:pt x="101" y="39"/>
                  </a:cubicBezTo>
                  <a:cubicBezTo>
                    <a:pt x="102" y="39"/>
                    <a:pt x="101" y="38"/>
                    <a:pt x="101" y="38"/>
                  </a:cubicBezTo>
                  <a:cubicBezTo>
                    <a:pt x="102" y="38"/>
                    <a:pt x="102" y="38"/>
                    <a:pt x="102" y="38"/>
                  </a:cubicBezTo>
                  <a:cubicBezTo>
                    <a:pt x="102" y="38"/>
                    <a:pt x="102" y="38"/>
                    <a:pt x="102" y="37"/>
                  </a:cubicBezTo>
                  <a:cubicBezTo>
                    <a:pt x="102" y="38"/>
                    <a:pt x="102" y="38"/>
                    <a:pt x="102" y="37"/>
                  </a:cubicBezTo>
                  <a:cubicBezTo>
                    <a:pt x="102" y="37"/>
                    <a:pt x="102" y="37"/>
                    <a:pt x="102" y="37"/>
                  </a:cubicBezTo>
                  <a:cubicBezTo>
                    <a:pt x="102" y="35"/>
                    <a:pt x="103" y="37"/>
                    <a:pt x="103" y="35"/>
                  </a:cubicBezTo>
                  <a:cubicBezTo>
                    <a:pt x="103" y="37"/>
                    <a:pt x="103" y="37"/>
                    <a:pt x="103" y="37"/>
                  </a:cubicBezTo>
                  <a:cubicBezTo>
                    <a:pt x="103" y="37"/>
                    <a:pt x="105" y="37"/>
                    <a:pt x="105" y="35"/>
                  </a:cubicBezTo>
                  <a:cubicBezTo>
                    <a:pt x="103" y="34"/>
                    <a:pt x="103" y="34"/>
                    <a:pt x="103" y="34"/>
                  </a:cubicBezTo>
                  <a:cubicBezTo>
                    <a:pt x="103" y="33"/>
                    <a:pt x="105" y="34"/>
                    <a:pt x="103" y="33"/>
                  </a:cubicBezTo>
                  <a:cubicBezTo>
                    <a:pt x="105" y="34"/>
                    <a:pt x="105" y="34"/>
                    <a:pt x="105" y="34"/>
                  </a:cubicBezTo>
                  <a:cubicBezTo>
                    <a:pt x="106" y="34"/>
                    <a:pt x="106" y="34"/>
                    <a:pt x="106" y="34"/>
                  </a:cubicBezTo>
                  <a:cubicBezTo>
                    <a:pt x="106" y="33"/>
                    <a:pt x="106" y="32"/>
                    <a:pt x="105" y="33"/>
                  </a:cubicBezTo>
                  <a:cubicBezTo>
                    <a:pt x="105" y="32"/>
                    <a:pt x="106" y="32"/>
                    <a:pt x="106" y="32"/>
                  </a:cubicBezTo>
                  <a:cubicBezTo>
                    <a:pt x="106" y="32"/>
                    <a:pt x="106" y="32"/>
                    <a:pt x="106" y="31"/>
                  </a:cubicBezTo>
                  <a:cubicBezTo>
                    <a:pt x="106" y="31"/>
                    <a:pt x="107" y="31"/>
                    <a:pt x="107" y="31"/>
                  </a:cubicBezTo>
                  <a:cubicBezTo>
                    <a:pt x="107" y="32"/>
                    <a:pt x="107" y="32"/>
                    <a:pt x="107" y="32"/>
                  </a:cubicBezTo>
                  <a:cubicBezTo>
                    <a:pt x="107" y="31"/>
                    <a:pt x="107" y="31"/>
                    <a:pt x="107" y="31"/>
                  </a:cubicBezTo>
                  <a:cubicBezTo>
                    <a:pt x="108" y="32"/>
                    <a:pt x="108" y="31"/>
                    <a:pt x="108" y="32"/>
                  </a:cubicBezTo>
                  <a:cubicBezTo>
                    <a:pt x="109" y="31"/>
                    <a:pt x="109" y="31"/>
                    <a:pt x="109" y="31"/>
                  </a:cubicBezTo>
                  <a:cubicBezTo>
                    <a:pt x="107" y="31"/>
                    <a:pt x="108" y="30"/>
                    <a:pt x="107" y="30"/>
                  </a:cubicBezTo>
                  <a:cubicBezTo>
                    <a:pt x="107" y="28"/>
                    <a:pt x="109" y="30"/>
                    <a:pt x="109" y="28"/>
                  </a:cubicBezTo>
                  <a:cubicBezTo>
                    <a:pt x="108" y="28"/>
                    <a:pt x="108" y="27"/>
                    <a:pt x="108" y="28"/>
                  </a:cubicBezTo>
                  <a:cubicBezTo>
                    <a:pt x="108" y="27"/>
                    <a:pt x="107" y="27"/>
                    <a:pt x="108" y="25"/>
                  </a:cubicBezTo>
                  <a:cubicBezTo>
                    <a:pt x="108" y="27"/>
                    <a:pt x="109" y="25"/>
                    <a:pt x="109" y="27"/>
                  </a:cubicBezTo>
                  <a:cubicBezTo>
                    <a:pt x="109" y="28"/>
                    <a:pt x="109" y="28"/>
                    <a:pt x="109" y="28"/>
                  </a:cubicBezTo>
                  <a:cubicBezTo>
                    <a:pt x="110" y="28"/>
                    <a:pt x="110" y="28"/>
                    <a:pt x="110" y="28"/>
                  </a:cubicBezTo>
                  <a:cubicBezTo>
                    <a:pt x="110" y="27"/>
                    <a:pt x="111" y="25"/>
                    <a:pt x="110" y="25"/>
                  </a:cubicBezTo>
                  <a:cubicBezTo>
                    <a:pt x="110" y="25"/>
                    <a:pt x="110" y="27"/>
                    <a:pt x="109" y="25"/>
                  </a:cubicBezTo>
                  <a:cubicBezTo>
                    <a:pt x="110" y="24"/>
                    <a:pt x="111" y="25"/>
                    <a:pt x="110" y="24"/>
                  </a:cubicBezTo>
                  <a:cubicBezTo>
                    <a:pt x="109" y="24"/>
                    <a:pt x="109" y="24"/>
                    <a:pt x="109" y="24"/>
                  </a:cubicBezTo>
                  <a:cubicBezTo>
                    <a:pt x="109" y="24"/>
                    <a:pt x="109" y="24"/>
                    <a:pt x="109" y="24"/>
                  </a:cubicBezTo>
                  <a:cubicBezTo>
                    <a:pt x="109" y="24"/>
                    <a:pt x="109" y="24"/>
                    <a:pt x="109" y="24"/>
                  </a:cubicBezTo>
                  <a:cubicBezTo>
                    <a:pt x="110" y="24"/>
                    <a:pt x="109" y="24"/>
                    <a:pt x="109" y="23"/>
                  </a:cubicBezTo>
                  <a:cubicBezTo>
                    <a:pt x="110" y="23"/>
                    <a:pt x="110" y="23"/>
                    <a:pt x="110" y="23"/>
                  </a:cubicBezTo>
                  <a:cubicBezTo>
                    <a:pt x="111" y="23"/>
                    <a:pt x="109" y="24"/>
                    <a:pt x="110" y="24"/>
                  </a:cubicBezTo>
                  <a:cubicBezTo>
                    <a:pt x="111" y="24"/>
                    <a:pt x="110" y="23"/>
                    <a:pt x="111" y="23"/>
                  </a:cubicBezTo>
                  <a:cubicBezTo>
                    <a:pt x="111" y="23"/>
                    <a:pt x="111" y="23"/>
                    <a:pt x="111" y="23"/>
                  </a:cubicBezTo>
                  <a:cubicBezTo>
                    <a:pt x="111" y="23"/>
                    <a:pt x="114" y="24"/>
                    <a:pt x="112" y="22"/>
                  </a:cubicBezTo>
                  <a:cubicBezTo>
                    <a:pt x="112" y="21"/>
                    <a:pt x="112" y="22"/>
                    <a:pt x="112" y="22"/>
                  </a:cubicBezTo>
                  <a:cubicBezTo>
                    <a:pt x="112" y="20"/>
                    <a:pt x="112" y="20"/>
                    <a:pt x="112" y="19"/>
                  </a:cubicBezTo>
                  <a:cubicBezTo>
                    <a:pt x="114" y="20"/>
                    <a:pt x="114" y="18"/>
                    <a:pt x="114" y="19"/>
                  </a:cubicBezTo>
                  <a:cubicBezTo>
                    <a:pt x="114" y="19"/>
                    <a:pt x="112" y="21"/>
                    <a:pt x="114" y="22"/>
                  </a:cubicBezTo>
                  <a:cubicBezTo>
                    <a:pt x="114" y="22"/>
                    <a:pt x="112" y="22"/>
                    <a:pt x="114" y="23"/>
                  </a:cubicBezTo>
                  <a:cubicBezTo>
                    <a:pt x="114" y="22"/>
                    <a:pt x="114" y="23"/>
                    <a:pt x="115" y="23"/>
                  </a:cubicBezTo>
                  <a:cubicBezTo>
                    <a:pt x="115" y="22"/>
                    <a:pt x="115" y="22"/>
                    <a:pt x="115" y="22"/>
                  </a:cubicBezTo>
                  <a:cubicBezTo>
                    <a:pt x="114" y="22"/>
                    <a:pt x="114" y="22"/>
                    <a:pt x="114" y="22"/>
                  </a:cubicBezTo>
                  <a:cubicBezTo>
                    <a:pt x="114" y="21"/>
                    <a:pt x="114" y="20"/>
                    <a:pt x="114" y="19"/>
                  </a:cubicBezTo>
                  <a:cubicBezTo>
                    <a:pt x="115" y="19"/>
                    <a:pt x="115" y="19"/>
                    <a:pt x="115" y="19"/>
                  </a:cubicBezTo>
                  <a:cubicBezTo>
                    <a:pt x="116" y="18"/>
                    <a:pt x="116" y="17"/>
                    <a:pt x="117" y="16"/>
                  </a:cubicBezTo>
                  <a:cubicBezTo>
                    <a:pt x="116" y="16"/>
                    <a:pt x="118" y="14"/>
                    <a:pt x="117" y="15"/>
                  </a:cubicBezTo>
                  <a:cubicBezTo>
                    <a:pt x="116" y="15"/>
                    <a:pt x="115" y="15"/>
                    <a:pt x="115" y="15"/>
                  </a:cubicBezTo>
                  <a:cubicBezTo>
                    <a:pt x="115" y="14"/>
                    <a:pt x="115" y="15"/>
                    <a:pt x="116" y="15"/>
                  </a:cubicBezTo>
                  <a:cubicBezTo>
                    <a:pt x="116" y="14"/>
                    <a:pt x="117" y="15"/>
                    <a:pt x="116" y="14"/>
                  </a:cubicBezTo>
                  <a:cubicBezTo>
                    <a:pt x="116" y="15"/>
                    <a:pt x="117" y="14"/>
                    <a:pt x="118" y="15"/>
                  </a:cubicBezTo>
                  <a:cubicBezTo>
                    <a:pt x="118" y="14"/>
                    <a:pt x="118" y="15"/>
                    <a:pt x="119" y="14"/>
                  </a:cubicBezTo>
                  <a:cubicBezTo>
                    <a:pt x="119" y="13"/>
                    <a:pt x="119" y="12"/>
                    <a:pt x="119" y="11"/>
                  </a:cubicBezTo>
                  <a:cubicBezTo>
                    <a:pt x="120" y="11"/>
                    <a:pt x="120" y="10"/>
                    <a:pt x="121" y="9"/>
                  </a:cubicBezTo>
                  <a:cubicBezTo>
                    <a:pt x="121" y="7"/>
                    <a:pt x="123" y="9"/>
                    <a:pt x="123" y="7"/>
                  </a:cubicBezTo>
                  <a:cubicBezTo>
                    <a:pt x="124" y="7"/>
                    <a:pt x="121" y="9"/>
                    <a:pt x="123" y="7"/>
                  </a:cubicBezTo>
                  <a:cubicBezTo>
                    <a:pt x="123" y="7"/>
                    <a:pt x="123" y="7"/>
                    <a:pt x="123" y="7"/>
                  </a:cubicBezTo>
                  <a:cubicBezTo>
                    <a:pt x="123" y="7"/>
                    <a:pt x="125" y="5"/>
                    <a:pt x="124" y="4"/>
                  </a:cubicBezTo>
                  <a:cubicBezTo>
                    <a:pt x="124" y="5"/>
                    <a:pt x="124" y="5"/>
                    <a:pt x="124" y="5"/>
                  </a:cubicBezTo>
                  <a:cubicBezTo>
                    <a:pt x="125" y="5"/>
                    <a:pt x="124" y="5"/>
                    <a:pt x="124" y="5"/>
                  </a:cubicBezTo>
                  <a:cubicBezTo>
                    <a:pt x="125" y="5"/>
                    <a:pt x="125" y="5"/>
                    <a:pt x="125" y="5"/>
                  </a:cubicBezTo>
                  <a:cubicBezTo>
                    <a:pt x="126" y="5"/>
                    <a:pt x="126" y="4"/>
                    <a:pt x="126" y="4"/>
                  </a:cubicBezTo>
                  <a:cubicBezTo>
                    <a:pt x="125" y="4"/>
                    <a:pt x="125" y="4"/>
                    <a:pt x="125" y="4"/>
                  </a:cubicBezTo>
                  <a:cubicBezTo>
                    <a:pt x="126" y="3"/>
                    <a:pt x="126" y="2"/>
                    <a:pt x="127" y="1"/>
                  </a:cubicBezTo>
                  <a:cubicBezTo>
                    <a:pt x="127" y="2"/>
                    <a:pt x="127" y="2"/>
                    <a:pt x="127" y="2"/>
                  </a:cubicBezTo>
                  <a:cubicBezTo>
                    <a:pt x="127" y="1"/>
                    <a:pt x="127" y="1"/>
                    <a:pt x="127" y="1"/>
                  </a:cubicBezTo>
                  <a:cubicBezTo>
                    <a:pt x="127" y="1"/>
                    <a:pt x="127" y="1"/>
                    <a:pt x="127" y="0"/>
                  </a:cubicBezTo>
                  <a:cubicBezTo>
                    <a:pt x="127" y="2"/>
                    <a:pt x="127" y="2"/>
                    <a:pt x="127" y="2"/>
                  </a:cubicBezTo>
                  <a:cubicBezTo>
                    <a:pt x="127" y="3"/>
                    <a:pt x="127" y="2"/>
                    <a:pt x="127" y="2"/>
                  </a:cubicBezTo>
                  <a:cubicBezTo>
                    <a:pt x="127" y="2"/>
                    <a:pt x="127" y="3"/>
                    <a:pt x="127" y="3"/>
                  </a:cubicBezTo>
                  <a:cubicBezTo>
                    <a:pt x="127" y="3"/>
                    <a:pt x="127" y="3"/>
                    <a:pt x="127" y="2"/>
                  </a:cubicBezTo>
                  <a:cubicBezTo>
                    <a:pt x="127" y="3"/>
                    <a:pt x="127" y="3"/>
                    <a:pt x="127" y="4"/>
                  </a:cubicBezTo>
                  <a:cubicBezTo>
                    <a:pt x="127" y="3"/>
                    <a:pt x="127" y="3"/>
                    <a:pt x="127" y="3"/>
                  </a:cubicBezTo>
                  <a:cubicBezTo>
                    <a:pt x="127" y="4"/>
                    <a:pt x="127" y="4"/>
                    <a:pt x="127" y="4"/>
                  </a:cubicBezTo>
                  <a:cubicBezTo>
                    <a:pt x="127" y="4"/>
                    <a:pt x="127" y="4"/>
                    <a:pt x="127" y="4"/>
                  </a:cubicBezTo>
                  <a:cubicBezTo>
                    <a:pt x="127" y="5"/>
                    <a:pt x="127" y="5"/>
                    <a:pt x="127" y="5"/>
                  </a:cubicBezTo>
                  <a:cubicBezTo>
                    <a:pt x="126" y="6"/>
                    <a:pt x="126" y="7"/>
                    <a:pt x="126" y="9"/>
                  </a:cubicBezTo>
                  <a:cubicBezTo>
                    <a:pt x="125" y="7"/>
                    <a:pt x="125" y="7"/>
                    <a:pt x="125" y="6"/>
                  </a:cubicBezTo>
                  <a:cubicBezTo>
                    <a:pt x="124" y="6"/>
                    <a:pt x="125" y="7"/>
                    <a:pt x="124" y="7"/>
                  </a:cubicBezTo>
                  <a:cubicBezTo>
                    <a:pt x="124" y="9"/>
                    <a:pt x="125" y="9"/>
                    <a:pt x="125" y="10"/>
                  </a:cubicBezTo>
                  <a:cubicBezTo>
                    <a:pt x="124" y="10"/>
                    <a:pt x="124" y="10"/>
                    <a:pt x="124" y="10"/>
                  </a:cubicBezTo>
                  <a:cubicBezTo>
                    <a:pt x="124" y="11"/>
                    <a:pt x="125" y="11"/>
                    <a:pt x="124" y="11"/>
                  </a:cubicBezTo>
                  <a:cubicBezTo>
                    <a:pt x="123" y="12"/>
                    <a:pt x="121" y="14"/>
                    <a:pt x="120" y="15"/>
                  </a:cubicBezTo>
                  <a:cubicBezTo>
                    <a:pt x="120" y="15"/>
                    <a:pt x="120" y="15"/>
                    <a:pt x="120" y="15"/>
                  </a:cubicBezTo>
                  <a:cubicBezTo>
                    <a:pt x="121" y="16"/>
                    <a:pt x="120" y="17"/>
                    <a:pt x="120" y="18"/>
                  </a:cubicBezTo>
                  <a:cubicBezTo>
                    <a:pt x="119" y="20"/>
                    <a:pt x="119" y="22"/>
                    <a:pt x="117" y="22"/>
                  </a:cubicBezTo>
                  <a:cubicBezTo>
                    <a:pt x="116" y="24"/>
                    <a:pt x="115" y="27"/>
                    <a:pt x="114" y="30"/>
                  </a:cubicBezTo>
                  <a:cubicBezTo>
                    <a:pt x="114" y="29"/>
                    <a:pt x="114" y="29"/>
                    <a:pt x="114" y="29"/>
                  </a:cubicBezTo>
                  <a:cubicBezTo>
                    <a:pt x="114" y="30"/>
                    <a:pt x="114" y="29"/>
                    <a:pt x="114" y="30"/>
                  </a:cubicBezTo>
                  <a:cubicBezTo>
                    <a:pt x="114" y="30"/>
                    <a:pt x="114" y="31"/>
                    <a:pt x="114" y="31"/>
                  </a:cubicBezTo>
                  <a:cubicBezTo>
                    <a:pt x="112" y="31"/>
                    <a:pt x="112" y="33"/>
                    <a:pt x="111" y="35"/>
                  </a:cubicBezTo>
                  <a:cubicBezTo>
                    <a:pt x="111" y="34"/>
                    <a:pt x="111" y="34"/>
                    <a:pt x="111" y="34"/>
                  </a:cubicBezTo>
                  <a:cubicBezTo>
                    <a:pt x="111" y="37"/>
                    <a:pt x="110" y="38"/>
                    <a:pt x="109" y="38"/>
                  </a:cubicBezTo>
                  <a:cubicBezTo>
                    <a:pt x="108" y="38"/>
                    <a:pt x="108" y="38"/>
                    <a:pt x="108" y="39"/>
                  </a:cubicBezTo>
                  <a:cubicBezTo>
                    <a:pt x="108" y="40"/>
                    <a:pt x="108" y="40"/>
                    <a:pt x="108" y="42"/>
                  </a:cubicBezTo>
                  <a:cubicBezTo>
                    <a:pt x="107" y="42"/>
                    <a:pt x="107" y="43"/>
                    <a:pt x="107" y="44"/>
                  </a:cubicBezTo>
                  <a:cubicBezTo>
                    <a:pt x="106" y="48"/>
                    <a:pt x="103" y="50"/>
                    <a:pt x="101" y="54"/>
                  </a:cubicBezTo>
                  <a:cubicBezTo>
                    <a:pt x="101" y="54"/>
                    <a:pt x="101" y="54"/>
                    <a:pt x="101" y="54"/>
                  </a:cubicBezTo>
                  <a:cubicBezTo>
                    <a:pt x="100" y="57"/>
                    <a:pt x="98" y="59"/>
                    <a:pt x="97" y="62"/>
                  </a:cubicBezTo>
                  <a:cubicBezTo>
                    <a:pt x="97" y="62"/>
                    <a:pt x="97" y="62"/>
                    <a:pt x="97" y="62"/>
                  </a:cubicBezTo>
                  <a:cubicBezTo>
                    <a:pt x="96" y="62"/>
                    <a:pt x="96" y="65"/>
                    <a:pt x="96" y="65"/>
                  </a:cubicBezTo>
                  <a:cubicBezTo>
                    <a:pt x="96" y="65"/>
                    <a:pt x="96" y="66"/>
                    <a:pt x="95" y="66"/>
                  </a:cubicBezTo>
                  <a:cubicBezTo>
                    <a:pt x="93" y="67"/>
                    <a:pt x="95" y="67"/>
                    <a:pt x="93" y="68"/>
                  </a:cubicBezTo>
                  <a:cubicBezTo>
                    <a:pt x="93" y="69"/>
                    <a:pt x="93" y="70"/>
                    <a:pt x="92" y="72"/>
                  </a:cubicBezTo>
                  <a:cubicBezTo>
                    <a:pt x="92" y="71"/>
                    <a:pt x="92" y="71"/>
                    <a:pt x="92" y="71"/>
                  </a:cubicBezTo>
                  <a:cubicBezTo>
                    <a:pt x="92" y="71"/>
                    <a:pt x="92" y="71"/>
                    <a:pt x="92" y="71"/>
                  </a:cubicBezTo>
                  <a:cubicBezTo>
                    <a:pt x="92" y="72"/>
                    <a:pt x="90" y="73"/>
                    <a:pt x="92" y="73"/>
                  </a:cubicBezTo>
                  <a:cubicBezTo>
                    <a:pt x="90" y="75"/>
                    <a:pt x="90" y="77"/>
                    <a:pt x="88" y="79"/>
                  </a:cubicBezTo>
                  <a:cubicBezTo>
                    <a:pt x="89" y="79"/>
                    <a:pt x="88" y="79"/>
                    <a:pt x="88" y="79"/>
                  </a:cubicBezTo>
                  <a:cubicBezTo>
                    <a:pt x="88" y="81"/>
                    <a:pt x="87" y="82"/>
                    <a:pt x="87" y="83"/>
                  </a:cubicBezTo>
                  <a:cubicBezTo>
                    <a:pt x="87" y="84"/>
                    <a:pt x="87" y="83"/>
                    <a:pt x="85" y="83"/>
                  </a:cubicBezTo>
                  <a:cubicBezTo>
                    <a:pt x="85" y="84"/>
                    <a:pt x="87" y="84"/>
                    <a:pt x="87" y="84"/>
                  </a:cubicBezTo>
                  <a:cubicBezTo>
                    <a:pt x="85" y="86"/>
                    <a:pt x="83" y="88"/>
                    <a:pt x="81" y="91"/>
                  </a:cubicBezTo>
                  <a:cubicBezTo>
                    <a:pt x="80" y="94"/>
                    <a:pt x="78" y="98"/>
                    <a:pt x="75" y="101"/>
                  </a:cubicBezTo>
                  <a:cubicBezTo>
                    <a:pt x="75" y="101"/>
                    <a:pt x="75" y="101"/>
                    <a:pt x="75" y="101"/>
                  </a:cubicBezTo>
                  <a:cubicBezTo>
                    <a:pt x="75" y="103"/>
                    <a:pt x="73" y="104"/>
                    <a:pt x="74" y="105"/>
                  </a:cubicBezTo>
                  <a:cubicBezTo>
                    <a:pt x="73" y="105"/>
                    <a:pt x="73" y="106"/>
                    <a:pt x="73" y="106"/>
                  </a:cubicBezTo>
                  <a:cubicBezTo>
                    <a:pt x="73" y="106"/>
                    <a:pt x="71" y="108"/>
                    <a:pt x="71" y="110"/>
                  </a:cubicBezTo>
                  <a:cubicBezTo>
                    <a:pt x="71" y="110"/>
                    <a:pt x="71" y="110"/>
                    <a:pt x="71" y="110"/>
                  </a:cubicBezTo>
                  <a:cubicBezTo>
                    <a:pt x="70" y="111"/>
                    <a:pt x="70" y="113"/>
                    <a:pt x="69" y="113"/>
                  </a:cubicBezTo>
                  <a:cubicBezTo>
                    <a:pt x="69" y="113"/>
                    <a:pt x="69" y="113"/>
                    <a:pt x="69" y="113"/>
                  </a:cubicBezTo>
                  <a:cubicBezTo>
                    <a:pt x="68" y="113"/>
                    <a:pt x="69" y="114"/>
                    <a:pt x="68" y="114"/>
                  </a:cubicBezTo>
                  <a:cubicBezTo>
                    <a:pt x="68" y="114"/>
                    <a:pt x="68" y="114"/>
                    <a:pt x="68" y="114"/>
                  </a:cubicBezTo>
                  <a:cubicBezTo>
                    <a:pt x="66" y="118"/>
                    <a:pt x="65" y="121"/>
                    <a:pt x="63" y="124"/>
                  </a:cubicBezTo>
                  <a:cubicBezTo>
                    <a:pt x="61" y="127"/>
                    <a:pt x="61" y="124"/>
                    <a:pt x="61" y="126"/>
                  </a:cubicBezTo>
                  <a:cubicBezTo>
                    <a:pt x="61" y="126"/>
                    <a:pt x="61" y="126"/>
                    <a:pt x="61" y="126"/>
                  </a:cubicBezTo>
                  <a:cubicBezTo>
                    <a:pt x="61" y="127"/>
                    <a:pt x="59" y="127"/>
                    <a:pt x="59" y="128"/>
                  </a:cubicBezTo>
                  <a:cubicBezTo>
                    <a:pt x="60" y="128"/>
                    <a:pt x="60" y="128"/>
                    <a:pt x="60" y="128"/>
                  </a:cubicBezTo>
                  <a:cubicBezTo>
                    <a:pt x="59" y="130"/>
                    <a:pt x="59" y="130"/>
                    <a:pt x="59" y="131"/>
                  </a:cubicBezTo>
                  <a:cubicBezTo>
                    <a:pt x="59" y="131"/>
                    <a:pt x="59" y="131"/>
                    <a:pt x="59" y="131"/>
                  </a:cubicBezTo>
                  <a:cubicBezTo>
                    <a:pt x="59" y="133"/>
                    <a:pt x="56" y="133"/>
                    <a:pt x="57" y="136"/>
                  </a:cubicBezTo>
                  <a:cubicBezTo>
                    <a:pt x="53" y="143"/>
                    <a:pt x="50" y="150"/>
                    <a:pt x="46" y="158"/>
                  </a:cubicBezTo>
                  <a:cubicBezTo>
                    <a:pt x="42" y="165"/>
                    <a:pt x="38" y="172"/>
                    <a:pt x="33" y="179"/>
                  </a:cubicBezTo>
                  <a:cubicBezTo>
                    <a:pt x="32" y="181"/>
                    <a:pt x="32" y="181"/>
                    <a:pt x="32" y="182"/>
                  </a:cubicBezTo>
                  <a:cubicBezTo>
                    <a:pt x="32" y="182"/>
                    <a:pt x="32" y="182"/>
                    <a:pt x="32" y="182"/>
                  </a:cubicBezTo>
                  <a:cubicBezTo>
                    <a:pt x="32" y="182"/>
                    <a:pt x="30" y="183"/>
                    <a:pt x="30" y="184"/>
                  </a:cubicBezTo>
                  <a:cubicBezTo>
                    <a:pt x="29" y="187"/>
                    <a:pt x="28" y="188"/>
                    <a:pt x="26" y="192"/>
                  </a:cubicBezTo>
                  <a:cubicBezTo>
                    <a:pt x="26" y="192"/>
                    <a:pt x="26" y="191"/>
                    <a:pt x="26" y="192"/>
                  </a:cubicBezTo>
                  <a:cubicBezTo>
                    <a:pt x="26" y="192"/>
                    <a:pt x="26" y="192"/>
                    <a:pt x="26" y="192"/>
                  </a:cubicBezTo>
                  <a:cubicBezTo>
                    <a:pt x="26" y="192"/>
                    <a:pt x="26" y="192"/>
                    <a:pt x="26" y="192"/>
                  </a:cubicBezTo>
                  <a:cubicBezTo>
                    <a:pt x="26" y="193"/>
                    <a:pt x="26" y="193"/>
                    <a:pt x="26" y="193"/>
                  </a:cubicBezTo>
                  <a:cubicBezTo>
                    <a:pt x="23" y="201"/>
                    <a:pt x="18" y="206"/>
                    <a:pt x="14" y="213"/>
                  </a:cubicBezTo>
                  <a:cubicBezTo>
                    <a:pt x="13" y="214"/>
                    <a:pt x="12" y="217"/>
                    <a:pt x="11" y="219"/>
                  </a:cubicBezTo>
                  <a:cubicBezTo>
                    <a:pt x="7" y="223"/>
                    <a:pt x="5" y="228"/>
                    <a:pt x="2" y="233"/>
                  </a:cubicBezTo>
                  <a:cubicBezTo>
                    <a:pt x="2" y="233"/>
                    <a:pt x="0" y="231"/>
                    <a:pt x="1" y="22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5" name="Google Shape;515;p199"/>
            <p:cNvSpPr/>
            <p:nvPr/>
          </p:nvSpPr>
          <p:spPr>
            <a:xfrm>
              <a:off x="3575" y="751"/>
              <a:ext cx="68" cy="2938"/>
            </a:xfrm>
            <a:custGeom>
              <a:avLst/>
              <a:gdLst/>
              <a:ahLst/>
              <a:cxnLst/>
              <a:rect l="l" t="t" r="r" b="b"/>
              <a:pathLst>
                <a:path w="29" h="1244" extrusionOk="0">
                  <a:moveTo>
                    <a:pt x="4" y="0"/>
                  </a:moveTo>
                  <a:cubicBezTo>
                    <a:pt x="9" y="616"/>
                    <a:pt x="9" y="616"/>
                    <a:pt x="9" y="616"/>
                  </a:cubicBezTo>
                  <a:cubicBezTo>
                    <a:pt x="0" y="1244"/>
                    <a:pt x="0" y="1244"/>
                    <a:pt x="0" y="1244"/>
                  </a:cubicBezTo>
                  <a:cubicBezTo>
                    <a:pt x="26" y="1244"/>
                    <a:pt x="26" y="1244"/>
                    <a:pt x="26" y="1244"/>
                  </a:cubicBezTo>
                  <a:cubicBezTo>
                    <a:pt x="17" y="901"/>
                    <a:pt x="17" y="901"/>
                    <a:pt x="17" y="901"/>
                  </a:cubicBezTo>
                  <a:cubicBezTo>
                    <a:pt x="29" y="283"/>
                    <a:pt x="29" y="283"/>
                    <a:pt x="29" y="283"/>
                  </a:cubicBezTo>
                  <a:cubicBezTo>
                    <a:pt x="20" y="0"/>
                    <a:pt x="20" y="0"/>
                    <a:pt x="20" y="0"/>
                  </a:cubicBezTo>
                  <a:cubicBezTo>
                    <a:pt x="4" y="0"/>
                    <a:pt x="4" y="0"/>
                    <a:pt x="4" y="0"/>
                  </a:cubicBezTo>
                  <a:cubicBezTo>
                    <a:pt x="4" y="0"/>
                    <a:pt x="4" y="0"/>
                    <a:pt x="4" y="0"/>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6" name="Google Shape;516;p199"/>
            <p:cNvSpPr/>
            <p:nvPr/>
          </p:nvSpPr>
          <p:spPr>
            <a:xfrm>
              <a:off x="4061" y="1280"/>
              <a:ext cx="194" cy="385"/>
            </a:xfrm>
            <a:custGeom>
              <a:avLst/>
              <a:gdLst/>
              <a:ahLst/>
              <a:cxnLst/>
              <a:rect l="l" t="t" r="r" b="b"/>
              <a:pathLst>
                <a:path w="82" h="163" extrusionOk="0">
                  <a:moveTo>
                    <a:pt x="30" y="5"/>
                  </a:moveTo>
                  <a:cubicBezTo>
                    <a:pt x="39" y="0"/>
                    <a:pt x="82" y="68"/>
                    <a:pt x="69" y="163"/>
                  </a:cubicBezTo>
                  <a:cubicBezTo>
                    <a:pt x="54" y="158"/>
                    <a:pt x="15" y="101"/>
                    <a:pt x="15" y="101"/>
                  </a:cubicBezTo>
                  <a:cubicBezTo>
                    <a:pt x="15" y="101"/>
                    <a:pt x="0" y="16"/>
                    <a:pt x="30"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7" name="Google Shape;517;p199"/>
            <p:cNvSpPr/>
            <p:nvPr/>
          </p:nvSpPr>
          <p:spPr>
            <a:xfrm>
              <a:off x="4068" y="1292"/>
              <a:ext cx="102" cy="318"/>
            </a:xfrm>
            <a:custGeom>
              <a:avLst/>
              <a:gdLst/>
              <a:ahLst/>
              <a:cxnLst/>
              <a:rect l="l" t="t" r="r" b="b"/>
              <a:pathLst>
                <a:path w="43" h="135" extrusionOk="0">
                  <a:moveTo>
                    <a:pt x="28" y="0"/>
                  </a:moveTo>
                  <a:cubicBezTo>
                    <a:pt x="43" y="135"/>
                    <a:pt x="43" y="135"/>
                    <a:pt x="43" y="135"/>
                  </a:cubicBezTo>
                  <a:cubicBezTo>
                    <a:pt x="43" y="135"/>
                    <a:pt x="19" y="115"/>
                    <a:pt x="13" y="96"/>
                  </a:cubicBezTo>
                  <a:cubicBezTo>
                    <a:pt x="8" y="77"/>
                    <a:pt x="0" y="9"/>
                    <a:pt x="2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8" name="Google Shape;518;p199"/>
            <p:cNvSpPr/>
            <p:nvPr/>
          </p:nvSpPr>
          <p:spPr>
            <a:xfrm>
              <a:off x="4040" y="2484"/>
              <a:ext cx="220" cy="426"/>
            </a:xfrm>
            <a:custGeom>
              <a:avLst/>
              <a:gdLst/>
              <a:ahLst/>
              <a:cxnLst/>
              <a:rect l="l" t="t" r="r" b="b"/>
              <a:pathLst>
                <a:path w="93" h="180" extrusionOk="0">
                  <a:moveTo>
                    <a:pt x="35" y="4"/>
                  </a:moveTo>
                  <a:cubicBezTo>
                    <a:pt x="43" y="0"/>
                    <a:pt x="93" y="75"/>
                    <a:pt x="80" y="180"/>
                  </a:cubicBezTo>
                  <a:cubicBezTo>
                    <a:pt x="63" y="175"/>
                    <a:pt x="18" y="109"/>
                    <a:pt x="18" y="109"/>
                  </a:cubicBezTo>
                  <a:cubicBezTo>
                    <a:pt x="18" y="109"/>
                    <a:pt x="0" y="18"/>
                    <a:pt x="35" y="4"/>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9" name="Google Shape;519;p199"/>
            <p:cNvSpPr/>
            <p:nvPr/>
          </p:nvSpPr>
          <p:spPr>
            <a:xfrm>
              <a:off x="4050" y="2492"/>
              <a:ext cx="111" cy="359"/>
            </a:xfrm>
            <a:custGeom>
              <a:avLst/>
              <a:gdLst/>
              <a:ahLst/>
              <a:cxnLst/>
              <a:rect l="l" t="t" r="r" b="b"/>
              <a:pathLst>
                <a:path w="47" h="152" extrusionOk="0">
                  <a:moveTo>
                    <a:pt x="31" y="0"/>
                  </a:moveTo>
                  <a:cubicBezTo>
                    <a:pt x="47" y="152"/>
                    <a:pt x="47" y="152"/>
                    <a:pt x="47" y="152"/>
                  </a:cubicBezTo>
                  <a:cubicBezTo>
                    <a:pt x="47" y="152"/>
                    <a:pt x="22" y="129"/>
                    <a:pt x="14" y="107"/>
                  </a:cubicBezTo>
                  <a:cubicBezTo>
                    <a:pt x="8" y="87"/>
                    <a:pt x="0" y="11"/>
                    <a:pt x="31"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0" name="Google Shape;520;p199"/>
            <p:cNvSpPr/>
            <p:nvPr/>
          </p:nvSpPr>
          <p:spPr>
            <a:xfrm>
              <a:off x="4050" y="3545"/>
              <a:ext cx="222" cy="428"/>
            </a:xfrm>
            <a:custGeom>
              <a:avLst/>
              <a:gdLst/>
              <a:ahLst/>
              <a:cxnLst/>
              <a:rect l="l" t="t" r="r" b="b"/>
              <a:pathLst>
                <a:path w="94" h="181" extrusionOk="0">
                  <a:moveTo>
                    <a:pt x="35" y="5"/>
                  </a:moveTo>
                  <a:cubicBezTo>
                    <a:pt x="45" y="0"/>
                    <a:pt x="94" y="76"/>
                    <a:pt x="79" y="181"/>
                  </a:cubicBezTo>
                  <a:cubicBezTo>
                    <a:pt x="64" y="177"/>
                    <a:pt x="19" y="112"/>
                    <a:pt x="19" y="112"/>
                  </a:cubicBezTo>
                  <a:cubicBezTo>
                    <a:pt x="19" y="112"/>
                    <a:pt x="0" y="19"/>
                    <a:pt x="35"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1" name="Google Shape;521;p199"/>
            <p:cNvSpPr/>
            <p:nvPr/>
          </p:nvSpPr>
          <p:spPr>
            <a:xfrm>
              <a:off x="4066" y="3557"/>
              <a:ext cx="106" cy="354"/>
            </a:xfrm>
            <a:custGeom>
              <a:avLst/>
              <a:gdLst/>
              <a:ahLst/>
              <a:cxnLst/>
              <a:rect l="l" t="t" r="r" b="b"/>
              <a:pathLst>
                <a:path w="45" h="150" extrusionOk="0">
                  <a:moveTo>
                    <a:pt x="28" y="0"/>
                  </a:moveTo>
                  <a:cubicBezTo>
                    <a:pt x="45" y="150"/>
                    <a:pt x="45" y="150"/>
                    <a:pt x="45" y="150"/>
                  </a:cubicBezTo>
                  <a:cubicBezTo>
                    <a:pt x="45" y="150"/>
                    <a:pt x="19" y="126"/>
                    <a:pt x="13" y="107"/>
                  </a:cubicBezTo>
                  <a:cubicBezTo>
                    <a:pt x="5" y="84"/>
                    <a:pt x="0" y="10"/>
                    <a:pt x="28"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2" name="Google Shape;522;p199"/>
            <p:cNvSpPr/>
            <p:nvPr/>
          </p:nvSpPr>
          <p:spPr>
            <a:xfrm>
              <a:off x="4269" y="2321"/>
              <a:ext cx="218" cy="433"/>
            </a:xfrm>
            <a:custGeom>
              <a:avLst/>
              <a:gdLst/>
              <a:ahLst/>
              <a:cxnLst/>
              <a:rect l="l" t="t" r="r" b="b"/>
              <a:pathLst>
                <a:path w="92" h="183" extrusionOk="0">
                  <a:moveTo>
                    <a:pt x="57" y="5"/>
                  </a:moveTo>
                  <a:cubicBezTo>
                    <a:pt x="49" y="0"/>
                    <a:pt x="0" y="75"/>
                    <a:pt x="13" y="183"/>
                  </a:cubicBezTo>
                  <a:cubicBezTo>
                    <a:pt x="29" y="176"/>
                    <a:pt x="72" y="111"/>
                    <a:pt x="72" y="111"/>
                  </a:cubicBezTo>
                  <a:cubicBezTo>
                    <a:pt x="72" y="111"/>
                    <a:pt x="92" y="18"/>
                    <a:pt x="57" y="5"/>
                  </a:cubicBezTo>
                  <a:close/>
                </a:path>
              </a:pathLst>
            </a:custGeom>
            <a:solidFill>
              <a:srgbClr val="F7D64B"/>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3" name="Google Shape;523;p199"/>
            <p:cNvSpPr/>
            <p:nvPr/>
          </p:nvSpPr>
          <p:spPr>
            <a:xfrm>
              <a:off x="4366" y="2333"/>
              <a:ext cx="111" cy="355"/>
            </a:xfrm>
            <a:custGeom>
              <a:avLst/>
              <a:gdLst/>
              <a:ahLst/>
              <a:cxnLst/>
              <a:rect l="l" t="t" r="r" b="b"/>
              <a:pathLst>
                <a:path w="47" h="150" extrusionOk="0">
                  <a:moveTo>
                    <a:pt x="17" y="0"/>
                  </a:moveTo>
                  <a:cubicBezTo>
                    <a:pt x="0" y="150"/>
                    <a:pt x="0" y="150"/>
                    <a:pt x="0" y="150"/>
                  </a:cubicBezTo>
                  <a:cubicBezTo>
                    <a:pt x="0" y="150"/>
                    <a:pt x="25" y="128"/>
                    <a:pt x="33" y="106"/>
                  </a:cubicBezTo>
                  <a:cubicBezTo>
                    <a:pt x="39" y="86"/>
                    <a:pt x="47" y="12"/>
                    <a:pt x="17" y="0"/>
                  </a:cubicBezTo>
                  <a:close/>
                </a:path>
              </a:pathLst>
            </a:custGeom>
            <a:solidFill>
              <a:srgbClr val="EAA3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4" name="Google Shape;524;p199"/>
            <p:cNvSpPr/>
            <p:nvPr/>
          </p:nvSpPr>
          <p:spPr>
            <a:xfrm>
              <a:off x="4253" y="2955"/>
              <a:ext cx="304" cy="481"/>
            </a:xfrm>
            <a:custGeom>
              <a:avLst/>
              <a:gdLst/>
              <a:ahLst/>
              <a:cxnLst/>
              <a:rect l="l" t="t" r="r" b="b"/>
              <a:pathLst>
                <a:path w="129" h="204" extrusionOk="0">
                  <a:moveTo>
                    <a:pt x="6" y="204"/>
                  </a:moveTo>
                  <a:cubicBezTo>
                    <a:pt x="6" y="204"/>
                    <a:pt x="129" y="136"/>
                    <a:pt x="120" y="0"/>
                  </a:cubicBezTo>
                  <a:cubicBezTo>
                    <a:pt x="0" y="59"/>
                    <a:pt x="6" y="204"/>
                    <a:pt x="6"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5" name="Google Shape;525;p199"/>
            <p:cNvSpPr/>
            <p:nvPr/>
          </p:nvSpPr>
          <p:spPr>
            <a:xfrm>
              <a:off x="3964" y="2577"/>
              <a:ext cx="305" cy="477"/>
            </a:xfrm>
            <a:custGeom>
              <a:avLst/>
              <a:gdLst/>
              <a:ahLst/>
              <a:cxnLst/>
              <a:rect l="l" t="t" r="r" b="b"/>
              <a:pathLst>
                <a:path w="129" h="202" extrusionOk="0">
                  <a:moveTo>
                    <a:pt x="123" y="202"/>
                  </a:moveTo>
                  <a:cubicBezTo>
                    <a:pt x="123" y="202"/>
                    <a:pt x="0" y="136"/>
                    <a:pt x="10" y="0"/>
                  </a:cubicBezTo>
                  <a:cubicBezTo>
                    <a:pt x="129" y="59"/>
                    <a:pt x="123" y="202"/>
                    <a:pt x="123" y="20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6" name="Google Shape;526;p199"/>
            <p:cNvSpPr/>
            <p:nvPr/>
          </p:nvSpPr>
          <p:spPr>
            <a:xfrm>
              <a:off x="4262" y="3590"/>
              <a:ext cx="305" cy="479"/>
            </a:xfrm>
            <a:custGeom>
              <a:avLst/>
              <a:gdLst/>
              <a:ahLst/>
              <a:cxnLst/>
              <a:rect l="l" t="t" r="r" b="b"/>
              <a:pathLst>
                <a:path w="129" h="203" extrusionOk="0">
                  <a:moveTo>
                    <a:pt x="6" y="203"/>
                  </a:moveTo>
                  <a:cubicBezTo>
                    <a:pt x="6" y="203"/>
                    <a:pt x="129" y="136"/>
                    <a:pt x="120" y="0"/>
                  </a:cubicBezTo>
                  <a:cubicBezTo>
                    <a:pt x="0" y="59"/>
                    <a:pt x="6" y="203"/>
                    <a:pt x="6" y="203"/>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7" name="Google Shape;527;p199"/>
            <p:cNvSpPr/>
            <p:nvPr/>
          </p:nvSpPr>
          <p:spPr>
            <a:xfrm>
              <a:off x="3972" y="3122"/>
              <a:ext cx="304" cy="475"/>
            </a:xfrm>
            <a:custGeom>
              <a:avLst/>
              <a:gdLst/>
              <a:ahLst/>
              <a:cxnLst/>
              <a:rect l="l" t="t" r="r" b="b"/>
              <a:pathLst>
                <a:path w="129" h="201" extrusionOk="0">
                  <a:moveTo>
                    <a:pt x="124" y="201"/>
                  </a:moveTo>
                  <a:cubicBezTo>
                    <a:pt x="124" y="201"/>
                    <a:pt x="0" y="135"/>
                    <a:pt x="9" y="0"/>
                  </a:cubicBezTo>
                  <a:cubicBezTo>
                    <a:pt x="129" y="58"/>
                    <a:pt x="124" y="201"/>
                    <a:pt x="124" y="20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8" name="Google Shape;528;p199"/>
            <p:cNvSpPr/>
            <p:nvPr/>
          </p:nvSpPr>
          <p:spPr>
            <a:xfrm>
              <a:off x="3981" y="3595"/>
              <a:ext cx="305" cy="482"/>
            </a:xfrm>
            <a:custGeom>
              <a:avLst/>
              <a:gdLst/>
              <a:ahLst/>
              <a:cxnLst/>
              <a:rect l="l" t="t" r="r" b="b"/>
              <a:pathLst>
                <a:path w="129" h="204" extrusionOk="0">
                  <a:moveTo>
                    <a:pt x="124" y="204"/>
                  </a:moveTo>
                  <a:cubicBezTo>
                    <a:pt x="124" y="204"/>
                    <a:pt x="0" y="136"/>
                    <a:pt x="9" y="0"/>
                  </a:cubicBezTo>
                  <a:cubicBezTo>
                    <a:pt x="129" y="60"/>
                    <a:pt x="124" y="204"/>
                    <a:pt x="124"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9" name="Google Shape;529;p199"/>
            <p:cNvSpPr/>
            <p:nvPr/>
          </p:nvSpPr>
          <p:spPr>
            <a:xfrm>
              <a:off x="4253" y="2385"/>
              <a:ext cx="304" cy="482"/>
            </a:xfrm>
            <a:custGeom>
              <a:avLst/>
              <a:gdLst/>
              <a:ahLst/>
              <a:cxnLst/>
              <a:rect l="l" t="t" r="r" b="b"/>
              <a:pathLst>
                <a:path w="129" h="204" extrusionOk="0">
                  <a:moveTo>
                    <a:pt x="6" y="204"/>
                  </a:moveTo>
                  <a:cubicBezTo>
                    <a:pt x="6" y="204"/>
                    <a:pt x="129" y="137"/>
                    <a:pt x="120" y="0"/>
                  </a:cubicBezTo>
                  <a:cubicBezTo>
                    <a:pt x="0" y="60"/>
                    <a:pt x="6" y="204"/>
                    <a:pt x="6" y="204"/>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0" name="Google Shape;530;p199"/>
            <p:cNvSpPr/>
            <p:nvPr/>
          </p:nvSpPr>
          <p:spPr>
            <a:xfrm>
              <a:off x="3950" y="1946"/>
              <a:ext cx="305" cy="484"/>
            </a:xfrm>
            <a:custGeom>
              <a:avLst/>
              <a:gdLst/>
              <a:ahLst/>
              <a:cxnLst/>
              <a:rect l="l" t="t" r="r" b="b"/>
              <a:pathLst>
                <a:path w="129" h="205" extrusionOk="0">
                  <a:moveTo>
                    <a:pt x="122" y="205"/>
                  </a:moveTo>
                  <a:cubicBezTo>
                    <a:pt x="122" y="205"/>
                    <a:pt x="0" y="137"/>
                    <a:pt x="8" y="0"/>
                  </a:cubicBezTo>
                  <a:cubicBezTo>
                    <a:pt x="129" y="60"/>
                    <a:pt x="122" y="205"/>
                    <a:pt x="122" y="205"/>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1" name="Google Shape;531;p199"/>
            <p:cNvSpPr/>
            <p:nvPr/>
          </p:nvSpPr>
          <p:spPr>
            <a:xfrm>
              <a:off x="4253" y="1747"/>
              <a:ext cx="304" cy="478"/>
            </a:xfrm>
            <a:custGeom>
              <a:avLst/>
              <a:gdLst/>
              <a:ahLst/>
              <a:cxnLst/>
              <a:rect l="l" t="t" r="r" b="b"/>
              <a:pathLst>
                <a:path w="129" h="202" extrusionOk="0">
                  <a:moveTo>
                    <a:pt x="6" y="202"/>
                  </a:moveTo>
                  <a:cubicBezTo>
                    <a:pt x="6" y="202"/>
                    <a:pt x="129" y="136"/>
                    <a:pt x="120" y="0"/>
                  </a:cubicBezTo>
                  <a:cubicBezTo>
                    <a:pt x="0" y="59"/>
                    <a:pt x="6" y="202"/>
                    <a:pt x="6" y="202"/>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2" name="Google Shape;532;p199"/>
            <p:cNvSpPr/>
            <p:nvPr/>
          </p:nvSpPr>
          <p:spPr>
            <a:xfrm>
              <a:off x="4248" y="1211"/>
              <a:ext cx="307" cy="475"/>
            </a:xfrm>
            <a:custGeom>
              <a:avLst/>
              <a:gdLst/>
              <a:ahLst/>
              <a:cxnLst/>
              <a:rect l="l" t="t" r="r" b="b"/>
              <a:pathLst>
                <a:path w="130" h="201" extrusionOk="0">
                  <a:moveTo>
                    <a:pt x="7" y="201"/>
                  </a:moveTo>
                  <a:cubicBezTo>
                    <a:pt x="7" y="201"/>
                    <a:pt x="130" y="135"/>
                    <a:pt x="120" y="0"/>
                  </a:cubicBezTo>
                  <a:cubicBezTo>
                    <a:pt x="0" y="59"/>
                    <a:pt x="7" y="201"/>
                    <a:pt x="7" y="20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3" name="Google Shape;533;p199"/>
            <p:cNvSpPr/>
            <p:nvPr/>
          </p:nvSpPr>
          <p:spPr>
            <a:xfrm>
              <a:off x="3990" y="1381"/>
              <a:ext cx="274" cy="428"/>
            </a:xfrm>
            <a:custGeom>
              <a:avLst/>
              <a:gdLst/>
              <a:ahLst/>
              <a:cxnLst/>
              <a:rect l="l" t="t" r="r" b="b"/>
              <a:pathLst>
                <a:path w="116" h="181" extrusionOk="0">
                  <a:moveTo>
                    <a:pt x="112" y="181"/>
                  </a:moveTo>
                  <a:cubicBezTo>
                    <a:pt x="112" y="181"/>
                    <a:pt x="0" y="121"/>
                    <a:pt x="8" y="0"/>
                  </a:cubicBezTo>
                  <a:cubicBezTo>
                    <a:pt x="116" y="54"/>
                    <a:pt x="112" y="181"/>
                    <a:pt x="112" y="181"/>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4" name="Google Shape;534;p199"/>
            <p:cNvSpPr/>
            <p:nvPr/>
          </p:nvSpPr>
          <p:spPr>
            <a:xfrm>
              <a:off x="3993" y="2577"/>
              <a:ext cx="260" cy="474"/>
            </a:xfrm>
            <a:custGeom>
              <a:avLst/>
              <a:gdLst/>
              <a:ahLst/>
              <a:cxnLst/>
              <a:rect l="l" t="t" r="r" b="b"/>
              <a:pathLst>
                <a:path w="110" h="201" extrusionOk="0">
                  <a:moveTo>
                    <a:pt x="109" y="196"/>
                  </a:moveTo>
                  <a:cubicBezTo>
                    <a:pt x="110" y="192"/>
                    <a:pt x="105" y="190"/>
                    <a:pt x="105" y="188"/>
                  </a:cubicBezTo>
                  <a:cubicBezTo>
                    <a:pt x="105" y="186"/>
                    <a:pt x="103" y="188"/>
                    <a:pt x="103" y="188"/>
                  </a:cubicBezTo>
                  <a:cubicBezTo>
                    <a:pt x="103" y="183"/>
                    <a:pt x="101" y="180"/>
                    <a:pt x="98" y="177"/>
                  </a:cubicBezTo>
                  <a:cubicBezTo>
                    <a:pt x="98" y="177"/>
                    <a:pt x="98" y="177"/>
                    <a:pt x="98" y="177"/>
                  </a:cubicBezTo>
                  <a:cubicBezTo>
                    <a:pt x="97" y="177"/>
                    <a:pt x="98" y="176"/>
                    <a:pt x="97" y="176"/>
                  </a:cubicBezTo>
                  <a:cubicBezTo>
                    <a:pt x="97" y="176"/>
                    <a:pt x="97" y="176"/>
                    <a:pt x="97" y="176"/>
                  </a:cubicBezTo>
                  <a:cubicBezTo>
                    <a:pt x="97" y="175"/>
                    <a:pt x="97" y="175"/>
                    <a:pt x="97" y="175"/>
                  </a:cubicBezTo>
                  <a:cubicBezTo>
                    <a:pt x="96" y="175"/>
                    <a:pt x="96" y="175"/>
                    <a:pt x="96" y="175"/>
                  </a:cubicBezTo>
                  <a:cubicBezTo>
                    <a:pt x="96" y="173"/>
                    <a:pt x="96" y="173"/>
                    <a:pt x="96" y="173"/>
                  </a:cubicBezTo>
                  <a:cubicBezTo>
                    <a:pt x="97" y="171"/>
                    <a:pt x="93" y="171"/>
                    <a:pt x="96" y="168"/>
                  </a:cubicBezTo>
                  <a:cubicBezTo>
                    <a:pt x="96" y="169"/>
                    <a:pt x="93" y="169"/>
                    <a:pt x="93" y="169"/>
                  </a:cubicBezTo>
                  <a:cubicBezTo>
                    <a:pt x="93" y="167"/>
                    <a:pt x="92" y="164"/>
                    <a:pt x="90" y="162"/>
                  </a:cubicBezTo>
                  <a:cubicBezTo>
                    <a:pt x="90" y="163"/>
                    <a:pt x="90" y="163"/>
                    <a:pt x="90" y="163"/>
                  </a:cubicBezTo>
                  <a:cubicBezTo>
                    <a:pt x="90" y="162"/>
                    <a:pt x="90" y="162"/>
                    <a:pt x="90" y="160"/>
                  </a:cubicBezTo>
                  <a:cubicBezTo>
                    <a:pt x="89" y="160"/>
                    <a:pt x="90" y="159"/>
                    <a:pt x="89" y="159"/>
                  </a:cubicBezTo>
                  <a:cubicBezTo>
                    <a:pt x="89" y="159"/>
                    <a:pt x="89" y="159"/>
                    <a:pt x="89" y="159"/>
                  </a:cubicBezTo>
                  <a:cubicBezTo>
                    <a:pt x="90" y="156"/>
                    <a:pt x="89" y="156"/>
                    <a:pt x="89" y="156"/>
                  </a:cubicBezTo>
                  <a:cubicBezTo>
                    <a:pt x="89" y="156"/>
                    <a:pt x="89" y="156"/>
                    <a:pt x="89" y="156"/>
                  </a:cubicBezTo>
                  <a:cubicBezTo>
                    <a:pt x="89" y="155"/>
                    <a:pt x="88" y="155"/>
                    <a:pt x="88" y="155"/>
                  </a:cubicBezTo>
                  <a:cubicBezTo>
                    <a:pt x="88" y="155"/>
                    <a:pt x="88" y="155"/>
                    <a:pt x="88" y="155"/>
                  </a:cubicBezTo>
                  <a:cubicBezTo>
                    <a:pt x="88" y="154"/>
                    <a:pt x="88" y="154"/>
                    <a:pt x="88" y="154"/>
                  </a:cubicBezTo>
                  <a:cubicBezTo>
                    <a:pt x="88" y="154"/>
                    <a:pt x="88" y="154"/>
                    <a:pt x="88" y="154"/>
                  </a:cubicBezTo>
                  <a:cubicBezTo>
                    <a:pt x="88" y="153"/>
                    <a:pt x="86" y="153"/>
                    <a:pt x="88" y="153"/>
                  </a:cubicBezTo>
                  <a:cubicBezTo>
                    <a:pt x="86" y="153"/>
                    <a:pt x="88" y="154"/>
                    <a:pt x="86" y="154"/>
                  </a:cubicBezTo>
                  <a:cubicBezTo>
                    <a:pt x="85" y="150"/>
                    <a:pt x="84" y="147"/>
                    <a:pt x="83" y="143"/>
                  </a:cubicBezTo>
                  <a:cubicBezTo>
                    <a:pt x="81" y="143"/>
                    <a:pt x="81" y="143"/>
                    <a:pt x="81" y="143"/>
                  </a:cubicBezTo>
                  <a:cubicBezTo>
                    <a:pt x="81" y="142"/>
                    <a:pt x="79" y="142"/>
                    <a:pt x="81" y="141"/>
                  </a:cubicBezTo>
                  <a:cubicBezTo>
                    <a:pt x="81" y="142"/>
                    <a:pt x="79" y="142"/>
                    <a:pt x="79" y="141"/>
                  </a:cubicBezTo>
                  <a:cubicBezTo>
                    <a:pt x="79" y="141"/>
                    <a:pt x="81" y="141"/>
                    <a:pt x="79" y="140"/>
                  </a:cubicBezTo>
                  <a:cubicBezTo>
                    <a:pt x="79" y="141"/>
                    <a:pt x="79" y="141"/>
                    <a:pt x="79" y="141"/>
                  </a:cubicBezTo>
                  <a:cubicBezTo>
                    <a:pt x="79" y="140"/>
                    <a:pt x="77" y="140"/>
                    <a:pt x="77" y="138"/>
                  </a:cubicBezTo>
                  <a:cubicBezTo>
                    <a:pt x="77" y="138"/>
                    <a:pt x="77" y="138"/>
                    <a:pt x="77" y="140"/>
                  </a:cubicBezTo>
                  <a:cubicBezTo>
                    <a:pt x="77" y="138"/>
                    <a:pt x="77" y="138"/>
                    <a:pt x="77" y="137"/>
                  </a:cubicBezTo>
                  <a:cubicBezTo>
                    <a:pt x="76" y="138"/>
                    <a:pt x="76" y="138"/>
                    <a:pt x="76" y="138"/>
                  </a:cubicBezTo>
                  <a:cubicBezTo>
                    <a:pt x="75" y="137"/>
                    <a:pt x="77" y="137"/>
                    <a:pt x="76" y="136"/>
                  </a:cubicBezTo>
                  <a:cubicBezTo>
                    <a:pt x="76" y="137"/>
                    <a:pt x="76" y="137"/>
                    <a:pt x="76" y="137"/>
                  </a:cubicBezTo>
                  <a:cubicBezTo>
                    <a:pt x="76" y="136"/>
                    <a:pt x="76" y="134"/>
                    <a:pt x="76" y="133"/>
                  </a:cubicBezTo>
                  <a:cubicBezTo>
                    <a:pt x="76" y="134"/>
                    <a:pt x="76" y="134"/>
                    <a:pt x="76" y="134"/>
                  </a:cubicBezTo>
                  <a:cubicBezTo>
                    <a:pt x="75" y="133"/>
                    <a:pt x="75" y="130"/>
                    <a:pt x="75" y="130"/>
                  </a:cubicBezTo>
                  <a:cubicBezTo>
                    <a:pt x="73" y="129"/>
                    <a:pt x="73" y="130"/>
                    <a:pt x="73" y="129"/>
                  </a:cubicBezTo>
                  <a:cubicBezTo>
                    <a:pt x="73" y="129"/>
                    <a:pt x="72" y="128"/>
                    <a:pt x="73" y="128"/>
                  </a:cubicBezTo>
                  <a:cubicBezTo>
                    <a:pt x="73" y="128"/>
                    <a:pt x="72" y="126"/>
                    <a:pt x="72" y="125"/>
                  </a:cubicBezTo>
                  <a:cubicBezTo>
                    <a:pt x="72" y="126"/>
                    <a:pt x="71" y="126"/>
                    <a:pt x="71" y="126"/>
                  </a:cubicBezTo>
                  <a:cubicBezTo>
                    <a:pt x="71" y="126"/>
                    <a:pt x="71" y="126"/>
                    <a:pt x="71" y="126"/>
                  </a:cubicBezTo>
                  <a:cubicBezTo>
                    <a:pt x="70" y="126"/>
                    <a:pt x="71" y="126"/>
                    <a:pt x="71" y="128"/>
                  </a:cubicBezTo>
                  <a:cubicBezTo>
                    <a:pt x="70" y="126"/>
                    <a:pt x="70" y="126"/>
                    <a:pt x="70" y="125"/>
                  </a:cubicBezTo>
                  <a:cubicBezTo>
                    <a:pt x="70" y="125"/>
                    <a:pt x="71" y="124"/>
                    <a:pt x="71" y="123"/>
                  </a:cubicBezTo>
                  <a:cubicBezTo>
                    <a:pt x="71" y="124"/>
                    <a:pt x="70" y="123"/>
                    <a:pt x="70" y="124"/>
                  </a:cubicBezTo>
                  <a:cubicBezTo>
                    <a:pt x="71" y="121"/>
                    <a:pt x="71" y="121"/>
                    <a:pt x="71" y="121"/>
                  </a:cubicBezTo>
                  <a:cubicBezTo>
                    <a:pt x="70" y="121"/>
                    <a:pt x="70" y="121"/>
                    <a:pt x="70" y="121"/>
                  </a:cubicBezTo>
                  <a:cubicBezTo>
                    <a:pt x="70" y="121"/>
                    <a:pt x="70" y="120"/>
                    <a:pt x="71" y="120"/>
                  </a:cubicBezTo>
                  <a:cubicBezTo>
                    <a:pt x="70" y="120"/>
                    <a:pt x="70" y="117"/>
                    <a:pt x="68" y="120"/>
                  </a:cubicBezTo>
                  <a:cubicBezTo>
                    <a:pt x="68" y="120"/>
                    <a:pt x="68" y="120"/>
                    <a:pt x="68" y="120"/>
                  </a:cubicBezTo>
                  <a:cubicBezTo>
                    <a:pt x="68" y="117"/>
                    <a:pt x="68" y="117"/>
                    <a:pt x="68" y="117"/>
                  </a:cubicBezTo>
                  <a:cubicBezTo>
                    <a:pt x="68" y="117"/>
                    <a:pt x="68" y="117"/>
                    <a:pt x="68" y="117"/>
                  </a:cubicBezTo>
                  <a:cubicBezTo>
                    <a:pt x="66" y="117"/>
                    <a:pt x="68" y="116"/>
                    <a:pt x="68" y="116"/>
                  </a:cubicBezTo>
                  <a:cubicBezTo>
                    <a:pt x="68" y="116"/>
                    <a:pt x="68" y="116"/>
                    <a:pt x="68" y="116"/>
                  </a:cubicBezTo>
                  <a:cubicBezTo>
                    <a:pt x="68" y="115"/>
                    <a:pt x="68" y="115"/>
                    <a:pt x="68" y="115"/>
                  </a:cubicBezTo>
                  <a:cubicBezTo>
                    <a:pt x="68" y="115"/>
                    <a:pt x="68" y="115"/>
                    <a:pt x="68" y="116"/>
                  </a:cubicBezTo>
                  <a:cubicBezTo>
                    <a:pt x="68" y="115"/>
                    <a:pt x="68" y="113"/>
                    <a:pt x="68" y="112"/>
                  </a:cubicBezTo>
                  <a:cubicBezTo>
                    <a:pt x="66" y="113"/>
                    <a:pt x="66" y="113"/>
                    <a:pt x="66" y="113"/>
                  </a:cubicBezTo>
                  <a:cubicBezTo>
                    <a:pt x="64" y="112"/>
                    <a:pt x="66" y="111"/>
                    <a:pt x="64" y="110"/>
                  </a:cubicBezTo>
                  <a:cubicBezTo>
                    <a:pt x="64" y="111"/>
                    <a:pt x="66" y="110"/>
                    <a:pt x="66" y="110"/>
                  </a:cubicBezTo>
                  <a:cubicBezTo>
                    <a:pt x="64" y="110"/>
                    <a:pt x="64" y="110"/>
                    <a:pt x="64" y="110"/>
                  </a:cubicBezTo>
                  <a:cubicBezTo>
                    <a:pt x="64" y="110"/>
                    <a:pt x="64" y="110"/>
                    <a:pt x="64" y="108"/>
                  </a:cubicBezTo>
                  <a:cubicBezTo>
                    <a:pt x="64" y="108"/>
                    <a:pt x="64" y="108"/>
                    <a:pt x="64" y="108"/>
                  </a:cubicBezTo>
                  <a:cubicBezTo>
                    <a:pt x="64" y="108"/>
                    <a:pt x="63" y="104"/>
                    <a:pt x="62" y="104"/>
                  </a:cubicBezTo>
                  <a:cubicBezTo>
                    <a:pt x="63" y="104"/>
                    <a:pt x="63" y="103"/>
                    <a:pt x="63" y="103"/>
                  </a:cubicBezTo>
                  <a:cubicBezTo>
                    <a:pt x="62" y="103"/>
                    <a:pt x="62" y="103"/>
                    <a:pt x="62" y="103"/>
                  </a:cubicBezTo>
                  <a:cubicBezTo>
                    <a:pt x="62" y="103"/>
                    <a:pt x="62" y="102"/>
                    <a:pt x="62" y="103"/>
                  </a:cubicBezTo>
                  <a:cubicBezTo>
                    <a:pt x="62" y="102"/>
                    <a:pt x="62" y="104"/>
                    <a:pt x="62" y="104"/>
                  </a:cubicBezTo>
                  <a:cubicBezTo>
                    <a:pt x="62" y="104"/>
                    <a:pt x="62" y="102"/>
                    <a:pt x="62" y="103"/>
                  </a:cubicBezTo>
                  <a:cubicBezTo>
                    <a:pt x="62" y="102"/>
                    <a:pt x="62" y="102"/>
                    <a:pt x="60" y="102"/>
                  </a:cubicBezTo>
                  <a:cubicBezTo>
                    <a:pt x="62" y="102"/>
                    <a:pt x="60" y="102"/>
                    <a:pt x="60" y="102"/>
                  </a:cubicBezTo>
                  <a:cubicBezTo>
                    <a:pt x="60" y="100"/>
                    <a:pt x="60" y="102"/>
                    <a:pt x="60" y="100"/>
                  </a:cubicBezTo>
                  <a:cubicBezTo>
                    <a:pt x="60" y="100"/>
                    <a:pt x="60" y="100"/>
                    <a:pt x="60" y="100"/>
                  </a:cubicBezTo>
                  <a:cubicBezTo>
                    <a:pt x="60" y="99"/>
                    <a:pt x="60" y="99"/>
                    <a:pt x="60" y="99"/>
                  </a:cubicBezTo>
                  <a:cubicBezTo>
                    <a:pt x="60" y="99"/>
                    <a:pt x="60" y="98"/>
                    <a:pt x="59" y="99"/>
                  </a:cubicBezTo>
                  <a:cubicBezTo>
                    <a:pt x="59" y="99"/>
                    <a:pt x="59" y="99"/>
                    <a:pt x="59" y="99"/>
                  </a:cubicBezTo>
                  <a:cubicBezTo>
                    <a:pt x="59" y="99"/>
                    <a:pt x="59" y="99"/>
                    <a:pt x="59" y="98"/>
                  </a:cubicBezTo>
                  <a:cubicBezTo>
                    <a:pt x="59" y="98"/>
                    <a:pt x="59" y="98"/>
                    <a:pt x="59" y="98"/>
                  </a:cubicBezTo>
                  <a:cubicBezTo>
                    <a:pt x="60" y="98"/>
                    <a:pt x="59" y="98"/>
                    <a:pt x="59" y="97"/>
                  </a:cubicBezTo>
                  <a:cubicBezTo>
                    <a:pt x="58" y="97"/>
                    <a:pt x="58" y="95"/>
                    <a:pt x="58" y="95"/>
                  </a:cubicBezTo>
                  <a:cubicBezTo>
                    <a:pt x="58" y="94"/>
                    <a:pt x="58" y="94"/>
                    <a:pt x="56" y="94"/>
                  </a:cubicBezTo>
                  <a:cubicBezTo>
                    <a:pt x="56" y="94"/>
                    <a:pt x="56" y="94"/>
                    <a:pt x="56" y="94"/>
                  </a:cubicBezTo>
                  <a:cubicBezTo>
                    <a:pt x="56" y="94"/>
                    <a:pt x="56" y="94"/>
                    <a:pt x="56" y="93"/>
                  </a:cubicBezTo>
                  <a:cubicBezTo>
                    <a:pt x="55" y="93"/>
                    <a:pt x="55" y="93"/>
                    <a:pt x="55" y="93"/>
                  </a:cubicBezTo>
                  <a:cubicBezTo>
                    <a:pt x="55" y="90"/>
                    <a:pt x="55" y="90"/>
                    <a:pt x="56" y="90"/>
                  </a:cubicBezTo>
                  <a:cubicBezTo>
                    <a:pt x="55" y="90"/>
                    <a:pt x="56" y="89"/>
                    <a:pt x="55" y="89"/>
                  </a:cubicBezTo>
                  <a:cubicBezTo>
                    <a:pt x="55" y="89"/>
                    <a:pt x="54" y="90"/>
                    <a:pt x="54" y="89"/>
                  </a:cubicBezTo>
                  <a:cubicBezTo>
                    <a:pt x="51" y="90"/>
                    <a:pt x="54" y="87"/>
                    <a:pt x="54" y="87"/>
                  </a:cubicBezTo>
                  <a:cubicBezTo>
                    <a:pt x="54" y="87"/>
                    <a:pt x="54" y="87"/>
                    <a:pt x="54" y="87"/>
                  </a:cubicBezTo>
                  <a:cubicBezTo>
                    <a:pt x="54" y="86"/>
                    <a:pt x="54" y="86"/>
                    <a:pt x="54" y="86"/>
                  </a:cubicBezTo>
                  <a:cubicBezTo>
                    <a:pt x="54" y="86"/>
                    <a:pt x="51" y="86"/>
                    <a:pt x="54" y="85"/>
                  </a:cubicBezTo>
                  <a:cubicBezTo>
                    <a:pt x="51" y="85"/>
                    <a:pt x="51" y="82"/>
                    <a:pt x="49" y="82"/>
                  </a:cubicBezTo>
                  <a:cubicBezTo>
                    <a:pt x="49" y="82"/>
                    <a:pt x="49" y="82"/>
                    <a:pt x="49" y="81"/>
                  </a:cubicBezTo>
                  <a:cubicBezTo>
                    <a:pt x="50" y="81"/>
                    <a:pt x="49" y="82"/>
                    <a:pt x="50" y="82"/>
                  </a:cubicBezTo>
                  <a:cubicBezTo>
                    <a:pt x="50" y="82"/>
                    <a:pt x="50" y="82"/>
                    <a:pt x="50" y="82"/>
                  </a:cubicBezTo>
                  <a:cubicBezTo>
                    <a:pt x="50" y="81"/>
                    <a:pt x="49" y="81"/>
                    <a:pt x="49" y="82"/>
                  </a:cubicBezTo>
                  <a:cubicBezTo>
                    <a:pt x="47" y="81"/>
                    <a:pt x="50" y="80"/>
                    <a:pt x="49" y="80"/>
                  </a:cubicBezTo>
                  <a:cubicBezTo>
                    <a:pt x="49" y="80"/>
                    <a:pt x="49" y="80"/>
                    <a:pt x="49" y="80"/>
                  </a:cubicBezTo>
                  <a:cubicBezTo>
                    <a:pt x="49" y="77"/>
                    <a:pt x="49" y="77"/>
                    <a:pt x="49" y="77"/>
                  </a:cubicBezTo>
                  <a:cubicBezTo>
                    <a:pt x="47" y="77"/>
                    <a:pt x="47" y="77"/>
                    <a:pt x="46" y="77"/>
                  </a:cubicBezTo>
                  <a:cubicBezTo>
                    <a:pt x="46" y="77"/>
                    <a:pt x="46" y="77"/>
                    <a:pt x="47" y="76"/>
                  </a:cubicBezTo>
                  <a:cubicBezTo>
                    <a:pt x="46" y="76"/>
                    <a:pt x="46" y="76"/>
                    <a:pt x="46" y="76"/>
                  </a:cubicBezTo>
                  <a:cubicBezTo>
                    <a:pt x="46" y="76"/>
                    <a:pt x="46" y="76"/>
                    <a:pt x="46" y="76"/>
                  </a:cubicBezTo>
                  <a:cubicBezTo>
                    <a:pt x="46" y="76"/>
                    <a:pt x="46" y="76"/>
                    <a:pt x="46" y="76"/>
                  </a:cubicBezTo>
                  <a:cubicBezTo>
                    <a:pt x="46" y="76"/>
                    <a:pt x="46" y="76"/>
                    <a:pt x="46" y="76"/>
                  </a:cubicBezTo>
                  <a:cubicBezTo>
                    <a:pt x="46" y="74"/>
                    <a:pt x="46" y="76"/>
                    <a:pt x="46" y="76"/>
                  </a:cubicBezTo>
                  <a:cubicBezTo>
                    <a:pt x="47" y="74"/>
                    <a:pt x="46" y="74"/>
                    <a:pt x="47" y="74"/>
                  </a:cubicBezTo>
                  <a:cubicBezTo>
                    <a:pt x="46" y="74"/>
                    <a:pt x="46" y="74"/>
                    <a:pt x="46" y="74"/>
                  </a:cubicBezTo>
                  <a:cubicBezTo>
                    <a:pt x="46" y="73"/>
                    <a:pt x="46" y="73"/>
                    <a:pt x="46" y="73"/>
                  </a:cubicBezTo>
                  <a:cubicBezTo>
                    <a:pt x="46" y="73"/>
                    <a:pt x="46" y="73"/>
                    <a:pt x="45" y="73"/>
                  </a:cubicBezTo>
                  <a:cubicBezTo>
                    <a:pt x="46" y="73"/>
                    <a:pt x="46" y="73"/>
                    <a:pt x="46" y="73"/>
                  </a:cubicBezTo>
                  <a:cubicBezTo>
                    <a:pt x="45" y="73"/>
                    <a:pt x="45" y="73"/>
                    <a:pt x="45" y="73"/>
                  </a:cubicBezTo>
                  <a:cubicBezTo>
                    <a:pt x="46" y="72"/>
                    <a:pt x="46" y="72"/>
                    <a:pt x="46" y="72"/>
                  </a:cubicBezTo>
                  <a:cubicBezTo>
                    <a:pt x="45" y="72"/>
                    <a:pt x="45" y="72"/>
                    <a:pt x="45" y="73"/>
                  </a:cubicBezTo>
                  <a:cubicBezTo>
                    <a:pt x="45" y="72"/>
                    <a:pt x="45" y="72"/>
                    <a:pt x="45" y="72"/>
                  </a:cubicBezTo>
                  <a:cubicBezTo>
                    <a:pt x="45" y="72"/>
                    <a:pt x="45" y="72"/>
                    <a:pt x="45" y="72"/>
                  </a:cubicBezTo>
                  <a:cubicBezTo>
                    <a:pt x="45" y="72"/>
                    <a:pt x="45" y="72"/>
                    <a:pt x="45" y="72"/>
                  </a:cubicBezTo>
                  <a:cubicBezTo>
                    <a:pt x="45" y="70"/>
                    <a:pt x="45" y="70"/>
                    <a:pt x="45" y="70"/>
                  </a:cubicBezTo>
                  <a:cubicBezTo>
                    <a:pt x="45" y="70"/>
                    <a:pt x="45" y="70"/>
                    <a:pt x="43" y="69"/>
                  </a:cubicBezTo>
                  <a:cubicBezTo>
                    <a:pt x="43" y="70"/>
                    <a:pt x="43" y="70"/>
                    <a:pt x="43" y="70"/>
                  </a:cubicBezTo>
                  <a:cubicBezTo>
                    <a:pt x="43" y="69"/>
                    <a:pt x="43" y="69"/>
                    <a:pt x="43" y="69"/>
                  </a:cubicBezTo>
                  <a:cubicBezTo>
                    <a:pt x="43" y="69"/>
                    <a:pt x="43" y="69"/>
                    <a:pt x="43" y="69"/>
                  </a:cubicBezTo>
                  <a:cubicBezTo>
                    <a:pt x="43" y="68"/>
                    <a:pt x="43" y="68"/>
                    <a:pt x="43" y="68"/>
                  </a:cubicBezTo>
                  <a:cubicBezTo>
                    <a:pt x="42" y="68"/>
                    <a:pt x="41" y="69"/>
                    <a:pt x="41" y="68"/>
                  </a:cubicBezTo>
                  <a:cubicBezTo>
                    <a:pt x="41" y="67"/>
                    <a:pt x="42" y="67"/>
                    <a:pt x="42" y="67"/>
                  </a:cubicBezTo>
                  <a:cubicBezTo>
                    <a:pt x="42" y="64"/>
                    <a:pt x="42" y="63"/>
                    <a:pt x="41" y="63"/>
                  </a:cubicBezTo>
                  <a:cubicBezTo>
                    <a:pt x="41" y="63"/>
                    <a:pt x="41" y="63"/>
                    <a:pt x="41" y="61"/>
                  </a:cubicBezTo>
                  <a:cubicBezTo>
                    <a:pt x="38" y="61"/>
                    <a:pt x="41" y="59"/>
                    <a:pt x="37" y="59"/>
                  </a:cubicBezTo>
                  <a:cubicBezTo>
                    <a:pt x="37" y="59"/>
                    <a:pt x="37" y="59"/>
                    <a:pt x="36" y="59"/>
                  </a:cubicBezTo>
                  <a:cubicBezTo>
                    <a:pt x="37" y="59"/>
                    <a:pt x="36" y="59"/>
                    <a:pt x="37" y="59"/>
                  </a:cubicBezTo>
                  <a:cubicBezTo>
                    <a:pt x="37" y="57"/>
                    <a:pt x="37" y="57"/>
                    <a:pt x="38" y="57"/>
                  </a:cubicBezTo>
                  <a:cubicBezTo>
                    <a:pt x="37" y="57"/>
                    <a:pt x="37" y="56"/>
                    <a:pt x="36" y="56"/>
                  </a:cubicBezTo>
                  <a:cubicBezTo>
                    <a:pt x="37" y="56"/>
                    <a:pt x="37" y="56"/>
                    <a:pt x="37" y="55"/>
                  </a:cubicBezTo>
                  <a:cubicBezTo>
                    <a:pt x="36" y="56"/>
                    <a:pt x="36" y="55"/>
                    <a:pt x="36" y="55"/>
                  </a:cubicBezTo>
                  <a:cubicBezTo>
                    <a:pt x="36" y="55"/>
                    <a:pt x="36" y="55"/>
                    <a:pt x="36" y="55"/>
                  </a:cubicBezTo>
                  <a:cubicBezTo>
                    <a:pt x="36" y="55"/>
                    <a:pt x="36" y="55"/>
                    <a:pt x="36" y="55"/>
                  </a:cubicBezTo>
                  <a:cubicBezTo>
                    <a:pt x="36" y="54"/>
                    <a:pt x="36" y="54"/>
                    <a:pt x="36" y="54"/>
                  </a:cubicBezTo>
                  <a:cubicBezTo>
                    <a:pt x="34" y="54"/>
                    <a:pt x="34" y="54"/>
                    <a:pt x="34" y="54"/>
                  </a:cubicBezTo>
                  <a:cubicBezTo>
                    <a:pt x="34" y="54"/>
                    <a:pt x="36" y="51"/>
                    <a:pt x="34" y="51"/>
                  </a:cubicBezTo>
                  <a:cubicBezTo>
                    <a:pt x="33" y="51"/>
                    <a:pt x="33" y="51"/>
                    <a:pt x="33" y="51"/>
                  </a:cubicBezTo>
                  <a:cubicBezTo>
                    <a:pt x="33" y="50"/>
                    <a:pt x="34" y="50"/>
                    <a:pt x="34" y="50"/>
                  </a:cubicBezTo>
                  <a:cubicBezTo>
                    <a:pt x="33" y="50"/>
                    <a:pt x="33" y="48"/>
                    <a:pt x="32" y="48"/>
                  </a:cubicBezTo>
                  <a:cubicBezTo>
                    <a:pt x="33" y="47"/>
                    <a:pt x="32" y="44"/>
                    <a:pt x="30" y="43"/>
                  </a:cubicBezTo>
                  <a:cubicBezTo>
                    <a:pt x="30" y="43"/>
                    <a:pt x="30" y="43"/>
                    <a:pt x="30" y="43"/>
                  </a:cubicBezTo>
                  <a:cubicBezTo>
                    <a:pt x="30" y="43"/>
                    <a:pt x="32" y="42"/>
                    <a:pt x="30" y="42"/>
                  </a:cubicBezTo>
                  <a:cubicBezTo>
                    <a:pt x="30" y="43"/>
                    <a:pt x="29" y="42"/>
                    <a:pt x="29" y="43"/>
                  </a:cubicBezTo>
                  <a:cubicBezTo>
                    <a:pt x="29" y="42"/>
                    <a:pt x="29" y="42"/>
                    <a:pt x="29" y="42"/>
                  </a:cubicBezTo>
                  <a:cubicBezTo>
                    <a:pt x="30" y="40"/>
                    <a:pt x="29" y="42"/>
                    <a:pt x="30" y="42"/>
                  </a:cubicBezTo>
                  <a:cubicBezTo>
                    <a:pt x="30" y="42"/>
                    <a:pt x="29" y="40"/>
                    <a:pt x="30" y="40"/>
                  </a:cubicBezTo>
                  <a:cubicBezTo>
                    <a:pt x="29" y="40"/>
                    <a:pt x="29" y="40"/>
                    <a:pt x="29" y="40"/>
                  </a:cubicBezTo>
                  <a:cubicBezTo>
                    <a:pt x="29" y="40"/>
                    <a:pt x="29" y="40"/>
                    <a:pt x="29" y="40"/>
                  </a:cubicBezTo>
                  <a:cubicBezTo>
                    <a:pt x="28" y="40"/>
                    <a:pt x="28" y="42"/>
                    <a:pt x="27" y="42"/>
                  </a:cubicBezTo>
                  <a:cubicBezTo>
                    <a:pt x="27" y="42"/>
                    <a:pt x="27" y="42"/>
                    <a:pt x="27" y="42"/>
                  </a:cubicBezTo>
                  <a:cubicBezTo>
                    <a:pt x="24" y="42"/>
                    <a:pt x="24" y="43"/>
                    <a:pt x="24" y="43"/>
                  </a:cubicBezTo>
                  <a:cubicBezTo>
                    <a:pt x="24" y="42"/>
                    <a:pt x="27" y="42"/>
                    <a:pt x="27" y="42"/>
                  </a:cubicBezTo>
                  <a:cubicBezTo>
                    <a:pt x="27" y="40"/>
                    <a:pt x="28" y="40"/>
                    <a:pt x="28" y="39"/>
                  </a:cubicBezTo>
                  <a:cubicBezTo>
                    <a:pt x="28" y="39"/>
                    <a:pt x="28" y="39"/>
                    <a:pt x="28" y="40"/>
                  </a:cubicBezTo>
                  <a:cubicBezTo>
                    <a:pt x="27" y="40"/>
                    <a:pt x="28" y="39"/>
                    <a:pt x="27" y="39"/>
                  </a:cubicBezTo>
                  <a:cubicBezTo>
                    <a:pt x="28" y="39"/>
                    <a:pt x="28" y="37"/>
                    <a:pt x="28" y="37"/>
                  </a:cubicBezTo>
                  <a:cubicBezTo>
                    <a:pt x="28" y="37"/>
                    <a:pt x="28" y="39"/>
                    <a:pt x="27" y="37"/>
                  </a:cubicBezTo>
                  <a:cubicBezTo>
                    <a:pt x="28" y="37"/>
                    <a:pt x="28" y="35"/>
                    <a:pt x="28" y="35"/>
                  </a:cubicBezTo>
                  <a:cubicBezTo>
                    <a:pt x="29" y="35"/>
                    <a:pt x="28" y="35"/>
                    <a:pt x="28" y="34"/>
                  </a:cubicBezTo>
                  <a:cubicBezTo>
                    <a:pt x="27" y="35"/>
                    <a:pt x="27" y="37"/>
                    <a:pt x="27" y="35"/>
                  </a:cubicBezTo>
                  <a:cubicBezTo>
                    <a:pt x="27" y="35"/>
                    <a:pt x="27" y="34"/>
                    <a:pt x="28" y="34"/>
                  </a:cubicBezTo>
                  <a:cubicBezTo>
                    <a:pt x="27" y="34"/>
                    <a:pt x="27" y="34"/>
                    <a:pt x="27" y="34"/>
                  </a:cubicBezTo>
                  <a:cubicBezTo>
                    <a:pt x="24" y="34"/>
                    <a:pt x="27" y="33"/>
                    <a:pt x="24" y="34"/>
                  </a:cubicBezTo>
                  <a:cubicBezTo>
                    <a:pt x="27" y="33"/>
                    <a:pt x="27" y="33"/>
                    <a:pt x="27" y="33"/>
                  </a:cubicBezTo>
                  <a:cubicBezTo>
                    <a:pt x="24" y="33"/>
                    <a:pt x="24" y="33"/>
                    <a:pt x="24" y="33"/>
                  </a:cubicBezTo>
                  <a:cubicBezTo>
                    <a:pt x="24" y="33"/>
                    <a:pt x="24" y="31"/>
                    <a:pt x="23" y="31"/>
                  </a:cubicBezTo>
                  <a:cubicBezTo>
                    <a:pt x="24" y="31"/>
                    <a:pt x="23" y="31"/>
                    <a:pt x="24" y="31"/>
                  </a:cubicBezTo>
                  <a:cubicBezTo>
                    <a:pt x="24" y="31"/>
                    <a:pt x="24" y="31"/>
                    <a:pt x="27" y="31"/>
                  </a:cubicBezTo>
                  <a:cubicBezTo>
                    <a:pt x="24" y="31"/>
                    <a:pt x="24" y="31"/>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3" y="30"/>
                    <a:pt x="23" y="29"/>
                  </a:cubicBezTo>
                  <a:cubicBezTo>
                    <a:pt x="23" y="30"/>
                    <a:pt x="23" y="30"/>
                    <a:pt x="23" y="30"/>
                  </a:cubicBezTo>
                  <a:cubicBezTo>
                    <a:pt x="23" y="30"/>
                    <a:pt x="21" y="30"/>
                    <a:pt x="21" y="29"/>
                  </a:cubicBezTo>
                  <a:cubicBezTo>
                    <a:pt x="24" y="27"/>
                    <a:pt x="24" y="27"/>
                    <a:pt x="24" y="27"/>
                  </a:cubicBezTo>
                  <a:cubicBezTo>
                    <a:pt x="23" y="27"/>
                    <a:pt x="23" y="27"/>
                    <a:pt x="23" y="27"/>
                  </a:cubicBezTo>
                  <a:cubicBezTo>
                    <a:pt x="23" y="29"/>
                    <a:pt x="23" y="29"/>
                    <a:pt x="23" y="29"/>
                  </a:cubicBezTo>
                  <a:cubicBezTo>
                    <a:pt x="23" y="29"/>
                    <a:pt x="21" y="29"/>
                    <a:pt x="21" y="27"/>
                  </a:cubicBezTo>
                  <a:cubicBezTo>
                    <a:pt x="21" y="27"/>
                    <a:pt x="21" y="26"/>
                    <a:pt x="23" y="27"/>
                  </a:cubicBezTo>
                  <a:cubicBezTo>
                    <a:pt x="23" y="26"/>
                    <a:pt x="21" y="26"/>
                    <a:pt x="21" y="27"/>
                  </a:cubicBezTo>
                  <a:cubicBezTo>
                    <a:pt x="21" y="26"/>
                    <a:pt x="21" y="26"/>
                    <a:pt x="23" y="26"/>
                  </a:cubicBezTo>
                  <a:cubicBezTo>
                    <a:pt x="21" y="26"/>
                    <a:pt x="20" y="26"/>
                    <a:pt x="20" y="26"/>
                  </a:cubicBezTo>
                  <a:cubicBezTo>
                    <a:pt x="19" y="26"/>
                    <a:pt x="19" y="26"/>
                    <a:pt x="19" y="26"/>
                  </a:cubicBezTo>
                  <a:cubicBezTo>
                    <a:pt x="19" y="26"/>
                    <a:pt x="19" y="26"/>
                    <a:pt x="19" y="26"/>
                  </a:cubicBezTo>
                  <a:cubicBezTo>
                    <a:pt x="19" y="27"/>
                    <a:pt x="19" y="26"/>
                    <a:pt x="17" y="27"/>
                  </a:cubicBezTo>
                  <a:cubicBezTo>
                    <a:pt x="17" y="26"/>
                    <a:pt x="17" y="26"/>
                    <a:pt x="17" y="26"/>
                  </a:cubicBezTo>
                  <a:cubicBezTo>
                    <a:pt x="19" y="26"/>
                    <a:pt x="19" y="24"/>
                    <a:pt x="20" y="22"/>
                  </a:cubicBezTo>
                  <a:cubicBezTo>
                    <a:pt x="20" y="21"/>
                    <a:pt x="17" y="24"/>
                    <a:pt x="19" y="22"/>
                  </a:cubicBezTo>
                  <a:cubicBezTo>
                    <a:pt x="20" y="21"/>
                    <a:pt x="20" y="21"/>
                    <a:pt x="20" y="21"/>
                  </a:cubicBezTo>
                  <a:cubicBezTo>
                    <a:pt x="19" y="21"/>
                    <a:pt x="20" y="21"/>
                    <a:pt x="20" y="20"/>
                  </a:cubicBezTo>
                  <a:cubicBezTo>
                    <a:pt x="19" y="21"/>
                    <a:pt x="17" y="20"/>
                    <a:pt x="17" y="21"/>
                  </a:cubicBezTo>
                  <a:cubicBezTo>
                    <a:pt x="17" y="21"/>
                    <a:pt x="19" y="21"/>
                    <a:pt x="19" y="22"/>
                  </a:cubicBezTo>
                  <a:cubicBezTo>
                    <a:pt x="17" y="22"/>
                    <a:pt x="17" y="22"/>
                    <a:pt x="16" y="22"/>
                  </a:cubicBezTo>
                  <a:cubicBezTo>
                    <a:pt x="16" y="21"/>
                    <a:pt x="16" y="21"/>
                    <a:pt x="17" y="21"/>
                  </a:cubicBezTo>
                  <a:cubicBezTo>
                    <a:pt x="17" y="20"/>
                    <a:pt x="17" y="21"/>
                    <a:pt x="17" y="21"/>
                  </a:cubicBezTo>
                  <a:cubicBezTo>
                    <a:pt x="17" y="20"/>
                    <a:pt x="16" y="20"/>
                    <a:pt x="17" y="20"/>
                  </a:cubicBezTo>
                  <a:cubicBezTo>
                    <a:pt x="19" y="20"/>
                    <a:pt x="19" y="20"/>
                    <a:pt x="19" y="20"/>
                  </a:cubicBezTo>
                  <a:cubicBezTo>
                    <a:pt x="19" y="18"/>
                    <a:pt x="19" y="18"/>
                    <a:pt x="19" y="18"/>
                  </a:cubicBezTo>
                  <a:cubicBezTo>
                    <a:pt x="19" y="18"/>
                    <a:pt x="19" y="18"/>
                    <a:pt x="19" y="18"/>
                  </a:cubicBezTo>
                  <a:cubicBezTo>
                    <a:pt x="17" y="18"/>
                    <a:pt x="19" y="18"/>
                    <a:pt x="19" y="17"/>
                  </a:cubicBezTo>
                  <a:cubicBezTo>
                    <a:pt x="17" y="17"/>
                    <a:pt x="17" y="17"/>
                    <a:pt x="17" y="17"/>
                  </a:cubicBezTo>
                  <a:cubicBezTo>
                    <a:pt x="17" y="18"/>
                    <a:pt x="19" y="18"/>
                    <a:pt x="17" y="20"/>
                  </a:cubicBezTo>
                  <a:cubicBezTo>
                    <a:pt x="17" y="18"/>
                    <a:pt x="17" y="18"/>
                    <a:pt x="17" y="18"/>
                  </a:cubicBezTo>
                  <a:cubicBezTo>
                    <a:pt x="16" y="18"/>
                    <a:pt x="17" y="18"/>
                    <a:pt x="16" y="18"/>
                  </a:cubicBezTo>
                  <a:cubicBezTo>
                    <a:pt x="16" y="18"/>
                    <a:pt x="15" y="18"/>
                    <a:pt x="15" y="17"/>
                  </a:cubicBezTo>
                  <a:cubicBezTo>
                    <a:pt x="16" y="17"/>
                    <a:pt x="16" y="17"/>
                    <a:pt x="16" y="17"/>
                  </a:cubicBezTo>
                  <a:cubicBezTo>
                    <a:pt x="16" y="16"/>
                    <a:pt x="16" y="16"/>
                    <a:pt x="16" y="14"/>
                  </a:cubicBezTo>
                  <a:cubicBezTo>
                    <a:pt x="15" y="16"/>
                    <a:pt x="15" y="14"/>
                    <a:pt x="15" y="14"/>
                  </a:cubicBezTo>
                  <a:cubicBezTo>
                    <a:pt x="15" y="14"/>
                    <a:pt x="16" y="16"/>
                    <a:pt x="15" y="17"/>
                  </a:cubicBezTo>
                  <a:cubicBezTo>
                    <a:pt x="13" y="17"/>
                    <a:pt x="16" y="17"/>
                    <a:pt x="15" y="18"/>
                  </a:cubicBezTo>
                  <a:cubicBezTo>
                    <a:pt x="15" y="18"/>
                    <a:pt x="13" y="18"/>
                    <a:pt x="11" y="18"/>
                  </a:cubicBezTo>
                  <a:cubicBezTo>
                    <a:pt x="11" y="18"/>
                    <a:pt x="11" y="18"/>
                    <a:pt x="11" y="18"/>
                  </a:cubicBezTo>
                  <a:cubicBezTo>
                    <a:pt x="13" y="17"/>
                    <a:pt x="13" y="18"/>
                    <a:pt x="15" y="17"/>
                  </a:cubicBezTo>
                  <a:cubicBezTo>
                    <a:pt x="13" y="17"/>
                    <a:pt x="13" y="16"/>
                    <a:pt x="13" y="16"/>
                  </a:cubicBezTo>
                  <a:cubicBezTo>
                    <a:pt x="13" y="14"/>
                    <a:pt x="11" y="16"/>
                    <a:pt x="13" y="16"/>
                  </a:cubicBezTo>
                  <a:cubicBezTo>
                    <a:pt x="11" y="14"/>
                    <a:pt x="11" y="14"/>
                    <a:pt x="10" y="13"/>
                  </a:cubicBezTo>
                  <a:cubicBezTo>
                    <a:pt x="11" y="13"/>
                    <a:pt x="10" y="11"/>
                    <a:pt x="11" y="11"/>
                  </a:cubicBezTo>
                  <a:cubicBezTo>
                    <a:pt x="13" y="11"/>
                    <a:pt x="13" y="11"/>
                    <a:pt x="13" y="11"/>
                  </a:cubicBezTo>
                  <a:cubicBezTo>
                    <a:pt x="13" y="11"/>
                    <a:pt x="13" y="11"/>
                    <a:pt x="13" y="11"/>
                  </a:cubicBezTo>
                  <a:cubicBezTo>
                    <a:pt x="13" y="11"/>
                    <a:pt x="11" y="11"/>
                    <a:pt x="11" y="9"/>
                  </a:cubicBezTo>
                  <a:cubicBezTo>
                    <a:pt x="11" y="11"/>
                    <a:pt x="10" y="11"/>
                    <a:pt x="10" y="13"/>
                  </a:cubicBezTo>
                  <a:cubicBezTo>
                    <a:pt x="10" y="11"/>
                    <a:pt x="8" y="13"/>
                    <a:pt x="8" y="11"/>
                  </a:cubicBezTo>
                  <a:cubicBezTo>
                    <a:pt x="8" y="11"/>
                    <a:pt x="8" y="9"/>
                    <a:pt x="8" y="8"/>
                  </a:cubicBezTo>
                  <a:cubicBezTo>
                    <a:pt x="7" y="8"/>
                    <a:pt x="7" y="7"/>
                    <a:pt x="7" y="5"/>
                  </a:cubicBezTo>
                  <a:cubicBezTo>
                    <a:pt x="6" y="5"/>
                    <a:pt x="6" y="7"/>
                    <a:pt x="4" y="5"/>
                  </a:cubicBezTo>
                  <a:cubicBezTo>
                    <a:pt x="6" y="5"/>
                    <a:pt x="6" y="5"/>
                    <a:pt x="6" y="5"/>
                  </a:cubicBezTo>
                  <a:cubicBezTo>
                    <a:pt x="6" y="5"/>
                    <a:pt x="6" y="5"/>
                    <a:pt x="6" y="5"/>
                  </a:cubicBezTo>
                  <a:cubicBezTo>
                    <a:pt x="6" y="5"/>
                    <a:pt x="4" y="4"/>
                    <a:pt x="6" y="4"/>
                  </a:cubicBezTo>
                  <a:cubicBezTo>
                    <a:pt x="4" y="4"/>
                    <a:pt x="4" y="4"/>
                    <a:pt x="4" y="4"/>
                  </a:cubicBezTo>
                  <a:cubicBezTo>
                    <a:pt x="4" y="4"/>
                    <a:pt x="4" y="4"/>
                    <a:pt x="4" y="4"/>
                  </a:cubicBezTo>
                  <a:cubicBezTo>
                    <a:pt x="3" y="4"/>
                    <a:pt x="3" y="4"/>
                    <a:pt x="3" y="4"/>
                  </a:cubicBezTo>
                  <a:cubicBezTo>
                    <a:pt x="2" y="4"/>
                    <a:pt x="3" y="3"/>
                    <a:pt x="3" y="3"/>
                  </a:cubicBezTo>
                  <a:cubicBezTo>
                    <a:pt x="3" y="3"/>
                    <a:pt x="3" y="3"/>
                    <a:pt x="3" y="3"/>
                  </a:cubicBezTo>
                  <a:cubicBezTo>
                    <a:pt x="3" y="1"/>
                    <a:pt x="3" y="1"/>
                    <a:pt x="2" y="0"/>
                  </a:cubicBezTo>
                  <a:cubicBezTo>
                    <a:pt x="2" y="1"/>
                    <a:pt x="2" y="1"/>
                    <a:pt x="2" y="1"/>
                  </a:cubicBezTo>
                  <a:cubicBezTo>
                    <a:pt x="2" y="0"/>
                    <a:pt x="2" y="0"/>
                    <a:pt x="2" y="0"/>
                  </a:cubicBezTo>
                  <a:cubicBezTo>
                    <a:pt x="0" y="0"/>
                    <a:pt x="0" y="0"/>
                    <a:pt x="0" y="0"/>
                  </a:cubicBezTo>
                  <a:cubicBezTo>
                    <a:pt x="0" y="1"/>
                    <a:pt x="0" y="1"/>
                    <a:pt x="0" y="1"/>
                  </a:cubicBezTo>
                  <a:cubicBezTo>
                    <a:pt x="0" y="1"/>
                    <a:pt x="0" y="1"/>
                    <a:pt x="2" y="1"/>
                  </a:cubicBezTo>
                  <a:cubicBezTo>
                    <a:pt x="2" y="1"/>
                    <a:pt x="2" y="1"/>
                    <a:pt x="2" y="3"/>
                  </a:cubicBezTo>
                  <a:cubicBezTo>
                    <a:pt x="2" y="1"/>
                    <a:pt x="2" y="1"/>
                    <a:pt x="2" y="1"/>
                  </a:cubicBezTo>
                  <a:cubicBezTo>
                    <a:pt x="0" y="1"/>
                    <a:pt x="2" y="3"/>
                    <a:pt x="0" y="3"/>
                  </a:cubicBezTo>
                  <a:cubicBezTo>
                    <a:pt x="0" y="3"/>
                    <a:pt x="0" y="3"/>
                    <a:pt x="0" y="3"/>
                  </a:cubicBezTo>
                  <a:cubicBezTo>
                    <a:pt x="0" y="3"/>
                    <a:pt x="0" y="3"/>
                    <a:pt x="0" y="4"/>
                  </a:cubicBezTo>
                  <a:cubicBezTo>
                    <a:pt x="0" y="3"/>
                    <a:pt x="2" y="4"/>
                    <a:pt x="2" y="4"/>
                  </a:cubicBezTo>
                  <a:cubicBezTo>
                    <a:pt x="0" y="4"/>
                    <a:pt x="0" y="4"/>
                    <a:pt x="2" y="5"/>
                  </a:cubicBezTo>
                  <a:cubicBezTo>
                    <a:pt x="3" y="5"/>
                    <a:pt x="2" y="7"/>
                    <a:pt x="2" y="7"/>
                  </a:cubicBezTo>
                  <a:cubicBezTo>
                    <a:pt x="3" y="7"/>
                    <a:pt x="3" y="5"/>
                    <a:pt x="3" y="5"/>
                  </a:cubicBezTo>
                  <a:cubicBezTo>
                    <a:pt x="4" y="5"/>
                    <a:pt x="3" y="5"/>
                    <a:pt x="4" y="5"/>
                  </a:cubicBezTo>
                  <a:cubicBezTo>
                    <a:pt x="3" y="7"/>
                    <a:pt x="3" y="7"/>
                    <a:pt x="3" y="8"/>
                  </a:cubicBezTo>
                  <a:cubicBezTo>
                    <a:pt x="3" y="8"/>
                    <a:pt x="3" y="8"/>
                    <a:pt x="3" y="8"/>
                  </a:cubicBezTo>
                  <a:cubicBezTo>
                    <a:pt x="3" y="8"/>
                    <a:pt x="3" y="8"/>
                    <a:pt x="3" y="9"/>
                  </a:cubicBezTo>
                  <a:cubicBezTo>
                    <a:pt x="4" y="11"/>
                    <a:pt x="4" y="13"/>
                    <a:pt x="6" y="13"/>
                  </a:cubicBezTo>
                  <a:cubicBezTo>
                    <a:pt x="6" y="13"/>
                    <a:pt x="6" y="13"/>
                    <a:pt x="6" y="13"/>
                  </a:cubicBezTo>
                  <a:cubicBezTo>
                    <a:pt x="4" y="14"/>
                    <a:pt x="6" y="14"/>
                    <a:pt x="6" y="16"/>
                  </a:cubicBezTo>
                  <a:cubicBezTo>
                    <a:pt x="7" y="17"/>
                    <a:pt x="7" y="18"/>
                    <a:pt x="8" y="18"/>
                  </a:cubicBezTo>
                  <a:cubicBezTo>
                    <a:pt x="8" y="21"/>
                    <a:pt x="10" y="22"/>
                    <a:pt x="11" y="26"/>
                  </a:cubicBezTo>
                  <a:cubicBezTo>
                    <a:pt x="11" y="24"/>
                    <a:pt x="11" y="24"/>
                    <a:pt x="11" y="24"/>
                  </a:cubicBezTo>
                  <a:cubicBezTo>
                    <a:pt x="11" y="26"/>
                    <a:pt x="13" y="24"/>
                    <a:pt x="13" y="26"/>
                  </a:cubicBezTo>
                  <a:cubicBezTo>
                    <a:pt x="11" y="26"/>
                    <a:pt x="11" y="26"/>
                    <a:pt x="11" y="27"/>
                  </a:cubicBezTo>
                  <a:cubicBezTo>
                    <a:pt x="13" y="27"/>
                    <a:pt x="13" y="29"/>
                    <a:pt x="13" y="30"/>
                  </a:cubicBezTo>
                  <a:cubicBezTo>
                    <a:pt x="13" y="30"/>
                    <a:pt x="13" y="30"/>
                    <a:pt x="13" y="30"/>
                  </a:cubicBezTo>
                  <a:cubicBezTo>
                    <a:pt x="13" y="31"/>
                    <a:pt x="15" y="31"/>
                    <a:pt x="16" y="33"/>
                  </a:cubicBezTo>
                  <a:cubicBezTo>
                    <a:pt x="16" y="33"/>
                    <a:pt x="16" y="33"/>
                    <a:pt x="16" y="33"/>
                  </a:cubicBezTo>
                  <a:cubicBezTo>
                    <a:pt x="16" y="34"/>
                    <a:pt x="16" y="34"/>
                    <a:pt x="16" y="35"/>
                  </a:cubicBezTo>
                  <a:cubicBezTo>
                    <a:pt x="16" y="37"/>
                    <a:pt x="17" y="37"/>
                    <a:pt x="17" y="39"/>
                  </a:cubicBezTo>
                  <a:cubicBezTo>
                    <a:pt x="17" y="42"/>
                    <a:pt x="20" y="43"/>
                    <a:pt x="20" y="46"/>
                  </a:cubicBezTo>
                  <a:cubicBezTo>
                    <a:pt x="21" y="46"/>
                    <a:pt x="21" y="46"/>
                    <a:pt x="21" y="46"/>
                  </a:cubicBezTo>
                  <a:cubicBezTo>
                    <a:pt x="21" y="48"/>
                    <a:pt x="24" y="51"/>
                    <a:pt x="24" y="55"/>
                  </a:cubicBezTo>
                  <a:cubicBezTo>
                    <a:pt x="27" y="54"/>
                    <a:pt x="27" y="54"/>
                    <a:pt x="27" y="54"/>
                  </a:cubicBezTo>
                  <a:cubicBezTo>
                    <a:pt x="28" y="55"/>
                    <a:pt x="27" y="55"/>
                    <a:pt x="27" y="56"/>
                  </a:cubicBezTo>
                  <a:cubicBezTo>
                    <a:pt x="27" y="56"/>
                    <a:pt x="27" y="57"/>
                    <a:pt x="28" y="57"/>
                  </a:cubicBezTo>
                  <a:cubicBezTo>
                    <a:pt x="28" y="59"/>
                    <a:pt x="28" y="59"/>
                    <a:pt x="28" y="59"/>
                  </a:cubicBezTo>
                  <a:cubicBezTo>
                    <a:pt x="29" y="60"/>
                    <a:pt x="29" y="60"/>
                    <a:pt x="29" y="61"/>
                  </a:cubicBezTo>
                  <a:cubicBezTo>
                    <a:pt x="29" y="61"/>
                    <a:pt x="29" y="61"/>
                    <a:pt x="29" y="61"/>
                  </a:cubicBezTo>
                  <a:cubicBezTo>
                    <a:pt x="29" y="61"/>
                    <a:pt x="29" y="61"/>
                    <a:pt x="30" y="61"/>
                  </a:cubicBezTo>
                  <a:cubicBezTo>
                    <a:pt x="30" y="61"/>
                    <a:pt x="32" y="63"/>
                    <a:pt x="29" y="63"/>
                  </a:cubicBezTo>
                  <a:cubicBezTo>
                    <a:pt x="30" y="64"/>
                    <a:pt x="30" y="68"/>
                    <a:pt x="32" y="68"/>
                  </a:cubicBezTo>
                  <a:cubicBezTo>
                    <a:pt x="32" y="68"/>
                    <a:pt x="32" y="68"/>
                    <a:pt x="32" y="69"/>
                  </a:cubicBezTo>
                  <a:cubicBezTo>
                    <a:pt x="32" y="69"/>
                    <a:pt x="34" y="70"/>
                    <a:pt x="33" y="72"/>
                  </a:cubicBezTo>
                  <a:cubicBezTo>
                    <a:pt x="34" y="72"/>
                    <a:pt x="34" y="70"/>
                    <a:pt x="34" y="72"/>
                  </a:cubicBezTo>
                  <a:cubicBezTo>
                    <a:pt x="34" y="72"/>
                    <a:pt x="34" y="72"/>
                    <a:pt x="34" y="72"/>
                  </a:cubicBezTo>
                  <a:cubicBezTo>
                    <a:pt x="34" y="74"/>
                    <a:pt x="37" y="76"/>
                    <a:pt x="37" y="77"/>
                  </a:cubicBezTo>
                  <a:cubicBezTo>
                    <a:pt x="38" y="82"/>
                    <a:pt x="41" y="85"/>
                    <a:pt x="42" y="87"/>
                  </a:cubicBezTo>
                  <a:cubicBezTo>
                    <a:pt x="43" y="87"/>
                    <a:pt x="43" y="87"/>
                    <a:pt x="43" y="87"/>
                  </a:cubicBezTo>
                  <a:cubicBezTo>
                    <a:pt x="42" y="89"/>
                    <a:pt x="45" y="89"/>
                    <a:pt x="45" y="90"/>
                  </a:cubicBezTo>
                  <a:cubicBezTo>
                    <a:pt x="45" y="90"/>
                    <a:pt x="45" y="93"/>
                    <a:pt x="45" y="90"/>
                  </a:cubicBezTo>
                  <a:cubicBezTo>
                    <a:pt x="45" y="93"/>
                    <a:pt x="47" y="94"/>
                    <a:pt x="46" y="95"/>
                  </a:cubicBezTo>
                  <a:cubicBezTo>
                    <a:pt x="46" y="95"/>
                    <a:pt x="46" y="95"/>
                    <a:pt x="46" y="95"/>
                  </a:cubicBezTo>
                  <a:cubicBezTo>
                    <a:pt x="47" y="95"/>
                    <a:pt x="47" y="97"/>
                    <a:pt x="49" y="98"/>
                  </a:cubicBezTo>
                  <a:cubicBezTo>
                    <a:pt x="49" y="97"/>
                    <a:pt x="49" y="97"/>
                    <a:pt x="49" y="97"/>
                  </a:cubicBezTo>
                  <a:cubicBezTo>
                    <a:pt x="50" y="97"/>
                    <a:pt x="49" y="99"/>
                    <a:pt x="50" y="98"/>
                  </a:cubicBezTo>
                  <a:cubicBezTo>
                    <a:pt x="50" y="98"/>
                    <a:pt x="49" y="99"/>
                    <a:pt x="49" y="98"/>
                  </a:cubicBezTo>
                  <a:cubicBezTo>
                    <a:pt x="51" y="100"/>
                    <a:pt x="51" y="103"/>
                    <a:pt x="54" y="108"/>
                  </a:cubicBezTo>
                  <a:cubicBezTo>
                    <a:pt x="56" y="110"/>
                    <a:pt x="56" y="107"/>
                    <a:pt x="56" y="108"/>
                  </a:cubicBezTo>
                  <a:cubicBezTo>
                    <a:pt x="56" y="108"/>
                    <a:pt x="55" y="110"/>
                    <a:pt x="56" y="108"/>
                  </a:cubicBezTo>
                  <a:cubicBezTo>
                    <a:pt x="56" y="110"/>
                    <a:pt x="58" y="108"/>
                    <a:pt x="58" y="110"/>
                  </a:cubicBezTo>
                  <a:cubicBezTo>
                    <a:pt x="56" y="110"/>
                    <a:pt x="58" y="110"/>
                    <a:pt x="56" y="111"/>
                  </a:cubicBezTo>
                  <a:cubicBezTo>
                    <a:pt x="58" y="111"/>
                    <a:pt x="59" y="111"/>
                    <a:pt x="59" y="112"/>
                  </a:cubicBezTo>
                  <a:cubicBezTo>
                    <a:pt x="59" y="112"/>
                    <a:pt x="59" y="112"/>
                    <a:pt x="59" y="112"/>
                  </a:cubicBezTo>
                  <a:cubicBezTo>
                    <a:pt x="58" y="113"/>
                    <a:pt x="59" y="115"/>
                    <a:pt x="59" y="116"/>
                  </a:cubicBezTo>
                  <a:cubicBezTo>
                    <a:pt x="62" y="124"/>
                    <a:pt x="64" y="129"/>
                    <a:pt x="68" y="136"/>
                  </a:cubicBezTo>
                  <a:cubicBezTo>
                    <a:pt x="72" y="141"/>
                    <a:pt x="73" y="149"/>
                    <a:pt x="77" y="154"/>
                  </a:cubicBezTo>
                  <a:cubicBezTo>
                    <a:pt x="81" y="154"/>
                    <a:pt x="81" y="154"/>
                    <a:pt x="81" y="156"/>
                  </a:cubicBezTo>
                  <a:cubicBezTo>
                    <a:pt x="81" y="155"/>
                    <a:pt x="81" y="155"/>
                    <a:pt x="81" y="155"/>
                  </a:cubicBezTo>
                  <a:cubicBezTo>
                    <a:pt x="81" y="156"/>
                    <a:pt x="83" y="156"/>
                    <a:pt x="81" y="159"/>
                  </a:cubicBezTo>
                  <a:cubicBezTo>
                    <a:pt x="83" y="160"/>
                    <a:pt x="84" y="163"/>
                    <a:pt x="85" y="164"/>
                  </a:cubicBezTo>
                  <a:cubicBezTo>
                    <a:pt x="85" y="164"/>
                    <a:pt x="85" y="164"/>
                    <a:pt x="85" y="164"/>
                  </a:cubicBezTo>
                  <a:cubicBezTo>
                    <a:pt x="85" y="166"/>
                    <a:pt x="85" y="166"/>
                    <a:pt x="85" y="166"/>
                  </a:cubicBezTo>
                  <a:cubicBezTo>
                    <a:pt x="85" y="166"/>
                    <a:pt x="85" y="166"/>
                    <a:pt x="85" y="166"/>
                  </a:cubicBezTo>
                  <a:cubicBezTo>
                    <a:pt x="85" y="166"/>
                    <a:pt x="85" y="166"/>
                    <a:pt x="85" y="166"/>
                  </a:cubicBezTo>
                  <a:cubicBezTo>
                    <a:pt x="86" y="173"/>
                    <a:pt x="92" y="177"/>
                    <a:pt x="96" y="183"/>
                  </a:cubicBezTo>
                  <a:cubicBezTo>
                    <a:pt x="97" y="184"/>
                    <a:pt x="97" y="186"/>
                    <a:pt x="98" y="188"/>
                  </a:cubicBezTo>
                  <a:cubicBezTo>
                    <a:pt x="101" y="192"/>
                    <a:pt x="105" y="194"/>
                    <a:pt x="106" y="201"/>
                  </a:cubicBezTo>
                  <a:cubicBezTo>
                    <a:pt x="106" y="201"/>
                    <a:pt x="109" y="197"/>
                    <a:pt x="109" y="19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5" name="Google Shape;535;p199"/>
            <p:cNvSpPr/>
            <p:nvPr/>
          </p:nvSpPr>
          <p:spPr>
            <a:xfrm>
              <a:off x="3979" y="1962"/>
              <a:ext cx="257" cy="478"/>
            </a:xfrm>
            <a:custGeom>
              <a:avLst/>
              <a:gdLst/>
              <a:ahLst/>
              <a:cxnLst/>
              <a:rect l="l" t="t" r="r" b="b"/>
              <a:pathLst>
                <a:path w="109" h="202" extrusionOk="0">
                  <a:moveTo>
                    <a:pt x="108" y="198"/>
                  </a:moveTo>
                  <a:cubicBezTo>
                    <a:pt x="109" y="195"/>
                    <a:pt x="105" y="194"/>
                    <a:pt x="105" y="188"/>
                  </a:cubicBezTo>
                  <a:cubicBezTo>
                    <a:pt x="105" y="188"/>
                    <a:pt x="103" y="190"/>
                    <a:pt x="103" y="188"/>
                  </a:cubicBezTo>
                  <a:cubicBezTo>
                    <a:pt x="103" y="186"/>
                    <a:pt x="100" y="182"/>
                    <a:pt x="98" y="181"/>
                  </a:cubicBezTo>
                  <a:cubicBezTo>
                    <a:pt x="98" y="181"/>
                    <a:pt x="98" y="181"/>
                    <a:pt x="98" y="181"/>
                  </a:cubicBezTo>
                  <a:cubicBezTo>
                    <a:pt x="96" y="181"/>
                    <a:pt x="98" y="178"/>
                    <a:pt x="96" y="177"/>
                  </a:cubicBezTo>
                  <a:cubicBezTo>
                    <a:pt x="96" y="178"/>
                    <a:pt x="96" y="178"/>
                    <a:pt x="96" y="178"/>
                  </a:cubicBezTo>
                  <a:cubicBezTo>
                    <a:pt x="96" y="177"/>
                    <a:pt x="96" y="177"/>
                    <a:pt x="96" y="175"/>
                  </a:cubicBezTo>
                  <a:cubicBezTo>
                    <a:pt x="95" y="177"/>
                    <a:pt x="95" y="177"/>
                    <a:pt x="95" y="177"/>
                  </a:cubicBezTo>
                  <a:cubicBezTo>
                    <a:pt x="95" y="175"/>
                    <a:pt x="95" y="175"/>
                    <a:pt x="95" y="175"/>
                  </a:cubicBezTo>
                  <a:cubicBezTo>
                    <a:pt x="96" y="174"/>
                    <a:pt x="94" y="173"/>
                    <a:pt x="95" y="172"/>
                  </a:cubicBezTo>
                  <a:cubicBezTo>
                    <a:pt x="94" y="172"/>
                    <a:pt x="94" y="172"/>
                    <a:pt x="94" y="172"/>
                  </a:cubicBezTo>
                  <a:cubicBezTo>
                    <a:pt x="94" y="169"/>
                    <a:pt x="92" y="168"/>
                    <a:pt x="91" y="164"/>
                  </a:cubicBezTo>
                  <a:cubicBezTo>
                    <a:pt x="91" y="164"/>
                    <a:pt x="91" y="164"/>
                    <a:pt x="91" y="164"/>
                  </a:cubicBezTo>
                  <a:cubicBezTo>
                    <a:pt x="91" y="162"/>
                    <a:pt x="91" y="162"/>
                    <a:pt x="91" y="162"/>
                  </a:cubicBezTo>
                  <a:cubicBezTo>
                    <a:pt x="88" y="162"/>
                    <a:pt x="91" y="161"/>
                    <a:pt x="88" y="160"/>
                  </a:cubicBezTo>
                  <a:cubicBezTo>
                    <a:pt x="88" y="160"/>
                    <a:pt x="88" y="160"/>
                    <a:pt x="88" y="160"/>
                  </a:cubicBezTo>
                  <a:cubicBezTo>
                    <a:pt x="91" y="160"/>
                    <a:pt x="88" y="160"/>
                    <a:pt x="88" y="158"/>
                  </a:cubicBezTo>
                  <a:cubicBezTo>
                    <a:pt x="88" y="158"/>
                    <a:pt x="88" y="158"/>
                    <a:pt x="88" y="158"/>
                  </a:cubicBezTo>
                  <a:cubicBezTo>
                    <a:pt x="88" y="158"/>
                    <a:pt x="87" y="158"/>
                    <a:pt x="87" y="157"/>
                  </a:cubicBezTo>
                  <a:cubicBezTo>
                    <a:pt x="87" y="157"/>
                    <a:pt x="87" y="157"/>
                    <a:pt x="87" y="157"/>
                  </a:cubicBezTo>
                  <a:cubicBezTo>
                    <a:pt x="87" y="157"/>
                    <a:pt x="87" y="157"/>
                    <a:pt x="87" y="157"/>
                  </a:cubicBezTo>
                  <a:cubicBezTo>
                    <a:pt x="87" y="157"/>
                    <a:pt x="87" y="157"/>
                    <a:pt x="87" y="157"/>
                  </a:cubicBezTo>
                  <a:cubicBezTo>
                    <a:pt x="87" y="156"/>
                    <a:pt x="86" y="156"/>
                    <a:pt x="87" y="155"/>
                  </a:cubicBezTo>
                  <a:cubicBezTo>
                    <a:pt x="86" y="156"/>
                    <a:pt x="87" y="156"/>
                    <a:pt x="86" y="156"/>
                  </a:cubicBezTo>
                  <a:cubicBezTo>
                    <a:pt x="85" y="153"/>
                    <a:pt x="83" y="149"/>
                    <a:pt x="82" y="145"/>
                  </a:cubicBezTo>
                  <a:cubicBezTo>
                    <a:pt x="81" y="145"/>
                    <a:pt x="81" y="145"/>
                    <a:pt x="81" y="145"/>
                  </a:cubicBezTo>
                  <a:cubicBezTo>
                    <a:pt x="81" y="145"/>
                    <a:pt x="79" y="144"/>
                    <a:pt x="81" y="144"/>
                  </a:cubicBezTo>
                  <a:cubicBezTo>
                    <a:pt x="79" y="144"/>
                    <a:pt x="79" y="144"/>
                    <a:pt x="79" y="144"/>
                  </a:cubicBezTo>
                  <a:cubicBezTo>
                    <a:pt x="79" y="144"/>
                    <a:pt x="81" y="143"/>
                    <a:pt x="79" y="143"/>
                  </a:cubicBezTo>
                  <a:cubicBezTo>
                    <a:pt x="79" y="143"/>
                    <a:pt x="79" y="143"/>
                    <a:pt x="79" y="143"/>
                  </a:cubicBezTo>
                  <a:cubicBezTo>
                    <a:pt x="78" y="141"/>
                    <a:pt x="78" y="141"/>
                    <a:pt x="78" y="141"/>
                  </a:cubicBezTo>
                  <a:cubicBezTo>
                    <a:pt x="78" y="141"/>
                    <a:pt x="78" y="141"/>
                    <a:pt x="78" y="141"/>
                  </a:cubicBezTo>
                  <a:cubicBezTo>
                    <a:pt x="78" y="140"/>
                    <a:pt x="75" y="140"/>
                    <a:pt x="78" y="140"/>
                  </a:cubicBezTo>
                  <a:cubicBezTo>
                    <a:pt x="75" y="140"/>
                    <a:pt x="75" y="140"/>
                    <a:pt x="75" y="140"/>
                  </a:cubicBezTo>
                  <a:cubicBezTo>
                    <a:pt x="74" y="140"/>
                    <a:pt x="78" y="138"/>
                    <a:pt x="75" y="138"/>
                  </a:cubicBezTo>
                  <a:cubicBezTo>
                    <a:pt x="75" y="138"/>
                    <a:pt x="75" y="138"/>
                    <a:pt x="75" y="138"/>
                  </a:cubicBezTo>
                  <a:cubicBezTo>
                    <a:pt x="75" y="136"/>
                    <a:pt x="75" y="136"/>
                    <a:pt x="75" y="135"/>
                  </a:cubicBezTo>
                  <a:cubicBezTo>
                    <a:pt x="75" y="135"/>
                    <a:pt x="75" y="135"/>
                    <a:pt x="75" y="135"/>
                  </a:cubicBezTo>
                  <a:cubicBezTo>
                    <a:pt x="74" y="135"/>
                    <a:pt x="74" y="134"/>
                    <a:pt x="74" y="132"/>
                  </a:cubicBezTo>
                  <a:cubicBezTo>
                    <a:pt x="73" y="132"/>
                    <a:pt x="73" y="134"/>
                    <a:pt x="73" y="132"/>
                  </a:cubicBezTo>
                  <a:cubicBezTo>
                    <a:pt x="73" y="132"/>
                    <a:pt x="72" y="131"/>
                    <a:pt x="73" y="131"/>
                  </a:cubicBezTo>
                  <a:cubicBezTo>
                    <a:pt x="73" y="130"/>
                    <a:pt x="72" y="130"/>
                    <a:pt x="72" y="128"/>
                  </a:cubicBezTo>
                  <a:cubicBezTo>
                    <a:pt x="72" y="130"/>
                    <a:pt x="70" y="128"/>
                    <a:pt x="70" y="130"/>
                  </a:cubicBezTo>
                  <a:cubicBezTo>
                    <a:pt x="70" y="130"/>
                    <a:pt x="70" y="130"/>
                    <a:pt x="70" y="130"/>
                  </a:cubicBezTo>
                  <a:cubicBezTo>
                    <a:pt x="69" y="130"/>
                    <a:pt x="70" y="130"/>
                    <a:pt x="70" y="130"/>
                  </a:cubicBezTo>
                  <a:cubicBezTo>
                    <a:pt x="69" y="130"/>
                    <a:pt x="69" y="128"/>
                    <a:pt x="69" y="128"/>
                  </a:cubicBezTo>
                  <a:cubicBezTo>
                    <a:pt x="69" y="127"/>
                    <a:pt x="70" y="124"/>
                    <a:pt x="70" y="124"/>
                  </a:cubicBezTo>
                  <a:cubicBezTo>
                    <a:pt x="69" y="124"/>
                    <a:pt x="69" y="124"/>
                    <a:pt x="69" y="124"/>
                  </a:cubicBezTo>
                  <a:cubicBezTo>
                    <a:pt x="70" y="123"/>
                    <a:pt x="70" y="123"/>
                    <a:pt x="70" y="123"/>
                  </a:cubicBezTo>
                  <a:cubicBezTo>
                    <a:pt x="70" y="122"/>
                    <a:pt x="69" y="123"/>
                    <a:pt x="69" y="122"/>
                  </a:cubicBezTo>
                  <a:cubicBezTo>
                    <a:pt x="69" y="122"/>
                    <a:pt x="69" y="122"/>
                    <a:pt x="70" y="122"/>
                  </a:cubicBezTo>
                  <a:cubicBezTo>
                    <a:pt x="69" y="122"/>
                    <a:pt x="69" y="121"/>
                    <a:pt x="68" y="121"/>
                  </a:cubicBezTo>
                  <a:cubicBezTo>
                    <a:pt x="68" y="122"/>
                    <a:pt x="68" y="122"/>
                    <a:pt x="68" y="122"/>
                  </a:cubicBezTo>
                  <a:cubicBezTo>
                    <a:pt x="68" y="121"/>
                    <a:pt x="68" y="121"/>
                    <a:pt x="68" y="121"/>
                  </a:cubicBezTo>
                  <a:cubicBezTo>
                    <a:pt x="68" y="121"/>
                    <a:pt x="68" y="121"/>
                    <a:pt x="68" y="121"/>
                  </a:cubicBezTo>
                  <a:cubicBezTo>
                    <a:pt x="66" y="119"/>
                    <a:pt x="68" y="119"/>
                    <a:pt x="68" y="119"/>
                  </a:cubicBezTo>
                  <a:cubicBezTo>
                    <a:pt x="68" y="119"/>
                    <a:pt x="68" y="119"/>
                    <a:pt x="68" y="119"/>
                  </a:cubicBezTo>
                  <a:cubicBezTo>
                    <a:pt x="68" y="118"/>
                    <a:pt x="68" y="118"/>
                    <a:pt x="68" y="118"/>
                  </a:cubicBezTo>
                  <a:cubicBezTo>
                    <a:pt x="68" y="118"/>
                    <a:pt x="68" y="118"/>
                    <a:pt x="68" y="118"/>
                  </a:cubicBezTo>
                  <a:cubicBezTo>
                    <a:pt x="68" y="117"/>
                    <a:pt x="68" y="117"/>
                    <a:pt x="68" y="115"/>
                  </a:cubicBezTo>
                  <a:cubicBezTo>
                    <a:pt x="66" y="115"/>
                    <a:pt x="66" y="115"/>
                    <a:pt x="66" y="115"/>
                  </a:cubicBezTo>
                  <a:cubicBezTo>
                    <a:pt x="65" y="115"/>
                    <a:pt x="66" y="111"/>
                    <a:pt x="65" y="111"/>
                  </a:cubicBezTo>
                  <a:cubicBezTo>
                    <a:pt x="66" y="111"/>
                    <a:pt x="66" y="111"/>
                    <a:pt x="66" y="111"/>
                  </a:cubicBezTo>
                  <a:cubicBezTo>
                    <a:pt x="65" y="111"/>
                    <a:pt x="65" y="111"/>
                    <a:pt x="65" y="111"/>
                  </a:cubicBezTo>
                  <a:cubicBezTo>
                    <a:pt x="64" y="111"/>
                    <a:pt x="65" y="110"/>
                    <a:pt x="65" y="110"/>
                  </a:cubicBezTo>
                  <a:cubicBezTo>
                    <a:pt x="65" y="110"/>
                    <a:pt x="65" y="110"/>
                    <a:pt x="65" y="110"/>
                  </a:cubicBezTo>
                  <a:cubicBezTo>
                    <a:pt x="65" y="110"/>
                    <a:pt x="64" y="108"/>
                    <a:pt x="61" y="106"/>
                  </a:cubicBezTo>
                  <a:cubicBezTo>
                    <a:pt x="64" y="106"/>
                    <a:pt x="64" y="105"/>
                    <a:pt x="64" y="105"/>
                  </a:cubicBezTo>
                  <a:cubicBezTo>
                    <a:pt x="61" y="106"/>
                    <a:pt x="61" y="106"/>
                    <a:pt x="61" y="106"/>
                  </a:cubicBezTo>
                  <a:cubicBezTo>
                    <a:pt x="61" y="105"/>
                    <a:pt x="61" y="105"/>
                    <a:pt x="61" y="105"/>
                  </a:cubicBezTo>
                  <a:cubicBezTo>
                    <a:pt x="61" y="104"/>
                    <a:pt x="61" y="108"/>
                    <a:pt x="61" y="106"/>
                  </a:cubicBezTo>
                  <a:cubicBezTo>
                    <a:pt x="61" y="105"/>
                    <a:pt x="61" y="105"/>
                    <a:pt x="61" y="105"/>
                  </a:cubicBezTo>
                  <a:cubicBezTo>
                    <a:pt x="61" y="105"/>
                    <a:pt x="61" y="104"/>
                    <a:pt x="60" y="104"/>
                  </a:cubicBezTo>
                  <a:cubicBezTo>
                    <a:pt x="60" y="105"/>
                    <a:pt x="60" y="105"/>
                    <a:pt x="60" y="105"/>
                  </a:cubicBezTo>
                  <a:cubicBezTo>
                    <a:pt x="60" y="104"/>
                    <a:pt x="60" y="104"/>
                    <a:pt x="60" y="104"/>
                  </a:cubicBezTo>
                  <a:cubicBezTo>
                    <a:pt x="60" y="102"/>
                    <a:pt x="60" y="102"/>
                    <a:pt x="60" y="102"/>
                  </a:cubicBezTo>
                  <a:cubicBezTo>
                    <a:pt x="60" y="102"/>
                    <a:pt x="60" y="102"/>
                    <a:pt x="60" y="102"/>
                  </a:cubicBezTo>
                  <a:cubicBezTo>
                    <a:pt x="60" y="102"/>
                    <a:pt x="60" y="101"/>
                    <a:pt x="59" y="101"/>
                  </a:cubicBezTo>
                  <a:cubicBezTo>
                    <a:pt x="59" y="102"/>
                    <a:pt x="59" y="102"/>
                    <a:pt x="59" y="102"/>
                  </a:cubicBezTo>
                  <a:cubicBezTo>
                    <a:pt x="59" y="101"/>
                    <a:pt x="59" y="101"/>
                    <a:pt x="59" y="101"/>
                  </a:cubicBezTo>
                  <a:cubicBezTo>
                    <a:pt x="59" y="101"/>
                    <a:pt x="59" y="101"/>
                    <a:pt x="59" y="101"/>
                  </a:cubicBezTo>
                  <a:cubicBezTo>
                    <a:pt x="60" y="98"/>
                    <a:pt x="59" y="98"/>
                    <a:pt x="59" y="98"/>
                  </a:cubicBezTo>
                  <a:cubicBezTo>
                    <a:pt x="57" y="97"/>
                    <a:pt x="57" y="96"/>
                    <a:pt x="57" y="97"/>
                  </a:cubicBezTo>
                  <a:cubicBezTo>
                    <a:pt x="57" y="96"/>
                    <a:pt x="57" y="96"/>
                    <a:pt x="56" y="94"/>
                  </a:cubicBezTo>
                  <a:cubicBezTo>
                    <a:pt x="56" y="94"/>
                    <a:pt x="56" y="94"/>
                    <a:pt x="56" y="96"/>
                  </a:cubicBezTo>
                  <a:cubicBezTo>
                    <a:pt x="56" y="94"/>
                    <a:pt x="56" y="94"/>
                    <a:pt x="56" y="94"/>
                  </a:cubicBezTo>
                  <a:cubicBezTo>
                    <a:pt x="55" y="94"/>
                    <a:pt x="55" y="94"/>
                    <a:pt x="55" y="94"/>
                  </a:cubicBezTo>
                  <a:cubicBezTo>
                    <a:pt x="55" y="93"/>
                    <a:pt x="55" y="93"/>
                    <a:pt x="56" y="93"/>
                  </a:cubicBezTo>
                  <a:cubicBezTo>
                    <a:pt x="55" y="93"/>
                    <a:pt x="56" y="91"/>
                    <a:pt x="55" y="91"/>
                  </a:cubicBezTo>
                  <a:cubicBezTo>
                    <a:pt x="53" y="92"/>
                    <a:pt x="53" y="92"/>
                    <a:pt x="53" y="92"/>
                  </a:cubicBezTo>
                  <a:cubicBezTo>
                    <a:pt x="52" y="92"/>
                    <a:pt x="53" y="91"/>
                    <a:pt x="53" y="91"/>
                  </a:cubicBezTo>
                  <a:cubicBezTo>
                    <a:pt x="53" y="89"/>
                    <a:pt x="53" y="89"/>
                    <a:pt x="53" y="89"/>
                  </a:cubicBezTo>
                  <a:cubicBezTo>
                    <a:pt x="53" y="89"/>
                    <a:pt x="53" y="88"/>
                    <a:pt x="53" y="89"/>
                  </a:cubicBezTo>
                  <a:cubicBezTo>
                    <a:pt x="53" y="88"/>
                    <a:pt x="52" y="88"/>
                    <a:pt x="53" y="88"/>
                  </a:cubicBezTo>
                  <a:cubicBezTo>
                    <a:pt x="52" y="87"/>
                    <a:pt x="52" y="84"/>
                    <a:pt x="48" y="84"/>
                  </a:cubicBezTo>
                  <a:cubicBezTo>
                    <a:pt x="48" y="83"/>
                    <a:pt x="48" y="83"/>
                    <a:pt x="48" y="83"/>
                  </a:cubicBezTo>
                  <a:cubicBezTo>
                    <a:pt x="51" y="83"/>
                    <a:pt x="48" y="84"/>
                    <a:pt x="51" y="83"/>
                  </a:cubicBezTo>
                  <a:cubicBezTo>
                    <a:pt x="51" y="83"/>
                    <a:pt x="51" y="83"/>
                    <a:pt x="51" y="83"/>
                  </a:cubicBezTo>
                  <a:cubicBezTo>
                    <a:pt x="48" y="83"/>
                    <a:pt x="48" y="83"/>
                    <a:pt x="48" y="83"/>
                  </a:cubicBezTo>
                  <a:cubicBezTo>
                    <a:pt x="47" y="83"/>
                    <a:pt x="51" y="81"/>
                    <a:pt x="48" y="80"/>
                  </a:cubicBezTo>
                  <a:cubicBezTo>
                    <a:pt x="48" y="81"/>
                    <a:pt x="48" y="81"/>
                    <a:pt x="48" y="80"/>
                  </a:cubicBezTo>
                  <a:cubicBezTo>
                    <a:pt x="48" y="80"/>
                    <a:pt x="48" y="80"/>
                    <a:pt x="48" y="80"/>
                  </a:cubicBezTo>
                  <a:cubicBezTo>
                    <a:pt x="47" y="79"/>
                    <a:pt x="47" y="80"/>
                    <a:pt x="46" y="80"/>
                  </a:cubicBezTo>
                  <a:cubicBezTo>
                    <a:pt x="46" y="80"/>
                    <a:pt x="46" y="79"/>
                    <a:pt x="47" y="79"/>
                  </a:cubicBezTo>
                  <a:cubicBezTo>
                    <a:pt x="46" y="79"/>
                    <a:pt x="46" y="79"/>
                    <a:pt x="46" y="79"/>
                  </a:cubicBezTo>
                  <a:cubicBezTo>
                    <a:pt x="46" y="79"/>
                    <a:pt x="46" y="79"/>
                    <a:pt x="46" y="77"/>
                  </a:cubicBezTo>
                  <a:cubicBezTo>
                    <a:pt x="46" y="79"/>
                    <a:pt x="46" y="79"/>
                    <a:pt x="46" y="79"/>
                  </a:cubicBezTo>
                  <a:cubicBezTo>
                    <a:pt x="46" y="77"/>
                    <a:pt x="46" y="77"/>
                    <a:pt x="46" y="77"/>
                  </a:cubicBezTo>
                  <a:cubicBezTo>
                    <a:pt x="46" y="77"/>
                    <a:pt x="46" y="77"/>
                    <a:pt x="46" y="77"/>
                  </a:cubicBezTo>
                  <a:cubicBezTo>
                    <a:pt x="47" y="77"/>
                    <a:pt x="46" y="77"/>
                    <a:pt x="47" y="77"/>
                  </a:cubicBezTo>
                  <a:cubicBezTo>
                    <a:pt x="46" y="77"/>
                    <a:pt x="46" y="76"/>
                    <a:pt x="46" y="76"/>
                  </a:cubicBezTo>
                  <a:cubicBezTo>
                    <a:pt x="46" y="76"/>
                    <a:pt x="46" y="76"/>
                    <a:pt x="46" y="76"/>
                  </a:cubicBezTo>
                  <a:cubicBezTo>
                    <a:pt x="46" y="76"/>
                    <a:pt x="46" y="75"/>
                    <a:pt x="44" y="76"/>
                  </a:cubicBezTo>
                  <a:cubicBezTo>
                    <a:pt x="46" y="76"/>
                    <a:pt x="46" y="76"/>
                    <a:pt x="46" y="76"/>
                  </a:cubicBezTo>
                  <a:cubicBezTo>
                    <a:pt x="44" y="76"/>
                    <a:pt x="44" y="76"/>
                    <a:pt x="44" y="76"/>
                  </a:cubicBezTo>
                  <a:cubicBezTo>
                    <a:pt x="44" y="75"/>
                    <a:pt x="46" y="75"/>
                    <a:pt x="46" y="75"/>
                  </a:cubicBezTo>
                  <a:cubicBezTo>
                    <a:pt x="44" y="75"/>
                    <a:pt x="44" y="75"/>
                    <a:pt x="44" y="75"/>
                  </a:cubicBezTo>
                  <a:cubicBezTo>
                    <a:pt x="44" y="75"/>
                    <a:pt x="44" y="75"/>
                    <a:pt x="44" y="75"/>
                  </a:cubicBezTo>
                  <a:cubicBezTo>
                    <a:pt x="44" y="75"/>
                    <a:pt x="44" y="75"/>
                    <a:pt x="44" y="75"/>
                  </a:cubicBezTo>
                  <a:cubicBezTo>
                    <a:pt x="44" y="75"/>
                    <a:pt x="44" y="75"/>
                    <a:pt x="44" y="75"/>
                  </a:cubicBezTo>
                  <a:cubicBezTo>
                    <a:pt x="44" y="74"/>
                    <a:pt x="44" y="74"/>
                    <a:pt x="44" y="74"/>
                  </a:cubicBezTo>
                  <a:cubicBezTo>
                    <a:pt x="44" y="71"/>
                    <a:pt x="44" y="71"/>
                    <a:pt x="43" y="71"/>
                  </a:cubicBezTo>
                  <a:cubicBezTo>
                    <a:pt x="43" y="71"/>
                    <a:pt x="43" y="71"/>
                    <a:pt x="43" y="71"/>
                  </a:cubicBezTo>
                  <a:cubicBezTo>
                    <a:pt x="43" y="71"/>
                    <a:pt x="43" y="71"/>
                    <a:pt x="43" y="70"/>
                  </a:cubicBezTo>
                  <a:cubicBezTo>
                    <a:pt x="43" y="70"/>
                    <a:pt x="43" y="70"/>
                    <a:pt x="43" y="70"/>
                  </a:cubicBezTo>
                  <a:cubicBezTo>
                    <a:pt x="43" y="70"/>
                    <a:pt x="43" y="70"/>
                    <a:pt x="43" y="68"/>
                  </a:cubicBezTo>
                  <a:cubicBezTo>
                    <a:pt x="42" y="68"/>
                    <a:pt x="40" y="70"/>
                    <a:pt x="40" y="70"/>
                  </a:cubicBezTo>
                  <a:cubicBezTo>
                    <a:pt x="40" y="68"/>
                    <a:pt x="42" y="67"/>
                    <a:pt x="42" y="67"/>
                  </a:cubicBezTo>
                  <a:cubicBezTo>
                    <a:pt x="42" y="67"/>
                    <a:pt x="42" y="66"/>
                    <a:pt x="40" y="64"/>
                  </a:cubicBezTo>
                  <a:cubicBezTo>
                    <a:pt x="40" y="64"/>
                    <a:pt x="40" y="64"/>
                    <a:pt x="40" y="64"/>
                  </a:cubicBezTo>
                  <a:cubicBezTo>
                    <a:pt x="39" y="63"/>
                    <a:pt x="40" y="62"/>
                    <a:pt x="38" y="61"/>
                  </a:cubicBezTo>
                  <a:cubicBezTo>
                    <a:pt x="38" y="62"/>
                    <a:pt x="38" y="62"/>
                    <a:pt x="37" y="62"/>
                  </a:cubicBezTo>
                  <a:cubicBezTo>
                    <a:pt x="38" y="61"/>
                    <a:pt x="37" y="62"/>
                    <a:pt x="38" y="61"/>
                  </a:cubicBezTo>
                  <a:cubicBezTo>
                    <a:pt x="38" y="61"/>
                    <a:pt x="38" y="61"/>
                    <a:pt x="38" y="61"/>
                  </a:cubicBezTo>
                  <a:cubicBezTo>
                    <a:pt x="38" y="58"/>
                    <a:pt x="38" y="57"/>
                    <a:pt x="37" y="57"/>
                  </a:cubicBezTo>
                  <a:cubicBezTo>
                    <a:pt x="38" y="57"/>
                    <a:pt x="38" y="57"/>
                    <a:pt x="38" y="57"/>
                  </a:cubicBezTo>
                  <a:cubicBezTo>
                    <a:pt x="37" y="57"/>
                    <a:pt x="37" y="57"/>
                    <a:pt x="37" y="57"/>
                  </a:cubicBezTo>
                  <a:cubicBezTo>
                    <a:pt x="37" y="55"/>
                    <a:pt x="37" y="55"/>
                    <a:pt x="37" y="55"/>
                  </a:cubicBezTo>
                  <a:cubicBezTo>
                    <a:pt x="37" y="55"/>
                    <a:pt x="37" y="55"/>
                    <a:pt x="37" y="55"/>
                  </a:cubicBezTo>
                  <a:cubicBezTo>
                    <a:pt x="37" y="55"/>
                    <a:pt x="37" y="55"/>
                    <a:pt x="37" y="55"/>
                  </a:cubicBezTo>
                  <a:cubicBezTo>
                    <a:pt x="34" y="55"/>
                    <a:pt x="34" y="55"/>
                    <a:pt x="34" y="55"/>
                  </a:cubicBezTo>
                  <a:cubicBezTo>
                    <a:pt x="34" y="54"/>
                    <a:pt x="37" y="53"/>
                    <a:pt x="34" y="53"/>
                  </a:cubicBezTo>
                  <a:cubicBezTo>
                    <a:pt x="33" y="53"/>
                    <a:pt x="33" y="53"/>
                    <a:pt x="33" y="53"/>
                  </a:cubicBezTo>
                  <a:cubicBezTo>
                    <a:pt x="34" y="53"/>
                    <a:pt x="34" y="53"/>
                    <a:pt x="34" y="53"/>
                  </a:cubicBezTo>
                  <a:cubicBezTo>
                    <a:pt x="33" y="51"/>
                    <a:pt x="33" y="51"/>
                    <a:pt x="31" y="51"/>
                  </a:cubicBezTo>
                  <a:cubicBezTo>
                    <a:pt x="33" y="49"/>
                    <a:pt x="31" y="47"/>
                    <a:pt x="30" y="44"/>
                  </a:cubicBezTo>
                  <a:cubicBezTo>
                    <a:pt x="30" y="45"/>
                    <a:pt x="30" y="45"/>
                    <a:pt x="30" y="45"/>
                  </a:cubicBezTo>
                  <a:cubicBezTo>
                    <a:pt x="30" y="44"/>
                    <a:pt x="30" y="44"/>
                    <a:pt x="30" y="44"/>
                  </a:cubicBezTo>
                  <a:cubicBezTo>
                    <a:pt x="30" y="44"/>
                    <a:pt x="29" y="44"/>
                    <a:pt x="29" y="45"/>
                  </a:cubicBezTo>
                  <a:cubicBezTo>
                    <a:pt x="29" y="44"/>
                    <a:pt x="29" y="44"/>
                    <a:pt x="29" y="42"/>
                  </a:cubicBezTo>
                  <a:cubicBezTo>
                    <a:pt x="30" y="42"/>
                    <a:pt x="29" y="44"/>
                    <a:pt x="30" y="42"/>
                  </a:cubicBezTo>
                  <a:cubicBezTo>
                    <a:pt x="30" y="42"/>
                    <a:pt x="29" y="42"/>
                    <a:pt x="30" y="41"/>
                  </a:cubicBezTo>
                  <a:cubicBezTo>
                    <a:pt x="29" y="41"/>
                    <a:pt x="29" y="42"/>
                    <a:pt x="29" y="42"/>
                  </a:cubicBezTo>
                  <a:cubicBezTo>
                    <a:pt x="29" y="41"/>
                    <a:pt x="29" y="41"/>
                    <a:pt x="29" y="41"/>
                  </a:cubicBezTo>
                  <a:cubicBezTo>
                    <a:pt x="27" y="41"/>
                    <a:pt x="27" y="44"/>
                    <a:pt x="26" y="44"/>
                  </a:cubicBezTo>
                  <a:cubicBezTo>
                    <a:pt x="26" y="44"/>
                    <a:pt x="26" y="44"/>
                    <a:pt x="26" y="44"/>
                  </a:cubicBezTo>
                  <a:cubicBezTo>
                    <a:pt x="25" y="44"/>
                    <a:pt x="25" y="45"/>
                    <a:pt x="25" y="44"/>
                  </a:cubicBezTo>
                  <a:cubicBezTo>
                    <a:pt x="26" y="42"/>
                    <a:pt x="26" y="42"/>
                    <a:pt x="26" y="42"/>
                  </a:cubicBezTo>
                  <a:cubicBezTo>
                    <a:pt x="26" y="42"/>
                    <a:pt x="27" y="41"/>
                    <a:pt x="27" y="40"/>
                  </a:cubicBezTo>
                  <a:cubicBezTo>
                    <a:pt x="27" y="41"/>
                    <a:pt x="27" y="41"/>
                    <a:pt x="27" y="41"/>
                  </a:cubicBezTo>
                  <a:cubicBezTo>
                    <a:pt x="26" y="41"/>
                    <a:pt x="27" y="40"/>
                    <a:pt x="26" y="40"/>
                  </a:cubicBezTo>
                  <a:cubicBezTo>
                    <a:pt x="27" y="40"/>
                    <a:pt x="27" y="40"/>
                    <a:pt x="27" y="40"/>
                  </a:cubicBezTo>
                  <a:cubicBezTo>
                    <a:pt x="27" y="38"/>
                    <a:pt x="27" y="40"/>
                    <a:pt x="26" y="40"/>
                  </a:cubicBezTo>
                  <a:cubicBezTo>
                    <a:pt x="27" y="38"/>
                    <a:pt x="27" y="38"/>
                    <a:pt x="27" y="38"/>
                  </a:cubicBezTo>
                  <a:cubicBezTo>
                    <a:pt x="29" y="37"/>
                    <a:pt x="27" y="38"/>
                    <a:pt x="27" y="37"/>
                  </a:cubicBezTo>
                  <a:cubicBezTo>
                    <a:pt x="26" y="37"/>
                    <a:pt x="26" y="38"/>
                    <a:pt x="26" y="38"/>
                  </a:cubicBezTo>
                  <a:cubicBezTo>
                    <a:pt x="26" y="38"/>
                    <a:pt x="26" y="37"/>
                    <a:pt x="27" y="37"/>
                  </a:cubicBezTo>
                  <a:cubicBezTo>
                    <a:pt x="26" y="37"/>
                    <a:pt x="26" y="37"/>
                    <a:pt x="26" y="37"/>
                  </a:cubicBezTo>
                  <a:cubicBezTo>
                    <a:pt x="25" y="37"/>
                    <a:pt x="26" y="36"/>
                    <a:pt x="25" y="36"/>
                  </a:cubicBezTo>
                  <a:cubicBezTo>
                    <a:pt x="26" y="36"/>
                    <a:pt x="26" y="36"/>
                    <a:pt x="26" y="36"/>
                  </a:cubicBezTo>
                  <a:cubicBezTo>
                    <a:pt x="25" y="36"/>
                    <a:pt x="25" y="36"/>
                    <a:pt x="25" y="36"/>
                  </a:cubicBezTo>
                  <a:cubicBezTo>
                    <a:pt x="25" y="36"/>
                    <a:pt x="25" y="34"/>
                    <a:pt x="24" y="34"/>
                  </a:cubicBezTo>
                  <a:cubicBezTo>
                    <a:pt x="24" y="34"/>
                    <a:pt x="24" y="33"/>
                    <a:pt x="25" y="33"/>
                  </a:cubicBezTo>
                  <a:cubicBezTo>
                    <a:pt x="25" y="33"/>
                    <a:pt x="25" y="34"/>
                    <a:pt x="26" y="34"/>
                  </a:cubicBezTo>
                  <a:cubicBezTo>
                    <a:pt x="25" y="34"/>
                    <a:pt x="25" y="33"/>
                    <a:pt x="25" y="33"/>
                  </a:cubicBezTo>
                  <a:cubicBezTo>
                    <a:pt x="25" y="33"/>
                    <a:pt x="25" y="33"/>
                    <a:pt x="25" y="33"/>
                  </a:cubicBezTo>
                  <a:cubicBezTo>
                    <a:pt x="25" y="33"/>
                    <a:pt x="25" y="33"/>
                    <a:pt x="25" y="30"/>
                  </a:cubicBezTo>
                  <a:cubicBezTo>
                    <a:pt x="25" y="30"/>
                    <a:pt x="25" y="33"/>
                    <a:pt x="25" y="30"/>
                  </a:cubicBezTo>
                  <a:cubicBezTo>
                    <a:pt x="25" y="30"/>
                    <a:pt x="25" y="30"/>
                    <a:pt x="25" y="30"/>
                  </a:cubicBezTo>
                  <a:cubicBezTo>
                    <a:pt x="25" y="29"/>
                    <a:pt x="24" y="30"/>
                    <a:pt x="24" y="30"/>
                  </a:cubicBezTo>
                  <a:cubicBezTo>
                    <a:pt x="24" y="30"/>
                    <a:pt x="24" y="30"/>
                    <a:pt x="24" y="30"/>
                  </a:cubicBezTo>
                  <a:cubicBezTo>
                    <a:pt x="21" y="30"/>
                    <a:pt x="21" y="30"/>
                    <a:pt x="21" y="30"/>
                  </a:cubicBezTo>
                  <a:cubicBezTo>
                    <a:pt x="24" y="29"/>
                    <a:pt x="24" y="29"/>
                    <a:pt x="24" y="29"/>
                  </a:cubicBezTo>
                  <a:cubicBezTo>
                    <a:pt x="25" y="29"/>
                    <a:pt x="24" y="29"/>
                    <a:pt x="24" y="29"/>
                  </a:cubicBezTo>
                  <a:cubicBezTo>
                    <a:pt x="24" y="29"/>
                    <a:pt x="24" y="29"/>
                    <a:pt x="24" y="29"/>
                  </a:cubicBezTo>
                  <a:cubicBezTo>
                    <a:pt x="21" y="29"/>
                    <a:pt x="21" y="29"/>
                    <a:pt x="21" y="29"/>
                  </a:cubicBezTo>
                  <a:cubicBezTo>
                    <a:pt x="21" y="29"/>
                    <a:pt x="21" y="28"/>
                    <a:pt x="24" y="28"/>
                  </a:cubicBezTo>
                  <a:cubicBezTo>
                    <a:pt x="21" y="28"/>
                    <a:pt x="21" y="28"/>
                    <a:pt x="21" y="28"/>
                  </a:cubicBezTo>
                  <a:cubicBezTo>
                    <a:pt x="21" y="28"/>
                    <a:pt x="21" y="28"/>
                    <a:pt x="24" y="27"/>
                  </a:cubicBezTo>
                  <a:cubicBezTo>
                    <a:pt x="21" y="27"/>
                    <a:pt x="20" y="27"/>
                    <a:pt x="20" y="27"/>
                  </a:cubicBezTo>
                  <a:cubicBezTo>
                    <a:pt x="18" y="28"/>
                    <a:pt x="18" y="28"/>
                    <a:pt x="18" y="28"/>
                  </a:cubicBezTo>
                  <a:cubicBezTo>
                    <a:pt x="18" y="28"/>
                    <a:pt x="18" y="28"/>
                    <a:pt x="18" y="28"/>
                  </a:cubicBezTo>
                  <a:cubicBezTo>
                    <a:pt x="18" y="28"/>
                    <a:pt x="18" y="28"/>
                    <a:pt x="17" y="28"/>
                  </a:cubicBezTo>
                  <a:cubicBezTo>
                    <a:pt x="17" y="28"/>
                    <a:pt x="17" y="28"/>
                    <a:pt x="17" y="28"/>
                  </a:cubicBezTo>
                  <a:cubicBezTo>
                    <a:pt x="18" y="28"/>
                    <a:pt x="18" y="25"/>
                    <a:pt x="20" y="25"/>
                  </a:cubicBezTo>
                  <a:cubicBezTo>
                    <a:pt x="20" y="24"/>
                    <a:pt x="17" y="27"/>
                    <a:pt x="18" y="24"/>
                  </a:cubicBezTo>
                  <a:cubicBezTo>
                    <a:pt x="18" y="24"/>
                    <a:pt x="20" y="23"/>
                    <a:pt x="18" y="24"/>
                  </a:cubicBezTo>
                  <a:cubicBezTo>
                    <a:pt x="20" y="23"/>
                    <a:pt x="20" y="23"/>
                    <a:pt x="20" y="23"/>
                  </a:cubicBezTo>
                  <a:cubicBezTo>
                    <a:pt x="18" y="24"/>
                    <a:pt x="17" y="23"/>
                    <a:pt x="17" y="24"/>
                  </a:cubicBezTo>
                  <a:cubicBezTo>
                    <a:pt x="18" y="24"/>
                    <a:pt x="18" y="24"/>
                    <a:pt x="18" y="24"/>
                  </a:cubicBezTo>
                  <a:cubicBezTo>
                    <a:pt x="17" y="24"/>
                    <a:pt x="17" y="25"/>
                    <a:pt x="16" y="24"/>
                  </a:cubicBezTo>
                  <a:cubicBezTo>
                    <a:pt x="16" y="24"/>
                    <a:pt x="16" y="24"/>
                    <a:pt x="17" y="23"/>
                  </a:cubicBezTo>
                  <a:cubicBezTo>
                    <a:pt x="17" y="23"/>
                    <a:pt x="17" y="24"/>
                    <a:pt x="17" y="23"/>
                  </a:cubicBezTo>
                  <a:cubicBezTo>
                    <a:pt x="17" y="23"/>
                    <a:pt x="16" y="23"/>
                    <a:pt x="17" y="21"/>
                  </a:cubicBezTo>
                  <a:cubicBezTo>
                    <a:pt x="17" y="23"/>
                    <a:pt x="18" y="21"/>
                    <a:pt x="18" y="21"/>
                  </a:cubicBezTo>
                  <a:cubicBezTo>
                    <a:pt x="18" y="21"/>
                    <a:pt x="18" y="21"/>
                    <a:pt x="18" y="21"/>
                  </a:cubicBezTo>
                  <a:cubicBezTo>
                    <a:pt x="18" y="21"/>
                    <a:pt x="18" y="21"/>
                    <a:pt x="18" y="21"/>
                  </a:cubicBezTo>
                  <a:cubicBezTo>
                    <a:pt x="17" y="21"/>
                    <a:pt x="18" y="20"/>
                    <a:pt x="18" y="20"/>
                  </a:cubicBezTo>
                  <a:cubicBezTo>
                    <a:pt x="17" y="20"/>
                    <a:pt x="17" y="20"/>
                    <a:pt x="17" y="20"/>
                  </a:cubicBezTo>
                  <a:cubicBezTo>
                    <a:pt x="17" y="20"/>
                    <a:pt x="18" y="21"/>
                    <a:pt x="17" y="21"/>
                  </a:cubicBezTo>
                  <a:cubicBezTo>
                    <a:pt x="17" y="21"/>
                    <a:pt x="17" y="20"/>
                    <a:pt x="16" y="20"/>
                  </a:cubicBezTo>
                  <a:cubicBezTo>
                    <a:pt x="16" y="20"/>
                    <a:pt x="16" y="20"/>
                    <a:pt x="16" y="21"/>
                  </a:cubicBezTo>
                  <a:cubicBezTo>
                    <a:pt x="16" y="20"/>
                    <a:pt x="14" y="21"/>
                    <a:pt x="14" y="20"/>
                  </a:cubicBezTo>
                  <a:cubicBezTo>
                    <a:pt x="16" y="20"/>
                    <a:pt x="16" y="20"/>
                    <a:pt x="16" y="20"/>
                  </a:cubicBezTo>
                  <a:cubicBezTo>
                    <a:pt x="16" y="17"/>
                    <a:pt x="16" y="16"/>
                    <a:pt x="16" y="16"/>
                  </a:cubicBezTo>
                  <a:cubicBezTo>
                    <a:pt x="14" y="16"/>
                    <a:pt x="14" y="15"/>
                    <a:pt x="14" y="16"/>
                  </a:cubicBezTo>
                  <a:cubicBezTo>
                    <a:pt x="14" y="16"/>
                    <a:pt x="16" y="17"/>
                    <a:pt x="14" y="20"/>
                  </a:cubicBezTo>
                  <a:cubicBezTo>
                    <a:pt x="13" y="20"/>
                    <a:pt x="16" y="20"/>
                    <a:pt x="14" y="21"/>
                  </a:cubicBezTo>
                  <a:cubicBezTo>
                    <a:pt x="14" y="20"/>
                    <a:pt x="13" y="21"/>
                    <a:pt x="12" y="21"/>
                  </a:cubicBezTo>
                  <a:cubicBezTo>
                    <a:pt x="12" y="21"/>
                    <a:pt x="12" y="21"/>
                    <a:pt x="12" y="20"/>
                  </a:cubicBezTo>
                  <a:cubicBezTo>
                    <a:pt x="13" y="20"/>
                    <a:pt x="13" y="20"/>
                    <a:pt x="13" y="20"/>
                  </a:cubicBezTo>
                  <a:cubicBezTo>
                    <a:pt x="13" y="17"/>
                    <a:pt x="13" y="17"/>
                    <a:pt x="13" y="16"/>
                  </a:cubicBezTo>
                  <a:cubicBezTo>
                    <a:pt x="13" y="16"/>
                    <a:pt x="12" y="16"/>
                    <a:pt x="13" y="17"/>
                  </a:cubicBezTo>
                  <a:cubicBezTo>
                    <a:pt x="12" y="16"/>
                    <a:pt x="12" y="15"/>
                    <a:pt x="11" y="15"/>
                  </a:cubicBezTo>
                  <a:cubicBezTo>
                    <a:pt x="12" y="15"/>
                    <a:pt x="11" y="13"/>
                    <a:pt x="12" y="13"/>
                  </a:cubicBezTo>
                  <a:cubicBezTo>
                    <a:pt x="12" y="13"/>
                    <a:pt x="13" y="13"/>
                    <a:pt x="13" y="12"/>
                  </a:cubicBezTo>
                  <a:cubicBezTo>
                    <a:pt x="13" y="13"/>
                    <a:pt x="13" y="13"/>
                    <a:pt x="13" y="13"/>
                  </a:cubicBezTo>
                  <a:cubicBezTo>
                    <a:pt x="13" y="12"/>
                    <a:pt x="12" y="13"/>
                    <a:pt x="12" y="12"/>
                  </a:cubicBezTo>
                  <a:cubicBezTo>
                    <a:pt x="12" y="13"/>
                    <a:pt x="11" y="13"/>
                    <a:pt x="11" y="13"/>
                  </a:cubicBezTo>
                  <a:cubicBezTo>
                    <a:pt x="9" y="13"/>
                    <a:pt x="9" y="13"/>
                    <a:pt x="9" y="13"/>
                  </a:cubicBezTo>
                  <a:cubicBezTo>
                    <a:pt x="9" y="12"/>
                    <a:pt x="9" y="12"/>
                    <a:pt x="9" y="11"/>
                  </a:cubicBezTo>
                  <a:cubicBezTo>
                    <a:pt x="7" y="11"/>
                    <a:pt x="7" y="8"/>
                    <a:pt x="7" y="8"/>
                  </a:cubicBezTo>
                  <a:cubicBezTo>
                    <a:pt x="5" y="8"/>
                    <a:pt x="5" y="8"/>
                    <a:pt x="4" y="8"/>
                  </a:cubicBezTo>
                  <a:cubicBezTo>
                    <a:pt x="5" y="8"/>
                    <a:pt x="5" y="8"/>
                    <a:pt x="5" y="8"/>
                  </a:cubicBezTo>
                  <a:cubicBezTo>
                    <a:pt x="5" y="8"/>
                    <a:pt x="5" y="8"/>
                    <a:pt x="5" y="8"/>
                  </a:cubicBezTo>
                  <a:cubicBezTo>
                    <a:pt x="5" y="7"/>
                    <a:pt x="4" y="7"/>
                    <a:pt x="4" y="4"/>
                  </a:cubicBezTo>
                  <a:cubicBezTo>
                    <a:pt x="4" y="7"/>
                    <a:pt x="4" y="7"/>
                    <a:pt x="4" y="7"/>
                  </a:cubicBezTo>
                  <a:cubicBezTo>
                    <a:pt x="4" y="7"/>
                    <a:pt x="4" y="7"/>
                    <a:pt x="4" y="4"/>
                  </a:cubicBezTo>
                  <a:cubicBezTo>
                    <a:pt x="4" y="7"/>
                    <a:pt x="3" y="7"/>
                    <a:pt x="3" y="7"/>
                  </a:cubicBezTo>
                  <a:cubicBezTo>
                    <a:pt x="2" y="7"/>
                    <a:pt x="3" y="4"/>
                    <a:pt x="3" y="4"/>
                  </a:cubicBezTo>
                  <a:cubicBezTo>
                    <a:pt x="3" y="4"/>
                    <a:pt x="3" y="4"/>
                    <a:pt x="3" y="4"/>
                  </a:cubicBezTo>
                  <a:cubicBezTo>
                    <a:pt x="3" y="3"/>
                    <a:pt x="3" y="3"/>
                    <a:pt x="2" y="2"/>
                  </a:cubicBezTo>
                  <a:cubicBezTo>
                    <a:pt x="2" y="2"/>
                    <a:pt x="2" y="2"/>
                    <a:pt x="2" y="2"/>
                  </a:cubicBezTo>
                  <a:cubicBezTo>
                    <a:pt x="2" y="2"/>
                    <a:pt x="2" y="2"/>
                    <a:pt x="2" y="2"/>
                  </a:cubicBezTo>
                  <a:cubicBezTo>
                    <a:pt x="2" y="2"/>
                    <a:pt x="0" y="2"/>
                    <a:pt x="0" y="0"/>
                  </a:cubicBezTo>
                  <a:cubicBezTo>
                    <a:pt x="0" y="3"/>
                    <a:pt x="0" y="3"/>
                    <a:pt x="0" y="3"/>
                  </a:cubicBezTo>
                  <a:cubicBezTo>
                    <a:pt x="0" y="3"/>
                    <a:pt x="0" y="2"/>
                    <a:pt x="2" y="2"/>
                  </a:cubicBezTo>
                  <a:cubicBezTo>
                    <a:pt x="2" y="3"/>
                    <a:pt x="2" y="3"/>
                    <a:pt x="2" y="3"/>
                  </a:cubicBezTo>
                  <a:cubicBezTo>
                    <a:pt x="2" y="3"/>
                    <a:pt x="2" y="3"/>
                    <a:pt x="2" y="3"/>
                  </a:cubicBezTo>
                  <a:cubicBezTo>
                    <a:pt x="0" y="3"/>
                    <a:pt x="2" y="3"/>
                    <a:pt x="0" y="4"/>
                  </a:cubicBezTo>
                  <a:cubicBezTo>
                    <a:pt x="0" y="4"/>
                    <a:pt x="0" y="4"/>
                    <a:pt x="0" y="3"/>
                  </a:cubicBezTo>
                  <a:cubicBezTo>
                    <a:pt x="0" y="4"/>
                    <a:pt x="0" y="4"/>
                    <a:pt x="0" y="4"/>
                  </a:cubicBezTo>
                  <a:cubicBezTo>
                    <a:pt x="2" y="4"/>
                    <a:pt x="2" y="4"/>
                    <a:pt x="2" y="4"/>
                  </a:cubicBezTo>
                  <a:cubicBezTo>
                    <a:pt x="0" y="4"/>
                    <a:pt x="0" y="7"/>
                    <a:pt x="2" y="7"/>
                  </a:cubicBezTo>
                  <a:cubicBezTo>
                    <a:pt x="3" y="7"/>
                    <a:pt x="2" y="8"/>
                    <a:pt x="2" y="10"/>
                  </a:cubicBezTo>
                  <a:cubicBezTo>
                    <a:pt x="3" y="8"/>
                    <a:pt x="3" y="8"/>
                    <a:pt x="3" y="7"/>
                  </a:cubicBezTo>
                  <a:cubicBezTo>
                    <a:pt x="4" y="8"/>
                    <a:pt x="3" y="8"/>
                    <a:pt x="4" y="8"/>
                  </a:cubicBezTo>
                  <a:cubicBezTo>
                    <a:pt x="3" y="8"/>
                    <a:pt x="3" y="10"/>
                    <a:pt x="3" y="10"/>
                  </a:cubicBezTo>
                  <a:cubicBezTo>
                    <a:pt x="3" y="10"/>
                    <a:pt x="3" y="10"/>
                    <a:pt x="3" y="10"/>
                  </a:cubicBezTo>
                  <a:cubicBezTo>
                    <a:pt x="3" y="11"/>
                    <a:pt x="3" y="11"/>
                    <a:pt x="3" y="12"/>
                  </a:cubicBezTo>
                  <a:cubicBezTo>
                    <a:pt x="4" y="12"/>
                    <a:pt x="4" y="13"/>
                    <a:pt x="5" y="15"/>
                  </a:cubicBezTo>
                  <a:cubicBezTo>
                    <a:pt x="5" y="15"/>
                    <a:pt x="5" y="15"/>
                    <a:pt x="5" y="15"/>
                  </a:cubicBezTo>
                  <a:cubicBezTo>
                    <a:pt x="4" y="15"/>
                    <a:pt x="5" y="16"/>
                    <a:pt x="5" y="17"/>
                  </a:cubicBezTo>
                  <a:cubicBezTo>
                    <a:pt x="7" y="17"/>
                    <a:pt x="7" y="21"/>
                    <a:pt x="9" y="21"/>
                  </a:cubicBezTo>
                  <a:cubicBezTo>
                    <a:pt x="9" y="24"/>
                    <a:pt x="11" y="25"/>
                    <a:pt x="12" y="28"/>
                  </a:cubicBezTo>
                  <a:cubicBezTo>
                    <a:pt x="12" y="27"/>
                    <a:pt x="12" y="27"/>
                    <a:pt x="12" y="27"/>
                  </a:cubicBezTo>
                  <a:cubicBezTo>
                    <a:pt x="13" y="27"/>
                    <a:pt x="13" y="27"/>
                    <a:pt x="13" y="27"/>
                  </a:cubicBezTo>
                  <a:cubicBezTo>
                    <a:pt x="12" y="27"/>
                    <a:pt x="12" y="28"/>
                    <a:pt x="12" y="28"/>
                  </a:cubicBezTo>
                  <a:cubicBezTo>
                    <a:pt x="13" y="29"/>
                    <a:pt x="13" y="30"/>
                    <a:pt x="13" y="33"/>
                  </a:cubicBezTo>
                  <a:cubicBezTo>
                    <a:pt x="13" y="33"/>
                    <a:pt x="13" y="33"/>
                    <a:pt x="13" y="33"/>
                  </a:cubicBezTo>
                  <a:cubicBezTo>
                    <a:pt x="13" y="34"/>
                    <a:pt x="14" y="34"/>
                    <a:pt x="16" y="36"/>
                  </a:cubicBezTo>
                  <a:cubicBezTo>
                    <a:pt x="16" y="36"/>
                    <a:pt x="16" y="36"/>
                    <a:pt x="16" y="36"/>
                  </a:cubicBezTo>
                  <a:cubicBezTo>
                    <a:pt x="16" y="37"/>
                    <a:pt x="16" y="37"/>
                    <a:pt x="16" y="38"/>
                  </a:cubicBezTo>
                  <a:cubicBezTo>
                    <a:pt x="17" y="40"/>
                    <a:pt x="17" y="40"/>
                    <a:pt x="17" y="40"/>
                  </a:cubicBezTo>
                  <a:cubicBezTo>
                    <a:pt x="17" y="42"/>
                    <a:pt x="20" y="45"/>
                    <a:pt x="20" y="49"/>
                  </a:cubicBezTo>
                  <a:cubicBezTo>
                    <a:pt x="21" y="49"/>
                    <a:pt x="21" y="49"/>
                    <a:pt x="21" y="49"/>
                  </a:cubicBezTo>
                  <a:cubicBezTo>
                    <a:pt x="21" y="51"/>
                    <a:pt x="25" y="54"/>
                    <a:pt x="25" y="55"/>
                  </a:cubicBezTo>
                  <a:cubicBezTo>
                    <a:pt x="26" y="55"/>
                    <a:pt x="26" y="55"/>
                    <a:pt x="26" y="55"/>
                  </a:cubicBezTo>
                  <a:cubicBezTo>
                    <a:pt x="27" y="55"/>
                    <a:pt x="26" y="57"/>
                    <a:pt x="26" y="57"/>
                  </a:cubicBezTo>
                  <a:cubicBezTo>
                    <a:pt x="26" y="58"/>
                    <a:pt x="26" y="61"/>
                    <a:pt x="27" y="58"/>
                  </a:cubicBezTo>
                  <a:cubicBezTo>
                    <a:pt x="27" y="61"/>
                    <a:pt x="27" y="61"/>
                    <a:pt x="27" y="62"/>
                  </a:cubicBezTo>
                  <a:cubicBezTo>
                    <a:pt x="29" y="62"/>
                    <a:pt x="29" y="63"/>
                    <a:pt x="29" y="64"/>
                  </a:cubicBezTo>
                  <a:cubicBezTo>
                    <a:pt x="29" y="64"/>
                    <a:pt x="29" y="64"/>
                    <a:pt x="29" y="64"/>
                  </a:cubicBezTo>
                  <a:cubicBezTo>
                    <a:pt x="29" y="63"/>
                    <a:pt x="29" y="63"/>
                    <a:pt x="30" y="63"/>
                  </a:cubicBezTo>
                  <a:cubicBezTo>
                    <a:pt x="30" y="64"/>
                    <a:pt x="31" y="66"/>
                    <a:pt x="29" y="66"/>
                  </a:cubicBezTo>
                  <a:cubicBezTo>
                    <a:pt x="30" y="66"/>
                    <a:pt x="30" y="68"/>
                    <a:pt x="31" y="70"/>
                  </a:cubicBezTo>
                  <a:cubicBezTo>
                    <a:pt x="31" y="70"/>
                    <a:pt x="31" y="70"/>
                    <a:pt x="31" y="70"/>
                  </a:cubicBezTo>
                  <a:cubicBezTo>
                    <a:pt x="31" y="71"/>
                    <a:pt x="33" y="74"/>
                    <a:pt x="33" y="75"/>
                  </a:cubicBezTo>
                  <a:cubicBezTo>
                    <a:pt x="34" y="75"/>
                    <a:pt x="34" y="74"/>
                    <a:pt x="34" y="74"/>
                  </a:cubicBezTo>
                  <a:cubicBezTo>
                    <a:pt x="34" y="75"/>
                    <a:pt x="34" y="75"/>
                    <a:pt x="34" y="75"/>
                  </a:cubicBezTo>
                  <a:cubicBezTo>
                    <a:pt x="34" y="77"/>
                    <a:pt x="38" y="77"/>
                    <a:pt x="38" y="80"/>
                  </a:cubicBezTo>
                  <a:cubicBezTo>
                    <a:pt x="39" y="83"/>
                    <a:pt x="40" y="87"/>
                    <a:pt x="42" y="89"/>
                  </a:cubicBezTo>
                  <a:cubicBezTo>
                    <a:pt x="43" y="89"/>
                    <a:pt x="43" y="89"/>
                    <a:pt x="43" y="89"/>
                  </a:cubicBezTo>
                  <a:cubicBezTo>
                    <a:pt x="42" y="91"/>
                    <a:pt x="44" y="91"/>
                    <a:pt x="44" y="93"/>
                  </a:cubicBezTo>
                  <a:cubicBezTo>
                    <a:pt x="44" y="93"/>
                    <a:pt x="44" y="93"/>
                    <a:pt x="44" y="93"/>
                  </a:cubicBezTo>
                  <a:cubicBezTo>
                    <a:pt x="44" y="94"/>
                    <a:pt x="47" y="94"/>
                    <a:pt x="46" y="96"/>
                  </a:cubicBezTo>
                  <a:cubicBezTo>
                    <a:pt x="46" y="96"/>
                    <a:pt x="46" y="96"/>
                    <a:pt x="46" y="96"/>
                  </a:cubicBezTo>
                  <a:cubicBezTo>
                    <a:pt x="47" y="97"/>
                    <a:pt x="47" y="98"/>
                    <a:pt x="48" y="98"/>
                  </a:cubicBezTo>
                  <a:cubicBezTo>
                    <a:pt x="48" y="98"/>
                    <a:pt x="48" y="98"/>
                    <a:pt x="48" y="98"/>
                  </a:cubicBezTo>
                  <a:cubicBezTo>
                    <a:pt x="51" y="98"/>
                    <a:pt x="48" y="101"/>
                    <a:pt x="51" y="101"/>
                  </a:cubicBezTo>
                  <a:cubicBezTo>
                    <a:pt x="48" y="101"/>
                    <a:pt x="48" y="101"/>
                    <a:pt x="48" y="101"/>
                  </a:cubicBezTo>
                  <a:cubicBezTo>
                    <a:pt x="52" y="104"/>
                    <a:pt x="52" y="106"/>
                    <a:pt x="53" y="109"/>
                  </a:cubicBezTo>
                  <a:cubicBezTo>
                    <a:pt x="56" y="110"/>
                    <a:pt x="56" y="108"/>
                    <a:pt x="56" y="110"/>
                  </a:cubicBezTo>
                  <a:cubicBezTo>
                    <a:pt x="56" y="110"/>
                    <a:pt x="55" y="110"/>
                    <a:pt x="56" y="110"/>
                  </a:cubicBezTo>
                  <a:cubicBezTo>
                    <a:pt x="56" y="111"/>
                    <a:pt x="57" y="110"/>
                    <a:pt x="57" y="111"/>
                  </a:cubicBezTo>
                  <a:cubicBezTo>
                    <a:pt x="56" y="111"/>
                    <a:pt x="57" y="111"/>
                    <a:pt x="56" y="111"/>
                  </a:cubicBezTo>
                  <a:cubicBezTo>
                    <a:pt x="57" y="114"/>
                    <a:pt x="59" y="114"/>
                    <a:pt x="59" y="115"/>
                  </a:cubicBezTo>
                  <a:cubicBezTo>
                    <a:pt x="59" y="114"/>
                    <a:pt x="59" y="114"/>
                    <a:pt x="59" y="114"/>
                  </a:cubicBezTo>
                  <a:cubicBezTo>
                    <a:pt x="57" y="117"/>
                    <a:pt x="59" y="117"/>
                    <a:pt x="59" y="119"/>
                  </a:cubicBezTo>
                  <a:cubicBezTo>
                    <a:pt x="61" y="124"/>
                    <a:pt x="65" y="132"/>
                    <a:pt x="68" y="138"/>
                  </a:cubicBezTo>
                  <a:cubicBezTo>
                    <a:pt x="72" y="144"/>
                    <a:pt x="73" y="149"/>
                    <a:pt x="78" y="156"/>
                  </a:cubicBezTo>
                  <a:cubicBezTo>
                    <a:pt x="81" y="157"/>
                    <a:pt x="81" y="157"/>
                    <a:pt x="81" y="158"/>
                  </a:cubicBezTo>
                  <a:cubicBezTo>
                    <a:pt x="81" y="158"/>
                    <a:pt x="81" y="158"/>
                    <a:pt x="81" y="158"/>
                  </a:cubicBezTo>
                  <a:cubicBezTo>
                    <a:pt x="81" y="160"/>
                    <a:pt x="82" y="160"/>
                    <a:pt x="81" y="160"/>
                  </a:cubicBezTo>
                  <a:cubicBezTo>
                    <a:pt x="82" y="162"/>
                    <a:pt x="83" y="164"/>
                    <a:pt x="85" y="168"/>
                  </a:cubicBezTo>
                  <a:cubicBezTo>
                    <a:pt x="85" y="168"/>
                    <a:pt x="85" y="165"/>
                    <a:pt x="85" y="168"/>
                  </a:cubicBezTo>
                  <a:cubicBezTo>
                    <a:pt x="85" y="168"/>
                    <a:pt x="85" y="168"/>
                    <a:pt x="85" y="168"/>
                  </a:cubicBezTo>
                  <a:cubicBezTo>
                    <a:pt x="85" y="168"/>
                    <a:pt x="85" y="168"/>
                    <a:pt x="85" y="168"/>
                  </a:cubicBezTo>
                  <a:cubicBezTo>
                    <a:pt x="85" y="169"/>
                    <a:pt x="85" y="169"/>
                    <a:pt x="85" y="169"/>
                  </a:cubicBezTo>
                  <a:cubicBezTo>
                    <a:pt x="86" y="174"/>
                    <a:pt x="92" y="178"/>
                    <a:pt x="95" y="185"/>
                  </a:cubicBezTo>
                  <a:cubicBezTo>
                    <a:pt x="96" y="186"/>
                    <a:pt x="96" y="188"/>
                    <a:pt x="98" y="190"/>
                  </a:cubicBezTo>
                  <a:cubicBezTo>
                    <a:pt x="100" y="194"/>
                    <a:pt x="105" y="198"/>
                    <a:pt x="107" y="202"/>
                  </a:cubicBezTo>
                  <a:cubicBezTo>
                    <a:pt x="107" y="202"/>
                    <a:pt x="108" y="200"/>
                    <a:pt x="108" y="198"/>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6" name="Google Shape;536;p199"/>
            <p:cNvSpPr/>
            <p:nvPr/>
          </p:nvSpPr>
          <p:spPr>
            <a:xfrm>
              <a:off x="4019" y="1388"/>
              <a:ext cx="229" cy="421"/>
            </a:xfrm>
            <a:custGeom>
              <a:avLst/>
              <a:gdLst/>
              <a:ahLst/>
              <a:cxnLst/>
              <a:rect l="l" t="t" r="r" b="b"/>
              <a:pathLst>
                <a:path w="97" h="178" extrusionOk="0">
                  <a:moveTo>
                    <a:pt x="96" y="176"/>
                  </a:moveTo>
                  <a:cubicBezTo>
                    <a:pt x="97" y="172"/>
                    <a:pt x="92" y="169"/>
                    <a:pt x="92" y="166"/>
                  </a:cubicBezTo>
                  <a:cubicBezTo>
                    <a:pt x="91" y="166"/>
                    <a:pt x="91" y="166"/>
                    <a:pt x="91" y="166"/>
                  </a:cubicBezTo>
                  <a:cubicBezTo>
                    <a:pt x="92" y="164"/>
                    <a:pt x="90" y="161"/>
                    <a:pt x="87" y="159"/>
                  </a:cubicBezTo>
                  <a:cubicBezTo>
                    <a:pt x="86" y="160"/>
                    <a:pt x="86" y="160"/>
                    <a:pt x="86" y="160"/>
                  </a:cubicBezTo>
                  <a:cubicBezTo>
                    <a:pt x="86" y="159"/>
                    <a:pt x="87" y="156"/>
                    <a:pt x="86" y="156"/>
                  </a:cubicBezTo>
                  <a:cubicBezTo>
                    <a:pt x="86" y="156"/>
                    <a:pt x="86" y="156"/>
                    <a:pt x="86" y="156"/>
                  </a:cubicBezTo>
                  <a:cubicBezTo>
                    <a:pt x="86" y="156"/>
                    <a:pt x="86" y="156"/>
                    <a:pt x="86" y="155"/>
                  </a:cubicBezTo>
                  <a:cubicBezTo>
                    <a:pt x="84" y="155"/>
                    <a:pt x="84" y="155"/>
                    <a:pt x="84" y="155"/>
                  </a:cubicBezTo>
                  <a:cubicBezTo>
                    <a:pt x="84" y="155"/>
                    <a:pt x="84" y="155"/>
                    <a:pt x="84" y="155"/>
                  </a:cubicBezTo>
                  <a:cubicBezTo>
                    <a:pt x="86" y="152"/>
                    <a:pt x="84" y="152"/>
                    <a:pt x="84" y="151"/>
                  </a:cubicBezTo>
                  <a:cubicBezTo>
                    <a:pt x="84" y="151"/>
                    <a:pt x="84" y="151"/>
                    <a:pt x="83" y="151"/>
                  </a:cubicBezTo>
                  <a:cubicBezTo>
                    <a:pt x="84" y="150"/>
                    <a:pt x="82" y="147"/>
                    <a:pt x="82" y="143"/>
                  </a:cubicBezTo>
                  <a:cubicBezTo>
                    <a:pt x="82" y="146"/>
                    <a:pt x="80" y="146"/>
                    <a:pt x="80" y="146"/>
                  </a:cubicBezTo>
                  <a:cubicBezTo>
                    <a:pt x="82" y="143"/>
                    <a:pt x="82" y="143"/>
                    <a:pt x="80" y="142"/>
                  </a:cubicBezTo>
                  <a:cubicBezTo>
                    <a:pt x="80" y="143"/>
                    <a:pt x="82" y="140"/>
                    <a:pt x="80" y="140"/>
                  </a:cubicBezTo>
                  <a:cubicBezTo>
                    <a:pt x="80" y="140"/>
                    <a:pt x="80" y="140"/>
                    <a:pt x="80" y="140"/>
                  </a:cubicBezTo>
                  <a:cubicBezTo>
                    <a:pt x="80" y="140"/>
                    <a:pt x="78" y="140"/>
                    <a:pt x="80" y="139"/>
                  </a:cubicBezTo>
                  <a:cubicBezTo>
                    <a:pt x="78" y="139"/>
                    <a:pt x="78" y="139"/>
                    <a:pt x="78" y="139"/>
                  </a:cubicBezTo>
                  <a:cubicBezTo>
                    <a:pt x="80" y="139"/>
                    <a:pt x="78" y="139"/>
                    <a:pt x="78" y="138"/>
                  </a:cubicBezTo>
                  <a:cubicBezTo>
                    <a:pt x="78" y="138"/>
                    <a:pt x="78" y="138"/>
                    <a:pt x="78" y="138"/>
                  </a:cubicBezTo>
                  <a:cubicBezTo>
                    <a:pt x="78" y="138"/>
                    <a:pt x="78" y="138"/>
                    <a:pt x="78" y="138"/>
                  </a:cubicBezTo>
                  <a:cubicBezTo>
                    <a:pt x="77" y="138"/>
                    <a:pt x="77" y="138"/>
                    <a:pt x="77" y="138"/>
                  </a:cubicBezTo>
                  <a:cubicBezTo>
                    <a:pt x="77" y="137"/>
                    <a:pt x="77" y="137"/>
                    <a:pt x="77" y="137"/>
                  </a:cubicBezTo>
                  <a:cubicBezTo>
                    <a:pt x="77" y="137"/>
                    <a:pt x="77" y="137"/>
                    <a:pt x="75" y="137"/>
                  </a:cubicBezTo>
                  <a:cubicBezTo>
                    <a:pt x="75" y="134"/>
                    <a:pt x="74" y="131"/>
                    <a:pt x="73" y="127"/>
                  </a:cubicBezTo>
                  <a:cubicBezTo>
                    <a:pt x="71" y="127"/>
                    <a:pt x="71" y="127"/>
                    <a:pt x="71" y="127"/>
                  </a:cubicBezTo>
                  <a:cubicBezTo>
                    <a:pt x="71" y="126"/>
                    <a:pt x="71" y="126"/>
                    <a:pt x="71" y="126"/>
                  </a:cubicBezTo>
                  <a:cubicBezTo>
                    <a:pt x="70" y="126"/>
                    <a:pt x="70" y="126"/>
                    <a:pt x="70" y="126"/>
                  </a:cubicBezTo>
                  <a:cubicBezTo>
                    <a:pt x="70" y="126"/>
                    <a:pt x="71" y="125"/>
                    <a:pt x="70" y="125"/>
                  </a:cubicBezTo>
                  <a:cubicBezTo>
                    <a:pt x="70" y="125"/>
                    <a:pt x="70" y="125"/>
                    <a:pt x="70" y="126"/>
                  </a:cubicBezTo>
                  <a:cubicBezTo>
                    <a:pt x="70" y="125"/>
                    <a:pt x="70" y="125"/>
                    <a:pt x="70" y="124"/>
                  </a:cubicBezTo>
                  <a:cubicBezTo>
                    <a:pt x="70" y="124"/>
                    <a:pt x="70" y="124"/>
                    <a:pt x="69" y="124"/>
                  </a:cubicBezTo>
                  <a:cubicBezTo>
                    <a:pt x="70" y="124"/>
                    <a:pt x="69" y="124"/>
                    <a:pt x="69" y="122"/>
                  </a:cubicBezTo>
                  <a:cubicBezTo>
                    <a:pt x="69" y="122"/>
                    <a:pt x="69" y="122"/>
                    <a:pt x="69" y="122"/>
                  </a:cubicBezTo>
                  <a:cubicBezTo>
                    <a:pt x="67" y="122"/>
                    <a:pt x="69" y="122"/>
                    <a:pt x="69" y="121"/>
                  </a:cubicBezTo>
                  <a:cubicBezTo>
                    <a:pt x="69" y="122"/>
                    <a:pt x="69" y="122"/>
                    <a:pt x="69" y="122"/>
                  </a:cubicBezTo>
                  <a:cubicBezTo>
                    <a:pt x="69" y="121"/>
                    <a:pt x="67" y="120"/>
                    <a:pt x="67" y="120"/>
                  </a:cubicBezTo>
                  <a:cubicBezTo>
                    <a:pt x="67" y="120"/>
                    <a:pt x="67" y="120"/>
                    <a:pt x="67" y="120"/>
                  </a:cubicBezTo>
                  <a:cubicBezTo>
                    <a:pt x="67" y="118"/>
                    <a:pt x="65" y="118"/>
                    <a:pt x="65" y="116"/>
                  </a:cubicBezTo>
                  <a:cubicBezTo>
                    <a:pt x="65" y="116"/>
                    <a:pt x="64" y="118"/>
                    <a:pt x="64" y="116"/>
                  </a:cubicBezTo>
                  <a:cubicBezTo>
                    <a:pt x="65" y="116"/>
                    <a:pt x="64" y="114"/>
                    <a:pt x="65" y="114"/>
                  </a:cubicBezTo>
                  <a:cubicBezTo>
                    <a:pt x="65" y="113"/>
                    <a:pt x="64" y="113"/>
                    <a:pt x="64" y="112"/>
                  </a:cubicBezTo>
                  <a:cubicBezTo>
                    <a:pt x="64" y="113"/>
                    <a:pt x="62" y="113"/>
                    <a:pt x="62" y="113"/>
                  </a:cubicBezTo>
                  <a:cubicBezTo>
                    <a:pt x="62" y="113"/>
                    <a:pt x="62" y="113"/>
                    <a:pt x="62" y="113"/>
                  </a:cubicBezTo>
                  <a:cubicBezTo>
                    <a:pt x="61" y="113"/>
                    <a:pt x="62" y="113"/>
                    <a:pt x="61" y="113"/>
                  </a:cubicBezTo>
                  <a:cubicBezTo>
                    <a:pt x="61" y="112"/>
                    <a:pt x="61" y="112"/>
                    <a:pt x="61" y="112"/>
                  </a:cubicBezTo>
                  <a:cubicBezTo>
                    <a:pt x="61" y="112"/>
                    <a:pt x="62" y="111"/>
                    <a:pt x="62" y="109"/>
                  </a:cubicBezTo>
                  <a:cubicBezTo>
                    <a:pt x="62" y="111"/>
                    <a:pt x="61" y="109"/>
                    <a:pt x="61" y="111"/>
                  </a:cubicBezTo>
                  <a:cubicBezTo>
                    <a:pt x="62" y="108"/>
                    <a:pt x="62" y="108"/>
                    <a:pt x="62" y="108"/>
                  </a:cubicBezTo>
                  <a:cubicBezTo>
                    <a:pt x="61" y="108"/>
                    <a:pt x="61" y="108"/>
                    <a:pt x="61" y="108"/>
                  </a:cubicBezTo>
                  <a:cubicBezTo>
                    <a:pt x="61" y="108"/>
                    <a:pt x="62" y="108"/>
                    <a:pt x="62" y="107"/>
                  </a:cubicBezTo>
                  <a:cubicBezTo>
                    <a:pt x="62" y="107"/>
                    <a:pt x="61" y="105"/>
                    <a:pt x="61" y="107"/>
                  </a:cubicBezTo>
                  <a:cubicBezTo>
                    <a:pt x="60" y="107"/>
                    <a:pt x="61" y="107"/>
                    <a:pt x="60" y="107"/>
                  </a:cubicBezTo>
                  <a:cubicBezTo>
                    <a:pt x="60" y="107"/>
                    <a:pt x="60" y="107"/>
                    <a:pt x="60" y="105"/>
                  </a:cubicBezTo>
                  <a:cubicBezTo>
                    <a:pt x="60" y="105"/>
                    <a:pt x="60" y="105"/>
                    <a:pt x="60" y="105"/>
                  </a:cubicBezTo>
                  <a:cubicBezTo>
                    <a:pt x="60" y="103"/>
                    <a:pt x="60" y="103"/>
                    <a:pt x="60" y="103"/>
                  </a:cubicBezTo>
                  <a:cubicBezTo>
                    <a:pt x="61" y="105"/>
                    <a:pt x="60" y="105"/>
                    <a:pt x="60" y="105"/>
                  </a:cubicBezTo>
                  <a:cubicBezTo>
                    <a:pt x="61" y="103"/>
                    <a:pt x="61" y="103"/>
                    <a:pt x="60" y="101"/>
                  </a:cubicBezTo>
                  <a:cubicBezTo>
                    <a:pt x="60" y="103"/>
                    <a:pt x="60" y="103"/>
                    <a:pt x="60" y="103"/>
                  </a:cubicBezTo>
                  <a:cubicBezTo>
                    <a:pt x="60" y="101"/>
                    <a:pt x="60" y="100"/>
                    <a:pt x="60" y="100"/>
                  </a:cubicBezTo>
                  <a:cubicBezTo>
                    <a:pt x="60" y="100"/>
                    <a:pt x="60" y="100"/>
                    <a:pt x="60" y="100"/>
                  </a:cubicBezTo>
                  <a:cubicBezTo>
                    <a:pt x="58" y="100"/>
                    <a:pt x="60" y="98"/>
                    <a:pt x="58" y="98"/>
                  </a:cubicBezTo>
                  <a:cubicBezTo>
                    <a:pt x="58" y="98"/>
                    <a:pt x="58" y="98"/>
                    <a:pt x="58" y="98"/>
                  </a:cubicBezTo>
                  <a:cubicBezTo>
                    <a:pt x="57" y="98"/>
                    <a:pt x="57" y="98"/>
                    <a:pt x="57" y="98"/>
                  </a:cubicBezTo>
                  <a:cubicBezTo>
                    <a:pt x="57" y="96"/>
                    <a:pt x="57" y="96"/>
                    <a:pt x="57" y="96"/>
                  </a:cubicBezTo>
                  <a:cubicBezTo>
                    <a:pt x="57" y="96"/>
                    <a:pt x="57" y="96"/>
                    <a:pt x="57" y="96"/>
                  </a:cubicBezTo>
                  <a:cubicBezTo>
                    <a:pt x="57" y="96"/>
                    <a:pt x="57" y="94"/>
                    <a:pt x="56" y="94"/>
                  </a:cubicBezTo>
                  <a:cubicBezTo>
                    <a:pt x="57" y="92"/>
                    <a:pt x="57" y="92"/>
                    <a:pt x="57" y="92"/>
                  </a:cubicBezTo>
                  <a:cubicBezTo>
                    <a:pt x="56" y="92"/>
                    <a:pt x="56" y="92"/>
                    <a:pt x="56" y="92"/>
                  </a:cubicBezTo>
                  <a:cubicBezTo>
                    <a:pt x="56" y="92"/>
                    <a:pt x="56" y="92"/>
                    <a:pt x="54" y="92"/>
                  </a:cubicBezTo>
                  <a:cubicBezTo>
                    <a:pt x="56" y="91"/>
                    <a:pt x="56" y="95"/>
                    <a:pt x="56" y="94"/>
                  </a:cubicBezTo>
                  <a:cubicBezTo>
                    <a:pt x="54" y="94"/>
                    <a:pt x="56" y="92"/>
                    <a:pt x="56" y="92"/>
                  </a:cubicBezTo>
                  <a:cubicBezTo>
                    <a:pt x="54" y="92"/>
                    <a:pt x="56" y="91"/>
                    <a:pt x="54" y="91"/>
                  </a:cubicBezTo>
                  <a:cubicBezTo>
                    <a:pt x="54" y="91"/>
                    <a:pt x="54" y="92"/>
                    <a:pt x="54" y="91"/>
                  </a:cubicBezTo>
                  <a:cubicBezTo>
                    <a:pt x="53" y="91"/>
                    <a:pt x="54" y="91"/>
                    <a:pt x="54" y="91"/>
                  </a:cubicBezTo>
                  <a:cubicBezTo>
                    <a:pt x="54" y="88"/>
                    <a:pt x="54" y="88"/>
                    <a:pt x="54" y="88"/>
                  </a:cubicBezTo>
                  <a:cubicBezTo>
                    <a:pt x="54" y="88"/>
                    <a:pt x="53" y="88"/>
                    <a:pt x="54" y="88"/>
                  </a:cubicBezTo>
                  <a:cubicBezTo>
                    <a:pt x="54" y="88"/>
                    <a:pt x="54" y="87"/>
                    <a:pt x="53" y="87"/>
                  </a:cubicBezTo>
                  <a:cubicBezTo>
                    <a:pt x="53" y="88"/>
                    <a:pt x="53" y="88"/>
                    <a:pt x="53" y="88"/>
                  </a:cubicBezTo>
                  <a:cubicBezTo>
                    <a:pt x="50" y="88"/>
                    <a:pt x="53" y="87"/>
                    <a:pt x="53" y="87"/>
                  </a:cubicBezTo>
                  <a:cubicBezTo>
                    <a:pt x="53" y="87"/>
                    <a:pt x="53" y="87"/>
                    <a:pt x="53" y="87"/>
                  </a:cubicBezTo>
                  <a:cubicBezTo>
                    <a:pt x="54" y="86"/>
                    <a:pt x="53" y="86"/>
                    <a:pt x="53" y="86"/>
                  </a:cubicBezTo>
                  <a:cubicBezTo>
                    <a:pt x="50" y="85"/>
                    <a:pt x="50" y="85"/>
                    <a:pt x="50" y="85"/>
                  </a:cubicBezTo>
                  <a:cubicBezTo>
                    <a:pt x="50" y="83"/>
                    <a:pt x="50" y="83"/>
                    <a:pt x="50" y="83"/>
                  </a:cubicBezTo>
                  <a:cubicBezTo>
                    <a:pt x="50" y="83"/>
                    <a:pt x="50" y="83"/>
                    <a:pt x="49" y="83"/>
                  </a:cubicBezTo>
                  <a:cubicBezTo>
                    <a:pt x="49" y="83"/>
                    <a:pt x="49" y="83"/>
                    <a:pt x="49" y="82"/>
                  </a:cubicBezTo>
                  <a:cubicBezTo>
                    <a:pt x="49" y="83"/>
                    <a:pt x="48" y="82"/>
                    <a:pt x="48" y="82"/>
                  </a:cubicBezTo>
                  <a:cubicBezTo>
                    <a:pt x="49" y="81"/>
                    <a:pt x="49" y="81"/>
                    <a:pt x="49" y="81"/>
                  </a:cubicBezTo>
                  <a:cubicBezTo>
                    <a:pt x="48" y="81"/>
                    <a:pt x="49" y="79"/>
                    <a:pt x="48" y="79"/>
                  </a:cubicBezTo>
                  <a:cubicBezTo>
                    <a:pt x="48" y="79"/>
                    <a:pt x="48" y="81"/>
                    <a:pt x="47" y="81"/>
                  </a:cubicBezTo>
                  <a:cubicBezTo>
                    <a:pt x="45" y="81"/>
                    <a:pt x="48" y="79"/>
                    <a:pt x="47" y="78"/>
                  </a:cubicBezTo>
                  <a:cubicBezTo>
                    <a:pt x="48" y="78"/>
                    <a:pt x="48" y="78"/>
                    <a:pt x="48" y="78"/>
                  </a:cubicBezTo>
                  <a:cubicBezTo>
                    <a:pt x="47" y="78"/>
                    <a:pt x="48" y="75"/>
                    <a:pt x="47" y="78"/>
                  </a:cubicBezTo>
                  <a:cubicBezTo>
                    <a:pt x="47" y="75"/>
                    <a:pt x="45" y="75"/>
                    <a:pt x="47" y="75"/>
                  </a:cubicBezTo>
                  <a:cubicBezTo>
                    <a:pt x="45" y="74"/>
                    <a:pt x="47" y="73"/>
                    <a:pt x="44" y="73"/>
                  </a:cubicBezTo>
                  <a:cubicBezTo>
                    <a:pt x="44" y="73"/>
                    <a:pt x="44" y="73"/>
                    <a:pt x="44" y="72"/>
                  </a:cubicBezTo>
                  <a:cubicBezTo>
                    <a:pt x="45" y="72"/>
                    <a:pt x="44" y="73"/>
                    <a:pt x="44" y="73"/>
                  </a:cubicBezTo>
                  <a:cubicBezTo>
                    <a:pt x="44" y="73"/>
                    <a:pt x="44" y="72"/>
                    <a:pt x="45" y="72"/>
                  </a:cubicBezTo>
                  <a:cubicBezTo>
                    <a:pt x="44" y="72"/>
                    <a:pt x="44" y="72"/>
                    <a:pt x="44" y="73"/>
                  </a:cubicBezTo>
                  <a:cubicBezTo>
                    <a:pt x="43" y="72"/>
                    <a:pt x="45" y="70"/>
                    <a:pt x="44" y="70"/>
                  </a:cubicBezTo>
                  <a:cubicBezTo>
                    <a:pt x="43" y="70"/>
                    <a:pt x="43" y="70"/>
                    <a:pt x="43" y="70"/>
                  </a:cubicBezTo>
                  <a:cubicBezTo>
                    <a:pt x="44" y="69"/>
                    <a:pt x="44" y="69"/>
                    <a:pt x="44" y="69"/>
                  </a:cubicBezTo>
                  <a:cubicBezTo>
                    <a:pt x="43" y="69"/>
                    <a:pt x="43" y="69"/>
                    <a:pt x="41" y="70"/>
                  </a:cubicBezTo>
                  <a:cubicBezTo>
                    <a:pt x="41" y="69"/>
                    <a:pt x="41" y="69"/>
                    <a:pt x="41" y="69"/>
                  </a:cubicBezTo>
                  <a:cubicBezTo>
                    <a:pt x="41" y="69"/>
                    <a:pt x="41" y="69"/>
                    <a:pt x="41" y="69"/>
                  </a:cubicBezTo>
                  <a:cubicBezTo>
                    <a:pt x="41" y="68"/>
                    <a:pt x="41" y="68"/>
                    <a:pt x="41" y="68"/>
                  </a:cubicBezTo>
                  <a:cubicBezTo>
                    <a:pt x="41" y="68"/>
                    <a:pt x="41" y="68"/>
                    <a:pt x="41" y="68"/>
                  </a:cubicBezTo>
                  <a:cubicBezTo>
                    <a:pt x="40" y="68"/>
                    <a:pt x="40" y="68"/>
                    <a:pt x="40" y="68"/>
                  </a:cubicBezTo>
                  <a:cubicBezTo>
                    <a:pt x="41" y="68"/>
                    <a:pt x="41" y="68"/>
                    <a:pt x="41" y="68"/>
                  </a:cubicBezTo>
                  <a:cubicBezTo>
                    <a:pt x="41" y="68"/>
                    <a:pt x="41" y="68"/>
                    <a:pt x="41" y="66"/>
                  </a:cubicBezTo>
                  <a:cubicBezTo>
                    <a:pt x="41" y="68"/>
                    <a:pt x="41" y="66"/>
                    <a:pt x="41" y="66"/>
                  </a:cubicBezTo>
                  <a:cubicBezTo>
                    <a:pt x="40" y="66"/>
                    <a:pt x="41" y="65"/>
                    <a:pt x="41" y="65"/>
                  </a:cubicBezTo>
                  <a:cubicBezTo>
                    <a:pt x="41" y="65"/>
                    <a:pt x="41" y="65"/>
                    <a:pt x="40" y="65"/>
                  </a:cubicBezTo>
                  <a:cubicBezTo>
                    <a:pt x="40" y="65"/>
                    <a:pt x="41" y="65"/>
                    <a:pt x="41" y="66"/>
                  </a:cubicBezTo>
                  <a:cubicBezTo>
                    <a:pt x="40" y="66"/>
                    <a:pt x="40" y="66"/>
                    <a:pt x="40" y="65"/>
                  </a:cubicBezTo>
                  <a:cubicBezTo>
                    <a:pt x="41" y="65"/>
                    <a:pt x="41" y="65"/>
                    <a:pt x="41" y="65"/>
                  </a:cubicBezTo>
                  <a:cubicBezTo>
                    <a:pt x="40" y="65"/>
                    <a:pt x="40" y="65"/>
                    <a:pt x="40" y="65"/>
                  </a:cubicBezTo>
                  <a:cubicBezTo>
                    <a:pt x="40" y="65"/>
                    <a:pt x="40" y="65"/>
                    <a:pt x="40" y="65"/>
                  </a:cubicBezTo>
                  <a:cubicBezTo>
                    <a:pt x="40" y="65"/>
                    <a:pt x="40" y="65"/>
                    <a:pt x="40" y="65"/>
                  </a:cubicBezTo>
                  <a:cubicBezTo>
                    <a:pt x="40" y="65"/>
                    <a:pt x="40" y="65"/>
                    <a:pt x="40" y="65"/>
                  </a:cubicBezTo>
                  <a:cubicBezTo>
                    <a:pt x="40" y="62"/>
                    <a:pt x="40" y="62"/>
                    <a:pt x="40" y="62"/>
                  </a:cubicBezTo>
                  <a:cubicBezTo>
                    <a:pt x="40" y="61"/>
                    <a:pt x="40" y="61"/>
                    <a:pt x="39" y="61"/>
                  </a:cubicBezTo>
                  <a:cubicBezTo>
                    <a:pt x="39" y="61"/>
                    <a:pt x="39" y="61"/>
                    <a:pt x="39" y="61"/>
                  </a:cubicBezTo>
                  <a:cubicBezTo>
                    <a:pt x="39" y="61"/>
                    <a:pt x="39" y="61"/>
                    <a:pt x="39" y="60"/>
                  </a:cubicBezTo>
                  <a:cubicBezTo>
                    <a:pt x="39" y="60"/>
                    <a:pt x="39" y="60"/>
                    <a:pt x="39" y="60"/>
                  </a:cubicBezTo>
                  <a:cubicBezTo>
                    <a:pt x="39" y="60"/>
                    <a:pt x="39" y="60"/>
                    <a:pt x="39" y="60"/>
                  </a:cubicBezTo>
                  <a:cubicBezTo>
                    <a:pt x="39" y="59"/>
                    <a:pt x="35" y="60"/>
                    <a:pt x="36" y="60"/>
                  </a:cubicBezTo>
                  <a:cubicBezTo>
                    <a:pt x="35" y="59"/>
                    <a:pt x="36" y="59"/>
                    <a:pt x="39" y="59"/>
                  </a:cubicBezTo>
                  <a:cubicBezTo>
                    <a:pt x="36" y="57"/>
                    <a:pt x="36" y="56"/>
                    <a:pt x="35" y="56"/>
                  </a:cubicBezTo>
                  <a:cubicBezTo>
                    <a:pt x="36" y="56"/>
                    <a:pt x="36" y="56"/>
                    <a:pt x="36" y="56"/>
                  </a:cubicBezTo>
                  <a:cubicBezTo>
                    <a:pt x="35" y="55"/>
                    <a:pt x="35" y="52"/>
                    <a:pt x="33" y="52"/>
                  </a:cubicBezTo>
                  <a:cubicBezTo>
                    <a:pt x="33" y="53"/>
                    <a:pt x="32" y="52"/>
                    <a:pt x="32" y="53"/>
                  </a:cubicBezTo>
                  <a:cubicBezTo>
                    <a:pt x="32" y="52"/>
                    <a:pt x="31" y="53"/>
                    <a:pt x="32" y="52"/>
                  </a:cubicBezTo>
                  <a:cubicBezTo>
                    <a:pt x="33" y="52"/>
                    <a:pt x="33" y="52"/>
                    <a:pt x="33" y="52"/>
                  </a:cubicBezTo>
                  <a:cubicBezTo>
                    <a:pt x="33" y="51"/>
                    <a:pt x="33" y="48"/>
                    <a:pt x="32" y="48"/>
                  </a:cubicBezTo>
                  <a:cubicBezTo>
                    <a:pt x="32" y="48"/>
                    <a:pt x="32" y="48"/>
                    <a:pt x="32" y="48"/>
                  </a:cubicBezTo>
                  <a:cubicBezTo>
                    <a:pt x="31" y="48"/>
                    <a:pt x="31" y="48"/>
                    <a:pt x="31" y="48"/>
                  </a:cubicBezTo>
                  <a:cubicBezTo>
                    <a:pt x="32" y="47"/>
                    <a:pt x="32" y="47"/>
                    <a:pt x="32" y="47"/>
                  </a:cubicBezTo>
                  <a:cubicBezTo>
                    <a:pt x="31" y="47"/>
                    <a:pt x="31" y="47"/>
                    <a:pt x="31" y="47"/>
                  </a:cubicBezTo>
                  <a:cubicBezTo>
                    <a:pt x="32" y="47"/>
                    <a:pt x="32" y="47"/>
                    <a:pt x="32" y="47"/>
                  </a:cubicBezTo>
                  <a:cubicBezTo>
                    <a:pt x="31" y="47"/>
                    <a:pt x="31" y="47"/>
                    <a:pt x="31" y="47"/>
                  </a:cubicBezTo>
                  <a:cubicBezTo>
                    <a:pt x="31" y="46"/>
                    <a:pt x="32" y="46"/>
                    <a:pt x="31" y="46"/>
                  </a:cubicBezTo>
                  <a:cubicBezTo>
                    <a:pt x="30" y="46"/>
                    <a:pt x="30" y="46"/>
                    <a:pt x="30" y="46"/>
                  </a:cubicBezTo>
                  <a:cubicBezTo>
                    <a:pt x="30" y="44"/>
                    <a:pt x="30" y="44"/>
                    <a:pt x="31" y="44"/>
                  </a:cubicBezTo>
                  <a:cubicBezTo>
                    <a:pt x="30" y="44"/>
                    <a:pt x="30" y="43"/>
                    <a:pt x="28" y="44"/>
                  </a:cubicBezTo>
                  <a:cubicBezTo>
                    <a:pt x="30" y="42"/>
                    <a:pt x="28" y="39"/>
                    <a:pt x="27" y="38"/>
                  </a:cubicBezTo>
                  <a:cubicBezTo>
                    <a:pt x="27" y="39"/>
                    <a:pt x="27" y="39"/>
                    <a:pt x="27" y="39"/>
                  </a:cubicBezTo>
                  <a:cubicBezTo>
                    <a:pt x="27" y="38"/>
                    <a:pt x="28" y="38"/>
                    <a:pt x="27" y="38"/>
                  </a:cubicBezTo>
                  <a:cubicBezTo>
                    <a:pt x="27" y="38"/>
                    <a:pt x="27" y="38"/>
                    <a:pt x="26" y="39"/>
                  </a:cubicBezTo>
                  <a:cubicBezTo>
                    <a:pt x="26" y="38"/>
                    <a:pt x="27" y="38"/>
                    <a:pt x="27" y="35"/>
                  </a:cubicBezTo>
                  <a:cubicBezTo>
                    <a:pt x="27" y="35"/>
                    <a:pt x="26" y="38"/>
                    <a:pt x="27" y="35"/>
                  </a:cubicBezTo>
                  <a:cubicBezTo>
                    <a:pt x="27" y="35"/>
                    <a:pt x="26" y="35"/>
                    <a:pt x="27" y="35"/>
                  </a:cubicBezTo>
                  <a:cubicBezTo>
                    <a:pt x="26" y="35"/>
                    <a:pt x="26" y="35"/>
                    <a:pt x="26" y="35"/>
                  </a:cubicBezTo>
                  <a:cubicBezTo>
                    <a:pt x="26" y="35"/>
                    <a:pt x="26" y="35"/>
                    <a:pt x="26" y="35"/>
                  </a:cubicBezTo>
                  <a:cubicBezTo>
                    <a:pt x="24" y="35"/>
                    <a:pt x="24" y="38"/>
                    <a:pt x="22" y="38"/>
                  </a:cubicBezTo>
                  <a:cubicBezTo>
                    <a:pt x="22" y="38"/>
                    <a:pt x="22" y="38"/>
                    <a:pt x="22" y="38"/>
                  </a:cubicBezTo>
                  <a:cubicBezTo>
                    <a:pt x="20" y="38"/>
                    <a:pt x="22" y="39"/>
                    <a:pt x="20" y="39"/>
                  </a:cubicBezTo>
                  <a:cubicBezTo>
                    <a:pt x="20" y="38"/>
                    <a:pt x="22" y="35"/>
                    <a:pt x="22" y="35"/>
                  </a:cubicBezTo>
                  <a:cubicBezTo>
                    <a:pt x="22" y="35"/>
                    <a:pt x="26" y="34"/>
                    <a:pt x="24" y="34"/>
                  </a:cubicBezTo>
                  <a:cubicBezTo>
                    <a:pt x="24" y="34"/>
                    <a:pt x="26" y="34"/>
                    <a:pt x="24" y="34"/>
                  </a:cubicBezTo>
                  <a:cubicBezTo>
                    <a:pt x="22" y="34"/>
                    <a:pt x="24" y="34"/>
                    <a:pt x="24" y="34"/>
                  </a:cubicBezTo>
                  <a:cubicBezTo>
                    <a:pt x="24" y="33"/>
                    <a:pt x="24" y="33"/>
                    <a:pt x="24" y="33"/>
                  </a:cubicBezTo>
                  <a:cubicBezTo>
                    <a:pt x="24" y="33"/>
                    <a:pt x="24" y="33"/>
                    <a:pt x="24" y="33"/>
                  </a:cubicBezTo>
                  <a:cubicBezTo>
                    <a:pt x="24" y="33"/>
                    <a:pt x="24" y="31"/>
                    <a:pt x="26" y="31"/>
                  </a:cubicBezTo>
                  <a:cubicBezTo>
                    <a:pt x="26" y="31"/>
                    <a:pt x="24" y="31"/>
                    <a:pt x="26" y="31"/>
                  </a:cubicBezTo>
                  <a:cubicBezTo>
                    <a:pt x="24" y="31"/>
                    <a:pt x="22" y="33"/>
                    <a:pt x="22" y="31"/>
                  </a:cubicBezTo>
                  <a:cubicBezTo>
                    <a:pt x="24" y="31"/>
                    <a:pt x="22" y="30"/>
                    <a:pt x="24" y="30"/>
                  </a:cubicBezTo>
                  <a:cubicBezTo>
                    <a:pt x="24" y="30"/>
                    <a:pt x="24" y="30"/>
                    <a:pt x="22" y="31"/>
                  </a:cubicBezTo>
                  <a:cubicBezTo>
                    <a:pt x="22" y="31"/>
                    <a:pt x="24" y="29"/>
                    <a:pt x="22" y="30"/>
                  </a:cubicBezTo>
                  <a:cubicBezTo>
                    <a:pt x="22" y="30"/>
                    <a:pt x="22" y="30"/>
                    <a:pt x="22" y="30"/>
                  </a:cubicBezTo>
                  <a:cubicBezTo>
                    <a:pt x="22" y="30"/>
                    <a:pt x="22" y="30"/>
                    <a:pt x="22" y="30"/>
                  </a:cubicBezTo>
                  <a:cubicBezTo>
                    <a:pt x="20" y="29"/>
                    <a:pt x="22" y="27"/>
                    <a:pt x="20" y="29"/>
                  </a:cubicBezTo>
                  <a:cubicBezTo>
                    <a:pt x="20" y="27"/>
                    <a:pt x="20" y="27"/>
                    <a:pt x="20" y="27"/>
                  </a:cubicBezTo>
                  <a:cubicBezTo>
                    <a:pt x="22" y="27"/>
                    <a:pt x="20" y="29"/>
                    <a:pt x="22" y="27"/>
                  </a:cubicBezTo>
                  <a:cubicBezTo>
                    <a:pt x="20" y="29"/>
                    <a:pt x="22" y="27"/>
                    <a:pt x="22" y="27"/>
                  </a:cubicBezTo>
                  <a:cubicBezTo>
                    <a:pt x="22" y="27"/>
                    <a:pt x="22" y="27"/>
                    <a:pt x="22" y="27"/>
                  </a:cubicBezTo>
                  <a:cubicBezTo>
                    <a:pt x="22" y="26"/>
                    <a:pt x="22" y="26"/>
                    <a:pt x="22" y="26"/>
                  </a:cubicBezTo>
                  <a:cubicBezTo>
                    <a:pt x="20" y="26"/>
                    <a:pt x="20" y="26"/>
                    <a:pt x="20" y="26"/>
                  </a:cubicBezTo>
                  <a:cubicBezTo>
                    <a:pt x="22" y="26"/>
                    <a:pt x="22" y="26"/>
                    <a:pt x="22" y="26"/>
                  </a:cubicBezTo>
                  <a:cubicBezTo>
                    <a:pt x="22" y="25"/>
                    <a:pt x="20" y="26"/>
                    <a:pt x="20" y="26"/>
                  </a:cubicBezTo>
                  <a:cubicBezTo>
                    <a:pt x="20" y="26"/>
                    <a:pt x="20" y="26"/>
                    <a:pt x="20" y="26"/>
                  </a:cubicBezTo>
                  <a:cubicBezTo>
                    <a:pt x="19" y="26"/>
                    <a:pt x="19" y="26"/>
                    <a:pt x="19" y="26"/>
                  </a:cubicBezTo>
                  <a:cubicBezTo>
                    <a:pt x="20" y="25"/>
                    <a:pt x="20" y="25"/>
                    <a:pt x="20" y="25"/>
                  </a:cubicBezTo>
                  <a:cubicBezTo>
                    <a:pt x="20" y="25"/>
                    <a:pt x="20" y="25"/>
                    <a:pt x="20" y="25"/>
                  </a:cubicBezTo>
                  <a:cubicBezTo>
                    <a:pt x="20" y="25"/>
                    <a:pt x="20" y="25"/>
                    <a:pt x="20" y="25"/>
                  </a:cubicBezTo>
                  <a:cubicBezTo>
                    <a:pt x="19" y="25"/>
                    <a:pt x="19" y="25"/>
                    <a:pt x="19" y="25"/>
                  </a:cubicBezTo>
                  <a:cubicBezTo>
                    <a:pt x="19" y="25"/>
                    <a:pt x="19" y="22"/>
                    <a:pt x="20" y="22"/>
                  </a:cubicBezTo>
                  <a:cubicBezTo>
                    <a:pt x="19" y="22"/>
                    <a:pt x="19" y="22"/>
                    <a:pt x="19" y="22"/>
                  </a:cubicBezTo>
                  <a:cubicBezTo>
                    <a:pt x="19" y="22"/>
                    <a:pt x="19" y="22"/>
                    <a:pt x="19" y="22"/>
                  </a:cubicBezTo>
                  <a:cubicBezTo>
                    <a:pt x="18" y="21"/>
                    <a:pt x="18" y="21"/>
                    <a:pt x="18" y="21"/>
                  </a:cubicBezTo>
                  <a:cubicBezTo>
                    <a:pt x="17" y="22"/>
                    <a:pt x="17" y="22"/>
                    <a:pt x="17" y="22"/>
                  </a:cubicBezTo>
                  <a:cubicBezTo>
                    <a:pt x="17" y="22"/>
                    <a:pt x="17" y="22"/>
                    <a:pt x="17" y="22"/>
                  </a:cubicBezTo>
                  <a:cubicBezTo>
                    <a:pt x="17" y="25"/>
                    <a:pt x="17" y="22"/>
                    <a:pt x="15" y="25"/>
                  </a:cubicBezTo>
                  <a:cubicBezTo>
                    <a:pt x="15" y="22"/>
                    <a:pt x="15" y="22"/>
                    <a:pt x="15" y="22"/>
                  </a:cubicBezTo>
                  <a:cubicBezTo>
                    <a:pt x="17" y="22"/>
                    <a:pt x="17" y="21"/>
                    <a:pt x="18" y="20"/>
                  </a:cubicBezTo>
                  <a:cubicBezTo>
                    <a:pt x="18" y="20"/>
                    <a:pt x="15" y="21"/>
                    <a:pt x="17" y="20"/>
                  </a:cubicBezTo>
                  <a:cubicBezTo>
                    <a:pt x="17" y="20"/>
                    <a:pt x="18" y="18"/>
                    <a:pt x="17" y="18"/>
                  </a:cubicBezTo>
                  <a:cubicBezTo>
                    <a:pt x="17" y="18"/>
                    <a:pt x="18" y="18"/>
                    <a:pt x="18" y="17"/>
                  </a:cubicBezTo>
                  <a:cubicBezTo>
                    <a:pt x="17" y="18"/>
                    <a:pt x="15" y="18"/>
                    <a:pt x="15" y="18"/>
                  </a:cubicBezTo>
                  <a:cubicBezTo>
                    <a:pt x="17" y="20"/>
                    <a:pt x="17" y="20"/>
                    <a:pt x="17" y="20"/>
                  </a:cubicBezTo>
                  <a:cubicBezTo>
                    <a:pt x="15" y="20"/>
                    <a:pt x="15" y="20"/>
                    <a:pt x="14" y="20"/>
                  </a:cubicBezTo>
                  <a:cubicBezTo>
                    <a:pt x="14" y="20"/>
                    <a:pt x="14" y="18"/>
                    <a:pt x="15" y="18"/>
                  </a:cubicBezTo>
                  <a:cubicBezTo>
                    <a:pt x="15" y="18"/>
                    <a:pt x="15" y="18"/>
                    <a:pt x="15" y="18"/>
                  </a:cubicBezTo>
                  <a:cubicBezTo>
                    <a:pt x="15" y="17"/>
                    <a:pt x="14" y="18"/>
                    <a:pt x="15" y="17"/>
                  </a:cubicBezTo>
                  <a:cubicBezTo>
                    <a:pt x="17" y="17"/>
                    <a:pt x="17" y="17"/>
                    <a:pt x="17" y="17"/>
                  </a:cubicBezTo>
                  <a:cubicBezTo>
                    <a:pt x="17" y="16"/>
                    <a:pt x="17" y="16"/>
                    <a:pt x="17" y="16"/>
                  </a:cubicBezTo>
                  <a:cubicBezTo>
                    <a:pt x="17" y="17"/>
                    <a:pt x="17" y="17"/>
                    <a:pt x="17" y="17"/>
                  </a:cubicBezTo>
                  <a:cubicBezTo>
                    <a:pt x="15" y="16"/>
                    <a:pt x="17" y="16"/>
                    <a:pt x="17" y="16"/>
                  </a:cubicBezTo>
                  <a:cubicBezTo>
                    <a:pt x="15" y="16"/>
                    <a:pt x="15" y="16"/>
                    <a:pt x="15" y="16"/>
                  </a:cubicBezTo>
                  <a:cubicBezTo>
                    <a:pt x="15" y="16"/>
                    <a:pt x="17" y="16"/>
                    <a:pt x="15" y="17"/>
                  </a:cubicBezTo>
                  <a:cubicBezTo>
                    <a:pt x="15" y="16"/>
                    <a:pt x="15" y="16"/>
                    <a:pt x="15" y="16"/>
                  </a:cubicBezTo>
                  <a:cubicBezTo>
                    <a:pt x="15" y="16"/>
                    <a:pt x="15" y="16"/>
                    <a:pt x="15" y="16"/>
                  </a:cubicBezTo>
                  <a:cubicBezTo>
                    <a:pt x="14" y="16"/>
                    <a:pt x="13" y="17"/>
                    <a:pt x="14" y="16"/>
                  </a:cubicBezTo>
                  <a:cubicBezTo>
                    <a:pt x="14" y="14"/>
                    <a:pt x="14" y="16"/>
                    <a:pt x="14" y="14"/>
                  </a:cubicBezTo>
                  <a:cubicBezTo>
                    <a:pt x="14" y="13"/>
                    <a:pt x="14" y="13"/>
                    <a:pt x="14" y="13"/>
                  </a:cubicBezTo>
                  <a:cubicBezTo>
                    <a:pt x="13" y="13"/>
                    <a:pt x="14" y="12"/>
                    <a:pt x="13" y="13"/>
                  </a:cubicBezTo>
                  <a:cubicBezTo>
                    <a:pt x="14" y="13"/>
                    <a:pt x="14" y="14"/>
                    <a:pt x="14" y="16"/>
                  </a:cubicBezTo>
                  <a:cubicBezTo>
                    <a:pt x="13" y="16"/>
                    <a:pt x="14" y="16"/>
                    <a:pt x="13" y="17"/>
                  </a:cubicBezTo>
                  <a:cubicBezTo>
                    <a:pt x="13" y="16"/>
                    <a:pt x="11" y="17"/>
                    <a:pt x="11" y="17"/>
                  </a:cubicBezTo>
                  <a:cubicBezTo>
                    <a:pt x="10" y="17"/>
                    <a:pt x="11" y="16"/>
                    <a:pt x="11" y="16"/>
                  </a:cubicBezTo>
                  <a:cubicBezTo>
                    <a:pt x="11" y="16"/>
                    <a:pt x="11" y="16"/>
                    <a:pt x="13" y="16"/>
                  </a:cubicBezTo>
                  <a:cubicBezTo>
                    <a:pt x="11" y="14"/>
                    <a:pt x="11" y="14"/>
                    <a:pt x="13" y="13"/>
                  </a:cubicBezTo>
                  <a:cubicBezTo>
                    <a:pt x="11" y="13"/>
                    <a:pt x="11" y="13"/>
                    <a:pt x="11" y="14"/>
                  </a:cubicBezTo>
                  <a:cubicBezTo>
                    <a:pt x="11" y="13"/>
                    <a:pt x="10" y="12"/>
                    <a:pt x="10" y="12"/>
                  </a:cubicBezTo>
                  <a:cubicBezTo>
                    <a:pt x="11" y="12"/>
                    <a:pt x="10" y="10"/>
                    <a:pt x="10" y="10"/>
                  </a:cubicBezTo>
                  <a:cubicBezTo>
                    <a:pt x="11" y="10"/>
                    <a:pt x="11" y="10"/>
                    <a:pt x="13" y="10"/>
                  </a:cubicBezTo>
                  <a:cubicBezTo>
                    <a:pt x="11" y="10"/>
                    <a:pt x="11" y="10"/>
                    <a:pt x="11" y="10"/>
                  </a:cubicBezTo>
                  <a:cubicBezTo>
                    <a:pt x="13" y="8"/>
                    <a:pt x="10" y="10"/>
                    <a:pt x="11" y="8"/>
                  </a:cubicBezTo>
                  <a:cubicBezTo>
                    <a:pt x="11" y="10"/>
                    <a:pt x="10" y="10"/>
                    <a:pt x="7" y="10"/>
                  </a:cubicBezTo>
                  <a:cubicBezTo>
                    <a:pt x="7" y="10"/>
                    <a:pt x="7" y="12"/>
                    <a:pt x="7" y="10"/>
                  </a:cubicBezTo>
                  <a:cubicBezTo>
                    <a:pt x="7" y="8"/>
                    <a:pt x="7" y="8"/>
                    <a:pt x="7" y="8"/>
                  </a:cubicBezTo>
                  <a:cubicBezTo>
                    <a:pt x="6" y="7"/>
                    <a:pt x="6" y="5"/>
                    <a:pt x="6" y="5"/>
                  </a:cubicBezTo>
                  <a:cubicBezTo>
                    <a:pt x="5" y="4"/>
                    <a:pt x="3" y="5"/>
                    <a:pt x="3" y="5"/>
                  </a:cubicBezTo>
                  <a:cubicBezTo>
                    <a:pt x="3" y="4"/>
                    <a:pt x="5" y="5"/>
                    <a:pt x="3" y="4"/>
                  </a:cubicBezTo>
                  <a:cubicBezTo>
                    <a:pt x="3" y="4"/>
                    <a:pt x="3" y="4"/>
                    <a:pt x="3" y="4"/>
                  </a:cubicBezTo>
                  <a:cubicBezTo>
                    <a:pt x="3" y="4"/>
                    <a:pt x="2" y="4"/>
                    <a:pt x="3" y="3"/>
                  </a:cubicBezTo>
                  <a:cubicBezTo>
                    <a:pt x="3" y="4"/>
                    <a:pt x="3" y="4"/>
                    <a:pt x="3" y="4"/>
                  </a:cubicBezTo>
                  <a:cubicBezTo>
                    <a:pt x="2" y="4"/>
                    <a:pt x="3" y="3"/>
                    <a:pt x="3" y="3"/>
                  </a:cubicBezTo>
                  <a:cubicBezTo>
                    <a:pt x="2" y="3"/>
                    <a:pt x="2" y="3"/>
                    <a:pt x="2" y="4"/>
                  </a:cubicBezTo>
                  <a:cubicBezTo>
                    <a:pt x="1" y="4"/>
                    <a:pt x="2" y="3"/>
                    <a:pt x="2" y="3"/>
                  </a:cubicBezTo>
                  <a:cubicBezTo>
                    <a:pt x="2" y="3"/>
                    <a:pt x="2" y="3"/>
                    <a:pt x="2" y="3"/>
                  </a:cubicBezTo>
                  <a:cubicBezTo>
                    <a:pt x="2" y="1"/>
                    <a:pt x="1" y="1"/>
                    <a:pt x="1" y="0"/>
                  </a:cubicBezTo>
                  <a:cubicBezTo>
                    <a:pt x="1" y="0"/>
                    <a:pt x="1" y="0"/>
                    <a:pt x="1" y="0"/>
                  </a:cubicBezTo>
                  <a:cubicBezTo>
                    <a:pt x="1" y="0"/>
                    <a:pt x="1" y="0"/>
                    <a:pt x="1" y="0"/>
                  </a:cubicBezTo>
                  <a:cubicBezTo>
                    <a:pt x="0" y="0"/>
                    <a:pt x="0" y="0"/>
                    <a:pt x="0" y="0"/>
                  </a:cubicBezTo>
                  <a:cubicBezTo>
                    <a:pt x="0" y="1"/>
                    <a:pt x="0" y="1"/>
                    <a:pt x="0" y="1"/>
                  </a:cubicBezTo>
                  <a:cubicBezTo>
                    <a:pt x="0" y="1"/>
                    <a:pt x="0" y="1"/>
                    <a:pt x="1" y="0"/>
                  </a:cubicBezTo>
                  <a:cubicBezTo>
                    <a:pt x="1" y="1"/>
                    <a:pt x="1" y="1"/>
                    <a:pt x="1" y="1"/>
                  </a:cubicBezTo>
                  <a:cubicBezTo>
                    <a:pt x="1" y="1"/>
                    <a:pt x="1" y="1"/>
                    <a:pt x="1" y="1"/>
                  </a:cubicBezTo>
                  <a:cubicBezTo>
                    <a:pt x="0" y="1"/>
                    <a:pt x="0" y="1"/>
                    <a:pt x="0" y="3"/>
                  </a:cubicBezTo>
                  <a:cubicBezTo>
                    <a:pt x="0" y="3"/>
                    <a:pt x="0" y="3"/>
                    <a:pt x="0" y="1"/>
                  </a:cubicBezTo>
                  <a:cubicBezTo>
                    <a:pt x="0" y="3"/>
                    <a:pt x="0" y="3"/>
                    <a:pt x="0" y="3"/>
                  </a:cubicBezTo>
                  <a:cubicBezTo>
                    <a:pt x="0" y="3"/>
                    <a:pt x="0" y="3"/>
                    <a:pt x="1" y="3"/>
                  </a:cubicBezTo>
                  <a:cubicBezTo>
                    <a:pt x="0" y="4"/>
                    <a:pt x="0" y="4"/>
                    <a:pt x="0" y="4"/>
                  </a:cubicBezTo>
                  <a:cubicBezTo>
                    <a:pt x="1" y="4"/>
                    <a:pt x="0" y="5"/>
                    <a:pt x="1" y="7"/>
                  </a:cubicBezTo>
                  <a:cubicBezTo>
                    <a:pt x="1" y="5"/>
                    <a:pt x="2" y="5"/>
                    <a:pt x="2" y="4"/>
                  </a:cubicBezTo>
                  <a:cubicBezTo>
                    <a:pt x="2" y="5"/>
                    <a:pt x="2" y="5"/>
                    <a:pt x="2" y="5"/>
                  </a:cubicBezTo>
                  <a:cubicBezTo>
                    <a:pt x="1" y="7"/>
                    <a:pt x="1" y="7"/>
                    <a:pt x="1" y="7"/>
                  </a:cubicBezTo>
                  <a:cubicBezTo>
                    <a:pt x="2" y="7"/>
                    <a:pt x="2" y="7"/>
                    <a:pt x="2" y="7"/>
                  </a:cubicBezTo>
                  <a:cubicBezTo>
                    <a:pt x="2" y="7"/>
                    <a:pt x="1" y="8"/>
                    <a:pt x="2" y="8"/>
                  </a:cubicBezTo>
                  <a:cubicBezTo>
                    <a:pt x="2" y="10"/>
                    <a:pt x="3" y="12"/>
                    <a:pt x="3" y="12"/>
                  </a:cubicBezTo>
                  <a:cubicBezTo>
                    <a:pt x="5" y="12"/>
                    <a:pt x="5" y="12"/>
                    <a:pt x="5" y="12"/>
                  </a:cubicBezTo>
                  <a:cubicBezTo>
                    <a:pt x="3" y="13"/>
                    <a:pt x="5" y="13"/>
                    <a:pt x="5" y="14"/>
                  </a:cubicBezTo>
                  <a:cubicBezTo>
                    <a:pt x="6" y="14"/>
                    <a:pt x="5" y="17"/>
                    <a:pt x="6" y="17"/>
                  </a:cubicBezTo>
                  <a:cubicBezTo>
                    <a:pt x="7" y="18"/>
                    <a:pt x="7" y="21"/>
                    <a:pt x="10" y="22"/>
                  </a:cubicBezTo>
                  <a:cubicBezTo>
                    <a:pt x="10" y="21"/>
                    <a:pt x="10" y="21"/>
                    <a:pt x="10" y="21"/>
                  </a:cubicBezTo>
                  <a:cubicBezTo>
                    <a:pt x="10" y="22"/>
                    <a:pt x="11" y="21"/>
                    <a:pt x="11" y="22"/>
                  </a:cubicBezTo>
                  <a:cubicBezTo>
                    <a:pt x="10" y="22"/>
                    <a:pt x="10" y="22"/>
                    <a:pt x="10" y="25"/>
                  </a:cubicBezTo>
                  <a:cubicBezTo>
                    <a:pt x="11" y="25"/>
                    <a:pt x="11" y="26"/>
                    <a:pt x="11" y="27"/>
                  </a:cubicBezTo>
                  <a:cubicBezTo>
                    <a:pt x="11" y="27"/>
                    <a:pt x="11" y="27"/>
                    <a:pt x="11" y="27"/>
                  </a:cubicBezTo>
                  <a:cubicBezTo>
                    <a:pt x="11" y="29"/>
                    <a:pt x="13" y="29"/>
                    <a:pt x="13" y="30"/>
                  </a:cubicBezTo>
                  <a:cubicBezTo>
                    <a:pt x="14" y="30"/>
                    <a:pt x="14" y="30"/>
                    <a:pt x="14" y="30"/>
                  </a:cubicBezTo>
                  <a:cubicBezTo>
                    <a:pt x="14" y="31"/>
                    <a:pt x="14" y="31"/>
                    <a:pt x="14" y="33"/>
                  </a:cubicBezTo>
                  <a:cubicBezTo>
                    <a:pt x="14" y="33"/>
                    <a:pt x="14" y="34"/>
                    <a:pt x="15" y="34"/>
                  </a:cubicBezTo>
                  <a:cubicBezTo>
                    <a:pt x="15" y="38"/>
                    <a:pt x="17" y="39"/>
                    <a:pt x="18" y="42"/>
                  </a:cubicBezTo>
                  <a:cubicBezTo>
                    <a:pt x="18" y="42"/>
                    <a:pt x="18" y="42"/>
                    <a:pt x="18" y="42"/>
                  </a:cubicBezTo>
                  <a:cubicBezTo>
                    <a:pt x="18" y="44"/>
                    <a:pt x="20" y="46"/>
                    <a:pt x="20" y="48"/>
                  </a:cubicBezTo>
                  <a:cubicBezTo>
                    <a:pt x="22" y="47"/>
                    <a:pt x="22" y="47"/>
                    <a:pt x="22" y="47"/>
                  </a:cubicBezTo>
                  <a:cubicBezTo>
                    <a:pt x="22" y="48"/>
                    <a:pt x="22" y="48"/>
                    <a:pt x="22" y="51"/>
                  </a:cubicBezTo>
                  <a:cubicBezTo>
                    <a:pt x="22" y="51"/>
                    <a:pt x="22" y="52"/>
                    <a:pt x="24" y="52"/>
                  </a:cubicBezTo>
                  <a:cubicBezTo>
                    <a:pt x="24" y="52"/>
                    <a:pt x="22" y="52"/>
                    <a:pt x="24" y="53"/>
                  </a:cubicBezTo>
                  <a:cubicBezTo>
                    <a:pt x="24" y="55"/>
                    <a:pt x="24" y="55"/>
                    <a:pt x="26" y="56"/>
                  </a:cubicBezTo>
                  <a:cubicBezTo>
                    <a:pt x="26" y="56"/>
                    <a:pt x="26" y="56"/>
                    <a:pt x="26" y="56"/>
                  </a:cubicBezTo>
                  <a:cubicBezTo>
                    <a:pt x="26" y="55"/>
                    <a:pt x="26" y="55"/>
                    <a:pt x="26" y="55"/>
                  </a:cubicBezTo>
                  <a:cubicBezTo>
                    <a:pt x="26" y="56"/>
                    <a:pt x="27" y="56"/>
                    <a:pt x="26" y="57"/>
                  </a:cubicBezTo>
                  <a:cubicBezTo>
                    <a:pt x="27" y="57"/>
                    <a:pt x="26" y="60"/>
                    <a:pt x="28" y="60"/>
                  </a:cubicBezTo>
                  <a:cubicBezTo>
                    <a:pt x="27" y="60"/>
                    <a:pt x="27" y="61"/>
                    <a:pt x="27" y="61"/>
                  </a:cubicBezTo>
                  <a:cubicBezTo>
                    <a:pt x="28" y="62"/>
                    <a:pt x="30" y="62"/>
                    <a:pt x="30" y="65"/>
                  </a:cubicBezTo>
                  <a:cubicBezTo>
                    <a:pt x="30" y="65"/>
                    <a:pt x="30" y="62"/>
                    <a:pt x="30" y="65"/>
                  </a:cubicBezTo>
                  <a:cubicBezTo>
                    <a:pt x="30" y="65"/>
                    <a:pt x="30" y="65"/>
                    <a:pt x="30" y="65"/>
                  </a:cubicBezTo>
                  <a:cubicBezTo>
                    <a:pt x="30" y="68"/>
                    <a:pt x="32" y="68"/>
                    <a:pt x="32" y="70"/>
                  </a:cubicBezTo>
                  <a:cubicBezTo>
                    <a:pt x="33" y="73"/>
                    <a:pt x="35" y="75"/>
                    <a:pt x="36" y="79"/>
                  </a:cubicBezTo>
                  <a:cubicBezTo>
                    <a:pt x="36" y="78"/>
                    <a:pt x="36" y="78"/>
                    <a:pt x="36" y="78"/>
                  </a:cubicBezTo>
                  <a:cubicBezTo>
                    <a:pt x="36" y="79"/>
                    <a:pt x="40" y="79"/>
                    <a:pt x="39" y="82"/>
                  </a:cubicBezTo>
                  <a:cubicBezTo>
                    <a:pt x="39" y="82"/>
                    <a:pt x="39" y="82"/>
                    <a:pt x="40" y="82"/>
                  </a:cubicBezTo>
                  <a:cubicBezTo>
                    <a:pt x="39" y="83"/>
                    <a:pt x="41" y="83"/>
                    <a:pt x="41" y="85"/>
                  </a:cubicBezTo>
                  <a:cubicBezTo>
                    <a:pt x="41" y="85"/>
                    <a:pt x="41" y="85"/>
                    <a:pt x="41" y="85"/>
                  </a:cubicBezTo>
                  <a:cubicBezTo>
                    <a:pt x="43" y="85"/>
                    <a:pt x="41" y="86"/>
                    <a:pt x="43" y="87"/>
                  </a:cubicBezTo>
                  <a:cubicBezTo>
                    <a:pt x="43" y="86"/>
                    <a:pt x="43" y="86"/>
                    <a:pt x="43" y="86"/>
                  </a:cubicBezTo>
                  <a:cubicBezTo>
                    <a:pt x="44" y="86"/>
                    <a:pt x="43" y="88"/>
                    <a:pt x="44" y="87"/>
                  </a:cubicBezTo>
                  <a:cubicBezTo>
                    <a:pt x="44" y="87"/>
                    <a:pt x="44" y="88"/>
                    <a:pt x="44" y="87"/>
                  </a:cubicBezTo>
                  <a:cubicBezTo>
                    <a:pt x="45" y="91"/>
                    <a:pt x="45" y="94"/>
                    <a:pt x="47" y="96"/>
                  </a:cubicBezTo>
                  <a:cubicBezTo>
                    <a:pt x="48" y="98"/>
                    <a:pt x="49" y="95"/>
                    <a:pt x="48" y="96"/>
                  </a:cubicBezTo>
                  <a:cubicBezTo>
                    <a:pt x="49" y="96"/>
                    <a:pt x="48" y="98"/>
                    <a:pt x="48" y="98"/>
                  </a:cubicBezTo>
                  <a:cubicBezTo>
                    <a:pt x="48" y="98"/>
                    <a:pt x="50" y="98"/>
                    <a:pt x="49" y="98"/>
                  </a:cubicBezTo>
                  <a:cubicBezTo>
                    <a:pt x="49" y="98"/>
                    <a:pt x="49" y="98"/>
                    <a:pt x="49" y="99"/>
                  </a:cubicBezTo>
                  <a:cubicBezTo>
                    <a:pt x="50" y="99"/>
                    <a:pt x="50" y="99"/>
                    <a:pt x="50" y="100"/>
                  </a:cubicBezTo>
                  <a:cubicBezTo>
                    <a:pt x="50" y="100"/>
                    <a:pt x="50" y="100"/>
                    <a:pt x="50" y="100"/>
                  </a:cubicBezTo>
                  <a:cubicBezTo>
                    <a:pt x="50" y="101"/>
                    <a:pt x="53" y="103"/>
                    <a:pt x="50" y="105"/>
                  </a:cubicBezTo>
                  <a:cubicBezTo>
                    <a:pt x="54" y="111"/>
                    <a:pt x="57" y="116"/>
                    <a:pt x="60" y="122"/>
                  </a:cubicBezTo>
                  <a:cubicBezTo>
                    <a:pt x="62" y="126"/>
                    <a:pt x="65" y="133"/>
                    <a:pt x="69" y="138"/>
                  </a:cubicBezTo>
                  <a:cubicBezTo>
                    <a:pt x="71" y="138"/>
                    <a:pt x="71" y="138"/>
                    <a:pt x="71" y="139"/>
                  </a:cubicBezTo>
                  <a:cubicBezTo>
                    <a:pt x="71" y="139"/>
                    <a:pt x="71" y="139"/>
                    <a:pt x="71" y="139"/>
                  </a:cubicBezTo>
                  <a:cubicBezTo>
                    <a:pt x="70" y="140"/>
                    <a:pt x="71" y="140"/>
                    <a:pt x="71" y="140"/>
                  </a:cubicBezTo>
                  <a:cubicBezTo>
                    <a:pt x="73" y="143"/>
                    <a:pt x="73" y="146"/>
                    <a:pt x="74" y="148"/>
                  </a:cubicBezTo>
                  <a:cubicBezTo>
                    <a:pt x="74" y="147"/>
                    <a:pt x="75" y="147"/>
                    <a:pt x="75" y="147"/>
                  </a:cubicBezTo>
                  <a:cubicBezTo>
                    <a:pt x="74" y="148"/>
                    <a:pt x="74" y="148"/>
                    <a:pt x="74" y="148"/>
                  </a:cubicBezTo>
                  <a:cubicBezTo>
                    <a:pt x="75" y="148"/>
                    <a:pt x="75" y="148"/>
                    <a:pt x="75" y="148"/>
                  </a:cubicBezTo>
                  <a:cubicBezTo>
                    <a:pt x="74" y="148"/>
                    <a:pt x="74" y="148"/>
                    <a:pt x="74" y="148"/>
                  </a:cubicBezTo>
                  <a:cubicBezTo>
                    <a:pt x="75" y="153"/>
                    <a:pt x="82" y="159"/>
                    <a:pt x="84" y="164"/>
                  </a:cubicBezTo>
                  <a:cubicBezTo>
                    <a:pt x="84" y="164"/>
                    <a:pt x="86" y="166"/>
                    <a:pt x="86" y="168"/>
                  </a:cubicBezTo>
                  <a:cubicBezTo>
                    <a:pt x="90" y="172"/>
                    <a:pt x="92" y="174"/>
                    <a:pt x="95" y="178"/>
                  </a:cubicBezTo>
                  <a:cubicBezTo>
                    <a:pt x="95" y="178"/>
                    <a:pt x="96" y="177"/>
                    <a:pt x="96" y="17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7" name="Google Shape;537;p199"/>
            <p:cNvSpPr/>
            <p:nvPr/>
          </p:nvSpPr>
          <p:spPr>
            <a:xfrm>
              <a:off x="4248" y="1240"/>
              <a:ext cx="276" cy="448"/>
            </a:xfrm>
            <a:custGeom>
              <a:avLst/>
              <a:gdLst/>
              <a:ahLst/>
              <a:cxnLst/>
              <a:rect l="l" t="t" r="r" b="b"/>
              <a:pathLst>
                <a:path w="117" h="190" extrusionOk="0">
                  <a:moveTo>
                    <a:pt x="4" y="189"/>
                  </a:moveTo>
                  <a:cubicBezTo>
                    <a:pt x="7" y="189"/>
                    <a:pt x="7" y="185"/>
                    <a:pt x="10" y="181"/>
                  </a:cubicBezTo>
                  <a:cubicBezTo>
                    <a:pt x="10" y="181"/>
                    <a:pt x="8" y="181"/>
                    <a:pt x="10" y="181"/>
                  </a:cubicBezTo>
                  <a:cubicBezTo>
                    <a:pt x="14" y="180"/>
                    <a:pt x="15" y="176"/>
                    <a:pt x="15" y="172"/>
                  </a:cubicBezTo>
                  <a:cubicBezTo>
                    <a:pt x="15" y="172"/>
                    <a:pt x="15" y="172"/>
                    <a:pt x="15" y="172"/>
                  </a:cubicBezTo>
                  <a:cubicBezTo>
                    <a:pt x="15" y="172"/>
                    <a:pt x="16" y="172"/>
                    <a:pt x="16" y="171"/>
                  </a:cubicBezTo>
                  <a:cubicBezTo>
                    <a:pt x="16" y="171"/>
                    <a:pt x="16" y="171"/>
                    <a:pt x="15" y="171"/>
                  </a:cubicBezTo>
                  <a:cubicBezTo>
                    <a:pt x="16" y="171"/>
                    <a:pt x="16" y="168"/>
                    <a:pt x="17" y="168"/>
                  </a:cubicBezTo>
                  <a:cubicBezTo>
                    <a:pt x="16" y="168"/>
                    <a:pt x="16" y="168"/>
                    <a:pt x="16" y="167"/>
                  </a:cubicBezTo>
                  <a:cubicBezTo>
                    <a:pt x="17" y="167"/>
                    <a:pt x="17" y="167"/>
                    <a:pt x="17" y="167"/>
                  </a:cubicBezTo>
                  <a:cubicBezTo>
                    <a:pt x="19" y="168"/>
                    <a:pt x="17" y="166"/>
                    <a:pt x="20" y="164"/>
                  </a:cubicBezTo>
                  <a:cubicBezTo>
                    <a:pt x="19" y="164"/>
                    <a:pt x="19" y="164"/>
                    <a:pt x="19" y="164"/>
                  </a:cubicBezTo>
                  <a:cubicBezTo>
                    <a:pt x="21" y="163"/>
                    <a:pt x="23" y="160"/>
                    <a:pt x="25" y="159"/>
                  </a:cubicBezTo>
                  <a:cubicBezTo>
                    <a:pt x="25" y="159"/>
                    <a:pt x="23" y="159"/>
                    <a:pt x="23" y="158"/>
                  </a:cubicBezTo>
                  <a:cubicBezTo>
                    <a:pt x="25" y="159"/>
                    <a:pt x="25" y="158"/>
                    <a:pt x="27" y="158"/>
                  </a:cubicBezTo>
                  <a:cubicBezTo>
                    <a:pt x="25" y="156"/>
                    <a:pt x="28" y="158"/>
                    <a:pt x="28" y="156"/>
                  </a:cubicBezTo>
                  <a:cubicBezTo>
                    <a:pt x="28" y="156"/>
                    <a:pt x="28" y="156"/>
                    <a:pt x="28" y="156"/>
                  </a:cubicBezTo>
                  <a:cubicBezTo>
                    <a:pt x="28" y="154"/>
                    <a:pt x="28" y="154"/>
                    <a:pt x="28" y="154"/>
                  </a:cubicBezTo>
                  <a:cubicBezTo>
                    <a:pt x="28" y="154"/>
                    <a:pt x="28" y="154"/>
                    <a:pt x="28" y="154"/>
                  </a:cubicBezTo>
                  <a:cubicBezTo>
                    <a:pt x="29" y="154"/>
                    <a:pt x="28"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2" y="147"/>
                    <a:pt x="33" y="145"/>
                    <a:pt x="34" y="141"/>
                  </a:cubicBezTo>
                  <a:cubicBezTo>
                    <a:pt x="34" y="139"/>
                    <a:pt x="34" y="139"/>
                    <a:pt x="34" y="139"/>
                  </a:cubicBezTo>
                  <a:cubicBezTo>
                    <a:pt x="34" y="139"/>
                    <a:pt x="34" y="138"/>
                    <a:pt x="36" y="138"/>
                  </a:cubicBezTo>
                  <a:cubicBezTo>
                    <a:pt x="36" y="138"/>
                    <a:pt x="36" y="138"/>
                    <a:pt x="36" y="138"/>
                  </a:cubicBezTo>
                  <a:cubicBezTo>
                    <a:pt x="36" y="137"/>
                    <a:pt x="38" y="138"/>
                    <a:pt x="38" y="137"/>
                  </a:cubicBezTo>
                  <a:cubicBezTo>
                    <a:pt x="36" y="137"/>
                    <a:pt x="36" y="137"/>
                    <a:pt x="36" y="137"/>
                  </a:cubicBezTo>
                  <a:cubicBezTo>
                    <a:pt x="38" y="137"/>
                    <a:pt x="38" y="137"/>
                    <a:pt x="38" y="136"/>
                  </a:cubicBezTo>
                  <a:cubicBezTo>
                    <a:pt x="38" y="136"/>
                    <a:pt x="38" y="136"/>
                    <a:pt x="38" y="136"/>
                  </a:cubicBezTo>
                  <a:cubicBezTo>
                    <a:pt x="40" y="136"/>
                    <a:pt x="38" y="134"/>
                    <a:pt x="40" y="134"/>
                  </a:cubicBezTo>
                  <a:cubicBezTo>
                    <a:pt x="38" y="134"/>
                    <a:pt x="38" y="134"/>
                    <a:pt x="38" y="134"/>
                  </a:cubicBezTo>
                  <a:cubicBezTo>
                    <a:pt x="38" y="133"/>
                    <a:pt x="40" y="134"/>
                    <a:pt x="40" y="134"/>
                  </a:cubicBezTo>
                  <a:cubicBezTo>
                    <a:pt x="40" y="133"/>
                    <a:pt x="40" y="133"/>
                    <a:pt x="40" y="133"/>
                  </a:cubicBezTo>
                  <a:cubicBezTo>
                    <a:pt x="41" y="133"/>
                    <a:pt x="41" y="132"/>
                    <a:pt x="41" y="132"/>
                  </a:cubicBezTo>
                  <a:cubicBezTo>
                    <a:pt x="41" y="132"/>
                    <a:pt x="41" y="132"/>
                    <a:pt x="41" y="132"/>
                  </a:cubicBezTo>
                  <a:cubicBezTo>
                    <a:pt x="42" y="130"/>
                    <a:pt x="42" y="130"/>
                    <a:pt x="44" y="129"/>
                  </a:cubicBezTo>
                  <a:cubicBezTo>
                    <a:pt x="42" y="129"/>
                    <a:pt x="42" y="129"/>
                    <a:pt x="42" y="126"/>
                  </a:cubicBezTo>
                  <a:cubicBezTo>
                    <a:pt x="44" y="129"/>
                    <a:pt x="44" y="125"/>
                    <a:pt x="45" y="126"/>
                  </a:cubicBezTo>
                  <a:cubicBezTo>
                    <a:pt x="45" y="126"/>
                    <a:pt x="45" y="125"/>
                    <a:pt x="45" y="124"/>
                  </a:cubicBezTo>
                  <a:cubicBezTo>
                    <a:pt x="45" y="124"/>
                    <a:pt x="45" y="124"/>
                    <a:pt x="44" y="124"/>
                  </a:cubicBezTo>
                  <a:cubicBezTo>
                    <a:pt x="44" y="123"/>
                    <a:pt x="44" y="123"/>
                    <a:pt x="44" y="123"/>
                  </a:cubicBezTo>
                  <a:cubicBezTo>
                    <a:pt x="44" y="123"/>
                    <a:pt x="44" y="124"/>
                    <a:pt x="44" y="123"/>
                  </a:cubicBezTo>
                  <a:cubicBezTo>
                    <a:pt x="44" y="123"/>
                    <a:pt x="44" y="123"/>
                    <a:pt x="44" y="123"/>
                  </a:cubicBezTo>
                  <a:cubicBezTo>
                    <a:pt x="45" y="121"/>
                    <a:pt x="46" y="123"/>
                    <a:pt x="47" y="121"/>
                  </a:cubicBezTo>
                  <a:cubicBezTo>
                    <a:pt x="46" y="121"/>
                    <a:pt x="46" y="120"/>
                    <a:pt x="46" y="120"/>
                  </a:cubicBezTo>
                  <a:cubicBezTo>
                    <a:pt x="49" y="120"/>
                    <a:pt x="49" y="120"/>
                    <a:pt x="49" y="120"/>
                  </a:cubicBezTo>
                  <a:cubicBezTo>
                    <a:pt x="49" y="120"/>
                    <a:pt x="47" y="120"/>
                    <a:pt x="49" y="120"/>
                  </a:cubicBezTo>
                  <a:cubicBezTo>
                    <a:pt x="49" y="120"/>
                    <a:pt x="49" y="120"/>
                    <a:pt x="49" y="120"/>
                  </a:cubicBezTo>
                  <a:cubicBezTo>
                    <a:pt x="49" y="120"/>
                    <a:pt x="51" y="119"/>
                    <a:pt x="49" y="119"/>
                  </a:cubicBezTo>
                  <a:cubicBezTo>
                    <a:pt x="49" y="117"/>
                    <a:pt x="49" y="119"/>
                    <a:pt x="49" y="117"/>
                  </a:cubicBezTo>
                  <a:cubicBezTo>
                    <a:pt x="49" y="117"/>
                    <a:pt x="49" y="117"/>
                    <a:pt x="49" y="117"/>
                  </a:cubicBezTo>
                  <a:cubicBezTo>
                    <a:pt x="49" y="117"/>
                    <a:pt x="49" y="117"/>
                    <a:pt x="49" y="117"/>
                  </a:cubicBezTo>
                  <a:cubicBezTo>
                    <a:pt x="49" y="116"/>
                    <a:pt x="51" y="116"/>
                    <a:pt x="51" y="117"/>
                  </a:cubicBezTo>
                  <a:cubicBezTo>
                    <a:pt x="51" y="117"/>
                    <a:pt x="51" y="116"/>
                    <a:pt x="51" y="117"/>
                  </a:cubicBezTo>
                  <a:cubicBezTo>
                    <a:pt x="53" y="117"/>
                    <a:pt x="53" y="116"/>
                    <a:pt x="53" y="116"/>
                  </a:cubicBezTo>
                  <a:cubicBezTo>
                    <a:pt x="53" y="116"/>
                    <a:pt x="53" y="116"/>
                    <a:pt x="53" y="116"/>
                  </a:cubicBezTo>
                  <a:cubicBezTo>
                    <a:pt x="53" y="116"/>
                    <a:pt x="54" y="113"/>
                    <a:pt x="55" y="113"/>
                  </a:cubicBezTo>
                  <a:cubicBezTo>
                    <a:pt x="54" y="113"/>
                    <a:pt x="54" y="113"/>
                    <a:pt x="54" y="113"/>
                  </a:cubicBezTo>
                  <a:cubicBezTo>
                    <a:pt x="54" y="112"/>
                    <a:pt x="57" y="112"/>
                    <a:pt x="55" y="111"/>
                  </a:cubicBezTo>
                  <a:cubicBezTo>
                    <a:pt x="57" y="111"/>
                    <a:pt x="57" y="111"/>
                    <a:pt x="57" y="111"/>
                  </a:cubicBezTo>
                  <a:cubicBezTo>
                    <a:pt x="57" y="110"/>
                    <a:pt x="55" y="110"/>
                    <a:pt x="57" y="110"/>
                  </a:cubicBezTo>
                  <a:cubicBezTo>
                    <a:pt x="55" y="110"/>
                    <a:pt x="57" y="110"/>
                    <a:pt x="57" y="110"/>
                  </a:cubicBezTo>
                  <a:cubicBezTo>
                    <a:pt x="57" y="110"/>
                    <a:pt x="57" y="108"/>
                    <a:pt x="57" y="110"/>
                  </a:cubicBezTo>
                  <a:cubicBezTo>
                    <a:pt x="57" y="108"/>
                    <a:pt x="59" y="107"/>
                    <a:pt x="59" y="106"/>
                  </a:cubicBezTo>
                  <a:cubicBezTo>
                    <a:pt x="60" y="106"/>
                    <a:pt x="60" y="106"/>
                    <a:pt x="60" y="106"/>
                  </a:cubicBezTo>
                  <a:cubicBezTo>
                    <a:pt x="59" y="106"/>
                    <a:pt x="59" y="106"/>
                    <a:pt x="59" y="106"/>
                  </a:cubicBezTo>
                  <a:cubicBezTo>
                    <a:pt x="59" y="106"/>
                    <a:pt x="60" y="104"/>
                    <a:pt x="59" y="104"/>
                  </a:cubicBezTo>
                  <a:cubicBezTo>
                    <a:pt x="60" y="104"/>
                    <a:pt x="58" y="106"/>
                    <a:pt x="59" y="106"/>
                  </a:cubicBezTo>
                  <a:cubicBezTo>
                    <a:pt x="58" y="106"/>
                    <a:pt x="60" y="106"/>
                    <a:pt x="59" y="104"/>
                  </a:cubicBezTo>
                  <a:cubicBezTo>
                    <a:pt x="59" y="104"/>
                    <a:pt x="60" y="104"/>
                    <a:pt x="60" y="103"/>
                  </a:cubicBezTo>
                  <a:cubicBezTo>
                    <a:pt x="60" y="104"/>
                    <a:pt x="59" y="103"/>
                    <a:pt x="59" y="103"/>
                  </a:cubicBezTo>
                  <a:cubicBezTo>
                    <a:pt x="60" y="103"/>
                    <a:pt x="59" y="103"/>
                    <a:pt x="60" y="103"/>
                  </a:cubicBezTo>
                  <a:cubicBezTo>
                    <a:pt x="60" y="103"/>
                    <a:pt x="60" y="103"/>
                    <a:pt x="60" y="103"/>
                  </a:cubicBezTo>
                  <a:cubicBezTo>
                    <a:pt x="62" y="103"/>
                    <a:pt x="60" y="102"/>
                    <a:pt x="62" y="102"/>
                  </a:cubicBezTo>
                  <a:cubicBezTo>
                    <a:pt x="60" y="102"/>
                    <a:pt x="63" y="102"/>
                    <a:pt x="62" y="99"/>
                  </a:cubicBezTo>
                  <a:cubicBezTo>
                    <a:pt x="60" y="99"/>
                    <a:pt x="60" y="99"/>
                    <a:pt x="60" y="99"/>
                  </a:cubicBezTo>
                  <a:cubicBezTo>
                    <a:pt x="62" y="99"/>
                    <a:pt x="62" y="99"/>
                    <a:pt x="62" y="99"/>
                  </a:cubicBezTo>
                  <a:cubicBezTo>
                    <a:pt x="62" y="99"/>
                    <a:pt x="62" y="99"/>
                    <a:pt x="62" y="99"/>
                  </a:cubicBezTo>
                  <a:cubicBezTo>
                    <a:pt x="63" y="99"/>
                    <a:pt x="62" y="98"/>
                    <a:pt x="63" y="99"/>
                  </a:cubicBezTo>
                  <a:cubicBezTo>
                    <a:pt x="63" y="98"/>
                    <a:pt x="66" y="97"/>
                    <a:pt x="63" y="97"/>
                  </a:cubicBezTo>
                  <a:cubicBezTo>
                    <a:pt x="66" y="97"/>
                    <a:pt x="66" y="95"/>
                    <a:pt x="66" y="95"/>
                  </a:cubicBezTo>
                  <a:cubicBezTo>
                    <a:pt x="66" y="95"/>
                    <a:pt x="66" y="95"/>
                    <a:pt x="66" y="95"/>
                  </a:cubicBezTo>
                  <a:cubicBezTo>
                    <a:pt x="66" y="94"/>
                    <a:pt x="66" y="95"/>
                    <a:pt x="66" y="94"/>
                  </a:cubicBezTo>
                  <a:cubicBezTo>
                    <a:pt x="66" y="94"/>
                    <a:pt x="66" y="94"/>
                    <a:pt x="66" y="93"/>
                  </a:cubicBezTo>
                  <a:cubicBezTo>
                    <a:pt x="67" y="93"/>
                    <a:pt x="67" y="93"/>
                    <a:pt x="67" y="93"/>
                  </a:cubicBezTo>
                  <a:cubicBezTo>
                    <a:pt x="67" y="93"/>
                    <a:pt x="70" y="93"/>
                    <a:pt x="68" y="91"/>
                  </a:cubicBezTo>
                  <a:cubicBezTo>
                    <a:pt x="67" y="91"/>
                    <a:pt x="67" y="91"/>
                    <a:pt x="67" y="91"/>
                  </a:cubicBezTo>
                  <a:cubicBezTo>
                    <a:pt x="66" y="90"/>
                    <a:pt x="68" y="90"/>
                    <a:pt x="68" y="90"/>
                  </a:cubicBezTo>
                  <a:cubicBezTo>
                    <a:pt x="70" y="90"/>
                    <a:pt x="70" y="90"/>
                    <a:pt x="70" y="90"/>
                  </a:cubicBezTo>
                  <a:cubicBezTo>
                    <a:pt x="68" y="90"/>
                    <a:pt x="71" y="90"/>
                    <a:pt x="70" y="89"/>
                  </a:cubicBezTo>
                  <a:cubicBezTo>
                    <a:pt x="70" y="89"/>
                    <a:pt x="70" y="86"/>
                    <a:pt x="71" y="89"/>
                  </a:cubicBezTo>
                  <a:cubicBezTo>
                    <a:pt x="71" y="86"/>
                    <a:pt x="72" y="85"/>
                    <a:pt x="71" y="84"/>
                  </a:cubicBezTo>
                  <a:cubicBezTo>
                    <a:pt x="71" y="84"/>
                    <a:pt x="72" y="82"/>
                    <a:pt x="72" y="84"/>
                  </a:cubicBezTo>
                  <a:cubicBezTo>
                    <a:pt x="72" y="84"/>
                    <a:pt x="71" y="84"/>
                    <a:pt x="72" y="84"/>
                  </a:cubicBezTo>
                  <a:cubicBezTo>
                    <a:pt x="72" y="84"/>
                    <a:pt x="72" y="84"/>
                    <a:pt x="72" y="84"/>
                  </a:cubicBezTo>
                  <a:cubicBezTo>
                    <a:pt x="72" y="84"/>
                    <a:pt x="72" y="82"/>
                    <a:pt x="71" y="82"/>
                  </a:cubicBezTo>
                  <a:cubicBezTo>
                    <a:pt x="71" y="81"/>
                    <a:pt x="74" y="82"/>
                    <a:pt x="74" y="81"/>
                  </a:cubicBezTo>
                  <a:cubicBezTo>
                    <a:pt x="74" y="81"/>
                    <a:pt x="74" y="81"/>
                    <a:pt x="74" y="81"/>
                  </a:cubicBezTo>
                  <a:cubicBezTo>
                    <a:pt x="75" y="81"/>
                    <a:pt x="75" y="81"/>
                    <a:pt x="75" y="81"/>
                  </a:cubicBezTo>
                  <a:cubicBezTo>
                    <a:pt x="75" y="80"/>
                    <a:pt x="74" y="80"/>
                    <a:pt x="74" y="80"/>
                  </a:cubicBezTo>
                  <a:cubicBezTo>
                    <a:pt x="74" y="80"/>
                    <a:pt x="74" y="78"/>
                    <a:pt x="75" y="78"/>
                  </a:cubicBezTo>
                  <a:cubicBezTo>
                    <a:pt x="74" y="78"/>
                    <a:pt x="74" y="78"/>
                    <a:pt x="74" y="78"/>
                  </a:cubicBezTo>
                  <a:cubicBezTo>
                    <a:pt x="74" y="78"/>
                    <a:pt x="74" y="78"/>
                    <a:pt x="75" y="78"/>
                  </a:cubicBezTo>
                  <a:cubicBezTo>
                    <a:pt x="74" y="78"/>
                    <a:pt x="74" y="78"/>
                    <a:pt x="74" y="78"/>
                  </a:cubicBezTo>
                  <a:cubicBezTo>
                    <a:pt x="74" y="77"/>
                    <a:pt x="75" y="77"/>
                    <a:pt x="75" y="77"/>
                  </a:cubicBezTo>
                  <a:cubicBezTo>
                    <a:pt x="75" y="78"/>
                    <a:pt x="75" y="78"/>
                    <a:pt x="75" y="78"/>
                  </a:cubicBezTo>
                  <a:cubicBezTo>
                    <a:pt x="75" y="78"/>
                    <a:pt x="75" y="78"/>
                    <a:pt x="76" y="78"/>
                  </a:cubicBezTo>
                  <a:cubicBezTo>
                    <a:pt x="75" y="77"/>
                    <a:pt x="76" y="77"/>
                    <a:pt x="76" y="77"/>
                  </a:cubicBezTo>
                  <a:cubicBezTo>
                    <a:pt x="76" y="77"/>
                    <a:pt x="76" y="77"/>
                    <a:pt x="76" y="77"/>
                  </a:cubicBezTo>
                  <a:cubicBezTo>
                    <a:pt x="76" y="77"/>
                    <a:pt x="79" y="76"/>
                    <a:pt x="76" y="76"/>
                  </a:cubicBezTo>
                  <a:cubicBezTo>
                    <a:pt x="76" y="77"/>
                    <a:pt x="76" y="77"/>
                    <a:pt x="76" y="77"/>
                  </a:cubicBezTo>
                  <a:cubicBezTo>
                    <a:pt x="76" y="76"/>
                    <a:pt x="75" y="76"/>
                    <a:pt x="76" y="76"/>
                  </a:cubicBezTo>
                  <a:cubicBezTo>
                    <a:pt x="76" y="76"/>
                    <a:pt x="79" y="77"/>
                    <a:pt x="79" y="76"/>
                  </a:cubicBezTo>
                  <a:cubicBezTo>
                    <a:pt x="76" y="76"/>
                    <a:pt x="76" y="76"/>
                    <a:pt x="76" y="76"/>
                  </a:cubicBezTo>
                  <a:cubicBezTo>
                    <a:pt x="76" y="74"/>
                    <a:pt x="76" y="74"/>
                    <a:pt x="76" y="74"/>
                  </a:cubicBezTo>
                  <a:cubicBezTo>
                    <a:pt x="79" y="76"/>
                    <a:pt x="79" y="76"/>
                    <a:pt x="79" y="76"/>
                  </a:cubicBezTo>
                  <a:cubicBezTo>
                    <a:pt x="79" y="74"/>
                    <a:pt x="76" y="74"/>
                    <a:pt x="76" y="74"/>
                  </a:cubicBezTo>
                  <a:cubicBezTo>
                    <a:pt x="79" y="76"/>
                    <a:pt x="79" y="74"/>
                    <a:pt x="80" y="74"/>
                  </a:cubicBezTo>
                  <a:cubicBezTo>
                    <a:pt x="80" y="72"/>
                    <a:pt x="80" y="72"/>
                    <a:pt x="80" y="72"/>
                  </a:cubicBezTo>
                  <a:cubicBezTo>
                    <a:pt x="80" y="72"/>
                    <a:pt x="80" y="72"/>
                    <a:pt x="80" y="72"/>
                  </a:cubicBezTo>
                  <a:cubicBezTo>
                    <a:pt x="79" y="72"/>
                    <a:pt x="80" y="70"/>
                    <a:pt x="80" y="70"/>
                  </a:cubicBezTo>
                  <a:cubicBezTo>
                    <a:pt x="80" y="70"/>
                    <a:pt x="80" y="70"/>
                    <a:pt x="80" y="70"/>
                  </a:cubicBezTo>
                  <a:cubicBezTo>
                    <a:pt x="80" y="70"/>
                    <a:pt x="80" y="70"/>
                    <a:pt x="81" y="70"/>
                  </a:cubicBezTo>
                  <a:cubicBezTo>
                    <a:pt x="81" y="69"/>
                    <a:pt x="79" y="69"/>
                    <a:pt x="80" y="69"/>
                  </a:cubicBezTo>
                  <a:cubicBezTo>
                    <a:pt x="80" y="68"/>
                    <a:pt x="81" y="69"/>
                    <a:pt x="81" y="69"/>
                  </a:cubicBezTo>
                  <a:cubicBezTo>
                    <a:pt x="81" y="68"/>
                    <a:pt x="84" y="68"/>
                    <a:pt x="83" y="67"/>
                  </a:cubicBezTo>
                  <a:cubicBezTo>
                    <a:pt x="84" y="67"/>
                    <a:pt x="84" y="67"/>
                    <a:pt x="84" y="67"/>
                  </a:cubicBezTo>
                  <a:cubicBezTo>
                    <a:pt x="84" y="65"/>
                    <a:pt x="87" y="64"/>
                    <a:pt x="85" y="63"/>
                  </a:cubicBezTo>
                  <a:cubicBezTo>
                    <a:pt x="85" y="63"/>
                    <a:pt x="85" y="61"/>
                    <a:pt x="84" y="61"/>
                  </a:cubicBezTo>
                  <a:cubicBezTo>
                    <a:pt x="85" y="61"/>
                    <a:pt x="84" y="61"/>
                    <a:pt x="85" y="61"/>
                  </a:cubicBezTo>
                  <a:cubicBezTo>
                    <a:pt x="85" y="61"/>
                    <a:pt x="85" y="61"/>
                    <a:pt x="85" y="63"/>
                  </a:cubicBezTo>
                  <a:cubicBezTo>
                    <a:pt x="87" y="61"/>
                    <a:pt x="88" y="61"/>
                    <a:pt x="87" y="59"/>
                  </a:cubicBezTo>
                  <a:cubicBezTo>
                    <a:pt x="88" y="59"/>
                    <a:pt x="88" y="59"/>
                    <a:pt x="88" y="59"/>
                  </a:cubicBezTo>
                  <a:cubicBezTo>
                    <a:pt x="87" y="59"/>
                    <a:pt x="87" y="57"/>
                    <a:pt x="88" y="57"/>
                  </a:cubicBezTo>
                  <a:cubicBezTo>
                    <a:pt x="88" y="57"/>
                    <a:pt x="88" y="57"/>
                    <a:pt x="88" y="57"/>
                  </a:cubicBezTo>
                  <a:cubicBezTo>
                    <a:pt x="88" y="57"/>
                    <a:pt x="88" y="57"/>
                    <a:pt x="88" y="57"/>
                  </a:cubicBezTo>
                  <a:cubicBezTo>
                    <a:pt x="89" y="57"/>
                    <a:pt x="89" y="57"/>
                    <a:pt x="89" y="57"/>
                  </a:cubicBezTo>
                  <a:cubicBezTo>
                    <a:pt x="88" y="57"/>
                    <a:pt x="88" y="56"/>
                    <a:pt x="88" y="56"/>
                  </a:cubicBezTo>
                  <a:cubicBezTo>
                    <a:pt x="89" y="56"/>
                    <a:pt x="92" y="56"/>
                    <a:pt x="89" y="56"/>
                  </a:cubicBezTo>
                  <a:cubicBezTo>
                    <a:pt x="89" y="55"/>
                    <a:pt x="89" y="55"/>
                    <a:pt x="89" y="55"/>
                  </a:cubicBezTo>
                  <a:cubicBezTo>
                    <a:pt x="92" y="55"/>
                    <a:pt x="92" y="55"/>
                    <a:pt x="92" y="55"/>
                  </a:cubicBezTo>
                  <a:cubicBezTo>
                    <a:pt x="92" y="54"/>
                    <a:pt x="92" y="54"/>
                    <a:pt x="92" y="52"/>
                  </a:cubicBezTo>
                  <a:cubicBezTo>
                    <a:pt x="93" y="52"/>
                    <a:pt x="94" y="50"/>
                    <a:pt x="96" y="48"/>
                  </a:cubicBezTo>
                  <a:cubicBezTo>
                    <a:pt x="96" y="48"/>
                    <a:pt x="96" y="48"/>
                    <a:pt x="96" y="48"/>
                  </a:cubicBezTo>
                  <a:cubicBezTo>
                    <a:pt x="96" y="48"/>
                    <a:pt x="96" y="48"/>
                    <a:pt x="96" y="48"/>
                  </a:cubicBezTo>
                  <a:cubicBezTo>
                    <a:pt x="96" y="48"/>
                    <a:pt x="96" y="47"/>
                    <a:pt x="94" y="47"/>
                  </a:cubicBezTo>
                  <a:cubicBezTo>
                    <a:pt x="96" y="47"/>
                    <a:pt x="96" y="47"/>
                    <a:pt x="96" y="47"/>
                  </a:cubicBezTo>
                  <a:cubicBezTo>
                    <a:pt x="97" y="47"/>
                    <a:pt x="96" y="47"/>
                    <a:pt x="97" y="47"/>
                  </a:cubicBezTo>
                  <a:cubicBezTo>
                    <a:pt x="97" y="44"/>
                    <a:pt x="97" y="44"/>
                    <a:pt x="97" y="44"/>
                  </a:cubicBezTo>
                  <a:cubicBezTo>
                    <a:pt x="97" y="44"/>
                    <a:pt x="97" y="44"/>
                    <a:pt x="96" y="44"/>
                  </a:cubicBezTo>
                  <a:cubicBezTo>
                    <a:pt x="97" y="44"/>
                    <a:pt x="97" y="44"/>
                    <a:pt x="97" y="44"/>
                  </a:cubicBezTo>
                  <a:cubicBezTo>
                    <a:pt x="96" y="43"/>
                    <a:pt x="94" y="44"/>
                    <a:pt x="93" y="43"/>
                  </a:cubicBezTo>
                  <a:cubicBezTo>
                    <a:pt x="94" y="43"/>
                    <a:pt x="94" y="43"/>
                    <a:pt x="94" y="43"/>
                  </a:cubicBezTo>
                  <a:cubicBezTo>
                    <a:pt x="93" y="42"/>
                    <a:pt x="93" y="43"/>
                    <a:pt x="93" y="42"/>
                  </a:cubicBezTo>
                  <a:cubicBezTo>
                    <a:pt x="93" y="42"/>
                    <a:pt x="94" y="42"/>
                    <a:pt x="94" y="43"/>
                  </a:cubicBezTo>
                  <a:cubicBezTo>
                    <a:pt x="96" y="42"/>
                    <a:pt x="97" y="43"/>
                    <a:pt x="97" y="43"/>
                  </a:cubicBezTo>
                  <a:cubicBezTo>
                    <a:pt x="97" y="42"/>
                    <a:pt x="97" y="43"/>
                    <a:pt x="96" y="43"/>
                  </a:cubicBezTo>
                  <a:cubicBezTo>
                    <a:pt x="96" y="42"/>
                    <a:pt x="97" y="42"/>
                    <a:pt x="97" y="42"/>
                  </a:cubicBezTo>
                  <a:cubicBezTo>
                    <a:pt x="97" y="42"/>
                    <a:pt x="98" y="43"/>
                    <a:pt x="98" y="42"/>
                  </a:cubicBezTo>
                  <a:cubicBezTo>
                    <a:pt x="98" y="42"/>
                    <a:pt x="97" y="42"/>
                    <a:pt x="98" y="42"/>
                  </a:cubicBezTo>
                  <a:cubicBezTo>
                    <a:pt x="100" y="42"/>
                    <a:pt x="100" y="42"/>
                    <a:pt x="100" y="42"/>
                  </a:cubicBezTo>
                  <a:cubicBezTo>
                    <a:pt x="100" y="42"/>
                    <a:pt x="100" y="42"/>
                    <a:pt x="100" y="42"/>
                  </a:cubicBezTo>
                  <a:cubicBezTo>
                    <a:pt x="100" y="41"/>
                    <a:pt x="98" y="41"/>
                    <a:pt x="98" y="41"/>
                  </a:cubicBezTo>
                  <a:cubicBezTo>
                    <a:pt x="98" y="41"/>
                    <a:pt x="100" y="39"/>
                    <a:pt x="101" y="41"/>
                  </a:cubicBezTo>
                  <a:cubicBezTo>
                    <a:pt x="100" y="41"/>
                    <a:pt x="100" y="41"/>
                    <a:pt x="100" y="41"/>
                  </a:cubicBezTo>
                  <a:cubicBezTo>
                    <a:pt x="100" y="39"/>
                    <a:pt x="101" y="39"/>
                    <a:pt x="100" y="39"/>
                  </a:cubicBezTo>
                  <a:cubicBezTo>
                    <a:pt x="101" y="39"/>
                    <a:pt x="101" y="39"/>
                    <a:pt x="101" y="39"/>
                  </a:cubicBezTo>
                  <a:cubicBezTo>
                    <a:pt x="101" y="39"/>
                    <a:pt x="101" y="39"/>
                    <a:pt x="100" y="38"/>
                  </a:cubicBezTo>
                  <a:cubicBezTo>
                    <a:pt x="100" y="38"/>
                    <a:pt x="102" y="38"/>
                    <a:pt x="101" y="37"/>
                  </a:cubicBezTo>
                  <a:cubicBezTo>
                    <a:pt x="101" y="37"/>
                    <a:pt x="101" y="37"/>
                    <a:pt x="102" y="37"/>
                  </a:cubicBezTo>
                  <a:cubicBezTo>
                    <a:pt x="102" y="38"/>
                    <a:pt x="101" y="38"/>
                    <a:pt x="102" y="38"/>
                  </a:cubicBezTo>
                  <a:cubicBezTo>
                    <a:pt x="101" y="38"/>
                    <a:pt x="102" y="38"/>
                    <a:pt x="102" y="38"/>
                  </a:cubicBezTo>
                  <a:cubicBezTo>
                    <a:pt x="102" y="37"/>
                    <a:pt x="102" y="37"/>
                    <a:pt x="102" y="37"/>
                  </a:cubicBezTo>
                  <a:cubicBezTo>
                    <a:pt x="102" y="37"/>
                    <a:pt x="102" y="37"/>
                    <a:pt x="105" y="37"/>
                  </a:cubicBezTo>
                  <a:cubicBezTo>
                    <a:pt x="102" y="37"/>
                    <a:pt x="102" y="37"/>
                    <a:pt x="102" y="37"/>
                  </a:cubicBezTo>
                  <a:cubicBezTo>
                    <a:pt x="105" y="37"/>
                    <a:pt x="105" y="37"/>
                    <a:pt x="105" y="37"/>
                  </a:cubicBezTo>
                  <a:cubicBezTo>
                    <a:pt x="102" y="35"/>
                    <a:pt x="102" y="35"/>
                    <a:pt x="102" y="35"/>
                  </a:cubicBezTo>
                  <a:cubicBezTo>
                    <a:pt x="102" y="35"/>
                    <a:pt x="102" y="35"/>
                    <a:pt x="102" y="35"/>
                  </a:cubicBezTo>
                  <a:cubicBezTo>
                    <a:pt x="102" y="35"/>
                    <a:pt x="102" y="35"/>
                    <a:pt x="102" y="34"/>
                  </a:cubicBezTo>
                  <a:cubicBezTo>
                    <a:pt x="105" y="35"/>
                    <a:pt x="105" y="35"/>
                    <a:pt x="105" y="35"/>
                  </a:cubicBezTo>
                  <a:cubicBezTo>
                    <a:pt x="106" y="35"/>
                    <a:pt x="105" y="34"/>
                    <a:pt x="106" y="34"/>
                  </a:cubicBezTo>
                  <a:cubicBezTo>
                    <a:pt x="105" y="35"/>
                    <a:pt x="105" y="35"/>
                    <a:pt x="105" y="35"/>
                  </a:cubicBezTo>
                  <a:cubicBezTo>
                    <a:pt x="105" y="34"/>
                    <a:pt x="102" y="34"/>
                    <a:pt x="102" y="31"/>
                  </a:cubicBezTo>
                  <a:cubicBezTo>
                    <a:pt x="105" y="31"/>
                    <a:pt x="106" y="31"/>
                    <a:pt x="106" y="34"/>
                  </a:cubicBezTo>
                  <a:cubicBezTo>
                    <a:pt x="106" y="34"/>
                    <a:pt x="106" y="31"/>
                    <a:pt x="105" y="31"/>
                  </a:cubicBezTo>
                  <a:cubicBezTo>
                    <a:pt x="106" y="31"/>
                    <a:pt x="106" y="34"/>
                    <a:pt x="106" y="31"/>
                  </a:cubicBezTo>
                  <a:cubicBezTo>
                    <a:pt x="106" y="30"/>
                    <a:pt x="106" y="30"/>
                    <a:pt x="106" y="30"/>
                  </a:cubicBezTo>
                  <a:cubicBezTo>
                    <a:pt x="105" y="30"/>
                    <a:pt x="105" y="30"/>
                    <a:pt x="105" y="30"/>
                  </a:cubicBezTo>
                  <a:cubicBezTo>
                    <a:pt x="105" y="29"/>
                    <a:pt x="105" y="29"/>
                    <a:pt x="105" y="29"/>
                  </a:cubicBezTo>
                  <a:cubicBezTo>
                    <a:pt x="102" y="29"/>
                    <a:pt x="102" y="29"/>
                    <a:pt x="102" y="29"/>
                  </a:cubicBezTo>
                  <a:cubicBezTo>
                    <a:pt x="102" y="29"/>
                    <a:pt x="102" y="29"/>
                    <a:pt x="102" y="28"/>
                  </a:cubicBezTo>
                  <a:cubicBezTo>
                    <a:pt x="105" y="30"/>
                    <a:pt x="106" y="29"/>
                    <a:pt x="107" y="29"/>
                  </a:cubicBezTo>
                  <a:cubicBezTo>
                    <a:pt x="107" y="29"/>
                    <a:pt x="105" y="28"/>
                    <a:pt x="107" y="28"/>
                  </a:cubicBezTo>
                  <a:cubicBezTo>
                    <a:pt x="107" y="28"/>
                    <a:pt x="109" y="28"/>
                    <a:pt x="107" y="28"/>
                  </a:cubicBezTo>
                  <a:cubicBezTo>
                    <a:pt x="107" y="28"/>
                    <a:pt x="109" y="29"/>
                    <a:pt x="109" y="28"/>
                  </a:cubicBezTo>
                  <a:cubicBezTo>
                    <a:pt x="109" y="28"/>
                    <a:pt x="109" y="26"/>
                    <a:pt x="107" y="26"/>
                  </a:cubicBezTo>
                  <a:cubicBezTo>
                    <a:pt x="107" y="28"/>
                    <a:pt x="107" y="28"/>
                    <a:pt x="107" y="28"/>
                  </a:cubicBezTo>
                  <a:cubicBezTo>
                    <a:pt x="106" y="26"/>
                    <a:pt x="106" y="26"/>
                    <a:pt x="106" y="26"/>
                  </a:cubicBezTo>
                  <a:cubicBezTo>
                    <a:pt x="106" y="25"/>
                    <a:pt x="106" y="25"/>
                    <a:pt x="107" y="25"/>
                  </a:cubicBezTo>
                  <a:cubicBezTo>
                    <a:pt x="107" y="26"/>
                    <a:pt x="107" y="26"/>
                    <a:pt x="107" y="26"/>
                  </a:cubicBezTo>
                  <a:cubicBezTo>
                    <a:pt x="109" y="26"/>
                    <a:pt x="107" y="25"/>
                    <a:pt x="109" y="25"/>
                  </a:cubicBezTo>
                  <a:cubicBezTo>
                    <a:pt x="109" y="26"/>
                    <a:pt x="109" y="26"/>
                    <a:pt x="110" y="26"/>
                  </a:cubicBezTo>
                  <a:cubicBezTo>
                    <a:pt x="110" y="26"/>
                    <a:pt x="110" y="26"/>
                    <a:pt x="110" y="26"/>
                  </a:cubicBezTo>
                  <a:cubicBezTo>
                    <a:pt x="110" y="26"/>
                    <a:pt x="110" y="26"/>
                    <a:pt x="110" y="26"/>
                  </a:cubicBezTo>
                  <a:cubicBezTo>
                    <a:pt x="110" y="25"/>
                    <a:pt x="110" y="26"/>
                    <a:pt x="111" y="25"/>
                  </a:cubicBezTo>
                  <a:cubicBezTo>
                    <a:pt x="110" y="25"/>
                    <a:pt x="110" y="25"/>
                    <a:pt x="110" y="25"/>
                  </a:cubicBezTo>
                  <a:cubicBezTo>
                    <a:pt x="109" y="24"/>
                    <a:pt x="110" y="26"/>
                    <a:pt x="109" y="25"/>
                  </a:cubicBezTo>
                  <a:cubicBezTo>
                    <a:pt x="109" y="25"/>
                    <a:pt x="110" y="25"/>
                    <a:pt x="110" y="24"/>
                  </a:cubicBezTo>
                  <a:cubicBezTo>
                    <a:pt x="109" y="24"/>
                    <a:pt x="109" y="24"/>
                    <a:pt x="109" y="24"/>
                  </a:cubicBezTo>
                  <a:cubicBezTo>
                    <a:pt x="109" y="24"/>
                    <a:pt x="107" y="22"/>
                    <a:pt x="109" y="22"/>
                  </a:cubicBezTo>
                  <a:cubicBezTo>
                    <a:pt x="110" y="22"/>
                    <a:pt x="110" y="22"/>
                    <a:pt x="110" y="24"/>
                  </a:cubicBezTo>
                  <a:cubicBezTo>
                    <a:pt x="110" y="22"/>
                    <a:pt x="111" y="22"/>
                    <a:pt x="111" y="22"/>
                  </a:cubicBezTo>
                  <a:cubicBezTo>
                    <a:pt x="110" y="21"/>
                    <a:pt x="113" y="21"/>
                    <a:pt x="111" y="21"/>
                  </a:cubicBezTo>
                  <a:cubicBezTo>
                    <a:pt x="110" y="22"/>
                    <a:pt x="110" y="22"/>
                    <a:pt x="110" y="22"/>
                  </a:cubicBezTo>
                  <a:cubicBezTo>
                    <a:pt x="109" y="21"/>
                    <a:pt x="109" y="24"/>
                    <a:pt x="107" y="22"/>
                  </a:cubicBezTo>
                  <a:cubicBezTo>
                    <a:pt x="109" y="22"/>
                    <a:pt x="107" y="21"/>
                    <a:pt x="106" y="21"/>
                  </a:cubicBezTo>
                  <a:cubicBezTo>
                    <a:pt x="107" y="21"/>
                    <a:pt x="107" y="21"/>
                    <a:pt x="107" y="21"/>
                  </a:cubicBezTo>
                  <a:cubicBezTo>
                    <a:pt x="107" y="21"/>
                    <a:pt x="107" y="21"/>
                    <a:pt x="109" y="21"/>
                  </a:cubicBezTo>
                  <a:cubicBezTo>
                    <a:pt x="110" y="20"/>
                    <a:pt x="110" y="20"/>
                    <a:pt x="110" y="20"/>
                  </a:cubicBezTo>
                  <a:cubicBezTo>
                    <a:pt x="110" y="20"/>
                    <a:pt x="110" y="20"/>
                    <a:pt x="109" y="20"/>
                  </a:cubicBezTo>
                  <a:cubicBezTo>
                    <a:pt x="110" y="17"/>
                    <a:pt x="110" y="17"/>
                    <a:pt x="111" y="16"/>
                  </a:cubicBezTo>
                  <a:cubicBezTo>
                    <a:pt x="111" y="17"/>
                    <a:pt x="111" y="15"/>
                    <a:pt x="113" y="16"/>
                  </a:cubicBezTo>
                  <a:cubicBezTo>
                    <a:pt x="113" y="16"/>
                    <a:pt x="113" y="17"/>
                    <a:pt x="114" y="17"/>
                  </a:cubicBezTo>
                  <a:cubicBezTo>
                    <a:pt x="113" y="17"/>
                    <a:pt x="113" y="17"/>
                    <a:pt x="113" y="17"/>
                  </a:cubicBezTo>
                  <a:cubicBezTo>
                    <a:pt x="114" y="17"/>
                    <a:pt x="113" y="16"/>
                    <a:pt x="113" y="16"/>
                  </a:cubicBezTo>
                  <a:cubicBezTo>
                    <a:pt x="113" y="17"/>
                    <a:pt x="111" y="16"/>
                    <a:pt x="111" y="15"/>
                  </a:cubicBezTo>
                  <a:cubicBezTo>
                    <a:pt x="110" y="15"/>
                    <a:pt x="110" y="15"/>
                    <a:pt x="110" y="15"/>
                  </a:cubicBezTo>
                  <a:cubicBezTo>
                    <a:pt x="111" y="13"/>
                    <a:pt x="113" y="13"/>
                    <a:pt x="113" y="13"/>
                  </a:cubicBezTo>
                  <a:cubicBezTo>
                    <a:pt x="113" y="12"/>
                    <a:pt x="114" y="11"/>
                    <a:pt x="114" y="9"/>
                  </a:cubicBezTo>
                  <a:cubicBezTo>
                    <a:pt x="114" y="9"/>
                    <a:pt x="113" y="9"/>
                    <a:pt x="113" y="8"/>
                  </a:cubicBezTo>
                  <a:cubicBezTo>
                    <a:pt x="114" y="8"/>
                    <a:pt x="114" y="9"/>
                    <a:pt x="114" y="8"/>
                  </a:cubicBezTo>
                  <a:cubicBezTo>
                    <a:pt x="114" y="8"/>
                    <a:pt x="114" y="8"/>
                    <a:pt x="114" y="8"/>
                  </a:cubicBezTo>
                  <a:cubicBezTo>
                    <a:pt x="114" y="8"/>
                    <a:pt x="114" y="7"/>
                    <a:pt x="115" y="7"/>
                  </a:cubicBezTo>
                  <a:cubicBezTo>
                    <a:pt x="114" y="7"/>
                    <a:pt x="114" y="7"/>
                    <a:pt x="114" y="7"/>
                  </a:cubicBezTo>
                  <a:cubicBezTo>
                    <a:pt x="114" y="7"/>
                    <a:pt x="114" y="7"/>
                    <a:pt x="115" y="7"/>
                  </a:cubicBezTo>
                  <a:cubicBezTo>
                    <a:pt x="114" y="7"/>
                    <a:pt x="114" y="7"/>
                    <a:pt x="114" y="7"/>
                  </a:cubicBezTo>
                  <a:cubicBezTo>
                    <a:pt x="114" y="4"/>
                    <a:pt x="114" y="4"/>
                    <a:pt x="115" y="4"/>
                  </a:cubicBezTo>
                  <a:cubicBezTo>
                    <a:pt x="115" y="4"/>
                    <a:pt x="115" y="4"/>
                    <a:pt x="115" y="4"/>
                  </a:cubicBezTo>
                  <a:cubicBezTo>
                    <a:pt x="117" y="4"/>
                    <a:pt x="115" y="3"/>
                    <a:pt x="117" y="3"/>
                  </a:cubicBezTo>
                  <a:cubicBezTo>
                    <a:pt x="115" y="1"/>
                    <a:pt x="115" y="1"/>
                    <a:pt x="115" y="1"/>
                  </a:cubicBezTo>
                  <a:cubicBezTo>
                    <a:pt x="117" y="1"/>
                    <a:pt x="117" y="1"/>
                    <a:pt x="117" y="1"/>
                  </a:cubicBezTo>
                  <a:cubicBezTo>
                    <a:pt x="115" y="1"/>
                    <a:pt x="115" y="0"/>
                    <a:pt x="117" y="0"/>
                  </a:cubicBezTo>
                  <a:cubicBezTo>
                    <a:pt x="114" y="1"/>
                    <a:pt x="114" y="1"/>
                    <a:pt x="114" y="1"/>
                  </a:cubicBezTo>
                  <a:cubicBezTo>
                    <a:pt x="115" y="1"/>
                    <a:pt x="115" y="1"/>
                    <a:pt x="115" y="1"/>
                  </a:cubicBezTo>
                  <a:cubicBezTo>
                    <a:pt x="117" y="3"/>
                    <a:pt x="115" y="3"/>
                    <a:pt x="115" y="3"/>
                  </a:cubicBezTo>
                  <a:cubicBezTo>
                    <a:pt x="115" y="3"/>
                    <a:pt x="115" y="3"/>
                    <a:pt x="115" y="3"/>
                  </a:cubicBezTo>
                  <a:cubicBezTo>
                    <a:pt x="114" y="1"/>
                    <a:pt x="114" y="3"/>
                    <a:pt x="114" y="1"/>
                  </a:cubicBezTo>
                  <a:cubicBezTo>
                    <a:pt x="114" y="1"/>
                    <a:pt x="114" y="1"/>
                    <a:pt x="114" y="1"/>
                  </a:cubicBezTo>
                  <a:cubicBezTo>
                    <a:pt x="114" y="1"/>
                    <a:pt x="113" y="1"/>
                    <a:pt x="113" y="3"/>
                  </a:cubicBezTo>
                  <a:cubicBezTo>
                    <a:pt x="114" y="3"/>
                    <a:pt x="113" y="3"/>
                    <a:pt x="114" y="3"/>
                  </a:cubicBezTo>
                  <a:cubicBezTo>
                    <a:pt x="113" y="3"/>
                    <a:pt x="113" y="3"/>
                    <a:pt x="113" y="4"/>
                  </a:cubicBezTo>
                  <a:cubicBezTo>
                    <a:pt x="113" y="4"/>
                    <a:pt x="111" y="4"/>
                    <a:pt x="111" y="7"/>
                  </a:cubicBezTo>
                  <a:cubicBezTo>
                    <a:pt x="113" y="7"/>
                    <a:pt x="113" y="7"/>
                    <a:pt x="113" y="7"/>
                  </a:cubicBezTo>
                  <a:cubicBezTo>
                    <a:pt x="113" y="7"/>
                    <a:pt x="113" y="7"/>
                    <a:pt x="113" y="8"/>
                  </a:cubicBezTo>
                  <a:cubicBezTo>
                    <a:pt x="113" y="8"/>
                    <a:pt x="111" y="7"/>
                    <a:pt x="110" y="8"/>
                  </a:cubicBezTo>
                  <a:cubicBezTo>
                    <a:pt x="111" y="8"/>
                    <a:pt x="111" y="8"/>
                    <a:pt x="111" y="8"/>
                  </a:cubicBezTo>
                  <a:cubicBezTo>
                    <a:pt x="110" y="8"/>
                    <a:pt x="110" y="8"/>
                    <a:pt x="110" y="8"/>
                  </a:cubicBezTo>
                  <a:cubicBezTo>
                    <a:pt x="109" y="9"/>
                    <a:pt x="109" y="11"/>
                    <a:pt x="107" y="12"/>
                  </a:cubicBezTo>
                  <a:cubicBezTo>
                    <a:pt x="109" y="12"/>
                    <a:pt x="109" y="12"/>
                    <a:pt x="109" y="12"/>
                  </a:cubicBezTo>
                  <a:cubicBezTo>
                    <a:pt x="107" y="12"/>
                    <a:pt x="107" y="13"/>
                    <a:pt x="106" y="13"/>
                  </a:cubicBezTo>
                  <a:cubicBezTo>
                    <a:pt x="106" y="15"/>
                    <a:pt x="105" y="16"/>
                    <a:pt x="105" y="17"/>
                  </a:cubicBezTo>
                  <a:cubicBezTo>
                    <a:pt x="102" y="20"/>
                    <a:pt x="101" y="21"/>
                    <a:pt x="100" y="24"/>
                  </a:cubicBezTo>
                  <a:cubicBezTo>
                    <a:pt x="101" y="24"/>
                    <a:pt x="101" y="24"/>
                    <a:pt x="101" y="24"/>
                  </a:cubicBezTo>
                  <a:cubicBezTo>
                    <a:pt x="100" y="24"/>
                    <a:pt x="101" y="24"/>
                    <a:pt x="101" y="25"/>
                  </a:cubicBezTo>
                  <a:cubicBezTo>
                    <a:pt x="101" y="24"/>
                    <a:pt x="100" y="25"/>
                    <a:pt x="100" y="24"/>
                  </a:cubicBezTo>
                  <a:cubicBezTo>
                    <a:pt x="100" y="25"/>
                    <a:pt x="98" y="26"/>
                    <a:pt x="97" y="26"/>
                  </a:cubicBezTo>
                  <a:cubicBezTo>
                    <a:pt x="97" y="28"/>
                    <a:pt x="97" y="28"/>
                    <a:pt x="97" y="28"/>
                  </a:cubicBezTo>
                  <a:cubicBezTo>
                    <a:pt x="96" y="28"/>
                    <a:pt x="96" y="29"/>
                    <a:pt x="96" y="30"/>
                  </a:cubicBezTo>
                  <a:cubicBezTo>
                    <a:pt x="96" y="30"/>
                    <a:pt x="97" y="30"/>
                    <a:pt x="96" y="30"/>
                  </a:cubicBezTo>
                  <a:cubicBezTo>
                    <a:pt x="94" y="31"/>
                    <a:pt x="94" y="31"/>
                    <a:pt x="94" y="31"/>
                  </a:cubicBezTo>
                  <a:cubicBezTo>
                    <a:pt x="93" y="34"/>
                    <a:pt x="93" y="34"/>
                    <a:pt x="93" y="35"/>
                  </a:cubicBezTo>
                  <a:cubicBezTo>
                    <a:pt x="89" y="37"/>
                    <a:pt x="89" y="39"/>
                    <a:pt x="87" y="41"/>
                  </a:cubicBezTo>
                  <a:cubicBezTo>
                    <a:pt x="88" y="42"/>
                    <a:pt x="88" y="42"/>
                    <a:pt x="88" y="42"/>
                  </a:cubicBezTo>
                  <a:cubicBezTo>
                    <a:pt x="85" y="43"/>
                    <a:pt x="84" y="48"/>
                    <a:pt x="83" y="50"/>
                  </a:cubicBezTo>
                  <a:cubicBezTo>
                    <a:pt x="84" y="50"/>
                    <a:pt x="84" y="50"/>
                    <a:pt x="84" y="50"/>
                  </a:cubicBezTo>
                  <a:cubicBezTo>
                    <a:pt x="84" y="51"/>
                    <a:pt x="83" y="51"/>
                    <a:pt x="83" y="50"/>
                  </a:cubicBezTo>
                  <a:cubicBezTo>
                    <a:pt x="83" y="51"/>
                    <a:pt x="81" y="51"/>
                    <a:pt x="81" y="52"/>
                  </a:cubicBezTo>
                  <a:cubicBezTo>
                    <a:pt x="81" y="54"/>
                    <a:pt x="80" y="52"/>
                    <a:pt x="80" y="54"/>
                  </a:cubicBezTo>
                  <a:cubicBezTo>
                    <a:pt x="80" y="55"/>
                    <a:pt x="79" y="55"/>
                    <a:pt x="79" y="56"/>
                  </a:cubicBezTo>
                  <a:cubicBezTo>
                    <a:pt x="79" y="56"/>
                    <a:pt x="79" y="56"/>
                    <a:pt x="79" y="56"/>
                  </a:cubicBezTo>
                  <a:cubicBezTo>
                    <a:pt x="79" y="56"/>
                    <a:pt x="80" y="56"/>
                    <a:pt x="79" y="56"/>
                  </a:cubicBezTo>
                  <a:cubicBezTo>
                    <a:pt x="79" y="56"/>
                    <a:pt x="79" y="57"/>
                    <a:pt x="76" y="56"/>
                  </a:cubicBezTo>
                  <a:cubicBezTo>
                    <a:pt x="76" y="59"/>
                    <a:pt x="74" y="59"/>
                    <a:pt x="75" y="63"/>
                  </a:cubicBezTo>
                  <a:cubicBezTo>
                    <a:pt x="74" y="61"/>
                    <a:pt x="74" y="63"/>
                    <a:pt x="74" y="63"/>
                  </a:cubicBezTo>
                  <a:cubicBezTo>
                    <a:pt x="74" y="63"/>
                    <a:pt x="74" y="65"/>
                    <a:pt x="72" y="65"/>
                  </a:cubicBezTo>
                  <a:cubicBezTo>
                    <a:pt x="72" y="65"/>
                    <a:pt x="72" y="65"/>
                    <a:pt x="72" y="65"/>
                  </a:cubicBezTo>
                  <a:cubicBezTo>
                    <a:pt x="72" y="65"/>
                    <a:pt x="72" y="65"/>
                    <a:pt x="72" y="65"/>
                  </a:cubicBezTo>
                  <a:cubicBezTo>
                    <a:pt x="70" y="67"/>
                    <a:pt x="71" y="69"/>
                    <a:pt x="70" y="70"/>
                  </a:cubicBezTo>
                  <a:cubicBezTo>
                    <a:pt x="67" y="74"/>
                    <a:pt x="66" y="78"/>
                    <a:pt x="63" y="80"/>
                  </a:cubicBezTo>
                  <a:cubicBezTo>
                    <a:pt x="63" y="81"/>
                    <a:pt x="63" y="81"/>
                    <a:pt x="63" y="81"/>
                  </a:cubicBezTo>
                  <a:cubicBezTo>
                    <a:pt x="62" y="81"/>
                    <a:pt x="63" y="84"/>
                    <a:pt x="60" y="82"/>
                  </a:cubicBezTo>
                  <a:cubicBezTo>
                    <a:pt x="60" y="84"/>
                    <a:pt x="60" y="84"/>
                    <a:pt x="60" y="84"/>
                  </a:cubicBezTo>
                  <a:cubicBezTo>
                    <a:pt x="60" y="84"/>
                    <a:pt x="60" y="86"/>
                    <a:pt x="59" y="86"/>
                  </a:cubicBezTo>
                  <a:cubicBezTo>
                    <a:pt x="59" y="86"/>
                    <a:pt x="59" y="86"/>
                    <a:pt x="59" y="86"/>
                  </a:cubicBezTo>
                  <a:cubicBezTo>
                    <a:pt x="59" y="89"/>
                    <a:pt x="58" y="90"/>
                    <a:pt x="58" y="91"/>
                  </a:cubicBezTo>
                  <a:cubicBezTo>
                    <a:pt x="58" y="91"/>
                    <a:pt x="58" y="91"/>
                    <a:pt x="59" y="91"/>
                  </a:cubicBezTo>
                  <a:cubicBezTo>
                    <a:pt x="59" y="91"/>
                    <a:pt x="57" y="91"/>
                    <a:pt x="58" y="93"/>
                  </a:cubicBezTo>
                  <a:cubicBezTo>
                    <a:pt x="58" y="93"/>
                    <a:pt x="58" y="93"/>
                    <a:pt x="58" y="91"/>
                  </a:cubicBezTo>
                  <a:cubicBezTo>
                    <a:pt x="57" y="95"/>
                    <a:pt x="54" y="97"/>
                    <a:pt x="53" y="99"/>
                  </a:cubicBezTo>
                  <a:cubicBezTo>
                    <a:pt x="53" y="103"/>
                    <a:pt x="54" y="102"/>
                    <a:pt x="53" y="103"/>
                  </a:cubicBezTo>
                  <a:cubicBezTo>
                    <a:pt x="53" y="103"/>
                    <a:pt x="53" y="102"/>
                    <a:pt x="53" y="103"/>
                  </a:cubicBezTo>
                  <a:cubicBezTo>
                    <a:pt x="51" y="103"/>
                    <a:pt x="54" y="104"/>
                    <a:pt x="53" y="104"/>
                  </a:cubicBezTo>
                  <a:cubicBezTo>
                    <a:pt x="51" y="103"/>
                    <a:pt x="51" y="104"/>
                    <a:pt x="51" y="104"/>
                  </a:cubicBezTo>
                  <a:cubicBezTo>
                    <a:pt x="51" y="106"/>
                    <a:pt x="51" y="106"/>
                    <a:pt x="51" y="107"/>
                  </a:cubicBezTo>
                  <a:cubicBezTo>
                    <a:pt x="51" y="107"/>
                    <a:pt x="51" y="107"/>
                    <a:pt x="51" y="107"/>
                  </a:cubicBezTo>
                  <a:cubicBezTo>
                    <a:pt x="49" y="107"/>
                    <a:pt x="49" y="108"/>
                    <a:pt x="46" y="108"/>
                  </a:cubicBezTo>
                  <a:cubicBezTo>
                    <a:pt x="42" y="113"/>
                    <a:pt x="40" y="120"/>
                    <a:pt x="34" y="125"/>
                  </a:cubicBezTo>
                  <a:cubicBezTo>
                    <a:pt x="32" y="132"/>
                    <a:pt x="28" y="137"/>
                    <a:pt x="25" y="143"/>
                  </a:cubicBezTo>
                  <a:cubicBezTo>
                    <a:pt x="25" y="146"/>
                    <a:pt x="25" y="146"/>
                    <a:pt x="23" y="147"/>
                  </a:cubicBezTo>
                  <a:cubicBezTo>
                    <a:pt x="25" y="147"/>
                    <a:pt x="25" y="147"/>
                    <a:pt x="25" y="147"/>
                  </a:cubicBezTo>
                  <a:cubicBezTo>
                    <a:pt x="23" y="147"/>
                    <a:pt x="23" y="149"/>
                    <a:pt x="21" y="147"/>
                  </a:cubicBezTo>
                  <a:cubicBezTo>
                    <a:pt x="21" y="150"/>
                    <a:pt x="20" y="151"/>
                    <a:pt x="19" y="154"/>
                  </a:cubicBezTo>
                  <a:cubicBezTo>
                    <a:pt x="19" y="154"/>
                    <a:pt x="20" y="154"/>
                    <a:pt x="19" y="154"/>
                  </a:cubicBezTo>
                  <a:cubicBezTo>
                    <a:pt x="19" y="154"/>
                    <a:pt x="19" y="154"/>
                    <a:pt x="19" y="154"/>
                  </a:cubicBezTo>
                  <a:cubicBezTo>
                    <a:pt x="19" y="154"/>
                    <a:pt x="19" y="154"/>
                    <a:pt x="19" y="154"/>
                  </a:cubicBezTo>
                  <a:cubicBezTo>
                    <a:pt x="19" y="156"/>
                    <a:pt x="17" y="156"/>
                    <a:pt x="17" y="154"/>
                  </a:cubicBezTo>
                  <a:cubicBezTo>
                    <a:pt x="14" y="160"/>
                    <a:pt x="12" y="167"/>
                    <a:pt x="8" y="172"/>
                  </a:cubicBezTo>
                  <a:cubicBezTo>
                    <a:pt x="8" y="173"/>
                    <a:pt x="7" y="176"/>
                    <a:pt x="6" y="176"/>
                  </a:cubicBezTo>
                  <a:cubicBezTo>
                    <a:pt x="4" y="181"/>
                    <a:pt x="3" y="186"/>
                    <a:pt x="0" y="190"/>
                  </a:cubicBezTo>
                  <a:cubicBezTo>
                    <a:pt x="0" y="190"/>
                    <a:pt x="3" y="190"/>
                    <a:pt x="4" y="18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8" name="Google Shape;538;p199"/>
            <p:cNvSpPr/>
            <p:nvPr/>
          </p:nvSpPr>
          <p:spPr>
            <a:xfrm>
              <a:off x="4253" y="1766"/>
              <a:ext cx="274" cy="449"/>
            </a:xfrm>
            <a:custGeom>
              <a:avLst/>
              <a:gdLst/>
              <a:ahLst/>
              <a:cxnLst/>
              <a:rect l="l" t="t" r="r" b="b"/>
              <a:pathLst>
                <a:path w="116" h="190" extrusionOk="0">
                  <a:moveTo>
                    <a:pt x="4" y="189"/>
                  </a:moveTo>
                  <a:cubicBezTo>
                    <a:pt x="6" y="189"/>
                    <a:pt x="6" y="184"/>
                    <a:pt x="10" y="183"/>
                  </a:cubicBezTo>
                  <a:cubicBezTo>
                    <a:pt x="10" y="181"/>
                    <a:pt x="9" y="181"/>
                    <a:pt x="10" y="181"/>
                  </a:cubicBezTo>
                  <a:cubicBezTo>
                    <a:pt x="13" y="180"/>
                    <a:pt x="14" y="176"/>
                    <a:pt x="14" y="172"/>
                  </a:cubicBezTo>
                  <a:cubicBezTo>
                    <a:pt x="14" y="172"/>
                    <a:pt x="14" y="172"/>
                    <a:pt x="14" y="172"/>
                  </a:cubicBezTo>
                  <a:cubicBezTo>
                    <a:pt x="14" y="172"/>
                    <a:pt x="16" y="172"/>
                    <a:pt x="16" y="170"/>
                  </a:cubicBezTo>
                  <a:cubicBezTo>
                    <a:pt x="16" y="170"/>
                    <a:pt x="16" y="170"/>
                    <a:pt x="14" y="170"/>
                  </a:cubicBezTo>
                  <a:cubicBezTo>
                    <a:pt x="16" y="170"/>
                    <a:pt x="16" y="168"/>
                    <a:pt x="17" y="168"/>
                  </a:cubicBezTo>
                  <a:cubicBezTo>
                    <a:pt x="16" y="168"/>
                    <a:pt x="16" y="168"/>
                    <a:pt x="16" y="167"/>
                  </a:cubicBezTo>
                  <a:cubicBezTo>
                    <a:pt x="17" y="168"/>
                    <a:pt x="17" y="168"/>
                    <a:pt x="17" y="168"/>
                  </a:cubicBezTo>
                  <a:cubicBezTo>
                    <a:pt x="18" y="168"/>
                    <a:pt x="17" y="166"/>
                    <a:pt x="19" y="164"/>
                  </a:cubicBezTo>
                  <a:cubicBezTo>
                    <a:pt x="18" y="164"/>
                    <a:pt x="18" y="164"/>
                    <a:pt x="18" y="164"/>
                  </a:cubicBezTo>
                  <a:cubicBezTo>
                    <a:pt x="21" y="163"/>
                    <a:pt x="22" y="160"/>
                    <a:pt x="25" y="159"/>
                  </a:cubicBezTo>
                  <a:cubicBezTo>
                    <a:pt x="25" y="159"/>
                    <a:pt x="22" y="159"/>
                    <a:pt x="22" y="157"/>
                  </a:cubicBezTo>
                  <a:cubicBezTo>
                    <a:pt x="25" y="159"/>
                    <a:pt x="25" y="157"/>
                    <a:pt x="26" y="157"/>
                  </a:cubicBezTo>
                  <a:cubicBezTo>
                    <a:pt x="25" y="155"/>
                    <a:pt x="27" y="157"/>
                    <a:pt x="27" y="155"/>
                  </a:cubicBezTo>
                  <a:cubicBezTo>
                    <a:pt x="27" y="155"/>
                    <a:pt x="27" y="155"/>
                    <a:pt x="27" y="155"/>
                  </a:cubicBezTo>
                  <a:cubicBezTo>
                    <a:pt x="27" y="155"/>
                    <a:pt x="26" y="154"/>
                    <a:pt x="27" y="154"/>
                  </a:cubicBezTo>
                  <a:cubicBezTo>
                    <a:pt x="27" y="154"/>
                    <a:pt x="27" y="154"/>
                    <a:pt x="27" y="154"/>
                  </a:cubicBezTo>
                  <a:cubicBezTo>
                    <a:pt x="29" y="154"/>
                    <a:pt x="27"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1" y="147"/>
                    <a:pt x="33" y="145"/>
                    <a:pt x="34" y="141"/>
                  </a:cubicBezTo>
                  <a:cubicBezTo>
                    <a:pt x="34" y="140"/>
                    <a:pt x="34" y="140"/>
                    <a:pt x="34" y="140"/>
                  </a:cubicBezTo>
                  <a:cubicBezTo>
                    <a:pt x="34" y="140"/>
                    <a:pt x="34" y="138"/>
                    <a:pt x="35" y="138"/>
                  </a:cubicBezTo>
                  <a:cubicBezTo>
                    <a:pt x="35" y="140"/>
                    <a:pt x="35" y="138"/>
                    <a:pt x="35" y="138"/>
                  </a:cubicBezTo>
                  <a:cubicBezTo>
                    <a:pt x="35" y="137"/>
                    <a:pt x="36" y="138"/>
                    <a:pt x="36" y="137"/>
                  </a:cubicBezTo>
                  <a:cubicBezTo>
                    <a:pt x="35" y="137"/>
                    <a:pt x="35" y="137"/>
                    <a:pt x="35" y="137"/>
                  </a:cubicBezTo>
                  <a:cubicBezTo>
                    <a:pt x="35" y="137"/>
                    <a:pt x="36" y="137"/>
                    <a:pt x="36" y="136"/>
                  </a:cubicBezTo>
                  <a:cubicBezTo>
                    <a:pt x="36" y="136"/>
                    <a:pt x="36" y="136"/>
                    <a:pt x="36" y="136"/>
                  </a:cubicBezTo>
                  <a:cubicBezTo>
                    <a:pt x="36" y="136"/>
                    <a:pt x="36" y="134"/>
                    <a:pt x="39" y="134"/>
                  </a:cubicBezTo>
                  <a:cubicBezTo>
                    <a:pt x="36" y="134"/>
                    <a:pt x="36" y="134"/>
                    <a:pt x="36" y="134"/>
                  </a:cubicBezTo>
                  <a:cubicBezTo>
                    <a:pt x="36" y="133"/>
                    <a:pt x="39" y="134"/>
                    <a:pt x="39" y="134"/>
                  </a:cubicBezTo>
                  <a:cubicBezTo>
                    <a:pt x="39" y="134"/>
                    <a:pt x="39" y="134"/>
                    <a:pt x="39" y="133"/>
                  </a:cubicBezTo>
                  <a:cubicBezTo>
                    <a:pt x="40" y="133"/>
                    <a:pt x="40" y="132"/>
                    <a:pt x="40" y="132"/>
                  </a:cubicBezTo>
                  <a:cubicBezTo>
                    <a:pt x="40" y="132"/>
                    <a:pt x="40" y="132"/>
                    <a:pt x="40" y="132"/>
                  </a:cubicBezTo>
                  <a:cubicBezTo>
                    <a:pt x="42" y="129"/>
                    <a:pt x="42" y="129"/>
                    <a:pt x="43" y="128"/>
                  </a:cubicBezTo>
                  <a:cubicBezTo>
                    <a:pt x="42" y="128"/>
                    <a:pt x="42" y="128"/>
                    <a:pt x="42" y="127"/>
                  </a:cubicBezTo>
                  <a:cubicBezTo>
                    <a:pt x="43" y="128"/>
                    <a:pt x="43" y="125"/>
                    <a:pt x="44" y="127"/>
                  </a:cubicBezTo>
                  <a:cubicBezTo>
                    <a:pt x="44" y="127"/>
                    <a:pt x="44" y="125"/>
                    <a:pt x="44" y="124"/>
                  </a:cubicBezTo>
                  <a:cubicBezTo>
                    <a:pt x="44" y="124"/>
                    <a:pt x="44" y="124"/>
                    <a:pt x="43" y="124"/>
                  </a:cubicBezTo>
                  <a:cubicBezTo>
                    <a:pt x="43" y="123"/>
                    <a:pt x="43" y="123"/>
                    <a:pt x="43" y="123"/>
                  </a:cubicBezTo>
                  <a:cubicBezTo>
                    <a:pt x="43" y="123"/>
                    <a:pt x="43" y="124"/>
                    <a:pt x="43" y="123"/>
                  </a:cubicBezTo>
                  <a:cubicBezTo>
                    <a:pt x="43" y="123"/>
                    <a:pt x="43" y="123"/>
                    <a:pt x="43" y="123"/>
                  </a:cubicBezTo>
                  <a:cubicBezTo>
                    <a:pt x="44" y="121"/>
                    <a:pt x="46" y="123"/>
                    <a:pt x="47" y="121"/>
                  </a:cubicBezTo>
                  <a:cubicBezTo>
                    <a:pt x="46" y="121"/>
                    <a:pt x="46" y="120"/>
                    <a:pt x="46" y="120"/>
                  </a:cubicBezTo>
                  <a:cubicBezTo>
                    <a:pt x="48" y="120"/>
                    <a:pt x="48" y="120"/>
                    <a:pt x="48" y="120"/>
                  </a:cubicBezTo>
                  <a:cubicBezTo>
                    <a:pt x="48" y="120"/>
                    <a:pt x="47" y="120"/>
                    <a:pt x="48" y="120"/>
                  </a:cubicBezTo>
                  <a:cubicBezTo>
                    <a:pt x="48" y="120"/>
                    <a:pt x="48" y="120"/>
                    <a:pt x="48" y="120"/>
                  </a:cubicBezTo>
                  <a:cubicBezTo>
                    <a:pt x="48" y="120"/>
                    <a:pt x="49" y="119"/>
                    <a:pt x="48" y="119"/>
                  </a:cubicBezTo>
                  <a:cubicBezTo>
                    <a:pt x="48" y="117"/>
                    <a:pt x="48" y="119"/>
                    <a:pt x="48" y="117"/>
                  </a:cubicBezTo>
                  <a:cubicBezTo>
                    <a:pt x="48" y="117"/>
                    <a:pt x="48" y="117"/>
                    <a:pt x="48" y="117"/>
                  </a:cubicBezTo>
                  <a:cubicBezTo>
                    <a:pt x="48" y="117"/>
                    <a:pt x="48" y="117"/>
                    <a:pt x="48" y="117"/>
                  </a:cubicBezTo>
                  <a:cubicBezTo>
                    <a:pt x="48" y="115"/>
                    <a:pt x="49" y="115"/>
                    <a:pt x="49" y="117"/>
                  </a:cubicBezTo>
                  <a:cubicBezTo>
                    <a:pt x="49" y="117"/>
                    <a:pt x="49" y="115"/>
                    <a:pt x="49" y="117"/>
                  </a:cubicBezTo>
                  <a:cubicBezTo>
                    <a:pt x="51" y="117"/>
                    <a:pt x="51" y="115"/>
                    <a:pt x="51" y="115"/>
                  </a:cubicBezTo>
                  <a:cubicBezTo>
                    <a:pt x="51" y="115"/>
                    <a:pt x="51" y="115"/>
                    <a:pt x="51" y="115"/>
                  </a:cubicBezTo>
                  <a:cubicBezTo>
                    <a:pt x="51" y="115"/>
                    <a:pt x="52" y="113"/>
                    <a:pt x="55" y="113"/>
                  </a:cubicBezTo>
                  <a:cubicBezTo>
                    <a:pt x="52" y="113"/>
                    <a:pt x="52" y="113"/>
                    <a:pt x="52" y="113"/>
                  </a:cubicBezTo>
                  <a:cubicBezTo>
                    <a:pt x="52" y="112"/>
                    <a:pt x="56" y="112"/>
                    <a:pt x="55" y="111"/>
                  </a:cubicBezTo>
                  <a:cubicBezTo>
                    <a:pt x="56" y="111"/>
                    <a:pt x="56" y="111"/>
                    <a:pt x="56" y="111"/>
                  </a:cubicBezTo>
                  <a:cubicBezTo>
                    <a:pt x="56" y="110"/>
                    <a:pt x="55" y="110"/>
                    <a:pt x="56" y="110"/>
                  </a:cubicBezTo>
                  <a:cubicBezTo>
                    <a:pt x="55" y="110"/>
                    <a:pt x="56" y="110"/>
                    <a:pt x="56" y="110"/>
                  </a:cubicBezTo>
                  <a:cubicBezTo>
                    <a:pt x="56" y="110"/>
                    <a:pt x="56" y="108"/>
                    <a:pt x="56" y="110"/>
                  </a:cubicBezTo>
                  <a:cubicBezTo>
                    <a:pt x="56" y="108"/>
                    <a:pt x="59" y="107"/>
                    <a:pt x="59" y="106"/>
                  </a:cubicBezTo>
                  <a:cubicBezTo>
                    <a:pt x="60" y="106"/>
                    <a:pt x="60" y="106"/>
                    <a:pt x="60" y="106"/>
                  </a:cubicBezTo>
                  <a:cubicBezTo>
                    <a:pt x="59" y="106"/>
                    <a:pt x="59" y="106"/>
                    <a:pt x="59" y="106"/>
                  </a:cubicBezTo>
                  <a:cubicBezTo>
                    <a:pt x="59" y="106"/>
                    <a:pt x="60" y="104"/>
                    <a:pt x="59" y="104"/>
                  </a:cubicBezTo>
                  <a:cubicBezTo>
                    <a:pt x="60" y="104"/>
                    <a:pt x="57" y="106"/>
                    <a:pt x="59" y="106"/>
                  </a:cubicBezTo>
                  <a:cubicBezTo>
                    <a:pt x="57" y="106"/>
                    <a:pt x="60" y="106"/>
                    <a:pt x="59" y="104"/>
                  </a:cubicBezTo>
                  <a:cubicBezTo>
                    <a:pt x="59" y="104"/>
                    <a:pt x="60" y="104"/>
                    <a:pt x="60" y="102"/>
                  </a:cubicBezTo>
                  <a:cubicBezTo>
                    <a:pt x="60" y="104"/>
                    <a:pt x="59" y="102"/>
                    <a:pt x="59" y="102"/>
                  </a:cubicBezTo>
                  <a:cubicBezTo>
                    <a:pt x="60" y="102"/>
                    <a:pt x="59" y="102"/>
                    <a:pt x="60" y="102"/>
                  </a:cubicBezTo>
                  <a:cubicBezTo>
                    <a:pt x="60" y="102"/>
                    <a:pt x="60" y="102"/>
                    <a:pt x="60" y="102"/>
                  </a:cubicBezTo>
                  <a:cubicBezTo>
                    <a:pt x="61" y="102"/>
                    <a:pt x="60" y="100"/>
                    <a:pt x="61" y="102"/>
                  </a:cubicBezTo>
                  <a:cubicBezTo>
                    <a:pt x="60" y="100"/>
                    <a:pt x="61" y="100"/>
                    <a:pt x="61" y="99"/>
                  </a:cubicBezTo>
                  <a:cubicBezTo>
                    <a:pt x="60" y="99"/>
                    <a:pt x="60" y="99"/>
                    <a:pt x="60" y="99"/>
                  </a:cubicBezTo>
                  <a:cubicBezTo>
                    <a:pt x="61" y="99"/>
                    <a:pt x="61" y="99"/>
                    <a:pt x="61" y="99"/>
                  </a:cubicBezTo>
                  <a:cubicBezTo>
                    <a:pt x="61" y="99"/>
                    <a:pt x="61" y="99"/>
                    <a:pt x="61" y="99"/>
                  </a:cubicBezTo>
                  <a:cubicBezTo>
                    <a:pt x="63" y="99"/>
                    <a:pt x="61" y="98"/>
                    <a:pt x="63" y="99"/>
                  </a:cubicBezTo>
                  <a:cubicBezTo>
                    <a:pt x="63" y="98"/>
                    <a:pt x="64" y="96"/>
                    <a:pt x="63" y="96"/>
                  </a:cubicBezTo>
                  <a:cubicBezTo>
                    <a:pt x="64" y="96"/>
                    <a:pt x="64" y="95"/>
                    <a:pt x="64" y="95"/>
                  </a:cubicBezTo>
                  <a:cubicBezTo>
                    <a:pt x="64" y="95"/>
                    <a:pt x="64" y="95"/>
                    <a:pt x="64" y="95"/>
                  </a:cubicBezTo>
                  <a:cubicBezTo>
                    <a:pt x="64" y="94"/>
                    <a:pt x="64" y="95"/>
                    <a:pt x="64" y="94"/>
                  </a:cubicBezTo>
                  <a:cubicBezTo>
                    <a:pt x="64" y="94"/>
                    <a:pt x="64" y="94"/>
                    <a:pt x="64" y="93"/>
                  </a:cubicBezTo>
                  <a:cubicBezTo>
                    <a:pt x="65" y="93"/>
                    <a:pt x="65" y="93"/>
                    <a:pt x="65" y="93"/>
                  </a:cubicBezTo>
                  <a:cubicBezTo>
                    <a:pt x="65" y="93"/>
                    <a:pt x="66" y="93"/>
                    <a:pt x="66" y="91"/>
                  </a:cubicBezTo>
                  <a:cubicBezTo>
                    <a:pt x="65" y="91"/>
                    <a:pt x="65" y="91"/>
                    <a:pt x="65" y="91"/>
                  </a:cubicBezTo>
                  <a:cubicBezTo>
                    <a:pt x="64" y="90"/>
                    <a:pt x="66" y="90"/>
                    <a:pt x="66" y="90"/>
                  </a:cubicBezTo>
                  <a:cubicBezTo>
                    <a:pt x="69" y="90"/>
                    <a:pt x="69" y="90"/>
                    <a:pt x="69" y="90"/>
                  </a:cubicBezTo>
                  <a:cubicBezTo>
                    <a:pt x="66" y="90"/>
                    <a:pt x="70" y="90"/>
                    <a:pt x="69" y="87"/>
                  </a:cubicBezTo>
                  <a:cubicBezTo>
                    <a:pt x="69" y="87"/>
                    <a:pt x="69" y="87"/>
                    <a:pt x="70" y="87"/>
                  </a:cubicBezTo>
                  <a:cubicBezTo>
                    <a:pt x="70" y="86"/>
                    <a:pt x="72" y="85"/>
                    <a:pt x="70" y="83"/>
                  </a:cubicBezTo>
                  <a:cubicBezTo>
                    <a:pt x="70" y="83"/>
                    <a:pt x="72" y="82"/>
                    <a:pt x="72" y="83"/>
                  </a:cubicBezTo>
                  <a:cubicBezTo>
                    <a:pt x="72" y="83"/>
                    <a:pt x="70" y="83"/>
                    <a:pt x="72" y="83"/>
                  </a:cubicBezTo>
                  <a:cubicBezTo>
                    <a:pt x="72" y="83"/>
                    <a:pt x="72" y="83"/>
                    <a:pt x="72" y="83"/>
                  </a:cubicBezTo>
                  <a:cubicBezTo>
                    <a:pt x="72" y="83"/>
                    <a:pt x="72" y="82"/>
                    <a:pt x="70" y="82"/>
                  </a:cubicBezTo>
                  <a:cubicBezTo>
                    <a:pt x="70" y="81"/>
                    <a:pt x="73" y="82"/>
                    <a:pt x="73" y="81"/>
                  </a:cubicBezTo>
                  <a:cubicBezTo>
                    <a:pt x="73" y="81"/>
                    <a:pt x="73" y="81"/>
                    <a:pt x="73" y="81"/>
                  </a:cubicBezTo>
                  <a:cubicBezTo>
                    <a:pt x="74" y="81"/>
                    <a:pt x="74" y="81"/>
                    <a:pt x="74" y="81"/>
                  </a:cubicBezTo>
                  <a:cubicBezTo>
                    <a:pt x="74" y="80"/>
                    <a:pt x="73" y="80"/>
                    <a:pt x="73" y="80"/>
                  </a:cubicBezTo>
                  <a:cubicBezTo>
                    <a:pt x="73" y="78"/>
                    <a:pt x="73" y="78"/>
                    <a:pt x="73" y="78"/>
                  </a:cubicBezTo>
                  <a:cubicBezTo>
                    <a:pt x="73" y="78"/>
                    <a:pt x="73" y="78"/>
                    <a:pt x="73" y="78"/>
                  </a:cubicBezTo>
                  <a:cubicBezTo>
                    <a:pt x="73" y="78"/>
                    <a:pt x="73" y="78"/>
                    <a:pt x="74" y="78"/>
                  </a:cubicBezTo>
                  <a:cubicBezTo>
                    <a:pt x="73" y="78"/>
                    <a:pt x="73" y="78"/>
                    <a:pt x="73" y="78"/>
                  </a:cubicBezTo>
                  <a:cubicBezTo>
                    <a:pt x="74" y="77"/>
                    <a:pt x="74" y="77"/>
                    <a:pt x="74" y="77"/>
                  </a:cubicBezTo>
                  <a:cubicBezTo>
                    <a:pt x="74" y="78"/>
                    <a:pt x="74" y="78"/>
                    <a:pt x="74" y="78"/>
                  </a:cubicBezTo>
                  <a:cubicBezTo>
                    <a:pt x="74" y="78"/>
                    <a:pt x="74" y="78"/>
                    <a:pt x="76" y="78"/>
                  </a:cubicBezTo>
                  <a:cubicBezTo>
                    <a:pt x="74" y="77"/>
                    <a:pt x="76" y="77"/>
                    <a:pt x="76" y="77"/>
                  </a:cubicBezTo>
                  <a:cubicBezTo>
                    <a:pt x="76" y="77"/>
                    <a:pt x="76" y="77"/>
                    <a:pt x="76" y="77"/>
                  </a:cubicBezTo>
                  <a:cubicBezTo>
                    <a:pt x="76" y="77"/>
                    <a:pt x="77" y="74"/>
                    <a:pt x="76" y="74"/>
                  </a:cubicBezTo>
                  <a:cubicBezTo>
                    <a:pt x="76" y="77"/>
                    <a:pt x="76" y="77"/>
                    <a:pt x="76" y="77"/>
                  </a:cubicBezTo>
                  <a:cubicBezTo>
                    <a:pt x="76" y="74"/>
                    <a:pt x="74" y="74"/>
                    <a:pt x="76" y="74"/>
                  </a:cubicBezTo>
                  <a:cubicBezTo>
                    <a:pt x="76" y="74"/>
                    <a:pt x="77" y="77"/>
                    <a:pt x="77" y="74"/>
                  </a:cubicBezTo>
                  <a:cubicBezTo>
                    <a:pt x="76" y="74"/>
                    <a:pt x="76" y="74"/>
                    <a:pt x="76" y="74"/>
                  </a:cubicBezTo>
                  <a:cubicBezTo>
                    <a:pt x="76" y="73"/>
                    <a:pt x="76" y="73"/>
                    <a:pt x="76" y="73"/>
                  </a:cubicBezTo>
                  <a:cubicBezTo>
                    <a:pt x="77" y="74"/>
                    <a:pt x="77" y="74"/>
                    <a:pt x="77" y="74"/>
                  </a:cubicBezTo>
                  <a:cubicBezTo>
                    <a:pt x="76" y="73"/>
                    <a:pt x="76" y="73"/>
                    <a:pt x="76" y="73"/>
                  </a:cubicBezTo>
                  <a:cubicBezTo>
                    <a:pt x="77" y="74"/>
                    <a:pt x="77" y="73"/>
                    <a:pt x="78" y="73"/>
                  </a:cubicBezTo>
                  <a:cubicBezTo>
                    <a:pt x="78" y="73"/>
                    <a:pt x="77" y="72"/>
                    <a:pt x="78" y="72"/>
                  </a:cubicBezTo>
                  <a:cubicBezTo>
                    <a:pt x="78" y="72"/>
                    <a:pt x="78" y="72"/>
                    <a:pt x="78" y="72"/>
                  </a:cubicBezTo>
                  <a:cubicBezTo>
                    <a:pt x="77" y="72"/>
                    <a:pt x="78" y="70"/>
                    <a:pt x="78" y="70"/>
                  </a:cubicBezTo>
                  <a:cubicBezTo>
                    <a:pt x="78" y="70"/>
                    <a:pt x="78" y="70"/>
                    <a:pt x="78" y="70"/>
                  </a:cubicBezTo>
                  <a:cubicBezTo>
                    <a:pt x="78" y="70"/>
                    <a:pt x="78" y="70"/>
                    <a:pt x="80" y="70"/>
                  </a:cubicBezTo>
                  <a:cubicBezTo>
                    <a:pt x="80" y="69"/>
                    <a:pt x="77" y="69"/>
                    <a:pt x="78" y="69"/>
                  </a:cubicBezTo>
                  <a:cubicBezTo>
                    <a:pt x="78" y="68"/>
                    <a:pt x="80" y="69"/>
                    <a:pt x="80" y="69"/>
                  </a:cubicBezTo>
                  <a:cubicBezTo>
                    <a:pt x="80" y="68"/>
                    <a:pt x="83" y="68"/>
                    <a:pt x="81" y="66"/>
                  </a:cubicBezTo>
                  <a:cubicBezTo>
                    <a:pt x="83" y="66"/>
                    <a:pt x="83" y="66"/>
                    <a:pt x="83" y="66"/>
                  </a:cubicBezTo>
                  <a:cubicBezTo>
                    <a:pt x="83" y="65"/>
                    <a:pt x="86" y="64"/>
                    <a:pt x="85" y="63"/>
                  </a:cubicBezTo>
                  <a:cubicBezTo>
                    <a:pt x="85" y="63"/>
                    <a:pt x="85" y="60"/>
                    <a:pt x="83" y="60"/>
                  </a:cubicBezTo>
                  <a:cubicBezTo>
                    <a:pt x="85" y="60"/>
                    <a:pt x="83" y="60"/>
                    <a:pt x="85" y="60"/>
                  </a:cubicBezTo>
                  <a:cubicBezTo>
                    <a:pt x="85" y="63"/>
                    <a:pt x="85" y="63"/>
                    <a:pt x="85" y="63"/>
                  </a:cubicBezTo>
                  <a:cubicBezTo>
                    <a:pt x="86" y="60"/>
                    <a:pt x="87" y="60"/>
                    <a:pt x="86" y="59"/>
                  </a:cubicBezTo>
                  <a:cubicBezTo>
                    <a:pt x="87" y="59"/>
                    <a:pt x="87" y="59"/>
                    <a:pt x="87" y="59"/>
                  </a:cubicBezTo>
                  <a:cubicBezTo>
                    <a:pt x="86" y="59"/>
                    <a:pt x="86" y="57"/>
                    <a:pt x="87" y="57"/>
                  </a:cubicBezTo>
                  <a:cubicBezTo>
                    <a:pt x="87" y="57"/>
                    <a:pt x="87" y="57"/>
                    <a:pt x="87" y="57"/>
                  </a:cubicBezTo>
                  <a:cubicBezTo>
                    <a:pt x="87" y="57"/>
                    <a:pt x="87" y="57"/>
                    <a:pt x="87" y="57"/>
                  </a:cubicBezTo>
                  <a:cubicBezTo>
                    <a:pt x="89" y="57"/>
                    <a:pt x="89" y="57"/>
                    <a:pt x="89" y="57"/>
                  </a:cubicBezTo>
                  <a:cubicBezTo>
                    <a:pt x="87" y="57"/>
                    <a:pt x="87" y="56"/>
                    <a:pt x="87" y="56"/>
                  </a:cubicBezTo>
                  <a:cubicBezTo>
                    <a:pt x="89" y="56"/>
                    <a:pt x="90" y="56"/>
                    <a:pt x="89" y="56"/>
                  </a:cubicBezTo>
                  <a:cubicBezTo>
                    <a:pt x="89" y="55"/>
                    <a:pt x="89" y="55"/>
                    <a:pt x="89" y="55"/>
                  </a:cubicBezTo>
                  <a:cubicBezTo>
                    <a:pt x="90" y="55"/>
                    <a:pt x="90" y="55"/>
                    <a:pt x="90" y="55"/>
                  </a:cubicBezTo>
                  <a:cubicBezTo>
                    <a:pt x="90" y="53"/>
                    <a:pt x="90" y="53"/>
                    <a:pt x="89" y="52"/>
                  </a:cubicBezTo>
                  <a:cubicBezTo>
                    <a:pt x="91" y="52"/>
                    <a:pt x="93" y="50"/>
                    <a:pt x="94" y="47"/>
                  </a:cubicBezTo>
                  <a:cubicBezTo>
                    <a:pt x="94" y="47"/>
                    <a:pt x="94" y="47"/>
                    <a:pt x="94" y="47"/>
                  </a:cubicBezTo>
                  <a:cubicBezTo>
                    <a:pt x="94" y="47"/>
                    <a:pt x="94" y="47"/>
                    <a:pt x="94" y="47"/>
                  </a:cubicBezTo>
                  <a:cubicBezTo>
                    <a:pt x="94" y="47"/>
                    <a:pt x="94" y="46"/>
                    <a:pt x="93" y="46"/>
                  </a:cubicBezTo>
                  <a:cubicBezTo>
                    <a:pt x="94" y="46"/>
                    <a:pt x="94" y="46"/>
                    <a:pt x="94" y="46"/>
                  </a:cubicBezTo>
                  <a:cubicBezTo>
                    <a:pt x="95" y="46"/>
                    <a:pt x="94" y="46"/>
                    <a:pt x="95" y="46"/>
                  </a:cubicBezTo>
                  <a:cubicBezTo>
                    <a:pt x="95" y="46"/>
                    <a:pt x="95" y="44"/>
                    <a:pt x="95" y="46"/>
                  </a:cubicBezTo>
                  <a:cubicBezTo>
                    <a:pt x="95" y="44"/>
                    <a:pt x="95" y="44"/>
                    <a:pt x="94" y="44"/>
                  </a:cubicBezTo>
                  <a:cubicBezTo>
                    <a:pt x="95" y="44"/>
                    <a:pt x="95" y="44"/>
                    <a:pt x="95" y="44"/>
                  </a:cubicBezTo>
                  <a:cubicBezTo>
                    <a:pt x="94" y="43"/>
                    <a:pt x="93" y="44"/>
                    <a:pt x="91" y="43"/>
                  </a:cubicBezTo>
                  <a:cubicBezTo>
                    <a:pt x="93" y="43"/>
                    <a:pt x="93" y="43"/>
                    <a:pt x="93" y="43"/>
                  </a:cubicBezTo>
                  <a:cubicBezTo>
                    <a:pt x="91" y="42"/>
                    <a:pt x="91" y="43"/>
                    <a:pt x="91" y="42"/>
                  </a:cubicBezTo>
                  <a:cubicBezTo>
                    <a:pt x="93" y="43"/>
                    <a:pt x="93" y="43"/>
                    <a:pt x="93" y="43"/>
                  </a:cubicBezTo>
                  <a:cubicBezTo>
                    <a:pt x="94" y="42"/>
                    <a:pt x="95" y="43"/>
                    <a:pt x="95" y="43"/>
                  </a:cubicBezTo>
                  <a:cubicBezTo>
                    <a:pt x="95" y="42"/>
                    <a:pt x="95" y="43"/>
                    <a:pt x="94" y="43"/>
                  </a:cubicBezTo>
                  <a:cubicBezTo>
                    <a:pt x="94" y="42"/>
                    <a:pt x="95" y="42"/>
                    <a:pt x="95" y="42"/>
                  </a:cubicBezTo>
                  <a:cubicBezTo>
                    <a:pt x="95" y="42"/>
                    <a:pt x="96" y="43"/>
                    <a:pt x="96" y="42"/>
                  </a:cubicBezTo>
                  <a:cubicBezTo>
                    <a:pt x="96" y="42"/>
                    <a:pt x="95" y="42"/>
                    <a:pt x="96" y="42"/>
                  </a:cubicBezTo>
                  <a:cubicBezTo>
                    <a:pt x="96" y="42"/>
                    <a:pt x="96" y="42"/>
                    <a:pt x="99" y="42"/>
                  </a:cubicBezTo>
                  <a:cubicBezTo>
                    <a:pt x="99" y="42"/>
                    <a:pt x="99" y="42"/>
                    <a:pt x="99" y="42"/>
                  </a:cubicBezTo>
                  <a:cubicBezTo>
                    <a:pt x="99" y="40"/>
                    <a:pt x="96" y="40"/>
                    <a:pt x="96" y="40"/>
                  </a:cubicBezTo>
                  <a:cubicBezTo>
                    <a:pt x="96" y="40"/>
                    <a:pt x="99" y="39"/>
                    <a:pt x="100" y="40"/>
                  </a:cubicBezTo>
                  <a:cubicBezTo>
                    <a:pt x="99" y="40"/>
                    <a:pt x="99" y="40"/>
                    <a:pt x="99" y="40"/>
                  </a:cubicBezTo>
                  <a:cubicBezTo>
                    <a:pt x="99" y="39"/>
                    <a:pt x="100" y="39"/>
                    <a:pt x="99" y="39"/>
                  </a:cubicBezTo>
                  <a:cubicBezTo>
                    <a:pt x="100" y="39"/>
                    <a:pt x="100" y="39"/>
                    <a:pt x="100" y="39"/>
                  </a:cubicBezTo>
                  <a:cubicBezTo>
                    <a:pt x="100" y="39"/>
                    <a:pt x="99" y="39"/>
                    <a:pt x="99" y="38"/>
                  </a:cubicBezTo>
                  <a:cubicBezTo>
                    <a:pt x="99" y="38"/>
                    <a:pt x="100" y="38"/>
                    <a:pt x="100" y="36"/>
                  </a:cubicBezTo>
                  <a:cubicBezTo>
                    <a:pt x="100" y="36"/>
                    <a:pt x="100" y="36"/>
                    <a:pt x="102" y="36"/>
                  </a:cubicBezTo>
                  <a:cubicBezTo>
                    <a:pt x="102" y="38"/>
                    <a:pt x="100" y="38"/>
                    <a:pt x="102" y="38"/>
                  </a:cubicBezTo>
                  <a:cubicBezTo>
                    <a:pt x="100" y="38"/>
                    <a:pt x="102" y="38"/>
                    <a:pt x="102" y="38"/>
                  </a:cubicBezTo>
                  <a:cubicBezTo>
                    <a:pt x="102" y="36"/>
                    <a:pt x="102" y="36"/>
                    <a:pt x="102" y="36"/>
                  </a:cubicBezTo>
                  <a:cubicBezTo>
                    <a:pt x="102" y="36"/>
                    <a:pt x="102" y="36"/>
                    <a:pt x="103" y="36"/>
                  </a:cubicBezTo>
                  <a:cubicBezTo>
                    <a:pt x="102" y="36"/>
                    <a:pt x="102" y="36"/>
                    <a:pt x="102" y="36"/>
                  </a:cubicBezTo>
                  <a:cubicBezTo>
                    <a:pt x="103" y="36"/>
                    <a:pt x="103" y="36"/>
                    <a:pt x="103" y="36"/>
                  </a:cubicBezTo>
                  <a:cubicBezTo>
                    <a:pt x="102" y="35"/>
                    <a:pt x="102" y="35"/>
                    <a:pt x="102" y="35"/>
                  </a:cubicBezTo>
                  <a:cubicBezTo>
                    <a:pt x="102" y="35"/>
                    <a:pt x="102" y="35"/>
                    <a:pt x="102" y="35"/>
                  </a:cubicBezTo>
                  <a:cubicBezTo>
                    <a:pt x="102" y="35"/>
                    <a:pt x="102" y="35"/>
                    <a:pt x="102" y="33"/>
                  </a:cubicBezTo>
                  <a:cubicBezTo>
                    <a:pt x="103" y="35"/>
                    <a:pt x="103" y="35"/>
                    <a:pt x="103" y="35"/>
                  </a:cubicBezTo>
                  <a:cubicBezTo>
                    <a:pt x="104" y="35"/>
                    <a:pt x="103" y="33"/>
                    <a:pt x="104" y="33"/>
                  </a:cubicBezTo>
                  <a:cubicBezTo>
                    <a:pt x="103" y="35"/>
                    <a:pt x="103" y="35"/>
                    <a:pt x="103" y="35"/>
                  </a:cubicBezTo>
                  <a:cubicBezTo>
                    <a:pt x="103" y="33"/>
                    <a:pt x="102" y="33"/>
                    <a:pt x="102" y="31"/>
                  </a:cubicBezTo>
                  <a:cubicBezTo>
                    <a:pt x="103" y="31"/>
                    <a:pt x="104" y="31"/>
                    <a:pt x="104" y="33"/>
                  </a:cubicBezTo>
                  <a:cubicBezTo>
                    <a:pt x="104" y="33"/>
                    <a:pt x="104" y="31"/>
                    <a:pt x="103" y="31"/>
                  </a:cubicBezTo>
                  <a:cubicBezTo>
                    <a:pt x="104" y="31"/>
                    <a:pt x="104" y="33"/>
                    <a:pt x="104" y="31"/>
                  </a:cubicBezTo>
                  <a:cubicBezTo>
                    <a:pt x="104" y="30"/>
                    <a:pt x="104" y="30"/>
                    <a:pt x="104" y="30"/>
                  </a:cubicBezTo>
                  <a:cubicBezTo>
                    <a:pt x="103" y="30"/>
                    <a:pt x="103" y="30"/>
                    <a:pt x="103" y="30"/>
                  </a:cubicBezTo>
                  <a:cubicBezTo>
                    <a:pt x="103" y="29"/>
                    <a:pt x="103" y="29"/>
                    <a:pt x="103" y="29"/>
                  </a:cubicBezTo>
                  <a:cubicBezTo>
                    <a:pt x="102" y="29"/>
                    <a:pt x="102" y="29"/>
                    <a:pt x="102" y="29"/>
                  </a:cubicBezTo>
                  <a:cubicBezTo>
                    <a:pt x="102" y="29"/>
                    <a:pt x="102" y="29"/>
                    <a:pt x="102" y="27"/>
                  </a:cubicBezTo>
                  <a:cubicBezTo>
                    <a:pt x="103" y="30"/>
                    <a:pt x="104" y="29"/>
                    <a:pt x="106" y="29"/>
                  </a:cubicBezTo>
                  <a:cubicBezTo>
                    <a:pt x="106" y="29"/>
                    <a:pt x="103" y="27"/>
                    <a:pt x="106" y="27"/>
                  </a:cubicBezTo>
                  <a:cubicBezTo>
                    <a:pt x="106" y="27"/>
                    <a:pt x="107" y="27"/>
                    <a:pt x="106" y="27"/>
                  </a:cubicBezTo>
                  <a:cubicBezTo>
                    <a:pt x="106" y="27"/>
                    <a:pt x="107" y="29"/>
                    <a:pt x="107" y="27"/>
                  </a:cubicBezTo>
                  <a:cubicBezTo>
                    <a:pt x="106" y="26"/>
                    <a:pt x="106" y="26"/>
                    <a:pt x="106" y="26"/>
                  </a:cubicBezTo>
                  <a:cubicBezTo>
                    <a:pt x="106" y="27"/>
                    <a:pt x="106" y="27"/>
                    <a:pt x="106" y="27"/>
                  </a:cubicBezTo>
                  <a:cubicBezTo>
                    <a:pt x="104" y="26"/>
                    <a:pt x="104" y="26"/>
                    <a:pt x="104" y="26"/>
                  </a:cubicBezTo>
                  <a:cubicBezTo>
                    <a:pt x="104" y="26"/>
                    <a:pt x="104" y="25"/>
                    <a:pt x="106" y="25"/>
                  </a:cubicBezTo>
                  <a:cubicBezTo>
                    <a:pt x="106" y="26"/>
                    <a:pt x="104" y="26"/>
                    <a:pt x="106" y="26"/>
                  </a:cubicBezTo>
                  <a:cubicBezTo>
                    <a:pt x="107" y="26"/>
                    <a:pt x="106" y="25"/>
                    <a:pt x="107" y="25"/>
                  </a:cubicBezTo>
                  <a:cubicBezTo>
                    <a:pt x="107" y="26"/>
                    <a:pt x="107" y="26"/>
                    <a:pt x="108" y="26"/>
                  </a:cubicBezTo>
                  <a:cubicBezTo>
                    <a:pt x="108" y="26"/>
                    <a:pt x="108" y="26"/>
                    <a:pt x="108" y="26"/>
                  </a:cubicBezTo>
                  <a:cubicBezTo>
                    <a:pt x="108" y="26"/>
                    <a:pt x="108" y="26"/>
                    <a:pt x="108" y="26"/>
                  </a:cubicBezTo>
                  <a:cubicBezTo>
                    <a:pt x="108" y="25"/>
                    <a:pt x="108" y="26"/>
                    <a:pt x="110" y="25"/>
                  </a:cubicBezTo>
                  <a:cubicBezTo>
                    <a:pt x="108" y="25"/>
                    <a:pt x="108" y="25"/>
                    <a:pt x="108" y="25"/>
                  </a:cubicBezTo>
                  <a:cubicBezTo>
                    <a:pt x="107" y="23"/>
                    <a:pt x="108" y="26"/>
                    <a:pt x="107" y="25"/>
                  </a:cubicBezTo>
                  <a:cubicBezTo>
                    <a:pt x="107" y="25"/>
                    <a:pt x="108" y="25"/>
                    <a:pt x="108" y="23"/>
                  </a:cubicBezTo>
                  <a:cubicBezTo>
                    <a:pt x="107" y="23"/>
                    <a:pt x="107" y="23"/>
                    <a:pt x="107" y="23"/>
                  </a:cubicBezTo>
                  <a:cubicBezTo>
                    <a:pt x="107" y="23"/>
                    <a:pt x="106" y="22"/>
                    <a:pt x="107" y="22"/>
                  </a:cubicBezTo>
                  <a:cubicBezTo>
                    <a:pt x="108" y="22"/>
                    <a:pt x="108" y="22"/>
                    <a:pt x="108" y="23"/>
                  </a:cubicBezTo>
                  <a:cubicBezTo>
                    <a:pt x="108" y="22"/>
                    <a:pt x="110" y="22"/>
                    <a:pt x="110" y="22"/>
                  </a:cubicBezTo>
                  <a:cubicBezTo>
                    <a:pt x="108" y="19"/>
                    <a:pt x="111" y="19"/>
                    <a:pt x="110" y="19"/>
                  </a:cubicBezTo>
                  <a:cubicBezTo>
                    <a:pt x="110" y="19"/>
                    <a:pt x="108" y="22"/>
                    <a:pt x="107" y="22"/>
                  </a:cubicBezTo>
                  <a:cubicBezTo>
                    <a:pt x="107" y="19"/>
                    <a:pt x="107" y="23"/>
                    <a:pt x="106" y="22"/>
                  </a:cubicBezTo>
                  <a:cubicBezTo>
                    <a:pt x="107" y="22"/>
                    <a:pt x="106" y="19"/>
                    <a:pt x="104" y="19"/>
                  </a:cubicBezTo>
                  <a:cubicBezTo>
                    <a:pt x="106" y="19"/>
                    <a:pt x="106" y="19"/>
                    <a:pt x="106" y="19"/>
                  </a:cubicBezTo>
                  <a:cubicBezTo>
                    <a:pt x="106" y="19"/>
                    <a:pt x="106" y="19"/>
                    <a:pt x="107" y="19"/>
                  </a:cubicBezTo>
                  <a:cubicBezTo>
                    <a:pt x="108" y="18"/>
                    <a:pt x="108" y="18"/>
                    <a:pt x="108" y="18"/>
                  </a:cubicBezTo>
                  <a:cubicBezTo>
                    <a:pt x="108" y="18"/>
                    <a:pt x="108" y="18"/>
                    <a:pt x="107" y="18"/>
                  </a:cubicBezTo>
                  <a:cubicBezTo>
                    <a:pt x="108" y="17"/>
                    <a:pt x="108" y="17"/>
                    <a:pt x="110" y="16"/>
                  </a:cubicBezTo>
                  <a:cubicBezTo>
                    <a:pt x="110" y="17"/>
                    <a:pt x="110" y="14"/>
                    <a:pt x="111" y="16"/>
                  </a:cubicBezTo>
                  <a:cubicBezTo>
                    <a:pt x="111" y="16"/>
                    <a:pt x="111" y="17"/>
                    <a:pt x="113" y="17"/>
                  </a:cubicBezTo>
                  <a:cubicBezTo>
                    <a:pt x="111" y="17"/>
                    <a:pt x="111" y="17"/>
                    <a:pt x="111" y="17"/>
                  </a:cubicBezTo>
                  <a:cubicBezTo>
                    <a:pt x="113" y="17"/>
                    <a:pt x="111" y="16"/>
                    <a:pt x="111" y="16"/>
                  </a:cubicBezTo>
                  <a:cubicBezTo>
                    <a:pt x="111" y="17"/>
                    <a:pt x="110" y="16"/>
                    <a:pt x="110" y="14"/>
                  </a:cubicBezTo>
                  <a:cubicBezTo>
                    <a:pt x="108" y="14"/>
                    <a:pt x="108" y="14"/>
                    <a:pt x="108" y="14"/>
                  </a:cubicBezTo>
                  <a:cubicBezTo>
                    <a:pt x="110" y="13"/>
                    <a:pt x="111" y="13"/>
                    <a:pt x="111" y="13"/>
                  </a:cubicBezTo>
                  <a:cubicBezTo>
                    <a:pt x="111" y="12"/>
                    <a:pt x="113" y="10"/>
                    <a:pt x="113" y="9"/>
                  </a:cubicBezTo>
                  <a:cubicBezTo>
                    <a:pt x="113" y="9"/>
                    <a:pt x="111" y="9"/>
                    <a:pt x="111" y="8"/>
                  </a:cubicBezTo>
                  <a:cubicBezTo>
                    <a:pt x="113" y="8"/>
                    <a:pt x="113" y="9"/>
                    <a:pt x="113" y="8"/>
                  </a:cubicBezTo>
                  <a:cubicBezTo>
                    <a:pt x="113" y="8"/>
                    <a:pt x="113" y="8"/>
                    <a:pt x="113" y="8"/>
                  </a:cubicBezTo>
                  <a:cubicBezTo>
                    <a:pt x="113" y="8"/>
                    <a:pt x="113" y="5"/>
                    <a:pt x="115" y="5"/>
                  </a:cubicBezTo>
                  <a:cubicBezTo>
                    <a:pt x="113" y="5"/>
                    <a:pt x="113" y="5"/>
                    <a:pt x="113" y="5"/>
                  </a:cubicBezTo>
                  <a:cubicBezTo>
                    <a:pt x="113" y="5"/>
                    <a:pt x="113" y="5"/>
                    <a:pt x="115" y="5"/>
                  </a:cubicBezTo>
                  <a:cubicBezTo>
                    <a:pt x="113" y="5"/>
                    <a:pt x="113" y="5"/>
                    <a:pt x="113" y="5"/>
                  </a:cubicBezTo>
                  <a:cubicBezTo>
                    <a:pt x="111" y="4"/>
                    <a:pt x="113" y="4"/>
                    <a:pt x="115" y="4"/>
                  </a:cubicBezTo>
                  <a:cubicBezTo>
                    <a:pt x="115" y="4"/>
                    <a:pt x="115" y="4"/>
                    <a:pt x="115" y="4"/>
                  </a:cubicBezTo>
                  <a:cubicBezTo>
                    <a:pt x="116" y="4"/>
                    <a:pt x="115" y="3"/>
                    <a:pt x="116" y="3"/>
                  </a:cubicBezTo>
                  <a:cubicBezTo>
                    <a:pt x="115" y="1"/>
                    <a:pt x="115" y="1"/>
                    <a:pt x="115" y="1"/>
                  </a:cubicBezTo>
                  <a:cubicBezTo>
                    <a:pt x="116" y="1"/>
                    <a:pt x="116" y="1"/>
                    <a:pt x="116" y="1"/>
                  </a:cubicBezTo>
                  <a:cubicBezTo>
                    <a:pt x="115" y="1"/>
                    <a:pt x="115" y="0"/>
                    <a:pt x="116" y="0"/>
                  </a:cubicBezTo>
                  <a:cubicBezTo>
                    <a:pt x="113" y="1"/>
                    <a:pt x="113" y="1"/>
                    <a:pt x="113" y="1"/>
                  </a:cubicBezTo>
                  <a:cubicBezTo>
                    <a:pt x="115" y="1"/>
                    <a:pt x="115" y="1"/>
                    <a:pt x="115" y="1"/>
                  </a:cubicBezTo>
                  <a:cubicBezTo>
                    <a:pt x="116" y="3"/>
                    <a:pt x="115" y="3"/>
                    <a:pt x="115" y="3"/>
                  </a:cubicBezTo>
                  <a:cubicBezTo>
                    <a:pt x="115" y="3"/>
                    <a:pt x="115" y="3"/>
                    <a:pt x="115" y="3"/>
                  </a:cubicBezTo>
                  <a:cubicBezTo>
                    <a:pt x="113" y="1"/>
                    <a:pt x="113" y="3"/>
                    <a:pt x="113" y="1"/>
                  </a:cubicBezTo>
                  <a:cubicBezTo>
                    <a:pt x="113" y="1"/>
                    <a:pt x="113" y="1"/>
                    <a:pt x="113" y="1"/>
                  </a:cubicBezTo>
                  <a:cubicBezTo>
                    <a:pt x="113" y="1"/>
                    <a:pt x="111" y="1"/>
                    <a:pt x="111" y="3"/>
                  </a:cubicBezTo>
                  <a:cubicBezTo>
                    <a:pt x="113" y="3"/>
                    <a:pt x="111" y="3"/>
                    <a:pt x="113" y="3"/>
                  </a:cubicBezTo>
                  <a:cubicBezTo>
                    <a:pt x="111" y="3"/>
                    <a:pt x="111" y="3"/>
                    <a:pt x="111" y="4"/>
                  </a:cubicBezTo>
                  <a:cubicBezTo>
                    <a:pt x="111" y="4"/>
                    <a:pt x="110" y="4"/>
                    <a:pt x="110" y="5"/>
                  </a:cubicBezTo>
                  <a:cubicBezTo>
                    <a:pt x="111" y="5"/>
                    <a:pt x="111" y="5"/>
                    <a:pt x="111" y="5"/>
                  </a:cubicBezTo>
                  <a:cubicBezTo>
                    <a:pt x="111" y="5"/>
                    <a:pt x="111" y="5"/>
                    <a:pt x="111" y="8"/>
                  </a:cubicBezTo>
                  <a:cubicBezTo>
                    <a:pt x="111" y="8"/>
                    <a:pt x="110" y="5"/>
                    <a:pt x="108" y="8"/>
                  </a:cubicBezTo>
                  <a:cubicBezTo>
                    <a:pt x="110" y="8"/>
                    <a:pt x="110" y="8"/>
                    <a:pt x="110" y="8"/>
                  </a:cubicBezTo>
                  <a:cubicBezTo>
                    <a:pt x="108" y="8"/>
                    <a:pt x="108" y="8"/>
                    <a:pt x="108" y="8"/>
                  </a:cubicBezTo>
                  <a:cubicBezTo>
                    <a:pt x="107" y="9"/>
                    <a:pt x="107" y="10"/>
                    <a:pt x="106" y="12"/>
                  </a:cubicBezTo>
                  <a:cubicBezTo>
                    <a:pt x="107" y="12"/>
                    <a:pt x="107" y="12"/>
                    <a:pt x="107" y="12"/>
                  </a:cubicBezTo>
                  <a:cubicBezTo>
                    <a:pt x="106" y="12"/>
                    <a:pt x="106" y="13"/>
                    <a:pt x="104" y="13"/>
                  </a:cubicBezTo>
                  <a:cubicBezTo>
                    <a:pt x="104" y="14"/>
                    <a:pt x="103" y="16"/>
                    <a:pt x="103" y="17"/>
                  </a:cubicBezTo>
                  <a:cubicBezTo>
                    <a:pt x="102" y="18"/>
                    <a:pt x="100" y="19"/>
                    <a:pt x="99" y="23"/>
                  </a:cubicBezTo>
                  <a:cubicBezTo>
                    <a:pt x="100" y="23"/>
                    <a:pt x="100" y="23"/>
                    <a:pt x="100" y="23"/>
                  </a:cubicBezTo>
                  <a:cubicBezTo>
                    <a:pt x="99" y="23"/>
                    <a:pt x="100" y="23"/>
                    <a:pt x="100" y="25"/>
                  </a:cubicBezTo>
                  <a:cubicBezTo>
                    <a:pt x="100" y="23"/>
                    <a:pt x="99" y="25"/>
                    <a:pt x="99" y="25"/>
                  </a:cubicBezTo>
                  <a:cubicBezTo>
                    <a:pt x="99" y="25"/>
                    <a:pt x="96" y="26"/>
                    <a:pt x="95" y="26"/>
                  </a:cubicBezTo>
                  <a:cubicBezTo>
                    <a:pt x="95" y="27"/>
                    <a:pt x="95" y="27"/>
                    <a:pt x="95" y="27"/>
                  </a:cubicBezTo>
                  <a:cubicBezTo>
                    <a:pt x="94" y="27"/>
                    <a:pt x="94" y="29"/>
                    <a:pt x="94" y="30"/>
                  </a:cubicBezTo>
                  <a:cubicBezTo>
                    <a:pt x="94" y="30"/>
                    <a:pt x="95" y="30"/>
                    <a:pt x="94" y="31"/>
                  </a:cubicBezTo>
                  <a:cubicBezTo>
                    <a:pt x="93" y="31"/>
                    <a:pt x="93" y="31"/>
                    <a:pt x="93" y="31"/>
                  </a:cubicBezTo>
                  <a:cubicBezTo>
                    <a:pt x="91" y="33"/>
                    <a:pt x="91" y="33"/>
                    <a:pt x="91" y="35"/>
                  </a:cubicBezTo>
                  <a:cubicBezTo>
                    <a:pt x="89" y="36"/>
                    <a:pt x="89" y="39"/>
                    <a:pt x="86" y="40"/>
                  </a:cubicBezTo>
                  <a:cubicBezTo>
                    <a:pt x="87" y="42"/>
                    <a:pt x="87" y="42"/>
                    <a:pt x="87" y="42"/>
                  </a:cubicBezTo>
                  <a:cubicBezTo>
                    <a:pt x="85" y="43"/>
                    <a:pt x="83" y="47"/>
                    <a:pt x="81" y="50"/>
                  </a:cubicBezTo>
                  <a:cubicBezTo>
                    <a:pt x="83" y="50"/>
                    <a:pt x="83" y="50"/>
                    <a:pt x="83" y="50"/>
                  </a:cubicBezTo>
                  <a:cubicBezTo>
                    <a:pt x="83" y="51"/>
                    <a:pt x="81" y="51"/>
                    <a:pt x="81" y="50"/>
                  </a:cubicBezTo>
                  <a:cubicBezTo>
                    <a:pt x="81" y="51"/>
                    <a:pt x="78" y="51"/>
                    <a:pt x="80" y="52"/>
                  </a:cubicBezTo>
                  <a:cubicBezTo>
                    <a:pt x="80" y="53"/>
                    <a:pt x="78" y="52"/>
                    <a:pt x="78" y="53"/>
                  </a:cubicBezTo>
                  <a:cubicBezTo>
                    <a:pt x="78" y="55"/>
                    <a:pt x="77" y="55"/>
                    <a:pt x="77" y="56"/>
                  </a:cubicBezTo>
                  <a:cubicBezTo>
                    <a:pt x="77" y="56"/>
                    <a:pt x="77" y="56"/>
                    <a:pt x="77" y="56"/>
                  </a:cubicBezTo>
                  <a:cubicBezTo>
                    <a:pt x="77" y="56"/>
                    <a:pt x="77" y="56"/>
                    <a:pt x="77" y="56"/>
                  </a:cubicBezTo>
                  <a:cubicBezTo>
                    <a:pt x="77" y="56"/>
                    <a:pt x="77" y="57"/>
                    <a:pt x="76" y="56"/>
                  </a:cubicBezTo>
                  <a:cubicBezTo>
                    <a:pt x="76" y="59"/>
                    <a:pt x="73" y="59"/>
                    <a:pt x="74" y="63"/>
                  </a:cubicBezTo>
                  <a:cubicBezTo>
                    <a:pt x="73" y="60"/>
                    <a:pt x="73" y="63"/>
                    <a:pt x="73" y="63"/>
                  </a:cubicBezTo>
                  <a:cubicBezTo>
                    <a:pt x="73" y="63"/>
                    <a:pt x="73" y="65"/>
                    <a:pt x="72" y="65"/>
                  </a:cubicBezTo>
                  <a:cubicBezTo>
                    <a:pt x="72" y="65"/>
                    <a:pt x="72" y="65"/>
                    <a:pt x="72" y="65"/>
                  </a:cubicBezTo>
                  <a:cubicBezTo>
                    <a:pt x="72" y="65"/>
                    <a:pt x="72" y="65"/>
                    <a:pt x="72" y="65"/>
                  </a:cubicBezTo>
                  <a:cubicBezTo>
                    <a:pt x="69" y="66"/>
                    <a:pt x="69" y="69"/>
                    <a:pt x="69" y="70"/>
                  </a:cubicBezTo>
                  <a:cubicBezTo>
                    <a:pt x="65" y="73"/>
                    <a:pt x="64" y="78"/>
                    <a:pt x="63" y="80"/>
                  </a:cubicBezTo>
                  <a:cubicBezTo>
                    <a:pt x="63" y="81"/>
                    <a:pt x="63" y="81"/>
                    <a:pt x="63" y="81"/>
                  </a:cubicBezTo>
                  <a:cubicBezTo>
                    <a:pt x="61" y="81"/>
                    <a:pt x="63" y="83"/>
                    <a:pt x="60" y="83"/>
                  </a:cubicBezTo>
                  <a:cubicBezTo>
                    <a:pt x="60" y="83"/>
                    <a:pt x="60" y="83"/>
                    <a:pt x="60" y="83"/>
                  </a:cubicBezTo>
                  <a:cubicBezTo>
                    <a:pt x="60" y="83"/>
                    <a:pt x="60" y="86"/>
                    <a:pt x="59" y="86"/>
                  </a:cubicBezTo>
                  <a:cubicBezTo>
                    <a:pt x="59" y="86"/>
                    <a:pt x="59" y="86"/>
                    <a:pt x="59" y="86"/>
                  </a:cubicBezTo>
                  <a:cubicBezTo>
                    <a:pt x="59" y="87"/>
                    <a:pt x="57" y="90"/>
                    <a:pt x="57" y="91"/>
                  </a:cubicBezTo>
                  <a:cubicBezTo>
                    <a:pt x="57" y="91"/>
                    <a:pt x="57" y="91"/>
                    <a:pt x="57" y="91"/>
                  </a:cubicBezTo>
                  <a:cubicBezTo>
                    <a:pt x="59" y="91"/>
                    <a:pt x="56" y="91"/>
                    <a:pt x="57" y="93"/>
                  </a:cubicBezTo>
                  <a:cubicBezTo>
                    <a:pt x="57" y="93"/>
                    <a:pt x="56" y="93"/>
                    <a:pt x="57" y="91"/>
                  </a:cubicBezTo>
                  <a:cubicBezTo>
                    <a:pt x="56" y="95"/>
                    <a:pt x="52" y="96"/>
                    <a:pt x="51" y="99"/>
                  </a:cubicBezTo>
                  <a:cubicBezTo>
                    <a:pt x="51" y="102"/>
                    <a:pt x="52" y="100"/>
                    <a:pt x="51" y="102"/>
                  </a:cubicBezTo>
                  <a:cubicBezTo>
                    <a:pt x="51" y="102"/>
                    <a:pt x="51" y="100"/>
                    <a:pt x="51" y="102"/>
                  </a:cubicBezTo>
                  <a:cubicBezTo>
                    <a:pt x="49" y="102"/>
                    <a:pt x="52" y="104"/>
                    <a:pt x="51" y="104"/>
                  </a:cubicBezTo>
                  <a:cubicBezTo>
                    <a:pt x="49" y="102"/>
                    <a:pt x="49" y="104"/>
                    <a:pt x="49" y="104"/>
                  </a:cubicBezTo>
                  <a:cubicBezTo>
                    <a:pt x="49" y="106"/>
                    <a:pt x="49" y="106"/>
                    <a:pt x="49" y="107"/>
                  </a:cubicBezTo>
                  <a:cubicBezTo>
                    <a:pt x="49" y="107"/>
                    <a:pt x="49" y="107"/>
                    <a:pt x="49" y="107"/>
                  </a:cubicBezTo>
                  <a:cubicBezTo>
                    <a:pt x="48" y="107"/>
                    <a:pt x="48" y="108"/>
                    <a:pt x="46" y="108"/>
                  </a:cubicBezTo>
                  <a:cubicBezTo>
                    <a:pt x="42" y="113"/>
                    <a:pt x="36" y="120"/>
                    <a:pt x="34" y="125"/>
                  </a:cubicBezTo>
                  <a:cubicBezTo>
                    <a:pt x="31" y="132"/>
                    <a:pt x="27" y="137"/>
                    <a:pt x="25" y="142"/>
                  </a:cubicBezTo>
                  <a:cubicBezTo>
                    <a:pt x="25" y="146"/>
                    <a:pt x="25" y="146"/>
                    <a:pt x="22" y="147"/>
                  </a:cubicBezTo>
                  <a:cubicBezTo>
                    <a:pt x="25" y="147"/>
                    <a:pt x="25" y="147"/>
                    <a:pt x="25" y="147"/>
                  </a:cubicBezTo>
                  <a:cubicBezTo>
                    <a:pt x="22" y="147"/>
                    <a:pt x="22" y="149"/>
                    <a:pt x="21" y="147"/>
                  </a:cubicBezTo>
                  <a:cubicBezTo>
                    <a:pt x="21" y="150"/>
                    <a:pt x="19" y="151"/>
                    <a:pt x="18" y="154"/>
                  </a:cubicBezTo>
                  <a:cubicBezTo>
                    <a:pt x="18" y="154"/>
                    <a:pt x="19" y="154"/>
                    <a:pt x="18" y="154"/>
                  </a:cubicBezTo>
                  <a:cubicBezTo>
                    <a:pt x="18" y="154"/>
                    <a:pt x="18" y="154"/>
                    <a:pt x="18" y="154"/>
                  </a:cubicBezTo>
                  <a:cubicBezTo>
                    <a:pt x="18" y="154"/>
                    <a:pt x="18" y="154"/>
                    <a:pt x="18" y="154"/>
                  </a:cubicBezTo>
                  <a:cubicBezTo>
                    <a:pt x="18" y="155"/>
                    <a:pt x="17" y="155"/>
                    <a:pt x="17" y="154"/>
                  </a:cubicBezTo>
                  <a:cubicBezTo>
                    <a:pt x="13" y="160"/>
                    <a:pt x="12" y="167"/>
                    <a:pt x="9" y="172"/>
                  </a:cubicBezTo>
                  <a:cubicBezTo>
                    <a:pt x="9" y="173"/>
                    <a:pt x="6" y="176"/>
                    <a:pt x="5" y="176"/>
                  </a:cubicBezTo>
                  <a:cubicBezTo>
                    <a:pt x="4" y="181"/>
                    <a:pt x="3" y="187"/>
                    <a:pt x="0" y="190"/>
                  </a:cubicBezTo>
                  <a:cubicBezTo>
                    <a:pt x="0" y="190"/>
                    <a:pt x="3" y="190"/>
                    <a:pt x="4" y="189"/>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9" name="Google Shape;539;p199"/>
            <p:cNvSpPr/>
            <p:nvPr/>
          </p:nvSpPr>
          <p:spPr>
            <a:xfrm>
              <a:off x="4253" y="2407"/>
              <a:ext cx="271" cy="441"/>
            </a:xfrm>
            <a:custGeom>
              <a:avLst/>
              <a:gdLst/>
              <a:ahLst/>
              <a:cxnLst/>
              <a:rect l="l" t="t" r="r" b="b"/>
              <a:pathLst>
                <a:path w="115" h="187" extrusionOk="0">
                  <a:moveTo>
                    <a:pt x="5" y="186"/>
                  </a:moveTo>
                  <a:cubicBezTo>
                    <a:pt x="9" y="184"/>
                    <a:pt x="8" y="180"/>
                    <a:pt x="10" y="179"/>
                  </a:cubicBezTo>
                  <a:cubicBezTo>
                    <a:pt x="10" y="179"/>
                    <a:pt x="9" y="179"/>
                    <a:pt x="10" y="179"/>
                  </a:cubicBezTo>
                  <a:cubicBezTo>
                    <a:pt x="13" y="176"/>
                    <a:pt x="16" y="172"/>
                    <a:pt x="16" y="169"/>
                  </a:cubicBezTo>
                  <a:cubicBezTo>
                    <a:pt x="16" y="169"/>
                    <a:pt x="16" y="169"/>
                    <a:pt x="16" y="169"/>
                  </a:cubicBezTo>
                  <a:cubicBezTo>
                    <a:pt x="16" y="167"/>
                    <a:pt x="17" y="167"/>
                    <a:pt x="17" y="167"/>
                  </a:cubicBezTo>
                  <a:cubicBezTo>
                    <a:pt x="17" y="167"/>
                    <a:pt x="17" y="167"/>
                    <a:pt x="16" y="167"/>
                  </a:cubicBezTo>
                  <a:cubicBezTo>
                    <a:pt x="17" y="167"/>
                    <a:pt x="17" y="166"/>
                    <a:pt x="18" y="166"/>
                  </a:cubicBezTo>
                  <a:cubicBezTo>
                    <a:pt x="17" y="166"/>
                    <a:pt x="17" y="166"/>
                    <a:pt x="17" y="165"/>
                  </a:cubicBezTo>
                  <a:cubicBezTo>
                    <a:pt x="18" y="166"/>
                    <a:pt x="18" y="166"/>
                    <a:pt x="18" y="166"/>
                  </a:cubicBezTo>
                  <a:cubicBezTo>
                    <a:pt x="19" y="166"/>
                    <a:pt x="18" y="162"/>
                    <a:pt x="21" y="161"/>
                  </a:cubicBezTo>
                  <a:cubicBezTo>
                    <a:pt x="19" y="161"/>
                    <a:pt x="19" y="161"/>
                    <a:pt x="19" y="161"/>
                  </a:cubicBezTo>
                  <a:cubicBezTo>
                    <a:pt x="22" y="159"/>
                    <a:pt x="23" y="157"/>
                    <a:pt x="25" y="155"/>
                  </a:cubicBezTo>
                  <a:cubicBezTo>
                    <a:pt x="23" y="155"/>
                    <a:pt x="23" y="155"/>
                    <a:pt x="23" y="155"/>
                  </a:cubicBezTo>
                  <a:cubicBezTo>
                    <a:pt x="25" y="155"/>
                    <a:pt x="25" y="154"/>
                    <a:pt x="26" y="154"/>
                  </a:cubicBezTo>
                  <a:cubicBezTo>
                    <a:pt x="25" y="154"/>
                    <a:pt x="29" y="154"/>
                    <a:pt x="29" y="153"/>
                  </a:cubicBezTo>
                  <a:cubicBezTo>
                    <a:pt x="26" y="153"/>
                    <a:pt x="26" y="153"/>
                    <a:pt x="26" y="153"/>
                  </a:cubicBezTo>
                  <a:cubicBezTo>
                    <a:pt x="29" y="153"/>
                    <a:pt x="26" y="152"/>
                    <a:pt x="29" y="152"/>
                  </a:cubicBezTo>
                  <a:cubicBezTo>
                    <a:pt x="29" y="152"/>
                    <a:pt x="29" y="152"/>
                    <a:pt x="29" y="152"/>
                  </a:cubicBezTo>
                  <a:cubicBezTo>
                    <a:pt x="30" y="152"/>
                    <a:pt x="29" y="149"/>
                    <a:pt x="29" y="149"/>
                  </a:cubicBezTo>
                  <a:cubicBezTo>
                    <a:pt x="30" y="149"/>
                    <a:pt x="30" y="149"/>
                    <a:pt x="30" y="149"/>
                  </a:cubicBezTo>
                  <a:cubicBezTo>
                    <a:pt x="30" y="149"/>
                    <a:pt x="30" y="149"/>
                    <a:pt x="30" y="148"/>
                  </a:cubicBezTo>
                  <a:cubicBezTo>
                    <a:pt x="30" y="148"/>
                    <a:pt x="30" y="148"/>
                    <a:pt x="30" y="148"/>
                  </a:cubicBezTo>
                  <a:cubicBezTo>
                    <a:pt x="30" y="148"/>
                    <a:pt x="30" y="146"/>
                    <a:pt x="31" y="148"/>
                  </a:cubicBezTo>
                  <a:cubicBezTo>
                    <a:pt x="30" y="146"/>
                    <a:pt x="30" y="148"/>
                    <a:pt x="30" y="146"/>
                  </a:cubicBezTo>
                  <a:cubicBezTo>
                    <a:pt x="31" y="145"/>
                    <a:pt x="34" y="141"/>
                    <a:pt x="35" y="139"/>
                  </a:cubicBezTo>
                  <a:cubicBezTo>
                    <a:pt x="35" y="139"/>
                    <a:pt x="35" y="139"/>
                    <a:pt x="34" y="139"/>
                  </a:cubicBezTo>
                  <a:cubicBezTo>
                    <a:pt x="35" y="136"/>
                    <a:pt x="35" y="136"/>
                    <a:pt x="35" y="136"/>
                  </a:cubicBezTo>
                  <a:cubicBezTo>
                    <a:pt x="35" y="136"/>
                    <a:pt x="35" y="136"/>
                    <a:pt x="35" y="135"/>
                  </a:cubicBezTo>
                  <a:cubicBezTo>
                    <a:pt x="36" y="135"/>
                    <a:pt x="36" y="135"/>
                    <a:pt x="36" y="135"/>
                  </a:cubicBezTo>
                  <a:cubicBezTo>
                    <a:pt x="36" y="135"/>
                    <a:pt x="36" y="135"/>
                    <a:pt x="35" y="135"/>
                  </a:cubicBezTo>
                  <a:cubicBezTo>
                    <a:pt x="36" y="135"/>
                    <a:pt x="36" y="133"/>
                    <a:pt x="38" y="133"/>
                  </a:cubicBezTo>
                  <a:cubicBezTo>
                    <a:pt x="36" y="133"/>
                    <a:pt x="36" y="133"/>
                    <a:pt x="36" y="133"/>
                  </a:cubicBezTo>
                  <a:cubicBezTo>
                    <a:pt x="38" y="133"/>
                    <a:pt x="38" y="132"/>
                    <a:pt x="38" y="132"/>
                  </a:cubicBezTo>
                  <a:cubicBezTo>
                    <a:pt x="38" y="132"/>
                    <a:pt x="38" y="132"/>
                    <a:pt x="38" y="132"/>
                  </a:cubicBezTo>
                  <a:cubicBezTo>
                    <a:pt x="38" y="131"/>
                    <a:pt x="39" y="132"/>
                    <a:pt x="39" y="131"/>
                  </a:cubicBezTo>
                  <a:cubicBezTo>
                    <a:pt x="38" y="131"/>
                    <a:pt x="38" y="131"/>
                    <a:pt x="38" y="131"/>
                  </a:cubicBezTo>
                  <a:cubicBezTo>
                    <a:pt x="39" y="131"/>
                    <a:pt x="39" y="129"/>
                    <a:pt x="42" y="128"/>
                  </a:cubicBezTo>
                  <a:cubicBezTo>
                    <a:pt x="42" y="128"/>
                    <a:pt x="42" y="128"/>
                    <a:pt x="42" y="128"/>
                  </a:cubicBezTo>
                  <a:cubicBezTo>
                    <a:pt x="42" y="128"/>
                    <a:pt x="42" y="127"/>
                    <a:pt x="43" y="127"/>
                  </a:cubicBezTo>
                  <a:cubicBezTo>
                    <a:pt x="43" y="125"/>
                    <a:pt x="42" y="125"/>
                    <a:pt x="42" y="125"/>
                  </a:cubicBezTo>
                  <a:cubicBezTo>
                    <a:pt x="43" y="125"/>
                    <a:pt x="43" y="123"/>
                    <a:pt x="44" y="125"/>
                  </a:cubicBezTo>
                  <a:cubicBezTo>
                    <a:pt x="44" y="123"/>
                    <a:pt x="44" y="122"/>
                    <a:pt x="46" y="122"/>
                  </a:cubicBezTo>
                  <a:cubicBezTo>
                    <a:pt x="44" y="122"/>
                    <a:pt x="44" y="120"/>
                    <a:pt x="44" y="122"/>
                  </a:cubicBezTo>
                  <a:cubicBezTo>
                    <a:pt x="43" y="120"/>
                    <a:pt x="43" y="120"/>
                    <a:pt x="43" y="120"/>
                  </a:cubicBezTo>
                  <a:cubicBezTo>
                    <a:pt x="43" y="120"/>
                    <a:pt x="43" y="120"/>
                    <a:pt x="43" y="120"/>
                  </a:cubicBezTo>
                  <a:cubicBezTo>
                    <a:pt x="44" y="119"/>
                    <a:pt x="44" y="119"/>
                    <a:pt x="44" y="119"/>
                  </a:cubicBezTo>
                  <a:cubicBezTo>
                    <a:pt x="46" y="119"/>
                    <a:pt x="47" y="119"/>
                    <a:pt x="47" y="119"/>
                  </a:cubicBezTo>
                  <a:cubicBezTo>
                    <a:pt x="46" y="118"/>
                    <a:pt x="46" y="118"/>
                    <a:pt x="46" y="118"/>
                  </a:cubicBezTo>
                  <a:cubicBezTo>
                    <a:pt x="48" y="118"/>
                    <a:pt x="48" y="118"/>
                    <a:pt x="48" y="118"/>
                  </a:cubicBezTo>
                  <a:cubicBezTo>
                    <a:pt x="48" y="118"/>
                    <a:pt x="47" y="118"/>
                    <a:pt x="48" y="118"/>
                  </a:cubicBezTo>
                  <a:cubicBezTo>
                    <a:pt x="48" y="118"/>
                    <a:pt x="48" y="118"/>
                    <a:pt x="48" y="118"/>
                  </a:cubicBezTo>
                  <a:cubicBezTo>
                    <a:pt x="48" y="116"/>
                    <a:pt x="49" y="116"/>
                    <a:pt x="48" y="115"/>
                  </a:cubicBezTo>
                  <a:cubicBezTo>
                    <a:pt x="48" y="115"/>
                    <a:pt x="48" y="116"/>
                    <a:pt x="48" y="115"/>
                  </a:cubicBezTo>
                  <a:cubicBezTo>
                    <a:pt x="48" y="115"/>
                    <a:pt x="48" y="115"/>
                    <a:pt x="49" y="115"/>
                  </a:cubicBezTo>
                  <a:cubicBezTo>
                    <a:pt x="49" y="114"/>
                    <a:pt x="49" y="114"/>
                    <a:pt x="49" y="114"/>
                  </a:cubicBezTo>
                  <a:cubicBezTo>
                    <a:pt x="49" y="114"/>
                    <a:pt x="49" y="114"/>
                    <a:pt x="51" y="114"/>
                  </a:cubicBezTo>
                  <a:cubicBezTo>
                    <a:pt x="51" y="115"/>
                    <a:pt x="49" y="114"/>
                    <a:pt x="49" y="114"/>
                  </a:cubicBezTo>
                  <a:cubicBezTo>
                    <a:pt x="51" y="115"/>
                    <a:pt x="51" y="114"/>
                    <a:pt x="51" y="114"/>
                  </a:cubicBezTo>
                  <a:cubicBezTo>
                    <a:pt x="51" y="114"/>
                    <a:pt x="51" y="114"/>
                    <a:pt x="51" y="114"/>
                  </a:cubicBezTo>
                  <a:cubicBezTo>
                    <a:pt x="53" y="112"/>
                    <a:pt x="53" y="112"/>
                    <a:pt x="55" y="112"/>
                  </a:cubicBezTo>
                  <a:cubicBezTo>
                    <a:pt x="55" y="112"/>
                    <a:pt x="53" y="110"/>
                    <a:pt x="53" y="112"/>
                  </a:cubicBezTo>
                  <a:cubicBezTo>
                    <a:pt x="53" y="110"/>
                    <a:pt x="56" y="108"/>
                    <a:pt x="55" y="107"/>
                  </a:cubicBezTo>
                  <a:cubicBezTo>
                    <a:pt x="56" y="108"/>
                    <a:pt x="56" y="108"/>
                    <a:pt x="56" y="108"/>
                  </a:cubicBezTo>
                  <a:cubicBezTo>
                    <a:pt x="56" y="107"/>
                    <a:pt x="55" y="107"/>
                    <a:pt x="56" y="107"/>
                  </a:cubicBezTo>
                  <a:cubicBezTo>
                    <a:pt x="55" y="107"/>
                    <a:pt x="56" y="107"/>
                    <a:pt x="56" y="106"/>
                  </a:cubicBezTo>
                  <a:cubicBezTo>
                    <a:pt x="57" y="106"/>
                    <a:pt x="56" y="106"/>
                    <a:pt x="56" y="107"/>
                  </a:cubicBezTo>
                  <a:cubicBezTo>
                    <a:pt x="56" y="106"/>
                    <a:pt x="59" y="105"/>
                    <a:pt x="59" y="103"/>
                  </a:cubicBezTo>
                  <a:cubicBezTo>
                    <a:pt x="60" y="103"/>
                    <a:pt x="60" y="103"/>
                    <a:pt x="60" y="103"/>
                  </a:cubicBezTo>
                  <a:cubicBezTo>
                    <a:pt x="59" y="103"/>
                    <a:pt x="59" y="103"/>
                    <a:pt x="59" y="103"/>
                  </a:cubicBezTo>
                  <a:cubicBezTo>
                    <a:pt x="59" y="102"/>
                    <a:pt x="60" y="102"/>
                    <a:pt x="59" y="102"/>
                  </a:cubicBezTo>
                  <a:cubicBezTo>
                    <a:pt x="60" y="102"/>
                    <a:pt x="57" y="103"/>
                    <a:pt x="59" y="103"/>
                  </a:cubicBezTo>
                  <a:cubicBezTo>
                    <a:pt x="57" y="102"/>
                    <a:pt x="60" y="103"/>
                    <a:pt x="59" y="102"/>
                  </a:cubicBezTo>
                  <a:cubicBezTo>
                    <a:pt x="59" y="102"/>
                    <a:pt x="60" y="102"/>
                    <a:pt x="60" y="101"/>
                  </a:cubicBezTo>
                  <a:cubicBezTo>
                    <a:pt x="59" y="101"/>
                    <a:pt x="59" y="101"/>
                    <a:pt x="59" y="101"/>
                  </a:cubicBezTo>
                  <a:cubicBezTo>
                    <a:pt x="60" y="99"/>
                    <a:pt x="60" y="101"/>
                    <a:pt x="60" y="101"/>
                  </a:cubicBezTo>
                  <a:cubicBezTo>
                    <a:pt x="60" y="99"/>
                    <a:pt x="60" y="99"/>
                    <a:pt x="60" y="99"/>
                  </a:cubicBezTo>
                  <a:cubicBezTo>
                    <a:pt x="61" y="101"/>
                    <a:pt x="60" y="99"/>
                    <a:pt x="61" y="99"/>
                  </a:cubicBezTo>
                  <a:cubicBezTo>
                    <a:pt x="61" y="99"/>
                    <a:pt x="62" y="99"/>
                    <a:pt x="61" y="98"/>
                  </a:cubicBezTo>
                  <a:cubicBezTo>
                    <a:pt x="60" y="98"/>
                    <a:pt x="60" y="98"/>
                    <a:pt x="60" y="98"/>
                  </a:cubicBezTo>
                  <a:cubicBezTo>
                    <a:pt x="61" y="98"/>
                    <a:pt x="61" y="98"/>
                    <a:pt x="61" y="98"/>
                  </a:cubicBezTo>
                  <a:cubicBezTo>
                    <a:pt x="61" y="98"/>
                    <a:pt x="61" y="98"/>
                    <a:pt x="61" y="98"/>
                  </a:cubicBezTo>
                  <a:cubicBezTo>
                    <a:pt x="62" y="98"/>
                    <a:pt x="61" y="95"/>
                    <a:pt x="62" y="98"/>
                  </a:cubicBezTo>
                  <a:cubicBezTo>
                    <a:pt x="62" y="95"/>
                    <a:pt x="64" y="94"/>
                    <a:pt x="62" y="94"/>
                  </a:cubicBezTo>
                  <a:cubicBezTo>
                    <a:pt x="64" y="94"/>
                    <a:pt x="64" y="93"/>
                    <a:pt x="64" y="93"/>
                  </a:cubicBezTo>
                  <a:cubicBezTo>
                    <a:pt x="64" y="93"/>
                    <a:pt x="64" y="93"/>
                    <a:pt x="64" y="93"/>
                  </a:cubicBezTo>
                  <a:cubicBezTo>
                    <a:pt x="64" y="93"/>
                    <a:pt x="64" y="93"/>
                    <a:pt x="64" y="92"/>
                  </a:cubicBezTo>
                  <a:cubicBezTo>
                    <a:pt x="64" y="92"/>
                    <a:pt x="64" y="92"/>
                    <a:pt x="64" y="90"/>
                  </a:cubicBezTo>
                  <a:cubicBezTo>
                    <a:pt x="66" y="90"/>
                    <a:pt x="66" y="90"/>
                    <a:pt x="66" y="92"/>
                  </a:cubicBezTo>
                  <a:cubicBezTo>
                    <a:pt x="66" y="90"/>
                    <a:pt x="68" y="90"/>
                    <a:pt x="68" y="89"/>
                  </a:cubicBezTo>
                  <a:cubicBezTo>
                    <a:pt x="66" y="89"/>
                    <a:pt x="66" y="89"/>
                    <a:pt x="66" y="89"/>
                  </a:cubicBezTo>
                  <a:cubicBezTo>
                    <a:pt x="64" y="88"/>
                    <a:pt x="68" y="89"/>
                    <a:pt x="68" y="88"/>
                  </a:cubicBezTo>
                  <a:cubicBezTo>
                    <a:pt x="69" y="88"/>
                    <a:pt x="69" y="88"/>
                    <a:pt x="69" y="88"/>
                  </a:cubicBezTo>
                  <a:cubicBezTo>
                    <a:pt x="68" y="88"/>
                    <a:pt x="70" y="88"/>
                    <a:pt x="69" y="86"/>
                  </a:cubicBezTo>
                  <a:cubicBezTo>
                    <a:pt x="69" y="86"/>
                    <a:pt x="69" y="86"/>
                    <a:pt x="70" y="86"/>
                  </a:cubicBezTo>
                  <a:cubicBezTo>
                    <a:pt x="69" y="85"/>
                    <a:pt x="72" y="82"/>
                    <a:pt x="70" y="81"/>
                  </a:cubicBezTo>
                  <a:cubicBezTo>
                    <a:pt x="70" y="81"/>
                    <a:pt x="70" y="81"/>
                    <a:pt x="72" y="81"/>
                  </a:cubicBezTo>
                  <a:cubicBezTo>
                    <a:pt x="70" y="81"/>
                    <a:pt x="70" y="81"/>
                    <a:pt x="70" y="81"/>
                  </a:cubicBezTo>
                  <a:cubicBezTo>
                    <a:pt x="72" y="81"/>
                    <a:pt x="72" y="81"/>
                    <a:pt x="72" y="81"/>
                  </a:cubicBezTo>
                  <a:cubicBezTo>
                    <a:pt x="72" y="81"/>
                    <a:pt x="72" y="81"/>
                    <a:pt x="70" y="81"/>
                  </a:cubicBezTo>
                  <a:cubicBezTo>
                    <a:pt x="70" y="80"/>
                    <a:pt x="73" y="81"/>
                    <a:pt x="73" y="80"/>
                  </a:cubicBezTo>
                  <a:cubicBezTo>
                    <a:pt x="73" y="80"/>
                    <a:pt x="72" y="78"/>
                    <a:pt x="73" y="78"/>
                  </a:cubicBezTo>
                  <a:cubicBezTo>
                    <a:pt x="73" y="78"/>
                    <a:pt x="73" y="78"/>
                    <a:pt x="73" y="78"/>
                  </a:cubicBezTo>
                  <a:cubicBezTo>
                    <a:pt x="74" y="78"/>
                    <a:pt x="73" y="77"/>
                    <a:pt x="72" y="77"/>
                  </a:cubicBezTo>
                  <a:cubicBezTo>
                    <a:pt x="73" y="77"/>
                    <a:pt x="73" y="77"/>
                    <a:pt x="73" y="77"/>
                  </a:cubicBezTo>
                  <a:cubicBezTo>
                    <a:pt x="73" y="76"/>
                    <a:pt x="73" y="76"/>
                    <a:pt x="73" y="76"/>
                  </a:cubicBezTo>
                  <a:cubicBezTo>
                    <a:pt x="73" y="77"/>
                    <a:pt x="73" y="76"/>
                    <a:pt x="73" y="76"/>
                  </a:cubicBezTo>
                  <a:cubicBezTo>
                    <a:pt x="73" y="76"/>
                    <a:pt x="73" y="76"/>
                    <a:pt x="73" y="76"/>
                  </a:cubicBezTo>
                  <a:cubicBezTo>
                    <a:pt x="73" y="76"/>
                    <a:pt x="73" y="76"/>
                    <a:pt x="73" y="75"/>
                  </a:cubicBezTo>
                  <a:cubicBezTo>
                    <a:pt x="74" y="76"/>
                    <a:pt x="74" y="76"/>
                    <a:pt x="74" y="76"/>
                  </a:cubicBezTo>
                  <a:cubicBezTo>
                    <a:pt x="74" y="76"/>
                    <a:pt x="74" y="76"/>
                    <a:pt x="74" y="76"/>
                  </a:cubicBezTo>
                  <a:cubicBezTo>
                    <a:pt x="74" y="75"/>
                    <a:pt x="74" y="75"/>
                    <a:pt x="74" y="75"/>
                  </a:cubicBezTo>
                  <a:cubicBezTo>
                    <a:pt x="76" y="75"/>
                    <a:pt x="76" y="75"/>
                    <a:pt x="76" y="75"/>
                  </a:cubicBezTo>
                  <a:cubicBezTo>
                    <a:pt x="76" y="75"/>
                    <a:pt x="76" y="75"/>
                    <a:pt x="76" y="75"/>
                  </a:cubicBezTo>
                  <a:cubicBezTo>
                    <a:pt x="76" y="75"/>
                    <a:pt x="76" y="75"/>
                    <a:pt x="76" y="75"/>
                  </a:cubicBezTo>
                  <a:cubicBezTo>
                    <a:pt x="74" y="75"/>
                    <a:pt x="74" y="73"/>
                    <a:pt x="76" y="73"/>
                  </a:cubicBezTo>
                  <a:cubicBezTo>
                    <a:pt x="76" y="73"/>
                    <a:pt x="77" y="75"/>
                    <a:pt x="76" y="73"/>
                  </a:cubicBezTo>
                  <a:cubicBezTo>
                    <a:pt x="76" y="73"/>
                    <a:pt x="76" y="73"/>
                    <a:pt x="76" y="73"/>
                  </a:cubicBezTo>
                  <a:cubicBezTo>
                    <a:pt x="76" y="73"/>
                    <a:pt x="76" y="73"/>
                    <a:pt x="76" y="73"/>
                  </a:cubicBezTo>
                  <a:cubicBezTo>
                    <a:pt x="76" y="73"/>
                    <a:pt x="76" y="73"/>
                    <a:pt x="76" y="73"/>
                  </a:cubicBezTo>
                  <a:cubicBezTo>
                    <a:pt x="76" y="73"/>
                    <a:pt x="76" y="73"/>
                    <a:pt x="76" y="73"/>
                  </a:cubicBezTo>
                  <a:cubicBezTo>
                    <a:pt x="77" y="73"/>
                    <a:pt x="77" y="72"/>
                    <a:pt x="77" y="72"/>
                  </a:cubicBezTo>
                  <a:cubicBezTo>
                    <a:pt x="77" y="72"/>
                    <a:pt x="77" y="72"/>
                    <a:pt x="77" y="69"/>
                  </a:cubicBezTo>
                  <a:cubicBezTo>
                    <a:pt x="77" y="72"/>
                    <a:pt x="77" y="72"/>
                    <a:pt x="77" y="72"/>
                  </a:cubicBezTo>
                  <a:cubicBezTo>
                    <a:pt x="77" y="69"/>
                    <a:pt x="77" y="69"/>
                    <a:pt x="79" y="69"/>
                  </a:cubicBezTo>
                  <a:cubicBezTo>
                    <a:pt x="79" y="69"/>
                    <a:pt x="79" y="69"/>
                    <a:pt x="79" y="69"/>
                  </a:cubicBezTo>
                  <a:cubicBezTo>
                    <a:pt x="79" y="68"/>
                    <a:pt x="79" y="68"/>
                    <a:pt x="79" y="68"/>
                  </a:cubicBezTo>
                  <a:cubicBezTo>
                    <a:pt x="79" y="68"/>
                    <a:pt x="77" y="67"/>
                    <a:pt x="79" y="67"/>
                  </a:cubicBezTo>
                  <a:cubicBezTo>
                    <a:pt x="81" y="67"/>
                    <a:pt x="81" y="67"/>
                    <a:pt x="81" y="67"/>
                  </a:cubicBezTo>
                  <a:cubicBezTo>
                    <a:pt x="81" y="67"/>
                    <a:pt x="82" y="65"/>
                    <a:pt x="82" y="64"/>
                  </a:cubicBezTo>
                  <a:cubicBezTo>
                    <a:pt x="82" y="64"/>
                    <a:pt x="82" y="64"/>
                    <a:pt x="82" y="64"/>
                  </a:cubicBezTo>
                  <a:cubicBezTo>
                    <a:pt x="83" y="63"/>
                    <a:pt x="85" y="63"/>
                    <a:pt x="85" y="60"/>
                  </a:cubicBezTo>
                  <a:cubicBezTo>
                    <a:pt x="83" y="60"/>
                    <a:pt x="83" y="60"/>
                    <a:pt x="83" y="60"/>
                  </a:cubicBezTo>
                  <a:cubicBezTo>
                    <a:pt x="83" y="60"/>
                    <a:pt x="83" y="59"/>
                    <a:pt x="83" y="60"/>
                  </a:cubicBezTo>
                  <a:cubicBezTo>
                    <a:pt x="85" y="60"/>
                    <a:pt x="85" y="60"/>
                    <a:pt x="85" y="60"/>
                  </a:cubicBezTo>
                  <a:cubicBezTo>
                    <a:pt x="86" y="60"/>
                    <a:pt x="86" y="59"/>
                    <a:pt x="86" y="59"/>
                  </a:cubicBezTo>
                  <a:cubicBezTo>
                    <a:pt x="86" y="59"/>
                    <a:pt x="86" y="59"/>
                    <a:pt x="86" y="59"/>
                  </a:cubicBezTo>
                  <a:cubicBezTo>
                    <a:pt x="86" y="56"/>
                    <a:pt x="86" y="56"/>
                    <a:pt x="86" y="56"/>
                  </a:cubicBezTo>
                  <a:cubicBezTo>
                    <a:pt x="87" y="56"/>
                    <a:pt x="87" y="56"/>
                    <a:pt x="87" y="56"/>
                  </a:cubicBezTo>
                  <a:cubicBezTo>
                    <a:pt x="86" y="55"/>
                    <a:pt x="86" y="55"/>
                    <a:pt x="86" y="55"/>
                  </a:cubicBezTo>
                  <a:cubicBezTo>
                    <a:pt x="87" y="55"/>
                    <a:pt x="87" y="56"/>
                    <a:pt x="87" y="55"/>
                  </a:cubicBezTo>
                  <a:cubicBezTo>
                    <a:pt x="87" y="55"/>
                    <a:pt x="87" y="55"/>
                    <a:pt x="87" y="55"/>
                  </a:cubicBezTo>
                  <a:cubicBezTo>
                    <a:pt x="87" y="55"/>
                    <a:pt x="89" y="55"/>
                    <a:pt x="89" y="54"/>
                  </a:cubicBezTo>
                  <a:cubicBezTo>
                    <a:pt x="87" y="52"/>
                    <a:pt x="87" y="52"/>
                    <a:pt x="87" y="52"/>
                  </a:cubicBezTo>
                  <a:cubicBezTo>
                    <a:pt x="89" y="52"/>
                    <a:pt x="89" y="52"/>
                    <a:pt x="89" y="54"/>
                  </a:cubicBezTo>
                  <a:cubicBezTo>
                    <a:pt x="89" y="52"/>
                    <a:pt x="89" y="51"/>
                    <a:pt x="89" y="51"/>
                  </a:cubicBezTo>
                  <a:cubicBezTo>
                    <a:pt x="92" y="51"/>
                    <a:pt x="94" y="48"/>
                    <a:pt x="94" y="47"/>
                  </a:cubicBezTo>
                  <a:cubicBezTo>
                    <a:pt x="94" y="47"/>
                    <a:pt x="94" y="47"/>
                    <a:pt x="94" y="47"/>
                  </a:cubicBezTo>
                  <a:cubicBezTo>
                    <a:pt x="94" y="46"/>
                    <a:pt x="95" y="47"/>
                    <a:pt x="94" y="47"/>
                  </a:cubicBezTo>
                  <a:cubicBezTo>
                    <a:pt x="94" y="46"/>
                    <a:pt x="94" y="46"/>
                    <a:pt x="92" y="46"/>
                  </a:cubicBezTo>
                  <a:cubicBezTo>
                    <a:pt x="92" y="43"/>
                    <a:pt x="94" y="46"/>
                    <a:pt x="95" y="43"/>
                  </a:cubicBezTo>
                  <a:cubicBezTo>
                    <a:pt x="95" y="46"/>
                    <a:pt x="94" y="46"/>
                    <a:pt x="95" y="46"/>
                  </a:cubicBezTo>
                  <a:cubicBezTo>
                    <a:pt x="95" y="46"/>
                    <a:pt x="95" y="43"/>
                    <a:pt x="96" y="43"/>
                  </a:cubicBezTo>
                  <a:cubicBezTo>
                    <a:pt x="95" y="43"/>
                    <a:pt x="95" y="43"/>
                    <a:pt x="95" y="43"/>
                  </a:cubicBezTo>
                  <a:cubicBezTo>
                    <a:pt x="95" y="43"/>
                    <a:pt x="95" y="43"/>
                    <a:pt x="95" y="43"/>
                  </a:cubicBezTo>
                  <a:cubicBezTo>
                    <a:pt x="95" y="42"/>
                    <a:pt x="92" y="43"/>
                    <a:pt x="92" y="42"/>
                  </a:cubicBezTo>
                  <a:cubicBezTo>
                    <a:pt x="92" y="42"/>
                    <a:pt x="92" y="42"/>
                    <a:pt x="92" y="42"/>
                  </a:cubicBezTo>
                  <a:cubicBezTo>
                    <a:pt x="90" y="41"/>
                    <a:pt x="90" y="42"/>
                    <a:pt x="90" y="41"/>
                  </a:cubicBezTo>
                  <a:cubicBezTo>
                    <a:pt x="90" y="41"/>
                    <a:pt x="92" y="41"/>
                    <a:pt x="94" y="42"/>
                  </a:cubicBezTo>
                  <a:cubicBezTo>
                    <a:pt x="94" y="41"/>
                    <a:pt x="95" y="42"/>
                    <a:pt x="95" y="42"/>
                  </a:cubicBezTo>
                  <a:cubicBezTo>
                    <a:pt x="95" y="41"/>
                    <a:pt x="95" y="42"/>
                    <a:pt x="95" y="42"/>
                  </a:cubicBezTo>
                  <a:cubicBezTo>
                    <a:pt x="94" y="41"/>
                    <a:pt x="95" y="41"/>
                    <a:pt x="95" y="41"/>
                  </a:cubicBezTo>
                  <a:cubicBezTo>
                    <a:pt x="96" y="41"/>
                    <a:pt x="96" y="41"/>
                    <a:pt x="96" y="41"/>
                  </a:cubicBezTo>
                  <a:cubicBezTo>
                    <a:pt x="96" y="41"/>
                    <a:pt x="96" y="41"/>
                    <a:pt x="96" y="41"/>
                  </a:cubicBezTo>
                  <a:cubicBezTo>
                    <a:pt x="96" y="41"/>
                    <a:pt x="98" y="39"/>
                    <a:pt x="98" y="41"/>
                  </a:cubicBezTo>
                  <a:cubicBezTo>
                    <a:pt x="99" y="41"/>
                    <a:pt x="98" y="39"/>
                    <a:pt x="99" y="39"/>
                  </a:cubicBezTo>
                  <a:cubicBezTo>
                    <a:pt x="98" y="39"/>
                    <a:pt x="96" y="39"/>
                    <a:pt x="96" y="39"/>
                  </a:cubicBezTo>
                  <a:cubicBezTo>
                    <a:pt x="98" y="39"/>
                    <a:pt x="98" y="38"/>
                    <a:pt x="99" y="39"/>
                  </a:cubicBezTo>
                  <a:cubicBezTo>
                    <a:pt x="99" y="39"/>
                    <a:pt x="98" y="39"/>
                    <a:pt x="98" y="38"/>
                  </a:cubicBezTo>
                  <a:cubicBezTo>
                    <a:pt x="98" y="38"/>
                    <a:pt x="99" y="38"/>
                    <a:pt x="98" y="38"/>
                  </a:cubicBezTo>
                  <a:cubicBezTo>
                    <a:pt x="99" y="38"/>
                    <a:pt x="99" y="38"/>
                    <a:pt x="99" y="38"/>
                  </a:cubicBezTo>
                  <a:cubicBezTo>
                    <a:pt x="99" y="38"/>
                    <a:pt x="99" y="37"/>
                    <a:pt x="98" y="37"/>
                  </a:cubicBezTo>
                  <a:cubicBezTo>
                    <a:pt x="99" y="37"/>
                    <a:pt x="100" y="37"/>
                    <a:pt x="99" y="35"/>
                  </a:cubicBezTo>
                  <a:cubicBezTo>
                    <a:pt x="99" y="35"/>
                    <a:pt x="99" y="35"/>
                    <a:pt x="100" y="35"/>
                  </a:cubicBezTo>
                  <a:cubicBezTo>
                    <a:pt x="100" y="37"/>
                    <a:pt x="99" y="35"/>
                    <a:pt x="100" y="37"/>
                  </a:cubicBezTo>
                  <a:cubicBezTo>
                    <a:pt x="99" y="35"/>
                    <a:pt x="100" y="37"/>
                    <a:pt x="100" y="35"/>
                  </a:cubicBezTo>
                  <a:cubicBezTo>
                    <a:pt x="100" y="35"/>
                    <a:pt x="100" y="35"/>
                    <a:pt x="100" y="35"/>
                  </a:cubicBezTo>
                  <a:cubicBezTo>
                    <a:pt x="100" y="35"/>
                    <a:pt x="100" y="35"/>
                    <a:pt x="102" y="35"/>
                  </a:cubicBezTo>
                  <a:cubicBezTo>
                    <a:pt x="100" y="35"/>
                    <a:pt x="100" y="35"/>
                    <a:pt x="100" y="35"/>
                  </a:cubicBezTo>
                  <a:cubicBezTo>
                    <a:pt x="102" y="35"/>
                    <a:pt x="102" y="35"/>
                    <a:pt x="102" y="35"/>
                  </a:cubicBezTo>
                  <a:cubicBezTo>
                    <a:pt x="102" y="35"/>
                    <a:pt x="100" y="34"/>
                    <a:pt x="102" y="34"/>
                  </a:cubicBezTo>
                  <a:cubicBezTo>
                    <a:pt x="100" y="34"/>
                    <a:pt x="100" y="34"/>
                    <a:pt x="100" y="34"/>
                  </a:cubicBezTo>
                  <a:cubicBezTo>
                    <a:pt x="100" y="34"/>
                    <a:pt x="100" y="34"/>
                    <a:pt x="100" y="33"/>
                  </a:cubicBezTo>
                  <a:cubicBezTo>
                    <a:pt x="102" y="34"/>
                    <a:pt x="102" y="34"/>
                    <a:pt x="102" y="34"/>
                  </a:cubicBezTo>
                  <a:cubicBezTo>
                    <a:pt x="103" y="34"/>
                    <a:pt x="102" y="33"/>
                    <a:pt x="103" y="33"/>
                  </a:cubicBezTo>
                  <a:cubicBezTo>
                    <a:pt x="102" y="33"/>
                    <a:pt x="102" y="33"/>
                    <a:pt x="102" y="33"/>
                  </a:cubicBezTo>
                  <a:cubicBezTo>
                    <a:pt x="102" y="33"/>
                    <a:pt x="100" y="33"/>
                    <a:pt x="102" y="30"/>
                  </a:cubicBezTo>
                  <a:cubicBezTo>
                    <a:pt x="102" y="30"/>
                    <a:pt x="103" y="30"/>
                    <a:pt x="103" y="33"/>
                  </a:cubicBezTo>
                  <a:cubicBezTo>
                    <a:pt x="103" y="33"/>
                    <a:pt x="103" y="30"/>
                    <a:pt x="102" y="30"/>
                  </a:cubicBezTo>
                  <a:cubicBezTo>
                    <a:pt x="103" y="30"/>
                    <a:pt x="103" y="30"/>
                    <a:pt x="103" y="30"/>
                  </a:cubicBezTo>
                  <a:cubicBezTo>
                    <a:pt x="103" y="29"/>
                    <a:pt x="103" y="29"/>
                    <a:pt x="103" y="29"/>
                  </a:cubicBezTo>
                  <a:cubicBezTo>
                    <a:pt x="102" y="29"/>
                    <a:pt x="102" y="29"/>
                    <a:pt x="102" y="29"/>
                  </a:cubicBezTo>
                  <a:cubicBezTo>
                    <a:pt x="102" y="28"/>
                    <a:pt x="102" y="28"/>
                    <a:pt x="102" y="28"/>
                  </a:cubicBezTo>
                  <a:cubicBezTo>
                    <a:pt x="100" y="28"/>
                    <a:pt x="100" y="28"/>
                    <a:pt x="100" y="28"/>
                  </a:cubicBezTo>
                  <a:cubicBezTo>
                    <a:pt x="100" y="28"/>
                    <a:pt x="100" y="28"/>
                    <a:pt x="100" y="26"/>
                  </a:cubicBezTo>
                  <a:cubicBezTo>
                    <a:pt x="102" y="29"/>
                    <a:pt x="103" y="28"/>
                    <a:pt x="105" y="28"/>
                  </a:cubicBezTo>
                  <a:cubicBezTo>
                    <a:pt x="105" y="28"/>
                    <a:pt x="102" y="26"/>
                    <a:pt x="105" y="26"/>
                  </a:cubicBezTo>
                  <a:cubicBezTo>
                    <a:pt x="105" y="26"/>
                    <a:pt x="107" y="26"/>
                    <a:pt x="105" y="26"/>
                  </a:cubicBezTo>
                  <a:cubicBezTo>
                    <a:pt x="105" y="26"/>
                    <a:pt x="107" y="28"/>
                    <a:pt x="107" y="26"/>
                  </a:cubicBezTo>
                  <a:cubicBezTo>
                    <a:pt x="105" y="25"/>
                    <a:pt x="105" y="25"/>
                    <a:pt x="105" y="25"/>
                  </a:cubicBezTo>
                  <a:cubicBezTo>
                    <a:pt x="105" y="26"/>
                    <a:pt x="105" y="26"/>
                    <a:pt x="105" y="26"/>
                  </a:cubicBezTo>
                  <a:cubicBezTo>
                    <a:pt x="103" y="25"/>
                    <a:pt x="103" y="25"/>
                    <a:pt x="103" y="25"/>
                  </a:cubicBezTo>
                  <a:cubicBezTo>
                    <a:pt x="103" y="25"/>
                    <a:pt x="103" y="24"/>
                    <a:pt x="105" y="25"/>
                  </a:cubicBezTo>
                  <a:cubicBezTo>
                    <a:pt x="105" y="25"/>
                    <a:pt x="103" y="25"/>
                    <a:pt x="105" y="25"/>
                  </a:cubicBezTo>
                  <a:cubicBezTo>
                    <a:pt x="107" y="25"/>
                    <a:pt x="105" y="24"/>
                    <a:pt x="107" y="24"/>
                  </a:cubicBezTo>
                  <a:cubicBezTo>
                    <a:pt x="107" y="25"/>
                    <a:pt x="107" y="25"/>
                    <a:pt x="108" y="25"/>
                  </a:cubicBezTo>
                  <a:cubicBezTo>
                    <a:pt x="108" y="25"/>
                    <a:pt x="108" y="25"/>
                    <a:pt x="108" y="25"/>
                  </a:cubicBezTo>
                  <a:cubicBezTo>
                    <a:pt x="108" y="25"/>
                    <a:pt x="108" y="25"/>
                    <a:pt x="108" y="25"/>
                  </a:cubicBezTo>
                  <a:cubicBezTo>
                    <a:pt x="108" y="24"/>
                    <a:pt x="108" y="25"/>
                    <a:pt x="109" y="24"/>
                  </a:cubicBezTo>
                  <a:cubicBezTo>
                    <a:pt x="108" y="24"/>
                    <a:pt x="108" y="24"/>
                    <a:pt x="108" y="24"/>
                  </a:cubicBezTo>
                  <a:cubicBezTo>
                    <a:pt x="107" y="24"/>
                    <a:pt x="108" y="25"/>
                    <a:pt x="107" y="24"/>
                  </a:cubicBezTo>
                  <a:cubicBezTo>
                    <a:pt x="107" y="24"/>
                    <a:pt x="108" y="24"/>
                    <a:pt x="108" y="22"/>
                  </a:cubicBezTo>
                  <a:cubicBezTo>
                    <a:pt x="107" y="22"/>
                    <a:pt x="107" y="22"/>
                    <a:pt x="107" y="22"/>
                  </a:cubicBezTo>
                  <a:cubicBezTo>
                    <a:pt x="107" y="22"/>
                    <a:pt x="105" y="21"/>
                    <a:pt x="107" y="21"/>
                  </a:cubicBezTo>
                  <a:cubicBezTo>
                    <a:pt x="108" y="21"/>
                    <a:pt x="108" y="21"/>
                    <a:pt x="108" y="22"/>
                  </a:cubicBezTo>
                  <a:cubicBezTo>
                    <a:pt x="108" y="21"/>
                    <a:pt x="109" y="21"/>
                    <a:pt x="109" y="21"/>
                  </a:cubicBezTo>
                  <a:cubicBezTo>
                    <a:pt x="108" y="20"/>
                    <a:pt x="109" y="20"/>
                    <a:pt x="109" y="20"/>
                  </a:cubicBezTo>
                  <a:cubicBezTo>
                    <a:pt x="109" y="20"/>
                    <a:pt x="108" y="21"/>
                    <a:pt x="107" y="21"/>
                  </a:cubicBezTo>
                  <a:cubicBezTo>
                    <a:pt x="107" y="20"/>
                    <a:pt x="107" y="22"/>
                    <a:pt x="105" y="21"/>
                  </a:cubicBezTo>
                  <a:cubicBezTo>
                    <a:pt x="107" y="21"/>
                    <a:pt x="105" y="20"/>
                    <a:pt x="103" y="20"/>
                  </a:cubicBezTo>
                  <a:cubicBezTo>
                    <a:pt x="105" y="20"/>
                    <a:pt x="105" y="20"/>
                    <a:pt x="105" y="20"/>
                  </a:cubicBezTo>
                  <a:cubicBezTo>
                    <a:pt x="105" y="20"/>
                    <a:pt x="105" y="20"/>
                    <a:pt x="107" y="21"/>
                  </a:cubicBezTo>
                  <a:cubicBezTo>
                    <a:pt x="107" y="20"/>
                    <a:pt x="107" y="20"/>
                    <a:pt x="108" y="20"/>
                  </a:cubicBezTo>
                  <a:cubicBezTo>
                    <a:pt x="108" y="18"/>
                    <a:pt x="107" y="18"/>
                    <a:pt x="107" y="18"/>
                  </a:cubicBezTo>
                  <a:cubicBezTo>
                    <a:pt x="108" y="18"/>
                    <a:pt x="108" y="16"/>
                    <a:pt x="108" y="14"/>
                  </a:cubicBezTo>
                  <a:cubicBezTo>
                    <a:pt x="109" y="16"/>
                    <a:pt x="109" y="14"/>
                    <a:pt x="111" y="14"/>
                  </a:cubicBezTo>
                  <a:cubicBezTo>
                    <a:pt x="111" y="16"/>
                    <a:pt x="111" y="16"/>
                    <a:pt x="111" y="16"/>
                  </a:cubicBezTo>
                  <a:cubicBezTo>
                    <a:pt x="111" y="16"/>
                    <a:pt x="111" y="16"/>
                    <a:pt x="111" y="16"/>
                  </a:cubicBezTo>
                  <a:cubicBezTo>
                    <a:pt x="112" y="16"/>
                    <a:pt x="109" y="14"/>
                    <a:pt x="111" y="14"/>
                  </a:cubicBezTo>
                  <a:cubicBezTo>
                    <a:pt x="111" y="16"/>
                    <a:pt x="109" y="14"/>
                    <a:pt x="109" y="13"/>
                  </a:cubicBezTo>
                  <a:cubicBezTo>
                    <a:pt x="108" y="13"/>
                    <a:pt x="108" y="13"/>
                    <a:pt x="108" y="13"/>
                  </a:cubicBezTo>
                  <a:cubicBezTo>
                    <a:pt x="109" y="13"/>
                    <a:pt x="109" y="12"/>
                    <a:pt x="111" y="12"/>
                  </a:cubicBezTo>
                  <a:cubicBezTo>
                    <a:pt x="111" y="11"/>
                    <a:pt x="112" y="9"/>
                    <a:pt x="112" y="9"/>
                  </a:cubicBezTo>
                  <a:cubicBezTo>
                    <a:pt x="112" y="8"/>
                    <a:pt x="111" y="8"/>
                    <a:pt x="111" y="8"/>
                  </a:cubicBezTo>
                  <a:cubicBezTo>
                    <a:pt x="111" y="7"/>
                    <a:pt x="112" y="8"/>
                    <a:pt x="112" y="8"/>
                  </a:cubicBezTo>
                  <a:cubicBezTo>
                    <a:pt x="112" y="8"/>
                    <a:pt x="112" y="8"/>
                    <a:pt x="112" y="8"/>
                  </a:cubicBezTo>
                  <a:cubicBezTo>
                    <a:pt x="112" y="8"/>
                    <a:pt x="112" y="5"/>
                    <a:pt x="113" y="7"/>
                  </a:cubicBezTo>
                  <a:cubicBezTo>
                    <a:pt x="112" y="5"/>
                    <a:pt x="112" y="5"/>
                    <a:pt x="112" y="5"/>
                  </a:cubicBezTo>
                  <a:cubicBezTo>
                    <a:pt x="112" y="5"/>
                    <a:pt x="112" y="5"/>
                    <a:pt x="112" y="5"/>
                  </a:cubicBezTo>
                  <a:cubicBezTo>
                    <a:pt x="112" y="5"/>
                    <a:pt x="112" y="5"/>
                    <a:pt x="112" y="5"/>
                  </a:cubicBezTo>
                  <a:cubicBezTo>
                    <a:pt x="111" y="3"/>
                    <a:pt x="112" y="3"/>
                    <a:pt x="112" y="3"/>
                  </a:cubicBezTo>
                  <a:cubicBezTo>
                    <a:pt x="113" y="5"/>
                    <a:pt x="113" y="5"/>
                    <a:pt x="113" y="5"/>
                  </a:cubicBezTo>
                  <a:cubicBezTo>
                    <a:pt x="113" y="3"/>
                    <a:pt x="113" y="1"/>
                    <a:pt x="115" y="1"/>
                  </a:cubicBezTo>
                  <a:cubicBezTo>
                    <a:pt x="113" y="1"/>
                    <a:pt x="113" y="1"/>
                    <a:pt x="113" y="1"/>
                  </a:cubicBezTo>
                  <a:cubicBezTo>
                    <a:pt x="115" y="0"/>
                    <a:pt x="115" y="0"/>
                    <a:pt x="115" y="0"/>
                  </a:cubicBezTo>
                  <a:cubicBezTo>
                    <a:pt x="113" y="0"/>
                    <a:pt x="113" y="0"/>
                    <a:pt x="115" y="0"/>
                  </a:cubicBezTo>
                  <a:cubicBezTo>
                    <a:pt x="112" y="0"/>
                    <a:pt x="112" y="0"/>
                    <a:pt x="112" y="0"/>
                  </a:cubicBezTo>
                  <a:cubicBezTo>
                    <a:pt x="112" y="1"/>
                    <a:pt x="113" y="0"/>
                    <a:pt x="113" y="1"/>
                  </a:cubicBezTo>
                  <a:cubicBezTo>
                    <a:pt x="113" y="1"/>
                    <a:pt x="113" y="1"/>
                    <a:pt x="112" y="1"/>
                  </a:cubicBezTo>
                  <a:cubicBezTo>
                    <a:pt x="113" y="1"/>
                    <a:pt x="113" y="1"/>
                    <a:pt x="113" y="1"/>
                  </a:cubicBezTo>
                  <a:cubicBezTo>
                    <a:pt x="112" y="1"/>
                    <a:pt x="112" y="1"/>
                    <a:pt x="111" y="1"/>
                  </a:cubicBezTo>
                  <a:cubicBezTo>
                    <a:pt x="112" y="1"/>
                    <a:pt x="111" y="0"/>
                    <a:pt x="112" y="1"/>
                  </a:cubicBezTo>
                  <a:cubicBezTo>
                    <a:pt x="111" y="1"/>
                    <a:pt x="111" y="1"/>
                    <a:pt x="111" y="1"/>
                  </a:cubicBezTo>
                  <a:cubicBezTo>
                    <a:pt x="111" y="1"/>
                    <a:pt x="111" y="1"/>
                    <a:pt x="111" y="1"/>
                  </a:cubicBezTo>
                  <a:cubicBezTo>
                    <a:pt x="111" y="1"/>
                    <a:pt x="109" y="1"/>
                    <a:pt x="109" y="3"/>
                  </a:cubicBezTo>
                  <a:cubicBezTo>
                    <a:pt x="111" y="5"/>
                    <a:pt x="108" y="5"/>
                    <a:pt x="108" y="5"/>
                  </a:cubicBezTo>
                  <a:cubicBezTo>
                    <a:pt x="109" y="5"/>
                    <a:pt x="111" y="5"/>
                    <a:pt x="111" y="5"/>
                  </a:cubicBezTo>
                  <a:cubicBezTo>
                    <a:pt x="111" y="7"/>
                    <a:pt x="111" y="5"/>
                    <a:pt x="111" y="7"/>
                  </a:cubicBezTo>
                  <a:cubicBezTo>
                    <a:pt x="109" y="7"/>
                    <a:pt x="109" y="7"/>
                    <a:pt x="108" y="7"/>
                  </a:cubicBezTo>
                  <a:cubicBezTo>
                    <a:pt x="109" y="7"/>
                    <a:pt x="109" y="7"/>
                    <a:pt x="109" y="7"/>
                  </a:cubicBezTo>
                  <a:cubicBezTo>
                    <a:pt x="108" y="7"/>
                    <a:pt x="108" y="7"/>
                    <a:pt x="107" y="8"/>
                  </a:cubicBezTo>
                  <a:cubicBezTo>
                    <a:pt x="107" y="9"/>
                    <a:pt x="107" y="9"/>
                    <a:pt x="105" y="11"/>
                  </a:cubicBezTo>
                  <a:cubicBezTo>
                    <a:pt x="107" y="11"/>
                    <a:pt x="107" y="11"/>
                    <a:pt x="107" y="11"/>
                  </a:cubicBezTo>
                  <a:cubicBezTo>
                    <a:pt x="105" y="11"/>
                    <a:pt x="105" y="12"/>
                    <a:pt x="103" y="13"/>
                  </a:cubicBezTo>
                  <a:cubicBezTo>
                    <a:pt x="103" y="14"/>
                    <a:pt x="102" y="14"/>
                    <a:pt x="102" y="16"/>
                  </a:cubicBezTo>
                  <a:cubicBezTo>
                    <a:pt x="100" y="18"/>
                    <a:pt x="99" y="20"/>
                    <a:pt x="98" y="22"/>
                  </a:cubicBezTo>
                  <a:cubicBezTo>
                    <a:pt x="99" y="22"/>
                    <a:pt x="99" y="22"/>
                    <a:pt x="99" y="22"/>
                  </a:cubicBezTo>
                  <a:cubicBezTo>
                    <a:pt x="98" y="22"/>
                    <a:pt x="99" y="22"/>
                    <a:pt x="99" y="24"/>
                  </a:cubicBezTo>
                  <a:cubicBezTo>
                    <a:pt x="99" y="22"/>
                    <a:pt x="98" y="24"/>
                    <a:pt x="98" y="24"/>
                  </a:cubicBezTo>
                  <a:cubicBezTo>
                    <a:pt x="98" y="24"/>
                    <a:pt x="96" y="25"/>
                    <a:pt x="95" y="25"/>
                  </a:cubicBezTo>
                  <a:cubicBezTo>
                    <a:pt x="95" y="26"/>
                    <a:pt x="95" y="26"/>
                    <a:pt x="95" y="26"/>
                  </a:cubicBezTo>
                  <a:cubicBezTo>
                    <a:pt x="94" y="26"/>
                    <a:pt x="94" y="28"/>
                    <a:pt x="94" y="29"/>
                  </a:cubicBezTo>
                  <a:cubicBezTo>
                    <a:pt x="94" y="29"/>
                    <a:pt x="95" y="29"/>
                    <a:pt x="94" y="29"/>
                  </a:cubicBezTo>
                  <a:cubicBezTo>
                    <a:pt x="92" y="30"/>
                    <a:pt x="92" y="30"/>
                    <a:pt x="92" y="30"/>
                  </a:cubicBezTo>
                  <a:cubicBezTo>
                    <a:pt x="90" y="30"/>
                    <a:pt x="90" y="33"/>
                    <a:pt x="90" y="34"/>
                  </a:cubicBezTo>
                  <a:cubicBezTo>
                    <a:pt x="87" y="35"/>
                    <a:pt x="87" y="38"/>
                    <a:pt x="85" y="39"/>
                  </a:cubicBezTo>
                  <a:cubicBezTo>
                    <a:pt x="86" y="41"/>
                    <a:pt x="86" y="41"/>
                    <a:pt x="86" y="41"/>
                  </a:cubicBezTo>
                  <a:cubicBezTo>
                    <a:pt x="83" y="42"/>
                    <a:pt x="83" y="46"/>
                    <a:pt x="81" y="47"/>
                  </a:cubicBezTo>
                  <a:cubicBezTo>
                    <a:pt x="82" y="48"/>
                    <a:pt x="82" y="48"/>
                    <a:pt x="82" y="48"/>
                  </a:cubicBezTo>
                  <a:cubicBezTo>
                    <a:pt x="82" y="48"/>
                    <a:pt x="81" y="50"/>
                    <a:pt x="81" y="48"/>
                  </a:cubicBezTo>
                  <a:cubicBezTo>
                    <a:pt x="81" y="50"/>
                    <a:pt x="79" y="50"/>
                    <a:pt x="79" y="51"/>
                  </a:cubicBezTo>
                  <a:cubicBezTo>
                    <a:pt x="79" y="51"/>
                    <a:pt x="79" y="51"/>
                    <a:pt x="77" y="51"/>
                  </a:cubicBezTo>
                  <a:cubicBezTo>
                    <a:pt x="77" y="52"/>
                    <a:pt x="77" y="54"/>
                    <a:pt x="76" y="54"/>
                  </a:cubicBezTo>
                  <a:cubicBezTo>
                    <a:pt x="76" y="54"/>
                    <a:pt x="76" y="54"/>
                    <a:pt x="76" y="54"/>
                  </a:cubicBezTo>
                  <a:cubicBezTo>
                    <a:pt x="77" y="54"/>
                    <a:pt x="77" y="54"/>
                    <a:pt x="77" y="55"/>
                  </a:cubicBezTo>
                  <a:cubicBezTo>
                    <a:pt x="76" y="55"/>
                    <a:pt x="76" y="56"/>
                    <a:pt x="76" y="55"/>
                  </a:cubicBezTo>
                  <a:cubicBezTo>
                    <a:pt x="76" y="56"/>
                    <a:pt x="73" y="59"/>
                    <a:pt x="73" y="60"/>
                  </a:cubicBezTo>
                  <a:cubicBezTo>
                    <a:pt x="73" y="60"/>
                    <a:pt x="73" y="60"/>
                    <a:pt x="73" y="60"/>
                  </a:cubicBezTo>
                  <a:cubicBezTo>
                    <a:pt x="72" y="61"/>
                    <a:pt x="72" y="63"/>
                    <a:pt x="70" y="63"/>
                  </a:cubicBezTo>
                  <a:cubicBezTo>
                    <a:pt x="70" y="64"/>
                    <a:pt x="72" y="63"/>
                    <a:pt x="72" y="64"/>
                  </a:cubicBezTo>
                  <a:cubicBezTo>
                    <a:pt x="70" y="64"/>
                    <a:pt x="70" y="64"/>
                    <a:pt x="70" y="64"/>
                  </a:cubicBezTo>
                  <a:cubicBezTo>
                    <a:pt x="69" y="65"/>
                    <a:pt x="69" y="68"/>
                    <a:pt x="68" y="69"/>
                  </a:cubicBezTo>
                  <a:cubicBezTo>
                    <a:pt x="66" y="72"/>
                    <a:pt x="64" y="76"/>
                    <a:pt x="61" y="78"/>
                  </a:cubicBezTo>
                  <a:cubicBezTo>
                    <a:pt x="62" y="78"/>
                    <a:pt x="62" y="78"/>
                    <a:pt x="62" y="78"/>
                  </a:cubicBezTo>
                  <a:cubicBezTo>
                    <a:pt x="60" y="78"/>
                    <a:pt x="62" y="81"/>
                    <a:pt x="60" y="81"/>
                  </a:cubicBezTo>
                  <a:cubicBezTo>
                    <a:pt x="60" y="81"/>
                    <a:pt x="60" y="81"/>
                    <a:pt x="60" y="81"/>
                  </a:cubicBezTo>
                  <a:cubicBezTo>
                    <a:pt x="59" y="82"/>
                    <a:pt x="60" y="85"/>
                    <a:pt x="59" y="86"/>
                  </a:cubicBezTo>
                  <a:cubicBezTo>
                    <a:pt x="59" y="85"/>
                    <a:pt x="59" y="85"/>
                    <a:pt x="59" y="85"/>
                  </a:cubicBezTo>
                  <a:cubicBezTo>
                    <a:pt x="59" y="86"/>
                    <a:pt x="57" y="88"/>
                    <a:pt x="57" y="89"/>
                  </a:cubicBezTo>
                  <a:cubicBezTo>
                    <a:pt x="57" y="89"/>
                    <a:pt x="57" y="89"/>
                    <a:pt x="57" y="89"/>
                  </a:cubicBezTo>
                  <a:cubicBezTo>
                    <a:pt x="59" y="89"/>
                    <a:pt x="56" y="89"/>
                    <a:pt x="57" y="90"/>
                  </a:cubicBezTo>
                  <a:cubicBezTo>
                    <a:pt x="57" y="90"/>
                    <a:pt x="56" y="90"/>
                    <a:pt x="57" y="90"/>
                  </a:cubicBezTo>
                  <a:cubicBezTo>
                    <a:pt x="56" y="93"/>
                    <a:pt x="53" y="94"/>
                    <a:pt x="51" y="98"/>
                  </a:cubicBezTo>
                  <a:cubicBezTo>
                    <a:pt x="51" y="101"/>
                    <a:pt x="53" y="99"/>
                    <a:pt x="51" y="99"/>
                  </a:cubicBezTo>
                  <a:cubicBezTo>
                    <a:pt x="51" y="101"/>
                    <a:pt x="51" y="99"/>
                    <a:pt x="51" y="99"/>
                  </a:cubicBezTo>
                  <a:cubicBezTo>
                    <a:pt x="49" y="101"/>
                    <a:pt x="53" y="102"/>
                    <a:pt x="51" y="102"/>
                  </a:cubicBezTo>
                  <a:cubicBezTo>
                    <a:pt x="49" y="101"/>
                    <a:pt x="51" y="102"/>
                    <a:pt x="49" y="102"/>
                  </a:cubicBezTo>
                  <a:cubicBezTo>
                    <a:pt x="49" y="103"/>
                    <a:pt x="51" y="103"/>
                    <a:pt x="49" y="103"/>
                  </a:cubicBezTo>
                  <a:cubicBezTo>
                    <a:pt x="49" y="105"/>
                    <a:pt x="49" y="105"/>
                    <a:pt x="49" y="105"/>
                  </a:cubicBezTo>
                  <a:cubicBezTo>
                    <a:pt x="48" y="105"/>
                    <a:pt x="48" y="106"/>
                    <a:pt x="46" y="106"/>
                  </a:cubicBezTo>
                  <a:cubicBezTo>
                    <a:pt x="43" y="112"/>
                    <a:pt x="38" y="118"/>
                    <a:pt x="34" y="123"/>
                  </a:cubicBezTo>
                  <a:cubicBezTo>
                    <a:pt x="31" y="129"/>
                    <a:pt x="29" y="133"/>
                    <a:pt x="25" y="141"/>
                  </a:cubicBezTo>
                  <a:cubicBezTo>
                    <a:pt x="25" y="142"/>
                    <a:pt x="25" y="142"/>
                    <a:pt x="23" y="144"/>
                  </a:cubicBezTo>
                  <a:cubicBezTo>
                    <a:pt x="23" y="144"/>
                    <a:pt x="23" y="144"/>
                    <a:pt x="23" y="144"/>
                  </a:cubicBezTo>
                  <a:cubicBezTo>
                    <a:pt x="23" y="144"/>
                    <a:pt x="23" y="145"/>
                    <a:pt x="22" y="145"/>
                  </a:cubicBezTo>
                  <a:cubicBezTo>
                    <a:pt x="21" y="146"/>
                    <a:pt x="19" y="149"/>
                    <a:pt x="19" y="152"/>
                  </a:cubicBezTo>
                  <a:cubicBezTo>
                    <a:pt x="19" y="152"/>
                    <a:pt x="19" y="152"/>
                    <a:pt x="19" y="152"/>
                  </a:cubicBezTo>
                  <a:cubicBezTo>
                    <a:pt x="19" y="152"/>
                    <a:pt x="19" y="152"/>
                    <a:pt x="19" y="152"/>
                  </a:cubicBezTo>
                  <a:cubicBezTo>
                    <a:pt x="19" y="153"/>
                    <a:pt x="19" y="153"/>
                    <a:pt x="19" y="153"/>
                  </a:cubicBezTo>
                  <a:cubicBezTo>
                    <a:pt x="19" y="153"/>
                    <a:pt x="18" y="153"/>
                    <a:pt x="18" y="152"/>
                  </a:cubicBezTo>
                  <a:cubicBezTo>
                    <a:pt x="13" y="157"/>
                    <a:pt x="12" y="165"/>
                    <a:pt x="9" y="169"/>
                  </a:cubicBezTo>
                  <a:cubicBezTo>
                    <a:pt x="9" y="170"/>
                    <a:pt x="8" y="171"/>
                    <a:pt x="6" y="172"/>
                  </a:cubicBezTo>
                  <a:cubicBezTo>
                    <a:pt x="5" y="179"/>
                    <a:pt x="4" y="183"/>
                    <a:pt x="0" y="186"/>
                  </a:cubicBezTo>
                  <a:cubicBezTo>
                    <a:pt x="0" y="186"/>
                    <a:pt x="4" y="187"/>
                    <a:pt x="5" y="18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0" name="Google Shape;540;p199"/>
            <p:cNvSpPr/>
            <p:nvPr/>
          </p:nvSpPr>
          <p:spPr>
            <a:xfrm>
              <a:off x="4364" y="2647"/>
              <a:ext cx="2" cy="3"/>
            </a:xfrm>
            <a:custGeom>
              <a:avLst/>
              <a:gdLst/>
              <a:ahLst/>
              <a:cxnLst/>
              <a:rect l="l" t="t" r="r" b="b"/>
              <a:pathLst>
                <a:path w="2" h="3" extrusionOk="0">
                  <a:moveTo>
                    <a:pt x="2" y="0"/>
                  </a:moveTo>
                  <a:lnTo>
                    <a:pt x="0" y="0"/>
                  </a:lnTo>
                  <a:lnTo>
                    <a:pt x="0" y="3"/>
                  </a:lnTo>
                  <a:lnTo>
                    <a:pt x="2" y="3"/>
                  </a:lnTo>
                  <a:lnTo>
                    <a:pt x="2" y="0"/>
                  </a:lnTo>
                  <a:lnTo>
                    <a:pt x="2" y="0"/>
                  </a:lnTo>
                  <a:lnTo>
                    <a:pt x="2" y="0"/>
                  </a:lnTo>
                  <a:lnTo>
                    <a:pt x="2" y="0"/>
                  </a:ln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1" name="Google Shape;541;p199"/>
            <p:cNvSpPr/>
            <p:nvPr/>
          </p:nvSpPr>
          <p:spPr>
            <a:xfrm>
              <a:off x="4262" y="2959"/>
              <a:ext cx="267" cy="444"/>
            </a:xfrm>
            <a:custGeom>
              <a:avLst/>
              <a:gdLst/>
              <a:ahLst/>
              <a:cxnLst/>
              <a:rect l="l" t="t" r="r" b="b"/>
              <a:pathLst>
                <a:path w="113" h="188" extrusionOk="0">
                  <a:moveTo>
                    <a:pt x="4" y="185"/>
                  </a:moveTo>
                  <a:cubicBezTo>
                    <a:pt x="8" y="184"/>
                    <a:pt x="6" y="180"/>
                    <a:pt x="9" y="178"/>
                  </a:cubicBezTo>
                  <a:cubicBezTo>
                    <a:pt x="9" y="178"/>
                    <a:pt x="8" y="178"/>
                    <a:pt x="9" y="178"/>
                  </a:cubicBezTo>
                  <a:cubicBezTo>
                    <a:pt x="13" y="177"/>
                    <a:pt x="14" y="172"/>
                    <a:pt x="14" y="168"/>
                  </a:cubicBezTo>
                  <a:cubicBezTo>
                    <a:pt x="14" y="168"/>
                    <a:pt x="14" y="168"/>
                    <a:pt x="14" y="168"/>
                  </a:cubicBezTo>
                  <a:cubicBezTo>
                    <a:pt x="14" y="168"/>
                    <a:pt x="15" y="168"/>
                    <a:pt x="15" y="167"/>
                  </a:cubicBezTo>
                  <a:cubicBezTo>
                    <a:pt x="15" y="167"/>
                    <a:pt x="15" y="167"/>
                    <a:pt x="14" y="167"/>
                  </a:cubicBezTo>
                  <a:cubicBezTo>
                    <a:pt x="15" y="167"/>
                    <a:pt x="15" y="165"/>
                    <a:pt x="17" y="165"/>
                  </a:cubicBezTo>
                  <a:cubicBezTo>
                    <a:pt x="15" y="165"/>
                    <a:pt x="15" y="165"/>
                    <a:pt x="15" y="164"/>
                  </a:cubicBezTo>
                  <a:cubicBezTo>
                    <a:pt x="17" y="165"/>
                    <a:pt x="17" y="165"/>
                    <a:pt x="17" y="165"/>
                  </a:cubicBezTo>
                  <a:cubicBezTo>
                    <a:pt x="18" y="165"/>
                    <a:pt x="18" y="163"/>
                    <a:pt x="19" y="161"/>
                  </a:cubicBezTo>
                  <a:cubicBezTo>
                    <a:pt x="18" y="161"/>
                    <a:pt x="18" y="161"/>
                    <a:pt x="18" y="161"/>
                  </a:cubicBezTo>
                  <a:cubicBezTo>
                    <a:pt x="21" y="159"/>
                    <a:pt x="22" y="158"/>
                    <a:pt x="23" y="155"/>
                  </a:cubicBezTo>
                  <a:cubicBezTo>
                    <a:pt x="22" y="155"/>
                    <a:pt x="22" y="155"/>
                    <a:pt x="22" y="155"/>
                  </a:cubicBezTo>
                  <a:cubicBezTo>
                    <a:pt x="23" y="155"/>
                    <a:pt x="23" y="155"/>
                    <a:pt x="24" y="154"/>
                  </a:cubicBezTo>
                  <a:cubicBezTo>
                    <a:pt x="23" y="154"/>
                    <a:pt x="27" y="154"/>
                    <a:pt x="27" y="152"/>
                  </a:cubicBezTo>
                  <a:cubicBezTo>
                    <a:pt x="24" y="152"/>
                    <a:pt x="24" y="152"/>
                    <a:pt x="24" y="152"/>
                  </a:cubicBezTo>
                  <a:cubicBezTo>
                    <a:pt x="27" y="152"/>
                    <a:pt x="24" y="151"/>
                    <a:pt x="27" y="151"/>
                  </a:cubicBezTo>
                  <a:cubicBezTo>
                    <a:pt x="27" y="151"/>
                    <a:pt x="27" y="151"/>
                    <a:pt x="27" y="151"/>
                  </a:cubicBezTo>
                  <a:cubicBezTo>
                    <a:pt x="28" y="151"/>
                    <a:pt x="27" y="150"/>
                    <a:pt x="27" y="150"/>
                  </a:cubicBezTo>
                  <a:cubicBezTo>
                    <a:pt x="28" y="150"/>
                    <a:pt x="28" y="150"/>
                    <a:pt x="28" y="150"/>
                  </a:cubicBezTo>
                  <a:cubicBezTo>
                    <a:pt x="28" y="150"/>
                    <a:pt x="28" y="150"/>
                    <a:pt x="28" y="148"/>
                  </a:cubicBezTo>
                  <a:cubicBezTo>
                    <a:pt x="28" y="148"/>
                    <a:pt x="28" y="148"/>
                    <a:pt x="28" y="148"/>
                  </a:cubicBezTo>
                  <a:cubicBezTo>
                    <a:pt x="28" y="148"/>
                    <a:pt x="28" y="146"/>
                    <a:pt x="30" y="148"/>
                  </a:cubicBezTo>
                  <a:cubicBezTo>
                    <a:pt x="28" y="146"/>
                    <a:pt x="28" y="148"/>
                    <a:pt x="28" y="146"/>
                  </a:cubicBezTo>
                  <a:cubicBezTo>
                    <a:pt x="31" y="145"/>
                    <a:pt x="32" y="141"/>
                    <a:pt x="34" y="138"/>
                  </a:cubicBezTo>
                  <a:cubicBezTo>
                    <a:pt x="34" y="138"/>
                    <a:pt x="34" y="138"/>
                    <a:pt x="32" y="138"/>
                  </a:cubicBezTo>
                  <a:cubicBezTo>
                    <a:pt x="34" y="137"/>
                    <a:pt x="34" y="137"/>
                    <a:pt x="34" y="137"/>
                  </a:cubicBezTo>
                  <a:cubicBezTo>
                    <a:pt x="34" y="137"/>
                    <a:pt x="34" y="137"/>
                    <a:pt x="34" y="135"/>
                  </a:cubicBezTo>
                  <a:cubicBezTo>
                    <a:pt x="35" y="135"/>
                    <a:pt x="35" y="135"/>
                    <a:pt x="35" y="135"/>
                  </a:cubicBezTo>
                  <a:cubicBezTo>
                    <a:pt x="35" y="135"/>
                    <a:pt x="35" y="135"/>
                    <a:pt x="34" y="135"/>
                  </a:cubicBezTo>
                  <a:cubicBezTo>
                    <a:pt x="35" y="135"/>
                    <a:pt x="35" y="134"/>
                    <a:pt x="36" y="134"/>
                  </a:cubicBezTo>
                  <a:cubicBezTo>
                    <a:pt x="35" y="134"/>
                    <a:pt x="35" y="134"/>
                    <a:pt x="35" y="134"/>
                  </a:cubicBezTo>
                  <a:cubicBezTo>
                    <a:pt x="36" y="134"/>
                    <a:pt x="36" y="132"/>
                    <a:pt x="36" y="132"/>
                  </a:cubicBezTo>
                  <a:cubicBezTo>
                    <a:pt x="36" y="132"/>
                    <a:pt x="36" y="132"/>
                    <a:pt x="36" y="132"/>
                  </a:cubicBezTo>
                  <a:cubicBezTo>
                    <a:pt x="36" y="130"/>
                    <a:pt x="37" y="132"/>
                    <a:pt x="37" y="130"/>
                  </a:cubicBezTo>
                  <a:cubicBezTo>
                    <a:pt x="36" y="130"/>
                    <a:pt x="36" y="130"/>
                    <a:pt x="36" y="130"/>
                  </a:cubicBezTo>
                  <a:cubicBezTo>
                    <a:pt x="37" y="130"/>
                    <a:pt x="37" y="129"/>
                    <a:pt x="40" y="129"/>
                  </a:cubicBezTo>
                  <a:cubicBezTo>
                    <a:pt x="40" y="128"/>
                    <a:pt x="40" y="128"/>
                    <a:pt x="40" y="128"/>
                  </a:cubicBezTo>
                  <a:cubicBezTo>
                    <a:pt x="40" y="128"/>
                    <a:pt x="40" y="126"/>
                    <a:pt x="41" y="126"/>
                  </a:cubicBezTo>
                  <a:cubicBezTo>
                    <a:pt x="41" y="125"/>
                    <a:pt x="40" y="125"/>
                    <a:pt x="41" y="125"/>
                  </a:cubicBezTo>
                  <a:cubicBezTo>
                    <a:pt x="41" y="125"/>
                    <a:pt x="41" y="124"/>
                    <a:pt x="43" y="125"/>
                  </a:cubicBezTo>
                  <a:cubicBezTo>
                    <a:pt x="43" y="124"/>
                    <a:pt x="43" y="122"/>
                    <a:pt x="44" y="122"/>
                  </a:cubicBezTo>
                  <a:cubicBezTo>
                    <a:pt x="43" y="122"/>
                    <a:pt x="43" y="121"/>
                    <a:pt x="43" y="122"/>
                  </a:cubicBezTo>
                  <a:cubicBezTo>
                    <a:pt x="41" y="121"/>
                    <a:pt x="41" y="121"/>
                    <a:pt x="41" y="121"/>
                  </a:cubicBezTo>
                  <a:cubicBezTo>
                    <a:pt x="41" y="121"/>
                    <a:pt x="41" y="122"/>
                    <a:pt x="41" y="121"/>
                  </a:cubicBezTo>
                  <a:cubicBezTo>
                    <a:pt x="41" y="121"/>
                    <a:pt x="43" y="121"/>
                    <a:pt x="43" y="118"/>
                  </a:cubicBezTo>
                  <a:cubicBezTo>
                    <a:pt x="44" y="118"/>
                    <a:pt x="45" y="118"/>
                    <a:pt x="45" y="118"/>
                  </a:cubicBezTo>
                  <a:cubicBezTo>
                    <a:pt x="44" y="117"/>
                    <a:pt x="44" y="117"/>
                    <a:pt x="44" y="117"/>
                  </a:cubicBezTo>
                  <a:cubicBezTo>
                    <a:pt x="47" y="117"/>
                    <a:pt x="47" y="117"/>
                    <a:pt x="47" y="117"/>
                  </a:cubicBezTo>
                  <a:cubicBezTo>
                    <a:pt x="47" y="117"/>
                    <a:pt x="47" y="117"/>
                    <a:pt x="47" y="117"/>
                  </a:cubicBezTo>
                  <a:cubicBezTo>
                    <a:pt x="47" y="117"/>
                    <a:pt x="47" y="117"/>
                    <a:pt x="48" y="117"/>
                  </a:cubicBezTo>
                  <a:cubicBezTo>
                    <a:pt x="47" y="117"/>
                    <a:pt x="48" y="116"/>
                    <a:pt x="47" y="115"/>
                  </a:cubicBezTo>
                  <a:cubicBezTo>
                    <a:pt x="47" y="115"/>
                    <a:pt x="47" y="116"/>
                    <a:pt x="47" y="115"/>
                  </a:cubicBezTo>
                  <a:cubicBezTo>
                    <a:pt x="48" y="115"/>
                    <a:pt x="48" y="115"/>
                    <a:pt x="48" y="115"/>
                  </a:cubicBezTo>
                  <a:cubicBezTo>
                    <a:pt x="48" y="115"/>
                    <a:pt x="48" y="115"/>
                    <a:pt x="48" y="115"/>
                  </a:cubicBezTo>
                  <a:cubicBezTo>
                    <a:pt x="48" y="113"/>
                    <a:pt x="48" y="113"/>
                    <a:pt x="49" y="113"/>
                  </a:cubicBezTo>
                  <a:cubicBezTo>
                    <a:pt x="49" y="115"/>
                    <a:pt x="48" y="113"/>
                    <a:pt x="48" y="115"/>
                  </a:cubicBezTo>
                  <a:cubicBezTo>
                    <a:pt x="49" y="115"/>
                    <a:pt x="49" y="113"/>
                    <a:pt x="49" y="113"/>
                  </a:cubicBezTo>
                  <a:cubicBezTo>
                    <a:pt x="49" y="113"/>
                    <a:pt x="49" y="113"/>
                    <a:pt x="49" y="113"/>
                  </a:cubicBezTo>
                  <a:cubicBezTo>
                    <a:pt x="51" y="113"/>
                    <a:pt x="51" y="112"/>
                    <a:pt x="52" y="112"/>
                  </a:cubicBezTo>
                  <a:cubicBezTo>
                    <a:pt x="52" y="112"/>
                    <a:pt x="51" y="111"/>
                    <a:pt x="51" y="112"/>
                  </a:cubicBezTo>
                  <a:cubicBezTo>
                    <a:pt x="51" y="111"/>
                    <a:pt x="54" y="111"/>
                    <a:pt x="52" y="108"/>
                  </a:cubicBezTo>
                  <a:cubicBezTo>
                    <a:pt x="52" y="109"/>
                    <a:pt x="54" y="109"/>
                    <a:pt x="54" y="109"/>
                  </a:cubicBezTo>
                  <a:cubicBezTo>
                    <a:pt x="54" y="108"/>
                    <a:pt x="52" y="108"/>
                    <a:pt x="54" y="108"/>
                  </a:cubicBezTo>
                  <a:cubicBezTo>
                    <a:pt x="52" y="108"/>
                    <a:pt x="54" y="108"/>
                    <a:pt x="54" y="108"/>
                  </a:cubicBezTo>
                  <a:cubicBezTo>
                    <a:pt x="56" y="108"/>
                    <a:pt x="54" y="105"/>
                    <a:pt x="54" y="108"/>
                  </a:cubicBezTo>
                  <a:cubicBezTo>
                    <a:pt x="54" y="105"/>
                    <a:pt x="57" y="104"/>
                    <a:pt x="57" y="103"/>
                  </a:cubicBezTo>
                  <a:cubicBezTo>
                    <a:pt x="58" y="103"/>
                    <a:pt x="58" y="103"/>
                    <a:pt x="58" y="103"/>
                  </a:cubicBezTo>
                  <a:cubicBezTo>
                    <a:pt x="57" y="103"/>
                    <a:pt x="57" y="103"/>
                    <a:pt x="57" y="103"/>
                  </a:cubicBezTo>
                  <a:cubicBezTo>
                    <a:pt x="57" y="103"/>
                    <a:pt x="58" y="102"/>
                    <a:pt x="57" y="102"/>
                  </a:cubicBezTo>
                  <a:cubicBezTo>
                    <a:pt x="58" y="102"/>
                    <a:pt x="56" y="103"/>
                    <a:pt x="57" y="103"/>
                  </a:cubicBezTo>
                  <a:cubicBezTo>
                    <a:pt x="56" y="103"/>
                    <a:pt x="58" y="103"/>
                    <a:pt x="57" y="102"/>
                  </a:cubicBezTo>
                  <a:cubicBezTo>
                    <a:pt x="57" y="102"/>
                    <a:pt x="58" y="102"/>
                    <a:pt x="58" y="100"/>
                  </a:cubicBezTo>
                  <a:cubicBezTo>
                    <a:pt x="58" y="102"/>
                    <a:pt x="57" y="100"/>
                    <a:pt x="57" y="100"/>
                  </a:cubicBezTo>
                  <a:cubicBezTo>
                    <a:pt x="58" y="100"/>
                    <a:pt x="58" y="100"/>
                    <a:pt x="58" y="100"/>
                  </a:cubicBezTo>
                  <a:cubicBezTo>
                    <a:pt x="58" y="100"/>
                    <a:pt x="58" y="100"/>
                    <a:pt x="58" y="100"/>
                  </a:cubicBezTo>
                  <a:cubicBezTo>
                    <a:pt x="60" y="100"/>
                    <a:pt x="60" y="99"/>
                    <a:pt x="60" y="100"/>
                  </a:cubicBezTo>
                  <a:cubicBezTo>
                    <a:pt x="60" y="99"/>
                    <a:pt x="61" y="99"/>
                    <a:pt x="60" y="99"/>
                  </a:cubicBezTo>
                  <a:cubicBezTo>
                    <a:pt x="58" y="98"/>
                    <a:pt x="58" y="98"/>
                    <a:pt x="58" y="98"/>
                  </a:cubicBezTo>
                  <a:cubicBezTo>
                    <a:pt x="60" y="98"/>
                    <a:pt x="60" y="98"/>
                    <a:pt x="60" y="98"/>
                  </a:cubicBezTo>
                  <a:cubicBezTo>
                    <a:pt x="60" y="98"/>
                    <a:pt x="60" y="98"/>
                    <a:pt x="60" y="98"/>
                  </a:cubicBezTo>
                  <a:cubicBezTo>
                    <a:pt x="61" y="98"/>
                    <a:pt x="60" y="96"/>
                    <a:pt x="61" y="98"/>
                  </a:cubicBezTo>
                  <a:cubicBezTo>
                    <a:pt x="61" y="96"/>
                    <a:pt x="62" y="95"/>
                    <a:pt x="61" y="95"/>
                  </a:cubicBezTo>
                  <a:cubicBezTo>
                    <a:pt x="62" y="95"/>
                    <a:pt x="62" y="92"/>
                    <a:pt x="62" y="92"/>
                  </a:cubicBezTo>
                  <a:cubicBezTo>
                    <a:pt x="62" y="92"/>
                    <a:pt x="62" y="92"/>
                    <a:pt x="62" y="92"/>
                  </a:cubicBezTo>
                  <a:cubicBezTo>
                    <a:pt x="62" y="92"/>
                    <a:pt x="62" y="92"/>
                    <a:pt x="62" y="92"/>
                  </a:cubicBezTo>
                  <a:cubicBezTo>
                    <a:pt x="62" y="92"/>
                    <a:pt x="62" y="91"/>
                    <a:pt x="62" y="90"/>
                  </a:cubicBezTo>
                  <a:cubicBezTo>
                    <a:pt x="64" y="90"/>
                    <a:pt x="64" y="90"/>
                    <a:pt x="64" y="91"/>
                  </a:cubicBezTo>
                  <a:cubicBezTo>
                    <a:pt x="64" y="90"/>
                    <a:pt x="65" y="90"/>
                    <a:pt x="65" y="88"/>
                  </a:cubicBezTo>
                  <a:cubicBezTo>
                    <a:pt x="64" y="88"/>
                    <a:pt x="64" y="88"/>
                    <a:pt x="64" y="88"/>
                  </a:cubicBezTo>
                  <a:cubicBezTo>
                    <a:pt x="62" y="87"/>
                    <a:pt x="65" y="88"/>
                    <a:pt x="65" y="87"/>
                  </a:cubicBezTo>
                  <a:cubicBezTo>
                    <a:pt x="67" y="87"/>
                    <a:pt x="67" y="87"/>
                    <a:pt x="67" y="87"/>
                  </a:cubicBezTo>
                  <a:cubicBezTo>
                    <a:pt x="65" y="87"/>
                    <a:pt x="69" y="87"/>
                    <a:pt x="67" y="86"/>
                  </a:cubicBezTo>
                  <a:cubicBezTo>
                    <a:pt x="67" y="86"/>
                    <a:pt x="67" y="86"/>
                    <a:pt x="69" y="86"/>
                  </a:cubicBezTo>
                  <a:cubicBezTo>
                    <a:pt x="67" y="85"/>
                    <a:pt x="70" y="83"/>
                    <a:pt x="69" y="82"/>
                  </a:cubicBezTo>
                  <a:cubicBezTo>
                    <a:pt x="69" y="82"/>
                    <a:pt x="69" y="82"/>
                    <a:pt x="70" y="82"/>
                  </a:cubicBezTo>
                  <a:cubicBezTo>
                    <a:pt x="69" y="82"/>
                    <a:pt x="69" y="82"/>
                    <a:pt x="69" y="82"/>
                  </a:cubicBezTo>
                  <a:cubicBezTo>
                    <a:pt x="70" y="82"/>
                    <a:pt x="70" y="82"/>
                    <a:pt x="70" y="82"/>
                  </a:cubicBezTo>
                  <a:cubicBezTo>
                    <a:pt x="70" y="82"/>
                    <a:pt x="70" y="82"/>
                    <a:pt x="69" y="82"/>
                  </a:cubicBezTo>
                  <a:cubicBezTo>
                    <a:pt x="69" y="79"/>
                    <a:pt x="71" y="82"/>
                    <a:pt x="71" y="79"/>
                  </a:cubicBezTo>
                  <a:cubicBezTo>
                    <a:pt x="71" y="79"/>
                    <a:pt x="71" y="79"/>
                    <a:pt x="71" y="78"/>
                  </a:cubicBezTo>
                  <a:cubicBezTo>
                    <a:pt x="71" y="78"/>
                    <a:pt x="71" y="78"/>
                    <a:pt x="71" y="78"/>
                  </a:cubicBezTo>
                  <a:cubicBezTo>
                    <a:pt x="73" y="78"/>
                    <a:pt x="71" y="78"/>
                    <a:pt x="70" y="77"/>
                  </a:cubicBezTo>
                  <a:cubicBezTo>
                    <a:pt x="71" y="77"/>
                    <a:pt x="71" y="77"/>
                    <a:pt x="71" y="77"/>
                  </a:cubicBezTo>
                  <a:cubicBezTo>
                    <a:pt x="71" y="75"/>
                    <a:pt x="71" y="75"/>
                    <a:pt x="71" y="75"/>
                  </a:cubicBezTo>
                  <a:cubicBezTo>
                    <a:pt x="71" y="77"/>
                    <a:pt x="71" y="75"/>
                    <a:pt x="71" y="75"/>
                  </a:cubicBezTo>
                  <a:cubicBezTo>
                    <a:pt x="71" y="75"/>
                    <a:pt x="71" y="75"/>
                    <a:pt x="71" y="75"/>
                  </a:cubicBezTo>
                  <a:cubicBezTo>
                    <a:pt x="71" y="75"/>
                    <a:pt x="71" y="75"/>
                    <a:pt x="73" y="75"/>
                  </a:cubicBezTo>
                  <a:cubicBezTo>
                    <a:pt x="73" y="75"/>
                    <a:pt x="73" y="75"/>
                    <a:pt x="73" y="75"/>
                  </a:cubicBezTo>
                  <a:cubicBezTo>
                    <a:pt x="73" y="75"/>
                    <a:pt x="73" y="75"/>
                    <a:pt x="74" y="75"/>
                  </a:cubicBezTo>
                  <a:cubicBezTo>
                    <a:pt x="73" y="75"/>
                    <a:pt x="73" y="74"/>
                    <a:pt x="73" y="74"/>
                  </a:cubicBezTo>
                  <a:cubicBezTo>
                    <a:pt x="74" y="74"/>
                    <a:pt x="74" y="74"/>
                    <a:pt x="74" y="74"/>
                  </a:cubicBezTo>
                  <a:cubicBezTo>
                    <a:pt x="74" y="74"/>
                    <a:pt x="74" y="74"/>
                    <a:pt x="74" y="74"/>
                  </a:cubicBezTo>
                  <a:cubicBezTo>
                    <a:pt x="74" y="74"/>
                    <a:pt x="74" y="74"/>
                    <a:pt x="74" y="74"/>
                  </a:cubicBezTo>
                  <a:cubicBezTo>
                    <a:pt x="74" y="74"/>
                    <a:pt x="73" y="74"/>
                    <a:pt x="74" y="73"/>
                  </a:cubicBezTo>
                  <a:cubicBezTo>
                    <a:pt x="74" y="73"/>
                    <a:pt x="75" y="74"/>
                    <a:pt x="74" y="73"/>
                  </a:cubicBezTo>
                  <a:cubicBezTo>
                    <a:pt x="74" y="73"/>
                    <a:pt x="74" y="73"/>
                    <a:pt x="74" y="73"/>
                  </a:cubicBezTo>
                  <a:cubicBezTo>
                    <a:pt x="74" y="73"/>
                    <a:pt x="74" y="73"/>
                    <a:pt x="74" y="73"/>
                  </a:cubicBezTo>
                  <a:cubicBezTo>
                    <a:pt x="74" y="73"/>
                    <a:pt x="74" y="73"/>
                    <a:pt x="74" y="73"/>
                  </a:cubicBezTo>
                  <a:cubicBezTo>
                    <a:pt x="74" y="73"/>
                    <a:pt x="74" y="73"/>
                    <a:pt x="74" y="73"/>
                  </a:cubicBezTo>
                  <a:cubicBezTo>
                    <a:pt x="75" y="73"/>
                    <a:pt x="75" y="72"/>
                    <a:pt x="75" y="72"/>
                  </a:cubicBezTo>
                  <a:cubicBezTo>
                    <a:pt x="75" y="72"/>
                    <a:pt x="75" y="72"/>
                    <a:pt x="75" y="72"/>
                  </a:cubicBezTo>
                  <a:cubicBezTo>
                    <a:pt x="75" y="72"/>
                    <a:pt x="75" y="72"/>
                    <a:pt x="75" y="72"/>
                  </a:cubicBezTo>
                  <a:cubicBezTo>
                    <a:pt x="75" y="70"/>
                    <a:pt x="75" y="70"/>
                    <a:pt x="77" y="70"/>
                  </a:cubicBezTo>
                  <a:cubicBezTo>
                    <a:pt x="77" y="70"/>
                    <a:pt x="77" y="70"/>
                    <a:pt x="77" y="70"/>
                  </a:cubicBezTo>
                  <a:cubicBezTo>
                    <a:pt x="77" y="69"/>
                    <a:pt x="77" y="69"/>
                    <a:pt x="77" y="69"/>
                  </a:cubicBezTo>
                  <a:cubicBezTo>
                    <a:pt x="77" y="69"/>
                    <a:pt x="75" y="66"/>
                    <a:pt x="77" y="66"/>
                  </a:cubicBezTo>
                  <a:cubicBezTo>
                    <a:pt x="78" y="66"/>
                    <a:pt x="78" y="66"/>
                    <a:pt x="78" y="66"/>
                  </a:cubicBezTo>
                  <a:cubicBezTo>
                    <a:pt x="78" y="66"/>
                    <a:pt x="79" y="65"/>
                    <a:pt x="79" y="64"/>
                  </a:cubicBezTo>
                  <a:cubicBezTo>
                    <a:pt x="79" y="64"/>
                    <a:pt x="79" y="64"/>
                    <a:pt x="79" y="64"/>
                  </a:cubicBezTo>
                  <a:cubicBezTo>
                    <a:pt x="82" y="62"/>
                    <a:pt x="83" y="62"/>
                    <a:pt x="83" y="60"/>
                  </a:cubicBezTo>
                  <a:cubicBezTo>
                    <a:pt x="82" y="60"/>
                    <a:pt x="82" y="60"/>
                    <a:pt x="82" y="60"/>
                  </a:cubicBezTo>
                  <a:cubicBezTo>
                    <a:pt x="82" y="60"/>
                    <a:pt x="82" y="59"/>
                    <a:pt x="82" y="60"/>
                  </a:cubicBezTo>
                  <a:cubicBezTo>
                    <a:pt x="83" y="60"/>
                    <a:pt x="83" y="60"/>
                    <a:pt x="83" y="60"/>
                  </a:cubicBezTo>
                  <a:cubicBezTo>
                    <a:pt x="84" y="60"/>
                    <a:pt x="84" y="59"/>
                    <a:pt x="84" y="59"/>
                  </a:cubicBezTo>
                  <a:cubicBezTo>
                    <a:pt x="84" y="59"/>
                    <a:pt x="84" y="59"/>
                    <a:pt x="84" y="59"/>
                  </a:cubicBezTo>
                  <a:cubicBezTo>
                    <a:pt x="84" y="57"/>
                    <a:pt x="84" y="57"/>
                    <a:pt x="84" y="57"/>
                  </a:cubicBezTo>
                  <a:cubicBezTo>
                    <a:pt x="86" y="57"/>
                    <a:pt x="86" y="57"/>
                    <a:pt x="86" y="57"/>
                  </a:cubicBezTo>
                  <a:cubicBezTo>
                    <a:pt x="84" y="57"/>
                    <a:pt x="84" y="57"/>
                    <a:pt x="84" y="57"/>
                  </a:cubicBezTo>
                  <a:cubicBezTo>
                    <a:pt x="86" y="56"/>
                    <a:pt x="86" y="57"/>
                    <a:pt x="86" y="56"/>
                  </a:cubicBezTo>
                  <a:cubicBezTo>
                    <a:pt x="86" y="56"/>
                    <a:pt x="86" y="56"/>
                    <a:pt x="86" y="56"/>
                  </a:cubicBezTo>
                  <a:cubicBezTo>
                    <a:pt x="86" y="56"/>
                    <a:pt x="87" y="56"/>
                    <a:pt x="87" y="55"/>
                  </a:cubicBezTo>
                  <a:cubicBezTo>
                    <a:pt x="86" y="55"/>
                    <a:pt x="86" y="55"/>
                    <a:pt x="86" y="55"/>
                  </a:cubicBezTo>
                  <a:cubicBezTo>
                    <a:pt x="87" y="52"/>
                    <a:pt x="87" y="52"/>
                    <a:pt x="87" y="55"/>
                  </a:cubicBezTo>
                  <a:cubicBezTo>
                    <a:pt x="87" y="52"/>
                    <a:pt x="87" y="52"/>
                    <a:pt x="87" y="51"/>
                  </a:cubicBezTo>
                  <a:cubicBezTo>
                    <a:pt x="90" y="51"/>
                    <a:pt x="91" y="48"/>
                    <a:pt x="91" y="47"/>
                  </a:cubicBezTo>
                  <a:cubicBezTo>
                    <a:pt x="91" y="47"/>
                    <a:pt x="91" y="47"/>
                    <a:pt x="91" y="47"/>
                  </a:cubicBezTo>
                  <a:cubicBezTo>
                    <a:pt x="91" y="45"/>
                    <a:pt x="92" y="47"/>
                    <a:pt x="92" y="47"/>
                  </a:cubicBezTo>
                  <a:cubicBezTo>
                    <a:pt x="91" y="47"/>
                    <a:pt x="91" y="45"/>
                    <a:pt x="91" y="45"/>
                  </a:cubicBezTo>
                  <a:cubicBezTo>
                    <a:pt x="90" y="44"/>
                    <a:pt x="91" y="45"/>
                    <a:pt x="92" y="45"/>
                  </a:cubicBezTo>
                  <a:cubicBezTo>
                    <a:pt x="92" y="45"/>
                    <a:pt x="91" y="45"/>
                    <a:pt x="92" y="45"/>
                  </a:cubicBezTo>
                  <a:cubicBezTo>
                    <a:pt x="92" y="45"/>
                    <a:pt x="92" y="44"/>
                    <a:pt x="95" y="44"/>
                  </a:cubicBezTo>
                  <a:cubicBezTo>
                    <a:pt x="92" y="44"/>
                    <a:pt x="92" y="44"/>
                    <a:pt x="92" y="44"/>
                  </a:cubicBezTo>
                  <a:cubicBezTo>
                    <a:pt x="92" y="44"/>
                    <a:pt x="92" y="44"/>
                    <a:pt x="92" y="44"/>
                  </a:cubicBezTo>
                  <a:cubicBezTo>
                    <a:pt x="92" y="43"/>
                    <a:pt x="90" y="44"/>
                    <a:pt x="90" y="43"/>
                  </a:cubicBezTo>
                  <a:cubicBezTo>
                    <a:pt x="90" y="43"/>
                    <a:pt x="90" y="43"/>
                    <a:pt x="90" y="43"/>
                  </a:cubicBezTo>
                  <a:cubicBezTo>
                    <a:pt x="88" y="42"/>
                    <a:pt x="88" y="43"/>
                    <a:pt x="88" y="42"/>
                  </a:cubicBezTo>
                  <a:cubicBezTo>
                    <a:pt x="88" y="42"/>
                    <a:pt x="90" y="42"/>
                    <a:pt x="91" y="43"/>
                  </a:cubicBezTo>
                  <a:cubicBezTo>
                    <a:pt x="91" y="42"/>
                    <a:pt x="92" y="43"/>
                    <a:pt x="95" y="43"/>
                  </a:cubicBezTo>
                  <a:cubicBezTo>
                    <a:pt x="92" y="42"/>
                    <a:pt x="92" y="43"/>
                    <a:pt x="92" y="43"/>
                  </a:cubicBezTo>
                  <a:cubicBezTo>
                    <a:pt x="91" y="42"/>
                    <a:pt x="92" y="42"/>
                    <a:pt x="92" y="42"/>
                  </a:cubicBezTo>
                  <a:cubicBezTo>
                    <a:pt x="95" y="42"/>
                    <a:pt x="95" y="42"/>
                    <a:pt x="95" y="42"/>
                  </a:cubicBezTo>
                  <a:cubicBezTo>
                    <a:pt x="95" y="42"/>
                    <a:pt x="95" y="42"/>
                    <a:pt x="95" y="42"/>
                  </a:cubicBezTo>
                  <a:cubicBezTo>
                    <a:pt x="96" y="42"/>
                    <a:pt x="96" y="42"/>
                    <a:pt x="96" y="42"/>
                  </a:cubicBezTo>
                  <a:cubicBezTo>
                    <a:pt x="97" y="42"/>
                    <a:pt x="96" y="39"/>
                    <a:pt x="97" y="42"/>
                  </a:cubicBezTo>
                  <a:cubicBezTo>
                    <a:pt x="96" y="39"/>
                    <a:pt x="95" y="39"/>
                    <a:pt x="95" y="39"/>
                  </a:cubicBezTo>
                  <a:cubicBezTo>
                    <a:pt x="96" y="39"/>
                    <a:pt x="96" y="38"/>
                    <a:pt x="97" y="39"/>
                  </a:cubicBezTo>
                  <a:cubicBezTo>
                    <a:pt x="96" y="39"/>
                    <a:pt x="96" y="39"/>
                    <a:pt x="96" y="39"/>
                  </a:cubicBezTo>
                  <a:cubicBezTo>
                    <a:pt x="96" y="38"/>
                    <a:pt x="97" y="38"/>
                    <a:pt x="96" y="38"/>
                  </a:cubicBezTo>
                  <a:cubicBezTo>
                    <a:pt x="97" y="38"/>
                    <a:pt x="97" y="38"/>
                    <a:pt x="97" y="38"/>
                  </a:cubicBezTo>
                  <a:cubicBezTo>
                    <a:pt x="97" y="38"/>
                    <a:pt x="97" y="38"/>
                    <a:pt x="96" y="36"/>
                  </a:cubicBezTo>
                  <a:cubicBezTo>
                    <a:pt x="97" y="36"/>
                    <a:pt x="99" y="36"/>
                    <a:pt x="97" y="35"/>
                  </a:cubicBezTo>
                  <a:cubicBezTo>
                    <a:pt x="97" y="35"/>
                    <a:pt x="97" y="35"/>
                    <a:pt x="99" y="35"/>
                  </a:cubicBezTo>
                  <a:cubicBezTo>
                    <a:pt x="99" y="36"/>
                    <a:pt x="97" y="35"/>
                    <a:pt x="99" y="36"/>
                  </a:cubicBezTo>
                  <a:cubicBezTo>
                    <a:pt x="97" y="35"/>
                    <a:pt x="99" y="36"/>
                    <a:pt x="99" y="36"/>
                  </a:cubicBezTo>
                  <a:cubicBezTo>
                    <a:pt x="99" y="35"/>
                    <a:pt x="99" y="35"/>
                    <a:pt x="99" y="35"/>
                  </a:cubicBezTo>
                  <a:cubicBezTo>
                    <a:pt x="99" y="35"/>
                    <a:pt x="99" y="35"/>
                    <a:pt x="100" y="35"/>
                  </a:cubicBezTo>
                  <a:cubicBezTo>
                    <a:pt x="99" y="35"/>
                    <a:pt x="99" y="35"/>
                    <a:pt x="99" y="35"/>
                  </a:cubicBezTo>
                  <a:cubicBezTo>
                    <a:pt x="100" y="35"/>
                    <a:pt x="100" y="35"/>
                    <a:pt x="100" y="35"/>
                  </a:cubicBezTo>
                  <a:cubicBezTo>
                    <a:pt x="100" y="35"/>
                    <a:pt x="99" y="34"/>
                    <a:pt x="100" y="34"/>
                  </a:cubicBezTo>
                  <a:cubicBezTo>
                    <a:pt x="99" y="34"/>
                    <a:pt x="99" y="34"/>
                    <a:pt x="99" y="34"/>
                  </a:cubicBezTo>
                  <a:cubicBezTo>
                    <a:pt x="99" y="34"/>
                    <a:pt x="99" y="34"/>
                    <a:pt x="99" y="32"/>
                  </a:cubicBezTo>
                  <a:cubicBezTo>
                    <a:pt x="101" y="34"/>
                    <a:pt x="101" y="34"/>
                    <a:pt x="101" y="34"/>
                  </a:cubicBezTo>
                  <a:cubicBezTo>
                    <a:pt x="101" y="34"/>
                    <a:pt x="100" y="32"/>
                    <a:pt x="101" y="32"/>
                  </a:cubicBezTo>
                  <a:cubicBezTo>
                    <a:pt x="100" y="34"/>
                    <a:pt x="100" y="34"/>
                    <a:pt x="100" y="34"/>
                  </a:cubicBezTo>
                  <a:cubicBezTo>
                    <a:pt x="100" y="32"/>
                    <a:pt x="99" y="32"/>
                    <a:pt x="100" y="31"/>
                  </a:cubicBezTo>
                  <a:cubicBezTo>
                    <a:pt x="100" y="31"/>
                    <a:pt x="101" y="31"/>
                    <a:pt x="101" y="32"/>
                  </a:cubicBezTo>
                  <a:cubicBezTo>
                    <a:pt x="101" y="32"/>
                    <a:pt x="101" y="31"/>
                    <a:pt x="100" y="31"/>
                  </a:cubicBezTo>
                  <a:cubicBezTo>
                    <a:pt x="101" y="31"/>
                    <a:pt x="101" y="32"/>
                    <a:pt x="101" y="31"/>
                  </a:cubicBezTo>
                  <a:cubicBezTo>
                    <a:pt x="101" y="30"/>
                    <a:pt x="101" y="30"/>
                    <a:pt x="101" y="30"/>
                  </a:cubicBezTo>
                  <a:cubicBezTo>
                    <a:pt x="100" y="30"/>
                    <a:pt x="100" y="30"/>
                    <a:pt x="100" y="30"/>
                  </a:cubicBezTo>
                  <a:cubicBezTo>
                    <a:pt x="100" y="30"/>
                    <a:pt x="100" y="30"/>
                    <a:pt x="100" y="30"/>
                  </a:cubicBezTo>
                  <a:cubicBezTo>
                    <a:pt x="99" y="29"/>
                    <a:pt x="99" y="29"/>
                    <a:pt x="99" y="29"/>
                  </a:cubicBezTo>
                  <a:cubicBezTo>
                    <a:pt x="99" y="29"/>
                    <a:pt x="99" y="29"/>
                    <a:pt x="99" y="29"/>
                  </a:cubicBezTo>
                  <a:cubicBezTo>
                    <a:pt x="100" y="30"/>
                    <a:pt x="101" y="29"/>
                    <a:pt x="103" y="29"/>
                  </a:cubicBezTo>
                  <a:cubicBezTo>
                    <a:pt x="103" y="29"/>
                    <a:pt x="100" y="26"/>
                    <a:pt x="103" y="26"/>
                  </a:cubicBezTo>
                  <a:cubicBezTo>
                    <a:pt x="103" y="26"/>
                    <a:pt x="104" y="26"/>
                    <a:pt x="103" y="26"/>
                  </a:cubicBezTo>
                  <a:cubicBezTo>
                    <a:pt x="103" y="26"/>
                    <a:pt x="104" y="29"/>
                    <a:pt x="104" y="26"/>
                  </a:cubicBezTo>
                  <a:cubicBezTo>
                    <a:pt x="104" y="26"/>
                    <a:pt x="104" y="25"/>
                    <a:pt x="103" y="25"/>
                  </a:cubicBezTo>
                  <a:cubicBezTo>
                    <a:pt x="103" y="26"/>
                    <a:pt x="103" y="26"/>
                    <a:pt x="103" y="26"/>
                  </a:cubicBezTo>
                  <a:cubicBezTo>
                    <a:pt x="101" y="25"/>
                    <a:pt x="101" y="25"/>
                    <a:pt x="101" y="25"/>
                  </a:cubicBezTo>
                  <a:cubicBezTo>
                    <a:pt x="101" y="25"/>
                    <a:pt x="101" y="23"/>
                    <a:pt x="103" y="25"/>
                  </a:cubicBezTo>
                  <a:cubicBezTo>
                    <a:pt x="103" y="25"/>
                    <a:pt x="103" y="25"/>
                    <a:pt x="103" y="25"/>
                  </a:cubicBezTo>
                  <a:cubicBezTo>
                    <a:pt x="104" y="25"/>
                    <a:pt x="103" y="23"/>
                    <a:pt x="104" y="23"/>
                  </a:cubicBezTo>
                  <a:cubicBezTo>
                    <a:pt x="104" y="25"/>
                    <a:pt x="104" y="25"/>
                    <a:pt x="105" y="25"/>
                  </a:cubicBezTo>
                  <a:cubicBezTo>
                    <a:pt x="105" y="25"/>
                    <a:pt x="105" y="25"/>
                    <a:pt x="105" y="25"/>
                  </a:cubicBezTo>
                  <a:cubicBezTo>
                    <a:pt x="105" y="25"/>
                    <a:pt x="105" y="25"/>
                    <a:pt x="105" y="25"/>
                  </a:cubicBezTo>
                  <a:cubicBezTo>
                    <a:pt x="105" y="23"/>
                    <a:pt x="105" y="25"/>
                    <a:pt x="107" y="23"/>
                  </a:cubicBezTo>
                  <a:cubicBezTo>
                    <a:pt x="105" y="23"/>
                    <a:pt x="105" y="23"/>
                    <a:pt x="105" y="23"/>
                  </a:cubicBezTo>
                  <a:cubicBezTo>
                    <a:pt x="104" y="23"/>
                    <a:pt x="105" y="25"/>
                    <a:pt x="104" y="23"/>
                  </a:cubicBezTo>
                  <a:cubicBezTo>
                    <a:pt x="104" y="23"/>
                    <a:pt x="105" y="23"/>
                    <a:pt x="105" y="22"/>
                  </a:cubicBezTo>
                  <a:cubicBezTo>
                    <a:pt x="104" y="22"/>
                    <a:pt x="104" y="23"/>
                    <a:pt x="104" y="23"/>
                  </a:cubicBezTo>
                  <a:cubicBezTo>
                    <a:pt x="104" y="22"/>
                    <a:pt x="103" y="22"/>
                    <a:pt x="104" y="21"/>
                  </a:cubicBezTo>
                  <a:cubicBezTo>
                    <a:pt x="105" y="21"/>
                    <a:pt x="105" y="22"/>
                    <a:pt x="105" y="22"/>
                  </a:cubicBezTo>
                  <a:cubicBezTo>
                    <a:pt x="105" y="21"/>
                    <a:pt x="107" y="21"/>
                    <a:pt x="107" y="21"/>
                  </a:cubicBezTo>
                  <a:cubicBezTo>
                    <a:pt x="105" y="19"/>
                    <a:pt x="109" y="19"/>
                    <a:pt x="107" y="19"/>
                  </a:cubicBezTo>
                  <a:cubicBezTo>
                    <a:pt x="107" y="21"/>
                    <a:pt x="105" y="21"/>
                    <a:pt x="104" y="21"/>
                  </a:cubicBezTo>
                  <a:cubicBezTo>
                    <a:pt x="104" y="21"/>
                    <a:pt x="104" y="22"/>
                    <a:pt x="103" y="21"/>
                  </a:cubicBezTo>
                  <a:cubicBezTo>
                    <a:pt x="104" y="21"/>
                    <a:pt x="103" y="19"/>
                    <a:pt x="101" y="19"/>
                  </a:cubicBezTo>
                  <a:cubicBezTo>
                    <a:pt x="103" y="19"/>
                    <a:pt x="103" y="19"/>
                    <a:pt x="103" y="19"/>
                  </a:cubicBezTo>
                  <a:cubicBezTo>
                    <a:pt x="103" y="19"/>
                    <a:pt x="103" y="19"/>
                    <a:pt x="104" y="21"/>
                  </a:cubicBezTo>
                  <a:cubicBezTo>
                    <a:pt x="104" y="19"/>
                    <a:pt x="105" y="19"/>
                    <a:pt x="105" y="19"/>
                  </a:cubicBezTo>
                  <a:cubicBezTo>
                    <a:pt x="105" y="18"/>
                    <a:pt x="105" y="18"/>
                    <a:pt x="104" y="18"/>
                  </a:cubicBezTo>
                  <a:cubicBezTo>
                    <a:pt x="105" y="18"/>
                    <a:pt x="105" y="17"/>
                    <a:pt x="105" y="16"/>
                  </a:cubicBezTo>
                  <a:cubicBezTo>
                    <a:pt x="107" y="17"/>
                    <a:pt x="107" y="16"/>
                    <a:pt x="109" y="16"/>
                  </a:cubicBezTo>
                  <a:cubicBezTo>
                    <a:pt x="109" y="17"/>
                    <a:pt x="109" y="17"/>
                    <a:pt x="109" y="17"/>
                  </a:cubicBezTo>
                  <a:cubicBezTo>
                    <a:pt x="110" y="17"/>
                    <a:pt x="109" y="17"/>
                    <a:pt x="109" y="17"/>
                  </a:cubicBezTo>
                  <a:cubicBezTo>
                    <a:pt x="110" y="17"/>
                    <a:pt x="107" y="16"/>
                    <a:pt x="109" y="16"/>
                  </a:cubicBezTo>
                  <a:cubicBezTo>
                    <a:pt x="109" y="17"/>
                    <a:pt x="107" y="16"/>
                    <a:pt x="107" y="16"/>
                  </a:cubicBezTo>
                  <a:cubicBezTo>
                    <a:pt x="107" y="13"/>
                    <a:pt x="105" y="13"/>
                    <a:pt x="105" y="13"/>
                  </a:cubicBezTo>
                  <a:cubicBezTo>
                    <a:pt x="107" y="13"/>
                    <a:pt x="109" y="12"/>
                    <a:pt x="109" y="12"/>
                  </a:cubicBezTo>
                  <a:cubicBezTo>
                    <a:pt x="109" y="10"/>
                    <a:pt x="110" y="9"/>
                    <a:pt x="110" y="9"/>
                  </a:cubicBezTo>
                  <a:cubicBezTo>
                    <a:pt x="110" y="8"/>
                    <a:pt x="109" y="8"/>
                    <a:pt x="109" y="8"/>
                  </a:cubicBezTo>
                  <a:cubicBezTo>
                    <a:pt x="109" y="6"/>
                    <a:pt x="110" y="8"/>
                    <a:pt x="110" y="8"/>
                  </a:cubicBezTo>
                  <a:cubicBezTo>
                    <a:pt x="110" y="8"/>
                    <a:pt x="110" y="8"/>
                    <a:pt x="110" y="8"/>
                  </a:cubicBezTo>
                  <a:cubicBezTo>
                    <a:pt x="110" y="8"/>
                    <a:pt x="110" y="5"/>
                    <a:pt x="112" y="6"/>
                  </a:cubicBezTo>
                  <a:cubicBezTo>
                    <a:pt x="110" y="6"/>
                    <a:pt x="110" y="6"/>
                    <a:pt x="110" y="6"/>
                  </a:cubicBezTo>
                  <a:cubicBezTo>
                    <a:pt x="110" y="5"/>
                    <a:pt x="110" y="5"/>
                    <a:pt x="110" y="5"/>
                  </a:cubicBezTo>
                  <a:cubicBezTo>
                    <a:pt x="110" y="5"/>
                    <a:pt x="110" y="5"/>
                    <a:pt x="110" y="5"/>
                  </a:cubicBezTo>
                  <a:cubicBezTo>
                    <a:pt x="109" y="4"/>
                    <a:pt x="110" y="4"/>
                    <a:pt x="110" y="4"/>
                  </a:cubicBezTo>
                  <a:cubicBezTo>
                    <a:pt x="112" y="5"/>
                    <a:pt x="112" y="5"/>
                    <a:pt x="112" y="5"/>
                  </a:cubicBezTo>
                  <a:cubicBezTo>
                    <a:pt x="112" y="4"/>
                    <a:pt x="112" y="2"/>
                    <a:pt x="113" y="2"/>
                  </a:cubicBezTo>
                  <a:cubicBezTo>
                    <a:pt x="112" y="2"/>
                    <a:pt x="112" y="2"/>
                    <a:pt x="112" y="2"/>
                  </a:cubicBezTo>
                  <a:cubicBezTo>
                    <a:pt x="113" y="2"/>
                    <a:pt x="113" y="2"/>
                    <a:pt x="113" y="2"/>
                  </a:cubicBezTo>
                  <a:cubicBezTo>
                    <a:pt x="112" y="0"/>
                    <a:pt x="112" y="0"/>
                    <a:pt x="113" y="0"/>
                  </a:cubicBezTo>
                  <a:cubicBezTo>
                    <a:pt x="110" y="0"/>
                    <a:pt x="110" y="0"/>
                    <a:pt x="110" y="0"/>
                  </a:cubicBezTo>
                  <a:cubicBezTo>
                    <a:pt x="110" y="2"/>
                    <a:pt x="112" y="0"/>
                    <a:pt x="112" y="2"/>
                  </a:cubicBezTo>
                  <a:cubicBezTo>
                    <a:pt x="112" y="2"/>
                    <a:pt x="112" y="2"/>
                    <a:pt x="110" y="2"/>
                  </a:cubicBezTo>
                  <a:cubicBezTo>
                    <a:pt x="112" y="2"/>
                    <a:pt x="112" y="2"/>
                    <a:pt x="112" y="2"/>
                  </a:cubicBezTo>
                  <a:cubicBezTo>
                    <a:pt x="110" y="2"/>
                    <a:pt x="110" y="2"/>
                    <a:pt x="110" y="2"/>
                  </a:cubicBezTo>
                  <a:cubicBezTo>
                    <a:pt x="110" y="2"/>
                    <a:pt x="109" y="2"/>
                    <a:pt x="110" y="2"/>
                  </a:cubicBezTo>
                  <a:cubicBezTo>
                    <a:pt x="109" y="2"/>
                    <a:pt x="109" y="2"/>
                    <a:pt x="109" y="2"/>
                  </a:cubicBezTo>
                  <a:cubicBezTo>
                    <a:pt x="109" y="4"/>
                    <a:pt x="109" y="4"/>
                    <a:pt x="109" y="4"/>
                  </a:cubicBezTo>
                  <a:cubicBezTo>
                    <a:pt x="109" y="2"/>
                    <a:pt x="107" y="2"/>
                    <a:pt x="107" y="4"/>
                  </a:cubicBezTo>
                  <a:cubicBezTo>
                    <a:pt x="109" y="5"/>
                    <a:pt x="105" y="5"/>
                    <a:pt x="105" y="5"/>
                  </a:cubicBezTo>
                  <a:cubicBezTo>
                    <a:pt x="107" y="5"/>
                    <a:pt x="109" y="5"/>
                    <a:pt x="109" y="5"/>
                  </a:cubicBezTo>
                  <a:cubicBezTo>
                    <a:pt x="109" y="6"/>
                    <a:pt x="109" y="6"/>
                    <a:pt x="109" y="6"/>
                  </a:cubicBezTo>
                  <a:cubicBezTo>
                    <a:pt x="107" y="6"/>
                    <a:pt x="107" y="6"/>
                    <a:pt x="105" y="6"/>
                  </a:cubicBezTo>
                  <a:cubicBezTo>
                    <a:pt x="107" y="6"/>
                    <a:pt x="107" y="6"/>
                    <a:pt x="107" y="6"/>
                  </a:cubicBezTo>
                  <a:cubicBezTo>
                    <a:pt x="105" y="6"/>
                    <a:pt x="105" y="6"/>
                    <a:pt x="104" y="8"/>
                  </a:cubicBezTo>
                  <a:cubicBezTo>
                    <a:pt x="104" y="9"/>
                    <a:pt x="104" y="9"/>
                    <a:pt x="103" y="10"/>
                  </a:cubicBezTo>
                  <a:cubicBezTo>
                    <a:pt x="104" y="10"/>
                    <a:pt x="104" y="10"/>
                    <a:pt x="104" y="10"/>
                  </a:cubicBezTo>
                  <a:cubicBezTo>
                    <a:pt x="103" y="10"/>
                    <a:pt x="103" y="12"/>
                    <a:pt x="101" y="13"/>
                  </a:cubicBezTo>
                  <a:cubicBezTo>
                    <a:pt x="101" y="16"/>
                    <a:pt x="100" y="16"/>
                    <a:pt x="100" y="17"/>
                  </a:cubicBezTo>
                  <a:cubicBezTo>
                    <a:pt x="99" y="18"/>
                    <a:pt x="97" y="19"/>
                    <a:pt x="96" y="22"/>
                  </a:cubicBezTo>
                  <a:cubicBezTo>
                    <a:pt x="97" y="22"/>
                    <a:pt x="97" y="22"/>
                    <a:pt x="97" y="22"/>
                  </a:cubicBezTo>
                  <a:cubicBezTo>
                    <a:pt x="96" y="22"/>
                    <a:pt x="97" y="22"/>
                    <a:pt x="97" y="23"/>
                  </a:cubicBezTo>
                  <a:cubicBezTo>
                    <a:pt x="97" y="22"/>
                    <a:pt x="96" y="23"/>
                    <a:pt x="96" y="23"/>
                  </a:cubicBezTo>
                  <a:cubicBezTo>
                    <a:pt x="96" y="25"/>
                    <a:pt x="95" y="25"/>
                    <a:pt x="92" y="25"/>
                  </a:cubicBezTo>
                  <a:cubicBezTo>
                    <a:pt x="92" y="26"/>
                    <a:pt x="92" y="26"/>
                    <a:pt x="92" y="26"/>
                  </a:cubicBezTo>
                  <a:cubicBezTo>
                    <a:pt x="91" y="26"/>
                    <a:pt x="92" y="29"/>
                    <a:pt x="91" y="30"/>
                  </a:cubicBezTo>
                  <a:cubicBezTo>
                    <a:pt x="91" y="30"/>
                    <a:pt x="92" y="30"/>
                    <a:pt x="91" y="30"/>
                  </a:cubicBezTo>
                  <a:cubicBezTo>
                    <a:pt x="91" y="31"/>
                    <a:pt x="90" y="31"/>
                    <a:pt x="90" y="31"/>
                  </a:cubicBezTo>
                  <a:cubicBezTo>
                    <a:pt x="88" y="32"/>
                    <a:pt x="88" y="32"/>
                    <a:pt x="88" y="34"/>
                  </a:cubicBezTo>
                  <a:cubicBezTo>
                    <a:pt x="86" y="35"/>
                    <a:pt x="86" y="38"/>
                    <a:pt x="83" y="39"/>
                  </a:cubicBezTo>
                  <a:cubicBezTo>
                    <a:pt x="84" y="42"/>
                    <a:pt x="84" y="42"/>
                    <a:pt x="84" y="42"/>
                  </a:cubicBezTo>
                  <a:cubicBezTo>
                    <a:pt x="82" y="43"/>
                    <a:pt x="82" y="45"/>
                    <a:pt x="78" y="47"/>
                  </a:cubicBezTo>
                  <a:cubicBezTo>
                    <a:pt x="79" y="48"/>
                    <a:pt x="79" y="48"/>
                    <a:pt x="79" y="48"/>
                  </a:cubicBezTo>
                  <a:cubicBezTo>
                    <a:pt x="79" y="48"/>
                    <a:pt x="78" y="49"/>
                    <a:pt x="78" y="48"/>
                  </a:cubicBezTo>
                  <a:cubicBezTo>
                    <a:pt x="78" y="49"/>
                    <a:pt x="77" y="49"/>
                    <a:pt x="77" y="51"/>
                  </a:cubicBezTo>
                  <a:cubicBezTo>
                    <a:pt x="77" y="51"/>
                    <a:pt x="77" y="51"/>
                    <a:pt x="75" y="51"/>
                  </a:cubicBezTo>
                  <a:cubicBezTo>
                    <a:pt x="75" y="52"/>
                    <a:pt x="75" y="55"/>
                    <a:pt x="74" y="55"/>
                  </a:cubicBezTo>
                  <a:cubicBezTo>
                    <a:pt x="74" y="55"/>
                    <a:pt x="74" y="55"/>
                    <a:pt x="74" y="55"/>
                  </a:cubicBezTo>
                  <a:cubicBezTo>
                    <a:pt x="75" y="55"/>
                    <a:pt x="75" y="55"/>
                    <a:pt x="75" y="56"/>
                  </a:cubicBezTo>
                  <a:cubicBezTo>
                    <a:pt x="74" y="56"/>
                    <a:pt x="74" y="57"/>
                    <a:pt x="74" y="56"/>
                  </a:cubicBezTo>
                  <a:cubicBezTo>
                    <a:pt x="74" y="57"/>
                    <a:pt x="71" y="59"/>
                    <a:pt x="71" y="60"/>
                  </a:cubicBezTo>
                  <a:cubicBezTo>
                    <a:pt x="71" y="60"/>
                    <a:pt x="71" y="60"/>
                    <a:pt x="71" y="60"/>
                  </a:cubicBezTo>
                  <a:cubicBezTo>
                    <a:pt x="70" y="61"/>
                    <a:pt x="70" y="62"/>
                    <a:pt x="69" y="62"/>
                  </a:cubicBezTo>
                  <a:cubicBezTo>
                    <a:pt x="69" y="64"/>
                    <a:pt x="70" y="64"/>
                    <a:pt x="70" y="64"/>
                  </a:cubicBezTo>
                  <a:cubicBezTo>
                    <a:pt x="69" y="64"/>
                    <a:pt x="69" y="64"/>
                    <a:pt x="69" y="64"/>
                  </a:cubicBezTo>
                  <a:cubicBezTo>
                    <a:pt x="67" y="65"/>
                    <a:pt x="67" y="69"/>
                    <a:pt x="65" y="70"/>
                  </a:cubicBezTo>
                  <a:cubicBezTo>
                    <a:pt x="64" y="73"/>
                    <a:pt x="62" y="75"/>
                    <a:pt x="60" y="78"/>
                  </a:cubicBezTo>
                  <a:cubicBezTo>
                    <a:pt x="61" y="78"/>
                    <a:pt x="61" y="78"/>
                    <a:pt x="61" y="78"/>
                  </a:cubicBezTo>
                  <a:cubicBezTo>
                    <a:pt x="60" y="78"/>
                    <a:pt x="61" y="82"/>
                    <a:pt x="58" y="82"/>
                  </a:cubicBezTo>
                  <a:cubicBezTo>
                    <a:pt x="58" y="82"/>
                    <a:pt x="58" y="82"/>
                    <a:pt x="58" y="83"/>
                  </a:cubicBezTo>
                  <a:cubicBezTo>
                    <a:pt x="57" y="83"/>
                    <a:pt x="58" y="85"/>
                    <a:pt x="57" y="86"/>
                  </a:cubicBezTo>
                  <a:cubicBezTo>
                    <a:pt x="57" y="86"/>
                    <a:pt x="57" y="86"/>
                    <a:pt x="57" y="86"/>
                  </a:cubicBezTo>
                  <a:cubicBezTo>
                    <a:pt x="57" y="87"/>
                    <a:pt x="56" y="87"/>
                    <a:pt x="56" y="88"/>
                  </a:cubicBezTo>
                  <a:cubicBezTo>
                    <a:pt x="56" y="88"/>
                    <a:pt x="56" y="88"/>
                    <a:pt x="56" y="88"/>
                  </a:cubicBezTo>
                  <a:cubicBezTo>
                    <a:pt x="57" y="88"/>
                    <a:pt x="54" y="88"/>
                    <a:pt x="56" y="90"/>
                  </a:cubicBezTo>
                  <a:cubicBezTo>
                    <a:pt x="56" y="90"/>
                    <a:pt x="54" y="90"/>
                    <a:pt x="56" y="90"/>
                  </a:cubicBezTo>
                  <a:cubicBezTo>
                    <a:pt x="54" y="92"/>
                    <a:pt x="51" y="95"/>
                    <a:pt x="49" y="98"/>
                  </a:cubicBezTo>
                  <a:cubicBezTo>
                    <a:pt x="49" y="100"/>
                    <a:pt x="52" y="99"/>
                    <a:pt x="49" y="100"/>
                  </a:cubicBezTo>
                  <a:cubicBezTo>
                    <a:pt x="49" y="100"/>
                    <a:pt x="49" y="99"/>
                    <a:pt x="49" y="100"/>
                  </a:cubicBezTo>
                  <a:cubicBezTo>
                    <a:pt x="48" y="100"/>
                    <a:pt x="51" y="102"/>
                    <a:pt x="49" y="102"/>
                  </a:cubicBezTo>
                  <a:cubicBezTo>
                    <a:pt x="48" y="100"/>
                    <a:pt x="49" y="102"/>
                    <a:pt x="48" y="102"/>
                  </a:cubicBezTo>
                  <a:cubicBezTo>
                    <a:pt x="48" y="103"/>
                    <a:pt x="49" y="103"/>
                    <a:pt x="48" y="103"/>
                  </a:cubicBezTo>
                  <a:cubicBezTo>
                    <a:pt x="48" y="104"/>
                    <a:pt x="48" y="104"/>
                    <a:pt x="48" y="104"/>
                  </a:cubicBezTo>
                  <a:cubicBezTo>
                    <a:pt x="47" y="104"/>
                    <a:pt x="47" y="105"/>
                    <a:pt x="44" y="105"/>
                  </a:cubicBezTo>
                  <a:cubicBezTo>
                    <a:pt x="41" y="112"/>
                    <a:pt x="36" y="117"/>
                    <a:pt x="32" y="124"/>
                  </a:cubicBezTo>
                  <a:cubicBezTo>
                    <a:pt x="30" y="129"/>
                    <a:pt x="27" y="134"/>
                    <a:pt x="23" y="141"/>
                  </a:cubicBezTo>
                  <a:cubicBezTo>
                    <a:pt x="23" y="142"/>
                    <a:pt x="23" y="142"/>
                    <a:pt x="22" y="143"/>
                  </a:cubicBezTo>
                  <a:cubicBezTo>
                    <a:pt x="22" y="143"/>
                    <a:pt x="22" y="143"/>
                    <a:pt x="22" y="143"/>
                  </a:cubicBezTo>
                  <a:cubicBezTo>
                    <a:pt x="22" y="143"/>
                    <a:pt x="22" y="145"/>
                    <a:pt x="21" y="145"/>
                  </a:cubicBezTo>
                  <a:cubicBezTo>
                    <a:pt x="19" y="146"/>
                    <a:pt x="18" y="150"/>
                    <a:pt x="18" y="151"/>
                  </a:cubicBezTo>
                  <a:cubicBezTo>
                    <a:pt x="18" y="151"/>
                    <a:pt x="18" y="151"/>
                    <a:pt x="18" y="151"/>
                  </a:cubicBezTo>
                  <a:cubicBezTo>
                    <a:pt x="18" y="151"/>
                    <a:pt x="18" y="151"/>
                    <a:pt x="18" y="151"/>
                  </a:cubicBezTo>
                  <a:cubicBezTo>
                    <a:pt x="18" y="152"/>
                    <a:pt x="18" y="152"/>
                    <a:pt x="18" y="152"/>
                  </a:cubicBezTo>
                  <a:cubicBezTo>
                    <a:pt x="18" y="152"/>
                    <a:pt x="17" y="152"/>
                    <a:pt x="17" y="151"/>
                  </a:cubicBezTo>
                  <a:cubicBezTo>
                    <a:pt x="13" y="156"/>
                    <a:pt x="10" y="164"/>
                    <a:pt x="8" y="168"/>
                  </a:cubicBezTo>
                  <a:cubicBezTo>
                    <a:pt x="8" y="169"/>
                    <a:pt x="6" y="171"/>
                    <a:pt x="5" y="172"/>
                  </a:cubicBezTo>
                  <a:cubicBezTo>
                    <a:pt x="4" y="178"/>
                    <a:pt x="2" y="182"/>
                    <a:pt x="0" y="185"/>
                  </a:cubicBezTo>
                  <a:cubicBezTo>
                    <a:pt x="0" y="185"/>
                    <a:pt x="2" y="188"/>
                    <a:pt x="4" y="18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2" name="Google Shape;542;p199"/>
            <p:cNvSpPr/>
            <p:nvPr/>
          </p:nvSpPr>
          <p:spPr>
            <a:xfrm>
              <a:off x="4269" y="3621"/>
              <a:ext cx="267" cy="441"/>
            </a:xfrm>
            <a:custGeom>
              <a:avLst/>
              <a:gdLst/>
              <a:ahLst/>
              <a:cxnLst/>
              <a:rect l="l" t="t" r="r" b="b"/>
              <a:pathLst>
                <a:path w="113" h="187" extrusionOk="0">
                  <a:moveTo>
                    <a:pt x="5" y="186"/>
                  </a:moveTo>
                  <a:cubicBezTo>
                    <a:pt x="7" y="184"/>
                    <a:pt x="7" y="179"/>
                    <a:pt x="10" y="178"/>
                  </a:cubicBezTo>
                  <a:cubicBezTo>
                    <a:pt x="10" y="178"/>
                    <a:pt x="9" y="178"/>
                    <a:pt x="9" y="176"/>
                  </a:cubicBezTo>
                  <a:cubicBezTo>
                    <a:pt x="11" y="175"/>
                    <a:pt x="13" y="171"/>
                    <a:pt x="13" y="169"/>
                  </a:cubicBezTo>
                  <a:cubicBezTo>
                    <a:pt x="13" y="169"/>
                    <a:pt x="13" y="169"/>
                    <a:pt x="13" y="169"/>
                  </a:cubicBezTo>
                  <a:cubicBezTo>
                    <a:pt x="13" y="166"/>
                    <a:pt x="14" y="166"/>
                    <a:pt x="14" y="166"/>
                  </a:cubicBezTo>
                  <a:cubicBezTo>
                    <a:pt x="14" y="166"/>
                    <a:pt x="14" y="166"/>
                    <a:pt x="14" y="166"/>
                  </a:cubicBezTo>
                  <a:cubicBezTo>
                    <a:pt x="15" y="165"/>
                    <a:pt x="15" y="165"/>
                    <a:pt x="15" y="165"/>
                  </a:cubicBezTo>
                  <a:cubicBezTo>
                    <a:pt x="15" y="165"/>
                    <a:pt x="15" y="165"/>
                    <a:pt x="14" y="163"/>
                  </a:cubicBezTo>
                  <a:cubicBezTo>
                    <a:pt x="15" y="163"/>
                    <a:pt x="15" y="163"/>
                    <a:pt x="15" y="163"/>
                  </a:cubicBezTo>
                  <a:cubicBezTo>
                    <a:pt x="19" y="163"/>
                    <a:pt x="17" y="162"/>
                    <a:pt x="19" y="161"/>
                  </a:cubicBezTo>
                  <a:cubicBezTo>
                    <a:pt x="19" y="161"/>
                    <a:pt x="19" y="161"/>
                    <a:pt x="19" y="161"/>
                  </a:cubicBezTo>
                  <a:cubicBezTo>
                    <a:pt x="20" y="159"/>
                    <a:pt x="22" y="157"/>
                    <a:pt x="23" y="156"/>
                  </a:cubicBezTo>
                  <a:cubicBezTo>
                    <a:pt x="23" y="156"/>
                    <a:pt x="23" y="156"/>
                    <a:pt x="23" y="153"/>
                  </a:cubicBezTo>
                  <a:cubicBezTo>
                    <a:pt x="23" y="156"/>
                    <a:pt x="24" y="153"/>
                    <a:pt x="24" y="153"/>
                  </a:cubicBezTo>
                  <a:cubicBezTo>
                    <a:pt x="24" y="152"/>
                    <a:pt x="26" y="153"/>
                    <a:pt x="26" y="152"/>
                  </a:cubicBezTo>
                  <a:cubicBezTo>
                    <a:pt x="26" y="152"/>
                    <a:pt x="26" y="152"/>
                    <a:pt x="26" y="152"/>
                  </a:cubicBezTo>
                  <a:cubicBezTo>
                    <a:pt x="27" y="152"/>
                    <a:pt x="26" y="150"/>
                    <a:pt x="27" y="150"/>
                  </a:cubicBezTo>
                  <a:cubicBezTo>
                    <a:pt x="26" y="150"/>
                    <a:pt x="26" y="150"/>
                    <a:pt x="26" y="150"/>
                  </a:cubicBezTo>
                  <a:cubicBezTo>
                    <a:pt x="27" y="150"/>
                    <a:pt x="26" y="149"/>
                    <a:pt x="27" y="149"/>
                  </a:cubicBezTo>
                  <a:cubicBezTo>
                    <a:pt x="27" y="149"/>
                    <a:pt x="27" y="149"/>
                    <a:pt x="27" y="149"/>
                  </a:cubicBezTo>
                  <a:cubicBezTo>
                    <a:pt x="27" y="148"/>
                    <a:pt x="27" y="148"/>
                    <a:pt x="27" y="148"/>
                  </a:cubicBezTo>
                  <a:cubicBezTo>
                    <a:pt x="27" y="148"/>
                    <a:pt x="27" y="148"/>
                    <a:pt x="27" y="148"/>
                  </a:cubicBezTo>
                  <a:cubicBezTo>
                    <a:pt x="28" y="148"/>
                    <a:pt x="28" y="146"/>
                    <a:pt x="28" y="146"/>
                  </a:cubicBezTo>
                  <a:cubicBezTo>
                    <a:pt x="28" y="146"/>
                    <a:pt x="28" y="148"/>
                    <a:pt x="27" y="146"/>
                  </a:cubicBezTo>
                  <a:cubicBezTo>
                    <a:pt x="30" y="144"/>
                    <a:pt x="32" y="140"/>
                    <a:pt x="33" y="137"/>
                  </a:cubicBezTo>
                  <a:cubicBezTo>
                    <a:pt x="33" y="137"/>
                    <a:pt x="33" y="137"/>
                    <a:pt x="33" y="136"/>
                  </a:cubicBezTo>
                  <a:cubicBezTo>
                    <a:pt x="33" y="136"/>
                    <a:pt x="33" y="136"/>
                    <a:pt x="35" y="136"/>
                  </a:cubicBezTo>
                  <a:cubicBezTo>
                    <a:pt x="35" y="135"/>
                    <a:pt x="35" y="135"/>
                    <a:pt x="35" y="135"/>
                  </a:cubicBezTo>
                  <a:cubicBezTo>
                    <a:pt x="36" y="135"/>
                    <a:pt x="36" y="135"/>
                    <a:pt x="36" y="135"/>
                  </a:cubicBezTo>
                  <a:cubicBezTo>
                    <a:pt x="35" y="135"/>
                    <a:pt x="35" y="135"/>
                    <a:pt x="35" y="133"/>
                  </a:cubicBezTo>
                  <a:cubicBezTo>
                    <a:pt x="36" y="133"/>
                    <a:pt x="36" y="133"/>
                    <a:pt x="36" y="133"/>
                  </a:cubicBezTo>
                  <a:cubicBezTo>
                    <a:pt x="36" y="133"/>
                    <a:pt x="36" y="133"/>
                    <a:pt x="36" y="132"/>
                  </a:cubicBezTo>
                  <a:cubicBezTo>
                    <a:pt x="37" y="132"/>
                    <a:pt x="36" y="132"/>
                    <a:pt x="37" y="131"/>
                  </a:cubicBezTo>
                  <a:cubicBezTo>
                    <a:pt x="36" y="131"/>
                    <a:pt x="36" y="131"/>
                    <a:pt x="36" y="131"/>
                  </a:cubicBezTo>
                  <a:cubicBezTo>
                    <a:pt x="36" y="129"/>
                    <a:pt x="37" y="132"/>
                    <a:pt x="37" y="131"/>
                  </a:cubicBezTo>
                  <a:cubicBezTo>
                    <a:pt x="37" y="131"/>
                    <a:pt x="37" y="131"/>
                    <a:pt x="37" y="131"/>
                  </a:cubicBezTo>
                  <a:cubicBezTo>
                    <a:pt x="39" y="131"/>
                    <a:pt x="39" y="129"/>
                    <a:pt x="39" y="127"/>
                  </a:cubicBezTo>
                  <a:cubicBezTo>
                    <a:pt x="39" y="127"/>
                    <a:pt x="39" y="127"/>
                    <a:pt x="39" y="127"/>
                  </a:cubicBezTo>
                  <a:cubicBezTo>
                    <a:pt x="40" y="127"/>
                    <a:pt x="40" y="126"/>
                    <a:pt x="40" y="126"/>
                  </a:cubicBezTo>
                  <a:cubicBezTo>
                    <a:pt x="40" y="124"/>
                    <a:pt x="39" y="124"/>
                    <a:pt x="40" y="124"/>
                  </a:cubicBezTo>
                  <a:cubicBezTo>
                    <a:pt x="41" y="124"/>
                    <a:pt x="41" y="123"/>
                    <a:pt x="43" y="124"/>
                  </a:cubicBezTo>
                  <a:cubicBezTo>
                    <a:pt x="43" y="123"/>
                    <a:pt x="43" y="122"/>
                    <a:pt x="43" y="122"/>
                  </a:cubicBezTo>
                  <a:cubicBezTo>
                    <a:pt x="41" y="120"/>
                    <a:pt x="41" y="120"/>
                    <a:pt x="41" y="120"/>
                  </a:cubicBezTo>
                  <a:cubicBezTo>
                    <a:pt x="41" y="120"/>
                    <a:pt x="41" y="120"/>
                    <a:pt x="41" y="120"/>
                  </a:cubicBezTo>
                  <a:cubicBezTo>
                    <a:pt x="41" y="120"/>
                    <a:pt x="41" y="120"/>
                    <a:pt x="40" y="120"/>
                  </a:cubicBezTo>
                  <a:cubicBezTo>
                    <a:pt x="41" y="120"/>
                    <a:pt x="41" y="119"/>
                    <a:pt x="41" y="119"/>
                  </a:cubicBezTo>
                  <a:cubicBezTo>
                    <a:pt x="43" y="119"/>
                    <a:pt x="45" y="119"/>
                    <a:pt x="46" y="118"/>
                  </a:cubicBezTo>
                  <a:cubicBezTo>
                    <a:pt x="45" y="119"/>
                    <a:pt x="45" y="118"/>
                    <a:pt x="45" y="118"/>
                  </a:cubicBezTo>
                  <a:cubicBezTo>
                    <a:pt x="48" y="118"/>
                    <a:pt x="48" y="118"/>
                    <a:pt x="48" y="118"/>
                  </a:cubicBezTo>
                  <a:cubicBezTo>
                    <a:pt x="48" y="118"/>
                    <a:pt x="46" y="118"/>
                    <a:pt x="46" y="116"/>
                  </a:cubicBezTo>
                  <a:cubicBezTo>
                    <a:pt x="48" y="116"/>
                    <a:pt x="48" y="116"/>
                    <a:pt x="48" y="116"/>
                  </a:cubicBezTo>
                  <a:cubicBezTo>
                    <a:pt x="48" y="116"/>
                    <a:pt x="49" y="116"/>
                    <a:pt x="48" y="114"/>
                  </a:cubicBezTo>
                  <a:cubicBezTo>
                    <a:pt x="48" y="114"/>
                    <a:pt x="48" y="114"/>
                    <a:pt x="46" y="114"/>
                  </a:cubicBezTo>
                  <a:cubicBezTo>
                    <a:pt x="48" y="114"/>
                    <a:pt x="48" y="114"/>
                    <a:pt x="48" y="112"/>
                  </a:cubicBezTo>
                  <a:cubicBezTo>
                    <a:pt x="48" y="112"/>
                    <a:pt x="48" y="112"/>
                    <a:pt x="48" y="112"/>
                  </a:cubicBezTo>
                  <a:cubicBezTo>
                    <a:pt x="49" y="112"/>
                    <a:pt x="49" y="112"/>
                    <a:pt x="49" y="112"/>
                  </a:cubicBezTo>
                  <a:cubicBezTo>
                    <a:pt x="49" y="112"/>
                    <a:pt x="49" y="112"/>
                    <a:pt x="49" y="112"/>
                  </a:cubicBezTo>
                  <a:cubicBezTo>
                    <a:pt x="50" y="112"/>
                    <a:pt x="50" y="112"/>
                    <a:pt x="50" y="112"/>
                  </a:cubicBezTo>
                  <a:cubicBezTo>
                    <a:pt x="50" y="112"/>
                    <a:pt x="50" y="112"/>
                    <a:pt x="49" y="111"/>
                  </a:cubicBezTo>
                  <a:cubicBezTo>
                    <a:pt x="50" y="111"/>
                    <a:pt x="52" y="111"/>
                    <a:pt x="52" y="110"/>
                  </a:cubicBezTo>
                  <a:cubicBezTo>
                    <a:pt x="53" y="111"/>
                    <a:pt x="50" y="110"/>
                    <a:pt x="52" y="110"/>
                  </a:cubicBezTo>
                  <a:cubicBezTo>
                    <a:pt x="52" y="109"/>
                    <a:pt x="53" y="109"/>
                    <a:pt x="53" y="107"/>
                  </a:cubicBezTo>
                  <a:cubicBezTo>
                    <a:pt x="53" y="109"/>
                    <a:pt x="53" y="109"/>
                    <a:pt x="53" y="109"/>
                  </a:cubicBezTo>
                  <a:cubicBezTo>
                    <a:pt x="53" y="107"/>
                    <a:pt x="53" y="107"/>
                    <a:pt x="53" y="107"/>
                  </a:cubicBezTo>
                  <a:cubicBezTo>
                    <a:pt x="53" y="107"/>
                    <a:pt x="53" y="106"/>
                    <a:pt x="54" y="106"/>
                  </a:cubicBezTo>
                  <a:cubicBezTo>
                    <a:pt x="54" y="106"/>
                    <a:pt x="54" y="106"/>
                    <a:pt x="53" y="106"/>
                  </a:cubicBezTo>
                  <a:cubicBezTo>
                    <a:pt x="54" y="106"/>
                    <a:pt x="56" y="105"/>
                    <a:pt x="56" y="103"/>
                  </a:cubicBezTo>
                  <a:cubicBezTo>
                    <a:pt x="57" y="103"/>
                    <a:pt x="57" y="103"/>
                    <a:pt x="57" y="103"/>
                  </a:cubicBezTo>
                  <a:cubicBezTo>
                    <a:pt x="57" y="103"/>
                    <a:pt x="57" y="103"/>
                    <a:pt x="57" y="103"/>
                  </a:cubicBezTo>
                  <a:cubicBezTo>
                    <a:pt x="57" y="102"/>
                    <a:pt x="57" y="102"/>
                    <a:pt x="57" y="102"/>
                  </a:cubicBezTo>
                  <a:cubicBezTo>
                    <a:pt x="60" y="102"/>
                    <a:pt x="54" y="103"/>
                    <a:pt x="56" y="103"/>
                  </a:cubicBezTo>
                  <a:cubicBezTo>
                    <a:pt x="56" y="102"/>
                    <a:pt x="57" y="102"/>
                    <a:pt x="57" y="102"/>
                  </a:cubicBezTo>
                  <a:cubicBezTo>
                    <a:pt x="57" y="102"/>
                    <a:pt x="60" y="102"/>
                    <a:pt x="57" y="99"/>
                  </a:cubicBezTo>
                  <a:cubicBezTo>
                    <a:pt x="57" y="99"/>
                    <a:pt x="56" y="99"/>
                    <a:pt x="57" y="99"/>
                  </a:cubicBezTo>
                  <a:cubicBezTo>
                    <a:pt x="57" y="98"/>
                    <a:pt x="57" y="99"/>
                    <a:pt x="57" y="98"/>
                  </a:cubicBezTo>
                  <a:cubicBezTo>
                    <a:pt x="60" y="98"/>
                    <a:pt x="60" y="98"/>
                    <a:pt x="60" y="98"/>
                  </a:cubicBezTo>
                  <a:cubicBezTo>
                    <a:pt x="60" y="99"/>
                    <a:pt x="60" y="98"/>
                    <a:pt x="60" y="98"/>
                  </a:cubicBezTo>
                  <a:cubicBezTo>
                    <a:pt x="60" y="98"/>
                    <a:pt x="61" y="98"/>
                    <a:pt x="60" y="97"/>
                  </a:cubicBezTo>
                  <a:cubicBezTo>
                    <a:pt x="60" y="97"/>
                    <a:pt x="60" y="97"/>
                    <a:pt x="60" y="97"/>
                  </a:cubicBezTo>
                  <a:cubicBezTo>
                    <a:pt x="60" y="97"/>
                    <a:pt x="60" y="97"/>
                    <a:pt x="61" y="97"/>
                  </a:cubicBezTo>
                  <a:cubicBezTo>
                    <a:pt x="61" y="97"/>
                    <a:pt x="61" y="97"/>
                    <a:pt x="61" y="97"/>
                  </a:cubicBezTo>
                  <a:cubicBezTo>
                    <a:pt x="61" y="97"/>
                    <a:pt x="61" y="96"/>
                    <a:pt x="62" y="96"/>
                  </a:cubicBezTo>
                  <a:cubicBezTo>
                    <a:pt x="62" y="94"/>
                    <a:pt x="62" y="94"/>
                    <a:pt x="62" y="94"/>
                  </a:cubicBezTo>
                  <a:cubicBezTo>
                    <a:pt x="62" y="93"/>
                    <a:pt x="63" y="93"/>
                    <a:pt x="63" y="93"/>
                  </a:cubicBezTo>
                  <a:cubicBezTo>
                    <a:pt x="63" y="93"/>
                    <a:pt x="63" y="93"/>
                    <a:pt x="62" y="93"/>
                  </a:cubicBezTo>
                  <a:cubicBezTo>
                    <a:pt x="62" y="92"/>
                    <a:pt x="63" y="92"/>
                    <a:pt x="63" y="92"/>
                  </a:cubicBezTo>
                  <a:cubicBezTo>
                    <a:pt x="63" y="92"/>
                    <a:pt x="63" y="90"/>
                    <a:pt x="62" y="90"/>
                  </a:cubicBezTo>
                  <a:cubicBezTo>
                    <a:pt x="63" y="90"/>
                    <a:pt x="63" y="90"/>
                    <a:pt x="65" y="90"/>
                  </a:cubicBezTo>
                  <a:cubicBezTo>
                    <a:pt x="63" y="89"/>
                    <a:pt x="66" y="90"/>
                    <a:pt x="65" y="89"/>
                  </a:cubicBezTo>
                  <a:cubicBezTo>
                    <a:pt x="65" y="89"/>
                    <a:pt x="65" y="89"/>
                    <a:pt x="63" y="89"/>
                  </a:cubicBezTo>
                  <a:cubicBezTo>
                    <a:pt x="63" y="86"/>
                    <a:pt x="66" y="86"/>
                    <a:pt x="65" y="86"/>
                  </a:cubicBezTo>
                  <a:cubicBezTo>
                    <a:pt x="66" y="86"/>
                    <a:pt x="66" y="86"/>
                    <a:pt x="66" y="86"/>
                  </a:cubicBezTo>
                  <a:cubicBezTo>
                    <a:pt x="66" y="86"/>
                    <a:pt x="67" y="86"/>
                    <a:pt x="66" y="85"/>
                  </a:cubicBezTo>
                  <a:cubicBezTo>
                    <a:pt x="67" y="85"/>
                    <a:pt x="66" y="84"/>
                    <a:pt x="67" y="85"/>
                  </a:cubicBezTo>
                  <a:cubicBezTo>
                    <a:pt x="67" y="84"/>
                    <a:pt x="70" y="82"/>
                    <a:pt x="69" y="81"/>
                  </a:cubicBezTo>
                  <a:cubicBezTo>
                    <a:pt x="69" y="81"/>
                    <a:pt x="69" y="80"/>
                    <a:pt x="69" y="81"/>
                  </a:cubicBezTo>
                  <a:cubicBezTo>
                    <a:pt x="69" y="81"/>
                    <a:pt x="69" y="81"/>
                    <a:pt x="69" y="81"/>
                  </a:cubicBezTo>
                  <a:cubicBezTo>
                    <a:pt x="69" y="81"/>
                    <a:pt x="69" y="81"/>
                    <a:pt x="69" y="81"/>
                  </a:cubicBezTo>
                  <a:cubicBezTo>
                    <a:pt x="69" y="80"/>
                    <a:pt x="69" y="80"/>
                    <a:pt x="69" y="80"/>
                  </a:cubicBezTo>
                  <a:cubicBezTo>
                    <a:pt x="67" y="79"/>
                    <a:pt x="70" y="80"/>
                    <a:pt x="70" y="80"/>
                  </a:cubicBezTo>
                  <a:cubicBezTo>
                    <a:pt x="70" y="79"/>
                    <a:pt x="70" y="79"/>
                    <a:pt x="70" y="79"/>
                  </a:cubicBezTo>
                  <a:cubicBezTo>
                    <a:pt x="73" y="79"/>
                    <a:pt x="73" y="79"/>
                    <a:pt x="73" y="79"/>
                  </a:cubicBezTo>
                  <a:cubicBezTo>
                    <a:pt x="73" y="77"/>
                    <a:pt x="70" y="77"/>
                    <a:pt x="70" y="77"/>
                  </a:cubicBezTo>
                  <a:cubicBezTo>
                    <a:pt x="70" y="77"/>
                    <a:pt x="70" y="76"/>
                    <a:pt x="73" y="77"/>
                  </a:cubicBezTo>
                  <a:cubicBezTo>
                    <a:pt x="70" y="76"/>
                    <a:pt x="70" y="76"/>
                    <a:pt x="70" y="76"/>
                  </a:cubicBezTo>
                  <a:cubicBezTo>
                    <a:pt x="73" y="76"/>
                    <a:pt x="73" y="76"/>
                    <a:pt x="73" y="76"/>
                  </a:cubicBezTo>
                  <a:cubicBezTo>
                    <a:pt x="73" y="76"/>
                    <a:pt x="73" y="76"/>
                    <a:pt x="73" y="76"/>
                  </a:cubicBezTo>
                  <a:cubicBezTo>
                    <a:pt x="70" y="76"/>
                    <a:pt x="73" y="73"/>
                    <a:pt x="73" y="73"/>
                  </a:cubicBezTo>
                  <a:cubicBezTo>
                    <a:pt x="73" y="76"/>
                    <a:pt x="73" y="76"/>
                    <a:pt x="73" y="76"/>
                  </a:cubicBezTo>
                  <a:cubicBezTo>
                    <a:pt x="74" y="76"/>
                    <a:pt x="74" y="76"/>
                    <a:pt x="74" y="76"/>
                  </a:cubicBezTo>
                  <a:cubicBezTo>
                    <a:pt x="73" y="76"/>
                    <a:pt x="74" y="73"/>
                    <a:pt x="74" y="73"/>
                  </a:cubicBezTo>
                  <a:cubicBezTo>
                    <a:pt x="74" y="73"/>
                    <a:pt x="74" y="73"/>
                    <a:pt x="75" y="73"/>
                  </a:cubicBezTo>
                  <a:cubicBezTo>
                    <a:pt x="74" y="73"/>
                    <a:pt x="75" y="72"/>
                    <a:pt x="74" y="72"/>
                  </a:cubicBezTo>
                  <a:cubicBezTo>
                    <a:pt x="74" y="73"/>
                    <a:pt x="74" y="73"/>
                    <a:pt x="74" y="73"/>
                  </a:cubicBezTo>
                  <a:cubicBezTo>
                    <a:pt x="74" y="72"/>
                    <a:pt x="73" y="72"/>
                    <a:pt x="74" y="72"/>
                  </a:cubicBezTo>
                  <a:cubicBezTo>
                    <a:pt x="74" y="72"/>
                    <a:pt x="75" y="73"/>
                    <a:pt x="75" y="72"/>
                  </a:cubicBezTo>
                  <a:cubicBezTo>
                    <a:pt x="75" y="72"/>
                    <a:pt x="75" y="72"/>
                    <a:pt x="74" y="72"/>
                  </a:cubicBezTo>
                  <a:cubicBezTo>
                    <a:pt x="74" y="71"/>
                    <a:pt x="74" y="71"/>
                    <a:pt x="74" y="71"/>
                  </a:cubicBezTo>
                  <a:cubicBezTo>
                    <a:pt x="75" y="72"/>
                    <a:pt x="75" y="72"/>
                    <a:pt x="75" y="72"/>
                  </a:cubicBezTo>
                  <a:cubicBezTo>
                    <a:pt x="75" y="72"/>
                    <a:pt x="75" y="72"/>
                    <a:pt x="75" y="72"/>
                  </a:cubicBezTo>
                  <a:cubicBezTo>
                    <a:pt x="75" y="72"/>
                    <a:pt x="75" y="71"/>
                    <a:pt x="76" y="71"/>
                  </a:cubicBezTo>
                  <a:cubicBezTo>
                    <a:pt x="76" y="71"/>
                    <a:pt x="76" y="71"/>
                    <a:pt x="76" y="69"/>
                  </a:cubicBezTo>
                  <a:cubicBezTo>
                    <a:pt x="76" y="69"/>
                    <a:pt x="76" y="69"/>
                    <a:pt x="76" y="69"/>
                  </a:cubicBezTo>
                  <a:cubicBezTo>
                    <a:pt x="76" y="69"/>
                    <a:pt x="76" y="69"/>
                    <a:pt x="76" y="69"/>
                  </a:cubicBezTo>
                  <a:cubicBezTo>
                    <a:pt x="76" y="69"/>
                    <a:pt x="76" y="69"/>
                    <a:pt x="76" y="69"/>
                  </a:cubicBezTo>
                  <a:cubicBezTo>
                    <a:pt x="76" y="68"/>
                    <a:pt x="78" y="68"/>
                    <a:pt x="78" y="68"/>
                  </a:cubicBezTo>
                  <a:cubicBezTo>
                    <a:pt x="78" y="68"/>
                    <a:pt x="75" y="67"/>
                    <a:pt x="76" y="67"/>
                  </a:cubicBezTo>
                  <a:cubicBezTo>
                    <a:pt x="78" y="67"/>
                    <a:pt x="78" y="67"/>
                    <a:pt x="78" y="67"/>
                  </a:cubicBezTo>
                  <a:cubicBezTo>
                    <a:pt x="78" y="65"/>
                    <a:pt x="80" y="65"/>
                    <a:pt x="79" y="64"/>
                  </a:cubicBezTo>
                  <a:cubicBezTo>
                    <a:pt x="80" y="64"/>
                    <a:pt x="80" y="64"/>
                    <a:pt x="80" y="64"/>
                  </a:cubicBezTo>
                  <a:cubicBezTo>
                    <a:pt x="80" y="63"/>
                    <a:pt x="83" y="60"/>
                    <a:pt x="82" y="59"/>
                  </a:cubicBezTo>
                  <a:cubicBezTo>
                    <a:pt x="82" y="59"/>
                    <a:pt x="82" y="59"/>
                    <a:pt x="80" y="59"/>
                  </a:cubicBezTo>
                  <a:cubicBezTo>
                    <a:pt x="82" y="59"/>
                    <a:pt x="80" y="58"/>
                    <a:pt x="82" y="58"/>
                  </a:cubicBezTo>
                  <a:cubicBezTo>
                    <a:pt x="82" y="59"/>
                    <a:pt x="82" y="59"/>
                    <a:pt x="82" y="59"/>
                  </a:cubicBezTo>
                  <a:cubicBezTo>
                    <a:pt x="83" y="59"/>
                    <a:pt x="83" y="58"/>
                    <a:pt x="83" y="56"/>
                  </a:cubicBezTo>
                  <a:cubicBezTo>
                    <a:pt x="83" y="58"/>
                    <a:pt x="86" y="58"/>
                    <a:pt x="86" y="58"/>
                  </a:cubicBezTo>
                  <a:cubicBezTo>
                    <a:pt x="83" y="56"/>
                    <a:pt x="83" y="56"/>
                    <a:pt x="86" y="56"/>
                  </a:cubicBezTo>
                  <a:cubicBezTo>
                    <a:pt x="86" y="56"/>
                    <a:pt x="86" y="56"/>
                    <a:pt x="86" y="56"/>
                  </a:cubicBezTo>
                  <a:cubicBezTo>
                    <a:pt x="86" y="55"/>
                    <a:pt x="86" y="55"/>
                    <a:pt x="86" y="55"/>
                  </a:cubicBezTo>
                  <a:cubicBezTo>
                    <a:pt x="86" y="55"/>
                    <a:pt x="87" y="56"/>
                    <a:pt x="86" y="55"/>
                  </a:cubicBezTo>
                  <a:cubicBezTo>
                    <a:pt x="86" y="55"/>
                    <a:pt x="86" y="55"/>
                    <a:pt x="86" y="55"/>
                  </a:cubicBezTo>
                  <a:cubicBezTo>
                    <a:pt x="87" y="55"/>
                    <a:pt x="87" y="54"/>
                    <a:pt x="87" y="54"/>
                  </a:cubicBezTo>
                  <a:cubicBezTo>
                    <a:pt x="87" y="52"/>
                    <a:pt x="87" y="52"/>
                    <a:pt x="87" y="52"/>
                  </a:cubicBezTo>
                  <a:cubicBezTo>
                    <a:pt x="88" y="52"/>
                    <a:pt x="88" y="52"/>
                    <a:pt x="88" y="52"/>
                  </a:cubicBezTo>
                  <a:cubicBezTo>
                    <a:pt x="88" y="52"/>
                    <a:pt x="88" y="51"/>
                    <a:pt x="87" y="51"/>
                  </a:cubicBezTo>
                  <a:cubicBezTo>
                    <a:pt x="89" y="50"/>
                    <a:pt x="91" y="47"/>
                    <a:pt x="92" y="46"/>
                  </a:cubicBezTo>
                  <a:cubicBezTo>
                    <a:pt x="91" y="46"/>
                    <a:pt x="91" y="46"/>
                    <a:pt x="91" y="46"/>
                  </a:cubicBezTo>
                  <a:cubicBezTo>
                    <a:pt x="91" y="45"/>
                    <a:pt x="92" y="46"/>
                    <a:pt x="92" y="45"/>
                  </a:cubicBezTo>
                  <a:cubicBezTo>
                    <a:pt x="91" y="45"/>
                    <a:pt x="91" y="45"/>
                    <a:pt x="91" y="45"/>
                  </a:cubicBezTo>
                  <a:cubicBezTo>
                    <a:pt x="91" y="43"/>
                    <a:pt x="92" y="45"/>
                    <a:pt x="92" y="43"/>
                  </a:cubicBezTo>
                  <a:cubicBezTo>
                    <a:pt x="93" y="43"/>
                    <a:pt x="92" y="43"/>
                    <a:pt x="92" y="45"/>
                  </a:cubicBezTo>
                  <a:cubicBezTo>
                    <a:pt x="92" y="45"/>
                    <a:pt x="92" y="43"/>
                    <a:pt x="93" y="43"/>
                  </a:cubicBezTo>
                  <a:cubicBezTo>
                    <a:pt x="92" y="43"/>
                    <a:pt x="92" y="43"/>
                    <a:pt x="92" y="43"/>
                  </a:cubicBezTo>
                  <a:cubicBezTo>
                    <a:pt x="92" y="42"/>
                    <a:pt x="92" y="42"/>
                    <a:pt x="92" y="42"/>
                  </a:cubicBezTo>
                  <a:cubicBezTo>
                    <a:pt x="92" y="42"/>
                    <a:pt x="91" y="43"/>
                    <a:pt x="89" y="42"/>
                  </a:cubicBezTo>
                  <a:cubicBezTo>
                    <a:pt x="89" y="41"/>
                    <a:pt x="89" y="41"/>
                    <a:pt x="89" y="41"/>
                  </a:cubicBezTo>
                  <a:cubicBezTo>
                    <a:pt x="89" y="41"/>
                    <a:pt x="88" y="42"/>
                    <a:pt x="88" y="41"/>
                  </a:cubicBezTo>
                  <a:cubicBezTo>
                    <a:pt x="89" y="41"/>
                    <a:pt x="91" y="41"/>
                    <a:pt x="91" y="41"/>
                  </a:cubicBezTo>
                  <a:cubicBezTo>
                    <a:pt x="92" y="41"/>
                    <a:pt x="93" y="42"/>
                    <a:pt x="93" y="41"/>
                  </a:cubicBezTo>
                  <a:cubicBezTo>
                    <a:pt x="93" y="41"/>
                    <a:pt x="93" y="42"/>
                    <a:pt x="92" y="41"/>
                  </a:cubicBezTo>
                  <a:cubicBezTo>
                    <a:pt x="93" y="41"/>
                    <a:pt x="93" y="41"/>
                    <a:pt x="93" y="41"/>
                  </a:cubicBezTo>
                  <a:cubicBezTo>
                    <a:pt x="95" y="41"/>
                    <a:pt x="95" y="41"/>
                    <a:pt x="95" y="41"/>
                  </a:cubicBezTo>
                  <a:cubicBezTo>
                    <a:pt x="95" y="41"/>
                    <a:pt x="93" y="41"/>
                    <a:pt x="93" y="39"/>
                  </a:cubicBezTo>
                  <a:cubicBezTo>
                    <a:pt x="95" y="41"/>
                    <a:pt x="95" y="39"/>
                    <a:pt x="95" y="41"/>
                  </a:cubicBezTo>
                  <a:cubicBezTo>
                    <a:pt x="96" y="41"/>
                    <a:pt x="95" y="39"/>
                    <a:pt x="96" y="39"/>
                  </a:cubicBezTo>
                  <a:cubicBezTo>
                    <a:pt x="96" y="39"/>
                    <a:pt x="93" y="39"/>
                    <a:pt x="93" y="38"/>
                  </a:cubicBezTo>
                  <a:cubicBezTo>
                    <a:pt x="95" y="39"/>
                    <a:pt x="96" y="38"/>
                    <a:pt x="96" y="39"/>
                  </a:cubicBezTo>
                  <a:cubicBezTo>
                    <a:pt x="96" y="39"/>
                    <a:pt x="96" y="38"/>
                    <a:pt x="95" y="38"/>
                  </a:cubicBezTo>
                  <a:cubicBezTo>
                    <a:pt x="95" y="38"/>
                    <a:pt x="99" y="38"/>
                    <a:pt x="96" y="37"/>
                  </a:cubicBezTo>
                  <a:cubicBezTo>
                    <a:pt x="96" y="38"/>
                    <a:pt x="96" y="38"/>
                    <a:pt x="96" y="38"/>
                  </a:cubicBezTo>
                  <a:cubicBezTo>
                    <a:pt x="96" y="37"/>
                    <a:pt x="96" y="37"/>
                    <a:pt x="96" y="37"/>
                  </a:cubicBezTo>
                  <a:cubicBezTo>
                    <a:pt x="96" y="37"/>
                    <a:pt x="99" y="37"/>
                    <a:pt x="96" y="35"/>
                  </a:cubicBezTo>
                  <a:cubicBezTo>
                    <a:pt x="96" y="35"/>
                    <a:pt x="99" y="33"/>
                    <a:pt x="99" y="35"/>
                  </a:cubicBezTo>
                  <a:cubicBezTo>
                    <a:pt x="99" y="37"/>
                    <a:pt x="96" y="35"/>
                    <a:pt x="99" y="37"/>
                  </a:cubicBezTo>
                  <a:cubicBezTo>
                    <a:pt x="99" y="35"/>
                    <a:pt x="100" y="35"/>
                    <a:pt x="100" y="35"/>
                  </a:cubicBezTo>
                  <a:cubicBezTo>
                    <a:pt x="100" y="35"/>
                    <a:pt x="100" y="35"/>
                    <a:pt x="100" y="35"/>
                  </a:cubicBezTo>
                  <a:cubicBezTo>
                    <a:pt x="100" y="35"/>
                    <a:pt x="100" y="35"/>
                    <a:pt x="100" y="35"/>
                  </a:cubicBezTo>
                  <a:cubicBezTo>
                    <a:pt x="100" y="35"/>
                    <a:pt x="100" y="35"/>
                    <a:pt x="100" y="35"/>
                  </a:cubicBezTo>
                  <a:cubicBezTo>
                    <a:pt x="100" y="35"/>
                    <a:pt x="100" y="35"/>
                    <a:pt x="100" y="35"/>
                  </a:cubicBezTo>
                  <a:cubicBezTo>
                    <a:pt x="101" y="33"/>
                    <a:pt x="100" y="33"/>
                    <a:pt x="100" y="33"/>
                  </a:cubicBezTo>
                  <a:cubicBezTo>
                    <a:pt x="99" y="33"/>
                    <a:pt x="99" y="33"/>
                    <a:pt x="99" y="33"/>
                  </a:cubicBezTo>
                  <a:cubicBezTo>
                    <a:pt x="100" y="33"/>
                    <a:pt x="99" y="32"/>
                    <a:pt x="99" y="32"/>
                  </a:cubicBezTo>
                  <a:cubicBezTo>
                    <a:pt x="101" y="33"/>
                    <a:pt x="101" y="33"/>
                    <a:pt x="101" y="33"/>
                  </a:cubicBezTo>
                  <a:cubicBezTo>
                    <a:pt x="101" y="32"/>
                    <a:pt x="101" y="32"/>
                    <a:pt x="101" y="32"/>
                  </a:cubicBezTo>
                  <a:cubicBezTo>
                    <a:pt x="100" y="32"/>
                    <a:pt x="100" y="32"/>
                    <a:pt x="100" y="32"/>
                  </a:cubicBezTo>
                  <a:cubicBezTo>
                    <a:pt x="100" y="32"/>
                    <a:pt x="100" y="32"/>
                    <a:pt x="100" y="30"/>
                  </a:cubicBezTo>
                  <a:cubicBezTo>
                    <a:pt x="100" y="30"/>
                    <a:pt x="101" y="30"/>
                    <a:pt x="101" y="32"/>
                  </a:cubicBezTo>
                  <a:cubicBezTo>
                    <a:pt x="101" y="30"/>
                    <a:pt x="101" y="30"/>
                    <a:pt x="101" y="30"/>
                  </a:cubicBezTo>
                  <a:cubicBezTo>
                    <a:pt x="101" y="30"/>
                    <a:pt x="101" y="30"/>
                    <a:pt x="102" y="30"/>
                  </a:cubicBezTo>
                  <a:cubicBezTo>
                    <a:pt x="101" y="30"/>
                    <a:pt x="101" y="29"/>
                    <a:pt x="101" y="29"/>
                  </a:cubicBezTo>
                  <a:cubicBezTo>
                    <a:pt x="100" y="29"/>
                    <a:pt x="100" y="29"/>
                    <a:pt x="100" y="29"/>
                  </a:cubicBezTo>
                  <a:cubicBezTo>
                    <a:pt x="100" y="28"/>
                    <a:pt x="100" y="28"/>
                    <a:pt x="100" y="28"/>
                  </a:cubicBezTo>
                  <a:cubicBezTo>
                    <a:pt x="99" y="28"/>
                    <a:pt x="100" y="28"/>
                    <a:pt x="99" y="28"/>
                  </a:cubicBezTo>
                  <a:cubicBezTo>
                    <a:pt x="99" y="26"/>
                    <a:pt x="99" y="26"/>
                    <a:pt x="100" y="26"/>
                  </a:cubicBezTo>
                  <a:cubicBezTo>
                    <a:pt x="100" y="28"/>
                    <a:pt x="101" y="28"/>
                    <a:pt x="102" y="28"/>
                  </a:cubicBezTo>
                  <a:cubicBezTo>
                    <a:pt x="104" y="28"/>
                    <a:pt x="100" y="25"/>
                    <a:pt x="102" y="26"/>
                  </a:cubicBezTo>
                  <a:cubicBezTo>
                    <a:pt x="104" y="26"/>
                    <a:pt x="104" y="26"/>
                    <a:pt x="104" y="26"/>
                  </a:cubicBezTo>
                  <a:cubicBezTo>
                    <a:pt x="105" y="26"/>
                    <a:pt x="105" y="26"/>
                    <a:pt x="105" y="26"/>
                  </a:cubicBezTo>
                  <a:cubicBezTo>
                    <a:pt x="104" y="26"/>
                    <a:pt x="104" y="25"/>
                    <a:pt x="102" y="25"/>
                  </a:cubicBezTo>
                  <a:cubicBezTo>
                    <a:pt x="102" y="25"/>
                    <a:pt x="102" y="25"/>
                    <a:pt x="102" y="25"/>
                  </a:cubicBezTo>
                  <a:cubicBezTo>
                    <a:pt x="101" y="25"/>
                    <a:pt x="101" y="25"/>
                    <a:pt x="101" y="25"/>
                  </a:cubicBezTo>
                  <a:cubicBezTo>
                    <a:pt x="102" y="24"/>
                    <a:pt x="102" y="24"/>
                    <a:pt x="102" y="24"/>
                  </a:cubicBezTo>
                  <a:cubicBezTo>
                    <a:pt x="104" y="25"/>
                    <a:pt x="102" y="25"/>
                    <a:pt x="104" y="25"/>
                  </a:cubicBezTo>
                  <a:cubicBezTo>
                    <a:pt x="104" y="24"/>
                    <a:pt x="102" y="24"/>
                    <a:pt x="104" y="24"/>
                  </a:cubicBezTo>
                  <a:cubicBezTo>
                    <a:pt x="105" y="25"/>
                    <a:pt x="105" y="25"/>
                    <a:pt x="105" y="25"/>
                  </a:cubicBezTo>
                  <a:cubicBezTo>
                    <a:pt x="105" y="25"/>
                    <a:pt x="105" y="25"/>
                    <a:pt x="105" y="25"/>
                  </a:cubicBezTo>
                  <a:cubicBezTo>
                    <a:pt x="105" y="25"/>
                    <a:pt x="105" y="25"/>
                    <a:pt x="105" y="25"/>
                  </a:cubicBezTo>
                  <a:cubicBezTo>
                    <a:pt x="105" y="24"/>
                    <a:pt x="106" y="25"/>
                    <a:pt x="106" y="24"/>
                  </a:cubicBezTo>
                  <a:cubicBezTo>
                    <a:pt x="105" y="24"/>
                    <a:pt x="105" y="24"/>
                    <a:pt x="105" y="24"/>
                  </a:cubicBezTo>
                  <a:cubicBezTo>
                    <a:pt x="105" y="22"/>
                    <a:pt x="105" y="25"/>
                    <a:pt x="104" y="24"/>
                  </a:cubicBezTo>
                  <a:cubicBezTo>
                    <a:pt x="105" y="22"/>
                    <a:pt x="105" y="24"/>
                    <a:pt x="105" y="22"/>
                  </a:cubicBezTo>
                  <a:cubicBezTo>
                    <a:pt x="105" y="22"/>
                    <a:pt x="105" y="22"/>
                    <a:pt x="105" y="22"/>
                  </a:cubicBezTo>
                  <a:cubicBezTo>
                    <a:pt x="105" y="22"/>
                    <a:pt x="104" y="20"/>
                    <a:pt x="105" y="20"/>
                  </a:cubicBezTo>
                  <a:cubicBezTo>
                    <a:pt x="105" y="20"/>
                    <a:pt x="105" y="20"/>
                    <a:pt x="105" y="20"/>
                  </a:cubicBezTo>
                  <a:cubicBezTo>
                    <a:pt x="106" y="20"/>
                    <a:pt x="106" y="20"/>
                    <a:pt x="108" y="20"/>
                  </a:cubicBezTo>
                  <a:cubicBezTo>
                    <a:pt x="106" y="18"/>
                    <a:pt x="108" y="18"/>
                    <a:pt x="106" y="18"/>
                  </a:cubicBezTo>
                  <a:cubicBezTo>
                    <a:pt x="106" y="18"/>
                    <a:pt x="106" y="20"/>
                    <a:pt x="105" y="20"/>
                  </a:cubicBezTo>
                  <a:cubicBezTo>
                    <a:pt x="104" y="18"/>
                    <a:pt x="105" y="22"/>
                    <a:pt x="104" y="20"/>
                  </a:cubicBezTo>
                  <a:cubicBezTo>
                    <a:pt x="102" y="18"/>
                    <a:pt x="102" y="18"/>
                    <a:pt x="102" y="18"/>
                  </a:cubicBezTo>
                  <a:cubicBezTo>
                    <a:pt x="102" y="18"/>
                    <a:pt x="102" y="18"/>
                    <a:pt x="102" y="18"/>
                  </a:cubicBezTo>
                  <a:cubicBezTo>
                    <a:pt x="104" y="18"/>
                    <a:pt x="104" y="18"/>
                    <a:pt x="104" y="18"/>
                  </a:cubicBezTo>
                  <a:cubicBezTo>
                    <a:pt x="104" y="18"/>
                    <a:pt x="105" y="17"/>
                    <a:pt x="106" y="17"/>
                  </a:cubicBezTo>
                  <a:cubicBezTo>
                    <a:pt x="105" y="17"/>
                    <a:pt x="105" y="17"/>
                    <a:pt x="105" y="17"/>
                  </a:cubicBezTo>
                  <a:cubicBezTo>
                    <a:pt x="105" y="16"/>
                    <a:pt x="106" y="16"/>
                    <a:pt x="106" y="15"/>
                  </a:cubicBezTo>
                  <a:cubicBezTo>
                    <a:pt x="106" y="16"/>
                    <a:pt x="106" y="13"/>
                    <a:pt x="108" y="15"/>
                  </a:cubicBezTo>
                  <a:cubicBezTo>
                    <a:pt x="108" y="15"/>
                    <a:pt x="108" y="16"/>
                    <a:pt x="109" y="16"/>
                  </a:cubicBezTo>
                  <a:cubicBezTo>
                    <a:pt x="108" y="16"/>
                    <a:pt x="108" y="16"/>
                    <a:pt x="108" y="16"/>
                  </a:cubicBezTo>
                  <a:cubicBezTo>
                    <a:pt x="109" y="16"/>
                    <a:pt x="108" y="15"/>
                    <a:pt x="109" y="15"/>
                  </a:cubicBezTo>
                  <a:cubicBezTo>
                    <a:pt x="108" y="15"/>
                    <a:pt x="108" y="15"/>
                    <a:pt x="106" y="13"/>
                  </a:cubicBezTo>
                  <a:cubicBezTo>
                    <a:pt x="108" y="13"/>
                    <a:pt x="105" y="13"/>
                    <a:pt x="106" y="13"/>
                  </a:cubicBezTo>
                  <a:cubicBezTo>
                    <a:pt x="106" y="12"/>
                    <a:pt x="108" y="12"/>
                    <a:pt x="108" y="12"/>
                  </a:cubicBezTo>
                  <a:cubicBezTo>
                    <a:pt x="108" y="11"/>
                    <a:pt x="109" y="9"/>
                    <a:pt x="110" y="9"/>
                  </a:cubicBezTo>
                  <a:cubicBezTo>
                    <a:pt x="109" y="7"/>
                    <a:pt x="109" y="7"/>
                    <a:pt x="109" y="5"/>
                  </a:cubicBezTo>
                  <a:cubicBezTo>
                    <a:pt x="109" y="5"/>
                    <a:pt x="109" y="7"/>
                    <a:pt x="109" y="5"/>
                  </a:cubicBezTo>
                  <a:cubicBezTo>
                    <a:pt x="109" y="5"/>
                    <a:pt x="109" y="5"/>
                    <a:pt x="109" y="5"/>
                  </a:cubicBezTo>
                  <a:cubicBezTo>
                    <a:pt x="109" y="5"/>
                    <a:pt x="109" y="4"/>
                    <a:pt x="110" y="5"/>
                  </a:cubicBezTo>
                  <a:cubicBezTo>
                    <a:pt x="109" y="4"/>
                    <a:pt x="109" y="4"/>
                    <a:pt x="109" y="4"/>
                  </a:cubicBezTo>
                  <a:cubicBezTo>
                    <a:pt x="110" y="4"/>
                    <a:pt x="110" y="4"/>
                    <a:pt x="110" y="4"/>
                  </a:cubicBezTo>
                  <a:cubicBezTo>
                    <a:pt x="109" y="4"/>
                    <a:pt x="109" y="4"/>
                    <a:pt x="109" y="4"/>
                  </a:cubicBezTo>
                  <a:cubicBezTo>
                    <a:pt x="109" y="3"/>
                    <a:pt x="110" y="3"/>
                    <a:pt x="110" y="3"/>
                  </a:cubicBezTo>
                  <a:cubicBezTo>
                    <a:pt x="110" y="3"/>
                    <a:pt x="110" y="3"/>
                    <a:pt x="110" y="3"/>
                  </a:cubicBezTo>
                  <a:cubicBezTo>
                    <a:pt x="113" y="3"/>
                    <a:pt x="113" y="1"/>
                    <a:pt x="113" y="1"/>
                  </a:cubicBezTo>
                  <a:cubicBezTo>
                    <a:pt x="113" y="0"/>
                    <a:pt x="113" y="0"/>
                    <a:pt x="113" y="0"/>
                  </a:cubicBezTo>
                  <a:cubicBezTo>
                    <a:pt x="113" y="0"/>
                    <a:pt x="113" y="0"/>
                    <a:pt x="113" y="0"/>
                  </a:cubicBezTo>
                  <a:cubicBezTo>
                    <a:pt x="113" y="0"/>
                    <a:pt x="110" y="0"/>
                    <a:pt x="113" y="0"/>
                  </a:cubicBezTo>
                  <a:cubicBezTo>
                    <a:pt x="109" y="0"/>
                    <a:pt x="109" y="0"/>
                    <a:pt x="109" y="0"/>
                  </a:cubicBezTo>
                  <a:cubicBezTo>
                    <a:pt x="110" y="0"/>
                    <a:pt x="110" y="0"/>
                    <a:pt x="110" y="0"/>
                  </a:cubicBezTo>
                  <a:cubicBezTo>
                    <a:pt x="113" y="1"/>
                    <a:pt x="110" y="1"/>
                    <a:pt x="110" y="1"/>
                  </a:cubicBezTo>
                  <a:cubicBezTo>
                    <a:pt x="110" y="1"/>
                    <a:pt x="110" y="1"/>
                    <a:pt x="110" y="1"/>
                  </a:cubicBezTo>
                  <a:cubicBezTo>
                    <a:pt x="110" y="0"/>
                    <a:pt x="109" y="1"/>
                    <a:pt x="109" y="1"/>
                  </a:cubicBezTo>
                  <a:cubicBezTo>
                    <a:pt x="109" y="0"/>
                    <a:pt x="109" y="0"/>
                    <a:pt x="109" y="0"/>
                  </a:cubicBezTo>
                  <a:cubicBezTo>
                    <a:pt x="109" y="0"/>
                    <a:pt x="109" y="1"/>
                    <a:pt x="108" y="1"/>
                  </a:cubicBezTo>
                  <a:cubicBezTo>
                    <a:pt x="109" y="1"/>
                    <a:pt x="109" y="1"/>
                    <a:pt x="109" y="1"/>
                  </a:cubicBezTo>
                  <a:cubicBezTo>
                    <a:pt x="108" y="1"/>
                    <a:pt x="108" y="1"/>
                    <a:pt x="108" y="3"/>
                  </a:cubicBezTo>
                  <a:cubicBezTo>
                    <a:pt x="108" y="3"/>
                    <a:pt x="106" y="3"/>
                    <a:pt x="106" y="4"/>
                  </a:cubicBezTo>
                  <a:cubicBezTo>
                    <a:pt x="106" y="4"/>
                    <a:pt x="108" y="4"/>
                    <a:pt x="109" y="4"/>
                  </a:cubicBezTo>
                  <a:cubicBezTo>
                    <a:pt x="109" y="4"/>
                    <a:pt x="108" y="4"/>
                    <a:pt x="108" y="5"/>
                  </a:cubicBezTo>
                  <a:cubicBezTo>
                    <a:pt x="108" y="5"/>
                    <a:pt x="106" y="4"/>
                    <a:pt x="106" y="5"/>
                  </a:cubicBezTo>
                  <a:cubicBezTo>
                    <a:pt x="106" y="5"/>
                    <a:pt x="106" y="5"/>
                    <a:pt x="106" y="5"/>
                  </a:cubicBezTo>
                  <a:cubicBezTo>
                    <a:pt x="105" y="5"/>
                    <a:pt x="105" y="5"/>
                    <a:pt x="105" y="5"/>
                  </a:cubicBezTo>
                  <a:cubicBezTo>
                    <a:pt x="105" y="7"/>
                    <a:pt x="104" y="9"/>
                    <a:pt x="104" y="11"/>
                  </a:cubicBezTo>
                  <a:cubicBezTo>
                    <a:pt x="104" y="11"/>
                    <a:pt x="104" y="11"/>
                    <a:pt x="104" y="11"/>
                  </a:cubicBezTo>
                  <a:cubicBezTo>
                    <a:pt x="102" y="11"/>
                    <a:pt x="102" y="12"/>
                    <a:pt x="101" y="12"/>
                  </a:cubicBezTo>
                  <a:cubicBezTo>
                    <a:pt x="101" y="13"/>
                    <a:pt x="100" y="15"/>
                    <a:pt x="101" y="16"/>
                  </a:cubicBezTo>
                  <a:cubicBezTo>
                    <a:pt x="99" y="17"/>
                    <a:pt x="96" y="18"/>
                    <a:pt x="96" y="22"/>
                  </a:cubicBezTo>
                  <a:cubicBezTo>
                    <a:pt x="96" y="22"/>
                    <a:pt x="96" y="22"/>
                    <a:pt x="96" y="22"/>
                  </a:cubicBezTo>
                  <a:cubicBezTo>
                    <a:pt x="96" y="22"/>
                    <a:pt x="99" y="22"/>
                    <a:pt x="96" y="22"/>
                  </a:cubicBezTo>
                  <a:cubicBezTo>
                    <a:pt x="96" y="22"/>
                    <a:pt x="96" y="22"/>
                    <a:pt x="95" y="22"/>
                  </a:cubicBezTo>
                  <a:cubicBezTo>
                    <a:pt x="95" y="24"/>
                    <a:pt x="93" y="25"/>
                    <a:pt x="92" y="25"/>
                  </a:cubicBezTo>
                  <a:cubicBezTo>
                    <a:pt x="93" y="25"/>
                    <a:pt x="93" y="25"/>
                    <a:pt x="93" y="25"/>
                  </a:cubicBezTo>
                  <a:cubicBezTo>
                    <a:pt x="92" y="26"/>
                    <a:pt x="92" y="28"/>
                    <a:pt x="92" y="28"/>
                  </a:cubicBezTo>
                  <a:cubicBezTo>
                    <a:pt x="92" y="29"/>
                    <a:pt x="92" y="29"/>
                    <a:pt x="92" y="29"/>
                  </a:cubicBezTo>
                  <a:cubicBezTo>
                    <a:pt x="91" y="29"/>
                    <a:pt x="91" y="29"/>
                    <a:pt x="89" y="30"/>
                  </a:cubicBezTo>
                  <a:cubicBezTo>
                    <a:pt x="89" y="30"/>
                    <a:pt x="89" y="32"/>
                    <a:pt x="89" y="33"/>
                  </a:cubicBezTo>
                  <a:cubicBezTo>
                    <a:pt x="87" y="35"/>
                    <a:pt x="86" y="38"/>
                    <a:pt x="83" y="39"/>
                  </a:cubicBezTo>
                  <a:cubicBezTo>
                    <a:pt x="83" y="39"/>
                    <a:pt x="83" y="39"/>
                    <a:pt x="83" y="39"/>
                  </a:cubicBezTo>
                  <a:cubicBezTo>
                    <a:pt x="80" y="41"/>
                    <a:pt x="80" y="45"/>
                    <a:pt x="79" y="46"/>
                  </a:cubicBezTo>
                  <a:cubicBezTo>
                    <a:pt x="80" y="46"/>
                    <a:pt x="80" y="46"/>
                    <a:pt x="80" y="46"/>
                  </a:cubicBezTo>
                  <a:cubicBezTo>
                    <a:pt x="80" y="47"/>
                    <a:pt x="79" y="47"/>
                    <a:pt x="78" y="47"/>
                  </a:cubicBezTo>
                  <a:cubicBezTo>
                    <a:pt x="78" y="47"/>
                    <a:pt x="76" y="50"/>
                    <a:pt x="78" y="50"/>
                  </a:cubicBezTo>
                  <a:cubicBezTo>
                    <a:pt x="78" y="51"/>
                    <a:pt x="76" y="51"/>
                    <a:pt x="76" y="51"/>
                  </a:cubicBezTo>
                  <a:cubicBezTo>
                    <a:pt x="76" y="52"/>
                    <a:pt x="75" y="52"/>
                    <a:pt x="75" y="54"/>
                  </a:cubicBezTo>
                  <a:cubicBezTo>
                    <a:pt x="75" y="54"/>
                    <a:pt x="75" y="54"/>
                    <a:pt x="75" y="54"/>
                  </a:cubicBezTo>
                  <a:cubicBezTo>
                    <a:pt x="75" y="54"/>
                    <a:pt x="75" y="54"/>
                    <a:pt x="75" y="54"/>
                  </a:cubicBezTo>
                  <a:cubicBezTo>
                    <a:pt x="75" y="55"/>
                    <a:pt x="75" y="56"/>
                    <a:pt x="74" y="55"/>
                  </a:cubicBezTo>
                  <a:cubicBezTo>
                    <a:pt x="74" y="56"/>
                    <a:pt x="70" y="58"/>
                    <a:pt x="73" y="59"/>
                  </a:cubicBezTo>
                  <a:cubicBezTo>
                    <a:pt x="70" y="59"/>
                    <a:pt x="70" y="59"/>
                    <a:pt x="70" y="59"/>
                  </a:cubicBezTo>
                  <a:cubicBezTo>
                    <a:pt x="70" y="60"/>
                    <a:pt x="70" y="63"/>
                    <a:pt x="69" y="63"/>
                  </a:cubicBezTo>
                  <a:cubicBezTo>
                    <a:pt x="69" y="63"/>
                    <a:pt x="69" y="63"/>
                    <a:pt x="69" y="64"/>
                  </a:cubicBezTo>
                  <a:cubicBezTo>
                    <a:pt x="69" y="64"/>
                    <a:pt x="69" y="63"/>
                    <a:pt x="69" y="64"/>
                  </a:cubicBezTo>
                  <a:cubicBezTo>
                    <a:pt x="66" y="65"/>
                    <a:pt x="67" y="67"/>
                    <a:pt x="66" y="69"/>
                  </a:cubicBezTo>
                  <a:cubicBezTo>
                    <a:pt x="63" y="71"/>
                    <a:pt x="62" y="76"/>
                    <a:pt x="61" y="79"/>
                  </a:cubicBezTo>
                  <a:cubicBezTo>
                    <a:pt x="61" y="79"/>
                    <a:pt x="61" y="79"/>
                    <a:pt x="61" y="79"/>
                  </a:cubicBezTo>
                  <a:cubicBezTo>
                    <a:pt x="60" y="79"/>
                    <a:pt x="61" y="81"/>
                    <a:pt x="60" y="80"/>
                  </a:cubicBezTo>
                  <a:cubicBezTo>
                    <a:pt x="60" y="81"/>
                    <a:pt x="57" y="81"/>
                    <a:pt x="60" y="81"/>
                  </a:cubicBezTo>
                  <a:cubicBezTo>
                    <a:pt x="57" y="81"/>
                    <a:pt x="57" y="84"/>
                    <a:pt x="56" y="84"/>
                  </a:cubicBezTo>
                  <a:cubicBezTo>
                    <a:pt x="56" y="84"/>
                    <a:pt x="56" y="84"/>
                    <a:pt x="56" y="84"/>
                  </a:cubicBezTo>
                  <a:cubicBezTo>
                    <a:pt x="56" y="85"/>
                    <a:pt x="54" y="86"/>
                    <a:pt x="54" y="89"/>
                  </a:cubicBezTo>
                  <a:cubicBezTo>
                    <a:pt x="56" y="89"/>
                    <a:pt x="56" y="89"/>
                    <a:pt x="56" y="89"/>
                  </a:cubicBezTo>
                  <a:cubicBezTo>
                    <a:pt x="56" y="89"/>
                    <a:pt x="54" y="89"/>
                    <a:pt x="54" y="90"/>
                  </a:cubicBezTo>
                  <a:cubicBezTo>
                    <a:pt x="54" y="89"/>
                    <a:pt x="54" y="89"/>
                    <a:pt x="54" y="89"/>
                  </a:cubicBezTo>
                  <a:cubicBezTo>
                    <a:pt x="53" y="92"/>
                    <a:pt x="52" y="94"/>
                    <a:pt x="49" y="97"/>
                  </a:cubicBezTo>
                  <a:cubicBezTo>
                    <a:pt x="49" y="98"/>
                    <a:pt x="52" y="98"/>
                    <a:pt x="50" y="98"/>
                  </a:cubicBezTo>
                  <a:cubicBezTo>
                    <a:pt x="49" y="98"/>
                    <a:pt x="49" y="98"/>
                    <a:pt x="49" y="98"/>
                  </a:cubicBezTo>
                  <a:cubicBezTo>
                    <a:pt x="49" y="99"/>
                    <a:pt x="50" y="102"/>
                    <a:pt x="49" y="102"/>
                  </a:cubicBezTo>
                  <a:cubicBezTo>
                    <a:pt x="49" y="99"/>
                    <a:pt x="49" y="102"/>
                    <a:pt x="49" y="99"/>
                  </a:cubicBezTo>
                  <a:cubicBezTo>
                    <a:pt x="49" y="102"/>
                    <a:pt x="49" y="103"/>
                    <a:pt x="48" y="103"/>
                  </a:cubicBezTo>
                  <a:cubicBezTo>
                    <a:pt x="49" y="103"/>
                    <a:pt x="49" y="103"/>
                    <a:pt x="49" y="103"/>
                  </a:cubicBezTo>
                  <a:cubicBezTo>
                    <a:pt x="46" y="105"/>
                    <a:pt x="46" y="106"/>
                    <a:pt x="45" y="106"/>
                  </a:cubicBezTo>
                  <a:cubicBezTo>
                    <a:pt x="40" y="111"/>
                    <a:pt x="36" y="116"/>
                    <a:pt x="33" y="122"/>
                  </a:cubicBezTo>
                  <a:cubicBezTo>
                    <a:pt x="30" y="129"/>
                    <a:pt x="26" y="133"/>
                    <a:pt x="23" y="140"/>
                  </a:cubicBezTo>
                  <a:cubicBezTo>
                    <a:pt x="24" y="143"/>
                    <a:pt x="23" y="143"/>
                    <a:pt x="23" y="144"/>
                  </a:cubicBezTo>
                  <a:cubicBezTo>
                    <a:pt x="23" y="144"/>
                    <a:pt x="23" y="144"/>
                    <a:pt x="23" y="144"/>
                  </a:cubicBezTo>
                  <a:cubicBezTo>
                    <a:pt x="22" y="144"/>
                    <a:pt x="22" y="145"/>
                    <a:pt x="22" y="144"/>
                  </a:cubicBezTo>
                  <a:cubicBezTo>
                    <a:pt x="20" y="146"/>
                    <a:pt x="19" y="148"/>
                    <a:pt x="17" y="150"/>
                  </a:cubicBezTo>
                  <a:cubicBezTo>
                    <a:pt x="19" y="150"/>
                    <a:pt x="19" y="150"/>
                    <a:pt x="19" y="150"/>
                  </a:cubicBezTo>
                  <a:cubicBezTo>
                    <a:pt x="17" y="150"/>
                    <a:pt x="17" y="150"/>
                    <a:pt x="17" y="150"/>
                  </a:cubicBezTo>
                  <a:cubicBezTo>
                    <a:pt x="17" y="150"/>
                    <a:pt x="17" y="150"/>
                    <a:pt x="17" y="150"/>
                  </a:cubicBezTo>
                  <a:cubicBezTo>
                    <a:pt x="17" y="150"/>
                    <a:pt x="17" y="152"/>
                    <a:pt x="15" y="150"/>
                  </a:cubicBezTo>
                  <a:cubicBezTo>
                    <a:pt x="13" y="157"/>
                    <a:pt x="11" y="162"/>
                    <a:pt x="7" y="169"/>
                  </a:cubicBezTo>
                  <a:cubicBezTo>
                    <a:pt x="7" y="170"/>
                    <a:pt x="6" y="171"/>
                    <a:pt x="5" y="173"/>
                  </a:cubicBezTo>
                  <a:cubicBezTo>
                    <a:pt x="5" y="178"/>
                    <a:pt x="2" y="183"/>
                    <a:pt x="0" y="186"/>
                  </a:cubicBezTo>
                  <a:cubicBezTo>
                    <a:pt x="0" y="186"/>
                    <a:pt x="2" y="187"/>
                    <a:pt x="5" y="186"/>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3" name="Google Shape;543;p199"/>
            <p:cNvSpPr/>
            <p:nvPr/>
          </p:nvSpPr>
          <p:spPr>
            <a:xfrm>
              <a:off x="4002" y="3099"/>
              <a:ext cx="260" cy="472"/>
            </a:xfrm>
            <a:custGeom>
              <a:avLst/>
              <a:gdLst/>
              <a:ahLst/>
              <a:cxnLst/>
              <a:rect l="l" t="t" r="r" b="b"/>
              <a:pathLst>
                <a:path w="110" h="200" extrusionOk="0">
                  <a:moveTo>
                    <a:pt x="107" y="195"/>
                  </a:moveTo>
                  <a:cubicBezTo>
                    <a:pt x="110" y="191"/>
                    <a:pt x="105" y="190"/>
                    <a:pt x="105" y="187"/>
                  </a:cubicBezTo>
                  <a:cubicBezTo>
                    <a:pt x="103" y="187"/>
                    <a:pt x="103" y="187"/>
                    <a:pt x="103" y="187"/>
                  </a:cubicBezTo>
                  <a:cubicBezTo>
                    <a:pt x="103" y="182"/>
                    <a:pt x="101" y="179"/>
                    <a:pt x="98" y="177"/>
                  </a:cubicBezTo>
                  <a:cubicBezTo>
                    <a:pt x="98" y="178"/>
                    <a:pt x="98" y="178"/>
                    <a:pt x="98" y="178"/>
                  </a:cubicBezTo>
                  <a:cubicBezTo>
                    <a:pt x="97" y="177"/>
                    <a:pt x="98" y="175"/>
                    <a:pt x="98" y="175"/>
                  </a:cubicBezTo>
                  <a:cubicBezTo>
                    <a:pt x="97" y="175"/>
                    <a:pt x="97" y="175"/>
                    <a:pt x="97" y="175"/>
                  </a:cubicBezTo>
                  <a:cubicBezTo>
                    <a:pt x="98" y="175"/>
                    <a:pt x="97" y="175"/>
                    <a:pt x="97" y="174"/>
                  </a:cubicBezTo>
                  <a:cubicBezTo>
                    <a:pt x="97" y="174"/>
                    <a:pt x="97" y="174"/>
                    <a:pt x="95" y="174"/>
                  </a:cubicBezTo>
                  <a:cubicBezTo>
                    <a:pt x="97" y="174"/>
                    <a:pt x="97" y="174"/>
                    <a:pt x="97" y="174"/>
                  </a:cubicBezTo>
                  <a:cubicBezTo>
                    <a:pt x="98" y="171"/>
                    <a:pt x="95" y="171"/>
                    <a:pt x="95" y="169"/>
                  </a:cubicBezTo>
                  <a:cubicBezTo>
                    <a:pt x="95" y="169"/>
                    <a:pt x="95" y="169"/>
                    <a:pt x="95" y="169"/>
                  </a:cubicBezTo>
                  <a:cubicBezTo>
                    <a:pt x="93" y="166"/>
                    <a:pt x="91" y="164"/>
                    <a:pt x="91" y="161"/>
                  </a:cubicBezTo>
                  <a:cubicBezTo>
                    <a:pt x="91" y="162"/>
                    <a:pt x="90" y="162"/>
                    <a:pt x="90" y="162"/>
                  </a:cubicBezTo>
                  <a:cubicBezTo>
                    <a:pt x="90" y="162"/>
                    <a:pt x="90" y="161"/>
                    <a:pt x="90" y="160"/>
                  </a:cubicBezTo>
                  <a:cubicBezTo>
                    <a:pt x="89" y="161"/>
                    <a:pt x="90" y="158"/>
                    <a:pt x="90" y="158"/>
                  </a:cubicBezTo>
                  <a:cubicBezTo>
                    <a:pt x="90" y="158"/>
                    <a:pt x="90" y="158"/>
                    <a:pt x="90" y="158"/>
                  </a:cubicBezTo>
                  <a:cubicBezTo>
                    <a:pt x="90" y="156"/>
                    <a:pt x="89" y="158"/>
                    <a:pt x="89" y="156"/>
                  </a:cubicBezTo>
                  <a:cubicBezTo>
                    <a:pt x="89" y="156"/>
                    <a:pt x="89" y="156"/>
                    <a:pt x="89" y="156"/>
                  </a:cubicBezTo>
                  <a:cubicBezTo>
                    <a:pt x="90" y="155"/>
                    <a:pt x="88" y="156"/>
                    <a:pt x="88" y="155"/>
                  </a:cubicBezTo>
                  <a:cubicBezTo>
                    <a:pt x="89" y="155"/>
                    <a:pt x="89" y="155"/>
                    <a:pt x="89" y="155"/>
                  </a:cubicBezTo>
                  <a:cubicBezTo>
                    <a:pt x="89" y="155"/>
                    <a:pt x="88" y="155"/>
                    <a:pt x="88" y="153"/>
                  </a:cubicBezTo>
                  <a:cubicBezTo>
                    <a:pt x="88" y="153"/>
                    <a:pt x="88" y="153"/>
                    <a:pt x="88" y="153"/>
                  </a:cubicBezTo>
                  <a:cubicBezTo>
                    <a:pt x="88" y="153"/>
                    <a:pt x="86" y="153"/>
                    <a:pt x="88" y="152"/>
                  </a:cubicBezTo>
                  <a:cubicBezTo>
                    <a:pt x="86" y="152"/>
                    <a:pt x="88" y="153"/>
                    <a:pt x="86" y="153"/>
                  </a:cubicBezTo>
                  <a:cubicBezTo>
                    <a:pt x="85" y="149"/>
                    <a:pt x="84" y="147"/>
                    <a:pt x="82" y="144"/>
                  </a:cubicBezTo>
                  <a:cubicBezTo>
                    <a:pt x="80" y="144"/>
                    <a:pt x="80" y="144"/>
                    <a:pt x="80" y="144"/>
                  </a:cubicBezTo>
                  <a:cubicBezTo>
                    <a:pt x="80" y="142"/>
                    <a:pt x="80" y="142"/>
                    <a:pt x="80" y="142"/>
                  </a:cubicBezTo>
                  <a:cubicBezTo>
                    <a:pt x="78" y="142"/>
                    <a:pt x="78" y="142"/>
                    <a:pt x="78" y="142"/>
                  </a:cubicBezTo>
                  <a:cubicBezTo>
                    <a:pt x="78" y="140"/>
                    <a:pt x="80" y="140"/>
                    <a:pt x="78" y="140"/>
                  </a:cubicBezTo>
                  <a:cubicBezTo>
                    <a:pt x="78" y="140"/>
                    <a:pt x="78" y="140"/>
                    <a:pt x="78" y="140"/>
                  </a:cubicBezTo>
                  <a:cubicBezTo>
                    <a:pt x="78" y="139"/>
                    <a:pt x="78" y="139"/>
                    <a:pt x="78" y="138"/>
                  </a:cubicBezTo>
                  <a:cubicBezTo>
                    <a:pt x="78" y="139"/>
                    <a:pt x="78" y="139"/>
                    <a:pt x="77" y="139"/>
                  </a:cubicBezTo>
                  <a:cubicBezTo>
                    <a:pt x="78" y="138"/>
                    <a:pt x="77" y="138"/>
                    <a:pt x="77" y="136"/>
                  </a:cubicBezTo>
                  <a:cubicBezTo>
                    <a:pt x="77" y="138"/>
                    <a:pt x="77" y="138"/>
                    <a:pt x="77" y="138"/>
                  </a:cubicBezTo>
                  <a:cubicBezTo>
                    <a:pt x="76" y="136"/>
                    <a:pt x="77" y="136"/>
                    <a:pt x="77" y="136"/>
                  </a:cubicBezTo>
                  <a:cubicBezTo>
                    <a:pt x="76" y="136"/>
                    <a:pt x="76" y="136"/>
                    <a:pt x="76" y="136"/>
                  </a:cubicBezTo>
                  <a:cubicBezTo>
                    <a:pt x="77" y="135"/>
                    <a:pt x="76" y="134"/>
                    <a:pt x="76" y="134"/>
                  </a:cubicBezTo>
                  <a:cubicBezTo>
                    <a:pt x="76" y="134"/>
                    <a:pt x="76" y="134"/>
                    <a:pt x="76" y="134"/>
                  </a:cubicBezTo>
                  <a:cubicBezTo>
                    <a:pt x="76" y="132"/>
                    <a:pt x="75" y="132"/>
                    <a:pt x="75" y="131"/>
                  </a:cubicBezTo>
                  <a:cubicBezTo>
                    <a:pt x="73" y="131"/>
                    <a:pt x="73" y="131"/>
                    <a:pt x="73" y="131"/>
                  </a:cubicBezTo>
                  <a:cubicBezTo>
                    <a:pt x="75" y="129"/>
                    <a:pt x="73" y="129"/>
                    <a:pt x="75" y="127"/>
                  </a:cubicBezTo>
                  <a:cubicBezTo>
                    <a:pt x="73" y="127"/>
                    <a:pt x="72" y="126"/>
                    <a:pt x="72" y="126"/>
                  </a:cubicBezTo>
                  <a:cubicBezTo>
                    <a:pt x="72" y="126"/>
                    <a:pt x="71" y="126"/>
                    <a:pt x="72" y="127"/>
                  </a:cubicBezTo>
                  <a:cubicBezTo>
                    <a:pt x="71" y="126"/>
                    <a:pt x="71" y="126"/>
                    <a:pt x="71" y="126"/>
                  </a:cubicBezTo>
                  <a:cubicBezTo>
                    <a:pt x="71" y="127"/>
                    <a:pt x="71" y="127"/>
                    <a:pt x="71" y="127"/>
                  </a:cubicBezTo>
                  <a:cubicBezTo>
                    <a:pt x="71" y="127"/>
                    <a:pt x="71" y="126"/>
                    <a:pt x="69" y="126"/>
                  </a:cubicBezTo>
                  <a:cubicBezTo>
                    <a:pt x="71" y="125"/>
                    <a:pt x="71" y="123"/>
                    <a:pt x="71" y="122"/>
                  </a:cubicBezTo>
                  <a:cubicBezTo>
                    <a:pt x="71" y="123"/>
                    <a:pt x="69" y="123"/>
                    <a:pt x="69" y="123"/>
                  </a:cubicBezTo>
                  <a:cubicBezTo>
                    <a:pt x="71" y="121"/>
                    <a:pt x="71" y="121"/>
                    <a:pt x="71" y="121"/>
                  </a:cubicBezTo>
                  <a:cubicBezTo>
                    <a:pt x="71" y="121"/>
                    <a:pt x="69" y="122"/>
                    <a:pt x="69" y="121"/>
                  </a:cubicBezTo>
                  <a:cubicBezTo>
                    <a:pt x="71" y="121"/>
                    <a:pt x="71" y="121"/>
                    <a:pt x="71" y="121"/>
                  </a:cubicBezTo>
                  <a:cubicBezTo>
                    <a:pt x="69" y="119"/>
                    <a:pt x="69" y="119"/>
                    <a:pt x="69" y="119"/>
                  </a:cubicBezTo>
                  <a:cubicBezTo>
                    <a:pt x="68" y="119"/>
                    <a:pt x="69" y="119"/>
                    <a:pt x="68" y="119"/>
                  </a:cubicBezTo>
                  <a:cubicBezTo>
                    <a:pt x="68" y="119"/>
                    <a:pt x="68" y="119"/>
                    <a:pt x="68" y="118"/>
                  </a:cubicBezTo>
                  <a:cubicBezTo>
                    <a:pt x="68" y="118"/>
                    <a:pt x="68" y="118"/>
                    <a:pt x="68" y="118"/>
                  </a:cubicBezTo>
                  <a:cubicBezTo>
                    <a:pt x="68" y="116"/>
                    <a:pt x="68" y="116"/>
                    <a:pt x="68" y="116"/>
                  </a:cubicBezTo>
                  <a:cubicBezTo>
                    <a:pt x="69" y="118"/>
                    <a:pt x="68" y="118"/>
                    <a:pt x="68" y="118"/>
                  </a:cubicBezTo>
                  <a:cubicBezTo>
                    <a:pt x="69" y="116"/>
                    <a:pt x="69" y="116"/>
                    <a:pt x="68" y="114"/>
                  </a:cubicBezTo>
                  <a:cubicBezTo>
                    <a:pt x="68" y="116"/>
                    <a:pt x="68" y="116"/>
                    <a:pt x="68" y="116"/>
                  </a:cubicBezTo>
                  <a:cubicBezTo>
                    <a:pt x="68" y="114"/>
                    <a:pt x="68" y="113"/>
                    <a:pt x="68" y="112"/>
                  </a:cubicBezTo>
                  <a:cubicBezTo>
                    <a:pt x="68" y="112"/>
                    <a:pt x="65" y="113"/>
                    <a:pt x="68" y="113"/>
                  </a:cubicBezTo>
                  <a:cubicBezTo>
                    <a:pt x="65" y="113"/>
                    <a:pt x="65" y="110"/>
                    <a:pt x="64" y="110"/>
                  </a:cubicBezTo>
                  <a:cubicBezTo>
                    <a:pt x="65" y="110"/>
                    <a:pt x="65" y="110"/>
                    <a:pt x="65" y="110"/>
                  </a:cubicBezTo>
                  <a:cubicBezTo>
                    <a:pt x="65" y="109"/>
                    <a:pt x="64" y="110"/>
                    <a:pt x="64" y="109"/>
                  </a:cubicBezTo>
                  <a:cubicBezTo>
                    <a:pt x="64" y="109"/>
                    <a:pt x="64" y="109"/>
                    <a:pt x="64" y="109"/>
                  </a:cubicBezTo>
                  <a:cubicBezTo>
                    <a:pt x="64" y="108"/>
                    <a:pt x="64" y="109"/>
                    <a:pt x="64" y="109"/>
                  </a:cubicBezTo>
                  <a:cubicBezTo>
                    <a:pt x="64" y="108"/>
                    <a:pt x="64" y="106"/>
                    <a:pt x="63" y="105"/>
                  </a:cubicBezTo>
                  <a:cubicBezTo>
                    <a:pt x="63" y="103"/>
                    <a:pt x="63" y="103"/>
                    <a:pt x="63" y="103"/>
                  </a:cubicBezTo>
                  <a:cubicBezTo>
                    <a:pt x="63" y="103"/>
                    <a:pt x="63" y="103"/>
                    <a:pt x="63" y="103"/>
                  </a:cubicBezTo>
                  <a:cubicBezTo>
                    <a:pt x="62" y="103"/>
                    <a:pt x="62" y="103"/>
                    <a:pt x="62" y="103"/>
                  </a:cubicBezTo>
                  <a:cubicBezTo>
                    <a:pt x="62" y="101"/>
                    <a:pt x="62" y="106"/>
                    <a:pt x="62" y="105"/>
                  </a:cubicBezTo>
                  <a:cubicBezTo>
                    <a:pt x="62" y="105"/>
                    <a:pt x="63" y="103"/>
                    <a:pt x="62" y="103"/>
                  </a:cubicBezTo>
                  <a:cubicBezTo>
                    <a:pt x="62" y="101"/>
                    <a:pt x="62" y="101"/>
                    <a:pt x="62" y="101"/>
                  </a:cubicBezTo>
                  <a:cubicBezTo>
                    <a:pt x="62" y="101"/>
                    <a:pt x="60" y="103"/>
                    <a:pt x="60" y="101"/>
                  </a:cubicBezTo>
                  <a:cubicBezTo>
                    <a:pt x="60" y="101"/>
                    <a:pt x="60" y="101"/>
                    <a:pt x="60" y="101"/>
                  </a:cubicBezTo>
                  <a:cubicBezTo>
                    <a:pt x="60" y="100"/>
                    <a:pt x="60" y="100"/>
                    <a:pt x="60" y="100"/>
                  </a:cubicBezTo>
                  <a:cubicBezTo>
                    <a:pt x="62" y="100"/>
                    <a:pt x="60" y="100"/>
                    <a:pt x="60" y="100"/>
                  </a:cubicBezTo>
                  <a:cubicBezTo>
                    <a:pt x="60" y="100"/>
                    <a:pt x="60" y="99"/>
                    <a:pt x="59" y="99"/>
                  </a:cubicBezTo>
                  <a:cubicBezTo>
                    <a:pt x="59" y="100"/>
                    <a:pt x="59" y="100"/>
                    <a:pt x="59" y="100"/>
                  </a:cubicBezTo>
                  <a:cubicBezTo>
                    <a:pt x="59" y="99"/>
                    <a:pt x="59" y="99"/>
                    <a:pt x="59" y="99"/>
                  </a:cubicBezTo>
                  <a:cubicBezTo>
                    <a:pt x="59" y="99"/>
                    <a:pt x="59" y="99"/>
                    <a:pt x="59" y="99"/>
                  </a:cubicBezTo>
                  <a:cubicBezTo>
                    <a:pt x="60" y="97"/>
                    <a:pt x="59" y="97"/>
                    <a:pt x="59" y="96"/>
                  </a:cubicBezTo>
                  <a:cubicBezTo>
                    <a:pt x="59" y="96"/>
                    <a:pt x="59" y="95"/>
                    <a:pt x="58" y="95"/>
                  </a:cubicBezTo>
                  <a:cubicBezTo>
                    <a:pt x="58" y="93"/>
                    <a:pt x="58" y="93"/>
                    <a:pt x="58" y="93"/>
                  </a:cubicBezTo>
                  <a:cubicBezTo>
                    <a:pt x="58" y="93"/>
                    <a:pt x="58" y="93"/>
                    <a:pt x="56" y="93"/>
                  </a:cubicBezTo>
                  <a:cubicBezTo>
                    <a:pt x="56" y="93"/>
                    <a:pt x="56" y="93"/>
                    <a:pt x="56" y="93"/>
                  </a:cubicBezTo>
                  <a:cubicBezTo>
                    <a:pt x="55" y="92"/>
                    <a:pt x="55" y="92"/>
                    <a:pt x="55" y="92"/>
                  </a:cubicBezTo>
                  <a:cubicBezTo>
                    <a:pt x="55" y="92"/>
                    <a:pt x="56" y="92"/>
                    <a:pt x="56" y="90"/>
                  </a:cubicBezTo>
                  <a:cubicBezTo>
                    <a:pt x="55" y="92"/>
                    <a:pt x="56" y="88"/>
                    <a:pt x="55" y="88"/>
                  </a:cubicBezTo>
                  <a:cubicBezTo>
                    <a:pt x="55" y="88"/>
                    <a:pt x="55" y="90"/>
                    <a:pt x="52" y="90"/>
                  </a:cubicBezTo>
                  <a:cubicBezTo>
                    <a:pt x="51" y="90"/>
                    <a:pt x="55" y="88"/>
                    <a:pt x="52" y="87"/>
                  </a:cubicBezTo>
                  <a:cubicBezTo>
                    <a:pt x="55" y="87"/>
                    <a:pt x="55" y="87"/>
                    <a:pt x="55" y="87"/>
                  </a:cubicBezTo>
                  <a:cubicBezTo>
                    <a:pt x="52" y="87"/>
                    <a:pt x="55" y="86"/>
                    <a:pt x="52" y="86"/>
                  </a:cubicBezTo>
                  <a:cubicBezTo>
                    <a:pt x="52" y="86"/>
                    <a:pt x="51" y="86"/>
                    <a:pt x="52" y="86"/>
                  </a:cubicBezTo>
                  <a:cubicBezTo>
                    <a:pt x="51" y="84"/>
                    <a:pt x="51" y="82"/>
                    <a:pt x="50" y="82"/>
                  </a:cubicBezTo>
                  <a:cubicBezTo>
                    <a:pt x="50" y="82"/>
                    <a:pt x="49" y="82"/>
                    <a:pt x="50" y="82"/>
                  </a:cubicBezTo>
                  <a:cubicBezTo>
                    <a:pt x="50" y="82"/>
                    <a:pt x="50" y="82"/>
                    <a:pt x="50" y="82"/>
                  </a:cubicBezTo>
                  <a:cubicBezTo>
                    <a:pt x="50" y="82"/>
                    <a:pt x="50" y="82"/>
                    <a:pt x="50" y="82"/>
                  </a:cubicBezTo>
                  <a:cubicBezTo>
                    <a:pt x="50" y="82"/>
                    <a:pt x="50" y="80"/>
                    <a:pt x="49" y="82"/>
                  </a:cubicBezTo>
                  <a:cubicBezTo>
                    <a:pt x="47" y="82"/>
                    <a:pt x="50" y="80"/>
                    <a:pt x="49" y="79"/>
                  </a:cubicBezTo>
                  <a:cubicBezTo>
                    <a:pt x="49" y="79"/>
                    <a:pt x="49" y="79"/>
                    <a:pt x="49" y="79"/>
                  </a:cubicBezTo>
                  <a:cubicBezTo>
                    <a:pt x="49" y="78"/>
                    <a:pt x="49" y="78"/>
                    <a:pt x="49" y="78"/>
                  </a:cubicBezTo>
                  <a:cubicBezTo>
                    <a:pt x="49" y="78"/>
                    <a:pt x="47" y="78"/>
                    <a:pt x="47" y="79"/>
                  </a:cubicBezTo>
                  <a:cubicBezTo>
                    <a:pt x="47" y="78"/>
                    <a:pt x="46" y="78"/>
                    <a:pt x="47" y="78"/>
                  </a:cubicBezTo>
                  <a:cubicBezTo>
                    <a:pt x="46" y="78"/>
                    <a:pt x="46" y="78"/>
                    <a:pt x="46" y="78"/>
                  </a:cubicBezTo>
                  <a:cubicBezTo>
                    <a:pt x="47" y="78"/>
                    <a:pt x="46" y="75"/>
                    <a:pt x="46" y="75"/>
                  </a:cubicBezTo>
                  <a:cubicBezTo>
                    <a:pt x="46" y="75"/>
                    <a:pt x="46" y="75"/>
                    <a:pt x="46" y="75"/>
                  </a:cubicBezTo>
                  <a:cubicBezTo>
                    <a:pt x="46" y="75"/>
                    <a:pt x="46" y="75"/>
                    <a:pt x="46" y="75"/>
                  </a:cubicBezTo>
                  <a:cubicBezTo>
                    <a:pt x="46" y="75"/>
                    <a:pt x="46" y="75"/>
                    <a:pt x="47" y="75"/>
                  </a:cubicBezTo>
                  <a:cubicBezTo>
                    <a:pt x="47" y="75"/>
                    <a:pt x="47" y="75"/>
                    <a:pt x="47" y="74"/>
                  </a:cubicBezTo>
                  <a:cubicBezTo>
                    <a:pt x="46" y="75"/>
                    <a:pt x="46" y="74"/>
                    <a:pt x="46" y="74"/>
                  </a:cubicBezTo>
                  <a:cubicBezTo>
                    <a:pt x="46" y="73"/>
                    <a:pt x="46" y="73"/>
                    <a:pt x="46" y="73"/>
                  </a:cubicBezTo>
                  <a:cubicBezTo>
                    <a:pt x="46" y="73"/>
                    <a:pt x="46" y="73"/>
                    <a:pt x="46" y="73"/>
                  </a:cubicBezTo>
                  <a:cubicBezTo>
                    <a:pt x="46" y="73"/>
                    <a:pt x="46" y="73"/>
                    <a:pt x="46" y="74"/>
                  </a:cubicBezTo>
                  <a:cubicBezTo>
                    <a:pt x="46" y="73"/>
                    <a:pt x="45" y="74"/>
                    <a:pt x="45" y="73"/>
                  </a:cubicBezTo>
                  <a:cubicBezTo>
                    <a:pt x="45" y="73"/>
                    <a:pt x="46" y="73"/>
                    <a:pt x="46" y="71"/>
                  </a:cubicBezTo>
                  <a:cubicBezTo>
                    <a:pt x="46" y="73"/>
                    <a:pt x="46" y="73"/>
                    <a:pt x="45" y="73"/>
                  </a:cubicBezTo>
                  <a:cubicBezTo>
                    <a:pt x="45" y="73"/>
                    <a:pt x="45" y="73"/>
                    <a:pt x="45" y="73"/>
                  </a:cubicBezTo>
                  <a:cubicBezTo>
                    <a:pt x="45" y="71"/>
                    <a:pt x="45" y="71"/>
                    <a:pt x="45" y="71"/>
                  </a:cubicBezTo>
                  <a:cubicBezTo>
                    <a:pt x="45" y="71"/>
                    <a:pt x="45" y="71"/>
                    <a:pt x="45" y="71"/>
                  </a:cubicBezTo>
                  <a:cubicBezTo>
                    <a:pt x="45" y="71"/>
                    <a:pt x="45" y="71"/>
                    <a:pt x="45" y="70"/>
                  </a:cubicBezTo>
                  <a:cubicBezTo>
                    <a:pt x="45" y="70"/>
                    <a:pt x="45" y="70"/>
                    <a:pt x="45" y="70"/>
                  </a:cubicBezTo>
                  <a:cubicBezTo>
                    <a:pt x="45" y="70"/>
                    <a:pt x="45" y="70"/>
                    <a:pt x="45" y="70"/>
                  </a:cubicBezTo>
                  <a:cubicBezTo>
                    <a:pt x="43" y="70"/>
                    <a:pt x="43" y="69"/>
                    <a:pt x="43" y="69"/>
                  </a:cubicBezTo>
                  <a:cubicBezTo>
                    <a:pt x="43" y="69"/>
                    <a:pt x="43" y="69"/>
                    <a:pt x="43" y="69"/>
                  </a:cubicBezTo>
                  <a:cubicBezTo>
                    <a:pt x="43" y="67"/>
                    <a:pt x="43" y="67"/>
                    <a:pt x="43" y="67"/>
                  </a:cubicBezTo>
                  <a:cubicBezTo>
                    <a:pt x="43" y="67"/>
                    <a:pt x="41" y="69"/>
                    <a:pt x="42" y="67"/>
                  </a:cubicBezTo>
                  <a:cubicBezTo>
                    <a:pt x="41" y="67"/>
                    <a:pt x="42" y="66"/>
                    <a:pt x="43" y="66"/>
                  </a:cubicBezTo>
                  <a:cubicBezTo>
                    <a:pt x="42" y="66"/>
                    <a:pt x="42" y="62"/>
                    <a:pt x="41" y="62"/>
                  </a:cubicBezTo>
                  <a:cubicBezTo>
                    <a:pt x="41" y="62"/>
                    <a:pt x="41" y="62"/>
                    <a:pt x="41" y="62"/>
                  </a:cubicBezTo>
                  <a:cubicBezTo>
                    <a:pt x="41" y="61"/>
                    <a:pt x="41" y="58"/>
                    <a:pt x="37" y="58"/>
                  </a:cubicBezTo>
                  <a:cubicBezTo>
                    <a:pt x="37" y="58"/>
                    <a:pt x="37" y="58"/>
                    <a:pt x="37" y="58"/>
                  </a:cubicBezTo>
                  <a:cubicBezTo>
                    <a:pt x="37" y="58"/>
                    <a:pt x="35" y="58"/>
                    <a:pt x="37" y="58"/>
                  </a:cubicBezTo>
                  <a:cubicBezTo>
                    <a:pt x="37" y="58"/>
                    <a:pt x="37" y="58"/>
                    <a:pt x="38" y="58"/>
                  </a:cubicBezTo>
                  <a:cubicBezTo>
                    <a:pt x="38" y="57"/>
                    <a:pt x="37" y="56"/>
                    <a:pt x="37" y="56"/>
                  </a:cubicBezTo>
                  <a:cubicBezTo>
                    <a:pt x="37" y="56"/>
                    <a:pt x="37" y="56"/>
                    <a:pt x="37" y="56"/>
                  </a:cubicBezTo>
                  <a:cubicBezTo>
                    <a:pt x="35" y="56"/>
                    <a:pt x="35" y="56"/>
                    <a:pt x="35" y="54"/>
                  </a:cubicBezTo>
                  <a:cubicBezTo>
                    <a:pt x="35" y="54"/>
                    <a:pt x="35" y="54"/>
                    <a:pt x="35" y="54"/>
                  </a:cubicBezTo>
                  <a:cubicBezTo>
                    <a:pt x="35" y="54"/>
                    <a:pt x="35" y="54"/>
                    <a:pt x="35" y="54"/>
                  </a:cubicBezTo>
                  <a:cubicBezTo>
                    <a:pt x="35" y="54"/>
                    <a:pt x="37" y="53"/>
                    <a:pt x="35" y="53"/>
                  </a:cubicBezTo>
                  <a:cubicBezTo>
                    <a:pt x="35" y="53"/>
                    <a:pt x="35" y="53"/>
                    <a:pt x="35" y="53"/>
                  </a:cubicBezTo>
                  <a:cubicBezTo>
                    <a:pt x="35" y="53"/>
                    <a:pt x="35" y="52"/>
                    <a:pt x="34" y="52"/>
                  </a:cubicBezTo>
                  <a:cubicBezTo>
                    <a:pt x="34" y="52"/>
                    <a:pt x="34" y="52"/>
                    <a:pt x="34" y="52"/>
                  </a:cubicBezTo>
                  <a:cubicBezTo>
                    <a:pt x="34" y="49"/>
                    <a:pt x="34" y="49"/>
                    <a:pt x="34" y="49"/>
                  </a:cubicBezTo>
                  <a:cubicBezTo>
                    <a:pt x="33" y="49"/>
                    <a:pt x="33" y="49"/>
                    <a:pt x="33" y="49"/>
                  </a:cubicBezTo>
                  <a:cubicBezTo>
                    <a:pt x="33" y="47"/>
                    <a:pt x="32" y="44"/>
                    <a:pt x="32" y="43"/>
                  </a:cubicBezTo>
                  <a:cubicBezTo>
                    <a:pt x="30" y="43"/>
                    <a:pt x="30" y="43"/>
                    <a:pt x="30" y="43"/>
                  </a:cubicBezTo>
                  <a:cubicBezTo>
                    <a:pt x="30" y="43"/>
                    <a:pt x="32" y="43"/>
                    <a:pt x="30" y="43"/>
                  </a:cubicBezTo>
                  <a:cubicBezTo>
                    <a:pt x="30" y="43"/>
                    <a:pt x="30" y="43"/>
                    <a:pt x="29" y="43"/>
                  </a:cubicBezTo>
                  <a:cubicBezTo>
                    <a:pt x="30" y="41"/>
                    <a:pt x="30" y="41"/>
                    <a:pt x="30" y="41"/>
                  </a:cubicBezTo>
                  <a:cubicBezTo>
                    <a:pt x="30" y="41"/>
                    <a:pt x="29" y="41"/>
                    <a:pt x="30" y="41"/>
                  </a:cubicBezTo>
                  <a:cubicBezTo>
                    <a:pt x="30" y="41"/>
                    <a:pt x="29" y="40"/>
                    <a:pt x="30" y="40"/>
                  </a:cubicBezTo>
                  <a:cubicBezTo>
                    <a:pt x="29" y="40"/>
                    <a:pt x="29" y="40"/>
                    <a:pt x="29" y="41"/>
                  </a:cubicBezTo>
                  <a:cubicBezTo>
                    <a:pt x="29" y="40"/>
                    <a:pt x="29" y="40"/>
                    <a:pt x="29" y="40"/>
                  </a:cubicBezTo>
                  <a:cubicBezTo>
                    <a:pt x="28" y="40"/>
                    <a:pt x="28" y="43"/>
                    <a:pt x="25" y="43"/>
                  </a:cubicBezTo>
                  <a:cubicBezTo>
                    <a:pt x="25" y="41"/>
                    <a:pt x="25" y="41"/>
                    <a:pt x="25" y="41"/>
                  </a:cubicBezTo>
                  <a:cubicBezTo>
                    <a:pt x="24" y="43"/>
                    <a:pt x="25" y="44"/>
                    <a:pt x="24" y="43"/>
                  </a:cubicBezTo>
                  <a:cubicBezTo>
                    <a:pt x="25" y="41"/>
                    <a:pt x="25" y="41"/>
                    <a:pt x="25" y="41"/>
                  </a:cubicBezTo>
                  <a:cubicBezTo>
                    <a:pt x="25" y="40"/>
                    <a:pt x="29" y="40"/>
                    <a:pt x="28" y="39"/>
                  </a:cubicBezTo>
                  <a:cubicBezTo>
                    <a:pt x="28" y="40"/>
                    <a:pt x="28" y="40"/>
                    <a:pt x="28" y="40"/>
                  </a:cubicBezTo>
                  <a:cubicBezTo>
                    <a:pt x="25" y="40"/>
                    <a:pt x="28" y="39"/>
                    <a:pt x="28" y="39"/>
                  </a:cubicBezTo>
                  <a:cubicBezTo>
                    <a:pt x="28" y="39"/>
                    <a:pt x="28" y="39"/>
                    <a:pt x="28" y="36"/>
                  </a:cubicBezTo>
                  <a:cubicBezTo>
                    <a:pt x="28" y="36"/>
                    <a:pt x="28" y="39"/>
                    <a:pt x="28" y="36"/>
                  </a:cubicBezTo>
                  <a:cubicBezTo>
                    <a:pt x="28" y="36"/>
                    <a:pt x="28" y="35"/>
                    <a:pt x="28" y="36"/>
                  </a:cubicBezTo>
                  <a:cubicBezTo>
                    <a:pt x="29" y="35"/>
                    <a:pt x="28" y="35"/>
                    <a:pt x="28" y="35"/>
                  </a:cubicBezTo>
                  <a:cubicBezTo>
                    <a:pt x="25" y="36"/>
                    <a:pt x="25" y="36"/>
                    <a:pt x="25" y="36"/>
                  </a:cubicBezTo>
                  <a:cubicBezTo>
                    <a:pt x="25" y="35"/>
                    <a:pt x="25" y="35"/>
                    <a:pt x="28" y="34"/>
                  </a:cubicBezTo>
                  <a:cubicBezTo>
                    <a:pt x="28" y="34"/>
                    <a:pt x="25" y="34"/>
                    <a:pt x="25" y="35"/>
                  </a:cubicBezTo>
                  <a:cubicBezTo>
                    <a:pt x="25" y="35"/>
                    <a:pt x="28" y="34"/>
                    <a:pt x="25" y="34"/>
                  </a:cubicBezTo>
                  <a:cubicBezTo>
                    <a:pt x="25" y="34"/>
                    <a:pt x="25" y="34"/>
                    <a:pt x="25" y="34"/>
                  </a:cubicBezTo>
                  <a:cubicBezTo>
                    <a:pt x="25" y="34"/>
                    <a:pt x="25" y="34"/>
                    <a:pt x="24" y="34"/>
                  </a:cubicBezTo>
                  <a:cubicBezTo>
                    <a:pt x="24" y="32"/>
                    <a:pt x="25" y="31"/>
                    <a:pt x="24" y="32"/>
                  </a:cubicBezTo>
                  <a:cubicBezTo>
                    <a:pt x="24" y="32"/>
                    <a:pt x="22" y="31"/>
                    <a:pt x="24" y="31"/>
                  </a:cubicBezTo>
                  <a:cubicBezTo>
                    <a:pt x="25" y="31"/>
                    <a:pt x="24" y="32"/>
                    <a:pt x="25" y="31"/>
                  </a:cubicBezTo>
                  <a:cubicBezTo>
                    <a:pt x="24" y="32"/>
                    <a:pt x="25" y="31"/>
                    <a:pt x="25" y="30"/>
                  </a:cubicBezTo>
                  <a:cubicBezTo>
                    <a:pt x="24" y="31"/>
                    <a:pt x="24" y="31"/>
                    <a:pt x="24" y="31"/>
                  </a:cubicBezTo>
                  <a:cubicBezTo>
                    <a:pt x="24" y="30"/>
                    <a:pt x="24" y="30"/>
                    <a:pt x="24" y="30"/>
                  </a:cubicBezTo>
                  <a:cubicBezTo>
                    <a:pt x="24" y="30"/>
                    <a:pt x="24" y="30"/>
                    <a:pt x="24" y="30"/>
                  </a:cubicBezTo>
                  <a:cubicBezTo>
                    <a:pt x="24" y="30"/>
                    <a:pt x="24" y="30"/>
                    <a:pt x="24" y="30"/>
                  </a:cubicBezTo>
                  <a:cubicBezTo>
                    <a:pt x="24" y="28"/>
                    <a:pt x="22" y="30"/>
                    <a:pt x="22" y="28"/>
                  </a:cubicBezTo>
                  <a:cubicBezTo>
                    <a:pt x="22" y="30"/>
                    <a:pt x="22" y="30"/>
                    <a:pt x="22" y="30"/>
                  </a:cubicBezTo>
                  <a:cubicBezTo>
                    <a:pt x="22" y="30"/>
                    <a:pt x="22" y="30"/>
                    <a:pt x="22" y="30"/>
                  </a:cubicBezTo>
                  <a:cubicBezTo>
                    <a:pt x="24" y="28"/>
                    <a:pt x="24" y="28"/>
                    <a:pt x="24" y="28"/>
                  </a:cubicBezTo>
                  <a:cubicBezTo>
                    <a:pt x="24" y="27"/>
                    <a:pt x="22" y="28"/>
                    <a:pt x="22" y="27"/>
                  </a:cubicBezTo>
                  <a:cubicBezTo>
                    <a:pt x="22" y="28"/>
                    <a:pt x="22" y="28"/>
                    <a:pt x="22" y="28"/>
                  </a:cubicBezTo>
                  <a:cubicBezTo>
                    <a:pt x="21" y="28"/>
                    <a:pt x="21" y="28"/>
                    <a:pt x="21" y="28"/>
                  </a:cubicBezTo>
                  <a:cubicBezTo>
                    <a:pt x="21" y="27"/>
                    <a:pt x="22" y="27"/>
                    <a:pt x="22" y="27"/>
                  </a:cubicBezTo>
                  <a:cubicBezTo>
                    <a:pt x="21" y="27"/>
                    <a:pt x="21" y="27"/>
                    <a:pt x="21" y="27"/>
                  </a:cubicBezTo>
                  <a:cubicBezTo>
                    <a:pt x="21" y="26"/>
                    <a:pt x="22" y="27"/>
                    <a:pt x="22" y="26"/>
                  </a:cubicBezTo>
                  <a:cubicBezTo>
                    <a:pt x="21" y="26"/>
                    <a:pt x="21" y="26"/>
                    <a:pt x="20" y="26"/>
                  </a:cubicBezTo>
                  <a:cubicBezTo>
                    <a:pt x="20" y="27"/>
                    <a:pt x="20" y="27"/>
                    <a:pt x="20" y="27"/>
                  </a:cubicBezTo>
                  <a:cubicBezTo>
                    <a:pt x="19" y="26"/>
                    <a:pt x="19" y="26"/>
                    <a:pt x="19" y="26"/>
                  </a:cubicBezTo>
                  <a:cubicBezTo>
                    <a:pt x="19" y="27"/>
                    <a:pt x="19" y="27"/>
                    <a:pt x="17" y="27"/>
                  </a:cubicBezTo>
                  <a:cubicBezTo>
                    <a:pt x="17" y="27"/>
                    <a:pt x="17" y="27"/>
                    <a:pt x="17" y="26"/>
                  </a:cubicBezTo>
                  <a:cubicBezTo>
                    <a:pt x="20" y="26"/>
                    <a:pt x="19" y="23"/>
                    <a:pt x="20" y="23"/>
                  </a:cubicBezTo>
                  <a:cubicBezTo>
                    <a:pt x="20" y="22"/>
                    <a:pt x="17" y="23"/>
                    <a:pt x="19" y="22"/>
                  </a:cubicBezTo>
                  <a:cubicBezTo>
                    <a:pt x="19" y="22"/>
                    <a:pt x="20" y="21"/>
                    <a:pt x="20" y="22"/>
                  </a:cubicBezTo>
                  <a:cubicBezTo>
                    <a:pt x="19" y="21"/>
                    <a:pt x="20" y="21"/>
                    <a:pt x="20" y="21"/>
                  </a:cubicBezTo>
                  <a:cubicBezTo>
                    <a:pt x="20" y="21"/>
                    <a:pt x="19" y="21"/>
                    <a:pt x="17" y="22"/>
                  </a:cubicBezTo>
                  <a:cubicBezTo>
                    <a:pt x="19" y="21"/>
                    <a:pt x="19" y="22"/>
                    <a:pt x="19" y="22"/>
                  </a:cubicBezTo>
                  <a:cubicBezTo>
                    <a:pt x="17" y="22"/>
                    <a:pt x="17" y="22"/>
                    <a:pt x="17" y="22"/>
                  </a:cubicBezTo>
                  <a:cubicBezTo>
                    <a:pt x="17" y="22"/>
                    <a:pt x="16" y="21"/>
                    <a:pt x="17" y="21"/>
                  </a:cubicBezTo>
                  <a:cubicBezTo>
                    <a:pt x="17" y="21"/>
                    <a:pt x="17" y="22"/>
                    <a:pt x="17" y="21"/>
                  </a:cubicBezTo>
                  <a:cubicBezTo>
                    <a:pt x="17" y="19"/>
                    <a:pt x="16" y="21"/>
                    <a:pt x="17" y="19"/>
                  </a:cubicBezTo>
                  <a:cubicBezTo>
                    <a:pt x="19" y="19"/>
                    <a:pt x="19" y="19"/>
                    <a:pt x="19" y="19"/>
                  </a:cubicBezTo>
                  <a:cubicBezTo>
                    <a:pt x="19" y="18"/>
                    <a:pt x="19" y="18"/>
                    <a:pt x="19" y="18"/>
                  </a:cubicBezTo>
                  <a:cubicBezTo>
                    <a:pt x="19" y="19"/>
                    <a:pt x="19" y="19"/>
                    <a:pt x="19" y="19"/>
                  </a:cubicBezTo>
                  <a:cubicBezTo>
                    <a:pt x="17" y="18"/>
                    <a:pt x="20" y="18"/>
                    <a:pt x="19" y="18"/>
                  </a:cubicBezTo>
                  <a:cubicBezTo>
                    <a:pt x="17" y="18"/>
                    <a:pt x="17" y="18"/>
                    <a:pt x="17" y="18"/>
                  </a:cubicBezTo>
                  <a:cubicBezTo>
                    <a:pt x="17" y="18"/>
                    <a:pt x="19" y="18"/>
                    <a:pt x="17" y="19"/>
                  </a:cubicBezTo>
                  <a:cubicBezTo>
                    <a:pt x="17" y="18"/>
                    <a:pt x="17" y="18"/>
                    <a:pt x="17" y="18"/>
                  </a:cubicBezTo>
                  <a:cubicBezTo>
                    <a:pt x="17" y="18"/>
                    <a:pt x="17" y="18"/>
                    <a:pt x="17" y="18"/>
                  </a:cubicBezTo>
                  <a:cubicBezTo>
                    <a:pt x="17" y="18"/>
                    <a:pt x="15" y="19"/>
                    <a:pt x="16" y="18"/>
                  </a:cubicBezTo>
                  <a:cubicBezTo>
                    <a:pt x="16" y="17"/>
                    <a:pt x="16" y="17"/>
                    <a:pt x="16" y="17"/>
                  </a:cubicBezTo>
                  <a:cubicBezTo>
                    <a:pt x="16" y="16"/>
                    <a:pt x="16" y="16"/>
                    <a:pt x="16" y="16"/>
                  </a:cubicBezTo>
                  <a:cubicBezTo>
                    <a:pt x="15" y="16"/>
                    <a:pt x="16" y="14"/>
                    <a:pt x="15" y="16"/>
                  </a:cubicBezTo>
                  <a:cubicBezTo>
                    <a:pt x="16" y="16"/>
                    <a:pt x="16" y="17"/>
                    <a:pt x="16" y="17"/>
                  </a:cubicBezTo>
                  <a:cubicBezTo>
                    <a:pt x="15" y="18"/>
                    <a:pt x="16" y="18"/>
                    <a:pt x="15" y="18"/>
                  </a:cubicBezTo>
                  <a:cubicBezTo>
                    <a:pt x="15" y="18"/>
                    <a:pt x="13" y="18"/>
                    <a:pt x="13" y="19"/>
                  </a:cubicBezTo>
                  <a:cubicBezTo>
                    <a:pt x="11" y="18"/>
                    <a:pt x="13" y="18"/>
                    <a:pt x="13" y="18"/>
                  </a:cubicBezTo>
                  <a:cubicBezTo>
                    <a:pt x="13" y="18"/>
                    <a:pt x="13" y="18"/>
                    <a:pt x="15" y="18"/>
                  </a:cubicBezTo>
                  <a:cubicBezTo>
                    <a:pt x="13" y="17"/>
                    <a:pt x="13" y="16"/>
                    <a:pt x="15" y="16"/>
                  </a:cubicBezTo>
                  <a:cubicBezTo>
                    <a:pt x="13" y="16"/>
                    <a:pt x="13" y="16"/>
                    <a:pt x="13" y="16"/>
                  </a:cubicBezTo>
                  <a:cubicBezTo>
                    <a:pt x="13" y="16"/>
                    <a:pt x="11" y="14"/>
                    <a:pt x="11" y="13"/>
                  </a:cubicBezTo>
                  <a:cubicBezTo>
                    <a:pt x="13" y="13"/>
                    <a:pt x="9" y="12"/>
                    <a:pt x="11" y="12"/>
                  </a:cubicBezTo>
                  <a:cubicBezTo>
                    <a:pt x="13" y="13"/>
                    <a:pt x="13" y="13"/>
                    <a:pt x="15" y="12"/>
                  </a:cubicBezTo>
                  <a:cubicBezTo>
                    <a:pt x="13" y="12"/>
                    <a:pt x="13" y="12"/>
                    <a:pt x="13" y="12"/>
                  </a:cubicBezTo>
                  <a:cubicBezTo>
                    <a:pt x="13" y="12"/>
                    <a:pt x="11" y="12"/>
                    <a:pt x="13" y="12"/>
                  </a:cubicBezTo>
                  <a:cubicBezTo>
                    <a:pt x="13" y="12"/>
                    <a:pt x="11" y="12"/>
                    <a:pt x="9" y="13"/>
                  </a:cubicBezTo>
                  <a:cubicBezTo>
                    <a:pt x="9" y="12"/>
                    <a:pt x="9" y="13"/>
                    <a:pt x="8" y="13"/>
                  </a:cubicBezTo>
                  <a:cubicBezTo>
                    <a:pt x="8" y="12"/>
                    <a:pt x="8" y="9"/>
                    <a:pt x="8" y="9"/>
                  </a:cubicBezTo>
                  <a:cubicBezTo>
                    <a:pt x="7" y="8"/>
                    <a:pt x="7" y="6"/>
                    <a:pt x="7" y="6"/>
                  </a:cubicBezTo>
                  <a:cubicBezTo>
                    <a:pt x="7" y="5"/>
                    <a:pt x="6" y="6"/>
                    <a:pt x="6" y="6"/>
                  </a:cubicBezTo>
                  <a:cubicBezTo>
                    <a:pt x="4" y="5"/>
                    <a:pt x="7" y="6"/>
                    <a:pt x="6" y="5"/>
                  </a:cubicBezTo>
                  <a:cubicBezTo>
                    <a:pt x="6" y="5"/>
                    <a:pt x="6" y="5"/>
                    <a:pt x="6" y="5"/>
                  </a:cubicBezTo>
                  <a:cubicBezTo>
                    <a:pt x="6" y="5"/>
                    <a:pt x="4" y="5"/>
                    <a:pt x="6" y="4"/>
                  </a:cubicBezTo>
                  <a:cubicBezTo>
                    <a:pt x="4" y="4"/>
                    <a:pt x="4" y="4"/>
                    <a:pt x="4" y="4"/>
                  </a:cubicBezTo>
                  <a:cubicBezTo>
                    <a:pt x="4" y="4"/>
                    <a:pt x="4" y="4"/>
                    <a:pt x="4" y="4"/>
                  </a:cubicBezTo>
                  <a:cubicBezTo>
                    <a:pt x="3" y="4"/>
                    <a:pt x="3" y="4"/>
                    <a:pt x="3" y="4"/>
                  </a:cubicBezTo>
                  <a:cubicBezTo>
                    <a:pt x="3" y="4"/>
                    <a:pt x="3" y="4"/>
                    <a:pt x="3" y="3"/>
                  </a:cubicBezTo>
                  <a:cubicBezTo>
                    <a:pt x="4" y="3"/>
                    <a:pt x="4" y="3"/>
                    <a:pt x="4" y="3"/>
                  </a:cubicBezTo>
                  <a:cubicBezTo>
                    <a:pt x="4" y="1"/>
                    <a:pt x="3" y="1"/>
                    <a:pt x="3" y="1"/>
                  </a:cubicBezTo>
                  <a:cubicBezTo>
                    <a:pt x="2" y="1"/>
                    <a:pt x="2" y="1"/>
                    <a:pt x="2" y="1"/>
                  </a:cubicBezTo>
                  <a:cubicBezTo>
                    <a:pt x="2" y="0"/>
                    <a:pt x="2" y="0"/>
                    <a:pt x="2" y="0"/>
                  </a:cubicBezTo>
                  <a:cubicBezTo>
                    <a:pt x="2" y="1"/>
                    <a:pt x="0" y="0"/>
                    <a:pt x="2" y="0"/>
                  </a:cubicBezTo>
                  <a:cubicBezTo>
                    <a:pt x="0" y="3"/>
                    <a:pt x="0" y="3"/>
                    <a:pt x="0" y="3"/>
                  </a:cubicBezTo>
                  <a:cubicBezTo>
                    <a:pt x="0" y="3"/>
                    <a:pt x="0" y="1"/>
                    <a:pt x="2" y="1"/>
                  </a:cubicBezTo>
                  <a:cubicBezTo>
                    <a:pt x="2" y="1"/>
                    <a:pt x="3" y="3"/>
                    <a:pt x="2" y="3"/>
                  </a:cubicBezTo>
                  <a:cubicBezTo>
                    <a:pt x="2" y="3"/>
                    <a:pt x="2" y="3"/>
                    <a:pt x="2" y="1"/>
                  </a:cubicBezTo>
                  <a:cubicBezTo>
                    <a:pt x="2" y="3"/>
                    <a:pt x="2" y="3"/>
                    <a:pt x="0" y="3"/>
                  </a:cubicBezTo>
                  <a:cubicBezTo>
                    <a:pt x="0" y="3"/>
                    <a:pt x="0" y="3"/>
                    <a:pt x="0" y="3"/>
                  </a:cubicBezTo>
                  <a:cubicBezTo>
                    <a:pt x="0" y="4"/>
                    <a:pt x="0" y="4"/>
                    <a:pt x="0" y="4"/>
                  </a:cubicBezTo>
                  <a:cubicBezTo>
                    <a:pt x="2" y="4"/>
                    <a:pt x="2" y="4"/>
                    <a:pt x="2" y="4"/>
                  </a:cubicBezTo>
                  <a:cubicBezTo>
                    <a:pt x="0" y="4"/>
                    <a:pt x="0" y="5"/>
                    <a:pt x="2" y="5"/>
                  </a:cubicBezTo>
                  <a:cubicBezTo>
                    <a:pt x="3" y="5"/>
                    <a:pt x="2" y="6"/>
                    <a:pt x="2" y="8"/>
                  </a:cubicBezTo>
                  <a:cubicBezTo>
                    <a:pt x="3" y="6"/>
                    <a:pt x="3" y="5"/>
                    <a:pt x="3" y="5"/>
                  </a:cubicBezTo>
                  <a:cubicBezTo>
                    <a:pt x="4" y="5"/>
                    <a:pt x="3" y="5"/>
                    <a:pt x="4" y="6"/>
                  </a:cubicBezTo>
                  <a:cubicBezTo>
                    <a:pt x="4" y="6"/>
                    <a:pt x="3" y="6"/>
                    <a:pt x="3" y="8"/>
                  </a:cubicBezTo>
                  <a:cubicBezTo>
                    <a:pt x="3" y="8"/>
                    <a:pt x="3" y="8"/>
                    <a:pt x="3" y="8"/>
                  </a:cubicBezTo>
                  <a:cubicBezTo>
                    <a:pt x="3" y="9"/>
                    <a:pt x="3" y="9"/>
                    <a:pt x="3" y="9"/>
                  </a:cubicBezTo>
                  <a:cubicBezTo>
                    <a:pt x="4" y="12"/>
                    <a:pt x="4" y="13"/>
                    <a:pt x="6" y="13"/>
                  </a:cubicBezTo>
                  <a:cubicBezTo>
                    <a:pt x="6" y="13"/>
                    <a:pt x="6" y="13"/>
                    <a:pt x="6" y="13"/>
                  </a:cubicBezTo>
                  <a:cubicBezTo>
                    <a:pt x="6" y="14"/>
                    <a:pt x="7" y="16"/>
                    <a:pt x="7" y="16"/>
                  </a:cubicBezTo>
                  <a:cubicBezTo>
                    <a:pt x="7" y="17"/>
                    <a:pt x="7" y="19"/>
                    <a:pt x="8" y="19"/>
                  </a:cubicBezTo>
                  <a:cubicBezTo>
                    <a:pt x="9" y="21"/>
                    <a:pt x="9" y="23"/>
                    <a:pt x="11" y="26"/>
                  </a:cubicBezTo>
                  <a:cubicBezTo>
                    <a:pt x="13" y="26"/>
                    <a:pt x="13" y="26"/>
                    <a:pt x="13" y="26"/>
                  </a:cubicBezTo>
                  <a:cubicBezTo>
                    <a:pt x="11" y="26"/>
                    <a:pt x="13" y="26"/>
                    <a:pt x="13" y="26"/>
                  </a:cubicBezTo>
                  <a:cubicBezTo>
                    <a:pt x="11" y="26"/>
                    <a:pt x="13" y="27"/>
                    <a:pt x="11" y="27"/>
                  </a:cubicBezTo>
                  <a:cubicBezTo>
                    <a:pt x="13" y="27"/>
                    <a:pt x="13" y="30"/>
                    <a:pt x="13" y="31"/>
                  </a:cubicBezTo>
                  <a:cubicBezTo>
                    <a:pt x="15" y="30"/>
                    <a:pt x="15" y="30"/>
                    <a:pt x="15" y="30"/>
                  </a:cubicBezTo>
                  <a:cubicBezTo>
                    <a:pt x="13" y="31"/>
                    <a:pt x="15" y="32"/>
                    <a:pt x="16" y="32"/>
                  </a:cubicBezTo>
                  <a:cubicBezTo>
                    <a:pt x="16" y="32"/>
                    <a:pt x="17" y="32"/>
                    <a:pt x="17" y="34"/>
                  </a:cubicBezTo>
                  <a:cubicBezTo>
                    <a:pt x="16" y="34"/>
                    <a:pt x="16" y="35"/>
                    <a:pt x="16" y="35"/>
                  </a:cubicBezTo>
                  <a:cubicBezTo>
                    <a:pt x="16" y="36"/>
                    <a:pt x="17" y="39"/>
                    <a:pt x="19" y="39"/>
                  </a:cubicBezTo>
                  <a:cubicBezTo>
                    <a:pt x="19" y="41"/>
                    <a:pt x="20" y="44"/>
                    <a:pt x="21" y="47"/>
                  </a:cubicBezTo>
                  <a:cubicBezTo>
                    <a:pt x="21" y="45"/>
                    <a:pt x="21" y="45"/>
                    <a:pt x="21" y="45"/>
                  </a:cubicBezTo>
                  <a:cubicBezTo>
                    <a:pt x="21" y="49"/>
                    <a:pt x="24" y="52"/>
                    <a:pt x="24" y="54"/>
                  </a:cubicBezTo>
                  <a:cubicBezTo>
                    <a:pt x="25" y="53"/>
                    <a:pt x="25" y="53"/>
                    <a:pt x="25" y="53"/>
                  </a:cubicBezTo>
                  <a:cubicBezTo>
                    <a:pt x="28" y="54"/>
                    <a:pt x="28" y="56"/>
                    <a:pt x="25" y="56"/>
                  </a:cubicBezTo>
                  <a:cubicBezTo>
                    <a:pt x="25" y="56"/>
                    <a:pt x="25" y="57"/>
                    <a:pt x="28" y="57"/>
                  </a:cubicBezTo>
                  <a:cubicBezTo>
                    <a:pt x="28" y="58"/>
                    <a:pt x="28" y="58"/>
                    <a:pt x="28" y="58"/>
                  </a:cubicBezTo>
                  <a:cubicBezTo>
                    <a:pt x="29" y="60"/>
                    <a:pt x="29" y="61"/>
                    <a:pt x="29" y="62"/>
                  </a:cubicBezTo>
                  <a:cubicBezTo>
                    <a:pt x="29" y="61"/>
                    <a:pt x="29" y="61"/>
                    <a:pt x="29" y="61"/>
                  </a:cubicBezTo>
                  <a:cubicBezTo>
                    <a:pt x="30" y="61"/>
                    <a:pt x="30" y="61"/>
                    <a:pt x="30" y="61"/>
                  </a:cubicBezTo>
                  <a:cubicBezTo>
                    <a:pt x="30" y="62"/>
                    <a:pt x="32" y="62"/>
                    <a:pt x="30" y="62"/>
                  </a:cubicBezTo>
                  <a:cubicBezTo>
                    <a:pt x="32" y="65"/>
                    <a:pt x="30" y="67"/>
                    <a:pt x="33" y="67"/>
                  </a:cubicBezTo>
                  <a:cubicBezTo>
                    <a:pt x="32" y="67"/>
                    <a:pt x="32" y="69"/>
                    <a:pt x="32" y="69"/>
                  </a:cubicBezTo>
                  <a:cubicBezTo>
                    <a:pt x="33" y="70"/>
                    <a:pt x="34" y="70"/>
                    <a:pt x="34" y="71"/>
                  </a:cubicBezTo>
                  <a:cubicBezTo>
                    <a:pt x="34" y="71"/>
                    <a:pt x="34" y="71"/>
                    <a:pt x="34" y="71"/>
                  </a:cubicBezTo>
                  <a:cubicBezTo>
                    <a:pt x="34" y="71"/>
                    <a:pt x="34" y="71"/>
                    <a:pt x="34" y="73"/>
                  </a:cubicBezTo>
                  <a:cubicBezTo>
                    <a:pt x="34" y="74"/>
                    <a:pt x="37" y="75"/>
                    <a:pt x="37" y="78"/>
                  </a:cubicBezTo>
                  <a:cubicBezTo>
                    <a:pt x="38" y="82"/>
                    <a:pt x="42" y="84"/>
                    <a:pt x="43" y="87"/>
                  </a:cubicBezTo>
                  <a:cubicBezTo>
                    <a:pt x="43" y="87"/>
                    <a:pt x="43" y="87"/>
                    <a:pt x="43" y="87"/>
                  </a:cubicBezTo>
                  <a:cubicBezTo>
                    <a:pt x="43" y="88"/>
                    <a:pt x="46" y="88"/>
                    <a:pt x="45" y="90"/>
                  </a:cubicBezTo>
                  <a:cubicBezTo>
                    <a:pt x="45" y="90"/>
                    <a:pt x="45" y="92"/>
                    <a:pt x="46" y="92"/>
                  </a:cubicBezTo>
                  <a:cubicBezTo>
                    <a:pt x="45" y="92"/>
                    <a:pt x="47" y="93"/>
                    <a:pt x="47" y="95"/>
                  </a:cubicBezTo>
                  <a:cubicBezTo>
                    <a:pt x="47" y="95"/>
                    <a:pt x="47" y="95"/>
                    <a:pt x="47" y="95"/>
                  </a:cubicBezTo>
                  <a:cubicBezTo>
                    <a:pt x="49" y="95"/>
                    <a:pt x="47" y="96"/>
                    <a:pt x="49" y="97"/>
                  </a:cubicBezTo>
                  <a:cubicBezTo>
                    <a:pt x="49" y="97"/>
                    <a:pt x="49" y="97"/>
                    <a:pt x="49" y="97"/>
                  </a:cubicBezTo>
                  <a:cubicBezTo>
                    <a:pt x="50" y="97"/>
                    <a:pt x="49" y="99"/>
                    <a:pt x="50" y="97"/>
                  </a:cubicBezTo>
                  <a:cubicBezTo>
                    <a:pt x="50" y="99"/>
                    <a:pt x="50" y="99"/>
                    <a:pt x="50" y="99"/>
                  </a:cubicBezTo>
                  <a:cubicBezTo>
                    <a:pt x="51" y="100"/>
                    <a:pt x="52" y="105"/>
                    <a:pt x="52" y="108"/>
                  </a:cubicBezTo>
                  <a:cubicBezTo>
                    <a:pt x="56" y="109"/>
                    <a:pt x="56" y="106"/>
                    <a:pt x="56" y="109"/>
                  </a:cubicBezTo>
                  <a:cubicBezTo>
                    <a:pt x="56" y="109"/>
                    <a:pt x="56" y="109"/>
                    <a:pt x="56" y="109"/>
                  </a:cubicBezTo>
                  <a:cubicBezTo>
                    <a:pt x="58" y="109"/>
                    <a:pt x="58" y="109"/>
                    <a:pt x="58" y="109"/>
                  </a:cubicBezTo>
                  <a:cubicBezTo>
                    <a:pt x="56" y="110"/>
                    <a:pt x="58" y="110"/>
                    <a:pt x="56" y="110"/>
                  </a:cubicBezTo>
                  <a:cubicBezTo>
                    <a:pt x="58" y="112"/>
                    <a:pt x="59" y="110"/>
                    <a:pt x="59" y="112"/>
                  </a:cubicBezTo>
                  <a:cubicBezTo>
                    <a:pt x="59" y="112"/>
                    <a:pt x="59" y="112"/>
                    <a:pt x="59" y="112"/>
                  </a:cubicBezTo>
                  <a:cubicBezTo>
                    <a:pt x="59" y="113"/>
                    <a:pt x="60" y="114"/>
                    <a:pt x="59" y="116"/>
                  </a:cubicBezTo>
                  <a:cubicBezTo>
                    <a:pt x="62" y="123"/>
                    <a:pt x="64" y="129"/>
                    <a:pt x="68" y="136"/>
                  </a:cubicBezTo>
                  <a:cubicBezTo>
                    <a:pt x="72" y="142"/>
                    <a:pt x="75" y="148"/>
                    <a:pt x="78" y="153"/>
                  </a:cubicBezTo>
                  <a:cubicBezTo>
                    <a:pt x="80" y="155"/>
                    <a:pt x="80" y="155"/>
                    <a:pt x="80" y="156"/>
                  </a:cubicBezTo>
                  <a:cubicBezTo>
                    <a:pt x="80" y="156"/>
                    <a:pt x="80" y="156"/>
                    <a:pt x="82" y="156"/>
                  </a:cubicBezTo>
                  <a:cubicBezTo>
                    <a:pt x="80" y="156"/>
                    <a:pt x="82" y="158"/>
                    <a:pt x="80" y="158"/>
                  </a:cubicBezTo>
                  <a:cubicBezTo>
                    <a:pt x="82" y="161"/>
                    <a:pt x="84" y="162"/>
                    <a:pt x="85" y="165"/>
                  </a:cubicBezTo>
                  <a:cubicBezTo>
                    <a:pt x="85" y="164"/>
                    <a:pt x="85" y="164"/>
                    <a:pt x="85" y="164"/>
                  </a:cubicBezTo>
                  <a:cubicBezTo>
                    <a:pt x="85" y="165"/>
                    <a:pt x="85" y="165"/>
                    <a:pt x="85" y="165"/>
                  </a:cubicBezTo>
                  <a:cubicBezTo>
                    <a:pt x="85" y="165"/>
                    <a:pt x="85" y="165"/>
                    <a:pt x="85" y="165"/>
                  </a:cubicBezTo>
                  <a:cubicBezTo>
                    <a:pt x="85" y="165"/>
                    <a:pt x="85" y="166"/>
                    <a:pt x="85" y="165"/>
                  </a:cubicBezTo>
                  <a:cubicBezTo>
                    <a:pt x="86" y="173"/>
                    <a:pt x="91" y="177"/>
                    <a:pt x="95" y="182"/>
                  </a:cubicBezTo>
                  <a:cubicBezTo>
                    <a:pt x="97" y="184"/>
                    <a:pt x="97" y="186"/>
                    <a:pt x="98" y="188"/>
                  </a:cubicBezTo>
                  <a:cubicBezTo>
                    <a:pt x="102" y="191"/>
                    <a:pt x="105" y="194"/>
                    <a:pt x="106" y="200"/>
                  </a:cubicBezTo>
                  <a:cubicBezTo>
                    <a:pt x="106" y="200"/>
                    <a:pt x="107" y="199"/>
                    <a:pt x="107" y="195"/>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4" name="Google Shape;544;p199"/>
            <p:cNvSpPr/>
            <p:nvPr/>
          </p:nvSpPr>
          <p:spPr>
            <a:xfrm>
              <a:off x="4009" y="3609"/>
              <a:ext cx="260" cy="475"/>
            </a:xfrm>
            <a:custGeom>
              <a:avLst/>
              <a:gdLst/>
              <a:ahLst/>
              <a:cxnLst/>
              <a:rect l="l" t="t" r="r" b="b"/>
              <a:pathLst>
                <a:path w="110" h="201" extrusionOk="0">
                  <a:moveTo>
                    <a:pt x="108" y="197"/>
                  </a:moveTo>
                  <a:cubicBezTo>
                    <a:pt x="110" y="193"/>
                    <a:pt x="106" y="191"/>
                    <a:pt x="106" y="188"/>
                  </a:cubicBezTo>
                  <a:cubicBezTo>
                    <a:pt x="106" y="186"/>
                    <a:pt x="104" y="188"/>
                    <a:pt x="104" y="186"/>
                  </a:cubicBezTo>
                  <a:cubicBezTo>
                    <a:pt x="104" y="184"/>
                    <a:pt x="102" y="181"/>
                    <a:pt x="99" y="178"/>
                  </a:cubicBezTo>
                  <a:cubicBezTo>
                    <a:pt x="99" y="178"/>
                    <a:pt x="99" y="178"/>
                    <a:pt x="99" y="178"/>
                  </a:cubicBezTo>
                  <a:cubicBezTo>
                    <a:pt x="97" y="178"/>
                    <a:pt x="99" y="177"/>
                    <a:pt x="97" y="177"/>
                  </a:cubicBezTo>
                  <a:cubicBezTo>
                    <a:pt x="97" y="177"/>
                    <a:pt x="97" y="177"/>
                    <a:pt x="97" y="177"/>
                  </a:cubicBezTo>
                  <a:cubicBezTo>
                    <a:pt x="97" y="176"/>
                    <a:pt x="97" y="176"/>
                    <a:pt x="97" y="176"/>
                  </a:cubicBezTo>
                  <a:cubicBezTo>
                    <a:pt x="95" y="176"/>
                    <a:pt x="95" y="176"/>
                    <a:pt x="95" y="176"/>
                  </a:cubicBezTo>
                  <a:cubicBezTo>
                    <a:pt x="95" y="173"/>
                    <a:pt x="95" y="173"/>
                    <a:pt x="95" y="173"/>
                  </a:cubicBezTo>
                  <a:cubicBezTo>
                    <a:pt x="97" y="172"/>
                    <a:pt x="94" y="172"/>
                    <a:pt x="95" y="169"/>
                  </a:cubicBezTo>
                  <a:cubicBezTo>
                    <a:pt x="94" y="171"/>
                    <a:pt x="94" y="171"/>
                    <a:pt x="94" y="171"/>
                  </a:cubicBezTo>
                  <a:cubicBezTo>
                    <a:pt x="94" y="168"/>
                    <a:pt x="93" y="165"/>
                    <a:pt x="91" y="163"/>
                  </a:cubicBezTo>
                  <a:cubicBezTo>
                    <a:pt x="91" y="164"/>
                    <a:pt x="91" y="164"/>
                    <a:pt x="91" y="164"/>
                  </a:cubicBezTo>
                  <a:cubicBezTo>
                    <a:pt x="91" y="163"/>
                    <a:pt x="91" y="163"/>
                    <a:pt x="91" y="160"/>
                  </a:cubicBezTo>
                  <a:cubicBezTo>
                    <a:pt x="90" y="160"/>
                    <a:pt x="91" y="159"/>
                    <a:pt x="90" y="159"/>
                  </a:cubicBezTo>
                  <a:cubicBezTo>
                    <a:pt x="90" y="159"/>
                    <a:pt x="90" y="159"/>
                    <a:pt x="90" y="159"/>
                  </a:cubicBezTo>
                  <a:cubicBezTo>
                    <a:pt x="91" y="158"/>
                    <a:pt x="90" y="158"/>
                    <a:pt x="90" y="158"/>
                  </a:cubicBezTo>
                  <a:cubicBezTo>
                    <a:pt x="90" y="158"/>
                    <a:pt x="90" y="158"/>
                    <a:pt x="90" y="158"/>
                  </a:cubicBezTo>
                  <a:cubicBezTo>
                    <a:pt x="90" y="156"/>
                    <a:pt x="89" y="156"/>
                    <a:pt x="89" y="156"/>
                  </a:cubicBezTo>
                  <a:cubicBezTo>
                    <a:pt x="89" y="156"/>
                    <a:pt x="89" y="156"/>
                    <a:pt x="89" y="156"/>
                  </a:cubicBezTo>
                  <a:cubicBezTo>
                    <a:pt x="89" y="155"/>
                    <a:pt x="89" y="155"/>
                    <a:pt x="89" y="155"/>
                  </a:cubicBezTo>
                  <a:cubicBezTo>
                    <a:pt x="89" y="155"/>
                    <a:pt x="89" y="155"/>
                    <a:pt x="89" y="155"/>
                  </a:cubicBezTo>
                  <a:cubicBezTo>
                    <a:pt x="89" y="154"/>
                    <a:pt x="87" y="154"/>
                    <a:pt x="89" y="154"/>
                  </a:cubicBezTo>
                  <a:cubicBezTo>
                    <a:pt x="87" y="154"/>
                    <a:pt x="89" y="155"/>
                    <a:pt x="87" y="155"/>
                  </a:cubicBezTo>
                  <a:cubicBezTo>
                    <a:pt x="86" y="151"/>
                    <a:pt x="83" y="147"/>
                    <a:pt x="82" y="145"/>
                  </a:cubicBezTo>
                  <a:cubicBezTo>
                    <a:pt x="81" y="145"/>
                    <a:pt x="81" y="145"/>
                    <a:pt x="81" y="145"/>
                  </a:cubicBezTo>
                  <a:cubicBezTo>
                    <a:pt x="81" y="143"/>
                    <a:pt x="80" y="143"/>
                    <a:pt x="81" y="142"/>
                  </a:cubicBezTo>
                  <a:cubicBezTo>
                    <a:pt x="80" y="142"/>
                    <a:pt x="80" y="142"/>
                    <a:pt x="80" y="142"/>
                  </a:cubicBezTo>
                  <a:cubicBezTo>
                    <a:pt x="80" y="142"/>
                    <a:pt x="81" y="142"/>
                    <a:pt x="80" y="141"/>
                  </a:cubicBezTo>
                  <a:cubicBezTo>
                    <a:pt x="80" y="142"/>
                    <a:pt x="80" y="142"/>
                    <a:pt x="78" y="142"/>
                  </a:cubicBezTo>
                  <a:cubicBezTo>
                    <a:pt x="80" y="141"/>
                    <a:pt x="78" y="141"/>
                    <a:pt x="78" y="139"/>
                  </a:cubicBezTo>
                  <a:cubicBezTo>
                    <a:pt x="78" y="139"/>
                    <a:pt x="78" y="139"/>
                    <a:pt x="78" y="141"/>
                  </a:cubicBezTo>
                  <a:cubicBezTo>
                    <a:pt x="78" y="139"/>
                    <a:pt x="77" y="139"/>
                    <a:pt x="78" y="138"/>
                  </a:cubicBezTo>
                  <a:cubicBezTo>
                    <a:pt x="77" y="138"/>
                    <a:pt x="77" y="138"/>
                    <a:pt x="77" y="138"/>
                  </a:cubicBezTo>
                  <a:cubicBezTo>
                    <a:pt x="76" y="138"/>
                    <a:pt x="78" y="138"/>
                    <a:pt x="77" y="137"/>
                  </a:cubicBezTo>
                  <a:cubicBezTo>
                    <a:pt x="77" y="138"/>
                    <a:pt x="77" y="138"/>
                    <a:pt x="77" y="138"/>
                  </a:cubicBezTo>
                  <a:cubicBezTo>
                    <a:pt x="77" y="137"/>
                    <a:pt x="77" y="134"/>
                    <a:pt x="77" y="133"/>
                  </a:cubicBezTo>
                  <a:cubicBezTo>
                    <a:pt x="76" y="134"/>
                    <a:pt x="76" y="134"/>
                    <a:pt x="76" y="134"/>
                  </a:cubicBezTo>
                  <a:cubicBezTo>
                    <a:pt x="76" y="133"/>
                    <a:pt x="76" y="132"/>
                    <a:pt x="76" y="132"/>
                  </a:cubicBezTo>
                  <a:cubicBezTo>
                    <a:pt x="74" y="130"/>
                    <a:pt x="74" y="132"/>
                    <a:pt x="74" y="130"/>
                  </a:cubicBezTo>
                  <a:cubicBezTo>
                    <a:pt x="74" y="130"/>
                    <a:pt x="73" y="129"/>
                    <a:pt x="74" y="129"/>
                  </a:cubicBezTo>
                  <a:cubicBezTo>
                    <a:pt x="74" y="129"/>
                    <a:pt x="73" y="128"/>
                    <a:pt x="73" y="126"/>
                  </a:cubicBezTo>
                  <a:cubicBezTo>
                    <a:pt x="73" y="128"/>
                    <a:pt x="70" y="128"/>
                    <a:pt x="70" y="128"/>
                  </a:cubicBezTo>
                  <a:cubicBezTo>
                    <a:pt x="70" y="128"/>
                    <a:pt x="70" y="128"/>
                    <a:pt x="70" y="128"/>
                  </a:cubicBezTo>
                  <a:cubicBezTo>
                    <a:pt x="69" y="128"/>
                    <a:pt x="70" y="128"/>
                    <a:pt x="69" y="129"/>
                  </a:cubicBezTo>
                  <a:cubicBezTo>
                    <a:pt x="69" y="128"/>
                    <a:pt x="69" y="126"/>
                    <a:pt x="69" y="126"/>
                  </a:cubicBezTo>
                  <a:cubicBezTo>
                    <a:pt x="69" y="126"/>
                    <a:pt x="70" y="125"/>
                    <a:pt x="70" y="124"/>
                  </a:cubicBezTo>
                  <a:cubicBezTo>
                    <a:pt x="70" y="125"/>
                    <a:pt x="69" y="124"/>
                    <a:pt x="69" y="125"/>
                  </a:cubicBezTo>
                  <a:cubicBezTo>
                    <a:pt x="70" y="121"/>
                    <a:pt x="70" y="121"/>
                    <a:pt x="70" y="121"/>
                  </a:cubicBezTo>
                  <a:cubicBezTo>
                    <a:pt x="69" y="121"/>
                    <a:pt x="69" y="121"/>
                    <a:pt x="69" y="121"/>
                  </a:cubicBezTo>
                  <a:cubicBezTo>
                    <a:pt x="69" y="121"/>
                    <a:pt x="69" y="120"/>
                    <a:pt x="70" y="120"/>
                  </a:cubicBezTo>
                  <a:cubicBezTo>
                    <a:pt x="69" y="120"/>
                    <a:pt x="69" y="119"/>
                    <a:pt x="68" y="120"/>
                  </a:cubicBezTo>
                  <a:cubicBezTo>
                    <a:pt x="68" y="120"/>
                    <a:pt x="68" y="120"/>
                    <a:pt x="68" y="120"/>
                  </a:cubicBezTo>
                  <a:cubicBezTo>
                    <a:pt x="68" y="119"/>
                    <a:pt x="68" y="119"/>
                    <a:pt x="68" y="119"/>
                  </a:cubicBezTo>
                  <a:cubicBezTo>
                    <a:pt x="68" y="119"/>
                    <a:pt x="68" y="119"/>
                    <a:pt x="68" y="119"/>
                  </a:cubicBezTo>
                  <a:cubicBezTo>
                    <a:pt x="66" y="119"/>
                    <a:pt x="68" y="117"/>
                    <a:pt x="68" y="117"/>
                  </a:cubicBezTo>
                  <a:cubicBezTo>
                    <a:pt x="68" y="117"/>
                    <a:pt x="68" y="117"/>
                    <a:pt x="68" y="117"/>
                  </a:cubicBezTo>
                  <a:cubicBezTo>
                    <a:pt x="68" y="116"/>
                    <a:pt x="68" y="116"/>
                    <a:pt x="68" y="116"/>
                  </a:cubicBezTo>
                  <a:cubicBezTo>
                    <a:pt x="68" y="116"/>
                    <a:pt x="68" y="116"/>
                    <a:pt x="68" y="116"/>
                  </a:cubicBezTo>
                  <a:cubicBezTo>
                    <a:pt x="68" y="116"/>
                    <a:pt x="68" y="115"/>
                    <a:pt x="68" y="113"/>
                  </a:cubicBezTo>
                  <a:cubicBezTo>
                    <a:pt x="66" y="115"/>
                    <a:pt x="66" y="115"/>
                    <a:pt x="66" y="115"/>
                  </a:cubicBezTo>
                  <a:cubicBezTo>
                    <a:pt x="65" y="113"/>
                    <a:pt x="66" y="112"/>
                    <a:pt x="65" y="111"/>
                  </a:cubicBezTo>
                  <a:cubicBezTo>
                    <a:pt x="65" y="112"/>
                    <a:pt x="66" y="111"/>
                    <a:pt x="66" y="111"/>
                  </a:cubicBezTo>
                  <a:cubicBezTo>
                    <a:pt x="65" y="111"/>
                    <a:pt x="65" y="111"/>
                    <a:pt x="65" y="111"/>
                  </a:cubicBezTo>
                  <a:cubicBezTo>
                    <a:pt x="64" y="111"/>
                    <a:pt x="65" y="110"/>
                    <a:pt x="65" y="110"/>
                  </a:cubicBezTo>
                  <a:cubicBezTo>
                    <a:pt x="65" y="110"/>
                    <a:pt x="64" y="110"/>
                    <a:pt x="65" y="110"/>
                  </a:cubicBezTo>
                  <a:cubicBezTo>
                    <a:pt x="65" y="110"/>
                    <a:pt x="64" y="106"/>
                    <a:pt x="63" y="106"/>
                  </a:cubicBezTo>
                  <a:cubicBezTo>
                    <a:pt x="64" y="106"/>
                    <a:pt x="64" y="104"/>
                    <a:pt x="64" y="104"/>
                  </a:cubicBezTo>
                  <a:cubicBezTo>
                    <a:pt x="63" y="104"/>
                    <a:pt x="63" y="104"/>
                    <a:pt x="63" y="104"/>
                  </a:cubicBezTo>
                  <a:cubicBezTo>
                    <a:pt x="63" y="103"/>
                    <a:pt x="63" y="103"/>
                    <a:pt x="63" y="103"/>
                  </a:cubicBezTo>
                  <a:cubicBezTo>
                    <a:pt x="63" y="106"/>
                    <a:pt x="63" y="106"/>
                    <a:pt x="63" y="106"/>
                  </a:cubicBezTo>
                  <a:cubicBezTo>
                    <a:pt x="63" y="106"/>
                    <a:pt x="63" y="103"/>
                    <a:pt x="63" y="104"/>
                  </a:cubicBezTo>
                  <a:cubicBezTo>
                    <a:pt x="63" y="103"/>
                    <a:pt x="63" y="103"/>
                    <a:pt x="61" y="103"/>
                  </a:cubicBezTo>
                  <a:cubicBezTo>
                    <a:pt x="61" y="103"/>
                    <a:pt x="61" y="103"/>
                    <a:pt x="61" y="103"/>
                  </a:cubicBezTo>
                  <a:cubicBezTo>
                    <a:pt x="60" y="102"/>
                    <a:pt x="61" y="103"/>
                    <a:pt x="61" y="102"/>
                  </a:cubicBezTo>
                  <a:cubicBezTo>
                    <a:pt x="61" y="102"/>
                    <a:pt x="61" y="102"/>
                    <a:pt x="61" y="102"/>
                  </a:cubicBezTo>
                  <a:cubicBezTo>
                    <a:pt x="61" y="102"/>
                    <a:pt x="60" y="100"/>
                    <a:pt x="61" y="100"/>
                  </a:cubicBezTo>
                  <a:cubicBezTo>
                    <a:pt x="61" y="100"/>
                    <a:pt x="61" y="99"/>
                    <a:pt x="60" y="100"/>
                  </a:cubicBezTo>
                  <a:cubicBezTo>
                    <a:pt x="60" y="100"/>
                    <a:pt x="60" y="100"/>
                    <a:pt x="60" y="100"/>
                  </a:cubicBezTo>
                  <a:cubicBezTo>
                    <a:pt x="60" y="100"/>
                    <a:pt x="60" y="100"/>
                    <a:pt x="60" y="99"/>
                  </a:cubicBezTo>
                  <a:cubicBezTo>
                    <a:pt x="60" y="99"/>
                    <a:pt x="60" y="99"/>
                    <a:pt x="60" y="99"/>
                  </a:cubicBezTo>
                  <a:cubicBezTo>
                    <a:pt x="61" y="99"/>
                    <a:pt x="57" y="99"/>
                    <a:pt x="60" y="98"/>
                  </a:cubicBezTo>
                  <a:cubicBezTo>
                    <a:pt x="57" y="98"/>
                    <a:pt x="57" y="97"/>
                    <a:pt x="57" y="97"/>
                  </a:cubicBezTo>
                  <a:cubicBezTo>
                    <a:pt x="57" y="94"/>
                    <a:pt x="57" y="94"/>
                    <a:pt x="56" y="94"/>
                  </a:cubicBezTo>
                  <a:cubicBezTo>
                    <a:pt x="56" y="94"/>
                    <a:pt x="56" y="94"/>
                    <a:pt x="56" y="94"/>
                  </a:cubicBezTo>
                  <a:cubicBezTo>
                    <a:pt x="56" y="94"/>
                    <a:pt x="56" y="94"/>
                    <a:pt x="56" y="93"/>
                  </a:cubicBezTo>
                  <a:cubicBezTo>
                    <a:pt x="55" y="93"/>
                    <a:pt x="55" y="93"/>
                    <a:pt x="55" y="93"/>
                  </a:cubicBezTo>
                  <a:cubicBezTo>
                    <a:pt x="55" y="91"/>
                    <a:pt x="55" y="91"/>
                    <a:pt x="56" y="91"/>
                  </a:cubicBezTo>
                  <a:cubicBezTo>
                    <a:pt x="53" y="91"/>
                    <a:pt x="56" y="90"/>
                    <a:pt x="55" y="90"/>
                  </a:cubicBezTo>
                  <a:cubicBezTo>
                    <a:pt x="53" y="90"/>
                    <a:pt x="53" y="91"/>
                    <a:pt x="53" y="90"/>
                  </a:cubicBezTo>
                  <a:cubicBezTo>
                    <a:pt x="52" y="91"/>
                    <a:pt x="53" y="89"/>
                    <a:pt x="53" y="89"/>
                  </a:cubicBezTo>
                  <a:cubicBezTo>
                    <a:pt x="53" y="89"/>
                    <a:pt x="53" y="89"/>
                    <a:pt x="53" y="89"/>
                  </a:cubicBezTo>
                  <a:cubicBezTo>
                    <a:pt x="53" y="87"/>
                    <a:pt x="53" y="87"/>
                    <a:pt x="53" y="87"/>
                  </a:cubicBezTo>
                  <a:cubicBezTo>
                    <a:pt x="53" y="87"/>
                    <a:pt x="52" y="87"/>
                    <a:pt x="53" y="86"/>
                  </a:cubicBezTo>
                  <a:cubicBezTo>
                    <a:pt x="52" y="86"/>
                    <a:pt x="52" y="84"/>
                    <a:pt x="49" y="84"/>
                  </a:cubicBezTo>
                  <a:cubicBezTo>
                    <a:pt x="49" y="84"/>
                    <a:pt x="49" y="84"/>
                    <a:pt x="49" y="81"/>
                  </a:cubicBezTo>
                  <a:cubicBezTo>
                    <a:pt x="51" y="81"/>
                    <a:pt x="49" y="84"/>
                    <a:pt x="51" y="84"/>
                  </a:cubicBezTo>
                  <a:cubicBezTo>
                    <a:pt x="51" y="84"/>
                    <a:pt x="51" y="84"/>
                    <a:pt x="51" y="81"/>
                  </a:cubicBezTo>
                  <a:cubicBezTo>
                    <a:pt x="51" y="81"/>
                    <a:pt x="49" y="81"/>
                    <a:pt x="49" y="84"/>
                  </a:cubicBezTo>
                  <a:cubicBezTo>
                    <a:pt x="48" y="81"/>
                    <a:pt x="51" y="80"/>
                    <a:pt x="49" y="80"/>
                  </a:cubicBezTo>
                  <a:cubicBezTo>
                    <a:pt x="49" y="80"/>
                    <a:pt x="49" y="80"/>
                    <a:pt x="49" y="80"/>
                  </a:cubicBezTo>
                  <a:cubicBezTo>
                    <a:pt x="49" y="78"/>
                    <a:pt x="49" y="78"/>
                    <a:pt x="49" y="78"/>
                  </a:cubicBezTo>
                  <a:cubicBezTo>
                    <a:pt x="48" y="78"/>
                    <a:pt x="48" y="78"/>
                    <a:pt x="47" y="78"/>
                  </a:cubicBezTo>
                  <a:cubicBezTo>
                    <a:pt x="47" y="78"/>
                    <a:pt x="47" y="78"/>
                    <a:pt x="47" y="77"/>
                  </a:cubicBezTo>
                  <a:cubicBezTo>
                    <a:pt x="47" y="77"/>
                    <a:pt x="47" y="77"/>
                    <a:pt x="47" y="77"/>
                  </a:cubicBezTo>
                  <a:cubicBezTo>
                    <a:pt x="47" y="77"/>
                    <a:pt x="47" y="77"/>
                    <a:pt x="47" y="77"/>
                  </a:cubicBezTo>
                  <a:cubicBezTo>
                    <a:pt x="47" y="77"/>
                    <a:pt x="47" y="77"/>
                    <a:pt x="47" y="77"/>
                  </a:cubicBezTo>
                  <a:cubicBezTo>
                    <a:pt x="47" y="77"/>
                    <a:pt x="47" y="77"/>
                    <a:pt x="47" y="76"/>
                  </a:cubicBezTo>
                  <a:cubicBezTo>
                    <a:pt x="47" y="77"/>
                    <a:pt x="47" y="77"/>
                    <a:pt x="47" y="77"/>
                  </a:cubicBezTo>
                  <a:cubicBezTo>
                    <a:pt x="48" y="76"/>
                    <a:pt x="47" y="76"/>
                    <a:pt x="48" y="76"/>
                  </a:cubicBezTo>
                  <a:cubicBezTo>
                    <a:pt x="47" y="76"/>
                    <a:pt x="47" y="76"/>
                    <a:pt x="47" y="74"/>
                  </a:cubicBezTo>
                  <a:cubicBezTo>
                    <a:pt x="44" y="74"/>
                    <a:pt x="47" y="74"/>
                    <a:pt x="47" y="74"/>
                  </a:cubicBezTo>
                  <a:cubicBezTo>
                    <a:pt x="47" y="74"/>
                    <a:pt x="47" y="73"/>
                    <a:pt x="44" y="74"/>
                  </a:cubicBezTo>
                  <a:cubicBezTo>
                    <a:pt x="47" y="74"/>
                    <a:pt x="47" y="74"/>
                    <a:pt x="47" y="74"/>
                  </a:cubicBezTo>
                  <a:cubicBezTo>
                    <a:pt x="44" y="74"/>
                    <a:pt x="44" y="74"/>
                    <a:pt x="44" y="74"/>
                  </a:cubicBezTo>
                  <a:cubicBezTo>
                    <a:pt x="44" y="73"/>
                    <a:pt x="47" y="73"/>
                    <a:pt x="47" y="73"/>
                  </a:cubicBezTo>
                  <a:cubicBezTo>
                    <a:pt x="44" y="73"/>
                    <a:pt x="44" y="73"/>
                    <a:pt x="44" y="74"/>
                  </a:cubicBezTo>
                  <a:cubicBezTo>
                    <a:pt x="44" y="73"/>
                    <a:pt x="44" y="73"/>
                    <a:pt x="44" y="73"/>
                  </a:cubicBezTo>
                  <a:cubicBezTo>
                    <a:pt x="44" y="73"/>
                    <a:pt x="44" y="73"/>
                    <a:pt x="44" y="73"/>
                  </a:cubicBezTo>
                  <a:cubicBezTo>
                    <a:pt x="44" y="73"/>
                    <a:pt x="44" y="73"/>
                    <a:pt x="44" y="73"/>
                  </a:cubicBezTo>
                  <a:cubicBezTo>
                    <a:pt x="44" y="72"/>
                    <a:pt x="44" y="72"/>
                    <a:pt x="44" y="72"/>
                  </a:cubicBezTo>
                  <a:cubicBezTo>
                    <a:pt x="44" y="72"/>
                    <a:pt x="43" y="72"/>
                    <a:pt x="43" y="71"/>
                  </a:cubicBezTo>
                  <a:cubicBezTo>
                    <a:pt x="43" y="71"/>
                    <a:pt x="43" y="71"/>
                    <a:pt x="43" y="71"/>
                  </a:cubicBezTo>
                  <a:cubicBezTo>
                    <a:pt x="43" y="71"/>
                    <a:pt x="43" y="71"/>
                    <a:pt x="43" y="71"/>
                  </a:cubicBezTo>
                  <a:cubicBezTo>
                    <a:pt x="43" y="71"/>
                    <a:pt x="43" y="71"/>
                    <a:pt x="43" y="71"/>
                  </a:cubicBezTo>
                  <a:cubicBezTo>
                    <a:pt x="43" y="68"/>
                    <a:pt x="43" y="68"/>
                    <a:pt x="43" y="68"/>
                  </a:cubicBezTo>
                  <a:cubicBezTo>
                    <a:pt x="42" y="68"/>
                    <a:pt x="40" y="71"/>
                    <a:pt x="40" y="68"/>
                  </a:cubicBezTo>
                  <a:cubicBezTo>
                    <a:pt x="40" y="67"/>
                    <a:pt x="42" y="67"/>
                    <a:pt x="42" y="67"/>
                  </a:cubicBezTo>
                  <a:cubicBezTo>
                    <a:pt x="42" y="65"/>
                    <a:pt x="42" y="64"/>
                    <a:pt x="40" y="64"/>
                  </a:cubicBezTo>
                  <a:cubicBezTo>
                    <a:pt x="40" y="64"/>
                    <a:pt x="40" y="64"/>
                    <a:pt x="40" y="63"/>
                  </a:cubicBezTo>
                  <a:cubicBezTo>
                    <a:pt x="39" y="61"/>
                    <a:pt x="40" y="60"/>
                    <a:pt x="38" y="60"/>
                  </a:cubicBezTo>
                  <a:cubicBezTo>
                    <a:pt x="38" y="60"/>
                    <a:pt x="38" y="60"/>
                    <a:pt x="36" y="60"/>
                  </a:cubicBezTo>
                  <a:cubicBezTo>
                    <a:pt x="38" y="60"/>
                    <a:pt x="36" y="60"/>
                    <a:pt x="38" y="60"/>
                  </a:cubicBezTo>
                  <a:cubicBezTo>
                    <a:pt x="38" y="59"/>
                    <a:pt x="38" y="59"/>
                    <a:pt x="38" y="59"/>
                  </a:cubicBezTo>
                  <a:cubicBezTo>
                    <a:pt x="38" y="59"/>
                    <a:pt x="38" y="58"/>
                    <a:pt x="36" y="58"/>
                  </a:cubicBezTo>
                  <a:cubicBezTo>
                    <a:pt x="38" y="58"/>
                    <a:pt x="38" y="58"/>
                    <a:pt x="38" y="55"/>
                  </a:cubicBezTo>
                  <a:cubicBezTo>
                    <a:pt x="36" y="58"/>
                    <a:pt x="36" y="55"/>
                    <a:pt x="36" y="55"/>
                  </a:cubicBezTo>
                  <a:cubicBezTo>
                    <a:pt x="36" y="55"/>
                    <a:pt x="36" y="55"/>
                    <a:pt x="36" y="55"/>
                  </a:cubicBezTo>
                  <a:cubicBezTo>
                    <a:pt x="36" y="55"/>
                    <a:pt x="36" y="55"/>
                    <a:pt x="36" y="55"/>
                  </a:cubicBezTo>
                  <a:cubicBezTo>
                    <a:pt x="36" y="54"/>
                    <a:pt x="36" y="54"/>
                    <a:pt x="36" y="54"/>
                  </a:cubicBezTo>
                  <a:cubicBezTo>
                    <a:pt x="35" y="54"/>
                    <a:pt x="35" y="54"/>
                    <a:pt x="35" y="54"/>
                  </a:cubicBezTo>
                  <a:cubicBezTo>
                    <a:pt x="35" y="54"/>
                    <a:pt x="36" y="52"/>
                    <a:pt x="35" y="52"/>
                  </a:cubicBezTo>
                  <a:cubicBezTo>
                    <a:pt x="34" y="52"/>
                    <a:pt x="34" y="52"/>
                    <a:pt x="34" y="52"/>
                  </a:cubicBezTo>
                  <a:cubicBezTo>
                    <a:pt x="34" y="51"/>
                    <a:pt x="35" y="51"/>
                    <a:pt x="35" y="51"/>
                  </a:cubicBezTo>
                  <a:cubicBezTo>
                    <a:pt x="34" y="51"/>
                    <a:pt x="34" y="50"/>
                    <a:pt x="31" y="50"/>
                  </a:cubicBezTo>
                  <a:cubicBezTo>
                    <a:pt x="34" y="48"/>
                    <a:pt x="31" y="46"/>
                    <a:pt x="30" y="45"/>
                  </a:cubicBezTo>
                  <a:cubicBezTo>
                    <a:pt x="30" y="45"/>
                    <a:pt x="30" y="45"/>
                    <a:pt x="30" y="45"/>
                  </a:cubicBezTo>
                  <a:cubicBezTo>
                    <a:pt x="30" y="43"/>
                    <a:pt x="30" y="43"/>
                    <a:pt x="30" y="43"/>
                  </a:cubicBezTo>
                  <a:cubicBezTo>
                    <a:pt x="30" y="45"/>
                    <a:pt x="28" y="43"/>
                    <a:pt x="28" y="45"/>
                  </a:cubicBezTo>
                  <a:cubicBezTo>
                    <a:pt x="28" y="43"/>
                    <a:pt x="28" y="43"/>
                    <a:pt x="28" y="43"/>
                  </a:cubicBezTo>
                  <a:cubicBezTo>
                    <a:pt x="30" y="41"/>
                    <a:pt x="28" y="43"/>
                    <a:pt x="30" y="43"/>
                  </a:cubicBezTo>
                  <a:cubicBezTo>
                    <a:pt x="30" y="41"/>
                    <a:pt x="28" y="41"/>
                    <a:pt x="30" y="41"/>
                  </a:cubicBezTo>
                  <a:cubicBezTo>
                    <a:pt x="28" y="41"/>
                    <a:pt x="28" y="41"/>
                    <a:pt x="28" y="41"/>
                  </a:cubicBezTo>
                  <a:cubicBezTo>
                    <a:pt x="28" y="41"/>
                    <a:pt x="28" y="41"/>
                    <a:pt x="28" y="41"/>
                  </a:cubicBezTo>
                  <a:cubicBezTo>
                    <a:pt x="27" y="41"/>
                    <a:pt x="27" y="43"/>
                    <a:pt x="26" y="43"/>
                  </a:cubicBezTo>
                  <a:cubicBezTo>
                    <a:pt x="26" y="43"/>
                    <a:pt x="26" y="43"/>
                    <a:pt x="26" y="43"/>
                  </a:cubicBezTo>
                  <a:cubicBezTo>
                    <a:pt x="25" y="43"/>
                    <a:pt x="25" y="45"/>
                    <a:pt x="25" y="45"/>
                  </a:cubicBezTo>
                  <a:cubicBezTo>
                    <a:pt x="25" y="43"/>
                    <a:pt x="26" y="41"/>
                    <a:pt x="26" y="43"/>
                  </a:cubicBezTo>
                  <a:cubicBezTo>
                    <a:pt x="26" y="41"/>
                    <a:pt x="27" y="39"/>
                    <a:pt x="27" y="39"/>
                  </a:cubicBezTo>
                  <a:cubicBezTo>
                    <a:pt x="27" y="39"/>
                    <a:pt x="27" y="39"/>
                    <a:pt x="27" y="41"/>
                  </a:cubicBezTo>
                  <a:cubicBezTo>
                    <a:pt x="26" y="41"/>
                    <a:pt x="27" y="39"/>
                    <a:pt x="26" y="39"/>
                  </a:cubicBezTo>
                  <a:cubicBezTo>
                    <a:pt x="27" y="39"/>
                    <a:pt x="27" y="38"/>
                    <a:pt x="27" y="38"/>
                  </a:cubicBezTo>
                  <a:cubicBezTo>
                    <a:pt x="27" y="38"/>
                    <a:pt x="27" y="38"/>
                    <a:pt x="26" y="38"/>
                  </a:cubicBezTo>
                  <a:cubicBezTo>
                    <a:pt x="27" y="38"/>
                    <a:pt x="27" y="37"/>
                    <a:pt x="27" y="37"/>
                  </a:cubicBezTo>
                  <a:cubicBezTo>
                    <a:pt x="28" y="37"/>
                    <a:pt x="27" y="37"/>
                    <a:pt x="27" y="35"/>
                  </a:cubicBezTo>
                  <a:cubicBezTo>
                    <a:pt x="26" y="37"/>
                    <a:pt x="26" y="38"/>
                    <a:pt x="25" y="37"/>
                  </a:cubicBezTo>
                  <a:cubicBezTo>
                    <a:pt x="26" y="37"/>
                    <a:pt x="26" y="35"/>
                    <a:pt x="27" y="35"/>
                  </a:cubicBezTo>
                  <a:cubicBezTo>
                    <a:pt x="26" y="35"/>
                    <a:pt x="26" y="35"/>
                    <a:pt x="26" y="35"/>
                  </a:cubicBezTo>
                  <a:cubicBezTo>
                    <a:pt x="25" y="35"/>
                    <a:pt x="26" y="34"/>
                    <a:pt x="25" y="35"/>
                  </a:cubicBezTo>
                  <a:cubicBezTo>
                    <a:pt x="26" y="34"/>
                    <a:pt x="26" y="34"/>
                    <a:pt x="26" y="34"/>
                  </a:cubicBezTo>
                  <a:cubicBezTo>
                    <a:pt x="25" y="34"/>
                    <a:pt x="25" y="34"/>
                    <a:pt x="25" y="34"/>
                  </a:cubicBezTo>
                  <a:cubicBezTo>
                    <a:pt x="25" y="34"/>
                    <a:pt x="25" y="33"/>
                    <a:pt x="23" y="33"/>
                  </a:cubicBezTo>
                  <a:cubicBezTo>
                    <a:pt x="23" y="33"/>
                    <a:pt x="23" y="33"/>
                    <a:pt x="25" y="33"/>
                  </a:cubicBezTo>
                  <a:cubicBezTo>
                    <a:pt x="25" y="33"/>
                    <a:pt x="25" y="33"/>
                    <a:pt x="26" y="33"/>
                  </a:cubicBezTo>
                  <a:cubicBezTo>
                    <a:pt x="25" y="33"/>
                    <a:pt x="25" y="33"/>
                    <a:pt x="25" y="32"/>
                  </a:cubicBezTo>
                  <a:cubicBezTo>
                    <a:pt x="25" y="32"/>
                    <a:pt x="25" y="32"/>
                    <a:pt x="25" y="32"/>
                  </a:cubicBezTo>
                  <a:cubicBezTo>
                    <a:pt x="25" y="32"/>
                    <a:pt x="25" y="32"/>
                    <a:pt x="25" y="32"/>
                  </a:cubicBezTo>
                  <a:cubicBezTo>
                    <a:pt x="25" y="32"/>
                    <a:pt x="25" y="32"/>
                    <a:pt x="25" y="32"/>
                  </a:cubicBezTo>
                  <a:cubicBezTo>
                    <a:pt x="25" y="30"/>
                    <a:pt x="25" y="30"/>
                    <a:pt x="25" y="30"/>
                  </a:cubicBezTo>
                  <a:cubicBezTo>
                    <a:pt x="25" y="30"/>
                    <a:pt x="23" y="32"/>
                    <a:pt x="23" y="30"/>
                  </a:cubicBezTo>
                  <a:cubicBezTo>
                    <a:pt x="23" y="32"/>
                    <a:pt x="23" y="32"/>
                    <a:pt x="23" y="32"/>
                  </a:cubicBezTo>
                  <a:cubicBezTo>
                    <a:pt x="23" y="32"/>
                    <a:pt x="22" y="32"/>
                    <a:pt x="22" y="30"/>
                  </a:cubicBezTo>
                  <a:cubicBezTo>
                    <a:pt x="23" y="28"/>
                    <a:pt x="23" y="28"/>
                    <a:pt x="23" y="28"/>
                  </a:cubicBezTo>
                  <a:cubicBezTo>
                    <a:pt x="25" y="28"/>
                    <a:pt x="23" y="28"/>
                    <a:pt x="23" y="28"/>
                  </a:cubicBezTo>
                  <a:cubicBezTo>
                    <a:pt x="23" y="30"/>
                    <a:pt x="23" y="30"/>
                    <a:pt x="23" y="30"/>
                  </a:cubicBezTo>
                  <a:cubicBezTo>
                    <a:pt x="23" y="30"/>
                    <a:pt x="22" y="30"/>
                    <a:pt x="22" y="28"/>
                  </a:cubicBezTo>
                  <a:cubicBezTo>
                    <a:pt x="22" y="28"/>
                    <a:pt x="22" y="26"/>
                    <a:pt x="23" y="28"/>
                  </a:cubicBezTo>
                  <a:cubicBezTo>
                    <a:pt x="23" y="26"/>
                    <a:pt x="22" y="26"/>
                    <a:pt x="22" y="28"/>
                  </a:cubicBezTo>
                  <a:cubicBezTo>
                    <a:pt x="22" y="26"/>
                    <a:pt x="22" y="26"/>
                    <a:pt x="23" y="26"/>
                  </a:cubicBezTo>
                  <a:cubicBezTo>
                    <a:pt x="22" y="26"/>
                    <a:pt x="21" y="26"/>
                    <a:pt x="21" y="26"/>
                  </a:cubicBezTo>
                  <a:cubicBezTo>
                    <a:pt x="18" y="26"/>
                    <a:pt x="18" y="26"/>
                    <a:pt x="18" y="26"/>
                  </a:cubicBezTo>
                  <a:cubicBezTo>
                    <a:pt x="18" y="26"/>
                    <a:pt x="18" y="26"/>
                    <a:pt x="18" y="26"/>
                  </a:cubicBezTo>
                  <a:cubicBezTo>
                    <a:pt x="18" y="28"/>
                    <a:pt x="18" y="26"/>
                    <a:pt x="17" y="28"/>
                  </a:cubicBezTo>
                  <a:cubicBezTo>
                    <a:pt x="17" y="26"/>
                    <a:pt x="17" y="26"/>
                    <a:pt x="17" y="26"/>
                  </a:cubicBezTo>
                  <a:cubicBezTo>
                    <a:pt x="18" y="26"/>
                    <a:pt x="18" y="25"/>
                    <a:pt x="21" y="24"/>
                  </a:cubicBezTo>
                  <a:cubicBezTo>
                    <a:pt x="21" y="22"/>
                    <a:pt x="17" y="25"/>
                    <a:pt x="18" y="24"/>
                  </a:cubicBezTo>
                  <a:cubicBezTo>
                    <a:pt x="18" y="22"/>
                    <a:pt x="18" y="22"/>
                    <a:pt x="18" y="22"/>
                  </a:cubicBezTo>
                  <a:cubicBezTo>
                    <a:pt x="18" y="22"/>
                    <a:pt x="21" y="22"/>
                    <a:pt x="21" y="21"/>
                  </a:cubicBezTo>
                  <a:cubicBezTo>
                    <a:pt x="18" y="22"/>
                    <a:pt x="17" y="21"/>
                    <a:pt x="17" y="22"/>
                  </a:cubicBezTo>
                  <a:cubicBezTo>
                    <a:pt x="17" y="22"/>
                    <a:pt x="18" y="22"/>
                    <a:pt x="18" y="24"/>
                  </a:cubicBezTo>
                  <a:cubicBezTo>
                    <a:pt x="17" y="24"/>
                    <a:pt x="17" y="24"/>
                    <a:pt x="15" y="24"/>
                  </a:cubicBezTo>
                  <a:cubicBezTo>
                    <a:pt x="15" y="22"/>
                    <a:pt x="15" y="22"/>
                    <a:pt x="17" y="22"/>
                  </a:cubicBezTo>
                  <a:cubicBezTo>
                    <a:pt x="17" y="21"/>
                    <a:pt x="17" y="22"/>
                    <a:pt x="17" y="22"/>
                  </a:cubicBezTo>
                  <a:cubicBezTo>
                    <a:pt x="17" y="21"/>
                    <a:pt x="15" y="21"/>
                    <a:pt x="17" y="21"/>
                  </a:cubicBezTo>
                  <a:cubicBezTo>
                    <a:pt x="18" y="21"/>
                    <a:pt x="18" y="21"/>
                    <a:pt x="18" y="21"/>
                  </a:cubicBezTo>
                  <a:cubicBezTo>
                    <a:pt x="18" y="20"/>
                    <a:pt x="18" y="20"/>
                    <a:pt x="18" y="20"/>
                  </a:cubicBezTo>
                  <a:cubicBezTo>
                    <a:pt x="18" y="20"/>
                    <a:pt x="18" y="20"/>
                    <a:pt x="18" y="20"/>
                  </a:cubicBezTo>
                  <a:cubicBezTo>
                    <a:pt x="17" y="20"/>
                    <a:pt x="18" y="20"/>
                    <a:pt x="18" y="19"/>
                  </a:cubicBezTo>
                  <a:cubicBezTo>
                    <a:pt x="17" y="19"/>
                    <a:pt x="17" y="19"/>
                    <a:pt x="17" y="19"/>
                  </a:cubicBezTo>
                  <a:cubicBezTo>
                    <a:pt x="17" y="20"/>
                    <a:pt x="18" y="20"/>
                    <a:pt x="17" y="21"/>
                  </a:cubicBezTo>
                  <a:cubicBezTo>
                    <a:pt x="17" y="20"/>
                    <a:pt x="17" y="20"/>
                    <a:pt x="15" y="19"/>
                  </a:cubicBezTo>
                  <a:cubicBezTo>
                    <a:pt x="15" y="20"/>
                    <a:pt x="15" y="20"/>
                    <a:pt x="15" y="20"/>
                  </a:cubicBezTo>
                  <a:cubicBezTo>
                    <a:pt x="15" y="20"/>
                    <a:pt x="14" y="20"/>
                    <a:pt x="14" y="19"/>
                  </a:cubicBezTo>
                  <a:cubicBezTo>
                    <a:pt x="15" y="19"/>
                    <a:pt x="15" y="19"/>
                    <a:pt x="15" y="19"/>
                  </a:cubicBezTo>
                  <a:cubicBezTo>
                    <a:pt x="15" y="17"/>
                    <a:pt x="15" y="17"/>
                    <a:pt x="15" y="15"/>
                  </a:cubicBezTo>
                  <a:cubicBezTo>
                    <a:pt x="14" y="17"/>
                    <a:pt x="14" y="15"/>
                    <a:pt x="14" y="15"/>
                  </a:cubicBezTo>
                  <a:cubicBezTo>
                    <a:pt x="14" y="15"/>
                    <a:pt x="15" y="17"/>
                    <a:pt x="14" y="19"/>
                  </a:cubicBezTo>
                  <a:cubicBezTo>
                    <a:pt x="13" y="19"/>
                    <a:pt x="15" y="19"/>
                    <a:pt x="14" y="20"/>
                  </a:cubicBezTo>
                  <a:cubicBezTo>
                    <a:pt x="14" y="20"/>
                    <a:pt x="13" y="20"/>
                    <a:pt x="11" y="20"/>
                  </a:cubicBezTo>
                  <a:cubicBezTo>
                    <a:pt x="11" y="20"/>
                    <a:pt x="11" y="20"/>
                    <a:pt x="11" y="20"/>
                  </a:cubicBezTo>
                  <a:cubicBezTo>
                    <a:pt x="13" y="19"/>
                    <a:pt x="13" y="20"/>
                    <a:pt x="13" y="19"/>
                  </a:cubicBezTo>
                  <a:cubicBezTo>
                    <a:pt x="13" y="19"/>
                    <a:pt x="13" y="17"/>
                    <a:pt x="13" y="15"/>
                  </a:cubicBezTo>
                  <a:cubicBezTo>
                    <a:pt x="13" y="15"/>
                    <a:pt x="11" y="17"/>
                    <a:pt x="13" y="17"/>
                  </a:cubicBezTo>
                  <a:cubicBezTo>
                    <a:pt x="11" y="15"/>
                    <a:pt x="11" y="15"/>
                    <a:pt x="10" y="13"/>
                  </a:cubicBezTo>
                  <a:cubicBezTo>
                    <a:pt x="11" y="13"/>
                    <a:pt x="10" y="12"/>
                    <a:pt x="11" y="12"/>
                  </a:cubicBezTo>
                  <a:cubicBezTo>
                    <a:pt x="13" y="12"/>
                    <a:pt x="13" y="12"/>
                    <a:pt x="13" y="12"/>
                  </a:cubicBezTo>
                  <a:cubicBezTo>
                    <a:pt x="13" y="12"/>
                    <a:pt x="13" y="12"/>
                    <a:pt x="13" y="12"/>
                  </a:cubicBezTo>
                  <a:cubicBezTo>
                    <a:pt x="13" y="12"/>
                    <a:pt x="11" y="12"/>
                    <a:pt x="11" y="11"/>
                  </a:cubicBezTo>
                  <a:cubicBezTo>
                    <a:pt x="11" y="12"/>
                    <a:pt x="10" y="12"/>
                    <a:pt x="10" y="13"/>
                  </a:cubicBezTo>
                  <a:cubicBezTo>
                    <a:pt x="10" y="12"/>
                    <a:pt x="9" y="13"/>
                    <a:pt x="9" y="12"/>
                  </a:cubicBezTo>
                  <a:cubicBezTo>
                    <a:pt x="9" y="12"/>
                    <a:pt x="9" y="11"/>
                    <a:pt x="9" y="9"/>
                  </a:cubicBezTo>
                  <a:cubicBezTo>
                    <a:pt x="8" y="9"/>
                    <a:pt x="8" y="8"/>
                    <a:pt x="8" y="7"/>
                  </a:cubicBezTo>
                  <a:cubicBezTo>
                    <a:pt x="5" y="7"/>
                    <a:pt x="5" y="8"/>
                    <a:pt x="4" y="7"/>
                  </a:cubicBezTo>
                  <a:cubicBezTo>
                    <a:pt x="5" y="7"/>
                    <a:pt x="5" y="7"/>
                    <a:pt x="5" y="7"/>
                  </a:cubicBezTo>
                  <a:cubicBezTo>
                    <a:pt x="5" y="7"/>
                    <a:pt x="5" y="7"/>
                    <a:pt x="5" y="7"/>
                  </a:cubicBezTo>
                  <a:cubicBezTo>
                    <a:pt x="4" y="6"/>
                    <a:pt x="4" y="6"/>
                    <a:pt x="4" y="6"/>
                  </a:cubicBezTo>
                  <a:cubicBezTo>
                    <a:pt x="4" y="6"/>
                    <a:pt x="4" y="6"/>
                    <a:pt x="4" y="6"/>
                  </a:cubicBezTo>
                  <a:cubicBezTo>
                    <a:pt x="4" y="6"/>
                    <a:pt x="4" y="6"/>
                    <a:pt x="4" y="6"/>
                  </a:cubicBezTo>
                  <a:cubicBezTo>
                    <a:pt x="2" y="6"/>
                    <a:pt x="2" y="6"/>
                    <a:pt x="2" y="6"/>
                  </a:cubicBezTo>
                  <a:cubicBezTo>
                    <a:pt x="1" y="6"/>
                    <a:pt x="2" y="4"/>
                    <a:pt x="2" y="4"/>
                  </a:cubicBezTo>
                  <a:cubicBezTo>
                    <a:pt x="2" y="4"/>
                    <a:pt x="2" y="4"/>
                    <a:pt x="2" y="4"/>
                  </a:cubicBezTo>
                  <a:cubicBezTo>
                    <a:pt x="2" y="2"/>
                    <a:pt x="2" y="2"/>
                    <a:pt x="1" y="0"/>
                  </a:cubicBezTo>
                  <a:cubicBezTo>
                    <a:pt x="1" y="0"/>
                    <a:pt x="1" y="0"/>
                    <a:pt x="1" y="0"/>
                  </a:cubicBezTo>
                  <a:cubicBezTo>
                    <a:pt x="1" y="0"/>
                    <a:pt x="1" y="0"/>
                    <a:pt x="1" y="0"/>
                  </a:cubicBezTo>
                  <a:cubicBezTo>
                    <a:pt x="0" y="0"/>
                    <a:pt x="0" y="0"/>
                    <a:pt x="0" y="0"/>
                  </a:cubicBezTo>
                  <a:cubicBezTo>
                    <a:pt x="0" y="2"/>
                    <a:pt x="0" y="2"/>
                    <a:pt x="0" y="2"/>
                  </a:cubicBezTo>
                  <a:cubicBezTo>
                    <a:pt x="0" y="2"/>
                    <a:pt x="0" y="2"/>
                    <a:pt x="1" y="2"/>
                  </a:cubicBezTo>
                  <a:cubicBezTo>
                    <a:pt x="1" y="2"/>
                    <a:pt x="1" y="2"/>
                    <a:pt x="1" y="4"/>
                  </a:cubicBezTo>
                  <a:cubicBezTo>
                    <a:pt x="1" y="2"/>
                    <a:pt x="1" y="2"/>
                    <a:pt x="1" y="2"/>
                  </a:cubicBezTo>
                  <a:cubicBezTo>
                    <a:pt x="0" y="2"/>
                    <a:pt x="1" y="4"/>
                    <a:pt x="0" y="4"/>
                  </a:cubicBezTo>
                  <a:cubicBezTo>
                    <a:pt x="0" y="4"/>
                    <a:pt x="0" y="4"/>
                    <a:pt x="0" y="4"/>
                  </a:cubicBezTo>
                  <a:cubicBezTo>
                    <a:pt x="0" y="4"/>
                    <a:pt x="0" y="4"/>
                    <a:pt x="0" y="6"/>
                  </a:cubicBezTo>
                  <a:cubicBezTo>
                    <a:pt x="0" y="4"/>
                    <a:pt x="1" y="6"/>
                    <a:pt x="1" y="4"/>
                  </a:cubicBezTo>
                  <a:cubicBezTo>
                    <a:pt x="0" y="6"/>
                    <a:pt x="0" y="6"/>
                    <a:pt x="1" y="7"/>
                  </a:cubicBezTo>
                  <a:cubicBezTo>
                    <a:pt x="1" y="8"/>
                    <a:pt x="1" y="8"/>
                    <a:pt x="1" y="8"/>
                  </a:cubicBezTo>
                  <a:cubicBezTo>
                    <a:pt x="2" y="8"/>
                    <a:pt x="2" y="7"/>
                    <a:pt x="2" y="7"/>
                  </a:cubicBezTo>
                  <a:cubicBezTo>
                    <a:pt x="2" y="7"/>
                    <a:pt x="2" y="7"/>
                    <a:pt x="4" y="7"/>
                  </a:cubicBezTo>
                  <a:cubicBezTo>
                    <a:pt x="2" y="8"/>
                    <a:pt x="2" y="8"/>
                    <a:pt x="2" y="9"/>
                  </a:cubicBezTo>
                  <a:cubicBezTo>
                    <a:pt x="2" y="9"/>
                    <a:pt x="2" y="9"/>
                    <a:pt x="2" y="9"/>
                  </a:cubicBezTo>
                  <a:cubicBezTo>
                    <a:pt x="2" y="9"/>
                    <a:pt x="2" y="9"/>
                    <a:pt x="2" y="11"/>
                  </a:cubicBezTo>
                  <a:cubicBezTo>
                    <a:pt x="4" y="12"/>
                    <a:pt x="4" y="13"/>
                    <a:pt x="5" y="13"/>
                  </a:cubicBezTo>
                  <a:cubicBezTo>
                    <a:pt x="5" y="13"/>
                    <a:pt x="5" y="13"/>
                    <a:pt x="5" y="13"/>
                  </a:cubicBezTo>
                  <a:cubicBezTo>
                    <a:pt x="4" y="15"/>
                    <a:pt x="5" y="15"/>
                    <a:pt x="5" y="17"/>
                  </a:cubicBezTo>
                  <a:cubicBezTo>
                    <a:pt x="8" y="19"/>
                    <a:pt x="8" y="20"/>
                    <a:pt x="9" y="20"/>
                  </a:cubicBezTo>
                  <a:cubicBezTo>
                    <a:pt x="9" y="22"/>
                    <a:pt x="10" y="24"/>
                    <a:pt x="11" y="26"/>
                  </a:cubicBezTo>
                  <a:cubicBezTo>
                    <a:pt x="11" y="25"/>
                    <a:pt x="11" y="25"/>
                    <a:pt x="11" y="25"/>
                  </a:cubicBezTo>
                  <a:cubicBezTo>
                    <a:pt x="11" y="26"/>
                    <a:pt x="13" y="25"/>
                    <a:pt x="13" y="26"/>
                  </a:cubicBezTo>
                  <a:cubicBezTo>
                    <a:pt x="11" y="26"/>
                    <a:pt x="11" y="26"/>
                    <a:pt x="11" y="28"/>
                  </a:cubicBezTo>
                  <a:cubicBezTo>
                    <a:pt x="13" y="28"/>
                    <a:pt x="13" y="30"/>
                    <a:pt x="13" y="32"/>
                  </a:cubicBezTo>
                  <a:cubicBezTo>
                    <a:pt x="13" y="32"/>
                    <a:pt x="13" y="32"/>
                    <a:pt x="13" y="32"/>
                  </a:cubicBezTo>
                  <a:cubicBezTo>
                    <a:pt x="13" y="33"/>
                    <a:pt x="14" y="33"/>
                    <a:pt x="15" y="34"/>
                  </a:cubicBezTo>
                  <a:cubicBezTo>
                    <a:pt x="15" y="34"/>
                    <a:pt x="15" y="34"/>
                    <a:pt x="15" y="34"/>
                  </a:cubicBezTo>
                  <a:cubicBezTo>
                    <a:pt x="15" y="35"/>
                    <a:pt x="15" y="35"/>
                    <a:pt x="15" y="37"/>
                  </a:cubicBezTo>
                  <a:cubicBezTo>
                    <a:pt x="15" y="38"/>
                    <a:pt x="17" y="38"/>
                    <a:pt x="17" y="39"/>
                  </a:cubicBezTo>
                  <a:cubicBezTo>
                    <a:pt x="17" y="43"/>
                    <a:pt x="21" y="45"/>
                    <a:pt x="21" y="47"/>
                  </a:cubicBezTo>
                  <a:cubicBezTo>
                    <a:pt x="22" y="47"/>
                    <a:pt x="22" y="47"/>
                    <a:pt x="22" y="47"/>
                  </a:cubicBezTo>
                  <a:cubicBezTo>
                    <a:pt x="22" y="50"/>
                    <a:pt x="25" y="52"/>
                    <a:pt x="25" y="55"/>
                  </a:cubicBezTo>
                  <a:cubicBezTo>
                    <a:pt x="26" y="54"/>
                    <a:pt x="26" y="54"/>
                    <a:pt x="26" y="54"/>
                  </a:cubicBezTo>
                  <a:cubicBezTo>
                    <a:pt x="26" y="54"/>
                    <a:pt x="26" y="55"/>
                    <a:pt x="26" y="58"/>
                  </a:cubicBezTo>
                  <a:cubicBezTo>
                    <a:pt x="26" y="58"/>
                    <a:pt x="26" y="59"/>
                    <a:pt x="27" y="59"/>
                  </a:cubicBezTo>
                  <a:cubicBezTo>
                    <a:pt x="27" y="60"/>
                    <a:pt x="27" y="60"/>
                    <a:pt x="27" y="60"/>
                  </a:cubicBezTo>
                  <a:cubicBezTo>
                    <a:pt x="28" y="61"/>
                    <a:pt x="28" y="61"/>
                    <a:pt x="28" y="63"/>
                  </a:cubicBezTo>
                  <a:cubicBezTo>
                    <a:pt x="28" y="63"/>
                    <a:pt x="28" y="63"/>
                    <a:pt x="28" y="63"/>
                  </a:cubicBezTo>
                  <a:cubicBezTo>
                    <a:pt x="28" y="63"/>
                    <a:pt x="28" y="63"/>
                    <a:pt x="30" y="63"/>
                  </a:cubicBezTo>
                  <a:cubicBezTo>
                    <a:pt x="30" y="63"/>
                    <a:pt x="30" y="64"/>
                    <a:pt x="28" y="64"/>
                  </a:cubicBezTo>
                  <a:cubicBezTo>
                    <a:pt x="30" y="65"/>
                    <a:pt x="30" y="68"/>
                    <a:pt x="31" y="68"/>
                  </a:cubicBezTo>
                  <a:cubicBezTo>
                    <a:pt x="31" y="68"/>
                    <a:pt x="31" y="68"/>
                    <a:pt x="31" y="71"/>
                  </a:cubicBezTo>
                  <a:cubicBezTo>
                    <a:pt x="31" y="71"/>
                    <a:pt x="34" y="72"/>
                    <a:pt x="34" y="73"/>
                  </a:cubicBezTo>
                  <a:cubicBezTo>
                    <a:pt x="35" y="73"/>
                    <a:pt x="35" y="72"/>
                    <a:pt x="35" y="73"/>
                  </a:cubicBezTo>
                  <a:cubicBezTo>
                    <a:pt x="35" y="73"/>
                    <a:pt x="35" y="73"/>
                    <a:pt x="35" y="73"/>
                  </a:cubicBezTo>
                  <a:cubicBezTo>
                    <a:pt x="35" y="76"/>
                    <a:pt x="38" y="77"/>
                    <a:pt x="38" y="78"/>
                  </a:cubicBezTo>
                  <a:cubicBezTo>
                    <a:pt x="39" y="84"/>
                    <a:pt x="40" y="86"/>
                    <a:pt x="42" y="89"/>
                  </a:cubicBezTo>
                  <a:cubicBezTo>
                    <a:pt x="43" y="89"/>
                    <a:pt x="43" y="89"/>
                    <a:pt x="43" y="89"/>
                  </a:cubicBezTo>
                  <a:cubicBezTo>
                    <a:pt x="42" y="90"/>
                    <a:pt x="44" y="90"/>
                    <a:pt x="43" y="91"/>
                  </a:cubicBezTo>
                  <a:cubicBezTo>
                    <a:pt x="44" y="91"/>
                    <a:pt x="44" y="93"/>
                    <a:pt x="44" y="91"/>
                  </a:cubicBezTo>
                  <a:cubicBezTo>
                    <a:pt x="44" y="93"/>
                    <a:pt x="48" y="94"/>
                    <a:pt x="47" y="97"/>
                  </a:cubicBezTo>
                  <a:cubicBezTo>
                    <a:pt x="47" y="97"/>
                    <a:pt x="47" y="97"/>
                    <a:pt x="47" y="94"/>
                  </a:cubicBezTo>
                  <a:cubicBezTo>
                    <a:pt x="48" y="97"/>
                    <a:pt x="48" y="98"/>
                    <a:pt x="49" y="99"/>
                  </a:cubicBezTo>
                  <a:cubicBezTo>
                    <a:pt x="49" y="98"/>
                    <a:pt x="49" y="98"/>
                    <a:pt x="49" y="98"/>
                  </a:cubicBezTo>
                  <a:cubicBezTo>
                    <a:pt x="51" y="98"/>
                    <a:pt x="49" y="100"/>
                    <a:pt x="51" y="99"/>
                  </a:cubicBezTo>
                  <a:cubicBezTo>
                    <a:pt x="51" y="99"/>
                    <a:pt x="49" y="100"/>
                    <a:pt x="49" y="99"/>
                  </a:cubicBezTo>
                  <a:cubicBezTo>
                    <a:pt x="52" y="102"/>
                    <a:pt x="52" y="104"/>
                    <a:pt x="53" y="110"/>
                  </a:cubicBezTo>
                  <a:cubicBezTo>
                    <a:pt x="56" y="111"/>
                    <a:pt x="56" y="107"/>
                    <a:pt x="56" y="110"/>
                  </a:cubicBezTo>
                  <a:cubicBezTo>
                    <a:pt x="56" y="110"/>
                    <a:pt x="55" y="110"/>
                    <a:pt x="56" y="110"/>
                  </a:cubicBezTo>
                  <a:cubicBezTo>
                    <a:pt x="56" y="111"/>
                    <a:pt x="57" y="110"/>
                    <a:pt x="57" y="111"/>
                  </a:cubicBezTo>
                  <a:cubicBezTo>
                    <a:pt x="56" y="111"/>
                    <a:pt x="57" y="111"/>
                    <a:pt x="56" y="112"/>
                  </a:cubicBezTo>
                  <a:cubicBezTo>
                    <a:pt x="57" y="112"/>
                    <a:pt x="60" y="112"/>
                    <a:pt x="60" y="113"/>
                  </a:cubicBezTo>
                  <a:cubicBezTo>
                    <a:pt x="60" y="113"/>
                    <a:pt x="60" y="113"/>
                    <a:pt x="60" y="113"/>
                  </a:cubicBezTo>
                  <a:cubicBezTo>
                    <a:pt x="57" y="115"/>
                    <a:pt x="60" y="116"/>
                    <a:pt x="60" y="117"/>
                  </a:cubicBezTo>
                  <a:cubicBezTo>
                    <a:pt x="63" y="124"/>
                    <a:pt x="65" y="130"/>
                    <a:pt x="68" y="137"/>
                  </a:cubicBezTo>
                  <a:cubicBezTo>
                    <a:pt x="73" y="142"/>
                    <a:pt x="74" y="150"/>
                    <a:pt x="78" y="155"/>
                  </a:cubicBezTo>
                  <a:cubicBezTo>
                    <a:pt x="81" y="155"/>
                    <a:pt x="81" y="155"/>
                    <a:pt x="81" y="158"/>
                  </a:cubicBezTo>
                  <a:cubicBezTo>
                    <a:pt x="81" y="156"/>
                    <a:pt x="81" y="156"/>
                    <a:pt x="81" y="156"/>
                  </a:cubicBezTo>
                  <a:cubicBezTo>
                    <a:pt x="81" y="158"/>
                    <a:pt x="82" y="158"/>
                    <a:pt x="81" y="159"/>
                  </a:cubicBezTo>
                  <a:cubicBezTo>
                    <a:pt x="82" y="160"/>
                    <a:pt x="83" y="164"/>
                    <a:pt x="86" y="165"/>
                  </a:cubicBezTo>
                  <a:cubicBezTo>
                    <a:pt x="86" y="165"/>
                    <a:pt x="86" y="165"/>
                    <a:pt x="86" y="165"/>
                  </a:cubicBezTo>
                  <a:cubicBezTo>
                    <a:pt x="86" y="167"/>
                    <a:pt x="86" y="167"/>
                    <a:pt x="86" y="167"/>
                  </a:cubicBezTo>
                  <a:cubicBezTo>
                    <a:pt x="86" y="165"/>
                    <a:pt x="86" y="165"/>
                    <a:pt x="86" y="165"/>
                  </a:cubicBezTo>
                  <a:cubicBezTo>
                    <a:pt x="86" y="167"/>
                    <a:pt x="86" y="167"/>
                    <a:pt x="86" y="167"/>
                  </a:cubicBezTo>
                  <a:cubicBezTo>
                    <a:pt x="87" y="172"/>
                    <a:pt x="93" y="178"/>
                    <a:pt x="95" y="184"/>
                  </a:cubicBezTo>
                  <a:cubicBezTo>
                    <a:pt x="97" y="185"/>
                    <a:pt x="97" y="186"/>
                    <a:pt x="99" y="188"/>
                  </a:cubicBezTo>
                  <a:cubicBezTo>
                    <a:pt x="102" y="193"/>
                    <a:pt x="106" y="195"/>
                    <a:pt x="107" y="201"/>
                  </a:cubicBezTo>
                  <a:cubicBezTo>
                    <a:pt x="107" y="201"/>
                    <a:pt x="108" y="198"/>
                    <a:pt x="108" y="197"/>
                  </a:cubicBezTo>
                  <a:close/>
                </a:path>
              </a:pathLst>
            </a:custGeom>
            <a:solidFill>
              <a:srgbClr val="AFAA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5" name="Google Shape;545;p199"/>
            <p:cNvSpPr/>
            <p:nvPr/>
          </p:nvSpPr>
          <p:spPr>
            <a:xfrm>
              <a:off x="4227" y="1606"/>
              <a:ext cx="59" cy="2471"/>
            </a:xfrm>
            <a:custGeom>
              <a:avLst/>
              <a:gdLst/>
              <a:ahLst/>
              <a:cxnLst/>
              <a:rect l="l" t="t" r="r" b="b"/>
              <a:pathLst>
                <a:path w="25" h="1046" extrusionOk="0">
                  <a:moveTo>
                    <a:pt x="23" y="0"/>
                  </a:moveTo>
                  <a:cubicBezTo>
                    <a:pt x="17" y="518"/>
                    <a:pt x="17" y="518"/>
                    <a:pt x="17" y="518"/>
                  </a:cubicBezTo>
                  <a:cubicBezTo>
                    <a:pt x="25" y="1046"/>
                    <a:pt x="25" y="1046"/>
                    <a:pt x="25" y="1046"/>
                  </a:cubicBezTo>
                  <a:cubicBezTo>
                    <a:pt x="4" y="1046"/>
                    <a:pt x="4" y="1046"/>
                    <a:pt x="4" y="1046"/>
                  </a:cubicBezTo>
                  <a:cubicBezTo>
                    <a:pt x="11" y="758"/>
                    <a:pt x="11" y="758"/>
                    <a:pt x="11" y="758"/>
                  </a:cubicBezTo>
                  <a:cubicBezTo>
                    <a:pt x="0" y="239"/>
                    <a:pt x="0" y="239"/>
                    <a:pt x="0" y="239"/>
                  </a:cubicBezTo>
                  <a:cubicBezTo>
                    <a:pt x="8" y="0"/>
                    <a:pt x="8" y="0"/>
                    <a:pt x="8" y="0"/>
                  </a:cubicBezTo>
                  <a:cubicBezTo>
                    <a:pt x="23" y="0"/>
                    <a:pt x="23" y="0"/>
                    <a:pt x="23" y="0"/>
                  </a:cubicBezTo>
                  <a:cubicBezTo>
                    <a:pt x="23" y="0"/>
                    <a:pt x="23" y="0"/>
                    <a:pt x="23" y="0"/>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546" name="Google Shape;546;p199"/>
          <p:cNvGrpSpPr/>
          <p:nvPr/>
        </p:nvGrpSpPr>
        <p:grpSpPr>
          <a:xfrm>
            <a:off x="10514012" y="2438400"/>
            <a:ext cx="1485016" cy="2195929"/>
            <a:chOff x="3369" y="1563"/>
            <a:chExt cx="940" cy="1390"/>
          </a:xfrm>
        </p:grpSpPr>
        <p:sp>
          <p:nvSpPr>
            <p:cNvPr id="547" name="Google Shape;547;p199"/>
            <p:cNvSpPr/>
            <p:nvPr/>
          </p:nvSpPr>
          <p:spPr>
            <a:xfrm>
              <a:off x="3539" y="1906"/>
              <a:ext cx="192" cy="212"/>
            </a:xfrm>
            <a:custGeom>
              <a:avLst/>
              <a:gdLst/>
              <a:ahLst/>
              <a:cxnLst/>
              <a:rect l="l" t="t" r="r" b="b"/>
              <a:pathLst>
                <a:path w="81" h="90" extrusionOk="0">
                  <a:moveTo>
                    <a:pt x="81" y="73"/>
                  </a:moveTo>
                  <a:cubicBezTo>
                    <a:pt x="81" y="73"/>
                    <a:pt x="74" y="21"/>
                    <a:pt x="44" y="7"/>
                  </a:cubicBezTo>
                  <a:cubicBezTo>
                    <a:pt x="29" y="0"/>
                    <a:pt x="0" y="14"/>
                    <a:pt x="0" y="21"/>
                  </a:cubicBezTo>
                  <a:cubicBezTo>
                    <a:pt x="8" y="21"/>
                    <a:pt x="21" y="19"/>
                    <a:pt x="21" y="19"/>
                  </a:cubicBezTo>
                  <a:cubicBezTo>
                    <a:pt x="21" y="19"/>
                    <a:pt x="26" y="58"/>
                    <a:pt x="53" y="76"/>
                  </a:cubicBezTo>
                  <a:cubicBezTo>
                    <a:pt x="74" y="90"/>
                    <a:pt x="81" y="73"/>
                    <a:pt x="81" y="73"/>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8" name="Google Shape;548;p199"/>
            <p:cNvSpPr/>
            <p:nvPr/>
          </p:nvSpPr>
          <p:spPr>
            <a:xfrm>
              <a:off x="3603" y="1925"/>
              <a:ext cx="17" cy="16"/>
            </a:xfrm>
            <a:custGeom>
              <a:avLst/>
              <a:gdLst/>
              <a:ahLst/>
              <a:cxnLst/>
              <a:rect l="l" t="t" r="r" b="b"/>
              <a:pathLst>
                <a:path w="7" h="7" extrusionOk="0">
                  <a:moveTo>
                    <a:pt x="7" y="3"/>
                  </a:moveTo>
                  <a:cubicBezTo>
                    <a:pt x="7" y="5"/>
                    <a:pt x="6" y="7"/>
                    <a:pt x="4" y="7"/>
                  </a:cubicBezTo>
                  <a:cubicBezTo>
                    <a:pt x="2" y="7"/>
                    <a:pt x="0" y="5"/>
                    <a:pt x="0" y="3"/>
                  </a:cubicBezTo>
                  <a:cubicBezTo>
                    <a:pt x="0" y="2"/>
                    <a:pt x="2" y="0"/>
                    <a:pt x="4" y="0"/>
                  </a:cubicBezTo>
                  <a:cubicBezTo>
                    <a:pt x="5" y="0"/>
                    <a:pt x="7" y="1"/>
                    <a:pt x="7" y="3"/>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9" name="Google Shape;549;p199"/>
            <p:cNvSpPr/>
            <p:nvPr/>
          </p:nvSpPr>
          <p:spPr>
            <a:xfrm>
              <a:off x="3636" y="1889"/>
              <a:ext cx="26" cy="31"/>
            </a:xfrm>
            <a:custGeom>
              <a:avLst/>
              <a:gdLst/>
              <a:ahLst/>
              <a:cxnLst/>
              <a:rect l="l" t="t" r="r" b="b"/>
              <a:pathLst>
                <a:path w="11" h="13" extrusionOk="0">
                  <a:moveTo>
                    <a:pt x="0" y="13"/>
                  </a:moveTo>
                  <a:cubicBezTo>
                    <a:pt x="0" y="13"/>
                    <a:pt x="8" y="5"/>
                    <a:pt x="8" y="0"/>
                  </a:cubicBezTo>
                  <a:cubicBezTo>
                    <a:pt x="11" y="5"/>
                    <a:pt x="10" y="13"/>
                    <a:pt x="0" y="13"/>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0" name="Google Shape;550;p199"/>
            <p:cNvSpPr/>
            <p:nvPr/>
          </p:nvSpPr>
          <p:spPr>
            <a:xfrm>
              <a:off x="3622" y="1889"/>
              <a:ext cx="28" cy="36"/>
            </a:xfrm>
            <a:custGeom>
              <a:avLst/>
              <a:gdLst/>
              <a:ahLst/>
              <a:cxnLst/>
              <a:rect l="l" t="t" r="r" b="b"/>
              <a:pathLst>
                <a:path w="12" h="15" extrusionOk="0">
                  <a:moveTo>
                    <a:pt x="5" y="15"/>
                  </a:moveTo>
                  <a:cubicBezTo>
                    <a:pt x="5" y="15"/>
                    <a:pt x="4" y="3"/>
                    <a:pt x="0" y="0"/>
                  </a:cubicBezTo>
                  <a:cubicBezTo>
                    <a:pt x="7" y="1"/>
                    <a:pt x="12" y="7"/>
                    <a:pt x="5" y="15"/>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1" name="Google Shape;551;p199"/>
            <p:cNvSpPr/>
            <p:nvPr/>
          </p:nvSpPr>
          <p:spPr>
            <a:xfrm>
              <a:off x="4061" y="1915"/>
              <a:ext cx="191" cy="210"/>
            </a:xfrm>
            <a:custGeom>
              <a:avLst/>
              <a:gdLst/>
              <a:ahLst/>
              <a:cxnLst/>
              <a:rect l="l" t="t" r="r" b="b"/>
              <a:pathLst>
                <a:path w="81" h="89" extrusionOk="0">
                  <a:moveTo>
                    <a:pt x="0" y="72"/>
                  </a:moveTo>
                  <a:cubicBezTo>
                    <a:pt x="0" y="72"/>
                    <a:pt x="7" y="21"/>
                    <a:pt x="37" y="7"/>
                  </a:cubicBezTo>
                  <a:cubicBezTo>
                    <a:pt x="52" y="0"/>
                    <a:pt x="81" y="13"/>
                    <a:pt x="81" y="20"/>
                  </a:cubicBezTo>
                  <a:cubicBezTo>
                    <a:pt x="73" y="21"/>
                    <a:pt x="60" y="18"/>
                    <a:pt x="60" y="18"/>
                  </a:cubicBezTo>
                  <a:cubicBezTo>
                    <a:pt x="60" y="18"/>
                    <a:pt x="56" y="57"/>
                    <a:pt x="28" y="76"/>
                  </a:cubicBezTo>
                  <a:cubicBezTo>
                    <a:pt x="8" y="89"/>
                    <a:pt x="0" y="72"/>
                    <a:pt x="0" y="72"/>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2" name="Google Shape;552;p199"/>
            <p:cNvSpPr/>
            <p:nvPr/>
          </p:nvSpPr>
          <p:spPr>
            <a:xfrm>
              <a:off x="4163" y="2189"/>
              <a:ext cx="19" cy="19"/>
            </a:xfrm>
            <a:custGeom>
              <a:avLst/>
              <a:gdLst/>
              <a:ahLst/>
              <a:cxnLst/>
              <a:rect l="l" t="t" r="r" b="b"/>
              <a:pathLst>
                <a:path w="8" h="8" extrusionOk="0">
                  <a:moveTo>
                    <a:pt x="0" y="4"/>
                  </a:moveTo>
                  <a:cubicBezTo>
                    <a:pt x="0" y="6"/>
                    <a:pt x="2" y="8"/>
                    <a:pt x="4" y="8"/>
                  </a:cubicBezTo>
                  <a:cubicBezTo>
                    <a:pt x="6" y="8"/>
                    <a:pt x="8" y="6"/>
                    <a:pt x="8" y="5"/>
                  </a:cubicBezTo>
                  <a:cubicBezTo>
                    <a:pt x="8" y="2"/>
                    <a:pt x="6" y="0"/>
                    <a:pt x="5" y="0"/>
                  </a:cubicBezTo>
                  <a:cubicBezTo>
                    <a:pt x="2" y="0"/>
                    <a:pt x="0" y="2"/>
                    <a:pt x="0" y="4"/>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3" name="Google Shape;553;p199"/>
            <p:cNvSpPr/>
            <p:nvPr/>
          </p:nvSpPr>
          <p:spPr>
            <a:xfrm>
              <a:off x="4132" y="1899"/>
              <a:ext cx="26" cy="33"/>
            </a:xfrm>
            <a:custGeom>
              <a:avLst/>
              <a:gdLst/>
              <a:ahLst/>
              <a:cxnLst/>
              <a:rect l="l" t="t" r="r" b="b"/>
              <a:pathLst>
                <a:path w="11" h="14" extrusionOk="0">
                  <a:moveTo>
                    <a:pt x="11" y="14"/>
                  </a:moveTo>
                  <a:cubicBezTo>
                    <a:pt x="11" y="14"/>
                    <a:pt x="3" y="4"/>
                    <a:pt x="3" y="0"/>
                  </a:cubicBezTo>
                  <a:cubicBezTo>
                    <a:pt x="0" y="4"/>
                    <a:pt x="1" y="13"/>
                    <a:pt x="11" y="14"/>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4" name="Google Shape;554;p199"/>
            <p:cNvSpPr/>
            <p:nvPr/>
          </p:nvSpPr>
          <p:spPr>
            <a:xfrm>
              <a:off x="4144" y="1896"/>
              <a:ext cx="26" cy="36"/>
            </a:xfrm>
            <a:custGeom>
              <a:avLst/>
              <a:gdLst/>
              <a:ahLst/>
              <a:cxnLst/>
              <a:rect l="l" t="t" r="r" b="b"/>
              <a:pathLst>
                <a:path w="11" h="15" extrusionOk="0">
                  <a:moveTo>
                    <a:pt x="7" y="15"/>
                  </a:moveTo>
                  <a:cubicBezTo>
                    <a:pt x="7" y="15"/>
                    <a:pt x="8" y="4"/>
                    <a:pt x="11" y="0"/>
                  </a:cubicBezTo>
                  <a:cubicBezTo>
                    <a:pt x="5" y="1"/>
                    <a:pt x="0" y="8"/>
                    <a:pt x="7" y="15"/>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5" name="Google Shape;555;p199"/>
            <p:cNvSpPr/>
            <p:nvPr/>
          </p:nvSpPr>
          <p:spPr>
            <a:xfrm>
              <a:off x="3369" y="2088"/>
              <a:ext cx="140" cy="94"/>
            </a:xfrm>
            <a:custGeom>
              <a:avLst/>
              <a:gdLst/>
              <a:ahLst/>
              <a:cxnLst/>
              <a:rect l="l" t="t" r="r" b="b"/>
              <a:pathLst>
                <a:path w="59" h="40" extrusionOk="0">
                  <a:moveTo>
                    <a:pt x="49" y="1"/>
                  </a:moveTo>
                  <a:cubicBezTo>
                    <a:pt x="49" y="1"/>
                    <a:pt x="21" y="0"/>
                    <a:pt x="6" y="9"/>
                  </a:cubicBezTo>
                  <a:cubicBezTo>
                    <a:pt x="16" y="9"/>
                    <a:pt x="22" y="12"/>
                    <a:pt x="22" y="12"/>
                  </a:cubicBezTo>
                  <a:cubicBezTo>
                    <a:pt x="22" y="12"/>
                    <a:pt x="1" y="18"/>
                    <a:pt x="0" y="28"/>
                  </a:cubicBezTo>
                  <a:cubicBezTo>
                    <a:pt x="13" y="22"/>
                    <a:pt x="29" y="21"/>
                    <a:pt x="29" y="21"/>
                  </a:cubicBezTo>
                  <a:cubicBezTo>
                    <a:pt x="29" y="21"/>
                    <a:pt x="16" y="31"/>
                    <a:pt x="15" y="40"/>
                  </a:cubicBezTo>
                  <a:cubicBezTo>
                    <a:pt x="27" y="34"/>
                    <a:pt x="41" y="26"/>
                    <a:pt x="49" y="25"/>
                  </a:cubicBezTo>
                  <a:cubicBezTo>
                    <a:pt x="59" y="24"/>
                    <a:pt x="48" y="5"/>
                    <a:pt x="48" y="5"/>
                  </a:cubicBezTo>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6" name="Google Shape;556;p199"/>
            <p:cNvSpPr/>
            <p:nvPr/>
          </p:nvSpPr>
          <p:spPr>
            <a:xfrm>
              <a:off x="4172" y="2102"/>
              <a:ext cx="137" cy="94"/>
            </a:xfrm>
            <a:custGeom>
              <a:avLst/>
              <a:gdLst/>
              <a:ahLst/>
              <a:cxnLst/>
              <a:rect l="l" t="t" r="r" b="b"/>
              <a:pathLst>
                <a:path w="58" h="40" extrusionOk="0">
                  <a:moveTo>
                    <a:pt x="8" y="2"/>
                  </a:moveTo>
                  <a:cubicBezTo>
                    <a:pt x="8" y="2"/>
                    <a:pt x="38" y="0"/>
                    <a:pt x="52" y="9"/>
                  </a:cubicBezTo>
                  <a:cubicBezTo>
                    <a:pt x="41" y="9"/>
                    <a:pt x="35" y="12"/>
                    <a:pt x="35" y="12"/>
                  </a:cubicBezTo>
                  <a:cubicBezTo>
                    <a:pt x="35" y="12"/>
                    <a:pt x="57" y="18"/>
                    <a:pt x="58" y="28"/>
                  </a:cubicBezTo>
                  <a:cubicBezTo>
                    <a:pt x="45" y="22"/>
                    <a:pt x="28" y="21"/>
                    <a:pt x="28" y="21"/>
                  </a:cubicBezTo>
                  <a:cubicBezTo>
                    <a:pt x="28" y="21"/>
                    <a:pt x="42" y="31"/>
                    <a:pt x="43" y="40"/>
                  </a:cubicBezTo>
                  <a:cubicBezTo>
                    <a:pt x="31" y="34"/>
                    <a:pt x="17" y="26"/>
                    <a:pt x="8" y="25"/>
                  </a:cubicBezTo>
                  <a:cubicBezTo>
                    <a:pt x="0" y="24"/>
                    <a:pt x="9" y="5"/>
                    <a:pt x="9" y="5"/>
                  </a:cubicBezTo>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7" name="Google Shape;557;p199"/>
            <p:cNvSpPr/>
            <p:nvPr/>
          </p:nvSpPr>
          <p:spPr>
            <a:xfrm>
              <a:off x="3815" y="2414"/>
              <a:ext cx="64" cy="539"/>
            </a:xfrm>
            <a:custGeom>
              <a:avLst/>
              <a:gdLst/>
              <a:ahLst/>
              <a:cxnLst/>
              <a:rect l="l" t="t" r="r" b="b"/>
              <a:pathLst>
                <a:path w="52" h="368" extrusionOk="0">
                  <a:moveTo>
                    <a:pt x="52" y="0"/>
                  </a:moveTo>
                  <a:lnTo>
                    <a:pt x="43" y="368"/>
                  </a:lnTo>
                  <a:lnTo>
                    <a:pt x="0" y="368"/>
                  </a:lnTo>
                  <a:lnTo>
                    <a:pt x="5" y="26"/>
                  </a:lnTo>
                  <a:lnTo>
                    <a:pt x="52" y="0"/>
                  </a:lnTo>
                  <a:lnTo>
                    <a:pt x="52" y="0"/>
                  </a:lnTo>
                  <a:lnTo>
                    <a:pt x="52" y="0"/>
                  </a:ln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8" name="Google Shape;558;p199"/>
            <p:cNvSpPr/>
            <p:nvPr/>
          </p:nvSpPr>
          <p:spPr>
            <a:xfrm>
              <a:off x="3679" y="2388"/>
              <a:ext cx="304" cy="153"/>
            </a:xfrm>
            <a:custGeom>
              <a:avLst/>
              <a:gdLst/>
              <a:ahLst/>
              <a:cxnLst/>
              <a:rect l="l" t="t" r="r" b="b"/>
              <a:pathLst>
                <a:path w="129" h="65" extrusionOk="0">
                  <a:moveTo>
                    <a:pt x="110" y="9"/>
                  </a:moveTo>
                  <a:cubicBezTo>
                    <a:pt x="112" y="12"/>
                    <a:pt x="129" y="28"/>
                    <a:pt x="127" y="43"/>
                  </a:cubicBezTo>
                  <a:cubicBezTo>
                    <a:pt x="122" y="36"/>
                    <a:pt x="114" y="33"/>
                    <a:pt x="114" y="33"/>
                  </a:cubicBezTo>
                  <a:cubicBezTo>
                    <a:pt x="114" y="33"/>
                    <a:pt x="118" y="43"/>
                    <a:pt x="113" y="58"/>
                  </a:cubicBezTo>
                  <a:cubicBezTo>
                    <a:pt x="110" y="48"/>
                    <a:pt x="100" y="44"/>
                    <a:pt x="100" y="44"/>
                  </a:cubicBezTo>
                  <a:cubicBezTo>
                    <a:pt x="100" y="44"/>
                    <a:pt x="95" y="58"/>
                    <a:pt x="95" y="63"/>
                  </a:cubicBezTo>
                  <a:cubicBezTo>
                    <a:pt x="85" y="51"/>
                    <a:pt x="90" y="37"/>
                    <a:pt x="90" y="37"/>
                  </a:cubicBezTo>
                  <a:cubicBezTo>
                    <a:pt x="90" y="37"/>
                    <a:pt x="77" y="58"/>
                    <a:pt x="77" y="64"/>
                  </a:cubicBezTo>
                  <a:cubicBezTo>
                    <a:pt x="68" y="56"/>
                    <a:pt x="74" y="42"/>
                    <a:pt x="74" y="42"/>
                  </a:cubicBezTo>
                  <a:cubicBezTo>
                    <a:pt x="74" y="42"/>
                    <a:pt x="55" y="61"/>
                    <a:pt x="55" y="65"/>
                  </a:cubicBezTo>
                  <a:cubicBezTo>
                    <a:pt x="46" y="57"/>
                    <a:pt x="53" y="43"/>
                    <a:pt x="55" y="39"/>
                  </a:cubicBezTo>
                  <a:cubicBezTo>
                    <a:pt x="58" y="36"/>
                    <a:pt x="43" y="43"/>
                    <a:pt x="42" y="54"/>
                  </a:cubicBezTo>
                  <a:cubicBezTo>
                    <a:pt x="30" y="51"/>
                    <a:pt x="36" y="34"/>
                    <a:pt x="36" y="34"/>
                  </a:cubicBezTo>
                  <a:cubicBezTo>
                    <a:pt x="36" y="34"/>
                    <a:pt x="18" y="43"/>
                    <a:pt x="16" y="57"/>
                  </a:cubicBezTo>
                  <a:cubicBezTo>
                    <a:pt x="4" y="51"/>
                    <a:pt x="18" y="28"/>
                    <a:pt x="18" y="28"/>
                  </a:cubicBezTo>
                  <a:cubicBezTo>
                    <a:pt x="18" y="28"/>
                    <a:pt x="2" y="39"/>
                    <a:pt x="1" y="43"/>
                  </a:cubicBezTo>
                  <a:cubicBezTo>
                    <a:pt x="0" y="28"/>
                    <a:pt x="8" y="26"/>
                    <a:pt x="16" y="21"/>
                  </a:cubicBezTo>
                  <a:cubicBezTo>
                    <a:pt x="23" y="15"/>
                    <a:pt x="70" y="0"/>
                    <a:pt x="70" y="0"/>
                  </a:cubicBezTo>
                  <a:cubicBezTo>
                    <a:pt x="110" y="9"/>
                    <a:pt x="110" y="9"/>
                    <a:pt x="110" y="9"/>
                  </a:cubicBezTo>
                  <a:cubicBezTo>
                    <a:pt x="110" y="9"/>
                    <a:pt x="110" y="9"/>
                    <a:pt x="110" y="9"/>
                  </a:cubicBezTo>
                  <a:close/>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59" name="Google Shape;559;p199"/>
            <p:cNvSpPr/>
            <p:nvPr/>
          </p:nvSpPr>
          <p:spPr>
            <a:xfrm>
              <a:off x="3457" y="2073"/>
              <a:ext cx="779" cy="357"/>
            </a:xfrm>
            <a:custGeom>
              <a:avLst/>
              <a:gdLst/>
              <a:ahLst/>
              <a:cxnLst/>
              <a:rect l="l" t="t" r="r" b="b"/>
              <a:pathLst>
                <a:path w="330" h="151" extrusionOk="0">
                  <a:moveTo>
                    <a:pt x="193" y="0"/>
                  </a:moveTo>
                  <a:cubicBezTo>
                    <a:pt x="260" y="3"/>
                    <a:pt x="260" y="3"/>
                    <a:pt x="260" y="3"/>
                  </a:cubicBezTo>
                  <a:cubicBezTo>
                    <a:pt x="260" y="3"/>
                    <a:pt x="308" y="1"/>
                    <a:pt x="320" y="7"/>
                  </a:cubicBezTo>
                  <a:cubicBezTo>
                    <a:pt x="328" y="11"/>
                    <a:pt x="330" y="29"/>
                    <a:pt x="322" y="42"/>
                  </a:cubicBezTo>
                  <a:cubicBezTo>
                    <a:pt x="312" y="59"/>
                    <a:pt x="222" y="34"/>
                    <a:pt x="218" y="40"/>
                  </a:cubicBezTo>
                  <a:cubicBezTo>
                    <a:pt x="212" y="52"/>
                    <a:pt x="240" y="125"/>
                    <a:pt x="224" y="137"/>
                  </a:cubicBezTo>
                  <a:cubicBezTo>
                    <a:pt x="208" y="149"/>
                    <a:pt x="109" y="151"/>
                    <a:pt x="101" y="143"/>
                  </a:cubicBezTo>
                  <a:cubicBezTo>
                    <a:pt x="86" y="128"/>
                    <a:pt x="108" y="60"/>
                    <a:pt x="101" y="39"/>
                  </a:cubicBezTo>
                  <a:cubicBezTo>
                    <a:pt x="97" y="27"/>
                    <a:pt x="17" y="71"/>
                    <a:pt x="9" y="34"/>
                  </a:cubicBezTo>
                  <a:cubicBezTo>
                    <a:pt x="8" y="27"/>
                    <a:pt x="0" y="4"/>
                    <a:pt x="13" y="3"/>
                  </a:cubicBezTo>
                  <a:cubicBezTo>
                    <a:pt x="26" y="1"/>
                    <a:pt x="137" y="1"/>
                    <a:pt x="137" y="1"/>
                  </a:cubicBezTo>
                  <a:cubicBezTo>
                    <a:pt x="193" y="0"/>
                    <a:pt x="193" y="0"/>
                    <a:pt x="193" y="0"/>
                  </a:cubicBezTo>
                  <a:cubicBezTo>
                    <a:pt x="193" y="0"/>
                    <a:pt x="193" y="0"/>
                    <a:pt x="193" y="0"/>
                  </a:cubicBezTo>
                  <a:close/>
                </a:path>
              </a:pathLst>
            </a:custGeom>
            <a:solidFill>
              <a:srgbClr val="3FC1F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accent6"/>
                </a:solidFill>
                <a:latin typeface="Cambria" panose="02040503050406030204"/>
                <a:ea typeface="Cambria" panose="02040503050406030204"/>
                <a:cs typeface="Cambria" panose="02040503050406030204"/>
                <a:sym typeface="Cambria" panose="02040503050406030204"/>
              </a:endParaRPr>
            </a:p>
          </p:txBody>
        </p:sp>
        <p:sp>
          <p:nvSpPr>
            <p:cNvPr id="560" name="Google Shape;560;p199"/>
            <p:cNvSpPr/>
            <p:nvPr/>
          </p:nvSpPr>
          <p:spPr>
            <a:xfrm>
              <a:off x="3702" y="1828"/>
              <a:ext cx="300" cy="304"/>
            </a:xfrm>
            <a:custGeom>
              <a:avLst/>
              <a:gdLst/>
              <a:ahLst/>
              <a:cxnLst/>
              <a:rect l="l" t="t" r="r" b="b"/>
              <a:pathLst>
                <a:path w="127" h="129" extrusionOk="0">
                  <a:moveTo>
                    <a:pt x="63" y="3"/>
                  </a:moveTo>
                  <a:cubicBezTo>
                    <a:pt x="89" y="4"/>
                    <a:pt x="127" y="1"/>
                    <a:pt x="120" y="65"/>
                  </a:cubicBezTo>
                  <a:cubicBezTo>
                    <a:pt x="113" y="129"/>
                    <a:pt x="0" y="109"/>
                    <a:pt x="3" y="61"/>
                  </a:cubicBezTo>
                  <a:cubicBezTo>
                    <a:pt x="5" y="12"/>
                    <a:pt x="19" y="0"/>
                    <a:pt x="63" y="3"/>
                  </a:cubicBezTo>
                  <a:close/>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1" name="Google Shape;561;p199"/>
            <p:cNvSpPr/>
            <p:nvPr/>
          </p:nvSpPr>
          <p:spPr>
            <a:xfrm>
              <a:off x="3679" y="2043"/>
              <a:ext cx="311" cy="115"/>
            </a:xfrm>
            <a:custGeom>
              <a:avLst/>
              <a:gdLst/>
              <a:ahLst/>
              <a:cxnLst/>
              <a:rect l="l" t="t" r="r" b="b"/>
              <a:pathLst>
                <a:path w="132" h="49" extrusionOk="0">
                  <a:moveTo>
                    <a:pt x="83" y="0"/>
                  </a:moveTo>
                  <a:cubicBezTo>
                    <a:pt x="83" y="0"/>
                    <a:pt x="132" y="13"/>
                    <a:pt x="127" y="27"/>
                  </a:cubicBezTo>
                  <a:cubicBezTo>
                    <a:pt x="115" y="22"/>
                    <a:pt x="109" y="15"/>
                    <a:pt x="94" y="19"/>
                  </a:cubicBezTo>
                  <a:cubicBezTo>
                    <a:pt x="99" y="25"/>
                    <a:pt x="97" y="41"/>
                    <a:pt x="93" y="49"/>
                  </a:cubicBezTo>
                  <a:cubicBezTo>
                    <a:pt x="86" y="36"/>
                    <a:pt x="78" y="26"/>
                    <a:pt x="69" y="21"/>
                  </a:cubicBezTo>
                  <a:cubicBezTo>
                    <a:pt x="61" y="26"/>
                    <a:pt x="52" y="36"/>
                    <a:pt x="47" y="47"/>
                  </a:cubicBezTo>
                  <a:cubicBezTo>
                    <a:pt x="42" y="38"/>
                    <a:pt x="41" y="28"/>
                    <a:pt x="38" y="18"/>
                  </a:cubicBezTo>
                  <a:cubicBezTo>
                    <a:pt x="24" y="19"/>
                    <a:pt x="7" y="23"/>
                    <a:pt x="0" y="26"/>
                  </a:cubicBezTo>
                  <a:cubicBezTo>
                    <a:pt x="21" y="3"/>
                    <a:pt x="49" y="0"/>
                    <a:pt x="49" y="0"/>
                  </a:cubicBezTo>
                  <a:cubicBezTo>
                    <a:pt x="83" y="0"/>
                    <a:pt x="83" y="0"/>
                    <a:pt x="83" y="0"/>
                  </a:cubicBezTo>
                  <a:cubicBezTo>
                    <a:pt x="83" y="0"/>
                    <a:pt x="83" y="0"/>
                    <a:pt x="83" y="0"/>
                  </a:cubicBezTo>
                  <a:close/>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2" name="Google Shape;562;p199"/>
            <p:cNvSpPr/>
            <p:nvPr/>
          </p:nvSpPr>
          <p:spPr>
            <a:xfrm>
              <a:off x="3665" y="2376"/>
              <a:ext cx="325" cy="113"/>
            </a:xfrm>
            <a:custGeom>
              <a:avLst/>
              <a:gdLst/>
              <a:ahLst/>
              <a:cxnLst/>
              <a:rect l="l" t="t" r="r" b="b"/>
              <a:pathLst>
                <a:path w="138" h="48" extrusionOk="0">
                  <a:moveTo>
                    <a:pt x="107" y="0"/>
                  </a:moveTo>
                  <a:cubicBezTo>
                    <a:pt x="107" y="0"/>
                    <a:pt x="138" y="16"/>
                    <a:pt x="133" y="24"/>
                  </a:cubicBezTo>
                  <a:cubicBezTo>
                    <a:pt x="125" y="20"/>
                    <a:pt x="117" y="19"/>
                    <a:pt x="113" y="22"/>
                  </a:cubicBezTo>
                  <a:cubicBezTo>
                    <a:pt x="114" y="28"/>
                    <a:pt x="117" y="45"/>
                    <a:pt x="111" y="48"/>
                  </a:cubicBezTo>
                  <a:cubicBezTo>
                    <a:pt x="104" y="41"/>
                    <a:pt x="85" y="28"/>
                    <a:pt x="75" y="31"/>
                  </a:cubicBezTo>
                  <a:cubicBezTo>
                    <a:pt x="71" y="32"/>
                    <a:pt x="68" y="38"/>
                    <a:pt x="66" y="46"/>
                  </a:cubicBezTo>
                  <a:cubicBezTo>
                    <a:pt x="59" y="46"/>
                    <a:pt x="51" y="30"/>
                    <a:pt x="44" y="30"/>
                  </a:cubicBezTo>
                  <a:cubicBezTo>
                    <a:pt x="38" y="30"/>
                    <a:pt x="29" y="35"/>
                    <a:pt x="24" y="44"/>
                  </a:cubicBezTo>
                  <a:cubicBezTo>
                    <a:pt x="20" y="43"/>
                    <a:pt x="17" y="36"/>
                    <a:pt x="20" y="27"/>
                  </a:cubicBezTo>
                  <a:cubicBezTo>
                    <a:pt x="17" y="25"/>
                    <a:pt x="10" y="27"/>
                    <a:pt x="3" y="31"/>
                  </a:cubicBezTo>
                  <a:cubicBezTo>
                    <a:pt x="0" y="25"/>
                    <a:pt x="22" y="11"/>
                    <a:pt x="22" y="11"/>
                  </a:cubicBezTo>
                  <a:cubicBezTo>
                    <a:pt x="107" y="0"/>
                    <a:pt x="107" y="0"/>
                    <a:pt x="107" y="0"/>
                  </a:cubicBezTo>
                  <a:cubicBezTo>
                    <a:pt x="107" y="0"/>
                    <a:pt x="107" y="0"/>
                    <a:pt x="107" y="0"/>
                  </a:cubicBezTo>
                  <a:close/>
                </a:path>
              </a:pathLst>
            </a:custGeom>
            <a:solidFill>
              <a:srgbClr val="3FC1F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3" name="Google Shape;563;p199"/>
            <p:cNvSpPr/>
            <p:nvPr/>
          </p:nvSpPr>
          <p:spPr>
            <a:xfrm>
              <a:off x="3650" y="1563"/>
              <a:ext cx="399" cy="369"/>
            </a:xfrm>
            <a:custGeom>
              <a:avLst/>
              <a:gdLst/>
              <a:ahLst/>
              <a:cxnLst/>
              <a:rect l="l" t="t" r="r" b="b"/>
              <a:pathLst>
                <a:path w="169" h="156" extrusionOk="0">
                  <a:moveTo>
                    <a:pt x="169" y="129"/>
                  </a:moveTo>
                  <a:cubicBezTo>
                    <a:pt x="161" y="142"/>
                    <a:pt x="135" y="147"/>
                    <a:pt x="107" y="141"/>
                  </a:cubicBezTo>
                  <a:cubicBezTo>
                    <a:pt x="79" y="135"/>
                    <a:pt x="25" y="156"/>
                    <a:pt x="2" y="127"/>
                  </a:cubicBezTo>
                  <a:cubicBezTo>
                    <a:pt x="17" y="120"/>
                    <a:pt x="53" y="111"/>
                    <a:pt x="53" y="111"/>
                  </a:cubicBezTo>
                  <a:cubicBezTo>
                    <a:pt x="49" y="102"/>
                    <a:pt x="65" y="59"/>
                    <a:pt x="54" y="47"/>
                  </a:cubicBezTo>
                  <a:cubicBezTo>
                    <a:pt x="45" y="37"/>
                    <a:pt x="26" y="54"/>
                    <a:pt x="16" y="44"/>
                  </a:cubicBezTo>
                  <a:cubicBezTo>
                    <a:pt x="3" y="33"/>
                    <a:pt x="17" y="13"/>
                    <a:pt x="15" y="10"/>
                  </a:cubicBezTo>
                  <a:cubicBezTo>
                    <a:pt x="13" y="6"/>
                    <a:pt x="0" y="5"/>
                    <a:pt x="0" y="5"/>
                  </a:cubicBezTo>
                  <a:cubicBezTo>
                    <a:pt x="0" y="5"/>
                    <a:pt x="18" y="0"/>
                    <a:pt x="22" y="4"/>
                  </a:cubicBezTo>
                  <a:cubicBezTo>
                    <a:pt x="26" y="6"/>
                    <a:pt x="19" y="24"/>
                    <a:pt x="20" y="29"/>
                  </a:cubicBezTo>
                  <a:cubicBezTo>
                    <a:pt x="21" y="34"/>
                    <a:pt x="23" y="38"/>
                    <a:pt x="26" y="39"/>
                  </a:cubicBezTo>
                  <a:cubicBezTo>
                    <a:pt x="29" y="40"/>
                    <a:pt x="42" y="31"/>
                    <a:pt x="58" y="31"/>
                  </a:cubicBezTo>
                  <a:cubicBezTo>
                    <a:pt x="95" y="30"/>
                    <a:pt x="108" y="76"/>
                    <a:pt x="111" y="84"/>
                  </a:cubicBezTo>
                  <a:cubicBezTo>
                    <a:pt x="112" y="90"/>
                    <a:pt x="119" y="107"/>
                    <a:pt x="116" y="111"/>
                  </a:cubicBezTo>
                </a:path>
              </a:pathLst>
            </a:custGeom>
            <a:solidFill>
              <a:srgbClr val="3FC1F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accent6"/>
                </a:solidFill>
                <a:latin typeface="Cambria" panose="02040503050406030204"/>
                <a:ea typeface="Cambria" panose="02040503050406030204"/>
                <a:cs typeface="Cambria" panose="02040503050406030204"/>
                <a:sym typeface="Cambria" panose="02040503050406030204"/>
              </a:endParaRPr>
            </a:p>
          </p:txBody>
        </p:sp>
        <p:sp>
          <p:nvSpPr>
            <p:cNvPr id="564" name="Google Shape;564;p199"/>
            <p:cNvSpPr/>
            <p:nvPr/>
          </p:nvSpPr>
          <p:spPr>
            <a:xfrm>
              <a:off x="3863" y="1920"/>
              <a:ext cx="66" cy="40"/>
            </a:xfrm>
            <a:custGeom>
              <a:avLst/>
              <a:gdLst/>
              <a:ahLst/>
              <a:cxnLst/>
              <a:rect l="l" t="t" r="r" b="b"/>
              <a:pathLst>
                <a:path w="28" h="17" extrusionOk="0">
                  <a:moveTo>
                    <a:pt x="21" y="0"/>
                  </a:moveTo>
                  <a:cubicBezTo>
                    <a:pt x="21" y="0"/>
                    <a:pt x="28" y="17"/>
                    <a:pt x="13" y="17"/>
                  </a:cubicBezTo>
                  <a:cubicBezTo>
                    <a:pt x="0" y="17"/>
                    <a:pt x="4" y="0"/>
                    <a:pt x="4" y="0"/>
                  </a:cubicBezTo>
                  <a:cubicBezTo>
                    <a:pt x="4" y="0"/>
                    <a:pt x="6" y="13"/>
                    <a:pt x="15" y="12"/>
                  </a:cubicBezTo>
                  <a:cubicBezTo>
                    <a:pt x="19" y="12"/>
                    <a:pt x="21" y="0"/>
                    <a:pt x="21" y="0"/>
                  </a:cubicBezTo>
                  <a:close/>
                </a:path>
              </a:pathLst>
            </a:custGeom>
            <a:solidFill>
              <a:srgbClr val="B1A1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5" name="Google Shape;565;p199"/>
            <p:cNvSpPr/>
            <p:nvPr/>
          </p:nvSpPr>
          <p:spPr>
            <a:xfrm>
              <a:off x="3780" y="1920"/>
              <a:ext cx="62" cy="40"/>
            </a:xfrm>
            <a:custGeom>
              <a:avLst/>
              <a:gdLst/>
              <a:ahLst/>
              <a:cxnLst/>
              <a:rect l="l" t="t" r="r" b="b"/>
              <a:pathLst>
                <a:path w="26" h="17" extrusionOk="0">
                  <a:moveTo>
                    <a:pt x="20" y="0"/>
                  </a:moveTo>
                  <a:cubicBezTo>
                    <a:pt x="20" y="0"/>
                    <a:pt x="26" y="17"/>
                    <a:pt x="12" y="17"/>
                  </a:cubicBezTo>
                  <a:cubicBezTo>
                    <a:pt x="0" y="17"/>
                    <a:pt x="3" y="0"/>
                    <a:pt x="3" y="0"/>
                  </a:cubicBezTo>
                  <a:cubicBezTo>
                    <a:pt x="3" y="0"/>
                    <a:pt x="6" y="13"/>
                    <a:pt x="13" y="12"/>
                  </a:cubicBezTo>
                  <a:cubicBezTo>
                    <a:pt x="18" y="12"/>
                    <a:pt x="20" y="0"/>
                    <a:pt x="20" y="0"/>
                  </a:cubicBezTo>
                  <a:close/>
                </a:path>
              </a:pathLst>
            </a:custGeom>
            <a:solidFill>
              <a:srgbClr val="B1A1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6" name="Google Shape;566;p199"/>
            <p:cNvSpPr/>
            <p:nvPr/>
          </p:nvSpPr>
          <p:spPr>
            <a:xfrm>
              <a:off x="3709" y="1948"/>
              <a:ext cx="291" cy="130"/>
            </a:xfrm>
            <a:custGeom>
              <a:avLst/>
              <a:gdLst/>
              <a:ahLst/>
              <a:cxnLst/>
              <a:rect l="l" t="t" r="r" b="b"/>
              <a:pathLst>
                <a:path w="123" h="55" extrusionOk="0">
                  <a:moveTo>
                    <a:pt x="0" y="17"/>
                  </a:moveTo>
                  <a:cubicBezTo>
                    <a:pt x="0" y="17"/>
                    <a:pt x="8" y="50"/>
                    <a:pt x="39" y="52"/>
                  </a:cubicBezTo>
                  <a:cubicBezTo>
                    <a:pt x="66" y="52"/>
                    <a:pt x="96" y="55"/>
                    <a:pt x="111" y="32"/>
                  </a:cubicBezTo>
                  <a:cubicBezTo>
                    <a:pt x="123" y="14"/>
                    <a:pt x="118" y="0"/>
                    <a:pt x="118" y="0"/>
                  </a:cubicBezTo>
                  <a:cubicBezTo>
                    <a:pt x="118" y="0"/>
                    <a:pt x="116" y="36"/>
                    <a:pt x="89" y="42"/>
                  </a:cubicBezTo>
                  <a:cubicBezTo>
                    <a:pt x="66" y="48"/>
                    <a:pt x="42" y="45"/>
                    <a:pt x="28" y="41"/>
                  </a:cubicBezTo>
                  <a:cubicBezTo>
                    <a:pt x="12" y="38"/>
                    <a:pt x="0" y="17"/>
                    <a:pt x="0" y="17"/>
                  </a:cubicBezTo>
                  <a:close/>
                </a:path>
              </a:pathLst>
            </a:custGeom>
            <a:solidFill>
              <a:srgbClr val="D3C0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7" name="Google Shape;567;p199"/>
            <p:cNvSpPr/>
            <p:nvPr/>
          </p:nvSpPr>
          <p:spPr>
            <a:xfrm>
              <a:off x="3745" y="1981"/>
              <a:ext cx="196" cy="29"/>
            </a:xfrm>
            <a:custGeom>
              <a:avLst/>
              <a:gdLst/>
              <a:ahLst/>
              <a:cxnLst/>
              <a:rect l="l" t="t" r="r" b="b"/>
              <a:pathLst>
                <a:path w="83" h="12" extrusionOk="0">
                  <a:moveTo>
                    <a:pt x="78" y="3"/>
                  </a:moveTo>
                  <a:cubicBezTo>
                    <a:pt x="78" y="3"/>
                    <a:pt x="64" y="8"/>
                    <a:pt x="40" y="7"/>
                  </a:cubicBezTo>
                  <a:cubicBezTo>
                    <a:pt x="16" y="6"/>
                    <a:pt x="5" y="0"/>
                    <a:pt x="5" y="0"/>
                  </a:cubicBezTo>
                  <a:cubicBezTo>
                    <a:pt x="0" y="0"/>
                    <a:pt x="0" y="0"/>
                    <a:pt x="0" y="0"/>
                  </a:cubicBezTo>
                  <a:cubicBezTo>
                    <a:pt x="0" y="0"/>
                    <a:pt x="18" y="12"/>
                    <a:pt x="39" y="12"/>
                  </a:cubicBezTo>
                  <a:cubicBezTo>
                    <a:pt x="59" y="12"/>
                    <a:pt x="83" y="5"/>
                    <a:pt x="83" y="5"/>
                  </a:cubicBezTo>
                  <a:cubicBezTo>
                    <a:pt x="78" y="3"/>
                    <a:pt x="78" y="3"/>
                    <a:pt x="78" y="3"/>
                  </a:cubicBezTo>
                  <a:cubicBezTo>
                    <a:pt x="78" y="3"/>
                    <a:pt x="78" y="3"/>
                    <a:pt x="78" y="3"/>
                  </a:cubicBezTo>
                  <a:close/>
                </a:path>
              </a:pathLst>
            </a:custGeom>
            <a:solidFill>
              <a:srgbClr val="B1A1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8" name="Google Shape;568;p199"/>
            <p:cNvSpPr/>
            <p:nvPr/>
          </p:nvSpPr>
          <p:spPr>
            <a:xfrm>
              <a:off x="3721" y="1943"/>
              <a:ext cx="59" cy="55"/>
            </a:xfrm>
            <a:custGeom>
              <a:avLst/>
              <a:gdLst/>
              <a:ahLst/>
              <a:cxnLst/>
              <a:rect l="l" t="t" r="r" b="b"/>
              <a:pathLst>
                <a:path w="25" h="23" extrusionOk="0">
                  <a:moveTo>
                    <a:pt x="10" y="4"/>
                  </a:moveTo>
                  <a:cubicBezTo>
                    <a:pt x="10" y="4"/>
                    <a:pt x="16" y="0"/>
                    <a:pt x="20" y="8"/>
                  </a:cubicBezTo>
                  <a:cubicBezTo>
                    <a:pt x="25" y="15"/>
                    <a:pt x="21" y="23"/>
                    <a:pt x="14" y="22"/>
                  </a:cubicBezTo>
                  <a:cubicBezTo>
                    <a:pt x="5" y="21"/>
                    <a:pt x="0" y="9"/>
                    <a:pt x="10" y="4"/>
                  </a:cubicBezTo>
                  <a:close/>
                </a:path>
              </a:pathLst>
            </a:custGeom>
            <a:solidFill>
              <a:srgbClr val="E28A7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9" name="Google Shape;569;p199"/>
            <p:cNvSpPr/>
            <p:nvPr/>
          </p:nvSpPr>
          <p:spPr>
            <a:xfrm>
              <a:off x="3912" y="1960"/>
              <a:ext cx="50" cy="52"/>
            </a:xfrm>
            <a:custGeom>
              <a:avLst/>
              <a:gdLst/>
              <a:ahLst/>
              <a:cxnLst/>
              <a:rect l="l" t="t" r="r" b="b"/>
              <a:pathLst>
                <a:path w="21" h="22" extrusionOk="0">
                  <a:moveTo>
                    <a:pt x="13" y="1"/>
                  </a:moveTo>
                  <a:cubicBezTo>
                    <a:pt x="13" y="1"/>
                    <a:pt x="20" y="0"/>
                    <a:pt x="21" y="9"/>
                  </a:cubicBezTo>
                  <a:cubicBezTo>
                    <a:pt x="21" y="17"/>
                    <a:pt x="13" y="22"/>
                    <a:pt x="7" y="17"/>
                  </a:cubicBezTo>
                  <a:cubicBezTo>
                    <a:pt x="0" y="13"/>
                    <a:pt x="2" y="0"/>
                    <a:pt x="13" y="1"/>
                  </a:cubicBezTo>
                  <a:close/>
                </a:path>
              </a:pathLst>
            </a:custGeom>
            <a:solidFill>
              <a:srgbClr val="E28A7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0" name="Google Shape;570;p199"/>
            <p:cNvSpPr/>
            <p:nvPr/>
          </p:nvSpPr>
          <p:spPr>
            <a:xfrm>
              <a:off x="3724" y="2187"/>
              <a:ext cx="103" cy="116"/>
            </a:xfrm>
            <a:custGeom>
              <a:avLst/>
              <a:gdLst/>
              <a:ahLst/>
              <a:cxnLst/>
              <a:rect l="l" t="t" r="r" b="b"/>
              <a:pathLst>
                <a:path w="44" h="49" extrusionOk="0">
                  <a:moveTo>
                    <a:pt x="3" y="3"/>
                  </a:moveTo>
                  <a:cubicBezTo>
                    <a:pt x="3" y="3"/>
                    <a:pt x="37" y="0"/>
                    <a:pt x="38" y="4"/>
                  </a:cubicBezTo>
                  <a:cubicBezTo>
                    <a:pt x="39" y="6"/>
                    <a:pt x="44" y="43"/>
                    <a:pt x="37" y="45"/>
                  </a:cubicBezTo>
                  <a:cubicBezTo>
                    <a:pt x="30" y="49"/>
                    <a:pt x="1" y="49"/>
                    <a:pt x="1" y="41"/>
                  </a:cubicBezTo>
                  <a:cubicBezTo>
                    <a:pt x="1" y="32"/>
                    <a:pt x="0" y="6"/>
                    <a:pt x="3" y="3"/>
                  </a:cubicBezTo>
                  <a:close/>
                </a:path>
              </a:pathLst>
            </a:custGeom>
            <a:solidFill>
              <a:srgbClr val="0D8E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3FC1F1"/>
                </a:solidFill>
                <a:latin typeface="Cambria" panose="02040503050406030204"/>
                <a:ea typeface="Cambria" panose="02040503050406030204"/>
                <a:cs typeface="Cambria" panose="02040503050406030204"/>
                <a:sym typeface="Cambria" panose="02040503050406030204"/>
              </a:endParaRPr>
            </a:p>
          </p:txBody>
        </p:sp>
        <p:sp>
          <p:nvSpPr>
            <p:cNvPr id="571" name="Google Shape;571;p199"/>
            <p:cNvSpPr/>
            <p:nvPr/>
          </p:nvSpPr>
          <p:spPr>
            <a:xfrm>
              <a:off x="3768" y="1754"/>
              <a:ext cx="163" cy="88"/>
            </a:xfrm>
            <a:custGeom>
              <a:avLst/>
              <a:gdLst/>
              <a:ahLst/>
              <a:cxnLst/>
              <a:rect l="l" t="t" r="r" b="b"/>
              <a:pathLst>
                <a:path w="69" h="37" extrusionOk="0">
                  <a:moveTo>
                    <a:pt x="66" y="31"/>
                  </a:moveTo>
                  <a:cubicBezTo>
                    <a:pt x="66" y="31"/>
                    <a:pt x="18" y="37"/>
                    <a:pt x="2" y="31"/>
                  </a:cubicBezTo>
                  <a:cubicBezTo>
                    <a:pt x="0" y="27"/>
                    <a:pt x="2" y="8"/>
                    <a:pt x="4" y="5"/>
                  </a:cubicBezTo>
                  <a:cubicBezTo>
                    <a:pt x="14" y="6"/>
                    <a:pt x="53" y="0"/>
                    <a:pt x="61" y="3"/>
                  </a:cubicBezTo>
                  <a:cubicBezTo>
                    <a:pt x="64" y="4"/>
                    <a:pt x="69" y="29"/>
                    <a:pt x="66" y="31"/>
                  </a:cubicBezTo>
                  <a:close/>
                </a:path>
              </a:pathLst>
            </a:custGeom>
            <a:solidFill>
              <a:srgbClr val="0D8E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3FC1F1"/>
                </a:solidFill>
                <a:latin typeface="Cambria" panose="02040503050406030204"/>
                <a:ea typeface="Cambria" panose="02040503050406030204"/>
                <a:cs typeface="Cambria" panose="02040503050406030204"/>
                <a:sym typeface="Cambria" panose="02040503050406030204"/>
              </a:endParaRPr>
            </a:p>
          </p:txBody>
        </p:sp>
        <p:sp>
          <p:nvSpPr>
            <p:cNvPr id="572" name="Google Shape;572;p199"/>
            <p:cNvSpPr/>
            <p:nvPr/>
          </p:nvSpPr>
          <p:spPr>
            <a:xfrm>
              <a:off x="3719" y="2407"/>
              <a:ext cx="243" cy="35"/>
            </a:xfrm>
            <a:custGeom>
              <a:avLst/>
              <a:gdLst/>
              <a:ahLst/>
              <a:cxnLst/>
              <a:rect l="l" t="t" r="r" b="b"/>
              <a:pathLst>
                <a:path w="103" h="15" extrusionOk="0">
                  <a:moveTo>
                    <a:pt x="103" y="0"/>
                  </a:moveTo>
                  <a:cubicBezTo>
                    <a:pt x="87" y="2"/>
                    <a:pt x="36" y="10"/>
                    <a:pt x="0" y="3"/>
                  </a:cubicBezTo>
                  <a:cubicBezTo>
                    <a:pt x="19" y="15"/>
                    <a:pt x="100" y="7"/>
                    <a:pt x="103" y="0"/>
                  </a:cubicBezTo>
                  <a:close/>
                </a:path>
              </a:pathLst>
            </a:custGeom>
            <a:solidFill>
              <a:srgbClr val="0D8E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3" name="Google Shape;573;p199"/>
            <p:cNvSpPr/>
            <p:nvPr/>
          </p:nvSpPr>
          <p:spPr>
            <a:xfrm>
              <a:off x="3835" y="2116"/>
              <a:ext cx="14" cy="284"/>
            </a:xfrm>
            <a:custGeom>
              <a:avLst/>
              <a:gdLst/>
              <a:ahLst/>
              <a:cxnLst/>
              <a:rect l="l" t="t" r="r" b="b"/>
              <a:pathLst>
                <a:path w="6" h="120" extrusionOk="0">
                  <a:moveTo>
                    <a:pt x="1" y="0"/>
                  </a:moveTo>
                  <a:cubicBezTo>
                    <a:pt x="1" y="0"/>
                    <a:pt x="1" y="6"/>
                    <a:pt x="1" y="15"/>
                  </a:cubicBezTo>
                  <a:cubicBezTo>
                    <a:pt x="3" y="22"/>
                    <a:pt x="2" y="22"/>
                    <a:pt x="2" y="33"/>
                  </a:cubicBezTo>
                  <a:cubicBezTo>
                    <a:pt x="2" y="45"/>
                    <a:pt x="2" y="51"/>
                    <a:pt x="2" y="60"/>
                  </a:cubicBezTo>
                  <a:cubicBezTo>
                    <a:pt x="2" y="69"/>
                    <a:pt x="2" y="78"/>
                    <a:pt x="2" y="88"/>
                  </a:cubicBezTo>
                  <a:cubicBezTo>
                    <a:pt x="2" y="101"/>
                    <a:pt x="0" y="120"/>
                    <a:pt x="0" y="120"/>
                  </a:cubicBezTo>
                  <a:cubicBezTo>
                    <a:pt x="0" y="120"/>
                    <a:pt x="6" y="112"/>
                    <a:pt x="6" y="90"/>
                  </a:cubicBezTo>
                  <a:cubicBezTo>
                    <a:pt x="6" y="66"/>
                    <a:pt x="6" y="43"/>
                    <a:pt x="6" y="36"/>
                  </a:cubicBezTo>
                  <a:cubicBezTo>
                    <a:pt x="6" y="28"/>
                    <a:pt x="5" y="6"/>
                    <a:pt x="1" y="0"/>
                  </a:cubicBezTo>
                  <a:close/>
                </a:path>
              </a:pathLst>
            </a:custGeom>
            <a:solidFill>
              <a:srgbClr val="0D8EB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4" name="Google Shape;574;p199"/>
            <p:cNvSpPr/>
            <p:nvPr/>
          </p:nvSpPr>
          <p:spPr>
            <a:xfrm>
              <a:off x="4170" y="1941"/>
              <a:ext cx="19" cy="17"/>
            </a:xfrm>
            <a:custGeom>
              <a:avLst/>
              <a:gdLst/>
              <a:ahLst/>
              <a:cxnLst/>
              <a:rect l="l" t="t" r="r" b="b"/>
              <a:pathLst>
                <a:path w="8" h="7" extrusionOk="0">
                  <a:moveTo>
                    <a:pt x="8" y="3"/>
                  </a:moveTo>
                  <a:cubicBezTo>
                    <a:pt x="8" y="5"/>
                    <a:pt x="6" y="7"/>
                    <a:pt x="4" y="7"/>
                  </a:cubicBezTo>
                  <a:cubicBezTo>
                    <a:pt x="2" y="7"/>
                    <a:pt x="0" y="6"/>
                    <a:pt x="0" y="3"/>
                  </a:cubicBezTo>
                  <a:cubicBezTo>
                    <a:pt x="0" y="2"/>
                    <a:pt x="2" y="0"/>
                    <a:pt x="3" y="0"/>
                  </a:cubicBezTo>
                  <a:cubicBezTo>
                    <a:pt x="5" y="0"/>
                    <a:pt x="7" y="1"/>
                    <a:pt x="8" y="3"/>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575" name="Google Shape;575;p199"/>
          <p:cNvGrpSpPr/>
          <p:nvPr/>
        </p:nvGrpSpPr>
        <p:grpSpPr>
          <a:xfrm>
            <a:off x="7988059" y="2988645"/>
            <a:ext cx="2439575" cy="3074765"/>
            <a:chOff x="2968" y="1107"/>
            <a:chExt cx="1736" cy="2188"/>
          </a:xfrm>
        </p:grpSpPr>
        <p:sp>
          <p:nvSpPr>
            <p:cNvPr id="576" name="Google Shape;576;p199"/>
            <p:cNvSpPr/>
            <p:nvPr/>
          </p:nvSpPr>
          <p:spPr>
            <a:xfrm>
              <a:off x="3043" y="1455"/>
              <a:ext cx="518" cy="649"/>
            </a:xfrm>
            <a:custGeom>
              <a:avLst/>
              <a:gdLst/>
              <a:ahLst/>
              <a:cxnLst/>
              <a:rect l="l" t="t" r="r" b="b"/>
              <a:pathLst>
                <a:path w="219" h="275" extrusionOk="0">
                  <a:moveTo>
                    <a:pt x="124" y="41"/>
                  </a:moveTo>
                  <a:cubicBezTo>
                    <a:pt x="122" y="40"/>
                    <a:pt x="121" y="40"/>
                    <a:pt x="119" y="39"/>
                  </a:cubicBezTo>
                  <a:cubicBezTo>
                    <a:pt x="143" y="37"/>
                    <a:pt x="146" y="16"/>
                    <a:pt x="137" y="2"/>
                  </a:cubicBezTo>
                  <a:cubicBezTo>
                    <a:pt x="137" y="12"/>
                    <a:pt x="123" y="29"/>
                    <a:pt x="117" y="36"/>
                  </a:cubicBezTo>
                  <a:cubicBezTo>
                    <a:pt x="129" y="18"/>
                    <a:pt x="116" y="3"/>
                    <a:pt x="101" y="0"/>
                  </a:cubicBezTo>
                  <a:cubicBezTo>
                    <a:pt x="108" y="7"/>
                    <a:pt x="111" y="27"/>
                    <a:pt x="112" y="37"/>
                  </a:cubicBezTo>
                  <a:cubicBezTo>
                    <a:pt x="70" y="26"/>
                    <a:pt x="1" y="57"/>
                    <a:pt x="0" y="73"/>
                  </a:cubicBezTo>
                  <a:cubicBezTo>
                    <a:pt x="23" y="76"/>
                    <a:pt x="59" y="70"/>
                    <a:pt x="59" y="70"/>
                  </a:cubicBezTo>
                  <a:cubicBezTo>
                    <a:pt x="59" y="70"/>
                    <a:pt x="67" y="180"/>
                    <a:pt x="140" y="235"/>
                  </a:cubicBezTo>
                  <a:cubicBezTo>
                    <a:pt x="195" y="275"/>
                    <a:pt x="219" y="230"/>
                    <a:pt x="219" y="230"/>
                  </a:cubicBezTo>
                  <a:cubicBezTo>
                    <a:pt x="219" y="230"/>
                    <a:pt x="206" y="84"/>
                    <a:pt x="124" y="41"/>
                  </a:cubicBezTo>
                  <a:close/>
                </a:path>
              </a:pathLst>
            </a:custGeom>
            <a:solidFill>
              <a:srgbClr val="3B3B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7" name="Google Shape;577;p199"/>
            <p:cNvSpPr/>
            <p:nvPr/>
          </p:nvSpPr>
          <p:spPr>
            <a:xfrm>
              <a:off x="3225" y="1551"/>
              <a:ext cx="47" cy="45"/>
            </a:xfrm>
            <a:prstGeom prst="ellipse">
              <a:avLst/>
            </a:pr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8" name="Google Shape;578;p199"/>
            <p:cNvSpPr/>
            <p:nvPr/>
          </p:nvSpPr>
          <p:spPr>
            <a:xfrm>
              <a:off x="3801" y="2488"/>
              <a:ext cx="86" cy="807"/>
            </a:xfrm>
            <a:custGeom>
              <a:avLst/>
              <a:gdLst/>
              <a:ahLst/>
              <a:cxnLst/>
              <a:rect l="l" t="t" r="r" b="b"/>
              <a:pathLst>
                <a:path w="97" h="673" extrusionOk="0">
                  <a:moveTo>
                    <a:pt x="0" y="0"/>
                  </a:moveTo>
                  <a:lnTo>
                    <a:pt x="19" y="673"/>
                  </a:lnTo>
                  <a:lnTo>
                    <a:pt x="97" y="673"/>
                  </a:lnTo>
                  <a:lnTo>
                    <a:pt x="85" y="47"/>
                  </a:lnTo>
                  <a:lnTo>
                    <a:pt x="0" y="0"/>
                  </a:lnTo>
                  <a:lnTo>
                    <a:pt x="0" y="0"/>
                  </a:lnTo>
                  <a:lnTo>
                    <a:pt x="0" y="0"/>
                  </a:ln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9" name="Google Shape;579;p199"/>
            <p:cNvSpPr/>
            <p:nvPr/>
          </p:nvSpPr>
          <p:spPr>
            <a:xfrm>
              <a:off x="3586" y="2513"/>
              <a:ext cx="553" cy="286"/>
            </a:xfrm>
            <a:custGeom>
              <a:avLst/>
              <a:gdLst/>
              <a:ahLst/>
              <a:cxnLst/>
              <a:rect l="l" t="t" r="r" b="b"/>
              <a:pathLst>
                <a:path w="234" h="121" extrusionOk="0">
                  <a:moveTo>
                    <a:pt x="35" y="17"/>
                  </a:moveTo>
                  <a:cubicBezTo>
                    <a:pt x="30" y="22"/>
                    <a:pt x="0" y="52"/>
                    <a:pt x="2" y="78"/>
                  </a:cubicBezTo>
                  <a:cubicBezTo>
                    <a:pt x="12" y="65"/>
                    <a:pt x="26" y="60"/>
                    <a:pt x="26" y="60"/>
                  </a:cubicBezTo>
                  <a:cubicBezTo>
                    <a:pt x="26" y="60"/>
                    <a:pt x="19" y="79"/>
                    <a:pt x="28" y="107"/>
                  </a:cubicBezTo>
                  <a:cubicBezTo>
                    <a:pt x="35" y="89"/>
                    <a:pt x="53" y="81"/>
                    <a:pt x="53" y="81"/>
                  </a:cubicBezTo>
                  <a:cubicBezTo>
                    <a:pt x="53" y="81"/>
                    <a:pt x="61" y="107"/>
                    <a:pt x="61" y="115"/>
                  </a:cubicBezTo>
                  <a:cubicBezTo>
                    <a:pt x="79" y="94"/>
                    <a:pt x="72" y="67"/>
                    <a:pt x="72" y="67"/>
                  </a:cubicBezTo>
                  <a:cubicBezTo>
                    <a:pt x="72" y="67"/>
                    <a:pt x="94" y="107"/>
                    <a:pt x="94" y="117"/>
                  </a:cubicBezTo>
                  <a:cubicBezTo>
                    <a:pt x="111" y="103"/>
                    <a:pt x="101" y="76"/>
                    <a:pt x="101" y="76"/>
                  </a:cubicBezTo>
                  <a:cubicBezTo>
                    <a:pt x="101" y="76"/>
                    <a:pt x="134" y="112"/>
                    <a:pt x="134" y="121"/>
                  </a:cubicBezTo>
                  <a:cubicBezTo>
                    <a:pt x="151" y="105"/>
                    <a:pt x="137" y="79"/>
                    <a:pt x="134" y="72"/>
                  </a:cubicBezTo>
                  <a:cubicBezTo>
                    <a:pt x="130" y="65"/>
                    <a:pt x="157" y="79"/>
                    <a:pt x="158" y="98"/>
                  </a:cubicBezTo>
                  <a:cubicBezTo>
                    <a:pt x="179" y="94"/>
                    <a:pt x="169" y="62"/>
                    <a:pt x="169" y="62"/>
                  </a:cubicBezTo>
                  <a:cubicBezTo>
                    <a:pt x="169" y="62"/>
                    <a:pt x="202" y="79"/>
                    <a:pt x="205" y="105"/>
                  </a:cubicBezTo>
                  <a:cubicBezTo>
                    <a:pt x="226" y="94"/>
                    <a:pt x="202" y="52"/>
                    <a:pt x="202" y="52"/>
                  </a:cubicBezTo>
                  <a:cubicBezTo>
                    <a:pt x="202" y="52"/>
                    <a:pt x="231" y="72"/>
                    <a:pt x="233" y="79"/>
                  </a:cubicBezTo>
                  <a:cubicBezTo>
                    <a:pt x="234" y="52"/>
                    <a:pt x="219" y="48"/>
                    <a:pt x="205" y="38"/>
                  </a:cubicBezTo>
                  <a:cubicBezTo>
                    <a:pt x="191" y="27"/>
                    <a:pt x="107" y="0"/>
                    <a:pt x="107" y="0"/>
                  </a:cubicBezTo>
                  <a:cubicBezTo>
                    <a:pt x="35" y="17"/>
                    <a:pt x="35" y="17"/>
                    <a:pt x="35" y="17"/>
                  </a:cubicBezTo>
                  <a:cubicBezTo>
                    <a:pt x="35" y="17"/>
                    <a:pt x="35" y="17"/>
                    <a:pt x="35" y="17"/>
                  </a:cubicBezTo>
                  <a:close/>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0" name="Google Shape;580;p199"/>
            <p:cNvSpPr/>
            <p:nvPr/>
          </p:nvSpPr>
          <p:spPr>
            <a:xfrm>
              <a:off x="3124" y="1939"/>
              <a:ext cx="1417" cy="763"/>
            </a:xfrm>
            <a:custGeom>
              <a:avLst/>
              <a:gdLst/>
              <a:ahLst/>
              <a:cxnLst/>
              <a:rect l="l" t="t" r="r" b="b"/>
              <a:pathLst>
                <a:path w="600" h="323" extrusionOk="0">
                  <a:moveTo>
                    <a:pt x="576" y="6"/>
                  </a:moveTo>
                  <a:cubicBezTo>
                    <a:pt x="553" y="3"/>
                    <a:pt x="351" y="2"/>
                    <a:pt x="351" y="2"/>
                  </a:cubicBezTo>
                  <a:cubicBezTo>
                    <a:pt x="249" y="0"/>
                    <a:pt x="249" y="0"/>
                    <a:pt x="249" y="0"/>
                  </a:cubicBezTo>
                  <a:cubicBezTo>
                    <a:pt x="128" y="8"/>
                    <a:pt x="128" y="8"/>
                    <a:pt x="128" y="8"/>
                  </a:cubicBezTo>
                  <a:cubicBezTo>
                    <a:pt x="128" y="8"/>
                    <a:pt x="40" y="2"/>
                    <a:pt x="19" y="13"/>
                  </a:cubicBezTo>
                  <a:cubicBezTo>
                    <a:pt x="3" y="21"/>
                    <a:pt x="0" y="54"/>
                    <a:pt x="15" y="79"/>
                  </a:cubicBezTo>
                  <a:cubicBezTo>
                    <a:pt x="33" y="108"/>
                    <a:pt x="196" y="62"/>
                    <a:pt x="204" y="76"/>
                  </a:cubicBezTo>
                  <a:cubicBezTo>
                    <a:pt x="216" y="97"/>
                    <a:pt x="166" y="229"/>
                    <a:pt x="194" y="251"/>
                  </a:cubicBezTo>
                  <a:cubicBezTo>
                    <a:pt x="197" y="254"/>
                    <a:pt x="203" y="256"/>
                    <a:pt x="210" y="258"/>
                  </a:cubicBezTo>
                  <a:cubicBezTo>
                    <a:pt x="201" y="266"/>
                    <a:pt x="195" y="274"/>
                    <a:pt x="198" y="279"/>
                  </a:cubicBezTo>
                  <a:cubicBezTo>
                    <a:pt x="213" y="271"/>
                    <a:pt x="228" y="269"/>
                    <a:pt x="235" y="275"/>
                  </a:cubicBezTo>
                  <a:cubicBezTo>
                    <a:pt x="233" y="287"/>
                    <a:pt x="228" y="318"/>
                    <a:pt x="238" y="323"/>
                  </a:cubicBezTo>
                  <a:cubicBezTo>
                    <a:pt x="252" y="311"/>
                    <a:pt x="288" y="287"/>
                    <a:pt x="305" y="292"/>
                  </a:cubicBezTo>
                  <a:cubicBezTo>
                    <a:pt x="313" y="294"/>
                    <a:pt x="318" y="306"/>
                    <a:pt x="321" y="318"/>
                  </a:cubicBezTo>
                  <a:cubicBezTo>
                    <a:pt x="333" y="321"/>
                    <a:pt x="349" y="290"/>
                    <a:pt x="361" y="290"/>
                  </a:cubicBezTo>
                  <a:cubicBezTo>
                    <a:pt x="373" y="290"/>
                    <a:pt x="388" y="299"/>
                    <a:pt x="398" y="316"/>
                  </a:cubicBezTo>
                  <a:cubicBezTo>
                    <a:pt x="405" y="314"/>
                    <a:pt x="411" y="300"/>
                    <a:pt x="405" y="285"/>
                  </a:cubicBezTo>
                  <a:cubicBezTo>
                    <a:pt x="411" y="280"/>
                    <a:pt x="422" y="286"/>
                    <a:pt x="435" y="292"/>
                  </a:cubicBezTo>
                  <a:cubicBezTo>
                    <a:pt x="439" y="284"/>
                    <a:pt x="424" y="272"/>
                    <a:pt x="412" y="264"/>
                  </a:cubicBezTo>
                  <a:cubicBezTo>
                    <a:pt x="414" y="263"/>
                    <a:pt x="416" y="262"/>
                    <a:pt x="417" y="261"/>
                  </a:cubicBezTo>
                  <a:cubicBezTo>
                    <a:pt x="445" y="234"/>
                    <a:pt x="405" y="112"/>
                    <a:pt x="417" y="74"/>
                  </a:cubicBezTo>
                  <a:cubicBezTo>
                    <a:pt x="425" y="50"/>
                    <a:pt x="570" y="132"/>
                    <a:pt x="584" y="65"/>
                  </a:cubicBezTo>
                  <a:cubicBezTo>
                    <a:pt x="587" y="51"/>
                    <a:pt x="600" y="8"/>
                    <a:pt x="576" y="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1" name="Google Shape;581;p199"/>
            <p:cNvSpPr/>
            <p:nvPr/>
          </p:nvSpPr>
          <p:spPr>
            <a:xfrm>
              <a:off x="4453" y="1967"/>
              <a:ext cx="251" cy="175"/>
            </a:xfrm>
            <a:custGeom>
              <a:avLst/>
              <a:gdLst/>
              <a:ahLst/>
              <a:cxnLst/>
              <a:rect l="l" t="t" r="r" b="b"/>
              <a:pathLst>
                <a:path w="106" h="74" extrusionOk="0">
                  <a:moveTo>
                    <a:pt x="16" y="4"/>
                  </a:moveTo>
                  <a:cubicBezTo>
                    <a:pt x="16" y="4"/>
                    <a:pt x="69" y="0"/>
                    <a:pt x="95" y="18"/>
                  </a:cubicBezTo>
                  <a:cubicBezTo>
                    <a:pt x="76" y="18"/>
                    <a:pt x="66" y="21"/>
                    <a:pt x="66" y="21"/>
                  </a:cubicBezTo>
                  <a:cubicBezTo>
                    <a:pt x="66" y="21"/>
                    <a:pt x="104" y="34"/>
                    <a:pt x="106" y="53"/>
                  </a:cubicBezTo>
                  <a:cubicBezTo>
                    <a:pt x="83" y="42"/>
                    <a:pt x="53" y="39"/>
                    <a:pt x="53" y="39"/>
                  </a:cubicBezTo>
                  <a:cubicBezTo>
                    <a:pt x="53" y="39"/>
                    <a:pt x="78" y="56"/>
                    <a:pt x="80" y="74"/>
                  </a:cubicBezTo>
                  <a:cubicBezTo>
                    <a:pt x="57" y="63"/>
                    <a:pt x="31" y="48"/>
                    <a:pt x="16" y="46"/>
                  </a:cubicBezTo>
                  <a:cubicBezTo>
                    <a:pt x="0" y="44"/>
                    <a:pt x="18" y="9"/>
                    <a:pt x="18" y="9"/>
                  </a:cubicBezTo>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2" name="Google Shape;582;p199"/>
            <p:cNvSpPr/>
            <p:nvPr/>
          </p:nvSpPr>
          <p:spPr>
            <a:xfrm>
              <a:off x="2968" y="1967"/>
              <a:ext cx="248" cy="175"/>
            </a:xfrm>
            <a:custGeom>
              <a:avLst/>
              <a:gdLst/>
              <a:ahLst/>
              <a:cxnLst/>
              <a:rect l="l" t="t" r="r" b="b"/>
              <a:pathLst>
                <a:path w="105" h="74" extrusionOk="0">
                  <a:moveTo>
                    <a:pt x="89" y="4"/>
                  </a:moveTo>
                  <a:cubicBezTo>
                    <a:pt x="89" y="4"/>
                    <a:pt x="37" y="0"/>
                    <a:pt x="10" y="18"/>
                  </a:cubicBezTo>
                  <a:cubicBezTo>
                    <a:pt x="30" y="18"/>
                    <a:pt x="40" y="21"/>
                    <a:pt x="40" y="21"/>
                  </a:cubicBezTo>
                  <a:cubicBezTo>
                    <a:pt x="40" y="21"/>
                    <a:pt x="2" y="34"/>
                    <a:pt x="0" y="53"/>
                  </a:cubicBezTo>
                  <a:cubicBezTo>
                    <a:pt x="23" y="42"/>
                    <a:pt x="52" y="39"/>
                    <a:pt x="52" y="39"/>
                  </a:cubicBezTo>
                  <a:cubicBezTo>
                    <a:pt x="52" y="39"/>
                    <a:pt x="28" y="56"/>
                    <a:pt x="26" y="74"/>
                  </a:cubicBezTo>
                  <a:cubicBezTo>
                    <a:pt x="49" y="63"/>
                    <a:pt x="73" y="48"/>
                    <a:pt x="89" y="46"/>
                  </a:cubicBezTo>
                  <a:cubicBezTo>
                    <a:pt x="105" y="44"/>
                    <a:pt x="87" y="9"/>
                    <a:pt x="87" y="9"/>
                  </a:cubicBezTo>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3" name="Google Shape;583;p199"/>
            <p:cNvSpPr/>
            <p:nvPr/>
          </p:nvSpPr>
          <p:spPr>
            <a:xfrm>
              <a:off x="3549" y="1495"/>
              <a:ext cx="548" cy="557"/>
            </a:xfrm>
            <a:custGeom>
              <a:avLst/>
              <a:gdLst/>
              <a:ahLst/>
              <a:cxnLst/>
              <a:rect l="l" t="t" r="r" b="b"/>
              <a:pathLst>
                <a:path w="232" h="236" extrusionOk="0">
                  <a:moveTo>
                    <a:pt x="116" y="5"/>
                  </a:moveTo>
                  <a:cubicBezTo>
                    <a:pt x="70" y="8"/>
                    <a:pt x="0" y="2"/>
                    <a:pt x="13" y="119"/>
                  </a:cubicBezTo>
                  <a:cubicBezTo>
                    <a:pt x="26" y="236"/>
                    <a:pt x="232" y="199"/>
                    <a:pt x="227" y="111"/>
                  </a:cubicBezTo>
                  <a:cubicBezTo>
                    <a:pt x="221" y="23"/>
                    <a:pt x="198" y="0"/>
                    <a:pt x="116" y="5"/>
                  </a:cubicBezTo>
                  <a:close/>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4" name="Google Shape;584;p199"/>
            <p:cNvSpPr/>
            <p:nvPr/>
          </p:nvSpPr>
          <p:spPr>
            <a:xfrm>
              <a:off x="3572" y="1889"/>
              <a:ext cx="567" cy="208"/>
            </a:xfrm>
            <a:custGeom>
              <a:avLst/>
              <a:gdLst/>
              <a:ahLst/>
              <a:cxnLst/>
              <a:rect l="l" t="t" r="r" b="b"/>
              <a:pathLst>
                <a:path w="240" h="88" extrusionOk="0">
                  <a:moveTo>
                    <a:pt x="89" y="0"/>
                  </a:moveTo>
                  <a:cubicBezTo>
                    <a:pt x="89" y="0"/>
                    <a:pt x="0" y="22"/>
                    <a:pt x="9" y="49"/>
                  </a:cubicBezTo>
                  <a:cubicBezTo>
                    <a:pt x="31" y="39"/>
                    <a:pt x="41" y="26"/>
                    <a:pt x="69" y="33"/>
                  </a:cubicBezTo>
                  <a:cubicBezTo>
                    <a:pt x="60" y="45"/>
                    <a:pt x="64" y="72"/>
                    <a:pt x="70" y="88"/>
                  </a:cubicBezTo>
                  <a:cubicBezTo>
                    <a:pt x="83" y="64"/>
                    <a:pt x="98" y="46"/>
                    <a:pt x="116" y="37"/>
                  </a:cubicBezTo>
                  <a:cubicBezTo>
                    <a:pt x="130" y="47"/>
                    <a:pt x="146" y="64"/>
                    <a:pt x="155" y="84"/>
                  </a:cubicBezTo>
                  <a:cubicBezTo>
                    <a:pt x="164" y="68"/>
                    <a:pt x="166" y="50"/>
                    <a:pt x="171" y="31"/>
                  </a:cubicBezTo>
                  <a:cubicBezTo>
                    <a:pt x="197" y="34"/>
                    <a:pt x="227" y="41"/>
                    <a:pt x="240" y="46"/>
                  </a:cubicBezTo>
                  <a:cubicBezTo>
                    <a:pt x="201" y="5"/>
                    <a:pt x="151" y="0"/>
                    <a:pt x="151" y="0"/>
                  </a:cubicBezTo>
                  <a:cubicBezTo>
                    <a:pt x="89" y="0"/>
                    <a:pt x="89" y="0"/>
                    <a:pt x="89" y="0"/>
                  </a:cubicBezTo>
                  <a:cubicBezTo>
                    <a:pt x="89" y="0"/>
                    <a:pt x="89" y="0"/>
                    <a:pt x="89" y="0"/>
                  </a:cubicBezTo>
                  <a:close/>
                </a:path>
              </a:pathLst>
            </a:custGeom>
            <a:solidFill>
              <a:srgbClr val="F6E39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5" name="Google Shape;585;p199"/>
            <p:cNvSpPr/>
            <p:nvPr/>
          </p:nvSpPr>
          <p:spPr>
            <a:xfrm>
              <a:off x="3464" y="1107"/>
              <a:ext cx="756" cy="591"/>
            </a:xfrm>
            <a:custGeom>
              <a:avLst/>
              <a:gdLst/>
              <a:ahLst/>
              <a:cxnLst/>
              <a:rect l="l" t="t" r="r" b="b"/>
              <a:pathLst>
                <a:path w="320" h="250" extrusionOk="0">
                  <a:moveTo>
                    <a:pt x="0" y="208"/>
                  </a:moveTo>
                  <a:cubicBezTo>
                    <a:pt x="32" y="230"/>
                    <a:pt x="62" y="219"/>
                    <a:pt x="91" y="215"/>
                  </a:cubicBezTo>
                  <a:cubicBezTo>
                    <a:pt x="165" y="205"/>
                    <a:pt x="267" y="250"/>
                    <a:pt x="305" y="191"/>
                  </a:cubicBezTo>
                  <a:cubicBezTo>
                    <a:pt x="278" y="179"/>
                    <a:pt x="211" y="160"/>
                    <a:pt x="211" y="160"/>
                  </a:cubicBezTo>
                  <a:cubicBezTo>
                    <a:pt x="211" y="160"/>
                    <a:pt x="203" y="123"/>
                    <a:pt x="211" y="107"/>
                  </a:cubicBezTo>
                  <a:cubicBezTo>
                    <a:pt x="217" y="94"/>
                    <a:pt x="210" y="68"/>
                    <a:pt x="247" y="58"/>
                  </a:cubicBezTo>
                  <a:cubicBezTo>
                    <a:pt x="284" y="47"/>
                    <a:pt x="320" y="83"/>
                    <a:pt x="320" y="83"/>
                  </a:cubicBezTo>
                  <a:cubicBezTo>
                    <a:pt x="320" y="83"/>
                    <a:pt x="272" y="26"/>
                    <a:pt x="226" y="17"/>
                  </a:cubicBezTo>
                  <a:cubicBezTo>
                    <a:pt x="136" y="0"/>
                    <a:pt x="119" y="61"/>
                    <a:pt x="109" y="101"/>
                  </a:cubicBezTo>
                  <a:cubicBezTo>
                    <a:pt x="104" y="123"/>
                    <a:pt x="97" y="162"/>
                    <a:pt x="97" y="162"/>
                  </a:cubicBezTo>
                  <a:cubicBezTo>
                    <a:pt x="0" y="208"/>
                    <a:pt x="0" y="208"/>
                    <a:pt x="0" y="208"/>
                  </a:cubicBezTo>
                  <a:cubicBezTo>
                    <a:pt x="0" y="208"/>
                    <a:pt x="0" y="208"/>
                    <a:pt x="0" y="2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6" name="Google Shape;586;p199"/>
            <p:cNvSpPr/>
            <p:nvPr/>
          </p:nvSpPr>
          <p:spPr>
            <a:xfrm>
              <a:off x="3686" y="1665"/>
              <a:ext cx="113" cy="64"/>
            </a:xfrm>
            <a:custGeom>
              <a:avLst/>
              <a:gdLst/>
              <a:ahLst/>
              <a:cxnLst/>
              <a:rect l="l" t="t" r="r" b="b"/>
              <a:pathLst>
                <a:path w="48" h="27" extrusionOk="0">
                  <a:moveTo>
                    <a:pt x="12" y="0"/>
                  </a:moveTo>
                  <a:cubicBezTo>
                    <a:pt x="12" y="0"/>
                    <a:pt x="0" y="27"/>
                    <a:pt x="26" y="27"/>
                  </a:cubicBezTo>
                  <a:cubicBezTo>
                    <a:pt x="48" y="27"/>
                    <a:pt x="42" y="0"/>
                    <a:pt x="42" y="0"/>
                  </a:cubicBezTo>
                  <a:cubicBezTo>
                    <a:pt x="42" y="0"/>
                    <a:pt x="38" y="23"/>
                    <a:pt x="24" y="22"/>
                  </a:cubicBezTo>
                  <a:cubicBezTo>
                    <a:pt x="16" y="21"/>
                    <a:pt x="12" y="0"/>
                    <a:pt x="12" y="0"/>
                  </a:cubicBezTo>
                  <a:close/>
                </a:path>
              </a:pathLst>
            </a:custGeom>
            <a:solidFill>
              <a:srgbClr val="B1A1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7" name="Google Shape;587;p199"/>
            <p:cNvSpPr/>
            <p:nvPr/>
          </p:nvSpPr>
          <p:spPr>
            <a:xfrm>
              <a:off x="3839" y="1665"/>
              <a:ext cx="118" cy="64"/>
            </a:xfrm>
            <a:custGeom>
              <a:avLst/>
              <a:gdLst/>
              <a:ahLst/>
              <a:cxnLst/>
              <a:rect l="l" t="t" r="r" b="b"/>
              <a:pathLst>
                <a:path w="50" h="27" extrusionOk="0">
                  <a:moveTo>
                    <a:pt x="12" y="0"/>
                  </a:moveTo>
                  <a:cubicBezTo>
                    <a:pt x="12" y="0"/>
                    <a:pt x="0" y="27"/>
                    <a:pt x="28" y="27"/>
                  </a:cubicBezTo>
                  <a:cubicBezTo>
                    <a:pt x="50" y="27"/>
                    <a:pt x="43" y="0"/>
                    <a:pt x="43" y="0"/>
                  </a:cubicBezTo>
                  <a:cubicBezTo>
                    <a:pt x="43" y="0"/>
                    <a:pt x="39" y="23"/>
                    <a:pt x="25" y="22"/>
                  </a:cubicBezTo>
                  <a:cubicBezTo>
                    <a:pt x="16" y="21"/>
                    <a:pt x="12" y="0"/>
                    <a:pt x="12" y="0"/>
                  </a:cubicBezTo>
                  <a:close/>
                </a:path>
              </a:pathLst>
            </a:custGeom>
            <a:solidFill>
              <a:srgbClr val="B1A1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8" name="Google Shape;588;p199"/>
            <p:cNvSpPr/>
            <p:nvPr/>
          </p:nvSpPr>
          <p:spPr>
            <a:xfrm>
              <a:off x="3551" y="1717"/>
              <a:ext cx="534" cy="231"/>
            </a:xfrm>
            <a:custGeom>
              <a:avLst/>
              <a:gdLst/>
              <a:ahLst/>
              <a:cxnLst/>
              <a:rect l="l" t="t" r="r" b="b"/>
              <a:pathLst>
                <a:path w="226" h="98" extrusionOk="0">
                  <a:moveTo>
                    <a:pt x="226" y="30"/>
                  </a:moveTo>
                  <a:cubicBezTo>
                    <a:pt x="226" y="30"/>
                    <a:pt x="211" y="89"/>
                    <a:pt x="153" y="91"/>
                  </a:cubicBezTo>
                  <a:cubicBezTo>
                    <a:pt x="104" y="94"/>
                    <a:pt x="51" y="98"/>
                    <a:pt x="23" y="57"/>
                  </a:cubicBezTo>
                  <a:cubicBezTo>
                    <a:pt x="0" y="25"/>
                    <a:pt x="9" y="0"/>
                    <a:pt x="9" y="0"/>
                  </a:cubicBezTo>
                  <a:cubicBezTo>
                    <a:pt x="9" y="0"/>
                    <a:pt x="13" y="63"/>
                    <a:pt x="64" y="76"/>
                  </a:cubicBezTo>
                  <a:cubicBezTo>
                    <a:pt x="104" y="86"/>
                    <a:pt x="149" y="80"/>
                    <a:pt x="176" y="74"/>
                  </a:cubicBezTo>
                  <a:cubicBezTo>
                    <a:pt x="205" y="68"/>
                    <a:pt x="226" y="30"/>
                    <a:pt x="226" y="30"/>
                  </a:cubicBezTo>
                  <a:close/>
                </a:path>
              </a:pathLst>
            </a:custGeom>
            <a:solidFill>
              <a:srgbClr val="D3C0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9" name="Google Shape;589;p199"/>
            <p:cNvSpPr/>
            <p:nvPr/>
          </p:nvSpPr>
          <p:spPr>
            <a:xfrm>
              <a:off x="3662" y="1771"/>
              <a:ext cx="357" cy="54"/>
            </a:xfrm>
            <a:custGeom>
              <a:avLst/>
              <a:gdLst/>
              <a:ahLst/>
              <a:cxnLst/>
              <a:rect l="l" t="t" r="r" b="b"/>
              <a:pathLst>
                <a:path w="151" h="23" extrusionOk="0">
                  <a:moveTo>
                    <a:pt x="8" y="7"/>
                  </a:moveTo>
                  <a:cubicBezTo>
                    <a:pt x="8" y="7"/>
                    <a:pt x="34" y="16"/>
                    <a:pt x="78" y="14"/>
                  </a:cubicBezTo>
                  <a:cubicBezTo>
                    <a:pt x="123" y="13"/>
                    <a:pt x="142" y="0"/>
                    <a:pt x="142" y="0"/>
                  </a:cubicBezTo>
                  <a:cubicBezTo>
                    <a:pt x="151" y="0"/>
                    <a:pt x="151" y="0"/>
                    <a:pt x="151" y="0"/>
                  </a:cubicBezTo>
                  <a:cubicBezTo>
                    <a:pt x="151" y="0"/>
                    <a:pt x="117" y="23"/>
                    <a:pt x="80" y="23"/>
                  </a:cubicBezTo>
                  <a:cubicBezTo>
                    <a:pt x="43" y="23"/>
                    <a:pt x="0" y="9"/>
                    <a:pt x="0" y="9"/>
                  </a:cubicBezTo>
                  <a:cubicBezTo>
                    <a:pt x="8" y="7"/>
                    <a:pt x="8" y="7"/>
                    <a:pt x="8" y="7"/>
                  </a:cubicBezTo>
                  <a:cubicBezTo>
                    <a:pt x="8" y="7"/>
                    <a:pt x="8" y="7"/>
                    <a:pt x="8" y="7"/>
                  </a:cubicBezTo>
                  <a:close/>
                </a:path>
              </a:pathLst>
            </a:custGeom>
            <a:solidFill>
              <a:srgbClr val="B1A1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0" name="Google Shape;590;p199"/>
            <p:cNvSpPr/>
            <p:nvPr/>
          </p:nvSpPr>
          <p:spPr>
            <a:xfrm>
              <a:off x="3957" y="1710"/>
              <a:ext cx="104" cy="94"/>
            </a:xfrm>
            <a:custGeom>
              <a:avLst/>
              <a:gdLst/>
              <a:ahLst/>
              <a:cxnLst/>
              <a:rect l="l" t="t" r="r" b="b"/>
              <a:pathLst>
                <a:path w="44" h="40" extrusionOk="0">
                  <a:moveTo>
                    <a:pt x="26" y="6"/>
                  </a:moveTo>
                  <a:cubicBezTo>
                    <a:pt x="26" y="6"/>
                    <a:pt x="15" y="0"/>
                    <a:pt x="7" y="13"/>
                  </a:cubicBezTo>
                  <a:cubicBezTo>
                    <a:pt x="0" y="26"/>
                    <a:pt x="6" y="40"/>
                    <a:pt x="20" y="39"/>
                  </a:cubicBezTo>
                  <a:cubicBezTo>
                    <a:pt x="35" y="38"/>
                    <a:pt x="44" y="14"/>
                    <a:pt x="26" y="6"/>
                  </a:cubicBezTo>
                  <a:close/>
                </a:path>
              </a:pathLst>
            </a:custGeom>
            <a:solidFill>
              <a:srgbClr val="E28A7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1" name="Google Shape;591;p199"/>
            <p:cNvSpPr/>
            <p:nvPr/>
          </p:nvSpPr>
          <p:spPr>
            <a:xfrm>
              <a:off x="3627" y="1731"/>
              <a:ext cx="85" cy="101"/>
            </a:xfrm>
            <a:custGeom>
              <a:avLst/>
              <a:gdLst/>
              <a:ahLst/>
              <a:cxnLst/>
              <a:rect l="l" t="t" r="r" b="b"/>
              <a:pathLst>
                <a:path w="36" h="43" extrusionOk="0">
                  <a:moveTo>
                    <a:pt x="13" y="2"/>
                  </a:moveTo>
                  <a:cubicBezTo>
                    <a:pt x="13" y="2"/>
                    <a:pt x="0" y="2"/>
                    <a:pt x="0" y="18"/>
                  </a:cubicBezTo>
                  <a:cubicBezTo>
                    <a:pt x="0" y="33"/>
                    <a:pt x="12" y="43"/>
                    <a:pt x="24" y="34"/>
                  </a:cubicBezTo>
                  <a:cubicBezTo>
                    <a:pt x="36" y="26"/>
                    <a:pt x="32" y="0"/>
                    <a:pt x="13" y="2"/>
                  </a:cubicBezTo>
                  <a:close/>
                </a:path>
              </a:pathLst>
            </a:custGeom>
            <a:solidFill>
              <a:srgbClr val="E28A7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2" name="Google Shape;592;p199"/>
            <p:cNvSpPr/>
            <p:nvPr/>
          </p:nvSpPr>
          <p:spPr>
            <a:xfrm>
              <a:off x="3868" y="2154"/>
              <a:ext cx="191" cy="208"/>
            </a:xfrm>
            <a:custGeom>
              <a:avLst/>
              <a:gdLst/>
              <a:ahLst/>
              <a:cxnLst/>
              <a:rect l="l" t="t" r="r" b="b"/>
              <a:pathLst>
                <a:path w="81" h="88" extrusionOk="0">
                  <a:moveTo>
                    <a:pt x="74" y="3"/>
                  </a:moveTo>
                  <a:cubicBezTo>
                    <a:pt x="74" y="3"/>
                    <a:pt x="12" y="0"/>
                    <a:pt x="10" y="5"/>
                  </a:cubicBezTo>
                  <a:cubicBezTo>
                    <a:pt x="9" y="10"/>
                    <a:pt x="0" y="76"/>
                    <a:pt x="12" y="81"/>
                  </a:cubicBezTo>
                  <a:cubicBezTo>
                    <a:pt x="24" y="87"/>
                    <a:pt x="79" y="88"/>
                    <a:pt x="79" y="73"/>
                  </a:cubicBezTo>
                  <a:cubicBezTo>
                    <a:pt x="79" y="57"/>
                    <a:pt x="81" y="9"/>
                    <a:pt x="74" y="3"/>
                  </a:cubicBezTo>
                  <a:close/>
                </a:path>
              </a:pathLst>
            </a:custGeom>
            <a:solidFill>
              <a:srgbClr val="B95E1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3" name="Google Shape;593;p199"/>
            <p:cNvSpPr/>
            <p:nvPr/>
          </p:nvSpPr>
          <p:spPr>
            <a:xfrm>
              <a:off x="3674" y="1334"/>
              <a:ext cx="300" cy="187"/>
            </a:xfrm>
            <a:custGeom>
              <a:avLst/>
              <a:gdLst/>
              <a:ahLst/>
              <a:cxnLst/>
              <a:rect l="l" t="t" r="r" b="b"/>
              <a:pathLst>
                <a:path w="127" h="79" extrusionOk="0">
                  <a:moveTo>
                    <a:pt x="9" y="69"/>
                  </a:moveTo>
                  <a:cubicBezTo>
                    <a:pt x="9" y="69"/>
                    <a:pt x="96" y="79"/>
                    <a:pt x="125" y="65"/>
                  </a:cubicBezTo>
                  <a:cubicBezTo>
                    <a:pt x="127" y="58"/>
                    <a:pt x="123" y="14"/>
                    <a:pt x="120" y="9"/>
                  </a:cubicBezTo>
                  <a:cubicBezTo>
                    <a:pt x="102" y="10"/>
                    <a:pt x="35" y="0"/>
                    <a:pt x="21" y="8"/>
                  </a:cubicBezTo>
                  <a:cubicBezTo>
                    <a:pt x="14" y="11"/>
                    <a:pt x="0" y="58"/>
                    <a:pt x="9" y="69"/>
                  </a:cubicBezTo>
                  <a:close/>
                </a:path>
              </a:pathLst>
            </a:custGeom>
            <a:solidFill>
              <a:srgbClr val="B95E1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4" name="Google Shape;594;p199"/>
            <p:cNvSpPr/>
            <p:nvPr/>
          </p:nvSpPr>
          <p:spPr>
            <a:xfrm>
              <a:off x="3827" y="2019"/>
              <a:ext cx="29" cy="515"/>
            </a:xfrm>
            <a:custGeom>
              <a:avLst/>
              <a:gdLst/>
              <a:ahLst/>
              <a:cxnLst/>
              <a:rect l="l" t="t" r="r" b="b"/>
              <a:pathLst>
                <a:path w="12" h="218" extrusionOk="0">
                  <a:moveTo>
                    <a:pt x="10" y="0"/>
                  </a:moveTo>
                  <a:cubicBezTo>
                    <a:pt x="10" y="0"/>
                    <a:pt x="11" y="13"/>
                    <a:pt x="9" y="27"/>
                  </a:cubicBezTo>
                  <a:cubicBezTo>
                    <a:pt x="7" y="42"/>
                    <a:pt x="8" y="40"/>
                    <a:pt x="8" y="61"/>
                  </a:cubicBezTo>
                  <a:cubicBezTo>
                    <a:pt x="8" y="82"/>
                    <a:pt x="8" y="93"/>
                    <a:pt x="8" y="111"/>
                  </a:cubicBezTo>
                  <a:cubicBezTo>
                    <a:pt x="8" y="128"/>
                    <a:pt x="8" y="142"/>
                    <a:pt x="8" y="161"/>
                  </a:cubicBezTo>
                  <a:cubicBezTo>
                    <a:pt x="8" y="185"/>
                    <a:pt x="12" y="218"/>
                    <a:pt x="12" y="218"/>
                  </a:cubicBezTo>
                  <a:cubicBezTo>
                    <a:pt x="12" y="218"/>
                    <a:pt x="0" y="205"/>
                    <a:pt x="1" y="163"/>
                  </a:cubicBezTo>
                  <a:cubicBezTo>
                    <a:pt x="3" y="121"/>
                    <a:pt x="1" y="78"/>
                    <a:pt x="1" y="65"/>
                  </a:cubicBezTo>
                  <a:cubicBezTo>
                    <a:pt x="1" y="52"/>
                    <a:pt x="4" y="12"/>
                    <a:pt x="10" y="0"/>
                  </a:cubicBezTo>
                  <a:close/>
                </a:path>
              </a:pathLst>
            </a:custGeom>
            <a:solidFill>
              <a:srgbClr val="B95E1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5" name="Google Shape;595;p199"/>
            <p:cNvSpPr/>
            <p:nvPr/>
          </p:nvSpPr>
          <p:spPr>
            <a:xfrm>
              <a:off x="3638" y="2541"/>
              <a:ext cx="442" cy="61"/>
            </a:xfrm>
            <a:custGeom>
              <a:avLst/>
              <a:gdLst/>
              <a:ahLst/>
              <a:cxnLst/>
              <a:rect l="l" t="t" r="r" b="b"/>
              <a:pathLst>
                <a:path w="187" h="26" extrusionOk="0">
                  <a:moveTo>
                    <a:pt x="0" y="0"/>
                  </a:moveTo>
                  <a:cubicBezTo>
                    <a:pt x="29" y="4"/>
                    <a:pt x="122" y="19"/>
                    <a:pt x="187" y="7"/>
                  </a:cubicBezTo>
                  <a:cubicBezTo>
                    <a:pt x="154" y="26"/>
                    <a:pt x="5" y="13"/>
                    <a:pt x="0" y="0"/>
                  </a:cubicBezTo>
                  <a:close/>
                </a:path>
              </a:pathLst>
            </a:custGeom>
            <a:solidFill>
              <a:srgbClr val="B95E1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596" name="Google Shape;596;p199"/>
          <p:cNvSpPr/>
          <p:nvPr/>
        </p:nvSpPr>
        <p:spPr>
          <a:xfrm>
            <a:off x="0" y="5181600"/>
            <a:ext cx="11163675" cy="1676399"/>
          </a:xfrm>
          <a:custGeom>
            <a:avLst/>
            <a:gdLst/>
            <a:ahLst/>
            <a:cxnLst/>
            <a:rect l="l" t="t" r="r" b="b"/>
            <a:pathLst>
              <a:path w="11770175" h="1788354" extrusionOk="0">
                <a:moveTo>
                  <a:pt x="4772978" y="1"/>
                </a:moveTo>
                <a:cubicBezTo>
                  <a:pt x="7049831" y="-885"/>
                  <a:pt x="9586677" y="653751"/>
                  <a:pt x="11770175" y="1788354"/>
                </a:cubicBezTo>
                <a:lnTo>
                  <a:pt x="0" y="1788354"/>
                </a:lnTo>
                <a:cubicBezTo>
                  <a:pt x="0" y="1702293"/>
                  <a:pt x="0" y="1591933"/>
                  <a:pt x="0" y="1450411"/>
                </a:cubicBezTo>
                <a:cubicBezTo>
                  <a:pt x="1180705" y="450899"/>
                  <a:pt x="2887716" y="735"/>
                  <a:pt x="4772978" y="1"/>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597" name="Google Shape;597;p199"/>
          <p:cNvGrpSpPr/>
          <p:nvPr/>
        </p:nvGrpSpPr>
        <p:grpSpPr>
          <a:xfrm flipH="1">
            <a:off x="9191537" y="4800600"/>
            <a:ext cx="2998875" cy="2083312"/>
            <a:chOff x="2481" y="1188"/>
            <a:chExt cx="2735" cy="1900"/>
          </a:xfrm>
        </p:grpSpPr>
        <p:sp>
          <p:nvSpPr>
            <p:cNvPr id="598" name="Google Shape;598;p199"/>
            <p:cNvSpPr/>
            <p:nvPr/>
          </p:nvSpPr>
          <p:spPr>
            <a:xfrm>
              <a:off x="3336" y="1462"/>
              <a:ext cx="748" cy="931"/>
            </a:xfrm>
            <a:custGeom>
              <a:avLst/>
              <a:gdLst/>
              <a:ahLst/>
              <a:cxnLst/>
              <a:rect l="l" t="t" r="r" b="b"/>
              <a:pathLst>
                <a:path w="317" h="394" extrusionOk="0">
                  <a:moveTo>
                    <a:pt x="72" y="21"/>
                  </a:moveTo>
                  <a:cubicBezTo>
                    <a:pt x="72" y="21"/>
                    <a:pt x="140" y="0"/>
                    <a:pt x="133" y="59"/>
                  </a:cubicBezTo>
                  <a:cubicBezTo>
                    <a:pt x="131" y="76"/>
                    <a:pt x="256" y="74"/>
                    <a:pt x="293" y="160"/>
                  </a:cubicBezTo>
                  <a:cubicBezTo>
                    <a:pt x="293" y="160"/>
                    <a:pt x="317" y="248"/>
                    <a:pt x="293" y="298"/>
                  </a:cubicBezTo>
                  <a:cubicBezTo>
                    <a:pt x="270" y="349"/>
                    <a:pt x="213" y="360"/>
                    <a:pt x="213" y="360"/>
                  </a:cubicBezTo>
                  <a:cubicBezTo>
                    <a:pt x="169" y="367"/>
                    <a:pt x="169" y="367"/>
                    <a:pt x="169" y="367"/>
                  </a:cubicBezTo>
                  <a:cubicBezTo>
                    <a:pt x="169" y="367"/>
                    <a:pt x="169" y="385"/>
                    <a:pt x="121" y="385"/>
                  </a:cubicBezTo>
                  <a:cubicBezTo>
                    <a:pt x="73" y="385"/>
                    <a:pt x="31" y="394"/>
                    <a:pt x="24" y="382"/>
                  </a:cubicBezTo>
                  <a:cubicBezTo>
                    <a:pt x="15" y="369"/>
                    <a:pt x="0" y="177"/>
                    <a:pt x="2" y="157"/>
                  </a:cubicBezTo>
                  <a:cubicBezTo>
                    <a:pt x="10" y="86"/>
                    <a:pt x="72" y="21"/>
                    <a:pt x="72" y="21"/>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9" name="Google Shape;599;p199"/>
            <p:cNvSpPr/>
            <p:nvPr/>
          </p:nvSpPr>
          <p:spPr>
            <a:xfrm>
              <a:off x="3423" y="1552"/>
              <a:ext cx="307" cy="222"/>
            </a:xfrm>
            <a:custGeom>
              <a:avLst/>
              <a:gdLst/>
              <a:ahLst/>
              <a:cxnLst/>
              <a:rect l="l" t="t" r="r" b="b"/>
              <a:pathLst>
                <a:path w="130" h="94" extrusionOk="0">
                  <a:moveTo>
                    <a:pt x="37" y="31"/>
                  </a:moveTo>
                  <a:cubicBezTo>
                    <a:pt x="39" y="18"/>
                    <a:pt x="48" y="3"/>
                    <a:pt x="48" y="3"/>
                  </a:cubicBezTo>
                  <a:cubicBezTo>
                    <a:pt x="48" y="3"/>
                    <a:pt x="48" y="3"/>
                    <a:pt x="84" y="0"/>
                  </a:cubicBezTo>
                  <a:cubicBezTo>
                    <a:pt x="84" y="0"/>
                    <a:pt x="84" y="0"/>
                    <a:pt x="77" y="18"/>
                  </a:cubicBezTo>
                  <a:cubicBezTo>
                    <a:pt x="77" y="18"/>
                    <a:pt x="77" y="39"/>
                    <a:pt x="97" y="45"/>
                  </a:cubicBezTo>
                  <a:cubicBezTo>
                    <a:pt x="118" y="50"/>
                    <a:pt x="130" y="72"/>
                    <a:pt x="130" y="72"/>
                  </a:cubicBezTo>
                  <a:cubicBezTo>
                    <a:pt x="14" y="94"/>
                    <a:pt x="14" y="94"/>
                    <a:pt x="14" y="94"/>
                  </a:cubicBezTo>
                  <a:cubicBezTo>
                    <a:pt x="14" y="94"/>
                    <a:pt x="0" y="91"/>
                    <a:pt x="10" y="70"/>
                  </a:cubicBezTo>
                  <a:cubicBezTo>
                    <a:pt x="21" y="43"/>
                    <a:pt x="28" y="40"/>
                    <a:pt x="37" y="31"/>
                  </a:cubicBezTo>
                  <a:close/>
                </a:path>
              </a:pathLst>
            </a:custGeom>
            <a:solidFill>
              <a:srgbClr val="78953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0" name="Google Shape;600;p199"/>
            <p:cNvSpPr/>
            <p:nvPr/>
          </p:nvSpPr>
          <p:spPr>
            <a:xfrm>
              <a:off x="3241" y="1661"/>
              <a:ext cx="754" cy="661"/>
            </a:xfrm>
            <a:custGeom>
              <a:avLst/>
              <a:gdLst/>
              <a:ahLst/>
              <a:cxnLst/>
              <a:rect l="l" t="t" r="r" b="b"/>
              <a:pathLst>
                <a:path w="319" h="280" extrusionOk="0">
                  <a:moveTo>
                    <a:pt x="92" y="37"/>
                  </a:moveTo>
                  <a:cubicBezTo>
                    <a:pt x="118" y="3"/>
                    <a:pt x="158" y="9"/>
                    <a:pt x="193" y="24"/>
                  </a:cubicBezTo>
                  <a:cubicBezTo>
                    <a:pt x="229" y="0"/>
                    <a:pt x="310" y="55"/>
                    <a:pt x="315" y="124"/>
                  </a:cubicBezTo>
                  <a:cubicBezTo>
                    <a:pt x="319" y="181"/>
                    <a:pt x="314" y="248"/>
                    <a:pt x="237" y="256"/>
                  </a:cubicBezTo>
                  <a:cubicBezTo>
                    <a:pt x="204" y="280"/>
                    <a:pt x="143" y="280"/>
                    <a:pt x="117" y="261"/>
                  </a:cubicBezTo>
                  <a:cubicBezTo>
                    <a:pt x="0" y="266"/>
                    <a:pt x="3" y="44"/>
                    <a:pt x="92" y="37"/>
                  </a:cubicBezTo>
                  <a:close/>
                </a:path>
              </a:pathLst>
            </a:custGeom>
            <a:solidFill>
              <a:srgbClr val="CA7F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1" name="Google Shape;601;p199"/>
            <p:cNvSpPr/>
            <p:nvPr/>
          </p:nvSpPr>
          <p:spPr>
            <a:xfrm>
              <a:off x="2481" y="1188"/>
              <a:ext cx="1055" cy="1314"/>
            </a:xfrm>
            <a:custGeom>
              <a:avLst/>
              <a:gdLst/>
              <a:ahLst/>
              <a:cxnLst/>
              <a:rect l="l" t="t" r="r" b="b"/>
              <a:pathLst>
                <a:path w="447" h="556" extrusionOk="0">
                  <a:moveTo>
                    <a:pt x="63" y="118"/>
                  </a:moveTo>
                  <a:cubicBezTo>
                    <a:pt x="114" y="44"/>
                    <a:pt x="145" y="25"/>
                    <a:pt x="145" y="25"/>
                  </a:cubicBezTo>
                  <a:cubicBezTo>
                    <a:pt x="209" y="0"/>
                    <a:pt x="239" y="63"/>
                    <a:pt x="239" y="63"/>
                  </a:cubicBezTo>
                  <a:cubicBezTo>
                    <a:pt x="239" y="63"/>
                    <a:pt x="300" y="104"/>
                    <a:pt x="332" y="108"/>
                  </a:cubicBezTo>
                  <a:cubicBezTo>
                    <a:pt x="398" y="118"/>
                    <a:pt x="447" y="288"/>
                    <a:pt x="447" y="339"/>
                  </a:cubicBezTo>
                  <a:cubicBezTo>
                    <a:pt x="447" y="389"/>
                    <a:pt x="426" y="443"/>
                    <a:pt x="405" y="471"/>
                  </a:cubicBezTo>
                  <a:cubicBezTo>
                    <a:pt x="384" y="498"/>
                    <a:pt x="338" y="510"/>
                    <a:pt x="313" y="514"/>
                  </a:cubicBezTo>
                  <a:cubicBezTo>
                    <a:pt x="287" y="536"/>
                    <a:pt x="273" y="545"/>
                    <a:pt x="211" y="551"/>
                  </a:cubicBezTo>
                  <a:cubicBezTo>
                    <a:pt x="151" y="556"/>
                    <a:pt x="102" y="530"/>
                    <a:pt x="102" y="530"/>
                  </a:cubicBezTo>
                  <a:cubicBezTo>
                    <a:pt x="102" y="530"/>
                    <a:pt x="74" y="541"/>
                    <a:pt x="43" y="534"/>
                  </a:cubicBezTo>
                  <a:cubicBezTo>
                    <a:pt x="28" y="530"/>
                    <a:pt x="11" y="498"/>
                    <a:pt x="0" y="468"/>
                  </a:cubicBezTo>
                  <a:cubicBezTo>
                    <a:pt x="0" y="152"/>
                    <a:pt x="0" y="152"/>
                    <a:pt x="0" y="152"/>
                  </a:cubicBezTo>
                  <a:cubicBezTo>
                    <a:pt x="42" y="112"/>
                    <a:pt x="63" y="118"/>
                    <a:pt x="63" y="118"/>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2" name="Google Shape;602;p199"/>
            <p:cNvSpPr/>
            <p:nvPr/>
          </p:nvSpPr>
          <p:spPr>
            <a:xfrm>
              <a:off x="2481" y="1420"/>
              <a:ext cx="1006" cy="1093"/>
            </a:xfrm>
            <a:custGeom>
              <a:avLst/>
              <a:gdLst/>
              <a:ahLst/>
              <a:cxnLst/>
              <a:rect l="l" t="t" r="r" b="b"/>
              <a:pathLst>
                <a:path w="426" h="463" extrusionOk="0">
                  <a:moveTo>
                    <a:pt x="120" y="39"/>
                  </a:moveTo>
                  <a:cubicBezTo>
                    <a:pt x="153" y="3"/>
                    <a:pt x="236" y="0"/>
                    <a:pt x="267" y="35"/>
                  </a:cubicBezTo>
                  <a:cubicBezTo>
                    <a:pt x="339" y="10"/>
                    <a:pt x="407" y="111"/>
                    <a:pt x="417" y="228"/>
                  </a:cubicBezTo>
                  <a:cubicBezTo>
                    <a:pt x="426" y="324"/>
                    <a:pt x="389" y="393"/>
                    <a:pt x="307" y="397"/>
                  </a:cubicBezTo>
                  <a:cubicBezTo>
                    <a:pt x="278" y="437"/>
                    <a:pt x="140" y="463"/>
                    <a:pt x="104" y="405"/>
                  </a:cubicBezTo>
                  <a:cubicBezTo>
                    <a:pt x="58" y="419"/>
                    <a:pt x="5" y="393"/>
                    <a:pt x="0" y="321"/>
                  </a:cubicBezTo>
                  <a:cubicBezTo>
                    <a:pt x="0" y="110"/>
                    <a:pt x="0" y="110"/>
                    <a:pt x="0" y="110"/>
                  </a:cubicBezTo>
                  <a:cubicBezTo>
                    <a:pt x="20" y="62"/>
                    <a:pt x="59" y="30"/>
                    <a:pt x="120" y="39"/>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3" name="Google Shape;603;p199"/>
            <p:cNvSpPr/>
            <p:nvPr/>
          </p:nvSpPr>
          <p:spPr>
            <a:xfrm>
              <a:off x="3111" y="1502"/>
              <a:ext cx="362" cy="844"/>
            </a:xfrm>
            <a:custGeom>
              <a:avLst/>
              <a:gdLst/>
              <a:ahLst/>
              <a:cxnLst/>
              <a:rect l="l" t="t" r="r" b="b"/>
              <a:pathLst>
                <a:path w="153" h="357" extrusionOk="0">
                  <a:moveTo>
                    <a:pt x="86" y="40"/>
                  </a:moveTo>
                  <a:cubicBezTo>
                    <a:pt x="122" y="90"/>
                    <a:pt x="153" y="169"/>
                    <a:pt x="140" y="256"/>
                  </a:cubicBezTo>
                  <a:cubicBezTo>
                    <a:pt x="131" y="315"/>
                    <a:pt x="99" y="354"/>
                    <a:pt x="68" y="356"/>
                  </a:cubicBezTo>
                  <a:cubicBezTo>
                    <a:pt x="62" y="357"/>
                    <a:pt x="46" y="355"/>
                    <a:pt x="46" y="355"/>
                  </a:cubicBezTo>
                  <a:cubicBezTo>
                    <a:pt x="46" y="355"/>
                    <a:pt x="144" y="329"/>
                    <a:pt x="128" y="191"/>
                  </a:cubicBezTo>
                  <a:cubicBezTo>
                    <a:pt x="115" y="77"/>
                    <a:pt x="68" y="33"/>
                    <a:pt x="45" y="22"/>
                  </a:cubicBezTo>
                  <a:cubicBezTo>
                    <a:pt x="22" y="11"/>
                    <a:pt x="0" y="0"/>
                    <a:pt x="0" y="0"/>
                  </a:cubicBezTo>
                  <a:cubicBezTo>
                    <a:pt x="0" y="0"/>
                    <a:pt x="58" y="3"/>
                    <a:pt x="86" y="40"/>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4" name="Google Shape;604;p199"/>
            <p:cNvSpPr/>
            <p:nvPr/>
          </p:nvSpPr>
          <p:spPr>
            <a:xfrm>
              <a:off x="3057" y="1590"/>
              <a:ext cx="227" cy="734"/>
            </a:xfrm>
            <a:custGeom>
              <a:avLst/>
              <a:gdLst/>
              <a:ahLst/>
              <a:cxnLst/>
              <a:rect l="l" t="t" r="r" b="b"/>
              <a:pathLst>
                <a:path w="96" h="311" extrusionOk="0">
                  <a:moveTo>
                    <a:pt x="80" y="108"/>
                  </a:moveTo>
                  <a:cubicBezTo>
                    <a:pt x="96" y="185"/>
                    <a:pt x="89" y="248"/>
                    <a:pt x="74" y="284"/>
                  </a:cubicBezTo>
                  <a:cubicBezTo>
                    <a:pt x="64" y="309"/>
                    <a:pt x="49" y="311"/>
                    <a:pt x="49" y="311"/>
                  </a:cubicBezTo>
                  <a:cubicBezTo>
                    <a:pt x="49" y="311"/>
                    <a:pt x="79" y="255"/>
                    <a:pt x="70" y="122"/>
                  </a:cubicBezTo>
                  <a:cubicBezTo>
                    <a:pt x="65" y="40"/>
                    <a:pt x="0" y="0"/>
                    <a:pt x="0" y="0"/>
                  </a:cubicBezTo>
                  <a:cubicBezTo>
                    <a:pt x="0" y="0"/>
                    <a:pt x="62" y="4"/>
                    <a:pt x="80" y="108"/>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5" name="Google Shape;605;p199"/>
            <p:cNvSpPr/>
            <p:nvPr/>
          </p:nvSpPr>
          <p:spPr>
            <a:xfrm>
              <a:off x="2615" y="1594"/>
              <a:ext cx="149" cy="778"/>
            </a:xfrm>
            <a:custGeom>
              <a:avLst/>
              <a:gdLst/>
              <a:ahLst/>
              <a:cxnLst/>
              <a:rect l="l" t="t" r="r" b="b"/>
              <a:pathLst>
                <a:path w="63" h="329" extrusionOk="0">
                  <a:moveTo>
                    <a:pt x="49" y="0"/>
                  </a:moveTo>
                  <a:cubicBezTo>
                    <a:pt x="49" y="0"/>
                    <a:pt x="19" y="32"/>
                    <a:pt x="16" y="104"/>
                  </a:cubicBezTo>
                  <a:cubicBezTo>
                    <a:pt x="11" y="195"/>
                    <a:pt x="63" y="329"/>
                    <a:pt x="63" y="329"/>
                  </a:cubicBezTo>
                  <a:cubicBezTo>
                    <a:pt x="63" y="329"/>
                    <a:pt x="54" y="322"/>
                    <a:pt x="47" y="321"/>
                  </a:cubicBezTo>
                  <a:cubicBezTo>
                    <a:pt x="18" y="280"/>
                    <a:pt x="0" y="187"/>
                    <a:pt x="1" y="101"/>
                  </a:cubicBezTo>
                  <a:cubicBezTo>
                    <a:pt x="1" y="15"/>
                    <a:pt x="49" y="0"/>
                    <a:pt x="49" y="0"/>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6" name="Google Shape;606;p199"/>
            <p:cNvSpPr/>
            <p:nvPr/>
          </p:nvSpPr>
          <p:spPr>
            <a:xfrm>
              <a:off x="2705" y="1301"/>
              <a:ext cx="401" cy="256"/>
            </a:xfrm>
            <a:custGeom>
              <a:avLst/>
              <a:gdLst/>
              <a:ahLst/>
              <a:cxnLst/>
              <a:rect l="l" t="t" r="r" b="b"/>
              <a:pathLst>
                <a:path w="170" h="108" extrusionOk="0">
                  <a:moveTo>
                    <a:pt x="70" y="0"/>
                  </a:moveTo>
                  <a:cubicBezTo>
                    <a:pt x="70" y="0"/>
                    <a:pt x="70" y="0"/>
                    <a:pt x="98" y="0"/>
                  </a:cubicBezTo>
                  <a:cubicBezTo>
                    <a:pt x="98" y="0"/>
                    <a:pt x="98" y="0"/>
                    <a:pt x="96" y="28"/>
                  </a:cubicBezTo>
                  <a:cubicBezTo>
                    <a:pt x="96" y="28"/>
                    <a:pt x="107" y="35"/>
                    <a:pt x="138" y="47"/>
                  </a:cubicBezTo>
                  <a:cubicBezTo>
                    <a:pt x="168" y="58"/>
                    <a:pt x="170" y="87"/>
                    <a:pt x="170" y="87"/>
                  </a:cubicBezTo>
                  <a:cubicBezTo>
                    <a:pt x="110" y="107"/>
                    <a:pt x="4" y="108"/>
                    <a:pt x="3" y="84"/>
                  </a:cubicBezTo>
                  <a:cubicBezTo>
                    <a:pt x="0" y="60"/>
                    <a:pt x="70" y="0"/>
                    <a:pt x="70" y="0"/>
                  </a:cubicBezTo>
                  <a:close/>
                </a:path>
              </a:pathLst>
            </a:custGeom>
            <a:solidFill>
              <a:srgbClr val="6F86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7" name="Google Shape;607;p199"/>
            <p:cNvSpPr/>
            <p:nvPr/>
          </p:nvSpPr>
          <p:spPr>
            <a:xfrm>
              <a:off x="2674" y="1301"/>
              <a:ext cx="340" cy="286"/>
            </a:xfrm>
            <a:custGeom>
              <a:avLst/>
              <a:gdLst/>
              <a:ahLst/>
              <a:cxnLst/>
              <a:rect l="l" t="t" r="r" b="b"/>
              <a:pathLst>
                <a:path w="144" h="121" extrusionOk="0">
                  <a:moveTo>
                    <a:pt x="83" y="0"/>
                  </a:moveTo>
                  <a:cubicBezTo>
                    <a:pt x="83" y="0"/>
                    <a:pt x="49" y="39"/>
                    <a:pt x="47" y="52"/>
                  </a:cubicBezTo>
                  <a:cubicBezTo>
                    <a:pt x="46" y="65"/>
                    <a:pt x="46" y="88"/>
                    <a:pt x="52" y="92"/>
                  </a:cubicBezTo>
                  <a:cubicBezTo>
                    <a:pt x="80" y="110"/>
                    <a:pt x="133" y="96"/>
                    <a:pt x="144" y="96"/>
                  </a:cubicBezTo>
                  <a:cubicBezTo>
                    <a:pt x="119" y="112"/>
                    <a:pt x="74" y="121"/>
                    <a:pt x="32" y="107"/>
                  </a:cubicBezTo>
                  <a:cubicBezTo>
                    <a:pt x="0" y="96"/>
                    <a:pt x="15" y="73"/>
                    <a:pt x="27" y="50"/>
                  </a:cubicBezTo>
                  <a:cubicBezTo>
                    <a:pt x="42" y="21"/>
                    <a:pt x="83" y="0"/>
                    <a:pt x="83" y="0"/>
                  </a:cubicBezTo>
                  <a:close/>
                </a:path>
              </a:pathLst>
            </a:custGeom>
            <a:solidFill>
              <a:srgbClr val="5C6B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8" name="Google Shape;608;p199"/>
            <p:cNvSpPr/>
            <p:nvPr/>
          </p:nvSpPr>
          <p:spPr>
            <a:xfrm>
              <a:off x="4080" y="2055"/>
              <a:ext cx="1136" cy="1018"/>
            </a:xfrm>
            <a:custGeom>
              <a:avLst/>
              <a:gdLst/>
              <a:ahLst/>
              <a:cxnLst/>
              <a:rect l="l" t="t" r="r" b="b"/>
              <a:pathLst>
                <a:path w="481" h="431" extrusionOk="0">
                  <a:moveTo>
                    <a:pt x="228" y="1"/>
                  </a:moveTo>
                  <a:cubicBezTo>
                    <a:pt x="252" y="2"/>
                    <a:pt x="277" y="2"/>
                    <a:pt x="298" y="2"/>
                  </a:cubicBezTo>
                  <a:cubicBezTo>
                    <a:pt x="303" y="19"/>
                    <a:pt x="326" y="46"/>
                    <a:pt x="330" y="58"/>
                  </a:cubicBezTo>
                  <a:cubicBezTo>
                    <a:pt x="355" y="69"/>
                    <a:pt x="370" y="101"/>
                    <a:pt x="379" y="116"/>
                  </a:cubicBezTo>
                  <a:cubicBezTo>
                    <a:pt x="430" y="131"/>
                    <a:pt x="481" y="213"/>
                    <a:pt x="473" y="324"/>
                  </a:cubicBezTo>
                  <a:cubicBezTo>
                    <a:pt x="466" y="417"/>
                    <a:pt x="422" y="423"/>
                    <a:pt x="380" y="431"/>
                  </a:cubicBezTo>
                  <a:cubicBezTo>
                    <a:pt x="74" y="431"/>
                    <a:pt x="74" y="431"/>
                    <a:pt x="74" y="431"/>
                  </a:cubicBezTo>
                  <a:cubicBezTo>
                    <a:pt x="48" y="424"/>
                    <a:pt x="25" y="403"/>
                    <a:pt x="18" y="338"/>
                  </a:cubicBezTo>
                  <a:cubicBezTo>
                    <a:pt x="0" y="188"/>
                    <a:pt x="56" y="131"/>
                    <a:pt x="110" y="106"/>
                  </a:cubicBezTo>
                  <a:cubicBezTo>
                    <a:pt x="125" y="99"/>
                    <a:pt x="148" y="94"/>
                    <a:pt x="173" y="89"/>
                  </a:cubicBezTo>
                  <a:cubicBezTo>
                    <a:pt x="199" y="65"/>
                    <a:pt x="215" y="61"/>
                    <a:pt x="230" y="46"/>
                  </a:cubicBezTo>
                  <a:cubicBezTo>
                    <a:pt x="225" y="33"/>
                    <a:pt x="217" y="0"/>
                    <a:pt x="228" y="1"/>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9" name="Google Shape;609;p199"/>
            <p:cNvSpPr/>
            <p:nvPr/>
          </p:nvSpPr>
          <p:spPr>
            <a:xfrm>
              <a:off x="4217" y="2235"/>
              <a:ext cx="992" cy="838"/>
            </a:xfrm>
            <a:custGeom>
              <a:avLst/>
              <a:gdLst/>
              <a:ahLst/>
              <a:cxnLst/>
              <a:rect l="l" t="t" r="r" b="b"/>
              <a:pathLst>
                <a:path w="420" h="355" extrusionOk="0">
                  <a:moveTo>
                    <a:pt x="221" y="7"/>
                  </a:moveTo>
                  <a:cubicBezTo>
                    <a:pt x="244" y="7"/>
                    <a:pt x="267" y="15"/>
                    <a:pt x="285" y="37"/>
                  </a:cubicBezTo>
                  <a:cubicBezTo>
                    <a:pt x="401" y="37"/>
                    <a:pt x="420" y="312"/>
                    <a:pt x="359" y="355"/>
                  </a:cubicBezTo>
                  <a:cubicBezTo>
                    <a:pt x="159" y="355"/>
                    <a:pt x="159" y="355"/>
                    <a:pt x="159" y="355"/>
                  </a:cubicBezTo>
                  <a:cubicBezTo>
                    <a:pt x="141" y="351"/>
                    <a:pt x="125" y="346"/>
                    <a:pt x="115" y="339"/>
                  </a:cubicBezTo>
                  <a:cubicBezTo>
                    <a:pt x="13" y="335"/>
                    <a:pt x="0" y="247"/>
                    <a:pt x="0" y="170"/>
                  </a:cubicBezTo>
                  <a:cubicBezTo>
                    <a:pt x="1" y="80"/>
                    <a:pt x="103" y="0"/>
                    <a:pt x="151" y="29"/>
                  </a:cubicBezTo>
                  <a:cubicBezTo>
                    <a:pt x="174" y="17"/>
                    <a:pt x="198" y="8"/>
                    <a:pt x="221" y="7"/>
                  </a:cubicBezTo>
                  <a:close/>
                </a:path>
              </a:pathLst>
            </a:custGeom>
            <a:solidFill>
              <a:srgbClr val="CB7F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0" name="Google Shape;610;p199"/>
            <p:cNvSpPr/>
            <p:nvPr/>
          </p:nvSpPr>
          <p:spPr>
            <a:xfrm>
              <a:off x="4472" y="2388"/>
              <a:ext cx="101" cy="624"/>
            </a:xfrm>
            <a:custGeom>
              <a:avLst/>
              <a:gdLst/>
              <a:ahLst/>
              <a:cxnLst/>
              <a:rect l="l" t="t" r="r" b="b"/>
              <a:pathLst>
                <a:path w="43" h="264" extrusionOk="0">
                  <a:moveTo>
                    <a:pt x="43" y="0"/>
                  </a:moveTo>
                  <a:cubicBezTo>
                    <a:pt x="16" y="23"/>
                    <a:pt x="0" y="66"/>
                    <a:pt x="1" y="118"/>
                  </a:cubicBezTo>
                  <a:cubicBezTo>
                    <a:pt x="2" y="170"/>
                    <a:pt x="22" y="264"/>
                    <a:pt x="22" y="264"/>
                  </a:cubicBezTo>
                  <a:cubicBezTo>
                    <a:pt x="40" y="257"/>
                    <a:pt x="40" y="257"/>
                    <a:pt x="40" y="257"/>
                  </a:cubicBezTo>
                  <a:cubicBezTo>
                    <a:pt x="40" y="257"/>
                    <a:pt x="26" y="171"/>
                    <a:pt x="25" y="127"/>
                  </a:cubicBezTo>
                  <a:cubicBezTo>
                    <a:pt x="25" y="83"/>
                    <a:pt x="25" y="49"/>
                    <a:pt x="43" y="0"/>
                  </a:cubicBezTo>
                  <a:close/>
                </a:path>
              </a:pathLst>
            </a:custGeom>
            <a:solidFill>
              <a:srgbClr val="A05F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1" name="Google Shape;611;p199"/>
            <p:cNvSpPr/>
            <p:nvPr/>
          </p:nvSpPr>
          <p:spPr>
            <a:xfrm>
              <a:off x="4840" y="2556"/>
              <a:ext cx="132" cy="463"/>
            </a:xfrm>
            <a:custGeom>
              <a:avLst/>
              <a:gdLst/>
              <a:ahLst/>
              <a:cxnLst/>
              <a:rect l="l" t="t" r="r" b="b"/>
              <a:pathLst>
                <a:path w="56" h="196" extrusionOk="0">
                  <a:moveTo>
                    <a:pt x="31" y="0"/>
                  </a:moveTo>
                  <a:cubicBezTo>
                    <a:pt x="56" y="22"/>
                    <a:pt x="50" y="85"/>
                    <a:pt x="44" y="118"/>
                  </a:cubicBezTo>
                  <a:cubicBezTo>
                    <a:pt x="39" y="149"/>
                    <a:pt x="21" y="192"/>
                    <a:pt x="21" y="192"/>
                  </a:cubicBezTo>
                  <a:cubicBezTo>
                    <a:pt x="0" y="196"/>
                    <a:pt x="0" y="196"/>
                    <a:pt x="0" y="196"/>
                  </a:cubicBezTo>
                  <a:cubicBezTo>
                    <a:pt x="0" y="196"/>
                    <a:pt x="31" y="145"/>
                    <a:pt x="37" y="91"/>
                  </a:cubicBezTo>
                  <a:cubicBezTo>
                    <a:pt x="40" y="72"/>
                    <a:pt x="43" y="32"/>
                    <a:pt x="31" y="0"/>
                  </a:cubicBezTo>
                  <a:close/>
                </a:path>
              </a:pathLst>
            </a:custGeom>
            <a:solidFill>
              <a:srgbClr val="A05F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2" name="Google Shape;612;p199"/>
            <p:cNvSpPr/>
            <p:nvPr/>
          </p:nvSpPr>
          <p:spPr>
            <a:xfrm>
              <a:off x="4517" y="2102"/>
              <a:ext cx="408" cy="274"/>
            </a:xfrm>
            <a:custGeom>
              <a:avLst/>
              <a:gdLst/>
              <a:ahLst/>
              <a:cxnLst/>
              <a:rect l="l" t="t" r="r" b="b"/>
              <a:pathLst>
                <a:path w="173" h="116" extrusionOk="0">
                  <a:moveTo>
                    <a:pt x="0" y="97"/>
                  </a:moveTo>
                  <a:cubicBezTo>
                    <a:pt x="0" y="97"/>
                    <a:pt x="14" y="69"/>
                    <a:pt x="40" y="59"/>
                  </a:cubicBezTo>
                  <a:cubicBezTo>
                    <a:pt x="67" y="50"/>
                    <a:pt x="65" y="22"/>
                    <a:pt x="65" y="22"/>
                  </a:cubicBezTo>
                  <a:cubicBezTo>
                    <a:pt x="54" y="0"/>
                    <a:pt x="54" y="0"/>
                    <a:pt x="54" y="0"/>
                  </a:cubicBezTo>
                  <a:cubicBezTo>
                    <a:pt x="101" y="0"/>
                    <a:pt x="101" y="0"/>
                    <a:pt x="101" y="0"/>
                  </a:cubicBezTo>
                  <a:cubicBezTo>
                    <a:pt x="101" y="0"/>
                    <a:pt x="114" y="19"/>
                    <a:pt x="117" y="36"/>
                  </a:cubicBezTo>
                  <a:cubicBezTo>
                    <a:pt x="130" y="47"/>
                    <a:pt x="139" y="50"/>
                    <a:pt x="158" y="84"/>
                  </a:cubicBezTo>
                  <a:cubicBezTo>
                    <a:pt x="173" y="112"/>
                    <a:pt x="155" y="116"/>
                    <a:pt x="155" y="116"/>
                  </a:cubicBezTo>
                  <a:cubicBezTo>
                    <a:pt x="0" y="97"/>
                    <a:pt x="0" y="97"/>
                    <a:pt x="0" y="97"/>
                  </a:cubicBezTo>
                  <a:cubicBezTo>
                    <a:pt x="0" y="97"/>
                    <a:pt x="0" y="97"/>
                    <a:pt x="0" y="97"/>
                  </a:cubicBezTo>
                  <a:close/>
                </a:path>
              </a:pathLst>
            </a:custGeom>
            <a:solidFill>
              <a:srgbClr val="77943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3" name="Google Shape;613;p199"/>
            <p:cNvSpPr/>
            <p:nvPr/>
          </p:nvSpPr>
          <p:spPr>
            <a:xfrm>
              <a:off x="4949" y="2414"/>
              <a:ext cx="234" cy="648"/>
            </a:xfrm>
            <a:custGeom>
              <a:avLst/>
              <a:gdLst/>
              <a:ahLst/>
              <a:cxnLst/>
              <a:rect l="l" t="t" r="r" b="b"/>
              <a:pathLst>
                <a:path w="99" h="274" extrusionOk="0">
                  <a:moveTo>
                    <a:pt x="28" y="0"/>
                  </a:moveTo>
                  <a:cubicBezTo>
                    <a:pt x="28" y="0"/>
                    <a:pt x="63" y="34"/>
                    <a:pt x="74" y="104"/>
                  </a:cubicBezTo>
                  <a:cubicBezTo>
                    <a:pt x="99" y="253"/>
                    <a:pt x="0" y="274"/>
                    <a:pt x="0" y="274"/>
                  </a:cubicBezTo>
                  <a:cubicBezTo>
                    <a:pt x="6" y="253"/>
                    <a:pt x="6" y="253"/>
                    <a:pt x="6" y="253"/>
                  </a:cubicBezTo>
                  <a:cubicBezTo>
                    <a:pt x="6" y="253"/>
                    <a:pt x="67" y="228"/>
                    <a:pt x="59" y="110"/>
                  </a:cubicBezTo>
                  <a:cubicBezTo>
                    <a:pt x="56" y="66"/>
                    <a:pt x="28" y="0"/>
                    <a:pt x="28" y="0"/>
                  </a:cubicBezTo>
                  <a:close/>
                </a:path>
              </a:pathLst>
            </a:custGeom>
            <a:solidFill>
              <a:srgbClr val="A05F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4" name="Google Shape;614;p199"/>
            <p:cNvSpPr/>
            <p:nvPr/>
          </p:nvSpPr>
          <p:spPr>
            <a:xfrm>
              <a:off x="4179" y="2322"/>
              <a:ext cx="276" cy="744"/>
            </a:xfrm>
            <a:custGeom>
              <a:avLst/>
              <a:gdLst/>
              <a:ahLst/>
              <a:cxnLst/>
              <a:rect l="l" t="t" r="r" b="b"/>
              <a:pathLst>
                <a:path w="117" h="315" extrusionOk="0">
                  <a:moveTo>
                    <a:pt x="117" y="0"/>
                  </a:moveTo>
                  <a:cubicBezTo>
                    <a:pt x="117" y="0"/>
                    <a:pt x="15" y="35"/>
                    <a:pt x="7" y="113"/>
                  </a:cubicBezTo>
                  <a:cubicBezTo>
                    <a:pt x="0" y="190"/>
                    <a:pt x="9" y="254"/>
                    <a:pt x="32" y="284"/>
                  </a:cubicBezTo>
                  <a:cubicBezTo>
                    <a:pt x="55" y="315"/>
                    <a:pt x="94" y="303"/>
                    <a:pt x="94" y="303"/>
                  </a:cubicBezTo>
                  <a:cubicBezTo>
                    <a:pt x="97" y="285"/>
                    <a:pt x="97" y="285"/>
                    <a:pt x="97" y="285"/>
                  </a:cubicBezTo>
                  <a:cubicBezTo>
                    <a:pt x="97" y="285"/>
                    <a:pt x="36" y="294"/>
                    <a:pt x="26" y="191"/>
                  </a:cubicBezTo>
                  <a:cubicBezTo>
                    <a:pt x="16" y="86"/>
                    <a:pt x="41" y="71"/>
                    <a:pt x="67" y="40"/>
                  </a:cubicBezTo>
                  <a:cubicBezTo>
                    <a:pt x="94" y="9"/>
                    <a:pt x="117" y="0"/>
                    <a:pt x="117" y="0"/>
                  </a:cubicBezTo>
                  <a:close/>
                </a:path>
              </a:pathLst>
            </a:custGeom>
            <a:solidFill>
              <a:srgbClr val="A05F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5" name="Google Shape;615;p199"/>
            <p:cNvSpPr/>
            <p:nvPr/>
          </p:nvSpPr>
          <p:spPr>
            <a:xfrm>
              <a:off x="3773" y="1710"/>
              <a:ext cx="233" cy="548"/>
            </a:xfrm>
            <a:custGeom>
              <a:avLst/>
              <a:gdLst/>
              <a:ahLst/>
              <a:cxnLst/>
              <a:rect l="l" t="t" r="r" b="b"/>
              <a:pathLst>
                <a:path w="99" h="232" extrusionOk="0">
                  <a:moveTo>
                    <a:pt x="40" y="28"/>
                  </a:moveTo>
                  <a:cubicBezTo>
                    <a:pt x="18" y="5"/>
                    <a:pt x="0" y="0"/>
                    <a:pt x="0" y="0"/>
                  </a:cubicBezTo>
                  <a:cubicBezTo>
                    <a:pt x="0" y="0"/>
                    <a:pt x="80" y="21"/>
                    <a:pt x="90" y="79"/>
                  </a:cubicBezTo>
                  <a:cubicBezTo>
                    <a:pt x="99" y="136"/>
                    <a:pt x="95" y="185"/>
                    <a:pt x="80" y="209"/>
                  </a:cubicBezTo>
                  <a:cubicBezTo>
                    <a:pt x="64" y="232"/>
                    <a:pt x="35" y="227"/>
                    <a:pt x="35" y="227"/>
                  </a:cubicBezTo>
                  <a:cubicBezTo>
                    <a:pt x="31" y="214"/>
                    <a:pt x="31" y="214"/>
                    <a:pt x="31" y="214"/>
                  </a:cubicBezTo>
                  <a:cubicBezTo>
                    <a:pt x="31" y="214"/>
                    <a:pt x="77" y="217"/>
                    <a:pt x="80" y="139"/>
                  </a:cubicBezTo>
                  <a:cubicBezTo>
                    <a:pt x="81" y="59"/>
                    <a:pt x="62" y="49"/>
                    <a:pt x="40" y="28"/>
                  </a:cubicBezTo>
                  <a:close/>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6" name="Google Shape;616;p199"/>
            <p:cNvSpPr/>
            <p:nvPr/>
          </p:nvSpPr>
          <p:spPr>
            <a:xfrm>
              <a:off x="3690" y="1765"/>
              <a:ext cx="92" cy="467"/>
            </a:xfrm>
            <a:custGeom>
              <a:avLst/>
              <a:gdLst/>
              <a:ahLst/>
              <a:cxnLst/>
              <a:rect l="l" t="t" r="r" b="b"/>
              <a:pathLst>
                <a:path w="39" h="198" extrusionOk="0">
                  <a:moveTo>
                    <a:pt x="0" y="0"/>
                  </a:moveTo>
                  <a:cubicBezTo>
                    <a:pt x="21" y="16"/>
                    <a:pt x="35" y="47"/>
                    <a:pt x="37" y="87"/>
                  </a:cubicBezTo>
                  <a:cubicBezTo>
                    <a:pt x="39" y="127"/>
                    <a:pt x="29" y="198"/>
                    <a:pt x="29" y="198"/>
                  </a:cubicBezTo>
                  <a:cubicBezTo>
                    <a:pt x="15" y="194"/>
                    <a:pt x="15" y="194"/>
                    <a:pt x="15" y="194"/>
                  </a:cubicBezTo>
                  <a:cubicBezTo>
                    <a:pt x="15" y="194"/>
                    <a:pt x="21" y="129"/>
                    <a:pt x="19" y="95"/>
                  </a:cubicBezTo>
                  <a:cubicBezTo>
                    <a:pt x="18" y="61"/>
                    <a:pt x="15" y="35"/>
                    <a:pt x="0" y="0"/>
                  </a:cubicBezTo>
                  <a:close/>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7" name="Google Shape;617;p199"/>
            <p:cNvSpPr/>
            <p:nvPr/>
          </p:nvSpPr>
          <p:spPr>
            <a:xfrm>
              <a:off x="2481" y="1663"/>
              <a:ext cx="2130" cy="1410"/>
            </a:xfrm>
            <a:custGeom>
              <a:avLst/>
              <a:gdLst/>
              <a:ahLst/>
              <a:cxnLst/>
              <a:rect l="l" t="t" r="r" b="b"/>
              <a:pathLst>
                <a:path w="902" h="597" extrusionOk="0">
                  <a:moveTo>
                    <a:pt x="0" y="242"/>
                  </a:moveTo>
                  <a:cubicBezTo>
                    <a:pt x="17" y="238"/>
                    <a:pt x="34" y="238"/>
                    <a:pt x="49" y="238"/>
                  </a:cubicBezTo>
                  <a:cubicBezTo>
                    <a:pt x="78" y="188"/>
                    <a:pt x="161" y="135"/>
                    <a:pt x="239" y="146"/>
                  </a:cubicBezTo>
                  <a:cubicBezTo>
                    <a:pt x="239" y="83"/>
                    <a:pt x="260" y="35"/>
                    <a:pt x="286" y="10"/>
                  </a:cubicBezTo>
                  <a:cubicBezTo>
                    <a:pt x="317" y="0"/>
                    <a:pt x="381" y="28"/>
                    <a:pt x="403" y="46"/>
                  </a:cubicBezTo>
                  <a:cubicBezTo>
                    <a:pt x="387" y="74"/>
                    <a:pt x="382" y="111"/>
                    <a:pt x="387" y="132"/>
                  </a:cubicBezTo>
                  <a:cubicBezTo>
                    <a:pt x="387" y="132"/>
                    <a:pt x="468" y="126"/>
                    <a:pt x="520" y="148"/>
                  </a:cubicBezTo>
                  <a:cubicBezTo>
                    <a:pt x="570" y="169"/>
                    <a:pt x="587" y="190"/>
                    <a:pt x="587" y="190"/>
                  </a:cubicBezTo>
                  <a:cubicBezTo>
                    <a:pt x="587" y="190"/>
                    <a:pt x="684" y="202"/>
                    <a:pt x="723" y="224"/>
                  </a:cubicBezTo>
                  <a:cubicBezTo>
                    <a:pt x="775" y="253"/>
                    <a:pt x="884" y="347"/>
                    <a:pt x="898" y="500"/>
                  </a:cubicBezTo>
                  <a:cubicBezTo>
                    <a:pt x="900" y="536"/>
                    <a:pt x="901" y="568"/>
                    <a:pt x="902" y="597"/>
                  </a:cubicBezTo>
                  <a:cubicBezTo>
                    <a:pt x="0" y="597"/>
                    <a:pt x="0" y="597"/>
                    <a:pt x="0" y="597"/>
                  </a:cubicBezTo>
                  <a:cubicBezTo>
                    <a:pt x="0" y="242"/>
                    <a:pt x="0" y="242"/>
                    <a:pt x="0" y="242"/>
                  </a:cubicBezTo>
                  <a:cubicBezTo>
                    <a:pt x="0" y="242"/>
                    <a:pt x="0" y="242"/>
                    <a:pt x="0" y="24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8" name="Google Shape;618;p199"/>
            <p:cNvSpPr/>
            <p:nvPr/>
          </p:nvSpPr>
          <p:spPr>
            <a:xfrm>
              <a:off x="2481" y="2036"/>
              <a:ext cx="2118" cy="1037"/>
            </a:xfrm>
            <a:custGeom>
              <a:avLst/>
              <a:gdLst/>
              <a:ahLst/>
              <a:cxnLst/>
              <a:rect l="l" t="t" r="r" b="b"/>
              <a:pathLst>
                <a:path w="897" h="439" extrusionOk="0">
                  <a:moveTo>
                    <a:pt x="0" y="127"/>
                  </a:moveTo>
                  <a:cubicBezTo>
                    <a:pt x="22" y="118"/>
                    <a:pt x="48" y="112"/>
                    <a:pt x="73" y="112"/>
                  </a:cubicBezTo>
                  <a:cubicBezTo>
                    <a:pt x="161" y="0"/>
                    <a:pt x="344" y="8"/>
                    <a:pt x="463" y="34"/>
                  </a:cubicBezTo>
                  <a:cubicBezTo>
                    <a:pt x="577" y="60"/>
                    <a:pt x="615" y="60"/>
                    <a:pt x="615" y="60"/>
                  </a:cubicBezTo>
                  <a:cubicBezTo>
                    <a:pt x="728" y="57"/>
                    <a:pt x="897" y="200"/>
                    <a:pt x="872" y="439"/>
                  </a:cubicBezTo>
                  <a:cubicBezTo>
                    <a:pt x="0" y="439"/>
                    <a:pt x="0" y="439"/>
                    <a:pt x="0" y="439"/>
                  </a:cubicBezTo>
                  <a:cubicBezTo>
                    <a:pt x="0" y="127"/>
                    <a:pt x="0" y="127"/>
                    <a:pt x="0" y="127"/>
                  </a:cubicBezTo>
                  <a:cubicBezTo>
                    <a:pt x="0" y="127"/>
                    <a:pt x="0" y="127"/>
                    <a:pt x="0" y="127"/>
                  </a:cubicBezTo>
                  <a:close/>
                </a:path>
              </a:pathLst>
            </a:custGeom>
            <a:solidFill>
              <a:srgbClr val="FEBE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9" name="Google Shape;619;p199"/>
            <p:cNvSpPr/>
            <p:nvPr/>
          </p:nvSpPr>
          <p:spPr>
            <a:xfrm>
              <a:off x="2639" y="1755"/>
              <a:ext cx="1186" cy="657"/>
            </a:xfrm>
            <a:custGeom>
              <a:avLst/>
              <a:gdLst/>
              <a:ahLst/>
              <a:cxnLst/>
              <a:rect l="l" t="t" r="r" b="b"/>
              <a:pathLst>
                <a:path w="502" h="278" extrusionOk="0">
                  <a:moveTo>
                    <a:pt x="96" y="162"/>
                  </a:moveTo>
                  <a:cubicBezTo>
                    <a:pt x="149" y="139"/>
                    <a:pt x="198" y="145"/>
                    <a:pt x="198" y="145"/>
                  </a:cubicBezTo>
                  <a:cubicBezTo>
                    <a:pt x="198" y="145"/>
                    <a:pt x="188" y="62"/>
                    <a:pt x="228" y="6"/>
                  </a:cubicBezTo>
                  <a:cubicBezTo>
                    <a:pt x="277" y="0"/>
                    <a:pt x="305" y="30"/>
                    <a:pt x="305" y="30"/>
                  </a:cubicBezTo>
                  <a:cubicBezTo>
                    <a:pt x="305" y="30"/>
                    <a:pt x="275" y="124"/>
                    <a:pt x="291" y="143"/>
                  </a:cubicBezTo>
                  <a:cubicBezTo>
                    <a:pt x="331" y="143"/>
                    <a:pt x="418" y="115"/>
                    <a:pt x="502" y="207"/>
                  </a:cubicBezTo>
                  <a:cubicBezTo>
                    <a:pt x="502" y="207"/>
                    <a:pt x="425" y="179"/>
                    <a:pt x="389" y="184"/>
                  </a:cubicBezTo>
                  <a:cubicBezTo>
                    <a:pt x="436" y="211"/>
                    <a:pt x="436" y="248"/>
                    <a:pt x="436" y="248"/>
                  </a:cubicBezTo>
                  <a:cubicBezTo>
                    <a:pt x="436" y="248"/>
                    <a:pt x="351" y="213"/>
                    <a:pt x="285" y="211"/>
                  </a:cubicBezTo>
                  <a:cubicBezTo>
                    <a:pt x="226" y="221"/>
                    <a:pt x="136" y="278"/>
                    <a:pt x="136" y="278"/>
                  </a:cubicBezTo>
                  <a:cubicBezTo>
                    <a:pt x="136" y="278"/>
                    <a:pt x="122" y="247"/>
                    <a:pt x="132" y="198"/>
                  </a:cubicBezTo>
                  <a:cubicBezTo>
                    <a:pt x="87" y="207"/>
                    <a:pt x="0" y="247"/>
                    <a:pt x="0" y="247"/>
                  </a:cubicBezTo>
                  <a:cubicBezTo>
                    <a:pt x="0" y="247"/>
                    <a:pt x="24" y="194"/>
                    <a:pt x="96" y="162"/>
                  </a:cubicBezTo>
                  <a:close/>
                </a:path>
              </a:pathLst>
            </a:custGeom>
            <a:solidFill>
              <a:srgbClr val="92C44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0" name="Google Shape;620;p199"/>
            <p:cNvSpPr/>
            <p:nvPr/>
          </p:nvSpPr>
          <p:spPr>
            <a:xfrm>
              <a:off x="3938" y="2223"/>
              <a:ext cx="567" cy="850"/>
            </a:xfrm>
            <a:custGeom>
              <a:avLst/>
              <a:gdLst/>
              <a:ahLst/>
              <a:cxnLst/>
              <a:rect l="l" t="t" r="r" b="b"/>
              <a:pathLst>
                <a:path w="240" h="360" extrusionOk="0">
                  <a:moveTo>
                    <a:pt x="189" y="180"/>
                  </a:moveTo>
                  <a:cubicBezTo>
                    <a:pt x="130" y="16"/>
                    <a:pt x="53" y="33"/>
                    <a:pt x="0" y="19"/>
                  </a:cubicBezTo>
                  <a:cubicBezTo>
                    <a:pt x="45" y="0"/>
                    <a:pt x="117" y="27"/>
                    <a:pt x="159" y="84"/>
                  </a:cubicBezTo>
                  <a:cubicBezTo>
                    <a:pt x="202" y="141"/>
                    <a:pt x="240" y="245"/>
                    <a:pt x="240" y="326"/>
                  </a:cubicBezTo>
                  <a:cubicBezTo>
                    <a:pt x="240" y="339"/>
                    <a:pt x="240" y="350"/>
                    <a:pt x="240" y="360"/>
                  </a:cubicBezTo>
                  <a:cubicBezTo>
                    <a:pt x="216" y="360"/>
                    <a:pt x="216" y="360"/>
                    <a:pt x="216" y="360"/>
                  </a:cubicBezTo>
                  <a:cubicBezTo>
                    <a:pt x="218" y="311"/>
                    <a:pt x="213" y="248"/>
                    <a:pt x="189" y="180"/>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1" name="Google Shape;621;p199"/>
            <p:cNvSpPr/>
            <p:nvPr/>
          </p:nvSpPr>
          <p:spPr>
            <a:xfrm>
              <a:off x="3073" y="1769"/>
              <a:ext cx="102" cy="374"/>
            </a:xfrm>
            <a:custGeom>
              <a:avLst/>
              <a:gdLst/>
              <a:ahLst/>
              <a:cxnLst/>
              <a:rect l="l" t="t" r="r" b="b"/>
              <a:pathLst>
                <a:path w="43" h="158" extrusionOk="0">
                  <a:moveTo>
                    <a:pt x="43" y="0"/>
                  </a:moveTo>
                  <a:cubicBezTo>
                    <a:pt x="43" y="0"/>
                    <a:pt x="20" y="49"/>
                    <a:pt x="17" y="85"/>
                  </a:cubicBezTo>
                  <a:cubicBezTo>
                    <a:pt x="14" y="106"/>
                    <a:pt x="15" y="158"/>
                    <a:pt x="15" y="158"/>
                  </a:cubicBezTo>
                  <a:cubicBezTo>
                    <a:pt x="15" y="158"/>
                    <a:pt x="0" y="139"/>
                    <a:pt x="8" y="83"/>
                  </a:cubicBezTo>
                  <a:cubicBezTo>
                    <a:pt x="18" y="15"/>
                    <a:pt x="43" y="0"/>
                    <a:pt x="43" y="0"/>
                  </a:cubicBezTo>
                  <a:close/>
                </a:path>
              </a:pathLst>
            </a:custGeom>
            <a:solidFill>
              <a:srgbClr val="7E9D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2" name="Google Shape;622;p199"/>
            <p:cNvSpPr/>
            <p:nvPr/>
          </p:nvSpPr>
          <p:spPr>
            <a:xfrm>
              <a:off x="3477" y="2414"/>
              <a:ext cx="291" cy="659"/>
            </a:xfrm>
            <a:custGeom>
              <a:avLst/>
              <a:gdLst/>
              <a:ahLst/>
              <a:cxnLst/>
              <a:rect l="l" t="t" r="r" b="b"/>
              <a:pathLst>
                <a:path w="123" h="279" extrusionOk="0">
                  <a:moveTo>
                    <a:pt x="70" y="131"/>
                  </a:moveTo>
                  <a:cubicBezTo>
                    <a:pt x="59" y="83"/>
                    <a:pt x="0" y="0"/>
                    <a:pt x="0" y="0"/>
                  </a:cubicBezTo>
                  <a:cubicBezTo>
                    <a:pt x="0" y="0"/>
                    <a:pt x="74" y="35"/>
                    <a:pt x="94" y="71"/>
                  </a:cubicBezTo>
                  <a:cubicBezTo>
                    <a:pt x="112" y="108"/>
                    <a:pt x="123" y="239"/>
                    <a:pt x="123" y="245"/>
                  </a:cubicBezTo>
                  <a:cubicBezTo>
                    <a:pt x="123" y="248"/>
                    <a:pt x="122" y="263"/>
                    <a:pt x="120" y="279"/>
                  </a:cubicBezTo>
                  <a:cubicBezTo>
                    <a:pt x="78" y="279"/>
                    <a:pt x="78" y="279"/>
                    <a:pt x="78" y="279"/>
                  </a:cubicBezTo>
                  <a:cubicBezTo>
                    <a:pt x="80" y="237"/>
                    <a:pt x="81" y="180"/>
                    <a:pt x="70" y="131"/>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3" name="Google Shape;623;p199"/>
            <p:cNvSpPr/>
            <p:nvPr/>
          </p:nvSpPr>
          <p:spPr>
            <a:xfrm>
              <a:off x="3442" y="2393"/>
              <a:ext cx="364" cy="680"/>
            </a:xfrm>
            <a:custGeom>
              <a:avLst/>
              <a:gdLst/>
              <a:ahLst/>
              <a:cxnLst/>
              <a:rect l="l" t="t" r="r" b="b"/>
              <a:pathLst>
                <a:path w="154" h="288" extrusionOk="0">
                  <a:moveTo>
                    <a:pt x="119" y="144"/>
                  </a:moveTo>
                  <a:cubicBezTo>
                    <a:pt x="98" y="50"/>
                    <a:pt x="0" y="0"/>
                    <a:pt x="0" y="0"/>
                  </a:cubicBezTo>
                  <a:cubicBezTo>
                    <a:pt x="0" y="0"/>
                    <a:pt x="110" y="16"/>
                    <a:pt x="141" y="148"/>
                  </a:cubicBezTo>
                  <a:cubicBezTo>
                    <a:pt x="154" y="200"/>
                    <a:pt x="152" y="248"/>
                    <a:pt x="148" y="288"/>
                  </a:cubicBezTo>
                  <a:cubicBezTo>
                    <a:pt x="128" y="288"/>
                    <a:pt x="128" y="288"/>
                    <a:pt x="128" y="288"/>
                  </a:cubicBezTo>
                  <a:cubicBezTo>
                    <a:pt x="129" y="240"/>
                    <a:pt x="128" y="186"/>
                    <a:pt x="119" y="144"/>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4" name="Google Shape;624;p199"/>
            <p:cNvSpPr/>
            <p:nvPr/>
          </p:nvSpPr>
          <p:spPr>
            <a:xfrm>
              <a:off x="2481" y="2452"/>
              <a:ext cx="276" cy="621"/>
            </a:xfrm>
            <a:custGeom>
              <a:avLst/>
              <a:gdLst/>
              <a:ahLst/>
              <a:cxnLst/>
              <a:rect l="l" t="t" r="r" b="b"/>
              <a:pathLst>
                <a:path w="117" h="263" extrusionOk="0">
                  <a:moveTo>
                    <a:pt x="0" y="194"/>
                  </a:moveTo>
                  <a:cubicBezTo>
                    <a:pt x="5" y="152"/>
                    <a:pt x="13" y="94"/>
                    <a:pt x="24" y="72"/>
                  </a:cubicBezTo>
                  <a:cubicBezTo>
                    <a:pt x="44" y="36"/>
                    <a:pt x="117" y="0"/>
                    <a:pt x="117" y="0"/>
                  </a:cubicBezTo>
                  <a:cubicBezTo>
                    <a:pt x="117" y="0"/>
                    <a:pt x="58" y="84"/>
                    <a:pt x="48" y="131"/>
                  </a:cubicBezTo>
                  <a:cubicBezTo>
                    <a:pt x="38" y="175"/>
                    <a:pt x="37" y="224"/>
                    <a:pt x="40" y="263"/>
                  </a:cubicBezTo>
                  <a:cubicBezTo>
                    <a:pt x="0" y="263"/>
                    <a:pt x="0" y="263"/>
                    <a:pt x="0" y="263"/>
                  </a:cubicBezTo>
                  <a:cubicBezTo>
                    <a:pt x="0" y="194"/>
                    <a:pt x="0" y="194"/>
                    <a:pt x="0" y="194"/>
                  </a:cubicBezTo>
                  <a:cubicBezTo>
                    <a:pt x="0" y="194"/>
                    <a:pt x="0" y="194"/>
                    <a:pt x="0" y="194"/>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5" name="Google Shape;625;p199"/>
            <p:cNvSpPr/>
            <p:nvPr/>
          </p:nvSpPr>
          <p:spPr>
            <a:xfrm>
              <a:off x="2481" y="2433"/>
              <a:ext cx="314" cy="640"/>
            </a:xfrm>
            <a:custGeom>
              <a:avLst/>
              <a:gdLst/>
              <a:ahLst/>
              <a:cxnLst/>
              <a:rect l="l" t="t" r="r" b="b"/>
              <a:pathLst>
                <a:path w="133" h="271" extrusionOk="0">
                  <a:moveTo>
                    <a:pt x="0" y="118"/>
                  </a:moveTo>
                  <a:cubicBezTo>
                    <a:pt x="38" y="13"/>
                    <a:pt x="133" y="0"/>
                    <a:pt x="133" y="0"/>
                  </a:cubicBezTo>
                  <a:cubicBezTo>
                    <a:pt x="133" y="0"/>
                    <a:pt x="34" y="50"/>
                    <a:pt x="13" y="144"/>
                  </a:cubicBezTo>
                  <a:cubicBezTo>
                    <a:pt x="5" y="181"/>
                    <a:pt x="3" y="228"/>
                    <a:pt x="4" y="271"/>
                  </a:cubicBezTo>
                  <a:cubicBezTo>
                    <a:pt x="0" y="271"/>
                    <a:pt x="0" y="271"/>
                    <a:pt x="0" y="271"/>
                  </a:cubicBezTo>
                  <a:cubicBezTo>
                    <a:pt x="0" y="118"/>
                    <a:pt x="0" y="118"/>
                    <a:pt x="0" y="118"/>
                  </a:cubicBezTo>
                  <a:cubicBezTo>
                    <a:pt x="0" y="118"/>
                    <a:pt x="0" y="118"/>
                    <a:pt x="0" y="118"/>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6" name="Google Shape;626;p199"/>
            <p:cNvSpPr/>
            <p:nvPr/>
          </p:nvSpPr>
          <p:spPr>
            <a:xfrm>
              <a:off x="3307" y="1817"/>
              <a:ext cx="57" cy="281"/>
            </a:xfrm>
            <a:custGeom>
              <a:avLst/>
              <a:gdLst/>
              <a:ahLst/>
              <a:cxnLst/>
              <a:rect l="l" t="t" r="r" b="b"/>
              <a:pathLst>
                <a:path w="24" h="119" extrusionOk="0">
                  <a:moveTo>
                    <a:pt x="24" y="9"/>
                  </a:moveTo>
                  <a:cubicBezTo>
                    <a:pt x="24" y="9"/>
                    <a:pt x="13" y="46"/>
                    <a:pt x="12" y="62"/>
                  </a:cubicBezTo>
                  <a:cubicBezTo>
                    <a:pt x="9" y="79"/>
                    <a:pt x="13" y="117"/>
                    <a:pt x="13" y="117"/>
                  </a:cubicBezTo>
                  <a:cubicBezTo>
                    <a:pt x="4" y="119"/>
                    <a:pt x="4" y="119"/>
                    <a:pt x="4" y="119"/>
                  </a:cubicBezTo>
                  <a:cubicBezTo>
                    <a:pt x="4" y="119"/>
                    <a:pt x="0" y="79"/>
                    <a:pt x="0" y="60"/>
                  </a:cubicBezTo>
                  <a:cubicBezTo>
                    <a:pt x="0" y="41"/>
                    <a:pt x="17" y="0"/>
                    <a:pt x="17" y="0"/>
                  </a:cubicBezTo>
                  <a:cubicBezTo>
                    <a:pt x="24" y="9"/>
                    <a:pt x="24" y="9"/>
                    <a:pt x="24" y="9"/>
                  </a:cubicBezTo>
                  <a:cubicBezTo>
                    <a:pt x="24" y="9"/>
                    <a:pt x="24" y="9"/>
                    <a:pt x="24" y="9"/>
                  </a:cubicBezTo>
                  <a:close/>
                </a:path>
              </a:pathLst>
            </a:custGeom>
            <a:solidFill>
              <a:srgbClr val="7E9D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7" name="Google Shape;627;p199"/>
            <p:cNvSpPr/>
            <p:nvPr/>
          </p:nvSpPr>
          <p:spPr>
            <a:xfrm>
              <a:off x="3865" y="2511"/>
              <a:ext cx="949" cy="562"/>
            </a:xfrm>
            <a:custGeom>
              <a:avLst/>
              <a:gdLst/>
              <a:ahLst/>
              <a:cxnLst/>
              <a:rect l="l" t="t" r="r" b="b"/>
              <a:pathLst>
                <a:path w="402" h="238" extrusionOk="0">
                  <a:moveTo>
                    <a:pt x="224" y="0"/>
                  </a:moveTo>
                  <a:cubicBezTo>
                    <a:pt x="228" y="0"/>
                    <a:pt x="232" y="1"/>
                    <a:pt x="233" y="3"/>
                  </a:cubicBezTo>
                  <a:cubicBezTo>
                    <a:pt x="237" y="12"/>
                    <a:pt x="245" y="38"/>
                    <a:pt x="245" y="38"/>
                  </a:cubicBezTo>
                  <a:cubicBezTo>
                    <a:pt x="245" y="38"/>
                    <a:pt x="284" y="50"/>
                    <a:pt x="297" y="69"/>
                  </a:cubicBezTo>
                  <a:cubicBezTo>
                    <a:pt x="321" y="66"/>
                    <a:pt x="370" y="76"/>
                    <a:pt x="382" y="99"/>
                  </a:cubicBezTo>
                  <a:cubicBezTo>
                    <a:pt x="394" y="121"/>
                    <a:pt x="402" y="157"/>
                    <a:pt x="400" y="201"/>
                  </a:cubicBezTo>
                  <a:cubicBezTo>
                    <a:pt x="399" y="216"/>
                    <a:pt x="396" y="228"/>
                    <a:pt x="392" y="238"/>
                  </a:cubicBezTo>
                  <a:cubicBezTo>
                    <a:pt x="15" y="238"/>
                    <a:pt x="15" y="238"/>
                    <a:pt x="15" y="238"/>
                  </a:cubicBezTo>
                  <a:cubicBezTo>
                    <a:pt x="7" y="218"/>
                    <a:pt x="0" y="185"/>
                    <a:pt x="8" y="137"/>
                  </a:cubicBezTo>
                  <a:cubicBezTo>
                    <a:pt x="12" y="114"/>
                    <a:pt x="44" y="61"/>
                    <a:pt x="67" y="54"/>
                  </a:cubicBezTo>
                  <a:cubicBezTo>
                    <a:pt x="92" y="46"/>
                    <a:pt x="136" y="54"/>
                    <a:pt x="136" y="54"/>
                  </a:cubicBezTo>
                  <a:cubicBezTo>
                    <a:pt x="136" y="54"/>
                    <a:pt x="136" y="54"/>
                    <a:pt x="185" y="40"/>
                  </a:cubicBezTo>
                  <a:cubicBezTo>
                    <a:pt x="185" y="40"/>
                    <a:pt x="185" y="40"/>
                    <a:pt x="185" y="6"/>
                  </a:cubicBezTo>
                  <a:cubicBezTo>
                    <a:pt x="185" y="6"/>
                    <a:pt x="210" y="0"/>
                    <a:pt x="224" y="0"/>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8" name="Google Shape;628;p199"/>
            <p:cNvSpPr/>
            <p:nvPr/>
          </p:nvSpPr>
          <p:spPr>
            <a:xfrm>
              <a:off x="4120" y="2639"/>
              <a:ext cx="465" cy="120"/>
            </a:xfrm>
            <a:custGeom>
              <a:avLst/>
              <a:gdLst/>
              <a:ahLst/>
              <a:cxnLst/>
              <a:rect l="l" t="t" r="r" b="b"/>
              <a:pathLst>
                <a:path w="197" h="51" extrusionOk="0">
                  <a:moveTo>
                    <a:pt x="193" y="49"/>
                  </a:moveTo>
                  <a:cubicBezTo>
                    <a:pt x="193" y="49"/>
                    <a:pt x="192" y="48"/>
                    <a:pt x="190" y="47"/>
                  </a:cubicBezTo>
                  <a:cubicBezTo>
                    <a:pt x="180" y="40"/>
                    <a:pt x="151" y="10"/>
                    <a:pt x="113" y="5"/>
                  </a:cubicBezTo>
                  <a:cubicBezTo>
                    <a:pt x="68" y="0"/>
                    <a:pt x="0" y="32"/>
                    <a:pt x="0" y="32"/>
                  </a:cubicBezTo>
                  <a:cubicBezTo>
                    <a:pt x="2" y="34"/>
                    <a:pt x="2" y="34"/>
                    <a:pt x="2" y="34"/>
                  </a:cubicBezTo>
                  <a:cubicBezTo>
                    <a:pt x="197" y="51"/>
                    <a:pt x="197" y="51"/>
                    <a:pt x="197" y="51"/>
                  </a:cubicBezTo>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9" name="Google Shape;629;p199"/>
            <p:cNvSpPr/>
            <p:nvPr/>
          </p:nvSpPr>
          <p:spPr>
            <a:xfrm>
              <a:off x="3919" y="2629"/>
              <a:ext cx="888" cy="459"/>
            </a:xfrm>
            <a:custGeom>
              <a:avLst/>
              <a:gdLst/>
              <a:ahLst/>
              <a:cxnLst/>
              <a:rect l="l" t="t" r="r" b="b"/>
              <a:pathLst>
                <a:path w="376" h="194" extrusionOk="0">
                  <a:moveTo>
                    <a:pt x="180" y="24"/>
                  </a:moveTo>
                  <a:cubicBezTo>
                    <a:pt x="212" y="24"/>
                    <a:pt x="246" y="33"/>
                    <a:pt x="268" y="54"/>
                  </a:cubicBezTo>
                  <a:cubicBezTo>
                    <a:pt x="354" y="36"/>
                    <a:pt x="376" y="136"/>
                    <a:pt x="341" y="194"/>
                  </a:cubicBezTo>
                  <a:cubicBezTo>
                    <a:pt x="15" y="194"/>
                    <a:pt x="15" y="194"/>
                    <a:pt x="15" y="194"/>
                  </a:cubicBezTo>
                  <a:cubicBezTo>
                    <a:pt x="4" y="173"/>
                    <a:pt x="0" y="147"/>
                    <a:pt x="2" y="123"/>
                  </a:cubicBezTo>
                  <a:cubicBezTo>
                    <a:pt x="9" y="27"/>
                    <a:pt x="66" y="0"/>
                    <a:pt x="101" y="45"/>
                  </a:cubicBezTo>
                  <a:cubicBezTo>
                    <a:pt x="116" y="32"/>
                    <a:pt x="147" y="24"/>
                    <a:pt x="180" y="24"/>
                  </a:cubicBezTo>
                  <a:close/>
                </a:path>
              </a:pathLst>
            </a:custGeom>
            <a:solidFill>
              <a:srgbClr val="EE91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0" name="Google Shape;630;p199"/>
            <p:cNvSpPr/>
            <p:nvPr/>
          </p:nvSpPr>
          <p:spPr>
            <a:xfrm>
              <a:off x="3905" y="2660"/>
              <a:ext cx="869" cy="423"/>
            </a:xfrm>
            <a:custGeom>
              <a:avLst/>
              <a:gdLst/>
              <a:ahLst/>
              <a:cxnLst/>
              <a:rect l="l" t="t" r="r" b="b"/>
              <a:pathLst>
                <a:path w="368" h="179" extrusionOk="0">
                  <a:moveTo>
                    <a:pt x="252" y="56"/>
                  </a:moveTo>
                  <a:cubicBezTo>
                    <a:pt x="267" y="57"/>
                    <a:pt x="273" y="78"/>
                    <a:pt x="278" y="133"/>
                  </a:cubicBezTo>
                  <a:cubicBezTo>
                    <a:pt x="278" y="150"/>
                    <a:pt x="276" y="166"/>
                    <a:pt x="274" y="179"/>
                  </a:cubicBezTo>
                  <a:cubicBezTo>
                    <a:pt x="260" y="179"/>
                    <a:pt x="260" y="179"/>
                    <a:pt x="260" y="179"/>
                  </a:cubicBezTo>
                  <a:cubicBezTo>
                    <a:pt x="261" y="168"/>
                    <a:pt x="263" y="156"/>
                    <a:pt x="263" y="141"/>
                  </a:cubicBezTo>
                  <a:cubicBezTo>
                    <a:pt x="265" y="94"/>
                    <a:pt x="257" y="65"/>
                    <a:pt x="252" y="56"/>
                  </a:cubicBezTo>
                  <a:close/>
                  <a:moveTo>
                    <a:pt x="117" y="43"/>
                  </a:moveTo>
                  <a:cubicBezTo>
                    <a:pt x="117" y="43"/>
                    <a:pt x="103" y="76"/>
                    <a:pt x="97" y="126"/>
                  </a:cubicBezTo>
                  <a:cubicBezTo>
                    <a:pt x="95" y="147"/>
                    <a:pt x="97" y="165"/>
                    <a:pt x="101" y="179"/>
                  </a:cubicBezTo>
                  <a:cubicBezTo>
                    <a:pt x="87" y="179"/>
                    <a:pt x="87" y="179"/>
                    <a:pt x="87" y="179"/>
                  </a:cubicBezTo>
                  <a:cubicBezTo>
                    <a:pt x="83" y="162"/>
                    <a:pt x="81" y="140"/>
                    <a:pt x="85" y="120"/>
                  </a:cubicBezTo>
                  <a:cubicBezTo>
                    <a:pt x="100" y="51"/>
                    <a:pt x="117" y="43"/>
                    <a:pt x="117" y="43"/>
                  </a:cubicBezTo>
                  <a:close/>
                  <a:moveTo>
                    <a:pt x="308" y="24"/>
                  </a:moveTo>
                  <a:cubicBezTo>
                    <a:pt x="334" y="23"/>
                    <a:pt x="353" y="49"/>
                    <a:pt x="360" y="80"/>
                  </a:cubicBezTo>
                  <a:cubicBezTo>
                    <a:pt x="368" y="119"/>
                    <a:pt x="363" y="161"/>
                    <a:pt x="352" y="179"/>
                  </a:cubicBezTo>
                  <a:cubicBezTo>
                    <a:pt x="334" y="179"/>
                    <a:pt x="334" y="179"/>
                    <a:pt x="334" y="179"/>
                  </a:cubicBezTo>
                  <a:cubicBezTo>
                    <a:pt x="345" y="160"/>
                    <a:pt x="345" y="160"/>
                    <a:pt x="345" y="160"/>
                  </a:cubicBezTo>
                  <a:cubicBezTo>
                    <a:pt x="366" y="98"/>
                    <a:pt x="338" y="50"/>
                    <a:pt x="326" y="43"/>
                  </a:cubicBezTo>
                  <a:cubicBezTo>
                    <a:pt x="314" y="36"/>
                    <a:pt x="266" y="34"/>
                    <a:pt x="266" y="34"/>
                  </a:cubicBezTo>
                  <a:cubicBezTo>
                    <a:pt x="251" y="29"/>
                    <a:pt x="251" y="29"/>
                    <a:pt x="251" y="29"/>
                  </a:cubicBezTo>
                  <a:cubicBezTo>
                    <a:pt x="251" y="29"/>
                    <a:pt x="282" y="24"/>
                    <a:pt x="308" y="24"/>
                  </a:cubicBezTo>
                  <a:close/>
                  <a:moveTo>
                    <a:pt x="77" y="6"/>
                  </a:moveTo>
                  <a:cubicBezTo>
                    <a:pt x="90" y="7"/>
                    <a:pt x="104" y="13"/>
                    <a:pt x="120" y="22"/>
                  </a:cubicBezTo>
                  <a:cubicBezTo>
                    <a:pt x="120" y="22"/>
                    <a:pt x="69" y="12"/>
                    <a:pt x="55" y="19"/>
                  </a:cubicBezTo>
                  <a:cubicBezTo>
                    <a:pt x="34" y="41"/>
                    <a:pt x="5" y="88"/>
                    <a:pt x="18" y="147"/>
                  </a:cubicBezTo>
                  <a:cubicBezTo>
                    <a:pt x="21" y="161"/>
                    <a:pt x="26" y="171"/>
                    <a:pt x="31" y="179"/>
                  </a:cubicBezTo>
                  <a:cubicBezTo>
                    <a:pt x="15" y="179"/>
                    <a:pt x="15" y="179"/>
                    <a:pt x="15" y="179"/>
                  </a:cubicBezTo>
                  <a:cubicBezTo>
                    <a:pt x="1" y="153"/>
                    <a:pt x="0" y="118"/>
                    <a:pt x="6" y="84"/>
                  </a:cubicBezTo>
                  <a:cubicBezTo>
                    <a:pt x="17" y="28"/>
                    <a:pt x="39" y="0"/>
                    <a:pt x="77" y="6"/>
                  </a:cubicBezTo>
                  <a:close/>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1" name="Google Shape;631;p199"/>
            <p:cNvSpPr/>
            <p:nvPr/>
          </p:nvSpPr>
          <p:spPr>
            <a:xfrm>
              <a:off x="4240" y="2565"/>
              <a:ext cx="218" cy="218"/>
            </a:xfrm>
            <a:custGeom>
              <a:avLst/>
              <a:gdLst/>
              <a:ahLst/>
              <a:cxnLst/>
              <a:rect l="l" t="t" r="r" b="b"/>
              <a:pathLst>
                <a:path w="92" h="92" extrusionOk="0">
                  <a:moveTo>
                    <a:pt x="0" y="68"/>
                  </a:moveTo>
                  <a:cubicBezTo>
                    <a:pt x="0" y="68"/>
                    <a:pt x="21" y="87"/>
                    <a:pt x="50" y="89"/>
                  </a:cubicBezTo>
                  <a:cubicBezTo>
                    <a:pt x="87" y="92"/>
                    <a:pt x="92" y="71"/>
                    <a:pt x="92" y="71"/>
                  </a:cubicBezTo>
                  <a:cubicBezTo>
                    <a:pt x="69" y="56"/>
                    <a:pt x="69" y="56"/>
                    <a:pt x="69" y="56"/>
                  </a:cubicBezTo>
                  <a:cubicBezTo>
                    <a:pt x="69" y="56"/>
                    <a:pt x="83" y="32"/>
                    <a:pt x="64" y="6"/>
                  </a:cubicBezTo>
                  <a:cubicBezTo>
                    <a:pt x="47" y="0"/>
                    <a:pt x="37" y="7"/>
                    <a:pt x="37" y="7"/>
                  </a:cubicBezTo>
                  <a:cubicBezTo>
                    <a:pt x="42" y="37"/>
                    <a:pt x="42" y="37"/>
                    <a:pt x="42" y="37"/>
                  </a:cubicBezTo>
                  <a:cubicBezTo>
                    <a:pt x="42" y="37"/>
                    <a:pt x="1" y="53"/>
                    <a:pt x="0" y="6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2" name="Google Shape;632;p199"/>
            <p:cNvSpPr/>
            <p:nvPr/>
          </p:nvSpPr>
          <p:spPr>
            <a:xfrm>
              <a:off x="4243" y="2577"/>
              <a:ext cx="233" cy="213"/>
            </a:xfrm>
            <a:custGeom>
              <a:avLst/>
              <a:gdLst/>
              <a:ahLst/>
              <a:cxnLst/>
              <a:rect l="l" t="t" r="r" b="b"/>
              <a:pathLst>
                <a:path w="99" h="90" extrusionOk="0">
                  <a:moveTo>
                    <a:pt x="0" y="63"/>
                  </a:moveTo>
                  <a:cubicBezTo>
                    <a:pt x="0" y="63"/>
                    <a:pt x="19" y="86"/>
                    <a:pt x="46" y="87"/>
                  </a:cubicBezTo>
                  <a:cubicBezTo>
                    <a:pt x="73" y="89"/>
                    <a:pt x="82" y="90"/>
                    <a:pt x="91" y="71"/>
                  </a:cubicBezTo>
                  <a:cubicBezTo>
                    <a:pt x="99" y="53"/>
                    <a:pt x="71" y="50"/>
                    <a:pt x="71" y="50"/>
                  </a:cubicBezTo>
                  <a:cubicBezTo>
                    <a:pt x="71" y="50"/>
                    <a:pt x="78" y="39"/>
                    <a:pt x="76" y="24"/>
                  </a:cubicBezTo>
                  <a:cubicBezTo>
                    <a:pt x="74" y="9"/>
                    <a:pt x="66" y="1"/>
                    <a:pt x="66" y="1"/>
                  </a:cubicBezTo>
                  <a:cubicBezTo>
                    <a:pt x="59" y="0"/>
                    <a:pt x="59" y="0"/>
                    <a:pt x="59" y="0"/>
                  </a:cubicBezTo>
                  <a:cubicBezTo>
                    <a:pt x="59" y="0"/>
                    <a:pt x="68" y="13"/>
                    <a:pt x="67" y="27"/>
                  </a:cubicBezTo>
                  <a:cubicBezTo>
                    <a:pt x="66" y="40"/>
                    <a:pt x="60" y="54"/>
                    <a:pt x="60" y="54"/>
                  </a:cubicBezTo>
                  <a:cubicBezTo>
                    <a:pt x="60" y="54"/>
                    <a:pt x="82" y="56"/>
                    <a:pt x="82" y="62"/>
                  </a:cubicBezTo>
                  <a:cubicBezTo>
                    <a:pt x="82" y="74"/>
                    <a:pt x="70" y="81"/>
                    <a:pt x="58" y="81"/>
                  </a:cubicBezTo>
                  <a:cubicBezTo>
                    <a:pt x="47" y="81"/>
                    <a:pt x="0" y="63"/>
                    <a:pt x="0" y="63"/>
                  </a:cubicBezTo>
                  <a:close/>
                </a:path>
              </a:pathLst>
            </a:custGeom>
            <a:solidFill>
              <a:srgbClr val="696A2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3" name="Google Shape;633;p199"/>
            <p:cNvSpPr/>
            <p:nvPr/>
          </p:nvSpPr>
          <p:spPr>
            <a:xfrm>
              <a:off x="3310" y="2072"/>
              <a:ext cx="507" cy="167"/>
            </a:xfrm>
            <a:custGeom>
              <a:avLst/>
              <a:gdLst/>
              <a:ahLst/>
              <a:cxnLst/>
              <a:rect l="l" t="t" r="r" b="b"/>
              <a:pathLst>
                <a:path w="215" h="71" extrusionOk="0">
                  <a:moveTo>
                    <a:pt x="82" y="2"/>
                  </a:moveTo>
                  <a:cubicBezTo>
                    <a:pt x="116" y="3"/>
                    <a:pt x="190" y="29"/>
                    <a:pt x="215" y="71"/>
                  </a:cubicBezTo>
                  <a:cubicBezTo>
                    <a:pt x="161" y="35"/>
                    <a:pt x="125" y="17"/>
                    <a:pt x="98" y="13"/>
                  </a:cubicBezTo>
                  <a:cubicBezTo>
                    <a:pt x="76" y="9"/>
                    <a:pt x="76" y="12"/>
                    <a:pt x="0" y="14"/>
                  </a:cubicBezTo>
                  <a:cubicBezTo>
                    <a:pt x="0" y="14"/>
                    <a:pt x="27" y="0"/>
                    <a:pt x="82" y="2"/>
                  </a:cubicBezTo>
                  <a:close/>
                </a:path>
              </a:pathLst>
            </a:custGeom>
            <a:solidFill>
              <a:srgbClr val="7E9D3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634" name="Google Shape;634;p199"/>
          <p:cNvGrpSpPr/>
          <p:nvPr/>
        </p:nvGrpSpPr>
        <p:grpSpPr>
          <a:xfrm>
            <a:off x="-1588" y="3799401"/>
            <a:ext cx="4386411" cy="3084511"/>
            <a:chOff x="-1588" y="4419600"/>
            <a:chExt cx="3504440" cy="2464312"/>
          </a:xfrm>
        </p:grpSpPr>
        <p:grpSp>
          <p:nvGrpSpPr>
            <p:cNvPr id="635" name="Google Shape;635;p199"/>
            <p:cNvGrpSpPr/>
            <p:nvPr/>
          </p:nvGrpSpPr>
          <p:grpSpPr>
            <a:xfrm>
              <a:off x="-321" y="4419600"/>
              <a:ext cx="2827754" cy="2458133"/>
              <a:chOff x="437" y="-367"/>
              <a:chExt cx="5799" cy="5041"/>
            </a:xfrm>
          </p:grpSpPr>
          <p:sp>
            <p:nvSpPr>
              <p:cNvPr id="636" name="Google Shape;636;p199"/>
              <p:cNvSpPr/>
              <p:nvPr/>
            </p:nvSpPr>
            <p:spPr>
              <a:xfrm>
                <a:off x="2494" y="-126"/>
                <a:ext cx="1751" cy="1833"/>
              </a:xfrm>
              <a:custGeom>
                <a:avLst/>
                <a:gdLst/>
                <a:ahLst/>
                <a:cxnLst/>
                <a:rect l="l" t="t" r="r" b="b"/>
                <a:pathLst>
                  <a:path w="741" h="776" extrusionOk="0">
                    <a:moveTo>
                      <a:pt x="484" y="111"/>
                    </a:moveTo>
                    <a:cubicBezTo>
                      <a:pt x="454" y="48"/>
                      <a:pt x="372" y="48"/>
                      <a:pt x="372" y="48"/>
                    </a:cubicBezTo>
                    <a:cubicBezTo>
                      <a:pt x="372" y="48"/>
                      <a:pt x="372" y="48"/>
                      <a:pt x="375" y="0"/>
                    </a:cubicBezTo>
                    <a:cubicBezTo>
                      <a:pt x="375" y="0"/>
                      <a:pt x="375" y="0"/>
                      <a:pt x="301" y="2"/>
                    </a:cubicBezTo>
                    <a:cubicBezTo>
                      <a:pt x="301" y="2"/>
                      <a:pt x="212" y="51"/>
                      <a:pt x="207" y="112"/>
                    </a:cubicBezTo>
                    <a:cubicBezTo>
                      <a:pt x="167" y="115"/>
                      <a:pt x="143" y="132"/>
                      <a:pt x="71" y="202"/>
                    </a:cubicBezTo>
                    <a:cubicBezTo>
                      <a:pt x="0" y="270"/>
                      <a:pt x="48" y="561"/>
                      <a:pt x="48" y="561"/>
                    </a:cubicBezTo>
                    <a:cubicBezTo>
                      <a:pt x="48" y="561"/>
                      <a:pt x="99" y="732"/>
                      <a:pt x="142" y="741"/>
                    </a:cubicBezTo>
                    <a:cubicBezTo>
                      <a:pt x="186" y="751"/>
                      <a:pt x="229" y="735"/>
                      <a:pt x="229" y="735"/>
                    </a:cubicBezTo>
                    <a:cubicBezTo>
                      <a:pt x="229" y="735"/>
                      <a:pt x="301" y="776"/>
                      <a:pt x="392" y="766"/>
                    </a:cubicBezTo>
                    <a:cubicBezTo>
                      <a:pt x="483" y="756"/>
                      <a:pt x="505" y="743"/>
                      <a:pt x="542" y="711"/>
                    </a:cubicBezTo>
                    <a:cubicBezTo>
                      <a:pt x="579" y="706"/>
                      <a:pt x="648" y="688"/>
                      <a:pt x="680" y="648"/>
                    </a:cubicBezTo>
                    <a:cubicBezTo>
                      <a:pt x="711" y="607"/>
                      <a:pt x="741" y="527"/>
                      <a:pt x="741" y="451"/>
                    </a:cubicBezTo>
                    <a:cubicBezTo>
                      <a:pt x="741" y="377"/>
                      <a:pt x="676" y="218"/>
                      <a:pt x="676" y="218"/>
                    </a:cubicBezTo>
                    <a:cubicBezTo>
                      <a:pt x="676" y="218"/>
                      <a:pt x="636" y="120"/>
                      <a:pt x="484" y="111"/>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7" name="Google Shape;637;p199"/>
              <p:cNvSpPr/>
              <p:nvPr/>
            </p:nvSpPr>
            <p:spPr>
              <a:xfrm>
                <a:off x="2365" y="89"/>
                <a:ext cx="1807" cy="1630"/>
              </a:xfrm>
              <a:custGeom>
                <a:avLst/>
                <a:gdLst/>
                <a:ahLst/>
                <a:cxnLst/>
                <a:rect l="l" t="t" r="r" b="b"/>
                <a:pathLst>
                  <a:path w="765" h="690" extrusionOk="0">
                    <a:moveTo>
                      <a:pt x="530" y="54"/>
                    </a:moveTo>
                    <a:cubicBezTo>
                      <a:pt x="482" y="0"/>
                      <a:pt x="360" y="6"/>
                      <a:pt x="311" y="59"/>
                    </a:cubicBezTo>
                    <a:cubicBezTo>
                      <a:pt x="0" y="13"/>
                      <a:pt x="79" y="668"/>
                      <a:pt x="288" y="605"/>
                    </a:cubicBezTo>
                    <a:cubicBezTo>
                      <a:pt x="341" y="690"/>
                      <a:pt x="546" y="652"/>
                      <a:pt x="587" y="593"/>
                    </a:cubicBezTo>
                    <a:cubicBezTo>
                      <a:pt x="710" y="587"/>
                      <a:pt x="765" y="485"/>
                      <a:pt x="752" y="341"/>
                    </a:cubicBezTo>
                    <a:cubicBezTo>
                      <a:pt x="737" y="166"/>
                      <a:pt x="635" y="16"/>
                      <a:pt x="530" y="54"/>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8" name="Google Shape;638;p199"/>
              <p:cNvSpPr/>
              <p:nvPr/>
            </p:nvSpPr>
            <p:spPr>
              <a:xfrm>
                <a:off x="3614" y="219"/>
                <a:ext cx="532" cy="1252"/>
              </a:xfrm>
              <a:custGeom>
                <a:avLst/>
                <a:gdLst/>
                <a:ahLst/>
                <a:cxnLst/>
                <a:rect l="l" t="t" r="r" b="b"/>
                <a:pathLst>
                  <a:path w="225" h="530" extrusionOk="0">
                    <a:moveTo>
                      <a:pt x="0" y="0"/>
                    </a:moveTo>
                    <a:cubicBezTo>
                      <a:pt x="0" y="0"/>
                      <a:pt x="33" y="16"/>
                      <a:pt x="67" y="32"/>
                    </a:cubicBezTo>
                    <a:cubicBezTo>
                      <a:pt x="100" y="49"/>
                      <a:pt x="169" y="115"/>
                      <a:pt x="189" y="284"/>
                    </a:cubicBezTo>
                    <a:cubicBezTo>
                      <a:pt x="213" y="490"/>
                      <a:pt x="68" y="527"/>
                      <a:pt x="68" y="527"/>
                    </a:cubicBezTo>
                    <a:cubicBezTo>
                      <a:pt x="68" y="527"/>
                      <a:pt x="92" y="530"/>
                      <a:pt x="100" y="530"/>
                    </a:cubicBezTo>
                    <a:cubicBezTo>
                      <a:pt x="146" y="526"/>
                      <a:pt x="195" y="468"/>
                      <a:pt x="207" y="381"/>
                    </a:cubicBezTo>
                    <a:cubicBezTo>
                      <a:pt x="225" y="252"/>
                      <a:pt x="181" y="134"/>
                      <a:pt x="126" y="60"/>
                    </a:cubicBezTo>
                    <a:cubicBezTo>
                      <a:pt x="86" y="5"/>
                      <a:pt x="0" y="0"/>
                      <a:pt x="0" y="0"/>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9" name="Google Shape;639;p199"/>
              <p:cNvSpPr/>
              <p:nvPr/>
            </p:nvSpPr>
            <p:spPr>
              <a:xfrm>
                <a:off x="3536" y="349"/>
                <a:ext cx="329" cy="1091"/>
              </a:xfrm>
              <a:custGeom>
                <a:avLst/>
                <a:gdLst/>
                <a:ahLst/>
                <a:cxnLst/>
                <a:rect l="l" t="t" r="r" b="b"/>
                <a:pathLst>
                  <a:path w="139" h="462" extrusionOk="0">
                    <a:moveTo>
                      <a:pt x="0" y="0"/>
                    </a:moveTo>
                    <a:cubicBezTo>
                      <a:pt x="0" y="0"/>
                      <a:pt x="95" y="59"/>
                      <a:pt x="103" y="182"/>
                    </a:cubicBezTo>
                    <a:cubicBezTo>
                      <a:pt x="115" y="378"/>
                      <a:pt x="71" y="462"/>
                      <a:pt x="71" y="462"/>
                    </a:cubicBezTo>
                    <a:cubicBezTo>
                      <a:pt x="71" y="462"/>
                      <a:pt x="93" y="459"/>
                      <a:pt x="109" y="422"/>
                    </a:cubicBezTo>
                    <a:cubicBezTo>
                      <a:pt x="131" y="369"/>
                      <a:pt x="139" y="276"/>
                      <a:pt x="118" y="160"/>
                    </a:cubicBezTo>
                    <a:cubicBezTo>
                      <a:pt x="90" y="4"/>
                      <a:pt x="0" y="0"/>
                      <a:pt x="0" y="0"/>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0" name="Google Shape;640;p199"/>
              <p:cNvSpPr/>
              <p:nvPr/>
            </p:nvSpPr>
            <p:spPr>
              <a:xfrm>
                <a:off x="3005" y="-100"/>
                <a:ext cx="680" cy="425"/>
              </a:xfrm>
              <a:custGeom>
                <a:avLst/>
                <a:gdLst/>
                <a:ahLst/>
                <a:cxnLst/>
                <a:rect l="l" t="t" r="r" b="b"/>
                <a:pathLst>
                  <a:path w="288" h="180" extrusionOk="0">
                    <a:moveTo>
                      <a:pt x="234" y="75"/>
                    </a:moveTo>
                    <a:cubicBezTo>
                      <a:pt x="183" y="55"/>
                      <a:pt x="143" y="52"/>
                      <a:pt x="143" y="52"/>
                    </a:cubicBezTo>
                    <a:cubicBezTo>
                      <a:pt x="145" y="0"/>
                      <a:pt x="145" y="0"/>
                      <a:pt x="145" y="0"/>
                    </a:cubicBezTo>
                    <a:cubicBezTo>
                      <a:pt x="108" y="0"/>
                      <a:pt x="108" y="0"/>
                      <a:pt x="108" y="0"/>
                    </a:cubicBezTo>
                    <a:cubicBezTo>
                      <a:pt x="108" y="0"/>
                      <a:pt x="0" y="96"/>
                      <a:pt x="4" y="138"/>
                    </a:cubicBezTo>
                    <a:cubicBezTo>
                      <a:pt x="6" y="180"/>
                      <a:pt x="186" y="177"/>
                      <a:pt x="288" y="142"/>
                    </a:cubicBezTo>
                    <a:cubicBezTo>
                      <a:pt x="288" y="142"/>
                      <a:pt x="285" y="94"/>
                      <a:pt x="234" y="75"/>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1" name="Google Shape;641;p199"/>
              <p:cNvSpPr/>
              <p:nvPr/>
            </p:nvSpPr>
            <p:spPr>
              <a:xfrm>
                <a:off x="2955" y="-100"/>
                <a:ext cx="579" cy="475"/>
              </a:xfrm>
              <a:custGeom>
                <a:avLst/>
                <a:gdLst/>
                <a:ahLst/>
                <a:cxnLst/>
                <a:rect l="l" t="t" r="r" b="b"/>
                <a:pathLst>
                  <a:path w="245" h="201" extrusionOk="0">
                    <a:moveTo>
                      <a:pt x="87" y="152"/>
                    </a:moveTo>
                    <a:cubicBezTo>
                      <a:pt x="76" y="146"/>
                      <a:pt x="76" y="105"/>
                      <a:pt x="79" y="83"/>
                    </a:cubicBezTo>
                    <a:cubicBezTo>
                      <a:pt x="82" y="62"/>
                      <a:pt x="129" y="0"/>
                      <a:pt x="129" y="0"/>
                    </a:cubicBezTo>
                    <a:cubicBezTo>
                      <a:pt x="129" y="0"/>
                      <a:pt x="71" y="32"/>
                      <a:pt x="44" y="81"/>
                    </a:cubicBezTo>
                    <a:cubicBezTo>
                      <a:pt x="23" y="118"/>
                      <a:pt x="0" y="158"/>
                      <a:pt x="53" y="177"/>
                    </a:cubicBezTo>
                    <a:cubicBezTo>
                      <a:pt x="124" y="201"/>
                      <a:pt x="202" y="185"/>
                      <a:pt x="245" y="158"/>
                    </a:cubicBezTo>
                    <a:cubicBezTo>
                      <a:pt x="224" y="158"/>
                      <a:pt x="136" y="184"/>
                      <a:pt x="87" y="152"/>
                    </a:cubicBezTo>
                    <a:close/>
                  </a:path>
                </a:pathLst>
              </a:custGeom>
              <a:solidFill>
                <a:srgbClr val="5E6C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2" name="Google Shape;642;p199"/>
              <p:cNvSpPr/>
              <p:nvPr/>
            </p:nvSpPr>
            <p:spPr>
              <a:xfrm>
                <a:off x="477" y="-161"/>
                <a:ext cx="2412" cy="1991"/>
              </a:xfrm>
              <a:custGeom>
                <a:avLst/>
                <a:gdLst/>
                <a:ahLst/>
                <a:cxnLst/>
                <a:rect l="l" t="t" r="r" b="b"/>
                <a:pathLst>
                  <a:path w="1021" h="843" extrusionOk="0">
                    <a:moveTo>
                      <a:pt x="604" y="82"/>
                    </a:moveTo>
                    <a:cubicBezTo>
                      <a:pt x="531" y="0"/>
                      <a:pt x="376" y="37"/>
                      <a:pt x="341" y="75"/>
                    </a:cubicBezTo>
                    <a:cubicBezTo>
                      <a:pt x="163" y="36"/>
                      <a:pt x="34" y="214"/>
                      <a:pt x="15" y="425"/>
                    </a:cubicBezTo>
                    <a:cubicBezTo>
                      <a:pt x="0" y="597"/>
                      <a:pt x="122" y="718"/>
                      <a:pt x="270" y="726"/>
                    </a:cubicBezTo>
                    <a:cubicBezTo>
                      <a:pt x="320" y="797"/>
                      <a:pt x="568" y="843"/>
                      <a:pt x="633" y="740"/>
                    </a:cubicBezTo>
                    <a:cubicBezTo>
                      <a:pt x="884" y="817"/>
                      <a:pt x="1021" y="50"/>
                      <a:pt x="604" y="82"/>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3" name="Google Shape;643;p199"/>
              <p:cNvSpPr/>
              <p:nvPr/>
            </p:nvSpPr>
            <p:spPr>
              <a:xfrm>
                <a:off x="560" y="61"/>
                <a:ext cx="831" cy="1540"/>
              </a:xfrm>
              <a:custGeom>
                <a:avLst/>
                <a:gdLst/>
                <a:ahLst/>
                <a:cxnLst/>
                <a:rect l="l" t="t" r="r" b="b"/>
                <a:pathLst>
                  <a:path w="352" h="652" extrusionOk="0">
                    <a:moveTo>
                      <a:pt x="193" y="242"/>
                    </a:moveTo>
                    <a:cubicBezTo>
                      <a:pt x="164" y="400"/>
                      <a:pt x="175" y="525"/>
                      <a:pt x="206" y="596"/>
                    </a:cubicBezTo>
                    <a:cubicBezTo>
                      <a:pt x="206" y="597"/>
                      <a:pt x="206" y="597"/>
                      <a:pt x="206" y="597"/>
                    </a:cubicBezTo>
                    <a:cubicBezTo>
                      <a:pt x="168" y="587"/>
                      <a:pt x="20" y="528"/>
                      <a:pt x="48" y="320"/>
                    </a:cubicBezTo>
                    <a:cubicBezTo>
                      <a:pt x="76" y="126"/>
                      <a:pt x="157" y="52"/>
                      <a:pt x="204" y="34"/>
                    </a:cubicBezTo>
                    <a:cubicBezTo>
                      <a:pt x="249" y="15"/>
                      <a:pt x="297" y="0"/>
                      <a:pt x="297" y="0"/>
                    </a:cubicBezTo>
                    <a:cubicBezTo>
                      <a:pt x="297" y="0"/>
                      <a:pt x="189" y="1"/>
                      <a:pt x="134" y="64"/>
                    </a:cubicBezTo>
                    <a:cubicBezTo>
                      <a:pt x="60" y="149"/>
                      <a:pt x="0" y="284"/>
                      <a:pt x="24" y="432"/>
                    </a:cubicBezTo>
                    <a:cubicBezTo>
                      <a:pt x="42" y="532"/>
                      <a:pt x="108" y="598"/>
                      <a:pt x="169" y="603"/>
                    </a:cubicBezTo>
                    <a:cubicBezTo>
                      <a:pt x="178" y="603"/>
                      <a:pt x="196" y="602"/>
                      <a:pt x="207" y="601"/>
                    </a:cubicBezTo>
                    <a:cubicBezTo>
                      <a:pt x="227" y="648"/>
                      <a:pt x="254" y="652"/>
                      <a:pt x="254" y="652"/>
                    </a:cubicBezTo>
                    <a:cubicBezTo>
                      <a:pt x="254" y="652"/>
                      <a:pt x="197" y="538"/>
                      <a:pt x="213" y="272"/>
                    </a:cubicBezTo>
                    <a:cubicBezTo>
                      <a:pt x="224" y="106"/>
                      <a:pt x="352" y="27"/>
                      <a:pt x="352" y="27"/>
                    </a:cubicBezTo>
                    <a:cubicBezTo>
                      <a:pt x="352" y="27"/>
                      <a:pt x="230" y="32"/>
                      <a:pt x="193" y="242"/>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4" name="Google Shape;644;p199"/>
              <p:cNvSpPr/>
              <p:nvPr/>
            </p:nvSpPr>
            <p:spPr>
              <a:xfrm>
                <a:off x="1984" y="172"/>
                <a:ext cx="262" cy="1389"/>
              </a:xfrm>
              <a:custGeom>
                <a:avLst/>
                <a:gdLst/>
                <a:ahLst/>
                <a:cxnLst/>
                <a:rect l="l" t="t" r="r" b="b"/>
                <a:pathLst>
                  <a:path w="111" h="588" extrusionOk="0">
                    <a:moveTo>
                      <a:pt x="24" y="0"/>
                    </a:moveTo>
                    <a:cubicBezTo>
                      <a:pt x="24" y="0"/>
                      <a:pt x="87" y="57"/>
                      <a:pt x="93" y="185"/>
                    </a:cubicBezTo>
                    <a:cubicBezTo>
                      <a:pt x="102" y="350"/>
                      <a:pt x="0" y="588"/>
                      <a:pt x="0" y="588"/>
                    </a:cubicBezTo>
                    <a:cubicBezTo>
                      <a:pt x="0" y="588"/>
                      <a:pt x="16" y="576"/>
                      <a:pt x="26" y="575"/>
                    </a:cubicBezTo>
                    <a:cubicBezTo>
                      <a:pt x="80" y="501"/>
                      <a:pt x="111" y="336"/>
                      <a:pt x="110" y="182"/>
                    </a:cubicBezTo>
                    <a:cubicBezTo>
                      <a:pt x="109" y="27"/>
                      <a:pt x="24" y="0"/>
                      <a:pt x="24" y="0"/>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5" name="Google Shape;645;p199"/>
              <p:cNvSpPr/>
              <p:nvPr/>
            </p:nvSpPr>
            <p:spPr>
              <a:xfrm>
                <a:off x="1287" y="-367"/>
                <a:ext cx="721" cy="470"/>
              </a:xfrm>
              <a:custGeom>
                <a:avLst/>
                <a:gdLst/>
                <a:ahLst/>
                <a:cxnLst/>
                <a:rect l="l" t="t" r="r" b="b"/>
                <a:pathLst>
                  <a:path w="305" h="199" extrusionOk="0">
                    <a:moveTo>
                      <a:pt x="204" y="111"/>
                    </a:moveTo>
                    <a:cubicBezTo>
                      <a:pt x="191" y="73"/>
                      <a:pt x="192" y="9"/>
                      <a:pt x="192" y="9"/>
                    </a:cubicBezTo>
                    <a:cubicBezTo>
                      <a:pt x="192" y="9"/>
                      <a:pt x="157" y="0"/>
                      <a:pt x="117" y="15"/>
                    </a:cubicBezTo>
                    <a:cubicBezTo>
                      <a:pt x="125" y="40"/>
                      <a:pt x="125" y="125"/>
                      <a:pt x="125" y="125"/>
                    </a:cubicBezTo>
                    <a:cubicBezTo>
                      <a:pt x="125" y="125"/>
                      <a:pt x="47" y="98"/>
                      <a:pt x="29" y="115"/>
                    </a:cubicBezTo>
                    <a:cubicBezTo>
                      <a:pt x="0" y="141"/>
                      <a:pt x="2" y="156"/>
                      <a:pt x="2" y="156"/>
                    </a:cubicBezTo>
                    <a:cubicBezTo>
                      <a:pt x="11" y="167"/>
                      <a:pt x="13" y="169"/>
                      <a:pt x="51" y="177"/>
                    </a:cubicBezTo>
                    <a:cubicBezTo>
                      <a:pt x="136" y="167"/>
                      <a:pt x="172" y="180"/>
                      <a:pt x="195" y="199"/>
                    </a:cubicBezTo>
                    <a:cubicBezTo>
                      <a:pt x="223" y="199"/>
                      <a:pt x="248" y="152"/>
                      <a:pt x="266" y="147"/>
                    </a:cubicBezTo>
                    <a:cubicBezTo>
                      <a:pt x="288" y="142"/>
                      <a:pt x="302" y="168"/>
                      <a:pt x="303" y="156"/>
                    </a:cubicBezTo>
                    <a:cubicBezTo>
                      <a:pt x="305" y="137"/>
                      <a:pt x="254" y="110"/>
                      <a:pt x="204" y="111"/>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6" name="Google Shape;646;p199"/>
              <p:cNvSpPr/>
              <p:nvPr/>
            </p:nvSpPr>
            <p:spPr>
              <a:xfrm>
                <a:off x="1391" y="-343"/>
                <a:ext cx="659" cy="491"/>
              </a:xfrm>
              <a:custGeom>
                <a:avLst/>
                <a:gdLst/>
                <a:ahLst/>
                <a:cxnLst/>
                <a:rect l="l" t="t" r="r" b="b"/>
                <a:pathLst>
                  <a:path w="279" h="208" extrusionOk="0">
                    <a:moveTo>
                      <a:pt x="158" y="101"/>
                    </a:moveTo>
                    <a:cubicBezTo>
                      <a:pt x="152" y="76"/>
                      <a:pt x="148" y="2"/>
                      <a:pt x="148" y="2"/>
                    </a:cubicBezTo>
                    <a:cubicBezTo>
                      <a:pt x="129" y="0"/>
                      <a:pt x="129" y="0"/>
                      <a:pt x="129" y="0"/>
                    </a:cubicBezTo>
                    <a:cubicBezTo>
                      <a:pt x="139" y="119"/>
                      <a:pt x="139" y="119"/>
                      <a:pt x="139" y="119"/>
                    </a:cubicBezTo>
                    <a:cubicBezTo>
                      <a:pt x="139" y="119"/>
                      <a:pt x="168" y="119"/>
                      <a:pt x="176" y="124"/>
                    </a:cubicBezTo>
                    <a:cubicBezTo>
                      <a:pt x="197" y="133"/>
                      <a:pt x="195" y="172"/>
                      <a:pt x="163" y="178"/>
                    </a:cubicBezTo>
                    <a:cubicBezTo>
                      <a:pt x="92" y="139"/>
                      <a:pt x="0" y="171"/>
                      <a:pt x="0" y="171"/>
                    </a:cubicBezTo>
                    <a:cubicBezTo>
                      <a:pt x="0" y="171"/>
                      <a:pt x="55" y="171"/>
                      <a:pt x="93" y="175"/>
                    </a:cubicBezTo>
                    <a:cubicBezTo>
                      <a:pt x="113" y="178"/>
                      <a:pt x="160" y="190"/>
                      <a:pt x="178" y="207"/>
                    </a:cubicBezTo>
                    <a:cubicBezTo>
                      <a:pt x="199" y="208"/>
                      <a:pt x="224" y="204"/>
                      <a:pt x="224" y="175"/>
                    </a:cubicBezTo>
                    <a:cubicBezTo>
                      <a:pt x="234" y="168"/>
                      <a:pt x="258" y="156"/>
                      <a:pt x="268" y="167"/>
                    </a:cubicBezTo>
                    <a:cubicBezTo>
                      <a:pt x="279" y="132"/>
                      <a:pt x="216" y="97"/>
                      <a:pt x="158" y="101"/>
                    </a:cubicBezTo>
                    <a:close/>
                  </a:path>
                </a:pathLst>
              </a:custGeom>
              <a:solidFill>
                <a:srgbClr val="61703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7" name="Google Shape;647;p199"/>
              <p:cNvSpPr/>
              <p:nvPr/>
            </p:nvSpPr>
            <p:spPr>
              <a:xfrm>
                <a:off x="3151" y="179"/>
                <a:ext cx="2618" cy="2563"/>
              </a:xfrm>
              <a:custGeom>
                <a:avLst/>
                <a:gdLst/>
                <a:ahLst/>
                <a:cxnLst/>
                <a:rect l="l" t="t" r="r" b="b"/>
                <a:pathLst>
                  <a:path w="980" h="917" extrusionOk="0">
                    <a:moveTo>
                      <a:pt x="718" y="228"/>
                    </a:moveTo>
                    <a:cubicBezTo>
                      <a:pt x="694" y="185"/>
                      <a:pt x="638" y="144"/>
                      <a:pt x="563" y="144"/>
                    </a:cubicBezTo>
                    <a:cubicBezTo>
                      <a:pt x="558" y="98"/>
                      <a:pt x="551" y="77"/>
                      <a:pt x="535" y="49"/>
                    </a:cubicBezTo>
                    <a:cubicBezTo>
                      <a:pt x="504" y="19"/>
                      <a:pt x="466" y="0"/>
                      <a:pt x="422" y="10"/>
                    </a:cubicBezTo>
                    <a:cubicBezTo>
                      <a:pt x="410" y="14"/>
                      <a:pt x="358" y="53"/>
                      <a:pt x="385" y="124"/>
                    </a:cubicBezTo>
                    <a:cubicBezTo>
                      <a:pt x="395" y="116"/>
                      <a:pt x="431" y="86"/>
                      <a:pt x="440" y="96"/>
                    </a:cubicBezTo>
                    <a:cubicBezTo>
                      <a:pt x="450" y="109"/>
                      <a:pt x="442" y="125"/>
                      <a:pt x="440" y="136"/>
                    </a:cubicBezTo>
                    <a:cubicBezTo>
                      <a:pt x="440" y="136"/>
                      <a:pt x="375" y="127"/>
                      <a:pt x="332" y="145"/>
                    </a:cubicBezTo>
                    <a:cubicBezTo>
                      <a:pt x="290" y="162"/>
                      <a:pt x="245" y="202"/>
                      <a:pt x="245" y="202"/>
                    </a:cubicBezTo>
                    <a:cubicBezTo>
                      <a:pt x="245" y="202"/>
                      <a:pt x="188" y="214"/>
                      <a:pt x="155" y="233"/>
                    </a:cubicBezTo>
                    <a:cubicBezTo>
                      <a:pt x="112" y="256"/>
                      <a:pt x="47" y="316"/>
                      <a:pt x="24" y="444"/>
                    </a:cubicBezTo>
                    <a:cubicBezTo>
                      <a:pt x="5" y="553"/>
                      <a:pt x="0" y="596"/>
                      <a:pt x="15" y="644"/>
                    </a:cubicBezTo>
                    <a:cubicBezTo>
                      <a:pt x="38" y="715"/>
                      <a:pt x="124" y="816"/>
                      <a:pt x="214" y="865"/>
                    </a:cubicBezTo>
                    <a:cubicBezTo>
                      <a:pt x="281" y="900"/>
                      <a:pt x="437" y="906"/>
                      <a:pt x="512" y="910"/>
                    </a:cubicBezTo>
                    <a:cubicBezTo>
                      <a:pt x="612" y="917"/>
                      <a:pt x="758" y="903"/>
                      <a:pt x="824" y="859"/>
                    </a:cubicBezTo>
                    <a:cubicBezTo>
                      <a:pt x="866" y="831"/>
                      <a:pt x="915" y="736"/>
                      <a:pt x="935" y="690"/>
                    </a:cubicBezTo>
                    <a:cubicBezTo>
                      <a:pt x="961" y="621"/>
                      <a:pt x="980" y="538"/>
                      <a:pt x="923" y="396"/>
                    </a:cubicBezTo>
                    <a:cubicBezTo>
                      <a:pt x="877" y="281"/>
                      <a:pt x="784" y="223"/>
                      <a:pt x="718" y="228"/>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8" name="Google Shape;648;p199"/>
              <p:cNvSpPr/>
              <p:nvPr/>
            </p:nvSpPr>
            <p:spPr>
              <a:xfrm>
                <a:off x="3255" y="538"/>
                <a:ext cx="2612" cy="2224"/>
              </a:xfrm>
              <a:custGeom>
                <a:avLst/>
                <a:gdLst/>
                <a:ahLst/>
                <a:cxnLst/>
                <a:rect l="l" t="t" r="r" b="b"/>
                <a:pathLst>
                  <a:path w="962" h="688" extrusionOk="0">
                    <a:moveTo>
                      <a:pt x="652" y="95"/>
                    </a:moveTo>
                    <a:cubicBezTo>
                      <a:pt x="580" y="0"/>
                      <a:pt x="426" y="7"/>
                      <a:pt x="328" y="30"/>
                    </a:cubicBezTo>
                    <a:cubicBezTo>
                      <a:pt x="232" y="50"/>
                      <a:pt x="191" y="83"/>
                      <a:pt x="191" y="83"/>
                    </a:cubicBezTo>
                    <a:cubicBezTo>
                      <a:pt x="191" y="83"/>
                      <a:pt x="25" y="104"/>
                      <a:pt x="8" y="358"/>
                    </a:cubicBezTo>
                    <a:cubicBezTo>
                      <a:pt x="0" y="688"/>
                      <a:pt x="330" y="678"/>
                      <a:pt x="615" y="673"/>
                    </a:cubicBezTo>
                    <a:cubicBezTo>
                      <a:pt x="962" y="651"/>
                      <a:pt x="898" y="90"/>
                      <a:pt x="652" y="95"/>
                    </a:cubicBezTo>
                    <a:close/>
                  </a:path>
                </a:pathLst>
              </a:custGeom>
              <a:solidFill>
                <a:srgbClr val="EE912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49" name="Google Shape;649;p199"/>
              <p:cNvSpPr/>
              <p:nvPr/>
            </p:nvSpPr>
            <p:spPr>
              <a:xfrm>
                <a:off x="3817" y="226"/>
                <a:ext cx="1209" cy="655"/>
              </a:xfrm>
              <a:custGeom>
                <a:avLst/>
                <a:gdLst/>
                <a:ahLst/>
                <a:cxnLst/>
                <a:rect l="l" t="t" r="r" b="b"/>
                <a:pathLst>
                  <a:path w="420" h="249" extrusionOk="0">
                    <a:moveTo>
                      <a:pt x="341" y="156"/>
                    </a:moveTo>
                    <a:cubicBezTo>
                      <a:pt x="295" y="137"/>
                      <a:pt x="255" y="143"/>
                      <a:pt x="255" y="143"/>
                    </a:cubicBezTo>
                    <a:cubicBezTo>
                      <a:pt x="255" y="143"/>
                      <a:pt x="273" y="91"/>
                      <a:pt x="240" y="44"/>
                    </a:cubicBezTo>
                    <a:cubicBezTo>
                      <a:pt x="217" y="9"/>
                      <a:pt x="181" y="0"/>
                      <a:pt x="148" y="8"/>
                    </a:cubicBezTo>
                    <a:cubicBezTo>
                      <a:pt x="117" y="15"/>
                      <a:pt x="100" y="49"/>
                      <a:pt x="112" y="81"/>
                    </a:cubicBezTo>
                    <a:cubicBezTo>
                      <a:pt x="160" y="23"/>
                      <a:pt x="216" y="83"/>
                      <a:pt x="177" y="140"/>
                    </a:cubicBezTo>
                    <a:cubicBezTo>
                      <a:pt x="143" y="140"/>
                      <a:pt x="70" y="117"/>
                      <a:pt x="0" y="194"/>
                    </a:cubicBezTo>
                    <a:cubicBezTo>
                      <a:pt x="0" y="194"/>
                      <a:pt x="65" y="170"/>
                      <a:pt x="95" y="174"/>
                    </a:cubicBezTo>
                    <a:cubicBezTo>
                      <a:pt x="74" y="198"/>
                      <a:pt x="75" y="223"/>
                      <a:pt x="75" y="223"/>
                    </a:cubicBezTo>
                    <a:cubicBezTo>
                      <a:pt x="75" y="223"/>
                      <a:pt x="133" y="196"/>
                      <a:pt x="188" y="195"/>
                    </a:cubicBezTo>
                    <a:cubicBezTo>
                      <a:pt x="237" y="210"/>
                      <a:pt x="285" y="249"/>
                      <a:pt x="285" y="249"/>
                    </a:cubicBezTo>
                    <a:cubicBezTo>
                      <a:pt x="285" y="249"/>
                      <a:pt x="310" y="227"/>
                      <a:pt x="301" y="187"/>
                    </a:cubicBezTo>
                    <a:cubicBezTo>
                      <a:pt x="338" y="194"/>
                      <a:pt x="420" y="227"/>
                      <a:pt x="420" y="227"/>
                    </a:cubicBezTo>
                    <a:cubicBezTo>
                      <a:pt x="420" y="227"/>
                      <a:pt x="401" y="183"/>
                      <a:pt x="341" y="156"/>
                    </a:cubicBezTo>
                    <a:close/>
                  </a:path>
                </a:pathLst>
              </a:custGeom>
              <a:solidFill>
                <a:srgbClr val="92C44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0" name="Google Shape;650;p199"/>
              <p:cNvSpPr/>
              <p:nvPr/>
            </p:nvSpPr>
            <p:spPr>
              <a:xfrm>
                <a:off x="4379" y="325"/>
                <a:ext cx="69" cy="329"/>
              </a:xfrm>
              <a:custGeom>
                <a:avLst/>
                <a:gdLst/>
                <a:ahLst/>
                <a:cxnLst/>
                <a:rect l="l" t="t" r="r" b="b"/>
                <a:pathLst>
                  <a:path w="29" h="139" extrusionOk="0">
                    <a:moveTo>
                      <a:pt x="0" y="0"/>
                    </a:moveTo>
                    <a:cubicBezTo>
                      <a:pt x="0" y="0"/>
                      <a:pt x="11" y="25"/>
                      <a:pt x="15" y="54"/>
                    </a:cubicBezTo>
                    <a:cubicBezTo>
                      <a:pt x="17" y="72"/>
                      <a:pt x="10" y="139"/>
                      <a:pt x="10" y="139"/>
                    </a:cubicBezTo>
                    <a:cubicBezTo>
                      <a:pt x="10" y="139"/>
                      <a:pt x="29" y="117"/>
                      <a:pt x="21" y="54"/>
                    </a:cubicBezTo>
                    <a:cubicBezTo>
                      <a:pt x="17" y="15"/>
                      <a:pt x="0" y="0"/>
                      <a:pt x="0" y="0"/>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1" name="Google Shape;651;p199"/>
              <p:cNvSpPr/>
              <p:nvPr/>
            </p:nvSpPr>
            <p:spPr>
              <a:xfrm>
                <a:off x="3817" y="536"/>
                <a:ext cx="425" cy="134"/>
              </a:xfrm>
              <a:custGeom>
                <a:avLst/>
                <a:gdLst/>
                <a:ahLst/>
                <a:cxnLst/>
                <a:rect l="l" t="t" r="r" b="b"/>
                <a:pathLst>
                  <a:path w="180" h="57" extrusionOk="0">
                    <a:moveTo>
                      <a:pt x="112" y="1"/>
                    </a:moveTo>
                    <a:cubicBezTo>
                      <a:pt x="84" y="3"/>
                      <a:pt x="21" y="24"/>
                      <a:pt x="0" y="57"/>
                    </a:cubicBezTo>
                    <a:cubicBezTo>
                      <a:pt x="46" y="28"/>
                      <a:pt x="76" y="14"/>
                      <a:pt x="99" y="10"/>
                    </a:cubicBezTo>
                    <a:cubicBezTo>
                      <a:pt x="116" y="8"/>
                      <a:pt x="117" y="10"/>
                      <a:pt x="180" y="12"/>
                    </a:cubicBezTo>
                    <a:cubicBezTo>
                      <a:pt x="180" y="12"/>
                      <a:pt x="158" y="0"/>
                      <a:pt x="112" y="1"/>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2" name="Google Shape;652;p199"/>
              <p:cNvSpPr/>
              <p:nvPr/>
            </p:nvSpPr>
            <p:spPr>
              <a:xfrm>
                <a:off x="4828" y="848"/>
                <a:ext cx="476" cy="1580"/>
              </a:xfrm>
              <a:custGeom>
                <a:avLst/>
                <a:gdLst/>
                <a:ahLst/>
                <a:cxnLst/>
                <a:rect l="l" t="t" r="r" b="b"/>
                <a:pathLst>
                  <a:path w="212" h="582" extrusionOk="0">
                    <a:moveTo>
                      <a:pt x="0" y="0"/>
                    </a:moveTo>
                    <a:cubicBezTo>
                      <a:pt x="0" y="0"/>
                      <a:pt x="85" y="87"/>
                      <a:pt x="103" y="171"/>
                    </a:cubicBezTo>
                    <a:cubicBezTo>
                      <a:pt x="167" y="463"/>
                      <a:pt x="42" y="563"/>
                      <a:pt x="12" y="582"/>
                    </a:cubicBezTo>
                    <a:cubicBezTo>
                      <a:pt x="58" y="555"/>
                      <a:pt x="58" y="555"/>
                      <a:pt x="58" y="555"/>
                    </a:cubicBezTo>
                    <a:cubicBezTo>
                      <a:pt x="58" y="555"/>
                      <a:pt x="212" y="522"/>
                      <a:pt x="141" y="189"/>
                    </a:cubicBezTo>
                    <a:cubicBezTo>
                      <a:pt x="125" y="114"/>
                      <a:pt x="68" y="12"/>
                      <a:pt x="0"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3" name="Google Shape;653;p199"/>
              <p:cNvSpPr/>
              <p:nvPr/>
            </p:nvSpPr>
            <p:spPr>
              <a:xfrm>
                <a:off x="4814" y="840"/>
                <a:ext cx="490" cy="1496"/>
              </a:xfrm>
              <a:custGeom>
                <a:avLst/>
                <a:gdLst/>
                <a:ahLst/>
                <a:cxnLst/>
                <a:rect l="l" t="t" r="r" b="b"/>
                <a:pathLst>
                  <a:path w="211" h="516" extrusionOk="0">
                    <a:moveTo>
                      <a:pt x="84" y="55"/>
                    </a:moveTo>
                    <a:cubicBezTo>
                      <a:pt x="65" y="33"/>
                      <a:pt x="31" y="3"/>
                      <a:pt x="0" y="0"/>
                    </a:cubicBezTo>
                    <a:cubicBezTo>
                      <a:pt x="49" y="25"/>
                      <a:pt x="99" y="59"/>
                      <a:pt x="133" y="153"/>
                    </a:cubicBezTo>
                    <a:cubicBezTo>
                      <a:pt x="209" y="364"/>
                      <a:pt x="129" y="515"/>
                      <a:pt x="129" y="515"/>
                    </a:cubicBezTo>
                    <a:cubicBezTo>
                      <a:pt x="129" y="515"/>
                      <a:pt x="129" y="515"/>
                      <a:pt x="139" y="516"/>
                    </a:cubicBezTo>
                    <a:cubicBezTo>
                      <a:pt x="139" y="516"/>
                      <a:pt x="211" y="405"/>
                      <a:pt x="156" y="202"/>
                    </a:cubicBezTo>
                    <a:cubicBezTo>
                      <a:pt x="131" y="114"/>
                      <a:pt x="104" y="79"/>
                      <a:pt x="84" y="55"/>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4" name="Google Shape;654;p199"/>
              <p:cNvSpPr/>
              <p:nvPr/>
            </p:nvSpPr>
            <p:spPr>
              <a:xfrm>
                <a:off x="4490" y="916"/>
                <a:ext cx="471" cy="1363"/>
              </a:xfrm>
              <a:custGeom>
                <a:avLst/>
                <a:gdLst/>
                <a:ahLst/>
                <a:cxnLst/>
                <a:rect l="l" t="t" r="r" b="b"/>
                <a:pathLst>
                  <a:path w="199" h="577" extrusionOk="0">
                    <a:moveTo>
                      <a:pt x="77" y="0"/>
                    </a:moveTo>
                    <a:cubicBezTo>
                      <a:pt x="77" y="0"/>
                      <a:pt x="104" y="94"/>
                      <a:pt x="109" y="162"/>
                    </a:cubicBezTo>
                    <a:cubicBezTo>
                      <a:pt x="128" y="431"/>
                      <a:pt x="0" y="560"/>
                      <a:pt x="0" y="560"/>
                    </a:cubicBezTo>
                    <a:cubicBezTo>
                      <a:pt x="52" y="577"/>
                      <a:pt x="52" y="577"/>
                      <a:pt x="52" y="577"/>
                    </a:cubicBezTo>
                    <a:cubicBezTo>
                      <a:pt x="52" y="577"/>
                      <a:pt x="199" y="450"/>
                      <a:pt x="147" y="145"/>
                    </a:cubicBezTo>
                    <a:cubicBezTo>
                      <a:pt x="134" y="58"/>
                      <a:pt x="77" y="0"/>
                      <a:pt x="77"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5" name="Google Shape;655;p199"/>
              <p:cNvSpPr/>
              <p:nvPr/>
            </p:nvSpPr>
            <p:spPr>
              <a:xfrm>
                <a:off x="4635" y="897"/>
                <a:ext cx="337" cy="1382"/>
              </a:xfrm>
              <a:custGeom>
                <a:avLst/>
                <a:gdLst/>
                <a:ahLst/>
                <a:cxnLst/>
                <a:rect l="l" t="t" r="r" b="b"/>
                <a:pathLst>
                  <a:path w="143" h="585" extrusionOk="0">
                    <a:moveTo>
                      <a:pt x="1" y="0"/>
                    </a:moveTo>
                    <a:cubicBezTo>
                      <a:pt x="23" y="14"/>
                      <a:pt x="79" y="99"/>
                      <a:pt x="86" y="181"/>
                    </a:cubicBezTo>
                    <a:cubicBezTo>
                      <a:pt x="108" y="422"/>
                      <a:pt x="0" y="564"/>
                      <a:pt x="0" y="564"/>
                    </a:cubicBezTo>
                    <a:cubicBezTo>
                      <a:pt x="0" y="564"/>
                      <a:pt x="9" y="585"/>
                      <a:pt x="30" y="546"/>
                    </a:cubicBezTo>
                    <a:cubicBezTo>
                      <a:pt x="51" y="507"/>
                      <a:pt x="143" y="348"/>
                      <a:pt x="90" y="146"/>
                    </a:cubicBezTo>
                    <a:cubicBezTo>
                      <a:pt x="67" y="55"/>
                      <a:pt x="25" y="7"/>
                      <a:pt x="1" y="0"/>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6" name="Google Shape;656;p199"/>
              <p:cNvSpPr/>
              <p:nvPr/>
            </p:nvSpPr>
            <p:spPr>
              <a:xfrm>
                <a:off x="3862" y="852"/>
                <a:ext cx="373" cy="1429"/>
              </a:xfrm>
              <a:custGeom>
                <a:avLst/>
                <a:gdLst/>
                <a:ahLst/>
                <a:cxnLst/>
                <a:rect l="l" t="t" r="r" b="b"/>
                <a:pathLst>
                  <a:path w="158" h="605" extrusionOk="0">
                    <a:moveTo>
                      <a:pt x="83" y="475"/>
                    </a:moveTo>
                    <a:cubicBezTo>
                      <a:pt x="61" y="396"/>
                      <a:pt x="41" y="258"/>
                      <a:pt x="41" y="258"/>
                    </a:cubicBezTo>
                    <a:cubicBezTo>
                      <a:pt x="41" y="258"/>
                      <a:pt x="41" y="258"/>
                      <a:pt x="41" y="257"/>
                    </a:cubicBezTo>
                    <a:cubicBezTo>
                      <a:pt x="37" y="222"/>
                      <a:pt x="33" y="161"/>
                      <a:pt x="45" y="109"/>
                    </a:cubicBezTo>
                    <a:cubicBezTo>
                      <a:pt x="55" y="70"/>
                      <a:pt x="105" y="0"/>
                      <a:pt x="105" y="0"/>
                    </a:cubicBezTo>
                    <a:cubicBezTo>
                      <a:pt x="105" y="0"/>
                      <a:pt x="41" y="30"/>
                      <a:pt x="26" y="60"/>
                    </a:cubicBezTo>
                    <a:cubicBezTo>
                      <a:pt x="10" y="90"/>
                      <a:pt x="1" y="200"/>
                      <a:pt x="1" y="205"/>
                    </a:cubicBezTo>
                    <a:cubicBezTo>
                      <a:pt x="1" y="208"/>
                      <a:pt x="2" y="221"/>
                      <a:pt x="3" y="237"/>
                    </a:cubicBezTo>
                    <a:cubicBezTo>
                      <a:pt x="0" y="239"/>
                      <a:pt x="0" y="239"/>
                      <a:pt x="0" y="239"/>
                    </a:cubicBezTo>
                    <a:cubicBezTo>
                      <a:pt x="0" y="239"/>
                      <a:pt x="3" y="344"/>
                      <a:pt x="13" y="398"/>
                    </a:cubicBezTo>
                    <a:cubicBezTo>
                      <a:pt x="35" y="514"/>
                      <a:pt x="81" y="605"/>
                      <a:pt x="81" y="605"/>
                    </a:cubicBezTo>
                    <a:cubicBezTo>
                      <a:pt x="81" y="605"/>
                      <a:pt x="81" y="605"/>
                      <a:pt x="158" y="598"/>
                    </a:cubicBezTo>
                    <a:cubicBezTo>
                      <a:pt x="158" y="598"/>
                      <a:pt x="106" y="554"/>
                      <a:pt x="83" y="475"/>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7" name="Google Shape;657;p199"/>
              <p:cNvSpPr/>
              <p:nvPr/>
            </p:nvSpPr>
            <p:spPr>
              <a:xfrm>
                <a:off x="3751" y="826"/>
                <a:ext cx="388" cy="1429"/>
              </a:xfrm>
              <a:custGeom>
                <a:avLst/>
                <a:gdLst/>
                <a:ahLst/>
                <a:cxnLst/>
                <a:rect l="l" t="t" r="r" b="b"/>
                <a:pathLst>
                  <a:path w="164" h="605" extrusionOk="0">
                    <a:moveTo>
                      <a:pt x="164" y="4"/>
                    </a:moveTo>
                    <a:cubicBezTo>
                      <a:pt x="164" y="4"/>
                      <a:pt x="83" y="0"/>
                      <a:pt x="46" y="127"/>
                    </a:cubicBezTo>
                    <a:cubicBezTo>
                      <a:pt x="0" y="452"/>
                      <a:pt x="83" y="547"/>
                      <a:pt x="110" y="591"/>
                    </a:cubicBezTo>
                    <a:cubicBezTo>
                      <a:pt x="128" y="605"/>
                      <a:pt x="142" y="597"/>
                      <a:pt x="142" y="597"/>
                    </a:cubicBezTo>
                    <a:cubicBezTo>
                      <a:pt x="142" y="597"/>
                      <a:pt x="0" y="475"/>
                      <a:pt x="65" y="124"/>
                    </a:cubicBezTo>
                    <a:cubicBezTo>
                      <a:pt x="76" y="61"/>
                      <a:pt x="164" y="4"/>
                      <a:pt x="164" y="4"/>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8" name="Google Shape;658;p199"/>
              <p:cNvSpPr/>
              <p:nvPr/>
            </p:nvSpPr>
            <p:spPr>
              <a:xfrm>
                <a:off x="3231" y="748"/>
                <a:ext cx="582" cy="1363"/>
              </a:xfrm>
              <a:custGeom>
                <a:avLst/>
                <a:gdLst/>
                <a:ahLst/>
                <a:cxnLst/>
                <a:rect l="l" t="t" r="r" b="b"/>
                <a:pathLst>
                  <a:path w="246" h="577" extrusionOk="0">
                    <a:moveTo>
                      <a:pt x="77" y="389"/>
                    </a:moveTo>
                    <a:cubicBezTo>
                      <a:pt x="75" y="360"/>
                      <a:pt x="44" y="269"/>
                      <a:pt x="82" y="153"/>
                    </a:cubicBezTo>
                    <a:cubicBezTo>
                      <a:pt x="108" y="70"/>
                      <a:pt x="179" y="27"/>
                      <a:pt x="224" y="13"/>
                    </a:cubicBezTo>
                    <a:cubicBezTo>
                      <a:pt x="174" y="0"/>
                      <a:pt x="118" y="33"/>
                      <a:pt x="118" y="33"/>
                    </a:cubicBezTo>
                    <a:cubicBezTo>
                      <a:pt x="118" y="33"/>
                      <a:pt x="52" y="63"/>
                      <a:pt x="38" y="94"/>
                    </a:cubicBezTo>
                    <a:cubicBezTo>
                      <a:pt x="24" y="126"/>
                      <a:pt x="0" y="240"/>
                      <a:pt x="30" y="391"/>
                    </a:cubicBezTo>
                    <a:cubicBezTo>
                      <a:pt x="58" y="544"/>
                      <a:pt x="165" y="577"/>
                      <a:pt x="246" y="573"/>
                    </a:cubicBezTo>
                    <a:cubicBezTo>
                      <a:pt x="161" y="539"/>
                      <a:pt x="82" y="447"/>
                      <a:pt x="77" y="389"/>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59" name="Google Shape;659;p199"/>
              <p:cNvSpPr/>
              <p:nvPr/>
            </p:nvSpPr>
            <p:spPr>
              <a:xfrm>
                <a:off x="3246" y="729"/>
                <a:ext cx="472" cy="1304"/>
              </a:xfrm>
              <a:custGeom>
                <a:avLst/>
                <a:gdLst/>
                <a:ahLst/>
                <a:cxnLst/>
                <a:rect l="l" t="t" r="r" b="b"/>
                <a:pathLst>
                  <a:path w="200" h="552" extrusionOk="0">
                    <a:moveTo>
                      <a:pt x="200" y="18"/>
                    </a:moveTo>
                    <a:cubicBezTo>
                      <a:pt x="189" y="0"/>
                      <a:pt x="130" y="16"/>
                      <a:pt x="107" y="30"/>
                    </a:cubicBezTo>
                    <a:cubicBezTo>
                      <a:pt x="85" y="44"/>
                      <a:pt x="54" y="90"/>
                      <a:pt x="29" y="146"/>
                    </a:cubicBezTo>
                    <a:cubicBezTo>
                      <a:pt x="4" y="202"/>
                      <a:pt x="0" y="262"/>
                      <a:pt x="16" y="370"/>
                    </a:cubicBezTo>
                    <a:cubicBezTo>
                      <a:pt x="32" y="480"/>
                      <a:pt x="136" y="552"/>
                      <a:pt x="136" y="552"/>
                    </a:cubicBezTo>
                    <a:cubicBezTo>
                      <a:pt x="136" y="552"/>
                      <a:pt x="139" y="545"/>
                      <a:pt x="140" y="537"/>
                    </a:cubicBezTo>
                    <a:cubicBezTo>
                      <a:pt x="96" y="504"/>
                      <a:pt x="58" y="456"/>
                      <a:pt x="50" y="426"/>
                    </a:cubicBezTo>
                    <a:cubicBezTo>
                      <a:pt x="41" y="390"/>
                      <a:pt x="20" y="354"/>
                      <a:pt x="20" y="298"/>
                    </a:cubicBezTo>
                    <a:cubicBezTo>
                      <a:pt x="20" y="241"/>
                      <a:pt x="38" y="173"/>
                      <a:pt x="71" y="103"/>
                    </a:cubicBezTo>
                    <a:cubicBezTo>
                      <a:pt x="103" y="33"/>
                      <a:pt x="175" y="24"/>
                      <a:pt x="200" y="18"/>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0" name="Google Shape;660;p199"/>
              <p:cNvSpPr/>
              <p:nvPr/>
            </p:nvSpPr>
            <p:spPr>
              <a:xfrm>
                <a:off x="437" y="-171"/>
                <a:ext cx="4212" cy="3912"/>
              </a:xfrm>
              <a:custGeom>
                <a:avLst/>
                <a:gdLst/>
                <a:ahLst/>
                <a:cxnLst/>
                <a:rect l="l" t="t" r="r" b="b"/>
                <a:pathLst>
                  <a:path w="1783" h="1656" extrusionOk="0">
                    <a:moveTo>
                      <a:pt x="349" y="1559"/>
                    </a:moveTo>
                    <a:cubicBezTo>
                      <a:pt x="472" y="1626"/>
                      <a:pt x="765" y="1637"/>
                      <a:pt x="906" y="1645"/>
                    </a:cubicBezTo>
                    <a:cubicBezTo>
                      <a:pt x="1093" y="1656"/>
                      <a:pt x="1368" y="1632"/>
                      <a:pt x="1491" y="1549"/>
                    </a:cubicBezTo>
                    <a:cubicBezTo>
                      <a:pt x="1569" y="1495"/>
                      <a:pt x="1663" y="1319"/>
                      <a:pt x="1698" y="1231"/>
                    </a:cubicBezTo>
                    <a:cubicBezTo>
                      <a:pt x="1747" y="1102"/>
                      <a:pt x="1783" y="945"/>
                      <a:pt x="1676" y="679"/>
                    </a:cubicBezTo>
                    <a:cubicBezTo>
                      <a:pt x="1591" y="465"/>
                      <a:pt x="1416" y="355"/>
                      <a:pt x="1292" y="365"/>
                    </a:cubicBezTo>
                    <a:cubicBezTo>
                      <a:pt x="1247" y="284"/>
                      <a:pt x="1141" y="207"/>
                      <a:pt x="1000" y="206"/>
                    </a:cubicBezTo>
                    <a:cubicBezTo>
                      <a:pt x="992" y="122"/>
                      <a:pt x="979" y="83"/>
                      <a:pt x="949" y="28"/>
                    </a:cubicBezTo>
                    <a:cubicBezTo>
                      <a:pt x="897" y="0"/>
                      <a:pt x="782" y="21"/>
                      <a:pt x="747" y="49"/>
                    </a:cubicBezTo>
                    <a:cubicBezTo>
                      <a:pt x="773" y="93"/>
                      <a:pt x="780" y="158"/>
                      <a:pt x="773" y="192"/>
                    </a:cubicBezTo>
                    <a:cubicBezTo>
                      <a:pt x="773" y="192"/>
                      <a:pt x="649" y="174"/>
                      <a:pt x="568" y="208"/>
                    </a:cubicBezTo>
                    <a:cubicBezTo>
                      <a:pt x="490" y="240"/>
                      <a:pt x="406" y="316"/>
                      <a:pt x="406" y="316"/>
                    </a:cubicBezTo>
                    <a:cubicBezTo>
                      <a:pt x="406" y="316"/>
                      <a:pt x="300" y="338"/>
                      <a:pt x="239" y="373"/>
                    </a:cubicBezTo>
                    <a:cubicBezTo>
                      <a:pt x="161" y="416"/>
                      <a:pt x="47" y="521"/>
                      <a:pt x="0" y="733"/>
                    </a:cubicBezTo>
                    <a:cubicBezTo>
                      <a:pt x="0" y="1206"/>
                      <a:pt x="0" y="1206"/>
                      <a:pt x="0" y="1206"/>
                    </a:cubicBezTo>
                    <a:cubicBezTo>
                      <a:pt x="65" y="1332"/>
                      <a:pt x="204" y="1482"/>
                      <a:pt x="349" y="1559"/>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1" name="Google Shape;661;p199"/>
              <p:cNvSpPr/>
              <p:nvPr/>
            </p:nvSpPr>
            <p:spPr>
              <a:xfrm>
                <a:off x="506" y="356"/>
                <a:ext cx="4263" cy="3052"/>
              </a:xfrm>
              <a:custGeom>
                <a:avLst/>
                <a:gdLst/>
                <a:ahLst/>
                <a:cxnLst/>
                <a:rect l="l" t="t" r="r" b="b"/>
                <a:pathLst>
                  <a:path w="1805" h="1292" extrusionOk="0">
                    <a:moveTo>
                      <a:pt x="1223" y="176"/>
                    </a:moveTo>
                    <a:cubicBezTo>
                      <a:pt x="1087" y="0"/>
                      <a:pt x="798" y="12"/>
                      <a:pt x="613" y="52"/>
                    </a:cubicBezTo>
                    <a:cubicBezTo>
                      <a:pt x="434" y="93"/>
                      <a:pt x="359" y="152"/>
                      <a:pt x="359" y="152"/>
                    </a:cubicBezTo>
                    <a:cubicBezTo>
                      <a:pt x="359" y="152"/>
                      <a:pt x="45" y="194"/>
                      <a:pt x="15" y="673"/>
                    </a:cubicBezTo>
                    <a:cubicBezTo>
                      <a:pt x="0" y="1292"/>
                      <a:pt x="619" y="1271"/>
                      <a:pt x="1153" y="1263"/>
                    </a:cubicBezTo>
                    <a:cubicBezTo>
                      <a:pt x="1805" y="1222"/>
                      <a:pt x="1687" y="165"/>
                      <a:pt x="1223" y="176"/>
                    </a:cubicBezTo>
                    <a:close/>
                  </a:path>
                </a:pathLst>
              </a:custGeom>
              <a:solidFill>
                <a:srgbClr val="FEBE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2" name="Google Shape;662;p199"/>
              <p:cNvSpPr/>
              <p:nvPr/>
            </p:nvSpPr>
            <p:spPr>
              <a:xfrm>
                <a:off x="1559" y="-126"/>
                <a:ext cx="1861" cy="1007"/>
              </a:xfrm>
              <a:custGeom>
                <a:avLst/>
                <a:gdLst/>
                <a:ahLst/>
                <a:cxnLst/>
                <a:rect l="l" t="t" r="r" b="b"/>
                <a:pathLst>
                  <a:path w="788" h="426" extrusionOk="0">
                    <a:moveTo>
                      <a:pt x="638" y="254"/>
                    </a:moveTo>
                    <a:cubicBezTo>
                      <a:pt x="554" y="217"/>
                      <a:pt x="477" y="227"/>
                      <a:pt x="477" y="227"/>
                    </a:cubicBezTo>
                    <a:cubicBezTo>
                      <a:pt x="477" y="227"/>
                      <a:pt x="512" y="131"/>
                      <a:pt x="450" y="42"/>
                    </a:cubicBezTo>
                    <a:cubicBezTo>
                      <a:pt x="396" y="0"/>
                      <a:pt x="311" y="46"/>
                      <a:pt x="311" y="46"/>
                    </a:cubicBezTo>
                    <a:cubicBezTo>
                      <a:pt x="311" y="46"/>
                      <a:pt x="356" y="194"/>
                      <a:pt x="331" y="223"/>
                    </a:cubicBezTo>
                    <a:cubicBezTo>
                      <a:pt x="268" y="223"/>
                      <a:pt x="131" y="179"/>
                      <a:pt x="0" y="323"/>
                    </a:cubicBezTo>
                    <a:cubicBezTo>
                      <a:pt x="0" y="323"/>
                      <a:pt x="122" y="280"/>
                      <a:pt x="178" y="286"/>
                    </a:cubicBezTo>
                    <a:cubicBezTo>
                      <a:pt x="138" y="330"/>
                      <a:pt x="141" y="378"/>
                      <a:pt x="141" y="378"/>
                    </a:cubicBezTo>
                    <a:cubicBezTo>
                      <a:pt x="141" y="378"/>
                      <a:pt x="248" y="327"/>
                      <a:pt x="352" y="324"/>
                    </a:cubicBezTo>
                    <a:cubicBezTo>
                      <a:pt x="441" y="356"/>
                      <a:pt x="535" y="426"/>
                      <a:pt x="535" y="426"/>
                    </a:cubicBezTo>
                    <a:cubicBezTo>
                      <a:pt x="535" y="426"/>
                      <a:pt x="581" y="387"/>
                      <a:pt x="565" y="311"/>
                    </a:cubicBezTo>
                    <a:cubicBezTo>
                      <a:pt x="635" y="323"/>
                      <a:pt x="788" y="387"/>
                      <a:pt x="788" y="387"/>
                    </a:cubicBezTo>
                    <a:cubicBezTo>
                      <a:pt x="788" y="387"/>
                      <a:pt x="751" y="303"/>
                      <a:pt x="638" y="254"/>
                    </a:cubicBezTo>
                    <a:close/>
                  </a:path>
                </a:pathLst>
              </a:custGeom>
              <a:solidFill>
                <a:srgbClr val="92C44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3" name="Google Shape;663;p199"/>
              <p:cNvSpPr/>
              <p:nvPr/>
            </p:nvSpPr>
            <p:spPr>
              <a:xfrm>
                <a:off x="2610" y="-43"/>
                <a:ext cx="132" cy="609"/>
              </a:xfrm>
              <a:custGeom>
                <a:avLst/>
                <a:gdLst/>
                <a:ahLst/>
                <a:cxnLst/>
                <a:rect l="l" t="t" r="r" b="b"/>
                <a:pathLst>
                  <a:path w="56" h="258" extrusionOk="0">
                    <a:moveTo>
                      <a:pt x="0" y="0"/>
                    </a:moveTo>
                    <a:cubicBezTo>
                      <a:pt x="0" y="0"/>
                      <a:pt x="22" y="48"/>
                      <a:pt x="28" y="103"/>
                    </a:cubicBezTo>
                    <a:cubicBezTo>
                      <a:pt x="32" y="136"/>
                      <a:pt x="19" y="258"/>
                      <a:pt x="19" y="258"/>
                    </a:cubicBezTo>
                    <a:cubicBezTo>
                      <a:pt x="19" y="258"/>
                      <a:pt x="56" y="220"/>
                      <a:pt x="41" y="100"/>
                    </a:cubicBezTo>
                    <a:cubicBezTo>
                      <a:pt x="32" y="28"/>
                      <a:pt x="0" y="0"/>
                      <a:pt x="0" y="0"/>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4" name="Google Shape;664;p199"/>
              <p:cNvSpPr/>
              <p:nvPr/>
            </p:nvSpPr>
            <p:spPr>
              <a:xfrm>
                <a:off x="1559" y="344"/>
                <a:ext cx="798" cy="267"/>
              </a:xfrm>
              <a:custGeom>
                <a:avLst/>
                <a:gdLst/>
                <a:ahLst/>
                <a:cxnLst/>
                <a:rect l="l" t="t" r="r" b="b"/>
                <a:pathLst>
                  <a:path w="338" h="113" extrusionOk="0">
                    <a:moveTo>
                      <a:pt x="208" y="2"/>
                    </a:moveTo>
                    <a:cubicBezTo>
                      <a:pt x="155" y="4"/>
                      <a:pt x="37" y="48"/>
                      <a:pt x="0" y="113"/>
                    </a:cubicBezTo>
                    <a:cubicBezTo>
                      <a:pt x="85" y="56"/>
                      <a:pt x="141" y="28"/>
                      <a:pt x="184" y="19"/>
                    </a:cubicBezTo>
                    <a:cubicBezTo>
                      <a:pt x="217" y="15"/>
                      <a:pt x="217" y="18"/>
                      <a:pt x="338" y="22"/>
                    </a:cubicBezTo>
                    <a:cubicBezTo>
                      <a:pt x="338" y="22"/>
                      <a:pt x="296" y="0"/>
                      <a:pt x="208" y="2"/>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5" name="Google Shape;665;p199"/>
              <p:cNvSpPr/>
              <p:nvPr/>
            </p:nvSpPr>
            <p:spPr>
              <a:xfrm>
                <a:off x="3484" y="3507"/>
                <a:ext cx="45" cy="26"/>
              </a:xfrm>
              <a:custGeom>
                <a:avLst/>
                <a:gdLst/>
                <a:ahLst/>
                <a:cxnLst/>
                <a:rect l="l" t="t" r="r" b="b"/>
                <a:pathLst>
                  <a:path w="19" h="11" extrusionOk="0">
                    <a:moveTo>
                      <a:pt x="19" y="0"/>
                    </a:moveTo>
                    <a:cubicBezTo>
                      <a:pt x="13" y="3"/>
                      <a:pt x="7" y="6"/>
                      <a:pt x="0" y="11"/>
                    </a:cubicBezTo>
                    <a:cubicBezTo>
                      <a:pt x="0" y="11"/>
                      <a:pt x="7" y="7"/>
                      <a:pt x="19"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6" name="Google Shape;666;p199"/>
              <p:cNvSpPr/>
              <p:nvPr/>
            </p:nvSpPr>
            <p:spPr>
              <a:xfrm>
                <a:off x="3456" y="937"/>
                <a:ext cx="940" cy="2570"/>
              </a:xfrm>
              <a:custGeom>
                <a:avLst/>
                <a:gdLst/>
                <a:ahLst/>
                <a:cxnLst/>
                <a:rect l="l" t="t" r="r" b="b"/>
                <a:pathLst>
                  <a:path w="398" h="1088" extrusionOk="0">
                    <a:moveTo>
                      <a:pt x="0" y="0"/>
                    </a:moveTo>
                    <a:cubicBezTo>
                      <a:pt x="0" y="0"/>
                      <a:pt x="160" y="162"/>
                      <a:pt x="194" y="319"/>
                    </a:cubicBezTo>
                    <a:cubicBezTo>
                      <a:pt x="309" y="847"/>
                      <a:pt x="99" y="1041"/>
                      <a:pt x="31" y="1088"/>
                    </a:cubicBezTo>
                    <a:cubicBezTo>
                      <a:pt x="108" y="1040"/>
                      <a:pt x="108" y="1040"/>
                      <a:pt x="108" y="1040"/>
                    </a:cubicBezTo>
                    <a:cubicBezTo>
                      <a:pt x="108" y="1040"/>
                      <a:pt x="398" y="980"/>
                      <a:pt x="264" y="353"/>
                    </a:cubicBezTo>
                    <a:cubicBezTo>
                      <a:pt x="233" y="214"/>
                      <a:pt x="128" y="20"/>
                      <a:pt x="0"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7" name="Google Shape;667;p199"/>
              <p:cNvSpPr/>
              <p:nvPr/>
            </p:nvSpPr>
            <p:spPr>
              <a:xfrm>
                <a:off x="2825" y="1060"/>
                <a:ext cx="877" cy="2553"/>
              </a:xfrm>
              <a:custGeom>
                <a:avLst/>
                <a:gdLst/>
                <a:ahLst/>
                <a:cxnLst/>
                <a:rect l="l" t="t" r="r" b="b"/>
                <a:pathLst>
                  <a:path w="371" h="1081" extrusionOk="0">
                    <a:moveTo>
                      <a:pt x="144" y="0"/>
                    </a:moveTo>
                    <a:cubicBezTo>
                      <a:pt x="144" y="0"/>
                      <a:pt x="195" y="176"/>
                      <a:pt x="203" y="302"/>
                    </a:cubicBezTo>
                    <a:cubicBezTo>
                      <a:pt x="238" y="809"/>
                      <a:pt x="0" y="1051"/>
                      <a:pt x="0" y="1051"/>
                    </a:cubicBezTo>
                    <a:cubicBezTo>
                      <a:pt x="98" y="1081"/>
                      <a:pt x="98" y="1081"/>
                      <a:pt x="98" y="1081"/>
                    </a:cubicBezTo>
                    <a:cubicBezTo>
                      <a:pt x="98" y="1081"/>
                      <a:pt x="371" y="844"/>
                      <a:pt x="277" y="270"/>
                    </a:cubicBezTo>
                    <a:cubicBezTo>
                      <a:pt x="250" y="109"/>
                      <a:pt x="144" y="0"/>
                      <a:pt x="144"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8" name="Google Shape;668;p199"/>
              <p:cNvSpPr/>
              <p:nvPr/>
            </p:nvSpPr>
            <p:spPr>
              <a:xfrm>
                <a:off x="2294" y="-34"/>
                <a:ext cx="340" cy="123"/>
              </a:xfrm>
              <a:custGeom>
                <a:avLst/>
                <a:gdLst/>
                <a:ahLst/>
                <a:cxnLst/>
                <a:rect l="l" t="t" r="r" b="b"/>
                <a:pathLst>
                  <a:path w="144" h="52" extrusionOk="0">
                    <a:moveTo>
                      <a:pt x="92" y="42"/>
                    </a:moveTo>
                    <a:cubicBezTo>
                      <a:pt x="47" y="44"/>
                      <a:pt x="0" y="3"/>
                      <a:pt x="0" y="3"/>
                    </a:cubicBezTo>
                    <a:cubicBezTo>
                      <a:pt x="8" y="17"/>
                      <a:pt x="8" y="17"/>
                      <a:pt x="8" y="17"/>
                    </a:cubicBezTo>
                    <a:cubicBezTo>
                      <a:pt x="8" y="17"/>
                      <a:pt x="25" y="52"/>
                      <a:pt x="85" y="52"/>
                    </a:cubicBezTo>
                    <a:cubicBezTo>
                      <a:pt x="124" y="52"/>
                      <a:pt x="138" y="28"/>
                      <a:pt x="144" y="15"/>
                    </a:cubicBezTo>
                    <a:cubicBezTo>
                      <a:pt x="144" y="12"/>
                      <a:pt x="137" y="0"/>
                      <a:pt x="137" y="0"/>
                    </a:cubicBezTo>
                    <a:cubicBezTo>
                      <a:pt x="137" y="0"/>
                      <a:pt x="129" y="41"/>
                      <a:pt x="92" y="42"/>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9" name="Google Shape;669;p199"/>
              <p:cNvSpPr/>
              <p:nvPr/>
            </p:nvSpPr>
            <p:spPr>
              <a:xfrm>
                <a:off x="513" y="772"/>
                <a:ext cx="3831" cy="2813"/>
              </a:xfrm>
              <a:custGeom>
                <a:avLst/>
                <a:gdLst/>
                <a:ahLst/>
                <a:cxnLst/>
                <a:rect l="l" t="t" r="r" b="b"/>
                <a:pathLst>
                  <a:path w="1622" h="1191" extrusionOk="0">
                    <a:moveTo>
                      <a:pt x="1527" y="442"/>
                    </a:moveTo>
                    <a:cubicBezTo>
                      <a:pt x="1480" y="276"/>
                      <a:pt x="1430" y="209"/>
                      <a:pt x="1393" y="165"/>
                    </a:cubicBezTo>
                    <a:cubicBezTo>
                      <a:pt x="1357" y="122"/>
                      <a:pt x="1294" y="69"/>
                      <a:pt x="1233" y="61"/>
                    </a:cubicBezTo>
                    <a:cubicBezTo>
                      <a:pt x="1327" y="108"/>
                      <a:pt x="1422" y="171"/>
                      <a:pt x="1485" y="347"/>
                    </a:cubicBezTo>
                    <a:cubicBezTo>
                      <a:pt x="1593" y="651"/>
                      <a:pt x="1531" y="888"/>
                      <a:pt x="1495" y="984"/>
                    </a:cubicBezTo>
                    <a:cubicBezTo>
                      <a:pt x="1459" y="1034"/>
                      <a:pt x="1425" y="1075"/>
                      <a:pt x="1352" y="1097"/>
                    </a:cubicBezTo>
                    <a:cubicBezTo>
                      <a:pt x="1295" y="1116"/>
                      <a:pt x="1208" y="1134"/>
                      <a:pt x="1145" y="1144"/>
                    </a:cubicBezTo>
                    <a:cubicBezTo>
                      <a:pt x="1147" y="1140"/>
                      <a:pt x="1148" y="1138"/>
                      <a:pt x="1150" y="1135"/>
                    </a:cubicBezTo>
                    <a:cubicBezTo>
                      <a:pt x="1191" y="1060"/>
                      <a:pt x="1363" y="760"/>
                      <a:pt x="1264" y="380"/>
                    </a:cubicBezTo>
                    <a:cubicBezTo>
                      <a:pt x="1219" y="210"/>
                      <a:pt x="1140" y="119"/>
                      <a:pt x="1095" y="106"/>
                    </a:cubicBezTo>
                    <a:cubicBezTo>
                      <a:pt x="1136" y="132"/>
                      <a:pt x="1242" y="294"/>
                      <a:pt x="1257" y="444"/>
                    </a:cubicBezTo>
                    <a:cubicBezTo>
                      <a:pt x="1293" y="828"/>
                      <a:pt x="1153" y="1078"/>
                      <a:pt x="1108" y="1149"/>
                    </a:cubicBezTo>
                    <a:cubicBezTo>
                      <a:pt x="1102" y="1149"/>
                      <a:pt x="1096" y="1150"/>
                      <a:pt x="1091" y="1150"/>
                    </a:cubicBezTo>
                    <a:cubicBezTo>
                      <a:pt x="1035" y="1154"/>
                      <a:pt x="885" y="1154"/>
                      <a:pt x="799" y="1154"/>
                    </a:cubicBezTo>
                    <a:cubicBezTo>
                      <a:pt x="759" y="1154"/>
                      <a:pt x="697" y="1154"/>
                      <a:pt x="634" y="1150"/>
                    </a:cubicBezTo>
                    <a:cubicBezTo>
                      <a:pt x="573" y="1077"/>
                      <a:pt x="412" y="826"/>
                      <a:pt x="511" y="284"/>
                    </a:cubicBezTo>
                    <a:cubicBezTo>
                      <a:pt x="532" y="166"/>
                      <a:pt x="698" y="60"/>
                      <a:pt x="698" y="60"/>
                    </a:cubicBezTo>
                    <a:cubicBezTo>
                      <a:pt x="698" y="60"/>
                      <a:pt x="544" y="51"/>
                      <a:pt x="476" y="289"/>
                    </a:cubicBezTo>
                    <a:cubicBezTo>
                      <a:pt x="396" y="865"/>
                      <a:pt x="529" y="1057"/>
                      <a:pt x="586" y="1146"/>
                    </a:cubicBezTo>
                    <a:cubicBezTo>
                      <a:pt x="533" y="1139"/>
                      <a:pt x="482" y="1130"/>
                      <a:pt x="449" y="1113"/>
                    </a:cubicBezTo>
                    <a:cubicBezTo>
                      <a:pt x="386" y="1083"/>
                      <a:pt x="282" y="1017"/>
                      <a:pt x="236" y="986"/>
                    </a:cubicBezTo>
                    <a:cubicBezTo>
                      <a:pt x="165" y="926"/>
                      <a:pt x="107" y="850"/>
                      <a:pt x="94" y="801"/>
                    </a:cubicBezTo>
                    <a:cubicBezTo>
                      <a:pt x="77" y="733"/>
                      <a:pt x="39" y="665"/>
                      <a:pt x="39" y="558"/>
                    </a:cubicBezTo>
                    <a:cubicBezTo>
                      <a:pt x="39" y="452"/>
                      <a:pt x="73" y="324"/>
                      <a:pt x="132" y="192"/>
                    </a:cubicBezTo>
                    <a:cubicBezTo>
                      <a:pt x="193" y="60"/>
                      <a:pt x="329" y="43"/>
                      <a:pt x="376" y="33"/>
                    </a:cubicBezTo>
                    <a:cubicBezTo>
                      <a:pt x="356" y="0"/>
                      <a:pt x="244" y="29"/>
                      <a:pt x="200" y="55"/>
                    </a:cubicBezTo>
                    <a:cubicBezTo>
                      <a:pt x="158" y="81"/>
                      <a:pt x="103" y="166"/>
                      <a:pt x="57" y="273"/>
                    </a:cubicBezTo>
                    <a:cubicBezTo>
                      <a:pt x="9" y="379"/>
                      <a:pt x="0" y="490"/>
                      <a:pt x="30" y="694"/>
                    </a:cubicBezTo>
                    <a:cubicBezTo>
                      <a:pt x="50" y="827"/>
                      <a:pt x="138" y="931"/>
                      <a:pt x="198" y="987"/>
                    </a:cubicBezTo>
                    <a:cubicBezTo>
                      <a:pt x="195" y="989"/>
                      <a:pt x="195" y="989"/>
                      <a:pt x="195" y="989"/>
                    </a:cubicBezTo>
                    <a:cubicBezTo>
                      <a:pt x="195" y="989"/>
                      <a:pt x="333" y="1123"/>
                      <a:pt x="482" y="1154"/>
                    </a:cubicBezTo>
                    <a:cubicBezTo>
                      <a:pt x="634" y="1187"/>
                      <a:pt x="774" y="1187"/>
                      <a:pt x="860" y="1187"/>
                    </a:cubicBezTo>
                    <a:cubicBezTo>
                      <a:pt x="945" y="1187"/>
                      <a:pt x="1074" y="1191"/>
                      <a:pt x="1168" y="1174"/>
                    </a:cubicBezTo>
                    <a:cubicBezTo>
                      <a:pt x="1262" y="1157"/>
                      <a:pt x="1403" y="1134"/>
                      <a:pt x="1442" y="1093"/>
                    </a:cubicBezTo>
                    <a:cubicBezTo>
                      <a:pt x="1480" y="1053"/>
                      <a:pt x="1540" y="1013"/>
                      <a:pt x="1604" y="833"/>
                    </a:cubicBezTo>
                    <a:cubicBezTo>
                      <a:pt x="1622" y="785"/>
                      <a:pt x="1622" y="741"/>
                      <a:pt x="1622" y="741"/>
                    </a:cubicBezTo>
                    <a:cubicBezTo>
                      <a:pt x="1622" y="741"/>
                      <a:pt x="1583" y="826"/>
                      <a:pt x="1546" y="896"/>
                    </a:cubicBezTo>
                    <a:cubicBezTo>
                      <a:pt x="1570" y="796"/>
                      <a:pt x="1581" y="643"/>
                      <a:pt x="1527" y="442"/>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0" name="Google Shape;670;p199"/>
              <p:cNvSpPr/>
              <p:nvPr/>
            </p:nvSpPr>
            <p:spPr>
              <a:xfrm>
                <a:off x="1408" y="1313"/>
                <a:ext cx="4828" cy="3361"/>
              </a:xfrm>
              <a:custGeom>
                <a:avLst/>
                <a:gdLst/>
                <a:ahLst/>
                <a:cxnLst/>
                <a:rect l="l" t="t" r="r" b="b"/>
                <a:pathLst>
                  <a:path w="2044" h="1423" extrusionOk="0">
                    <a:moveTo>
                      <a:pt x="1990" y="928"/>
                    </a:moveTo>
                    <a:cubicBezTo>
                      <a:pt x="1943" y="663"/>
                      <a:pt x="1807" y="536"/>
                      <a:pt x="1718" y="486"/>
                    </a:cubicBezTo>
                    <a:cubicBezTo>
                      <a:pt x="1649" y="448"/>
                      <a:pt x="1530" y="423"/>
                      <a:pt x="1530" y="423"/>
                    </a:cubicBezTo>
                    <a:cubicBezTo>
                      <a:pt x="1530" y="423"/>
                      <a:pt x="1437" y="338"/>
                      <a:pt x="1349" y="302"/>
                    </a:cubicBezTo>
                    <a:cubicBezTo>
                      <a:pt x="1258" y="265"/>
                      <a:pt x="1121" y="283"/>
                      <a:pt x="1121" y="283"/>
                    </a:cubicBezTo>
                    <a:cubicBezTo>
                      <a:pt x="1117" y="263"/>
                      <a:pt x="1101" y="228"/>
                      <a:pt x="1122" y="200"/>
                    </a:cubicBezTo>
                    <a:cubicBezTo>
                      <a:pt x="1140" y="180"/>
                      <a:pt x="1216" y="243"/>
                      <a:pt x="1237" y="260"/>
                    </a:cubicBezTo>
                    <a:cubicBezTo>
                      <a:pt x="1294" y="111"/>
                      <a:pt x="1186" y="28"/>
                      <a:pt x="1158" y="20"/>
                    </a:cubicBezTo>
                    <a:cubicBezTo>
                      <a:pt x="1070" y="0"/>
                      <a:pt x="989" y="41"/>
                      <a:pt x="924" y="101"/>
                    </a:cubicBezTo>
                    <a:cubicBezTo>
                      <a:pt x="891" y="162"/>
                      <a:pt x="876" y="204"/>
                      <a:pt x="867" y="299"/>
                    </a:cubicBezTo>
                    <a:cubicBezTo>
                      <a:pt x="711" y="300"/>
                      <a:pt x="592" y="388"/>
                      <a:pt x="541" y="476"/>
                    </a:cubicBezTo>
                    <a:cubicBezTo>
                      <a:pt x="403" y="465"/>
                      <a:pt x="208" y="588"/>
                      <a:pt x="113" y="829"/>
                    </a:cubicBezTo>
                    <a:cubicBezTo>
                      <a:pt x="0" y="1111"/>
                      <a:pt x="29" y="1283"/>
                      <a:pt x="82" y="1423"/>
                    </a:cubicBezTo>
                    <a:cubicBezTo>
                      <a:pt x="1980" y="1423"/>
                      <a:pt x="1980" y="1423"/>
                      <a:pt x="1980" y="1423"/>
                    </a:cubicBezTo>
                    <a:cubicBezTo>
                      <a:pt x="1993" y="1397"/>
                      <a:pt x="2003" y="1371"/>
                      <a:pt x="2011" y="1347"/>
                    </a:cubicBezTo>
                    <a:cubicBezTo>
                      <a:pt x="2044" y="1247"/>
                      <a:pt x="2030" y="1158"/>
                      <a:pt x="1990" y="928"/>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1" name="Google Shape;671;p199"/>
              <p:cNvSpPr/>
              <p:nvPr/>
            </p:nvSpPr>
            <p:spPr>
              <a:xfrm>
                <a:off x="1559" y="2099"/>
                <a:ext cx="4424" cy="2575"/>
              </a:xfrm>
              <a:custGeom>
                <a:avLst/>
                <a:gdLst/>
                <a:ahLst/>
                <a:cxnLst/>
                <a:rect l="l" t="t" r="r" b="b"/>
                <a:pathLst>
                  <a:path w="1873" h="1090" extrusionOk="0">
                    <a:moveTo>
                      <a:pt x="1869" y="755"/>
                    </a:moveTo>
                    <a:cubicBezTo>
                      <a:pt x="1836" y="220"/>
                      <a:pt x="1488" y="173"/>
                      <a:pt x="1488" y="173"/>
                    </a:cubicBezTo>
                    <a:cubicBezTo>
                      <a:pt x="1488" y="173"/>
                      <a:pt x="1403" y="105"/>
                      <a:pt x="1203" y="61"/>
                    </a:cubicBezTo>
                    <a:cubicBezTo>
                      <a:pt x="996" y="14"/>
                      <a:pt x="674" y="0"/>
                      <a:pt x="522" y="198"/>
                    </a:cubicBezTo>
                    <a:cubicBezTo>
                      <a:pt x="173" y="191"/>
                      <a:pt x="0" y="727"/>
                      <a:pt x="148" y="1090"/>
                    </a:cubicBezTo>
                    <a:cubicBezTo>
                      <a:pt x="1801" y="1090"/>
                      <a:pt x="1801" y="1090"/>
                      <a:pt x="1801" y="1090"/>
                    </a:cubicBezTo>
                    <a:cubicBezTo>
                      <a:pt x="1848" y="1003"/>
                      <a:pt x="1873" y="893"/>
                      <a:pt x="1869" y="755"/>
                    </a:cubicBezTo>
                    <a:close/>
                  </a:path>
                </a:pathLst>
              </a:custGeom>
              <a:solidFill>
                <a:srgbClr val="EE912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2" name="Google Shape;672;p199"/>
              <p:cNvSpPr/>
              <p:nvPr/>
            </p:nvSpPr>
            <p:spPr>
              <a:xfrm>
                <a:off x="2761" y="1407"/>
                <a:ext cx="2079" cy="1236"/>
              </a:xfrm>
              <a:custGeom>
                <a:avLst/>
                <a:gdLst/>
                <a:ahLst/>
                <a:cxnLst/>
                <a:rect l="l" t="t" r="r" b="b"/>
                <a:pathLst>
                  <a:path w="880" h="523" extrusionOk="0">
                    <a:moveTo>
                      <a:pt x="880" y="407"/>
                    </a:moveTo>
                    <a:cubicBezTo>
                      <a:pt x="734" y="247"/>
                      <a:pt x="580" y="296"/>
                      <a:pt x="509" y="296"/>
                    </a:cubicBezTo>
                    <a:cubicBezTo>
                      <a:pt x="428" y="176"/>
                      <a:pt x="546" y="47"/>
                      <a:pt x="646" y="171"/>
                    </a:cubicBezTo>
                    <a:cubicBezTo>
                      <a:pt x="673" y="105"/>
                      <a:pt x="636" y="30"/>
                      <a:pt x="569" y="15"/>
                    </a:cubicBezTo>
                    <a:cubicBezTo>
                      <a:pt x="501" y="0"/>
                      <a:pt x="424" y="19"/>
                      <a:pt x="377" y="94"/>
                    </a:cubicBezTo>
                    <a:cubicBezTo>
                      <a:pt x="307" y="193"/>
                      <a:pt x="346" y="300"/>
                      <a:pt x="346" y="300"/>
                    </a:cubicBezTo>
                    <a:cubicBezTo>
                      <a:pt x="346" y="300"/>
                      <a:pt x="260" y="289"/>
                      <a:pt x="168" y="330"/>
                    </a:cubicBezTo>
                    <a:cubicBezTo>
                      <a:pt x="42" y="385"/>
                      <a:pt x="0" y="478"/>
                      <a:pt x="0" y="478"/>
                    </a:cubicBezTo>
                    <a:cubicBezTo>
                      <a:pt x="0" y="478"/>
                      <a:pt x="171" y="407"/>
                      <a:pt x="248" y="393"/>
                    </a:cubicBezTo>
                    <a:cubicBezTo>
                      <a:pt x="230" y="478"/>
                      <a:pt x="283" y="523"/>
                      <a:pt x="283" y="523"/>
                    </a:cubicBezTo>
                    <a:cubicBezTo>
                      <a:pt x="283" y="523"/>
                      <a:pt x="385" y="442"/>
                      <a:pt x="486" y="408"/>
                    </a:cubicBezTo>
                    <a:cubicBezTo>
                      <a:pt x="603" y="412"/>
                      <a:pt x="722" y="468"/>
                      <a:pt x="722" y="468"/>
                    </a:cubicBezTo>
                    <a:cubicBezTo>
                      <a:pt x="722" y="468"/>
                      <a:pt x="725" y="415"/>
                      <a:pt x="681" y="367"/>
                    </a:cubicBezTo>
                    <a:cubicBezTo>
                      <a:pt x="745" y="358"/>
                      <a:pt x="880" y="407"/>
                      <a:pt x="880" y="407"/>
                    </a:cubicBezTo>
                    <a:close/>
                  </a:path>
                </a:pathLst>
              </a:custGeom>
              <a:solidFill>
                <a:srgbClr val="92C44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3" name="Google Shape;673;p199"/>
              <p:cNvSpPr/>
              <p:nvPr/>
            </p:nvSpPr>
            <p:spPr>
              <a:xfrm>
                <a:off x="3520" y="1618"/>
                <a:ext cx="141" cy="682"/>
              </a:xfrm>
              <a:custGeom>
                <a:avLst/>
                <a:gdLst/>
                <a:ahLst/>
                <a:cxnLst/>
                <a:rect l="l" t="t" r="r" b="b"/>
                <a:pathLst>
                  <a:path w="60" h="289" extrusionOk="0">
                    <a:moveTo>
                      <a:pt x="60" y="0"/>
                    </a:moveTo>
                    <a:cubicBezTo>
                      <a:pt x="60" y="0"/>
                      <a:pt x="25" y="32"/>
                      <a:pt x="16" y="113"/>
                    </a:cubicBezTo>
                    <a:cubicBezTo>
                      <a:pt x="0" y="247"/>
                      <a:pt x="40" y="289"/>
                      <a:pt x="40" y="289"/>
                    </a:cubicBezTo>
                    <a:cubicBezTo>
                      <a:pt x="40" y="289"/>
                      <a:pt x="25" y="153"/>
                      <a:pt x="30" y="115"/>
                    </a:cubicBezTo>
                    <a:cubicBezTo>
                      <a:pt x="37" y="54"/>
                      <a:pt x="60" y="0"/>
                      <a:pt x="60" y="0"/>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4" name="Google Shape;674;p199"/>
              <p:cNvSpPr/>
              <p:nvPr/>
            </p:nvSpPr>
            <p:spPr>
              <a:xfrm>
                <a:off x="3947" y="2057"/>
                <a:ext cx="893" cy="290"/>
              </a:xfrm>
              <a:custGeom>
                <a:avLst/>
                <a:gdLst/>
                <a:ahLst/>
                <a:cxnLst/>
                <a:rect l="l" t="t" r="r" b="b"/>
                <a:pathLst>
                  <a:path w="378" h="123" extrusionOk="0">
                    <a:moveTo>
                      <a:pt x="143" y="2"/>
                    </a:moveTo>
                    <a:cubicBezTo>
                      <a:pt x="47" y="0"/>
                      <a:pt x="0" y="24"/>
                      <a:pt x="0" y="24"/>
                    </a:cubicBezTo>
                    <a:cubicBezTo>
                      <a:pt x="134" y="20"/>
                      <a:pt x="135" y="17"/>
                      <a:pt x="172" y="21"/>
                    </a:cubicBezTo>
                    <a:cubicBezTo>
                      <a:pt x="218" y="29"/>
                      <a:pt x="283" y="61"/>
                      <a:pt x="378" y="123"/>
                    </a:cubicBezTo>
                    <a:cubicBezTo>
                      <a:pt x="335" y="52"/>
                      <a:pt x="204" y="4"/>
                      <a:pt x="143" y="2"/>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5" name="Google Shape;675;p199"/>
              <p:cNvSpPr/>
              <p:nvPr/>
            </p:nvSpPr>
            <p:spPr>
              <a:xfrm>
                <a:off x="1970" y="2567"/>
                <a:ext cx="808" cy="2107"/>
              </a:xfrm>
              <a:custGeom>
                <a:avLst/>
                <a:gdLst/>
                <a:ahLst/>
                <a:cxnLst/>
                <a:rect l="l" t="t" r="r" b="b"/>
                <a:pathLst>
                  <a:path w="342" h="892" extrusionOk="0">
                    <a:moveTo>
                      <a:pt x="126" y="357"/>
                    </a:moveTo>
                    <a:cubicBezTo>
                      <a:pt x="165" y="181"/>
                      <a:pt x="342" y="0"/>
                      <a:pt x="342" y="0"/>
                    </a:cubicBezTo>
                    <a:cubicBezTo>
                      <a:pt x="201" y="22"/>
                      <a:pt x="82" y="238"/>
                      <a:pt x="48" y="393"/>
                    </a:cubicBezTo>
                    <a:cubicBezTo>
                      <a:pt x="0" y="619"/>
                      <a:pt x="1" y="778"/>
                      <a:pt x="24" y="892"/>
                    </a:cubicBezTo>
                    <a:cubicBezTo>
                      <a:pt x="112" y="892"/>
                      <a:pt x="112" y="892"/>
                      <a:pt x="112" y="892"/>
                    </a:cubicBezTo>
                    <a:cubicBezTo>
                      <a:pt x="81" y="763"/>
                      <a:pt x="76" y="589"/>
                      <a:pt x="126" y="357"/>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6" name="Google Shape;676;p199"/>
              <p:cNvSpPr/>
              <p:nvPr/>
            </p:nvSpPr>
            <p:spPr>
              <a:xfrm>
                <a:off x="1906" y="2543"/>
                <a:ext cx="907" cy="2131"/>
              </a:xfrm>
              <a:custGeom>
                <a:avLst/>
                <a:gdLst/>
                <a:ahLst/>
                <a:cxnLst/>
                <a:rect l="l" t="t" r="r" b="b"/>
                <a:pathLst>
                  <a:path w="384" h="902" extrusionOk="0">
                    <a:moveTo>
                      <a:pt x="104" y="320"/>
                    </a:moveTo>
                    <a:cubicBezTo>
                      <a:pt x="174" y="123"/>
                      <a:pt x="279" y="52"/>
                      <a:pt x="384" y="0"/>
                    </a:cubicBezTo>
                    <a:cubicBezTo>
                      <a:pt x="317" y="8"/>
                      <a:pt x="246" y="68"/>
                      <a:pt x="205" y="117"/>
                    </a:cubicBezTo>
                    <a:cubicBezTo>
                      <a:pt x="165" y="166"/>
                      <a:pt x="108" y="240"/>
                      <a:pt x="56" y="425"/>
                    </a:cubicBezTo>
                    <a:cubicBezTo>
                      <a:pt x="0" y="629"/>
                      <a:pt x="6" y="790"/>
                      <a:pt x="27" y="902"/>
                    </a:cubicBezTo>
                    <a:cubicBezTo>
                      <a:pt x="54" y="902"/>
                      <a:pt x="54" y="902"/>
                      <a:pt x="54" y="902"/>
                    </a:cubicBezTo>
                    <a:cubicBezTo>
                      <a:pt x="26" y="766"/>
                      <a:pt x="16" y="562"/>
                      <a:pt x="104" y="320"/>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7" name="Google Shape;677;p199"/>
              <p:cNvSpPr/>
              <p:nvPr/>
            </p:nvSpPr>
            <p:spPr>
              <a:xfrm>
                <a:off x="2601" y="2579"/>
                <a:ext cx="446" cy="2095"/>
              </a:xfrm>
              <a:custGeom>
                <a:avLst/>
                <a:gdLst/>
                <a:ahLst/>
                <a:cxnLst/>
                <a:rect l="l" t="t" r="r" b="b"/>
                <a:pathLst>
                  <a:path w="189" h="887" extrusionOk="0">
                    <a:moveTo>
                      <a:pt x="122" y="338"/>
                    </a:moveTo>
                    <a:cubicBezTo>
                      <a:pt x="132" y="197"/>
                      <a:pt x="188" y="0"/>
                      <a:pt x="188" y="0"/>
                    </a:cubicBezTo>
                    <a:cubicBezTo>
                      <a:pt x="188" y="0"/>
                      <a:pt x="71" y="121"/>
                      <a:pt x="41" y="303"/>
                    </a:cubicBezTo>
                    <a:cubicBezTo>
                      <a:pt x="0" y="552"/>
                      <a:pt x="22" y="745"/>
                      <a:pt x="63" y="887"/>
                    </a:cubicBezTo>
                    <a:cubicBezTo>
                      <a:pt x="189" y="887"/>
                      <a:pt x="189" y="887"/>
                      <a:pt x="189" y="887"/>
                    </a:cubicBezTo>
                    <a:cubicBezTo>
                      <a:pt x="142" y="752"/>
                      <a:pt x="106" y="570"/>
                      <a:pt x="122" y="338"/>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8" name="Google Shape;678;p199"/>
              <p:cNvSpPr/>
              <p:nvPr/>
            </p:nvSpPr>
            <p:spPr>
              <a:xfrm>
                <a:off x="2528" y="2534"/>
                <a:ext cx="590" cy="2140"/>
              </a:xfrm>
              <a:custGeom>
                <a:avLst/>
                <a:gdLst/>
                <a:ahLst/>
                <a:cxnLst/>
                <a:rect l="l" t="t" r="r" b="b"/>
                <a:pathLst>
                  <a:path w="250" h="906" extrusionOk="0">
                    <a:moveTo>
                      <a:pt x="72" y="378"/>
                    </a:moveTo>
                    <a:cubicBezTo>
                      <a:pt x="87" y="208"/>
                      <a:pt x="206" y="30"/>
                      <a:pt x="250" y="0"/>
                    </a:cubicBezTo>
                    <a:cubicBezTo>
                      <a:pt x="201" y="14"/>
                      <a:pt x="113" y="116"/>
                      <a:pt x="63" y="306"/>
                    </a:cubicBezTo>
                    <a:cubicBezTo>
                      <a:pt x="0" y="543"/>
                      <a:pt x="33" y="753"/>
                      <a:pt x="83" y="906"/>
                    </a:cubicBezTo>
                    <a:cubicBezTo>
                      <a:pt x="121" y="906"/>
                      <a:pt x="121" y="906"/>
                      <a:pt x="121" y="906"/>
                    </a:cubicBezTo>
                    <a:cubicBezTo>
                      <a:pt x="81" y="772"/>
                      <a:pt x="52" y="594"/>
                      <a:pt x="72" y="378"/>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9" name="Google Shape;679;p199"/>
              <p:cNvSpPr/>
              <p:nvPr/>
            </p:nvSpPr>
            <p:spPr>
              <a:xfrm>
                <a:off x="4228" y="2567"/>
                <a:ext cx="518" cy="2107"/>
              </a:xfrm>
              <a:custGeom>
                <a:avLst/>
                <a:gdLst/>
                <a:ahLst/>
                <a:cxnLst/>
                <a:rect l="l" t="t" r="r" b="b"/>
                <a:pathLst>
                  <a:path w="219" h="892" extrusionOk="0">
                    <a:moveTo>
                      <a:pt x="219" y="503"/>
                    </a:moveTo>
                    <a:cubicBezTo>
                      <a:pt x="212" y="498"/>
                      <a:pt x="212" y="498"/>
                      <a:pt x="212" y="498"/>
                    </a:cubicBezTo>
                    <a:cubicBezTo>
                      <a:pt x="214" y="464"/>
                      <a:pt x="216" y="436"/>
                      <a:pt x="216" y="431"/>
                    </a:cubicBezTo>
                    <a:cubicBezTo>
                      <a:pt x="216" y="420"/>
                      <a:pt x="198" y="189"/>
                      <a:pt x="165" y="126"/>
                    </a:cubicBezTo>
                    <a:cubicBezTo>
                      <a:pt x="131" y="63"/>
                      <a:pt x="0" y="0"/>
                      <a:pt x="0" y="0"/>
                    </a:cubicBezTo>
                    <a:cubicBezTo>
                      <a:pt x="0" y="0"/>
                      <a:pt x="105" y="147"/>
                      <a:pt x="124" y="231"/>
                    </a:cubicBezTo>
                    <a:cubicBezTo>
                      <a:pt x="148" y="338"/>
                      <a:pt x="140" y="465"/>
                      <a:pt x="132" y="539"/>
                    </a:cubicBezTo>
                    <a:cubicBezTo>
                      <a:pt x="130" y="541"/>
                      <a:pt x="130" y="541"/>
                      <a:pt x="130" y="541"/>
                    </a:cubicBezTo>
                    <a:cubicBezTo>
                      <a:pt x="130" y="541"/>
                      <a:pt x="106" y="732"/>
                      <a:pt x="72" y="892"/>
                    </a:cubicBezTo>
                    <a:cubicBezTo>
                      <a:pt x="180" y="892"/>
                      <a:pt x="180" y="892"/>
                      <a:pt x="180" y="892"/>
                    </a:cubicBezTo>
                    <a:cubicBezTo>
                      <a:pt x="184" y="874"/>
                      <a:pt x="188" y="855"/>
                      <a:pt x="191" y="837"/>
                    </a:cubicBezTo>
                    <a:cubicBezTo>
                      <a:pt x="212" y="721"/>
                      <a:pt x="219" y="503"/>
                      <a:pt x="219" y="503"/>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0" name="Google Shape;680;p199"/>
              <p:cNvSpPr/>
              <p:nvPr/>
            </p:nvSpPr>
            <p:spPr>
              <a:xfrm>
                <a:off x="4169" y="2496"/>
                <a:ext cx="685" cy="2178"/>
              </a:xfrm>
              <a:custGeom>
                <a:avLst/>
                <a:gdLst/>
                <a:ahLst/>
                <a:cxnLst/>
                <a:rect l="l" t="t" r="r" b="b"/>
                <a:pathLst>
                  <a:path w="290" h="922" extrusionOk="0">
                    <a:moveTo>
                      <a:pt x="247" y="267"/>
                    </a:moveTo>
                    <a:cubicBezTo>
                      <a:pt x="171" y="0"/>
                      <a:pt x="0" y="9"/>
                      <a:pt x="0" y="9"/>
                    </a:cubicBezTo>
                    <a:cubicBezTo>
                      <a:pt x="0" y="9"/>
                      <a:pt x="185" y="130"/>
                      <a:pt x="210" y="262"/>
                    </a:cubicBezTo>
                    <a:cubicBezTo>
                      <a:pt x="262" y="552"/>
                      <a:pt x="248" y="767"/>
                      <a:pt x="211" y="922"/>
                    </a:cubicBezTo>
                    <a:cubicBezTo>
                      <a:pt x="250" y="922"/>
                      <a:pt x="250" y="922"/>
                      <a:pt x="250" y="922"/>
                    </a:cubicBezTo>
                    <a:cubicBezTo>
                      <a:pt x="279" y="776"/>
                      <a:pt x="290" y="569"/>
                      <a:pt x="247" y="267"/>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1" name="Google Shape;681;p199"/>
              <p:cNvSpPr/>
              <p:nvPr/>
            </p:nvSpPr>
            <p:spPr>
              <a:xfrm>
                <a:off x="4736" y="2574"/>
                <a:ext cx="1042" cy="2100"/>
              </a:xfrm>
              <a:custGeom>
                <a:avLst/>
                <a:gdLst/>
                <a:ahLst/>
                <a:cxnLst/>
                <a:rect l="l" t="t" r="r" b="b"/>
                <a:pathLst>
                  <a:path w="441" h="889" extrusionOk="0">
                    <a:moveTo>
                      <a:pt x="365" y="203"/>
                    </a:moveTo>
                    <a:cubicBezTo>
                      <a:pt x="338" y="135"/>
                      <a:pt x="209" y="72"/>
                      <a:pt x="209" y="72"/>
                    </a:cubicBezTo>
                    <a:cubicBezTo>
                      <a:pt x="209" y="72"/>
                      <a:pt x="98" y="0"/>
                      <a:pt x="0" y="30"/>
                    </a:cubicBezTo>
                    <a:cubicBezTo>
                      <a:pt x="89" y="58"/>
                      <a:pt x="230" y="151"/>
                      <a:pt x="280" y="328"/>
                    </a:cubicBezTo>
                    <a:cubicBezTo>
                      <a:pt x="352" y="574"/>
                      <a:pt x="295" y="766"/>
                      <a:pt x="289" y="829"/>
                    </a:cubicBezTo>
                    <a:cubicBezTo>
                      <a:pt x="288" y="847"/>
                      <a:pt x="283" y="867"/>
                      <a:pt x="276" y="889"/>
                    </a:cubicBezTo>
                    <a:cubicBezTo>
                      <a:pt x="371" y="889"/>
                      <a:pt x="371" y="889"/>
                      <a:pt x="371" y="889"/>
                    </a:cubicBezTo>
                    <a:cubicBezTo>
                      <a:pt x="376" y="871"/>
                      <a:pt x="379" y="853"/>
                      <a:pt x="383" y="834"/>
                    </a:cubicBezTo>
                    <a:cubicBezTo>
                      <a:pt x="441" y="512"/>
                      <a:pt x="392" y="270"/>
                      <a:pt x="365" y="203"/>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2" name="Google Shape;682;p199"/>
              <p:cNvSpPr/>
              <p:nvPr/>
            </p:nvSpPr>
            <p:spPr>
              <a:xfrm>
                <a:off x="4861" y="2466"/>
                <a:ext cx="990" cy="2208"/>
              </a:xfrm>
              <a:custGeom>
                <a:avLst/>
                <a:gdLst/>
                <a:ahLst/>
                <a:cxnLst/>
                <a:rect l="l" t="t" r="r" b="b"/>
                <a:pathLst>
                  <a:path w="419" h="935" extrusionOk="0">
                    <a:moveTo>
                      <a:pt x="357" y="325"/>
                    </a:moveTo>
                    <a:cubicBezTo>
                      <a:pt x="306" y="199"/>
                      <a:pt x="243" y="96"/>
                      <a:pt x="196" y="66"/>
                    </a:cubicBezTo>
                    <a:cubicBezTo>
                      <a:pt x="148" y="35"/>
                      <a:pt x="24" y="0"/>
                      <a:pt x="0" y="40"/>
                    </a:cubicBezTo>
                    <a:cubicBezTo>
                      <a:pt x="53" y="51"/>
                      <a:pt x="205" y="71"/>
                      <a:pt x="272" y="229"/>
                    </a:cubicBezTo>
                    <a:cubicBezTo>
                      <a:pt x="339" y="385"/>
                      <a:pt x="377" y="539"/>
                      <a:pt x="377" y="666"/>
                    </a:cubicBezTo>
                    <a:cubicBezTo>
                      <a:pt x="377" y="782"/>
                      <a:pt x="341" y="860"/>
                      <a:pt x="320" y="935"/>
                    </a:cubicBezTo>
                    <a:cubicBezTo>
                      <a:pt x="359" y="935"/>
                      <a:pt x="359" y="935"/>
                      <a:pt x="359" y="935"/>
                    </a:cubicBezTo>
                    <a:cubicBezTo>
                      <a:pt x="371" y="901"/>
                      <a:pt x="381" y="866"/>
                      <a:pt x="386" y="828"/>
                    </a:cubicBezTo>
                    <a:cubicBezTo>
                      <a:pt x="419" y="584"/>
                      <a:pt x="410" y="452"/>
                      <a:pt x="357" y="325"/>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683" name="Google Shape;683;p199"/>
            <p:cNvGrpSpPr/>
            <p:nvPr/>
          </p:nvGrpSpPr>
          <p:grpSpPr>
            <a:xfrm flipH="1">
              <a:off x="2055224" y="5313306"/>
              <a:ext cx="1134584" cy="955223"/>
              <a:chOff x="3900133" y="5425719"/>
              <a:chExt cx="1778554" cy="1449268"/>
            </a:xfrm>
          </p:grpSpPr>
          <p:sp>
            <p:nvSpPr>
              <p:cNvPr id="684" name="Google Shape;684;p199"/>
              <p:cNvSpPr/>
              <p:nvPr/>
            </p:nvSpPr>
            <p:spPr>
              <a:xfrm>
                <a:off x="3900133" y="5425719"/>
                <a:ext cx="1778554" cy="1449267"/>
              </a:xfrm>
              <a:custGeom>
                <a:avLst/>
                <a:gdLst/>
                <a:ahLst/>
                <a:cxnLst/>
                <a:rect l="l" t="t" r="r" b="b"/>
                <a:pathLst>
                  <a:path w="1778554" h="1407849" extrusionOk="0">
                    <a:moveTo>
                      <a:pt x="834376" y="641"/>
                    </a:moveTo>
                    <a:cubicBezTo>
                      <a:pt x="890891" y="5368"/>
                      <a:pt x="941632" y="35832"/>
                      <a:pt x="985025" y="77853"/>
                    </a:cubicBezTo>
                    <a:cubicBezTo>
                      <a:pt x="1014886" y="130144"/>
                      <a:pt x="1027951" y="169363"/>
                      <a:pt x="1037282" y="255271"/>
                    </a:cubicBezTo>
                    <a:cubicBezTo>
                      <a:pt x="1177258" y="255271"/>
                      <a:pt x="1281773" y="331841"/>
                      <a:pt x="1326565" y="412146"/>
                    </a:cubicBezTo>
                    <a:cubicBezTo>
                      <a:pt x="1449743" y="402808"/>
                      <a:pt x="1623313" y="511127"/>
                      <a:pt x="1709165" y="724029"/>
                    </a:cubicBezTo>
                    <a:cubicBezTo>
                      <a:pt x="1815546" y="989223"/>
                      <a:pt x="1780086" y="1144230"/>
                      <a:pt x="1731561" y="1273092"/>
                    </a:cubicBezTo>
                    <a:cubicBezTo>
                      <a:pt x="1716570" y="1308345"/>
                      <a:pt x="1692848" y="1358057"/>
                      <a:pt x="1663915" y="1407849"/>
                    </a:cubicBezTo>
                    <a:lnTo>
                      <a:pt x="153541" y="1407849"/>
                    </a:lnTo>
                    <a:cubicBezTo>
                      <a:pt x="87831" y="1332848"/>
                      <a:pt x="37670" y="1252905"/>
                      <a:pt x="16394" y="1187184"/>
                    </a:cubicBezTo>
                    <a:cubicBezTo>
                      <a:pt x="-11601" y="1097541"/>
                      <a:pt x="-2269" y="1017236"/>
                      <a:pt x="33191" y="813672"/>
                    </a:cubicBezTo>
                    <a:cubicBezTo>
                      <a:pt x="76117" y="576492"/>
                      <a:pt x="197429" y="464438"/>
                      <a:pt x="277682" y="421484"/>
                    </a:cubicBezTo>
                    <a:cubicBezTo>
                      <a:pt x="339249" y="386013"/>
                      <a:pt x="445577" y="363606"/>
                      <a:pt x="445653" y="363590"/>
                    </a:cubicBezTo>
                    <a:cubicBezTo>
                      <a:pt x="445653" y="363590"/>
                      <a:pt x="529638" y="288887"/>
                      <a:pt x="608024" y="257139"/>
                    </a:cubicBezTo>
                    <a:cubicBezTo>
                      <a:pt x="688251" y="223534"/>
                      <a:pt x="809510" y="240320"/>
                      <a:pt x="809589" y="240331"/>
                    </a:cubicBezTo>
                    <a:cubicBezTo>
                      <a:pt x="813322" y="219787"/>
                      <a:pt x="828252" y="189906"/>
                      <a:pt x="809589" y="165628"/>
                    </a:cubicBezTo>
                    <a:cubicBezTo>
                      <a:pt x="792792" y="146953"/>
                      <a:pt x="725604" y="202979"/>
                      <a:pt x="706940" y="217920"/>
                    </a:cubicBezTo>
                    <a:cubicBezTo>
                      <a:pt x="656549" y="85323"/>
                      <a:pt x="753599" y="12488"/>
                      <a:pt x="775995" y="5018"/>
                    </a:cubicBezTo>
                    <a:cubicBezTo>
                      <a:pt x="796058" y="349"/>
                      <a:pt x="815538" y="-935"/>
                      <a:pt x="834376" y="641"/>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5" name="Google Shape;685;p199"/>
              <p:cNvSpPr/>
              <p:nvPr/>
            </p:nvSpPr>
            <p:spPr>
              <a:xfrm>
                <a:off x="3983652" y="5722937"/>
                <a:ext cx="1620621" cy="1152049"/>
              </a:xfrm>
              <a:custGeom>
                <a:avLst/>
                <a:gdLst/>
                <a:ahLst/>
                <a:cxnLst/>
                <a:rect l="l" t="t" r="r" b="b"/>
                <a:pathLst>
                  <a:path w="1620621" h="1152049" extrusionOk="0">
                    <a:moveTo>
                      <a:pt x="833808" y="35"/>
                    </a:moveTo>
                    <a:cubicBezTo>
                      <a:pt x="974457" y="1312"/>
                      <a:pt x="1118203" y="37786"/>
                      <a:pt x="1202177" y="148666"/>
                    </a:cubicBezTo>
                    <a:cubicBezTo>
                      <a:pt x="1555793" y="141503"/>
                      <a:pt x="1790788" y="826807"/>
                      <a:pt x="1466297" y="1152049"/>
                    </a:cubicBezTo>
                    <a:lnTo>
                      <a:pt x="168625" y="1152049"/>
                    </a:lnTo>
                    <a:cubicBezTo>
                      <a:pt x="53448" y="1050468"/>
                      <a:pt x="-5593" y="889826"/>
                      <a:pt x="418" y="641676"/>
                    </a:cubicBezTo>
                    <a:cubicBezTo>
                      <a:pt x="32136" y="165560"/>
                      <a:pt x="341799" y="126271"/>
                      <a:pt x="341912" y="126257"/>
                    </a:cubicBezTo>
                    <a:cubicBezTo>
                      <a:pt x="341912" y="126257"/>
                      <a:pt x="418421" y="64630"/>
                      <a:pt x="597565" y="27281"/>
                    </a:cubicBezTo>
                    <a:cubicBezTo>
                      <a:pt x="666144" y="11174"/>
                      <a:pt x="749418" y="-731"/>
                      <a:pt x="833808" y="35"/>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6" name="Google Shape;686;p199"/>
              <p:cNvSpPr/>
              <p:nvPr/>
            </p:nvSpPr>
            <p:spPr>
              <a:xfrm>
                <a:off x="4413283" y="5447624"/>
                <a:ext cx="783966" cy="467060"/>
              </a:xfrm>
              <a:custGeom>
                <a:avLst/>
                <a:gdLst/>
                <a:ahLst/>
                <a:cxnLst/>
                <a:rect l="l" t="t" r="r" b="b"/>
                <a:pathLst>
                  <a:path w="420" h="250" extrusionOk="0">
                    <a:moveTo>
                      <a:pt x="341" y="157"/>
                    </a:moveTo>
                    <a:cubicBezTo>
                      <a:pt x="295" y="138"/>
                      <a:pt x="255" y="144"/>
                      <a:pt x="255" y="144"/>
                    </a:cubicBezTo>
                    <a:cubicBezTo>
                      <a:pt x="255" y="144"/>
                      <a:pt x="273" y="92"/>
                      <a:pt x="240" y="45"/>
                    </a:cubicBezTo>
                    <a:cubicBezTo>
                      <a:pt x="217" y="9"/>
                      <a:pt x="181" y="0"/>
                      <a:pt x="148" y="8"/>
                    </a:cubicBezTo>
                    <a:cubicBezTo>
                      <a:pt x="117" y="15"/>
                      <a:pt x="100" y="50"/>
                      <a:pt x="112" y="82"/>
                    </a:cubicBezTo>
                    <a:cubicBezTo>
                      <a:pt x="160" y="23"/>
                      <a:pt x="216" y="84"/>
                      <a:pt x="177" y="141"/>
                    </a:cubicBezTo>
                    <a:cubicBezTo>
                      <a:pt x="143" y="141"/>
                      <a:pt x="70" y="118"/>
                      <a:pt x="0" y="195"/>
                    </a:cubicBezTo>
                    <a:cubicBezTo>
                      <a:pt x="0" y="195"/>
                      <a:pt x="65" y="171"/>
                      <a:pt x="95" y="175"/>
                    </a:cubicBezTo>
                    <a:cubicBezTo>
                      <a:pt x="74" y="199"/>
                      <a:pt x="75" y="224"/>
                      <a:pt x="75" y="224"/>
                    </a:cubicBezTo>
                    <a:cubicBezTo>
                      <a:pt x="75" y="224"/>
                      <a:pt x="133" y="197"/>
                      <a:pt x="188" y="196"/>
                    </a:cubicBezTo>
                    <a:cubicBezTo>
                      <a:pt x="237" y="211"/>
                      <a:pt x="285" y="250"/>
                      <a:pt x="285" y="250"/>
                    </a:cubicBezTo>
                    <a:cubicBezTo>
                      <a:pt x="285" y="250"/>
                      <a:pt x="310" y="228"/>
                      <a:pt x="301" y="188"/>
                    </a:cubicBezTo>
                    <a:cubicBezTo>
                      <a:pt x="338" y="195"/>
                      <a:pt x="420" y="228"/>
                      <a:pt x="420" y="228"/>
                    </a:cubicBezTo>
                    <a:cubicBezTo>
                      <a:pt x="420" y="228"/>
                      <a:pt x="401" y="184"/>
                      <a:pt x="341" y="157"/>
                    </a:cubicBezTo>
                    <a:close/>
                  </a:path>
                </a:pathLst>
              </a:custGeom>
              <a:solidFill>
                <a:srgbClr val="92C44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7" name="Google Shape;687;p199"/>
              <p:cNvSpPr/>
              <p:nvPr/>
            </p:nvSpPr>
            <p:spPr>
              <a:xfrm>
                <a:off x="4857425" y="5528233"/>
                <a:ext cx="53740" cy="257634"/>
              </a:xfrm>
              <a:custGeom>
                <a:avLst/>
                <a:gdLst/>
                <a:ahLst/>
                <a:cxnLst/>
                <a:rect l="l" t="t" r="r" b="b"/>
                <a:pathLst>
                  <a:path w="29" h="138" extrusionOk="0">
                    <a:moveTo>
                      <a:pt x="0" y="0"/>
                    </a:moveTo>
                    <a:cubicBezTo>
                      <a:pt x="0" y="0"/>
                      <a:pt x="11" y="25"/>
                      <a:pt x="15" y="54"/>
                    </a:cubicBezTo>
                    <a:cubicBezTo>
                      <a:pt x="17" y="72"/>
                      <a:pt x="10" y="138"/>
                      <a:pt x="10" y="138"/>
                    </a:cubicBezTo>
                    <a:cubicBezTo>
                      <a:pt x="10" y="138"/>
                      <a:pt x="29" y="117"/>
                      <a:pt x="21" y="54"/>
                    </a:cubicBezTo>
                    <a:cubicBezTo>
                      <a:pt x="17" y="15"/>
                      <a:pt x="0" y="0"/>
                      <a:pt x="0" y="0"/>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8" name="Google Shape;688;p199"/>
              <p:cNvSpPr/>
              <p:nvPr/>
            </p:nvSpPr>
            <p:spPr>
              <a:xfrm>
                <a:off x="4413283" y="5692613"/>
                <a:ext cx="335873" cy="108269"/>
              </a:xfrm>
              <a:custGeom>
                <a:avLst/>
                <a:gdLst/>
                <a:ahLst/>
                <a:cxnLst/>
                <a:rect l="l" t="t" r="r" b="b"/>
                <a:pathLst>
                  <a:path w="180" h="58" extrusionOk="0">
                    <a:moveTo>
                      <a:pt x="112" y="1"/>
                    </a:moveTo>
                    <a:cubicBezTo>
                      <a:pt x="84" y="3"/>
                      <a:pt x="21" y="25"/>
                      <a:pt x="0" y="58"/>
                    </a:cubicBezTo>
                    <a:cubicBezTo>
                      <a:pt x="46" y="29"/>
                      <a:pt x="76" y="14"/>
                      <a:pt x="99" y="10"/>
                    </a:cubicBezTo>
                    <a:cubicBezTo>
                      <a:pt x="116" y="8"/>
                      <a:pt x="117" y="10"/>
                      <a:pt x="180" y="12"/>
                    </a:cubicBezTo>
                    <a:cubicBezTo>
                      <a:pt x="180" y="12"/>
                      <a:pt x="158" y="0"/>
                      <a:pt x="112" y="1"/>
                    </a:cubicBezTo>
                    <a:close/>
                  </a:path>
                </a:pathLst>
              </a:custGeom>
              <a:solidFill>
                <a:srgbClr val="7E9D3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9" name="Google Shape;689;p199"/>
              <p:cNvSpPr/>
              <p:nvPr/>
            </p:nvSpPr>
            <p:spPr>
              <a:xfrm>
                <a:off x="5052476" y="5994504"/>
                <a:ext cx="189023" cy="880483"/>
              </a:xfrm>
              <a:custGeom>
                <a:avLst/>
                <a:gdLst/>
                <a:ahLst/>
                <a:cxnLst/>
                <a:rect l="l" t="t" r="r" b="b"/>
                <a:pathLst>
                  <a:path w="189023" h="880483" extrusionOk="0">
                    <a:moveTo>
                      <a:pt x="38085" y="0"/>
                    </a:moveTo>
                    <a:cubicBezTo>
                      <a:pt x="38085" y="0"/>
                      <a:pt x="144558" y="108276"/>
                      <a:pt x="168842" y="270691"/>
                    </a:cubicBezTo>
                    <a:cubicBezTo>
                      <a:pt x="215658" y="550504"/>
                      <a:pt x="173604" y="750067"/>
                      <a:pt x="118259" y="880483"/>
                    </a:cubicBezTo>
                    <a:lnTo>
                      <a:pt x="0" y="880483"/>
                    </a:lnTo>
                    <a:cubicBezTo>
                      <a:pt x="59249" y="758323"/>
                      <a:pt x="116523" y="566515"/>
                      <a:pt x="97859" y="302427"/>
                    </a:cubicBezTo>
                    <a:cubicBezTo>
                      <a:pt x="88521" y="175495"/>
                      <a:pt x="38095" y="35"/>
                      <a:pt x="38085"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0" name="Google Shape;690;p199"/>
              <p:cNvSpPr/>
              <p:nvPr/>
            </p:nvSpPr>
            <p:spPr>
              <a:xfrm>
                <a:off x="5062398" y="5980278"/>
                <a:ext cx="196539" cy="894708"/>
              </a:xfrm>
              <a:custGeom>
                <a:avLst/>
                <a:gdLst/>
                <a:ahLst/>
                <a:cxnLst/>
                <a:rect l="l" t="t" r="r" b="b"/>
                <a:pathLst>
                  <a:path w="196539" h="894708" extrusionOk="0">
                    <a:moveTo>
                      <a:pt x="0" y="0"/>
                    </a:moveTo>
                    <a:cubicBezTo>
                      <a:pt x="44831" y="13060"/>
                      <a:pt x="123285" y="102609"/>
                      <a:pt x="166248" y="272381"/>
                    </a:cubicBezTo>
                    <a:cubicBezTo>
                      <a:pt x="235278" y="535149"/>
                      <a:pt x="172625" y="758915"/>
                      <a:pt x="114420" y="894708"/>
                    </a:cubicBezTo>
                    <a:lnTo>
                      <a:pt x="80704" y="894708"/>
                    </a:lnTo>
                    <a:cubicBezTo>
                      <a:pt x="131443" y="772508"/>
                      <a:pt x="181173" y="581866"/>
                      <a:pt x="158776" y="335812"/>
                    </a:cubicBezTo>
                    <a:cubicBezTo>
                      <a:pt x="145700" y="184697"/>
                      <a:pt x="41095" y="26119"/>
                      <a:pt x="0" y="0"/>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1" name="Google Shape;691;p199"/>
              <p:cNvSpPr/>
              <p:nvPr/>
            </p:nvSpPr>
            <p:spPr>
              <a:xfrm>
                <a:off x="4450427" y="5944715"/>
                <a:ext cx="194220" cy="930271"/>
              </a:xfrm>
              <a:custGeom>
                <a:avLst/>
                <a:gdLst/>
                <a:ahLst/>
                <a:cxnLst/>
                <a:rect l="l" t="t" r="r" b="b"/>
                <a:pathLst>
                  <a:path w="194220" h="930271" extrusionOk="0">
                    <a:moveTo>
                      <a:pt x="194220" y="0"/>
                    </a:moveTo>
                    <a:cubicBezTo>
                      <a:pt x="194220" y="0"/>
                      <a:pt x="100845" y="130665"/>
                      <a:pt x="84038" y="203465"/>
                    </a:cubicBezTo>
                    <a:cubicBezTo>
                      <a:pt x="61628" y="300530"/>
                      <a:pt x="69098" y="414396"/>
                      <a:pt x="76568" y="479728"/>
                    </a:cubicBezTo>
                    <a:cubicBezTo>
                      <a:pt x="76568" y="481488"/>
                      <a:pt x="76568" y="481589"/>
                      <a:pt x="76568" y="481595"/>
                    </a:cubicBezTo>
                    <a:cubicBezTo>
                      <a:pt x="76568" y="481595"/>
                      <a:pt x="112050" y="739192"/>
                      <a:pt x="153135" y="886657"/>
                    </a:cubicBezTo>
                    <a:cubicBezTo>
                      <a:pt x="157681" y="902264"/>
                      <a:pt x="162833" y="917139"/>
                      <a:pt x="170923" y="930271"/>
                    </a:cubicBezTo>
                    <a:lnTo>
                      <a:pt x="72419" y="930271"/>
                    </a:lnTo>
                    <a:cubicBezTo>
                      <a:pt x="54542" y="875146"/>
                      <a:pt x="37264" y="811367"/>
                      <a:pt x="24278" y="742925"/>
                    </a:cubicBezTo>
                    <a:cubicBezTo>
                      <a:pt x="5604" y="642136"/>
                      <a:pt x="1" y="446165"/>
                      <a:pt x="0" y="446129"/>
                    </a:cubicBezTo>
                    <a:cubicBezTo>
                      <a:pt x="0" y="446129"/>
                      <a:pt x="0" y="446129"/>
                      <a:pt x="701" y="445662"/>
                    </a:cubicBezTo>
                    <a:lnTo>
                      <a:pt x="5603" y="442395"/>
                    </a:lnTo>
                    <a:cubicBezTo>
                      <a:pt x="3735" y="412529"/>
                      <a:pt x="1868" y="388263"/>
                      <a:pt x="1868" y="382663"/>
                    </a:cubicBezTo>
                    <a:cubicBezTo>
                      <a:pt x="1868" y="373329"/>
                      <a:pt x="18675" y="167998"/>
                      <a:pt x="48555" y="111999"/>
                    </a:cubicBezTo>
                    <a:cubicBezTo>
                      <a:pt x="76561" y="56013"/>
                      <a:pt x="194164" y="27"/>
                      <a:pt x="194220" y="0"/>
                    </a:cubicBezTo>
                    <a:close/>
                  </a:path>
                </a:pathLst>
              </a:custGeom>
              <a:solidFill>
                <a:srgbClr val="FFF7D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2" name="Google Shape;692;p199"/>
              <p:cNvSpPr/>
              <p:nvPr/>
            </p:nvSpPr>
            <p:spPr>
              <a:xfrm>
                <a:off x="4421502" y="5931608"/>
                <a:ext cx="245464" cy="943378"/>
              </a:xfrm>
              <a:custGeom>
                <a:avLst/>
                <a:gdLst/>
                <a:ahLst/>
                <a:cxnLst/>
                <a:rect l="l" t="t" r="r" b="b"/>
                <a:pathLst>
                  <a:path w="245464" h="943378" extrusionOk="0">
                    <a:moveTo>
                      <a:pt x="245464" y="27"/>
                    </a:moveTo>
                    <a:cubicBezTo>
                      <a:pt x="245464" y="27"/>
                      <a:pt x="81354" y="106426"/>
                      <a:pt x="60840" y="224024"/>
                    </a:cubicBezTo>
                    <a:cubicBezTo>
                      <a:pt x="-4713" y="578346"/>
                      <a:pt x="42630" y="807655"/>
                      <a:pt x="100318" y="943378"/>
                    </a:cubicBezTo>
                    <a:lnTo>
                      <a:pt x="61533" y="943378"/>
                    </a:lnTo>
                    <a:cubicBezTo>
                      <a:pt x="11695" y="817844"/>
                      <a:pt x="-27905" y="606641"/>
                      <a:pt x="25407" y="229624"/>
                    </a:cubicBezTo>
                    <a:cubicBezTo>
                      <a:pt x="94408" y="-7440"/>
                      <a:pt x="245464" y="27"/>
                      <a:pt x="245464" y="27"/>
                    </a:cubicBezTo>
                    <a:close/>
                  </a:path>
                </a:pathLst>
              </a:custGeom>
              <a:solidFill>
                <a:srgbClr val="D279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693" name="Google Shape;693;p199"/>
            <p:cNvGrpSpPr/>
            <p:nvPr/>
          </p:nvGrpSpPr>
          <p:grpSpPr>
            <a:xfrm>
              <a:off x="-1588" y="5362669"/>
              <a:ext cx="1522208" cy="1521243"/>
              <a:chOff x="-1588" y="5362669"/>
              <a:chExt cx="1522208" cy="1521243"/>
            </a:xfrm>
          </p:grpSpPr>
          <p:sp>
            <p:nvSpPr>
              <p:cNvPr id="694" name="Google Shape;694;p199"/>
              <p:cNvSpPr/>
              <p:nvPr/>
            </p:nvSpPr>
            <p:spPr>
              <a:xfrm>
                <a:off x="-1588" y="5362669"/>
                <a:ext cx="1522208" cy="1521243"/>
              </a:xfrm>
              <a:custGeom>
                <a:avLst/>
                <a:gdLst/>
                <a:ahLst/>
                <a:cxnLst/>
                <a:rect l="l" t="t" r="r" b="b"/>
                <a:pathLst>
                  <a:path w="1522208" h="1521243" extrusionOk="0">
                    <a:moveTo>
                      <a:pt x="570110" y="1095"/>
                    </a:moveTo>
                    <a:cubicBezTo>
                      <a:pt x="735670" y="-14895"/>
                      <a:pt x="813888" y="149579"/>
                      <a:pt x="813888" y="149579"/>
                    </a:cubicBezTo>
                    <a:cubicBezTo>
                      <a:pt x="813964" y="149631"/>
                      <a:pt x="1021636" y="289387"/>
                      <a:pt x="1130589" y="303025"/>
                    </a:cubicBezTo>
                    <a:cubicBezTo>
                      <a:pt x="1355344" y="337124"/>
                      <a:pt x="1522208" y="916807"/>
                      <a:pt x="1522208" y="1090712"/>
                    </a:cubicBezTo>
                    <a:cubicBezTo>
                      <a:pt x="1522208" y="1250371"/>
                      <a:pt x="1459496" y="1421991"/>
                      <a:pt x="1392316" y="1521243"/>
                    </a:cubicBezTo>
                    <a:lnTo>
                      <a:pt x="0" y="1521243"/>
                    </a:lnTo>
                    <a:cubicBezTo>
                      <a:pt x="0" y="453060"/>
                      <a:pt x="0" y="453060"/>
                      <a:pt x="0" y="453060"/>
                    </a:cubicBezTo>
                    <a:cubicBezTo>
                      <a:pt x="143026" y="316664"/>
                      <a:pt x="214539" y="337124"/>
                      <a:pt x="214539" y="337124"/>
                    </a:cubicBezTo>
                    <a:cubicBezTo>
                      <a:pt x="388214" y="84791"/>
                      <a:pt x="493781" y="20003"/>
                      <a:pt x="493781" y="20003"/>
                    </a:cubicBezTo>
                    <a:cubicBezTo>
                      <a:pt x="521024" y="9347"/>
                      <a:pt x="546458" y="3379"/>
                      <a:pt x="570110" y="1095"/>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5" name="Google Shape;695;p199"/>
              <p:cNvSpPr/>
              <p:nvPr/>
            </p:nvSpPr>
            <p:spPr>
              <a:xfrm>
                <a:off x="-1588" y="5667284"/>
                <a:ext cx="1425345" cy="1216628"/>
              </a:xfrm>
              <a:custGeom>
                <a:avLst/>
                <a:gdLst/>
                <a:ahLst/>
                <a:cxnLst/>
                <a:rect l="l" t="t" r="r" b="b"/>
                <a:pathLst>
                  <a:path w="1425345" h="1216628" extrusionOk="0">
                    <a:moveTo>
                      <a:pt x="661868" y="221"/>
                    </a:moveTo>
                    <a:cubicBezTo>
                      <a:pt x="759828" y="-2760"/>
                      <a:pt x="856936" y="24489"/>
                      <a:pt x="909749" y="84097"/>
                    </a:cubicBezTo>
                    <a:cubicBezTo>
                      <a:pt x="1155074" y="-1057"/>
                      <a:pt x="1386770" y="342962"/>
                      <a:pt x="1420843" y="741478"/>
                    </a:cubicBezTo>
                    <a:cubicBezTo>
                      <a:pt x="1440113" y="946949"/>
                      <a:pt x="1397495" y="1116107"/>
                      <a:pt x="1293630" y="1216628"/>
                    </a:cubicBezTo>
                    <a:lnTo>
                      <a:pt x="42881" y="1216628"/>
                    </a:lnTo>
                    <a:cubicBezTo>
                      <a:pt x="19610" y="1174130"/>
                      <a:pt x="4386" y="1121381"/>
                      <a:pt x="0" y="1058248"/>
                    </a:cubicBezTo>
                    <a:cubicBezTo>
                      <a:pt x="0" y="339556"/>
                      <a:pt x="0" y="339556"/>
                      <a:pt x="0" y="339556"/>
                    </a:cubicBezTo>
                    <a:cubicBezTo>
                      <a:pt x="68146" y="176062"/>
                      <a:pt x="201031" y="67066"/>
                      <a:pt x="408876" y="97721"/>
                    </a:cubicBezTo>
                    <a:cubicBezTo>
                      <a:pt x="465096" y="36411"/>
                      <a:pt x="563908" y="3201"/>
                      <a:pt x="661868" y="221"/>
                    </a:cubicBezTo>
                    <a:close/>
                  </a:path>
                </a:pathLst>
              </a:custGeom>
              <a:solidFill>
                <a:srgbClr val="EB7F2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6" name="Google Shape;696;p199"/>
              <p:cNvSpPr/>
              <p:nvPr/>
            </p:nvSpPr>
            <p:spPr>
              <a:xfrm>
                <a:off x="907409" y="5750479"/>
                <a:ext cx="488244" cy="1133433"/>
              </a:xfrm>
              <a:custGeom>
                <a:avLst/>
                <a:gdLst/>
                <a:ahLst/>
                <a:cxnLst/>
                <a:rect l="l" t="t" r="r" b="b"/>
                <a:pathLst>
                  <a:path w="488244" h="1133433" extrusionOk="0">
                    <a:moveTo>
                      <a:pt x="0" y="0"/>
                    </a:moveTo>
                    <a:cubicBezTo>
                      <a:pt x="19" y="1"/>
                      <a:pt x="198005" y="10240"/>
                      <a:pt x="293587" y="136444"/>
                    </a:cubicBezTo>
                    <a:cubicBezTo>
                      <a:pt x="416484" y="307000"/>
                      <a:pt x="522312" y="576477"/>
                      <a:pt x="477933" y="873243"/>
                    </a:cubicBezTo>
                    <a:cubicBezTo>
                      <a:pt x="461002" y="984148"/>
                      <a:pt x="420227" y="1074335"/>
                      <a:pt x="368535" y="1133433"/>
                    </a:cubicBezTo>
                    <a:lnTo>
                      <a:pt x="288146" y="1133433"/>
                    </a:lnTo>
                    <a:cubicBezTo>
                      <a:pt x="375830" y="1059353"/>
                      <a:pt x="467599" y="915517"/>
                      <a:pt x="436967" y="651522"/>
                    </a:cubicBezTo>
                    <a:cubicBezTo>
                      <a:pt x="392588" y="262655"/>
                      <a:pt x="232139" y="112567"/>
                      <a:pt x="153621" y="75045"/>
                    </a:cubicBezTo>
                    <a:cubicBezTo>
                      <a:pt x="75104" y="37522"/>
                      <a:pt x="0" y="0"/>
                      <a:pt x="0" y="0"/>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7" name="Google Shape;697;p199"/>
              <p:cNvSpPr/>
              <p:nvPr/>
            </p:nvSpPr>
            <p:spPr>
              <a:xfrm>
                <a:off x="829495" y="5883222"/>
                <a:ext cx="371297" cy="967030"/>
              </a:xfrm>
              <a:custGeom>
                <a:avLst/>
                <a:gdLst/>
                <a:ahLst/>
                <a:cxnLst/>
                <a:rect l="l" t="t" r="r" b="b"/>
                <a:pathLst>
                  <a:path w="96" h="311" extrusionOk="0">
                    <a:moveTo>
                      <a:pt x="80" y="108"/>
                    </a:moveTo>
                    <a:cubicBezTo>
                      <a:pt x="96" y="185"/>
                      <a:pt x="89" y="248"/>
                      <a:pt x="74" y="284"/>
                    </a:cubicBezTo>
                    <a:cubicBezTo>
                      <a:pt x="64" y="309"/>
                      <a:pt x="49" y="311"/>
                      <a:pt x="49" y="311"/>
                    </a:cubicBezTo>
                    <a:cubicBezTo>
                      <a:pt x="49" y="311"/>
                      <a:pt x="79" y="255"/>
                      <a:pt x="70" y="122"/>
                    </a:cubicBezTo>
                    <a:cubicBezTo>
                      <a:pt x="65" y="40"/>
                      <a:pt x="0" y="0"/>
                      <a:pt x="0" y="0"/>
                    </a:cubicBezTo>
                    <a:cubicBezTo>
                      <a:pt x="0" y="0"/>
                      <a:pt x="62" y="4"/>
                      <a:pt x="80" y="108"/>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8" name="Google Shape;698;p199"/>
              <p:cNvSpPr/>
              <p:nvPr/>
            </p:nvSpPr>
            <p:spPr>
              <a:xfrm>
                <a:off x="191754" y="5883222"/>
                <a:ext cx="168331" cy="925033"/>
              </a:xfrm>
              <a:custGeom>
                <a:avLst/>
                <a:gdLst/>
                <a:ahLst/>
                <a:cxnLst/>
                <a:rect l="l" t="t" r="r" b="b"/>
                <a:pathLst>
                  <a:path w="63" h="329" extrusionOk="0">
                    <a:moveTo>
                      <a:pt x="49" y="0"/>
                    </a:moveTo>
                    <a:cubicBezTo>
                      <a:pt x="49" y="0"/>
                      <a:pt x="19" y="32"/>
                      <a:pt x="16" y="104"/>
                    </a:cubicBezTo>
                    <a:cubicBezTo>
                      <a:pt x="11" y="195"/>
                      <a:pt x="63" y="329"/>
                      <a:pt x="63" y="329"/>
                    </a:cubicBezTo>
                    <a:cubicBezTo>
                      <a:pt x="63" y="329"/>
                      <a:pt x="54" y="322"/>
                      <a:pt x="47" y="321"/>
                    </a:cubicBezTo>
                    <a:cubicBezTo>
                      <a:pt x="18" y="280"/>
                      <a:pt x="0" y="187"/>
                      <a:pt x="1" y="101"/>
                    </a:cubicBezTo>
                    <a:cubicBezTo>
                      <a:pt x="1" y="15"/>
                      <a:pt x="49" y="0"/>
                      <a:pt x="49" y="0"/>
                    </a:cubicBezTo>
                    <a:close/>
                  </a:path>
                </a:pathLst>
              </a:custGeom>
              <a:solidFill>
                <a:srgbClr val="9C55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9" name="Google Shape;699;p199"/>
              <p:cNvSpPr/>
              <p:nvPr/>
            </p:nvSpPr>
            <p:spPr>
              <a:xfrm>
                <a:off x="321611" y="5460466"/>
                <a:ext cx="578583" cy="369370"/>
              </a:xfrm>
              <a:custGeom>
                <a:avLst/>
                <a:gdLst/>
                <a:ahLst/>
                <a:cxnLst/>
                <a:rect l="l" t="t" r="r" b="b"/>
                <a:pathLst>
                  <a:path w="170" h="108" extrusionOk="0">
                    <a:moveTo>
                      <a:pt x="70" y="0"/>
                    </a:moveTo>
                    <a:cubicBezTo>
                      <a:pt x="70" y="0"/>
                      <a:pt x="70" y="0"/>
                      <a:pt x="98" y="0"/>
                    </a:cubicBezTo>
                    <a:cubicBezTo>
                      <a:pt x="98" y="0"/>
                      <a:pt x="98" y="0"/>
                      <a:pt x="96" y="28"/>
                    </a:cubicBezTo>
                    <a:cubicBezTo>
                      <a:pt x="96" y="28"/>
                      <a:pt x="107" y="35"/>
                      <a:pt x="138" y="47"/>
                    </a:cubicBezTo>
                    <a:cubicBezTo>
                      <a:pt x="168" y="58"/>
                      <a:pt x="170" y="87"/>
                      <a:pt x="170" y="87"/>
                    </a:cubicBezTo>
                    <a:cubicBezTo>
                      <a:pt x="110" y="107"/>
                      <a:pt x="4" y="108"/>
                      <a:pt x="3" y="84"/>
                    </a:cubicBezTo>
                    <a:cubicBezTo>
                      <a:pt x="0" y="60"/>
                      <a:pt x="70" y="0"/>
                      <a:pt x="70" y="0"/>
                    </a:cubicBezTo>
                    <a:close/>
                  </a:path>
                </a:pathLst>
              </a:custGeom>
              <a:solidFill>
                <a:srgbClr val="6F86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0" name="Google Shape;700;p199"/>
              <p:cNvSpPr/>
              <p:nvPr/>
            </p:nvSpPr>
            <p:spPr>
              <a:xfrm>
                <a:off x="276883" y="5460466"/>
                <a:ext cx="490570" cy="412655"/>
              </a:xfrm>
              <a:custGeom>
                <a:avLst/>
                <a:gdLst/>
                <a:ahLst/>
                <a:cxnLst/>
                <a:rect l="l" t="t" r="r" b="b"/>
                <a:pathLst>
                  <a:path w="144" h="121" extrusionOk="0">
                    <a:moveTo>
                      <a:pt x="83" y="0"/>
                    </a:moveTo>
                    <a:cubicBezTo>
                      <a:pt x="83" y="0"/>
                      <a:pt x="49" y="39"/>
                      <a:pt x="47" y="52"/>
                    </a:cubicBezTo>
                    <a:cubicBezTo>
                      <a:pt x="46" y="65"/>
                      <a:pt x="46" y="88"/>
                      <a:pt x="52" y="92"/>
                    </a:cubicBezTo>
                    <a:cubicBezTo>
                      <a:pt x="80" y="110"/>
                      <a:pt x="133" y="96"/>
                      <a:pt x="144" y="96"/>
                    </a:cubicBezTo>
                    <a:cubicBezTo>
                      <a:pt x="119" y="112"/>
                      <a:pt x="74" y="121"/>
                      <a:pt x="32" y="107"/>
                    </a:cubicBezTo>
                    <a:cubicBezTo>
                      <a:pt x="0" y="96"/>
                      <a:pt x="15" y="73"/>
                      <a:pt x="27" y="50"/>
                    </a:cubicBezTo>
                    <a:cubicBezTo>
                      <a:pt x="42" y="21"/>
                      <a:pt x="83" y="0"/>
                      <a:pt x="83" y="0"/>
                    </a:cubicBezTo>
                    <a:close/>
                  </a:path>
                </a:pathLst>
              </a:custGeom>
              <a:solidFill>
                <a:srgbClr val="5C6B2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701" name="Google Shape;701;p199"/>
            <p:cNvGrpSpPr/>
            <p:nvPr/>
          </p:nvGrpSpPr>
          <p:grpSpPr>
            <a:xfrm>
              <a:off x="1808901" y="5856153"/>
              <a:ext cx="1693951" cy="1019100"/>
              <a:chOff x="1623186" y="-214403"/>
              <a:chExt cx="1171187" cy="716005"/>
            </a:xfrm>
          </p:grpSpPr>
          <p:sp>
            <p:nvSpPr>
              <p:cNvPr id="702" name="Google Shape;702;p199"/>
              <p:cNvSpPr/>
              <p:nvPr/>
            </p:nvSpPr>
            <p:spPr>
              <a:xfrm>
                <a:off x="1623186" y="-214403"/>
                <a:ext cx="1171187" cy="716005"/>
              </a:xfrm>
              <a:custGeom>
                <a:avLst/>
                <a:gdLst/>
                <a:ahLst/>
                <a:cxnLst/>
                <a:rect l="l" t="t" r="r" b="b"/>
                <a:pathLst>
                  <a:path w="402" h="238" extrusionOk="0">
                    <a:moveTo>
                      <a:pt x="224" y="0"/>
                    </a:moveTo>
                    <a:cubicBezTo>
                      <a:pt x="228" y="0"/>
                      <a:pt x="232" y="1"/>
                      <a:pt x="233" y="3"/>
                    </a:cubicBezTo>
                    <a:cubicBezTo>
                      <a:pt x="237" y="12"/>
                      <a:pt x="245" y="38"/>
                      <a:pt x="245" y="38"/>
                    </a:cubicBezTo>
                    <a:cubicBezTo>
                      <a:pt x="245" y="38"/>
                      <a:pt x="284" y="50"/>
                      <a:pt x="297" y="69"/>
                    </a:cubicBezTo>
                    <a:cubicBezTo>
                      <a:pt x="321" y="66"/>
                      <a:pt x="370" y="76"/>
                      <a:pt x="382" y="99"/>
                    </a:cubicBezTo>
                    <a:cubicBezTo>
                      <a:pt x="394" y="121"/>
                      <a:pt x="402" y="157"/>
                      <a:pt x="400" y="201"/>
                    </a:cubicBezTo>
                    <a:cubicBezTo>
                      <a:pt x="399" y="216"/>
                      <a:pt x="396" y="228"/>
                      <a:pt x="392" y="238"/>
                    </a:cubicBezTo>
                    <a:cubicBezTo>
                      <a:pt x="15" y="238"/>
                      <a:pt x="15" y="238"/>
                      <a:pt x="15" y="238"/>
                    </a:cubicBezTo>
                    <a:cubicBezTo>
                      <a:pt x="7" y="218"/>
                      <a:pt x="0" y="185"/>
                      <a:pt x="8" y="137"/>
                    </a:cubicBezTo>
                    <a:cubicBezTo>
                      <a:pt x="12" y="114"/>
                      <a:pt x="44" y="61"/>
                      <a:pt x="67" y="54"/>
                    </a:cubicBezTo>
                    <a:cubicBezTo>
                      <a:pt x="92" y="46"/>
                      <a:pt x="136" y="54"/>
                      <a:pt x="136" y="54"/>
                    </a:cubicBezTo>
                    <a:cubicBezTo>
                      <a:pt x="136" y="54"/>
                      <a:pt x="136" y="54"/>
                      <a:pt x="185" y="40"/>
                    </a:cubicBezTo>
                    <a:cubicBezTo>
                      <a:pt x="185" y="40"/>
                      <a:pt x="185" y="40"/>
                      <a:pt x="185" y="6"/>
                    </a:cubicBezTo>
                    <a:cubicBezTo>
                      <a:pt x="185" y="6"/>
                      <a:pt x="210" y="0"/>
                      <a:pt x="224" y="0"/>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3" name="Google Shape;703;p199"/>
              <p:cNvSpPr/>
              <p:nvPr/>
            </p:nvSpPr>
            <p:spPr>
              <a:xfrm>
                <a:off x="1937889" y="-65032"/>
                <a:ext cx="573870" cy="148095"/>
              </a:xfrm>
              <a:custGeom>
                <a:avLst/>
                <a:gdLst/>
                <a:ahLst/>
                <a:cxnLst/>
                <a:rect l="l" t="t" r="r" b="b"/>
                <a:pathLst>
                  <a:path w="197" h="51" extrusionOk="0">
                    <a:moveTo>
                      <a:pt x="193" y="49"/>
                    </a:moveTo>
                    <a:cubicBezTo>
                      <a:pt x="193" y="49"/>
                      <a:pt x="192" y="48"/>
                      <a:pt x="190" y="47"/>
                    </a:cubicBezTo>
                    <a:cubicBezTo>
                      <a:pt x="180" y="40"/>
                      <a:pt x="151" y="10"/>
                      <a:pt x="113" y="5"/>
                    </a:cubicBezTo>
                    <a:cubicBezTo>
                      <a:pt x="68" y="0"/>
                      <a:pt x="0" y="32"/>
                      <a:pt x="0" y="32"/>
                    </a:cubicBezTo>
                    <a:cubicBezTo>
                      <a:pt x="2" y="34"/>
                      <a:pt x="2" y="34"/>
                      <a:pt x="2" y="34"/>
                    </a:cubicBezTo>
                    <a:cubicBezTo>
                      <a:pt x="197" y="51"/>
                      <a:pt x="197" y="51"/>
                      <a:pt x="197" y="51"/>
                    </a:cubicBezTo>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4" name="Google Shape;704;p199"/>
              <p:cNvSpPr/>
              <p:nvPr/>
            </p:nvSpPr>
            <p:spPr>
              <a:xfrm>
                <a:off x="1689829" y="-108344"/>
                <a:ext cx="1095906" cy="609946"/>
              </a:xfrm>
              <a:custGeom>
                <a:avLst/>
                <a:gdLst/>
                <a:ahLst/>
                <a:cxnLst/>
                <a:rect l="l" t="t" r="r" b="b"/>
                <a:pathLst>
                  <a:path w="376" h="194" extrusionOk="0">
                    <a:moveTo>
                      <a:pt x="180" y="24"/>
                    </a:moveTo>
                    <a:cubicBezTo>
                      <a:pt x="212" y="24"/>
                      <a:pt x="246" y="33"/>
                      <a:pt x="268" y="54"/>
                    </a:cubicBezTo>
                    <a:cubicBezTo>
                      <a:pt x="354" y="36"/>
                      <a:pt x="376" y="136"/>
                      <a:pt x="341" y="194"/>
                    </a:cubicBezTo>
                    <a:cubicBezTo>
                      <a:pt x="15" y="194"/>
                      <a:pt x="15" y="194"/>
                      <a:pt x="15" y="194"/>
                    </a:cubicBezTo>
                    <a:cubicBezTo>
                      <a:pt x="4" y="173"/>
                      <a:pt x="0" y="147"/>
                      <a:pt x="2" y="123"/>
                    </a:cubicBezTo>
                    <a:cubicBezTo>
                      <a:pt x="9" y="27"/>
                      <a:pt x="66" y="0"/>
                      <a:pt x="101" y="45"/>
                    </a:cubicBezTo>
                    <a:cubicBezTo>
                      <a:pt x="116" y="32"/>
                      <a:pt x="147" y="24"/>
                      <a:pt x="180" y="24"/>
                    </a:cubicBezTo>
                    <a:close/>
                  </a:path>
                </a:pathLst>
              </a:custGeom>
              <a:solidFill>
                <a:srgbClr val="EE91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5" name="Google Shape;705;p199"/>
              <p:cNvSpPr/>
              <p:nvPr/>
            </p:nvSpPr>
            <p:spPr>
              <a:xfrm>
                <a:off x="1672551" y="-39116"/>
                <a:ext cx="1072457" cy="540718"/>
              </a:xfrm>
              <a:custGeom>
                <a:avLst/>
                <a:gdLst/>
                <a:ahLst/>
                <a:cxnLst/>
                <a:rect l="l" t="t" r="r" b="b"/>
                <a:pathLst>
                  <a:path w="368" h="179" extrusionOk="0">
                    <a:moveTo>
                      <a:pt x="252" y="56"/>
                    </a:moveTo>
                    <a:cubicBezTo>
                      <a:pt x="267" y="57"/>
                      <a:pt x="273" y="78"/>
                      <a:pt x="278" y="133"/>
                    </a:cubicBezTo>
                    <a:cubicBezTo>
                      <a:pt x="278" y="150"/>
                      <a:pt x="276" y="166"/>
                      <a:pt x="274" y="179"/>
                    </a:cubicBezTo>
                    <a:cubicBezTo>
                      <a:pt x="260" y="179"/>
                      <a:pt x="260" y="179"/>
                      <a:pt x="260" y="179"/>
                    </a:cubicBezTo>
                    <a:cubicBezTo>
                      <a:pt x="261" y="168"/>
                      <a:pt x="263" y="156"/>
                      <a:pt x="263" y="141"/>
                    </a:cubicBezTo>
                    <a:cubicBezTo>
                      <a:pt x="265" y="94"/>
                      <a:pt x="257" y="65"/>
                      <a:pt x="252" y="56"/>
                    </a:cubicBezTo>
                    <a:close/>
                    <a:moveTo>
                      <a:pt x="117" y="43"/>
                    </a:moveTo>
                    <a:cubicBezTo>
                      <a:pt x="117" y="43"/>
                      <a:pt x="103" y="76"/>
                      <a:pt x="97" y="126"/>
                    </a:cubicBezTo>
                    <a:cubicBezTo>
                      <a:pt x="95" y="147"/>
                      <a:pt x="97" y="165"/>
                      <a:pt x="101" y="179"/>
                    </a:cubicBezTo>
                    <a:cubicBezTo>
                      <a:pt x="87" y="179"/>
                      <a:pt x="87" y="179"/>
                      <a:pt x="87" y="179"/>
                    </a:cubicBezTo>
                    <a:cubicBezTo>
                      <a:pt x="83" y="162"/>
                      <a:pt x="81" y="140"/>
                      <a:pt x="85" y="120"/>
                    </a:cubicBezTo>
                    <a:cubicBezTo>
                      <a:pt x="100" y="51"/>
                      <a:pt x="117" y="43"/>
                      <a:pt x="117" y="43"/>
                    </a:cubicBezTo>
                    <a:close/>
                    <a:moveTo>
                      <a:pt x="308" y="24"/>
                    </a:moveTo>
                    <a:cubicBezTo>
                      <a:pt x="334" y="23"/>
                      <a:pt x="353" y="49"/>
                      <a:pt x="360" y="80"/>
                    </a:cubicBezTo>
                    <a:cubicBezTo>
                      <a:pt x="368" y="119"/>
                      <a:pt x="363" y="161"/>
                      <a:pt x="352" y="179"/>
                    </a:cubicBezTo>
                    <a:cubicBezTo>
                      <a:pt x="334" y="179"/>
                      <a:pt x="334" y="179"/>
                      <a:pt x="334" y="179"/>
                    </a:cubicBezTo>
                    <a:cubicBezTo>
                      <a:pt x="345" y="160"/>
                      <a:pt x="345" y="160"/>
                      <a:pt x="345" y="160"/>
                    </a:cubicBezTo>
                    <a:cubicBezTo>
                      <a:pt x="366" y="98"/>
                      <a:pt x="338" y="50"/>
                      <a:pt x="326" y="43"/>
                    </a:cubicBezTo>
                    <a:cubicBezTo>
                      <a:pt x="314" y="36"/>
                      <a:pt x="266" y="34"/>
                      <a:pt x="266" y="34"/>
                    </a:cubicBezTo>
                    <a:cubicBezTo>
                      <a:pt x="251" y="29"/>
                      <a:pt x="251" y="29"/>
                      <a:pt x="251" y="29"/>
                    </a:cubicBezTo>
                    <a:cubicBezTo>
                      <a:pt x="251" y="29"/>
                      <a:pt x="282" y="24"/>
                      <a:pt x="308" y="24"/>
                    </a:cubicBezTo>
                    <a:close/>
                    <a:moveTo>
                      <a:pt x="77" y="6"/>
                    </a:moveTo>
                    <a:cubicBezTo>
                      <a:pt x="90" y="7"/>
                      <a:pt x="104" y="13"/>
                      <a:pt x="120" y="22"/>
                    </a:cubicBezTo>
                    <a:cubicBezTo>
                      <a:pt x="120" y="22"/>
                      <a:pt x="69" y="12"/>
                      <a:pt x="55" y="19"/>
                    </a:cubicBezTo>
                    <a:cubicBezTo>
                      <a:pt x="34" y="41"/>
                      <a:pt x="5" y="88"/>
                      <a:pt x="18" y="147"/>
                    </a:cubicBezTo>
                    <a:cubicBezTo>
                      <a:pt x="21" y="161"/>
                      <a:pt x="26" y="171"/>
                      <a:pt x="31" y="179"/>
                    </a:cubicBezTo>
                    <a:cubicBezTo>
                      <a:pt x="15" y="179"/>
                      <a:pt x="15" y="179"/>
                      <a:pt x="15" y="179"/>
                    </a:cubicBezTo>
                    <a:cubicBezTo>
                      <a:pt x="1" y="153"/>
                      <a:pt x="0" y="118"/>
                      <a:pt x="6" y="84"/>
                    </a:cubicBezTo>
                    <a:cubicBezTo>
                      <a:pt x="17" y="28"/>
                      <a:pt x="39" y="0"/>
                      <a:pt x="77" y="6"/>
                    </a:cubicBezTo>
                    <a:close/>
                  </a:path>
                </a:pathLst>
              </a:custGeom>
              <a:solidFill>
                <a:srgbClr val="A1602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6" name="Google Shape;706;p199"/>
              <p:cNvSpPr/>
              <p:nvPr/>
            </p:nvSpPr>
            <p:spPr>
              <a:xfrm>
                <a:off x="2085984" y="-156358"/>
                <a:ext cx="269040" cy="269040"/>
              </a:xfrm>
              <a:custGeom>
                <a:avLst/>
                <a:gdLst/>
                <a:ahLst/>
                <a:cxnLst/>
                <a:rect l="l" t="t" r="r" b="b"/>
                <a:pathLst>
                  <a:path w="92" h="92" extrusionOk="0">
                    <a:moveTo>
                      <a:pt x="0" y="68"/>
                    </a:moveTo>
                    <a:cubicBezTo>
                      <a:pt x="0" y="68"/>
                      <a:pt x="21" y="87"/>
                      <a:pt x="50" y="89"/>
                    </a:cubicBezTo>
                    <a:cubicBezTo>
                      <a:pt x="87" y="92"/>
                      <a:pt x="92" y="71"/>
                      <a:pt x="92" y="71"/>
                    </a:cubicBezTo>
                    <a:cubicBezTo>
                      <a:pt x="69" y="56"/>
                      <a:pt x="69" y="56"/>
                      <a:pt x="69" y="56"/>
                    </a:cubicBezTo>
                    <a:cubicBezTo>
                      <a:pt x="69" y="56"/>
                      <a:pt x="83" y="32"/>
                      <a:pt x="64" y="6"/>
                    </a:cubicBezTo>
                    <a:cubicBezTo>
                      <a:pt x="47" y="0"/>
                      <a:pt x="37" y="7"/>
                      <a:pt x="37" y="7"/>
                    </a:cubicBezTo>
                    <a:cubicBezTo>
                      <a:pt x="42" y="37"/>
                      <a:pt x="42" y="37"/>
                      <a:pt x="42" y="37"/>
                    </a:cubicBezTo>
                    <a:cubicBezTo>
                      <a:pt x="42" y="37"/>
                      <a:pt x="1" y="53"/>
                      <a:pt x="0" y="68"/>
                    </a:cubicBezTo>
                    <a:close/>
                  </a:path>
                </a:pathLst>
              </a:custGeom>
              <a:solidFill>
                <a:srgbClr val="888A3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7" name="Google Shape;707;p199"/>
              <p:cNvSpPr/>
              <p:nvPr/>
            </p:nvSpPr>
            <p:spPr>
              <a:xfrm>
                <a:off x="2089686" y="-141548"/>
                <a:ext cx="287552" cy="262869"/>
              </a:xfrm>
              <a:custGeom>
                <a:avLst/>
                <a:gdLst/>
                <a:ahLst/>
                <a:cxnLst/>
                <a:rect l="l" t="t" r="r" b="b"/>
                <a:pathLst>
                  <a:path w="99" h="90" extrusionOk="0">
                    <a:moveTo>
                      <a:pt x="0" y="63"/>
                    </a:moveTo>
                    <a:cubicBezTo>
                      <a:pt x="0" y="63"/>
                      <a:pt x="19" y="86"/>
                      <a:pt x="46" y="87"/>
                    </a:cubicBezTo>
                    <a:cubicBezTo>
                      <a:pt x="73" y="89"/>
                      <a:pt x="82" y="90"/>
                      <a:pt x="91" y="71"/>
                    </a:cubicBezTo>
                    <a:cubicBezTo>
                      <a:pt x="99" y="53"/>
                      <a:pt x="71" y="50"/>
                      <a:pt x="71" y="50"/>
                    </a:cubicBezTo>
                    <a:cubicBezTo>
                      <a:pt x="71" y="50"/>
                      <a:pt x="78" y="39"/>
                      <a:pt x="76" y="24"/>
                    </a:cubicBezTo>
                    <a:cubicBezTo>
                      <a:pt x="74" y="9"/>
                      <a:pt x="66" y="1"/>
                      <a:pt x="66" y="1"/>
                    </a:cubicBezTo>
                    <a:cubicBezTo>
                      <a:pt x="59" y="0"/>
                      <a:pt x="59" y="0"/>
                      <a:pt x="59" y="0"/>
                    </a:cubicBezTo>
                    <a:cubicBezTo>
                      <a:pt x="59" y="0"/>
                      <a:pt x="68" y="13"/>
                      <a:pt x="67" y="27"/>
                    </a:cubicBezTo>
                    <a:cubicBezTo>
                      <a:pt x="66" y="40"/>
                      <a:pt x="60" y="54"/>
                      <a:pt x="60" y="54"/>
                    </a:cubicBezTo>
                    <a:cubicBezTo>
                      <a:pt x="60" y="54"/>
                      <a:pt x="82" y="56"/>
                      <a:pt x="82" y="62"/>
                    </a:cubicBezTo>
                    <a:cubicBezTo>
                      <a:pt x="82" y="74"/>
                      <a:pt x="70" y="81"/>
                      <a:pt x="58" y="81"/>
                    </a:cubicBezTo>
                    <a:cubicBezTo>
                      <a:pt x="47" y="81"/>
                      <a:pt x="0" y="63"/>
                      <a:pt x="0" y="63"/>
                    </a:cubicBezTo>
                    <a:close/>
                  </a:path>
                </a:pathLst>
              </a:custGeom>
              <a:solidFill>
                <a:srgbClr val="696A2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grpSp>
        <p:nvGrpSpPr>
          <p:cNvPr id="708" name="Google Shape;708;p199"/>
          <p:cNvGrpSpPr/>
          <p:nvPr/>
        </p:nvGrpSpPr>
        <p:grpSpPr>
          <a:xfrm rot="-1651836">
            <a:off x="369247" y="506291"/>
            <a:ext cx="892899" cy="1021771"/>
            <a:chOff x="4634" y="754"/>
            <a:chExt cx="1164" cy="1332"/>
          </a:xfrm>
        </p:grpSpPr>
        <p:sp>
          <p:nvSpPr>
            <p:cNvPr id="709" name="Google Shape;709;p199"/>
            <p:cNvSpPr/>
            <p:nvPr/>
          </p:nvSpPr>
          <p:spPr>
            <a:xfrm>
              <a:off x="4634" y="754"/>
              <a:ext cx="1164" cy="1235"/>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0" name="Google Shape;710;p199"/>
            <p:cNvSpPr/>
            <p:nvPr/>
          </p:nvSpPr>
          <p:spPr>
            <a:xfrm>
              <a:off x="4733" y="829"/>
              <a:ext cx="987" cy="1002"/>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1" name="Google Shape;711;p199"/>
            <p:cNvSpPr/>
            <p:nvPr/>
          </p:nvSpPr>
          <p:spPr>
            <a:xfrm>
              <a:off x="5118" y="1094"/>
              <a:ext cx="163" cy="696"/>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2" name="Google Shape;712;p199"/>
            <p:cNvSpPr/>
            <p:nvPr/>
          </p:nvSpPr>
          <p:spPr>
            <a:xfrm>
              <a:off x="4858" y="1299"/>
              <a:ext cx="317" cy="338"/>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3" name="Google Shape;713;p199"/>
            <p:cNvSpPr/>
            <p:nvPr/>
          </p:nvSpPr>
          <p:spPr>
            <a:xfrm>
              <a:off x="4912" y="1710"/>
              <a:ext cx="277" cy="95"/>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4" name="Google Shape;714;p199"/>
            <p:cNvSpPr/>
            <p:nvPr/>
          </p:nvSpPr>
          <p:spPr>
            <a:xfrm>
              <a:off x="5257" y="1401"/>
              <a:ext cx="387" cy="260"/>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5" name="Google Shape;715;p199"/>
            <p:cNvSpPr/>
            <p:nvPr/>
          </p:nvSpPr>
          <p:spPr>
            <a:xfrm>
              <a:off x="5238" y="1701"/>
              <a:ext cx="373" cy="118"/>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6" name="Google Shape;716;p199"/>
            <p:cNvSpPr/>
            <p:nvPr/>
          </p:nvSpPr>
          <p:spPr>
            <a:xfrm>
              <a:off x="5042" y="1847"/>
              <a:ext cx="187" cy="239"/>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92552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717" name="Google Shape;717;p199"/>
          <p:cNvGrpSpPr/>
          <p:nvPr/>
        </p:nvGrpSpPr>
        <p:grpSpPr>
          <a:xfrm rot="5825446">
            <a:off x="11635759" y="394369"/>
            <a:ext cx="408172" cy="467084"/>
            <a:chOff x="4634" y="754"/>
            <a:chExt cx="1164" cy="1332"/>
          </a:xfrm>
        </p:grpSpPr>
        <p:sp>
          <p:nvSpPr>
            <p:cNvPr id="718" name="Google Shape;718;p199"/>
            <p:cNvSpPr/>
            <p:nvPr/>
          </p:nvSpPr>
          <p:spPr>
            <a:xfrm>
              <a:off x="4634" y="754"/>
              <a:ext cx="1164" cy="1235"/>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9" name="Google Shape;719;p199"/>
            <p:cNvSpPr/>
            <p:nvPr/>
          </p:nvSpPr>
          <p:spPr>
            <a:xfrm>
              <a:off x="4733" y="829"/>
              <a:ext cx="987" cy="1002"/>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0" name="Google Shape;720;p199"/>
            <p:cNvSpPr/>
            <p:nvPr/>
          </p:nvSpPr>
          <p:spPr>
            <a:xfrm>
              <a:off x="5118" y="1094"/>
              <a:ext cx="163" cy="696"/>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1" name="Google Shape;721;p199"/>
            <p:cNvSpPr/>
            <p:nvPr/>
          </p:nvSpPr>
          <p:spPr>
            <a:xfrm>
              <a:off x="4858" y="1299"/>
              <a:ext cx="317" cy="338"/>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2" name="Google Shape;722;p199"/>
            <p:cNvSpPr/>
            <p:nvPr/>
          </p:nvSpPr>
          <p:spPr>
            <a:xfrm>
              <a:off x="4912" y="1710"/>
              <a:ext cx="277" cy="95"/>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3" name="Google Shape;723;p199"/>
            <p:cNvSpPr/>
            <p:nvPr/>
          </p:nvSpPr>
          <p:spPr>
            <a:xfrm>
              <a:off x="5257" y="1401"/>
              <a:ext cx="387" cy="260"/>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4" name="Google Shape;724;p199"/>
            <p:cNvSpPr/>
            <p:nvPr/>
          </p:nvSpPr>
          <p:spPr>
            <a:xfrm>
              <a:off x="5238" y="1701"/>
              <a:ext cx="373" cy="118"/>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5" name="Google Shape;725;p199"/>
            <p:cNvSpPr/>
            <p:nvPr/>
          </p:nvSpPr>
          <p:spPr>
            <a:xfrm>
              <a:off x="5042" y="1847"/>
              <a:ext cx="187" cy="239"/>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92552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726" name="Google Shape;726;p199"/>
          <p:cNvGrpSpPr/>
          <p:nvPr/>
        </p:nvGrpSpPr>
        <p:grpSpPr>
          <a:xfrm>
            <a:off x="23436" y="3048994"/>
            <a:ext cx="388175" cy="364678"/>
            <a:chOff x="3636" y="1964"/>
            <a:chExt cx="413" cy="388"/>
          </a:xfrm>
        </p:grpSpPr>
        <p:sp>
          <p:nvSpPr>
            <p:cNvPr id="727" name="Google Shape;727;p199"/>
            <p:cNvSpPr/>
            <p:nvPr/>
          </p:nvSpPr>
          <p:spPr>
            <a:xfrm>
              <a:off x="3971" y="1976"/>
              <a:ext cx="78" cy="109"/>
            </a:xfrm>
            <a:custGeom>
              <a:avLst/>
              <a:gdLst/>
              <a:ahLst/>
              <a:cxnLst/>
              <a:rect l="l" t="t" r="r" b="b"/>
              <a:pathLst>
                <a:path w="33" h="46" extrusionOk="0">
                  <a:moveTo>
                    <a:pt x="4" y="46"/>
                  </a:moveTo>
                  <a:cubicBezTo>
                    <a:pt x="4" y="46"/>
                    <a:pt x="33" y="34"/>
                    <a:pt x="25" y="1"/>
                  </a:cubicBezTo>
                  <a:cubicBezTo>
                    <a:pt x="25" y="1"/>
                    <a:pt x="19" y="0"/>
                    <a:pt x="19" y="0"/>
                  </a:cubicBezTo>
                  <a:cubicBezTo>
                    <a:pt x="19" y="0"/>
                    <a:pt x="25" y="15"/>
                    <a:pt x="20" y="27"/>
                  </a:cubicBezTo>
                  <a:cubicBezTo>
                    <a:pt x="15" y="39"/>
                    <a:pt x="0" y="45"/>
                    <a:pt x="0" y="45"/>
                  </a:cubicBezTo>
                  <a:cubicBezTo>
                    <a:pt x="4" y="46"/>
                    <a:pt x="4" y="46"/>
                    <a:pt x="4" y="46"/>
                  </a:cubicBezTo>
                  <a:cubicBezTo>
                    <a:pt x="4" y="46"/>
                    <a:pt x="4" y="46"/>
                    <a:pt x="4" y="46"/>
                  </a:cubicBezTo>
                  <a:close/>
                </a:path>
              </a:pathLst>
            </a:custGeom>
            <a:solidFill>
              <a:srgbClr val="CB7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8" name="Google Shape;728;p199"/>
            <p:cNvSpPr/>
            <p:nvPr/>
          </p:nvSpPr>
          <p:spPr>
            <a:xfrm>
              <a:off x="3636" y="1964"/>
              <a:ext cx="413" cy="388"/>
            </a:xfrm>
            <a:custGeom>
              <a:avLst/>
              <a:gdLst/>
              <a:ahLst/>
              <a:cxnLst/>
              <a:rect l="l" t="t" r="r" b="b"/>
              <a:pathLst>
                <a:path w="175" h="164" extrusionOk="0">
                  <a:moveTo>
                    <a:pt x="145" y="27"/>
                  </a:moveTo>
                  <a:cubicBezTo>
                    <a:pt x="145" y="27"/>
                    <a:pt x="175" y="68"/>
                    <a:pt x="171" y="100"/>
                  </a:cubicBezTo>
                  <a:cubicBezTo>
                    <a:pt x="168" y="131"/>
                    <a:pt x="153" y="132"/>
                    <a:pt x="153" y="132"/>
                  </a:cubicBezTo>
                  <a:cubicBezTo>
                    <a:pt x="150" y="92"/>
                    <a:pt x="150" y="92"/>
                    <a:pt x="150" y="92"/>
                  </a:cubicBezTo>
                  <a:cubicBezTo>
                    <a:pt x="150" y="92"/>
                    <a:pt x="138" y="146"/>
                    <a:pt x="109" y="158"/>
                  </a:cubicBezTo>
                  <a:cubicBezTo>
                    <a:pt x="94" y="164"/>
                    <a:pt x="89" y="162"/>
                    <a:pt x="89" y="162"/>
                  </a:cubicBezTo>
                  <a:cubicBezTo>
                    <a:pt x="89" y="162"/>
                    <a:pt x="99" y="127"/>
                    <a:pt x="100" y="110"/>
                  </a:cubicBezTo>
                  <a:cubicBezTo>
                    <a:pt x="94" y="114"/>
                    <a:pt x="59" y="122"/>
                    <a:pt x="36" y="117"/>
                  </a:cubicBezTo>
                  <a:cubicBezTo>
                    <a:pt x="13" y="113"/>
                    <a:pt x="0" y="108"/>
                    <a:pt x="0" y="108"/>
                  </a:cubicBezTo>
                  <a:cubicBezTo>
                    <a:pt x="85" y="63"/>
                    <a:pt x="85" y="63"/>
                    <a:pt x="85" y="63"/>
                  </a:cubicBezTo>
                  <a:cubicBezTo>
                    <a:pt x="36" y="30"/>
                    <a:pt x="36" y="30"/>
                    <a:pt x="36" y="30"/>
                  </a:cubicBezTo>
                  <a:cubicBezTo>
                    <a:pt x="36" y="30"/>
                    <a:pt x="62" y="3"/>
                    <a:pt x="101" y="21"/>
                  </a:cubicBezTo>
                  <a:cubicBezTo>
                    <a:pt x="96" y="14"/>
                    <a:pt x="85" y="5"/>
                    <a:pt x="85" y="5"/>
                  </a:cubicBezTo>
                  <a:cubicBezTo>
                    <a:pt x="85" y="5"/>
                    <a:pt x="103" y="0"/>
                    <a:pt x="117" y="5"/>
                  </a:cubicBezTo>
                  <a:cubicBezTo>
                    <a:pt x="132" y="11"/>
                    <a:pt x="143" y="24"/>
                    <a:pt x="143" y="24"/>
                  </a:cubicBezTo>
                  <a:cubicBezTo>
                    <a:pt x="145" y="27"/>
                    <a:pt x="145" y="27"/>
                    <a:pt x="145" y="27"/>
                  </a:cubicBezTo>
                  <a:cubicBezTo>
                    <a:pt x="145" y="27"/>
                    <a:pt x="145" y="27"/>
                    <a:pt x="145" y="27"/>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9" name="Google Shape;729;p199"/>
            <p:cNvSpPr/>
            <p:nvPr/>
          </p:nvSpPr>
          <p:spPr>
            <a:xfrm>
              <a:off x="3676" y="1964"/>
              <a:ext cx="364" cy="367"/>
            </a:xfrm>
            <a:custGeom>
              <a:avLst/>
              <a:gdLst/>
              <a:ahLst/>
              <a:cxnLst/>
              <a:rect l="l" t="t" r="r" b="b"/>
              <a:pathLst>
                <a:path w="154" h="155" extrusionOk="0">
                  <a:moveTo>
                    <a:pt x="131" y="44"/>
                  </a:moveTo>
                  <a:cubicBezTo>
                    <a:pt x="131" y="44"/>
                    <a:pt x="103" y="0"/>
                    <a:pt x="84" y="9"/>
                  </a:cubicBezTo>
                  <a:cubicBezTo>
                    <a:pt x="96" y="16"/>
                    <a:pt x="98" y="32"/>
                    <a:pt x="98" y="32"/>
                  </a:cubicBezTo>
                  <a:cubicBezTo>
                    <a:pt x="98" y="32"/>
                    <a:pt x="53" y="15"/>
                    <a:pt x="31" y="29"/>
                  </a:cubicBezTo>
                  <a:cubicBezTo>
                    <a:pt x="49" y="38"/>
                    <a:pt x="81" y="62"/>
                    <a:pt x="81" y="62"/>
                  </a:cubicBezTo>
                  <a:cubicBezTo>
                    <a:pt x="81" y="62"/>
                    <a:pt x="32" y="94"/>
                    <a:pt x="0" y="106"/>
                  </a:cubicBezTo>
                  <a:cubicBezTo>
                    <a:pt x="26" y="116"/>
                    <a:pt x="69" y="108"/>
                    <a:pt x="92" y="98"/>
                  </a:cubicBezTo>
                  <a:cubicBezTo>
                    <a:pt x="96" y="110"/>
                    <a:pt x="88" y="142"/>
                    <a:pt x="81" y="155"/>
                  </a:cubicBezTo>
                  <a:cubicBezTo>
                    <a:pt x="120" y="140"/>
                    <a:pt x="131" y="87"/>
                    <a:pt x="131" y="81"/>
                  </a:cubicBezTo>
                  <a:cubicBezTo>
                    <a:pt x="140" y="90"/>
                    <a:pt x="142" y="102"/>
                    <a:pt x="142" y="115"/>
                  </a:cubicBezTo>
                  <a:cubicBezTo>
                    <a:pt x="154" y="98"/>
                    <a:pt x="144" y="66"/>
                    <a:pt x="133" y="45"/>
                  </a:cubicBezTo>
                  <a:cubicBezTo>
                    <a:pt x="131" y="44"/>
                    <a:pt x="131" y="44"/>
                    <a:pt x="131" y="44"/>
                  </a:cubicBezTo>
                  <a:cubicBezTo>
                    <a:pt x="131" y="44"/>
                    <a:pt x="131" y="44"/>
                    <a:pt x="131" y="44"/>
                  </a:cubicBezTo>
                  <a:close/>
                </a:path>
              </a:pathLst>
            </a:custGeom>
            <a:solidFill>
              <a:srgbClr val="FBBD4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30" name="Google Shape;730;p199"/>
            <p:cNvSpPr/>
            <p:nvPr/>
          </p:nvSpPr>
          <p:spPr>
            <a:xfrm>
              <a:off x="3771" y="2080"/>
              <a:ext cx="207" cy="116"/>
            </a:xfrm>
            <a:custGeom>
              <a:avLst/>
              <a:gdLst/>
              <a:ahLst/>
              <a:cxnLst/>
              <a:rect l="l" t="t" r="r" b="b"/>
              <a:pathLst>
                <a:path w="88" h="49" extrusionOk="0">
                  <a:moveTo>
                    <a:pt x="88" y="0"/>
                  </a:moveTo>
                  <a:cubicBezTo>
                    <a:pt x="88" y="0"/>
                    <a:pt x="66" y="29"/>
                    <a:pt x="0" y="49"/>
                  </a:cubicBezTo>
                  <a:cubicBezTo>
                    <a:pt x="10" y="49"/>
                    <a:pt x="75" y="29"/>
                    <a:pt x="88"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31" name="Google Shape;731;p199"/>
            <p:cNvSpPr/>
            <p:nvPr/>
          </p:nvSpPr>
          <p:spPr>
            <a:xfrm>
              <a:off x="3905" y="2128"/>
              <a:ext cx="59" cy="151"/>
            </a:xfrm>
            <a:custGeom>
              <a:avLst/>
              <a:gdLst/>
              <a:ahLst/>
              <a:cxnLst/>
              <a:rect l="l" t="t" r="r" b="b"/>
              <a:pathLst>
                <a:path w="25" h="64" extrusionOk="0">
                  <a:moveTo>
                    <a:pt x="18" y="0"/>
                  </a:moveTo>
                  <a:cubicBezTo>
                    <a:pt x="18" y="0"/>
                    <a:pt x="22" y="24"/>
                    <a:pt x="0" y="64"/>
                  </a:cubicBezTo>
                  <a:cubicBezTo>
                    <a:pt x="5" y="59"/>
                    <a:pt x="25" y="20"/>
                    <a:pt x="18"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32" name="Google Shape;732;p199"/>
            <p:cNvSpPr/>
            <p:nvPr/>
          </p:nvSpPr>
          <p:spPr>
            <a:xfrm>
              <a:off x="3983" y="2106"/>
              <a:ext cx="38" cy="90"/>
            </a:xfrm>
            <a:custGeom>
              <a:avLst/>
              <a:gdLst/>
              <a:ahLst/>
              <a:cxnLst/>
              <a:rect l="l" t="t" r="r" b="b"/>
              <a:pathLst>
                <a:path w="16" h="38" extrusionOk="0">
                  <a:moveTo>
                    <a:pt x="0" y="0"/>
                  </a:moveTo>
                  <a:cubicBezTo>
                    <a:pt x="0" y="0"/>
                    <a:pt x="11" y="10"/>
                    <a:pt x="15" y="38"/>
                  </a:cubicBezTo>
                  <a:cubicBezTo>
                    <a:pt x="16" y="33"/>
                    <a:pt x="11" y="7"/>
                    <a:pt x="0"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33" name="Google Shape;733;p199"/>
            <p:cNvSpPr/>
            <p:nvPr/>
          </p:nvSpPr>
          <p:spPr>
            <a:xfrm>
              <a:off x="3910" y="2005"/>
              <a:ext cx="54" cy="78"/>
            </a:xfrm>
            <a:custGeom>
              <a:avLst/>
              <a:gdLst/>
              <a:ahLst/>
              <a:cxnLst/>
              <a:rect l="l" t="t" r="r" b="b"/>
              <a:pathLst>
                <a:path w="23" h="33" extrusionOk="0">
                  <a:moveTo>
                    <a:pt x="23" y="33"/>
                  </a:moveTo>
                  <a:cubicBezTo>
                    <a:pt x="23" y="33"/>
                    <a:pt x="20" y="19"/>
                    <a:pt x="0" y="0"/>
                  </a:cubicBezTo>
                  <a:cubicBezTo>
                    <a:pt x="3" y="1"/>
                    <a:pt x="23" y="20"/>
                    <a:pt x="23" y="33"/>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34" name="Google Shape;734;p199"/>
            <p:cNvSpPr/>
            <p:nvPr/>
          </p:nvSpPr>
          <p:spPr>
            <a:xfrm>
              <a:off x="3794" y="2033"/>
              <a:ext cx="140" cy="69"/>
            </a:xfrm>
            <a:custGeom>
              <a:avLst/>
              <a:gdLst/>
              <a:ahLst/>
              <a:cxnLst/>
              <a:rect l="l" t="t" r="r" b="b"/>
              <a:pathLst>
                <a:path w="59" h="29" extrusionOk="0">
                  <a:moveTo>
                    <a:pt x="59" y="29"/>
                  </a:moveTo>
                  <a:cubicBezTo>
                    <a:pt x="59" y="29"/>
                    <a:pt x="44" y="10"/>
                    <a:pt x="0" y="0"/>
                  </a:cubicBezTo>
                  <a:cubicBezTo>
                    <a:pt x="6" y="0"/>
                    <a:pt x="50" y="10"/>
                    <a:pt x="59" y="29"/>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735" name="Google Shape;735;p199"/>
          <p:cNvSpPr txBox="1">
            <a:spLocks noGrp="1"/>
          </p:cNvSpPr>
          <p:nvPr>
            <p:ph type="title"/>
          </p:nvPr>
        </p:nvSpPr>
        <p:spPr>
          <a:xfrm>
            <a:off x="2034904" y="828876"/>
            <a:ext cx="6058552" cy="3507549"/>
          </a:xfrm>
          <a:prstGeom prst="rect">
            <a:avLst/>
          </a:prstGeom>
          <a:noFill/>
          <a:ln>
            <a:noFill/>
          </a:ln>
        </p:spPr>
        <p:txBody>
          <a:bodyPr spcFirstLastPara="1" wrap="square" lIns="91425" tIns="45700" rIns="91425" bIns="45700" anchor="ctr" anchorCtr="0">
            <a:normAutofit/>
          </a:bodyPr>
          <a:lstStyle>
            <a:lvl1pPr lvl="0" algn="ctr">
              <a:lnSpc>
                <a:spcPct val="90000"/>
              </a:lnSpc>
              <a:spcBef>
                <a:spcPts val="0"/>
              </a:spcBef>
              <a:spcAft>
                <a:spcPts val="0"/>
              </a:spcAft>
              <a:buClr>
                <a:schemeClr val="dk1"/>
              </a:buClr>
              <a:buSzPts val="4500"/>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36" name="Google Shape;736;p199"/>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37" name="Google Shape;737;p199"/>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38" name="Google Shape;738;p199"/>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3_自定义版式">
  <p:cSld name="3_自定义版式">
    <p:spTree>
      <p:nvGrpSpPr>
        <p:cNvPr id="1" name="Shape 3084"/>
        <p:cNvGrpSpPr/>
        <p:nvPr/>
      </p:nvGrpSpPr>
      <p:grpSpPr>
        <a:xfrm>
          <a:off x="0" y="0"/>
          <a:ext cx="0" cy="0"/>
          <a:chOff x="0" y="0"/>
          <a:chExt cx="0" cy="0"/>
        </a:xfrm>
      </p:grpSpPr>
      <p:pic>
        <p:nvPicPr>
          <p:cNvPr id="3085" name="Google Shape;3085;p300"/>
          <p:cNvPicPr preferRelativeResize="0"/>
          <p:nvPr/>
        </p:nvPicPr>
        <p:blipFill rotWithShape="1">
          <a:blip r:embed="rId2"/>
          <a:srcRect/>
          <a:stretch>
            <a:fillRect/>
          </a:stretch>
        </p:blipFill>
        <p:spPr>
          <a:xfrm>
            <a:off x="1" y="0"/>
            <a:ext cx="12195859" cy="68580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标题幻灯片">
  <p:cSld name="标题幻灯片">
    <p:spTree>
      <p:nvGrpSpPr>
        <p:cNvPr id="1" name="Shape 3086"/>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matchingName="1_Title and Content">
  <p:cSld name="OBJECT">
    <p:spTree>
      <p:nvGrpSpPr>
        <p:cNvPr id="1" name="Shape 3156"/>
        <p:cNvGrpSpPr/>
        <p:nvPr/>
      </p:nvGrpSpPr>
      <p:grpSpPr>
        <a:xfrm>
          <a:off x="0" y="0"/>
          <a:ext cx="0" cy="0"/>
          <a:chOff x="0" y="0"/>
          <a:chExt cx="0" cy="0"/>
        </a:xfrm>
      </p:grpSpPr>
      <p:sp>
        <p:nvSpPr>
          <p:cNvPr id="3157" name="Google Shape;3157;p126"/>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58" name="Google Shape;3158;p126"/>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59" name="Google Shape;3159;p126"/>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
        <p:nvSpPr>
          <p:cNvPr id="3160" name="Google Shape;3160;p126"/>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61" name="Google Shape;3161;p126"/>
          <p:cNvSpPr txBox="1">
            <a:spLocks noGrp="1"/>
          </p:cNvSpPr>
          <p:nvPr>
            <p:ph type="body" idx="1"/>
          </p:nvPr>
        </p:nvSpPr>
        <p:spPr>
          <a:xfrm>
            <a:off x="1524000" y="731520"/>
            <a:ext cx="8534400" cy="347472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8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800"/>
              </a:spcBef>
              <a:spcAft>
                <a:spcPts val="0"/>
              </a:spcAft>
              <a:buSzPts val="1800"/>
              <a:buChar char="•"/>
              <a:defRPr/>
            </a:lvl3pPr>
            <a:lvl4pPr marL="1828800" lvl="3" indent="-342900" algn="l">
              <a:lnSpc>
                <a:spcPct val="100000"/>
              </a:lnSpc>
              <a:spcBef>
                <a:spcPts val="800"/>
              </a:spcBef>
              <a:spcAft>
                <a:spcPts val="0"/>
              </a:spcAft>
              <a:buSzPts val="1800"/>
              <a:buChar char="•"/>
              <a:defRPr/>
            </a:lvl4pPr>
            <a:lvl5pPr marL="2286000" lvl="4" indent="-342900" algn="l">
              <a:lnSpc>
                <a:spcPct val="100000"/>
              </a:lnSpc>
              <a:spcBef>
                <a:spcPts val="800"/>
              </a:spcBef>
              <a:spcAft>
                <a:spcPts val="0"/>
              </a:spcAft>
              <a:buSzPts val="1800"/>
              <a:buChar char="•"/>
              <a:defRPr/>
            </a:lvl5pPr>
            <a:lvl6pPr marL="2743200" lvl="5" indent="-320040" algn="l">
              <a:lnSpc>
                <a:spcPct val="90000"/>
              </a:lnSpc>
              <a:spcBef>
                <a:spcPts val="800"/>
              </a:spcBef>
              <a:spcAft>
                <a:spcPts val="0"/>
              </a:spcAft>
              <a:buClr>
                <a:schemeClr val="dk1"/>
              </a:buClr>
              <a:buSzPts val="1440"/>
              <a:buChar char="•"/>
              <a:defRPr/>
            </a:lvl6pPr>
            <a:lvl7pPr marL="3200400" lvl="6" indent="-320040" algn="l">
              <a:lnSpc>
                <a:spcPct val="90000"/>
              </a:lnSpc>
              <a:spcBef>
                <a:spcPts val="800"/>
              </a:spcBef>
              <a:spcAft>
                <a:spcPts val="0"/>
              </a:spcAft>
              <a:buClr>
                <a:schemeClr val="dk1"/>
              </a:buClr>
              <a:buSzPts val="1440"/>
              <a:buChar char="•"/>
              <a:defRPr/>
            </a:lvl7pPr>
            <a:lvl8pPr marL="3657600" lvl="7" indent="-320040" algn="l">
              <a:lnSpc>
                <a:spcPct val="90000"/>
              </a:lnSpc>
              <a:spcBef>
                <a:spcPts val="800"/>
              </a:spcBef>
              <a:spcAft>
                <a:spcPts val="0"/>
              </a:spcAft>
              <a:buClr>
                <a:schemeClr val="dk1"/>
              </a:buClr>
              <a:buSzPts val="1440"/>
              <a:buChar char="•"/>
              <a:defRPr/>
            </a:lvl8pPr>
            <a:lvl9pPr marL="4114800" lvl="8" indent="-320040" algn="l">
              <a:lnSpc>
                <a:spcPct val="90000"/>
              </a:lnSpc>
              <a:spcBef>
                <a:spcPts val="800"/>
              </a:spcBef>
              <a:spcAft>
                <a:spcPts val="0"/>
              </a:spcAft>
              <a:buClr>
                <a:schemeClr val="dk1"/>
              </a:buClr>
              <a:buSzPts val="1440"/>
              <a:buChar char="•"/>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3162"/>
        <p:cNvGrpSpPr/>
        <p:nvPr/>
      </p:nvGrpSpPr>
      <p:grpSpPr>
        <a:xfrm>
          <a:off x="0" y="0"/>
          <a:ext cx="0" cy="0"/>
          <a:chOff x="0" y="0"/>
          <a:chExt cx="0" cy="0"/>
        </a:xfrm>
      </p:grpSpPr>
      <p:sp>
        <p:nvSpPr>
          <p:cNvPr id="3163" name="Google Shape;3163;p127"/>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64" name="Google Shape;3164;p127"/>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65" name="Google Shape;3165;p127"/>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showMasterSp="0" matchingName="Title Slide">
  <p:cSld name="TITLE">
    <p:spTree>
      <p:nvGrpSpPr>
        <p:cNvPr id="1" name="Shape 3166"/>
        <p:cNvGrpSpPr/>
        <p:nvPr/>
      </p:nvGrpSpPr>
      <p:grpSpPr>
        <a:xfrm>
          <a:off x="0" y="0"/>
          <a:ext cx="0" cy="0"/>
          <a:chOff x="0" y="0"/>
          <a:chExt cx="0" cy="0"/>
        </a:xfrm>
      </p:grpSpPr>
      <p:grpSp>
        <p:nvGrpSpPr>
          <p:cNvPr id="3167" name="Google Shape;3167;p128"/>
          <p:cNvGrpSpPr/>
          <p:nvPr/>
        </p:nvGrpSpPr>
        <p:grpSpPr>
          <a:xfrm rot="248467">
            <a:off x="223563" y="2575407"/>
            <a:ext cx="4688853" cy="2424835"/>
            <a:chOff x="-10068" y="2615721"/>
            <a:chExt cx="5488038" cy="2838132"/>
          </a:xfrm>
        </p:grpSpPr>
        <p:sp>
          <p:nvSpPr>
            <p:cNvPr id="3168" name="Google Shape;3168;p128"/>
            <p:cNvSpPr/>
            <p:nvPr/>
          </p:nvSpPr>
          <p:spPr>
            <a:xfrm>
              <a:off x="-10068" y="2615721"/>
              <a:ext cx="5488038" cy="2838132"/>
            </a:xfrm>
            <a:custGeom>
              <a:avLst/>
              <a:gdLst/>
              <a:ahLst/>
              <a:cxnLst/>
              <a:rect l="l" t="t" r="r" b="b"/>
              <a:pathLst>
                <a:path w="9365" h="10000" extrusionOk="0">
                  <a:moveTo>
                    <a:pt x="9361" y="8284"/>
                  </a:moveTo>
                  <a:cubicBezTo>
                    <a:pt x="9458" y="5904"/>
                    <a:pt x="8063" y="5204"/>
                    <a:pt x="7400" y="6388"/>
                  </a:cubicBezTo>
                  <a:cubicBezTo>
                    <a:pt x="7505" y="5833"/>
                    <a:pt x="7780" y="4506"/>
                    <a:pt x="7124" y="3477"/>
                  </a:cubicBezTo>
                  <a:cubicBezTo>
                    <a:pt x="6580" y="2623"/>
                    <a:pt x="6015" y="3178"/>
                    <a:pt x="5616" y="3612"/>
                  </a:cubicBezTo>
                  <a:cubicBezTo>
                    <a:pt x="5701" y="3233"/>
                    <a:pt x="5721" y="2394"/>
                    <a:pt x="5603" y="1987"/>
                  </a:cubicBezTo>
                  <a:cubicBezTo>
                    <a:pt x="5379" y="1160"/>
                    <a:pt x="5136" y="863"/>
                    <a:pt x="4756" y="809"/>
                  </a:cubicBezTo>
                  <a:cubicBezTo>
                    <a:pt x="4297" y="741"/>
                    <a:pt x="4008" y="1134"/>
                    <a:pt x="3785" y="1729"/>
                  </a:cubicBezTo>
                  <a:cubicBezTo>
                    <a:pt x="3771" y="1134"/>
                    <a:pt x="3680" y="267"/>
                    <a:pt x="3182" y="91"/>
                  </a:cubicBezTo>
                  <a:cubicBezTo>
                    <a:pt x="2191" y="-261"/>
                    <a:pt x="1994" y="1201"/>
                    <a:pt x="1994" y="1201"/>
                  </a:cubicBezTo>
                  <a:cubicBezTo>
                    <a:pt x="1699" y="-464"/>
                    <a:pt x="308" y="-275"/>
                    <a:pt x="0" y="1024"/>
                  </a:cubicBezTo>
                  <a:lnTo>
                    <a:pt x="0" y="7065"/>
                  </a:lnTo>
                  <a:cubicBezTo>
                    <a:pt x="1428" y="8561"/>
                    <a:pt x="3374" y="8226"/>
                    <a:pt x="8569" y="10000"/>
                  </a:cubicBezTo>
                  <a:cubicBezTo>
                    <a:pt x="8569" y="10000"/>
                    <a:pt x="9228" y="10077"/>
                    <a:pt x="9361" y="8284"/>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69" name="Google Shape;3169;p128"/>
            <p:cNvSpPr/>
            <p:nvPr/>
          </p:nvSpPr>
          <p:spPr>
            <a:xfrm>
              <a:off x="5049972" y="4978661"/>
              <a:ext cx="133444" cy="69977"/>
            </a:xfrm>
            <a:custGeom>
              <a:avLst/>
              <a:gdLst/>
              <a:ahLst/>
              <a:cxnLst/>
              <a:rect l="l" t="t" r="r" b="b"/>
              <a:pathLst>
                <a:path w="35" h="18" extrusionOk="0">
                  <a:moveTo>
                    <a:pt x="4" y="0"/>
                  </a:moveTo>
                  <a:cubicBezTo>
                    <a:pt x="4" y="0"/>
                    <a:pt x="2" y="2"/>
                    <a:pt x="0" y="5"/>
                  </a:cubicBezTo>
                  <a:cubicBezTo>
                    <a:pt x="22" y="17"/>
                    <a:pt x="27" y="17"/>
                    <a:pt x="35" y="2"/>
                  </a:cubicBezTo>
                  <a:cubicBezTo>
                    <a:pt x="20" y="18"/>
                    <a:pt x="4" y="0"/>
                    <a:pt x="4" y="0"/>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0" name="Google Shape;3170;p128"/>
            <p:cNvSpPr/>
            <p:nvPr/>
          </p:nvSpPr>
          <p:spPr>
            <a:xfrm>
              <a:off x="2504766" y="2944450"/>
              <a:ext cx="84623" cy="96015"/>
            </a:xfrm>
            <a:custGeom>
              <a:avLst/>
              <a:gdLst/>
              <a:ahLst/>
              <a:cxnLst/>
              <a:rect l="l" t="t" r="r" b="b"/>
              <a:pathLst>
                <a:path w="22" h="25" extrusionOk="0">
                  <a:moveTo>
                    <a:pt x="4" y="0"/>
                  </a:moveTo>
                  <a:cubicBezTo>
                    <a:pt x="4" y="0"/>
                    <a:pt x="0" y="20"/>
                    <a:pt x="18" y="25"/>
                  </a:cubicBezTo>
                  <a:cubicBezTo>
                    <a:pt x="22" y="9"/>
                    <a:pt x="4" y="0"/>
                    <a:pt x="4" y="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1" name="Google Shape;3171;p128"/>
            <p:cNvSpPr/>
            <p:nvPr/>
          </p:nvSpPr>
          <p:spPr>
            <a:xfrm>
              <a:off x="2304599" y="3125088"/>
              <a:ext cx="100897" cy="81368"/>
            </a:xfrm>
            <a:custGeom>
              <a:avLst/>
              <a:gdLst/>
              <a:ahLst/>
              <a:cxnLst/>
              <a:rect l="l" t="t" r="r" b="b"/>
              <a:pathLst>
                <a:path w="26" h="21" extrusionOk="0">
                  <a:moveTo>
                    <a:pt x="0" y="2"/>
                  </a:moveTo>
                  <a:cubicBezTo>
                    <a:pt x="0" y="2"/>
                    <a:pt x="8" y="21"/>
                    <a:pt x="26" y="15"/>
                  </a:cubicBezTo>
                  <a:cubicBezTo>
                    <a:pt x="19" y="0"/>
                    <a:pt x="0" y="2"/>
                    <a:pt x="0" y="2"/>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2" name="Google Shape;3172;p128"/>
            <p:cNvSpPr/>
            <p:nvPr/>
          </p:nvSpPr>
          <p:spPr>
            <a:xfrm>
              <a:off x="2459199" y="3294334"/>
              <a:ext cx="107406" cy="89505"/>
            </a:xfrm>
            <a:custGeom>
              <a:avLst/>
              <a:gdLst/>
              <a:ahLst/>
              <a:cxnLst/>
              <a:rect l="l" t="t" r="r" b="b"/>
              <a:pathLst>
                <a:path w="28" h="23" extrusionOk="0">
                  <a:moveTo>
                    <a:pt x="0" y="7"/>
                  </a:moveTo>
                  <a:cubicBezTo>
                    <a:pt x="0" y="7"/>
                    <a:pt x="12" y="23"/>
                    <a:pt x="28" y="12"/>
                  </a:cubicBezTo>
                  <a:cubicBezTo>
                    <a:pt x="20" y="0"/>
                    <a:pt x="0" y="7"/>
                    <a:pt x="0" y="7"/>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3" name="Google Shape;3173;p128"/>
            <p:cNvSpPr/>
            <p:nvPr/>
          </p:nvSpPr>
          <p:spPr>
            <a:xfrm>
              <a:off x="2005163" y="3133224"/>
              <a:ext cx="115543" cy="87878"/>
            </a:xfrm>
            <a:custGeom>
              <a:avLst/>
              <a:gdLst/>
              <a:ahLst/>
              <a:cxnLst/>
              <a:rect l="l" t="t" r="r" b="b"/>
              <a:pathLst>
                <a:path w="30" h="23" extrusionOk="0">
                  <a:moveTo>
                    <a:pt x="0" y="10"/>
                  </a:moveTo>
                  <a:cubicBezTo>
                    <a:pt x="0" y="10"/>
                    <a:pt x="16" y="23"/>
                    <a:pt x="30" y="10"/>
                  </a:cubicBezTo>
                  <a:cubicBezTo>
                    <a:pt x="17" y="0"/>
                    <a:pt x="0" y="10"/>
                    <a:pt x="0" y="1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4" name="Google Shape;3174;p128"/>
            <p:cNvSpPr/>
            <p:nvPr/>
          </p:nvSpPr>
          <p:spPr>
            <a:xfrm>
              <a:off x="1759430" y="2687325"/>
              <a:ext cx="92760" cy="115543"/>
            </a:xfrm>
            <a:custGeom>
              <a:avLst/>
              <a:gdLst/>
              <a:ahLst/>
              <a:cxnLst/>
              <a:rect l="l" t="t" r="r" b="b"/>
              <a:pathLst>
                <a:path w="24" h="30" extrusionOk="0">
                  <a:moveTo>
                    <a:pt x="13" y="30"/>
                  </a:moveTo>
                  <a:cubicBezTo>
                    <a:pt x="24" y="18"/>
                    <a:pt x="14" y="0"/>
                    <a:pt x="14" y="0"/>
                  </a:cubicBezTo>
                  <a:cubicBezTo>
                    <a:pt x="14" y="0"/>
                    <a:pt x="0" y="16"/>
                    <a:pt x="13" y="3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5" name="Google Shape;3175;p128"/>
            <p:cNvSpPr/>
            <p:nvPr/>
          </p:nvSpPr>
          <p:spPr>
            <a:xfrm>
              <a:off x="3012505" y="3522166"/>
              <a:ext cx="92760" cy="73232"/>
            </a:xfrm>
            <a:custGeom>
              <a:avLst/>
              <a:gdLst/>
              <a:ahLst/>
              <a:cxnLst/>
              <a:rect l="l" t="t" r="r" b="b"/>
              <a:pathLst>
                <a:path w="24" h="19" extrusionOk="0">
                  <a:moveTo>
                    <a:pt x="0" y="3"/>
                  </a:moveTo>
                  <a:cubicBezTo>
                    <a:pt x="4" y="19"/>
                    <a:pt x="24" y="19"/>
                    <a:pt x="24" y="19"/>
                  </a:cubicBezTo>
                  <a:cubicBezTo>
                    <a:pt x="24" y="19"/>
                    <a:pt x="19" y="0"/>
                    <a:pt x="0" y="3"/>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6" name="Google Shape;3176;p128"/>
            <p:cNvSpPr/>
            <p:nvPr/>
          </p:nvSpPr>
          <p:spPr>
            <a:xfrm>
              <a:off x="3074345" y="3401740"/>
              <a:ext cx="107406" cy="89505"/>
            </a:xfrm>
            <a:custGeom>
              <a:avLst/>
              <a:gdLst/>
              <a:ahLst/>
              <a:cxnLst/>
              <a:rect l="l" t="t" r="r" b="b"/>
              <a:pathLst>
                <a:path w="28" h="23" extrusionOk="0">
                  <a:moveTo>
                    <a:pt x="0" y="11"/>
                  </a:moveTo>
                  <a:cubicBezTo>
                    <a:pt x="10" y="23"/>
                    <a:pt x="28" y="16"/>
                    <a:pt x="28" y="16"/>
                  </a:cubicBezTo>
                  <a:cubicBezTo>
                    <a:pt x="28" y="16"/>
                    <a:pt x="15" y="0"/>
                    <a:pt x="0" y="11"/>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7" name="Google Shape;3177;p128"/>
            <p:cNvSpPr/>
            <p:nvPr/>
          </p:nvSpPr>
          <p:spPr>
            <a:xfrm>
              <a:off x="4107725" y="4332596"/>
              <a:ext cx="84623" cy="81368"/>
            </a:xfrm>
            <a:custGeom>
              <a:avLst/>
              <a:gdLst/>
              <a:ahLst/>
              <a:cxnLst/>
              <a:rect l="l" t="t" r="r" b="b"/>
              <a:pathLst>
                <a:path w="22" h="21" extrusionOk="0">
                  <a:moveTo>
                    <a:pt x="0" y="3"/>
                  </a:moveTo>
                  <a:cubicBezTo>
                    <a:pt x="2" y="19"/>
                    <a:pt x="22" y="21"/>
                    <a:pt x="22" y="21"/>
                  </a:cubicBezTo>
                  <a:cubicBezTo>
                    <a:pt x="22" y="21"/>
                    <a:pt x="19" y="0"/>
                    <a:pt x="0" y="3"/>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8" name="Google Shape;3178;p128"/>
            <p:cNvSpPr/>
            <p:nvPr/>
          </p:nvSpPr>
          <p:spPr>
            <a:xfrm>
              <a:off x="4177702" y="4225189"/>
              <a:ext cx="102524" cy="84623"/>
            </a:xfrm>
            <a:custGeom>
              <a:avLst/>
              <a:gdLst/>
              <a:ahLst/>
              <a:cxnLst/>
              <a:rect l="l" t="t" r="r" b="b"/>
              <a:pathLst>
                <a:path w="27" h="22" extrusionOk="0">
                  <a:moveTo>
                    <a:pt x="0" y="9"/>
                  </a:moveTo>
                  <a:cubicBezTo>
                    <a:pt x="9" y="22"/>
                    <a:pt x="27" y="16"/>
                    <a:pt x="27" y="16"/>
                  </a:cubicBezTo>
                  <a:cubicBezTo>
                    <a:pt x="27" y="16"/>
                    <a:pt x="16" y="0"/>
                    <a:pt x="0" y="9"/>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79" name="Google Shape;3179;p128"/>
            <p:cNvSpPr/>
            <p:nvPr/>
          </p:nvSpPr>
          <p:spPr>
            <a:xfrm>
              <a:off x="3450267" y="3751625"/>
              <a:ext cx="76486" cy="81368"/>
            </a:xfrm>
            <a:custGeom>
              <a:avLst/>
              <a:gdLst/>
              <a:ahLst/>
              <a:cxnLst/>
              <a:rect l="l" t="t" r="r" b="b"/>
              <a:pathLst>
                <a:path w="20" h="21" extrusionOk="0">
                  <a:moveTo>
                    <a:pt x="0" y="0"/>
                  </a:moveTo>
                  <a:cubicBezTo>
                    <a:pt x="0" y="0"/>
                    <a:pt x="1" y="20"/>
                    <a:pt x="20" y="21"/>
                  </a:cubicBezTo>
                  <a:cubicBezTo>
                    <a:pt x="19" y="5"/>
                    <a:pt x="0" y="0"/>
                    <a:pt x="0" y="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0" name="Google Shape;3180;p128"/>
            <p:cNvSpPr/>
            <p:nvPr/>
          </p:nvSpPr>
          <p:spPr>
            <a:xfrm>
              <a:off x="3731802" y="3706058"/>
              <a:ext cx="84623" cy="104152"/>
            </a:xfrm>
            <a:custGeom>
              <a:avLst/>
              <a:gdLst/>
              <a:ahLst/>
              <a:cxnLst/>
              <a:rect l="l" t="t" r="r" b="b"/>
              <a:pathLst>
                <a:path w="22" h="27" extrusionOk="0">
                  <a:moveTo>
                    <a:pt x="5" y="0"/>
                  </a:moveTo>
                  <a:cubicBezTo>
                    <a:pt x="5" y="0"/>
                    <a:pt x="0" y="20"/>
                    <a:pt x="17" y="27"/>
                  </a:cubicBezTo>
                  <a:cubicBezTo>
                    <a:pt x="22" y="11"/>
                    <a:pt x="5" y="0"/>
                    <a:pt x="5" y="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1" name="Google Shape;3181;p128"/>
            <p:cNvSpPr/>
            <p:nvPr/>
          </p:nvSpPr>
          <p:spPr>
            <a:xfrm>
              <a:off x="3899421" y="3559595"/>
              <a:ext cx="89505" cy="109034"/>
            </a:xfrm>
            <a:custGeom>
              <a:avLst/>
              <a:gdLst/>
              <a:ahLst/>
              <a:cxnLst/>
              <a:rect l="l" t="t" r="r" b="b"/>
              <a:pathLst>
                <a:path w="23" h="28" extrusionOk="0">
                  <a:moveTo>
                    <a:pt x="10" y="28"/>
                  </a:moveTo>
                  <a:cubicBezTo>
                    <a:pt x="23" y="19"/>
                    <a:pt x="17" y="0"/>
                    <a:pt x="17" y="0"/>
                  </a:cubicBezTo>
                  <a:cubicBezTo>
                    <a:pt x="17" y="0"/>
                    <a:pt x="0" y="11"/>
                    <a:pt x="10" y="28"/>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2" name="Google Shape;3182;p128"/>
            <p:cNvSpPr/>
            <p:nvPr/>
          </p:nvSpPr>
          <p:spPr>
            <a:xfrm>
              <a:off x="4215131" y="3971320"/>
              <a:ext cx="104152" cy="89505"/>
            </a:xfrm>
            <a:custGeom>
              <a:avLst/>
              <a:gdLst/>
              <a:ahLst/>
              <a:cxnLst/>
              <a:rect l="l" t="t" r="r" b="b"/>
              <a:pathLst>
                <a:path w="27" h="23" extrusionOk="0">
                  <a:moveTo>
                    <a:pt x="0" y="17"/>
                  </a:moveTo>
                  <a:cubicBezTo>
                    <a:pt x="15" y="23"/>
                    <a:pt x="27" y="8"/>
                    <a:pt x="27" y="8"/>
                  </a:cubicBezTo>
                  <a:cubicBezTo>
                    <a:pt x="27" y="8"/>
                    <a:pt x="9" y="0"/>
                    <a:pt x="0" y="17"/>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3" name="Google Shape;3183;p128"/>
            <p:cNvSpPr/>
            <p:nvPr/>
          </p:nvSpPr>
          <p:spPr>
            <a:xfrm>
              <a:off x="4700087" y="4413964"/>
              <a:ext cx="91133" cy="107406"/>
            </a:xfrm>
            <a:custGeom>
              <a:avLst/>
              <a:gdLst/>
              <a:ahLst/>
              <a:cxnLst/>
              <a:rect l="l" t="t" r="r" b="b"/>
              <a:pathLst>
                <a:path w="24" h="28" extrusionOk="0">
                  <a:moveTo>
                    <a:pt x="13" y="28"/>
                  </a:moveTo>
                  <a:cubicBezTo>
                    <a:pt x="24" y="16"/>
                    <a:pt x="12" y="0"/>
                    <a:pt x="12" y="0"/>
                  </a:cubicBezTo>
                  <a:cubicBezTo>
                    <a:pt x="12" y="0"/>
                    <a:pt x="0" y="15"/>
                    <a:pt x="13" y="28"/>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4" name="Google Shape;3184;p128"/>
            <p:cNvSpPr/>
            <p:nvPr/>
          </p:nvSpPr>
          <p:spPr>
            <a:xfrm>
              <a:off x="4573152" y="4425356"/>
              <a:ext cx="84623" cy="99270"/>
            </a:xfrm>
            <a:custGeom>
              <a:avLst/>
              <a:gdLst/>
              <a:ahLst/>
              <a:cxnLst/>
              <a:rect l="l" t="t" r="r" b="b"/>
              <a:pathLst>
                <a:path w="22" h="26" extrusionOk="0">
                  <a:moveTo>
                    <a:pt x="5" y="0"/>
                  </a:moveTo>
                  <a:cubicBezTo>
                    <a:pt x="5" y="0"/>
                    <a:pt x="0" y="20"/>
                    <a:pt x="18" y="26"/>
                  </a:cubicBezTo>
                  <a:cubicBezTo>
                    <a:pt x="22" y="11"/>
                    <a:pt x="5" y="0"/>
                    <a:pt x="5" y="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5" name="Google Shape;3185;p128"/>
            <p:cNvSpPr/>
            <p:nvPr/>
          </p:nvSpPr>
          <p:spPr>
            <a:xfrm>
              <a:off x="5111812" y="4591347"/>
              <a:ext cx="76486" cy="84623"/>
            </a:xfrm>
            <a:custGeom>
              <a:avLst/>
              <a:gdLst/>
              <a:ahLst/>
              <a:cxnLst/>
              <a:rect l="l" t="t" r="r" b="b"/>
              <a:pathLst>
                <a:path w="20" h="22" extrusionOk="0">
                  <a:moveTo>
                    <a:pt x="1" y="22"/>
                  </a:moveTo>
                  <a:cubicBezTo>
                    <a:pt x="17" y="20"/>
                    <a:pt x="20" y="0"/>
                    <a:pt x="20" y="0"/>
                  </a:cubicBezTo>
                  <a:cubicBezTo>
                    <a:pt x="20" y="0"/>
                    <a:pt x="0" y="3"/>
                    <a:pt x="1" y="22"/>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6" name="Google Shape;3186;p128"/>
            <p:cNvSpPr/>
            <p:nvPr/>
          </p:nvSpPr>
          <p:spPr>
            <a:xfrm>
              <a:off x="5176907" y="4698754"/>
              <a:ext cx="99270" cy="79741"/>
            </a:xfrm>
            <a:custGeom>
              <a:avLst/>
              <a:gdLst/>
              <a:ahLst/>
              <a:cxnLst/>
              <a:rect l="l" t="t" r="r" b="b"/>
              <a:pathLst>
                <a:path w="26" h="21" extrusionOk="0">
                  <a:moveTo>
                    <a:pt x="0" y="17"/>
                  </a:moveTo>
                  <a:cubicBezTo>
                    <a:pt x="15" y="21"/>
                    <a:pt x="26" y="5"/>
                    <a:pt x="26" y="5"/>
                  </a:cubicBezTo>
                  <a:cubicBezTo>
                    <a:pt x="26" y="5"/>
                    <a:pt x="6" y="0"/>
                    <a:pt x="0" y="17"/>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7" name="Google Shape;3187;p128"/>
            <p:cNvSpPr/>
            <p:nvPr/>
          </p:nvSpPr>
          <p:spPr>
            <a:xfrm>
              <a:off x="4353458" y="4591347"/>
              <a:ext cx="96015" cy="71604"/>
            </a:xfrm>
            <a:custGeom>
              <a:avLst/>
              <a:gdLst/>
              <a:ahLst/>
              <a:cxnLst/>
              <a:rect l="l" t="t" r="r" b="b"/>
              <a:pathLst>
                <a:path w="25" h="19" extrusionOk="0">
                  <a:moveTo>
                    <a:pt x="0" y="0"/>
                  </a:moveTo>
                  <a:cubicBezTo>
                    <a:pt x="0" y="0"/>
                    <a:pt x="7" y="19"/>
                    <a:pt x="25" y="16"/>
                  </a:cubicBezTo>
                  <a:cubicBezTo>
                    <a:pt x="21" y="0"/>
                    <a:pt x="0" y="0"/>
                    <a:pt x="0" y="0"/>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8" name="Google Shape;3188;p128"/>
            <p:cNvSpPr/>
            <p:nvPr/>
          </p:nvSpPr>
          <p:spPr>
            <a:xfrm>
              <a:off x="3001113" y="3033955"/>
              <a:ext cx="87878" cy="73232"/>
            </a:xfrm>
            <a:custGeom>
              <a:avLst/>
              <a:gdLst/>
              <a:ahLst/>
              <a:cxnLst/>
              <a:rect l="l" t="t" r="r" b="b"/>
              <a:pathLst>
                <a:path w="23" h="19" extrusionOk="0">
                  <a:moveTo>
                    <a:pt x="0" y="15"/>
                  </a:moveTo>
                  <a:cubicBezTo>
                    <a:pt x="14" y="19"/>
                    <a:pt x="23" y="3"/>
                    <a:pt x="23" y="3"/>
                  </a:cubicBezTo>
                  <a:cubicBezTo>
                    <a:pt x="23" y="3"/>
                    <a:pt x="6" y="0"/>
                    <a:pt x="0" y="15"/>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89" name="Google Shape;3189;p128"/>
            <p:cNvSpPr/>
            <p:nvPr/>
          </p:nvSpPr>
          <p:spPr>
            <a:xfrm>
              <a:off x="2800947" y="2924921"/>
              <a:ext cx="73232" cy="92760"/>
            </a:xfrm>
            <a:custGeom>
              <a:avLst/>
              <a:gdLst/>
              <a:ahLst/>
              <a:cxnLst/>
              <a:rect l="l" t="t" r="r" b="b"/>
              <a:pathLst>
                <a:path w="19" h="24" extrusionOk="0">
                  <a:moveTo>
                    <a:pt x="6" y="24"/>
                  </a:moveTo>
                  <a:cubicBezTo>
                    <a:pt x="19" y="18"/>
                    <a:pt x="15" y="0"/>
                    <a:pt x="15" y="0"/>
                  </a:cubicBezTo>
                  <a:cubicBezTo>
                    <a:pt x="15" y="0"/>
                    <a:pt x="0" y="8"/>
                    <a:pt x="6" y="24"/>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0" name="Google Shape;3190;p128"/>
            <p:cNvSpPr/>
            <p:nvPr/>
          </p:nvSpPr>
          <p:spPr>
            <a:xfrm>
              <a:off x="94631" y="3009544"/>
              <a:ext cx="118798" cy="100897"/>
            </a:xfrm>
            <a:custGeom>
              <a:avLst/>
              <a:gdLst/>
              <a:ahLst/>
              <a:cxnLst/>
              <a:rect l="l" t="t" r="r" b="b"/>
              <a:pathLst>
                <a:path w="31" h="26" extrusionOk="0">
                  <a:moveTo>
                    <a:pt x="0" y="19"/>
                  </a:moveTo>
                  <a:cubicBezTo>
                    <a:pt x="21" y="26"/>
                    <a:pt x="31" y="3"/>
                    <a:pt x="31" y="3"/>
                  </a:cubicBezTo>
                  <a:cubicBezTo>
                    <a:pt x="31" y="3"/>
                    <a:pt x="7" y="0"/>
                    <a:pt x="0" y="19"/>
                  </a:cubicBezTo>
                  <a:close/>
                </a:path>
              </a:pathLst>
            </a:custGeom>
            <a:solidFill>
              <a:srgbClr val="CF6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1" name="Google Shape;3191;p128"/>
            <p:cNvSpPr/>
            <p:nvPr/>
          </p:nvSpPr>
          <p:spPr>
            <a:xfrm>
              <a:off x="3765977" y="3956673"/>
              <a:ext cx="460546" cy="476819"/>
            </a:xfrm>
            <a:custGeom>
              <a:avLst/>
              <a:gdLst/>
              <a:ahLst/>
              <a:cxnLst/>
              <a:rect l="l" t="t" r="r" b="b"/>
              <a:pathLst>
                <a:path w="120" h="124" extrusionOk="0">
                  <a:moveTo>
                    <a:pt x="91" y="107"/>
                  </a:moveTo>
                  <a:cubicBezTo>
                    <a:pt x="108" y="100"/>
                    <a:pt x="120" y="83"/>
                    <a:pt x="106" y="63"/>
                  </a:cubicBezTo>
                  <a:cubicBezTo>
                    <a:pt x="97" y="51"/>
                    <a:pt x="78" y="60"/>
                    <a:pt x="78" y="60"/>
                  </a:cubicBezTo>
                  <a:cubicBezTo>
                    <a:pt x="78" y="60"/>
                    <a:pt x="89" y="48"/>
                    <a:pt x="80" y="35"/>
                  </a:cubicBezTo>
                  <a:cubicBezTo>
                    <a:pt x="70" y="21"/>
                    <a:pt x="53" y="29"/>
                    <a:pt x="40" y="45"/>
                  </a:cubicBezTo>
                  <a:cubicBezTo>
                    <a:pt x="56" y="27"/>
                    <a:pt x="45" y="3"/>
                    <a:pt x="28" y="2"/>
                  </a:cubicBezTo>
                  <a:cubicBezTo>
                    <a:pt x="11" y="0"/>
                    <a:pt x="0" y="20"/>
                    <a:pt x="5" y="24"/>
                  </a:cubicBezTo>
                  <a:cubicBezTo>
                    <a:pt x="8" y="20"/>
                    <a:pt x="11" y="3"/>
                    <a:pt x="33" y="10"/>
                  </a:cubicBezTo>
                  <a:cubicBezTo>
                    <a:pt x="52" y="18"/>
                    <a:pt x="34" y="53"/>
                    <a:pt x="34" y="53"/>
                  </a:cubicBezTo>
                  <a:cubicBezTo>
                    <a:pt x="34" y="53"/>
                    <a:pt x="58" y="28"/>
                    <a:pt x="73" y="38"/>
                  </a:cubicBezTo>
                  <a:cubicBezTo>
                    <a:pt x="82" y="46"/>
                    <a:pt x="72" y="67"/>
                    <a:pt x="72" y="67"/>
                  </a:cubicBezTo>
                  <a:cubicBezTo>
                    <a:pt x="72" y="67"/>
                    <a:pt x="94" y="56"/>
                    <a:pt x="103" y="68"/>
                  </a:cubicBezTo>
                  <a:cubicBezTo>
                    <a:pt x="119" y="88"/>
                    <a:pt x="81" y="110"/>
                    <a:pt x="81" y="110"/>
                  </a:cubicBezTo>
                  <a:cubicBezTo>
                    <a:pt x="81" y="110"/>
                    <a:pt x="108" y="112"/>
                    <a:pt x="119" y="124"/>
                  </a:cubicBezTo>
                  <a:cubicBezTo>
                    <a:pt x="116" y="111"/>
                    <a:pt x="106" y="109"/>
                    <a:pt x="91" y="10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2" name="Google Shape;3192;p128"/>
            <p:cNvSpPr/>
            <p:nvPr/>
          </p:nvSpPr>
          <p:spPr>
            <a:xfrm>
              <a:off x="3381918" y="3474972"/>
              <a:ext cx="1021988" cy="831586"/>
            </a:xfrm>
            <a:custGeom>
              <a:avLst/>
              <a:gdLst/>
              <a:ahLst/>
              <a:cxnLst/>
              <a:rect l="l" t="t" r="r" b="b"/>
              <a:pathLst>
                <a:path w="266" h="216" extrusionOk="0">
                  <a:moveTo>
                    <a:pt x="245" y="183"/>
                  </a:moveTo>
                  <a:cubicBezTo>
                    <a:pt x="245" y="183"/>
                    <a:pt x="266" y="172"/>
                    <a:pt x="256" y="154"/>
                  </a:cubicBezTo>
                  <a:cubicBezTo>
                    <a:pt x="248" y="136"/>
                    <a:pt x="228" y="138"/>
                    <a:pt x="228" y="138"/>
                  </a:cubicBezTo>
                  <a:cubicBezTo>
                    <a:pt x="228" y="138"/>
                    <a:pt x="245" y="119"/>
                    <a:pt x="234" y="98"/>
                  </a:cubicBezTo>
                  <a:cubicBezTo>
                    <a:pt x="225" y="78"/>
                    <a:pt x="183" y="78"/>
                    <a:pt x="183" y="78"/>
                  </a:cubicBezTo>
                  <a:cubicBezTo>
                    <a:pt x="183" y="78"/>
                    <a:pt x="200" y="63"/>
                    <a:pt x="183" y="40"/>
                  </a:cubicBezTo>
                  <a:cubicBezTo>
                    <a:pt x="167" y="17"/>
                    <a:pt x="128" y="49"/>
                    <a:pt x="128" y="49"/>
                  </a:cubicBezTo>
                  <a:cubicBezTo>
                    <a:pt x="128" y="49"/>
                    <a:pt x="137" y="14"/>
                    <a:pt x="125" y="9"/>
                  </a:cubicBezTo>
                  <a:cubicBezTo>
                    <a:pt x="105" y="0"/>
                    <a:pt x="98" y="21"/>
                    <a:pt x="98" y="21"/>
                  </a:cubicBezTo>
                  <a:cubicBezTo>
                    <a:pt x="98" y="21"/>
                    <a:pt x="90" y="2"/>
                    <a:pt x="74" y="7"/>
                  </a:cubicBezTo>
                  <a:cubicBezTo>
                    <a:pt x="61" y="10"/>
                    <a:pt x="57" y="45"/>
                    <a:pt x="57" y="45"/>
                  </a:cubicBezTo>
                  <a:cubicBezTo>
                    <a:pt x="57" y="45"/>
                    <a:pt x="44" y="14"/>
                    <a:pt x="22" y="21"/>
                  </a:cubicBezTo>
                  <a:cubicBezTo>
                    <a:pt x="0" y="30"/>
                    <a:pt x="16" y="61"/>
                    <a:pt x="16" y="61"/>
                  </a:cubicBezTo>
                  <a:cubicBezTo>
                    <a:pt x="16" y="61"/>
                    <a:pt x="15" y="31"/>
                    <a:pt x="27" y="27"/>
                  </a:cubicBezTo>
                  <a:cubicBezTo>
                    <a:pt x="39" y="24"/>
                    <a:pt x="60" y="61"/>
                    <a:pt x="60" y="61"/>
                  </a:cubicBezTo>
                  <a:cubicBezTo>
                    <a:pt x="60" y="61"/>
                    <a:pt x="65" y="25"/>
                    <a:pt x="77" y="19"/>
                  </a:cubicBezTo>
                  <a:cubicBezTo>
                    <a:pt x="90" y="12"/>
                    <a:pt x="100" y="41"/>
                    <a:pt x="100" y="41"/>
                  </a:cubicBezTo>
                  <a:cubicBezTo>
                    <a:pt x="100" y="41"/>
                    <a:pt x="102" y="14"/>
                    <a:pt x="119" y="17"/>
                  </a:cubicBezTo>
                  <a:cubicBezTo>
                    <a:pt x="125" y="18"/>
                    <a:pt x="122" y="62"/>
                    <a:pt x="122" y="62"/>
                  </a:cubicBezTo>
                  <a:cubicBezTo>
                    <a:pt x="122" y="62"/>
                    <a:pt x="162" y="27"/>
                    <a:pt x="177" y="48"/>
                  </a:cubicBezTo>
                  <a:cubicBezTo>
                    <a:pt x="192" y="69"/>
                    <a:pt x="171" y="84"/>
                    <a:pt x="171" y="84"/>
                  </a:cubicBezTo>
                  <a:cubicBezTo>
                    <a:pt x="171" y="84"/>
                    <a:pt x="217" y="88"/>
                    <a:pt x="228" y="107"/>
                  </a:cubicBezTo>
                  <a:cubicBezTo>
                    <a:pt x="239" y="124"/>
                    <a:pt x="210" y="144"/>
                    <a:pt x="210" y="144"/>
                  </a:cubicBezTo>
                  <a:cubicBezTo>
                    <a:pt x="210" y="144"/>
                    <a:pt x="243" y="143"/>
                    <a:pt x="249" y="157"/>
                  </a:cubicBezTo>
                  <a:cubicBezTo>
                    <a:pt x="254" y="171"/>
                    <a:pt x="233" y="184"/>
                    <a:pt x="233" y="184"/>
                  </a:cubicBezTo>
                  <a:cubicBezTo>
                    <a:pt x="233" y="184"/>
                    <a:pt x="253" y="191"/>
                    <a:pt x="255" y="201"/>
                  </a:cubicBezTo>
                  <a:cubicBezTo>
                    <a:pt x="257" y="209"/>
                    <a:pt x="245" y="211"/>
                    <a:pt x="245" y="211"/>
                  </a:cubicBezTo>
                  <a:cubicBezTo>
                    <a:pt x="244" y="215"/>
                    <a:pt x="244" y="215"/>
                    <a:pt x="244" y="215"/>
                  </a:cubicBezTo>
                  <a:cubicBezTo>
                    <a:pt x="244" y="215"/>
                    <a:pt x="263" y="216"/>
                    <a:pt x="262" y="202"/>
                  </a:cubicBezTo>
                  <a:cubicBezTo>
                    <a:pt x="260" y="188"/>
                    <a:pt x="245" y="183"/>
                    <a:pt x="245" y="183"/>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3" name="Google Shape;3193;p128"/>
            <p:cNvSpPr/>
            <p:nvPr/>
          </p:nvSpPr>
          <p:spPr>
            <a:xfrm>
              <a:off x="4924664" y="4363516"/>
              <a:ext cx="488211" cy="953638"/>
            </a:xfrm>
            <a:custGeom>
              <a:avLst/>
              <a:gdLst/>
              <a:ahLst/>
              <a:cxnLst/>
              <a:rect l="l" t="t" r="r" b="b"/>
              <a:pathLst>
                <a:path w="127" h="248" extrusionOk="0">
                  <a:moveTo>
                    <a:pt x="101" y="124"/>
                  </a:moveTo>
                  <a:cubicBezTo>
                    <a:pt x="101" y="124"/>
                    <a:pt x="120" y="124"/>
                    <a:pt x="121" y="101"/>
                  </a:cubicBezTo>
                  <a:cubicBezTo>
                    <a:pt x="122" y="79"/>
                    <a:pt x="80" y="78"/>
                    <a:pt x="80" y="78"/>
                  </a:cubicBezTo>
                  <a:cubicBezTo>
                    <a:pt x="80" y="78"/>
                    <a:pt x="105" y="63"/>
                    <a:pt x="100" y="52"/>
                  </a:cubicBezTo>
                  <a:cubicBezTo>
                    <a:pt x="92" y="37"/>
                    <a:pt x="74" y="46"/>
                    <a:pt x="74" y="46"/>
                  </a:cubicBezTo>
                  <a:cubicBezTo>
                    <a:pt x="74" y="46"/>
                    <a:pt x="80" y="30"/>
                    <a:pt x="67" y="25"/>
                  </a:cubicBezTo>
                  <a:cubicBezTo>
                    <a:pt x="57" y="21"/>
                    <a:pt x="36" y="39"/>
                    <a:pt x="36" y="39"/>
                  </a:cubicBezTo>
                  <a:cubicBezTo>
                    <a:pt x="36" y="39"/>
                    <a:pt x="44" y="13"/>
                    <a:pt x="25" y="6"/>
                  </a:cubicBezTo>
                  <a:cubicBezTo>
                    <a:pt x="7" y="0"/>
                    <a:pt x="0" y="26"/>
                    <a:pt x="0" y="26"/>
                  </a:cubicBezTo>
                  <a:cubicBezTo>
                    <a:pt x="0" y="26"/>
                    <a:pt x="15" y="8"/>
                    <a:pt x="25" y="12"/>
                  </a:cubicBezTo>
                  <a:cubicBezTo>
                    <a:pt x="35" y="17"/>
                    <a:pt x="28" y="50"/>
                    <a:pt x="28" y="50"/>
                  </a:cubicBezTo>
                  <a:cubicBezTo>
                    <a:pt x="28" y="50"/>
                    <a:pt x="51" y="31"/>
                    <a:pt x="63" y="33"/>
                  </a:cubicBezTo>
                  <a:cubicBezTo>
                    <a:pt x="75" y="35"/>
                    <a:pt x="66" y="58"/>
                    <a:pt x="66" y="58"/>
                  </a:cubicBezTo>
                  <a:cubicBezTo>
                    <a:pt x="66" y="58"/>
                    <a:pt x="81" y="44"/>
                    <a:pt x="91" y="54"/>
                  </a:cubicBezTo>
                  <a:cubicBezTo>
                    <a:pt x="95" y="58"/>
                    <a:pt x="69" y="82"/>
                    <a:pt x="69" y="82"/>
                  </a:cubicBezTo>
                  <a:cubicBezTo>
                    <a:pt x="69" y="82"/>
                    <a:pt x="114" y="83"/>
                    <a:pt x="111" y="103"/>
                  </a:cubicBezTo>
                  <a:cubicBezTo>
                    <a:pt x="110" y="123"/>
                    <a:pt x="89" y="122"/>
                    <a:pt x="89" y="122"/>
                  </a:cubicBezTo>
                  <a:cubicBezTo>
                    <a:pt x="89" y="122"/>
                    <a:pt x="116" y="147"/>
                    <a:pt x="114" y="165"/>
                  </a:cubicBezTo>
                  <a:cubicBezTo>
                    <a:pt x="111" y="182"/>
                    <a:pt x="81" y="177"/>
                    <a:pt x="81" y="177"/>
                  </a:cubicBezTo>
                  <a:cubicBezTo>
                    <a:pt x="81" y="177"/>
                    <a:pt x="103" y="194"/>
                    <a:pt x="100" y="206"/>
                  </a:cubicBezTo>
                  <a:cubicBezTo>
                    <a:pt x="96" y="217"/>
                    <a:pt x="75" y="213"/>
                    <a:pt x="75" y="213"/>
                  </a:cubicBezTo>
                  <a:cubicBezTo>
                    <a:pt x="75" y="213"/>
                    <a:pt x="83" y="228"/>
                    <a:pt x="80" y="235"/>
                  </a:cubicBezTo>
                  <a:cubicBezTo>
                    <a:pt x="77" y="240"/>
                    <a:pt x="68" y="235"/>
                    <a:pt x="68" y="235"/>
                  </a:cubicBezTo>
                  <a:cubicBezTo>
                    <a:pt x="65" y="237"/>
                    <a:pt x="65" y="237"/>
                    <a:pt x="65" y="237"/>
                  </a:cubicBezTo>
                  <a:cubicBezTo>
                    <a:pt x="65" y="237"/>
                    <a:pt x="77" y="248"/>
                    <a:pt x="84" y="239"/>
                  </a:cubicBezTo>
                  <a:cubicBezTo>
                    <a:pt x="91" y="230"/>
                    <a:pt x="83" y="219"/>
                    <a:pt x="83" y="219"/>
                  </a:cubicBezTo>
                  <a:cubicBezTo>
                    <a:pt x="83" y="219"/>
                    <a:pt x="103" y="223"/>
                    <a:pt x="106" y="208"/>
                  </a:cubicBezTo>
                  <a:cubicBezTo>
                    <a:pt x="110" y="193"/>
                    <a:pt x="96" y="183"/>
                    <a:pt x="96" y="183"/>
                  </a:cubicBezTo>
                  <a:cubicBezTo>
                    <a:pt x="96" y="183"/>
                    <a:pt x="118" y="181"/>
                    <a:pt x="123" y="164"/>
                  </a:cubicBezTo>
                  <a:cubicBezTo>
                    <a:pt x="127" y="146"/>
                    <a:pt x="101" y="124"/>
                    <a:pt x="101" y="124"/>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4" name="Google Shape;3194;p128"/>
            <p:cNvSpPr/>
            <p:nvPr/>
          </p:nvSpPr>
          <p:spPr>
            <a:xfrm>
              <a:off x="2228113" y="2845180"/>
              <a:ext cx="1083828" cy="668849"/>
            </a:xfrm>
            <a:custGeom>
              <a:avLst/>
              <a:gdLst/>
              <a:ahLst/>
              <a:cxnLst/>
              <a:rect l="l" t="t" r="r" b="b"/>
              <a:pathLst>
                <a:path w="282" h="174" extrusionOk="0">
                  <a:moveTo>
                    <a:pt x="243" y="127"/>
                  </a:moveTo>
                  <a:cubicBezTo>
                    <a:pt x="243" y="127"/>
                    <a:pt x="272" y="99"/>
                    <a:pt x="269" y="87"/>
                  </a:cubicBezTo>
                  <a:cubicBezTo>
                    <a:pt x="266" y="69"/>
                    <a:pt x="245" y="75"/>
                    <a:pt x="245" y="75"/>
                  </a:cubicBezTo>
                  <a:cubicBezTo>
                    <a:pt x="245" y="75"/>
                    <a:pt x="260" y="54"/>
                    <a:pt x="245" y="42"/>
                  </a:cubicBezTo>
                  <a:cubicBezTo>
                    <a:pt x="234" y="35"/>
                    <a:pt x="207" y="67"/>
                    <a:pt x="207" y="67"/>
                  </a:cubicBezTo>
                  <a:cubicBezTo>
                    <a:pt x="207" y="67"/>
                    <a:pt x="219" y="12"/>
                    <a:pt x="191" y="12"/>
                  </a:cubicBezTo>
                  <a:cubicBezTo>
                    <a:pt x="164" y="13"/>
                    <a:pt x="158" y="37"/>
                    <a:pt x="158" y="37"/>
                  </a:cubicBezTo>
                  <a:cubicBezTo>
                    <a:pt x="158" y="37"/>
                    <a:pt x="139" y="0"/>
                    <a:pt x="116" y="6"/>
                  </a:cubicBezTo>
                  <a:cubicBezTo>
                    <a:pt x="94" y="12"/>
                    <a:pt x="84" y="40"/>
                    <a:pt x="84" y="40"/>
                  </a:cubicBezTo>
                  <a:cubicBezTo>
                    <a:pt x="84" y="40"/>
                    <a:pt x="77" y="20"/>
                    <a:pt x="58" y="24"/>
                  </a:cubicBezTo>
                  <a:cubicBezTo>
                    <a:pt x="38" y="28"/>
                    <a:pt x="38" y="54"/>
                    <a:pt x="38" y="54"/>
                  </a:cubicBezTo>
                  <a:cubicBezTo>
                    <a:pt x="38" y="54"/>
                    <a:pt x="26" y="44"/>
                    <a:pt x="14" y="52"/>
                  </a:cubicBezTo>
                  <a:cubicBezTo>
                    <a:pt x="0" y="61"/>
                    <a:pt x="10" y="78"/>
                    <a:pt x="10" y="78"/>
                  </a:cubicBezTo>
                  <a:cubicBezTo>
                    <a:pt x="14" y="74"/>
                    <a:pt x="14" y="74"/>
                    <a:pt x="14" y="74"/>
                  </a:cubicBezTo>
                  <a:cubicBezTo>
                    <a:pt x="14" y="74"/>
                    <a:pt x="9" y="62"/>
                    <a:pt x="18" y="58"/>
                  </a:cubicBezTo>
                  <a:cubicBezTo>
                    <a:pt x="27" y="53"/>
                    <a:pt x="43" y="65"/>
                    <a:pt x="43" y="65"/>
                  </a:cubicBezTo>
                  <a:cubicBezTo>
                    <a:pt x="43" y="65"/>
                    <a:pt x="44" y="39"/>
                    <a:pt x="58" y="34"/>
                  </a:cubicBezTo>
                  <a:cubicBezTo>
                    <a:pt x="74" y="29"/>
                    <a:pt x="88" y="60"/>
                    <a:pt x="88" y="60"/>
                  </a:cubicBezTo>
                  <a:cubicBezTo>
                    <a:pt x="88" y="60"/>
                    <a:pt x="91" y="19"/>
                    <a:pt x="113" y="17"/>
                  </a:cubicBezTo>
                  <a:cubicBezTo>
                    <a:pt x="133" y="16"/>
                    <a:pt x="157" y="52"/>
                    <a:pt x="157" y="52"/>
                  </a:cubicBezTo>
                  <a:cubicBezTo>
                    <a:pt x="157" y="52"/>
                    <a:pt x="161" y="24"/>
                    <a:pt x="186" y="23"/>
                  </a:cubicBezTo>
                  <a:cubicBezTo>
                    <a:pt x="210" y="22"/>
                    <a:pt x="199" y="82"/>
                    <a:pt x="199" y="82"/>
                  </a:cubicBezTo>
                  <a:cubicBezTo>
                    <a:pt x="199" y="82"/>
                    <a:pt x="235" y="48"/>
                    <a:pt x="240" y="53"/>
                  </a:cubicBezTo>
                  <a:cubicBezTo>
                    <a:pt x="250" y="67"/>
                    <a:pt x="228" y="87"/>
                    <a:pt x="228" y="87"/>
                  </a:cubicBezTo>
                  <a:cubicBezTo>
                    <a:pt x="228" y="87"/>
                    <a:pt x="257" y="76"/>
                    <a:pt x="257" y="92"/>
                  </a:cubicBezTo>
                  <a:cubicBezTo>
                    <a:pt x="256" y="108"/>
                    <a:pt x="227" y="136"/>
                    <a:pt x="227" y="136"/>
                  </a:cubicBezTo>
                  <a:cubicBezTo>
                    <a:pt x="227" y="136"/>
                    <a:pt x="269" y="130"/>
                    <a:pt x="272" y="142"/>
                  </a:cubicBezTo>
                  <a:cubicBezTo>
                    <a:pt x="274" y="156"/>
                    <a:pt x="248" y="174"/>
                    <a:pt x="248" y="174"/>
                  </a:cubicBezTo>
                  <a:cubicBezTo>
                    <a:pt x="248" y="174"/>
                    <a:pt x="282" y="167"/>
                    <a:pt x="279" y="142"/>
                  </a:cubicBezTo>
                  <a:cubicBezTo>
                    <a:pt x="276" y="118"/>
                    <a:pt x="243" y="127"/>
                    <a:pt x="243" y="12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5" name="Google Shape;3195;p128"/>
            <p:cNvSpPr/>
            <p:nvPr/>
          </p:nvSpPr>
          <p:spPr>
            <a:xfrm>
              <a:off x="2381086" y="3136479"/>
              <a:ext cx="615146" cy="304318"/>
            </a:xfrm>
            <a:custGeom>
              <a:avLst/>
              <a:gdLst/>
              <a:ahLst/>
              <a:cxnLst/>
              <a:rect l="l" t="t" r="r" b="b"/>
              <a:pathLst>
                <a:path w="160" h="79" extrusionOk="0">
                  <a:moveTo>
                    <a:pt x="107" y="54"/>
                  </a:moveTo>
                  <a:cubicBezTo>
                    <a:pt x="114" y="35"/>
                    <a:pt x="115" y="17"/>
                    <a:pt x="97" y="14"/>
                  </a:cubicBezTo>
                  <a:cubicBezTo>
                    <a:pt x="82" y="12"/>
                    <a:pt x="75" y="27"/>
                    <a:pt x="75" y="27"/>
                  </a:cubicBezTo>
                  <a:cubicBezTo>
                    <a:pt x="75" y="27"/>
                    <a:pt x="75" y="6"/>
                    <a:pt x="60" y="4"/>
                  </a:cubicBezTo>
                  <a:cubicBezTo>
                    <a:pt x="36" y="0"/>
                    <a:pt x="27" y="18"/>
                    <a:pt x="28" y="37"/>
                  </a:cubicBezTo>
                  <a:cubicBezTo>
                    <a:pt x="20" y="24"/>
                    <a:pt x="13" y="17"/>
                    <a:pt x="0" y="20"/>
                  </a:cubicBezTo>
                  <a:cubicBezTo>
                    <a:pt x="16" y="23"/>
                    <a:pt x="30" y="46"/>
                    <a:pt x="30" y="46"/>
                  </a:cubicBezTo>
                  <a:cubicBezTo>
                    <a:pt x="30" y="46"/>
                    <a:pt x="32" y="4"/>
                    <a:pt x="57" y="9"/>
                  </a:cubicBezTo>
                  <a:cubicBezTo>
                    <a:pt x="72" y="12"/>
                    <a:pt x="72" y="36"/>
                    <a:pt x="72" y="36"/>
                  </a:cubicBezTo>
                  <a:cubicBezTo>
                    <a:pt x="72" y="36"/>
                    <a:pt x="86" y="17"/>
                    <a:pt x="98" y="22"/>
                  </a:cubicBezTo>
                  <a:cubicBezTo>
                    <a:pt x="113" y="30"/>
                    <a:pt x="102" y="63"/>
                    <a:pt x="102" y="63"/>
                  </a:cubicBezTo>
                  <a:cubicBezTo>
                    <a:pt x="102" y="63"/>
                    <a:pt x="126" y="32"/>
                    <a:pt x="140" y="45"/>
                  </a:cubicBezTo>
                  <a:cubicBezTo>
                    <a:pt x="157" y="61"/>
                    <a:pt x="144" y="71"/>
                    <a:pt x="140" y="76"/>
                  </a:cubicBezTo>
                  <a:cubicBezTo>
                    <a:pt x="147" y="79"/>
                    <a:pt x="160" y="59"/>
                    <a:pt x="151" y="46"/>
                  </a:cubicBezTo>
                  <a:cubicBezTo>
                    <a:pt x="141" y="32"/>
                    <a:pt x="115" y="32"/>
                    <a:pt x="107" y="54"/>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6" name="Google Shape;3196;p128"/>
            <p:cNvSpPr/>
            <p:nvPr/>
          </p:nvSpPr>
          <p:spPr>
            <a:xfrm>
              <a:off x="4545487" y="4575074"/>
              <a:ext cx="623283" cy="358021"/>
            </a:xfrm>
            <a:custGeom>
              <a:avLst/>
              <a:gdLst/>
              <a:ahLst/>
              <a:cxnLst/>
              <a:rect l="l" t="t" r="r" b="b"/>
              <a:pathLst>
                <a:path w="162" h="93" extrusionOk="0">
                  <a:moveTo>
                    <a:pt x="149" y="75"/>
                  </a:moveTo>
                  <a:cubicBezTo>
                    <a:pt x="149" y="75"/>
                    <a:pt x="161" y="66"/>
                    <a:pt x="153" y="58"/>
                  </a:cubicBezTo>
                  <a:cubicBezTo>
                    <a:pt x="147" y="50"/>
                    <a:pt x="136" y="55"/>
                    <a:pt x="136" y="55"/>
                  </a:cubicBezTo>
                  <a:cubicBezTo>
                    <a:pt x="136" y="55"/>
                    <a:pt x="144" y="42"/>
                    <a:pt x="137" y="33"/>
                  </a:cubicBezTo>
                  <a:cubicBezTo>
                    <a:pt x="130" y="23"/>
                    <a:pt x="107" y="30"/>
                    <a:pt x="107" y="30"/>
                  </a:cubicBezTo>
                  <a:cubicBezTo>
                    <a:pt x="107" y="30"/>
                    <a:pt x="115" y="19"/>
                    <a:pt x="103" y="10"/>
                  </a:cubicBezTo>
                  <a:cubicBezTo>
                    <a:pt x="92" y="0"/>
                    <a:pt x="73" y="24"/>
                    <a:pt x="73" y="24"/>
                  </a:cubicBezTo>
                  <a:cubicBezTo>
                    <a:pt x="73" y="24"/>
                    <a:pt x="76" y="5"/>
                    <a:pt x="68" y="4"/>
                  </a:cubicBezTo>
                  <a:cubicBezTo>
                    <a:pt x="57" y="2"/>
                    <a:pt x="55" y="15"/>
                    <a:pt x="55" y="15"/>
                  </a:cubicBezTo>
                  <a:cubicBezTo>
                    <a:pt x="55" y="15"/>
                    <a:pt x="48" y="7"/>
                    <a:pt x="40" y="11"/>
                  </a:cubicBezTo>
                  <a:cubicBezTo>
                    <a:pt x="33" y="15"/>
                    <a:pt x="33" y="35"/>
                    <a:pt x="33" y="35"/>
                  </a:cubicBezTo>
                  <a:cubicBezTo>
                    <a:pt x="33" y="35"/>
                    <a:pt x="23" y="20"/>
                    <a:pt x="12" y="28"/>
                  </a:cubicBezTo>
                  <a:cubicBezTo>
                    <a:pt x="0" y="36"/>
                    <a:pt x="11" y="49"/>
                    <a:pt x="11" y="49"/>
                  </a:cubicBezTo>
                  <a:cubicBezTo>
                    <a:pt x="11" y="49"/>
                    <a:pt x="8" y="35"/>
                    <a:pt x="15" y="31"/>
                  </a:cubicBezTo>
                  <a:cubicBezTo>
                    <a:pt x="21" y="26"/>
                    <a:pt x="36" y="42"/>
                    <a:pt x="36" y="42"/>
                  </a:cubicBezTo>
                  <a:cubicBezTo>
                    <a:pt x="36" y="42"/>
                    <a:pt x="36" y="23"/>
                    <a:pt x="42" y="17"/>
                  </a:cubicBezTo>
                  <a:cubicBezTo>
                    <a:pt x="48" y="11"/>
                    <a:pt x="57" y="24"/>
                    <a:pt x="57" y="24"/>
                  </a:cubicBezTo>
                  <a:cubicBezTo>
                    <a:pt x="57" y="24"/>
                    <a:pt x="56" y="11"/>
                    <a:pt x="66" y="9"/>
                  </a:cubicBezTo>
                  <a:cubicBezTo>
                    <a:pt x="69" y="9"/>
                    <a:pt x="71" y="33"/>
                    <a:pt x="71" y="33"/>
                  </a:cubicBezTo>
                  <a:cubicBezTo>
                    <a:pt x="71" y="33"/>
                    <a:pt x="91" y="8"/>
                    <a:pt x="100" y="16"/>
                  </a:cubicBezTo>
                  <a:cubicBezTo>
                    <a:pt x="111" y="24"/>
                    <a:pt x="100" y="36"/>
                    <a:pt x="100" y="36"/>
                  </a:cubicBezTo>
                  <a:cubicBezTo>
                    <a:pt x="100" y="36"/>
                    <a:pt x="126" y="31"/>
                    <a:pt x="134" y="38"/>
                  </a:cubicBezTo>
                  <a:cubicBezTo>
                    <a:pt x="142" y="45"/>
                    <a:pt x="126" y="61"/>
                    <a:pt x="126" y="61"/>
                  </a:cubicBezTo>
                  <a:cubicBezTo>
                    <a:pt x="126" y="61"/>
                    <a:pt x="145" y="55"/>
                    <a:pt x="149" y="61"/>
                  </a:cubicBezTo>
                  <a:cubicBezTo>
                    <a:pt x="153" y="68"/>
                    <a:pt x="143" y="77"/>
                    <a:pt x="143" y="77"/>
                  </a:cubicBezTo>
                  <a:cubicBezTo>
                    <a:pt x="143" y="77"/>
                    <a:pt x="154" y="78"/>
                    <a:pt x="157" y="84"/>
                  </a:cubicBezTo>
                  <a:cubicBezTo>
                    <a:pt x="158" y="87"/>
                    <a:pt x="151" y="91"/>
                    <a:pt x="151" y="91"/>
                  </a:cubicBezTo>
                  <a:cubicBezTo>
                    <a:pt x="150" y="93"/>
                    <a:pt x="150" y="93"/>
                    <a:pt x="150" y="93"/>
                  </a:cubicBezTo>
                  <a:cubicBezTo>
                    <a:pt x="150" y="93"/>
                    <a:pt x="162" y="90"/>
                    <a:pt x="160" y="83"/>
                  </a:cubicBezTo>
                  <a:cubicBezTo>
                    <a:pt x="158" y="75"/>
                    <a:pt x="149" y="75"/>
                    <a:pt x="149" y="75"/>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7" name="Google Shape;3197;p128"/>
            <p:cNvSpPr/>
            <p:nvPr/>
          </p:nvSpPr>
          <p:spPr>
            <a:xfrm>
              <a:off x="3424230" y="3663747"/>
              <a:ext cx="621655" cy="354767"/>
            </a:xfrm>
            <a:custGeom>
              <a:avLst/>
              <a:gdLst/>
              <a:ahLst/>
              <a:cxnLst/>
              <a:rect l="l" t="t" r="r" b="b"/>
              <a:pathLst>
                <a:path w="162" h="92" extrusionOk="0">
                  <a:moveTo>
                    <a:pt x="150" y="74"/>
                  </a:moveTo>
                  <a:cubicBezTo>
                    <a:pt x="150" y="74"/>
                    <a:pt x="160" y="65"/>
                    <a:pt x="154" y="57"/>
                  </a:cubicBezTo>
                  <a:cubicBezTo>
                    <a:pt x="148" y="48"/>
                    <a:pt x="136" y="54"/>
                    <a:pt x="136" y="54"/>
                  </a:cubicBezTo>
                  <a:cubicBezTo>
                    <a:pt x="136" y="54"/>
                    <a:pt x="145" y="40"/>
                    <a:pt x="137" y="31"/>
                  </a:cubicBezTo>
                  <a:cubicBezTo>
                    <a:pt x="131" y="22"/>
                    <a:pt x="107" y="29"/>
                    <a:pt x="107" y="29"/>
                  </a:cubicBezTo>
                  <a:cubicBezTo>
                    <a:pt x="107" y="29"/>
                    <a:pt x="115" y="18"/>
                    <a:pt x="104" y="9"/>
                  </a:cubicBezTo>
                  <a:cubicBezTo>
                    <a:pt x="92" y="0"/>
                    <a:pt x="74" y="24"/>
                    <a:pt x="74" y="24"/>
                  </a:cubicBezTo>
                  <a:cubicBezTo>
                    <a:pt x="74" y="24"/>
                    <a:pt x="77" y="3"/>
                    <a:pt x="68" y="2"/>
                  </a:cubicBezTo>
                  <a:cubicBezTo>
                    <a:pt x="57" y="1"/>
                    <a:pt x="54" y="14"/>
                    <a:pt x="54" y="14"/>
                  </a:cubicBezTo>
                  <a:cubicBezTo>
                    <a:pt x="54" y="14"/>
                    <a:pt x="49" y="5"/>
                    <a:pt x="40" y="10"/>
                  </a:cubicBezTo>
                  <a:cubicBezTo>
                    <a:pt x="33" y="14"/>
                    <a:pt x="33" y="33"/>
                    <a:pt x="33" y="33"/>
                  </a:cubicBezTo>
                  <a:cubicBezTo>
                    <a:pt x="33" y="33"/>
                    <a:pt x="24" y="19"/>
                    <a:pt x="12" y="27"/>
                  </a:cubicBezTo>
                  <a:cubicBezTo>
                    <a:pt x="0" y="35"/>
                    <a:pt x="11" y="48"/>
                    <a:pt x="11" y="48"/>
                  </a:cubicBezTo>
                  <a:cubicBezTo>
                    <a:pt x="11" y="48"/>
                    <a:pt x="8" y="33"/>
                    <a:pt x="15" y="29"/>
                  </a:cubicBezTo>
                  <a:cubicBezTo>
                    <a:pt x="22" y="26"/>
                    <a:pt x="36" y="41"/>
                    <a:pt x="36" y="41"/>
                  </a:cubicBezTo>
                  <a:cubicBezTo>
                    <a:pt x="36" y="41"/>
                    <a:pt x="36" y="22"/>
                    <a:pt x="42" y="16"/>
                  </a:cubicBezTo>
                  <a:cubicBezTo>
                    <a:pt x="49" y="10"/>
                    <a:pt x="57" y="24"/>
                    <a:pt x="57" y="24"/>
                  </a:cubicBezTo>
                  <a:cubicBezTo>
                    <a:pt x="57" y="24"/>
                    <a:pt x="56" y="9"/>
                    <a:pt x="66" y="8"/>
                  </a:cubicBezTo>
                  <a:cubicBezTo>
                    <a:pt x="70" y="7"/>
                    <a:pt x="71" y="31"/>
                    <a:pt x="71" y="31"/>
                  </a:cubicBezTo>
                  <a:cubicBezTo>
                    <a:pt x="71" y="31"/>
                    <a:pt x="91" y="6"/>
                    <a:pt x="101" y="14"/>
                  </a:cubicBezTo>
                  <a:cubicBezTo>
                    <a:pt x="110" y="23"/>
                    <a:pt x="101" y="35"/>
                    <a:pt x="101" y="35"/>
                  </a:cubicBezTo>
                  <a:cubicBezTo>
                    <a:pt x="101" y="35"/>
                    <a:pt x="126" y="29"/>
                    <a:pt x="134" y="37"/>
                  </a:cubicBezTo>
                  <a:cubicBezTo>
                    <a:pt x="143" y="44"/>
                    <a:pt x="127" y="60"/>
                    <a:pt x="127" y="60"/>
                  </a:cubicBezTo>
                  <a:cubicBezTo>
                    <a:pt x="127" y="60"/>
                    <a:pt x="146" y="54"/>
                    <a:pt x="150" y="60"/>
                  </a:cubicBezTo>
                  <a:cubicBezTo>
                    <a:pt x="154" y="66"/>
                    <a:pt x="144" y="76"/>
                    <a:pt x="144" y="76"/>
                  </a:cubicBezTo>
                  <a:cubicBezTo>
                    <a:pt x="144" y="76"/>
                    <a:pt x="154" y="77"/>
                    <a:pt x="156" y="82"/>
                  </a:cubicBezTo>
                  <a:cubicBezTo>
                    <a:pt x="158" y="86"/>
                    <a:pt x="151" y="89"/>
                    <a:pt x="151" y="89"/>
                  </a:cubicBezTo>
                  <a:cubicBezTo>
                    <a:pt x="151" y="92"/>
                    <a:pt x="151" y="92"/>
                    <a:pt x="151" y="92"/>
                  </a:cubicBezTo>
                  <a:cubicBezTo>
                    <a:pt x="151" y="92"/>
                    <a:pt x="162" y="89"/>
                    <a:pt x="160" y="82"/>
                  </a:cubicBezTo>
                  <a:cubicBezTo>
                    <a:pt x="158" y="74"/>
                    <a:pt x="150" y="74"/>
                    <a:pt x="150" y="74"/>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8" name="Google Shape;3198;p128"/>
            <p:cNvSpPr/>
            <p:nvPr/>
          </p:nvSpPr>
          <p:spPr>
            <a:xfrm>
              <a:off x="1201243" y="2687325"/>
              <a:ext cx="961775" cy="445899"/>
            </a:xfrm>
            <a:custGeom>
              <a:avLst/>
              <a:gdLst/>
              <a:ahLst/>
              <a:cxnLst/>
              <a:rect l="l" t="t" r="r" b="b"/>
              <a:pathLst>
                <a:path w="250" h="116" extrusionOk="0">
                  <a:moveTo>
                    <a:pt x="213" y="82"/>
                  </a:moveTo>
                  <a:cubicBezTo>
                    <a:pt x="213" y="82"/>
                    <a:pt x="235" y="59"/>
                    <a:pt x="232" y="49"/>
                  </a:cubicBezTo>
                  <a:cubicBezTo>
                    <a:pt x="226" y="37"/>
                    <a:pt x="210" y="44"/>
                    <a:pt x="210" y="44"/>
                  </a:cubicBezTo>
                  <a:cubicBezTo>
                    <a:pt x="210" y="44"/>
                    <a:pt x="221" y="26"/>
                    <a:pt x="205" y="20"/>
                  </a:cubicBezTo>
                  <a:cubicBezTo>
                    <a:pt x="196" y="15"/>
                    <a:pt x="176" y="41"/>
                    <a:pt x="176" y="41"/>
                  </a:cubicBezTo>
                  <a:cubicBezTo>
                    <a:pt x="176" y="41"/>
                    <a:pt x="180" y="0"/>
                    <a:pt x="158" y="3"/>
                  </a:cubicBezTo>
                  <a:cubicBezTo>
                    <a:pt x="134" y="7"/>
                    <a:pt x="131" y="24"/>
                    <a:pt x="131" y="24"/>
                  </a:cubicBezTo>
                  <a:cubicBezTo>
                    <a:pt x="131" y="24"/>
                    <a:pt x="112" y="0"/>
                    <a:pt x="93" y="7"/>
                  </a:cubicBezTo>
                  <a:cubicBezTo>
                    <a:pt x="74" y="13"/>
                    <a:pt x="70" y="34"/>
                    <a:pt x="70" y="34"/>
                  </a:cubicBezTo>
                  <a:cubicBezTo>
                    <a:pt x="70" y="34"/>
                    <a:pt x="62" y="20"/>
                    <a:pt x="45" y="25"/>
                  </a:cubicBezTo>
                  <a:cubicBezTo>
                    <a:pt x="28" y="31"/>
                    <a:pt x="31" y="50"/>
                    <a:pt x="31" y="50"/>
                  </a:cubicBezTo>
                  <a:cubicBezTo>
                    <a:pt x="31" y="50"/>
                    <a:pt x="20" y="43"/>
                    <a:pt x="11" y="50"/>
                  </a:cubicBezTo>
                  <a:cubicBezTo>
                    <a:pt x="0" y="58"/>
                    <a:pt x="10" y="69"/>
                    <a:pt x="10" y="69"/>
                  </a:cubicBezTo>
                  <a:cubicBezTo>
                    <a:pt x="13" y="66"/>
                    <a:pt x="13" y="66"/>
                    <a:pt x="13" y="66"/>
                  </a:cubicBezTo>
                  <a:cubicBezTo>
                    <a:pt x="13" y="66"/>
                    <a:pt x="7" y="58"/>
                    <a:pt x="14" y="55"/>
                  </a:cubicBezTo>
                  <a:cubicBezTo>
                    <a:pt x="22" y="50"/>
                    <a:pt x="36" y="57"/>
                    <a:pt x="36" y="57"/>
                  </a:cubicBezTo>
                  <a:cubicBezTo>
                    <a:pt x="36" y="57"/>
                    <a:pt x="35" y="37"/>
                    <a:pt x="47" y="33"/>
                  </a:cubicBezTo>
                  <a:cubicBezTo>
                    <a:pt x="60" y="27"/>
                    <a:pt x="73" y="48"/>
                    <a:pt x="73" y="48"/>
                  </a:cubicBezTo>
                  <a:cubicBezTo>
                    <a:pt x="73" y="48"/>
                    <a:pt x="73" y="19"/>
                    <a:pt x="91" y="15"/>
                  </a:cubicBezTo>
                  <a:cubicBezTo>
                    <a:pt x="109" y="12"/>
                    <a:pt x="133" y="36"/>
                    <a:pt x="133" y="36"/>
                  </a:cubicBezTo>
                  <a:cubicBezTo>
                    <a:pt x="133" y="36"/>
                    <a:pt x="134" y="15"/>
                    <a:pt x="154" y="12"/>
                  </a:cubicBezTo>
                  <a:cubicBezTo>
                    <a:pt x="175" y="9"/>
                    <a:pt x="171" y="52"/>
                    <a:pt x="171" y="52"/>
                  </a:cubicBezTo>
                  <a:cubicBezTo>
                    <a:pt x="171" y="52"/>
                    <a:pt x="199" y="25"/>
                    <a:pt x="203" y="28"/>
                  </a:cubicBezTo>
                  <a:cubicBezTo>
                    <a:pt x="213" y="37"/>
                    <a:pt x="196" y="53"/>
                    <a:pt x="196" y="53"/>
                  </a:cubicBezTo>
                  <a:cubicBezTo>
                    <a:pt x="196" y="53"/>
                    <a:pt x="221" y="43"/>
                    <a:pt x="221" y="55"/>
                  </a:cubicBezTo>
                  <a:cubicBezTo>
                    <a:pt x="222" y="66"/>
                    <a:pt x="201" y="90"/>
                    <a:pt x="201" y="90"/>
                  </a:cubicBezTo>
                  <a:cubicBezTo>
                    <a:pt x="201" y="90"/>
                    <a:pt x="236" y="81"/>
                    <a:pt x="239" y="90"/>
                  </a:cubicBezTo>
                  <a:cubicBezTo>
                    <a:pt x="243" y="99"/>
                    <a:pt x="222" y="116"/>
                    <a:pt x="222" y="116"/>
                  </a:cubicBezTo>
                  <a:cubicBezTo>
                    <a:pt x="222" y="116"/>
                    <a:pt x="250" y="107"/>
                    <a:pt x="245" y="89"/>
                  </a:cubicBezTo>
                  <a:cubicBezTo>
                    <a:pt x="240" y="71"/>
                    <a:pt x="213" y="82"/>
                    <a:pt x="213" y="8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99" name="Google Shape;3199;p128"/>
            <p:cNvSpPr/>
            <p:nvPr/>
          </p:nvSpPr>
          <p:spPr>
            <a:xfrm>
              <a:off x="1344451" y="2924921"/>
              <a:ext cx="537032" cy="174129"/>
            </a:xfrm>
            <a:custGeom>
              <a:avLst/>
              <a:gdLst/>
              <a:ahLst/>
              <a:cxnLst/>
              <a:rect l="l" t="t" r="r" b="b"/>
              <a:pathLst>
                <a:path w="140" h="45" extrusionOk="0">
                  <a:moveTo>
                    <a:pt x="94" y="32"/>
                  </a:moveTo>
                  <a:cubicBezTo>
                    <a:pt x="99" y="16"/>
                    <a:pt x="98" y="4"/>
                    <a:pt x="81" y="3"/>
                  </a:cubicBezTo>
                  <a:cubicBezTo>
                    <a:pt x="68" y="3"/>
                    <a:pt x="65" y="15"/>
                    <a:pt x="65" y="15"/>
                  </a:cubicBezTo>
                  <a:cubicBezTo>
                    <a:pt x="65" y="15"/>
                    <a:pt x="62" y="0"/>
                    <a:pt x="50" y="0"/>
                  </a:cubicBezTo>
                  <a:cubicBezTo>
                    <a:pt x="29" y="0"/>
                    <a:pt x="23" y="13"/>
                    <a:pt x="26" y="27"/>
                  </a:cubicBezTo>
                  <a:cubicBezTo>
                    <a:pt x="17" y="18"/>
                    <a:pt x="10" y="14"/>
                    <a:pt x="0" y="17"/>
                  </a:cubicBezTo>
                  <a:cubicBezTo>
                    <a:pt x="13" y="18"/>
                    <a:pt x="28" y="34"/>
                    <a:pt x="28" y="34"/>
                  </a:cubicBezTo>
                  <a:cubicBezTo>
                    <a:pt x="28" y="34"/>
                    <a:pt x="26" y="2"/>
                    <a:pt x="48" y="4"/>
                  </a:cubicBezTo>
                  <a:cubicBezTo>
                    <a:pt x="60" y="4"/>
                    <a:pt x="63" y="22"/>
                    <a:pt x="63" y="22"/>
                  </a:cubicBezTo>
                  <a:cubicBezTo>
                    <a:pt x="63" y="22"/>
                    <a:pt x="73" y="6"/>
                    <a:pt x="83" y="9"/>
                  </a:cubicBezTo>
                  <a:cubicBezTo>
                    <a:pt x="98" y="14"/>
                    <a:pt x="91" y="38"/>
                    <a:pt x="91" y="38"/>
                  </a:cubicBezTo>
                  <a:cubicBezTo>
                    <a:pt x="91" y="38"/>
                    <a:pt x="108" y="13"/>
                    <a:pt x="122" y="22"/>
                  </a:cubicBezTo>
                  <a:cubicBezTo>
                    <a:pt x="137" y="32"/>
                    <a:pt x="128" y="40"/>
                    <a:pt x="126" y="44"/>
                  </a:cubicBezTo>
                  <a:cubicBezTo>
                    <a:pt x="131" y="45"/>
                    <a:pt x="140" y="30"/>
                    <a:pt x="131" y="22"/>
                  </a:cubicBezTo>
                  <a:cubicBezTo>
                    <a:pt x="122" y="12"/>
                    <a:pt x="99" y="14"/>
                    <a:pt x="94" y="3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0" name="Google Shape;3200;p128"/>
            <p:cNvSpPr/>
            <p:nvPr/>
          </p:nvSpPr>
          <p:spPr>
            <a:xfrm>
              <a:off x="18145" y="2664542"/>
              <a:ext cx="1091965" cy="541914"/>
            </a:xfrm>
            <a:custGeom>
              <a:avLst/>
              <a:gdLst/>
              <a:ahLst/>
              <a:cxnLst/>
              <a:rect l="l" t="t" r="r" b="b"/>
              <a:pathLst>
                <a:path w="284" h="141" extrusionOk="0">
                  <a:moveTo>
                    <a:pt x="272" y="62"/>
                  </a:moveTo>
                  <a:cubicBezTo>
                    <a:pt x="261" y="53"/>
                    <a:pt x="248" y="61"/>
                    <a:pt x="248" y="61"/>
                  </a:cubicBezTo>
                  <a:cubicBezTo>
                    <a:pt x="248" y="61"/>
                    <a:pt x="251" y="38"/>
                    <a:pt x="233" y="31"/>
                  </a:cubicBezTo>
                  <a:cubicBezTo>
                    <a:pt x="214" y="25"/>
                    <a:pt x="204" y="41"/>
                    <a:pt x="204" y="41"/>
                  </a:cubicBezTo>
                  <a:cubicBezTo>
                    <a:pt x="204" y="41"/>
                    <a:pt x="199" y="16"/>
                    <a:pt x="178" y="7"/>
                  </a:cubicBezTo>
                  <a:cubicBezTo>
                    <a:pt x="158" y="0"/>
                    <a:pt x="135" y="30"/>
                    <a:pt x="135" y="30"/>
                  </a:cubicBezTo>
                  <a:cubicBezTo>
                    <a:pt x="135" y="30"/>
                    <a:pt x="132" y="7"/>
                    <a:pt x="105" y="3"/>
                  </a:cubicBezTo>
                  <a:cubicBezTo>
                    <a:pt x="79" y="0"/>
                    <a:pt x="83" y="50"/>
                    <a:pt x="83" y="50"/>
                  </a:cubicBezTo>
                  <a:cubicBezTo>
                    <a:pt x="83" y="50"/>
                    <a:pt x="62" y="19"/>
                    <a:pt x="50" y="24"/>
                  </a:cubicBezTo>
                  <a:cubicBezTo>
                    <a:pt x="33" y="32"/>
                    <a:pt x="46" y="53"/>
                    <a:pt x="46" y="53"/>
                  </a:cubicBezTo>
                  <a:cubicBezTo>
                    <a:pt x="46" y="53"/>
                    <a:pt x="27" y="45"/>
                    <a:pt x="22" y="61"/>
                  </a:cubicBezTo>
                  <a:cubicBezTo>
                    <a:pt x="18" y="71"/>
                    <a:pt x="43" y="100"/>
                    <a:pt x="43" y="100"/>
                  </a:cubicBezTo>
                  <a:cubicBezTo>
                    <a:pt x="43" y="100"/>
                    <a:pt x="12" y="87"/>
                    <a:pt x="5" y="108"/>
                  </a:cubicBezTo>
                  <a:cubicBezTo>
                    <a:pt x="0" y="130"/>
                    <a:pt x="32" y="141"/>
                    <a:pt x="32" y="141"/>
                  </a:cubicBezTo>
                  <a:cubicBezTo>
                    <a:pt x="32" y="141"/>
                    <a:pt x="8" y="121"/>
                    <a:pt x="13" y="109"/>
                  </a:cubicBezTo>
                  <a:cubicBezTo>
                    <a:pt x="17" y="98"/>
                    <a:pt x="56" y="108"/>
                    <a:pt x="56" y="108"/>
                  </a:cubicBezTo>
                  <a:cubicBezTo>
                    <a:pt x="56" y="108"/>
                    <a:pt x="31" y="80"/>
                    <a:pt x="32" y="67"/>
                  </a:cubicBezTo>
                  <a:cubicBezTo>
                    <a:pt x="33" y="52"/>
                    <a:pt x="62" y="66"/>
                    <a:pt x="62" y="66"/>
                  </a:cubicBezTo>
                  <a:cubicBezTo>
                    <a:pt x="62" y="66"/>
                    <a:pt x="43" y="45"/>
                    <a:pt x="53" y="34"/>
                  </a:cubicBezTo>
                  <a:cubicBezTo>
                    <a:pt x="58" y="30"/>
                    <a:pt x="90" y="64"/>
                    <a:pt x="90" y="64"/>
                  </a:cubicBezTo>
                  <a:cubicBezTo>
                    <a:pt x="90" y="64"/>
                    <a:pt x="86" y="11"/>
                    <a:pt x="108" y="15"/>
                  </a:cubicBezTo>
                  <a:cubicBezTo>
                    <a:pt x="132" y="19"/>
                    <a:pt x="134" y="44"/>
                    <a:pt x="134" y="44"/>
                  </a:cubicBezTo>
                  <a:cubicBezTo>
                    <a:pt x="134" y="44"/>
                    <a:pt x="161" y="14"/>
                    <a:pt x="180" y="18"/>
                  </a:cubicBezTo>
                  <a:cubicBezTo>
                    <a:pt x="201" y="23"/>
                    <a:pt x="200" y="58"/>
                    <a:pt x="200" y="58"/>
                  </a:cubicBezTo>
                  <a:cubicBezTo>
                    <a:pt x="200" y="58"/>
                    <a:pt x="217" y="33"/>
                    <a:pt x="231" y="40"/>
                  </a:cubicBezTo>
                  <a:cubicBezTo>
                    <a:pt x="245" y="45"/>
                    <a:pt x="243" y="69"/>
                    <a:pt x="243" y="69"/>
                  </a:cubicBezTo>
                  <a:cubicBezTo>
                    <a:pt x="243" y="69"/>
                    <a:pt x="260" y="61"/>
                    <a:pt x="268" y="66"/>
                  </a:cubicBezTo>
                  <a:cubicBezTo>
                    <a:pt x="274" y="70"/>
                    <a:pt x="270" y="80"/>
                    <a:pt x="270" y="80"/>
                  </a:cubicBezTo>
                  <a:cubicBezTo>
                    <a:pt x="272" y="84"/>
                    <a:pt x="272" y="84"/>
                    <a:pt x="272" y="84"/>
                  </a:cubicBezTo>
                  <a:cubicBezTo>
                    <a:pt x="272" y="84"/>
                    <a:pt x="284" y="70"/>
                    <a:pt x="272" y="6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1" name="Google Shape;3201;p128"/>
            <p:cNvSpPr/>
            <p:nvPr/>
          </p:nvSpPr>
          <p:spPr>
            <a:xfrm>
              <a:off x="340364" y="2952586"/>
              <a:ext cx="603754" cy="219695"/>
            </a:xfrm>
            <a:custGeom>
              <a:avLst/>
              <a:gdLst/>
              <a:ahLst/>
              <a:cxnLst/>
              <a:rect l="l" t="t" r="r" b="b"/>
              <a:pathLst>
                <a:path w="157" h="57" extrusionOk="0">
                  <a:moveTo>
                    <a:pt x="128" y="34"/>
                  </a:moveTo>
                  <a:cubicBezTo>
                    <a:pt x="133" y="17"/>
                    <a:pt x="125" y="0"/>
                    <a:pt x="101" y="0"/>
                  </a:cubicBezTo>
                  <a:cubicBezTo>
                    <a:pt x="87" y="0"/>
                    <a:pt x="84" y="19"/>
                    <a:pt x="84" y="19"/>
                  </a:cubicBezTo>
                  <a:cubicBezTo>
                    <a:pt x="84" y="19"/>
                    <a:pt x="80" y="5"/>
                    <a:pt x="65" y="5"/>
                  </a:cubicBezTo>
                  <a:cubicBezTo>
                    <a:pt x="47" y="5"/>
                    <a:pt x="45" y="21"/>
                    <a:pt x="50" y="39"/>
                  </a:cubicBezTo>
                  <a:cubicBezTo>
                    <a:pt x="45" y="18"/>
                    <a:pt x="20" y="15"/>
                    <a:pt x="10" y="26"/>
                  </a:cubicBezTo>
                  <a:cubicBezTo>
                    <a:pt x="0" y="38"/>
                    <a:pt x="10" y="57"/>
                    <a:pt x="16" y="55"/>
                  </a:cubicBezTo>
                  <a:cubicBezTo>
                    <a:pt x="14" y="49"/>
                    <a:pt x="3" y="39"/>
                    <a:pt x="19" y="27"/>
                  </a:cubicBezTo>
                  <a:cubicBezTo>
                    <a:pt x="35" y="17"/>
                    <a:pt x="55" y="47"/>
                    <a:pt x="55" y="47"/>
                  </a:cubicBezTo>
                  <a:cubicBezTo>
                    <a:pt x="55" y="47"/>
                    <a:pt x="47" y="18"/>
                    <a:pt x="64" y="13"/>
                  </a:cubicBezTo>
                  <a:cubicBezTo>
                    <a:pt x="74" y="9"/>
                    <a:pt x="87" y="27"/>
                    <a:pt x="87" y="27"/>
                  </a:cubicBezTo>
                  <a:cubicBezTo>
                    <a:pt x="87" y="27"/>
                    <a:pt x="89" y="6"/>
                    <a:pt x="103" y="5"/>
                  </a:cubicBezTo>
                  <a:cubicBezTo>
                    <a:pt x="128" y="4"/>
                    <a:pt x="126" y="42"/>
                    <a:pt x="126" y="42"/>
                  </a:cubicBezTo>
                  <a:cubicBezTo>
                    <a:pt x="126" y="42"/>
                    <a:pt x="142" y="23"/>
                    <a:pt x="157" y="22"/>
                  </a:cubicBezTo>
                  <a:cubicBezTo>
                    <a:pt x="145" y="18"/>
                    <a:pt x="138" y="23"/>
                    <a:pt x="128" y="34"/>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2" name="Google Shape;3202;p128"/>
            <p:cNvSpPr/>
            <p:nvPr/>
          </p:nvSpPr>
          <p:spPr>
            <a:xfrm rot="-849371">
              <a:off x="4401465" y="4322999"/>
              <a:ext cx="623283" cy="358021"/>
            </a:xfrm>
            <a:custGeom>
              <a:avLst/>
              <a:gdLst/>
              <a:ahLst/>
              <a:cxnLst/>
              <a:rect l="l" t="t" r="r" b="b"/>
              <a:pathLst>
                <a:path w="162" h="93" extrusionOk="0">
                  <a:moveTo>
                    <a:pt x="149" y="75"/>
                  </a:moveTo>
                  <a:cubicBezTo>
                    <a:pt x="149" y="75"/>
                    <a:pt x="161" y="66"/>
                    <a:pt x="153" y="58"/>
                  </a:cubicBezTo>
                  <a:cubicBezTo>
                    <a:pt x="147" y="50"/>
                    <a:pt x="136" y="55"/>
                    <a:pt x="136" y="55"/>
                  </a:cubicBezTo>
                  <a:cubicBezTo>
                    <a:pt x="136" y="55"/>
                    <a:pt x="144" y="42"/>
                    <a:pt x="137" y="33"/>
                  </a:cubicBezTo>
                  <a:cubicBezTo>
                    <a:pt x="130" y="23"/>
                    <a:pt x="107" y="30"/>
                    <a:pt x="107" y="30"/>
                  </a:cubicBezTo>
                  <a:cubicBezTo>
                    <a:pt x="107" y="30"/>
                    <a:pt x="115" y="19"/>
                    <a:pt x="103" y="10"/>
                  </a:cubicBezTo>
                  <a:cubicBezTo>
                    <a:pt x="92" y="0"/>
                    <a:pt x="73" y="24"/>
                    <a:pt x="73" y="24"/>
                  </a:cubicBezTo>
                  <a:cubicBezTo>
                    <a:pt x="73" y="24"/>
                    <a:pt x="76" y="5"/>
                    <a:pt x="68" y="4"/>
                  </a:cubicBezTo>
                  <a:cubicBezTo>
                    <a:pt x="57" y="2"/>
                    <a:pt x="55" y="15"/>
                    <a:pt x="55" y="15"/>
                  </a:cubicBezTo>
                  <a:cubicBezTo>
                    <a:pt x="55" y="15"/>
                    <a:pt x="48" y="7"/>
                    <a:pt x="40" y="11"/>
                  </a:cubicBezTo>
                  <a:cubicBezTo>
                    <a:pt x="33" y="15"/>
                    <a:pt x="33" y="35"/>
                    <a:pt x="33" y="35"/>
                  </a:cubicBezTo>
                  <a:cubicBezTo>
                    <a:pt x="33" y="35"/>
                    <a:pt x="23" y="20"/>
                    <a:pt x="12" y="28"/>
                  </a:cubicBezTo>
                  <a:cubicBezTo>
                    <a:pt x="0" y="36"/>
                    <a:pt x="11" y="49"/>
                    <a:pt x="11" y="49"/>
                  </a:cubicBezTo>
                  <a:cubicBezTo>
                    <a:pt x="11" y="49"/>
                    <a:pt x="8" y="35"/>
                    <a:pt x="15" y="31"/>
                  </a:cubicBezTo>
                  <a:cubicBezTo>
                    <a:pt x="21" y="26"/>
                    <a:pt x="36" y="42"/>
                    <a:pt x="36" y="42"/>
                  </a:cubicBezTo>
                  <a:cubicBezTo>
                    <a:pt x="36" y="42"/>
                    <a:pt x="36" y="23"/>
                    <a:pt x="42" y="17"/>
                  </a:cubicBezTo>
                  <a:cubicBezTo>
                    <a:pt x="48" y="11"/>
                    <a:pt x="57" y="24"/>
                    <a:pt x="57" y="24"/>
                  </a:cubicBezTo>
                  <a:cubicBezTo>
                    <a:pt x="57" y="24"/>
                    <a:pt x="56" y="11"/>
                    <a:pt x="66" y="9"/>
                  </a:cubicBezTo>
                  <a:cubicBezTo>
                    <a:pt x="69" y="9"/>
                    <a:pt x="71" y="33"/>
                    <a:pt x="71" y="33"/>
                  </a:cubicBezTo>
                  <a:cubicBezTo>
                    <a:pt x="71" y="33"/>
                    <a:pt x="91" y="8"/>
                    <a:pt x="100" y="16"/>
                  </a:cubicBezTo>
                  <a:cubicBezTo>
                    <a:pt x="111" y="24"/>
                    <a:pt x="100" y="36"/>
                    <a:pt x="100" y="36"/>
                  </a:cubicBezTo>
                  <a:cubicBezTo>
                    <a:pt x="100" y="36"/>
                    <a:pt x="126" y="31"/>
                    <a:pt x="134" y="38"/>
                  </a:cubicBezTo>
                  <a:cubicBezTo>
                    <a:pt x="142" y="45"/>
                    <a:pt x="126" y="61"/>
                    <a:pt x="126" y="61"/>
                  </a:cubicBezTo>
                  <a:cubicBezTo>
                    <a:pt x="126" y="61"/>
                    <a:pt x="145" y="55"/>
                    <a:pt x="149" y="61"/>
                  </a:cubicBezTo>
                  <a:cubicBezTo>
                    <a:pt x="153" y="68"/>
                    <a:pt x="143" y="77"/>
                    <a:pt x="143" y="77"/>
                  </a:cubicBezTo>
                  <a:cubicBezTo>
                    <a:pt x="143" y="77"/>
                    <a:pt x="154" y="78"/>
                    <a:pt x="157" y="84"/>
                  </a:cubicBezTo>
                  <a:cubicBezTo>
                    <a:pt x="158" y="87"/>
                    <a:pt x="151" y="91"/>
                    <a:pt x="151" y="91"/>
                  </a:cubicBezTo>
                  <a:cubicBezTo>
                    <a:pt x="150" y="93"/>
                    <a:pt x="150" y="93"/>
                    <a:pt x="150" y="93"/>
                  </a:cubicBezTo>
                  <a:cubicBezTo>
                    <a:pt x="150" y="93"/>
                    <a:pt x="162" y="90"/>
                    <a:pt x="160" y="83"/>
                  </a:cubicBezTo>
                  <a:cubicBezTo>
                    <a:pt x="158" y="75"/>
                    <a:pt x="149" y="75"/>
                    <a:pt x="149" y="75"/>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203" name="Google Shape;3203;p128"/>
          <p:cNvGrpSpPr/>
          <p:nvPr/>
        </p:nvGrpSpPr>
        <p:grpSpPr>
          <a:xfrm rot="-2611328">
            <a:off x="-23158" y="123082"/>
            <a:ext cx="673614" cy="692184"/>
            <a:chOff x="10880877" y="927997"/>
            <a:chExt cx="1341666" cy="1378652"/>
          </a:xfrm>
        </p:grpSpPr>
        <p:sp>
          <p:nvSpPr>
            <p:cNvPr id="3204" name="Google Shape;3204;p128"/>
            <p:cNvSpPr/>
            <p:nvPr/>
          </p:nvSpPr>
          <p:spPr>
            <a:xfrm rot="-1200454">
              <a:off x="11036616" y="1071278"/>
              <a:ext cx="1030189" cy="1092089"/>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5" name="Google Shape;3205;p128"/>
            <p:cNvSpPr/>
            <p:nvPr/>
          </p:nvSpPr>
          <p:spPr>
            <a:xfrm rot="-1200454">
              <a:off x="11111902" y="1136486"/>
              <a:ext cx="872786" cy="886051"/>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6" name="Google Shape;3206;p128"/>
            <p:cNvSpPr/>
            <p:nvPr/>
          </p:nvSpPr>
          <p:spPr>
            <a:xfrm rot="-1200454">
              <a:off x="11487828" y="1372986"/>
              <a:ext cx="144138" cy="616345"/>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7" name="Google Shape;3207;p128"/>
            <p:cNvSpPr/>
            <p:nvPr/>
          </p:nvSpPr>
          <p:spPr>
            <a:xfrm rot="-1200454">
              <a:off x="11275423" y="1608421"/>
              <a:ext cx="279433" cy="298887"/>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8" name="Google Shape;3208;p128"/>
            <p:cNvSpPr/>
            <p:nvPr/>
          </p:nvSpPr>
          <p:spPr>
            <a:xfrm rot="-1200454">
              <a:off x="11408949" y="1946124"/>
              <a:ext cx="244062" cy="84007"/>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09" name="Google Shape;3209;p128"/>
            <p:cNvSpPr/>
            <p:nvPr/>
          </p:nvSpPr>
          <p:spPr>
            <a:xfrm rot="-1200454">
              <a:off x="11624124" y="1563797"/>
              <a:ext cx="342217" cy="229913"/>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0" name="Google Shape;3210;p128"/>
            <p:cNvSpPr/>
            <p:nvPr/>
          </p:nvSpPr>
          <p:spPr>
            <a:xfrm rot="-1200454">
              <a:off x="11677994" y="1824726"/>
              <a:ext cx="329837" cy="104345"/>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1" name="Google Shape;3211;p128"/>
            <p:cNvSpPr/>
            <p:nvPr/>
          </p:nvSpPr>
          <p:spPr>
            <a:xfrm rot="-1200454">
              <a:off x="11582576" y="2030249"/>
              <a:ext cx="165361" cy="211344"/>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CB7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212" name="Google Shape;3212;p128"/>
          <p:cNvSpPr/>
          <p:nvPr/>
        </p:nvSpPr>
        <p:spPr>
          <a:xfrm>
            <a:off x="3284322" y="4664178"/>
            <a:ext cx="8902911" cy="2193823"/>
          </a:xfrm>
          <a:custGeom>
            <a:avLst/>
            <a:gdLst/>
            <a:ahLst/>
            <a:cxnLst/>
            <a:rect l="l" t="t" r="r" b="b"/>
            <a:pathLst>
              <a:path w="8267700" h="2293105" extrusionOk="0">
                <a:moveTo>
                  <a:pt x="4743185" y="368"/>
                </a:moveTo>
                <a:cubicBezTo>
                  <a:pt x="6928973" y="16536"/>
                  <a:pt x="8267663" y="560431"/>
                  <a:pt x="8267700" y="560446"/>
                </a:cubicBezTo>
                <a:cubicBezTo>
                  <a:pt x="8267700" y="560446"/>
                  <a:pt x="8267700" y="560446"/>
                  <a:pt x="8267700" y="2293105"/>
                </a:cubicBezTo>
                <a:lnTo>
                  <a:pt x="1166883" y="2293105"/>
                </a:lnTo>
                <a:cubicBezTo>
                  <a:pt x="996616" y="2071254"/>
                  <a:pt x="661109" y="1634102"/>
                  <a:pt x="0" y="772704"/>
                </a:cubicBezTo>
                <a:cubicBezTo>
                  <a:pt x="1815239" y="170954"/>
                  <a:pt x="3431694" y="-9332"/>
                  <a:pt x="4743185" y="368"/>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3213" name="Google Shape;3213;p128"/>
          <p:cNvGrpSpPr/>
          <p:nvPr/>
        </p:nvGrpSpPr>
        <p:grpSpPr>
          <a:xfrm>
            <a:off x="11344376" y="-90185"/>
            <a:ext cx="858702" cy="838096"/>
            <a:chOff x="11141919" y="30802"/>
            <a:chExt cx="858702" cy="838096"/>
          </a:xfrm>
        </p:grpSpPr>
        <p:sp>
          <p:nvSpPr>
            <p:cNvPr id="3214" name="Google Shape;3214;p128"/>
            <p:cNvSpPr/>
            <p:nvPr/>
          </p:nvSpPr>
          <p:spPr>
            <a:xfrm rot="-1200454">
              <a:off x="11674805" y="635788"/>
              <a:ext cx="133527" cy="204269"/>
            </a:xfrm>
            <a:custGeom>
              <a:avLst/>
              <a:gdLst/>
              <a:ahLst/>
              <a:cxnLst/>
              <a:rect l="l" t="t" r="r" b="b"/>
              <a:pathLst>
                <a:path w="64" h="98" extrusionOk="0">
                  <a:moveTo>
                    <a:pt x="33" y="4"/>
                  </a:moveTo>
                  <a:cubicBezTo>
                    <a:pt x="33" y="4"/>
                    <a:pt x="64" y="56"/>
                    <a:pt x="12" y="97"/>
                  </a:cubicBezTo>
                  <a:cubicBezTo>
                    <a:pt x="9" y="98"/>
                    <a:pt x="0" y="92"/>
                    <a:pt x="0" y="92"/>
                  </a:cubicBezTo>
                  <a:cubicBezTo>
                    <a:pt x="0" y="92"/>
                    <a:pt x="28" y="76"/>
                    <a:pt x="35" y="51"/>
                  </a:cubicBezTo>
                  <a:cubicBezTo>
                    <a:pt x="42" y="28"/>
                    <a:pt x="24" y="0"/>
                    <a:pt x="24" y="0"/>
                  </a:cubicBezTo>
                  <a:cubicBezTo>
                    <a:pt x="33" y="4"/>
                    <a:pt x="33" y="4"/>
                    <a:pt x="33" y="4"/>
                  </a:cubicBezTo>
                  <a:cubicBezTo>
                    <a:pt x="33" y="4"/>
                    <a:pt x="33" y="4"/>
                    <a:pt x="33" y="4"/>
                  </a:cubicBezTo>
                  <a:close/>
                </a:path>
              </a:pathLst>
            </a:custGeom>
            <a:solidFill>
              <a:srgbClr val="CB7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5" name="Google Shape;3215;p128"/>
            <p:cNvSpPr/>
            <p:nvPr/>
          </p:nvSpPr>
          <p:spPr>
            <a:xfrm rot="-1200454">
              <a:off x="11231706" y="127529"/>
              <a:ext cx="679129" cy="644642"/>
            </a:xfrm>
            <a:custGeom>
              <a:avLst/>
              <a:gdLst/>
              <a:ahLst/>
              <a:cxnLst/>
              <a:rect l="l" t="t" r="r" b="b"/>
              <a:pathLst>
                <a:path w="325" h="309" extrusionOk="0">
                  <a:moveTo>
                    <a:pt x="162" y="301"/>
                  </a:moveTo>
                  <a:cubicBezTo>
                    <a:pt x="162" y="301"/>
                    <a:pt x="258" y="275"/>
                    <a:pt x="291" y="223"/>
                  </a:cubicBezTo>
                  <a:cubicBezTo>
                    <a:pt x="325" y="171"/>
                    <a:pt x="304" y="152"/>
                    <a:pt x="304" y="152"/>
                  </a:cubicBezTo>
                  <a:cubicBezTo>
                    <a:pt x="249" y="207"/>
                    <a:pt x="249" y="207"/>
                    <a:pt x="249" y="207"/>
                  </a:cubicBezTo>
                  <a:cubicBezTo>
                    <a:pt x="249" y="207"/>
                    <a:pt x="297" y="110"/>
                    <a:pt x="268" y="58"/>
                  </a:cubicBezTo>
                  <a:cubicBezTo>
                    <a:pt x="252" y="30"/>
                    <a:pt x="243" y="27"/>
                    <a:pt x="243" y="27"/>
                  </a:cubicBezTo>
                  <a:cubicBezTo>
                    <a:pt x="243" y="27"/>
                    <a:pt x="216" y="93"/>
                    <a:pt x="197" y="120"/>
                  </a:cubicBezTo>
                  <a:cubicBezTo>
                    <a:pt x="192" y="106"/>
                    <a:pt x="148" y="51"/>
                    <a:pt x="108" y="30"/>
                  </a:cubicBezTo>
                  <a:cubicBezTo>
                    <a:pt x="66" y="8"/>
                    <a:pt x="42" y="0"/>
                    <a:pt x="42" y="0"/>
                  </a:cubicBezTo>
                  <a:cubicBezTo>
                    <a:pt x="116" y="173"/>
                    <a:pt x="116" y="173"/>
                    <a:pt x="116" y="173"/>
                  </a:cubicBezTo>
                  <a:cubicBezTo>
                    <a:pt x="0" y="162"/>
                    <a:pt x="0" y="162"/>
                    <a:pt x="0" y="162"/>
                  </a:cubicBezTo>
                  <a:cubicBezTo>
                    <a:pt x="0" y="162"/>
                    <a:pt x="5" y="237"/>
                    <a:pt x="87" y="257"/>
                  </a:cubicBezTo>
                  <a:cubicBezTo>
                    <a:pt x="71" y="262"/>
                    <a:pt x="46" y="261"/>
                    <a:pt x="46" y="261"/>
                  </a:cubicBezTo>
                  <a:cubicBezTo>
                    <a:pt x="46" y="261"/>
                    <a:pt x="64" y="290"/>
                    <a:pt x="94" y="300"/>
                  </a:cubicBezTo>
                  <a:cubicBezTo>
                    <a:pt x="122" y="309"/>
                    <a:pt x="157" y="303"/>
                    <a:pt x="157" y="303"/>
                  </a:cubicBezTo>
                  <a:cubicBezTo>
                    <a:pt x="162" y="301"/>
                    <a:pt x="162" y="301"/>
                    <a:pt x="162" y="301"/>
                  </a:cubicBezTo>
                  <a:cubicBezTo>
                    <a:pt x="162" y="301"/>
                    <a:pt x="162" y="301"/>
                    <a:pt x="162" y="301"/>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6" name="Google Shape;3216;p128"/>
            <p:cNvSpPr/>
            <p:nvPr/>
          </p:nvSpPr>
          <p:spPr>
            <a:xfrm rot="-1200454">
              <a:off x="11276592" y="184419"/>
              <a:ext cx="573899" cy="599543"/>
            </a:xfrm>
            <a:custGeom>
              <a:avLst/>
              <a:gdLst/>
              <a:ahLst/>
              <a:cxnLst/>
              <a:rect l="l" t="t" r="r" b="b"/>
              <a:pathLst>
                <a:path w="275" h="287" extrusionOk="0">
                  <a:moveTo>
                    <a:pt x="172" y="254"/>
                  </a:moveTo>
                  <a:cubicBezTo>
                    <a:pt x="172" y="254"/>
                    <a:pt x="77" y="287"/>
                    <a:pt x="55" y="249"/>
                  </a:cubicBezTo>
                  <a:cubicBezTo>
                    <a:pt x="84" y="254"/>
                    <a:pt x="108" y="232"/>
                    <a:pt x="108" y="232"/>
                  </a:cubicBezTo>
                  <a:cubicBezTo>
                    <a:pt x="108" y="232"/>
                    <a:pt x="17" y="204"/>
                    <a:pt x="0" y="156"/>
                  </a:cubicBezTo>
                  <a:cubicBezTo>
                    <a:pt x="39" y="163"/>
                    <a:pt x="117" y="164"/>
                    <a:pt x="117" y="164"/>
                  </a:cubicBezTo>
                  <a:cubicBezTo>
                    <a:pt x="117" y="164"/>
                    <a:pt x="81" y="58"/>
                    <a:pt x="49" y="0"/>
                  </a:cubicBezTo>
                  <a:cubicBezTo>
                    <a:pt x="99" y="17"/>
                    <a:pt x="156" y="81"/>
                    <a:pt x="178" y="125"/>
                  </a:cubicBezTo>
                  <a:cubicBezTo>
                    <a:pt x="200" y="111"/>
                    <a:pt x="227" y="52"/>
                    <a:pt x="232" y="25"/>
                  </a:cubicBezTo>
                  <a:cubicBezTo>
                    <a:pt x="273" y="93"/>
                    <a:pt x="224" y="189"/>
                    <a:pt x="218" y="197"/>
                  </a:cubicBezTo>
                  <a:cubicBezTo>
                    <a:pt x="242" y="195"/>
                    <a:pt x="259" y="178"/>
                    <a:pt x="275" y="160"/>
                  </a:cubicBezTo>
                  <a:cubicBezTo>
                    <a:pt x="273" y="200"/>
                    <a:pt x="219" y="237"/>
                    <a:pt x="176" y="254"/>
                  </a:cubicBezTo>
                  <a:cubicBezTo>
                    <a:pt x="172" y="254"/>
                    <a:pt x="172" y="254"/>
                    <a:pt x="172" y="254"/>
                  </a:cubicBezTo>
                  <a:cubicBezTo>
                    <a:pt x="172" y="254"/>
                    <a:pt x="172" y="254"/>
                    <a:pt x="172" y="254"/>
                  </a:cubicBezTo>
                  <a:close/>
                </a:path>
              </a:pathLst>
            </a:custGeom>
            <a:solidFill>
              <a:srgbClr val="FBBD4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7" name="Google Shape;3217;p128"/>
            <p:cNvSpPr/>
            <p:nvPr/>
          </p:nvSpPr>
          <p:spPr>
            <a:xfrm rot="-1200454">
              <a:off x="11486218" y="306755"/>
              <a:ext cx="188352" cy="380241"/>
            </a:xfrm>
            <a:custGeom>
              <a:avLst/>
              <a:gdLst/>
              <a:ahLst/>
              <a:cxnLst/>
              <a:rect l="l" t="t" r="r" b="b"/>
              <a:pathLst>
                <a:path w="90" h="182" extrusionOk="0">
                  <a:moveTo>
                    <a:pt x="75" y="182"/>
                  </a:moveTo>
                  <a:cubicBezTo>
                    <a:pt x="75" y="182"/>
                    <a:pt x="79" y="111"/>
                    <a:pt x="0" y="0"/>
                  </a:cubicBezTo>
                  <a:cubicBezTo>
                    <a:pt x="16" y="12"/>
                    <a:pt x="90" y="121"/>
                    <a:pt x="75" y="182"/>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8" name="Google Shape;3218;p128"/>
            <p:cNvSpPr/>
            <p:nvPr/>
          </p:nvSpPr>
          <p:spPr>
            <a:xfrm rot="-1200454">
              <a:off x="11632851" y="298738"/>
              <a:ext cx="112304" cy="248483"/>
            </a:xfrm>
            <a:custGeom>
              <a:avLst/>
              <a:gdLst/>
              <a:ahLst/>
              <a:cxnLst/>
              <a:rect l="l" t="t" r="r" b="b"/>
              <a:pathLst>
                <a:path w="54" h="119" extrusionOk="0">
                  <a:moveTo>
                    <a:pt x="0" y="119"/>
                  </a:moveTo>
                  <a:cubicBezTo>
                    <a:pt x="0" y="119"/>
                    <a:pt x="36" y="88"/>
                    <a:pt x="52" y="0"/>
                  </a:cubicBezTo>
                  <a:cubicBezTo>
                    <a:pt x="54" y="14"/>
                    <a:pt x="36" y="99"/>
                    <a:pt x="0" y="119"/>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19" name="Google Shape;3219;p128"/>
            <p:cNvSpPr/>
            <p:nvPr/>
          </p:nvSpPr>
          <p:spPr>
            <a:xfrm rot="-1200454">
              <a:off x="11710444" y="508051"/>
              <a:ext cx="144138" cy="90197"/>
            </a:xfrm>
            <a:custGeom>
              <a:avLst/>
              <a:gdLst/>
              <a:ahLst/>
              <a:cxnLst/>
              <a:rect l="l" t="t" r="r" b="b"/>
              <a:pathLst>
                <a:path w="69" h="43" extrusionOk="0">
                  <a:moveTo>
                    <a:pt x="0" y="40"/>
                  </a:moveTo>
                  <a:cubicBezTo>
                    <a:pt x="0" y="40"/>
                    <a:pt x="29" y="38"/>
                    <a:pt x="69" y="0"/>
                  </a:cubicBezTo>
                  <a:cubicBezTo>
                    <a:pt x="65" y="7"/>
                    <a:pt x="25" y="43"/>
                    <a:pt x="0" y="4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0" name="Google Shape;3220;p128"/>
            <p:cNvSpPr/>
            <p:nvPr/>
          </p:nvSpPr>
          <p:spPr>
            <a:xfrm rot="-1200454">
              <a:off x="11538078" y="665049"/>
              <a:ext cx="157402" cy="52173"/>
            </a:xfrm>
            <a:custGeom>
              <a:avLst/>
              <a:gdLst/>
              <a:ahLst/>
              <a:cxnLst/>
              <a:rect l="l" t="t" r="r" b="b"/>
              <a:pathLst>
                <a:path w="75" h="25" extrusionOk="0">
                  <a:moveTo>
                    <a:pt x="75" y="0"/>
                  </a:moveTo>
                  <a:cubicBezTo>
                    <a:pt x="75" y="0"/>
                    <a:pt x="54" y="20"/>
                    <a:pt x="0" y="23"/>
                  </a:cubicBezTo>
                  <a:cubicBezTo>
                    <a:pt x="7" y="25"/>
                    <a:pt x="60" y="21"/>
                    <a:pt x="75"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1" name="Google Shape;3221;p128"/>
            <p:cNvSpPr/>
            <p:nvPr/>
          </p:nvSpPr>
          <p:spPr>
            <a:xfrm rot="-1200454">
              <a:off x="11385593" y="578185"/>
              <a:ext cx="265285" cy="98155"/>
            </a:xfrm>
            <a:custGeom>
              <a:avLst/>
              <a:gdLst/>
              <a:ahLst/>
              <a:cxnLst/>
              <a:rect l="l" t="t" r="r" b="b"/>
              <a:pathLst>
                <a:path w="127" h="47" extrusionOk="0">
                  <a:moveTo>
                    <a:pt x="127" y="30"/>
                  </a:moveTo>
                  <a:cubicBezTo>
                    <a:pt x="127" y="30"/>
                    <a:pt x="80" y="39"/>
                    <a:pt x="0" y="0"/>
                  </a:cubicBezTo>
                  <a:cubicBezTo>
                    <a:pt x="9" y="10"/>
                    <a:pt x="88" y="47"/>
                    <a:pt x="127" y="3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222" name="Google Shape;3222;p128"/>
          <p:cNvSpPr/>
          <p:nvPr/>
        </p:nvSpPr>
        <p:spPr>
          <a:xfrm>
            <a:off x="-23365" y="3007512"/>
            <a:ext cx="12188952" cy="3850488"/>
          </a:xfrm>
          <a:custGeom>
            <a:avLst/>
            <a:gdLst/>
            <a:ahLst/>
            <a:cxnLst/>
            <a:rect l="l" t="t" r="r" b="b"/>
            <a:pathLst>
              <a:path w="12188952" h="3850488" extrusionOk="0">
                <a:moveTo>
                  <a:pt x="282858" y="953"/>
                </a:moveTo>
                <a:cubicBezTo>
                  <a:pt x="949832" y="12603"/>
                  <a:pt x="1183508" y="-67001"/>
                  <a:pt x="2374306" y="434202"/>
                </a:cubicBezTo>
                <a:cubicBezTo>
                  <a:pt x="3565104" y="935405"/>
                  <a:pt x="5388766" y="2877142"/>
                  <a:pt x="7427648" y="3008169"/>
                </a:cubicBezTo>
                <a:cubicBezTo>
                  <a:pt x="9179895" y="3120776"/>
                  <a:pt x="10439965" y="2790445"/>
                  <a:pt x="12188952" y="2149941"/>
                </a:cubicBezTo>
                <a:lnTo>
                  <a:pt x="12188952" y="3850488"/>
                </a:lnTo>
                <a:lnTo>
                  <a:pt x="0" y="3850488"/>
                </a:lnTo>
                <a:lnTo>
                  <a:pt x="0" y="2369"/>
                </a:lnTo>
                <a:cubicBezTo>
                  <a:pt x="93242" y="-167"/>
                  <a:pt x="187576" y="-711"/>
                  <a:pt x="282858" y="95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3" name="Google Shape;3223;p128"/>
          <p:cNvSpPr/>
          <p:nvPr/>
        </p:nvSpPr>
        <p:spPr>
          <a:xfrm>
            <a:off x="-23365" y="3324746"/>
            <a:ext cx="12188952" cy="3383191"/>
          </a:xfrm>
          <a:custGeom>
            <a:avLst/>
            <a:gdLst/>
            <a:ahLst/>
            <a:cxnLst/>
            <a:rect l="l" t="t" r="r" b="b"/>
            <a:pathLst>
              <a:path w="12226444" h="3383191" extrusionOk="0">
                <a:moveTo>
                  <a:pt x="0" y="0"/>
                </a:moveTo>
                <a:cubicBezTo>
                  <a:pt x="4849618" y="341726"/>
                  <a:pt x="5060396" y="5340190"/>
                  <a:pt x="12226444" y="1871560"/>
                </a:cubicBezTo>
                <a:lnTo>
                  <a:pt x="12226444" y="2023822"/>
                </a:lnTo>
                <a:cubicBezTo>
                  <a:pt x="8197021" y="4374285"/>
                  <a:pt x="5724658" y="3266285"/>
                  <a:pt x="3368145" y="1776645"/>
                </a:cubicBezTo>
                <a:cubicBezTo>
                  <a:pt x="1574961" y="643106"/>
                  <a:pt x="605914" y="543871"/>
                  <a:pt x="0" y="477574"/>
                </a:cubicBezTo>
                <a:close/>
              </a:path>
            </a:pathLst>
          </a:custGeom>
          <a:solidFill>
            <a:srgbClr val="3F3F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3224" name="Google Shape;3224;p128"/>
          <p:cNvGrpSpPr/>
          <p:nvPr/>
        </p:nvGrpSpPr>
        <p:grpSpPr>
          <a:xfrm>
            <a:off x="-1519" y="854145"/>
            <a:ext cx="1881474" cy="2341763"/>
            <a:chOff x="3000" y="1116"/>
            <a:chExt cx="1680" cy="2091"/>
          </a:xfrm>
        </p:grpSpPr>
        <p:sp>
          <p:nvSpPr>
            <p:cNvPr id="3225" name="Google Shape;3225;p128"/>
            <p:cNvSpPr/>
            <p:nvPr/>
          </p:nvSpPr>
          <p:spPr>
            <a:xfrm>
              <a:off x="3019" y="2576"/>
              <a:ext cx="85" cy="93"/>
            </a:xfrm>
            <a:custGeom>
              <a:avLst/>
              <a:gdLst/>
              <a:ahLst/>
              <a:cxnLst/>
              <a:rect l="l" t="t" r="r" b="b"/>
              <a:pathLst>
                <a:path w="36" h="39" extrusionOk="0">
                  <a:moveTo>
                    <a:pt x="0" y="32"/>
                  </a:moveTo>
                  <a:cubicBezTo>
                    <a:pt x="0" y="32"/>
                    <a:pt x="0" y="36"/>
                    <a:pt x="2" y="39"/>
                  </a:cubicBezTo>
                  <a:cubicBezTo>
                    <a:pt x="33" y="25"/>
                    <a:pt x="36" y="20"/>
                    <a:pt x="26" y="0"/>
                  </a:cubicBezTo>
                  <a:cubicBezTo>
                    <a:pt x="32" y="29"/>
                    <a:pt x="0" y="32"/>
                    <a:pt x="0" y="3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6" name="Google Shape;3226;p128"/>
            <p:cNvSpPr/>
            <p:nvPr/>
          </p:nvSpPr>
          <p:spPr>
            <a:xfrm>
              <a:off x="3057" y="2617"/>
              <a:ext cx="116" cy="73"/>
            </a:xfrm>
            <a:custGeom>
              <a:avLst/>
              <a:gdLst/>
              <a:ahLst/>
              <a:cxnLst/>
              <a:rect l="l" t="t" r="r" b="b"/>
              <a:pathLst>
                <a:path w="49" h="31" extrusionOk="0">
                  <a:moveTo>
                    <a:pt x="37" y="17"/>
                  </a:moveTo>
                  <a:cubicBezTo>
                    <a:pt x="34" y="18"/>
                    <a:pt x="21" y="23"/>
                    <a:pt x="13" y="23"/>
                  </a:cubicBezTo>
                  <a:cubicBezTo>
                    <a:pt x="6" y="22"/>
                    <a:pt x="5" y="13"/>
                    <a:pt x="5" y="13"/>
                  </a:cubicBezTo>
                  <a:cubicBezTo>
                    <a:pt x="0" y="20"/>
                    <a:pt x="0" y="20"/>
                    <a:pt x="0" y="20"/>
                  </a:cubicBezTo>
                  <a:cubicBezTo>
                    <a:pt x="0" y="20"/>
                    <a:pt x="5" y="31"/>
                    <a:pt x="14" y="31"/>
                  </a:cubicBezTo>
                  <a:cubicBezTo>
                    <a:pt x="24" y="31"/>
                    <a:pt x="37" y="27"/>
                    <a:pt x="43" y="20"/>
                  </a:cubicBezTo>
                  <a:cubicBezTo>
                    <a:pt x="49" y="14"/>
                    <a:pt x="49" y="0"/>
                    <a:pt x="49" y="0"/>
                  </a:cubicBezTo>
                  <a:cubicBezTo>
                    <a:pt x="49" y="0"/>
                    <a:pt x="39" y="16"/>
                    <a:pt x="37" y="1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7" name="Google Shape;3227;p128"/>
            <p:cNvSpPr/>
            <p:nvPr/>
          </p:nvSpPr>
          <p:spPr>
            <a:xfrm>
              <a:off x="3133" y="2676"/>
              <a:ext cx="71" cy="23"/>
            </a:xfrm>
            <a:custGeom>
              <a:avLst/>
              <a:gdLst/>
              <a:ahLst/>
              <a:cxnLst/>
              <a:rect l="l" t="t" r="r" b="b"/>
              <a:pathLst>
                <a:path w="30" h="10" extrusionOk="0">
                  <a:moveTo>
                    <a:pt x="13" y="5"/>
                  </a:moveTo>
                  <a:cubicBezTo>
                    <a:pt x="9" y="4"/>
                    <a:pt x="6" y="0"/>
                    <a:pt x="6" y="0"/>
                  </a:cubicBezTo>
                  <a:cubicBezTo>
                    <a:pt x="0" y="1"/>
                    <a:pt x="0" y="1"/>
                    <a:pt x="0" y="1"/>
                  </a:cubicBezTo>
                  <a:cubicBezTo>
                    <a:pt x="0" y="1"/>
                    <a:pt x="6" y="10"/>
                    <a:pt x="13" y="10"/>
                  </a:cubicBezTo>
                  <a:cubicBezTo>
                    <a:pt x="20" y="10"/>
                    <a:pt x="27" y="7"/>
                    <a:pt x="30" y="1"/>
                  </a:cubicBezTo>
                  <a:cubicBezTo>
                    <a:pt x="25" y="4"/>
                    <a:pt x="18" y="6"/>
                    <a:pt x="13" y="5"/>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8" name="Google Shape;3228;p128"/>
            <p:cNvSpPr/>
            <p:nvPr/>
          </p:nvSpPr>
          <p:spPr>
            <a:xfrm>
              <a:off x="3003" y="2742"/>
              <a:ext cx="234" cy="198"/>
            </a:xfrm>
            <a:custGeom>
              <a:avLst/>
              <a:gdLst/>
              <a:ahLst/>
              <a:cxnLst/>
              <a:rect l="l" t="t" r="r" b="b"/>
              <a:pathLst>
                <a:path w="99" h="84" extrusionOk="0">
                  <a:moveTo>
                    <a:pt x="11" y="9"/>
                  </a:moveTo>
                  <a:cubicBezTo>
                    <a:pt x="24" y="16"/>
                    <a:pt x="19" y="30"/>
                    <a:pt x="19" y="30"/>
                  </a:cubicBezTo>
                  <a:cubicBezTo>
                    <a:pt x="19" y="30"/>
                    <a:pt x="40" y="22"/>
                    <a:pt x="51" y="29"/>
                  </a:cubicBezTo>
                  <a:cubicBezTo>
                    <a:pt x="61" y="35"/>
                    <a:pt x="54" y="54"/>
                    <a:pt x="54" y="54"/>
                  </a:cubicBezTo>
                  <a:cubicBezTo>
                    <a:pt x="54" y="54"/>
                    <a:pt x="68" y="44"/>
                    <a:pt x="75" y="51"/>
                  </a:cubicBezTo>
                  <a:cubicBezTo>
                    <a:pt x="81" y="58"/>
                    <a:pt x="76" y="69"/>
                    <a:pt x="76" y="69"/>
                  </a:cubicBezTo>
                  <a:cubicBezTo>
                    <a:pt x="76" y="69"/>
                    <a:pt x="86" y="69"/>
                    <a:pt x="90" y="73"/>
                  </a:cubicBezTo>
                  <a:cubicBezTo>
                    <a:pt x="93" y="78"/>
                    <a:pt x="88" y="82"/>
                    <a:pt x="88" y="82"/>
                  </a:cubicBezTo>
                  <a:cubicBezTo>
                    <a:pt x="89" y="84"/>
                    <a:pt x="89" y="84"/>
                    <a:pt x="89" y="84"/>
                  </a:cubicBezTo>
                  <a:cubicBezTo>
                    <a:pt x="89" y="84"/>
                    <a:pt x="99" y="80"/>
                    <a:pt x="93" y="72"/>
                  </a:cubicBezTo>
                  <a:cubicBezTo>
                    <a:pt x="88" y="65"/>
                    <a:pt x="80" y="66"/>
                    <a:pt x="80" y="66"/>
                  </a:cubicBezTo>
                  <a:cubicBezTo>
                    <a:pt x="80" y="66"/>
                    <a:pt x="87" y="55"/>
                    <a:pt x="78" y="48"/>
                  </a:cubicBezTo>
                  <a:cubicBezTo>
                    <a:pt x="68" y="40"/>
                    <a:pt x="60" y="45"/>
                    <a:pt x="60" y="45"/>
                  </a:cubicBezTo>
                  <a:cubicBezTo>
                    <a:pt x="60" y="45"/>
                    <a:pt x="62" y="32"/>
                    <a:pt x="52" y="23"/>
                  </a:cubicBezTo>
                  <a:cubicBezTo>
                    <a:pt x="41" y="13"/>
                    <a:pt x="22" y="24"/>
                    <a:pt x="22" y="24"/>
                  </a:cubicBezTo>
                  <a:cubicBezTo>
                    <a:pt x="22" y="24"/>
                    <a:pt x="26" y="11"/>
                    <a:pt x="12" y="3"/>
                  </a:cubicBezTo>
                  <a:cubicBezTo>
                    <a:pt x="7" y="0"/>
                    <a:pt x="4" y="1"/>
                    <a:pt x="0" y="4"/>
                  </a:cubicBezTo>
                  <a:cubicBezTo>
                    <a:pt x="0" y="11"/>
                    <a:pt x="0" y="11"/>
                    <a:pt x="0" y="11"/>
                  </a:cubicBezTo>
                  <a:cubicBezTo>
                    <a:pt x="4" y="8"/>
                    <a:pt x="7" y="7"/>
                    <a:pt x="11" y="9"/>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29" name="Google Shape;3229;p128"/>
            <p:cNvSpPr/>
            <p:nvPr/>
          </p:nvSpPr>
          <p:spPr>
            <a:xfrm>
              <a:off x="4590" y="2068"/>
              <a:ext cx="90" cy="22"/>
            </a:xfrm>
            <a:custGeom>
              <a:avLst/>
              <a:gdLst/>
              <a:ahLst/>
              <a:cxnLst/>
              <a:rect l="l" t="t" r="r" b="b"/>
              <a:pathLst>
                <a:path w="38" h="9" extrusionOk="0">
                  <a:moveTo>
                    <a:pt x="38" y="6"/>
                  </a:moveTo>
                  <a:cubicBezTo>
                    <a:pt x="38" y="6"/>
                    <a:pt x="23" y="0"/>
                    <a:pt x="10" y="0"/>
                  </a:cubicBezTo>
                  <a:cubicBezTo>
                    <a:pt x="9" y="0"/>
                    <a:pt x="6" y="0"/>
                    <a:pt x="1" y="0"/>
                  </a:cubicBezTo>
                  <a:cubicBezTo>
                    <a:pt x="0" y="9"/>
                    <a:pt x="0" y="9"/>
                    <a:pt x="0" y="9"/>
                  </a:cubicBezTo>
                  <a:cubicBezTo>
                    <a:pt x="20" y="7"/>
                    <a:pt x="38" y="6"/>
                    <a:pt x="38" y="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0" name="Google Shape;3230;p128"/>
            <p:cNvSpPr/>
            <p:nvPr/>
          </p:nvSpPr>
          <p:spPr>
            <a:xfrm>
              <a:off x="3000" y="1631"/>
              <a:ext cx="1600" cy="1531"/>
            </a:xfrm>
            <a:custGeom>
              <a:avLst/>
              <a:gdLst/>
              <a:ahLst/>
              <a:cxnLst/>
              <a:rect l="l" t="t" r="r" b="b"/>
              <a:pathLst>
                <a:path w="677" h="648" extrusionOk="0">
                  <a:moveTo>
                    <a:pt x="669" y="175"/>
                  </a:moveTo>
                  <a:cubicBezTo>
                    <a:pt x="485" y="89"/>
                    <a:pt x="485" y="89"/>
                    <a:pt x="485" y="89"/>
                  </a:cubicBezTo>
                  <a:cubicBezTo>
                    <a:pt x="381" y="36"/>
                    <a:pt x="381" y="36"/>
                    <a:pt x="381" y="36"/>
                  </a:cubicBezTo>
                  <a:cubicBezTo>
                    <a:pt x="307" y="0"/>
                    <a:pt x="307" y="0"/>
                    <a:pt x="307" y="0"/>
                  </a:cubicBezTo>
                  <a:cubicBezTo>
                    <a:pt x="207" y="44"/>
                    <a:pt x="207" y="44"/>
                    <a:pt x="207" y="44"/>
                  </a:cubicBezTo>
                  <a:cubicBezTo>
                    <a:pt x="195" y="49"/>
                    <a:pt x="195" y="49"/>
                    <a:pt x="195" y="49"/>
                  </a:cubicBezTo>
                  <a:cubicBezTo>
                    <a:pt x="195" y="51"/>
                    <a:pt x="195" y="51"/>
                    <a:pt x="195" y="51"/>
                  </a:cubicBezTo>
                  <a:cubicBezTo>
                    <a:pt x="100" y="94"/>
                    <a:pt x="100" y="94"/>
                    <a:pt x="100" y="94"/>
                  </a:cubicBezTo>
                  <a:cubicBezTo>
                    <a:pt x="52" y="115"/>
                    <a:pt x="21" y="130"/>
                    <a:pt x="0" y="140"/>
                  </a:cubicBezTo>
                  <a:cubicBezTo>
                    <a:pt x="0" y="642"/>
                    <a:pt x="0" y="642"/>
                    <a:pt x="0" y="642"/>
                  </a:cubicBezTo>
                  <a:cubicBezTo>
                    <a:pt x="82" y="640"/>
                    <a:pt x="82" y="640"/>
                    <a:pt x="82" y="640"/>
                  </a:cubicBezTo>
                  <a:cubicBezTo>
                    <a:pt x="201" y="644"/>
                    <a:pt x="201" y="644"/>
                    <a:pt x="201" y="644"/>
                  </a:cubicBezTo>
                  <a:cubicBezTo>
                    <a:pt x="236" y="644"/>
                    <a:pt x="236" y="644"/>
                    <a:pt x="236" y="644"/>
                  </a:cubicBezTo>
                  <a:cubicBezTo>
                    <a:pt x="236" y="644"/>
                    <a:pt x="318" y="644"/>
                    <a:pt x="407" y="644"/>
                  </a:cubicBezTo>
                  <a:cubicBezTo>
                    <a:pt x="419" y="644"/>
                    <a:pt x="443" y="648"/>
                    <a:pt x="455" y="648"/>
                  </a:cubicBezTo>
                  <a:cubicBezTo>
                    <a:pt x="489" y="648"/>
                    <a:pt x="519" y="638"/>
                    <a:pt x="548" y="638"/>
                  </a:cubicBezTo>
                  <a:cubicBezTo>
                    <a:pt x="603" y="638"/>
                    <a:pt x="632" y="643"/>
                    <a:pt x="632" y="643"/>
                  </a:cubicBezTo>
                  <a:cubicBezTo>
                    <a:pt x="677" y="178"/>
                    <a:pt x="677" y="178"/>
                    <a:pt x="677" y="178"/>
                  </a:cubicBezTo>
                  <a:cubicBezTo>
                    <a:pt x="669" y="175"/>
                    <a:pt x="669" y="175"/>
                    <a:pt x="669" y="175"/>
                  </a:cubicBezTo>
                  <a:cubicBezTo>
                    <a:pt x="669" y="175"/>
                    <a:pt x="669" y="175"/>
                    <a:pt x="669" y="175"/>
                  </a:cubicBezTo>
                  <a:close/>
                </a:path>
              </a:pathLst>
            </a:custGeom>
            <a:solidFill>
              <a:srgbClr val="C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1" name="Google Shape;3231;p128"/>
            <p:cNvSpPr/>
            <p:nvPr/>
          </p:nvSpPr>
          <p:spPr>
            <a:xfrm>
              <a:off x="3433" y="1740"/>
              <a:ext cx="560" cy="17"/>
            </a:xfrm>
            <a:custGeom>
              <a:avLst/>
              <a:gdLst/>
              <a:ahLst/>
              <a:cxnLst/>
              <a:rect l="l" t="t" r="r" b="b"/>
              <a:pathLst>
                <a:path w="237" h="7" extrusionOk="0">
                  <a:moveTo>
                    <a:pt x="237" y="7"/>
                  </a:moveTo>
                  <a:cubicBezTo>
                    <a:pt x="229" y="3"/>
                    <a:pt x="229" y="3"/>
                    <a:pt x="229" y="3"/>
                  </a:cubicBezTo>
                  <a:cubicBezTo>
                    <a:pt x="193" y="3"/>
                    <a:pt x="153" y="2"/>
                    <a:pt x="129" y="1"/>
                  </a:cubicBezTo>
                  <a:cubicBezTo>
                    <a:pt x="110" y="0"/>
                    <a:pt x="61" y="0"/>
                    <a:pt x="13" y="0"/>
                  </a:cubicBezTo>
                  <a:cubicBezTo>
                    <a:pt x="12" y="0"/>
                    <a:pt x="12" y="0"/>
                    <a:pt x="12" y="0"/>
                  </a:cubicBezTo>
                  <a:cubicBezTo>
                    <a:pt x="12" y="2"/>
                    <a:pt x="12" y="2"/>
                    <a:pt x="12" y="2"/>
                  </a:cubicBezTo>
                  <a:cubicBezTo>
                    <a:pt x="0" y="6"/>
                    <a:pt x="0" y="6"/>
                    <a:pt x="0" y="6"/>
                  </a:cubicBezTo>
                  <a:cubicBezTo>
                    <a:pt x="12" y="6"/>
                    <a:pt x="19" y="6"/>
                    <a:pt x="26" y="6"/>
                  </a:cubicBezTo>
                  <a:cubicBezTo>
                    <a:pt x="55" y="6"/>
                    <a:pt x="191" y="6"/>
                    <a:pt x="237" y="7"/>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2" name="Google Shape;3232;p128"/>
            <p:cNvSpPr/>
            <p:nvPr/>
          </p:nvSpPr>
          <p:spPr>
            <a:xfrm>
              <a:off x="3000" y="1757"/>
              <a:ext cx="1640" cy="1450"/>
            </a:xfrm>
            <a:custGeom>
              <a:avLst/>
              <a:gdLst/>
              <a:ahLst/>
              <a:cxnLst/>
              <a:rect l="l" t="t" r="r" b="b"/>
              <a:pathLst>
                <a:path w="694" h="614" extrusionOk="0">
                  <a:moveTo>
                    <a:pt x="669" y="180"/>
                  </a:moveTo>
                  <a:cubicBezTo>
                    <a:pt x="668" y="188"/>
                    <a:pt x="668" y="188"/>
                    <a:pt x="668" y="188"/>
                  </a:cubicBezTo>
                  <a:cubicBezTo>
                    <a:pt x="669" y="188"/>
                    <a:pt x="669" y="188"/>
                    <a:pt x="669" y="188"/>
                  </a:cubicBezTo>
                  <a:cubicBezTo>
                    <a:pt x="667" y="202"/>
                    <a:pt x="666" y="216"/>
                    <a:pt x="666" y="229"/>
                  </a:cubicBezTo>
                  <a:cubicBezTo>
                    <a:pt x="665" y="229"/>
                    <a:pt x="665" y="229"/>
                    <a:pt x="665" y="229"/>
                  </a:cubicBezTo>
                  <a:cubicBezTo>
                    <a:pt x="665" y="228"/>
                    <a:pt x="665" y="228"/>
                    <a:pt x="665" y="228"/>
                  </a:cubicBezTo>
                  <a:cubicBezTo>
                    <a:pt x="652" y="228"/>
                    <a:pt x="611" y="230"/>
                    <a:pt x="571" y="231"/>
                  </a:cubicBezTo>
                  <a:cubicBezTo>
                    <a:pt x="573" y="190"/>
                    <a:pt x="573" y="190"/>
                    <a:pt x="573" y="190"/>
                  </a:cubicBezTo>
                  <a:cubicBezTo>
                    <a:pt x="598" y="189"/>
                    <a:pt x="638" y="189"/>
                    <a:pt x="668" y="188"/>
                  </a:cubicBezTo>
                  <a:cubicBezTo>
                    <a:pt x="669" y="180"/>
                    <a:pt x="669" y="180"/>
                    <a:pt x="669" y="180"/>
                  </a:cubicBezTo>
                  <a:cubicBezTo>
                    <a:pt x="636" y="181"/>
                    <a:pt x="594" y="182"/>
                    <a:pt x="582" y="183"/>
                  </a:cubicBezTo>
                  <a:cubicBezTo>
                    <a:pt x="579" y="184"/>
                    <a:pt x="577" y="184"/>
                    <a:pt x="573" y="184"/>
                  </a:cubicBezTo>
                  <a:cubicBezTo>
                    <a:pt x="574" y="143"/>
                    <a:pt x="574" y="143"/>
                    <a:pt x="574" y="143"/>
                  </a:cubicBezTo>
                  <a:cubicBezTo>
                    <a:pt x="606" y="142"/>
                    <a:pt x="631" y="142"/>
                    <a:pt x="635" y="142"/>
                  </a:cubicBezTo>
                  <a:cubicBezTo>
                    <a:pt x="639" y="142"/>
                    <a:pt x="656" y="141"/>
                    <a:pt x="673" y="140"/>
                  </a:cubicBezTo>
                  <a:cubicBezTo>
                    <a:pt x="674" y="132"/>
                    <a:pt x="674" y="132"/>
                    <a:pt x="674" y="132"/>
                  </a:cubicBezTo>
                  <a:cubicBezTo>
                    <a:pt x="654" y="133"/>
                    <a:pt x="614" y="134"/>
                    <a:pt x="575" y="136"/>
                  </a:cubicBezTo>
                  <a:cubicBezTo>
                    <a:pt x="575" y="119"/>
                    <a:pt x="575" y="119"/>
                    <a:pt x="575" y="119"/>
                  </a:cubicBezTo>
                  <a:cubicBezTo>
                    <a:pt x="399" y="121"/>
                    <a:pt x="399" y="121"/>
                    <a:pt x="399" y="121"/>
                  </a:cubicBezTo>
                  <a:cubicBezTo>
                    <a:pt x="399" y="137"/>
                    <a:pt x="399" y="137"/>
                    <a:pt x="399" y="137"/>
                  </a:cubicBezTo>
                  <a:cubicBezTo>
                    <a:pt x="378" y="136"/>
                    <a:pt x="357" y="136"/>
                    <a:pt x="340" y="135"/>
                  </a:cubicBezTo>
                  <a:cubicBezTo>
                    <a:pt x="340" y="97"/>
                    <a:pt x="340" y="97"/>
                    <a:pt x="340" y="97"/>
                  </a:cubicBezTo>
                  <a:cubicBezTo>
                    <a:pt x="411" y="98"/>
                    <a:pt x="536" y="97"/>
                    <a:pt x="551" y="97"/>
                  </a:cubicBezTo>
                  <a:cubicBezTo>
                    <a:pt x="559" y="97"/>
                    <a:pt x="587" y="96"/>
                    <a:pt x="616" y="95"/>
                  </a:cubicBezTo>
                  <a:cubicBezTo>
                    <a:pt x="602" y="88"/>
                    <a:pt x="602" y="88"/>
                    <a:pt x="602" y="88"/>
                  </a:cubicBezTo>
                  <a:cubicBezTo>
                    <a:pt x="592" y="88"/>
                    <a:pt x="586" y="89"/>
                    <a:pt x="582" y="89"/>
                  </a:cubicBezTo>
                  <a:cubicBezTo>
                    <a:pt x="564" y="91"/>
                    <a:pt x="488" y="91"/>
                    <a:pt x="438" y="91"/>
                  </a:cubicBezTo>
                  <a:cubicBezTo>
                    <a:pt x="438" y="48"/>
                    <a:pt x="438" y="48"/>
                    <a:pt x="438" y="48"/>
                  </a:cubicBezTo>
                  <a:cubicBezTo>
                    <a:pt x="456" y="49"/>
                    <a:pt x="486" y="49"/>
                    <a:pt x="518" y="49"/>
                  </a:cubicBezTo>
                  <a:cubicBezTo>
                    <a:pt x="506" y="44"/>
                    <a:pt x="506" y="44"/>
                    <a:pt x="506" y="44"/>
                  </a:cubicBezTo>
                  <a:cubicBezTo>
                    <a:pt x="497" y="44"/>
                    <a:pt x="488" y="44"/>
                    <a:pt x="484" y="44"/>
                  </a:cubicBezTo>
                  <a:cubicBezTo>
                    <a:pt x="446" y="44"/>
                    <a:pt x="355" y="43"/>
                    <a:pt x="311" y="41"/>
                  </a:cubicBezTo>
                  <a:cubicBezTo>
                    <a:pt x="308" y="41"/>
                    <a:pt x="302" y="41"/>
                    <a:pt x="296" y="40"/>
                  </a:cubicBezTo>
                  <a:cubicBezTo>
                    <a:pt x="296" y="0"/>
                    <a:pt x="296" y="0"/>
                    <a:pt x="296" y="0"/>
                  </a:cubicBezTo>
                  <a:cubicBezTo>
                    <a:pt x="291" y="1"/>
                    <a:pt x="291" y="1"/>
                    <a:pt x="291" y="1"/>
                  </a:cubicBezTo>
                  <a:cubicBezTo>
                    <a:pt x="289" y="40"/>
                    <a:pt x="289" y="40"/>
                    <a:pt x="289" y="40"/>
                  </a:cubicBezTo>
                  <a:cubicBezTo>
                    <a:pt x="239" y="40"/>
                    <a:pt x="142" y="40"/>
                    <a:pt x="91" y="41"/>
                  </a:cubicBezTo>
                  <a:cubicBezTo>
                    <a:pt x="78" y="47"/>
                    <a:pt x="78" y="47"/>
                    <a:pt x="78" y="47"/>
                  </a:cubicBezTo>
                  <a:cubicBezTo>
                    <a:pt x="124" y="46"/>
                    <a:pt x="187" y="46"/>
                    <a:pt x="207" y="46"/>
                  </a:cubicBezTo>
                  <a:cubicBezTo>
                    <a:pt x="220" y="46"/>
                    <a:pt x="252" y="46"/>
                    <a:pt x="289" y="46"/>
                  </a:cubicBezTo>
                  <a:cubicBezTo>
                    <a:pt x="289" y="46"/>
                    <a:pt x="289" y="46"/>
                    <a:pt x="289" y="46"/>
                  </a:cubicBezTo>
                  <a:cubicBezTo>
                    <a:pt x="296" y="46"/>
                    <a:pt x="296" y="46"/>
                    <a:pt x="296" y="46"/>
                  </a:cubicBezTo>
                  <a:cubicBezTo>
                    <a:pt x="296" y="46"/>
                    <a:pt x="296" y="46"/>
                    <a:pt x="296" y="46"/>
                  </a:cubicBezTo>
                  <a:cubicBezTo>
                    <a:pt x="349" y="46"/>
                    <a:pt x="409" y="47"/>
                    <a:pt x="429" y="48"/>
                  </a:cubicBezTo>
                  <a:cubicBezTo>
                    <a:pt x="429" y="48"/>
                    <a:pt x="431" y="48"/>
                    <a:pt x="432" y="48"/>
                  </a:cubicBezTo>
                  <a:cubicBezTo>
                    <a:pt x="431" y="91"/>
                    <a:pt x="431" y="91"/>
                    <a:pt x="431" y="91"/>
                  </a:cubicBezTo>
                  <a:cubicBezTo>
                    <a:pt x="419" y="91"/>
                    <a:pt x="409" y="91"/>
                    <a:pt x="403" y="91"/>
                  </a:cubicBezTo>
                  <a:cubicBezTo>
                    <a:pt x="372" y="91"/>
                    <a:pt x="217" y="91"/>
                    <a:pt x="182" y="89"/>
                  </a:cubicBezTo>
                  <a:cubicBezTo>
                    <a:pt x="178" y="88"/>
                    <a:pt x="171" y="88"/>
                    <a:pt x="162" y="88"/>
                  </a:cubicBezTo>
                  <a:cubicBezTo>
                    <a:pt x="162" y="46"/>
                    <a:pt x="162" y="46"/>
                    <a:pt x="162" y="46"/>
                  </a:cubicBezTo>
                  <a:cubicBezTo>
                    <a:pt x="156" y="47"/>
                    <a:pt x="156" y="47"/>
                    <a:pt x="156" y="47"/>
                  </a:cubicBezTo>
                  <a:cubicBezTo>
                    <a:pt x="155" y="88"/>
                    <a:pt x="155" y="88"/>
                    <a:pt x="155" y="88"/>
                  </a:cubicBezTo>
                  <a:cubicBezTo>
                    <a:pt x="112" y="88"/>
                    <a:pt x="38" y="88"/>
                    <a:pt x="0" y="89"/>
                  </a:cubicBezTo>
                  <a:cubicBezTo>
                    <a:pt x="0" y="96"/>
                    <a:pt x="0" y="96"/>
                    <a:pt x="0" y="96"/>
                  </a:cubicBezTo>
                  <a:cubicBezTo>
                    <a:pt x="48" y="95"/>
                    <a:pt x="106" y="93"/>
                    <a:pt x="128" y="93"/>
                  </a:cubicBezTo>
                  <a:cubicBezTo>
                    <a:pt x="134" y="93"/>
                    <a:pt x="144" y="93"/>
                    <a:pt x="155" y="93"/>
                  </a:cubicBezTo>
                  <a:cubicBezTo>
                    <a:pt x="155" y="93"/>
                    <a:pt x="155" y="93"/>
                    <a:pt x="155" y="93"/>
                  </a:cubicBezTo>
                  <a:cubicBezTo>
                    <a:pt x="158" y="93"/>
                    <a:pt x="158" y="93"/>
                    <a:pt x="158" y="93"/>
                  </a:cubicBezTo>
                  <a:cubicBezTo>
                    <a:pt x="201" y="94"/>
                    <a:pt x="265" y="95"/>
                    <a:pt x="298" y="97"/>
                  </a:cubicBezTo>
                  <a:cubicBezTo>
                    <a:pt x="307" y="97"/>
                    <a:pt x="320" y="97"/>
                    <a:pt x="336" y="97"/>
                  </a:cubicBezTo>
                  <a:cubicBezTo>
                    <a:pt x="334" y="98"/>
                    <a:pt x="334" y="98"/>
                    <a:pt x="334" y="98"/>
                  </a:cubicBezTo>
                  <a:cubicBezTo>
                    <a:pt x="333" y="135"/>
                    <a:pt x="333" y="135"/>
                    <a:pt x="333" y="135"/>
                  </a:cubicBezTo>
                  <a:cubicBezTo>
                    <a:pt x="325" y="135"/>
                    <a:pt x="318" y="135"/>
                    <a:pt x="311" y="134"/>
                  </a:cubicBezTo>
                  <a:cubicBezTo>
                    <a:pt x="293" y="133"/>
                    <a:pt x="245" y="133"/>
                    <a:pt x="196" y="134"/>
                  </a:cubicBezTo>
                  <a:cubicBezTo>
                    <a:pt x="196" y="121"/>
                    <a:pt x="196" y="121"/>
                    <a:pt x="196" y="121"/>
                  </a:cubicBezTo>
                  <a:cubicBezTo>
                    <a:pt x="28" y="121"/>
                    <a:pt x="28" y="121"/>
                    <a:pt x="28" y="121"/>
                  </a:cubicBezTo>
                  <a:cubicBezTo>
                    <a:pt x="28" y="135"/>
                    <a:pt x="28" y="135"/>
                    <a:pt x="28" y="135"/>
                  </a:cubicBezTo>
                  <a:cubicBezTo>
                    <a:pt x="19" y="135"/>
                    <a:pt x="10" y="135"/>
                    <a:pt x="0" y="136"/>
                  </a:cubicBezTo>
                  <a:cubicBezTo>
                    <a:pt x="0" y="143"/>
                    <a:pt x="0" y="143"/>
                    <a:pt x="0" y="143"/>
                  </a:cubicBezTo>
                  <a:cubicBezTo>
                    <a:pt x="12" y="143"/>
                    <a:pt x="22" y="143"/>
                    <a:pt x="28" y="142"/>
                  </a:cubicBezTo>
                  <a:cubicBezTo>
                    <a:pt x="29" y="183"/>
                    <a:pt x="29" y="183"/>
                    <a:pt x="29" y="183"/>
                  </a:cubicBezTo>
                  <a:cubicBezTo>
                    <a:pt x="18" y="183"/>
                    <a:pt x="8" y="183"/>
                    <a:pt x="0" y="183"/>
                  </a:cubicBezTo>
                  <a:cubicBezTo>
                    <a:pt x="0" y="190"/>
                    <a:pt x="0" y="190"/>
                    <a:pt x="0" y="190"/>
                  </a:cubicBezTo>
                  <a:cubicBezTo>
                    <a:pt x="9" y="190"/>
                    <a:pt x="19" y="189"/>
                    <a:pt x="29" y="189"/>
                  </a:cubicBezTo>
                  <a:cubicBezTo>
                    <a:pt x="30" y="229"/>
                    <a:pt x="30" y="229"/>
                    <a:pt x="30" y="229"/>
                  </a:cubicBezTo>
                  <a:cubicBezTo>
                    <a:pt x="20" y="229"/>
                    <a:pt x="11" y="230"/>
                    <a:pt x="0" y="230"/>
                  </a:cubicBezTo>
                  <a:cubicBezTo>
                    <a:pt x="0" y="237"/>
                    <a:pt x="0" y="237"/>
                    <a:pt x="0" y="237"/>
                  </a:cubicBezTo>
                  <a:cubicBezTo>
                    <a:pt x="13" y="237"/>
                    <a:pt x="24" y="236"/>
                    <a:pt x="29" y="235"/>
                  </a:cubicBezTo>
                  <a:cubicBezTo>
                    <a:pt x="30" y="235"/>
                    <a:pt x="30" y="235"/>
                    <a:pt x="30" y="235"/>
                  </a:cubicBezTo>
                  <a:cubicBezTo>
                    <a:pt x="30" y="277"/>
                    <a:pt x="30" y="277"/>
                    <a:pt x="30" y="277"/>
                  </a:cubicBezTo>
                  <a:cubicBezTo>
                    <a:pt x="19" y="277"/>
                    <a:pt x="9" y="277"/>
                    <a:pt x="0" y="277"/>
                  </a:cubicBezTo>
                  <a:cubicBezTo>
                    <a:pt x="0" y="284"/>
                    <a:pt x="0" y="284"/>
                    <a:pt x="0" y="284"/>
                  </a:cubicBezTo>
                  <a:cubicBezTo>
                    <a:pt x="10" y="284"/>
                    <a:pt x="20" y="284"/>
                    <a:pt x="30" y="283"/>
                  </a:cubicBezTo>
                  <a:cubicBezTo>
                    <a:pt x="30" y="300"/>
                    <a:pt x="30" y="300"/>
                    <a:pt x="30" y="300"/>
                  </a:cubicBezTo>
                  <a:cubicBezTo>
                    <a:pt x="202" y="298"/>
                    <a:pt x="202" y="298"/>
                    <a:pt x="202" y="298"/>
                  </a:cubicBezTo>
                  <a:cubicBezTo>
                    <a:pt x="202" y="282"/>
                    <a:pt x="202" y="282"/>
                    <a:pt x="202" y="282"/>
                  </a:cubicBezTo>
                  <a:cubicBezTo>
                    <a:pt x="237" y="283"/>
                    <a:pt x="275" y="284"/>
                    <a:pt x="298" y="285"/>
                  </a:cubicBezTo>
                  <a:cubicBezTo>
                    <a:pt x="316" y="285"/>
                    <a:pt x="355" y="286"/>
                    <a:pt x="398" y="286"/>
                  </a:cubicBezTo>
                  <a:cubicBezTo>
                    <a:pt x="398" y="300"/>
                    <a:pt x="398" y="300"/>
                    <a:pt x="398" y="300"/>
                  </a:cubicBezTo>
                  <a:cubicBezTo>
                    <a:pt x="471" y="300"/>
                    <a:pt x="471" y="300"/>
                    <a:pt x="471" y="300"/>
                  </a:cubicBezTo>
                  <a:cubicBezTo>
                    <a:pt x="470" y="326"/>
                    <a:pt x="470" y="326"/>
                    <a:pt x="470" y="326"/>
                  </a:cubicBezTo>
                  <a:cubicBezTo>
                    <a:pt x="428" y="326"/>
                    <a:pt x="351" y="324"/>
                    <a:pt x="311" y="322"/>
                  </a:cubicBezTo>
                  <a:cubicBezTo>
                    <a:pt x="268" y="321"/>
                    <a:pt x="78" y="322"/>
                    <a:pt x="60" y="322"/>
                  </a:cubicBezTo>
                  <a:cubicBezTo>
                    <a:pt x="52" y="322"/>
                    <a:pt x="27" y="323"/>
                    <a:pt x="0" y="324"/>
                  </a:cubicBezTo>
                  <a:cubicBezTo>
                    <a:pt x="0" y="379"/>
                    <a:pt x="0" y="379"/>
                    <a:pt x="0" y="379"/>
                  </a:cubicBezTo>
                  <a:cubicBezTo>
                    <a:pt x="37" y="378"/>
                    <a:pt x="80" y="376"/>
                    <a:pt x="107" y="376"/>
                  </a:cubicBezTo>
                  <a:cubicBezTo>
                    <a:pt x="104" y="377"/>
                    <a:pt x="104" y="377"/>
                    <a:pt x="104" y="377"/>
                  </a:cubicBezTo>
                  <a:cubicBezTo>
                    <a:pt x="104" y="416"/>
                    <a:pt x="104" y="416"/>
                    <a:pt x="104" y="416"/>
                  </a:cubicBezTo>
                  <a:cubicBezTo>
                    <a:pt x="81" y="417"/>
                    <a:pt x="65" y="417"/>
                    <a:pt x="59" y="417"/>
                  </a:cubicBezTo>
                  <a:cubicBezTo>
                    <a:pt x="52" y="417"/>
                    <a:pt x="26" y="417"/>
                    <a:pt x="0" y="418"/>
                  </a:cubicBezTo>
                  <a:cubicBezTo>
                    <a:pt x="0" y="425"/>
                    <a:pt x="0" y="425"/>
                    <a:pt x="0" y="425"/>
                  </a:cubicBezTo>
                  <a:cubicBezTo>
                    <a:pt x="12" y="425"/>
                    <a:pt x="22" y="424"/>
                    <a:pt x="29" y="424"/>
                  </a:cubicBezTo>
                  <a:cubicBezTo>
                    <a:pt x="47" y="423"/>
                    <a:pt x="141" y="422"/>
                    <a:pt x="188" y="422"/>
                  </a:cubicBezTo>
                  <a:cubicBezTo>
                    <a:pt x="188" y="451"/>
                    <a:pt x="188" y="451"/>
                    <a:pt x="188" y="451"/>
                  </a:cubicBezTo>
                  <a:cubicBezTo>
                    <a:pt x="189" y="456"/>
                    <a:pt x="189" y="461"/>
                    <a:pt x="189" y="466"/>
                  </a:cubicBezTo>
                  <a:cubicBezTo>
                    <a:pt x="186" y="466"/>
                    <a:pt x="184" y="466"/>
                    <a:pt x="182" y="466"/>
                  </a:cubicBezTo>
                  <a:cubicBezTo>
                    <a:pt x="155" y="465"/>
                    <a:pt x="49" y="465"/>
                    <a:pt x="0" y="466"/>
                  </a:cubicBezTo>
                  <a:cubicBezTo>
                    <a:pt x="0" y="472"/>
                    <a:pt x="0" y="472"/>
                    <a:pt x="0" y="472"/>
                  </a:cubicBezTo>
                  <a:cubicBezTo>
                    <a:pt x="6" y="472"/>
                    <a:pt x="12" y="472"/>
                    <a:pt x="18" y="472"/>
                  </a:cubicBezTo>
                  <a:cubicBezTo>
                    <a:pt x="17" y="512"/>
                    <a:pt x="17" y="512"/>
                    <a:pt x="17" y="512"/>
                  </a:cubicBezTo>
                  <a:cubicBezTo>
                    <a:pt x="12" y="512"/>
                    <a:pt x="6" y="513"/>
                    <a:pt x="0" y="513"/>
                  </a:cubicBezTo>
                  <a:cubicBezTo>
                    <a:pt x="0" y="520"/>
                    <a:pt x="0" y="520"/>
                    <a:pt x="0" y="520"/>
                  </a:cubicBezTo>
                  <a:cubicBezTo>
                    <a:pt x="11" y="519"/>
                    <a:pt x="22" y="519"/>
                    <a:pt x="30" y="518"/>
                  </a:cubicBezTo>
                  <a:cubicBezTo>
                    <a:pt x="42" y="517"/>
                    <a:pt x="90" y="516"/>
                    <a:pt x="134" y="516"/>
                  </a:cubicBezTo>
                  <a:cubicBezTo>
                    <a:pt x="133" y="558"/>
                    <a:pt x="133" y="558"/>
                    <a:pt x="133" y="558"/>
                  </a:cubicBezTo>
                  <a:cubicBezTo>
                    <a:pt x="90" y="558"/>
                    <a:pt x="32" y="559"/>
                    <a:pt x="0" y="559"/>
                  </a:cubicBezTo>
                  <a:cubicBezTo>
                    <a:pt x="0" y="568"/>
                    <a:pt x="0" y="568"/>
                    <a:pt x="0" y="568"/>
                  </a:cubicBezTo>
                  <a:cubicBezTo>
                    <a:pt x="43" y="566"/>
                    <a:pt x="104" y="563"/>
                    <a:pt x="127" y="563"/>
                  </a:cubicBezTo>
                  <a:cubicBezTo>
                    <a:pt x="142" y="563"/>
                    <a:pt x="166" y="564"/>
                    <a:pt x="192" y="564"/>
                  </a:cubicBezTo>
                  <a:cubicBezTo>
                    <a:pt x="192" y="582"/>
                    <a:pt x="192" y="585"/>
                    <a:pt x="192" y="587"/>
                  </a:cubicBezTo>
                  <a:cubicBezTo>
                    <a:pt x="81" y="584"/>
                    <a:pt x="81" y="584"/>
                    <a:pt x="81" y="584"/>
                  </a:cubicBezTo>
                  <a:cubicBezTo>
                    <a:pt x="44" y="585"/>
                    <a:pt x="18" y="585"/>
                    <a:pt x="0" y="586"/>
                  </a:cubicBezTo>
                  <a:cubicBezTo>
                    <a:pt x="0" y="597"/>
                    <a:pt x="0" y="597"/>
                    <a:pt x="0" y="597"/>
                  </a:cubicBezTo>
                  <a:cubicBezTo>
                    <a:pt x="29" y="597"/>
                    <a:pt x="59" y="596"/>
                    <a:pt x="66" y="596"/>
                  </a:cubicBezTo>
                  <a:cubicBezTo>
                    <a:pt x="81" y="596"/>
                    <a:pt x="201" y="599"/>
                    <a:pt x="230" y="601"/>
                  </a:cubicBezTo>
                  <a:cubicBezTo>
                    <a:pt x="259" y="603"/>
                    <a:pt x="403" y="603"/>
                    <a:pt x="421" y="603"/>
                  </a:cubicBezTo>
                  <a:cubicBezTo>
                    <a:pt x="440" y="603"/>
                    <a:pt x="505" y="607"/>
                    <a:pt x="511" y="607"/>
                  </a:cubicBezTo>
                  <a:cubicBezTo>
                    <a:pt x="517" y="607"/>
                    <a:pt x="642" y="614"/>
                    <a:pt x="642" y="614"/>
                  </a:cubicBezTo>
                  <a:cubicBezTo>
                    <a:pt x="659" y="398"/>
                    <a:pt x="659" y="398"/>
                    <a:pt x="659" y="398"/>
                  </a:cubicBezTo>
                  <a:cubicBezTo>
                    <a:pt x="680" y="248"/>
                    <a:pt x="694" y="180"/>
                    <a:pt x="669" y="180"/>
                  </a:cubicBezTo>
                  <a:close/>
                  <a:moveTo>
                    <a:pt x="198" y="188"/>
                  </a:moveTo>
                  <a:cubicBezTo>
                    <a:pt x="235" y="189"/>
                    <a:pt x="274" y="189"/>
                    <a:pt x="298" y="190"/>
                  </a:cubicBezTo>
                  <a:cubicBezTo>
                    <a:pt x="310" y="191"/>
                    <a:pt x="329" y="191"/>
                    <a:pt x="354" y="191"/>
                  </a:cubicBezTo>
                  <a:cubicBezTo>
                    <a:pt x="352" y="230"/>
                    <a:pt x="352" y="230"/>
                    <a:pt x="352" y="230"/>
                  </a:cubicBezTo>
                  <a:cubicBezTo>
                    <a:pt x="337" y="230"/>
                    <a:pt x="323" y="229"/>
                    <a:pt x="311" y="229"/>
                  </a:cubicBezTo>
                  <a:cubicBezTo>
                    <a:pt x="293" y="228"/>
                    <a:pt x="247" y="228"/>
                    <a:pt x="200" y="228"/>
                  </a:cubicBezTo>
                  <a:cubicBezTo>
                    <a:pt x="198" y="188"/>
                    <a:pt x="198" y="188"/>
                    <a:pt x="198" y="188"/>
                  </a:cubicBezTo>
                  <a:cubicBezTo>
                    <a:pt x="198" y="188"/>
                    <a:pt x="198" y="188"/>
                    <a:pt x="198" y="188"/>
                  </a:cubicBezTo>
                  <a:close/>
                  <a:moveTo>
                    <a:pt x="398" y="279"/>
                  </a:moveTo>
                  <a:cubicBezTo>
                    <a:pt x="364" y="279"/>
                    <a:pt x="252" y="279"/>
                    <a:pt x="201" y="278"/>
                  </a:cubicBezTo>
                  <a:cubicBezTo>
                    <a:pt x="200" y="233"/>
                    <a:pt x="200" y="233"/>
                    <a:pt x="200" y="233"/>
                  </a:cubicBezTo>
                  <a:cubicBezTo>
                    <a:pt x="203" y="233"/>
                    <a:pt x="206" y="233"/>
                    <a:pt x="207" y="233"/>
                  </a:cubicBezTo>
                  <a:cubicBezTo>
                    <a:pt x="219" y="233"/>
                    <a:pt x="244" y="233"/>
                    <a:pt x="274" y="234"/>
                  </a:cubicBezTo>
                  <a:cubicBezTo>
                    <a:pt x="273" y="278"/>
                    <a:pt x="273" y="278"/>
                    <a:pt x="273" y="278"/>
                  </a:cubicBezTo>
                  <a:cubicBezTo>
                    <a:pt x="280" y="278"/>
                    <a:pt x="280" y="278"/>
                    <a:pt x="280" y="278"/>
                  </a:cubicBezTo>
                  <a:cubicBezTo>
                    <a:pt x="280" y="234"/>
                    <a:pt x="280" y="234"/>
                    <a:pt x="280" y="234"/>
                  </a:cubicBezTo>
                  <a:cubicBezTo>
                    <a:pt x="302" y="234"/>
                    <a:pt x="328" y="234"/>
                    <a:pt x="352" y="234"/>
                  </a:cubicBezTo>
                  <a:cubicBezTo>
                    <a:pt x="352" y="235"/>
                    <a:pt x="352" y="235"/>
                    <a:pt x="352" y="235"/>
                  </a:cubicBezTo>
                  <a:cubicBezTo>
                    <a:pt x="358" y="235"/>
                    <a:pt x="358" y="235"/>
                    <a:pt x="358" y="235"/>
                  </a:cubicBezTo>
                  <a:cubicBezTo>
                    <a:pt x="358" y="234"/>
                    <a:pt x="358" y="234"/>
                    <a:pt x="358" y="234"/>
                  </a:cubicBezTo>
                  <a:cubicBezTo>
                    <a:pt x="373" y="234"/>
                    <a:pt x="386" y="234"/>
                    <a:pt x="399" y="234"/>
                  </a:cubicBezTo>
                  <a:cubicBezTo>
                    <a:pt x="398" y="279"/>
                    <a:pt x="398" y="279"/>
                    <a:pt x="398" y="279"/>
                  </a:cubicBezTo>
                  <a:cubicBezTo>
                    <a:pt x="398" y="279"/>
                    <a:pt x="398" y="279"/>
                    <a:pt x="398" y="279"/>
                  </a:cubicBezTo>
                  <a:close/>
                  <a:moveTo>
                    <a:pt x="399" y="231"/>
                  </a:moveTo>
                  <a:cubicBezTo>
                    <a:pt x="385" y="231"/>
                    <a:pt x="371" y="231"/>
                    <a:pt x="358" y="230"/>
                  </a:cubicBezTo>
                  <a:cubicBezTo>
                    <a:pt x="358" y="191"/>
                    <a:pt x="358" y="191"/>
                    <a:pt x="358" y="191"/>
                  </a:cubicBezTo>
                  <a:cubicBezTo>
                    <a:pt x="371" y="191"/>
                    <a:pt x="385" y="191"/>
                    <a:pt x="399" y="191"/>
                  </a:cubicBezTo>
                  <a:cubicBezTo>
                    <a:pt x="399" y="231"/>
                    <a:pt x="399" y="231"/>
                    <a:pt x="399" y="231"/>
                  </a:cubicBezTo>
                  <a:cubicBezTo>
                    <a:pt x="399" y="231"/>
                    <a:pt x="399" y="231"/>
                    <a:pt x="399" y="231"/>
                  </a:cubicBezTo>
                  <a:close/>
                  <a:moveTo>
                    <a:pt x="399" y="185"/>
                  </a:moveTo>
                  <a:cubicBezTo>
                    <a:pt x="364" y="185"/>
                    <a:pt x="248" y="185"/>
                    <a:pt x="198" y="184"/>
                  </a:cubicBezTo>
                  <a:cubicBezTo>
                    <a:pt x="196" y="140"/>
                    <a:pt x="196" y="140"/>
                    <a:pt x="196" y="140"/>
                  </a:cubicBezTo>
                  <a:cubicBezTo>
                    <a:pt x="201" y="140"/>
                    <a:pt x="205" y="140"/>
                    <a:pt x="207" y="140"/>
                  </a:cubicBezTo>
                  <a:cubicBezTo>
                    <a:pt x="215" y="140"/>
                    <a:pt x="230" y="140"/>
                    <a:pt x="249" y="140"/>
                  </a:cubicBezTo>
                  <a:cubicBezTo>
                    <a:pt x="248" y="183"/>
                    <a:pt x="248" y="183"/>
                    <a:pt x="248" y="183"/>
                  </a:cubicBezTo>
                  <a:cubicBezTo>
                    <a:pt x="255" y="183"/>
                    <a:pt x="255" y="183"/>
                    <a:pt x="255" y="183"/>
                  </a:cubicBezTo>
                  <a:cubicBezTo>
                    <a:pt x="255" y="140"/>
                    <a:pt x="255" y="140"/>
                    <a:pt x="255" y="140"/>
                  </a:cubicBezTo>
                  <a:cubicBezTo>
                    <a:pt x="278" y="140"/>
                    <a:pt x="306" y="140"/>
                    <a:pt x="332" y="140"/>
                  </a:cubicBezTo>
                  <a:cubicBezTo>
                    <a:pt x="332" y="141"/>
                    <a:pt x="332" y="141"/>
                    <a:pt x="332" y="141"/>
                  </a:cubicBezTo>
                  <a:cubicBezTo>
                    <a:pt x="340" y="141"/>
                    <a:pt x="340" y="141"/>
                    <a:pt x="340" y="141"/>
                  </a:cubicBezTo>
                  <a:cubicBezTo>
                    <a:pt x="340" y="140"/>
                    <a:pt x="340" y="140"/>
                    <a:pt x="340" y="140"/>
                  </a:cubicBezTo>
                  <a:cubicBezTo>
                    <a:pt x="361" y="140"/>
                    <a:pt x="382" y="141"/>
                    <a:pt x="399" y="141"/>
                  </a:cubicBezTo>
                  <a:cubicBezTo>
                    <a:pt x="399" y="185"/>
                    <a:pt x="399" y="185"/>
                    <a:pt x="399" y="185"/>
                  </a:cubicBezTo>
                  <a:cubicBezTo>
                    <a:pt x="399" y="185"/>
                    <a:pt x="399" y="185"/>
                    <a:pt x="399" y="185"/>
                  </a:cubicBezTo>
                  <a:close/>
                  <a:moveTo>
                    <a:pt x="110" y="416"/>
                  </a:moveTo>
                  <a:cubicBezTo>
                    <a:pt x="110" y="376"/>
                    <a:pt x="110" y="376"/>
                    <a:pt x="110" y="376"/>
                  </a:cubicBezTo>
                  <a:cubicBezTo>
                    <a:pt x="117" y="376"/>
                    <a:pt x="123" y="376"/>
                    <a:pt x="127" y="376"/>
                  </a:cubicBezTo>
                  <a:cubicBezTo>
                    <a:pt x="141" y="376"/>
                    <a:pt x="163" y="376"/>
                    <a:pt x="186" y="376"/>
                  </a:cubicBezTo>
                  <a:cubicBezTo>
                    <a:pt x="187" y="393"/>
                    <a:pt x="187" y="406"/>
                    <a:pt x="188" y="416"/>
                  </a:cubicBezTo>
                  <a:cubicBezTo>
                    <a:pt x="160" y="416"/>
                    <a:pt x="133" y="416"/>
                    <a:pt x="110" y="416"/>
                  </a:cubicBezTo>
                  <a:close/>
                  <a:moveTo>
                    <a:pt x="60" y="511"/>
                  </a:moveTo>
                  <a:cubicBezTo>
                    <a:pt x="54" y="511"/>
                    <a:pt x="40" y="511"/>
                    <a:pt x="24" y="512"/>
                  </a:cubicBezTo>
                  <a:cubicBezTo>
                    <a:pt x="24" y="472"/>
                    <a:pt x="24" y="472"/>
                    <a:pt x="24" y="472"/>
                  </a:cubicBezTo>
                  <a:cubicBezTo>
                    <a:pt x="64" y="470"/>
                    <a:pt x="109" y="469"/>
                    <a:pt x="127" y="469"/>
                  </a:cubicBezTo>
                  <a:cubicBezTo>
                    <a:pt x="142" y="469"/>
                    <a:pt x="164" y="469"/>
                    <a:pt x="189" y="470"/>
                  </a:cubicBezTo>
                  <a:cubicBezTo>
                    <a:pt x="190" y="485"/>
                    <a:pt x="190" y="498"/>
                    <a:pt x="191" y="511"/>
                  </a:cubicBezTo>
                  <a:cubicBezTo>
                    <a:pt x="131" y="511"/>
                    <a:pt x="70" y="511"/>
                    <a:pt x="60" y="511"/>
                  </a:cubicBezTo>
                  <a:close/>
                  <a:moveTo>
                    <a:pt x="182" y="560"/>
                  </a:moveTo>
                  <a:cubicBezTo>
                    <a:pt x="174" y="559"/>
                    <a:pt x="159" y="559"/>
                    <a:pt x="140" y="559"/>
                  </a:cubicBezTo>
                  <a:cubicBezTo>
                    <a:pt x="140" y="516"/>
                    <a:pt x="140" y="516"/>
                    <a:pt x="140" y="516"/>
                  </a:cubicBezTo>
                  <a:cubicBezTo>
                    <a:pt x="159" y="516"/>
                    <a:pt x="177" y="516"/>
                    <a:pt x="191" y="516"/>
                  </a:cubicBezTo>
                  <a:cubicBezTo>
                    <a:pt x="192" y="536"/>
                    <a:pt x="192" y="550"/>
                    <a:pt x="192" y="560"/>
                  </a:cubicBezTo>
                  <a:cubicBezTo>
                    <a:pt x="188" y="560"/>
                    <a:pt x="185" y="560"/>
                    <a:pt x="182" y="560"/>
                  </a:cubicBezTo>
                  <a:close/>
                  <a:moveTo>
                    <a:pt x="201" y="376"/>
                  </a:moveTo>
                  <a:cubicBezTo>
                    <a:pt x="237" y="377"/>
                    <a:pt x="275" y="378"/>
                    <a:pt x="298" y="379"/>
                  </a:cubicBezTo>
                  <a:cubicBezTo>
                    <a:pt x="316" y="379"/>
                    <a:pt x="356" y="379"/>
                    <a:pt x="399" y="379"/>
                  </a:cubicBezTo>
                  <a:cubicBezTo>
                    <a:pt x="399" y="394"/>
                    <a:pt x="399" y="407"/>
                    <a:pt x="399" y="419"/>
                  </a:cubicBezTo>
                  <a:cubicBezTo>
                    <a:pt x="367" y="419"/>
                    <a:pt x="333" y="418"/>
                    <a:pt x="311" y="417"/>
                  </a:cubicBezTo>
                  <a:cubicBezTo>
                    <a:pt x="293" y="416"/>
                    <a:pt x="249" y="416"/>
                    <a:pt x="202" y="416"/>
                  </a:cubicBezTo>
                  <a:cubicBezTo>
                    <a:pt x="202" y="398"/>
                    <a:pt x="201" y="386"/>
                    <a:pt x="201" y="376"/>
                  </a:cubicBezTo>
                  <a:close/>
                  <a:moveTo>
                    <a:pt x="201" y="372"/>
                  </a:moveTo>
                  <a:cubicBezTo>
                    <a:pt x="201" y="349"/>
                    <a:pt x="201" y="349"/>
                    <a:pt x="201" y="349"/>
                  </a:cubicBezTo>
                  <a:cubicBezTo>
                    <a:pt x="399" y="353"/>
                    <a:pt x="399" y="353"/>
                    <a:pt x="399" y="353"/>
                  </a:cubicBezTo>
                  <a:cubicBezTo>
                    <a:pt x="399" y="361"/>
                    <a:pt x="399" y="366"/>
                    <a:pt x="399" y="373"/>
                  </a:cubicBezTo>
                  <a:cubicBezTo>
                    <a:pt x="367" y="373"/>
                    <a:pt x="252" y="373"/>
                    <a:pt x="201" y="372"/>
                  </a:cubicBezTo>
                  <a:close/>
                  <a:moveTo>
                    <a:pt x="202" y="422"/>
                  </a:moveTo>
                  <a:cubicBezTo>
                    <a:pt x="204" y="422"/>
                    <a:pt x="207" y="422"/>
                    <a:pt x="207" y="422"/>
                  </a:cubicBezTo>
                  <a:cubicBezTo>
                    <a:pt x="234" y="422"/>
                    <a:pt x="342" y="422"/>
                    <a:pt x="400" y="423"/>
                  </a:cubicBezTo>
                  <a:cubicBezTo>
                    <a:pt x="400" y="439"/>
                    <a:pt x="400" y="454"/>
                    <a:pt x="400" y="467"/>
                  </a:cubicBezTo>
                  <a:cubicBezTo>
                    <a:pt x="370" y="467"/>
                    <a:pt x="256" y="467"/>
                    <a:pt x="203" y="467"/>
                  </a:cubicBezTo>
                  <a:cubicBezTo>
                    <a:pt x="203" y="449"/>
                    <a:pt x="202" y="435"/>
                    <a:pt x="202" y="422"/>
                  </a:cubicBezTo>
                  <a:close/>
                  <a:moveTo>
                    <a:pt x="203" y="470"/>
                  </a:moveTo>
                  <a:cubicBezTo>
                    <a:pt x="237" y="471"/>
                    <a:pt x="275" y="472"/>
                    <a:pt x="298" y="473"/>
                  </a:cubicBezTo>
                  <a:cubicBezTo>
                    <a:pt x="316" y="474"/>
                    <a:pt x="356" y="474"/>
                    <a:pt x="400" y="474"/>
                  </a:cubicBezTo>
                  <a:cubicBezTo>
                    <a:pt x="400" y="489"/>
                    <a:pt x="400" y="502"/>
                    <a:pt x="400" y="513"/>
                  </a:cubicBezTo>
                  <a:cubicBezTo>
                    <a:pt x="368" y="513"/>
                    <a:pt x="334" y="512"/>
                    <a:pt x="311" y="511"/>
                  </a:cubicBezTo>
                  <a:cubicBezTo>
                    <a:pt x="294" y="511"/>
                    <a:pt x="250" y="510"/>
                    <a:pt x="204" y="511"/>
                  </a:cubicBezTo>
                  <a:cubicBezTo>
                    <a:pt x="204" y="496"/>
                    <a:pt x="203" y="482"/>
                    <a:pt x="203" y="470"/>
                  </a:cubicBezTo>
                  <a:close/>
                  <a:moveTo>
                    <a:pt x="204" y="516"/>
                  </a:moveTo>
                  <a:cubicBezTo>
                    <a:pt x="206" y="516"/>
                    <a:pt x="207" y="516"/>
                    <a:pt x="207" y="516"/>
                  </a:cubicBezTo>
                  <a:cubicBezTo>
                    <a:pt x="234" y="516"/>
                    <a:pt x="343" y="516"/>
                    <a:pt x="401" y="517"/>
                  </a:cubicBezTo>
                  <a:cubicBezTo>
                    <a:pt x="401" y="537"/>
                    <a:pt x="401" y="552"/>
                    <a:pt x="401" y="561"/>
                  </a:cubicBezTo>
                  <a:cubicBezTo>
                    <a:pt x="372" y="561"/>
                    <a:pt x="259" y="561"/>
                    <a:pt x="205" y="560"/>
                  </a:cubicBezTo>
                  <a:cubicBezTo>
                    <a:pt x="205" y="544"/>
                    <a:pt x="204" y="530"/>
                    <a:pt x="204" y="516"/>
                  </a:cubicBezTo>
                  <a:close/>
                  <a:moveTo>
                    <a:pt x="235" y="587"/>
                  </a:moveTo>
                  <a:cubicBezTo>
                    <a:pt x="219" y="587"/>
                    <a:pt x="210" y="587"/>
                    <a:pt x="205" y="587"/>
                  </a:cubicBezTo>
                  <a:cubicBezTo>
                    <a:pt x="205" y="579"/>
                    <a:pt x="205" y="571"/>
                    <a:pt x="205" y="564"/>
                  </a:cubicBezTo>
                  <a:cubicBezTo>
                    <a:pt x="239" y="565"/>
                    <a:pt x="276" y="566"/>
                    <a:pt x="298" y="567"/>
                  </a:cubicBezTo>
                  <a:cubicBezTo>
                    <a:pt x="316" y="568"/>
                    <a:pt x="357" y="568"/>
                    <a:pt x="401" y="568"/>
                  </a:cubicBezTo>
                  <a:cubicBezTo>
                    <a:pt x="401" y="583"/>
                    <a:pt x="401" y="586"/>
                    <a:pt x="401" y="587"/>
                  </a:cubicBezTo>
                  <a:cubicBezTo>
                    <a:pt x="313" y="587"/>
                    <a:pt x="235" y="587"/>
                    <a:pt x="235" y="587"/>
                  </a:cubicBezTo>
                  <a:close/>
                  <a:moveTo>
                    <a:pt x="414" y="423"/>
                  </a:moveTo>
                  <a:cubicBezTo>
                    <a:pt x="420" y="423"/>
                    <a:pt x="425" y="424"/>
                    <a:pt x="429" y="424"/>
                  </a:cubicBezTo>
                  <a:cubicBezTo>
                    <a:pt x="439" y="424"/>
                    <a:pt x="461" y="424"/>
                    <a:pt x="488" y="424"/>
                  </a:cubicBezTo>
                  <a:cubicBezTo>
                    <a:pt x="485" y="425"/>
                    <a:pt x="485" y="425"/>
                    <a:pt x="485" y="425"/>
                  </a:cubicBezTo>
                  <a:cubicBezTo>
                    <a:pt x="484" y="467"/>
                    <a:pt x="484" y="467"/>
                    <a:pt x="484" y="467"/>
                  </a:cubicBezTo>
                  <a:cubicBezTo>
                    <a:pt x="458" y="467"/>
                    <a:pt x="432" y="467"/>
                    <a:pt x="415" y="467"/>
                  </a:cubicBezTo>
                  <a:cubicBezTo>
                    <a:pt x="415" y="437"/>
                    <a:pt x="415" y="437"/>
                    <a:pt x="415" y="437"/>
                  </a:cubicBezTo>
                  <a:cubicBezTo>
                    <a:pt x="414" y="423"/>
                    <a:pt x="414" y="423"/>
                    <a:pt x="414" y="423"/>
                  </a:cubicBezTo>
                  <a:cubicBezTo>
                    <a:pt x="414" y="423"/>
                    <a:pt x="414" y="423"/>
                    <a:pt x="414" y="423"/>
                  </a:cubicBezTo>
                  <a:close/>
                  <a:moveTo>
                    <a:pt x="643" y="462"/>
                  </a:moveTo>
                  <a:cubicBezTo>
                    <a:pt x="643" y="462"/>
                    <a:pt x="643" y="462"/>
                    <a:pt x="643" y="462"/>
                  </a:cubicBezTo>
                  <a:cubicBezTo>
                    <a:pt x="642" y="470"/>
                    <a:pt x="642" y="470"/>
                    <a:pt x="642" y="470"/>
                  </a:cubicBezTo>
                  <a:cubicBezTo>
                    <a:pt x="642" y="470"/>
                    <a:pt x="642" y="470"/>
                    <a:pt x="642" y="470"/>
                  </a:cubicBezTo>
                  <a:cubicBezTo>
                    <a:pt x="641" y="485"/>
                    <a:pt x="639" y="499"/>
                    <a:pt x="638" y="511"/>
                  </a:cubicBezTo>
                  <a:cubicBezTo>
                    <a:pt x="638" y="511"/>
                    <a:pt x="638" y="511"/>
                    <a:pt x="637" y="511"/>
                  </a:cubicBezTo>
                  <a:cubicBezTo>
                    <a:pt x="637" y="518"/>
                    <a:pt x="637" y="518"/>
                    <a:pt x="637" y="518"/>
                  </a:cubicBezTo>
                  <a:cubicBezTo>
                    <a:pt x="637" y="518"/>
                    <a:pt x="637" y="518"/>
                    <a:pt x="637" y="518"/>
                  </a:cubicBezTo>
                  <a:cubicBezTo>
                    <a:pt x="636" y="536"/>
                    <a:pt x="635" y="549"/>
                    <a:pt x="634" y="558"/>
                  </a:cubicBezTo>
                  <a:cubicBezTo>
                    <a:pt x="634" y="558"/>
                    <a:pt x="634" y="558"/>
                    <a:pt x="634" y="558"/>
                  </a:cubicBezTo>
                  <a:cubicBezTo>
                    <a:pt x="633" y="566"/>
                    <a:pt x="633" y="566"/>
                    <a:pt x="633" y="566"/>
                  </a:cubicBezTo>
                  <a:cubicBezTo>
                    <a:pt x="633" y="566"/>
                    <a:pt x="633" y="566"/>
                    <a:pt x="633" y="566"/>
                  </a:cubicBezTo>
                  <a:cubicBezTo>
                    <a:pt x="631" y="587"/>
                    <a:pt x="631" y="587"/>
                    <a:pt x="631" y="587"/>
                  </a:cubicBezTo>
                  <a:cubicBezTo>
                    <a:pt x="631" y="587"/>
                    <a:pt x="602" y="583"/>
                    <a:pt x="547" y="583"/>
                  </a:cubicBezTo>
                  <a:cubicBezTo>
                    <a:pt x="518" y="583"/>
                    <a:pt x="488" y="591"/>
                    <a:pt x="453" y="591"/>
                  </a:cubicBezTo>
                  <a:cubicBezTo>
                    <a:pt x="444" y="591"/>
                    <a:pt x="428" y="589"/>
                    <a:pt x="415" y="587"/>
                  </a:cubicBezTo>
                  <a:cubicBezTo>
                    <a:pt x="415" y="581"/>
                    <a:pt x="415" y="574"/>
                    <a:pt x="415" y="568"/>
                  </a:cubicBezTo>
                  <a:cubicBezTo>
                    <a:pt x="477" y="568"/>
                    <a:pt x="541" y="567"/>
                    <a:pt x="551" y="567"/>
                  </a:cubicBezTo>
                  <a:cubicBezTo>
                    <a:pt x="567" y="567"/>
                    <a:pt x="620" y="566"/>
                    <a:pt x="633" y="565"/>
                  </a:cubicBezTo>
                  <a:cubicBezTo>
                    <a:pt x="633" y="558"/>
                    <a:pt x="633" y="558"/>
                    <a:pt x="633" y="558"/>
                  </a:cubicBezTo>
                  <a:cubicBezTo>
                    <a:pt x="622" y="558"/>
                    <a:pt x="598" y="558"/>
                    <a:pt x="582" y="560"/>
                  </a:cubicBezTo>
                  <a:cubicBezTo>
                    <a:pt x="562" y="561"/>
                    <a:pt x="459" y="561"/>
                    <a:pt x="415" y="561"/>
                  </a:cubicBezTo>
                  <a:cubicBezTo>
                    <a:pt x="415" y="544"/>
                    <a:pt x="415" y="530"/>
                    <a:pt x="415" y="518"/>
                  </a:cubicBezTo>
                  <a:cubicBezTo>
                    <a:pt x="421" y="518"/>
                    <a:pt x="426" y="518"/>
                    <a:pt x="429" y="518"/>
                  </a:cubicBezTo>
                  <a:cubicBezTo>
                    <a:pt x="463" y="520"/>
                    <a:pt x="623" y="518"/>
                    <a:pt x="635" y="518"/>
                  </a:cubicBezTo>
                  <a:cubicBezTo>
                    <a:pt x="636" y="518"/>
                    <a:pt x="636" y="518"/>
                    <a:pt x="637" y="518"/>
                  </a:cubicBezTo>
                  <a:cubicBezTo>
                    <a:pt x="637" y="511"/>
                    <a:pt x="637" y="511"/>
                    <a:pt x="637" y="511"/>
                  </a:cubicBezTo>
                  <a:cubicBezTo>
                    <a:pt x="606" y="511"/>
                    <a:pt x="515" y="514"/>
                    <a:pt x="484" y="514"/>
                  </a:cubicBezTo>
                  <a:cubicBezTo>
                    <a:pt x="468" y="514"/>
                    <a:pt x="443" y="514"/>
                    <a:pt x="415" y="513"/>
                  </a:cubicBezTo>
                  <a:cubicBezTo>
                    <a:pt x="415" y="497"/>
                    <a:pt x="415" y="484"/>
                    <a:pt x="415" y="474"/>
                  </a:cubicBezTo>
                  <a:cubicBezTo>
                    <a:pt x="477" y="473"/>
                    <a:pt x="541" y="473"/>
                    <a:pt x="551" y="473"/>
                  </a:cubicBezTo>
                  <a:cubicBezTo>
                    <a:pt x="565" y="473"/>
                    <a:pt x="622" y="471"/>
                    <a:pt x="642" y="470"/>
                  </a:cubicBezTo>
                  <a:cubicBezTo>
                    <a:pt x="643" y="462"/>
                    <a:pt x="643" y="462"/>
                    <a:pt x="643" y="462"/>
                  </a:cubicBezTo>
                  <a:cubicBezTo>
                    <a:pt x="630" y="463"/>
                    <a:pt x="599" y="464"/>
                    <a:pt x="582" y="466"/>
                  </a:cubicBezTo>
                  <a:cubicBezTo>
                    <a:pt x="570" y="467"/>
                    <a:pt x="530" y="467"/>
                    <a:pt x="489" y="467"/>
                  </a:cubicBezTo>
                  <a:cubicBezTo>
                    <a:pt x="489" y="424"/>
                    <a:pt x="489" y="424"/>
                    <a:pt x="489" y="424"/>
                  </a:cubicBezTo>
                  <a:cubicBezTo>
                    <a:pt x="549" y="424"/>
                    <a:pt x="627" y="423"/>
                    <a:pt x="635" y="423"/>
                  </a:cubicBezTo>
                  <a:cubicBezTo>
                    <a:pt x="639" y="423"/>
                    <a:pt x="644" y="423"/>
                    <a:pt x="647" y="422"/>
                  </a:cubicBezTo>
                  <a:cubicBezTo>
                    <a:pt x="647" y="423"/>
                    <a:pt x="647" y="423"/>
                    <a:pt x="647" y="423"/>
                  </a:cubicBezTo>
                  <a:cubicBezTo>
                    <a:pt x="647" y="423"/>
                    <a:pt x="647" y="423"/>
                    <a:pt x="647" y="423"/>
                  </a:cubicBezTo>
                  <a:cubicBezTo>
                    <a:pt x="646" y="437"/>
                    <a:pt x="644" y="450"/>
                    <a:pt x="643" y="462"/>
                  </a:cubicBezTo>
                  <a:close/>
                  <a:moveTo>
                    <a:pt x="656" y="321"/>
                  </a:moveTo>
                  <a:cubicBezTo>
                    <a:pt x="656" y="321"/>
                    <a:pt x="656" y="321"/>
                    <a:pt x="656" y="321"/>
                  </a:cubicBezTo>
                  <a:cubicBezTo>
                    <a:pt x="656" y="325"/>
                    <a:pt x="656" y="327"/>
                    <a:pt x="656" y="328"/>
                  </a:cubicBezTo>
                  <a:cubicBezTo>
                    <a:pt x="654" y="343"/>
                    <a:pt x="653" y="356"/>
                    <a:pt x="651" y="369"/>
                  </a:cubicBezTo>
                  <a:cubicBezTo>
                    <a:pt x="651" y="369"/>
                    <a:pt x="651" y="369"/>
                    <a:pt x="651" y="369"/>
                  </a:cubicBezTo>
                  <a:cubicBezTo>
                    <a:pt x="651" y="377"/>
                    <a:pt x="651" y="377"/>
                    <a:pt x="651" y="377"/>
                  </a:cubicBezTo>
                  <a:cubicBezTo>
                    <a:pt x="651" y="377"/>
                    <a:pt x="651" y="377"/>
                    <a:pt x="651" y="377"/>
                  </a:cubicBezTo>
                  <a:cubicBezTo>
                    <a:pt x="650" y="391"/>
                    <a:pt x="649" y="405"/>
                    <a:pt x="648" y="417"/>
                  </a:cubicBezTo>
                  <a:cubicBezTo>
                    <a:pt x="647" y="417"/>
                    <a:pt x="647" y="417"/>
                    <a:pt x="647" y="417"/>
                  </a:cubicBezTo>
                  <a:cubicBezTo>
                    <a:pt x="647" y="417"/>
                    <a:pt x="647" y="417"/>
                    <a:pt x="647" y="417"/>
                  </a:cubicBezTo>
                  <a:cubicBezTo>
                    <a:pt x="626" y="417"/>
                    <a:pt x="518" y="420"/>
                    <a:pt x="484" y="420"/>
                  </a:cubicBezTo>
                  <a:cubicBezTo>
                    <a:pt x="468" y="420"/>
                    <a:pt x="443" y="420"/>
                    <a:pt x="414" y="420"/>
                  </a:cubicBezTo>
                  <a:cubicBezTo>
                    <a:pt x="413" y="379"/>
                    <a:pt x="413" y="379"/>
                    <a:pt x="413" y="379"/>
                  </a:cubicBezTo>
                  <a:cubicBezTo>
                    <a:pt x="475" y="379"/>
                    <a:pt x="540" y="379"/>
                    <a:pt x="551" y="379"/>
                  </a:cubicBezTo>
                  <a:cubicBezTo>
                    <a:pt x="562" y="379"/>
                    <a:pt x="599" y="378"/>
                    <a:pt x="625" y="377"/>
                  </a:cubicBezTo>
                  <a:cubicBezTo>
                    <a:pt x="625" y="378"/>
                    <a:pt x="625" y="378"/>
                    <a:pt x="625" y="378"/>
                  </a:cubicBezTo>
                  <a:cubicBezTo>
                    <a:pt x="633" y="378"/>
                    <a:pt x="633" y="378"/>
                    <a:pt x="633" y="378"/>
                  </a:cubicBezTo>
                  <a:cubicBezTo>
                    <a:pt x="633" y="377"/>
                    <a:pt x="633" y="377"/>
                    <a:pt x="633" y="377"/>
                  </a:cubicBezTo>
                  <a:cubicBezTo>
                    <a:pt x="640" y="376"/>
                    <a:pt x="647" y="376"/>
                    <a:pt x="651" y="376"/>
                  </a:cubicBezTo>
                  <a:cubicBezTo>
                    <a:pt x="651" y="369"/>
                    <a:pt x="651" y="369"/>
                    <a:pt x="651" y="369"/>
                  </a:cubicBezTo>
                  <a:cubicBezTo>
                    <a:pt x="649" y="369"/>
                    <a:pt x="641" y="369"/>
                    <a:pt x="633" y="369"/>
                  </a:cubicBezTo>
                  <a:cubicBezTo>
                    <a:pt x="633" y="331"/>
                    <a:pt x="633" y="331"/>
                    <a:pt x="633" y="331"/>
                  </a:cubicBezTo>
                  <a:cubicBezTo>
                    <a:pt x="627" y="333"/>
                    <a:pt x="627" y="333"/>
                    <a:pt x="627" y="333"/>
                  </a:cubicBezTo>
                  <a:cubicBezTo>
                    <a:pt x="626" y="370"/>
                    <a:pt x="626" y="370"/>
                    <a:pt x="626" y="370"/>
                  </a:cubicBezTo>
                  <a:cubicBezTo>
                    <a:pt x="610" y="370"/>
                    <a:pt x="592" y="370"/>
                    <a:pt x="582" y="371"/>
                  </a:cubicBezTo>
                  <a:cubicBezTo>
                    <a:pt x="562" y="373"/>
                    <a:pt x="454" y="373"/>
                    <a:pt x="413" y="373"/>
                  </a:cubicBezTo>
                  <a:cubicBezTo>
                    <a:pt x="411" y="343"/>
                    <a:pt x="411" y="343"/>
                    <a:pt x="411" y="343"/>
                  </a:cubicBezTo>
                  <a:cubicBezTo>
                    <a:pt x="319" y="338"/>
                    <a:pt x="319" y="338"/>
                    <a:pt x="319" y="338"/>
                  </a:cubicBezTo>
                  <a:cubicBezTo>
                    <a:pt x="185" y="335"/>
                    <a:pt x="185" y="335"/>
                    <a:pt x="185" y="335"/>
                  </a:cubicBezTo>
                  <a:cubicBezTo>
                    <a:pt x="186" y="349"/>
                    <a:pt x="186" y="361"/>
                    <a:pt x="186" y="372"/>
                  </a:cubicBezTo>
                  <a:cubicBezTo>
                    <a:pt x="185" y="371"/>
                    <a:pt x="183" y="371"/>
                    <a:pt x="182" y="371"/>
                  </a:cubicBezTo>
                  <a:cubicBezTo>
                    <a:pt x="155" y="370"/>
                    <a:pt x="49" y="371"/>
                    <a:pt x="0" y="371"/>
                  </a:cubicBezTo>
                  <a:cubicBezTo>
                    <a:pt x="0" y="332"/>
                    <a:pt x="0" y="332"/>
                    <a:pt x="0" y="332"/>
                  </a:cubicBezTo>
                  <a:cubicBezTo>
                    <a:pt x="13" y="331"/>
                    <a:pt x="23" y="331"/>
                    <a:pt x="30" y="330"/>
                  </a:cubicBezTo>
                  <a:cubicBezTo>
                    <a:pt x="51" y="328"/>
                    <a:pt x="178" y="328"/>
                    <a:pt x="208" y="328"/>
                  </a:cubicBezTo>
                  <a:cubicBezTo>
                    <a:pt x="239" y="328"/>
                    <a:pt x="394" y="328"/>
                    <a:pt x="429" y="330"/>
                  </a:cubicBezTo>
                  <a:cubicBezTo>
                    <a:pt x="463" y="332"/>
                    <a:pt x="624" y="330"/>
                    <a:pt x="636" y="330"/>
                  </a:cubicBezTo>
                  <a:cubicBezTo>
                    <a:pt x="643" y="330"/>
                    <a:pt x="651" y="329"/>
                    <a:pt x="655" y="329"/>
                  </a:cubicBezTo>
                  <a:cubicBezTo>
                    <a:pt x="656" y="321"/>
                    <a:pt x="656" y="321"/>
                    <a:pt x="656" y="321"/>
                  </a:cubicBezTo>
                  <a:cubicBezTo>
                    <a:pt x="635" y="321"/>
                    <a:pt x="518" y="326"/>
                    <a:pt x="484" y="326"/>
                  </a:cubicBezTo>
                  <a:cubicBezTo>
                    <a:pt x="482" y="326"/>
                    <a:pt x="479" y="326"/>
                    <a:pt x="476" y="326"/>
                  </a:cubicBezTo>
                  <a:cubicBezTo>
                    <a:pt x="476" y="300"/>
                    <a:pt x="476" y="300"/>
                    <a:pt x="476" y="300"/>
                  </a:cubicBezTo>
                  <a:cubicBezTo>
                    <a:pt x="569" y="298"/>
                    <a:pt x="569" y="298"/>
                    <a:pt x="569" y="298"/>
                  </a:cubicBezTo>
                  <a:cubicBezTo>
                    <a:pt x="570" y="285"/>
                    <a:pt x="570" y="285"/>
                    <a:pt x="570" y="285"/>
                  </a:cubicBezTo>
                  <a:cubicBezTo>
                    <a:pt x="598" y="284"/>
                    <a:pt x="647" y="283"/>
                    <a:pt x="660" y="283"/>
                  </a:cubicBezTo>
                  <a:cubicBezTo>
                    <a:pt x="660" y="283"/>
                    <a:pt x="660" y="283"/>
                    <a:pt x="660" y="283"/>
                  </a:cubicBezTo>
                  <a:cubicBezTo>
                    <a:pt x="660" y="283"/>
                    <a:pt x="660" y="283"/>
                    <a:pt x="660" y="283"/>
                  </a:cubicBezTo>
                  <a:cubicBezTo>
                    <a:pt x="659" y="296"/>
                    <a:pt x="658" y="309"/>
                    <a:pt x="656" y="321"/>
                  </a:cubicBezTo>
                  <a:close/>
                  <a:moveTo>
                    <a:pt x="661" y="276"/>
                  </a:moveTo>
                  <a:cubicBezTo>
                    <a:pt x="661" y="276"/>
                    <a:pt x="661" y="276"/>
                    <a:pt x="661" y="276"/>
                  </a:cubicBezTo>
                  <a:cubicBezTo>
                    <a:pt x="649" y="276"/>
                    <a:pt x="601" y="276"/>
                    <a:pt x="582" y="277"/>
                  </a:cubicBezTo>
                  <a:cubicBezTo>
                    <a:pt x="579" y="277"/>
                    <a:pt x="575" y="278"/>
                    <a:pt x="570" y="278"/>
                  </a:cubicBezTo>
                  <a:cubicBezTo>
                    <a:pt x="571" y="236"/>
                    <a:pt x="571" y="236"/>
                    <a:pt x="571" y="236"/>
                  </a:cubicBezTo>
                  <a:cubicBezTo>
                    <a:pt x="604" y="236"/>
                    <a:pt x="631" y="235"/>
                    <a:pt x="635" y="235"/>
                  </a:cubicBezTo>
                  <a:cubicBezTo>
                    <a:pt x="644" y="235"/>
                    <a:pt x="659" y="236"/>
                    <a:pt x="664" y="236"/>
                  </a:cubicBezTo>
                  <a:cubicBezTo>
                    <a:pt x="664" y="236"/>
                    <a:pt x="664" y="236"/>
                    <a:pt x="664" y="236"/>
                  </a:cubicBezTo>
                  <a:cubicBezTo>
                    <a:pt x="665" y="236"/>
                    <a:pt x="665" y="236"/>
                    <a:pt x="665" y="236"/>
                  </a:cubicBezTo>
                  <a:cubicBezTo>
                    <a:pt x="664" y="249"/>
                    <a:pt x="662" y="262"/>
                    <a:pt x="661" y="27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3" name="Google Shape;3233;p128"/>
            <p:cNvSpPr/>
            <p:nvPr/>
          </p:nvSpPr>
          <p:spPr>
            <a:xfrm>
              <a:off x="3669" y="1251"/>
              <a:ext cx="59" cy="57"/>
            </a:xfrm>
            <a:custGeom>
              <a:avLst/>
              <a:gdLst/>
              <a:ahLst/>
              <a:cxnLst/>
              <a:rect l="l" t="t" r="r" b="b"/>
              <a:pathLst>
                <a:path w="25" h="24" extrusionOk="0">
                  <a:moveTo>
                    <a:pt x="20" y="16"/>
                  </a:moveTo>
                  <a:cubicBezTo>
                    <a:pt x="20" y="16"/>
                    <a:pt x="25" y="0"/>
                    <a:pt x="15" y="0"/>
                  </a:cubicBezTo>
                  <a:cubicBezTo>
                    <a:pt x="6" y="0"/>
                    <a:pt x="0" y="5"/>
                    <a:pt x="0" y="9"/>
                  </a:cubicBezTo>
                  <a:cubicBezTo>
                    <a:pt x="0" y="14"/>
                    <a:pt x="6" y="24"/>
                    <a:pt x="6" y="24"/>
                  </a:cubicBezTo>
                  <a:cubicBezTo>
                    <a:pt x="20" y="16"/>
                    <a:pt x="20" y="16"/>
                    <a:pt x="20" y="16"/>
                  </a:cubicBezTo>
                  <a:cubicBezTo>
                    <a:pt x="20" y="16"/>
                    <a:pt x="20" y="16"/>
                    <a:pt x="20" y="16"/>
                  </a:cubicBezTo>
                  <a:close/>
                </a:path>
              </a:pathLst>
            </a:custGeom>
            <a:solidFill>
              <a:srgbClr val="E2A3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4" name="Google Shape;3234;p128"/>
            <p:cNvSpPr/>
            <p:nvPr/>
          </p:nvSpPr>
          <p:spPr>
            <a:xfrm>
              <a:off x="3605" y="1256"/>
              <a:ext cx="274" cy="302"/>
            </a:xfrm>
            <a:custGeom>
              <a:avLst/>
              <a:gdLst/>
              <a:ahLst/>
              <a:cxnLst/>
              <a:rect l="l" t="t" r="r" b="b"/>
              <a:pathLst>
                <a:path w="116" h="128" extrusionOk="0">
                  <a:moveTo>
                    <a:pt x="86" y="36"/>
                  </a:moveTo>
                  <a:cubicBezTo>
                    <a:pt x="84" y="22"/>
                    <a:pt x="76" y="0"/>
                    <a:pt x="35" y="11"/>
                  </a:cubicBezTo>
                  <a:cubicBezTo>
                    <a:pt x="0" y="20"/>
                    <a:pt x="2" y="44"/>
                    <a:pt x="7" y="59"/>
                  </a:cubicBezTo>
                  <a:cubicBezTo>
                    <a:pt x="13" y="78"/>
                    <a:pt x="35" y="80"/>
                    <a:pt x="31" y="93"/>
                  </a:cubicBezTo>
                  <a:cubicBezTo>
                    <a:pt x="30" y="101"/>
                    <a:pt x="9" y="113"/>
                    <a:pt x="10" y="120"/>
                  </a:cubicBezTo>
                  <a:cubicBezTo>
                    <a:pt x="52" y="128"/>
                    <a:pt x="97" y="118"/>
                    <a:pt x="116" y="84"/>
                  </a:cubicBezTo>
                  <a:cubicBezTo>
                    <a:pt x="101" y="83"/>
                    <a:pt x="91" y="81"/>
                    <a:pt x="86" y="76"/>
                  </a:cubicBezTo>
                  <a:cubicBezTo>
                    <a:pt x="78" y="71"/>
                    <a:pt x="90" y="56"/>
                    <a:pt x="86" y="36"/>
                  </a:cubicBez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5" name="Google Shape;3235;p128"/>
            <p:cNvSpPr/>
            <p:nvPr/>
          </p:nvSpPr>
          <p:spPr>
            <a:xfrm>
              <a:off x="3631" y="1454"/>
              <a:ext cx="248" cy="109"/>
            </a:xfrm>
            <a:custGeom>
              <a:avLst/>
              <a:gdLst/>
              <a:ahLst/>
              <a:cxnLst/>
              <a:rect l="l" t="t" r="r" b="b"/>
              <a:pathLst>
                <a:path w="105" h="46" extrusionOk="0">
                  <a:moveTo>
                    <a:pt x="105" y="0"/>
                  </a:moveTo>
                  <a:cubicBezTo>
                    <a:pt x="105" y="0"/>
                    <a:pt x="72" y="5"/>
                    <a:pt x="49" y="11"/>
                  </a:cubicBezTo>
                  <a:cubicBezTo>
                    <a:pt x="41" y="15"/>
                    <a:pt x="0" y="33"/>
                    <a:pt x="0" y="33"/>
                  </a:cubicBezTo>
                  <a:cubicBezTo>
                    <a:pt x="0" y="33"/>
                    <a:pt x="16" y="46"/>
                    <a:pt x="56" y="36"/>
                  </a:cubicBezTo>
                  <a:cubicBezTo>
                    <a:pt x="96" y="25"/>
                    <a:pt x="104" y="4"/>
                    <a:pt x="105" y="0"/>
                  </a:cubicBezTo>
                  <a:close/>
                </a:path>
              </a:pathLst>
            </a:custGeom>
            <a:solidFill>
              <a:srgbClr val="E2A3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6" name="Google Shape;3236;p128"/>
            <p:cNvSpPr/>
            <p:nvPr/>
          </p:nvSpPr>
          <p:spPr>
            <a:xfrm>
              <a:off x="3733" y="1483"/>
              <a:ext cx="68" cy="37"/>
            </a:xfrm>
            <a:custGeom>
              <a:avLst/>
              <a:gdLst/>
              <a:ahLst/>
              <a:cxnLst/>
              <a:rect l="l" t="t" r="r" b="b"/>
              <a:pathLst>
                <a:path w="29" h="16" extrusionOk="0">
                  <a:moveTo>
                    <a:pt x="0" y="9"/>
                  </a:moveTo>
                  <a:cubicBezTo>
                    <a:pt x="0" y="9"/>
                    <a:pt x="19" y="0"/>
                    <a:pt x="27" y="1"/>
                  </a:cubicBezTo>
                  <a:cubicBezTo>
                    <a:pt x="29" y="7"/>
                    <a:pt x="26" y="15"/>
                    <a:pt x="17" y="16"/>
                  </a:cubicBezTo>
                  <a:cubicBezTo>
                    <a:pt x="7" y="16"/>
                    <a:pt x="1" y="14"/>
                    <a:pt x="0" y="9"/>
                  </a:cubicBezTo>
                  <a:close/>
                </a:path>
              </a:pathLst>
            </a:custGeom>
            <a:solidFill>
              <a:srgbClr val="F2C3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7" name="Google Shape;3237;p128"/>
            <p:cNvSpPr/>
            <p:nvPr/>
          </p:nvSpPr>
          <p:spPr>
            <a:xfrm>
              <a:off x="3414" y="1116"/>
              <a:ext cx="605" cy="584"/>
            </a:xfrm>
            <a:custGeom>
              <a:avLst/>
              <a:gdLst/>
              <a:ahLst/>
              <a:cxnLst/>
              <a:rect l="l" t="t" r="r" b="b"/>
              <a:pathLst>
                <a:path w="605" h="584" extrusionOk="0">
                  <a:moveTo>
                    <a:pt x="42" y="582"/>
                  </a:moveTo>
                  <a:lnTo>
                    <a:pt x="66" y="570"/>
                  </a:lnTo>
                  <a:lnTo>
                    <a:pt x="57" y="485"/>
                  </a:lnTo>
                  <a:lnTo>
                    <a:pt x="31" y="227"/>
                  </a:lnTo>
                  <a:lnTo>
                    <a:pt x="298" y="38"/>
                  </a:lnTo>
                  <a:lnTo>
                    <a:pt x="565" y="215"/>
                  </a:lnTo>
                  <a:lnTo>
                    <a:pt x="550" y="492"/>
                  </a:lnTo>
                  <a:lnTo>
                    <a:pt x="546" y="570"/>
                  </a:lnTo>
                  <a:lnTo>
                    <a:pt x="579" y="584"/>
                  </a:lnTo>
                  <a:lnTo>
                    <a:pt x="586" y="511"/>
                  </a:lnTo>
                  <a:lnTo>
                    <a:pt x="605" y="196"/>
                  </a:lnTo>
                  <a:lnTo>
                    <a:pt x="295" y="0"/>
                  </a:lnTo>
                  <a:lnTo>
                    <a:pt x="0" y="218"/>
                  </a:lnTo>
                  <a:lnTo>
                    <a:pt x="33" y="496"/>
                  </a:lnTo>
                  <a:lnTo>
                    <a:pt x="42" y="582"/>
                  </a:lnTo>
                  <a:lnTo>
                    <a:pt x="42" y="582"/>
                  </a:lnTo>
                  <a:lnTo>
                    <a:pt x="42" y="582"/>
                  </a:lnTo>
                  <a:close/>
                </a:path>
              </a:pathLst>
            </a:custGeom>
            <a:solidFill>
              <a:srgbClr val="5757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8" name="Google Shape;3238;p128"/>
            <p:cNvSpPr/>
            <p:nvPr/>
          </p:nvSpPr>
          <p:spPr>
            <a:xfrm>
              <a:off x="3461" y="2565"/>
              <a:ext cx="503" cy="578"/>
            </a:xfrm>
            <a:custGeom>
              <a:avLst/>
              <a:gdLst/>
              <a:ahLst/>
              <a:cxnLst/>
              <a:rect l="l" t="t" r="r" b="b"/>
              <a:pathLst>
                <a:path w="213" h="245" extrusionOk="0">
                  <a:moveTo>
                    <a:pt x="0" y="0"/>
                  </a:moveTo>
                  <a:cubicBezTo>
                    <a:pt x="6" y="245"/>
                    <a:pt x="6" y="245"/>
                    <a:pt x="6" y="245"/>
                  </a:cubicBezTo>
                  <a:cubicBezTo>
                    <a:pt x="40" y="245"/>
                    <a:pt x="40" y="245"/>
                    <a:pt x="40" y="245"/>
                  </a:cubicBezTo>
                  <a:cubicBezTo>
                    <a:pt x="40" y="245"/>
                    <a:pt x="121" y="245"/>
                    <a:pt x="210" y="245"/>
                  </a:cubicBezTo>
                  <a:cubicBezTo>
                    <a:pt x="212" y="245"/>
                    <a:pt x="213" y="245"/>
                    <a:pt x="213" y="245"/>
                  </a:cubicBezTo>
                  <a:cubicBezTo>
                    <a:pt x="208" y="7"/>
                    <a:pt x="208" y="7"/>
                    <a:pt x="208" y="7"/>
                  </a:cubicBezTo>
                  <a:cubicBezTo>
                    <a:pt x="0" y="0"/>
                    <a:pt x="0" y="0"/>
                    <a:pt x="0" y="0"/>
                  </a:cubicBezTo>
                  <a:cubicBezTo>
                    <a:pt x="0" y="0"/>
                    <a:pt x="0" y="0"/>
                    <a:pt x="0" y="0"/>
                  </a:cubicBezTo>
                  <a:close/>
                </a:path>
              </a:pathLst>
            </a:custGeom>
            <a:solidFill>
              <a:srgbClr val="52141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39" name="Google Shape;3239;p128"/>
            <p:cNvSpPr/>
            <p:nvPr/>
          </p:nvSpPr>
          <p:spPr>
            <a:xfrm>
              <a:off x="3695" y="2567"/>
              <a:ext cx="33" cy="576"/>
            </a:xfrm>
            <a:custGeom>
              <a:avLst/>
              <a:gdLst/>
              <a:ahLst/>
              <a:cxnLst/>
              <a:rect l="l" t="t" r="r" b="b"/>
              <a:pathLst>
                <a:path w="14" h="244" extrusionOk="0">
                  <a:moveTo>
                    <a:pt x="0" y="0"/>
                  </a:moveTo>
                  <a:cubicBezTo>
                    <a:pt x="6" y="244"/>
                    <a:pt x="6" y="244"/>
                    <a:pt x="6" y="244"/>
                  </a:cubicBezTo>
                  <a:cubicBezTo>
                    <a:pt x="8" y="244"/>
                    <a:pt x="11" y="244"/>
                    <a:pt x="14" y="244"/>
                  </a:cubicBezTo>
                  <a:cubicBezTo>
                    <a:pt x="11" y="1"/>
                    <a:pt x="11" y="1"/>
                    <a:pt x="11" y="1"/>
                  </a:cubicBezTo>
                  <a:lnTo>
                    <a:pt x="0" y="0"/>
                  </a:lnTo>
                  <a:close/>
                </a:path>
              </a:pathLst>
            </a:custGeom>
            <a:solidFill>
              <a:srgbClr val="370E0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0" name="Google Shape;3240;p128"/>
            <p:cNvSpPr/>
            <p:nvPr/>
          </p:nvSpPr>
          <p:spPr>
            <a:xfrm>
              <a:off x="3095" y="2076"/>
              <a:ext cx="357" cy="356"/>
            </a:xfrm>
            <a:custGeom>
              <a:avLst/>
              <a:gdLst/>
              <a:ahLst/>
              <a:cxnLst/>
              <a:rect l="l" t="t" r="r" b="b"/>
              <a:pathLst>
                <a:path w="357" h="356" extrusionOk="0">
                  <a:moveTo>
                    <a:pt x="0" y="0"/>
                  </a:moveTo>
                  <a:lnTo>
                    <a:pt x="21" y="356"/>
                  </a:lnTo>
                  <a:lnTo>
                    <a:pt x="357" y="356"/>
                  </a:lnTo>
                  <a:lnTo>
                    <a:pt x="343" y="11"/>
                  </a:lnTo>
                  <a:lnTo>
                    <a:pt x="0" y="0"/>
                  </a:lnTo>
                  <a:lnTo>
                    <a:pt x="0" y="0"/>
                  </a:lnTo>
                  <a:lnTo>
                    <a:pt x="0" y="0"/>
                  </a:lnTo>
                  <a:lnTo>
                    <a:pt x="0" y="0"/>
                  </a:lnTo>
                  <a:lnTo>
                    <a:pt x="0" y="0"/>
                  </a:lnTo>
                  <a:close/>
                </a:path>
              </a:pathLst>
            </a:custGeom>
            <a:solidFill>
              <a:srgbClr val="8A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1" name="Google Shape;3241;p128"/>
            <p:cNvSpPr/>
            <p:nvPr/>
          </p:nvSpPr>
          <p:spPr>
            <a:xfrm>
              <a:off x="3969" y="2076"/>
              <a:ext cx="355" cy="356"/>
            </a:xfrm>
            <a:custGeom>
              <a:avLst/>
              <a:gdLst/>
              <a:ahLst/>
              <a:cxnLst/>
              <a:rect l="l" t="t" r="r" b="b"/>
              <a:pathLst>
                <a:path w="355" h="356" extrusionOk="0">
                  <a:moveTo>
                    <a:pt x="0" y="0"/>
                  </a:moveTo>
                  <a:lnTo>
                    <a:pt x="12" y="356"/>
                  </a:lnTo>
                  <a:lnTo>
                    <a:pt x="355" y="356"/>
                  </a:lnTo>
                  <a:lnTo>
                    <a:pt x="347" y="0"/>
                  </a:lnTo>
                  <a:lnTo>
                    <a:pt x="0" y="0"/>
                  </a:lnTo>
                  <a:lnTo>
                    <a:pt x="0" y="0"/>
                  </a:lnTo>
                  <a:lnTo>
                    <a:pt x="0" y="0"/>
                  </a:lnTo>
                  <a:lnTo>
                    <a:pt x="0" y="0"/>
                  </a:lnTo>
                  <a:lnTo>
                    <a:pt x="0" y="0"/>
                  </a:lnTo>
                  <a:close/>
                </a:path>
              </a:pathLst>
            </a:custGeom>
            <a:solidFill>
              <a:srgbClr val="8A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2" name="Google Shape;3242;p128"/>
            <p:cNvSpPr/>
            <p:nvPr/>
          </p:nvSpPr>
          <p:spPr>
            <a:xfrm>
              <a:off x="3000" y="1608"/>
              <a:ext cx="1635" cy="479"/>
            </a:xfrm>
            <a:custGeom>
              <a:avLst/>
              <a:gdLst/>
              <a:ahLst/>
              <a:cxnLst/>
              <a:rect l="l" t="t" r="r" b="b"/>
              <a:pathLst>
                <a:path w="692" h="203" extrusionOk="0">
                  <a:moveTo>
                    <a:pt x="310" y="0"/>
                  </a:moveTo>
                  <a:cubicBezTo>
                    <a:pt x="310" y="0"/>
                    <a:pt x="310" y="0"/>
                    <a:pt x="310" y="0"/>
                  </a:cubicBezTo>
                  <a:cubicBezTo>
                    <a:pt x="310" y="0"/>
                    <a:pt x="310" y="0"/>
                    <a:pt x="310" y="0"/>
                  </a:cubicBezTo>
                  <a:cubicBezTo>
                    <a:pt x="310" y="0"/>
                    <a:pt x="310" y="0"/>
                    <a:pt x="310" y="0"/>
                  </a:cubicBezTo>
                  <a:cubicBezTo>
                    <a:pt x="310" y="0"/>
                    <a:pt x="310" y="0"/>
                    <a:pt x="310" y="0"/>
                  </a:cubicBezTo>
                  <a:cubicBezTo>
                    <a:pt x="251" y="25"/>
                    <a:pt x="251" y="25"/>
                    <a:pt x="251" y="25"/>
                  </a:cubicBezTo>
                  <a:cubicBezTo>
                    <a:pt x="15" y="131"/>
                    <a:pt x="15" y="131"/>
                    <a:pt x="15" y="131"/>
                  </a:cubicBezTo>
                  <a:cubicBezTo>
                    <a:pt x="0" y="138"/>
                    <a:pt x="0" y="138"/>
                    <a:pt x="0" y="138"/>
                  </a:cubicBezTo>
                  <a:cubicBezTo>
                    <a:pt x="0" y="157"/>
                    <a:pt x="0" y="157"/>
                    <a:pt x="0" y="157"/>
                  </a:cubicBezTo>
                  <a:cubicBezTo>
                    <a:pt x="48" y="134"/>
                    <a:pt x="98" y="111"/>
                    <a:pt x="115" y="105"/>
                  </a:cubicBezTo>
                  <a:cubicBezTo>
                    <a:pt x="153" y="92"/>
                    <a:pt x="308" y="16"/>
                    <a:pt x="308" y="16"/>
                  </a:cubicBezTo>
                  <a:cubicBezTo>
                    <a:pt x="309" y="11"/>
                    <a:pt x="309" y="9"/>
                    <a:pt x="309" y="9"/>
                  </a:cubicBezTo>
                  <a:cubicBezTo>
                    <a:pt x="309" y="7"/>
                    <a:pt x="309" y="7"/>
                    <a:pt x="309" y="7"/>
                  </a:cubicBezTo>
                  <a:cubicBezTo>
                    <a:pt x="309" y="8"/>
                    <a:pt x="309" y="9"/>
                    <a:pt x="309" y="9"/>
                  </a:cubicBezTo>
                  <a:cubicBezTo>
                    <a:pt x="309" y="9"/>
                    <a:pt x="309" y="9"/>
                    <a:pt x="309" y="9"/>
                  </a:cubicBezTo>
                  <a:cubicBezTo>
                    <a:pt x="308" y="16"/>
                    <a:pt x="308" y="16"/>
                    <a:pt x="308" y="16"/>
                  </a:cubicBezTo>
                  <a:cubicBezTo>
                    <a:pt x="321" y="21"/>
                    <a:pt x="321" y="21"/>
                    <a:pt x="321" y="21"/>
                  </a:cubicBezTo>
                  <a:cubicBezTo>
                    <a:pt x="538" y="131"/>
                    <a:pt x="538" y="131"/>
                    <a:pt x="538" y="131"/>
                  </a:cubicBezTo>
                  <a:cubicBezTo>
                    <a:pt x="674" y="194"/>
                    <a:pt x="674" y="194"/>
                    <a:pt x="674" y="194"/>
                  </a:cubicBezTo>
                  <a:cubicBezTo>
                    <a:pt x="674" y="194"/>
                    <a:pt x="674" y="194"/>
                    <a:pt x="674" y="194"/>
                  </a:cubicBezTo>
                  <a:cubicBezTo>
                    <a:pt x="692" y="203"/>
                    <a:pt x="692" y="203"/>
                    <a:pt x="692" y="203"/>
                  </a:cubicBezTo>
                  <a:cubicBezTo>
                    <a:pt x="692" y="203"/>
                    <a:pt x="692" y="195"/>
                    <a:pt x="692" y="184"/>
                  </a:cubicBezTo>
                  <a:cubicBezTo>
                    <a:pt x="688" y="182"/>
                    <a:pt x="316" y="2"/>
                    <a:pt x="310" y="0"/>
                  </a:cubicBezTo>
                  <a:close/>
                  <a:moveTo>
                    <a:pt x="193" y="56"/>
                  </a:moveTo>
                  <a:cubicBezTo>
                    <a:pt x="193" y="57"/>
                    <a:pt x="193" y="57"/>
                    <a:pt x="193" y="57"/>
                  </a:cubicBezTo>
                  <a:cubicBezTo>
                    <a:pt x="193" y="57"/>
                    <a:pt x="193" y="57"/>
                    <a:pt x="193" y="57"/>
                  </a:cubicBezTo>
                  <a:cubicBezTo>
                    <a:pt x="193" y="56"/>
                    <a:pt x="193" y="56"/>
                    <a:pt x="193" y="56"/>
                  </a:cubicBezTo>
                  <a:cubicBezTo>
                    <a:pt x="198" y="54"/>
                    <a:pt x="198" y="54"/>
                    <a:pt x="198" y="54"/>
                  </a:cubicBezTo>
                  <a:cubicBezTo>
                    <a:pt x="193" y="56"/>
                    <a:pt x="193" y="56"/>
                    <a:pt x="193" y="56"/>
                  </a:cubicBezTo>
                  <a:close/>
                </a:path>
              </a:pathLst>
            </a:custGeom>
            <a:solidFill>
              <a:srgbClr val="5757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3" name="Google Shape;3243;p128"/>
            <p:cNvSpPr/>
            <p:nvPr/>
          </p:nvSpPr>
          <p:spPr>
            <a:xfrm>
              <a:off x="3473" y="3143"/>
              <a:ext cx="491" cy="12"/>
            </a:xfrm>
            <a:custGeom>
              <a:avLst/>
              <a:gdLst/>
              <a:ahLst/>
              <a:cxnLst/>
              <a:rect l="l" t="t" r="r" b="b"/>
              <a:pathLst>
                <a:path w="208" h="5" extrusionOk="0">
                  <a:moveTo>
                    <a:pt x="34" y="0"/>
                  </a:moveTo>
                  <a:cubicBezTo>
                    <a:pt x="0" y="0"/>
                    <a:pt x="0" y="0"/>
                    <a:pt x="0" y="0"/>
                  </a:cubicBezTo>
                  <a:cubicBezTo>
                    <a:pt x="0" y="5"/>
                    <a:pt x="0" y="5"/>
                    <a:pt x="0" y="5"/>
                  </a:cubicBezTo>
                  <a:cubicBezTo>
                    <a:pt x="36" y="5"/>
                    <a:pt x="36" y="5"/>
                    <a:pt x="36" y="5"/>
                  </a:cubicBezTo>
                  <a:cubicBezTo>
                    <a:pt x="208" y="4"/>
                    <a:pt x="208" y="4"/>
                    <a:pt x="208" y="4"/>
                  </a:cubicBezTo>
                  <a:cubicBezTo>
                    <a:pt x="208" y="0"/>
                    <a:pt x="208" y="0"/>
                    <a:pt x="208" y="0"/>
                  </a:cubicBezTo>
                  <a:cubicBezTo>
                    <a:pt x="207" y="0"/>
                    <a:pt x="207" y="0"/>
                    <a:pt x="205" y="0"/>
                  </a:cubicBezTo>
                  <a:cubicBezTo>
                    <a:pt x="115" y="0"/>
                    <a:pt x="34" y="0"/>
                    <a:pt x="34" y="0"/>
                  </a:cubicBezTo>
                  <a:close/>
                </a:path>
              </a:pathLst>
            </a:custGeom>
            <a:solidFill>
              <a:srgbClr val="42A9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244" name="Google Shape;3244;p128"/>
          <p:cNvGrpSpPr/>
          <p:nvPr/>
        </p:nvGrpSpPr>
        <p:grpSpPr>
          <a:xfrm>
            <a:off x="1714988" y="4544219"/>
            <a:ext cx="1873268" cy="2324202"/>
            <a:chOff x="3359" y="1523"/>
            <a:chExt cx="943" cy="1170"/>
          </a:xfrm>
        </p:grpSpPr>
        <p:sp>
          <p:nvSpPr>
            <p:cNvPr id="3245" name="Google Shape;3245;p128"/>
            <p:cNvSpPr/>
            <p:nvPr/>
          </p:nvSpPr>
          <p:spPr>
            <a:xfrm>
              <a:off x="3359" y="1523"/>
              <a:ext cx="943" cy="922"/>
            </a:xfrm>
            <a:custGeom>
              <a:avLst/>
              <a:gdLst/>
              <a:ahLst/>
              <a:cxnLst/>
              <a:rect l="l" t="t" r="r" b="b"/>
              <a:pathLst>
                <a:path w="399" h="390" extrusionOk="0">
                  <a:moveTo>
                    <a:pt x="213" y="385"/>
                  </a:moveTo>
                  <a:cubicBezTo>
                    <a:pt x="276" y="390"/>
                    <a:pt x="399" y="354"/>
                    <a:pt x="369" y="198"/>
                  </a:cubicBezTo>
                  <a:cubicBezTo>
                    <a:pt x="328" y="0"/>
                    <a:pt x="101" y="49"/>
                    <a:pt x="63" y="117"/>
                  </a:cubicBezTo>
                  <a:cubicBezTo>
                    <a:pt x="0" y="229"/>
                    <a:pt x="19" y="370"/>
                    <a:pt x="213" y="385"/>
                  </a:cubicBezTo>
                  <a:close/>
                </a:path>
              </a:pathLst>
            </a:custGeom>
            <a:solidFill>
              <a:srgbClr val="CA7F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6" name="Google Shape;3246;p128"/>
            <p:cNvSpPr/>
            <p:nvPr/>
          </p:nvSpPr>
          <p:spPr>
            <a:xfrm>
              <a:off x="3565" y="1904"/>
              <a:ext cx="562" cy="789"/>
            </a:xfrm>
            <a:custGeom>
              <a:avLst/>
              <a:gdLst/>
              <a:ahLst/>
              <a:cxnLst/>
              <a:rect l="l" t="t" r="r" b="b"/>
              <a:pathLst>
                <a:path w="238" h="334" extrusionOk="0">
                  <a:moveTo>
                    <a:pt x="137" y="137"/>
                  </a:moveTo>
                  <a:cubicBezTo>
                    <a:pt x="137" y="137"/>
                    <a:pt x="167" y="117"/>
                    <a:pt x="238" y="121"/>
                  </a:cubicBezTo>
                  <a:cubicBezTo>
                    <a:pt x="208" y="86"/>
                    <a:pt x="145" y="110"/>
                    <a:pt x="135" y="114"/>
                  </a:cubicBezTo>
                  <a:cubicBezTo>
                    <a:pt x="141" y="84"/>
                    <a:pt x="195" y="41"/>
                    <a:pt x="238" y="54"/>
                  </a:cubicBezTo>
                  <a:cubicBezTo>
                    <a:pt x="197" y="18"/>
                    <a:pt x="151" y="59"/>
                    <a:pt x="131" y="84"/>
                  </a:cubicBezTo>
                  <a:cubicBezTo>
                    <a:pt x="131" y="84"/>
                    <a:pt x="131" y="84"/>
                    <a:pt x="131" y="84"/>
                  </a:cubicBezTo>
                  <a:cubicBezTo>
                    <a:pt x="131" y="59"/>
                    <a:pt x="161" y="22"/>
                    <a:pt x="178" y="6"/>
                  </a:cubicBezTo>
                  <a:cubicBezTo>
                    <a:pt x="147" y="5"/>
                    <a:pt x="126" y="62"/>
                    <a:pt x="126" y="62"/>
                  </a:cubicBezTo>
                  <a:cubicBezTo>
                    <a:pt x="126" y="62"/>
                    <a:pt x="111" y="4"/>
                    <a:pt x="92" y="0"/>
                  </a:cubicBezTo>
                  <a:cubicBezTo>
                    <a:pt x="118" y="45"/>
                    <a:pt x="118" y="85"/>
                    <a:pt x="118" y="85"/>
                  </a:cubicBezTo>
                  <a:cubicBezTo>
                    <a:pt x="119" y="89"/>
                    <a:pt x="119" y="89"/>
                    <a:pt x="119" y="89"/>
                  </a:cubicBezTo>
                  <a:cubicBezTo>
                    <a:pt x="98" y="53"/>
                    <a:pt x="65" y="16"/>
                    <a:pt x="22" y="28"/>
                  </a:cubicBezTo>
                  <a:cubicBezTo>
                    <a:pt x="76" y="43"/>
                    <a:pt x="109" y="102"/>
                    <a:pt x="109" y="117"/>
                  </a:cubicBezTo>
                  <a:cubicBezTo>
                    <a:pt x="88" y="100"/>
                    <a:pt x="33" y="75"/>
                    <a:pt x="0" y="101"/>
                  </a:cubicBezTo>
                  <a:cubicBezTo>
                    <a:pt x="53" y="101"/>
                    <a:pt x="99" y="122"/>
                    <a:pt x="111" y="141"/>
                  </a:cubicBezTo>
                  <a:cubicBezTo>
                    <a:pt x="112" y="159"/>
                    <a:pt x="109" y="280"/>
                    <a:pt x="107" y="334"/>
                  </a:cubicBezTo>
                  <a:cubicBezTo>
                    <a:pt x="131" y="334"/>
                    <a:pt x="131" y="334"/>
                    <a:pt x="131" y="334"/>
                  </a:cubicBezTo>
                  <a:cubicBezTo>
                    <a:pt x="137" y="137"/>
                    <a:pt x="137" y="137"/>
                    <a:pt x="137" y="137"/>
                  </a:cubicBezTo>
                  <a:close/>
                </a:path>
              </a:pathLst>
            </a:custGeom>
            <a:solidFill>
              <a:srgbClr val="8449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7" name="Google Shape;3247;p128"/>
            <p:cNvSpPr/>
            <p:nvPr/>
          </p:nvSpPr>
          <p:spPr>
            <a:xfrm>
              <a:off x="3553" y="1620"/>
              <a:ext cx="596" cy="192"/>
            </a:xfrm>
            <a:custGeom>
              <a:avLst/>
              <a:gdLst/>
              <a:ahLst/>
              <a:cxnLst/>
              <a:rect l="l" t="t" r="r" b="b"/>
              <a:pathLst>
                <a:path w="252" h="81" extrusionOk="0">
                  <a:moveTo>
                    <a:pt x="147" y="17"/>
                  </a:moveTo>
                  <a:cubicBezTo>
                    <a:pt x="172" y="23"/>
                    <a:pt x="169" y="75"/>
                    <a:pt x="169" y="75"/>
                  </a:cubicBezTo>
                  <a:cubicBezTo>
                    <a:pt x="169" y="75"/>
                    <a:pt x="192" y="20"/>
                    <a:pt x="217" y="34"/>
                  </a:cubicBezTo>
                  <a:cubicBezTo>
                    <a:pt x="248" y="51"/>
                    <a:pt x="232" y="71"/>
                    <a:pt x="230" y="79"/>
                  </a:cubicBezTo>
                  <a:cubicBezTo>
                    <a:pt x="240" y="81"/>
                    <a:pt x="252" y="48"/>
                    <a:pt x="233" y="31"/>
                  </a:cubicBezTo>
                  <a:cubicBezTo>
                    <a:pt x="215" y="13"/>
                    <a:pt x="175" y="24"/>
                    <a:pt x="172" y="60"/>
                  </a:cubicBezTo>
                  <a:cubicBezTo>
                    <a:pt x="176" y="28"/>
                    <a:pt x="170" y="2"/>
                    <a:pt x="141" y="4"/>
                  </a:cubicBezTo>
                  <a:cubicBezTo>
                    <a:pt x="120" y="7"/>
                    <a:pt x="115" y="32"/>
                    <a:pt x="115" y="32"/>
                  </a:cubicBezTo>
                  <a:cubicBezTo>
                    <a:pt x="115" y="32"/>
                    <a:pt x="107" y="0"/>
                    <a:pt x="85" y="2"/>
                  </a:cubicBezTo>
                  <a:cubicBezTo>
                    <a:pt x="48" y="7"/>
                    <a:pt x="40" y="37"/>
                    <a:pt x="49" y="64"/>
                  </a:cubicBezTo>
                  <a:cubicBezTo>
                    <a:pt x="33" y="49"/>
                    <a:pt x="20" y="40"/>
                    <a:pt x="0" y="50"/>
                  </a:cubicBezTo>
                  <a:cubicBezTo>
                    <a:pt x="26" y="49"/>
                    <a:pt x="56" y="77"/>
                    <a:pt x="56" y="77"/>
                  </a:cubicBezTo>
                  <a:cubicBezTo>
                    <a:pt x="56" y="77"/>
                    <a:pt x="44" y="13"/>
                    <a:pt x="82" y="11"/>
                  </a:cubicBezTo>
                  <a:cubicBezTo>
                    <a:pt x="104" y="10"/>
                    <a:pt x="114" y="46"/>
                    <a:pt x="114" y="46"/>
                  </a:cubicBezTo>
                  <a:cubicBezTo>
                    <a:pt x="114" y="46"/>
                    <a:pt x="128" y="12"/>
                    <a:pt x="147" y="1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8" name="Google Shape;3248;p128"/>
            <p:cNvSpPr/>
            <p:nvPr/>
          </p:nvSpPr>
          <p:spPr>
            <a:xfrm>
              <a:off x="3407" y="1788"/>
              <a:ext cx="305" cy="661"/>
            </a:xfrm>
            <a:custGeom>
              <a:avLst/>
              <a:gdLst/>
              <a:ahLst/>
              <a:cxnLst/>
              <a:rect l="l" t="t" r="r" b="b"/>
              <a:pathLst>
                <a:path w="129" h="280" extrusionOk="0">
                  <a:moveTo>
                    <a:pt x="92" y="257"/>
                  </a:moveTo>
                  <a:cubicBezTo>
                    <a:pt x="84" y="249"/>
                    <a:pt x="89" y="220"/>
                    <a:pt x="89" y="220"/>
                  </a:cubicBezTo>
                  <a:cubicBezTo>
                    <a:pt x="89" y="220"/>
                    <a:pt x="58" y="239"/>
                    <a:pt x="50" y="234"/>
                  </a:cubicBezTo>
                  <a:cubicBezTo>
                    <a:pt x="29" y="220"/>
                    <a:pt x="64" y="186"/>
                    <a:pt x="64" y="186"/>
                  </a:cubicBezTo>
                  <a:cubicBezTo>
                    <a:pt x="64" y="186"/>
                    <a:pt x="35" y="192"/>
                    <a:pt x="30" y="184"/>
                  </a:cubicBezTo>
                  <a:cubicBezTo>
                    <a:pt x="24" y="174"/>
                    <a:pt x="45" y="146"/>
                    <a:pt x="45" y="146"/>
                  </a:cubicBezTo>
                  <a:cubicBezTo>
                    <a:pt x="45" y="146"/>
                    <a:pt x="10" y="158"/>
                    <a:pt x="11" y="133"/>
                  </a:cubicBezTo>
                  <a:cubicBezTo>
                    <a:pt x="11" y="109"/>
                    <a:pt x="48" y="104"/>
                    <a:pt x="48" y="104"/>
                  </a:cubicBezTo>
                  <a:cubicBezTo>
                    <a:pt x="48" y="104"/>
                    <a:pt x="14" y="91"/>
                    <a:pt x="16" y="82"/>
                  </a:cubicBezTo>
                  <a:cubicBezTo>
                    <a:pt x="18" y="67"/>
                    <a:pt x="29" y="66"/>
                    <a:pt x="45" y="64"/>
                  </a:cubicBezTo>
                  <a:cubicBezTo>
                    <a:pt x="41" y="62"/>
                    <a:pt x="28" y="41"/>
                    <a:pt x="28" y="35"/>
                  </a:cubicBezTo>
                  <a:cubicBezTo>
                    <a:pt x="28" y="28"/>
                    <a:pt x="36" y="17"/>
                    <a:pt x="47" y="15"/>
                  </a:cubicBezTo>
                  <a:cubicBezTo>
                    <a:pt x="52" y="13"/>
                    <a:pt x="61" y="11"/>
                    <a:pt x="72" y="8"/>
                  </a:cubicBezTo>
                  <a:cubicBezTo>
                    <a:pt x="54" y="0"/>
                    <a:pt x="30" y="8"/>
                    <a:pt x="23" y="25"/>
                  </a:cubicBezTo>
                  <a:cubicBezTo>
                    <a:pt x="12" y="46"/>
                    <a:pt x="35" y="62"/>
                    <a:pt x="35" y="62"/>
                  </a:cubicBezTo>
                  <a:cubicBezTo>
                    <a:pt x="35" y="62"/>
                    <a:pt x="11" y="53"/>
                    <a:pt x="8" y="84"/>
                  </a:cubicBezTo>
                  <a:cubicBezTo>
                    <a:pt x="6" y="98"/>
                    <a:pt x="16" y="99"/>
                    <a:pt x="34" y="106"/>
                  </a:cubicBezTo>
                  <a:cubicBezTo>
                    <a:pt x="16" y="103"/>
                    <a:pt x="0" y="117"/>
                    <a:pt x="1" y="140"/>
                  </a:cubicBezTo>
                  <a:cubicBezTo>
                    <a:pt x="3" y="163"/>
                    <a:pt x="34" y="154"/>
                    <a:pt x="34" y="154"/>
                  </a:cubicBezTo>
                  <a:cubicBezTo>
                    <a:pt x="34" y="154"/>
                    <a:pt x="14" y="171"/>
                    <a:pt x="22" y="187"/>
                  </a:cubicBezTo>
                  <a:cubicBezTo>
                    <a:pt x="29" y="202"/>
                    <a:pt x="53" y="190"/>
                    <a:pt x="53" y="190"/>
                  </a:cubicBezTo>
                  <a:cubicBezTo>
                    <a:pt x="53" y="190"/>
                    <a:pt x="17" y="222"/>
                    <a:pt x="41" y="237"/>
                  </a:cubicBezTo>
                  <a:cubicBezTo>
                    <a:pt x="62" y="251"/>
                    <a:pt x="69" y="242"/>
                    <a:pt x="80" y="231"/>
                  </a:cubicBezTo>
                  <a:cubicBezTo>
                    <a:pt x="75" y="244"/>
                    <a:pt x="79" y="269"/>
                    <a:pt x="100" y="273"/>
                  </a:cubicBezTo>
                  <a:cubicBezTo>
                    <a:pt x="127" y="280"/>
                    <a:pt x="129" y="249"/>
                    <a:pt x="129" y="249"/>
                  </a:cubicBezTo>
                  <a:cubicBezTo>
                    <a:pt x="129" y="249"/>
                    <a:pt x="111" y="277"/>
                    <a:pt x="92" y="25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49" name="Google Shape;3249;p128"/>
            <p:cNvSpPr/>
            <p:nvPr/>
          </p:nvSpPr>
          <p:spPr>
            <a:xfrm>
              <a:off x="3884" y="1779"/>
              <a:ext cx="392" cy="666"/>
            </a:xfrm>
            <a:custGeom>
              <a:avLst/>
              <a:gdLst/>
              <a:ahLst/>
              <a:cxnLst/>
              <a:rect l="l" t="t" r="r" b="b"/>
              <a:pathLst>
                <a:path w="166" h="282" extrusionOk="0">
                  <a:moveTo>
                    <a:pt x="163" y="112"/>
                  </a:moveTo>
                  <a:cubicBezTo>
                    <a:pt x="161" y="90"/>
                    <a:pt x="138" y="83"/>
                    <a:pt x="138" y="83"/>
                  </a:cubicBezTo>
                  <a:cubicBezTo>
                    <a:pt x="138" y="83"/>
                    <a:pt x="156" y="75"/>
                    <a:pt x="155" y="56"/>
                  </a:cubicBezTo>
                  <a:cubicBezTo>
                    <a:pt x="154" y="35"/>
                    <a:pt x="131" y="37"/>
                    <a:pt x="131" y="37"/>
                  </a:cubicBezTo>
                  <a:cubicBezTo>
                    <a:pt x="131" y="37"/>
                    <a:pt x="141" y="25"/>
                    <a:pt x="136" y="13"/>
                  </a:cubicBezTo>
                  <a:cubicBezTo>
                    <a:pt x="131" y="0"/>
                    <a:pt x="114" y="11"/>
                    <a:pt x="114" y="11"/>
                  </a:cubicBezTo>
                  <a:cubicBezTo>
                    <a:pt x="117" y="14"/>
                    <a:pt x="117" y="14"/>
                    <a:pt x="117" y="14"/>
                  </a:cubicBezTo>
                  <a:cubicBezTo>
                    <a:pt x="117" y="14"/>
                    <a:pt x="129" y="10"/>
                    <a:pt x="131" y="17"/>
                  </a:cubicBezTo>
                  <a:cubicBezTo>
                    <a:pt x="133" y="26"/>
                    <a:pt x="122" y="42"/>
                    <a:pt x="122" y="42"/>
                  </a:cubicBezTo>
                  <a:cubicBezTo>
                    <a:pt x="122" y="42"/>
                    <a:pt x="145" y="42"/>
                    <a:pt x="146" y="57"/>
                  </a:cubicBezTo>
                  <a:cubicBezTo>
                    <a:pt x="149" y="71"/>
                    <a:pt x="121" y="86"/>
                    <a:pt x="121" y="86"/>
                  </a:cubicBezTo>
                  <a:cubicBezTo>
                    <a:pt x="121" y="86"/>
                    <a:pt x="155" y="88"/>
                    <a:pt x="154" y="109"/>
                  </a:cubicBezTo>
                  <a:cubicBezTo>
                    <a:pt x="153" y="129"/>
                    <a:pt x="117" y="154"/>
                    <a:pt x="117" y="154"/>
                  </a:cubicBezTo>
                  <a:cubicBezTo>
                    <a:pt x="117" y="154"/>
                    <a:pt x="141" y="158"/>
                    <a:pt x="139" y="182"/>
                  </a:cubicBezTo>
                  <a:cubicBezTo>
                    <a:pt x="137" y="205"/>
                    <a:pt x="88" y="196"/>
                    <a:pt x="88" y="196"/>
                  </a:cubicBezTo>
                  <a:cubicBezTo>
                    <a:pt x="88" y="196"/>
                    <a:pt x="111" y="231"/>
                    <a:pt x="105" y="236"/>
                  </a:cubicBezTo>
                  <a:cubicBezTo>
                    <a:pt x="93" y="246"/>
                    <a:pt x="79" y="225"/>
                    <a:pt x="79" y="225"/>
                  </a:cubicBezTo>
                  <a:cubicBezTo>
                    <a:pt x="79" y="225"/>
                    <a:pt x="84" y="254"/>
                    <a:pt x="70" y="254"/>
                  </a:cubicBezTo>
                  <a:cubicBezTo>
                    <a:pt x="57" y="254"/>
                    <a:pt x="36" y="228"/>
                    <a:pt x="36" y="228"/>
                  </a:cubicBezTo>
                  <a:cubicBezTo>
                    <a:pt x="36" y="228"/>
                    <a:pt x="36" y="267"/>
                    <a:pt x="25" y="271"/>
                  </a:cubicBezTo>
                  <a:cubicBezTo>
                    <a:pt x="13" y="274"/>
                    <a:pt x="0" y="249"/>
                    <a:pt x="0" y="249"/>
                  </a:cubicBezTo>
                  <a:cubicBezTo>
                    <a:pt x="0" y="249"/>
                    <a:pt x="2" y="282"/>
                    <a:pt x="24" y="278"/>
                  </a:cubicBezTo>
                  <a:cubicBezTo>
                    <a:pt x="45" y="274"/>
                    <a:pt x="42" y="241"/>
                    <a:pt x="42" y="241"/>
                  </a:cubicBezTo>
                  <a:cubicBezTo>
                    <a:pt x="42" y="241"/>
                    <a:pt x="62" y="269"/>
                    <a:pt x="74" y="265"/>
                  </a:cubicBezTo>
                  <a:cubicBezTo>
                    <a:pt x="88" y="262"/>
                    <a:pt x="87" y="241"/>
                    <a:pt x="87" y="241"/>
                  </a:cubicBezTo>
                  <a:cubicBezTo>
                    <a:pt x="87" y="241"/>
                    <a:pt x="103" y="256"/>
                    <a:pt x="115" y="240"/>
                  </a:cubicBezTo>
                  <a:cubicBezTo>
                    <a:pt x="122" y="229"/>
                    <a:pt x="99" y="204"/>
                    <a:pt x="99" y="204"/>
                  </a:cubicBezTo>
                  <a:cubicBezTo>
                    <a:pt x="99" y="204"/>
                    <a:pt x="145" y="212"/>
                    <a:pt x="149" y="186"/>
                  </a:cubicBezTo>
                  <a:cubicBezTo>
                    <a:pt x="151" y="158"/>
                    <a:pt x="131" y="154"/>
                    <a:pt x="131" y="154"/>
                  </a:cubicBezTo>
                  <a:cubicBezTo>
                    <a:pt x="131" y="154"/>
                    <a:pt x="166" y="134"/>
                    <a:pt x="163" y="11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250" name="Google Shape;3250;p128"/>
          <p:cNvGrpSpPr/>
          <p:nvPr/>
        </p:nvGrpSpPr>
        <p:grpSpPr>
          <a:xfrm>
            <a:off x="1168399" y="5011046"/>
            <a:ext cx="1497013" cy="1857375"/>
            <a:chOff x="3367" y="1523"/>
            <a:chExt cx="943" cy="1170"/>
          </a:xfrm>
        </p:grpSpPr>
        <p:sp>
          <p:nvSpPr>
            <p:cNvPr id="3251" name="Google Shape;3251;p128"/>
            <p:cNvSpPr/>
            <p:nvPr/>
          </p:nvSpPr>
          <p:spPr>
            <a:xfrm>
              <a:off x="3757" y="2208"/>
              <a:ext cx="236" cy="88"/>
            </a:xfrm>
            <a:custGeom>
              <a:avLst/>
              <a:gdLst/>
              <a:ahLst/>
              <a:cxnLst/>
              <a:rect l="l" t="t" r="r" b="b"/>
              <a:pathLst>
                <a:path w="100" h="37" extrusionOk="0">
                  <a:moveTo>
                    <a:pt x="0" y="12"/>
                  </a:moveTo>
                  <a:cubicBezTo>
                    <a:pt x="31" y="22"/>
                    <a:pt x="64" y="30"/>
                    <a:pt x="98" y="37"/>
                  </a:cubicBezTo>
                  <a:cubicBezTo>
                    <a:pt x="100" y="25"/>
                    <a:pt x="100" y="25"/>
                    <a:pt x="100" y="25"/>
                  </a:cubicBezTo>
                  <a:cubicBezTo>
                    <a:pt x="67" y="18"/>
                    <a:pt x="34" y="9"/>
                    <a:pt x="4" y="0"/>
                  </a:cubicBezTo>
                  <a:cubicBezTo>
                    <a:pt x="4" y="0"/>
                    <a:pt x="4" y="0"/>
                    <a:pt x="0" y="12"/>
                  </a:cubicBezTo>
                  <a:close/>
                </a:path>
              </a:pathLst>
            </a:custGeom>
            <a:solidFill>
              <a:srgbClr val="F9D43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2" name="Google Shape;3252;p128"/>
            <p:cNvSpPr/>
            <p:nvPr/>
          </p:nvSpPr>
          <p:spPr>
            <a:xfrm>
              <a:off x="3367" y="1523"/>
              <a:ext cx="943" cy="922"/>
            </a:xfrm>
            <a:custGeom>
              <a:avLst/>
              <a:gdLst/>
              <a:ahLst/>
              <a:cxnLst/>
              <a:rect l="l" t="t" r="r" b="b"/>
              <a:pathLst>
                <a:path w="399" h="390" extrusionOk="0">
                  <a:moveTo>
                    <a:pt x="212" y="385"/>
                  </a:moveTo>
                  <a:cubicBezTo>
                    <a:pt x="275" y="390"/>
                    <a:pt x="399" y="354"/>
                    <a:pt x="368" y="198"/>
                  </a:cubicBezTo>
                  <a:cubicBezTo>
                    <a:pt x="328" y="0"/>
                    <a:pt x="100" y="49"/>
                    <a:pt x="62" y="117"/>
                  </a:cubicBezTo>
                  <a:cubicBezTo>
                    <a:pt x="0" y="229"/>
                    <a:pt x="18" y="370"/>
                    <a:pt x="212" y="385"/>
                  </a:cubicBezTo>
                  <a:close/>
                </a:path>
              </a:pathLst>
            </a:custGeom>
            <a:solidFill>
              <a:srgbClr val="FEBE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3" name="Google Shape;3253;p128"/>
            <p:cNvSpPr/>
            <p:nvPr/>
          </p:nvSpPr>
          <p:spPr>
            <a:xfrm>
              <a:off x="3571" y="1904"/>
              <a:ext cx="564" cy="789"/>
            </a:xfrm>
            <a:custGeom>
              <a:avLst/>
              <a:gdLst/>
              <a:ahLst/>
              <a:cxnLst/>
              <a:rect l="l" t="t" r="r" b="b"/>
              <a:pathLst>
                <a:path w="239" h="334" extrusionOk="0">
                  <a:moveTo>
                    <a:pt x="136" y="137"/>
                  </a:moveTo>
                  <a:cubicBezTo>
                    <a:pt x="136" y="137"/>
                    <a:pt x="165" y="117"/>
                    <a:pt x="238" y="121"/>
                  </a:cubicBezTo>
                  <a:cubicBezTo>
                    <a:pt x="208" y="86"/>
                    <a:pt x="144" y="110"/>
                    <a:pt x="136" y="114"/>
                  </a:cubicBezTo>
                  <a:cubicBezTo>
                    <a:pt x="141" y="84"/>
                    <a:pt x="196" y="41"/>
                    <a:pt x="239" y="54"/>
                  </a:cubicBezTo>
                  <a:cubicBezTo>
                    <a:pt x="198" y="18"/>
                    <a:pt x="150" y="59"/>
                    <a:pt x="133" y="84"/>
                  </a:cubicBezTo>
                  <a:cubicBezTo>
                    <a:pt x="133" y="84"/>
                    <a:pt x="133" y="84"/>
                    <a:pt x="133" y="84"/>
                  </a:cubicBezTo>
                  <a:cubicBezTo>
                    <a:pt x="133" y="59"/>
                    <a:pt x="162" y="22"/>
                    <a:pt x="178" y="6"/>
                  </a:cubicBezTo>
                  <a:cubicBezTo>
                    <a:pt x="148" y="5"/>
                    <a:pt x="127" y="62"/>
                    <a:pt x="127" y="62"/>
                  </a:cubicBezTo>
                  <a:cubicBezTo>
                    <a:pt x="127" y="62"/>
                    <a:pt x="110" y="4"/>
                    <a:pt x="92" y="0"/>
                  </a:cubicBezTo>
                  <a:cubicBezTo>
                    <a:pt x="118" y="45"/>
                    <a:pt x="119" y="85"/>
                    <a:pt x="119" y="85"/>
                  </a:cubicBezTo>
                  <a:cubicBezTo>
                    <a:pt x="119" y="89"/>
                    <a:pt x="119" y="89"/>
                    <a:pt x="119" y="89"/>
                  </a:cubicBezTo>
                  <a:cubicBezTo>
                    <a:pt x="97" y="53"/>
                    <a:pt x="65" y="16"/>
                    <a:pt x="21" y="28"/>
                  </a:cubicBezTo>
                  <a:cubicBezTo>
                    <a:pt x="75" y="43"/>
                    <a:pt x="108" y="102"/>
                    <a:pt x="108" y="117"/>
                  </a:cubicBezTo>
                  <a:cubicBezTo>
                    <a:pt x="87" y="100"/>
                    <a:pt x="33" y="75"/>
                    <a:pt x="0" y="101"/>
                  </a:cubicBezTo>
                  <a:cubicBezTo>
                    <a:pt x="52" y="101"/>
                    <a:pt x="98" y="122"/>
                    <a:pt x="110" y="141"/>
                  </a:cubicBezTo>
                  <a:cubicBezTo>
                    <a:pt x="112" y="159"/>
                    <a:pt x="107" y="280"/>
                    <a:pt x="106" y="334"/>
                  </a:cubicBezTo>
                  <a:cubicBezTo>
                    <a:pt x="130" y="334"/>
                    <a:pt x="130" y="334"/>
                    <a:pt x="130" y="334"/>
                  </a:cubicBezTo>
                  <a:cubicBezTo>
                    <a:pt x="136" y="137"/>
                    <a:pt x="136" y="137"/>
                    <a:pt x="136" y="137"/>
                  </a:cubicBezTo>
                  <a:close/>
                </a:path>
              </a:pathLst>
            </a:custGeom>
            <a:solidFill>
              <a:srgbClr val="8449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4" name="Google Shape;3254;p128"/>
            <p:cNvSpPr/>
            <p:nvPr/>
          </p:nvSpPr>
          <p:spPr>
            <a:xfrm>
              <a:off x="3528" y="1620"/>
              <a:ext cx="593" cy="192"/>
            </a:xfrm>
            <a:custGeom>
              <a:avLst/>
              <a:gdLst/>
              <a:ahLst/>
              <a:cxnLst/>
              <a:rect l="l" t="t" r="r" b="b"/>
              <a:pathLst>
                <a:path w="251" h="81" extrusionOk="0">
                  <a:moveTo>
                    <a:pt x="196" y="77"/>
                  </a:moveTo>
                  <a:cubicBezTo>
                    <a:pt x="196" y="77"/>
                    <a:pt x="226" y="49"/>
                    <a:pt x="251" y="50"/>
                  </a:cubicBezTo>
                  <a:cubicBezTo>
                    <a:pt x="232" y="40"/>
                    <a:pt x="220" y="49"/>
                    <a:pt x="203" y="64"/>
                  </a:cubicBezTo>
                  <a:cubicBezTo>
                    <a:pt x="213" y="37"/>
                    <a:pt x="205" y="7"/>
                    <a:pt x="168" y="2"/>
                  </a:cubicBezTo>
                  <a:cubicBezTo>
                    <a:pt x="145" y="0"/>
                    <a:pt x="136" y="32"/>
                    <a:pt x="136" y="32"/>
                  </a:cubicBezTo>
                  <a:cubicBezTo>
                    <a:pt x="136" y="32"/>
                    <a:pt x="133" y="7"/>
                    <a:pt x="111" y="4"/>
                  </a:cubicBezTo>
                  <a:cubicBezTo>
                    <a:pt x="83" y="2"/>
                    <a:pt x="76" y="28"/>
                    <a:pt x="79" y="60"/>
                  </a:cubicBezTo>
                  <a:cubicBezTo>
                    <a:pt x="77" y="24"/>
                    <a:pt x="38" y="13"/>
                    <a:pt x="19" y="31"/>
                  </a:cubicBezTo>
                  <a:cubicBezTo>
                    <a:pt x="0" y="48"/>
                    <a:pt x="12" y="81"/>
                    <a:pt x="22" y="79"/>
                  </a:cubicBezTo>
                  <a:cubicBezTo>
                    <a:pt x="19" y="71"/>
                    <a:pt x="5" y="51"/>
                    <a:pt x="34" y="34"/>
                  </a:cubicBezTo>
                  <a:cubicBezTo>
                    <a:pt x="61" y="20"/>
                    <a:pt x="83" y="75"/>
                    <a:pt x="83" y="75"/>
                  </a:cubicBezTo>
                  <a:cubicBezTo>
                    <a:pt x="83" y="75"/>
                    <a:pt x="79" y="23"/>
                    <a:pt x="106" y="17"/>
                  </a:cubicBezTo>
                  <a:cubicBezTo>
                    <a:pt x="125" y="12"/>
                    <a:pt x="138" y="46"/>
                    <a:pt x="138" y="46"/>
                  </a:cubicBezTo>
                  <a:cubicBezTo>
                    <a:pt x="138" y="46"/>
                    <a:pt x="148" y="10"/>
                    <a:pt x="171" y="11"/>
                  </a:cubicBezTo>
                  <a:cubicBezTo>
                    <a:pt x="209" y="13"/>
                    <a:pt x="196" y="77"/>
                    <a:pt x="196" y="7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5" name="Google Shape;3255;p128"/>
            <p:cNvSpPr/>
            <p:nvPr/>
          </p:nvSpPr>
          <p:spPr>
            <a:xfrm>
              <a:off x="3965" y="1788"/>
              <a:ext cx="307" cy="661"/>
            </a:xfrm>
            <a:custGeom>
              <a:avLst/>
              <a:gdLst/>
              <a:ahLst/>
              <a:cxnLst/>
              <a:rect l="l" t="t" r="r" b="b"/>
              <a:pathLst>
                <a:path w="130" h="280" extrusionOk="0">
                  <a:moveTo>
                    <a:pt x="95" y="106"/>
                  </a:moveTo>
                  <a:cubicBezTo>
                    <a:pt x="113" y="99"/>
                    <a:pt x="124" y="98"/>
                    <a:pt x="122" y="84"/>
                  </a:cubicBezTo>
                  <a:cubicBezTo>
                    <a:pt x="119" y="53"/>
                    <a:pt x="94" y="62"/>
                    <a:pt x="94" y="62"/>
                  </a:cubicBezTo>
                  <a:cubicBezTo>
                    <a:pt x="94" y="62"/>
                    <a:pt x="116" y="46"/>
                    <a:pt x="107" y="25"/>
                  </a:cubicBezTo>
                  <a:cubicBezTo>
                    <a:pt x="98" y="8"/>
                    <a:pt x="75" y="0"/>
                    <a:pt x="56" y="8"/>
                  </a:cubicBezTo>
                  <a:cubicBezTo>
                    <a:pt x="68" y="11"/>
                    <a:pt x="78" y="13"/>
                    <a:pt x="81" y="15"/>
                  </a:cubicBezTo>
                  <a:cubicBezTo>
                    <a:pt x="92" y="17"/>
                    <a:pt x="101" y="28"/>
                    <a:pt x="101" y="35"/>
                  </a:cubicBezTo>
                  <a:cubicBezTo>
                    <a:pt x="101" y="41"/>
                    <a:pt x="89" y="62"/>
                    <a:pt x="83" y="64"/>
                  </a:cubicBezTo>
                  <a:cubicBezTo>
                    <a:pt x="100" y="66"/>
                    <a:pt x="112" y="67"/>
                    <a:pt x="113" y="82"/>
                  </a:cubicBezTo>
                  <a:cubicBezTo>
                    <a:pt x="115" y="91"/>
                    <a:pt x="80" y="104"/>
                    <a:pt x="80" y="104"/>
                  </a:cubicBezTo>
                  <a:cubicBezTo>
                    <a:pt x="80" y="104"/>
                    <a:pt x="117" y="109"/>
                    <a:pt x="119" y="133"/>
                  </a:cubicBezTo>
                  <a:cubicBezTo>
                    <a:pt x="120" y="158"/>
                    <a:pt x="84" y="146"/>
                    <a:pt x="84" y="146"/>
                  </a:cubicBezTo>
                  <a:cubicBezTo>
                    <a:pt x="84" y="146"/>
                    <a:pt x="105" y="174"/>
                    <a:pt x="99" y="184"/>
                  </a:cubicBezTo>
                  <a:cubicBezTo>
                    <a:pt x="94" y="192"/>
                    <a:pt x="65" y="186"/>
                    <a:pt x="65" y="186"/>
                  </a:cubicBezTo>
                  <a:cubicBezTo>
                    <a:pt x="65" y="186"/>
                    <a:pt x="100" y="220"/>
                    <a:pt x="79" y="234"/>
                  </a:cubicBezTo>
                  <a:cubicBezTo>
                    <a:pt x="71" y="239"/>
                    <a:pt x="41" y="220"/>
                    <a:pt x="41" y="220"/>
                  </a:cubicBezTo>
                  <a:cubicBezTo>
                    <a:pt x="41" y="220"/>
                    <a:pt x="45" y="249"/>
                    <a:pt x="37" y="257"/>
                  </a:cubicBezTo>
                  <a:cubicBezTo>
                    <a:pt x="18" y="277"/>
                    <a:pt x="0" y="249"/>
                    <a:pt x="0" y="249"/>
                  </a:cubicBezTo>
                  <a:cubicBezTo>
                    <a:pt x="0" y="249"/>
                    <a:pt x="1" y="280"/>
                    <a:pt x="29" y="273"/>
                  </a:cubicBezTo>
                  <a:cubicBezTo>
                    <a:pt x="51" y="269"/>
                    <a:pt x="55" y="244"/>
                    <a:pt x="49" y="231"/>
                  </a:cubicBezTo>
                  <a:cubicBezTo>
                    <a:pt x="59" y="242"/>
                    <a:pt x="67" y="251"/>
                    <a:pt x="89" y="237"/>
                  </a:cubicBezTo>
                  <a:cubicBezTo>
                    <a:pt x="113" y="222"/>
                    <a:pt x="76" y="190"/>
                    <a:pt x="76" y="190"/>
                  </a:cubicBezTo>
                  <a:cubicBezTo>
                    <a:pt x="76" y="190"/>
                    <a:pt x="100" y="202"/>
                    <a:pt x="107" y="187"/>
                  </a:cubicBezTo>
                  <a:cubicBezTo>
                    <a:pt x="115" y="171"/>
                    <a:pt x="95" y="154"/>
                    <a:pt x="95" y="154"/>
                  </a:cubicBezTo>
                  <a:cubicBezTo>
                    <a:pt x="95" y="154"/>
                    <a:pt x="125" y="163"/>
                    <a:pt x="128" y="140"/>
                  </a:cubicBezTo>
                  <a:cubicBezTo>
                    <a:pt x="130" y="117"/>
                    <a:pt x="113" y="103"/>
                    <a:pt x="95" y="106"/>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6" name="Google Shape;3256;p128"/>
            <p:cNvSpPr/>
            <p:nvPr/>
          </p:nvSpPr>
          <p:spPr>
            <a:xfrm>
              <a:off x="3403" y="1779"/>
              <a:ext cx="389" cy="666"/>
            </a:xfrm>
            <a:custGeom>
              <a:avLst/>
              <a:gdLst/>
              <a:ahLst/>
              <a:cxnLst/>
              <a:rect l="l" t="t" r="r" b="b"/>
              <a:pathLst>
                <a:path w="165" h="282" extrusionOk="0">
                  <a:moveTo>
                    <a:pt x="141" y="271"/>
                  </a:moveTo>
                  <a:cubicBezTo>
                    <a:pt x="130" y="267"/>
                    <a:pt x="130" y="228"/>
                    <a:pt x="130" y="228"/>
                  </a:cubicBezTo>
                  <a:cubicBezTo>
                    <a:pt x="130" y="228"/>
                    <a:pt x="108" y="254"/>
                    <a:pt x="96" y="254"/>
                  </a:cubicBezTo>
                  <a:cubicBezTo>
                    <a:pt x="82" y="254"/>
                    <a:pt x="87" y="225"/>
                    <a:pt x="87" y="225"/>
                  </a:cubicBezTo>
                  <a:cubicBezTo>
                    <a:pt x="87" y="225"/>
                    <a:pt x="72" y="246"/>
                    <a:pt x="60" y="236"/>
                  </a:cubicBezTo>
                  <a:cubicBezTo>
                    <a:pt x="54" y="231"/>
                    <a:pt x="79" y="196"/>
                    <a:pt x="79" y="196"/>
                  </a:cubicBezTo>
                  <a:cubicBezTo>
                    <a:pt x="79" y="196"/>
                    <a:pt x="28" y="205"/>
                    <a:pt x="27" y="182"/>
                  </a:cubicBezTo>
                  <a:cubicBezTo>
                    <a:pt x="25" y="158"/>
                    <a:pt x="49" y="154"/>
                    <a:pt x="49" y="154"/>
                  </a:cubicBezTo>
                  <a:cubicBezTo>
                    <a:pt x="49" y="154"/>
                    <a:pt x="13" y="129"/>
                    <a:pt x="12" y="109"/>
                  </a:cubicBezTo>
                  <a:cubicBezTo>
                    <a:pt x="11" y="88"/>
                    <a:pt x="45" y="86"/>
                    <a:pt x="45" y="86"/>
                  </a:cubicBezTo>
                  <a:cubicBezTo>
                    <a:pt x="45" y="86"/>
                    <a:pt x="17" y="71"/>
                    <a:pt x="19" y="57"/>
                  </a:cubicBezTo>
                  <a:cubicBezTo>
                    <a:pt x="21" y="42"/>
                    <a:pt x="44" y="42"/>
                    <a:pt x="44" y="42"/>
                  </a:cubicBezTo>
                  <a:cubicBezTo>
                    <a:pt x="44" y="42"/>
                    <a:pt x="32" y="26"/>
                    <a:pt x="35" y="17"/>
                  </a:cubicBezTo>
                  <a:cubicBezTo>
                    <a:pt x="37" y="10"/>
                    <a:pt x="49" y="14"/>
                    <a:pt x="49" y="14"/>
                  </a:cubicBezTo>
                  <a:cubicBezTo>
                    <a:pt x="51" y="11"/>
                    <a:pt x="51" y="11"/>
                    <a:pt x="51" y="11"/>
                  </a:cubicBezTo>
                  <a:cubicBezTo>
                    <a:pt x="51" y="11"/>
                    <a:pt x="35" y="0"/>
                    <a:pt x="29" y="13"/>
                  </a:cubicBezTo>
                  <a:cubicBezTo>
                    <a:pt x="25" y="25"/>
                    <a:pt x="35" y="37"/>
                    <a:pt x="35" y="37"/>
                  </a:cubicBezTo>
                  <a:cubicBezTo>
                    <a:pt x="35" y="37"/>
                    <a:pt x="12" y="35"/>
                    <a:pt x="11" y="56"/>
                  </a:cubicBezTo>
                  <a:cubicBezTo>
                    <a:pt x="10" y="75"/>
                    <a:pt x="27" y="83"/>
                    <a:pt x="27" y="83"/>
                  </a:cubicBezTo>
                  <a:cubicBezTo>
                    <a:pt x="27" y="83"/>
                    <a:pt x="4" y="90"/>
                    <a:pt x="3" y="112"/>
                  </a:cubicBezTo>
                  <a:cubicBezTo>
                    <a:pt x="0" y="134"/>
                    <a:pt x="35" y="154"/>
                    <a:pt x="35" y="154"/>
                  </a:cubicBezTo>
                  <a:cubicBezTo>
                    <a:pt x="35" y="154"/>
                    <a:pt x="15" y="158"/>
                    <a:pt x="17" y="186"/>
                  </a:cubicBezTo>
                  <a:cubicBezTo>
                    <a:pt x="20" y="212"/>
                    <a:pt x="67" y="204"/>
                    <a:pt x="67" y="204"/>
                  </a:cubicBezTo>
                  <a:cubicBezTo>
                    <a:pt x="67" y="204"/>
                    <a:pt x="43" y="229"/>
                    <a:pt x="50" y="240"/>
                  </a:cubicBezTo>
                  <a:cubicBezTo>
                    <a:pt x="62" y="256"/>
                    <a:pt x="79" y="241"/>
                    <a:pt x="79" y="241"/>
                  </a:cubicBezTo>
                  <a:cubicBezTo>
                    <a:pt x="79" y="241"/>
                    <a:pt x="76" y="262"/>
                    <a:pt x="92" y="265"/>
                  </a:cubicBezTo>
                  <a:cubicBezTo>
                    <a:pt x="104" y="269"/>
                    <a:pt x="124" y="241"/>
                    <a:pt x="124" y="241"/>
                  </a:cubicBezTo>
                  <a:cubicBezTo>
                    <a:pt x="124" y="241"/>
                    <a:pt x="120" y="274"/>
                    <a:pt x="142" y="278"/>
                  </a:cubicBezTo>
                  <a:cubicBezTo>
                    <a:pt x="164" y="282"/>
                    <a:pt x="165" y="249"/>
                    <a:pt x="165" y="249"/>
                  </a:cubicBezTo>
                  <a:cubicBezTo>
                    <a:pt x="165" y="249"/>
                    <a:pt x="153" y="274"/>
                    <a:pt x="141" y="271"/>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257" name="Google Shape;3257;p128"/>
          <p:cNvGrpSpPr/>
          <p:nvPr/>
        </p:nvGrpSpPr>
        <p:grpSpPr>
          <a:xfrm>
            <a:off x="-21971" y="4350236"/>
            <a:ext cx="1696783" cy="2518186"/>
            <a:chOff x="-3496" y="4350236"/>
            <a:chExt cx="1696783" cy="2518186"/>
          </a:xfrm>
        </p:grpSpPr>
        <p:sp>
          <p:nvSpPr>
            <p:cNvPr id="3258" name="Google Shape;3258;p128"/>
            <p:cNvSpPr/>
            <p:nvPr/>
          </p:nvSpPr>
          <p:spPr>
            <a:xfrm>
              <a:off x="-1588" y="4440962"/>
              <a:ext cx="1615212" cy="1820141"/>
            </a:xfrm>
            <a:custGeom>
              <a:avLst/>
              <a:gdLst/>
              <a:ahLst/>
              <a:cxnLst/>
              <a:rect l="l" t="t" r="r" b="b"/>
              <a:pathLst>
                <a:path w="1615212" h="1820141" extrusionOk="0">
                  <a:moveTo>
                    <a:pt x="734626" y="2038"/>
                  </a:moveTo>
                  <a:cubicBezTo>
                    <a:pt x="1104168" y="24231"/>
                    <a:pt x="1475791" y="230903"/>
                    <a:pt x="1589496" y="780177"/>
                  </a:cubicBezTo>
                  <a:cubicBezTo>
                    <a:pt x="1755894" y="1645701"/>
                    <a:pt x="1073662" y="1845437"/>
                    <a:pt x="724226" y="1817696"/>
                  </a:cubicBezTo>
                  <a:cubicBezTo>
                    <a:pt x="398251" y="1792485"/>
                    <a:pt x="161356" y="1703117"/>
                    <a:pt x="0" y="1572499"/>
                  </a:cubicBezTo>
                  <a:lnTo>
                    <a:pt x="0" y="211270"/>
                  </a:lnTo>
                  <a:cubicBezTo>
                    <a:pt x="161774" y="78872"/>
                    <a:pt x="447573" y="-15201"/>
                    <a:pt x="734626" y="2038"/>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59" name="Google Shape;3259;p128"/>
            <p:cNvSpPr/>
            <p:nvPr/>
          </p:nvSpPr>
          <p:spPr>
            <a:xfrm>
              <a:off x="24666" y="5016746"/>
              <a:ext cx="1318938" cy="1851676"/>
            </a:xfrm>
            <a:custGeom>
              <a:avLst/>
              <a:gdLst/>
              <a:ahLst/>
              <a:cxnLst/>
              <a:rect l="l" t="t" r="r" b="b"/>
              <a:pathLst>
                <a:path w="238" h="334" extrusionOk="0">
                  <a:moveTo>
                    <a:pt x="137" y="137"/>
                  </a:moveTo>
                  <a:cubicBezTo>
                    <a:pt x="137" y="137"/>
                    <a:pt x="167" y="117"/>
                    <a:pt x="238" y="121"/>
                  </a:cubicBezTo>
                  <a:cubicBezTo>
                    <a:pt x="208" y="86"/>
                    <a:pt x="145" y="110"/>
                    <a:pt x="135" y="114"/>
                  </a:cubicBezTo>
                  <a:cubicBezTo>
                    <a:pt x="141" y="84"/>
                    <a:pt x="195" y="41"/>
                    <a:pt x="238" y="54"/>
                  </a:cubicBezTo>
                  <a:cubicBezTo>
                    <a:pt x="197" y="18"/>
                    <a:pt x="151" y="59"/>
                    <a:pt x="131" y="84"/>
                  </a:cubicBezTo>
                  <a:cubicBezTo>
                    <a:pt x="131" y="84"/>
                    <a:pt x="131" y="84"/>
                    <a:pt x="131" y="84"/>
                  </a:cubicBezTo>
                  <a:cubicBezTo>
                    <a:pt x="131" y="59"/>
                    <a:pt x="161" y="22"/>
                    <a:pt x="178" y="6"/>
                  </a:cubicBezTo>
                  <a:cubicBezTo>
                    <a:pt x="147" y="5"/>
                    <a:pt x="126" y="62"/>
                    <a:pt x="126" y="62"/>
                  </a:cubicBezTo>
                  <a:cubicBezTo>
                    <a:pt x="126" y="62"/>
                    <a:pt x="111" y="4"/>
                    <a:pt x="92" y="0"/>
                  </a:cubicBezTo>
                  <a:cubicBezTo>
                    <a:pt x="118" y="45"/>
                    <a:pt x="118" y="85"/>
                    <a:pt x="118" y="85"/>
                  </a:cubicBezTo>
                  <a:cubicBezTo>
                    <a:pt x="119" y="89"/>
                    <a:pt x="119" y="89"/>
                    <a:pt x="119" y="89"/>
                  </a:cubicBezTo>
                  <a:cubicBezTo>
                    <a:pt x="98" y="53"/>
                    <a:pt x="65" y="16"/>
                    <a:pt x="22" y="28"/>
                  </a:cubicBezTo>
                  <a:cubicBezTo>
                    <a:pt x="76" y="43"/>
                    <a:pt x="109" y="102"/>
                    <a:pt x="109" y="117"/>
                  </a:cubicBezTo>
                  <a:cubicBezTo>
                    <a:pt x="88" y="100"/>
                    <a:pt x="33" y="75"/>
                    <a:pt x="0" y="101"/>
                  </a:cubicBezTo>
                  <a:cubicBezTo>
                    <a:pt x="53" y="101"/>
                    <a:pt x="99" y="122"/>
                    <a:pt x="111" y="141"/>
                  </a:cubicBezTo>
                  <a:cubicBezTo>
                    <a:pt x="112" y="159"/>
                    <a:pt x="109" y="280"/>
                    <a:pt x="107" y="334"/>
                  </a:cubicBezTo>
                  <a:cubicBezTo>
                    <a:pt x="131" y="334"/>
                    <a:pt x="131" y="334"/>
                    <a:pt x="131" y="334"/>
                  </a:cubicBezTo>
                  <a:cubicBezTo>
                    <a:pt x="137" y="137"/>
                    <a:pt x="137" y="137"/>
                    <a:pt x="137" y="137"/>
                  </a:cubicBezTo>
                  <a:close/>
                </a:path>
              </a:pathLst>
            </a:custGeom>
            <a:solidFill>
              <a:srgbClr val="8449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0" name="Google Shape;3260;p128"/>
            <p:cNvSpPr/>
            <p:nvPr/>
          </p:nvSpPr>
          <p:spPr>
            <a:xfrm>
              <a:off x="-3496" y="4350236"/>
              <a:ext cx="1398732" cy="450598"/>
            </a:xfrm>
            <a:custGeom>
              <a:avLst/>
              <a:gdLst/>
              <a:ahLst/>
              <a:cxnLst/>
              <a:rect l="l" t="t" r="r" b="b"/>
              <a:pathLst>
                <a:path w="252" h="81" extrusionOk="0">
                  <a:moveTo>
                    <a:pt x="147" y="17"/>
                  </a:moveTo>
                  <a:cubicBezTo>
                    <a:pt x="172" y="23"/>
                    <a:pt x="169" y="75"/>
                    <a:pt x="169" y="75"/>
                  </a:cubicBezTo>
                  <a:cubicBezTo>
                    <a:pt x="169" y="75"/>
                    <a:pt x="192" y="20"/>
                    <a:pt x="217" y="34"/>
                  </a:cubicBezTo>
                  <a:cubicBezTo>
                    <a:pt x="248" y="51"/>
                    <a:pt x="232" y="71"/>
                    <a:pt x="230" y="79"/>
                  </a:cubicBezTo>
                  <a:cubicBezTo>
                    <a:pt x="240" y="81"/>
                    <a:pt x="252" y="48"/>
                    <a:pt x="233" y="31"/>
                  </a:cubicBezTo>
                  <a:cubicBezTo>
                    <a:pt x="215" y="13"/>
                    <a:pt x="175" y="24"/>
                    <a:pt x="172" y="60"/>
                  </a:cubicBezTo>
                  <a:cubicBezTo>
                    <a:pt x="176" y="28"/>
                    <a:pt x="170" y="2"/>
                    <a:pt x="141" y="4"/>
                  </a:cubicBezTo>
                  <a:cubicBezTo>
                    <a:pt x="120" y="7"/>
                    <a:pt x="115" y="32"/>
                    <a:pt x="115" y="32"/>
                  </a:cubicBezTo>
                  <a:cubicBezTo>
                    <a:pt x="115" y="32"/>
                    <a:pt x="107" y="0"/>
                    <a:pt x="85" y="2"/>
                  </a:cubicBezTo>
                  <a:cubicBezTo>
                    <a:pt x="48" y="7"/>
                    <a:pt x="40" y="37"/>
                    <a:pt x="49" y="64"/>
                  </a:cubicBezTo>
                  <a:cubicBezTo>
                    <a:pt x="33" y="49"/>
                    <a:pt x="20" y="40"/>
                    <a:pt x="0" y="50"/>
                  </a:cubicBezTo>
                  <a:cubicBezTo>
                    <a:pt x="26" y="49"/>
                    <a:pt x="56" y="77"/>
                    <a:pt x="56" y="77"/>
                  </a:cubicBezTo>
                  <a:cubicBezTo>
                    <a:pt x="56" y="77"/>
                    <a:pt x="44" y="13"/>
                    <a:pt x="82" y="11"/>
                  </a:cubicBezTo>
                  <a:cubicBezTo>
                    <a:pt x="104" y="10"/>
                    <a:pt x="114" y="46"/>
                    <a:pt x="114" y="46"/>
                  </a:cubicBezTo>
                  <a:cubicBezTo>
                    <a:pt x="114" y="46"/>
                    <a:pt x="128" y="12"/>
                    <a:pt x="147" y="1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1" name="Google Shape;3261;p128"/>
            <p:cNvSpPr/>
            <p:nvPr/>
          </p:nvSpPr>
          <p:spPr>
            <a:xfrm>
              <a:off x="773316" y="4723387"/>
              <a:ext cx="919971" cy="1563012"/>
            </a:xfrm>
            <a:custGeom>
              <a:avLst/>
              <a:gdLst/>
              <a:ahLst/>
              <a:cxnLst/>
              <a:rect l="l" t="t" r="r" b="b"/>
              <a:pathLst>
                <a:path w="166" h="282" extrusionOk="0">
                  <a:moveTo>
                    <a:pt x="163" y="112"/>
                  </a:moveTo>
                  <a:cubicBezTo>
                    <a:pt x="161" y="90"/>
                    <a:pt x="138" y="83"/>
                    <a:pt x="138" y="83"/>
                  </a:cubicBezTo>
                  <a:cubicBezTo>
                    <a:pt x="138" y="83"/>
                    <a:pt x="156" y="75"/>
                    <a:pt x="155" y="56"/>
                  </a:cubicBezTo>
                  <a:cubicBezTo>
                    <a:pt x="154" y="35"/>
                    <a:pt x="131" y="37"/>
                    <a:pt x="131" y="37"/>
                  </a:cubicBezTo>
                  <a:cubicBezTo>
                    <a:pt x="131" y="37"/>
                    <a:pt x="141" y="25"/>
                    <a:pt x="136" y="13"/>
                  </a:cubicBezTo>
                  <a:cubicBezTo>
                    <a:pt x="131" y="0"/>
                    <a:pt x="114" y="11"/>
                    <a:pt x="114" y="11"/>
                  </a:cubicBezTo>
                  <a:cubicBezTo>
                    <a:pt x="117" y="14"/>
                    <a:pt x="117" y="14"/>
                    <a:pt x="117" y="14"/>
                  </a:cubicBezTo>
                  <a:cubicBezTo>
                    <a:pt x="117" y="14"/>
                    <a:pt x="129" y="10"/>
                    <a:pt x="131" y="17"/>
                  </a:cubicBezTo>
                  <a:cubicBezTo>
                    <a:pt x="133" y="26"/>
                    <a:pt x="122" y="42"/>
                    <a:pt x="122" y="42"/>
                  </a:cubicBezTo>
                  <a:cubicBezTo>
                    <a:pt x="122" y="42"/>
                    <a:pt x="145" y="42"/>
                    <a:pt x="146" y="57"/>
                  </a:cubicBezTo>
                  <a:cubicBezTo>
                    <a:pt x="149" y="71"/>
                    <a:pt x="121" y="86"/>
                    <a:pt x="121" y="86"/>
                  </a:cubicBezTo>
                  <a:cubicBezTo>
                    <a:pt x="121" y="86"/>
                    <a:pt x="155" y="88"/>
                    <a:pt x="154" y="109"/>
                  </a:cubicBezTo>
                  <a:cubicBezTo>
                    <a:pt x="153" y="129"/>
                    <a:pt x="117" y="154"/>
                    <a:pt x="117" y="154"/>
                  </a:cubicBezTo>
                  <a:cubicBezTo>
                    <a:pt x="117" y="154"/>
                    <a:pt x="141" y="158"/>
                    <a:pt x="139" y="182"/>
                  </a:cubicBezTo>
                  <a:cubicBezTo>
                    <a:pt x="137" y="205"/>
                    <a:pt x="88" y="196"/>
                    <a:pt x="88" y="196"/>
                  </a:cubicBezTo>
                  <a:cubicBezTo>
                    <a:pt x="88" y="196"/>
                    <a:pt x="111" y="231"/>
                    <a:pt x="105" y="236"/>
                  </a:cubicBezTo>
                  <a:cubicBezTo>
                    <a:pt x="93" y="246"/>
                    <a:pt x="79" y="225"/>
                    <a:pt x="79" y="225"/>
                  </a:cubicBezTo>
                  <a:cubicBezTo>
                    <a:pt x="79" y="225"/>
                    <a:pt x="84" y="254"/>
                    <a:pt x="70" y="254"/>
                  </a:cubicBezTo>
                  <a:cubicBezTo>
                    <a:pt x="57" y="254"/>
                    <a:pt x="36" y="228"/>
                    <a:pt x="36" y="228"/>
                  </a:cubicBezTo>
                  <a:cubicBezTo>
                    <a:pt x="36" y="228"/>
                    <a:pt x="36" y="267"/>
                    <a:pt x="25" y="271"/>
                  </a:cubicBezTo>
                  <a:cubicBezTo>
                    <a:pt x="13" y="274"/>
                    <a:pt x="0" y="249"/>
                    <a:pt x="0" y="249"/>
                  </a:cubicBezTo>
                  <a:cubicBezTo>
                    <a:pt x="0" y="249"/>
                    <a:pt x="2" y="282"/>
                    <a:pt x="24" y="278"/>
                  </a:cubicBezTo>
                  <a:cubicBezTo>
                    <a:pt x="45" y="274"/>
                    <a:pt x="42" y="241"/>
                    <a:pt x="42" y="241"/>
                  </a:cubicBezTo>
                  <a:cubicBezTo>
                    <a:pt x="42" y="241"/>
                    <a:pt x="62" y="269"/>
                    <a:pt x="74" y="265"/>
                  </a:cubicBezTo>
                  <a:cubicBezTo>
                    <a:pt x="88" y="262"/>
                    <a:pt x="87" y="241"/>
                    <a:pt x="87" y="241"/>
                  </a:cubicBezTo>
                  <a:cubicBezTo>
                    <a:pt x="87" y="241"/>
                    <a:pt x="103" y="256"/>
                    <a:pt x="115" y="240"/>
                  </a:cubicBezTo>
                  <a:cubicBezTo>
                    <a:pt x="122" y="229"/>
                    <a:pt x="99" y="204"/>
                    <a:pt x="99" y="204"/>
                  </a:cubicBezTo>
                  <a:cubicBezTo>
                    <a:pt x="99" y="204"/>
                    <a:pt x="145" y="212"/>
                    <a:pt x="149" y="186"/>
                  </a:cubicBezTo>
                  <a:cubicBezTo>
                    <a:pt x="151" y="158"/>
                    <a:pt x="131" y="154"/>
                    <a:pt x="131" y="154"/>
                  </a:cubicBezTo>
                  <a:cubicBezTo>
                    <a:pt x="131" y="154"/>
                    <a:pt x="166" y="134"/>
                    <a:pt x="163" y="11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262" name="Google Shape;3262;p128"/>
          <p:cNvGrpSpPr/>
          <p:nvPr/>
        </p:nvGrpSpPr>
        <p:grpSpPr>
          <a:xfrm>
            <a:off x="2911336" y="4572470"/>
            <a:ext cx="1850498" cy="2295951"/>
            <a:chOff x="3367" y="1523"/>
            <a:chExt cx="943" cy="1170"/>
          </a:xfrm>
        </p:grpSpPr>
        <p:sp>
          <p:nvSpPr>
            <p:cNvPr id="3263" name="Google Shape;3263;p128"/>
            <p:cNvSpPr/>
            <p:nvPr/>
          </p:nvSpPr>
          <p:spPr>
            <a:xfrm>
              <a:off x="3757" y="2208"/>
              <a:ext cx="236" cy="88"/>
            </a:xfrm>
            <a:custGeom>
              <a:avLst/>
              <a:gdLst/>
              <a:ahLst/>
              <a:cxnLst/>
              <a:rect l="l" t="t" r="r" b="b"/>
              <a:pathLst>
                <a:path w="100" h="37" extrusionOk="0">
                  <a:moveTo>
                    <a:pt x="0" y="12"/>
                  </a:moveTo>
                  <a:cubicBezTo>
                    <a:pt x="31" y="22"/>
                    <a:pt x="64" y="30"/>
                    <a:pt x="98" y="37"/>
                  </a:cubicBezTo>
                  <a:cubicBezTo>
                    <a:pt x="100" y="25"/>
                    <a:pt x="100" y="25"/>
                    <a:pt x="100" y="25"/>
                  </a:cubicBezTo>
                  <a:cubicBezTo>
                    <a:pt x="67" y="18"/>
                    <a:pt x="34" y="9"/>
                    <a:pt x="4" y="0"/>
                  </a:cubicBezTo>
                  <a:cubicBezTo>
                    <a:pt x="4" y="0"/>
                    <a:pt x="4" y="0"/>
                    <a:pt x="0" y="12"/>
                  </a:cubicBezTo>
                  <a:close/>
                </a:path>
              </a:pathLst>
            </a:custGeom>
            <a:solidFill>
              <a:srgbClr val="F9D43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4" name="Google Shape;3264;p128"/>
            <p:cNvSpPr/>
            <p:nvPr/>
          </p:nvSpPr>
          <p:spPr>
            <a:xfrm>
              <a:off x="3367" y="1523"/>
              <a:ext cx="943" cy="922"/>
            </a:xfrm>
            <a:custGeom>
              <a:avLst/>
              <a:gdLst/>
              <a:ahLst/>
              <a:cxnLst/>
              <a:rect l="l" t="t" r="r" b="b"/>
              <a:pathLst>
                <a:path w="399" h="390" extrusionOk="0">
                  <a:moveTo>
                    <a:pt x="212" y="385"/>
                  </a:moveTo>
                  <a:cubicBezTo>
                    <a:pt x="275" y="390"/>
                    <a:pt x="399" y="354"/>
                    <a:pt x="368" y="198"/>
                  </a:cubicBezTo>
                  <a:cubicBezTo>
                    <a:pt x="328" y="0"/>
                    <a:pt x="100" y="49"/>
                    <a:pt x="62" y="117"/>
                  </a:cubicBezTo>
                  <a:cubicBezTo>
                    <a:pt x="0" y="229"/>
                    <a:pt x="18" y="370"/>
                    <a:pt x="212" y="385"/>
                  </a:cubicBezTo>
                  <a:close/>
                </a:path>
              </a:pathLst>
            </a:custGeom>
            <a:solidFill>
              <a:srgbClr val="F7D3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5" name="Google Shape;3265;p128"/>
            <p:cNvSpPr/>
            <p:nvPr/>
          </p:nvSpPr>
          <p:spPr>
            <a:xfrm>
              <a:off x="3571" y="1904"/>
              <a:ext cx="564" cy="789"/>
            </a:xfrm>
            <a:custGeom>
              <a:avLst/>
              <a:gdLst/>
              <a:ahLst/>
              <a:cxnLst/>
              <a:rect l="l" t="t" r="r" b="b"/>
              <a:pathLst>
                <a:path w="239" h="334" extrusionOk="0">
                  <a:moveTo>
                    <a:pt x="136" y="137"/>
                  </a:moveTo>
                  <a:cubicBezTo>
                    <a:pt x="136" y="137"/>
                    <a:pt x="165" y="117"/>
                    <a:pt x="238" y="121"/>
                  </a:cubicBezTo>
                  <a:cubicBezTo>
                    <a:pt x="208" y="86"/>
                    <a:pt x="144" y="110"/>
                    <a:pt x="136" y="114"/>
                  </a:cubicBezTo>
                  <a:cubicBezTo>
                    <a:pt x="141" y="84"/>
                    <a:pt x="196" y="41"/>
                    <a:pt x="239" y="54"/>
                  </a:cubicBezTo>
                  <a:cubicBezTo>
                    <a:pt x="198" y="18"/>
                    <a:pt x="150" y="59"/>
                    <a:pt x="133" y="84"/>
                  </a:cubicBezTo>
                  <a:cubicBezTo>
                    <a:pt x="133" y="84"/>
                    <a:pt x="133" y="84"/>
                    <a:pt x="133" y="84"/>
                  </a:cubicBezTo>
                  <a:cubicBezTo>
                    <a:pt x="133" y="59"/>
                    <a:pt x="162" y="22"/>
                    <a:pt x="178" y="6"/>
                  </a:cubicBezTo>
                  <a:cubicBezTo>
                    <a:pt x="148" y="5"/>
                    <a:pt x="127" y="62"/>
                    <a:pt x="127" y="62"/>
                  </a:cubicBezTo>
                  <a:cubicBezTo>
                    <a:pt x="127" y="62"/>
                    <a:pt x="110" y="4"/>
                    <a:pt x="92" y="0"/>
                  </a:cubicBezTo>
                  <a:cubicBezTo>
                    <a:pt x="118" y="45"/>
                    <a:pt x="119" y="85"/>
                    <a:pt x="119" y="85"/>
                  </a:cubicBezTo>
                  <a:cubicBezTo>
                    <a:pt x="119" y="89"/>
                    <a:pt x="119" y="89"/>
                    <a:pt x="119" y="89"/>
                  </a:cubicBezTo>
                  <a:cubicBezTo>
                    <a:pt x="97" y="53"/>
                    <a:pt x="65" y="16"/>
                    <a:pt x="21" y="28"/>
                  </a:cubicBezTo>
                  <a:cubicBezTo>
                    <a:pt x="75" y="43"/>
                    <a:pt x="108" y="102"/>
                    <a:pt x="108" y="117"/>
                  </a:cubicBezTo>
                  <a:cubicBezTo>
                    <a:pt x="87" y="100"/>
                    <a:pt x="33" y="75"/>
                    <a:pt x="0" y="101"/>
                  </a:cubicBezTo>
                  <a:cubicBezTo>
                    <a:pt x="52" y="101"/>
                    <a:pt x="98" y="122"/>
                    <a:pt x="110" y="141"/>
                  </a:cubicBezTo>
                  <a:cubicBezTo>
                    <a:pt x="112" y="159"/>
                    <a:pt x="107" y="280"/>
                    <a:pt x="106" y="334"/>
                  </a:cubicBezTo>
                  <a:cubicBezTo>
                    <a:pt x="130" y="334"/>
                    <a:pt x="130" y="334"/>
                    <a:pt x="130" y="334"/>
                  </a:cubicBezTo>
                  <a:cubicBezTo>
                    <a:pt x="136" y="137"/>
                    <a:pt x="136" y="137"/>
                    <a:pt x="136" y="137"/>
                  </a:cubicBezTo>
                  <a:close/>
                </a:path>
              </a:pathLst>
            </a:custGeom>
            <a:solidFill>
              <a:srgbClr val="8449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6" name="Google Shape;3266;p128"/>
            <p:cNvSpPr/>
            <p:nvPr/>
          </p:nvSpPr>
          <p:spPr>
            <a:xfrm>
              <a:off x="3528" y="1620"/>
              <a:ext cx="593" cy="192"/>
            </a:xfrm>
            <a:custGeom>
              <a:avLst/>
              <a:gdLst/>
              <a:ahLst/>
              <a:cxnLst/>
              <a:rect l="l" t="t" r="r" b="b"/>
              <a:pathLst>
                <a:path w="251" h="81" extrusionOk="0">
                  <a:moveTo>
                    <a:pt x="196" y="77"/>
                  </a:moveTo>
                  <a:cubicBezTo>
                    <a:pt x="196" y="77"/>
                    <a:pt x="226" y="49"/>
                    <a:pt x="251" y="50"/>
                  </a:cubicBezTo>
                  <a:cubicBezTo>
                    <a:pt x="232" y="40"/>
                    <a:pt x="220" y="49"/>
                    <a:pt x="203" y="64"/>
                  </a:cubicBezTo>
                  <a:cubicBezTo>
                    <a:pt x="213" y="37"/>
                    <a:pt x="205" y="7"/>
                    <a:pt x="168" y="2"/>
                  </a:cubicBezTo>
                  <a:cubicBezTo>
                    <a:pt x="145" y="0"/>
                    <a:pt x="136" y="32"/>
                    <a:pt x="136" y="32"/>
                  </a:cubicBezTo>
                  <a:cubicBezTo>
                    <a:pt x="136" y="32"/>
                    <a:pt x="133" y="7"/>
                    <a:pt x="111" y="4"/>
                  </a:cubicBezTo>
                  <a:cubicBezTo>
                    <a:pt x="83" y="2"/>
                    <a:pt x="76" y="28"/>
                    <a:pt x="79" y="60"/>
                  </a:cubicBezTo>
                  <a:cubicBezTo>
                    <a:pt x="77" y="24"/>
                    <a:pt x="38" y="13"/>
                    <a:pt x="19" y="31"/>
                  </a:cubicBezTo>
                  <a:cubicBezTo>
                    <a:pt x="0" y="48"/>
                    <a:pt x="12" y="81"/>
                    <a:pt x="22" y="79"/>
                  </a:cubicBezTo>
                  <a:cubicBezTo>
                    <a:pt x="19" y="71"/>
                    <a:pt x="5" y="51"/>
                    <a:pt x="34" y="34"/>
                  </a:cubicBezTo>
                  <a:cubicBezTo>
                    <a:pt x="61" y="20"/>
                    <a:pt x="83" y="75"/>
                    <a:pt x="83" y="75"/>
                  </a:cubicBezTo>
                  <a:cubicBezTo>
                    <a:pt x="83" y="75"/>
                    <a:pt x="79" y="23"/>
                    <a:pt x="106" y="17"/>
                  </a:cubicBezTo>
                  <a:cubicBezTo>
                    <a:pt x="125" y="12"/>
                    <a:pt x="138" y="46"/>
                    <a:pt x="138" y="46"/>
                  </a:cubicBezTo>
                  <a:cubicBezTo>
                    <a:pt x="138" y="46"/>
                    <a:pt x="148" y="10"/>
                    <a:pt x="171" y="11"/>
                  </a:cubicBezTo>
                  <a:cubicBezTo>
                    <a:pt x="209" y="13"/>
                    <a:pt x="196" y="77"/>
                    <a:pt x="196" y="7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7" name="Google Shape;3267;p128"/>
            <p:cNvSpPr/>
            <p:nvPr/>
          </p:nvSpPr>
          <p:spPr>
            <a:xfrm>
              <a:off x="3965" y="1788"/>
              <a:ext cx="307" cy="661"/>
            </a:xfrm>
            <a:custGeom>
              <a:avLst/>
              <a:gdLst/>
              <a:ahLst/>
              <a:cxnLst/>
              <a:rect l="l" t="t" r="r" b="b"/>
              <a:pathLst>
                <a:path w="130" h="280" extrusionOk="0">
                  <a:moveTo>
                    <a:pt x="95" y="106"/>
                  </a:moveTo>
                  <a:cubicBezTo>
                    <a:pt x="113" y="99"/>
                    <a:pt x="124" y="98"/>
                    <a:pt x="122" y="84"/>
                  </a:cubicBezTo>
                  <a:cubicBezTo>
                    <a:pt x="119" y="53"/>
                    <a:pt x="94" y="62"/>
                    <a:pt x="94" y="62"/>
                  </a:cubicBezTo>
                  <a:cubicBezTo>
                    <a:pt x="94" y="62"/>
                    <a:pt x="116" y="46"/>
                    <a:pt x="107" y="25"/>
                  </a:cubicBezTo>
                  <a:cubicBezTo>
                    <a:pt x="98" y="8"/>
                    <a:pt x="75" y="0"/>
                    <a:pt x="56" y="8"/>
                  </a:cubicBezTo>
                  <a:cubicBezTo>
                    <a:pt x="68" y="11"/>
                    <a:pt x="78" y="13"/>
                    <a:pt x="81" y="15"/>
                  </a:cubicBezTo>
                  <a:cubicBezTo>
                    <a:pt x="92" y="17"/>
                    <a:pt x="101" y="28"/>
                    <a:pt x="101" y="35"/>
                  </a:cubicBezTo>
                  <a:cubicBezTo>
                    <a:pt x="101" y="41"/>
                    <a:pt x="89" y="62"/>
                    <a:pt x="83" y="64"/>
                  </a:cubicBezTo>
                  <a:cubicBezTo>
                    <a:pt x="100" y="66"/>
                    <a:pt x="112" y="67"/>
                    <a:pt x="113" y="82"/>
                  </a:cubicBezTo>
                  <a:cubicBezTo>
                    <a:pt x="115" y="91"/>
                    <a:pt x="80" y="104"/>
                    <a:pt x="80" y="104"/>
                  </a:cubicBezTo>
                  <a:cubicBezTo>
                    <a:pt x="80" y="104"/>
                    <a:pt x="117" y="109"/>
                    <a:pt x="119" y="133"/>
                  </a:cubicBezTo>
                  <a:cubicBezTo>
                    <a:pt x="120" y="158"/>
                    <a:pt x="84" y="146"/>
                    <a:pt x="84" y="146"/>
                  </a:cubicBezTo>
                  <a:cubicBezTo>
                    <a:pt x="84" y="146"/>
                    <a:pt x="105" y="174"/>
                    <a:pt x="99" y="184"/>
                  </a:cubicBezTo>
                  <a:cubicBezTo>
                    <a:pt x="94" y="192"/>
                    <a:pt x="65" y="186"/>
                    <a:pt x="65" y="186"/>
                  </a:cubicBezTo>
                  <a:cubicBezTo>
                    <a:pt x="65" y="186"/>
                    <a:pt x="100" y="220"/>
                    <a:pt x="79" y="234"/>
                  </a:cubicBezTo>
                  <a:cubicBezTo>
                    <a:pt x="71" y="239"/>
                    <a:pt x="41" y="220"/>
                    <a:pt x="41" y="220"/>
                  </a:cubicBezTo>
                  <a:cubicBezTo>
                    <a:pt x="41" y="220"/>
                    <a:pt x="45" y="249"/>
                    <a:pt x="37" y="257"/>
                  </a:cubicBezTo>
                  <a:cubicBezTo>
                    <a:pt x="18" y="277"/>
                    <a:pt x="0" y="249"/>
                    <a:pt x="0" y="249"/>
                  </a:cubicBezTo>
                  <a:cubicBezTo>
                    <a:pt x="0" y="249"/>
                    <a:pt x="1" y="280"/>
                    <a:pt x="29" y="273"/>
                  </a:cubicBezTo>
                  <a:cubicBezTo>
                    <a:pt x="51" y="269"/>
                    <a:pt x="55" y="244"/>
                    <a:pt x="49" y="231"/>
                  </a:cubicBezTo>
                  <a:cubicBezTo>
                    <a:pt x="59" y="242"/>
                    <a:pt x="67" y="251"/>
                    <a:pt x="89" y="237"/>
                  </a:cubicBezTo>
                  <a:cubicBezTo>
                    <a:pt x="113" y="222"/>
                    <a:pt x="76" y="190"/>
                    <a:pt x="76" y="190"/>
                  </a:cubicBezTo>
                  <a:cubicBezTo>
                    <a:pt x="76" y="190"/>
                    <a:pt x="100" y="202"/>
                    <a:pt x="107" y="187"/>
                  </a:cubicBezTo>
                  <a:cubicBezTo>
                    <a:pt x="115" y="171"/>
                    <a:pt x="95" y="154"/>
                    <a:pt x="95" y="154"/>
                  </a:cubicBezTo>
                  <a:cubicBezTo>
                    <a:pt x="95" y="154"/>
                    <a:pt x="125" y="163"/>
                    <a:pt x="128" y="140"/>
                  </a:cubicBezTo>
                  <a:cubicBezTo>
                    <a:pt x="130" y="117"/>
                    <a:pt x="113" y="103"/>
                    <a:pt x="95" y="106"/>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68" name="Google Shape;3268;p128"/>
            <p:cNvSpPr/>
            <p:nvPr/>
          </p:nvSpPr>
          <p:spPr>
            <a:xfrm>
              <a:off x="3403" y="1779"/>
              <a:ext cx="389" cy="666"/>
            </a:xfrm>
            <a:custGeom>
              <a:avLst/>
              <a:gdLst/>
              <a:ahLst/>
              <a:cxnLst/>
              <a:rect l="l" t="t" r="r" b="b"/>
              <a:pathLst>
                <a:path w="165" h="282" extrusionOk="0">
                  <a:moveTo>
                    <a:pt x="141" y="271"/>
                  </a:moveTo>
                  <a:cubicBezTo>
                    <a:pt x="130" y="267"/>
                    <a:pt x="130" y="228"/>
                    <a:pt x="130" y="228"/>
                  </a:cubicBezTo>
                  <a:cubicBezTo>
                    <a:pt x="130" y="228"/>
                    <a:pt x="108" y="254"/>
                    <a:pt x="96" y="254"/>
                  </a:cubicBezTo>
                  <a:cubicBezTo>
                    <a:pt x="82" y="254"/>
                    <a:pt x="87" y="225"/>
                    <a:pt x="87" y="225"/>
                  </a:cubicBezTo>
                  <a:cubicBezTo>
                    <a:pt x="87" y="225"/>
                    <a:pt x="72" y="246"/>
                    <a:pt x="60" y="236"/>
                  </a:cubicBezTo>
                  <a:cubicBezTo>
                    <a:pt x="54" y="231"/>
                    <a:pt x="79" y="196"/>
                    <a:pt x="79" y="196"/>
                  </a:cubicBezTo>
                  <a:cubicBezTo>
                    <a:pt x="79" y="196"/>
                    <a:pt x="28" y="205"/>
                    <a:pt x="27" y="182"/>
                  </a:cubicBezTo>
                  <a:cubicBezTo>
                    <a:pt x="25" y="158"/>
                    <a:pt x="49" y="154"/>
                    <a:pt x="49" y="154"/>
                  </a:cubicBezTo>
                  <a:cubicBezTo>
                    <a:pt x="49" y="154"/>
                    <a:pt x="13" y="129"/>
                    <a:pt x="12" y="109"/>
                  </a:cubicBezTo>
                  <a:cubicBezTo>
                    <a:pt x="11" y="88"/>
                    <a:pt x="45" y="86"/>
                    <a:pt x="45" y="86"/>
                  </a:cubicBezTo>
                  <a:cubicBezTo>
                    <a:pt x="45" y="86"/>
                    <a:pt x="17" y="71"/>
                    <a:pt x="19" y="57"/>
                  </a:cubicBezTo>
                  <a:cubicBezTo>
                    <a:pt x="21" y="42"/>
                    <a:pt x="44" y="42"/>
                    <a:pt x="44" y="42"/>
                  </a:cubicBezTo>
                  <a:cubicBezTo>
                    <a:pt x="44" y="42"/>
                    <a:pt x="32" y="26"/>
                    <a:pt x="35" y="17"/>
                  </a:cubicBezTo>
                  <a:cubicBezTo>
                    <a:pt x="37" y="10"/>
                    <a:pt x="49" y="14"/>
                    <a:pt x="49" y="14"/>
                  </a:cubicBezTo>
                  <a:cubicBezTo>
                    <a:pt x="51" y="11"/>
                    <a:pt x="51" y="11"/>
                    <a:pt x="51" y="11"/>
                  </a:cubicBezTo>
                  <a:cubicBezTo>
                    <a:pt x="51" y="11"/>
                    <a:pt x="35" y="0"/>
                    <a:pt x="29" y="13"/>
                  </a:cubicBezTo>
                  <a:cubicBezTo>
                    <a:pt x="25" y="25"/>
                    <a:pt x="35" y="37"/>
                    <a:pt x="35" y="37"/>
                  </a:cubicBezTo>
                  <a:cubicBezTo>
                    <a:pt x="35" y="37"/>
                    <a:pt x="12" y="35"/>
                    <a:pt x="11" y="56"/>
                  </a:cubicBezTo>
                  <a:cubicBezTo>
                    <a:pt x="10" y="75"/>
                    <a:pt x="27" y="83"/>
                    <a:pt x="27" y="83"/>
                  </a:cubicBezTo>
                  <a:cubicBezTo>
                    <a:pt x="27" y="83"/>
                    <a:pt x="4" y="90"/>
                    <a:pt x="3" y="112"/>
                  </a:cubicBezTo>
                  <a:cubicBezTo>
                    <a:pt x="0" y="134"/>
                    <a:pt x="35" y="154"/>
                    <a:pt x="35" y="154"/>
                  </a:cubicBezTo>
                  <a:cubicBezTo>
                    <a:pt x="35" y="154"/>
                    <a:pt x="15" y="158"/>
                    <a:pt x="17" y="186"/>
                  </a:cubicBezTo>
                  <a:cubicBezTo>
                    <a:pt x="20" y="212"/>
                    <a:pt x="67" y="204"/>
                    <a:pt x="67" y="204"/>
                  </a:cubicBezTo>
                  <a:cubicBezTo>
                    <a:pt x="67" y="204"/>
                    <a:pt x="43" y="229"/>
                    <a:pt x="50" y="240"/>
                  </a:cubicBezTo>
                  <a:cubicBezTo>
                    <a:pt x="62" y="256"/>
                    <a:pt x="79" y="241"/>
                    <a:pt x="79" y="241"/>
                  </a:cubicBezTo>
                  <a:cubicBezTo>
                    <a:pt x="79" y="241"/>
                    <a:pt x="76" y="262"/>
                    <a:pt x="92" y="265"/>
                  </a:cubicBezTo>
                  <a:cubicBezTo>
                    <a:pt x="104" y="269"/>
                    <a:pt x="124" y="241"/>
                    <a:pt x="124" y="241"/>
                  </a:cubicBezTo>
                  <a:cubicBezTo>
                    <a:pt x="124" y="241"/>
                    <a:pt x="120" y="274"/>
                    <a:pt x="142" y="278"/>
                  </a:cubicBezTo>
                  <a:cubicBezTo>
                    <a:pt x="164" y="282"/>
                    <a:pt x="165" y="249"/>
                    <a:pt x="165" y="249"/>
                  </a:cubicBezTo>
                  <a:cubicBezTo>
                    <a:pt x="165" y="249"/>
                    <a:pt x="153" y="274"/>
                    <a:pt x="141" y="271"/>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269" name="Google Shape;3269;p128"/>
          <p:cNvGrpSpPr/>
          <p:nvPr/>
        </p:nvGrpSpPr>
        <p:grpSpPr>
          <a:xfrm rot="1576354">
            <a:off x="10987365" y="2756735"/>
            <a:ext cx="1341666" cy="1378652"/>
            <a:chOff x="10880877" y="927997"/>
            <a:chExt cx="1341666" cy="1378652"/>
          </a:xfrm>
        </p:grpSpPr>
        <p:sp>
          <p:nvSpPr>
            <p:cNvPr id="3270" name="Google Shape;3270;p128"/>
            <p:cNvSpPr/>
            <p:nvPr/>
          </p:nvSpPr>
          <p:spPr>
            <a:xfrm rot="-1200454">
              <a:off x="11036616" y="1071278"/>
              <a:ext cx="1030189" cy="1092089"/>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1" name="Google Shape;3271;p128"/>
            <p:cNvSpPr/>
            <p:nvPr/>
          </p:nvSpPr>
          <p:spPr>
            <a:xfrm rot="-1200454">
              <a:off x="11111902" y="1136486"/>
              <a:ext cx="872786" cy="886051"/>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2" name="Google Shape;3272;p128"/>
            <p:cNvSpPr/>
            <p:nvPr/>
          </p:nvSpPr>
          <p:spPr>
            <a:xfrm rot="-1200454">
              <a:off x="11487828" y="1372986"/>
              <a:ext cx="144138" cy="616345"/>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3" name="Google Shape;3273;p128"/>
            <p:cNvSpPr/>
            <p:nvPr/>
          </p:nvSpPr>
          <p:spPr>
            <a:xfrm rot="-1200454">
              <a:off x="11275423" y="1608421"/>
              <a:ext cx="279433" cy="298887"/>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4" name="Google Shape;3274;p128"/>
            <p:cNvSpPr/>
            <p:nvPr/>
          </p:nvSpPr>
          <p:spPr>
            <a:xfrm rot="-1200454">
              <a:off x="11408949" y="1946124"/>
              <a:ext cx="244062" cy="84007"/>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5" name="Google Shape;3275;p128"/>
            <p:cNvSpPr/>
            <p:nvPr/>
          </p:nvSpPr>
          <p:spPr>
            <a:xfrm rot="-1200454">
              <a:off x="11624124" y="1563797"/>
              <a:ext cx="342217" cy="229913"/>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6" name="Google Shape;3276;p128"/>
            <p:cNvSpPr/>
            <p:nvPr/>
          </p:nvSpPr>
          <p:spPr>
            <a:xfrm rot="-1200454">
              <a:off x="11677994" y="1824726"/>
              <a:ext cx="329837" cy="104345"/>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7" name="Google Shape;3277;p128"/>
            <p:cNvSpPr/>
            <p:nvPr/>
          </p:nvSpPr>
          <p:spPr>
            <a:xfrm rot="-1200454">
              <a:off x="11582576" y="2030249"/>
              <a:ext cx="165361" cy="211344"/>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CB7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278" name="Google Shape;3278;p128"/>
          <p:cNvSpPr/>
          <p:nvPr/>
        </p:nvSpPr>
        <p:spPr>
          <a:xfrm>
            <a:off x="4042661" y="5351893"/>
            <a:ext cx="349250" cy="223837"/>
          </a:xfrm>
          <a:custGeom>
            <a:avLst/>
            <a:gdLst/>
            <a:ahLst/>
            <a:cxnLst/>
            <a:rect l="l" t="t" r="r" b="b"/>
            <a:pathLst>
              <a:path w="93" h="60" extrusionOk="0">
                <a:moveTo>
                  <a:pt x="0" y="10"/>
                </a:moveTo>
                <a:cubicBezTo>
                  <a:pt x="28" y="28"/>
                  <a:pt x="57" y="45"/>
                  <a:pt x="87" y="60"/>
                </a:cubicBezTo>
                <a:cubicBezTo>
                  <a:pt x="93" y="49"/>
                  <a:pt x="93" y="49"/>
                  <a:pt x="93" y="49"/>
                </a:cubicBezTo>
                <a:cubicBezTo>
                  <a:pt x="64" y="34"/>
                  <a:pt x="34" y="18"/>
                  <a:pt x="6" y="0"/>
                </a:cubicBezTo>
                <a:cubicBezTo>
                  <a:pt x="6" y="0"/>
                  <a:pt x="6" y="0"/>
                  <a:pt x="0" y="10"/>
                </a:cubicBezTo>
                <a:close/>
              </a:path>
            </a:pathLst>
          </a:custGeom>
          <a:solidFill>
            <a:srgbClr val="F9D43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79" name="Google Shape;3279;p128"/>
          <p:cNvSpPr/>
          <p:nvPr/>
        </p:nvSpPr>
        <p:spPr>
          <a:xfrm>
            <a:off x="-28233" y="3533670"/>
            <a:ext cx="12139450" cy="3029936"/>
          </a:xfrm>
          <a:custGeom>
            <a:avLst/>
            <a:gdLst/>
            <a:ahLst/>
            <a:cxnLst/>
            <a:rect l="l" t="t" r="r" b="b"/>
            <a:pathLst>
              <a:path w="12139450" h="3029936" extrusionOk="0">
                <a:moveTo>
                  <a:pt x="0" y="0"/>
                </a:moveTo>
                <a:cubicBezTo>
                  <a:pt x="2929759" y="344215"/>
                  <a:pt x="5071240" y="2953407"/>
                  <a:pt x="7598980" y="3026979"/>
                </a:cubicBezTo>
                <a:cubicBezTo>
                  <a:pt x="10126720" y="3100551"/>
                  <a:pt x="11782099" y="1778876"/>
                  <a:pt x="12139450" y="1576552"/>
                </a:cubicBezTo>
              </a:path>
            </a:pathLst>
          </a:custGeom>
          <a:noFill/>
          <a:ln w="38100" cap="flat" cmpd="sng">
            <a:solidFill>
              <a:srgbClr val="F9D43B"/>
            </a:solidFill>
            <a:prstDash val="lgDash"/>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3280" name="Google Shape;3280;p128"/>
          <p:cNvGrpSpPr/>
          <p:nvPr/>
        </p:nvGrpSpPr>
        <p:grpSpPr>
          <a:xfrm rot="198573">
            <a:off x="1068481" y="2454063"/>
            <a:ext cx="2361640" cy="1990816"/>
            <a:chOff x="1040409" y="2479490"/>
            <a:chExt cx="2366634" cy="1995025"/>
          </a:xfrm>
        </p:grpSpPr>
        <p:sp>
          <p:nvSpPr>
            <p:cNvPr id="3281" name="Google Shape;3281;p128"/>
            <p:cNvSpPr/>
            <p:nvPr/>
          </p:nvSpPr>
          <p:spPr>
            <a:xfrm rot="1365846">
              <a:off x="2670688" y="3669154"/>
              <a:ext cx="638832" cy="573399"/>
            </a:xfrm>
            <a:custGeom>
              <a:avLst/>
              <a:gdLst/>
              <a:ahLst/>
              <a:cxnLst/>
              <a:rect l="l" t="t" r="r" b="b"/>
              <a:pathLst>
                <a:path w="157" h="141" extrusionOk="0">
                  <a:moveTo>
                    <a:pt x="0" y="16"/>
                  </a:moveTo>
                  <a:cubicBezTo>
                    <a:pt x="0" y="16"/>
                    <a:pt x="114" y="0"/>
                    <a:pt x="137" y="17"/>
                  </a:cubicBezTo>
                  <a:cubicBezTo>
                    <a:pt x="156" y="34"/>
                    <a:pt x="157" y="138"/>
                    <a:pt x="157" y="138"/>
                  </a:cubicBezTo>
                  <a:cubicBezTo>
                    <a:pt x="157" y="138"/>
                    <a:pt x="113" y="141"/>
                    <a:pt x="99" y="141"/>
                  </a:cubicBezTo>
                  <a:cubicBezTo>
                    <a:pt x="104" y="72"/>
                    <a:pt x="20" y="74"/>
                    <a:pt x="20" y="74"/>
                  </a:cubicBezTo>
                  <a:cubicBezTo>
                    <a:pt x="0" y="16"/>
                    <a:pt x="0" y="16"/>
                    <a:pt x="0" y="16"/>
                  </a:cubicBezTo>
                  <a:cubicBezTo>
                    <a:pt x="0" y="16"/>
                    <a:pt x="0" y="16"/>
                    <a:pt x="0" y="16"/>
                  </a:cubicBez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2" name="Google Shape;3282;p128"/>
            <p:cNvSpPr/>
            <p:nvPr/>
          </p:nvSpPr>
          <p:spPr>
            <a:xfrm rot="1365846">
              <a:off x="1191522" y="2789483"/>
              <a:ext cx="1833843" cy="1150242"/>
            </a:xfrm>
            <a:custGeom>
              <a:avLst/>
              <a:gdLst/>
              <a:ahLst/>
              <a:cxnLst/>
              <a:rect l="l" t="t" r="r" b="b"/>
              <a:pathLst>
                <a:path w="451" h="283" extrusionOk="0">
                  <a:moveTo>
                    <a:pt x="9" y="66"/>
                  </a:moveTo>
                  <a:cubicBezTo>
                    <a:pt x="25" y="42"/>
                    <a:pt x="403" y="0"/>
                    <a:pt x="427" y="29"/>
                  </a:cubicBezTo>
                  <a:cubicBezTo>
                    <a:pt x="437" y="40"/>
                    <a:pt x="444" y="131"/>
                    <a:pt x="451" y="197"/>
                  </a:cubicBezTo>
                  <a:cubicBezTo>
                    <a:pt x="434" y="189"/>
                    <a:pt x="389" y="219"/>
                    <a:pt x="389" y="219"/>
                  </a:cubicBezTo>
                  <a:cubicBezTo>
                    <a:pt x="371" y="237"/>
                    <a:pt x="375" y="267"/>
                    <a:pt x="375" y="267"/>
                  </a:cubicBezTo>
                  <a:cubicBezTo>
                    <a:pt x="209" y="274"/>
                    <a:pt x="209" y="274"/>
                    <a:pt x="209" y="274"/>
                  </a:cubicBezTo>
                  <a:cubicBezTo>
                    <a:pt x="209" y="274"/>
                    <a:pt x="212" y="210"/>
                    <a:pt x="135" y="213"/>
                  </a:cubicBezTo>
                  <a:cubicBezTo>
                    <a:pt x="114" y="213"/>
                    <a:pt x="71" y="244"/>
                    <a:pt x="78" y="281"/>
                  </a:cubicBezTo>
                  <a:cubicBezTo>
                    <a:pt x="45" y="282"/>
                    <a:pt x="18" y="283"/>
                    <a:pt x="18" y="283"/>
                  </a:cubicBezTo>
                  <a:cubicBezTo>
                    <a:pt x="18" y="283"/>
                    <a:pt x="0" y="85"/>
                    <a:pt x="9" y="66"/>
                  </a:cubicBez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3" name="Google Shape;3283;p128"/>
            <p:cNvSpPr/>
            <p:nvPr/>
          </p:nvSpPr>
          <p:spPr>
            <a:xfrm rot="1365846">
              <a:off x="2723337" y="3180089"/>
              <a:ext cx="292726" cy="447699"/>
            </a:xfrm>
            <a:custGeom>
              <a:avLst/>
              <a:gdLst/>
              <a:ahLst/>
              <a:cxnLst/>
              <a:rect l="l" t="t" r="r" b="b"/>
              <a:pathLst>
                <a:path w="72" h="110" extrusionOk="0">
                  <a:moveTo>
                    <a:pt x="72" y="109"/>
                  </a:moveTo>
                  <a:cubicBezTo>
                    <a:pt x="8" y="110"/>
                    <a:pt x="8" y="110"/>
                    <a:pt x="8" y="110"/>
                  </a:cubicBezTo>
                  <a:cubicBezTo>
                    <a:pt x="0" y="11"/>
                    <a:pt x="0" y="11"/>
                    <a:pt x="0" y="11"/>
                  </a:cubicBezTo>
                  <a:cubicBezTo>
                    <a:pt x="0" y="11"/>
                    <a:pt x="44" y="0"/>
                    <a:pt x="55" y="16"/>
                  </a:cubicBezTo>
                  <a:cubicBezTo>
                    <a:pt x="64" y="27"/>
                    <a:pt x="72" y="109"/>
                    <a:pt x="72" y="109"/>
                  </a:cubicBezTo>
                  <a:close/>
                </a:path>
              </a:pathLst>
            </a:custGeom>
            <a:solidFill>
              <a:srgbClr val="FFF2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4" name="Google Shape;3284;p128"/>
            <p:cNvSpPr/>
            <p:nvPr/>
          </p:nvSpPr>
          <p:spPr>
            <a:xfrm rot="1365846">
              <a:off x="1354793" y="2845601"/>
              <a:ext cx="1105472" cy="495913"/>
            </a:xfrm>
            <a:custGeom>
              <a:avLst/>
              <a:gdLst/>
              <a:ahLst/>
              <a:cxnLst/>
              <a:rect l="l" t="t" r="r" b="b"/>
              <a:pathLst>
                <a:path w="272" h="122" extrusionOk="0">
                  <a:moveTo>
                    <a:pt x="266" y="0"/>
                  </a:moveTo>
                  <a:cubicBezTo>
                    <a:pt x="272" y="98"/>
                    <a:pt x="272" y="98"/>
                    <a:pt x="272" y="98"/>
                  </a:cubicBezTo>
                  <a:cubicBezTo>
                    <a:pt x="8" y="122"/>
                    <a:pt x="8" y="122"/>
                    <a:pt x="8" y="122"/>
                  </a:cubicBezTo>
                  <a:cubicBezTo>
                    <a:pt x="8" y="122"/>
                    <a:pt x="0" y="40"/>
                    <a:pt x="10" y="31"/>
                  </a:cubicBezTo>
                  <a:cubicBezTo>
                    <a:pt x="19" y="23"/>
                    <a:pt x="266" y="0"/>
                    <a:pt x="266" y="0"/>
                  </a:cubicBezTo>
                  <a:close/>
                </a:path>
              </a:pathLst>
            </a:custGeom>
            <a:solidFill>
              <a:srgbClr val="FFF2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5" name="Google Shape;3285;p128"/>
            <p:cNvSpPr/>
            <p:nvPr/>
          </p:nvSpPr>
          <p:spPr>
            <a:xfrm rot="1365846">
              <a:off x="1633316" y="2806621"/>
              <a:ext cx="44770" cy="439089"/>
            </a:xfrm>
            <a:custGeom>
              <a:avLst/>
              <a:gdLst/>
              <a:ahLst/>
              <a:cxnLst/>
              <a:rect l="l" t="t" r="r" b="b"/>
              <a:pathLst>
                <a:path w="26" h="255" extrusionOk="0">
                  <a:moveTo>
                    <a:pt x="0" y="5"/>
                  </a:moveTo>
                  <a:lnTo>
                    <a:pt x="12" y="246"/>
                  </a:lnTo>
                  <a:lnTo>
                    <a:pt x="26" y="255"/>
                  </a:lnTo>
                  <a:lnTo>
                    <a:pt x="16" y="0"/>
                  </a:lnTo>
                  <a:lnTo>
                    <a:pt x="0" y="5"/>
                  </a:lnTo>
                  <a:lnTo>
                    <a:pt x="0" y="5"/>
                  </a:lnTo>
                  <a:lnTo>
                    <a:pt x="0" y="5"/>
                  </a:ln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6" name="Google Shape;3286;p128"/>
            <p:cNvSpPr/>
            <p:nvPr/>
          </p:nvSpPr>
          <p:spPr>
            <a:xfrm rot="1365846">
              <a:off x="1905653" y="2884191"/>
              <a:ext cx="39604" cy="435646"/>
            </a:xfrm>
            <a:custGeom>
              <a:avLst/>
              <a:gdLst/>
              <a:ahLst/>
              <a:cxnLst/>
              <a:rect l="l" t="t" r="r" b="b"/>
              <a:pathLst>
                <a:path w="23" h="253" extrusionOk="0">
                  <a:moveTo>
                    <a:pt x="0" y="5"/>
                  </a:moveTo>
                  <a:lnTo>
                    <a:pt x="7" y="246"/>
                  </a:lnTo>
                  <a:lnTo>
                    <a:pt x="23" y="253"/>
                  </a:lnTo>
                  <a:lnTo>
                    <a:pt x="16" y="0"/>
                  </a:lnTo>
                  <a:lnTo>
                    <a:pt x="0" y="5"/>
                  </a:lnTo>
                  <a:lnTo>
                    <a:pt x="0" y="5"/>
                  </a:lnTo>
                  <a:lnTo>
                    <a:pt x="0" y="5"/>
                  </a:ln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7" name="Google Shape;3287;p128"/>
            <p:cNvSpPr/>
            <p:nvPr/>
          </p:nvSpPr>
          <p:spPr>
            <a:xfrm rot="1365846">
              <a:off x="2145420" y="2952419"/>
              <a:ext cx="44770" cy="439089"/>
            </a:xfrm>
            <a:custGeom>
              <a:avLst/>
              <a:gdLst/>
              <a:ahLst/>
              <a:cxnLst/>
              <a:rect l="l" t="t" r="r" b="b"/>
              <a:pathLst>
                <a:path w="26" h="255" extrusionOk="0">
                  <a:moveTo>
                    <a:pt x="0" y="4"/>
                  </a:moveTo>
                  <a:lnTo>
                    <a:pt x="9" y="248"/>
                  </a:lnTo>
                  <a:lnTo>
                    <a:pt x="26" y="255"/>
                  </a:lnTo>
                  <a:lnTo>
                    <a:pt x="16" y="0"/>
                  </a:lnTo>
                  <a:lnTo>
                    <a:pt x="0" y="4"/>
                  </a:lnTo>
                  <a:lnTo>
                    <a:pt x="0" y="4"/>
                  </a:lnTo>
                  <a:lnTo>
                    <a:pt x="0" y="4"/>
                  </a:ln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8" name="Google Shape;3288;p128"/>
            <p:cNvSpPr/>
            <p:nvPr/>
          </p:nvSpPr>
          <p:spPr>
            <a:xfrm rot="1365846">
              <a:off x="1340987" y="3491177"/>
              <a:ext cx="490747" cy="490747"/>
            </a:xfrm>
            <a:custGeom>
              <a:avLst/>
              <a:gdLst/>
              <a:ahLst/>
              <a:cxnLst/>
              <a:rect l="l" t="t" r="r" b="b"/>
              <a:pathLst>
                <a:path w="121" h="121" extrusionOk="0">
                  <a:moveTo>
                    <a:pt x="106" y="33"/>
                  </a:moveTo>
                  <a:cubicBezTo>
                    <a:pt x="121" y="59"/>
                    <a:pt x="113" y="92"/>
                    <a:pt x="88" y="106"/>
                  </a:cubicBezTo>
                  <a:cubicBezTo>
                    <a:pt x="63" y="121"/>
                    <a:pt x="30" y="113"/>
                    <a:pt x="15" y="88"/>
                  </a:cubicBezTo>
                  <a:cubicBezTo>
                    <a:pt x="0" y="62"/>
                    <a:pt x="8" y="30"/>
                    <a:pt x="33" y="15"/>
                  </a:cubicBezTo>
                  <a:cubicBezTo>
                    <a:pt x="59" y="0"/>
                    <a:pt x="91" y="9"/>
                    <a:pt x="106" y="33"/>
                  </a:cubicBezTo>
                  <a:close/>
                </a:path>
              </a:pathLst>
            </a:custGeom>
            <a:solidFill>
              <a:srgbClr val="11111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89" name="Google Shape;3289;p128"/>
            <p:cNvSpPr/>
            <p:nvPr/>
          </p:nvSpPr>
          <p:spPr>
            <a:xfrm rot="1365846">
              <a:off x="2467010" y="3902639"/>
              <a:ext cx="492469" cy="495913"/>
            </a:xfrm>
            <a:custGeom>
              <a:avLst/>
              <a:gdLst/>
              <a:ahLst/>
              <a:cxnLst/>
              <a:rect l="l" t="t" r="r" b="b"/>
              <a:pathLst>
                <a:path w="121" h="122" extrusionOk="0">
                  <a:moveTo>
                    <a:pt x="106" y="34"/>
                  </a:moveTo>
                  <a:cubicBezTo>
                    <a:pt x="121" y="59"/>
                    <a:pt x="113" y="91"/>
                    <a:pt x="88" y="107"/>
                  </a:cubicBezTo>
                  <a:cubicBezTo>
                    <a:pt x="62" y="122"/>
                    <a:pt x="30" y="113"/>
                    <a:pt x="15" y="88"/>
                  </a:cubicBezTo>
                  <a:cubicBezTo>
                    <a:pt x="0" y="63"/>
                    <a:pt x="8" y="30"/>
                    <a:pt x="33" y="15"/>
                  </a:cubicBezTo>
                  <a:cubicBezTo>
                    <a:pt x="58" y="0"/>
                    <a:pt x="91" y="9"/>
                    <a:pt x="106" y="34"/>
                  </a:cubicBezTo>
                  <a:close/>
                </a:path>
              </a:pathLst>
            </a:custGeom>
            <a:solidFill>
              <a:srgbClr val="11111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0" name="Google Shape;3290;p128"/>
            <p:cNvSpPr/>
            <p:nvPr/>
          </p:nvSpPr>
          <p:spPr>
            <a:xfrm rot="1365846">
              <a:off x="1323823" y="3146519"/>
              <a:ext cx="256566" cy="30995"/>
            </a:xfrm>
            <a:custGeom>
              <a:avLst/>
              <a:gdLst/>
              <a:ahLst/>
              <a:cxnLst/>
              <a:rect l="l" t="t" r="r" b="b"/>
              <a:pathLst>
                <a:path w="149" h="18" extrusionOk="0">
                  <a:moveTo>
                    <a:pt x="3" y="18"/>
                  </a:moveTo>
                  <a:lnTo>
                    <a:pt x="149" y="9"/>
                  </a:lnTo>
                  <a:lnTo>
                    <a:pt x="144" y="0"/>
                  </a:lnTo>
                  <a:lnTo>
                    <a:pt x="0" y="11"/>
                  </a:lnTo>
                  <a:lnTo>
                    <a:pt x="3" y="18"/>
                  </a:lnTo>
                  <a:lnTo>
                    <a:pt x="3" y="18"/>
                  </a:lnTo>
                  <a:lnTo>
                    <a:pt x="3" y="18"/>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1" name="Google Shape;3291;p128"/>
            <p:cNvSpPr/>
            <p:nvPr/>
          </p:nvSpPr>
          <p:spPr>
            <a:xfrm rot="1365846">
              <a:off x="1593426" y="3229062"/>
              <a:ext cx="261732" cy="32716"/>
            </a:xfrm>
            <a:custGeom>
              <a:avLst/>
              <a:gdLst/>
              <a:ahLst/>
              <a:cxnLst/>
              <a:rect l="l" t="t" r="r" b="b"/>
              <a:pathLst>
                <a:path w="152" h="19" extrusionOk="0">
                  <a:moveTo>
                    <a:pt x="5" y="19"/>
                  </a:moveTo>
                  <a:lnTo>
                    <a:pt x="152" y="9"/>
                  </a:lnTo>
                  <a:lnTo>
                    <a:pt x="149" y="0"/>
                  </a:lnTo>
                  <a:lnTo>
                    <a:pt x="0" y="12"/>
                  </a:lnTo>
                  <a:lnTo>
                    <a:pt x="5" y="19"/>
                  </a:lnTo>
                  <a:lnTo>
                    <a:pt x="5" y="19"/>
                  </a:lnTo>
                  <a:lnTo>
                    <a:pt x="5" y="19"/>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2" name="Google Shape;3292;p128"/>
            <p:cNvSpPr/>
            <p:nvPr/>
          </p:nvSpPr>
          <p:spPr>
            <a:xfrm rot="1365846">
              <a:off x="1861591" y="3306798"/>
              <a:ext cx="239347" cy="27551"/>
            </a:xfrm>
            <a:custGeom>
              <a:avLst/>
              <a:gdLst/>
              <a:ahLst/>
              <a:cxnLst/>
              <a:rect l="l" t="t" r="r" b="b"/>
              <a:pathLst>
                <a:path w="139" h="16" extrusionOk="0">
                  <a:moveTo>
                    <a:pt x="5" y="16"/>
                  </a:moveTo>
                  <a:lnTo>
                    <a:pt x="139" y="9"/>
                  </a:lnTo>
                  <a:lnTo>
                    <a:pt x="137" y="0"/>
                  </a:lnTo>
                  <a:lnTo>
                    <a:pt x="0" y="9"/>
                  </a:lnTo>
                  <a:lnTo>
                    <a:pt x="5" y="16"/>
                  </a:lnTo>
                  <a:lnTo>
                    <a:pt x="5" y="16"/>
                  </a:lnTo>
                  <a:lnTo>
                    <a:pt x="5" y="16"/>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3" name="Google Shape;3293;p128"/>
            <p:cNvSpPr/>
            <p:nvPr/>
          </p:nvSpPr>
          <p:spPr>
            <a:xfrm rot="1365846">
              <a:off x="2098754" y="3381077"/>
              <a:ext cx="268619" cy="36160"/>
            </a:xfrm>
            <a:custGeom>
              <a:avLst/>
              <a:gdLst/>
              <a:ahLst/>
              <a:cxnLst/>
              <a:rect l="l" t="t" r="r" b="b"/>
              <a:pathLst>
                <a:path w="156" h="21" extrusionOk="0">
                  <a:moveTo>
                    <a:pt x="5" y="21"/>
                  </a:moveTo>
                  <a:lnTo>
                    <a:pt x="156" y="12"/>
                  </a:lnTo>
                  <a:lnTo>
                    <a:pt x="154" y="0"/>
                  </a:lnTo>
                  <a:lnTo>
                    <a:pt x="0" y="14"/>
                  </a:lnTo>
                  <a:lnTo>
                    <a:pt x="5" y="21"/>
                  </a:lnTo>
                  <a:lnTo>
                    <a:pt x="5" y="21"/>
                  </a:lnTo>
                  <a:lnTo>
                    <a:pt x="5" y="21"/>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4" name="Google Shape;3294;p128"/>
            <p:cNvSpPr/>
            <p:nvPr/>
          </p:nvSpPr>
          <p:spPr>
            <a:xfrm rot="1365846">
              <a:off x="2402558" y="3059277"/>
              <a:ext cx="29273" cy="402929"/>
            </a:xfrm>
            <a:custGeom>
              <a:avLst/>
              <a:gdLst/>
              <a:ahLst/>
              <a:cxnLst/>
              <a:rect l="l" t="t" r="r" b="b"/>
              <a:pathLst>
                <a:path w="17" h="234" extrusionOk="0">
                  <a:moveTo>
                    <a:pt x="17" y="229"/>
                  </a:moveTo>
                  <a:lnTo>
                    <a:pt x="9" y="0"/>
                  </a:lnTo>
                  <a:lnTo>
                    <a:pt x="0" y="2"/>
                  </a:lnTo>
                  <a:lnTo>
                    <a:pt x="9" y="234"/>
                  </a:lnTo>
                  <a:lnTo>
                    <a:pt x="17" y="229"/>
                  </a:lnTo>
                  <a:lnTo>
                    <a:pt x="17" y="229"/>
                  </a:lnTo>
                  <a:lnTo>
                    <a:pt x="17" y="229"/>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5" name="Google Shape;3295;p128"/>
            <p:cNvSpPr/>
            <p:nvPr/>
          </p:nvSpPr>
          <p:spPr>
            <a:xfrm rot="1365846">
              <a:off x="2135619" y="2970393"/>
              <a:ext cx="32716" cy="402929"/>
            </a:xfrm>
            <a:custGeom>
              <a:avLst/>
              <a:gdLst/>
              <a:ahLst/>
              <a:cxnLst/>
              <a:rect l="l" t="t" r="r" b="b"/>
              <a:pathLst>
                <a:path w="19" h="234" extrusionOk="0">
                  <a:moveTo>
                    <a:pt x="19" y="229"/>
                  </a:moveTo>
                  <a:lnTo>
                    <a:pt x="12" y="0"/>
                  </a:lnTo>
                  <a:lnTo>
                    <a:pt x="0" y="2"/>
                  </a:lnTo>
                  <a:lnTo>
                    <a:pt x="12" y="234"/>
                  </a:lnTo>
                  <a:lnTo>
                    <a:pt x="19" y="229"/>
                  </a:lnTo>
                  <a:lnTo>
                    <a:pt x="19" y="229"/>
                  </a:lnTo>
                  <a:lnTo>
                    <a:pt x="19" y="229"/>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6" name="Google Shape;3296;p128"/>
            <p:cNvSpPr/>
            <p:nvPr/>
          </p:nvSpPr>
          <p:spPr>
            <a:xfrm rot="1365846">
              <a:off x="1894474" y="2895346"/>
              <a:ext cx="32716" cy="402929"/>
            </a:xfrm>
            <a:custGeom>
              <a:avLst/>
              <a:gdLst/>
              <a:ahLst/>
              <a:cxnLst/>
              <a:rect l="l" t="t" r="r" b="b"/>
              <a:pathLst>
                <a:path w="19" h="234" extrusionOk="0">
                  <a:moveTo>
                    <a:pt x="19" y="231"/>
                  </a:moveTo>
                  <a:lnTo>
                    <a:pt x="9" y="0"/>
                  </a:lnTo>
                  <a:lnTo>
                    <a:pt x="0" y="5"/>
                  </a:lnTo>
                  <a:lnTo>
                    <a:pt x="11" y="234"/>
                  </a:lnTo>
                  <a:lnTo>
                    <a:pt x="19" y="231"/>
                  </a:lnTo>
                  <a:lnTo>
                    <a:pt x="19" y="231"/>
                  </a:lnTo>
                  <a:lnTo>
                    <a:pt x="19" y="231"/>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7" name="Google Shape;3297;p128"/>
            <p:cNvSpPr/>
            <p:nvPr/>
          </p:nvSpPr>
          <p:spPr>
            <a:xfrm rot="1365846">
              <a:off x="1623005" y="2816911"/>
              <a:ext cx="32716" cy="402929"/>
            </a:xfrm>
            <a:custGeom>
              <a:avLst/>
              <a:gdLst/>
              <a:ahLst/>
              <a:cxnLst/>
              <a:rect l="l" t="t" r="r" b="b"/>
              <a:pathLst>
                <a:path w="19" h="234" extrusionOk="0">
                  <a:moveTo>
                    <a:pt x="19" y="229"/>
                  </a:moveTo>
                  <a:lnTo>
                    <a:pt x="11" y="0"/>
                  </a:lnTo>
                  <a:lnTo>
                    <a:pt x="0" y="0"/>
                  </a:lnTo>
                  <a:lnTo>
                    <a:pt x="11" y="234"/>
                  </a:lnTo>
                  <a:lnTo>
                    <a:pt x="19" y="229"/>
                  </a:lnTo>
                  <a:lnTo>
                    <a:pt x="19" y="229"/>
                  </a:lnTo>
                  <a:lnTo>
                    <a:pt x="19" y="229"/>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8" name="Google Shape;3298;p128"/>
            <p:cNvSpPr/>
            <p:nvPr/>
          </p:nvSpPr>
          <p:spPr>
            <a:xfrm rot="1365846">
              <a:off x="2682438" y="3610644"/>
              <a:ext cx="275507" cy="36160"/>
            </a:xfrm>
            <a:custGeom>
              <a:avLst/>
              <a:gdLst/>
              <a:ahLst/>
              <a:cxnLst/>
              <a:rect l="l" t="t" r="r" b="b"/>
              <a:pathLst>
                <a:path w="160" h="21" extrusionOk="0">
                  <a:moveTo>
                    <a:pt x="4" y="21"/>
                  </a:moveTo>
                  <a:lnTo>
                    <a:pt x="160" y="9"/>
                  </a:lnTo>
                  <a:lnTo>
                    <a:pt x="153" y="0"/>
                  </a:lnTo>
                  <a:lnTo>
                    <a:pt x="0" y="11"/>
                  </a:lnTo>
                  <a:lnTo>
                    <a:pt x="4" y="21"/>
                  </a:lnTo>
                  <a:lnTo>
                    <a:pt x="4" y="21"/>
                  </a:lnTo>
                  <a:lnTo>
                    <a:pt x="4" y="21"/>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99" name="Google Shape;3299;p128"/>
            <p:cNvSpPr/>
            <p:nvPr/>
          </p:nvSpPr>
          <p:spPr>
            <a:xfrm rot="1365846">
              <a:off x="1175948" y="3368306"/>
              <a:ext cx="1227728" cy="158417"/>
            </a:xfrm>
            <a:custGeom>
              <a:avLst/>
              <a:gdLst/>
              <a:ahLst/>
              <a:cxnLst/>
              <a:rect l="l" t="t" r="r" b="b"/>
              <a:pathLst>
                <a:path w="713" h="92" extrusionOk="0">
                  <a:moveTo>
                    <a:pt x="0" y="45"/>
                  </a:moveTo>
                  <a:lnTo>
                    <a:pt x="706" y="0"/>
                  </a:lnTo>
                  <a:lnTo>
                    <a:pt x="713" y="59"/>
                  </a:lnTo>
                  <a:lnTo>
                    <a:pt x="0" y="92"/>
                  </a:lnTo>
                  <a:lnTo>
                    <a:pt x="0" y="45"/>
                  </a:lnTo>
                  <a:lnTo>
                    <a:pt x="0" y="45"/>
                  </a:lnTo>
                  <a:lnTo>
                    <a:pt x="0" y="45"/>
                  </a:lnTo>
                  <a:close/>
                </a:path>
              </a:pathLst>
            </a:custGeom>
            <a:solidFill>
              <a:srgbClr val="AA792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0" name="Google Shape;3300;p128"/>
            <p:cNvSpPr/>
            <p:nvPr/>
          </p:nvSpPr>
          <p:spPr>
            <a:xfrm rot="1365846">
              <a:off x="2531492" y="3820190"/>
              <a:ext cx="788639" cy="101593"/>
            </a:xfrm>
            <a:custGeom>
              <a:avLst/>
              <a:gdLst/>
              <a:ahLst/>
              <a:cxnLst/>
              <a:rect l="l" t="t" r="r" b="b"/>
              <a:pathLst>
                <a:path w="458" h="59" extrusionOk="0">
                  <a:moveTo>
                    <a:pt x="0" y="16"/>
                  </a:moveTo>
                  <a:lnTo>
                    <a:pt x="446" y="0"/>
                  </a:lnTo>
                  <a:lnTo>
                    <a:pt x="458" y="50"/>
                  </a:lnTo>
                  <a:lnTo>
                    <a:pt x="7" y="59"/>
                  </a:lnTo>
                  <a:lnTo>
                    <a:pt x="0" y="16"/>
                  </a:lnTo>
                  <a:lnTo>
                    <a:pt x="0" y="16"/>
                  </a:lnTo>
                  <a:lnTo>
                    <a:pt x="0" y="16"/>
                  </a:lnTo>
                  <a:close/>
                </a:path>
              </a:pathLst>
            </a:custGeom>
            <a:solidFill>
              <a:srgbClr val="AA792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1" name="Google Shape;3301;p128"/>
            <p:cNvSpPr/>
            <p:nvPr/>
          </p:nvSpPr>
          <p:spPr>
            <a:xfrm rot="1365846">
              <a:off x="1180060" y="3406311"/>
              <a:ext cx="1212230" cy="77486"/>
            </a:xfrm>
            <a:custGeom>
              <a:avLst/>
              <a:gdLst/>
              <a:ahLst/>
              <a:cxnLst/>
              <a:rect l="l" t="t" r="r" b="b"/>
              <a:pathLst>
                <a:path w="704" h="45" extrusionOk="0">
                  <a:moveTo>
                    <a:pt x="0" y="38"/>
                  </a:moveTo>
                  <a:lnTo>
                    <a:pt x="704" y="0"/>
                  </a:lnTo>
                  <a:lnTo>
                    <a:pt x="704" y="12"/>
                  </a:lnTo>
                  <a:lnTo>
                    <a:pt x="0" y="45"/>
                  </a:lnTo>
                  <a:lnTo>
                    <a:pt x="0" y="38"/>
                  </a:lnTo>
                  <a:lnTo>
                    <a:pt x="0" y="38"/>
                  </a:lnTo>
                  <a:lnTo>
                    <a:pt x="0" y="38"/>
                  </a:ln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2" name="Google Shape;3302;p128"/>
            <p:cNvSpPr/>
            <p:nvPr/>
          </p:nvSpPr>
          <p:spPr>
            <a:xfrm rot="1365846">
              <a:off x="1245915" y="2708421"/>
              <a:ext cx="726650" cy="874735"/>
            </a:xfrm>
            <a:custGeom>
              <a:avLst/>
              <a:gdLst/>
              <a:ahLst/>
              <a:cxnLst/>
              <a:rect l="l" t="t" r="r" b="b"/>
              <a:pathLst>
                <a:path w="179" h="215" extrusionOk="0">
                  <a:moveTo>
                    <a:pt x="12" y="215"/>
                  </a:moveTo>
                  <a:cubicBezTo>
                    <a:pt x="12" y="215"/>
                    <a:pt x="2" y="180"/>
                    <a:pt x="2" y="89"/>
                  </a:cubicBezTo>
                  <a:cubicBezTo>
                    <a:pt x="2" y="73"/>
                    <a:pt x="0" y="36"/>
                    <a:pt x="9" y="29"/>
                  </a:cubicBezTo>
                  <a:cubicBezTo>
                    <a:pt x="18" y="23"/>
                    <a:pt x="97" y="9"/>
                    <a:pt x="109" y="6"/>
                  </a:cubicBezTo>
                  <a:cubicBezTo>
                    <a:pt x="135" y="0"/>
                    <a:pt x="179" y="0"/>
                    <a:pt x="179" y="0"/>
                  </a:cubicBezTo>
                  <a:cubicBezTo>
                    <a:pt x="179" y="0"/>
                    <a:pt x="61" y="21"/>
                    <a:pt x="45" y="25"/>
                  </a:cubicBezTo>
                  <a:cubicBezTo>
                    <a:pt x="30" y="29"/>
                    <a:pt x="18" y="29"/>
                    <a:pt x="12" y="42"/>
                  </a:cubicBezTo>
                  <a:cubicBezTo>
                    <a:pt x="7" y="55"/>
                    <a:pt x="12" y="215"/>
                    <a:pt x="12" y="215"/>
                  </a:cubicBez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3" name="Google Shape;3303;p128"/>
            <p:cNvSpPr/>
            <p:nvPr/>
          </p:nvSpPr>
          <p:spPr>
            <a:xfrm rot="1365846">
              <a:off x="2533805" y="3855083"/>
              <a:ext cx="776585" cy="36160"/>
            </a:xfrm>
            <a:custGeom>
              <a:avLst/>
              <a:gdLst/>
              <a:ahLst/>
              <a:cxnLst/>
              <a:rect l="l" t="t" r="r" b="b"/>
              <a:pathLst>
                <a:path w="451" h="21" extrusionOk="0">
                  <a:moveTo>
                    <a:pt x="10" y="12"/>
                  </a:moveTo>
                  <a:lnTo>
                    <a:pt x="451" y="0"/>
                  </a:lnTo>
                  <a:lnTo>
                    <a:pt x="451" y="10"/>
                  </a:lnTo>
                  <a:lnTo>
                    <a:pt x="0" y="21"/>
                  </a:lnTo>
                  <a:lnTo>
                    <a:pt x="10" y="12"/>
                  </a:lnTo>
                  <a:lnTo>
                    <a:pt x="10" y="12"/>
                  </a:lnTo>
                  <a:lnTo>
                    <a:pt x="10" y="12"/>
                  </a:lnTo>
                  <a:close/>
                </a:path>
              </a:pathLst>
            </a:custGeom>
            <a:solidFill>
              <a:srgbClr val="F9D4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4" name="Google Shape;3304;p128"/>
            <p:cNvSpPr/>
            <p:nvPr/>
          </p:nvSpPr>
          <p:spPr>
            <a:xfrm rot="1365846">
              <a:off x="2354027" y="3084709"/>
              <a:ext cx="284117" cy="972884"/>
            </a:xfrm>
            <a:custGeom>
              <a:avLst/>
              <a:gdLst/>
              <a:ahLst/>
              <a:cxnLst/>
              <a:rect l="l" t="t" r="r" b="b"/>
              <a:pathLst>
                <a:path w="165" h="565" extrusionOk="0">
                  <a:moveTo>
                    <a:pt x="132" y="0"/>
                  </a:moveTo>
                  <a:lnTo>
                    <a:pt x="153" y="260"/>
                  </a:lnTo>
                  <a:lnTo>
                    <a:pt x="165" y="555"/>
                  </a:lnTo>
                  <a:lnTo>
                    <a:pt x="153" y="560"/>
                  </a:lnTo>
                  <a:lnTo>
                    <a:pt x="139" y="267"/>
                  </a:lnTo>
                  <a:lnTo>
                    <a:pt x="118" y="19"/>
                  </a:lnTo>
                  <a:lnTo>
                    <a:pt x="14" y="26"/>
                  </a:lnTo>
                  <a:lnTo>
                    <a:pt x="47" y="563"/>
                  </a:lnTo>
                  <a:lnTo>
                    <a:pt x="33" y="565"/>
                  </a:lnTo>
                  <a:lnTo>
                    <a:pt x="0" y="12"/>
                  </a:lnTo>
                  <a:lnTo>
                    <a:pt x="132" y="0"/>
                  </a:lnTo>
                  <a:lnTo>
                    <a:pt x="132" y="0"/>
                  </a:lnTo>
                  <a:lnTo>
                    <a:pt x="132" y="0"/>
                  </a:ln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5" name="Google Shape;3305;p128"/>
            <p:cNvSpPr/>
            <p:nvPr/>
          </p:nvSpPr>
          <p:spPr>
            <a:xfrm rot="1365846">
              <a:off x="2896107" y="3733844"/>
              <a:ext cx="439089" cy="459752"/>
            </a:xfrm>
            <a:custGeom>
              <a:avLst/>
              <a:gdLst/>
              <a:ahLst/>
              <a:cxnLst/>
              <a:rect l="l" t="t" r="r" b="b"/>
              <a:pathLst>
                <a:path w="108" h="113" extrusionOk="0">
                  <a:moveTo>
                    <a:pt x="0" y="7"/>
                  </a:moveTo>
                  <a:cubicBezTo>
                    <a:pt x="10" y="2"/>
                    <a:pt x="41" y="0"/>
                    <a:pt x="59" y="4"/>
                  </a:cubicBezTo>
                  <a:cubicBezTo>
                    <a:pt x="77" y="7"/>
                    <a:pt x="88" y="5"/>
                    <a:pt x="98" y="45"/>
                  </a:cubicBezTo>
                  <a:cubicBezTo>
                    <a:pt x="107" y="84"/>
                    <a:pt x="108" y="113"/>
                    <a:pt x="103" y="112"/>
                  </a:cubicBezTo>
                  <a:cubicBezTo>
                    <a:pt x="99" y="90"/>
                    <a:pt x="96" y="38"/>
                    <a:pt x="80" y="18"/>
                  </a:cubicBezTo>
                  <a:cubicBezTo>
                    <a:pt x="70" y="6"/>
                    <a:pt x="27" y="6"/>
                    <a:pt x="0" y="7"/>
                  </a:cubicBezTo>
                  <a:close/>
                </a:path>
              </a:pathLst>
            </a:custGeom>
            <a:solidFill>
              <a:srgbClr val="E5801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6" name="Google Shape;3306;p128"/>
            <p:cNvSpPr/>
            <p:nvPr/>
          </p:nvSpPr>
          <p:spPr>
            <a:xfrm rot="1365846">
              <a:off x="3175493" y="3796907"/>
              <a:ext cx="154973" cy="146363"/>
            </a:xfrm>
            <a:custGeom>
              <a:avLst/>
              <a:gdLst/>
              <a:ahLst/>
              <a:cxnLst/>
              <a:rect l="l" t="t" r="r" b="b"/>
              <a:pathLst>
                <a:path w="38" h="36" extrusionOk="0">
                  <a:moveTo>
                    <a:pt x="3" y="0"/>
                  </a:moveTo>
                  <a:cubicBezTo>
                    <a:pt x="3" y="0"/>
                    <a:pt x="0" y="15"/>
                    <a:pt x="9" y="25"/>
                  </a:cubicBezTo>
                  <a:cubicBezTo>
                    <a:pt x="16" y="36"/>
                    <a:pt x="38" y="34"/>
                    <a:pt x="38" y="34"/>
                  </a:cubicBezTo>
                  <a:cubicBezTo>
                    <a:pt x="38" y="34"/>
                    <a:pt x="38" y="16"/>
                    <a:pt x="28" y="8"/>
                  </a:cubicBezTo>
                  <a:cubicBezTo>
                    <a:pt x="19" y="0"/>
                    <a:pt x="3" y="0"/>
                    <a:pt x="3" y="0"/>
                  </a:cubicBezTo>
                  <a:close/>
                </a:path>
              </a:pathLst>
            </a:custGeom>
            <a:solidFill>
              <a:srgbClr val="FFF2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7" name="Google Shape;3307;p128"/>
            <p:cNvSpPr/>
            <p:nvPr/>
          </p:nvSpPr>
          <p:spPr>
            <a:xfrm rot="1365846">
              <a:off x="2587908" y="4022437"/>
              <a:ext cx="251352" cy="253109"/>
            </a:xfrm>
            <a:custGeom>
              <a:avLst/>
              <a:gdLst/>
              <a:ahLst/>
              <a:cxnLst/>
              <a:rect l="l" t="t" r="r" b="b"/>
              <a:pathLst>
                <a:path w="121" h="122" extrusionOk="0">
                  <a:moveTo>
                    <a:pt x="106" y="34"/>
                  </a:moveTo>
                  <a:cubicBezTo>
                    <a:pt x="121" y="59"/>
                    <a:pt x="113" y="91"/>
                    <a:pt x="88" y="107"/>
                  </a:cubicBezTo>
                  <a:cubicBezTo>
                    <a:pt x="62" y="122"/>
                    <a:pt x="30" y="113"/>
                    <a:pt x="15" y="88"/>
                  </a:cubicBezTo>
                  <a:cubicBezTo>
                    <a:pt x="0" y="63"/>
                    <a:pt x="8" y="30"/>
                    <a:pt x="33" y="15"/>
                  </a:cubicBezTo>
                  <a:cubicBezTo>
                    <a:pt x="58" y="0"/>
                    <a:pt x="91" y="9"/>
                    <a:pt x="106" y="34"/>
                  </a:cubicBezTo>
                  <a:close/>
                </a:path>
              </a:pathLst>
            </a:custGeom>
            <a:solidFill>
              <a:srgbClr val="34343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08" name="Google Shape;3308;p128"/>
            <p:cNvSpPr/>
            <p:nvPr/>
          </p:nvSpPr>
          <p:spPr>
            <a:xfrm rot="1365846">
              <a:off x="1455283" y="3612501"/>
              <a:ext cx="251352" cy="253109"/>
            </a:xfrm>
            <a:custGeom>
              <a:avLst/>
              <a:gdLst/>
              <a:ahLst/>
              <a:cxnLst/>
              <a:rect l="l" t="t" r="r" b="b"/>
              <a:pathLst>
                <a:path w="121" h="122" extrusionOk="0">
                  <a:moveTo>
                    <a:pt x="106" y="34"/>
                  </a:moveTo>
                  <a:cubicBezTo>
                    <a:pt x="121" y="59"/>
                    <a:pt x="113" y="91"/>
                    <a:pt x="88" y="107"/>
                  </a:cubicBezTo>
                  <a:cubicBezTo>
                    <a:pt x="62" y="122"/>
                    <a:pt x="30" y="113"/>
                    <a:pt x="15" y="88"/>
                  </a:cubicBezTo>
                  <a:cubicBezTo>
                    <a:pt x="0" y="63"/>
                    <a:pt x="8" y="30"/>
                    <a:pt x="33" y="15"/>
                  </a:cubicBezTo>
                  <a:cubicBezTo>
                    <a:pt x="58" y="0"/>
                    <a:pt x="91" y="9"/>
                    <a:pt x="106" y="34"/>
                  </a:cubicBezTo>
                  <a:close/>
                </a:path>
              </a:pathLst>
            </a:custGeom>
            <a:solidFill>
              <a:srgbClr val="34343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309" name="Google Shape;3309;p128"/>
          <p:cNvGrpSpPr/>
          <p:nvPr/>
        </p:nvGrpSpPr>
        <p:grpSpPr>
          <a:xfrm>
            <a:off x="9167354" y="4138360"/>
            <a:ext cx="3023057" cy="2719639"/>
            <a:chOff x="2887" y="1286"/>
            <a:chExt cx="1903" cy="1712"/>
          </a:xfrm>
        </p:grpSpPr>
        <p:sp>
          <p:nvSpPr>
            <p:cNvPr id="3310" name="Google Shape;3310;p128"/>
            <p:cNvSpPr/>
            <p:nvPr/>
          </p:nvSpPr>
          <p:spPr>
            <a:xfrm>
              <a:off x="4743" y="2342"/>
              <a:ext cx="47" cy="38"/>
            </a:xfrm>
            <a:custGeom>
              <a:avLst/>
              <a:gdLst/>
              <a:ahLst/>
              <a:cxnLst/>
              <a:rect l="l" t="t" r="r" b="b"/>
              <a:pathLst>
                <a:path w="20" h="16" extrusionOk="0">
                  <a:moveTo>
                    <a:pt x="4" y="16"/>
                  </a:moveTo>
                  <a:cubicBezTo>
                    <a:pt x="10" y="13"/>
                    <a:pt x="15" y="10"/>
                    <a:pt x="20" y="8"/>
                  </a:cubicBezTo>
                  <a:cubicBezTo>
                    <a:pt x="20" y="0"/>
                    <a:pt x="20" y="0"/>
                    <a:pt x="20" y="0"/>
                  </a:cubicBezTo>
                  <a:cubicBezTo>
                    <a:pt x="15" y="3"/>
                    <a:pt x="8" y="6"/>
                    <a:pt x="0" y="10"/>
                  </a:cubicBezTo>
                  <a:cubicBezTo>
                    <a:pt x="0" y="10"/>
                    <a:pt x="0" y="10"/>
                    <a:pt x="4" y="16"/>
                  </a:cubicBezTo>
                  <a:close/>
                </a:path>
              </a:pathLst>
            </a:custGeom>
            <a:solidFill>
              <a:srgbClr val="F9D43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1" name="Google Shape;3311;p128"/>
            <p:cNvSpPr/>
            <p:nvPr/>
          </p:nvSpPr>
          <p:spPr>
            <a:xfrm>
              <a:off x="3357" y="1532"/>
              <a:ext cx="668" cy="831"/>
            </a:xfrm>
            <a:custGeom>
              <a:avLst/>
              <a:gdLst/>
              <a:ahLst/>
              <a:cxnLst/>
              <a:rect l="l" t="t" r="r" b="b"/>
              <a:pathLst>
                <a:path w="283" h="352" extrusionOk="0">
                  <a:moveTo>
                    <a:pt x="218" y="19"/>
                  </a:moveTo>
                  <a:cubicBezTo>
                    <a:pt x="218" y="19"/>
                    <a:pt x="157" y="0"/>
                    <a:pt x="164" y="53"/>
                  </a:cubicBezTo>
                  <a:cubicBezTo>
                    <a:pt x="166" y="68"/>
                    <a:pt x="54" y="66"/>
                    <a:pt x="20" y="142"/>
                  </a:cubicBezTo>
                  <a:cubicBezTo>
                    <a:pt x="20" y="142"/>
                    <a:pt x="0" y="221"/>
                    <a:pt x="20" y="266"/>
                  </a:cubicBezTo>
                  <a:cubicBezTo>
                    <a:pt x="41" y="312"/>
                    <a:pt x="92" y="321"/>
                    <a:pt x="92" y="321"/>
                  </a:cubicBezTo>
                  <a:cubicBezTo>
                    <a:pt x="132" y="328"/>
                    <a:pt x="132" y="328"/>
                    <a:pt x="132" y="328"/>
                  </a:cubicBezTo>
                  <a:cubicBezTo>
                    <a:pt x="132" y="328"/>
                    <a:pt x="132" y="344"/>
                    <a:pt x="174" y="344"/>
                  </a:cubicBezTo>
                  <a:cubicBezTo>
                    <a:pt x="217" y="344"/>
                    <a:pt x="254" y="352"/>
                    <a:pt x="261" y="340"/>
                  </a:cubicBezTo>
                  <a:cubicBezTo>
                    <a:pt x="269" y="329"/>
                    <a:pt x="283" y="158"/>
                    <a:pt x="280" y="140"/>
                  </a:cubicBezTo>
                  <a:cubicBezTo>
                    <a:pt x="273" y="77"/>
                    <a:pt x="218" y="19"/>
                    <a:pt x="218" y="19"/>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2" name="Google Shape;3312;p128"/>
            <p:cNvSpPr/>
            <p:nvPr/>
          </p:nvSpPr>
          <p:spPr>
            <a:xfrm>
              <a:off x="3673" y="1612"/>
              <a:ext cx="274" cy="199"/>
            </a:xfrm>
            <a:custGeom>
              <a:avLst/>
              <a:gdLst/>
              <a:ahLst/>
              <a:cxnLst/>
              <a:rect l="l" t="t" r="r" b="b"/>
              <a:pathLst>
                <a:path w="116" h="84" extrusionOk="0">
                  <a:moveTo>
                    <a:pt x="82" y="28"/>
                  </a:moveTo>
                  <a:cubicBezTo>
                    <a:pt x="81" y="16"/>
                    <a:pt x="73" y="2"/>
                    <a:pt x="73" y="2"/>
                  </a:cubicBezTo>
                  <a:cubicBezTo>
                    <a:pt x="73" y="2"/>
                    <a:pt x="73" y="2"/>
                    <a:pt x="40" y="0"/>
                  </a:cubicBezTo>
                  <a:cubicBezTo>
                    <a:pt x="40" y="0"/>
                    <a:pt x="40" y="0"/>
                    <a:pt x="47" y="16"/>
                  </a:cubicBezTo>
                  <a:cubicBezTo>
                    <a:pt x="47" y="16"/>
                    <a:pt x="47" y="34"/>
                    <a:pt x="29" y="40"/>
                  </a:cubicBezTo>
                  <a:cubicBezTo>
                    <a:pt x="10" y="45"/>
                    <a:pt x="0" y="64"/>
                    <a:pt x="0" y="64"/>
                  </a:cubicBezTo>
                  <a:cubicBezTo>
                    <a:pt x="103" y="84"/>
                    <a:pt x="103" y="84"/>
                    <a:pt x="103" y="84"/>
                  </a:cubicBezTo>
                  <a:cubicBezTo>
                    <a:pt x="103" y="84"/>
                    <a:pt x="116" y="81"/>
                    <a:pt x="107" y="63"/>
                  </a:cubicBezTo>
                  <a:cubicBezTo>
                    <a:pt x="97" y="38"/>
                    <a:pt x="90" y="36"/>
                    <a:pt x="82" y="28"/>
                  </a:cubicBezTo>
                  <a:close/>
                </a:path>
              </a:pathLst>
            </a:custGeom>
            <a:solidFill>
              <a:srgbClr val="78953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3" name="Google Shape;3313;p128"/>
            <p:cNvSpPr/>
            <p:nvPr/>
          </p:nvSpPr>
          <p:spPr>
            <a:xfrm>
              <a:off x="3435" y="1709"/>
              <a:ext cx="675" cy="590"/>
            </a:xfrm>
            <a:custGeom>
              <a:avLst/>
              <a:gdLst/>
              <a:ahLst/>
              <a:cxnLst/>
              <a:rect l="l" t="t" r="r" b="b"/>
              <a:pathLst>
                <a:path w="286" h="250" extrusionOk="0">
                  <a:moveTo>
                    <a:pt x="203" y="33"/>
                  </a:moveTo>
                  <a:cubicBezTo>
                    <a:pt x="180" y="3"/>
                    <a:pt x="144" y="8"/>
                    <a:pt x="113" y="21"/>
                  </a:cubicBezTo>
                  <a:cubicBezTo>
                    <a:pt x="81" y="0"/>
                    <a:pt x="9" y="49"/>
                    <a:pt x="4" y="110"/>
                  </a:cubicBezTo>
                  <a:cubicBezTo>
                    <a:pt x="0" y="162"/>
                    <a:pt x="5" y="221"/>
                    <a:pt x="73" y="229"/>
                  </a:cubicBezTo>
                  <a:cubicBezTo>
                    <a:pt x="103" y="250"/>
                    <a:pt x="158" y="250"/>
                    <a:pt x="181" y="233"/>
                  </a:cubicBezTo>
                  <a:cubicBezTo>
                    <a:pt x="286" y="238"/>
                    <a:pt x="283" y="39"/>
                    <a:pt x="203" y="33"/>
                  </a:cubicBezTo>
                  <a:close/>
                </a:path>
              </a:pathLst>
            </a:custGeom>
            <a:solidFill>
              <a:srgbClr val="CA7F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4" name="Google Shape;3314;p128"/>
            <p:cNvSpPr/>
            <p:nvPr/>
          </p:nvSpPr>
          <p:spPr>
            <a:xfrm>
              <a:off x="3425" y="1752"/>
              <a:ext cx="208" cy="491"/>
            </a:xfrm>
            <a:custGeom>
              <a:avLst/>
              <a:gdLst/>
              <a:ahLst/>
              <a:cxnLst/>
              <a:rect l="l" t="t" r="r" b="b"/>
              <a:pathLst>
                <a:path w="88" h="208" extrusionOk="0">
                  <a:moveTo>
                    <a:pt x="52" y="25"/>
                  </a:moveTo>
                  <a:cubicBezTo>
                    <a:pt x="72" y="5"/>
                    <a:pt x="88" y="0"/>
                    <a:pt x="88" y="0"/>
                  </a:cubicBezTo>
                  <a:cubicBezTo>
                    <a:pt x="88" y="0"/>
                    <a:pt x="17" y="20"/>
                    <a:pt x="8" y="71"/>
                  </a:cubicBezTo>
                  <a:cubicBezTo>
                    <a:pt x="0" y="122"/>
                    <a:pt x="3" y="166"/>
                    <a:pt x="17" y="187"/>
                  </a:cubicBezTo>
                  <a:cubicBezTo>
                    <a:pt x="32" y="208"/>
                    <a:pt x="57" y="203"/>
                    <a:pt x="57" y="203"/>
                  </a:cubicBezTo>
                  <a:cubicBezTo>
                    <a:pt x="61" y="191"/>
                    <a:pt x="61" y="191"/>
                    <a:pt x="61" y="191"/>
                  </a:cubicBezTo>
                  <a:cubicBezTo>
                    <a:pt x="61" y="191"/>
                    <a:pt x="19" y="194"/>
                    <a:pt x="17" y="124"/>
                  </a:cubicBezTo>
                  <a:cubicBezTo>
                    <a:pt x="16" y="53"/>
                    <a:pt x="33" y="44"/>
                    <a:pt x="52" y="25"/>
                  </a:cubicBezTo>
                  <a:close/>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5" name="Google Shape;3315;p128"/>
            <p:cNvSpPr/>
            <p:nvPr/>
          </p:nvSpPr>
          <p:spPr>
            <a:xfrm>
              <a:off x="3626" y="1804"/>
              <a:ext cx="83" cy="415"/>
            </a:xfrm>
            <a:custGeom>
              <a:avLst/>
              <a:gdLst/>
              <a:ahLst/>
              <a:cxnLst/>
              <a:rect l="l" t="t" r="r" b="b"/>
              <a:pathLst>
                <a:path w="35" h="176" extrusionOk="0">
                  <a:moveTo>
                    <a:pt x="35" y="0"/>
                  </a:moveTo>
                  <a:cubicBezTo>
                    <a:pt x="16" y="13"/>
                    <a:pt x="4" y="41"/>
                    <a:pt x="1" y="77"/>
                  </a:cubicBezTo>
                  <a:cubicBezTo>
                    <a:pt x="0" y="112"/>
                    <a:pt x="9" y="176"/>
                    <a:pt x="9" y="176"/>
                  </a:cubicBezTo>
                  <a:cubicBezTo>
                    <a:pt x="21" y="173"/>
                    <a:pt x="21" y="173"/>
                    <a:pt x="21" y="173"/>
                  </a:cubicBezTo>
                  <a:cubicBezTo>
                    <a:pt x="21" y="173"/>
                    <a:pt x="16" y="114"/>
                    <a:pt x="17" y="84"/>
                  </a:cubicBezTo>
                  <a:cubicBezTo>
                    <a:pt x="19" y="54"/>
                    <a:pt x="21" y="30"/>
                    <a:pt x="35" y="0"/>
                  </a:cubicBezTo>
                  <a:close/>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6" name="Google Shape;3316;p128"/>
            <p:cNvSpPr/>
            <p:nvPr/>
          </p:nvSpPr>
          <p:spPr>
            <a:xfrm>
              <a:off x="3846" y="1286"/>
              <a:ext cx="942" cy="1174"/>
            </a:xfrm>
            <a:custGeom>
              <a:avLst/>
              <a:gdLst/>
              <a:ahLst/>
              <a:cxnLst/>
              <a:rect l="l" t="t" r="r" b="b"/>
              <a:pathLst>
                <a:path w="399" h="497" extrusionOk="0">
                  <a:moveTo>
                    <a:pt x="342" y="106"/>
                  </a:moveTo>
                  <a:cubicBezTo>
                    <a:pt x="297" y="40"/>
                    <a:pt x="270" y="23"/>
                    <a:pt x="270" y="23"/>
                  </a:cubicBezTo>
                  <a:cubicBezTo>
                    <a:pt x="213" y="0"/>
                    <a:pt x="185" y="56"/>
                    <a:pt x="185" y="56"/>
                  </a:cubicBezTo>
                  <a:cubicBezTo>
                    <a:pt x="185" y="56"/>
                    <a:pt x="131" y="93"/>
                    <a:pt x="102" y="97"/>
                  </a:cubicBezTo>
                  <a:cubicBezTo>
                    <a:pt x="43" y="106"/>
                    <a:pt x="0" y="258"/>
                    <a:pt x="0" y="303"/>
                  </a:cubicBezTo>
                  <a:cubicBezTo>
                    <a:pt x="0" y="348"/>
                    <a:pt x="19" y="396"/>
                    <a:pt x="38" y="421"/>
                  </a:cubicBezTo>
                  <a:cubicBezTo>
                    <a:pt x="56" y="445"/>
                    <a:pt x="97" y="456"/>
                    <a:pt x="120" y="459"/>
                  </a:cubicBezTo>
                  <a:cubicBezTo>
                    <a:pt x="142" y="479"/>
                    <a:pt x="155" y="487"/>
                    <a:pt x="210" y="492"/>
                  </a:cubicBezTo>
                  <a:cubicBezTo>
                    <a:pt x="264" y="497"/>
                    <a:pt x="307" y="473"/>
                    <a:pt x="307" y="473"/>
                  </a:cubicBezTo>
                  <a:cubicBezTo>
                    <a:pt x="307" y="473"/>
                    <a:pt x="333" y="483"/>
                    <a:pt x="360" y="477"/>
                  </a:cubicBezTo>
                  <a:cubicBezTo>
                    <a:pt x="374" y="474"/>
                    <a:pt x="389" y="445"/>
                    <a:pt x="399" y="418"/>
                  </a:cubicBezTo>
                  <a:cubicBezTo>
                    <a:pt x="399" y="136"/>
                    <a:pt x="399" y="136"/>
                    <a:pt x="399" y="136"/>
                  </a:cubicBezTo>
                  <a:cubicBezTo>
                    <a:pt x="361" y="100"/>
                    <a:pt x="342" y="106"/>
                    <a:pt x="342" y="106"/>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7" name="Google Shape;3317;p128"/>
            <p:cNvSpPr/>
            <p:nvPr/>
          </p:nvSpPr>
          <p:spPr>
            <a:xfrm>
              <a:off x="3890" y="1492"/>
              <a:ext cx="898" cy="978"/>
            </a:xfrm>
            <a:custGeom>
              <a:avLst/>
              <a:gdLst/>
              <a:ahLst/>
              <a:cxnLst/>
              <a:rect l="l" t="t" r="r" b="b"/>
              <a:pathLst>
                <a:path w="380" h="414" extrusionOk="0">
                  <a:moveTo>
                    <a:pt x="272" y="35"/>
                  </a:moveTo>
                  <a:cubicBezTo>
                    <a:pt x="243" y="3"/>
                    <a:pt x="170" y="0"/>
                    <a:pt x="141" y="32"/>
                  </a:cubicBezTo>
                  <a:cubicBezTo>
                    <a:pt x="77" y="10"/>
                    <a:pt x="16" y="99"/>
                    <a:pt x="8" y="204"/>
                  </a:cubicBezTo>
                  <a:cubicBezTo>
                    <a:pt x="0" y="290"/>
                    <a:pt x="32" y="352"/>
                    <a:pt x="106" y="355"/>
                  </a:cubicBezTo>
                  <a:cubicBezTo>
                    <a:pt x="131" y="390"/>
                    <a:pt x="255" y="414"/>
                    <a:pt x="287" y="362"/>
                  </a:cubicBezTo>
                  <a:cubicBezTo>
                    <a:pt x="328" y="375"/>
                    <a:pt x="376" y="352"/>
                    <a:pt x="380" y="287"/>
                  </a:cubicBezTo>
                  <a:cubicBezTo>
                    <a:pt x="380" y="99"/>
                    <a:pt x="380" y="99"/>
                    <a:pt x="380" y="99"/>
                  </a:cubicBezTo>
                  <a:cubicBezTo>
                    <a:pt x="362" y="56"/>
                    <a:pt x="327" y="27"/>
                    <a:pt x="272" y="35"/>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8" name="Google Shape;3318;p128"/>
            <p:cNvSpPr/>
            <p:nvPr/>
          </p:nvSpPr>
          <p:spPr>
            <a:xfrm>
              <a:off x="3902" y="1567"/>
              <a:ext cx="324" cy="754"/>
            </a:xfrm>
            <a:custGeom>
              <a:avLst/>
              <a:gdLst/>
              <a:ahLst/>
              <a:cxnLst/>
              <a:rect l="l" t="t" r="r" b="b"/>
              <a:pathLst>
                <a:path w="137" h="319" extrusionOk="0">
                  <a:moveTo>
                    <a:pt x="60" y="36"/>
                  </a:moveTo>
                  <a:cubicBezTo>
                    <a:pt x="27" y="80"/>
                    <a:pt x="0" y="151"/>
                    <a:pt x="11" y="229"/>
                  </a:cubicBezTo>
                  <a:cubicBezTo>
                    <a:pt x="19" y="281"/>
                    <a:pt x="48" y="316"/>
                    <a:pt x="76" y="318"/>
                  </a:cubicBezTo>
                  <a:cubicBezTo>
                    <a:pt x="81" y="319"/>
                    <a:pt x="96" y="317"/>
                    <a:pt x="96" y="317"/>
                  </a:cubicBezTo>
                  <a:cubicBezTo>
                    <a:pt x="96" y="317"/>
                    <a:pt x="8" y="294"/>
                    <a:pt x="22" y="171"/>
                  </a:cubicBezTo>
                  <a:cubicBezTo>
                    <a:pt x="34" y="69"/>
                    <a:pt x="76" y="30"/>
                    <a:pt x="96" y="20"/>
                  </a:cubicBezTo>
                  <a:cubicBezTo>
                    <a:pt x="117" y="10"/>
                    <a:pt x="137" y="0"/>
                    <a:pt x="137" y="0"/>
                  </a:cubicBezTo>
                  <a:cubicBezTo>
                    <a:pt x="137" y="0"/>
                    <a:pt x="85" y="3"/>
                    <a:pt x="60" y="36"/>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19" name="Google Shape;3319;p128"/>
            <p:cNvSpPr/>
            <p:nvPr/>
          </p:nvSpPr>
          <p:spPr>
            <a:xfrm>
              <a:off x="4070" y="1645"/>
              <a:ext cx="203" cy="657"/>
            </a:xfrm>
            <a:custGeom>
              <a:avLst/>
              <a:gdLst/>
              <a:ahLst/>
              <a:cxnLst/>
              <a:rect l="l" t="t" r="r" b="b"/>
              <a:pathLst>
                <a:path w="86" h="278" extrusionOk="0">
                  <a:moveTo>
                    <a:pt x="14" y="96"/>
                  </a:moveTo>
                  <a:cubicBezTo>
                    <a:pt x="0" y="166"/>
                    <a:pt x="6" y="222"/>
                    <a:pt x="20" y="254"/>
                  </a:cubicBezTo>
                  <a:cubicBezTo>
                    <a:pt x="29" y="276"/>
                    <a:pt x="42" y="278"/>
                    <a:pt x="42" y="278"/>
                  </a:cubicBezTo>
                  <a:cubicBezTo>
                    <a:pt x="42" y="278"/>
                    <a:pt x="15" y="228"/>
                    <a:pt x="23" y="109"/>
                  </a:cubicBezTo>
                  <a:cubicBezTo>
                    <a:pt x="28" y="36"/>
                    <a:pt x="86" y="0"/>
                    <a:pt x="86" y="0"/>
                  </a:cubicBezTo>
                  <a:cubicBezTo>
                    <a:pt x="86" y="0"/>
                    <a:pt x="31" y="3"/>
                    <a:pt x="14" y="96"/>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0" name="Google Shape;3320;p128"/>
            <p:cNvSpPr/>
            <p:nvPr/>
          </p:nvSpPr>
          <p:spPr>
            <a:xfrm>
              <a:off x="4533" y="1650"/>
              <a:ext cx="132" cy="692"/>
            </a:xfrm>
            <a:custGeom>
              <a:avLst/>
              <a:gdLst/>
              <a:ahLst/>
              <a:cxnLst/>
              <a:rect l="l" t="t" r="r" b="b"/>
              <a:pathLst>
                <a:path w="56" h="293" extrusionOk="0">
                  <a:moveTo>
                    <a:pt x="13" y="0"/>
                  </a:moveTo>
                  <a:cubicBezTo>
                    <a:pt x="13" y="0"/>
                    <a:pt x="40" y="29"/>
                    <a:pt x="42" y="93"/>
                  </a:cubicBezTo>
                  <a:cubicBezTo>
                    <a:pt x="47" y="174"/>
                    <a:pt x="0" y="293"/>
                    <a:pt x="0" y="293"/>
                  </a:cubicBezTo>
                  <a:cubicBezTo>
                    <a:pt x="0" y="293"/>
                    <a:pt x="9" y="287"/>
                    <a:pt x="14" y="287"/>
                  </a:cubicBezTo>
                  <a:cubicBezTo>
                    <a:pt x="41" y="250"/>
                    <a:pt x="56" y="167"/>
                    <a:pt x="56" y="90"/>
                  </a:cubicBezTo>
                  <a:cubicBezTo>
                    <a:pt x="56" y="13"/>
                    <a:pt x="13" y="0"/>
                    <a:pt x="13" y="0"/>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1" name="Google Shape;3321;p128"/>
            <p:cNvSpPr/>
            <p:nvPr/>
          </p:nvSpPr>
          <p:spPr>
            <a:xfrm>
              <a:off x="4228" y="1388"/>
              <a:ext cx="359" cy="229"/>
            </a:xfrm>
            <a:custGeom>
              <a:avLst/>
              <a:gdLst/>
              <a:ahLst/>
              <a:cxnLst/>
              <a:rect l="l" t="t" r="r" b="b"/>
              <a:pathLst>
                <a:path w="152" h="97" extrusionOk="0">
                  <a:moveTo>
                    <a:pt x="89" y="0"/>
                  </a:moveTo>
                  <a:cubicBezTo>
                    <a:pt x="89" y="0"/>
                    <a:pt x="89" y="0"/>
                    <a:pt x="64" y="0"/>
                  </a:cubicBezTo>
                  <a:cubicBezTo>
                    <a:pt x="64" y="0"/>
                    <a:pt x="64" y="0"/>
                    <a:pt x="66" y="25"/>
                  </a:cubicBezTo>
                  <a:cubicBezTo>
                    <a:pt x="66" y="25"/>
                    <a:pt x="56" y="32"/>
                    <a:pt x="29" y="42"/>
                  </a:cubicBezTo>
                  <a:cubicBezTo>
                    <a:pt x="2" y="52"/>
                    <a:pt x="0" y="78"/>
                    <a:pt x="0" y="78"/>
                  </a:cubicBezTo>
                  <a:cubicBezTo>
                    <a:pt x="53" y="96"/>
                    <a:pt x="148" y="97"/>
                    <a:pt x="149" y="75"/>
                  </a:cubicBezTo>
                  <a:cubicBezTo>
                    <a:pt x="152" y="54"/>
                    <a:pt x="89" y="0"/>
                    <a:pt x="89" y="0"/>
                  </a:cubicBezTo>
                  <a:close/>
                </a:path>
              </a:pathLst>
            </a:custGeom>
            <a:solidFill>
              <a:srgbClr val="6F86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2" name="Google Shape;3322;p128"/>
            <p:cNvSpPr/>
            <p:nvPr/>
          </p:nvSpPr>
          <p:spPr>
            <a:xfrm>
              <a:off x="4309" y="1388"/>
              <a:ext cx="304" cy="255"/>
            </a:xfrm>
            <a:custGeom>
              <a:avLst/>
              <a:gdLst/>
              <a:ahLst/>
              <a:cxnLst/>
              <a:rect l="l" t="t" r="r" b="b"/>
              <a:pathLst>
                <a:path w="129" h="108" extrusionOk="0">
                  <a:moveTo>
                    <a:pt x="55" y="0"/>
                  </a:moveTo>
                  <a:cubicBezTo>
                    <a:pt x="55" y="0"/>
                    <a:pt x="86" y="35"/>
                    <a:pt x="87" y="46"/>
                  </a:cubicBezTo>
                  <a:cubicBezTo>
                    <a:pt x="89" y="58"/>
                    <a:pt x="89" y="79"/>
                    <a:pt x="83" y="83"/>
                  </a:cubicBezTo>
                  <a:cubicBezTo>
                    <a:pt x="58" y="99"/>
                    <a:pt x="11" y="86"/>
                    <a:pt x="0" y="86"/>
                  </a:cubicBezTo>
                  <a:cubicBezTo>
                    <a:pt x="23" y="100"/>
                    <a:pt x="63" y="108"/>
                    <a:pt x="101" y="96"/>
                  </a:cubicBezTo>
                  <a:cubicBezTo>
                    <a:pt x="129" y="86"/>
                    <a:pt x="116" y="65"/>
                    <a:pt x="105" y="45"/>
                  </a:cubicBezTo>
                  <a:cubicBezTo>
                    <a:pt x="92" y="19"/>
                    <a:pt x="55" y="0"/>
                    <a:pt x="55" y="0"/>
                  </a:cubicBezTo>
                  <a:close/>
                </a:path>
              </a:pathLst>
            </a:custGeom>
            <a:solidFill>
              <a:srgbClr val="5C6B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3" name="Google Shape;3323;p128"/>
            <p:cNvSpPr/>
            <p:nvPr/>
          </p:nvSpPr>
          <p:spPr>
            <a:xfrm>
              <a:off x="2887" y="1740"/>
              <a:ext cx="1901" cy="1258"/>
            </a:xfrm>
            <a:custGeom>
              <a:avLst/>
              <a:gdLst/>
              <a:ahLst/>
              <a:cxnLst/>
              <a:rect l="l" t="t" r="r" b="b"/>
              <a:pathLst>
                <a:path w="805" h="533" extrusionOk="0">
                  <a:moveTo>
                    <a:pt x="805" y="216"/>
                  </a:moveTo>
                  <a:cubicBezTo>
                    <a:pt x="790" y="213"/>
                    <a:pt x="775" y="212"/>
                    <a:pt x="761" y="213"/>
                  </a:cubicBezTo>
                  <a:cubicBezTo>
                    <a:pt x="736" y="168"/>
                    <a:pt x="661" y="120"/>
                    <a:pt x="591" y="130"/>
                  </a:cubicBezTo>
                  <a:cubicBezTo>
                    <a:pt x="591" y="74"/>
                    <a:pt x="572" y="31"/>
                    <a:pt x="550" y="9"/>
                  </a:cubicBezTo>
                  <a:cubicBezTo>
                    <a:pt x="522" y="0"/>
                    <a:pt x="465" y="25"/>
                    <a:pt x="445" y="41"/>
                  </a:cubicBezTo>
                  <a:cubicBezTo>
                    <a:pt x="460" y="66"/>
                    <a:pt x="464" y="99"/>
                    <a:pt x="460" y="118"/>
                  </a:cubicBezTo>
                  <a:cubicBezTo>
                    <a:pt x="460" y="118"/>
                    <a:pt x="387" y="112"/>
                    <a:pt x="340" y="132"/>
                  </a:cubicBezTo>
                  <a:cubicBezTo>
                    <a:pt x="296" y="150"/>
                    <a:pt x="280" y="169"/>
                    <a:pt x="280" y="169"/>
                  </a:cubicBezTo>
                  <a:cubicBezTo>
                    <a:pt x="280" y="169"/>
                    <a:pt x="194" y="180"/>
                    <a:pt x="159" y="200"/>
                  </a:cubicBezTo>
                  <a:cubicBezTo>
                    <a:pt x="112" y="226"/>
                    <a:pt x="15" y="309"/>
                    <a:pt x="3" y="446"/>
                  </a:cubicBezTo>
                  <a:cubicBezTo>
                    <a:pt x="1" y="478"/>
                    <a:pt x="0" y="507"/>
                    <a:pt x="0" y="533"/>
                  </a:cubicBezTo>
                  <a:cubicBezTo>
                    <a:pt x="805" y="533"/>
                    <a:pt x="805" y="533"/>
                    <a:pt x="805" y="533"/>
                  </a:cubicBezTo>
                  <a:cubicBezTo>
                    <a:pt x="805" y="216"/>
                    <a:pt x="805" y="216"/>
                    <a:pt x="805" y="216"/>
                  </a:cubicBezTo>
                  <a:cubicBezTo>
                    <a:pt x="805" y="216"/>
                    <a:pt x="805" y="216"/>
                    <a:pt x="805" y="216"/>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4" name="Google Shape;3324;p128"/>
            <p:cNvSpPr/>
            <p:nvPr/>
          </p:nvSpPr>
          <p:spPr>
            <a:xfrm>
              <a:off x="2894" y="2070"/>
              <a:ext cx="1894" cy="928"/>
            </a:xfrm>
            <a:custGeom>
              <a:avLst/>
              <a:gdLst/>
              <a:ahLst/>
              <a:cxnLst/>
              <a:rect l="l" t="t" r="r" b="b"/>
              <a:pathLst>
                <a:path w="802" h="393" extrusionOk="0">
                  <a:moveTo>
                    <a:pt x="802" y="114"/>
                  </a:moveTo>
                  <a:cubicBezTo>
                    <a:pt x="782" y="106"/>
                    <a:pt x="759" y="101"/>
                    <a:pt x="736" y="101"/>
                  </a:cubicBezTo>
                  <a:cubicBezTo>
                    <a:pt x="658" y="0"/>
                    <a:pt x="494" y="8"/>
                    <a:pt x="388" y="31"/>
                  </a:cubicBezTo>
                  <a:cubicBezTo>
                    <a:pt x="287" y="55"/>
                    <a:pt x="253" y="55"/>
                    <a:pt x="253" y="55"/>
                  </a:cubicBezTo>
                  <a:cubicBezTo>
                    <a:pt x="151" y="52"/>
                    <a:pt x="0" y="179"/>
                    <a:pt x="23" y="393"/>
                  </a:cubicBezTo>
                  <a:cubicBezTo>
                    <a:pt x="802" y="393"/>
                    <a:pt x="802" y="393"/>
                    <a:pt x="802" y="393"/>
                  </a:cubicBezTo>
                  <a:cubicBezTo>
                    <a:pt x="802" y="114"/>
                    <a:pt x="802" y="114"/>
                    <a:pt x="802" y="114"/>
                  </a:cubicBezTo>
                  <a:cubicBezTo>
                    <a:pt x="802" y="114"/>
                    <a:pt x="802" y="114"/>
                    <a:pt x="802" y="114"/>
                  </a:cubicBezTo>
                  <a:close/>
                </a:path>
              </a:pathLst>
            </a:custGeom>
            <a:solidFill>
              <a:srgbClr val="FEBE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5" name="Google Shape;3325;p128"/>
            <p:cNvSpPr/>
            <p:nvPr/>
          </p:nvSpPr>
          <p:spPr>
            <a:xfrm>
              <a:off x="3586" y="1792"/>
              <a:ext cx="1060" cy="588"/>
            </a:xfrm>
            <a:custGeom>
              <a:avLst/>
              <a:gdLst/>
              <a:ahLst/>
              <a:cxnLst/>
              <a:rect l="l" t="t" r="r" b="b"/>
              <a:pathLst>
                <a:path w="449" h="249" extrusionOk="0">
                  <a:moveTo>
                    <a:pt x="364" y="146"/>
                  </a:moveTo>
                  <a:cubicBezTo>
                    <a:pt x="316" y="125"/>
                    <a:pt x="272" y="130"/>
                    <a:pt x="272" y="130"/>
                  </a:cubicBezTo>
                  <a:cubicBezTo>
                    <a:pt x="272" y="130"/>
                    <a:pt x="281" y="56"/>
                    <a:pt x="245" y="6"/>
                  </a:cubicBezTo>
                  <a:cubicBezTo>
                    <a:pt x="202" y="0"/>
                    <a:pt x="177" y="27"/>
                    <a:pt x="177" y="27"/>
                  </a:cubicBezTo>
                  <a:cubicBezTo>
                    <a:pt x="177" y="27"/>
                    <a:pt x="204" y="111"/>
                    <a:pt x="189" y="128"/>
                  </a:cubicBezTo>
                  <a:cubicBezTo>
                    <a:pt x="153" y="128"/>
                    <a:pt x="75" y="104"/>
                    <a:pt x="0" y="186"/>
                  </a:cubicBezTo>
                  <a:cubicBezTo>
                    <a:pt x="0" y="186"/>
                    <a:pt x="69" y="160"/>
                    <a:pt x="101" y="165"/>
                  </a:cubicBezTo>
                  <a:cubicBezTo>
                    <a:pt x="60" y="189"/>
                    <a:pt x="60" y="222"/>
                    <a:pt x="60" y="222"/>
                  </a:cubicBezTo>
                  <a:cubicBezTo>
                    <a:pt x="60" y="222"/>
                    <a:pt x="136" y="191"/>
                    <a:pt x="195" y="189"/>
                  </a:cubicBezTo>
                  <a:cubicBezTo>
                    <a:pt x="247" y="198"/>
                    <a:pt x="327" y="249"/>
                    <a:pt x="327" y="249"/>
                  </a:cubicBezTo>
                  <a:cubicBezTo>
                    <a:pt x="327" y="249"/>
                    <a:pt x="340" y="221"/>
                    <a:pt x="331" y="178"/>
                  </a:cubicBezTo>
                  <a:cubicBezTo>
                    <a:pt x="371" y="186"/>
                    <a:pt x="449" y="221"/>
                    <a:pt x="449" y="221"/>
                  </a:cubicBezTo>
                  <a:cubicBezTo>
                    <a:pt x="449" y="221"/>
                    <a:pt x="428" y="174"/>
                    <a:pt x="364" y="146"/>
                  </a:cubicBezTo>
                  <a:close/>
                </a:path>
              </a:pathLst>
            </a:custGeom>
            <a:solidFill>
              <a:srgbClr val="92C44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6" name="Google Shape;3326;p128"/>
            <p:cNvSpPr/>
            <p:nvPr/>
          </p:nvSpPr>
          <p:spPr>
            <a:xfrm>
              <a:off x="2981" y="2238"/>
              <a:ext cx="506" cy="760"/>
            </a:xfrm>
            <a:custGeom>
              <a:avLst/>
              <a:gdLst/>
              <a:ahLst/>
              <a:cxnLst/>
              <a:rect l="l" t="t" r="r" b="b"/>
              <a:pathLst>
                <a:path w="214" h="322" extrusionOk="0">
                  <a:moveTo>
                    <a:pt x="45" y="161"/>
                  </a:moveTo>
                  <a:cubicBezTo>
                    <a:pt x="98" y="14"/>
                    <a:pt x="166" y="30"/>
                    <a:pt x="214" y="17"/>
                  </a:cubicBezTo>
                  <a:cubicBezTo>
                    <a:pt x="174" y="0"/>
                    <a:pt x="110" y="25"/>
                    <a:pt x="72" y="75"/>
                  </a:cubicBezTo>
                  <a:cubicBezTo>
                    <a:pt x="34" y="126"/>
                    <a:pt x="0" y="219"/>
                    <a:pt x="0" y="291"/>
                  </a:cubicBezTo>
                  <a:cubicBezTo>
                    <a:pt x="0" y="303"/>
                    <a:pt x="0" y="313"/>
                    <a:pt x="0" y="322"/>
                  </a:cubicBezTo>
                  <a:cubicBezTo>
                    <a:pt x="21" y="322"/>
                    <a:pt x="21" y="322"/>
                    <a:pt x="21" y="322"/>
                  </a:cubicBezTo>
                  <a:cubicBezTo>
                    <a:pt x="19" y="278"/>
                    <a:pt x="24" y="222"/>
                    <a:pt x="45" y="161"/>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7" name="Google Shape;3327;p128"/>
            <p:cNvSpPr/>
            <p:nvPr/>
          </p:nvSpPr>
          <p:spPr>
            <a:xfrm>
              <a:off x="4167" y="1808"/>
              <a:ext cx="92" cy="331"/>
            </a:xfrm>
            <a:custGeom>
              <a:avLst/>
              <a:gdLst/>
              <a:ahLst/>
              <a:cxnLst/>
              <a:rect l="l" t="t" r="r" b="b"/>
              <a:pathLst>
                <a:path w="39" h="140" extrusionOk="0">
                  <a:moveTo>
                    <a:pt x="0" y="0"/>
                  </a:moveTo>
                  <a:cubicBezTo>
                    <a:pt x="0" y="0"/>
                    <a:pt x="21" y="43"/>
                    <a:pt x="24" y="75"/>
                  </a:cubicBezTo>
                  <a:cubicBezTo>
                    <a:pt x="26" y="94"/>
                    <a:pt x="25" y="140"/>
                    <a:pt x="25" y="140"/>
                  </a:cubicBezTo>
                  <a:cubicBezTo>
                    <a:pt x="25" y="140"/>
                    <a:pt x="39" y="123"/>
                    <a:pt x="32" y="73"/>
                  </a:cubicBezTo>
                  <a:cubicBezTo>
                    <a:pt x="22" y="12"/>
                    <a:pt x="0" y="0"/>
                    <a:pt x="0" y="0"/>
                  </a:cubicBezTo>
                  <a:close/>
                </a:path>
              </a:pathLst>
            </a:custGeom>
            <a:solidFill>
              <a:srgbClr val="7E9D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8" name="Google Shape;3328;p128"/>
            <p:cNvSpPr/>
            <p:nvPr/>
          </p:nvSpPr>
          <p:spPr>
            <a:xfrm>
              <a:off x="3586" y="2068"/>
              <a:ext cx="453" cy="149"/>
            </a:xfrm>
            <a:custGeom>
              <a:avLst/>
              <a:gdLst/>
              <a:ahLst/>
              <a:cxnLst/>
              <a:rect l="l" t="t" r="r" b="b"/>
              <a:pathLst>
                <a:path w="192" h="63" extrusionOk="0">
                  <a:moveTo>
                    <a:pt x="119" y="1"/>
                  </a:moveTo>
                  <a:cubicBezTo>
                    <a:pt x="89" y="3"/>
                    <a:pt x="22" y="26"/>
                    <a:pt x="0" y="63"/>
                  </a:cubicBezTo>
                  <a:cubicBezTo>
                    <a:pt x="48" y="31"/>
                    <a:pt x="81" y="15"/>
                    <a:pt x="105" y="11"/>
                  </a:cubicBezTo>
                  <a:cubicBezTo>
                    <a:pt x="124" y="8"/>
                    <a:pt x="124" y="11"/>
                    <a:pt x="192" y="12"/>
                  </a:cubicBezTo>
                  <a:cubicBezTo>
                    <a:pt x="192" y="12"/>
                    <a:pt x="168" y="0"/>
                    <a:pt x="119" y="1"/>
                  </a:cubicBezTo>
                  <a:close/>
                </a:path>
              </a:pathLst>
            </a:custGeom>
            <a:solidFill>
              <a:srgbClr val="7E9D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29" name="Google Shape;3329;p128"/>
            <p:cNvSpPr/>
            <p:nvPr/>
          </p:nvSpPr>
          <p:spPr>
            <a:xfrm>
              <a:off x="3640" y="2408"/>
              <a:ext cx="258" cy="590"/>
            </a:xfrm>
            <a:custGeom>
              <a:avLst/>
              <a:gdLst/>
              <a:ahLst/>
              <a:cxnLst/>
              <a:rect l="l" t="t" r="r" b="b"/>
              <a:pathLst>
                <a:path w="109" h="250" extrusionOk="0">
                  <a:moveTo>
                    <a:pt x="46" y="117"/>
                  </a:moveTo>
                  <a:cubicBezTo>
                    <a:pt x="56" y="75"/>
                    <a:pt x="109" y="0"/>
                    <a:pt x="109" y="0"/>
                  </a:cubicBezTo>
                  <a:cubicBezTo>
                    <a:pt x="109" y="0"/>
                    <a:pt x="43" y="32"/>
                    <a:pt x="25" y="64"/>
                  </a:cubicBezTo>
                  <a:cubicBezTo>
                    <a:pt x="9" y="97"/>
                    <a:pt x="0" y="214"/>
                    <a:pt x="0" y="219"/>
                  </a:cubicBezTo>
                  <a:cubicBezTo>
                    <a:pt x="0" y="222"/>
                    <a:pt x="0" y="235"/>
                    <a:pt x="1" y="250"/>
                  </a:cubicBezTo>
                  <a:cubicBezTo>
                    <a:pt x="40" y="250"/>
                    <a:pt x="40" y="250"/>
                    <a:pt x="40" y="250"/>
                  </a:cubicBezTo>
                  <a:cubicBezTo>
                    <a:pt x="37" y="212"/>
                    <a:pt x="37" y="161"/>
                    <a:pt x="46" y="11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0" name="Google Shape;3330;p128"/>
            <p:cNvSpPr/>
            <p:nvPr/>
          </p:nvSpPr>
          <p:spPr>
            <a:xfrm>
              <a:off x="3605" y="2392"/>
              <a:ext cx="323" cy="606"/>
            </a:xfrm>
            <a:custGeom>
              <a:avLst/>
              <a:gdLst/>
              <a:ahLst/>
              <a:cxnLst/>
              <a:rect l="l" t="t" r="r" b="b"/>
              <a:pathLst>
                <a:path w="137" h="257" extrusionOk="0">
                  <a:moveTo>
                    <a:pt x="31" y="128"/>
                  </a:moveTo>
                  <a:cubicBezTo>
                    <a:pt x="50" y="44"/>
                    <a:pt x="137" y="0"/>
                    <a:pt x="137" y="0"/>
                  </a:cubicBezTo>
                  <a:cubicBezTo>
                    <a:pt x="137" y="0"/>
                    <a:pt x="39" y="13"/>
                    <a:pt x="11" y="131"/>
                  </a:cubicBezTo>
                  <a:cubicBezTo>
                    <a:pt x="0" y="178"/>
                    <a:pt x="1" y="221"/>
                    <a:pt x="5" y="257"/>
                  </a:cubicBezTo>
                  <a:cubicBezTo>
                    <a:pt x="23" y="257"/>
                    <a:pt x="23" y="257"/>
                    <a:pt x="23" y="257"/>
                  </a:cubicBezTo>
                  <a:cubicBezTo>
                    <a:pt x="22" y="214"/>
                    <a:pt x="23" y="165"/>
                    <a:pt x="31" y="128"/>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1" name="Google Shape;3331;p128"/>
            <p:cNvSpPr/>
            <p:nvPr/>
          </p:nvSpPr>
          <p:spPr>
            <a:xfrm>
              <a:off x="4540" y="2444"/>
              <a:ext cx="248" cy="554"/>
            </a:xfrm>
            <a:custGeom>
              <a:avLst/>
              <a:gdLst/>
              <a:ahLst/>
              <a:cxnLst/>
              <a:rect l="l" t="t" r="r" b="b"/>
              <a:pathLst>
                <a:path w="105" h="235" extrusionOk="0">
                  <a:moveTo>
                    <a:pt x="105" y="173"/>
                  </a:moveTo>
                  <a:cubicBezTo>
                    <a:pt x="101" y="135"/>
                    <a:pt x="93" y="84"/>
                    <a:pt x="83" y="64"/>
                  </a:cubicBezTo>
                  <a:cubicBezTo>
                    <a:pt x="66" y="32"/>
                    <a:pt x="0" y="0"/>
                    <a:pt x="0" y="0"/>
                  </a:cubicBezTo>
                  <a:cubicBezTo>
                    <a:pt x="0" y="0"/>
                    <a:pt x="53" y="75"/>
                    <a:pt x="62" y="117"/>
                  </a:cubicBezTo>
                  <a:cubicBezTo>
                    <a:pt x="71" y="156"/>
                    <a:pt x="72" y="200"/>
                    <a:pt x="69" y="235"/>
                  </a:cubicBezTo>
                  <a:cubicBezTo>
                    <a:pt x="105" y="235"/>
                    <a:pt x="105" y="235"/>
                    <a:pt x="105" y="235"/>
                  </a:cubicBezTo>
                  <a:cubicBezTo>
                    <a:pt x="105" y="173"/>
                    <a:pt x="105" y="173"/>
                    <a:pt x="105" y="173"/>
                  </a:cubicBezTo>
                  <a:cubicBezTo>
                    <a:pt x="105" y="173"/>
                    <a:pt x="105" y="173"/>
                    <a:pt x="105" y="173"/>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2" name="Google Shape;3332;p128"/>
            <p:cNvSpPr/>
            <p:nvPr/>
          </p:nvSpPr>
          <p:spPr>
            <a:xfrm>
              <a:off x="4507" y="2427"/>
              <a:ext cx="281" cy="571"/>
            </a:xfrm>
            <a:custGeom>
              <a:avLst/>
              <a:gdLst/>
              <a:ahLst/>
              <a:cxnLst/>
              <a:rect l="l" t="t" r="r" b="b"/>
              <a:pathLst>
                <a:path w="119" h="242" extrusionOk="0">
                  <a:moveTo>
                    <a:pt x="119" y="105"/>
                  </a:moveTo>
                  <a:cubicBezTo>
                    <a:pt x="85" y="12"/>
                    <a:pt x="0" y="0"/>
                    <a:pt x="0" y="0"/>
                  </a:cubicBezTo>
                  <a:cubicBezTo>
                    <a:pt x="0" y="0"/>
                    <a:pt x="88" y="45"/>
                    <a:pt x="107" y="129"/>
                  </a:cubicBezTo>
                  <a:cubicBezTo>
                    <a:pt x="115" y="161"/>
                    <a:pt x="116" y="203"/>
                    <a:pt x="115" y="242"/>
                  </a:cubicBezTo>
                  <a:cubicBezTo>
                    <a:pt x="119" y="242"/>
                    <a:pt x="119" y="242"/>
                    <a:pt x="119" y="242"/>
                  </a:cubicBezTo>
                  <a:cubicBezTo>
                    <a:pt x="119" y="105"/>
                    <a:pt x="119" y="105"/>
                    <a:pt x="119" y="105"/>
                  </a:cubicBezTo>
                  <a:cubicBezTo>
                    <a:pt x="119" y="105"/>
                    <a:pt x="119" y="105"/>
                    <a:pt x="119" y="105"/>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3" name="Google Shape;3333;p128"/>
            <p:cNvSpPr/>
            <p:nvPr/>
          </p:nvSpPr>
          <p:spPr>
            <a:xfrm>
              <a:off x="3999" y="1848"/>
              <a:ext cx="50" cy="251"/>
            </a:xfrm>
            <a:custGeom>
              <a:avLst/>
              <a:gdLst/>
              <a:ahLst/>
              <a:cxnLst/>
              <a:rect l="l" t="t" r="r" b="b"/>
              <a:pathLst>
                <a:path w="21" h="106" extrusionOk="0">
                  <a:moveTo>
                    <a:pt x="0" y="8"/>
                  </a:moveTo>
                  <a:cubicBezTo>
                    <a:pt x="0" y="8"/>
                    <a:pt x="10" y="40"/>
                    <a:pt x="11" y="55"/>
                  </a:cubicBezTo>
                  <a:cubicBezTo>
                    <a:pt x="13" y="70"/>
                    <a:pt x="10" y="104"/>
                    <a:pt x="10" y="104"/>
                  </a:cubicBezTo>
                  <a:cubicBezTo>
                    <a:pt x="18" y="106"/>
                    <a:pt x="18" y="106"/>
                    <a:pt x="18" y="106"/>
                  </a:cubicBezTo>
                  <a:cubicBezTo>
                    <a:pt x="18" y="106"/>
                    <a:pt x="21" y="70"/>
                    <a:pt x="21" y="53"/>
                  </a:cubicBezTo>
                  <a:cubicBezTo>
                    <a:pt x="21" y="37"/>
                    <a:pt x="6" y="0"/>
                    <a:pt x="6" y="0"/>
                  </a:cubicBezTo>
                  <a:cubicBezTo>
                    <a:pt x="0" y="8"/>
                    <a:pt x="0" y="8"/>
                    <a:pt x="0" y="8"/>
                  </a:cubicBezTo>
                  <a:cubicBezTo>
                    <a:pt x="0" y="8"/>
                    <a:pt x="0" y="8"/>
                    <a:pt x="0" y="8"/>
                  </a:cubicBezTo>
                  <a:close/>
                </a:path>
              </a:pathLst>
            </a:custGeom>
            <a:solidFill>
              <a:srgbClr val="7E9D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334" name="Google Shape;3334;p128"/>
          <p:cNvGrpSpPr/>
          <p:nvPr/>
        </p:nvGrpSpPr>
        <p:grpSpPr>
          <a:xfrm rot="-8772501" flipH="1">
            <a:off x="11360417" y="2338535"/>
            <a:ext cx="483752" cy="536662"/>
            <a:chOff x="2052" y="995"/>
            <a:chExt cx="768" cy="852"/>
          </a:xfrm>
        </p:grpSpPr>
        <p:sp>
          <p:nvSpPr>
            <p:cNvPr id="3335" name="Google Shape;3335;p128"/>
            <p:cNvSpPr/>
            <p:nvPr/>
          </p:nvSpPr>
          <p:spPr>
            <a:xfrm>
              <a:off x="2430" y="1616"/>
              <a:ext cx="151" cy="231"/>
            </a:xfrm>
            <a:custGeom>
              <a:avLst/>
              <a:gdLst/>
              <a:ahLst/>
              <a:cxnLst/>
              <a:rect l="l" t="t" r="r" b="b"/>
              <a:pathLst>
                <a:path w="64" h="98" extrusionOk="0">
                  <a:moveTo>
                    <a:pt x="33" y="4"/>
                  </a:moveTo>
                  <a:cubicBezTo>
                    <a:pt x="33" y="4"/>
                    <a:pt x="64" y="56"/>
                    <a:pt x="12" y="97"/>
                  </a:cubicBezTo>
                  <a:cubicBezTo>
                    <a:pt x="9" y="98"/>
                    <a:pt x="0" y="92"/>
                    <a:pt x="0" y="92"/>
                  </a:cubicBezTo>
                  <a:cubicBezTo>
                    <a:pt x="0" y="92"/>
                    <a:pt x="28" y="76"/>
                    <a:pt x="35" y="51"/>
                  </a:cubicBezTo>
                  <a:cubicBezTo>
                    <a:pt x="42" y="28"/>
                    <a:pt x="24" y="0"/>
                    <a:pt x="24" y="0"/>
                  </a:cubicBezTo>
                  <a:cubicBezTo>
                    <a:pt x="33" y="4"/>
                    <a:pt x="33" y="4"/>
                    <a:pt x="33" y="4"/>
                  </a:cubicBezTo>
                  <a:cubicBezTo>
                    <a:pt x="33" y="4"/>
                    <a:pt x="33" y="4"/>
                    <a:pt x="33" y="4"/>
                  </a:cubicBezTo>
                  <a:close/>
                </a:path>
              </a:pathLst>
            </a:custGeom>
            <a:solidFill>
              <a:srgbClr val="9255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6" name="Google Shape;3336;p128"/>
            <p:cNvSpPr/>
            <p:nvPr/>
          </p:nvSpPr>
          <p:spPr>
            <a:xfrm>
              <a:off x="2052" y="995"/>
              <a:ext cx="768" cy="729"/>
            </a:xfrm>
            <a:custGeom>
              <a:avLst/>
              <a:gdLst/>
              <a:ahLst/>
              <a:cxnLst/>
              <a:rect l="l" t="t" r="r" b="b"/>
              <a:pathLst>
                <a:path w="325" h="309" extrusionOk="0">
                  <a:moveTo>
                    <a:pt x="162" y="301"/>
                  </a:moveTo>
                  <a:cubicBezTo>
                    <a:pt x="162" y="301"/>
                    <a:pt x="258" y="275"/>
                    <a:pt x="291" y="223"/>
                  </a:cubicBezTo>
                  <a:cubicBezTo>
                    <a:pt x="325" y="171"/>
                    <a:pt x="304" y="152"/>
                    <a:pt x="304" y="152"/>
                  </a:cubicBezTo>
                  <a:cubicBezTo>
                    <a:pt x="249" y="207"/>
                    <a:pt x="249" y="207"/>
                    <a:pt x="249" y="207"/>
                  </a:cubicBezTo>
                  <a:cubicBezTo>
                    <a:pt x="249" y="207"/>
                    <a:pt x="297" y="110"/>
                    <a:pt x="268" y="58"/>
                  </a:cubicBezTo>
                  <a:cubicBezTo>
                    <a:pt x="252" y="30"/>
                    <a:pt x="243" y="27"/>
                    <a:pt x="243" y="27"/>
                  </a:cubicBezTo>
                  <a:cubicBezTo>
                    <a:pt x="243" y="27"/>
                    <a:pt x="216" y="93"/>
                    <a:pt x="197" y="120"/>
                  </a:cubicBezTo>
                  <a:cubicBezTo>
                    <a:pt x="192" y="106"/>
                    <a:pt x="148" y="51"/>
                    <a:pt x="108" y="30"/>
                  </a:cubicBezTo>
                  <a:cubicBezTo>
                    <a:pt x="66" y="8"/>
                    <a:pt x="42" y="0"/>
                    <a:pt x="42" y="0"/>
                  </a:cubicBezTo>
                  <a:cubicBezTo>
                    <a:pt x="116" y="173"/>
                    <a:pt x="116" y="173"/>
                    <a:pt x="116" y="173"/>
                  </a:cubicBezTo>
                  <a:cubicBezTo>
                    <a:pt x="0" y="162"/>
                    <a:pt x="0" y="162"/>
                    <a:pt x="0" y="162"/>
                  </a:cubicBezTo>
                  <a:cubicBezTo>
                    <a:pt x="0" y="162"/>
                    <a:pt x="5" y="237"/>
                    <a:pt x="87" y="257"/>
                  </a:cubicBezTo>
                  <a:cubicBezTo>
                    <a:pt x="71" y="262"/>
                    <a:pt x="46" y="261"/>
                    <a:pt x="46" y="261"/>
                  </a:cubicBezTo>
                  <a:cubicBezTo>
                    <a:pt x="46" y="261"/>
                    <a:pt x="64" y="290"/>
                    <a:pt x="94" y="300"/>
                  </a:cubicBezTo>
                  <a:cubicBezTo>
                    <a:pt x="122" y="309"/>
                    <a:pt x="157" y="303"/>
                    <a:pt x="157" y="303"/>
                  </a:cubicBezTo>
                  <a:cubicBezTo>
                    <a:pt x="162" y="301"/>
                    <a:pt x="162" y="301"/>
                    <a:pt x="162" y="301"/>
                  </a:cubicBezTo>
                  <a:cubicBezTo>
                    <a:pt x="162" y="301"/>
                    <a:pt x="162" y="301"/>
                    <a:pt x="162" y="301"/>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7" name="Google Shape;3337;p128"/>
            <p:cNvSpPr/>
            <p:nvPr/>
          </p:nvSpPr>
          <p:spPr>
            <a:xfrm>
              <a:off x="2090" y="1054"/>
              <a:ext cx="650" cy="677"/>
            </a:xfrm>
            <a:custGeom>
              <a:avLst/>
              <a:gdLst/>
              <a:ahLst/>
              <a:cxnLst/>
              <a:rect l="l" t="t" r="r" b="b"/>
              <a:pathLst>
                <a:path w="275" h="287" extrusionOk="0">
                  <a:moveTo>
                    <a:pt x="172" y="254"/>
                  </a:moveTo>
                  <a:cubicBezTo>
                    <a:pt x="172" y="254"/>
                    <a:pt x="77" y="287"/>
                    <a:pt x="55" y="249"/>
                  </a:cubicBezTo>
                  <a:cubicBezTo>
                    <a:pt x="84" y="254"/>
                    <a:pt x="108" y="232"/>
                    <a:pt x="108" y="232"/>
                  </a:cubicBezTo>
                  <a:cubicBezTo>
                    <a:pt x="108" y="232"/>
                    <a:pt x="17" y="204"/>
                    <a:pt x="0" y="156"/>
                  </a:cubicBezTo>
                  <a:cubicBezTo>
                    <a:pt x="39" y="163"/>
                    <a:pt x="117" y="164"/>
                    <a:pt x="117" y="164"/>
                  </a:cubicBezTo>
                  <a:cubicBezTo>
                    <a:pt x="117" y="164"/>
                    <a:pt x="81" y="58"/>
                    <a:pt x="49" y="0"/>
                  </a:cubicBezTo>
                  <a:cubicBezTo>
                    <a:pt x="99" y="17"/>
                    <a:pt x="156" y="81"/>
                    <a:pt x="178" y="125"/>
                  </a:cubicBezTo>
                  <a:cubicBezTo>
                    <a:pt x="200" y="111"/>
                    <a:pt x="227" y="52"/>
                    <a:pt x="232" y="25"/>
                  </a:cubicBezTo>
                  <a:cubicBezTo>
                    <a:pt x="273" y="93"/>
                    <a:pt x="224" y="189"/>
                    <a:pt x="218" y="197"/>
                  </a:cubicBezTo>
                  <a:cubicBezTo>
                    <a:pt x="242" y="195"/>
                    <a:pt x="259" y="178"/>
                    <a:pt x="275" y="160"/>
                  </a:cubicBezTo>
                  <a:cubicBezTo>
                    <a:pt x="273" y="200"/>
                    <a:pt x="219" y="237"/>
                    <a:pt x="176" y="254"/>
                  </a:cubicBezTo>
                  <a:cubicBezTo>
                    <a:pt x="172" y="254"/>
                    <a:pt x="172" y="254"/>
                    <a:pt x="172" y="254"/>
                  </a:cubicBezTo>
                  <a:cubicBezTo>
                    <a:pt x="172" y="254"/>
                    <a:pt x="172" y="254"/>
                    <a:pt x="172" y="254"/>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8" name="Google Shape;3338;p128"/>
            <p:cNvSpPr/>
            <p:nvPr/>
          </p:nvSpPr>
          <p:spPr>
            <a:xfrm>
              <a:off x="2322" y="1198"/>
              <a:ext cx="212" cy="429"/>
            </a:xfrm>
            <a:custGeom>
              <a:avLst/>
              <a:gdLst/>
              <a:ahLst/>
              <a:cxnLst/>
              <a:rect l="l" t="t" r="r" b="b"/>
              <a:pathLst>
                <a:path w="90" h="182" extrusionOk="0">
                  <a:moveTo>
                    <a:pt x="75" y="182"/>
                  </a:moveTo>
                  <a:cubicBezTo>
                    <a:pt x="75" y="182"/>
                    <a:pt x="79" y="111"/>
                    <a:pt x="0" y="0"/>
                  </a:cubicBezTo>
                  <a:cubicBezTo>
                    <a:pt x="16" y="12"/>
                    <a:pt x="90" y="121"/>
                    <a:pt x="75" y="182"/>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39" name="Google Shape;3339;p128"/>
            <p:cNvSpPr/>
            <p:nvPr/>
          </p:nvSpPr>
          <p:spPr>
            <a:xfrm>
              <a:off x="2508" y="1235"/>
              <a:ext cx="128" cy="281"/>
            </a:xfrm>
            <a:custGeom>
              <a:avLst/>
              <a:gdLst/>
              <a:ahLst/>
              <a:cxnLst/>
              <a:rect l="l" t="t" r="r" b="b"/>
              <a:pathLst>
                <a:path w="54" h="119" extrusionOk="0">
                  <a:moveTo>
                    <a:pt x="0" y="119"/>
                  </a:moveTo>
                  <a:cubicBezTo>
                    <a:pt x="0" y="119"/>
                    <a:pt x="36" y="88"/>
                    <a:pt x="52" y="0"/>
                  </a:cubicBezTo>
                  <a:cubicBezTo>
                    <a:pt x="54" y="14"/>
                    <a:pt x="36" y="99"/>
                    <a:pt x="0" y="119"/>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40" name="Google Shape;3340;p128"/>
            <p:cNvSpPr/>
            <p:nvPr/>
          </p:nvSpPr>
          <p:spPr>
            <a:xfrm>
              <a:off x="2539" y="1500"/>
              <a:ext cx="163" cy="101"/>
            </a:xfrm>
            <a:custGeom>
              <a:avLst/>
              <a:gdLst/>
              <a:ahLst/>
              <a:cxnLst/>
              <a:rect l="l" t="t" r="r" b="b"/>
              <a:pathLst>
                <a:path w="69" h="43" extrusionOk="0">
                  <a:moveTo>
                    <a:pt x="0" y="40"/>
                  </a:moveTo>
                  <a:cubicBezTo>
                    <a:pt x="0" y="40"/>
                    <a:pt x="29" y="38"/>
                    <a:pt x="69" y="0"/>
                  </a:cubicBezTo>
                  <a:cubicBezTo>
                    <a:pt x="65" y="7"/>
                    <a:pt x="25" y="43"/>
                    <a:pt x="0" y="4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41" name="Google Shape;3341;p128"/>
            <p:cNvSpPr/>
            <p:nvPr/>
          </p:nvSpPr>
          <p:spPr>
            <a:xfrm>
              <a:off x="2303" y="1604"/>
              <a:ext cx="177" cy="59"/>
            </a:xfrm>
            <a:custGeom>
              <a:avLst/>
              <a:gdLst/>
              <a:ahLst/>
              <a:cxnLst/>
              <a:rect l="l" t="t" r="r" b="b"/>
              <a:pathLst>
                <a:path w="75" h="25" extrusionOk="0">
                  <a:moveTo>
                    <a:pt x="75" y="0"/>
                  </a:moveTo>
                  <a:cubicBezTo>
                    <a:pt x="75" y="0"/>
                    <a:pt x="54" y="20"/>
                    <a:pt x="0" y="23"/>
                  </a:cubicBezTo>
                  <a:cubicBezTo>
                    <a:pt x="7" y="25"/>
                    <a:pt x="60" y="21"/>
                    <a:pt x="75" y="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42" name="Google Shape;3342;p128"/>
            <p:cNvSpPr/>
            <p:nvPr/>
          </p:nvSpPr>
          <p:spPr>
            <a:xfrm>
              <a:off x="2161" y="1472"/>
              <a:ext cx="300" cy="111"/>
            </a:xfrm>
            <a:custGeom>
              <a:avLst/>
              <a:gdLst/>
              <a:ahLst/>
              <a:cxnLst/>
              <a:rect l="l" t="t" r="r" b="b"/>
              <a:pathLst>
                <a:path w="127" h="47" extrusionOk="0">
                  <a:moveTo>
                    <a:pt x="127" y="30"/>
                  </a:moveTo>
                  <a:cubicBezTo>
                    <a:pt x="127" y="30"/>
                    <a:pt x="80" y="39"/>
                    <a:pt x="0" y="0"/>
                  </a:cubicBezTo>
                  <a:cubicBezTo>
                    <a:pt x="9" y="10"/>
                    <a:pt x="88" y="47"/>
                    <a:pt x="127" y="3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343" name="Google Shape;3343;p128"/>
          <p:cNvSpPr txBox="1">
            <a:spLocks noGrp="1"/>
          </p:cNvSpPr>
          <p:nvPr>
            <p:ph type="ctrTitle"/>
          </p:nvPr>
        </p:nvSpPr>
        <p:spPr>
          <a:xfrm>
            <a:off x="2681288" y="165020"/>
            <a:ext cx="9360418" cy="2263258"/>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600"/>
              <a:buNone/>
              <a:defRPr sz="6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44" name="Google Shape;3344;p128"/>
          <p:cNvSpPr txBox="1">
            <a:spLocks noGrp="1"/>
          </p:cNvSpPr>
          <p:nvPr>
            <p:ph type="subTitle" idx="1"/>
          </p:nvPr>
        </p:nvSpPr>
        <p:spPr>
          <a:xfrm>
            <a:off x="3903329" y="2476917"/>
            <a:ext cx="6916336" cy="1771600"/>
          </a:xfrm>
          <a:prstGeom prst="rect">
            <a:avLst/>
          </a:prstGeom>
          <a:noFill/>
          <a:ln>
            <a:noFill/>
          </a:ln>
        </p:spPr>
        <p:txBody>
          <a:bodyPr spcFirstLastPara="1" wrap="square" lIns="91425" tIns="45700" rIns="91425" bIns="45700" anchor="t" anchorCtr="0">
            <a:normAutofit/>
          </a:bodyPr>
          <a:lstStyle>
            <a:lvl1pPr lvl="0" algn="ctr">
              <a:lnSpc>
                <a:spcPct val="100000"/>
              </a:lnSpc>
              <a:spcBef>
                <a:spcPts val="0"/>
              </a:spcBef>
              <a:spcAft>
                <a:spcPts val="0"/>
              </a:spcAft>
              <a:buSzPts val="4800"/>
              <a:buNone/>
              <a:defRPr sz="4800" cap="none">
                <a:solidFill>
                  <a:srgbClr val="3F3F3F"/>
                </a:solidFill>
              </a:defRPr>
            </a:lvl1pPr>
            <a:lvl2pPr lvl="1" algn="ctr">
              <a:lnSpc>
                <a:spcPct val="100000"/>
              </a:lnSpc>
              <a:spcBef>
                <a:spcPts val="1000"/>
              </a:spcBef>
              <a:spcAft>
                <a:spcPts val="0"/>
              </a:spcAft>
              <a:buSzPts val="2800"/>
              <a:buNone/>
              <a:defRPr sz="2800"/>
            </a:lvl2pPr>
            <a:lvl3pPr lvl="2" algn="ctr">
              <a:lnSpc>
                <a:spcPct val="100000"/>
              </a:lnSpc>
              <a:spcBef>
                <a:spcPts val="800"/>
              </a:spcBef>
              <a:spcAft>
                <a:spcPts val="0"/>
              </a:spcAft>
              <a:buSzPts val="2400"/>
              <a:buNone/>
              <a:defRPr sz="2400"/>
            </a:lvl3pPr>
            <a:lvl4pPr lvl="3" algn="ctr">
              <a:lnSpc>
                <a:spcPct val="100000"/>
              </a:lnSpc>
              <a:spcBef>
                <a:spcPts val="800"/>
              </a:spcBef>
              <a:spcAft>
                <a:spcPts val="0"/>
              </a:spcAft>
              <a:buSzPts val="2000"/>
              <a:buNone/>
              <a:defRPr sz="2000"/>
            </a:lvl4pPr>
            <a:lvl5pPr lvl="4" algn="ctr">
              <a:lnSpc>
                <a:spcPct val="100000"/>
              </a:lnSpc>
              <a:spcBef>
                <a:spcPts val="800"/>
              </a:spcBef>
              <a:spcAft>
                <a:spcPts val="0"/>
              </a:spcAft>
              <a:buSzPts val="2000"/>
              <a:buNone/>
              <a:defRPr sz="2000"/>
            </a:lvl5pPr>
            <a:lvl6pPr lvl="5" algn="ctr">
              <a:lnSpc>
                <a:spcPct val="90000"/>
              </a:lnSpc>
              <a:spcBef>
                <a:spcPts val="800"/>
              </a:spcBef>
              <a:spcAft>
                <a:spcPts val="0"/>
              </a:spcAft>
              <a:buClr>
                <a:schemeClr val="dk1"/>
              </a:buClr>
              <a:buSzPts val="1600"/>
              <a:buNone/>
              <a:defRPr sz="2000"/>
            </a:lvl6pPr>
            <a:lvl7pPr lvl="6" algn="ctr">
              <a:lnSpc>
                <a:spcPct val="90000"/>
              </a:lnSpc>
              <a:spcBef>
                <a:spcPts val="800"/>
              </a:spcBef>
              <a:spcAft>
                <a:spcPts val="0"/>
              </a:spcAft>
              <a:buClr>
                <a:schemeClr val="dk1"/>
              </a:buClr>
              <a:buSzPts val="1600"/>
              <a:buNone/>
              <a:defRPr sz="2000"/>
            </a:lvl7pPr>
            <a:lvl8pPr lvl="7" algn="ctr">
              <a:lnSpc>
                <a:spcPct val="90000"/>
              </a:lnSpc>
              <a:spcBef>
                <a:spcPts val="800"/>
              </a:spcBef>
              <a:spcAft>
                <a:spcPts val="0"/>
              </a:spcAft>
              <a:buClr>
                <a:schemeClr val="dk1"/>
              </a:buClr>
              <a:buSzPts val="1600"/>
              <a:buNone/>
              <a:defRPr sz="2000"/>
            </a:lvl8pPr>
            <a:lvl9pPr lvl="8" algn="ctr">
              <a:lnSpc>
                <a:spcPct val="90000"/>
              </a:lnSpc>
              <a:spcBef>
                <a:spcPts val="800"/>
              </a:spcBef>
              <a:spcAft>
                <a:spcPts val="0"/>
              </a:spcAft>
              <a:buClr>
                <a:schemeClr val="dk1"/>
              </a:buClr>
              <a:buSzPts val="1600"/>
              <a:buNone/>
              <a:defRPr sz="2000"/>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3345"/>
        <p:cNvGrpSpPr/>
        <p:nvPr/>
      </p:nvGrpSpPr>
      <p:grpSpPr>
        <a:xfrm>
          <a:off x="0" y="0"/>
          <a:ext cx="0" cy="0"/>
          <a:chOff x="0" y="0"/>
          <a:chExt cx="0" cy="0"/>
        </a:xfrm>
      </p:grpSpPr>
      <p:sp>
        <p:nvSpPr>
          <p:cNvPr id="3346" name="Google Shape;3346;p129"/>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47" name="Google Shape;3347;p129"/>
          <p:cNvSpPr txBox="1">
            <a:spLocks noGrp="1"/>
          </p:cNvSpPr>
          <p:nvPr>
            <p:ph type="body" idx="1"/>
          </p:nvPr>
        </p:nvSpPr>
        <p:spPr>
          <a:xfrm>
            <a:off x="1528572" y="1485900"/>
            <a:ext cx="9134856" cy="4152901"/>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8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800"/>
              </a:spcBef>
              <a:spcAft>
                <a:spcPts val="0"/>
              </a:spcAft>
              <a:buSzPts val="1800"/>
              <a:buChar char="•"/>
              <a:defRPr/>
            </a:lvl3pPr>
            <a:lvl4pPr marL="1828800" lvl="3" indent="-342900" algn="l">
              <a:lnSpc>
                <a:spcPct val="100000"/>
              </a:lnSpc>
              <a:spcBef>
                <a:spcPts val="800"/>
              </a:spcBef>
              <a:spcAft>
                <a:spcPts val="0"/>
              </a:spcAft>
              <a:buSzPts val="1800"/>
              <a:buChar char="•"/>
              <a:defRPr/>
            </a:lvl4pPr>
            <a:lvl5pPr marL="2286000" lvl="4" indent="-342900" algn="l">
              <a:lnSpc>
                <a:spcPct val="100000"/>
              </a:lnSpc>
              <a:spcBef>
                <a:spcPts val="800"/>
              </a:spcBef>
              <a:spcAft>
                <a:spcPts val="0"/>
              </a:spcAft>
              <a:buSzPts val="1800"/>
              <a:buChar char="•"/>
              <a:defRPr/>
            </a:lvl5pPr>
            <a:lvl6pPr marL="2743200" lvl="5" indent="-299720" algn="l">
              <a:lnSpc>
                <a:spcPct val="90000"/>
              </a:lnSpc>
              <a:spcBef>
                <a:spcPts val="800"/>
              </a:spcBef>
              <a:spcAft>
                <a:spcPts val="0"/>
              </a:spcAft>
              <a:buClr>
                <a:schemeClr val="dk1"/>
              </a:buClr>
              <a:buSzPts val="1120"/>
              <a:buChar char="•"/>
              <a:defRPr/>
            </a:lvl6pPr>
            <a:lvl7pPr marL="3200400" lvl="6" indent="-299720" algn="l">
              <a:lnSpc>
                <a:spcPct val="90000"/>
              </a:lnSpc>
              <a:spcBef>
                <a:spcPts val="800"/>
              </a:spcBef>
              <a:spcAft>
                <a:spcPts val="0"/>
              </a:spcAft>
              <a:buClr>
                <a:schemeClr val="dk1"/>
              </a:buClr>
              <a:buSzPts val="1120"/>
              <a:buChar char="•"/>
              <a:defRPr/>
            </a:lvl7pPr>
            <a:lvl8pPr marL="3657600" lvl="7" indent="-299720" algn="l">
              <a:lnSpc>
                <a:spcPct val="90000"/>
              </a:lnSpc>
              <a:spcBef>
                <a:spcPts val="800"/>
              </a:spcBef>
              <a:spcAft>
                <a:spcPts val="0"/>
              </a:spcAft>
              <a:buClr>
                <a:schemeClr val="dk1"/>
              </a:buClr>
              <a:buSzPts val="1120"/>
              <a:buChar char="•"/>
              <a:defRPr/>
            </a:lvl8pPr>
            <a:lvl9pPr marL="4114800" lvl="8" indent="-299720" algn="l">
              <a:lnSpc>
                <a:spcPct val="90000"/>
              </a:lnSpc>
              <a:spcBef>
                <a:spcPts val="800"/>
              </a:spcBef>
              <a:spcAft>
                <a:spcPts val="0"/>
              </a:spcAft>
              <a:buClr>
                <a:schemeClr val="dk1"/>
              </a:buClr>
              <a:buSzPts val="1120"/>
              <a:buChar char="•"/>
              <a:defRPr/>
            </a:lvl9pPr>
          </a:lstStyle>
          <a:p/>
        </p:txBody>
      </p:sp>
      <p:sp>
        <p:nvSpPr>
          <p:cNvPr id="3348" name="Google Shape;3348;p129"/>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49" name="Google Shape;3349;p129"/>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50" name="Google Shape;3350;p129"/>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objOnly" matchingName="Content">
  <p:cSld name="OBJECT_ONLY">
    <p:spTree>
      <p:nvGrpSpPr>
        <p:cNvPr id="1" name="Shape 3351"/>
        <p:cNvGrpSpPr/>
        <p:nvPr/>
      </p:nvGrpSpPr>
      <p:grpSpPr>
        <a:xfrm>
          <a:off x="0" y="0"/>
          <a:ext cx="0" cy="0"/>
          <a:chOff x="0" y="0"/>
          <a:chExt cx="0" cy="0"/>
        </a:xfrm>
      </p:grpSpPr>
      <p:sp>
        <p:nvSpPr>
          <p:cNvPr id="3352" name="Google Shape;3352;p130"/>
          <p:cNvSpPr txBox="1">
            <a:spLocks noGrp="1"/>
          </p:cNvSpPr>
          <p:nvPr>
            <p:ph type="body" idx="1"/>
          </p:nvPr>
        </p:nvSpPr>
        <p:spPr>
          <a:xfrm>
            <a:off x="609600" y="274640"/>
            <a:ext cx="10972800" cy="5851525"/>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8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800"/>
              </a:spcBef>
              <a:spcAft>
                <a:spcPts val="0"/>
              </a:spcAft>
              <a:buSzPts val="1800"/>
              <a:buChar char="•"/>
              <a:defRPr/>
            </a:lvl3pPr>
            <a:lvl4pPr marL="1828800" lvl="3" indent="-342900" algn="l">
              <a:lnSpc>
                <a:spcPct val="100000"/>
              </a:lnSpc>
              <a:spcBef>
                <a:spcPts val="800"/>
              </a:spcBef>
              <a:spcAft>
                <a:spcPts val="0"/>
              </a:spcAft>
              <a:buSzPts val="1800"/>
              <a:buChar char="•"/>
              <a:defRPr/>
            </a:lvl4pPr>
            <a:lvl5pPr marL="2286000" lvl="4" indent="-342900" algn="l">
              <a:lnSpc>
                <a:spcPct val="100000"/>
              </a:lnSpc>
              <a:spcBef>
                <a:spcPts val="800"/>
              </a:spcBef>
              <a:spcAft>
                <a:spcPts val="0"/>
              </a:spcAft>
              <a:buSzPts val="1800"/>
              <a:buChar char="•"/>
              <a:defRPr/>
            </a:lvl5pPr>
            <a:lvl6pPr marL="2743200" lvl="5" indent="-320040" algn="l">
              <a:lnSpc>
                <a:spcPct val="90000"/>
              </a:lnSpc>
              <a:spcBef>
                <a:spcPts val="800"/>
              </a:spcBef>
              <a:spcAft>
                <a:spcPts val="0"/>
              </a:spcAft>
              <a:buClr>
                <a:schemeClr val="dk1"/>
              </a:buClr>
              <a:buSzPts val="1440"/>
              <a:buChar char="•"/>
              <a:defRPr/>
            </a:lvl6pPr>
            <a:lvl7pPr marL="3200400" lvl="6" indent="-320040" algn="l">
              <a:lnSpc>
                <a:spcPct val="90000"/>
              </a:lnSpc>
              <a:spcBef>
                <a:spcPts val="800"/>
              </a:spcBef>
              <a:spcAft>
                <a:spcPts val="0"/>
              </a:spcAft>
              <a:buClr>
                <a:schemeClr val="dk1"/>
              </a:buClr>
              <a:buSzPts val="1440"/>
              <a:buChar char="•"/>
              <a:defRPr/>
            </a:lvl7pPr>
            <a:lvl8pPr marL="3657600" lvl="7" indent="-320040" algn="l">
              <a:lnSpc>
                <a:spcPct val="90000"/>
              </a:lnSpc>
              <a:spcBef>
                <a:spcPts val="800"/>
              </a:spcBef>
              <a:spcAft>
                <a:spcPts val="0"/>
              </a:spcAft>
              <a:buClr>
                <a:schemeClr val="dk1"/>
              </a:buClr>
              <a:buSzPts val="1440"/>
              <a:buChar char="•"/>
              <a:defRPr/>
            </a:lvl8pPr>
            <a:lvl9pPr marL="4114800" lvl="8" indent="-320040" algn="l">
              <a:lnSpc>
                <a:spcPct val="90000"/>
              </a:lnSpc>
              <a:spcBef>
                <a:spcPts val="800"/>
              </a:spcBef>
              <a:spcAft>
                <a:spcPts val="0"/>
              </a:spcAft>
              <a:buClr>
                <a:schemeClr val="dk1"/>
              </a:buClr>
              <a:buSzPts val="1440"/>
              <a:buChar char="•"/>
              <a:defRPr/>
            </a:lvl9pPr>
          </a:lstStyle>
          <a:p/>
        </p:txBody>
      </p:sp>
      <p:sp>
        <p:nvSpPr>
          <p:cNvPr id="3353" name="Google Shape;3353;p130"/>
          <p:cNvSpPr txBox="1">
            <a:spLocks noGrp="1"/>
          </p:cNvSpPr>
          <p:nvPr>
            <p:ph type="dt" idx="10"/>
          </p:nvPr>
        </p:nvSpPr>
        <p:spPr>
          <a:xfrm>
            <a:off x="609600" y="6245225"/>
            <a:ext cx="2844800" cy="47625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54" name="Google Shape;3354;p130"/>
          <p:cNvSpPr txBox="1">
            <a:spLocks noGrp="1"/>
          </p:cNvSpPr>
          <p:nvPr>
            <p:ph type="ftr" idx="11"/>
          </p:nvPr>
        </p:nvSpPr>
        <p:spPr>
          <a:xfrm>
            <a:off x="4165600" y="6245225"/>
            <a:ext cx="3860800" cy="47625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55" name="Google Shape;3355;p130"/>
          <p:cNvSpPr txBox="1">
            <a:spLocks noGrp="1"/>
          </p:cNvSpPr>
          <p:nvPr>
            <p:ph type="sldNum" idx="12"/>
          </p:nvPr>
        </p:nvSpPr>
        <p:spPr>
          <a:xfrm>
            <a:off x="8737600" y="6245225"/>
            <a:ext cx="2844800" cy="47625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1pPr>
            <a:lvl2pPr marL="0" lvl="1"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2pPr>
            <a:lvl3pPr marL="0" lvl="2"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3pPr>
            <a:lvl4pPr marL="0" lvl="3"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4pPr>
            <a:lvl5pPr marL="0" lvl="4"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5pPr>
            <a:lvl6pPr marL="0" lvl="5"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6pPr>
            <a:lvl7pPr marL="0" lvl="6"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7pPr>
            <a:lvl8pPr marL="0" lvl="7"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8pPr>
            <a:lvl9pPr marL="0" lvl="8" indent="0" algn="r">
              <a:spcBef>
                <a:spcPts val="0"/>
              </a:spcBef>
              <a:buNone/>
              <a:defRPr sz="1200">
                <a:solidFill>
                  <a:srgbClr val="888888"/>
                </a:solidFill>
                <a:latin typeface="Cambria" panose="02040503050406030204"/>
                <a:ea typeface="Cambria" panose="02040503050406030204"/>
                <a:cs typeface="Cambria" panose="02040503050406030204"/>
                <a:sym typeface="Cambria" panose="02040503050406030204"/>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3356"/>
        <p:cNvGrpSpPr/>
        <p:nvPr/>
      </p:nvGrpSpPr>
      <p:grpSpPr>
        <a:xfrm>
          <a:off x="0" y="0"/>
          <a:ext cx="0" cy="0"/>
          <a:chOff x="0" y="0"/>
          <a:chExt cx="0" cy="0"/>
        </a:xfrm>
      </p:grpSpPr>
      <p:sp>
        <p:nvSpPr>
          <p:cNvPr id="3357" name="Google Shape;3357;p148"/>
          <p:cNvSpPr txBox="1">
            <a:spLocks noGrp="1"/>
          </p:cNvSpPr>
          <p:nvPr>
            <p:ph type="title"/>
          </p:nvPr>
        </p:nvSpPr>
        <p:spPr>
          <a:xfrm>
            <a:off x="1523999" y="1485900"/>
            <a:ext cx="9144001" cy="29337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5200"/>
              <a:buNone/>
              <a:defRPr sz="520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58" name="Google Shape;3358;p148"/>
          <p:cNvSpPr txBox="1">
            <a:spLocks noGrp="1"/>
          </p:cNvSpPr>
          <p:nvPr>
            <p:ph type="body" idx="1"/>
          </p:nvPr>
        </p:nvSpPr>
        <p:spPr>
          <a:xfrm>
            <a:off x="1522413" y="4454034"/>
            <a:ext cx="9144000" cy="1184766"/>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0"/>
              </a:spcBef>
              <a:spcAft>
                <a:spcPts val="0"/>
              </a:spcAft>
              <a:buSzPts val="2400"/>
              <a:buNone/>
              <a:defRPr sz="2400" cap="none">
                <a:solidFill>
                  <a:schemeClr val="dk1"/>
                </a:solidFill>
              </a:defRPr>
            </a:lvl1pPr>
            <a:lvl2pPr marL="914400" lvl="1" indent="-228600" algn="l">
              <a:lnSpc>
                <a:spcPct val="100000"/>
              </a:lnSpc>
              <a:spcBef>
                <a:spcPts val="1000"/>
              </a:spcBef>
              <a:spcAft>
                <a:spcPts val="0"/>
              </a:spcAft>
              <a:buSzPts val="1800"/>
              <a:buNone/>
              <a:defRPr sz="1800">
                <a:solidFill>
                  <a:srgbClr val="888888"/>
                </a:solidFill>
              </a:defRPr>
            </a:lvl2pPr>
            <a:lvl3pPr marL="1371600" lvl="2" indent="-228600" algn="l">
              <a:lnSpc>
                <a:spcPct val="100000"/>
              </a:lnSpc>
              <a:spcBef>
                <a:spcPts val="800"/>
              </a:spcBef>
              <a:spcAft>
                <a:spcPts val="0"/>
              </a:spcAft>
              <a:buSzPts val="1600"/>
              <a:buNone/>
              <a:defRPr sz="1600">
                <a:solidFill>
                  <a:srgbClr val="888888"/>
                </a:solidFill>
              </a:defRPr>
            </a:lvl3pPr>
            <a:lvl4pPr marL="1828800" lvl="3" indent="-228600" algn="l">
              <a:lnSpc>
                <a:spcPct val="100000"/>
              </a:lnSpc>
              <a:spcBef>
                <a:spcPts val="800"/>
              </a:spcBef>
              <a:spcAft>
                <a:spcPts val="0"/>
              </a:spcAft>
              <a:buSzPts val="1400"/>
              <a:buNone/>
              <a:defRPr sz="1400">
                <a:solidFill>
                  <a:srgbClr val="888888"/>
                </a:solidFill>
              </a:defRPr>
            </a:lvl4pPr>
            <a:lvl5pPr marL="2286000" lvl="4" indent="-228600" algn="l">
              <a:lnSpc>
                <a:spcPct val="100000"/>
              </a:lnSpc>
              <a:spcBef>
                <a:spcPts val="800"/>
              </a:spcBef>
              <a:spcAft>
                <a:spcPts val="0"/>
              </a:spcAft>
              <a:buSzPts val="1400"/>
              <a:buNone/>
              <a:defRPr sz="1400">
                <a:solidFill>
                  <a:srgbClr val="888888"/>
                </a:solidFill>
              </a:defRPr>
            </a:lvl5pPr>
            <a:lvl6pPr marL="2743200" lvl="5" indent="-228600" algn="l">
              <a:lnSpc>
                <a:spcPct val="90000"/>
              </a:lnSpc>
              <a:spcBef>
                <a:spcPts val="800"/>
              </a:spcBef>
              <a:spcAft>
                <a:spcPts val="0"/>
              </a:spcAft>
              <a:buClr>
                <a:srgbClr val="888888"/>
              </a:buClr>
              <a:buSzPts val="1120"/>
              <a:buNone/>
              <a:defRPr sz="1400">
                <a:solidFill>
                  <a:srgbClr val="888888"/>
                </a:solidFill>
              </a:defRPr>
            </a:lvl6pPr>
            <a:lvl7pPr marL="3200400" lvl="6" indent="-228600" algn="l">
              <a:lnSpc>
                <a:spcPct val="90000"/>
              </a:lnSpc>
              <a:spcBef>
                <a:spcPts val="800"/>
              </a:spcBef>
              <a:spcAft>
                <a:spcPts val="0"/>
              </a:spcAft>
              <a:buClr>
                <a:srgbClr val="888888"/>
              </a:buClr>
              <a:buSzPts val="1120"/>
              <a:buNone/>
              <a:defRPr sz="1400">
                <a:solidFill>
                  <a:srgbClr val="888888"/>
                </a:solidFill>
              </a:defRPr>
            </a:lvl7pPr>
            <a:lvl8pPr marL="3657600" lvl="7" indent="-228600" algn="l">
              <a:lnSpc>
                <a:spcPct val="90000"/>
              </a:lnSpc>
              <a:spcBef>
                <a:spcPts val="800"/>
              </a:spcBef>
              <a:spcAft>
                <a:spcPts val="0"/>
              </a:spcAft>
              <a:buClr>
                <a:srgbClr val="888888"/>
              </a:buClr>
              <a:buSzPts val="1120"/>
              <a:buNone/>
              <a:defRPr sz="1400">
                <a:solidFill>
                  <a:srgbClr val="888888"/>
                </a:solidFill>
              </a:defRPr>
            </a:lvl8pPr>
            <a:lvl9pPr marL="4114800" lvl="8" indent="-228600" algn="l">
              <a:lnSpc>
                <a:spcPct val="90000"/>
              </a:lnSpc>
              <a:spcBef>
                <a:spcPts val="800"/>
              </a:spcBef>
              <a:spcAft>
                <a:spcPts val="0"/>
              </a:spcAft>
              <a:buClr>
                <a:srgbClr val="888888"/>
              </a:buClr>
              <a:buSzPts val="1120"/>
              <a:buNone/>
              <a:defRPr sz="1400">
                <a:solidFill>
                  <a:srgbClr val="888888"/>
                </a:solidFill>
              </a:defRPr>
            </a:lvl9pPr>
          </a:lstStyle>
          <a:p/>
        </p:txBody>
      </p:sp>
      <p:sp>
        <p:nvSpPr>
          <p:cNvPr id="3359" name="Google Shape;3359;p148"/>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60" name="Google Shape;3360;p148"/>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61" name="Google Shape;3361;p148"/>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matchingName="Two Content">
  <p:cSld name="TWO_OBJECTS">
    <p:spTree>
      <p:nvGrpSpPr>
        <p:cNvPr id="1" name="Shape 3362"/>
        <p:cNvGrpSpPr/>
        <p:nvPr/>
      </p:nvGrpSpPr>
      <p:grpSpPr>
        <a:xfrm>
          <a:off x="0" y="0"/>
          <a:ext cx="0" cy="0"/>
          <a:chOff x="0" y="0"/>
          <a:chExt cx="0" cy="0"/>
        </a:xfrm>
      </p:grpSpPr>
      <p:sp>
        <p:nvSpPr>
          <p:cNvPr id="3363" name="Google Shape;3363;p149"/>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64" name="Google Shape;3364;p149"/>
          <p:cNvSpPr txBox="1">
            <a:spLocks noGrp="1"/>
          </p:cNvSpPr>
          <p:nvPr>
            <p:ph type="body" idx="1"/>
          </p:nvPr>
        </p:nvSpPr>
        <p:spPr>
          <a:xfrm>
            <a:off x="1528572" y="1485900"/>
            <a:ext cx="4480560" cy="4123944"/>
          </a:xfrm>
          <a:prstGeom prst="rect">
            <a:avLst/>
          </a:prstGeom>
          <a:noFill/>
          <a:ln>
            <a:noFill/>
          </a:ln>
        </p:spPr>
        <p:txBody>
          <a:bodyPr spcFirstLastPara="1" wrap="square" lIns="91425" tIns="45700" rIns="91425" bIns="45700" anchor="t" anchorCtr="0">
            <a:normAutofit/>
          </a:bodyPr>
          <a:lstStyle>
            <a:lvl1pPr marL="457200" lvl="0" indent="-355600" algn="l">
              <a:lnSpc>
                <a:spcPct val="100000"/>
              </a:lnSpc>
              <a:spcBef>
                <a:spcPts val="18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800"/>
              </a:spcBef>
              <a:spcAft>
                <a:spcPts val="0"/>
              </a:spcAft>
              <a:buSzPts val="1600"/>
              <a:buChar char="•"/>
              <a:defRPr sz="1600"/>
            </a:lvl3pPr>
            <a:lvl4pPr marL="1828800" lvl="3" indent="-317500" algn="l">
              <a:lnSpc>
                <a:spcPct val="100000"/>
              </a:lnSpc>
              <a:spcBef>
                <a:spcPts val="800"/>
              </a:spcBef>
              <a:spcAft>
                <a:spcPts val="0"/>
              </a:spcAft>
              <a:buSzPts val="1400"/>
              <a:buChar char="•"/>
              <a:defRPr sz="1400"/>
            </a:lvl4pPr>
            <a:lvl5pPr marL="2286000" lvl="4" indent="-317500" algn="l">
              <a:lnSpc>
                <a:spcPct val="100000"/>
              </a:lnSpc>
              <a:spcBef>
                <a:spcPts val="800"/>
              </a:spcBef>
              <a:spcAft>
                <a:spcPts val="0"/>
              </a:spcAft>
              <a:buSzPts val="1400"/>
              <a:buChar char="•"/>
              <a:defRPr sz="1400"/>
            </a:lvl5pPr>
            <a:lvl6pPr marL="2743200" lvl="5" indent="-320040" algn="l">
              <a:lnSpc>
                <a:spcPct val="90000"/>
              </a:lnSpc>
              <a:spcBef>
                <a:spcPts val="800"/>
              </a:spcBef>
              <a:spcAft>
                <a:spcPts val="0"/>
              </a:spcAft>
              <a:buClr>
                <a:schemeClr val="dk1"/>
              </a:buClr>
              <a:buSzPts val="1440"/>
              <a:buChar char="•"/>
              <a:defRPr sz="1800"/>
            </a:lvl6pPr>
            <a:lvl7pPr marL="3200400" lvl="6" indent="-320040" algn="l">
              <a:lnSpc>
                <a:spcPct val="90000"/>
              </a:lnSpc>
              <a:spcBef>
                <a:spcPts val="800"/>
              </a:spcBef>
              <a:spcAft>
                <a:spcPts val="0"/>
              </a:spcAft>
              <a:buClr>
                <a:schemeClr val="dk1"/>
              </a:buClr>
              <a:buSzPts val="1440"/>
              <a:buChar char="•"/>
              <a:defRPr sz="1800"/>
            </a:lvl7pPr>
            <a:lvl8pPr marL="3657600" lvl="7" indent="-320040" algn="l">
              <a:lnSpc>
                <a:spcPct val="90000"/>
              </a:lnSpc>
              <a:spcBef>
                <a:spcPts val="800"/>
              </a:spcBef>
              <a:spcAft>
                <a:spcPts val="0"/>
              </a:spcAft>
              <a:buClr>
                <a:schemeClr val="dk1"/>
              </a:buClr>
              <a:buSzPts val="1440"/>
              <a:buChar char="•"/>
              <a:defRPr sz="1800"/>
            </a:lvl8pPr>
            <a:lvl9pPr marL="4114800" lvl="8" indent="-320040" algn="l">
              <a:lnSpc>
                <a:spcPct val="90000"/>
              </a:lnSpc>
              <a:spcBef>
                <a:spcPts val="800"/>
              </a:spcBef>
              <a:spcAft>
                <a:spcPts val="0"/>
              </a:spcAft>
              <a:buClr>
                <a:schemeClr val="dk1"/>
              </a:buClr>
              <a:buSzPts val="1440"/>
              <a:buChar char="•"/>
              <a:defRPr sz="1800"/>
            </a:lvl9pPr>
          </a:lstStyle>
          <a:p/>
        </p:txBody>
      </p:sp>
      <p:sp>
        <p:nvSpPr>
          <p:cNvPr id="3365" name="Google Shape;3365;p149"/>
          <p:cNvSpPr txBox="1">
            <a:spLocks noGrp="1"/>
          </p:cNvSpPr>
          <p:nvPr>
            <p:ph type="body" idx="2"/>
          </p:nvPr>
        </p:nvSpPr>
        <p:spPr>
          <a:xfrm>
            <a:off x="6177169" y="1485900"/>
            <a:ext cx="4480560" cy="4123944"/>
          </a:xfrm>
          <a:prstGeom prst="rect">
            <a:avLst/>
          </a:prstGeom>
          <a:noFill/>
          <a:ln>
            <a:noFill/>
          </a:ln>
        </p:spPr>
        <p:txBody>
          <a:bodyPr spcFirstLastPara="1" wrap="square" lIns="91425" tIns="45700" rIns="91425" bIns="45700" anchor="t" anchorCtr="0">
            <a:normAutofit/>
          </a:bodyPr>
          <a:lstStyle>
            <a:lvl1pPr marL="457200" lvl="0" indent="-355600" algn="l">
              <a:lnSpc>
                <a:spcPct val="100000"/>
              </a:lnSpc>
              <a:spcBef>
                <a:spcPts val="18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800"/>
              </a:spcBef>
              <a:spcAft>
                <a:spcPts val="0"/>
              </a:spcAft>
              <a:buSzPts val="1600"/>
              <a:buChar char="•"/>
              <a:defRPr sz="1600"/>
            </a:lvl3pPr>
            <a:lvl4pPr marL="1828800" lvl="3" indent="-317500" algn="l">
              <a:lnSpc>
                <a:spcPct val="100000"/>
              </a:lnSpc>
              <a:spcBef>
                <a:spcPts val="800"/>
              </a:spcBef>
              <a:spcAft>
                <a:spcPts val="0"/>
              </a:spcAft>
              <a:buSzPts val="1400"/>
              <a:buChar char="•"/>
              <a:defRPr sz="1400"/>
            </a:lvl4pPr>
            <a:lvl5pPr marL="2286000" lvl="4" indent="-317500" algn="l">
              <a:lnSpc>
                <a:spcPct val="100000"/>
              </a:lnSpc>
              <a:spcBef>
                <a:spcPts val="800"/>
              </a:spcBef>
              <a:spcAft>
                <a:spcPts val="0"/>
              </a:spcAft>
              <a:buSzPts val="1400"/>
              <a:buChar char="•"/>
              <a:defRPr sz="1400"/>
            </a:lvl5pPr>
            <a:lvl6pPr marL="2743200" lvl="5" indent="-320040" algn="l">
              <a:lnSpc>
                <a:spcPct val="90000"/>
              </a:lnSpc>
              <a:spcBef>
                <a:spcPts val="800"/>
              </a:spcBef>
              <a:spcAft>
                <a:spcPts val="0"/>
              </a:spcAft>
              <a:buClr>
                <a:schemeClr val="dk1"/>
              </a:buClr>
              <a:buSzPts val="1440"/>
              <a:buChar char="•"/>
              <a:defRPr sz="1800"/>
            </a:lvl6pPr>
            <a:lvl7pPr marL="3200400" lvl="6" indent="-320040" algn="l">
              <a:lnSpc>
                <a:spcPct val="90000"/>
              </a:lnSpc>
              <a:spcBef>
                <a:spcPts val="800"/>
              </a:spcBef>
              <a:spcAft>
                <a:spcPts val="0"/>
              </a:spcAft>
              <a:buClr>
                <a:schemeClr val="dk1"/>
              </a:buClr>
              <a:buSzPts val="1440"/>
              <a:buChar char="•"/>
              <a:defRPr sz="1800"/>
            </a:lvl7pPr>
            <a:lvl8pPr marL="3657600" lvl="7" indent="-320040" algn="l">
              <a:lnSpc>
                <a:spcPct val="90000"/>
              </a:lnSpc>
              <a:spcBef>
                <a:spcPts val="800"/>
              </a:spcBef>
              <a:spcAft>
                <a:spcPts val="0"/>
              </a:spcAft>
              <a:buClr>
                <a:schemeClr val="dk1"/>
              </a:buClr>
              <a:buSzPts val="1440"/>
              <a:buChar char="•"/>
              <a:defRPr sz="1800"/>
            </a:lvl8pPr>
            <a:lvl9pPr marL="4114800" lvl="8" indent="-320040" algn="l">
              <a:lnSpc>
                <a:spcPct val="90000"/>
              </a:lnSpc>
              <a:spcBef>
                <a:spcPts val="800"/>
              </a:spcBef>
              <a:spcAft>
                <a:spcPts val="0"/>
              </a:spcAft>
              <a:buClr>
                <a:schemeClr val="dk1"/>
              </a:buClr>
              <a:buSzPts val="1440"/>
              <a:buChar char="•"/>
              <a:defRPr sz="1800"/>
            </a:lvl9pPr>
          </a:lstStyle>
          <a:p/>
        </p:txBody>
      </p:sp>
      <p:sp>
        <p:nvSpPr>
          <p:cNvPr id="3366" name="Google Shape;3366;p149"/>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67" name="Google Shape;3367;p149"/>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68" name="Google Shape;3368;p149"/>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3369"/>
        <p:cNvGrpSpPr/>
        <p:nvPr/>
      </p:nvGrpSpPr>
      <p:grpSpPr>
        <a:xfrm>
          <a:off x="0" y="0"/>
          <a:ext cx="0" cy="0"/>
          <a:chOff x="0" y="0"/>
          <a:chExt cx="0" cy="0"/>
        </a:xfrm>
      </p:grpSpPr>
      <p:sp>
        <p:nvSpPr>
          <p:cNvPr id="3370" name="Google Shape;3370;p150"/>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71" name="Google Shape;3371;p150"/>
          <p:cNvSpPr txBox="1">
            <a:spLocks noGrp="1"/>
          </p:cNvSpPr>
          <p:nvPr>
            <p:ph type="body" idx="1"/>
          </p:nvPr>
        </p:nvSpPr>
        <p:spPr>
          <a:xfrm>
            <a:off x="1528572" y="1376018"/>
            <a:ext cx="4480560" cy="768096"/>
          </a:xfrm>
          <a:prstGeom prst="rect">
            <a:avLst/>
          </a:prstGeom>
          <a:noFill/>
          <a:ln>
            <a:noFill/>
          </a:ln>
        </p:spPr>
        <p:txBody>
          <a:bodyPr spcFirstLastPara="1" wrap="square" lIns="91425" tIns="45700" rIns="91425" bIns="45700" anchor="ctr" anchorCtr="0">
            <a:normAutofit/>
          </a:bodyPr>
          <a:lstStyle>
            <a:lvl1pPr marL="457200" lvl="0" indent="-228600" algn="l">
              <a:lnSpc>
                <a:spcPct val="100000"/>
              </a:lnSpc>
              <a:spcBef>
                <a:spcPts val="0"/>
              </a:spcBef>
              <a:spcAft>
                <a:spcPts val="0"/>
              </a:spcAft>
              <a:buSzPts val="2000"/>
              <a:buNone/>
              <a:defRPr sz="2000" b="1"/>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800"/>
              </a:spcBef>
              <a:spcAft>
                <a:spcPts val="0"/>
              </a:spcAft>
              <a:buSzPts val="1800"/>
              <a:buNone/>
              <a:defRPr sz="1800" b="1"/>
            </a:lvl3pPr>
            <a:lvl4pPr marL="1828800" lvl="3" indent="-228600" algn="l">
              <a:lnSpc>
                <a:spcPct val="100000"/>
              </a:lnSpc>
              <a:spcBef>
                <a:spcPts val="800"/>
              </a:spcBef>
              <a:spcAft>
                <a:spcPts val="0"/>
              </a:spcAft>
              <a:buSzPts val="1600"/>
              <a:buNone/>
              <a:defRPr sz="1600" b="1"/>
            </a:lvl4pPr>
            <a:lvl5pPr marL="2286000" lvl="4" indent="-228600" algn="l">
              <a:lnSpc>
                <a:spcPct val="100000"/>
              </a:lnSpc>
              <a:spcBef>
                <a:spcPts val="800"/>
              </a:spcBef>
              <a:spcAft>
                <a:spcPts val="0"/>
              </a:spcAft>
              <a:buSzPts val="1600"/>
              <a:buNone/>
              <a:defRPr sz="1600" b="1"/>
            </a:lvl5pPr>
            <a:lvl6pPr marL="2743200" lvl="5" indent="-228600" algn="l">
              <a:lnSpc>
                <a:spcPct val="90000"/>
              </a:lnSpc>
              <a:spcBef>
                <a:spcPts val="800"/>
              </a:spcBef>
              <a:spcAft>
                <a:spcPts val="0"/>
              </a:spcAft>
              <a:buClr>
                <a:schemeClr val="dk1"/>
              </a:buClr>
              <a:buSzPts val="1280"/>
              <a:buNone/>
              <a:defRPr sz="1600" b="1"/>
            </a:lvl6pPr>
            <a:lvl7pPr marL="3200400" lvl="6" indent="-228600" algn="l">
              <a:lnSpc>
                <a:spcPct val="90000"/>
              </a:lnSpc>
              <a:spcBef>
                <a:spcPts val="800"/>
              </a:spcBef>
              <a:spcAft>
                <a:spcPts val="0"/>
              </a:spcAft>
              <a:buClr>
                <a:schemeClr val="dk1"/>
              </a:buClr>
              <a:buSzPts val="1280"/>
              <a:buNone/>
              <a:defRPr sz="1600" b="1"/>
            </a:lvl7pPr>
            <a:lvl8pPr marL="3657600" lvl="7" indent="-228600" algn="l">
              <a:lnSpc>
                <a:spcPct val="90000"/>
              </a:lnSpc>
              <a:spcBef>
                <a:spcPts val="800"/>
              </a:spcBef>
              <a:spcAft>
                <a:spcPts val="0"/>
              </a:spcAft>
              <a:buClr>
                <a:schemeClr val="dk1"/>
              </a:buClr>
              <a:buSzPts val="1280"/>
              <a:buNone/>
              <a:defRPr sz="1600" b="1"/>
            </a:lvl8pPr>
            <a:lvl9pPr marL="4114800" lvl="8" indent="-228600" algn="l">
              <a:lnSpc>
                <a:spcPct val="90000"/>
              </a:lnSpc>
              <a:spcBef>
                <a:spcPts val="800"/>
              </a:spcBef>
              <a:spcAft>
                <a:spcPts val="0"/>
              </a:spcAft>
              <a:buClr>
                <a:schemeClr val="dk1"/>
              </a:buClr>
              <a:buSzPts val="1280"/>
              <a:buNone/>
              <a:defRPr sz="1600" b="1"/>
            </a:lvl9pPr>
          </a:lstStyle>
          <a:p/>
        </p:txBody>
      </p:sp>
      <p:sp>
        <p:nvSpPr>
          <p:cNvPr id="3372" name="Google Shape;3372;p150"/>
          <p:cNvSpPr txBox="1">
            <a:spLocks noGrp="1"/>
          </p:cNvSpPr>
          <p:nvPr>
            <p:ph type="body" idx="2"/>
          </p:nvPr>
        </p:nvSpPr>
        <p:spPr>
          <a:xfrm>
            <a:off x="1528572" y="2144114"/>
            <a:ext cx="4480560" cy="3494686"/>
          </a:xfrm>
          <a:prstGeom prst="rect">
            <a:avLst/>
          </a:prstGeom>
          <a:noFill/>
          <a:ln>
            <a:noFill/>
          </a:ln>
        </p:spPr>
        <p:txBody>
          <a:bodyPr spcFirstLastPara="1" wrap="square" lIns="91425" tIns="45700" rIns="91425" bIns="45700" anchor="t" anchorCtr="0">
            <a:normAutofit/>
          </a:bodyPr>
          <a:lstStyle>
            <a:lvl1pPr marL="457200" lvl="0" indent="-355600" algn="l">
              <a:lnSpc>
                <a:spcPct val="100000"/>
              </a:lnSpc>
              <a:spcBef>
                <a:spcPts val="18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800"/>
              </a:spcBef>
              <a:spcAft>
                <a:spcPts val="0"/>
              </a:spcAft>
              <a:buSzPts val="1600"/>
              <a:buChar char="•"/>
              <a:defRPr sz="1600"/>
            </a:lvl3pPr>
            <a:lvl4pPr marL="1828800" lvl="3" indent="-317500" algn="l">
              <a:lnSpc>
                <a:spcPct val="100000"/>
              </a:lnSpc>
              <a:spcBef>
                <a:spcPts val="800"/>
              </a:spcBef>
              <a:spcAft>
                <a:spcPts val="0"/>
              </a:spcAft>
              <a:buSzPts val="1400"/>
              <a:buChar char="•"/>
              <a:defRPr sz="1400"/>
            </a:lvl4pPr>
            <a:lvl5pPr marL="2286000" lvl="4" indent="-317500" algn="l">
              <a:lnSpc>
                <a:spcPct val="100000"/>
              </a:lnSpc>
              <a:spcBef>
                <a:spcPts val="800"/>
              </a:spcBef>
              <a:spcAft>
                <a:spcPts val="0"/>
              </a:spcAft>
              <a:buSzPts val="1400"/>
              <a:buChar char="•"/>
              <a:defRPr sz="1400"/>
            </a:lvl5pPr>
            <a:lvl6pPr marL="2743200" lvl="5" indent="-309880" algn="l">
              <a:lnSpc>
                <a:spcPct val="90000"/>
              </a:lnSpc>
              <a:spcBef>
                <a:spcPts val="800"/>
              </a:spcBef>
              <a:spcAft>
                <a:spcPts val="0"/>
              </a:spcAft>
              <a:buClr>
                <a:schemeClr val="dk1"/>
              </a:buClr>
              <a:buSzPts val="1280"/>
              <a:buChar char="•"/>
              <a:defRPr sz="1600"/>
            </a:lvl6pPr>
            <a:lvl7pPr marL="3200400" lvl="6" indent="-309880" algn="l">
              <a:lnSpc>
                <a:spcPct val="90000"/>
              </a:lnSpc>
              <a:spcBef>
                <a:spcPts val="800"/>
              </a:spcBef>
              <a:spcAft>
                <a:spcPts val="0"/>
              </a:spcAft>
              <a:buClr>
                <a:schemeClr val="dk1"/>
              </a:buClr>
              <a:buSzPts val="1280"/>
              <a:buChar char="•"/>
              <a:defRPr sz="1600"/>
            </a:lvl7pPr>
            <a:lvl8pPr marL="3657600" lvl="7" indent="-309880" algn="l">
              <a:lnSpc>
                <a:spcPct val="90000"/>
              </a:lnSpc>
              <a:spcBef>
                <a:spcPts val="800"/>
              </a:spcBef>
              <a:spcAft>
                <a:spcPts val="0"/>
              </a:spcAft>
              <a:buClr>
                <a:schemeClr val="dk1"/>
              </a:buClr>
              <a:buSzPts val="1280"/>
              <a:buChar char="•"/>
              <a:defRPr sz="1600"/>
            </a:lvl8pPr>
            <a:lvl9pPr marL="4114800" lvl="8" indent="-309880" algn="l">
              <a:lnSpc>
                <a:spcPct val="90000"/>
              </a:lnSpc>
              <a:spcBef>
                <a:spcPts val="800"/>
              </a:spcBef>
              <a:spcAft>
                <a:spcPts val="0"/>
              </a:spcAft>
              <a:buClr>
                <a:schemeClr val="dk1"/>
              </a:buClr>
              <a:buSzPts val="1280"/>
              <a:buChar char="•"/>
              <a:defRPr sz="1600"/>
            </a:lvl9pPr>
          </a:lstStyle>
          <a:p/>
        </p:txBody>
      </p:sp>
      <p:sp>
        <p:nvSpPr>
          <p:cNvPr id="3373" name="Google Shape;3373;p150"/>
          <p:cNvSpPr txBox="1">
            <a:spLocks noGrp="1"/>
          </p:cNvSpPr>
          <p:nvPr>
            <p:ph type="body" idx="3"/>
          </p:nvPr>
        </p:nvSpPr>
        <p:spPr>
          <a:xfrm>
            <a:off x="6177169" y="1376018"/>
            <a:ext cx="4480560" cy="768096"/>
          </a:xfrm>
          <a:prstGeom prst="rect">
            <a:avLst/>
          </a:prstGeom>
          <a:noFill/>
          <a:ln>
            <a:noFill/>
          </a:ln>
        </p:spPr>
        <p:txBody>
          <a:bodyPr spcFirstLastPara="1" wrap="square" lIns="91425" tIns="45700" rIns="91425" bIns="45700" anchor="ctr" anchorCtr="0">
            <a:normAutofit/>
          </a:bodyPr>
          <a:lstStyle>
            <a:lvl1pPr marL="457200" lvl="0" indent="-228600" algn="l">
              <a:lnSpc>
                <a:spcPct val="100000"/>
              </a:lnSpc>
              <a:spcBef>
                <a:spcPts val="0"/>
              </a:spcBef>
              <a:spcAft>
                <a:spcPts val="0"/>
              </a:spcAft>
              <a:buSzPts val="2000"/>
              <a:buNone/>
              <a:defRPr sz="2000" b="1"/>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800"/>
              </a:spcBef>
              <a:spcAft>
                <a:spcPts val="0"/>
              </a:spcAft>
              <a:buSzPts val="1800"/>
              <a:buNone/>
              <a:defRPr sz="1800" b="1"/>
            </a:lvl3pPr>
            <a:lvl4pPr marL="1828800" lvl="3" indent="-228600" algn="l">
              <a:lnSpc>
                <a:spcPct val="100000"/>
              </a:lnSpc>
              <a:spcBef>
                <a:spcPts val="800"/>
              </a:spcBef>
              <a:spcAft>
                <a:spcPts val="0"/>
              </a:spcAft>
              <a:buSzPts val="1600"/>
              <a:buNone/>
              <a:defRPr sz="1600" b="1"/>
            </a:lvl4pPr>
            <a:lvl5pPr marL="2286000" lvl="4" indent="-228600" algn="l">
              <a:lnSpc>
                <a:spcPct val="100000"/>
              </a:lnSpc>
              <a:spcBef>
                <a:spcPts val="800"/>
              </a:spcBef>
              <a:spcAft>
                <a:spcPts val="0"/>
              </a:spcAft>
              <a:buSzPts val="1600"/>
              <a:buNone/>
              <a:defRPr sz="1600" b="1"/>
            </a:lvl5pPr>
            <a:lvl6pPr marL="2743200" lvl="5" indent="-228600" algn="l">
              <a:lnSpc>
                <a:spcPct val="90000"/>
              </a:lnSpc>
              <a:spcBef>
                <a:spcPts val="800"/>
              </a:spcBef>
              <a:spcAft>
                <a:spcPts val="0"/>
              </a:spcAft>
              <a:buClr>
                <a:schemeClr val="dk1"/>
              </a:buClr>
              <a:buSzPts val="1280"/>
              <a:buNone/>
              <a:defRPr sz="1600" b="1"/>
            </a:lvl6pPr>
            <a:lvl7pPr marL="3200400" lvl="6" indent="-228600" algn="l">
              <a:lnSpc>
                <a:spcPct val="90000"/>
              </a:lnSpc>
              <a:spcBef>
                <a:spcPts val="800"/>
              </a:spcBef>
              <a:spcAft>
                <a:spcPts val="0"/>
              </a:spcAft>
              <a:buClr>
                <a:schemeClr val="dk1"/>
              </a:buClr>
              <a:buSzPts val="1280"/>
              <a:buNone/>
              <a:defRPr sz="1600" b="1"/>
            </a:lvl7pPr>
            <a:lvl8pPr marL="3657600" lvl="7" indent="-228600" algn="l">
              <a:lnSpc>
                <a:spcPct val="90000"/>
              </a:lnSpc>
              <a:spcBef>
                <a:spcPts val="800"/>
              </a:spcBef>
              <a:spcAft>
                <a:spcPts val="0"/>
              </a:spcAft>
              <a:buClr>
                <a:schemeClr val="dk1"/>
              </a:buClr>
              <a:buSzPts val="1280"/>
              <a:buNone/>
              <a:defRPr sz="1600" b="1"/>
            </a:lvl8pPr>
            <a:lvl9pPr marL="4114800" lvl="8" indent="-228600" algn="l">
              <a:lnSpc>
                <a:spcPct val="90000"/>
              </a:lnSpc>
              <a:spcBef>
                <a:spcPts val="800"/>
              </a:spcBef>
              <a:spcAft>
                <a:spcPts val="0"/>
              </a:spcAft>
              <a:buClr>
                <a:schemeClr val="dk1"/>
              </a:buClr>
              <a:buSzPts val="1280"/>
              <a:buNone/>
              <a:defRPr sz="1600" b="1"/>
            </a:lvl9pPr>
          </a:lstStyle>
          <a:p/>
        </p:txBody>
      </p:sp>
      <p:sp>
        <p:nvSpPr>
          <p:cNvPr id="3374" name="Google Shape;3374;p150"/>
          <p:cNvSpPr txBox="1">
            <a:spLocks noGrp="1"/>
          </p:cNvSpPr>
          <p:nvPr>
            <p:ph type="body" idx="4"/>
          </p:nvPr>
        </p:nvSpPr>
        <p:spPr>
          <a:xfrm>
            <a:off x="6177169" y="2144114"/>
            <a:ext cx="4480560" cy="3494686"/>
          </a:xfrm>
          <a:prstGeom prst="rect">
            <a:avLst/>
          </a:prstGeom>
          <a:noFill/>
          <a:ln>
            <a:noFill/>
          </a:ln>
        </p:spPr>
        <p:txBody>
          <a:bodyPr spcFirstLastPara="1" wrap="square" lIns="91425" tIns="45700" rIns="91425" bIns="45700" anchor="t" anchorCtr="0">
            <a:normAutofit/>
          </a:bodyPr>
          <a:lstStyle>
            <a:lvl1pPr marL="457200" lvl="0" indent="-355600" algn="l">
              <a:lnSpc>
                <a:spcPct val="100000"/>
              </a:lnSpc>
              <a:spcBef>
                <a:spcPts val="18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800"/>
              </a:spcBef>
              <a:spcAft>
                <a:spcPts val="0"/>
              </a:spcAft>
              <a:buSzPts val="1600"/>
              <a:buChar char="•"/>
              <a:defRPr sz="1600"/>
            </a:lvl3pPr>
            <a:lvl4pPr marL="1828800" lvl="3" indent="-317500" algn="l">
              <a:lnSpc>
                <a:spcPct val="100000"/>
              </a:lnSpc>
              <a:spcBef>
                <a:spcPts val="800"/>
              </a:spcBef>
              <a:spcAft>
                <a:spcPts val="0"/>
              </a:spcAft>
              <a:buSzPts val="1400"/>
              <a:buChar char="•"/>
              <a:defRPr sz="1400"/>
            </a:lvl4pPr>
            <a:lvl5pPr marL="2286000" lvl="4" indent="-317500" algn="l">
              <a:lnSpc>
                <a:spcPct val="100000"/>
              </a:lnSpc>
              <a:spcBef>
                <a:spcPts val="800"/>
              </a:spcBef>
              <a:spcAft>
                <a:spcPts val="0"/>
              </a:spcAft>
              <a:buSzPts val="1400"/>
              <a:buChar char="•"/>
              <a:defRPr sz="1400"/>
            </a:lvl5pPr>
            <a:lvl6pPr marL="2743200" lvl="5" indent="-309880" algn="l">
              <a:lnSpc>
                <a:spcPct val="90000"/>
              </a:lnSpc>
              <a:spcBef>
                <a:spcPts val="800"/>
              </a:spcBef>
              <a:spcAft>
                <a:spcPts val="0"/>
              </a:spcAft>
              <a:buClr>
                <a:schemeClr val="dk1"/>
              </a:buClr>
              <a:buSzPts val="1280"/>
              <a:buChar char="•"/>
              <a:defRPr sz="1600"/>
            </a:lvl6pPr>
            <a:lvl7pPr marL="3200400" lvl="6" indent="-309880" algn="l">
              <a:lnSpc>
                <a:spcPct val="90000"/>
              </a:lnSpc>
              <a:spcBef>
                <a:spcPts val="800"/>
              </a:spcBef>
              <a:spcAft>
                <a:spcPts val="0"/>
              </a:spcAft>
              <a:buClr>
                <a:schemeClr val="dk1"/>
              </a:buClr>
              <a:buSzPts val="1280"/>
              <a:buChar char="•"/>
              <a:defRPr sz="1600"/>
            </a:lvl7pPr>
            <a:lvl8pPr marL="3657600" lvl="7" indent="-309880" algn="l">
              <a:lnSpc>
                <a:spcPct val="90000"/>
              </a:lnSpc>
              <a:spcBef>
                <a:spcPts val="800"/>
              </a:spcBef>
              <a:spcAft>
                <a:spcPts val="0"/>
              </a:spcAft>
              <a:buClr>
                <a:schemeClr val="dk1"/>
              </a:buClr>
              <a:buSzPts val="1280"/>
              <a:buChar char="•"/>
              <a:defRPr sz="1600"/>
            </a:lvl8pPr>
            <a:lvl9pPr marL="4114800" lvl="8" indent="-309880" algn="l">
              <a:lnSpc>
                <a:spcPct val="90000"/>
              </a:lnSpc>
              <a:spcBef>
                <a:spcPts val="800"/>
              </a:spcBef>
              <a:spcAft>
                <a:spcPts val="0"/>
              </a:spcAft>
              <a:buClr>
                <a:schemeClr val="dk1"/>
              </a:buClr>
              <a:buSzPts val="1280"/>
              <a:buChar char="•"/>
              <a:defRPr sz="1600"/>
            </a:lvl9pPr>
          </a:lstStyle>
          <a:p/>
        </p:txBody>
      </p:sp>
      <p:sp>
        <p:nvSpPr>
          <p:cNvPr id="3375" name="Google Shape;3375;p150"/>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76" name="Google Shape;3376;p150"/>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77" name="Google Shape;3377;p150"/>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739"/>
        <p:cNvGrpSpPr/>
        <p:nvPr/>
      </p:nvGrpSpPr>
      <p:grpSpPr>
        <a:xfrm>
          <a:off x="0" y="0"/>
          <a:ext cx="0" cy="0"/>
          <a:chOff x="0" y="0"/>
          <a:chExt cx="0" cy="0"/>
        </a:xfrm>
      </p:grpSpPr>
      <p:sp>
        <p:nvSpPr>
          <p:cNvPr id="740" name="Google Shape;740;p200"/>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41" name="Google Shape;741;p200"/>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42" name="Google Shape;742;p200"/>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showMasterSp="0" matchingName="Title Only">
  <p:cSld name="TITLE_ONLY">
    <p:spTree>
      <p:nvGrpSpPr>
        <p:cNvPr id="1" name="Shape 3378"/>
        <p:cNvGrpSpPr/>
        <p:nvPr/>
      </p:nvGrpSpPr>
      <p:grpSpPr>
        <a:xfrm>
          <a:off x="0" y="0"/>
          <a:ext cx="0" cy="0"/>
          <a:chOff x="0" y="0"/>
          <a:chExt cx="0" cy="0"/>
        </a:xfrm>
      </p:grpSpPr>
      <p:sp>
        <p:nvSpPr>
          <p:cNvPr id="3379" name="Google Shape;3379;p151"/>
          <p:cNvSpPr/>
          <p:nvPr/>
        </p:nvSpPr>
        <p:spPr>
          <a:xfrm>
            <a:off x="8643511" y="3888584"/>
            <a:ext cx="213014" cy="1001327"/>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0" name="Google Shape;3380;p151"/>
          <p:cNvSpPr/>
          <p:nvPr/>
        </p:nvSpPr>
        <p:spPr>
          <a:xfrm>
            <a:off x="6780212" y="4191000"/>
            <a:ext cx="5409960" cy="2667000"/>
          </a:xfrm>
          <a:custGeom>
            <a:avLst/>
            <a:gdLst/>
            <a:ahLst/>
            <a:cxnLst/>
            <a:rect l="l" t="t" r="r" b="b"/>
            <a:pathLst>
              <a:path w="5150129" h="2763306" extrusionOk="0">
                <a:moveTo>
                  <a:pt x="4647211" y="1148"/>
                </a:moveTo>
                <a:cubicBezTo>
                  <a:pt x="4819095" y="-2034"/>
                  <a:pt x="4987795" y="1148"/>
                  <a:pt x="5150129" y="13874"/>
                </a:cubicBezTo>
                <a:cubicBezTo>
                  <a:pt x="5150129" y="13874"/>
                  <a:pt x="5150129" y="13874"/>
                  <a:pt x="5150129" y="2763306"/>
                </a:cubicBezTo>
                <a:lnTo>
                  <a:pt x="3666157" y="2763306"/>
                </a:lnTo>
                <a:cubicBezTo>
                  <a:pt x="2399906" y="2389294"/>
                  <a:pt x="785213" y="1917530"/>
                  <a:pt x="0" y="1712790"/>
                </a:cubicBezTo>
                <a:cubicBezTo>
                  <a:pt x="977188" y="866514"/>
                  <a:pt x="3014321" y="52051"/>
                  <a:pt x="4647211" y="1148"/>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1" name="Google Shape;3381;p151"/>
          <p:cNvSpPr/>
          <p:nvPr/>
        </p:nvSpPr>
        <p:spPr>
          <a:xfrm>
            <a:off x="-125" y="4572000"/>
            <a:ext cx="11415276" cy="2286001"/>
          </a:xfrm>
          <a:custGeom>
            <a:avLst/>
            <a:gdLst/>
            <a:ahLst/>
            <a:cxnLst/>
            <a:rect l="l" t="t" r="r" b="b"/>
            <a:pathLst>
              <a:path w="12079179" h="2245075" extrusionOk="0">
                <a:moveTo>
                  <a:pt x="3369253" y="991"/>
                </a:moveTo>
                <a:cubicBezTo>
                  <a:pt x="6000100" y="-28060"/>
                  <a:pt x="9320881" y="578587"/>
                  <a:pt x="12079179" y="2245075"/>
                </a:cubicBezTo>
                <a:lnTo>
                  <a:pt x="0" y="2245075"/>
                </a:lnTo>
                <a:lnTo>
                  <a:pt x="0" y="503727"/>
                </a:lnTo>
                <a:cubicBezTo>
                  <a:pt x="818765" y="203249"/>
                  <a:pt x="2000654" y="16103"/>
                  <a:pt x="3369253" y="991"/>
                </a:cubicBezTo>
                <a:close/>
              </a:path>
            </a:pathLst>
          </a:custGeom>
          <a:solidFill>
            <a:srgbClr val="C7CC6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3382" name="Google Shape;3382;p151"/>
          <p:cNvGrpSpPr/>
          <p:nvPr/>
        </p:nvGrpSpPr>
        <p:grpSpPr>
          <a:xfrm flipH="1">
            <a:off x="9732236" y="958654"/>
            <a:ext cx="1400819" cy="4001744"/>
            <a:chOff x="3220" y="236"/>
            <a:chExt cx="1347" cy="3848"/>
          </a:xfrm>
        </p:grpSpPr>
        <p:sp>
          <p:nvSpPr>
            <p:cNvPr id="3383" name="Google Shape;3383;p151"/>
            <p:cNvSpPr/>
            <p:nvPr/>
          </p:nvSpPr>
          <p:spPr>
            <a:xfrm>
              <a:off x="3990" y="493"/>
              <a:ext cx="29" cy="1347"/>
            </a:xfrm>
            <a:custGeom>
              <a:avLst/>
              <a:gdLst/>
              <a:ahLst/>
              <a:cxnLst/>
              <a:rect l="l" t="t" r="r" b="b"/>
              <a:pathLst>
                <a:path w="29" h="1347" extrusionOk="0">
                  <a:moveTo>
                    <a:pt x="3" y="0"/>
                  </a:moveTo>
                  <a:lnTo>
                    <a:pt x="0" y="1347"/>
                  </a:lnTo>
                  <a:lnTo>
                    <a:pt x="24" y="1347"/>
                  </a:lnTo>
                  <a:lnTo>
                    <a:pt x="29" y="0"/>
                  </a:lnTo>
                  <a:lnTo>
                    <a:pt x="3" y="0"/>
                  </a:lnTo>
                  <a:lnTo>
                    <a:pt x="3" y="0"/>
                  </a:lnTo>
                  <a:lnTo>
                    <a:pt x="3" y="0"/>
                  </a:lnTo>
                  <a:lnTo>
                    <a:pt x="3" y="0"/>
                  </a:lnTo>
                  <a:lnTo>
                    <a:pt x="3" y="0"/>
                  </a:ln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4" name="Google Shape;3384;p151"/>
            <p:cNvSpPr/>
            <p:nvPr/>
          </p:nvSpPr>
          <p:spPr>
            <a:xfrm>
              <a:off x="3811" y="1216"/>
              <a:ext cx="161" cy="248"/>
            </a:xfrm>
            <a:custGeom>
              <a:avLst/>
              <a:gdLst/>
              <a:ahLst/>
              <a:cxnLst/>
              <a:rect l="l" t="t" r="r" b="b"/>
              <a:pathLst>
                <a:path w="68" h="105" extrusionOk="0">
                  <a:moveTo>
                    <a:pt x="65" y="105"/>
                  </a:moveTo>
                  <a:cubicBezTo>
                    <a:pt x="65" y="105"/>
                    <a:pt x="0" y="71"/>
                    <a:pt x="5" y="0"/>
                  </a:cubicBezTo>
                  <a:cubicBezTo>
                    <a:pt x="68" y="30"/>
                    <a:pt x="65" y="105"/>
                    <a:pt x="65" y="105"/>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5" name="Google Shape;3385;p151"/>
            <p:cNvSpPr/>
            <p:nvPr/>
          </p:nvSpPr>
          <p:spPr>
            <a:xfrm>
              <a:off x="4021" y="1006"/>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6" name="Google Shape;3386;p151"/>
            <p:cNvSpPr/>
            <p:nvPr/>
          </p:nvSpPr>
          <p:spPr>
            <a:xfrm>
              <a:off x="3811" y="1509"/>
              <a:ext cx="161" cy="253"/>
            </a:xfrm>
            <a:custGeom>
              <a:avLst/>
              <a:gdLst/>
              <a:ahLst/>
              <a:cxnLst/>
              <a:rect l="l" t="t" r="r" b="b"/>
              <a:pathLst>
                <a:path w="68" h="107" extrusionOk="0">
                  <a:moveTo>
                    <a:pt x="65" y="107"/>
                  </a:moveTo>
                  <a:cubicBezTo>
                    <a:pt x="65" y="107"/>
                    <a:pt x="0" y="71"/>
                    <a:pt x="5" y="0"/>
                  </a:cubicBezTo>
                  <a:cubicBezTo>
                    <a:pt x="68" y="31"/>
                    <a:pt x="65" y="107"/>
                    <a:pt x="65"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7" name="Google Shape;3387;p151"/>
            <p:cNvSpPr/>
            <p:nvPr/>
          </p:nvSpPr>
          <p:spPr>
            <a:xfrm>
              <a:off x="4021" y="1301"/>
              <a:ext cx="161" cy="250"/>
            </a:xfrm>
            <a:custGeom>
              <a:avLst/>
              <a:gdLst/>
              <a:ahLst/>
              <a:cxnLst/>
              <a:rect l="l" t="t" r="r" b="b"/>
              <a:pathLst>
                <a:path w="68" h="106" extrusionOk="0">
                  <a:moveTo>
                    <a:pt x="4" y="106"/>
                  </a:moveTo>
                  <a:cubicBezTo>
                    <a:pt x="4" y="106"/>
                    <a:pt x="68" y="70"/>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8" name="Google Shape;3388;p151"/>
            <p:cNvSpPr/>
            <p:nvPr/>
          </p:nvSpPr>
          <p:spPr>
            <a:xfrm>
              <a:off x="4021" y="1632"/>
              <a:ext cx="161" cy="252"/>
            </a:xfrm>
            <a:custGeom>
              <a:avLst/>
              <a:gdLst/>
              <a:ahLst/>
              <a:cxnLst/>
              <a:rect l="l" t="t" r="r" b="b"/>
              <a:pathLst>
                <a:path w="68" h="107" extrusionOk="0">
                  <a:moveTo>
                    <a:pt x="4" y="107"/>
                  </a:moveTo>
                  <a:cubicBezTo>
                    <a:pt x="4" y="107"/>
                    <a:pt x="68" y="71"/>
                    <a:pt x="64" y="0"/>
                  </a:cubicBezTo>
                  <a:cubicBezTo>
                    <a:pt x="0" y="31"/>
                    <a:pt x="4" y="107"/>
                    <a:pt x="4"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89" name="Google Shape;3389;p151"/>
            <p:cNvSpPr/>
            <p:nvPr/>
          </p:nvSpPr>
          <p:spPr>
            <a:xfrm>
              <a:off x="3811" y="885"/>
              <a:ext cx="161" cy="253"/>
            </a:xfrm>
            <a:custGeom>
              <a:avLst/>
              <a:gdLst/>
              <a:ahLst/>
              <a:cxnLst/>
              <a:rect l="l" t="t" r="r" b="b"/>
              <a:pathLst>
                <a:path w="68" h="107" extrusionOk="0">
                  <a:moveTo>
                    <a:pt x="65" y="107"/>
                  </a:moveTo>
                  <a:cubicBezTo>
                    <a:pt x="65" y="107"/>
                    <a:pt x="0" y="72"/>
                    <a:pt x="5" y="0"/>
                  </a:cubicBezTo>
                  <a:cubicBezTo>
                    <a:pt x="68" y="32"/>
                    <a:pt x="65" y="107"/>
                    <a:pt x="65"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0" name="Google Shape;3390;p151"/>
            <p:cNvSpPr/>
            <p:nvPr/>
          </p:nvSpPr>
          <p:spPr>
            <a:xfrm>
              <a:off x="4021" y="677"/>
              <a:ext cx="161" cy="251"/>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1" name="Google Shape;3391;p151"/>
            <p:cNvSpPr/>
            <p:nvPr/>
          </p:nvSpPr>
          <p:spPr>
            <a:xfrm>
              <a:off x="3811" y="569"/>
              <a:ext cx="161" cy="250"/>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2" name="Google Shape;3392;p151"/>
            <p:cNvSpPr/>
            <p:nvPr/>
          </p:nvSpPr>
          <p:spPr>
            <a:xfrm>
              <a:off x="3835" y="332"/>
              <a:ext cx="161" cy="251"/>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3" name="Google Shape;3393;p151"/>
            <p:cNvSpPr/>
            <p:nvPr/>
          </p:nvSpPr>
          <p:spPr>
            <a:xfrm>
              <a:off x="4021" y="361"/>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4" name="Google Shape;3394;p151"/>
            <p:cNvSpPr/>
            <p:nvPr/>
          </p:nvSpPr>
          <p:spPr>
            <a:xfrm>
              <a:off x="3360" y="486"/>
              <a:ext cx="21" cy="1049"/>
            </a:xfrm>
            <a:custGeom>
              <a:avLst/>
              <a:gdLst/>
              <a:ahLst/>
              <a:cxnLst/>
              <a:rect l="l" t="t" r="r" b="b"/>
              <a:pathLst>
                <a:path w="21" h="1049" extrusionOk="0">
                  <a:moveTo>
                    <a:pt x="2" y="0"/>
                  </a:moveTo>
                  <a:lnTo>
                    <a:pt x="0" y="1049"/>
                  </a:lnTo>
                  <a:lnTo>
                    <a:pt x="19" y="1049"/>
                  </a:lnTo>
                  <a:lnTo>
                    <a:pt x="21" y="0"/>
                  </a:lnTo>
                  <a:lnTo>
                    <a:pt x="2" y="0"/>
                  </a:lnTo>
                  <a:lnTo>
                    <a:pt x="2" y="0"/>
                  </a:lnTo>
                  <a:lnTo>
                    <a:pt x="2" y="0"/>
                  </a:lnTo>
                  <a:lnTo>
                    <a:pt x="2" y="0"/>
                  </a:lnTo>
                  <a:lnTo>
                    <a:pt x="2" y="0"/>
                  </a:ln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5" name="Google Shape;3395;p151"/>
            <p:cNvSpPr/>
            <p:nvPr/>
          </p:nvSpPr>
          <p:spPr>
            <a:xfrm>
              <a:off x="3220" y="1048"/>
              <a:ext cx="126" cy="194"/>
            </a:xfrm>
            <a:custGeom>
              <a:avLst/>
              <a:gdLst/>
              <a:ahLst/>
              <a:cxnLst/>
              <a:rect l="l" t="t" r="r" b="b"/>
              <a:pathLst>
                <a:path w="53" h="82" extrusionOk="0">
                  <a:moveTo>
                    <a:pt x="51" y="82"/>
                  </a:moveTo>
                  <a:cubicBezTo>
                    <a:pt x="51" y="82"/>
                    <a:pt x="0" y="55"/>
                    <a:pt x="4" y="0"/>
                  </a:cubicBezTo>
                  <a:cubicBezTo>
                    <a:pt x="53" y="24"/>
                    <a:pt x="51" y="82"/>
                    <a:pt x="51"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6" name="Google Shape;3396;p151"/>
            <p:cNvSpPr/>
            <p:nvPr/>
          </p:nvSpPr>
          <p:spPr>
            <a:xfrm>
              <a:off x="3386" y="885"/>
              <a:ext cx="123" cy="196"/>
            </a:xfrm>
            <a:custGeom>
              <a:avLst/>
              <a:gdLst/>
              <a:ahLst/>
              <a:cxnLst/>
              <a:rect l="l" t="t" r="r" b="b"/>
              <a:pathLst>
                <a:path w="52" h="83" extrusionOk="0">
                  <a:moveTo>
                    <a:pt x="3" y="83"/>
                  </a:moveTo>
                  <a:cubicBezTo>
                    <a:pt x="3" y="83"/>
                    <a:pt x="52" y="55"/>
                    <a:pt x="49" y="0"/>
                  </a:cubicBezTo>
                  <a:cubicBezTo>
                    <a:pt x="0" y="25"/>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7" name="Google Shape;3397;p151"/>
            <p:cNvSpPr/>
            <p:nvPr/>
          </p:nvSpPr>
          <p:spPr>
            <a:xfrm>
              <a:off x="3220" y="1277"/>
              <a:ext cx="126" cy="196"/>
            </a:xfrm>
            <a:custGeom>
              <a:avLst/>
              <a:gdLst/>
              <a:ahLst/>
              <a:cxnLst/>
              <a:rect l="l" t="t" r="r" b="b"/>
              <a:pathLst>
                <a:path w="53" h="83" extrusionOk="0">
                  <a:moveTo>
                    <a:pt x="51" y="83"/>
                  </a:moveTo>
                  <a:cubicBezTo>
                    <a:pt x="51" y="83"/>
                    <a:pt x="0" y="55"/>
                    <a:pt x="4" y="0"/>
                  </a:cubicBezTo>
                  <a:cubicBezTo>
                    <a:pt x="53" y="24"/>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8" name="Google Shape;3398;p151"/>
            <p:cNvSpPr/>
            <p:nvPr/>
          </p:nvSpPr>
          <p:spPr>
            <a:xfrm>
              <a:off x="3386" y="1114"/>
              <a:ext cx="123" cy="194"/>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99" name="Google Shape;3399;p151"/>
            <p:cNvSpPr/>
            <p:nvPr/>
          </p:nvSpPr>
          <p:spPr>
            <a:xfrm>
              <a:off x="3386" y="1372"/>
              <a:ext cx="123" cy="196"/>
            </a:xfrm>
            <a:custGeom>
              <a:avLst/>
              <a:gdLst/>
              <a:ahLst/>
              <a:cxnLst/>
              <a:rect l="l" t="t" r="r" b="b"/>
              <a:pathLst>
                <a:path w="52" h="83" extrusionOk="0">
                  <a:moveTo>
                    <a:pt x="3" y="83"/>
                  </a:moveTo>
                  <a:cubicBezTo>
                    <a:pt x="3" y="83"/>
                    <a:pt x="52" y="55"/>
                    <a:pt x="49" y="0"/>
                  </a:cubicBezTo>
                  <a:cubicBezTo>
                    <a:pt x="0" y="24"/>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0" name="Google Shape;3400;p151"/>
            <p:cNvSpPr/>
            <p:nvPr/>
          </p:nvSpPr>
          <p:spPr>
            <a:xfrm>
              <a:off x="3220" y="793"/>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1" name="Google Shape;3401;p151"/>
            <p:cNvSpPr/>
            <p:nvPr/>
          </p:nvSpPr>
          <p:spPr>
            <a:xfrm>
              <a:off x="3386" y="630"/>
              <a:ext cx="123" cy="196"/>
            </a:xfrm>
            <a:custGeom>
              <a:avLst/>
              <a:gdLst/>
              <a:ahLst/>
              <a:cxnLst/>
              <a:rect l="l" t="t" r="r" b="b"/>
              <a:pathLst>
                <a:path w="52" h="83" extrusionOk="0">
                  <a:moveTo>
                    <a:pt x="3" y="83"/>
                  </a:moveTo>
                  <a:cubicBezTo>
                    <a:pt x="3" y="83"/>
                    <a:pt x="52" y="56"/>
                    <a:pt x="49" y="0"/>
                  </a:cubicBezTo>
                  <a:cubicBezTo>
                    <a:pt x="0" y="24"/>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2" name="Google Shape;3402;p151"/>
            <p:cNvSpPr/>
            <p:nvPr/>
          </p:nvSpPr>
          <p:spPr>
            <a:xfrm>
              <a:off x="3220" y="545"/>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3" name="Google Shape;3403;p151"/>
            <p:cNvSpPr/>
            <p:nvPr/>
          </p:nvSpPr>
          <p:spPr>
            <a:xfrm>
              <a:off x="3220" y="316"/>
              <a:ext cx="126" cy="196"/>
            </a:xfrm>
            <a:custGeom>
              <a:avLst/>
              <a:gdLst/>
              <a:ahLst/>
              <a:cxnLst/>
              <a:rect l="l" t="t" r="r" b="b"/>
              <a:pathLst>
                <a:path w="53" h="83" extrusionOk="0">
                  <a:moveTo>
                    <a:pt x="51" y="83"/>
                  </a:moveTo>
                  <a:cubicBezTo>
                    <a:pt x="51" y="83"/>
                    <a:pt x="0" y="56"/>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4" name="Google Shape;3404;p151"/>
            <p:cNvSpPr/>
            <p:nvPr/>
          </p:nvSpPr>
          <p:spPr>
            <a:xfrm>
              <a:off x="3386" y="385"/>
              <a:ext cx="123" cy="193"/>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5" name="Google Shape;3405;p151"/>
            <p:cNvSpPr/>
            <p:nvPr/>
          </p:nvSpPr>
          <p:spPr>
            <a:xfrm>
              <a:off x="3283" y="1760"/>
              <a:ext cx="264" cy="1241"/>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6" name="Google Shape;3406;p151"/>
            <p:cNvSpPr/>
            <p:nvPr/>
          </p:nvSpPr>
          <p:spPr>
            <a:xfrm>
              <a:off x="3805" y="1379"/>
              <a:ext cx="378" cy="1786"/>
            </a:xfrm>
            <a:custGeom>
              <a:avLst/>
              <a:gdLst/>
              <a:ahLst/>
              <a:cxnLst/>
              <a:rect l="l" t="t" r="r" b="b"/>
              <a:pathLst>
                <a:path w="160" h="756" extrusionOk="0">
                  <a:moveTo>
                    <a:pt x="86" y="701"/>
                  </a:moveTo>
                  <a:cubicBezTo>
                    <a:pt x="86" y="617"/>
                    <a:pt x="86" y="617"/>
                    <a:pt x="86" y="617"/>
                  </a:cubicBezTo>
                  <a:cubicBezTo>
                    <a:pt x="99" y="610"/>
                    <a:pt x="160" y="568"/>
                    <a:pt x="155" y="493"/>
                  </a:cubicBezTo>
                  <a:cubicBezTo>
                    <a:pt x="107" y="517"/>
                    <a:pt x="91" y="560"/>
                    <a:pt x="86" y="589"/>
                  </a:cubicBezTo>
                  <a:cubicBezTo>
                    <a:pt x="86" y="481"/>
                    <a:pt x="86" y="481"/>
                    <a:pt x="86" y="481"/>
                  </a:cubicBezTo>
                  <a:cubicBezTo>
                    <a:pt x="100" y="474"/>
                    <a:pt x="160" y="433"/>
                    <a:pt x="155" y="358"/>
                  </a:cubicBezTo>
                  <a:cubicBezTo>
                    <a:pt x="108" y="381"/>
                    <a:pt x="93" y="423"/>
                    <a:pt x="88" y="452"/>
                  </a:cubicBezTo>
                  <a:cubicBezTo>
                    <a:pt x="88" y="309"/>
                    <a:pt x="88" y="309"/>
                    <a:pt x="88" y="309"/>
                  </a:cubicBezTo>
                  <a:cubicBezTo>
                    <a:pt x="107" y="296"/>
                    <a:pt x="154" y="256"/>
                    <a:pt x="150" y="189"/>
                  </a:cubicBezTo>
                  <a:cubicBezTo>
                    <a:pt x="113" y="207"/>
                    <a:pt x="97" y="236"/>
                    <a:pt x="88" y="263"/>
                  </a:cubicBezTo>
                  <a:cubicBezTo>
                    <a:pt x="88" y="169"/>
                    <a:pt x="88" y="169"/>
                    <a:pt x="88" y="169"/>
                  </a:cubicBezTo>
                  <a:cubicBezTo>
                    <a:pt x="105" y="157"/>
                    <a:pt x="156" y="117"/>
                    <a:pt x="152" y="47"/>
                  </a:cubicBezTo>
                  <a:cubicBezTo>
                    <a:pt x="113" y="66"/>
                    <a:pt x="95" y="100"/>
                    <a:pt x="88" y="127"/>
                  </a:cubicBezTo>
                  <a:cubicBezTo>
                    <a:pt x="76" y="81"/>
                    <a:pt x="76" y="81"/>
                    <a:pt x="76" y="81"/>
                  </a:cubicBezTo>
                  <a:cubicBezTo>
                    <a:pt x="69" y="53"/>
                    <a:pt x="51" y="19"/>
                    <a:pt x="13" y="0"/>
                  </a:cubicBezTo>
                  <a:cubicBezTo>
                    <a:pt x="7" y="67"/>
                    <a:pt x="57" y="108"/>
                    <a:pt x="75" y="121"/>
                  </a:cubicBezTo>
                  <a:cubicBezTo>
                    <a:pt x="75" y="234"/>
                    <a:pt x="75" y="234"/>
                    <a:pt x="75" y="234"/>
                  </a:cubicBezTo>
                  <a:cubicBezTo>
                    <a:pt x="70" y="204"/>
                    <a:pt x="56" y="157"/>
                    <a:pt x="7" y="133"/>
                  </a:cubicBezTo>
                  <a:cubicBezTo>
                    <a:pt x="2" y="209"/>
                    <a:pt x="62" y="250"/>
                    <a:pt x="75" y="258"/>
                  </a:cubicBezTo>
                  <a:cubicBezTo>
                    <a:pt x="75" y="380"/>
                    <a:pt x="75" y="380"/>
                    <a:pt x="75" y="380"/>
                  </a:cubicBezTo>
                  <a:cubicBezTo>
                    <a:pt x="67" y="352"/>
                    <a:pt x="51" y="314"/>
                    <a:pt x="10" y="293"/>
                  </a:cubicBezTo>
                  <a:cubicBezTo>
                    <a:pt x="5" y="364"/>
                    <a:pt x="58" y="405"/>
                    <a:pt x="75" y="417"/>
                  </a:cubicBezTo>
                  <a:cubicBezTo>
                    <a:pt x="75" y="533"/>
                    <a:pt x="75" y="533"/>
                    <a:pt x="75" y="533"/>
                  </a:cubicBezTo>
                  <a:cubicBezTo>
                    <a:pt x="67" y="505"/>
                    <a:pt x="49" y="470"/>
                    <a:pt x="10" y="450"/>
                  </a:cubicBezTo>
                  <a:cubicBezTo>
                    <a:pt x="5" y="519"/>
                    <a:pt x="57" y="560"/>
                    <a:pt x="75" y="572"/>
                  </a:cubicBezTo>
                  <a:cubicBezTo>
                    <a:pt x="74" y="707"/>
                    <a:pt x="74" y="707"/>
                    <a:pt x="74" y="707"/>
                  </a:cubicBezTo>
                  <a:cubicBezTo>
                    <a:pt x="71" y="682"/>
                    <a:pt x="60" y="625"/>
                    <a:pt x="5" y="597"/>
                  </a:cubicBezTo>
                  <a:cubicBezTo>
                    <a:pt x="0" y="677"/>
                    <a:pt x="66" y="718"/>
                    <a:pt x="74" y="721"/>
                  </a:cubicBezTo>
                  <a:cubicBezTo>
                    <a:pt x="74" y="756"/>
                    <a:pt x="74" y="756"/>
                    <a:pt x="74" y="756"/>
                  </a:cubicBezTo>
                  <a:cubicBezTo>
                    <a:pt x="86" y="756"/>
                    <a:pt x="86" y="756"/>
                    <a:pt x="86" y="756"/>
                  </a:cubicBezTo>
                  <a:cubicBezTo>
                    <a:pt x="86" y="746"/>
                    <a:pt x="86" y="746"/>
                    <a:pt x="86" y="746"/>
                  </a:cubicBezTo>
                  <a:cubicBezTo>
                    <a:pt x="105" y="733"/>
                    <a:pt x="154" y="693"/>
                    <a:pt x="150" y="625"/>
                  </a:cubicBezTo>
                  <a:cubicBezTo>
                    <a:pt x="112" y="643"/>
                    <a:pt x="95" y="674"/>
                    <a:pt x="86" y="701"/>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7" name="Google Shape;3407;p151"/>
            <p:cNvSpPr/>
            <p:nvPr/>
          </p:nvSpPr>
          <p:spPr>
            <a:xfrm>
              <a:off x="3249" y="2924"/>
              <a:ext cx="359" cy="560"/>
            </a:xfrm>
            <a:custGeom>
              <a:avLst/>
              <a:gdLst/>
              <a:ahLst/>
              <a:cxnLst/>
              <a:rect l="l" t="t" r="r" b="b"/>
              <a:pathLst>
                <a:path w="152" h="237" extrusionOk="0">
                  <a:moveTo>
                    <a:pt x="144" y="237"/>
                  </a:moveTo>
                  <a:cubicBezTo>
                    <a:pt x="144" y="237"/>
                    <a:pt x="0" y="159"/>
                    <a:pt x="11" y="0"/>
                  </a:cubicBezTo>
                  <a:cubicBezTo>
                    <a:pt x="152" y="69"/>
                    <a:pt x="144" y="237"/>
                    <a:pt x="144"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8" name="Google Shape;3408;p151"/>
            <p:cNvSpPr/>
            <p:nvPr/>
          </p:nvSpPr>
          <p:spPr>
            <a:xfrm>
              <a:off x="3324" y="2992"/>
              <a:ext cx="305" cy="520"/>
            </a:xfrm>
            <a:custGeom>
              <a:avLst/>
              <a:gdLst/>
              <a:ahLst/>
              <a:cxnLst/>
              <a:rect l="l" t="t" r="r" b="b"/>
              <a:pathLst>
                <a:path w="129" h="220" extrusionOk="0">
                  <a:moveTo>
                    <a:pt x="125" y="218"/>
                  </a:moveTo>
                  <a:cubicBezTo>
                    <a:pt x="122" y="217"/>
                    <a:pt x="122" y="213"/>
                    <a:pt x="120" y="210"/>
                  </a:cubicBezTo>
                  <a:cubicBezTo>
                    <a:pt x="119" y="210"/>
                    <a:pt x="120" y="210"/>
                    <a:pt x="120" y="209"/>
                  </a:cubicBezTo>
                  <a:cubicBezTo>
                    <a:pt x="116" y="207"/>
                    <a:pt x="115" y="202"/>
                    <a:pt x="114" y="198"/>
                  </a:cubicBezTo>
                  <a:cubicBezTo>
                    <a:pt x="114" y="198"/>
                    <a:pt x="114" y="198"/>
                    <a:pt x="114" y="198"/>
                  </a:cubicBezTo>
                  <a:cubicBezTo>
                    <a:pt x="114" y="197"/>
                    <a:pt x="113" y="197"/>
                    <a:pt x="112" y="197"/>
                  </a:cubicBezTo>
                  <a:cubicBezTo>
                    <a:pt x="113" y="197"/>
                    <a:pt x="113" y="197"/>
                    <a:pt x="113" y="197"/>
                  </a:cubicBezTo>
                  <a:cubicBezTo>
                    <a:pt x="112" y="197"/>
                    <a:pt x="112" y="196"/>
                    <a:pt x="111" y="196"/>
                  </a:cubicBezTo>
                  <a:cubicBezTo>
                    <a:pt x="111" y="194"/>
                    <a:pt x="112" y="194"/>
                    <a:pt x="112" y="194"/>
                  </a:cubicBezTo>
                  <a:cubicBezTo>
                    <a:pt x="111" y="193"/>
                    <a:pt x="111" y="193"/>
                    <a:pt x="111" y="193"/>
                  </a:cubicBezTo>
                  <a:cubicBezTo>
                    <a:pt x="109" y="193"/>
                    <a:pt x="110" y="191"/>
                    <a:pt x="108" y="190"/>
                  </a:cubicBezTo>
                  <a:cubicBezTo>
                    <a:pt x="108" y="190"/>
                    <a:pt x="108" y="190"/>
                    <a:pt x="108" y="190"/>
                  </a:cubicBezTo>
                  <a:cubicBezTo>
                    <a:pt x="106" y="188"/>
                    <a:pt x="105" y="184"/>
                    <a:pt x="103" y="183"/>
                  </a:cubicBezTo>
                  <a:cubicBezTo>
                    <a:pt x="103" y="182"/>
                    <a:pt x="103" y="182"/>
                    <a:pt x="103" y="182"/>
                  </a:cubicBezTo>
                  <a:cubicBezTo>
                    <a:pt x="103" y="182"/>
                    <a:pt x="102" y="182"/>
                    <a:pt x="102" y="181"/>
                  </a:cubicBezTo>
                  <a:cubicBezTo>
                    <a:pt x="102" y="180"/>
                    <a:pt x="101" y="180"/>
                    <a:pt x="101" y="179"/>
                  </a:cubicBezTo>
                  <a:cubicBezTo>
                    <a:pt x="101" y="179"/>
                    <a:pt x="101" y="179"/>
                    <a:pt x="101" y="179"/>
                  </a:cubicBezTo>
                  <a:cubicBezTo>
                    <a:pt x="100" y="179"/>
                    <a:pt x="101" y="178"/>
                    <a:pt x="100" y="178"/>
                  </a:cubicBezTo>
                  <a:cubicBezTo>
                    <a:pt x="100" y="176"/>
                    <a:pt x="100" y="176"/>
                    <a:pt x="100" y="176"/>
                  </a:cubicBezTo>
                  <a:cubicBezTo>
                    <a:pt x="98" y="176"/>
                    <a:pt x="100" y="176"/>
                    <a:pt x="100" y="175"/>
                  </a:cubicBezTo>
                  <a:cubicBezTo>
                    <a:pt x="98" y="176"/>
                    <a:pt x="98" y="176"/>
                    <a:pt x="98" y="176"/>
                  </a:cubicBezTo>
                  <a:cubicBezTo>
                    <a:pt x="98" y="175"/>
                    <a:pt x="98" y="175"/>
                    <a:pt x="98" y="174"/>
                  </a:cubicBezTo>
                  <a:cubicBezTo>
                    <a:pt x="98" y="174"/>
                    <a:pt x="98" y="174"/>
                    <a:pt x="98" y="174"/>
                  </a:cubicBezTo>
                  <a:cubicBezTo>
                    <a:pt x="97" y="173"/>
                    <a:pt x="97" y="172"/>
                    <a:pt x="96" y="173"/>
                  </a:cubicBezTo>
                  <a:cubicBezTo>
                    <a:pt x="97" y="172"/>
                    <a:pt x="97" y="174"/>
                    <a:pt x="98" y="173"/>
                  </a:cubicBezTo>
                  <a:cubicBezTo>
                    <a:pt x="95" y="170"/>
                    <a:pt x="94" y="166"/>
                    <a:pt x="92" y="163"/>
                  </a:cubicBezTo>
                  <a:cubicBezTo>
                    <a:pt x="92" y="162"/>
                    <a:pt x="92" y="162"/>
                    <a:pt x="92" y="162"/>
                  </a:cubicBezTo>
                  <a:cubicBezTo>
                    <a:pt x="91" y="161"/>
                    <a:pt x="91" y="161"/>
                    <a:pt x="91" y="161"/>
                  </a:cubicBezTo>
                  <a:cubicBezTo>
                    <a:pt x="91" y="159"/>
                    <a:pt x="91" y="159"/>
                    <a:pt x="91" y="159"/>
                  </a:cubicBezTo>
                  <a:cubicBezTo>
                    <a:pt x="91" y="158"/>
                    <a:pt x="90" y="159"/>
                    <a:pt x="88" y="158"/>
                  </a:cubicBezTo>
                  <a:cubicBezTo>
                    <a:pt x="90" y="158"/>
                    <a:pt x="90" y="158"/>
                    <a:pt x="90" y="158"/>
                  </a:cubicBezTo>
                  <a:cubicBezTo>
                    <a:pt x="88" y="157"/>
                    <a:pt x="88" y="156"/>
                    <a:pt x="88" y="156"/>
                  </a:cubicBezTo>
                  <a:cubicBezTo>
                    <a:pt x="88" y="156"/>
                    <a:pt x="88" y="156"/>
                    <a:pt x="88" y="156"/>
                  </a:cubicBezTo>
                  <a:cubicBezTo>
                    <a:pt x="88" y="156"/>
                    <a:pt x="88" y="155"/>
                    <a:pt x="87" y="155"/>
                  </a:cubicBezTo>
                  <a:cubicBezTo>
                    <a:pt x="88" y="155"/>
                    <a:pt x="88" y="155"/>
                    <a:pt x="88" y="155"/>
                  </a:cubicBezTo>
                  <a:cubicBezTo>
                    <a:pt x="88" y="154"/>
                    <a:pt x="87" y="155"/>
                    <a:pt x="87" y="154"/>
                  </a:cubicBezTo>
                  <a:cubicBezTo>
                    <a:pt x="87" y="154"/>
                    <a:pt x="87" y="154"/>
                    <a:pt x="87" y="154"/>
                  </a:cubicBezTo>
                  <a:cubicBezTo>
                    <a:pt x="86" y="153"/>
                    <a:pt x="85" y="152"/>
                    <a:pt x="85" y="150"/>
                  </a:cubicBezTo>
                  <a:cubicBezTo>
                    <a:pt x="85" y="150"/>
                    <a:pt x="85" y="150"/>
                    <a:pt x="85" y="150"/>
                  </a:cubicBezTo>
                  <a:cubicBezTo>
                    <a:pt x="84" y="149"/>
                    <a:pt x="84" y="149"/>
                    <a:pt x="83" y="148"/>
                  </a:cubicBezTo>
                  <a:cubicBezTo>
                    <a:pt x="83" y="147"/>
                    <a:pt x="84" y="148"/>
                    <a:pt x="83" y="147"/>
                  </a:cubicBezTo>
                  <a:cubicBezTo>
                    <a:pt x="82" y="147"/>
                    <a:pt x="82" y="145"/>
                    <a:pt x="82" y="146"/>
                  </a:cubicBezTo>
                  <a:cubicBezTo>
                    <a:pt x="82" y="145"/>
                    <a:pt x="81" y="144"/>
                    <a:pt x="81" y="143"/>
                  </a:cubicBezTo>
                  <a:cubicBezTo>
                    <a:pt x="81" y="143"/>
                    <a:pt x="81" y="142"/>
                    <a:pt x="82" y="143"/>
                  </a:cubicBezTo>
                  <a:cubicBezTo>
                    <a:pt x="82" y="142"/>
                    <a:pt x="82" y="142"/>
                    <a:pt x="82" y="142"/>
                  </a:cubicBezTo>
                  <a:cubicBezTo>
                    <a:pt x="82" y="142"/>
                    <a:pt x="82" y="143"/>
                    <a:pt x="82" y="142"/>
                  </a:cubicBezTo>
                  <a:cubicBezTo>
                    <a:pt x="82" y="142"/>
                    <a:pt x="81" y="141"/>
                    <a:pt x="81" y="141"/>
                  </a:cubicBezTo>
                  <a:cubicBezTo>
                    <a:pt x="79" y="140"/>
                    <a:pt x="78" y="140"/>
                    <a:pt x="78" y="139"/>
                  </a:cubicBezTo>
                  <a:cubicBezTo>
                    <a:pt x="78" y="139"/>
                    <a:pt x="78" y="138"/>
                    <a:pt x="79" y="138"/>
                  </a:cubicBezTo>
                  <a:cubicBezTo>
                    <a:pt x="76" y="138"/>
                    <a:pt x="76" y="138"/>
                    <a:pt x="76" y="138"/>
                  </a:cubicBezTo>
                  <a:cubicBezTo>
                    <a:pt x="76" y="137"/>
                    <a:pt x="77" y="137"/>
                    <a:pt x="76" y="137"/>
                  </a:cubicBezTo>
                  <a:cubicBezTo>
                    <a:pt x="76" y="137"/>
                    <a:pt x="76" y="137"/>
                    <a:pt x="75" y="137"/>
                  </a:cubicBezTo>
                  <a:cubicBezTo>
                    <a:pt x="76" y="137"/>
                    <a:pt x="75" y="135"/>
                    <a:pt x="75" y="135"/>
                  </a:cubicBezTo>
                  <a:cubicBezTo>
                    <a:pt x="76" y="135"/>
                    <a:pt x="76" y="135"/>
                    <a:pt x="76" y="135"/>
                  </a:cubicBezTo>
                  <a:cubicBezTo>
                    <a:pt x="75" y="135"/>
                    <a:pt x="75" y="135"/>
                    <a:pt x="75" y="135"/>
                  </a:cubicBezTo>
                  <a:cubicBezTo>
                    <a:pt x="75" y="133"/>
                    <a:pt x="75" y="133"/>
                    <a:pt x="75" y="133"/>
                  </a:cubicBezTo>
                  <a:cubicBezTo>
                    <a:pt x="75" y="133"/>
                    <a:pt x="75" y="132"/>
                    <a:pt x="74" y="133"/>
                  </a:cubicBezTo>
                  <a:cubicBezTo>
                    <a:pt x="75" y="133"/>
                    <a:pt x="75" y="133"/>
                    <a:pt x="75" y="133"/>
                  </a:cubicBezTo>
                  <a:cubicBezTo>
                    <a:pt x="74" y="133"/>
                    <a:pt x="74" y="132"/>
                    <a:pt x="73" y="132"/>
                  </a:cubicBezTo>
                  <a:cubicBezTo>
                    <a:pt x="74" y="132"/>
                    <a:pt x="74" y="132"/>
                    <a:pt x="74" y="132"/>
                  </a:cubicBezTo>
                  <a:cubicBezTo>
                    <a:pt x="73" y="131"/>
                    <a:pt x="72" y="130"/>
                    <a:pt x="70" y="129"/>
                  </a:cubicBezTo>
                  <a:cubicBezTo>
                    <a:pt x="70" y="130"/>
                    <a:pt x="72" y="129"/>
                    <a:pt x="72" y="130"/>
                  </a:cubicBezTo>
                  <a:cubicBezTo>
                    <a:pt x="72" y="129"/>
                    <a:pt x="69" y="128"/>
                    <a:pt x="69" y="127"/>
                  </a:cubicBezTo>
                  <a:cubicBezTo>
                    <a:pt x="68" y="127"/>
                    <a:pt x="68" y="127"/>
                    <a:pt x="68" y="127"/>
                  </a:cubicBezTo>
                  <a:cubicBezTo>
                    <a:pt x="68" y="127"/>
                    <a:pt x="69" y="126"/>
                    <a:pt x="68" y="126"/>
                  </a:cubicBezTo>
                  <a:cubicBezTo>
                    <a:pt x="69" y="126"/>
                    <a:pt x="68" y="126"/>
                    <a:pt x="68" y="124"/>
                  </a:cubicBezTo>
                  <a:cubicBezTo>
                    <a:pt x="68" y="124"/>
                    <a:pt x="68" y="124"/>
                    <a:pt x="68" y="124"/>
                  </a:cubicBezTo>
                  <a:cubicBezTo>
                    <a:pt x="68" y="124"/>
                    <a:pt x="66" y="122"/>
                    <a:pt x="66" y="121"/>
                  </a:cubicBezTo>
                  <a:cubicBezTo>
                    <a:pt x="66" y="121"/>
                    <a:pt x="65" y="121"/>
                    <a:pt x="65" y="120"/>
                  </a:cubicBezTo>
                  <a:cubicBezTo>
                    <a:pt x="65" y="120"/>
                    <a:pt x="65" y="120"/>
                    <a:pt x="65" y="120"/>
                  </a:cubicBezTo>
                  <a:cubicBezTo>
                    <a:pt x="65" y="119"/>
                    <a:pt x="65" y="119"/>
                    <a:pt x="65" y="119"/>
                  </a:cubicBezTo>
                  <a:cubicBezTo>
                    <a:pt x="64" y="119"/>
                    <a:pt x="67" y="121"/>
                    <a:pt x="66" y="121"/>
                  </a:cubicBezTo>
                  <a:cubicBezTo>
                    <a:pt x="66" y="120"/>
                    <a:pt x="64" y="120"/>
                    <a:pt x="65" y="120"/>
                  </a:cubicBezTo>
                  <a:cubicBezTo>
                    <a:pt x="65" y="119"/>
                    <a:pt x="64" y="119"/>
                    <a:pt x="64" y="118"/>
                  </a:cubicBezTo>
                  <a:cubicBezTo>
                    <a:pt x="64" y="118"/>
                    <a:pt x="65" y="118"/>
                    <a:pt x="65" y="117"/>
                  </a:cubicBezTo>
                  <a:cubicBezTo>
                    <a:pt x="64" y="117"/>
                    <a:pt x="64" y="117"/>
                    <a:pt x="64" y="117"/>
                  </a:cubicBezTo>
                  <a:cubicBezTo>
                    <a:pt x="63" y="115"/>
                    <a:pt x="63" y="115"/>
                    <a:pt x="63" y="115"/>
                  </a:cubicBezTo>
                  <a:cubicBezTo>
                    <a:pt x="63" y="117"/>
                    <a:pt x="63" y="115"/>
                    <a:pt x="63" y="115"/>
                  </a:cubicBezTo>
                  <a:cubicBezTo>
                    <a:pt x="62" y="115"/>
                    <a:pt x="62" y="115"/>
                    <a:pt x="62" y="115"/>
                  </a:cubicBezTo>
                  <a:cubicBezTo>
                    <a:pt x="63" y="114"/>
                    <a:pt x="63" y="114"/>
                    <a:pt x="63" y="114"/>
                  </a:cubicBezTo>
                  <a:cubicBezTo>
                    <a:pt x="62" y="114"/>
                    <a:pt x="62" y="114"/>
                    <a:pt x="62" y="114"/>
                  </a:cubicBezTo>
                  <a:cubicBezTo>
                    <a:pt x="62" y="114"/>
                    <a:pt x="62" y="114"/>
                    <a:pt x="62" y="114"/>
                  </a:cubicBezTo>
                  <a:cubicBezTo>
                    <a:pt x="61" y="114"/>
                    <a:pt x="61" y="113"/>
                    <a:pt x="60" y="113"/>
                  </a:cubicBezTo>
                  <a:cubicBezTo>
                    <a:pt x="60" y="112"/>
                    <a:pt x="59" y="111"/>
                    <a:pt x="60" y="110"/>
                  </a:cubicBezTo>
                  <a:cubicBezTo>
                    <a:pt x="59" y="109"/>
                    <a:pt x="58" y="109"/>
                    <a:pt x="58" y="108"/>
                  </a:cubicBezTo>
                  <a:cubicBezTo>
                    <a:pt x="58" y="108"/>
                    <a:pt x="58" y="109"/>
                    <a:pt x="59" y="108"/>
                  </a:cubicBezTo>
                  <a:cubicBezTo>
                    <a:pt x="58" y="108"/>
                    <a:pt x="58" y="108"/>
                    <a:pt x="58" y="108"/>
                  </a:cubicBezTo>
                  <a:cubicBezTo>
                    <a:pt x="58" y="106"/>
                    <a:pt x="58" y="106"/>
                    <a:pt x="58" y="106"/>
                  </a:cubicBezTo>
                  <a:cubicBezTo>
                    <a:pt x="57" y="105"/>
                    <a:pt x="57" y="106"/>
                    <a:pt x="57" y="106"/>
                  </a:cubicBezTo>
                  <a:cubicBezTo>
                    <a:pt x="57" y="105"/>
                    <a:pt x="55" y="104"/>
                    <a:pt x="55" y="103"/>
                  </a:cubicBezTo>
                  <a:cubicBezTo>
                    <a:pt x="56" y="103"/>
                    <a:pt x="56" y="104"/>
                    <a:pt x="56" y="103"/>
                  </a:cubicBezTo>
                  <a:cubicBezTo>
                    <a:pt x="57" y="102"/>
                    <a:pt x="55" y="102"/>
                    <a:pt x="55" y="101"/>
                  </a:cubicBezTo>
                  <a:cubicBezTo>
                    <a:pt x="55" y="102"/>
                    <a:pt x="55" y="102"/>
                    <a:pt x="55" y="102"/>
                  </a:cubicBezTo>
                  <a:cubicBezTo>
                    <a:pt x="55" y="101"/>
                    <a:pt x="54" y="101"/>
                    <a:pt x="55" y="101"/>
                  </a:cubicBezTo>
                  <a:cubicBezTo>
                    <a:pt x="54" y="101"/>
                    <a:pt x="55" y="100"/>
                    <a:pt x="54" y="101"/>
                  </a:cubicBezTo>
                  <a:cubicBezTo>
                    <a:pt x="54" y="99"/>
                    <a:pt x="50" y="96"/>
                    <a:pt x="51" y="95"/>
                  </a:cubicBezTo>
                  <a:cubicBezTo>
                    <a:pt x="51" y="95"/>
                    <a:pt x="51" y="94"/>
                    <a:pt x="50" y="94"/>
                  </a:cubicBezTo>
                  <a:cubicBezTo>
                    <a:pt x="50" y="95"/>
                    <a:pt x="51" y="95"/>
                    <a:pt x="51" y="95"/>
                  </a:cubicBezTo>
                  <a:cubicBezTo>
                    <a:pt x="50" y="95"/>
                    <a:pt x="50" y="95"/>
                    <a:pt x="50" y="95"/>
                  </a:cubicBezTo>
                  <a:cubicBezTo>
                    <a:pt x="50" y="94"/>
                    <a:pt x="50" y="94"/>
                    <a:pt x="51" y="94"/>
                  </a:cubicBezTo>
                  <a:cubicBezTo>
                    <a:pt x="51" y="94"/>
                    <a:pt x="49" y="94"/>
                    <a:pt x="49" y="93"/>
                  </a:cubicBezTo>
                  <a:cubicBezTo>
                    <a:pt x="49" y="93"/>
                    <a:pt x="49" y="93"/>
                    <a:pt x="49" y="92"/>
                  </a:cubicBezTo>
                  <a:cubicBezTo>
                    <a:pt x="48" y="92"/>
                    <a:pt x="48" y="92"/>
                    <a:pt x="48" y="92"/>
                  </a:cubicBezTo>
                  <a:cubicBezTo>
                    <a:pt x="48" y="91"/>
                    <a:pt x="48" y="91"/>
                    <a:pt x="49" y="91"/>
                  </a:cubicBezTo>
                  <a:cubicBezTo>
                    <a:pt x="48" y="90"/>
                    <a:pt x="48" y="90"/>
                    <a:pt x="48" y="90"/>
                  </a:cubicBezTo>
                  <a:cubicBezTo>
                    <a:pt x="48" y="88"/>
                    <a:pt x="48" y="88"/>
                    <a:pt x="48" y="88"/>
                  </a:cubicBezTo>
                  <a:cubicBezTo>
                    <a:pt x="48" y="90"/>
                    <a:pt x="48" y="88"/>
                    <a:pt x="48" y="88"/>
                  </a:cubicBezTo>
                  <a:cubicBezTo>
                    <a:pt x="48" y="88"/>
                    <a:pt x="48" y="88"/>
                    <a:pt x="48" y="88"/>
                  </a:cubicBezTo>
                  <a:cubicBezTo>
                    <a:pt x="48" y="88"/>
                    <a:pt x="48" y="88"/>
                    <a:pt x="48" y="88"/>
                  </a:cubicBezTo>
                  <a:cubicBezTo>
                    <a:pt x="48" y="88"/>
                    <a:pt x="48" y="88"/>
                    <a:pt x="48" y="88"/>
                  </a:cubicBezTo>
                  <a:cubicBezTo>
                    <a:pt x="47" y="88"/>
                    <a:pt x="47" y="88"/>
                    <a:pt x="47" y="88"/>
                  </a:cubicBezTo>
                  <a:cubicBezTo>
                    <a:pt x="47" y="87"/>
                    <a:pt x="47" y="87"/>
                    <a:pt x="47" y="87"/>
                  </a:cubicBezTo>
                  <a:cubicBezTo>
                    <a:pt x="46" y="87"/>
                    <a:pt x="46" y="87"/>
                    <a:pt x="46" y="87"/>
                  </a:cubicBezTo>
                  <a:cubicBezTo>
                    <a:pt x="46" y="87"/>
                    <a:pt x="45" y="86"/>
                    <a:pt x="46" y="86"/>
                  </a:cubicBezTo>
                  <a:cubicBezTo>
                    <a:pt x="46" y="87"/>
                    <a:pt x="46" y="87"/>
                    <a:pt x="46" y="87"/>
                  </a:cubicBezTo>
                  <a:cubicBezTo>
                    <a:pt x="46" y="86"/>
                    <a:pt x="47" y="86"/>
                    <a:pt x="46" y="86"/>
                  </a:cubicBezTo>
                  <a:cubicBezTo>
                    <a:pt x="46" y="85"/>
                    <a:pt x="45" y="86"/>
                    <a:pt x="45" y="85"/>
                  </a:cubicBezTo>
                  <a:cubicBezTo>
                    <a:pt x="46" y="85"/>
                    <a:pt x="46" y="85"/>
                    <a:pt x="46" y="85"/>
                  </a:cubicBezTo>
                  <a:cubicBezTo>
                    <a:pt x="46" y="85"/>
                    <a:pt x="46" y="85"/>
                    <a:pt x="46" y="85"/>
                  </a:cubicBezTo>
                  <a:cubicBezTo>
                    <a:pt x="45" y="85"/>
                    <a:pt x="45" y="85"/>
                    <a:pt x="45" y="85"/>
                  </a:cubicBezTo>
                  <a:cubicBezTo>
                    <a:pt x="45" y="85"/>
                    <a:pt x="45" y="85"/>
                    <a:pt x="45" y="85"/>
                  </a:cubicBezTo>
                  <a:cubicBezTo>
                    <a:pt x="45" y="85"/>
                    <a:pt x="45" y="84"/>
                    <a:pt x="44" y="84"/>
                  </a:cubicBezTo>
                  <a:cubicBezTo>
                    <a:pt x="44" y="83"/>
                    <a:pt x="44" y="83"/>
                    <a:pt x="44" y="82"/>
                  </a:cubicBezTo>
                  <a:cubicBezTo>
                    <a:pt x="44" y="82"/>
                    <a:pt x="44" y="82"/>
                    <a:pt x="44" y="82"/>
                  </a:cubicBezTo>
                  <a:cubicBezTo>
                    <a:pt x="43" y="81"/>
                    <a:pt x="43" y="81"/>
                    <a:pt x="43" y="81"/>
                  </a:cubicBezTo>
                  <a:cubicBezTo>
                    <a:pt x="43" y="81"/>
                    <a:pt x="43" y="81"/>
                    <a:pt x="43" y="81"/>
                  </a:cubicBezTo>
                  <a:cubicBezTo>
                    <a:pt x="42" y="80"/>
                    <a:pt x="42" y="80"/>
                    <a:pt x="42" y="80"/>
                  </a:cubicBezTo>
                  <a:cubicBezTo>
                    <a:pt x="42" y="79"/>
                    <a:pt x="43" y="79"/>
                    <a:pt x="42" y="78"/>
                  </a:cubicBezTo>
                  <a:cubicBezTo>
                    <a:pt x="41" y="78"/>
                    <a:pt x="41" y="78"/>
                    <a:pt x="41" y="78"/>
                  </a:cubicBezTo>
                  <a:cubicBezTo>
                    <a:pt x="41" y="77"/>
                    <a:pt x="39" y="76"/>
                    <a:pt x="39" y="75"/>
                  </a:cubicBezTo>
                  <a:cubicBezTo>
                    <a:pt x="39" y="75"/>
                    <a:pt x="39" y="75"/>
                    <a:pt x="39" y="75"/>
                  </a:cubicBezTo>
                  <a:cubicBezTo>
                    <a:pt x="38" y="74"/>
                    <a:pt x="36" y="71"/>
                    <a:pt x="36" y="70"/>
                  </a:cubicBezTo>
                  <a:cubicBezTo>
                    <a:pt x="37" y="70"/>
                    <a:pt x="37" y="69"/>
                    <a:pt x="37" y="69"/>
                  </a:cubicBezTo>
                  <a:cubicBezTo>
                    <a:pt x="36" y="69"/>
                    <a:pt x="37" y="68"/>
                    <a:pt x="36" y="69"/>
                  </a:cubicBezTo>
                  <a:cubicBezTo>
                    <a:pt x="36" y="69"/>
                    <a:pt x="36" y="69"/>
                    <a:pt x="36" y="70"/>
                  </a:cubicBezTo>
                  <a:cubicBezTo>
                    <a:pt x="35" y="69"/>
                    <a:pt x="35" y="67"/>
                    <a:pt x="35" y="67"/>
                  </a:cubicBezTo>
                  <a:cubicBezTo>
                    <a:pt x="35" y="67"/>
                    <a:pt x="35" y="67"/>
                    <a:pt x="35" y="67"/>
                  </a:cubicBezTo>
                  <a:cubicBezTo>
                    <a:pt x="35" y="67"/>
                    <a:pt x="35" y="66"/>
                    <a:pt x="34" y="66"/>
                  </a:cubicBezTo>
                  <a:cubicBezTo>
                    <a:pt x="34" y="66"/>
                    <a:pt x="34" y="66"/>
                    <a:pt x="34" y="66"/>
                  </a:cubicBezTo>
                  <a:cubicBezTo>
                    <a:pt x="34" y="66"/>
                    <a:pt x="34" y="66"/>
                    <a:pt x="34" y="66"/>
                  </a:cubicBezTo>
                  <a:cubicBezTo>
                    <a:pt x="34" y="65"/>
                    <a:pt x="32" y="66"/>
                    <a:pt x="32" y="65"/>
                  </a:cubicBezTo>
                  <a:cubicBezTo>
                    <a:pt x="34" y="65"/>
                    <a:pt x="34" y="65"/>
                    <a:pt x="34" y="65"/>
                  </a:cubicBezTo>
                  <a:cubicBezTo>
                    <a:pt x="32" y="64"/>
                    <a:pt x="31" y="64"/>
                    <a:pt x="31" y="62"/>
                  </a:cubicBezTo>
                  <a:cubicBezTo>
                    <a:pt x="31" y="61"/>
                    <a:pt x="31" y="61"/>
                    <a:pt x="31" y="61"/>
                  </a:cubicBezTo>
                  <a:cubicBezTo>
                    <a:pt x="30" y="61"/>
                    <a:pt x="30" y="61"/>
                    <a:pt x="30" y="61"/>
                  </a:cubicBezTo>
                  <a:cubicBezTo>
                    <a:pt x="30" y="60"/>
                    <a:pt x="30" y="60"/>
                    <a:pt x="30" y="60"/>
                  </a:cubicBezTo>
                  <a:cubicBezTo>
                    <a:pt x="28" y="59"/>
                    <a:pt x="27" y="56"/>
                    <a:pt x="26" y="53"/>
                  </a:cubicBezTo>
                  <a:cubicBezTo>
                    <a:pt x="26" y="53"/>
                    <a:pt x="26" y="53"/>
                    <a:pt x="26" y="53"/>
                  </a:cubicBezTo>
                  <a:cubicBezTo>
                    <a:pt x="26" y="53"/>
                    <a:pt x="26" y="53"/>
                    <a:pt x="26" y="53"/>
                  </a:cubicBezTo>
                  <a:cubicBezTo>
                    <a:pt x="26" y="53"/>
                    <a:pt x="26" y="52"/>
                    <a:pt x="27" y="53"/>
                  </a:cubicBezTo>
                  <a:cubicBezTo>
                    <a:pt x="27" y="52"/>
                    <a:pt x="26" y="52"/>
                    <a:pt x="25" y="51"/>
                  </a:cubicBezTo>
                  <a:cubicBezTo>
                    <a:pt x="25" y="52"/>
                    <a:pt x="26" y="52"/>
                    <a:pt x="25" y="52"/>
                  </a:cubicBezTo>
                  <a:cubicBezTo>
                    <a:pt x="25" y="52"/>
                    <a:pt x="25" y="51"/>
                    <a:pt x="23" y="51"/>
                  </a:cubicBezTo>
                  <a:cubicBezTo>
                    <a:pt x="23" y="50"/>
                    <a:pt x="25" y="50"/>
                    <a:pt x="25" y="50"/>
                  </a:cubicBezTo>
                  <a:cubicBezTo>
                    <a:pt x="23" y="50"/>
                    <a:pt x="23" y="50"/>
                    <a:pt x="23" y="50"/>
                  </a:cubicBezTo>
                  <a:cubicBezTo>
                    <a:pt x="25" y="49"/>
                    <a:pt x="27" y="51"/>
                    <a:pt x="27" y="49"/>
                  </a:cubicBezTo>
                  <a:cubicBezTo>
                    <a:pt x="27" y="49"/>
                    <a:pt x="27" y="49"/>
                    <a:pt x="27" y="49"/>
                  </a:cubicBezTo>
                  <a:cubicBezTo>
                    <a:pt x="27" y="48"/>
                    <a:pt x="28" y="50"/>
                    <a:pt x="28" y="49"/>
                  </a:cubicBezTo>
                  <a:cubicBezTo>
                    <a:pt x="27" y="48"/>
                    <a:pt x="26" y="48"/>
                    <a:pt x="26" y="49"/>
                  </a:cubicBezTo>
                  <a:cubicBezTo>
                    <a:pt x="25" y="48"/>
                    <a:pt x="23" y="49"/>
                    <a:pt x="23" y="48"/>
                  </a:cubicBezTo>
                  <a:cubicBezTo>
                    <a:pt x="23" y="48"/>
                    <a:pt x="23" y="49"/>
                    <a:pt x="25" y="49"/>
                  </a:cubicBezTo>
                  <a:cubicBezTo>
                    <a:pt x="25" y="48"/>
                    <a:pt x="23" y="48"/>
                    <a:pt x="23" y="47"/>
                  </a:cubicBezTo>
                  <a:cubicBezTo>
                    <a:pt x="23" y="48"/>
                    <a:pt x="22" y="48"/>
                    <a:pt x="22" y="47"/>
                  </a:cubicBezTo>
                  <a:cubicBezTo>
                    <a:pt x="22" y="47"/>
                    <a:pt x="22" y="47"/>
                    <a:pt x="22" y="47"/>
                  </a:cubicBezTo>
                  <a:cubicBezTo>
                    <a:pt x="22" y="47"/>
                    <a:pt x="22" y="47"/>
                    <a:pt x="22" y="47"/>
                  </a:cubicBezTo>
                  <a:cubicBezTo>
                    <a:pt x="21" y="47"/>
                    <a:pt x="22" y="47"/>
                    <a:pt x="21" y="47"/>
                  </a:cubicBezTo>
                  <a:cubicBezTo>
                    <a:pt x="21" y="45"/>
                    <a:pt x="22" y="47"/>
                    <a:pt x="22" y="45"/>
                  </a:cubicBezTo>
                  <a:cubicBezTo>
                    <a:pt x="22" y="45"/>
                    <a:pt x="21" y="44"/>
                    <a:pt x="20" y="45"/>
                  </a:cubicBezTo>
                  <a:cubicBezTo>
                    <a:pt x="21" y="44"/>
                    <a:pt x="21" y="44"/>
                    <a:pt x="21" y="44"/>
                  </a:cubicBezTo>
                  <a:cubicBezTo>
                    <a:pt x="21" y="44"/>
                    <a:pt x="20" y="44"/>
                    <a:pt x="21" y="43"/>
                  </a:cubicBezTo>
                  <a:cubicBezTo>
                    <a:pt x="20" y="43"/>
                    <a:pt x="20" y="43"/>
                    <a:pt x="20" y="43"/>
                  </a:cubicBezTo>
                  <a:cubicBezTo>
                    <a:pt x="20" y="43"/>
                    <a:pt x="20" y="43"/>
                    <a:pt x="20" y="42"/>
                  </a:cubicBezTo>
                  <a:cubicBezTo>
                    <a:pt x="19" y="41"/>
                    <a:pt x="19" y="41"/>
                    <a:pt x="19" y="41"/>
                  </a:cubicBezTo>
                  <a:cubicBezTo>
                    <a:pt x="19" y="41"/>
                    <a:pt x="19" y="40"/>
                    <a:pt x="18" y="40"/>
                  </a:cubicBezTo>
                  <a:cubicBezTo>
                    <a:pt x="18" y="41"/>
                    <a:pt x="19" y="41"/>
                    <a:pt x="19" y="42"/>
                  </a:cubicBezTo>
                  <a:cubicBezTo>
                    <a:pt x="19" y="41"/>
                    <a:pt x="18" y="41"/>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8" y="40"/>
                    <a:pt x="17" y="39"/>
                  </a:cubicBezTo>
                  <a:cubicBezTo>
                    <a:pt x="18" y="39"/>
                    <a:pt x="18" y="39"/>
                    <a:pt x="18" y="39"/>
                  </a:cubicBezTo>
                  <a:cubicBezTo>
                    <a:pt x="18" y="39"/>
                    <a:pt x="18" y="39"/>
                    <a:pt x="17" y="38"/>
                  </a:cubicBezTo>
                  <a:cubicBezTo>
                    <a:pt x="17" y="38"/>
                    <a:pt x="16" y="38"/>
                    <a:pt x="16" y="39"/>
                  </a:cubicBezTo>
                  <a:cubicBezTo>
                    <a:pt x="15" y="38"/>
                    <a:pt x="16" y="38"/>
                    <a:pt x="15" y="38"/>
                  </a:cubicBezTo>
                  <a:cubicBezTo>
                    <a:pt x="16" y="38"/>
                    <a:pt x="16" y="38"/>
                    <a:pt x="16" y="38"/>
                  </a:cubicBezTo>
                  <a:cubicBezTo>
                    <a:pt x="17" y="38"/>
                    <a:pt x="17" y="36"/>
                    <a:pt x="16" y="36"/>
                  </a:cubicBezTo>
                  <a:cubicBezTo>
                    <a:pt x="16" y="35"/>
                    <a:pt x="15" y="35"/>
                    <a:pt x="15" y="36"/>
                  </a:cubicBezTo>
                  <a:cubicBezTo>
                    <a:pt x="15" y="35"/>
                    <a:pt x="15" y="35"/>
                    <a:pt x="15" y="35"/>
                  </a:cubicBezTo>
                  <a:cubicBezTo>
                    <a:pt x="15" y="34"/>
                    <a:pt x="15" y="35"/>
                    <a:pt x="14" y="35"/>
                  </a:cubicBezTo>
                  <a:cubicBezTo>
                    <a:pt x="15" y="34"/>
                    <a:pt x="15" y="33"/>
                    <a:pt x="15" y="33"/>
                  </a:cubicBezTo>
                  <a:cubicBezTo>
                    <a:pt x="16" y="33"/>
                    <a:pt x="16" y="33"/>
                    <a:pt x="16" y="33"/>
                  </a:cubicBezTo>
                  <a:cubicBezTo>
                    <a:pt x="16" y="33"/>
                    <a:pt x="16" y="33"/>
                    <a:pt x="16" y="33"/>
                  </a:cubicBezTo>
                  <a:cubicBezTo>
                    <a:pt x="16" y="33"/>
                    <a:pt x="16" y="33"/>
                    <a:pt x="17" y="33"/>
                  </a:cubicBezTo>
                  <a:cubicBezTo>
                    <a:pt x="16" y="32"/>
                    <a:pt x="16" y="32"/>
                    <a:pt x="16" y="32"/>
                  </a:cubicBezTo>
                  <a:cubicBezTo>
                    <a:pt x="15" y="33"/>
                    <a:pt x="14" y="32"/>
                    <a:pt x="13" y="33"/>
                  </a:cubicBezTo>
                  <a:cubicBezTo>
                    <a:pt x="12" y="32"/>
                    <a:pt x="15" y="31"/>
                    <a:pt x="13" y="30"/>
                  </a:cubicBezTo>
                  <a:cubicBezTo>
                    <a:pt x="13" y="31"/>
                    <a:pt x="12" y="30"/>
                    <a:pt x="12" y="31"/>
                  </a:cubicBezTo>
                  <a:cubicBezTo>
                    <a:pt x="12" y="30"/>
                    <a:pt x="11" y="31"/>
                    <a:pt x="11" y="30"/>
                  </a:cubicBezTo>
                  <a:cubicBezTo>
                    <a:pt x="12" y="30"/>
                    <a:pt x="12" y="29"/>
                    <a:pt x="13" y="29"/>
                  </a:cubicBezTo>
                  <a:cubicBezTo>
                    <a:pt x="12" y="29"/>
                    <a:pt x="13" y="30"/>
                    <a:pt x="13" y="30"/>
                  </a:cubicBezTo>
                  <a:cubicBezTo>
                    <a:pt x="13" y="30"/>
                    <a:pt x="14" y="30"/>
                    <a:pt x="13" y="29"/>
                  </a:cubicBezTo>
                  <a:cubicBezTo>
                    <a:pt x="13" y="27"/>
                    <a:pt x="13" y="27"/>
                    <a:pt x="12" y="27"/>
                  </a:cubicBezTo>
                  <a:cubicBezTo>
                    <a:pt x="12" y="29"/>
                    <a:pt x="13" y="29"/>
                    <a:pt x="12" y="29"/>
                  </a:cubicBezTo>
                  <a:cubicBezTo>
                    <a:pt x="11" y="27"/>
                    <a:pt x="12" y="26"/>
                    <a:pt x="11" y="27"/>
                  </a:cubicBezTo>
                  <a:cubicBezTo>
                    <a:pt x="11" y="27"/>
                    <a:pt x="11" y="29"/>
                    <a:pt x="10" y="29"/>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10" y="26"/>
                  </a:cubicBezTo>
                  <a:cubicBezTo>
                    <a:pt x="10" y="26"/>
                    <a:pt x="10" y="26"/>
                    <a:pt x="10" y="26"/>
                  </a:cubicBezTo>
                  <a:cubicBezTo>
                    <a:pt x="10" y="26"/>
                    <a:pt x="11" y="25"/>
                    <a:pt x="10" y="24"/>
                  </a:cubicBezTo>
                  <a:cubicBezTo>
                    <a:pt x="9" y="24"/>
                    <a:pt x="9" y="24"/>
                    <a:pt x="9" y="25"/>
                  </a:cubicBezTo>
                  <a:cubicBezTo>
                    <a:pt x="8" y="24"/>
                    <a:pt x="8" y="23"/>
                    <a:pt x="8" y="23"/>
                  </a:cubicBezTo>
                  <a:cubicBezTo>
                    <a:pt x="8" y="23"/>
                    <a:pt x="8" y="22"/>
                    <a:pt x="8" y="22"/>
                  </a:cubicBezTo>
                  <a:cubicBezTo>
                    <a:pt x="9" y="24"/>
                    <a:pt x="9" y="24"/>
                    <a:pt x="9" y="24"/>
                  </a:cubicBezTo>
                  <a:cubicBezTo>
                    <a:pt x="10" y="23"/>
                    <a:pt x="10" y="25"/>
                    <a:pt x="11" y="25"/>
                  </a:cubicBezTo>
                  <a:cubicBezTo>
                    <a:pt x="10" y="24"/>
                    <a:pt x="11" y="23"/>
                    <a:pt x="12" y="23"/>
                  </a:cubicBezTo>
                  <a:cubicBezTo>
                    <a:pt x="12" y="23"/>
                    <a:pt x="11" y="23"/>
                    <a:pt x="11" y="22"/>
                  </a:cubicBezTo>
                  <a:cubicBezTo>
                    <a:pt x="10" y="23"/>
                    <a:pt x="11" y="23"/>
                    <a:pt x="10" y="23"/>
                  </a:cubicBezTo>
                  <a:cubicBezTo>
                    <a:pt x="10" y="22"/>
                    <a:pt x="9" y="21"/>
                    <a:pt x="8" y="21"/>
                  </a:cubicBezTo>
                  <a:cubicBezTo>
                    <a:pt x="9" y="21"/>
                    <a:pt x="9" y="21"/>
                    <a:pt x="9" y="21"/>
                  </a:cubicBezTo>
                  <a:cubicBezTo>
                    <a:pt x="8" y="20"/>
                    <a:pt x="8" y="19"/>
                    <a:pt x="8" y="17"/>
                  </a:cubicBezTo>
                  <a:cubicBezTo>
                    <a:pt x="8" y="19"/>
                    <a:pt x="7" y="16"/>
                    <a:pt x="7" y="17"/>
                  </a:cubicBezTo>
                  <a:cubicBezTo>
                    <a:pt x="7" y="18"/>
                    <a:pt x="7" y="19"/>
                    <a:pt x="6" y="19"/>
                  </a:cubicBezTo>
                  <a:cubicBezTo>
                    <a:pt x="6" y="18"/>
                    <a:pt x="6" y="18"/>
                    <a:pt x="6" y="18"/>
                  </a:cubicBezTo>
                  <a:cubicBezTo>
                    <a:pt x="6" y="18"/>
                    <a:pt x="7" y="17"/>
                    <a:pt x="6" y="17"/>
                  </a:cubicBezTo>
                  <a:cubicBezTo>
                    <a:pt x="7" y="18"/>
                    <a:pt x="7" y="17"/>
                    <a:pt x="8" y="16"/>
                  </a:cubicBezTo>
                  <a:cubicBezTo>
                    <a:pt x="7" y="16"/>
                    <a:pt x="8" y="16"/>
                    <a:pt x="8" y="15"/>
                  </a:cubicBezTo>
                  <a:cubicBezTo>
                    <a:pt x="7" y="15"/>
                    <a:pt x="6" y="14"/>
                    <a:pt x="4" y="13"/>
                  </a:cubicBezTo>
                  <a:cubicBezTo>
                    <a:pt x="4" y="12"/>
                    <a:pt x="3" y="12"/>
                    <a:pt x="2" y="10"/>
                  </a:cubicBezTo>
                  <a:cubicBezTo>
                    <a:pt x="2" y="9"/>
                    <a:pt x="3" y="9"/>
                    <a:pt x="3" y="8"/>
                  </a:cubicBezTo>
                  <a:cubicBezTo>
                    <a:pt x="3" y="8"/>
                    <a:pt x="3" y="9"/>
                    <a:pt x="2" y="8"/>
                  </a:cubicBezTo>
                  <a:cubicBezTo>
                    <a:pt x="3" y="8"/>
                    <a:pt x="3" y="8"/>
                    <a:pt x="3" y="8"/>
                  </a:cubicBezTo>
                  <a:cubicBezTo>
                    <a:pt x="2" y="8"/>
                    <a:pt x="2" y="6"/>
                    <a:pt x="2" y="6"/>
                  </a:cubicBezTo>
                  <a:cubicBezTo>
                    <a:pt x="2" y="6"/>
                    <a:pt x="2" y="6"/>
                    <a:pt x="2" y="6"/>
                  </a:cubicBezTo>
                  <a:cubicBezTo>
                    <a:pt x="2" y="6"/>
                    <a:pt x="2" y="6"/>
                    <a:pt x="2" y="6"/>
                  </a:cubicBezTo>
                  <a:cubicBezTo>
                    <a:pt x="2" y="6"/>
                    <a:pt x="2" y="5"/>
                    <a:pt x="2" y="6"/>
                  </a:cubicBezTo>
                  <a:cubicBezTo>
                    <a:pt x="2" y="5"/>
                    <a:pt x="2" y="5"/>
                    <a:pt x="2" y="5"/>
                  </a:cubicBezTo>
                  <a:cubicBezTo>
                    <a:pt x="2" y="5"/>
                    <a:pt x="2" y="5"/>
                    <a:pt x="2" y="5"/>
                  </a:cubicBezTo>
                  <a:cubicBezTo>
                    <a:pt x="1" y="5"/>
                    <a:pt x="1" y="4"/>
                    <a:pt x="0" y="3"/>
                  </a:cubicBezTo>
                  <a:cubicBezTo>
                    <a:pt x="0" y="1"/>
                    <a:pt x="0" y="1"/>
                    <a:pt x="0" y="1"/>
                  </a:cubicBezTo>
                  <a:cubicBezTo>
                    <a:pt x="0" y="1"/>
                    <a:pt x="0" y="1"/>
                    <a:pt x="0" y="1"/>
                  </a:cubicBezTo>
                  <a:cubicBezTo>
                    <a:pt x="0" y="0"/>
                    <a:pt x="0" y="0"/>
                    <a:pt x="0" y="0"/>
                  </a:cubicBezTo>
                  <a:cubicBezTo>
                    <a:pt x="2" y="1"/>
                    <a:pt x="2" y="1"/>
                    <a:pt x="2" y="1"/>
                  </a:cubicBezTo>
                  <a:cubicBezTo>
                    <a:pt x="2" y="3"/>
                    <a:pt x="1" y="1"/>
                    <a:pt x="1" y="1"/>
                  </a:cubicBezTo>
                  <a:cubicBezTo>
                    <a:pt x="0" y="3"/>
                    <a:pt x="1" y="4"/>
                    <a:pt x="2" y="4"/>
                  </a:cubicBezTo>
                  <a:cubicBezTo>
                    <a:pt x="1" y="3"/>
                    <a:pt x="1" y="3"/>
                    <a:pt x="1" y="3"/>
                  </a:cubicBezTo>
                  <a:cubicBezTo>
                    <a:pt x="2" y="3"/>
                    <a:pt x="2" y="3"/>
                    <a:pt x="2" y="3"/>
                  </a:cubicBezTo>
                  <a:cubicBezTo>
                    <a:pt x="2" y="3"/>
                    <a:pt x="2" y="3"/>
                    <a:pt x="2" y="3"/>
                  </a:cubicBezTo>
                  <a:cubicBezTo>
                    <a:pt x="2" y="3"/>
                    <a:pt x="2" y="3"/>
                    <a:pt x="2" y="4"/>
                  </a:cubicBezTo>
                  <a:cubicBezTo>
                    <a:pt x="2" y="4"/>
                    <a:pt x="2" y="4"/>
                    <a:pt x="2" y="4"/>
                  </a:cubicBezTo>
                  <a:cubicBezTo>
                    <a:pt x="2" y="4"/>
                    <a:pt x="3" y="4"/>
                    <a:pt x="3" y="5"/>
                  </a:cubicBezTo>
                  <a:cubicBezTo>
                    <a:pt x="3" y="5"/>
                    <a:pt x="4" y="6"/>
                    <a:pt x="6" y="7"/>
                  </a:cubicBezTo>
                  <a:cubicBezTo>
                    <a:pt x="4" y="7"/>
                    <a:pt x="3" y="6"/>
                    <a:pt x="3" y="6"/>
                  </a:cubicBezTo>
                  <a:cubicBezTo>
                    <a:pt x="3" y="7"/>
                    <a:pt x="3" y="7"/>
                    <a:pt x="3" y="7"/>
                  </a:cubicBezTo>
                  <a:cubicBezTo>
                    <a:pt x="4" y="7"/>
                    <a:pt x="6" y="7"/>
                    <a:pt x="6" y="8"/>
                  </a:cubicBezTo>
                  <a:cubicBezTo>
                    <a:pt x="6" y="8"/>
                    <a:pt x="6" y="8"/>
                    <a:pt x="6" y="8"/>
                  </a:cubicBezTo>
                  <a:cubicBezTo>
                    <a:pt x="6" y="9"/>
                    <a:pt x="7" y="8"/>
                    <a:pt x="7" y="9"/>
                  </a:cubicBezTo>
                  <a:cubicBezTo>
                    <a:pt x="8" y="12"/>
                    <a:pt x="8" y="12"/>
                    <a:pt x="9" y="13"/>
                  </a:cubicBezTo>
                  <a:cubicBezTo>
                    <a:pt x="8" y="14"/>
                    <a:pt x="8" y="14"/>
                    <a:pt x="8" y="14"/>
                  </a:cubicBezTo>
                  <a:cubicBezTo>
                    <a:pt x="9" y="14"/>
                    <a:pt x="10" y="16"/>
                    <a:pt x="11" y="16"/>
                  </a:cubicBezTo>
                  <a:cubicBezTo>
                    <a:pt x="11" y="18"/>
                    <a:pt x="13" y="19"/>
                    <a:pt x="12" y="20"/>
                  </a:cubicBezTo>
                  <a:cubicBezTo>
                    <a:pt x="14" y="22"/>
                    <a:pt x="16" y="24"/>
                    <a:pt x="17" y="26"/>
                  </a:cubicBezTo>
                  <a:cubicBezTo>
                    <a:pt x="16" y="26"/>
                    <a:pt x="16" y="26"/>
                    <a:pt x="16" y="26"/>
                  </a:cubicBezTo>
                  <a:cubicBezTo>
                    <a:pt x="17" y="26"/>
                    <a:pt x="16" y="27"/>
                    <a:pt x="16" y="27"/>
                  </a:cubicBezTo>
                  <a:cubicBezTo>
                    <a:pt x="17" y="26"/>
                    <a:pt x="17" y="27"/>
                    <a:pt x="18" y="27"/>
                  </a:cubicBezTo>
                  <a:cubicBezTo>
                    <a:pt x="18" y="30"/>
                    <a:pt x="20" y="31"/>
                    <a:pt x="21" y="32"/>
                  </a:cubicBezTo>
                  <a:cubicBezTo>
                    <a:pt x="20" y="32"/>
                    <a:pt x="20" y="32"/>
                    <a:pt x="20" y="32"/>
                  </a:cubicBezTo>
                  <a:cubicBezTo>
                    <a:pt x="22" y="33"/>
                    <a:pt x="22" y="33"/>
                    <a:pt x="22" y="35"/>
                  </a:cubicBezTo>
                  <a:cubicBezTo>
                    <a:pt x="22" y="35"/>
                    <a:pt x="22" y="35"/>
                    <a:pt x="22" y="36"/>
                  </a:cubicBezTo>
                  <a:cubicBezTo>
                    <a:pt x="22" y="36"/>
                    <a:pt x="22" y="36"/>
                    <a:pt x="23" y="38"/>
                  </a:cubicBezTo>
                  <a:cubicBezTo>
                    <a:pt x="25" y="39"/>
                    <a:pt x="25" y="40"/>
                    <a:pt x="26" y="40"/>
                  </a:cubicBezTo>
                  <a:cubicBezTo>
                    <a:pt x="28" y="43"/>
                    <a:pt x="28" y="47"/>
                    <a:pt x="31" y="48"/>
                  </a:cubicBezTo>
                  <a:cubicBezTo>
                    <a:pt x="30" y="49"/>
                    <a:pt x="30" y="49"/>
                    <a:pt x="30" y="49"/>
                  </a:cubicBezTo>
                  <a:cubicBezTo>
                    <a:pt x="34" y="51"/>
                    <a:pt x="35" y="55"/>
                    <a:pt x="36" y="57"/>
                  </a:cubicBezTo>
                  <a:cubicBezTo>
                    <a:pt x="35" y="58"/>
                    <a:pt x="35" y="58"/>
                    <a:pt x="35" y="58"/>
                  </a:cubicBezTo>
                  <a:cubicBezTo>
                    <a:pt x="35" y="58"/>
                    <a:pt x="36" y="59"/>
                    <a:pt x="37" y="59"/>
                  </a:cubicBezTo>
                  <a:cubicBezTo>
                    <a:pt x="37" y="60"/>
                    <a:pt x="38" y="60"/>
                    <a:pt x="38" y="60"/>
                  </a:cubicBezTo>
                  <a:cubicBezTo>
                    <a:pt x="38" y="61"/>
                    <a:pt x="39" y="61"/>
                    <a:pt x="39" y="61"/>
                  </a:cubicBezTo>
                  <a:cubicBezTo>
                    <a:pt x="40" y="64"/>
                    <a:pt x="40" y="65"/>
                    <a:pt x="41" y="66"/>
                  </a:cubicBezTo>
                  <a:cubicBezTo>
                    <a:pt x="41" y="66"/>
                    <a:pt x="41" y="66"/>
                    <a:pt x="41" y="66"/>
                  </a:cubicBezTo>
                  <a:cubicBezTo>
                    <a:pt x="40" y="66"/>
                    <a:pt x="40" y="66"/>
                    <a:pt x="40" y="66"/>
                  </a:cubicBezTo>
                  <a:cubicBezTo>
                    <a:pt x="41" y="67"/>
                    <a:pt x="41" y="67"/>
                    <a:pt x="42" y="67"/>
                  </a:cubicBezTo>
                  <a:cubicBezTo>
                    <a:pt x="42" y="68"/>
                    <a:pt x="45" y="70"/>
                    <a:pt x="45" y="73"/>
                  </a:cubicBezTo>
                  <a:cubicBezTo>
                    <a:pt x="45" y="71"/>
                    <a:pt x="45" y="73"/>
                    <a:pt x="46" y="73"/>
                  </a:cubicBezTo>
                  <a:cubicBezTo>
                    <a:pt x="46" y="74"/>
                    <a:pt x="47" y="75"/>
                    <a:pt x="48" y="76"/>
                  </a:cubicBezTo>
                  <a:cubicBezTo>
                    <a:pt x="47" y="76"/>
                    <a:pt x="47" y="76"/>
                    <a:pt x="47" y="76"/>
                  </a:cubicBezTo>
                  <a:cubicBezTo>
                    <a:pt x="48" y="77"/>
                    <a:pt x="48" y="76"/>
                    <a:pt x="48" y="76"/>
                  </a:cubicBezTo>
                  <a:cubicBezTo>
                    <a:pt x="49" y="78"/>
                    <a:pt x="49" y="81"/>
                    <a:pt x="51" y="83"/>
                  </a:cubicBezTo>
                  <a:cubicBezTo>
                    <a:pt x="54" y="87"/>
                    <a:pt x="55" y="91"/>
                    <a:pt x="57" y="94"/>
                  </a:cubicBezTo>
                  <a:cubicBezTo>
                    <a:pt x="57" y="94"/>
                    <a:pt x="57" y="94"/>
                    <a:pt x="57" y="94"/>
                  </a:cubicBezTo>
                  <a:cubicBezTo>
                    <a:pt x="58" y="94"/>
                    <a:pt x="58" y="96"/>
                    <a:pt x="59" y="96"/>
                  </a:cubicBezTo>
                  <a:cubicBezTo>
                    <a:pt x="59" y="97"/>
                    <a:pt x="60" y="99"/>
                    <a:pt x="59" y="99"/>
                  </a:cubicBezTo>
                  <a:cubicBezTo>
                    <a:pt x="60" y="99"/>
                    <a:pt x="60" y="101"/>
                    <a:pt x="62" y="101"/>
                  </a:cubicBezTo>
                  <a:cubicBezTo>
                    <a:pt x="62" y="101"/>
                    <a:pt x="62" y="101"/>
                    <a:pt x="62" y="101"/>
                  </a:cubicBezTo>
                  <a:cubicBezTo>
                    <a:pt x="62" y="103"/>
                    <a:pt x="63" y="104"/>
                    <a:pt x="64" y="105"/>
                  </a:cubicBezTo>
                  <a:cubicBezTo>
                    <a:pt x="63" y="105"/>
                    <a:pt x="63" y="105"/>
                    <a:pt x="63" y="105"/>
                  </a:cubicBezTo>
                  <a:cubicBezTo>
                    <a:pt x="63" y="106"/>
                    <a:pt x="65" y="106"/>
                    <a:pt x="64" y="108"/>
                  </a:cubicBezTo>
                  <a:cubicBezTo>
                    <a:pt x="64" y="108"/>
                    <a:pt x="64" y="108"/>
                    <a:pt x="64" y="106"/>
                  </a:cubicBezTo>
                  <a:cubicBezTo>
                    <a:pt x="66" y="110"/>
                    <a:pt x="68" y="113"/>
                    <a:pt x="69" y="115"/>
                  </a:cubicBezTo>
                  <a:cubicBezTo>
                    <a:pt x="70" y="119"/>
                    <a:pt x="68" y="117"/>
                    <a:pt x="70" y="118"/>
                  </a:cubicBezTo>
                  <a:cubicBezTo>
                    <a:pt x="69" y="119"/>
                    <a:pt x="70" y="118"/>
                    <a:pt x="70" y="118"/>
                  </a:cubicBezTo>
                  <a:cubicBezTo>
                    <a:pt x="72" y="119"/>
                    <a:pt x="69" y="120"/>
                    <a:pt x="70" y="120"/>
                  </a:cubicBezTo>
                  <a:cubicBezTo>
                    <a:pt x="72" y="120"/>
                    <a:pt x="72" y="121"/>
                    <a:pt x="72" y="120"/>
                  </a:cubicBezTo>
                  <a:cubicBezTo>
                    <a:pt x="72" y="122"/>
                    <a:pt x="72" y="122"/>
                    <a:pt x="73" y="122"/>
                  </a:cubicBezTo>
                  <a:cubicBezTo>
                    <a:pt x="73" y="123"/>
                    <a:pt x="73" y="123"/>
                    <a:pt x="73" y="123"/>
                  </a:cubicBezTo>
                  <a:cubicBezTo>
                    <a:pt x="75" y="123"/>
                    <a:pt x="75" y="126"/>
                    <a:pt x="76" y="127"/>
                  </a:cubicBezTo>
                  <a:cubicBezTo>
                    <a:pt x="81" y="133"/>
                    <a:pt x="85" y="139"/>
                    <a:pt x="88" y="146"/>
                  </a:cubicBezTo>
                  <a:cubicBezTo>
                    <a:pt x="93" y="154"/>
                    <a:pt x="96" y="159"/>
                    <a:pt x="101" y="167"/>
                  </a:cubicBezTo>
                  <a:cubicBezTo>
                    <a:pt x="101" y="170"/>
                    <a:pt x="101" y="170"/>
                    <a:pt x="102" y="171"/>
                  </a:cubicBezTo>
                  <a:cubicBezTo>
                    <a:pt x="102" y="171"/>
                    <a:pt x="102" y="170"/>
                    <a:pt x="102" y="171"/>
                  </a:cubicBezTo>
                  <a:cubicBezTo>
                    <a:pt x="102" y="170"/>
                    <a:pt x="102" y="172"/>
                    <a:pt x="102" y="172"/>
                  </a:cubicBezTo>
                  <a:cubicBezTo>
                    <a:pt x="104" y="174"/>
                    <a:pt x="105" y="176"/>
                    <a:pt x="107" y="179"/>
                  </a:cubicBezTo>
                  <a:cubicBezTo>
                    <a:pt x="107" y="179"/>
                    <a:pt x="106" y="179"/>
                    <a:pt x="106" y="180"/>
                  </a:cubicBezTo>
                  <a:cubicBezTo>
                    <a:pt x="107" y="180"/>
                    <a:pt x="107" y="180"/>
                    <a:pt x="107" y="180"/>
                  </a:cubicBezTo>
                  <a:cubicBezTo>
                    <a:pt x="107" y="180"/>
                    <a:pt x="107" y="180"/>
                    <a:pt x="107" y="180"/>
                  </a:cubicBezTo>
                  <a:cubicBezTo>
                    <a:pt x="107" y="180"/>
                    <a:pt x="108" y="181"/>
                    <a:pt x="108" y="180"/>
                  </a:cubicBezTo>
                  <a:cubicBezTo>
                    <a:pt x="112" y="187"/>
                    <a:pt x="115" y="193"/>
                    <a:pt x="119" y="200"/>
                  </a:cubicBezTo>
                  <a:cubicBezTo>
                    <a:pt x="119" y="201"/>
                    <a:pt x="121" y="203"/>
                    <a:pt x="122" y="205"/>
                  </a:cubicBezTo>
                  <a:cubicBezTo>
                    <a:pt x="123" y="211"/>
                    <a:pt x="125" y="216"/>
                    <a:pt x="129" y="219"/>
                  </a:cubicBezTo>
                  <a:cubicBezTo>
                    <a:pt x="129" y="219"/>
                    <a:pt x="128" y="220"/>
                    <a:pt x="125" y="218"/>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09" name="Google Shape;3409;p151"/>
            <p:cNvSpPr/>
            <p:nvPr/>
          </p:nvSpPr>
          <p:spPr>
            <a:xfrm>
              <a:off x="3610" y="375"/>
              <a:ext cx="232" cy="444"/>
            </a:xfrm>
            <a:custGeom>
              <a:avLst/>
              <a:gdLst/>
              <a:ahLst/>
              <a:cxnLst/>
              <a:rect l="l" t="t" r="r" b="b"/>
              <a:pathLst>
                <a:path w="98" h="188" extrusionOk="0">
                  <a:moveTo>
                    <a:pt x="61" y="4"/>
                  </a:moveTo>
                  <a:cubicBezTo>
                    <a:pt x="51" y="0"/>
                    <a:pt x="0" y="79"/>
                    <a:pt x="14" y="188"/>
                  </a:cubicBezTo>
                  <a:cubicBezTo>
                    <a:pt x="32" y="183"/>
                    <a:pt x="79" y="116"/>
                    <a:pt x="79" y="116"/>
                  </a:cubicBezTo>
                  <a:cubicBezTo>
                    <a:pt x="79" y="116"/>
                    <a:pt x="98" y="18"/>
                    <a:pt x="61"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0" name="Google Shape;3410;p151"/>
            <p:cNvSpPr/>
            <p:nvPr/>
          </p:nvSpPr>
          <p:spPr>
            <a:xfrm>
              <a:off x="3712" y="387"/>
              <a:ext cx="118" cy="371"/>
            </a:xfrm>
            <a:custGeom>
              <a:avLst/>
              <a:gdLst/>
              <a:ahLst/>
              <a:cxnLst/>
              <a:rect l="l" t="t" r="r" b="b"/>
              <a:pathLst>
                <a:path w="50" h="157" extrusionOk="0">
                  <a:moveTo>
                    <a:pt x="18" y="0"/>
                  </a:moveTo>
                  <a:cubicBezTo>
                    <a:pt x="0" y="157"/>
                    <a:pt x="0" y="157"/>
                    <a:pt x="0" y="157"/>
                  </a:cubicBezTo>
                  <a:cubicBezTo>
                    <a:pt x="0" y="157"/>
                    <a:pt x="28" y="132"/>
                    <a:pt x="36" y="111"/>
                  </a:cubicBezTo>
                  <a:cubicBezTo>
                    <a:pt x="43" y="88"/>
                    <a:pt x="50" y="12"/>
                    <a:pt x="1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1" name="Google Shape;3411;p151"/>
            <p:cNvSpPr/>
            <p:nvPr/>
          </p:nvSpPr>
          <p:spPr>
            <a:xfrm>
              <a:off x="3627" y="1757"/>
              <a:ext cx="252" cy="498"/>
            </a:xfrm>
            <a:custGeom>
              <a:avLst/>
              <a:gdLst/>
              <a:ahLst/>
              <a:cxnLst/>
              <a:rect l="l" t="t" r="r" b="b"/>
              <a:pathLst>
                <a:path w="107" h="211" extrusionOk="0">
                  <a:moveTo>
                    <a:pt x="67" y="4"/>
                  </a:moveTo>
                  <a:cubicBezTo>
                    <a:pt x="57" y="0"/>
                    <a:pt x="0" y="88"/>
                    <a:pt x="16" y="211"/>
                  </a:cubicBezTo>
                  <a:cubicBezTo>
                    <a:pt x="34" y="205"/>
                    <a:pt x="87" y="130"/>
                    <a:pt x="87" y="130"/>
                  </a:cubicBezTo>
                  <a:cubicBezTo>
                    <a:pt x="87" y="130"/>
                    <a:pt x="107" y="20"/>
                    <a:pt x="67"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2" name="Google Shape;3412;p151"/>
            <p:cNvSpPr/>
            <p:nvPr/>
          </p:nvSpPr>
          <p:spPr>
            <a:xfrm>
              <a:off x="3740" y="1766"/>
              <a:ext cx="128" cy="416"/>
            </a:xfrm>
            <a:custGeom>
              <a:avLst/>
              <a:gdLst/>
              <a:ahLst/>
              <a:cxnLst/>
              <a:rect l="l" t="t" r="r" b="b"/>
              <a:pathLst>
                <a:path w="54" h="176" extrusionOk="0">
                  <a:moveTo>
                    <a:pt x="19" y="0"/>
                  </a:moveTo>
                  <a:cubicBezTo>
                    <a:pt x="0" y="176"/>
                    <a:pt x="0" y="176"/>
                    <a:pt x="0" y="176"/>
                  </a:cubicBezTo>
                  <a:cubicBezTo>
                    <a:pt x="0" y="176"/>
                    <a:pt x="30" y="149"/>
                    <a:pt x="38" y="125"/>
                  </a:cubicBezTo>
                  <a:cubicBezTo>
                    <a:pt x="46" y="100"/>
                    <a:pt x="54" y="13"/>
                    <a:pt x="19"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3" name="Google Shape;3413;p151"/>
            <p:cNvSpPr/>
            <p:nvPr/>
          </p:nvSpPr>
          <p:spPr>
            <a:xfrm>
              <a:off x="3608" y="3016"/>
              <a:ext cx="255" cy="498"/>
            </a:xfrm>
            <a:custGeom>
              <a:avLst/>
              <a:gdLst/>
              <a:ahLst/>
              <a:cxnLst/>
              <a:rect l="l" t="t" r="r" b="b"/>
              <a:pathLst>
                <a:path w="108" h="211" extrusionOk="0">
                  <a:moveTo>
                    <a:pt x="68" y="3"/>
                  </a:moveTo>
                  <a:cubicBezTo>
                    <a:pt x="56" y="0"/>
                    <a:pt x="0" y="88"/>
                    <a:pt x="15" y="211"/>
                  </a:cubicBezTo>
                  <a:cubicBezTo>
                    <a:pt x="35" y="204"/>
                    <a:pt x="87" y="130"/>
                    <a:pt x="87" y="130"/>
                  </a:cubicBezTo>
                  <a:cubicBezTo>
                    <a:pt x="87" y="130"/>
                    <a:pt x="108" y="20"/>
                    <a:pt x="68" y="3"/>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4" name="Google Shape;3414;p151"/>
            <p:cNvSpPr/>
            <p:nvPr/>
          </p:nvSpPr>
          <p:spPr>
            <a:xfrm>
              <a:off x="3721" y="3025"/>
              <a:ext cx="128" cy="416"/>
            </a:xfrm>
            <a:custGeom>
              <a:avLst/>
              <a:gdLst/>
              <a:ahLst/>
              <a:cxnLst/>
              <a:rect l="l" t="t" r="r" b="b"/>
              <a:pathLst>
                <a:path w="54" h="176" extrusionOk="0">
                  <a:moveTo>
                    <a:pt x="20" y="0"/>
                  </a:moveTo>
                  <a:cubicBezTo>
                    <a:pt x="0" y="176"/>
                    <a:pt x="0" y="176"/>
                    <a:pt x="0" y="176"/>
                  </a:cubicBezTo>
                  <a:cubicBezTo>
                    <a:pt x="0" y="176"/>
                    <a:pt x="30" y="149"/>
                    <a:pt x="39" y="126"/>
                  </a:cubicBezTo>
                  <a:cubicBezTo>
                    <a:pt x="47" y="101"/>
                    <a:pt x="54" y="14"/>
                    <a:pt x="20"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5" name="Google Shape;3415;p151"/>
            <p:cNvSpPr/>
            <p:nvPr/>
          </p:nvSpPr>
          <p:spPr>
            <a:xfrm>
              <a:off x="3329" y="1528"/>
              <a:ext cx="255" cy="496"/>
            </a:xfrm>
            <a:custGeom>
              <a:avLst/>
              <a:gdLst/>
              <a:ahLst/>
              <a:cxnLst/>
              <a:rect l="l" t="t" r="r" b="b"/>
              <a:pathLst>
                <a:path w="108" h="210" extrusionOk="0">
                  <a:moveTo>
                    <a:pt x="40" y="3"/>
                  </a:moveTo>
                  <a:cubicBezTo>
                    <a:pt x="51" y="0"/>
                    <a:pt x="108" y="88"/>
                    <a:pt x="92" y="210"/>
                  </a:cubicBezTo>
                  <a:cubicBezTo>
                    <a:pt x="73" y="204"/>
                    <a:pt x="22" y="128"/>
                    <a:pt x="22" y="128"/>
                  </a:cubicBezTo>
                  <a:cubicBezTo>
                    <a:pt x="22" y="128"/>
                    <a:pt x="0" y="20"/>
                    <a:pt x="40" y="3"/>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6" name="Google Shape;3416;p151"/>
            <p:cNvSpPr/>
            <p:nvPr/>
          </p:nvSpPr>
          <p:spPr>
            <a:xfrm>
              <a:off x="3341" y="1537"/>
              <a:ext cx="127" cy="418"/>
            </a:xfrm>
            <a:custGeom>
              <a:avLst/>
              <a:gdLst/>
              <a:ahLst/>
              <a:cxnLst/>
              <a:rect l="l" t="t" r="r" b="b"/>
              <a:pathLst>
                <a:path w="54" h="177" extrusionOk="0">
                  <a:moveTo>
                    <a:pt x="35" y="0"/>
                  </a:moveTo>
                  <a:cubicBezTo>
                    <a:pt x="54" y="177"/>
                    <a:pt x="54" y="177"/>
                    <a:pt x="54" y="177"/>
                  </a:cubicBezTo>
                  <a:cubicBezTo>
                    <a:pt x="54" y="177"/>
                    <a:pt x="25" y="150"/>
                    <a:pt x="17" y="124"/>
                  </a:cubicBezTo>
                  <a:cubicBezTo>
                    <a:pt x="8" y="100"/>
                    <a:pt x="0" y="14"/>
                    <a:pt x="35"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7" name="Google Shape;3417;p151"/>
            <p:cNvSpPr/>
            <p:nvPr/>
          </p:nvSpPr>
          <p:spPr>
            <a:xfrm>
              <a:off x="3261" y="2272"/>
              <a:ext cx="356" cy="560"/>
            </a:xfrm>
            <a:custGeom>
              <a:avLst/>
              <a:gdLst/>
              <a:ahLst/>
              <a:cxnLst/>
              <a:rect l="l" t="t" r="r" b="b"/>
              <a:pathLst>
                <a:path w="151" h="237" extrusionOk="0">
                  <a:moveTo>
                    <a:pt x="143" y="237"/>
                  </a:moveTo>
                  <a:cubicBezTo>
                    <a:pt x="143" y="237"/>
                    <a:pt x="0" y="158"/>
                    <a:pt x="10" y="0"/>
                  </a:cubicBezTo>
                  <a:cubicBezTo>
                    <a:pt x="151" y="69"/>
                    <a:pt x="143" y="237"/>
                    <a:pt x="143"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8" name="Google Shape;3418;p151"/>
            <p:cNvSpPr/>
            <p:nvPr/>
          </p:nvSpPr>
          <p:spPr>
            <a:xfrm>
              <a:off x="3615" y="1863"/>
              <a:ext cx="357" cy="560"/>
            </a:xfrm>
            <a:custGeom>
              <a:avLst/>
              <a:gdLst/>
              <a:ahLst/>
              <a:cxnLst/>
              <a:rect l="l" t="t" r="r" b="b"/>
              <a:pathLst>
                <a:path w="151" h="237" extrusionOk="0">
                  <a:moveTo>
                    <a:pt x="7" y="237"/>
                  </a:moveTo>
                  <a:cubicBezTo>
                    <a:pt x="7" y="237"/>
                    <a:pt x="151" y="159"/>
                    <a:pt x="140" y="0"/>
                  </a:cubicBezTo>
                  <a:cubicBezTo>
                    <a:pt x="0" y="69"/>
                    <a:pt x="7" y="237"/>
                    <a:pt x="7"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19" name="Google Shape;3419;p151"/>
            <p:cNvSpPr/>
            <p:nvPr/>
          </p:nvSpPr>
          <p:spPr>
            <a:xfrm>
              <a:off x="3587" y="2463"/>
              <a:ext cx="356" cy="562"/>
            </a:xfrm>
            <a:custGeom>
              <a:avLst/>
              <a:gdLst/>
              <a:ahLst/>
              <a:cxnLst/>
              <a:rect l="l" t="t" r="r" b="b"/>
              <a:pathLst>
                <a:path w="151" h="238" extrusionOk="0">
                  <a:moveTo>
                    <a:pt x="8" y="238"/>
                  </a:moveTo>
                  <a:cubicBezTo>
                    <a:pt x="8" y="238"/>
                    <a:pt x="151" y="159"/>
                    <a:pt x="140" y="0"/>
                  </a:cubicBezTo>
                  <a:cubicBezTo>
                    <a:pt x="0" y="70"/>
                    <a:pt x="8" y="238"/>
                    <a:pt x="8"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0" name="Google Shape;3420;p151"/>
            <p:cNvSpPr/>
            <p:nvPr/>
          </p:nvSpPr>
          <p:spPr>
            <a:xfrm>
              <a:off x="3591" y="3096"/>
              <a:ext cx="352" cy="562"/>
            </a:xfrm>
            <a:custGeom>
              <a:avLst/>
              <a:gdLst/>
              <a:ahLst/>
              <a:cxnLst/>
              <a:rect l="l" t="t" r="r" b="b"/>
              <a:pathLst>
                <a:path w="149" h="238" extrusionOk="0">
                  <a:moveTo>
                    <a:pt x="7" y="238"/>
                  </a:moveTo>
                  <a:cubicBezTo>
                    <a:pt x="7" y="238"/>
                    <a:pt x="149" y="159"/>
                    <a:pt x="140" y="0"/>
                  </a:cubicBezTo>
                  <a:cubicBezTo>
                    <a:pt x="0" y="70"/>
                    <a:pt x="7" y="238"/>
                    <a:pt x="7"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1" name="Google Shape;3421;p151"/>
            <p:cNvSpPr/>
            <p:nvPr/>
          </p:nvSpPr>
          <p:spPr>
            <a:xfrm>
              <a:off x="3244" y="1603"/>
              <a:ext cx="357" cy="555"/>
            </a:xfrm>
            <a:custGeom>
              <a:avLst/>
              <a:gdLst/>
              <a:ahLst/>
              <a:cxnLst/>
              <a:rect l="l" t="t" r="r" b="b"/>
              <a:pathLst>
                <a:path w="151" h="235" extrusionOk="0">
                  <a:moveTo>
                    <a:pt x="144" y="235"/>
                  </a:moveTo>
                  <a:cubicBezTo>
                    <a:pt x="144" y="235"/>
                    <a:pt x="0" y="157"/>
                    <a:pt x="11" y="0"/>
                  </a:cubicBezTo>
                  <a:cubicBezTo>
                    <a:pt x="151" y="68"/>
                    <a:pt x="144" y="235"/>
                    <a:pt x="144" y="235"/>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2" name="Google Shape;3422;p151"/>
            <p:cNvSpPr/>
            <p:nvPr/>
          </p:nvSpPr>
          <p:spPr>
            <a:xfrm>
              <a:off x="3631" y="1138"/>
              <a:ext cx="355" cy="558"/>
            </a:xfrm>
            <a:custGeom>
              <a:avLst/>
              <a:gdLst/>
              <a:ahLst/>
              <a:cxnLst/>
              <a:rect l="l" t="t" r="r" b="b"/>
              <a:pathLst>
                <a:path w="150" h="236" extrusionOk="0">
                  <a:moveTo>
                    <a:pt x="6" y="236"/>
                  </a:moveTo>
                  <a:cubicBezTo>
                    <a:pt x="6" y="236"/>
                    <a:pt x="150" y="158"/>
                    <a:pt x="140" y="0"/>
                  </a:cubicBezTo>
                  <a:cubicBezTo>
                    <a:pt x="0" y="69"/>
                    <a:pt x="6" y="236"/>
                    <a:pt x="6" y="236"/>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3" name="Google Shape;3423;p151"/>
            <p:cNvSpPr/>
            <p:nvPr/>
          </p:nvSpPr>
          <p:spPr>
            <a:xfrm>
              <a:off x="3244" y="895"/>
              <a:ext cx="357" cy="560"/>
            </a:xfrm>
            <a:custGeom>
              <a:avLst/>
              <a:gdLst/>
              <a:ahLst/>
              <a:cxnLst/>
              <a:rect l="l" t="t" r="r" b="b"/>
              <a:pathLst>
                <a:path w="151" h="237" extrusionOk="0">
                  <a:moveTo>
                    <a:pt x="144" y="237"/>
                  </a:moveTo>
                  <a:cubicBezTo>
                    <a:pt x="144" y="237"/>
                    <a:pt x="0" y="159"/>
                    <a:pt x="11" y="0"/>
                  </a:cubicBezTo>
                  <a:cubicBezTo>
                    <a:pt x="151" y="70"/>
                    <a:pt x="144" y="237"/>
                    <a:pt x="144"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4" name="Google Shape;3424;p151"/>
            <p:cNvSpPr/>
            <p:nvPr/>
          </p:nvSpPr>
          <p:spPr>
            <a:xfrm>
              <a:off x="3228" y="236"/>
              <a:ext cx="359" cy="562"/>
            </a:xfrm>
            <a:custGeom>
              <a:avLst/>
              <a:gdLst/>
              <a:ahLst/>
              <a:cxnLst/>
              <a:rect l="l" t="t" r="r" b="b"/>
              <a:pathLst>
                <a:path w="152" h="238" extrusionOk="0">
                  <a:moveTo>
                    <a:pt x="144" y="238"/>
                  </a:moveTo>
                  <a:cubicBezTo>
                    <a:pt x="144" y="238"/>
                    <a:pt x="0" y="160"/>
                    <a:pt x="11" y="0"/>
                  </a:cubicBezTo>
                  <a:cubicBezTo>
                    <a:pt x="152" y="70"/>
                    <a:pt x="144" y="238"/>
                    <a:pt x="144"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5" name="Google Shape;3425;p151"/>
            <p:cNvSpPr/>
            <p:nvPr/>
          </p:nvSpPr>
          <p:spPr>
            <a:xfrm>
              <a:off x="3601" y="488"/>
              <a:ext cx="321" cy="501"/>
            </a:xfrm>
            <a:custGeom>
              <a:avLst/>
              <a:gdLst/>
              <a:ahLst/>
              <a:cxnLst/>
              <a:rect l="l" t="t" r="r" b="b"/>
              <a:pathLst>
                <a:path w="136" h="212" extrusionOk="0">
                  <a:moveTo>
                    <a:pt x="6" y="212"/>
                  </a:moveTo>
                  <a:cubicBezTo>
                    <a:pt x="6" y="212"/>
                    <a:pt x="136" y="143"/>
                    <a:pt x="126" y="0"/>
                  </a:cubicBezTo>
                  <a:cubicBezTo>
                    <a:pt x="0" y="63"/>
                    <a:pt x="6" y="212"/>
                    <a:pt x="6" y="21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6" name="Google Shape;3426;p151"/>
            <p:cNvSpPr/>
            <p:nvPr/>
          </p:nvSpPr>
          <p:spPr>
            <a:xfrm>
              <a:off x="3636" y="1863"/>
              <a:ext cx="300" cy="551"/>
            </a:xfrm>
            <a:custGeom>
              <a:avLst/>
              <a:gdLst/>
              <a:ahLst/>
              <a:cxnLst/>
              <a:rect l="l" t="t" r="r" b="b"/>
              <a:pathLst>
                <a:path w="127" h="233" extrusionOk="0">
                  <a:moveTo>
                    <a:pt x="1" y="229"/>
                  </a:moveTo>
                  <a:cubicBezTo>
                    <a:pt x="1" y="226"/>
                    <a:pt x="5" y="223"/>
                    <a:pt x="5" y="220"/>
                  </a:cubicBezTo>
                  <a:cubicBezTo>
                    <a:pt x="5" y="220"/>
                    <a:pt x="6" y="220"/>
                    <a:pt x="6" y="220"/>
                  </a:cubicBezTo>
                  <a:cubicBezTo>
                    <a:pt x="7" y="215"/>
                    <a:pt x="9" y="212"/>
                    <a:pt x="12" y="209"/>
                  </a:cubicBezTo>
                  <a:cubicBezTo>
                    <a:pt x="12" y="209"/>
                    <a:pt x="12" y="209"/>
                    <a:pt x="12" y="209"/>
                  </a:cubicBezTo>
                  <a:cubicBezTo>
                    <a:pt x="13" y="207"/>
                    <a:pt x="13" y="206"/>
                    <a:pt x="13" y="206"/>
                  </a:cubicBezTo>
                  <a:cubicBezTo>
                    <a:pt x="13" y="206"/>
                    <a:pt x="13" y="206"/>
                    <a:pt x="15" y="206"/>
                  </a:cubicBezTo>
                  <a:cubicBezTo>
                    <a:pt x="13" y="206"/>
                    <a:pt x="15" y="205"/>
                    <a:pt x="15" y="205"/>
                  </a:cubicBezTo>
                  <a:cubicBezTo>
                    <a:pt x="15" y="204"/>
                    <a:pt x="15" y="205"/>
                    <a:pt x="15" y="204"/>
                  </a:cubicBezTo>
                  <a:cubicBezTo>
                    <a:pt x="15" y="204"/>
                    <a:pt x="15" y="204"/>
                    <a:pt x="15" y="204"/>
                  </a:cubicBezTo>
                  <a:cubicBezTo>
                    <a:pt x="15" y="202"/>
                    <a:pt x="17" y="201"/>
                    <a:pt x="17" y="199"/>
                  </a:cubicBezTo>
                  <a:cubicBezTo>
                    <a:pt x="17" y="199"/>
                    <a:pt x="17" y="199"/>
                    <a:pt x="17" y="199"/>
                  </a:cubicBezTo>
                  <a:cubicBezTo>
                    <a:pt x="18" y="196"/>
                    <a:pt x="20" y="193"/>
                    <a:pt x="21" y="190"/>
                  </a:cubicBezTo>
                  <a:cubicBezTo>
                    <a:pt x="21" y="190"/>
                    <a:pt x="21" y="190"/>
                    <a:pt x="22" y="190"/>
                  </a:cubicBezTo>
                  <a:cubicBezTo>
                    <a:pt x="21" y="190"/>
                    <a:pt x="22" y="189"/>
                    <a:pt x="22" y="188"/>
                  </a:cubicBezTo>
                  <a:cubicBezTo>
                    <a:pt x="23" y="188"/>
                    <a:pt x="22" y="186"/>
                    <a:pt x="23" y="186"/>
                  </a:cubicBezTo>
                  <a:cubicBezTo>
                    <a:pt x="23" y="186"/>
                    <a:pt x="23" y="186"/>
                    <a:pt x="23" y="186"/>
                  </a:cubicBezTo>
                  <a:cubicBezTo>
                    <a:pt x="23" y="186"/>
                    <a:pt x="24" y="186"/>
                    <a:pt x="23" y="185"/>
                  </a:cubicBezTo>
                  <a:cubicBezTo>
                    <a:pt x="24" y="185"/>
                    <a:pt x="24" y="185"/>
                    <a:pt x="24" y="185"/>
                  </a:cubicBezTo>
                  <a:cubicBezTo>
                    <a:pt x="24" y="184"/>
                    <a:pt x="25" y="184"/>
                    <a:pt x="25" y="183"/>
                  </a:cubicBezTo>
                  <a:cubicBezTo>
                    <a:pt x="25" y="183"/>
                    <a:pt x="25" y="183"/>
                    <a:pt x="25" y="183"/>
                  </a:cubicBezTo>
                  <a:cubicBezTo>
                    <a:pt x="25" y="183"/>
                    <a:pt x="26" y="183"/>
                    <a:pt x="26" y="181"/>
                  </a:cubicBezTo>
                  <a:cubicBezTo>
                    <a:pt x="26" y="181"/>
                    <a:pt x="26" y="181"/>
                    <a:pt x="26" y="181"/>
                  </a:cubicBezTo>
                  <a:cubicBezTo>
                    <a:pt x="26" y="180"/>
                    <a:pt x="27" y="179"/>
                    <a:pt x="26" y="179"/>
                  </a:cubicBezTo>
                  <a:cubicBezTo>
                    <a:pt x="27" y="179"/>
                    <a:pt x="26" y="180"/>
                    <a:pt x="27" y="180"/>
                  </a:cubicBezTo>
                  <a:cubicBezTo>
                    <a:pt x="29" y="177"/>
                    <a:pt x="30" y="173"/>
                    <a:pt x="33" y="169"/>
                  </a:cubicBezTo>
                  <a:cubicBezTo>
                    <a:pt x="34" y="169"/>
                    <a:pt x="34" y="169"/>
                    <a:pt x="34" y="169"/>
                  </a:cubicBezTo>
                  <a:cubicBezTo>
                    <a:pt x="34" y="168"/>
                    <a:pt x="35" y="167"/>
                    <a:pt x="35" y="167"/>
                  </a:cubicBezTo>
                  <a:cubicBezTo>
                    <a:pt x="34" y="167"/>
                    <a:pt x="35" y="167"/>
                    <a:pt x="35" y="167"/>
                  </a:cubicBezTo>
                  <a:cubicBezTo>
                    <a:pt x="35" y="166"/>
                    <a:pt x="35" y="166"/>
                    <a:pt x="35" y="166"/>
                  </a:cubicBezTo>
                  <a:cubicBezTo>
                    <a:pt x="35" y="166"/>
                    <a:pt x="35" y="166"/>
                    <a:pt x="35" y="166"/>
                  </a:cubicBezTo>
                  <a:cubicBezTo>
                    <a:pt x="35" y="165"/>
                    <a:pt x="35" y="165"/>
                    <a:pt x="36" y="163"/>
                  </a:cubicBezTo>
                  <a:cubicBezTo>
                    <a:pt x="36" y="163"/>
                    <a:pt x="36" y="163"/>
                    <a:pt x="36" y="163"/>
                  </a:cubicBezTo>
                  <a:cubicBezTo>
                    <a:pt x="36" y="162"/>
                    <a:pt x="37" y="162"/>
                    <a:pt x="37" y="161"/>
                  </a:cubicBezTo>
                  <a:cubicBezTo>
                    <a:pt x="37" y="161"/>
                    <a:pt x="37" y="161"/>
                    <a:pt x="37" y="161"/>
                  </a:cubicBezTo>
                  <a:cubicBezTo>
                    <a:pt x="38" y="160"/>
                    <a:pt x="37" y="161"/>
                    <a:pt x="37" y="160"/>
                  </a:cubicBezTo>
                  <a:cubicBezTo>
                    <a:pt x="38" y="160"/>
                    <a:pt x="38" y="160"/>
                    <a:pt x="38" y="160"/>
                  </a:cubicBezTo>
                  <a:cubicBezTo>
                    <a:pt x="38" y="159"/>
                    <a:pt x="39" y="158"/>
                    <a:pt x="39" y="157"/>
                  </a:cubicBezTo>
                  <a:cubicBezTo>
                    <a:pt x="39" y="157"/>
                    <a:pt x="39" y="157"/>
                    <a:pt x="39" y="157"/>
                  </a:cubicBezTo>
                  <a:cubicBezTo>
                    <a:pt x="40" y="156"/>
                    <a:pt x="40" y="154"/>
                    <a:pt x="42" y="153"/>
                  </a:cubicBezTo>
                  <a:cubicBezTo>
                    <a:pt x="42" y="153"/>
                    <a:pt x="42" y="154"/>
                    <a:pt x="42" y="153"/>
                  </a:cubicBezTo>
                  <a:cubicBezTo>
                    <a:pt x="42" y="153"/>
                    <a:pt x="43" y="152"/>
                    <a:pt x="42" y="152"/>
                  </a:cubicBezTo>
                  <a:cubicBezTo>
                    <a:pt x="42" y="151"/>
                    <a:pt x="43" y="150"/>
                    <a:pt x="43" y="149"/>
                  </a:cubicBezTo>
                  <a:cubicBezTo>
                    <a:pt x="43" y="149"/>
                    <a:pt x="45" y="149"/>
                    <a:pt x="44" y="150"/>
                  </a:cubicBezTo>
                  <a:cubicBezTo>
                    <a:pt x="45" y="149"/>
                    <a:pt x="45" y="149"/>
                    <a:pt x="45" y="149"/>
                  </a:cubicBezTo>
                  <a:cubicBezTo>
                    <a:pt x="45" y="150"/>
                    <a:pt x="45" y="150"/>
                    <a:pt x="45" y="150"/>
                  </a:cubicBezTo>
                  <a:cubicBezTo>
                    <a:pt x="46" y="148"/>
                    <a:pt x="46" y="148"/>
                    <a:pt x="46" y="148"/>
                  </a:cubicBezTo>
                  <a:cubicBezTo>
                    <a:pt x="46" y="147"/>
                    <a:pt x="45" y="146"/>
                    <a:pt x="46" y="145"/>
                  </a:cubicBezTo>
                  <a:cubicBezTo>
                    <a:pt x="47" y="145"/>
                    <a:pt x="47" y="145"/>
                    <a:pt x="47" y="145"/>
                  </a:cubicBezTo>
                  <a:cubicBezTo>
                    <a:pt x="46" y="143"/>
                    <a:pt x="46" y="143"/>
                    <a:pt x="46" y="143"/>
                  </a:cubicBezTo>
                  <a:cubicBezTo>
                    <a:pt x="46" y="142"/>
                    <a:pt x="47" y="143"/>
                    <a:pt x="47" y="142"/>
                  </a:cubicBezTo>
                  <a:cubicBezTo>
                    <a:pt x="47" y="142"/>
                    <a:pt x="47" y="142"/>
                    <a:pt x="47" y="142"/>
                  </a:cubicBezTo>
                  <a:cubicBezTo>
                    <a:pt x="47" y="142"/>
                    <a:pt x="47" y="140"/>
                    <a:pt x="48" y="140"/>
                  </a:cubicBezTo>
                  <a:cubicBezTo>
                    <a:pt x="49" y="140"/>
                    <a:pt x="48" y="141"/>
                    <a:pt x="49" y="141"/>
                  </a:cubicBezTo>
                  <a:cubicBezTo>
                    <a:pt x="49" y="140"/>
                    <a:pt x="49" y="140"/>
                    <a:pt x="49" y="139"/>
                  </a:cubicBezTo>
                  <a:cubicBezTo>
                    <a:pt x="49" y="139"/>
                    <a:pt x="49" y="139"/>
                    <a:pt x="49" y="139"/>
                  </a:cubicBezTo>
                  <a:cubicBezTo>
                    <a:pt x="49" y="139"/>
                    <a:pt x="49" y="137"/>
                    <a:pt x="49" y="139"/>
                  </a:cubicBezTo>
                  <a:cubicBezTo>
                    <a:pt x="49" y="139"/>
                    <a:pt x="49" y="139"/>
                    <a:pt x="49" y="139"/>
                  </a:cubicBezTo>
                  <a:cubicBezTo>
                    <a:pt x="49" y="139"/>
                    <a:pt x="49" y="137"/>
                    <a:pt x="49" y="136"/>
                  </a:cubicBezTo>
                  <a:cubicBezTo>
                    <a:pt x="49" y="136"/>
                    <a:pt x="49" y="136"/>
                    <a:pt x="49" y="137"/>
                  </a:cubicBezTo>
                  <a:cubicBezTo>
                    <a:pt x="49" y="135"/>
                    <a:pt x="49" y="134"/>
                    <a:pt x="51" y="133"/>
                  </a:cubicBezTo>
                  <a:cubicBezTo>
                    <a:pt x="49" y="133"/>
                    <a:pt x="51" y="134"/>
                    <a:pt x="51" y="134"/>
                  </a:cubicBezTo>
                  <a:cubicBezTo>
                    <a:pt x="52" y="133"/>
                    <a:pt x="52" y="132"/>
                    <a:pt x="53" y="131"/>
                  </a:cubicBezTo>
                  <a:cubicBezTo>
                    <a:pt x="53" y="131"/>
                    <a:pt x="52" y="131"/>
                    <a:pt x="53" y="131"/>
                  </a:cubicBezTo>
                  <a:cubicBezTo>
                    <a:pt x="53" y="130"/>
                    <a:pt x="53" y="130"/>
                    <a:pt x="53" y="130"/>
                  </a:cubicBezTo>
                  <a:cubicBezTo>
                    <a:pt x="54" y="130"/>
                    <a:pt x="54" y="128"/>
                    <a:pt x="54" y="128"/>
                  </a:cubicBezTo>
                  <a:cubicBezTo>
                    <a:pt x="54" y="127"/>
                    <a:pt x="54" y="128"/>
                    <a:pt x="54" y="128"/>
                  </a:cubicBezTo>
                  <a:cubicBezTo>
                    <a:pt x="54" y="127"/>
                    <a:pt x="55" y="126"/>
                    <a:pt x="56" y="124"/>
                  </a:cubicBezTo>
                  <a:cubicBezTo>
                    <a:pt x="56" y="123"/>
                    <a:pt x="56" y="123"/>
                    <a:pt x="56" y="123"/>
                  </a:cubicBezTo>
                  <a:cubicBezTo>
                    <a:pt x="56" y="123"/>
                    <a:pt x="56" y="123"/>
                    <a:pt x="56" y="123"/>
                  </a:cubicBezTo>
                  <a:cubicBezTo>
                    <a:pt x="56" y="123"/>
                    <a:pt x="56" y="122"/>
                    <a:pt x="56" y="122"/>
                  </a:cubicBezTo>
                  <a:cubicBezTo>
                    <a:pt x="56" y="121"/>
                    <a:pt x="56" y="125"/>
                    <a:pt x="56" y="124"/>
                  </a:cubicBezTo>
                  <a:cubicBezTo>
                    <a:pt x="56" y="124"/>
                    <a:pt x="56" y="122"/>
                    <a:pt x="56" y="123"/>
                  </a:cubicBezTo>
                  <a:cubicBezTo>
                    <a:pt x="56" y="122"/>
                    <a:pt x="56" y="121"/>
                    <a:pt x="57" y="121"/>
                  </a:cubicBezTo>
                  <a:cubicBezTo>
                    <a:pt x="57" y="121"/>
                    <a:pt x="57" y="122"/>
                    <a:pt x="58" y="121"/>
                  </a:cubicBezTo>
                  <a:cubicBezTo>
                    <a:pt x="58" y="120"/>
                    <a:pt x="58" y="121"/>
                    <a:pt x="58" y="120"/>
                  </a:cubicBezTo>
                  <a:cubicBezTo>
                    <a:pt x="58" y="119"/>
                    <a:pt x="58" y="119"/>
                    <a:pt x="58" y="119"/>
                  </a:cubicBezTo>
                  <a:cubicBezTo>
                    <a:pt x="57" y="119"/>
                    <a:pt x="58" y="119"/>
                    <a:pt x="58" y="119"/>
                  </a:cubicBezTo>
                  <a:cubicBezTo>
                    <a:pt x="58" y="119"/>
                    <a:pt x="58" y="117"/>
                    <a:pt x="60" y="118"/>
                  </a:cubicBezTo>
                  <a:cubicBezTo>
                    <a:pt x="61" y="118"/>
                    <a:pt x="61" y="118"/>
                    <a:pt x="61" y="118"/>
                  </a:cubicBezTo>
                  <a:cubicBezTo>
                    <a:pt x="60" y="117"/>
                    <a:pt x="60" y="117"/>
                    <a:pt x="60" y="117"/>
                  </a:cubicBezTo>
                  <a:cubicBezTo>
                    <a:pt x="60" y="117"/>
                    <a:pt x="60" y="117"/>
                    <a:pt x="61" y="117"/>
                  </a:cubicBezTo>
                  <a:cubicBezTo>
                    <a:pt x="60" y="116"/>
                    <a:pt x="61" y="116"/>
                    <a:pt x="61" y="115"/>
                  </a:cubicBezTo>
                  <a:cubicBezTo>
                    <a:pt x="62" y="114"/>
                    <a:pt x="62" y="113"/>
                    <a:pt x="63" y="113"/>
                  </a:cubicBezTo>
                  <a:cubicBezTo>
                    <a:pt x="63" y="112"/>
                    <a:pt x="63" y="112"/>
                    <a:pt x="63" y="110"/>
                  </a:cubicBezTo>
                  <a:cubicBezTo>
                    <a:pt x="63" y="112"/>
                    <a:pt x="63" y="112"/>
                    <a:pt x="63" y="112"/>
                  </a:cubicBezTo>
                  <a:cubicBezTo>
                    <a:pt x="63" y="110"/>
                    <a:pt x="63" y="110"/>
                    <a:pt x="63" y="110"/>
                  </a:cubicBezTo>
                  <a:cubicBezTo>
                    <a:pt x="63" y="110"/>
                    <a:pt x="64" y="109"/>
                    <a:pt x="65" y="109"/>
                  </a:cubicBezTo>
                  <a:cubicBezTo>
                    <a:pt x="65" y="108"/>
                    <a:pt x="64" y="108"/>
                    <a:pt x="64" y="108"/>
                  </a:cubicBezTo>
                  <a:cubicBezTo>
                    <a:pt x="65" y="108"/>
                    <a:pt x="64" y="106"/>
                    <a:pt x="66" y="106"/>
                  </a:cubicBezTo>
                  <a:cubicBezTo>
                    <a:pt x="66" y="106"/>
                    <a:pt x="65" y="106"/>
                    <a:pt x="66" y="106"/>
                  </a:cubicBezTo>
                  <a:cubicBezTo>
                    <a:pt x="67" y="106"/>
                    <a:pt x="66" y="105"/>
                    <a:pt x="67" y="105"/>
                  </a:cubicBezTo>
                  <a:cubicBezTo>
                    <a:pt x="66" y="105"/>
                    <a:pt x="66" y="105"/>
                    <a:pt x="66" y="105"/>
                  </a:cubicBezTo>
                  <a:cubicBezTo>
                    <a:pt x="67" y="104"/>
                    <a:pt x="66" y="103"/>
                    <a:pt x="67" y="103"/>
                  </a:cubicBezTo>
                  <a:cubicBezTo>
                    <a:pt x="67" y="103"/>
                    <a:pt x="68" y="101"/>
                    <a:pt x="67" y="101"/>
                  </a:cubicBezTo>
                  <a:cubicBezTo>
                    <a:pt x="69" y="100"/>
                    <a:pt x="69" y="98"/>
                    <a:pt x="71" y="98"/>
                  </a:cubicBezTo>
                  <a:cubicBezTo>
                    <a:pt x="71" y="97"/>
                    <a:pt x="71" y="97"/>
                    <a:pt x="71" y="97"/>
                  </a:cubicBezTo>
                  <a:cubicBezTo>
                    <a:pt x="70" y="97"/>
                    <a:pt x="71" y="98"/>
                    <a:pt x="71" y="98"/>
                  </a:cubicBezTo>
                  <a:cubicBezTo>
                    <a:pt x="71" y="97"/>
                    <a:pt x="70" y="97"/>
                    <a:pt x="70" y="97"/>
                  </a:cubicBezTo>
                  <a:cubicBezTo>
                    <a:pt x="71" y="97"/>
                    <a:pt x="71" y="96"/>
                    <a:pt x="71" y="97"/>
                  </a:cubicBezTo>
                  <a:cubicBezTo>
                    <a:pt x="72" y="96"/>
                    <a:pt x="71" y="95"/>
                    <a:pt x="72" y="94"/>
                  </a:cubicBezTo>
                  <a:cubicBezTo>
                    <a:pt x="72" y="94"/>
                    <a:pt x="72" y="94"/>
                    <a:pt x="72" y="94"/>
                  </a:cubicBezTo>
                  <a:cubicBezTo>
                    <a:pt x="72" y="92"/>
                    <a:pt x="72" y="92"/>
                    <a:pt x="72" y="92"/>
                  </a:cubicBezTo>
                  <a:cubicBezTo>
                    <a:pt x="73" y="92"/>
                    <a:pt x="73" y="92"/>
                    <a:pt x="74" y="92"/>
                  </a:cubicBezTo>
                  <a:cubicBezTo>
                    <a:pt x="74" y="92"/>
                    <a:pt x="74" y="92"/>
                    <a:pt x="74" y="91"/>
                  </a:cubicBezTo>
                  <a:cubicBezTo>
                    <a:pt x="75" y="91"/>
                    <a:pt x="75" y="91"/>
                    <a:pt x="75" y="91"/>
                  </a:cubicBezTo>
                  <a:cubicBezTo>
                    <a:pt x="74" y="91"/>
                    <a:pt x="75" y="91"/>
                    <a:pt x="75" y="90"/>
                  </a:cubicBezTo>
                  <a:cubicBezTo>
                    <a:pt x="75" y="91"/>
                    <a:pt x="75" y="91"/>
                    <a:pt x="75" y="91"/>
                  </a:cubicBezTo>
                  <a:cubicBezTo>
                    <a:pt x="75" y="91"/>
                    <a:pt x="75" y="90"/>
                    <a:pt x="76" y="90"/>
                  </a:cubicBezTo>
                  <a:cubicBezTo>
                    <a:pt x="75" y="90"/>
                    <a:pt x="75" y="90"/>
                    <a:pt x="75" y="90"/>
                  </a:cubicBezTo>
                  <a:cubicBezTo>
                    <a:pt x="74" y="90"/>
                    <a:pt x="75" y="90"/>
                    <a:pt x="75" y="89"/>
                  </a:cubicBezTo>
                  <a:cubicBezTo>
                    <a:pt x="75" y="90"/>
                    <a:pt x="75" y="89"/>
                    <a:pt x="76" y="88"/>
                  </a:cubicBezTo>
                  <a:cubicBezTo>
                    <a:pt x="76" y="88"/>
                    <a:pt x="75" y="88"/>
                    <a:pt x="76" y="87"/>
                  </a:cubicBezTo>
                  <a:cubicBezTo>
                    <a:pt x="76" y="88"/>
                    <a:pt x="76" y="87"/>
                    <a:pt x="76" y="87"/>
                  </a:cubicBezTo>
                  <a:cubicBezTo>
                    <a:pt x="76" y="87"/>
                    <a:pt x="76" y="87"/>
                    <a:pt x="76" y="88"/>
                  </a:cubicBezTo>
                  <a:cubicBezTo>
                    <a:pt x="76" y="88"/>
                    <a:pt x="76" y="88"/>
                    <a:pt x="76" y="87"/>
                  </a:cubicBezTo>
                  <a:cubicBezTo>
                    <a:pt x="76" y="87"/>
                    <a:pt x="76" y="87"/>
                    <a:pt x="76" y="86"/>
                  </a:cubicBezTo>
                  <a:cubicBezTo>
                    <a:pt x="76" y="87"/>
                    <a:pt x="76" y="87"/>
                    <a:pt x="76" y="87"/>
                  </a:cubicBezTo>
                  <a:cubicBezTo>
                    <a:pt x="76" y="86"/>
                    <a:pt x="76" y="86"/>
                    <a:pt x="76" y="86"/>
                  </a:cubicBezTo>
                  <a:cubicBezTo>
                    <a:pt x="76" y="86"/>
                    <a:pt x="76" y="86"/>
                    <a:pt x="76" y="86"/>
                  </a:cubicBezTo>
                  <a:cubicBezTo>
                    <a:pt x="76" y="86"/>
                    <a:pt x="76" y="86"/>
                    <a:pt x="76" y="86"/>
                  </a:cubicBezTo>
                  <a:cubicBezTo>
                    <a:pt x="76" y="85"/>
                    <a:pt x="78" y="85"/>
                    <a:pt x="76" y="84"/>
                  </a:cubicBezTo>
                  <a:cubicBezTo>
                    <a:pt x="78" y="83"/>
                    <a:pt x="78" y="83"/>
                    <a:pt x="78" y="83"/>
                  </a:cubicBezTo>
                  <a:cubicBezTo>
                    <a:pt x="78" y="83"/>
                    <a:pt x="78" y="83"/>
                    <a:pt x="78" y="83"/>
                  </a:cubicBezTo>
                  <a:cubicBezTo>
                    <a:pt x="79" y="83"/>
                    <a:pt x="79" y="82"/>
                    <a:pt x="79" y="82"/>
                  </a:cubicBezTo>
                  <a:cubicBezTo>
                    <a:pt x="79" y="82"/>
                    <a:pt x="79" y="82"/>
                    <a:pt x="79" y="82"/>
                  </a:cubicBezTo>
                  <a:cubicBezTo>
                    <a:pt x="79" y="81"/>
                    <a:pt x="79" y="81"/>
                    <a:pt x="79" y="80"/>
                  </a:cubicBezTo>
                  <a:cubicBezTo>
                    <a:pt x="80" y="80"/>
                    <a:pt x="81" y="81"/>
                    <a:pt x="81" y="80"/>
                  </a:cubicBezTo>
                  <a:cubicBezTo>
                    <a:pt x="81" y="79"/>
                    <a:pt x="81" y="79"/>
                    <a:pt x="80" y="79"/>
                  </a:cubicBezTo>
                  <a:cubicBezTo>
                    <a:pt x="81" y="79"/>
                    <a:pt x="81" y="77"/>
                    <a:pt x="83" y="76"/>
                  </a:cubicBezTo>
                  <a:cubicBezTo>
                    <a:pt x="83" y="76"/>
                    <a:pt x="82" y="76"/>
                    <a:pt x="82" y="74"/>
                  </a:cubicBezTo>
                  <a:cubicBezTo>
                    <a:pt x="83" y="73"/>
                    <a:pt x="83" y="71"/>
                    <a:pt x="85" y="71"/>
                  </a:cubicBezTo>
                  <a:cubicBezTo>
                    <a:pt x="85" y="71"/>
                    <a:pt x="85" y="71"/>
                    <a:pt x="85" y="71"/>
                  </a:cubicBezTo>
                  <a:cubicBezTo>
                    <a:pt x="85" y="70"/>
                    <a:pt x="86" y="71"/>
                    <a:pt x="85" y="70"/>
                  </a:cubicBezTo>
                  <a:cubicBezTo>
                    <a:pt x="85" y="70"/>
                    <a:pt x="85" y="70"/>
                    <a:pt x="84" y="70"/>
                  </a:cubicBezTo>
                  <a:cubicBezTo>
                    <a:pt x="85" y="69"/>
                    <a:pt x="86" y="67"/>
                    <a:pt x="86" y="67"/>
                  </a:cubicBezTo>
                  <a:cubicBezTo>
                    <a:pt x="86" y="67"/>
                    <a:pt x="86" y="67"/>
                    <a:pt x="86" y="67"/>
                  </a:cubicBezTo>
                  <a:cubicBezTo>
                    <a:pt x="88" y="67"/>
                    <a:pt x="88" y="65"/>
                    <a:pt x="88" y="65"/>
                  </a:cubicBezTo>
                  <a:cubicBezTo>
                    <a:pt x="88" y="65"/>
                    <a:pt x="88" y="65"/>
                    <a:pt x="88" y="65"/>
                  </a:cubicBezTo>
                  <a:cubicBezTo>
                    <a:pt x="89" y="65"/>
                    <a:pt x="89" y="65"/>
                    <a:pt x="89" y="65"/>
                  </a:cubicBezTo>
                  <a:cubicBezTo>
                    <a:pt x="89" y="65"/>
                    <a:pt x="88" y="65"/>
                    <a:pt x="89" y="64"/>
                  </a:cubicBezTo>
                  <a:cubicBezTo>
                    <a:pt x="89" y="64"/>
                    <a:pt x="89" y="64"/>
                    <a:pt x="89" y="64"/>
                  </a:cubicBezTo>
                  <a:cubicBezTo>
                    <a:pt x="89" y="63"/>
                    <a:pt x="89" y="62"/>
                    <a:pt x="90" y="62"/>
                  </a:cubicBezTo>
                  <a:cubicBezTo>
                    <a:pt x="90" y="62"/>
                    <a:pt x="90" y="62"/>
                    <a:pt x="90" y="62"/>
                  </a:cubicBezTo>
                  <a:cubicBezTo>
                    <a:pt x="90" y="61"/>
                    <a:pt x="90" y="61"/>
                    <a:pt x="90" y="61"/>
                  </a:cubicBezTo>
                  <a:cubicBezTo>
                    <a:pt x="90" y="60"/>
                    <a:pt x="91" y="59"/>
                    <a:pt x="91" y="59"/>
                  </a:cubicBezTo>
                  <a:cubicBezTo>
                    <a:pt x="91" y="57"/>
                    <a:pt x="93" y="54"/>
                    <a:pt x="94" y="52"/>
                  </a:cubicBezTo>
                  <a:cubicBezTo>
                    <a:pt x="94" y="52"/>
                    <a:pt x="94" y="52"/>
                    <a:pt x="94" y="52"/>
                  </a:cubicBezTo>
                  <a:cubicBezTo>
                    <a:pt x="95" y="52"/>
                    <a:pt x="94" y="52"/>
                    <a:pt x="94" y="52"/>
                  </a:cubicBezTo>
                  <a:cubicBezTo>
                    <a:pt x="94" y="52"/>
                    <a:pt x="95" y="52"/>
                    <a:pt x="95" y="52"/>
                  </a:cubicBezTo>
                  <a:cubicBezTo>
                    <a:pt x="96" y="52"/>
                    <a:pt x="95" y="51"/>
                    <a:pt x="95" y="51"/>
                  </a:cubicBezTo>
                  <a:cubicBezTo>
                    <a:pt x="95" y="50"/>
                    <a:pt x="95" y="51"/>
                    <a:pt x="95" y="51"/>
                  </a:cubicBezTo>
                  <a:cubicBezTo>
                    <a:pt x="95" y="51"/>
                    <a:pt x="96" y="50"/>
                    <a:pt x="95" y="48"/>
                  </a:cubicBezTo>
                  <a:cubicBezTo>
                    <a:pt x="96" y="48"/>
                    <a:pt x="96" y="50"/>
                    <a:pt x="96" y="50"/>
                  </a:cubicBezTo>
                  <a:cubicBezTo>
                    <a:pt x="96" y="48"/>
                    <a:pt x="96" y="48"/>
                    <a:pt x="96" y="48"/>
                  </a:cubicBezTo>
                  <a:cubicBezTo>
                    <a:pt x="97" y="48"/>
                    <a:pt x="97" y="51"/>
                    <a:pt x="98" y="51"/>
                  </a:cubicBezTo>
                  <a:cubicBezTo>
                    <a:pt x="98" y="51"/>
                    <a:pt x="98" y="51"/>
                    <a:pt x="98" y="51"/>
                  </a:cubicBezTo>
                  <a:cubicBezTo>
                    <a:pt x="99" y="51"/>
                    <a:pt x="98" y="52"/>
                    <a:pt x="99" y="51"/>
                  </a:cubicBezTo>
                  <a:cubicBezTo>
                    <a:pt x="99" y="51"/>
                    <a:pt x="99" y="50"/>
                    <a:pt x="98" y="50"/>
                  </a:cubicBezTo>
                  <a:cubicBezTo>
                    <a:pt x="98" y="48"/>
                    <a:pt x="97" y="48"/>
                    <a:pt x="98" y="46"/>
                  </a:cubicBezTo>
                  <a:cubicBezTo>
                    <a:pt x="98" y="46"/>
                    <a:pt x="97" y="47"/>
                    <a:pt x="98" y="48"/>
                  </a:cubicBezTo>
                  <a:cubicBezTo>
                    <a:pt x="99" y="47"/>
                    <a:pt x="98" y="46"/>
                    <a:pt x="99" y="46"/>
                  </a:cubicBezTo>
                  <a:cubicBezTo>
                    <a:pt x="98" y="46"/>
                    <a:pt x="98" y="45"/>
                    <a:pt x="98" y="45"/>
                  </a:cubicBezTo>
                  <a:cubicBezTo>
                    <a:pt x="98" y="45"/>
                    <a:pt x="98" y="46"/>
                    <a:pt x="99" y="45"/>
                  </a:cubicBezTo>
                  <a:cubicBezTo>
                    <a:pt x="98" y="45"/>
                    <a:pt x="99" y="45"/>
                    <a:pt x="98" y="45"/>
                  </a:cubicBezTo>
                  <a:cubicBezTo>
                    <a:pt x="97" y="44"/>
                    <a:pt x="99" y="44"/>
                    <a:pt x="98" y="44"/>
                  </a:cubicBezTo>
                  <a:cubicBezTo>
                    <a:pt x="99" y="44"/>
                    <a:pt x="99" y="45"/>
                    <a:pt x="100" y="45"/>
                  </a:cubicBezTo>
                  <a:cubicBezTo>
                    <a:pt x="99" y="44"/>
                    <a:pt x="100" y="43"/>
                    <a:pt x="99" y="43"/>
                  </a:cubicBezTo>
                  <a:cubicBezTo>
                    <a:pt x="99" y="43"/>
                    <a:pt x="99" y="43"/>
                    <a:pt x="100" y="43"/>
                  </a:cubicBezTo>
                  <a:cubicBezTo>
                    <a:pt x="100" y="43"/>
                    <a:pt x="99" y="42"/>
                    <a:pt x="101" y="42"/>
                  </a:cubicBezTo>
                  <a:cubicBezTo>
                    <a:pt x="100" y="41"/>
                    <a:pt x="100" y="41"/>
                    <a:pt x="100" y="41"/>
                  </a:cubicBezTo>
                  <a:cubicBezTo>
                    <a:pt x="101" y="41"/>
                    <a:pt x="101" y="41"/>
                    <a:pt x="101" y="41"/>
                  </a:cubicBezTo>
                  <a:cubicBezTo>
                    <a:pt x="101" y="41"/>
                    <a:pt x="101" y="38"/>
                    <a:pt x="102" y="39"/>
                  </a:cubicBezTo>
                  <a:cubicBezTo>
                    <a:pt x="102" y="39"/>
                    <a:pt x="103" y="38"/>
                    <a:pt x="102" y="38"/>
                  </a:cubicBezTo>
                  <a:cubicBezTo>
                    <a:pt x="101" y="38"/>
                    <a:pt x="102" y="39"/>
                    <a:pt x="101" y="39"/>
                  </a:cubicBezTo>
                  <a:cubicBezTo>
                    <a:pt x="102" y="38"/>
                    <a:pt x="101" y="38"/>
                    <a:pt x="101" y="38"/>
                  </a:cubicBezTo>
                  <a:cubicBezTo>
                    <a:pt x="102" y="38"/>
                    <a:pt x="102" y="38"/>
                    <a:pt x="102" y="38"/>
                  </a:cubicBezTo>
                  <a:cubicBezTo>
                    <a:pt x="102" y="37"/>
                    <a:pt x="102" y="37"/>
                    <a:pt x="102" y="37"/>
                  </a:cubicBezTo>
                  <a:cubicBezTo>
                    <a:pt x="102" y="37"/>
                    <a:pt x="102" y="37"/>
                    <a:pt x="102" y="37"/>
                  </a:cubicBezTo>
                  <a:cubicBezTo>
                    <a:pt x="102" y="37"/>
                    <a:pt x="102" y="37"/>
                    <a:pt x="102" y="37"/>
                  </a:cubicBezTo>
                  <a:cubicBezTo>
                    <a:pt x="102" y="36"/>
                    <a:pt x="103" y="37"/>
                    <a:pt x="103" y="36"/>
                  </a:cubicBezTo>
                  <a:cubicBezTo>
                    <a:pt x="103" y="37"/>
                    <a:pt x="103" y="37"/>
                    <a:pt x="103" y="37"/>
                  </a:cubicBezTo>
                  <a:cubicBezTo>
                    <a:pt x="103" y="37"/>
                    <a:pt x="103" y="37"/>
                    <a:pt x="103" y="36"/>
                  </a:cubicBezTo>
                  <a:cubicBezTo>
                    <a:pt x="103" y="35"/>
                    <a:pt x="103" y="35"/>
                    <a:pt x="103" y="35"/>
                  </a:cubicBezTo>
                  <a:cubicBezTo>
                    <a:pt x="103" y="34"/>
                    <a:pt x="103" y="35"/>
                    <a:pt x="103" y="34"/>
                  </a:cubicBezTo>
                  <a:cubicBezTo>
                    <a:pt x="103" y="35"/>
                    <a:pt x="103" y="35"/>
                    <a:pt x="103" y="35"/>
                  </a:cubicBezTo>
                  <a:cubicBezTo>
                    <a:pt x="103" y="35"/>
                    <a:pt x="105" y="35"/>
                    <a:pt x="105" y="34"/>
                  </a:cubicBezTo>
                  <a:cubicBezTo>
                    <a:pt x="105" y="34"/>
                    <a:pt x="105" y="33"/>
                    <a:pt x="103" y="33"/>
                  </a:cubicBezTo>
                  <a:cubicBezTo>
                    <a:pt x="105" y="33"/>
                    <a:pt x="105" y="33"/>
                    <a:pt x="105" y="33"/>
                  </a:cubicBezTo>
                  <a:cubicBezTo>
                    <a:pt x="105" y="32"/>
                    <a:pt x="103" y="33"/>
                    <a:pt x="105" y="32"/>
                  </a:cubicBezTo>
                  <a:cubicBezTo>
                    <a:pt x="105" y="32"/>
                    <a:pt x="106" y="32"/>
                    <a:pt x="107" y="32"/>
                  </a:cubicBezTo>
                  <a:cubicBezTo>
                    <a:pt x="107" y="32"/>
                    <a:pt x="107" y="32"/>
                    <a:pt x="107" y="32"/>
                  </a:cubicBezTo>
                  <a:cubicBezTo>
                    <a:pt x="107" y="32"/>
                    <a:pt x="107" y="32"/>
                    <a:pt x="107" y="32"/>
                  </a:cubicBezTo>
                  <a:cubicBezTo>
                    <a:pt x="107" y="33"/>
                    <a:pt x="108" y="32"/>
                    <a:pt x="108" y="33"/>
                  </a:cubicBezTo>
                  <a:cubicBezTo>
                    <a:pt x="109" y="32"/>
                    <a:pt x="109" y="32"/>
                    <a:pt x="109" y="32"/>
                  </a:cubicBezTo>
                  <a:cubicBezTo>
                    <a:pt x="107" y="32"/>
                    <a:pt x="108" y="30"/>
                    <a:pt x="107" y="29"/>
                  </a:cubicBezTo>
                  <a:cubicBezTo>
                    <a:pt x="107" y="28"/>
                    <a:pt x="109" y="30"/>
                    <a:pt x="109" y="28"/>
                  </a:cubicBezTo>
                  <a:cubicBezTo>
                    <a:pt x="108" y="28"/>
                    <a:pt x="108" y="27"/>
                    <a:pt x="108" y="28"/>
                  </a:cubicBezTo>
                  <a:cubicBezTo>
                    <a:pt x="108" y="27"/>
                    <a:pt x="107" y="27"/>
                    <a:pt x="108" y="26"/>
                  </a:cubicBezTo>
                  <a:cubicBezTo>
                    <a:pt x="108" y="27"/>
                    <a:pt x="109" y="26"/>
                    <a:pt x="109" y="27"/>
                  </a:cubicBezTo>
                  <a:cubicBezTo>
                    <a:pt x="109" y="27"/>
                    <a:pt x="109" y="27"/>
                    <a:pt x="109" y="28"/>
                  </a:cubicBezTo>
                  <a:cubicBezTo>
                    <a:pt x="109" y="28"/>
                    <a:pt x="110" y="28"/>
                    <a:pt x="110" y="27"/>
                  </a:cubicBezTo>
                  <a:cubicBezTo>
                    <a:pt x="110" y="27"/>
                    <a:pt x="110" y="26"/>
                    <a:pt x="110" y="26"/>
                  </a:cubicBezTo>
                  <a:cubicBezTo>
                    <a:pt x="110" y="26"/>
                    <a:pt x="110" y="27"/>
                    <a:pt x="109" y="26"/>
                  </a:cubicBezTo>
                  <a:cubicBezTo>
                    <a:pt x="110" y="25"/>
                    <a:pt x="110" y="25"/>
                    <a:pt x="110" y="25"/>
                  </a:cubicBezTo>
                  <a:cubicBezTo>
                    <a:pt x="109" y="25"/>
                    <a:pt x="109" y="25"/>
                    <a:pt x="109" y="25"/>
                  </a:cubicBezTo>
                  <a:cubicBezTo>
                    <a:pt x="109" y="25"/>
                    <a:pt x="109" y="25"/>
                    <a:pt x="109" y="25"/>
                  </a:cubicBezTo>
                  <a:cubicBezTo>
                    <a:pt x="109" y="25"/>
                    <a:pt x="109" y="25"/>
                    <a:pt x="109" y="25"/>
                  </a:cubicBezTo>
                  <a:cubicBezTo>
                    <a:pt x="110" y="24"/>
                    <a:pt x="109" y="25"/>
                    <a:pt x="109" y="24"/>
                  </a:cubicBezTo>
                  <a:cubicBezTo>
                    <a:pt x="110" y="23"/>
                    <a:pt x="110" y="23"/>
                    <a:pt x="110" y="23"/>
                  </a:cubicBezTo>
                  <a:cubicBezTo>
                    <a:pt x="110" y="24"/>
                    <a:pt x="109" y="25"/>
                    <a:pt x="110" y="25"/>
                  </a:cubicBezTo>
                  <a:cubicBezTo>
                    <a:pt x="110" y="25"/>
                    <a:pt x="110" y="24"/>
                    <a:pt x="110" y="24"/>
                  </a:cubicBezTo>
                  <a:cubicBezTo>
                    <a:pt x="110" y="24"/>
                    <a:pt x="110" y="24"/>
                    <a:pt x="110" y="24"/>
                  </a:cubicBezTo>
                  <a:cubicBezTo>
                    <a:pt x="110" y="24"/>
                    <a:pt x="112" y="24"/>
                    <a:pt x="111" y="23"/>
                  </a:cubicBezTo>
                  <a:cubicBezTo>
                    <a:pt x="111" y="21"/>
                    <a:pt x="111" y="23"/>
                    <a:pt x="111" y="21"/>
                  </a:cubicBezTo>
                  <a:cubicBezTo>
                    <a:pt x="111" y="20"/>
                    <a:pt x="111" y="20"/>
                    <a:pt x="111" y="19"/>
                  </a:cubicBezTo>
                  <a:cubicBezTo>
                    <a:pt x="112" y="19"/>
                    <a:pt x="112" y="18"/>
                    <a:pt x="112" y="19"/>
                  </a:cubicBezTo>
                  <a:cubicBezTo>
                    <a:pt x="111" y="21"/>
                    <a:pt x="111" y="21"/>
                    <a:pt x="111" y="21"/>
                  </a:cubicBezTo>
                  <a:cubicBezTo>
                    <a:pt x="113" y="21"/>
                    <a:pt x="111" y="23"/>
                    <a:pt x="112" y="24"/>
                  </a:cubicBezTo>
                  <a:cubicBezTo>
                    <a:pt x="112" y="23"/>
                    <a:pt x="113" y="24"/>
                    <a:pt x="113" y="24"/>
                  </a:cubicBezTo>
                  <a:cubicBezTo>
                    <a:pt x="115" y="23"/>
                    <a:pt x="115" y="23"/>
                    <a:pt x="115" y="23"/>
                  </a:cubicBezTo>
                  <a:cubicBezTo>
                    <a:pt x="113" y="23"/>
                    <a:pt x="113" y="23"/>
                    <a:pt x="112" y="23"/>
                  </a:cubicBezTo>
                  <a:cubicBezTo>
                    <a:pt x="113" y="21"/>
                    <a:pt x="113" y="19"/>
                    <a:pt x="113" y="19"/>
                  </a:cubicBezTo>
                  <a:cubicBezTo>
                    <a:pt x="115" y="18"/>
                    <a:pt x="115" y="19"/>
                    <a:pt x="115" y="19"/>
                  </a:cubicBezTo>
                  <a:cubicBezTo>
                    <a:pt x="115" y="18"/>
                    <a:pt x="116" y="18"/>
                    <a:pt x="117" y="17"/>
                  </a:cubicBezTo>
                  <a:cubicBezTo>
                    <a:pt x="116" y="17"/>
                    <a:pt x="117" y="15"/>
                    <a:pt x="117" y="15"/>
                  </a:cubicBezTo>
                  <a:cubicBezTo>
                    <a:pt x="116" y="16"/>
                    <a:pt x="115" y="16"/>
                    <a:pt x="115" y="16"/>
                  </a:cubicBezTo>
                  <a:cubicBezTo>
                    <a:pt x="115" y="15"/>
                    <a:pt x="115" y="16"/>
                    <a:pt x="116" y="16"/>
                  </a:cubicBezTo>
                  <a:cubicBezTo>
                    <a:pt x="115" y="15"/>
                    <a:pt x="117" y="15"/>
                    <a:pt x="116" y="14"/>
                  </a:cubicBezTo>
                  <a:cubicBezTo>
                    <a:pt x="116" y="16"/>
                    <a:pt x="117" y="15"/>
                    <a:pt x="117" y="16"/>
                  </a:cubicBezTo>
                  <a:cubicBezTo>
                    <a:pt x="117" y="15"/>
                    <a:pt x="117" y="16"/>
                    <a:pt x="118" y="15"/>
                  </a:cubicBezTo>
                  <a:cubicBezTo>
                    <a:pt x="118" y="14"/>
                    <a:pt x="118" y="12"/>
                    <a:pt x="118" y="12"/>
                  </a:cubicBezTo>
                  <a:cubicBezTo>
                    <a:pt x="120" y="11"/>
                    <a:pt x="120" y="9"/>
                    <a:pt x="120" y="8"/>
                  </a:cubicBezTo>
                  <a:cubicBezTo>
                    <a:pt x="121" y="8"/>
                    <a:pt x="122" y="9"/>
                    <a:pt x="122" y="8"/>
                  </a:cubicBezTo>
                  <a:cubicBezTo>
                    <a:pt x="122" y="8"/>
                    <a:pt x="121" y="8"/>
                    <a:pt x="122" y="8"/>
                  </a:cubicBezTo>
                  <a:cubicBezTo>
                    <a:pt x="122" y="8"/>
                    <a:pt x="122" y="8"/>
                    <a:pt x="122" y="8"/>
                  </a:cubicBezTo>
                  <a:cubicBezTo>
                    <a:pt x="122" y="7"/>
                    <a:pt x="124" y="6"/>
                    <a:pt x="123" y="5"/>
                  </a:cubicBezTo>
                  <a:cubicBezTo>
                    <a:pt x="123" y="6"/>
                    <a:pt x="123" y="6"/>
                    <a:pt x="123" y="6"/>
                  </a:cubicBezTo>
                  <a:cubicBezTo>
                    <a:pt x="123" y="6"/>
                    <a:pt x="123" y="6"/>
                    <a:pt x="123" y="5"/>
                  </a:cubicBezTo>
                  <a:cubicBezTo>
                    <a:pt x="124" y="6"/>
                    <a:pt x="124" y="5"/>
                    <a:pt x="124" y="6"/>
                  </a:cubicBezTo>
                  <a:cubicBezTo>
                    <a:pt x="125" y="6"/>
                    <a:pt x="125" y="5"/>
                    <a:pt x="125" y="4"/>
                  </a:cubicBezTo>
                  <a:cubicBezTo>
                    <a:pt x="124" y="4"/>
                    <a:pt x="124" y="4"/>
                    <a:pt x="124" y="4"/>
                  </a:cubicBezTo>
                  <a:cubicBezTo>
                    <a:pt x="124" y="3"/>
                    <a:pt x="125" y="2"/>
                    <a:pt x="126" y="1"/>
                  </a:cubicBezTo>
                  <a:cubicBezTo>
                    <a:pt x="126" y="1"/>
                    <a:pt x="126" y="1"/>
                    <a:pt x="126" y="1"/>
                  </a:cubicBezTo>
                  <a:cubicBezTo>
                    <a:pt x="126" y="0"/>
                    <a:pt x="126" y="0"/>
                    <a:pt x="126" y="0"/>
                  </a:cubicBezTo>
                  <a:cubicBezTo>
                    <a:pt x="127" y="1"/>
                    <a:pt x="127" y="0"/>
                    <a:pt x="127" y="0"/>
                  </a:cubicBezTo>
                  <a:cubicBezTo>
                    <a:pt x="127" y="2"/>
                    <a:pt x="127" y="2"/>
                    <a:pt x="127" y="2"/>
                  </a:cubicBezTo>
                  <a:cubicBezTo>
                    <a:pt x="127" y="3"/>
                    <a:pt x="127" y="1"/>
                    <a:pt x="126" y="1"/>
                  </a:cubicBezTo>
                  <a:cubicBezTo>
                    <a:pt x="126" y="1"/>
                    <a:pt x="125" y="3"/>
                    <a:pt x="126" y="3"/>
                  </a:cubicBezTo>
                  <a:cubicBezTo>
                    <a:pt x="126" y="3"/>
                    <a:pt x="126" y="3"/>
                    <a:pt x="126" y="2"/>
                  </a:cubicBezTo>
                  <a:cubicBezTo>
                    <a:pt x="127" y="2"/>
                    <a:pt x="126" y="3"/>
                    <a:pt x="127" y="3"/>
                  </a:cubicBezTo>
                  <a:cubicBezTo>
                    <a:pt x="127" y="3"/>
                    <a:pt x="127" y="3"/>
                    <a:pt x="127" y="3"/>
                  </a:cubicBezTo>
                  <a:cubicBezTo>
                    <a:pt x="127" y="4"/>
                    <a:pt x="127" y="4"/>
                    <a:pt x="126" y="5"/>
                  </a:cubicBezTo>
                  <a:cubicBezTo>
                    <a:pt x="126" y="4"/>
                    <a:pt x="126" y="5"/>
                    <a:pt x="126" y="4"/>
                  </a:cubicBezTo>
                  <a:cubicBezTo>
                    <a:pt x="126" y="5"/>
                    <a:pt x="126" y="5"/>
                    <a:pt x="126" y="6"/>
                  </a:cubicBezTo>
                  <a:cubicBezTo>
                    <a:pt x="125" y="6"/>
                    <a:pt x="125" y="8"/>
                    <a:pt x="124" y="9"/>
                  </a:cubicBezTo>
                  <a:cubicBezTo>
                    <a:pt x="124" y="8"/>
                    <a:pt x="124" y="7"/>
                    <a:pt x="124" y="7"/>
                  </a:cubicBezTo>
                  <a:cubicBezTo>
                    <a:pt x="123" y="7"/>
                    <a:pt x="124" y="7"/>
                    <a:pt x="123" y="8"/>
                  </a:cubicBezTo>
                  <a:cubicBezTo>
                    <a:pt x="123" y="8"/>
                    <a:pt x="124" y="9"/>
                    <a:pt x="124" y="10"/>
                  </a:cubicBezTo>
                  <a:cubicBezTo>
                    <a:pt x="123" y="10"/>
                    <a:pt x="123" y="10"/>
                    <a:pt x="123" y="10"/>
                  </a:cubicBezTo>
                  <a:cubicBezTo>
                    <a:pt x="123" y="10"/>
                    <a:pt x="124" y="11"/>
                    <a:pt x="123" y="12"/>
                  </a:cubicBezTo>
                  <a:cubicBezTo>
                    <a:pt x="122" y="12"/>
                    <a:pt x="121" y="15"/>
                    <a:pt x="120" y="16"/>
                  </a:cubicBezTo>
                  <a:cubicBezTo>
                    <a:pt x="120" y="16"/>
                    <a:pt x="120" y="16"/>
                    <a:pt x="120" y="16"/>
                  </a:cubicBezTo>
                  <a:cubicBezTo>
                    <a:pt x="120" y="17"/>
                    <a:pt x="119" y="18"/>
                    <a:pt x="119" y="18"/>
                  </a:cubicBezTo>
                  <a:cubicBezTo>
                    <a:pt x="118" y="19"/>
                    <a:pt x="118" y="23"/>
                    <a:pt x="117" y="23"/>
                  </a:cubicBezTo>
                  <a:cubicBezTo>
                    <a:pt x="116" y="25"/>
                    <a:pt x="115" y="27"/>
                    <a:pt x="113" y="30"/>
                  </a:cubicBezTo>
                  <a:cubicBezTo>
                    <a:pt x="112" y="29"/>
                    <a:pt x="112" y="29"/>
                    <a:pt x="112" y="29"/>
                  </a:cubicBezTo>
                  <a:cubicBezTo>
                    <a:pt x="112" y="30"/>
                    <a:pt x="112" y="29"/>
                    <a:pt x="111" y="30"/>
                  </a:cubicBezTo>
                  <a:cubicBezTo>
                    <a:pt x="112" y="29"/>
                    <a:pt x="112" y="32"/>
                    <a:pt x="112" y="32"/>
                  </a:cubicBezTo>
                  <a:cubicBezTo>
                    <a:pt x="111" y="32"/>
                    <a:pt x="110" y="34"/>
                    <a:pt x="110" y="35"/>
                  </a:cubicBezTo>
                  <a:cubicBezTo>
                    <a:pt x="110" y="35"/>
                    <a:pt x="110" y="35"/>
                    <a:pt x="110" y="35"/>
                  </a:cubicBezTo>
                  <a:cubicBezTo>
                    <a:pt x="110" y="37"/>
                    <a:pt x="110" y="38"/>
                    <a:pt x="109" y="38"/>
                  </a:cubicBezTo>
                  <a:cubicBezTo>
                    <a:pt x="108" y="38"/>
                    <a:pt x="108" y="38"/>
                    <a:pt x="108" y="38"/>
                  </a:cubicBezTo>
                  <a:cubicBezTo>
                    <a:pt x="108" y="41"/>
                    <a:pt x="108" y="41"/>
                    <a:pt x="108" y="42"/>
                  </a:cubicBezTo>
                  <a:cubicBezTo>
                    <a:pt x="107" y="43"/>
                    <a:pt x="106" y="44"/>
                    <a:pt x="105" y="45"/>
                  </a:cubicBezTo>
                  <a:cubicBezTo>
                    <a:pt x="105" y="47"/>
                    <a:pt x="102" y="51"/>
                    <a:pt x="101" y="54"/>
                  </a:cubicBezTo>
                  <a:cubicBezTo>
                    <a:pt x="101" y="53"/>
                    <a:pt x="101" y="53"/>
                    <a:pt x="101" y="53"/>
                  </a:cubicBezTo>
                  <a:cubicBezTo>
                    <a:pt x="100" y="57"/>
                    <a:pt x="97" y="60"/>
                    <a:pt x="96" y="63"/>
                  </a:cubicBezTo>
                  <a:cubicBezTo>
                    <a:pt x="95" y="62"/>
                    <a:pt x="95" y="62"/>
                    <a:pt x="95" y="62"/>
                  </a:cubicBezTo>
                  <a:cubicBezTo>
                    <a:pt x="95" y="63"/>
                    <a:pt x="95" y="64"/>
                    <a:pt x="95" y="64"/>
                  </a:cubicBezTo>
                  <a:cubicBezTo>
                    <a:pt x="95" y="65"/>
                    <a:pt x="95" y="67"/>
                    <a:pt x="94" y="67"/>
                  </a:cubicBezTo>
                  <a:cubicBezTo>
                    <a:pt x="93" y="68"/>
                    <a:pt x="94" y="68"/>
                    <a:pt x="93" y="69"/>
                  </a:cubicBezTo>
                  <a:cubicBezTo>
                    <a:pt x="92" y="70"/>
                    <a:pt x="92" y="71"/>
                    <a:pt x="91" y="72"/>
                  </a:cubicBezTo>
                  <a:cubicBezTo>
                    <a:pt x="91" y="72"/>
                    <a:pt x="91" y="72"/>
                    <a:pt x="91" y="72"/>
                  </a:cubicBezTo>
                  <a:cubicBezTo>
                    <a:pt x="91" y="72"/>
                    <a:pt x="91" y="72"/>
                    <a:pt x="91" y="72"/>
                  </a:cubicBezTo>
                  <a:cubicBezTo>
                    <a:pt x="91" y="72"/>
                    <a:pt x="90" y="73"/>
                    <a:pt x="91" y="73"/>
                  </a:cubicBezTo>
                  <a:cubicBezTo>
                    <a:pt x="90" y="74"/>
                    <a:pt x="90" y="78"/>
                    <a:pt x="88" y="79"/>
                  </a:cubicBezTo>
                  <a:cubicBezTo>
                    <a:pt x="88" y="79"/>
                    <a:pt x="88" y="79"/>
                    <a:pt x="88" y="79"/>
                  </a:cubicBezTo>
                  <a:cubicBezTo>
                    <a:pt x="88" y="81"/>
                    <a:pt x="85" y="82"/>
                    <a:pt x="85" y="83"/>
                  </a:cubicBezTo>
                  <a:cubicBezTo>
                    <a:pt x="85" y="83"/>
                    <a:pt x="85" y="83"/>
                    <a:pt x="84" y="83"/>
                  </a:cubicBezTo>
                  <a:cubicBezTo>
                    <a:pt x="84" y="84"/>
                    <a:pt x="85" y="83"/>
                    <a:pt x="85" y="84"/>
                  </a:cubicBezTo>
                  <a:cubicBezTo>
                    <a:pt x="84" y="87"/>
                    <a:pt x="82" y="88"/>
                    <a:pt x="81" y="91"/>
                  </a:cubicBezTo>
                  <a:cubicBezTo>
                    <a:pt x="80" y="95"/>
                    <a:pt x="76" y="98"/>
                    <a:pt x="75" y="101"/>
                  </a:cubicBezTo>
                  <a:cubicBezTo>
                    <a:pt x="75" y="101"/>
                    <a:pt x="75" y="101"/>
                    <a:pt x="75" y="101"/>
                  </a:cubicBezTo>
                  <a:cubicBezTo>
                    <a:pt x="75" y="104"/>
                    <a:pt x="73" y="104"/>
                    <a:pt x="73" y="106"/>
                  </a:cubicBezTo>
                  <a:cubicBezTo>
                    <a:pt x="73" y="106"/>
                    <a:pt x="73" y="106"/>
                    <a:pt x="72" y="106"/>
                  </a:cubicBezTo>
                  <a:cubicBezTo>
                    <a:pt x="72" y="107"/>
                    <a:pt x="70" y="108"/>
                    <a:pt x="70" y="110"/>
                  </a:cubicBezTo>
                  <a:cubicBezTo>
                    <a:pt x="70" y="110"/>
                    <a:pt x="70" y="110"/>
                    <a:pt x="70" y="110"/>
                  </a:cubicBezTo>
                  <a:cubicBezTo>
                    <a:pt x="69" y="112"/>
                    <a:pt x="69" y="112"/>
                    <a:pt x="68" y="114"/>
                  </a:cubicBezTo>
                  <a:cubicBezTo>
                    <a:pt x="68" y="113"/>
                    <a:pt x="68" y="113"/>
                    <a:pt x="68" y="113"/>
                  </a:cubicBezTo>
                  <a:cubicBezTo>
                    <a:pt x="67" y="113"/>
                    <a:pt x="68" y="115"/>
                    <a:pt x="67" y="115"/>
                  </a:cubicBezTo>
                  <a:cubicBezTo>
                    <a:pt x="67" y="115"/>
                    <a:pt x="67" y="115"/>
                    <a:pt x="67" y="115"/>
                  </a:cubicBezTo>
                  <a:cubicBezTo>
                    <a:pt x="65" y="118"/>
                    <a:pt x="64" y="122"/>
                    <a:pt x="63" y="125"/>
                  </a:cubicBezTo>
                  <a:cubicBezTo>
                    <a:pt x="61" y="126"/>
                    <a:pt x="61" y="124"/>
                    <a:pt x="61" y="126"/>
                  </a:cubicBezTo>
                  <a:cubicBezTo>
                    <a:pt x="61" y="126"/>
                    <a:pt x="61" y="126"/>
                    <a:pt x="61" y="126"/>
                  </a:cubicBezTo>
                  <a:cubicBezTo>
                    <a:pt x="61" y="127"/>
                    <a:pt x="58" y="127"/>
                    <a:pt x="58" y="127"/>
                  </a:cubicBezTo>
                  <a:cubicBezTo>
                    <a:pt x="60" y="128"/>
                    <a:pt x="60" y="128"/>
                    <a:pt x="60" y="128"/>
                  </a:cubicBezTo>
                  <a:cubicBezTo>
                    <a:pt x="58" y="130"/>
                    <a:pt x="57" y="130"/>
                    <a:pt x="57" y="132"/>
                  </a:cubicBezTo>
                  <a:cubicBezTo>
                    <a:pt x="56" y="132"/>
                    <a:pt x="56" y="132"/>
                    <a:pt x="56" y="132"/>
                  </a:cubicBezTo>
                  <a:cubicBezTo>
                    <a:pt x="57" y="133"/>
                    <a:pt x="56" y="134"/>
                    <a:pt x="56" y="136"/>
                  </a:cubicBezTo>
                  <a:cubicBezTo>
                    <a:pt x="53" y="143"/>
                    <a:pt x="49" y="151"/>
                    <a:pt x="45" y="158"/>
                  </a:cubicBezTo>
                  <a:cubicBezTo>
                    <a:pt x="42" y="166"/>
                    <a:pt x="37" y="172"/>
                    <a:pt x="33" y="179"/>
                  </a:cubicBezTo>
                  <a:cubicBezTo>
                    <a:pt x="31" y="180"/>
                    <a:pt x="31" y="180"/>
                    <a:pt x="30" y="183"/>
                  </a:cubicBezTo>
                  <a:cubicBezTo>
                    <a:pt x="30" y="183"/>
                    <a:pt x="30" y="183"/>
                    <a:pt x="30" y="183"/>
                  </a:cubicBezTo>
                  <a:cubicBezTo>
                    <a:pt x="30" y="183"/>
                    <a:pt x="29" y="184"/>
                    <a:pt x="29" y="185"/>
                  </a:cubicBezTo>
                  <a:cubicBezTo>
                    <a:pt x="29" y="186"/>
                    <a:pt x="28" y="189"/>
                    <a:pt x="26" y="193"/>
                  </a:cubicBezTo>
                  <a:cubicBezTo>
                    <a:pt x="26" y="192"/>
                    <a:pt x="26" y="192"/>
                    <a:pt x="25" y="192"/>
                  </a:cubicBezTo>
                  <a:cubicBezTo>
                    <a:pt x="26" y="193"/>
                    <a:pt x="26" y="193"/>
                    <a:pt x="26" y="193"/>
                  </a:cubicBezTo>
                  <a:cubicBezTo>
                    <a:pt x="25" y="193"/>
                    <a:pt x="25" y="193"/>
                    <a:pt x="25" y="193"/>
                  </a:cubicBezTo>
                  <a:cubicBezTo>
                    <a:pt x="25" y="193"/>
                    <a:pt x="25" y="193"/>
                    <a:pt x="26" y="193"/>
                  </a:cubicBezTo>
                  <a:cubicBezTo>
                    <a:pt x="22" y="200"/>
                    <a:pt x="17" y="206"/>
                    <a:pt x="13" y="213"/>
                  </a:cubicBezTo>
                  <a:cubicBezTo>
                    <a:pt x="12" y="214"/>
                    <a:pt x="11" y="217"/>
                    <a:pt x="10" y="220"/>
                  </a:cubicBezTo>
                  <a:cubicBezTo>
                    <a:pt x="7" y="223"/>
                    <a:pt x="3" y="228"/>
                    <a:pt x="1" y="233"/>
                  </a:cubicBezTo>
                  <a:cubicBezTo>
                    <a:pt x="1" y="233"/>
                    <a:pt x="0" y="232"/>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7" name="Google Shape;3427;p151"/>
            <p:cNvSpPr/>
            <p:nvPr/>
          </p:nvSpPr>
          <p:spPr>
            <a:xfrm>
              <a:off x="3653" y="1157"/>
              <a:ext cx="300" cy="550"/>
            </a:xfrm>
            <a:custGeom>
              <a:avLst/>
              <a:gdLst/>
              <a:ahLst/>
              <a:cxnLst/>
              <a:rect l="l" t="t" r="r" b="b"/>
              <a:pathLst>
                <a:path w="127" h="233" extrusionOk="0">
                  <a:moveTo>
                    <a:pt x="1" y="229"/>
                  </a:moveTo>
                  <a:cubicBezTo>
                    <a:pt x="1" y="226"/>
                    <a:pt x="4" y="223"/>
                    <a:pt x="4" y="219"/>
                  </a:cubicBezTo>
                  <a:cubicBezTo>
                    <a:pt x="5" y="219"/>
                    <a:pt x="5" y="219"/>
                    <a:pt x="5" y="219"/>
                  </a:cubicBezTo>
                  <a:cubicBezTo>
                    <a:pt x="6" y="215"/>
                    <a:pt x="10" y="211"/>
                    <a:pt x="12" y="208"/>
                  </a:cubicBezTo>
                  <a:cubicBezTo>
                    <a:pt x="12" y="208"/>
                    <a:pt x="12" y="208"/>
                    <a:pt x="12" y="208"/>
                  </a:cubicBezTo>
                  <a:cubicBezTo>
                    <a:pt x="13" y="208"/>
                    <a:pt x="13" y="206"/>
                    <a:pt x="13" y="206"/>
                  </a:cubicBezTo>
                  <a:cubicBezTo>
                    <a:pt x="13" y="206"/>
                    <a:pt x="13" y="206"/>
                    <a:pt x="14" y="206"/>
                  </a:cubicBezTo>
                  <a:cubicBezTo>
                    <a:pt x="13" y="206"/>
                    <a:pt x="14" y="206"/>
                    <a:pt x="14" y="205"/>
                  </a:cubicBezTo>
                  <a:cubicBezTo>
                    <a:pt x="15" y="205"/>
                    <a:pt x="15" y="205"/>
                    <a:pt x="15" y="205"/>
                  </a:cubicBezTo>
                  <a:cubicBezTo>
                    <a:pt x="15" y="203"/>
                    <a:pt x="15" y="203"/>
                    <a:pt x="15" y="203"/>
                  </a:cubicBezTo>
                  <a:cubicBezTo>
                    <a:pt x="14" y="201"/>
                    <a:pt x="17" y="200"/>
                    <a:pt x="17" y="199"/>
                  </a:cubicBezTo>
                  <a:cubicBezTo>
                    <a:pt x="17" y="199"/>
                    <a:pt x="17" y="199"/>
                    <a:pt x="17" y="199"/>
                  </a:cubicBezTo>
                  <a:cubicBezTo>
                    <a:pt x="18" y="196"/>
                    <a:pt x="20" y="192"/>
                    <a:pt x="21" y="190"/>
                  </a:cubicBezTo>
                  <a:cubicBezTo>
                    <a:pt x="21" y="190"/>
                    <a:pt x="21" y="191"/>
                    <a:pt x="22" y="191"/>
                  </a:cubicBezTo>
                  <a:cubicBezTo>
                    <a:pt x="21" y="190"/>
                    <a:pt x="22" y="189"/>
                    <a:pt x="22" y="188"/>
                  </a:cubicBezTo>
                  <a:cubicBezTo>
                    <a:pt x="23" y="188"/>
                    <a:pt x="22" y="187"/>
                    <a:pt x="23" y="185"/>
                  </a:cubicBezTo>
                  <a:cubicBezTo>
                    <a:pt x="23" y="185"/>
                    <a:pt x="23" y="185"/>
                    <a:pt x="23" y="185"/>
                  </a:cubicBezTo>
                  <a:cubicBezTo>
                    <a:pt x="23" y="185"/>
                    <a:pt x="23" y="185"/>
                    <a:pt x="23" y="184"/>
                  </a:cubicBezTo>
                  <a:cubicBezTo>
                    <a:pt x="23" y="184"/>
                    <a:pt x="23" y="184"/>
                    <a:pt x="23" y="184"/>
                  </a:cubicBezTo>
                  <a:cubicBezTo>
                    <a:pt x="23" y="183"/>
                    <a:pt x="25" y="184"/>
                    <a:pt x="25" y="183"/>
                  </a:cubicBezTo>
                  <a:cubicBezTo>
                    <a:pt x="25" y="183"/>
                    <a:pt x="25" y="183"/>
                    <a:pt x="25" y="183"/>
                  </a:cubicBezTo>
                  <a:cubicBezTo>
                    <a:pt x="25" y="182"/>
                    <a:pt x="26" y="182"/>
                    <a:pt x="26" y="181"/>
                  </a:cubicBezTo>
                  <a:cubicBezTo>
                    <a:pt x="26" y="181"/>
                    <a:pt x="26" y="181"/>
                    <a:pt x="26" y="181"/>
                  </a:cubicBezTo>
                  <a:cubicBezTo>
                    <a:pt x="26" y="180"/>
                    <a:pt x="27" y="180"/>
                    <a:pt x="26" y="179"/>
                  </a:cubicBezTo>
                  <a:cubicBezTo>
                    <a:pt x="27" y="179"/>
                    <a:pt x="26" y="181"/>
                    <a:pt x="27" y="180"/>
                  </a:cubicBezTo>
                  <a:cubicBezTo>
                    <a:pt x="29" y="176"/>
                    <a:pt x="30" y="172"/>
                    <a:pt x="32" y="170"/>
                  </a:cubicBezTo>
                  <a:cubicBezTo>
                    <a:pt x="32" y="169"/>
                    <a:pt x="34" y="169"/>
                    <a:pt x="34" y="169"/>
                  </a:cubicBezTo>
                  <a:cubicBezTo>
                    <a:pt x="34" y="169"/>
                    <a:pt x="35" y="167"/>
                    <a:pt x="35" y="166"/>
                  </a:cubicBezTo>
                  <a:cubicBezTo>
                    <a:pt x="35" y="166"/>
                    <a:pt x="35" y="166"/>
                    <a:pt x="35" y="166"/>
                  </a:cubicBezTo>
                  <a:cubicBezTo>
                    <a:pt x="36" y="165"/>
                    <a:pt x="35" y="165"/>
                    <a:pt x="36" y="165"/>
                  </a:cubicBezTo>
                  <a:cubicBezTo>
                    <a:pt x="36" y="165"/>
                    <a:pt x="36" y="165"/>
                    <a:pt x="36" y="165"/>
                  </a:cubicBezTo>
                  <a:cubicBezTo>
                    <a:pt x="36" y="165"/>
                    <a:pt x="36" y="164"/>
                    <a:pt x="37" y="163"/>
                  </a:cubicBezTo>
                  <a:cubicBezTo>
                    <a:pt x="37" y="164"/>
                    <a:pt x="37" y="164"/>
                    <a:pt x="37" y="164"/>
                  </a:cubicBezTo>
                  <a:cubicBezTo>
                    <a:pt x="37" y="163"/>
                    <a:pt x="37" y="162"/>
                    <a:pt x="37" y="161"/>
                  </a:cubicBezTo>
                  <a:cubicBezTo>
                    <a:pt x="37" y="162"/>
                    <a:pt x="37" y="162"/>
                    <a:pt x="37" y="162"/>
                  </a:cubicBezTo>
                  <a:cubicBezTo>
                    <a:pt x="38" y="161"/>
                    <a:pt x="37" y="161"/>
                    <a:pt x="37" y="160"/>
                  </a:cubicBezTo>
                  <a:cubicBezTo>
                    <a:pt x="37" y="160"/>
                    <a:pt x="38" y="160"/>
                    <a:pt x="38" y="161"/>
                  </a:cubicBezTo>
                  <a:cubicBezTo>
                    <a:pt x="38" y="158"/>
                    <a:pt x="39" y="158"/>
                    <a:pt x="39" y="157"/>
                  </a:cubicBezTo>
                  <a:cubicBezTo>
                    <a:pt x="39" y="157"/>
                    <a:pt x="39" y="157"/>
                    <a:pt x="39" y="157"/>
                  </a:cubicBezTo>
                  <a:cubicBezTo>
                    <a:pt x="40" y="156"/>
                    <a:pt x="40" y="155"/>
                    <a:pt x="41" y="154"/>
                  </a:cubicBezTo>
                  <a:cubicBezTo>
                    <a:pt x="41" y="153"/>
                    <a:pt x="42" y="154"/>
                    <a:pt x="42" y="153"/>
                  </a:cubicBezTo>
                  <a:cubicBezTo>
                    <a:pt x="41" y="153"/>
                    <a:pt x="44" y="151"/>
                    <a:pt x="42" y="151"/>
                  </a:cubicBezTo>
                  <a:cubicBezTo>
                    <a:pt x="42" y="151"/>
                    <a:pt x="44" y="149"/>
                    <a:pt x="44" y="148"/>
                  </a:cubicBezTo>
                  <a:cubicBezTo>
                    <a:pt x="44" y="149"/>
                    <a:pt x="45" y="148"/>
                    <a:pt x="44" y="149"/>
                  </a:cubicBezTo>
                  <a:cubicBezTo>
                    <a:pt x="45" y="149"/>
                    <a:pt x="45" y="149"/>
                    <a:pt x="45" y="149"/>
                  </a:cubicBezTo>
                  <a:cubicBezTo>
                    <a:pt x="45" y="149"/>
                    <a:pt x="45" y="149"/>
                    <a:pt x="45" y="149"/>
                  </a:cubicBezTo>
                  <a:cubicBezTo>
                    <a:pt x="45" y="149"/>
                    <a:pt x="46" y="148"/>
                    <a:pt x="46" y="147"/>
                  </a:cubicBezTo>
                  <a:cubicBezTo>
                    <a:pt x="46" y="146"/>
                    <a:pt x="45" y="145"/>
                    <a:pt x="46" y="144"/>
                  </a:cubicBezTo>
                  <a:cubicBezTo>
                    <a:pt x="46" y="145"/>
                    <a:pt x="47" y="144"/>
                    <a:pt x="47" y="145"/>
                  </a:cubicBezTo>
                  <a:cubicBezTo>
                    <a:pt x="46" y="143"/>
                    <a:pt x="46" y="143"/>
                    <a:pt x="46" y="143"/>
                  </a:cubicBezTo>
                  <a:cubicBezTo>
                    <a:pt x="47" y="143"/>
                    <a:pt x="47" y="143"/>
                    <a:pt x="47" y="143"/>
                  </a:cubicBezTo>
                  <a:cubicBezTo>
                    <a:pt x="47" y="142"/>
                    <a:pt x="47" y="142"/>
                    <a:pt x="47" y="142"/>
                  </a:cubicBezTo>
                  <a:cubicBezTo>
                    <a:pt x="47" y="142"/>
                    <a:pt x="47" y="139"/>
                    <a:pt x="48" y="140"/>
                  </a:cubicBezTo>
                  <a:cubicBezTo>
                    <a:pt x="49" y="140"/>
                    <a:pt x="48" y="140"/>
                    <a:pt x="49" y="140"/>
                  </a:cubicBezTo>
                  <a:cubicBezTo>
                    <a:pt x="49" y="139"/>
                    <a:pt x="49" y="139"/>
                    <a:pt x="49" y="138"/>
                  </a:cubicBezTo>
                  <a:cubicBezTo>
                    <a:pt x="49" y="138"/>
                    <a:pt x="49" y="138"/>
                    <a:pt x="49" y="138"/>
                  </a:cubicBezTo>
                  <a:cubicBezTo>
                    <a:pt x="50" y="138"/>
                    <a:pt x="50" y="137"/>
                    <a:pt x="49" y="137"/>
                  </a:cubicBezTo>
                  <a:cubicBezTo>
                    <a:pt x="49" y="137"/>
                    <a:pt x="50" y="137"/>
                    <a:pt x="49" y="138"/>
                  </a:cubicBezTo>
                  <a:cubicBezTo>
                    <a:pt x="49" y="137"/>
                    <a:pt x="49" y="137"/>
                    <a:pt x="50" y="136"/>
                  </a:cubicBezTo>
                  <a:cubicBezTo>
                    <a:pt x="50" y="137"/>
                    <a:pt x="50" y="137"/>
                    <a:pt x="50" y="137"/>
                  </a:cubicBezTo>
                  <a:cubicBezTo>
                    <a:pt x="50" y="136"/>
                    <a:pt x="50" y="135"/>
                    <a:pt x="51" y="133"/>
                  </a:cubicBezTo>
                  <a:cubicBezTo>
                    <a:pt x="50" y="133"/>
                    <a:pt x="51" y="134"/>
                    <a:pt x="51" y="134"/>
                  </a:cubicBezTo>
                  <a:cubicBezTo>
                    <a:pt x="52" y="133"/>
                    <a:pt x="52" y="131"/>
                    <a:pt x="53" y="130"/>
                  </a:cubicBezTo>
                  <a:cubicBezTo>
                    <a:pt x="53" y="130"/>
                    <a:pt x="52" y="130"/>
                    <a:pt x="53" y="130"/>
                  </a:cubicBezTo>
                  <a:cubicBezTo>
                    <a:pt x="53" y="129"/>
                    <a:pt x="53" y="130"/>
                    <a:pt x="54" y="129"/>
                  </a:cubicBezTo>
                  <a:cubicBezTo>
                    <a:pt x="54" y="129"/>
                    <a:pt x="54" y="129"/>
                    <a:pt x="54" y="128"/>
                  </a:cubicBezTo>
                  <a:cubicBezTo>
                    <a:pt x="54" y="128"/>
                    <a:pt x="54" y="128"/>
                    <a:pt x="54" y="129"/>
                  </a:cubicBezTo>
                  <a:cubicBezTo>
                    <a:pt x="54" y="128"/>
                    <a:pt x="55" y="125"/>
                    <a:pt x="56" y="124"/>
                  </a:cubicBezTo>
                  <a:cubicBezTo>
                    <a:pt x="56" y="124"/>
                    <a:pt x="56" y="124"/>
                    <a:pt x="56" y="122"/>
                  </a:cubicBezTo>
                  <a:cubicBezTo>
                    <a:pt x="57" y="124"/>
                    <a:pt x="57" y="124"/>
                    <a:pt x="57" y="124"/>
                  </a:cubicBezTo>
                  <a:cubicBezTo>
                    <a:pt x="57" y="122"/>
                    <a:pt x="57" y="121"/>
                    <a:pt x="57" y="122"/>
                  </a:cubicBezTo>
                  <a:cubicBezTo>
                    <a:pt x="57" y="121"/>
                    <a:pt x="56" y="125"/>
                    <a:pt x="57" y="124"/>
                  </a:cubicBezTo>
                  <a:cubicBezTo>
                    <a:pt x="57" y="122"/>
                    <a:pt x="57" y="122"/>
                    <a:pt x="57" y="122"/>
                  </a:cubicBezTo>
                  <a:cubicBezTo>
                    <a:pt x="57" y="122"/>
                    <a:pt x="57" y="121"/>
                    <a:pt x="57" y="120"/>
                  </a:cubicBezTo>
                  <a:cubicBezTo>
                    <a:pt x="57" y="120"/>
                    <a:pt x="57" y="121"/>
                    <a:pt x="58" y="121"/>
                  </a:cubicBezTo>
                  <a:cubicBezTo>
                    <a:pt x="58" y="120"/>
                    <a:pt x="58" y="120"/>
                    <a:pt x="58" y="119"/>
                  </a:cubicBezTo>
                  <a:cubicBezTo>
                    <a:pt x="58" y="119"/>
                    <a:pt x="58" y="119"/>
                    <a:pt x="58" y="119"/>
                  </a:cubicBezTo>
                  <a:cubicBezTo>
                    <a:pt x="58" y="118"/>
                    <a:pt x="58" y="118"/>
                    <a:pt x="58" y="118"/>
                  </a:cubicBezTo>
                  <a:cubicBezTo>
                    <a:pt x="58" y="118"/>
                    <a:pt x="58" y="117"/>
                    <a:pt x="59" y="117"/>
                  </a:cubicBezTo>
                  <a:cubicBezTo>
                    <a:pt x="61" y="118"/>
                    <a:pt x="61" y="118"/>
                    <a:pt x="61" y="118"/>
                  </a:cubicBezTo>
                  <a:cubicBezTo>
                    <a:pt x="61" y="117"/>
                    <a:pt x="59" y="117"/>
                    <a:pt x="59" y="117"/>
                  </a:cubicBezTo>
                  <a:cubicBezTo>
                    <a:pt x="59" y="117"/>
                    <a:pt x="59" y="117"/>
                    <a:pt x="61" y="117"/>
                  </a:cubicBezTo>
                  <a:cubicBezTo>
                    <a:pt x="59" y="116"/>
                    <a:pt x="61" y="116"/>
                    <a:pt x="61" y="115"/>
                  </a:cubicBezTo>
                  <a:cubicBezTo>
                    <a:pt x="62" y="115"/>
                    <a:pt x="62" y="112"/>
                    <a:pt x="63" y="112"/>
                  </a:cubicBezTo>
                  <a:cubicBezTo>
                    <a:pt x="63" y="111"/>
                    <a:pt x="63" y="110"/>
                    <a:pt x="63" y="110"/>
                  </a:cubicBezTo>
                  <a:cubicBezTo>
                    <a:pt x="63" y="110"/>
                    <a:pt x="63" y="110"/>
                    <a:pt x="64" y="110"/>
                  </a:cubicBezTo>
                  <a:cubicBezTo>
                    <a:pt x="64" y="110"/>
                    <a:pt x="64" y="110"/>
                    <a:pt x="64" y="110"/>
                  </a:cubicBezTo>
                  <a:cubicBezTo>
                    <a:pt x="64" y="110"/>
                    <a:pt x="64" y="110"/>
                    <a:pt x="65" y="109"/>
                  </a:cubicBezTo>
                  <a:cubicBezTo>
                    <a:pt x="65" y="108"/>
                    <a:pt x="64" y="108"/>
                    <a:pt x="64" y="108"/>
                  </a:cubicBezTo>
                  <a:cubicBezTo>
                    <a:pt x="65" y="108"/>
                    <a:pt x="64" y="106"/>
                    <a:pt x="66" y="106"/>
                  </a:cubicBezTo>
                  <a:cubicBezTo>
                    <a:pt x="66" y="106"/>
                    <a:pt x="66" y="107"/>
                    <a:pt x="66" y="106"/>
                  </a:cubicBezTo>
                  <a:cubicBezTo>
                    <a:pt x="67" y="106"/>
                    <a:pt x="66" y="105"/>
                    <a:pt x="67" y="103"/>
                  </a:cubicBezTo>
                  <a:cubicBezTo>
                    <a:pt x="66" y="103"/>
                    <a:pt x="66" y="103"/>
                    <a:pt x="66" y="103"/>
                  </a:cubicBezTo>
                  <a:cubicBezTo>
                    <a:pt x="67" y="103"/>
                    <a:pt x="66" y="102"/>
                    <a:pt x="67" y="103"/>
                  </a:cubicBezTo>
                  <a:cubicBezTo>
                    <a:pt x="67" y="102"/>
                    <a:pt x="68" y="102"/>
                    <a:pt x="67" y="102"/>
                  </a:cubicBezTo>
                  <a:cubicBezTo>
                    <a:pt x="70" y="100"/>
                    <a:pt x="70" y="98"/>
                    <a:pt x="71" y="97"/>
                  </a:cubicBezTo>
                  <a:cubicBezTo>
                    <a:pt x="71" y="96"/>
                    <a:pt x="71" y="96"/>
                    <a:pt x="71" y="96"/>
                  </a:cubicBezTo>
                  <a:cubicBezTo>
                    <a:pt x="71" y="97"/>
                    <a:pt x="71" y="97"/>
                    <a:pt x="71" y="97"/>
                  </a:cubicBezTo>
                  <a:cubicBezTo>
                    <a:pt x="71" y="97"/>
                    <a:pt x="71" y="97"/>
                    <a:pt x="71" y="97"/>
                  </a:cubicBezTo>
                  <a:cubicBezTo>
                    <a:pt x="71" y="96"/>
                    <a:pt x="71" y="96"/>
                    <a:pt x="71" y="97"/>
                  </a:cubicBezTo>
                  <a:cubicBezTo>
                    <a:pt x="73" y="96"/>
                    <a:pt x="71" y="95"/>
                    <a:pt x="72" y="94"/>
                  </a:cubicBezTo>
                  <a:cubicBezTo>
                    <a:pt x="72" y="94"/>
                    <a:pt x="72" y="94"/>
                    <a:pt x="73" y="93"/>
                  </a:cubicBezTo>
                  <a:cubicBezTo>
                    <a:pt x="72" y="92"/>
                    <a:pt x="72" y="92"/>
                    <a:pt x="72" y="92"/>
                  </a:cubicBezTo>
                  <a:cubicBezTo>
                    <a:pt x="73" y="91"/>
                    <a:pt x="73" y="92"/>
                    <a:pt x="74" y="92"/>
                  </a:cubicBezTo>
                  <a:cubicBezTo>
                    <a:pt x="74" y="91"/>
                    <a:pt x="74" y="91"/>
                    <a:pt x="74" y="91"/>
                  </a:cubicBezTo>
                  <a:cubicBezTo>
                    <a:pt x="75" y="91"/>
                    <a:pt x="75" y="91"/>
                    <a:pt x="75" y="91"/>
                  </a:cubicBezTo>
                  <a:cubicBezTo>
                    <a:pt x="74" y="91"/>
                    <a:pt x="75" y="90"/>
                    <a:pt x="75" y="90"/>
                  </a:cubicBezTo>
                  <a:cubicBezTo>
                    <a:pt x="75" y="90"/>
                    <a:pt x="75" y="90"/>
                    <a:pt x="75" y="90"/>
                  </a:cubicBezTo>
                  <a:cubicBezTo>
                    <a:pt x="75" y="90"/>
                    <a:pt x="76" y="90"/>
                    <a:pt x="76" y="90"/>
                  </a:cubicBezTo>
                  <a:cubicBezTo>
                    <a:pt x="75" y="90"/>
                    <a:pt x="75" y="90"/>
                    <a:pt x="75" y="90"/>
                  </a:cubicBezTo>
                  <a:cubicBezTo>
                    <a:pt x="74" y="90"/>
                    <a:pt x="75" y="90"/>
                    <a:pt x="75" y="90"/>
                  </a:cubicBezTo>
                  <a:cubicBezTo>
                    <a:pt x="75" y="90"/>
                    <a:pt x="75" y="89"/>
                    <a:pt x="76" y="89"/>
                  </a:cubicBezTo>
                  <a:cubicBezTo>
                    <a:pt x="76" y="88"/>
                    <a:pt x="76" y="88"/>
                    <a:pt x="76" y="88"/>
                  </a:cubicBezTo>
                  <a:cubicBezTo>
                    <a:pt x="76" y="88"/>
                    <a:pt x="76" y="86"/>
                    <a:pt x="76" y="88"/>
                  </a:cubicBezTo>
                  <a:cubicBezTo>
                    <a:pt x="76" y="88"/>
                    <a:pt x="76" y="88"/>
                    <a:pt x="76" y="88"/>
                  </a:cubicBezTo>
                  <a:cubicBezTo>
                    <a:pt x="77" y="88"/>
                    <a:pt x="77" y="88"/>
                    <a:pt x="77" y="88"/>
                  </a:cubicBezTo>
                  <a:cubicBezTo>
                    <a:pt x="77" y="86"/>
                    <a:pt x="76" y="86"/>
                    <a:pt x="76" y="85"/>
                  </a:cubicBezTo>
                  <a:cubicBezTo>
                    <a:pt x="76" y="86"/>
                    <a:pt x="77" y="86"/>
                    <a:pt x="77" y="86"/>
                  </a:cubicBezTo>
                  <a:cubicBezTo>
                    <a:pt x="77" y="86"/>
                    <a:pt x="77" y="86"/>
                    <a:pt x="77" y="86"/>
                  </a:cubicBezTo>
                  <a:cubicBezTo>
                    <a:pt x="77" y="85"/>
                    <a:pt x="77" y="85"/>
                    <a:pt x="77" y="85"/>
                  </a:cubicBezTo>
                  <a:cubicBezTo>
                    <a:pt x="77" y="85"/>
                    <a:pt x="77" y="85"/>
                    <a:pt x="77" y="85"/>
                  </a:cubicBezTo>
                  <a:cubicBezTo>
                    <a:pt x="77" y="85"/>
                    <a:pt x="78" y="84"/>
                    <a:pt x="77" y="83"/>
                  </a:cubicBezTo>
                  <a:cubicBezTo>
                    <a:pt x="77" y="83"/>
                    <a:pt x="78" y="83"/>
                    <a:pt x="78" y="83"/>
                  </a:cubicBezTo>
                  <a:cubicBezTo>
                    <a:pt x="78" y="83"/>
                    <a:pt x="78" y="83"/>
                    <a:pt x="78" y="83"/>
                  </a:cubicBezTo>
                  <a:cubicBezTo>
                    <a:pt x="79" y="83"/>
                    <a:pt x="79" y="83"/>
                    <a:pt x="79" y="82"/>
                  </a:cubicBezTo>
                  <a:cubicBezTo>
                    <a:pt x="79" y="82"/>
                    <a:pt x="79" y="82"/>
                    <a:pt x="79" y="82"/>
                  </a:cubicBezTo>
                  <a:cubicBezTo>
                    <a:pt x="79" y="82"/>
                    <a:pt x="80" y="81"/>
                    <a:pt x="79" y="81"/>
                  </a:cubicBezTo>
                  <a:cubicBezTo>
                    <a:pt x="80" y="80"/>
                    <a:pt x="81" y="81"/>
                    <a:pt x="81" y="80"/>
                  </a:cubicBezTo>
                  <a:cubicBezTo>
                    <a:pt x="81" y="80"/>
                    <a:pt x="81" y="79"/>
                    <a:pt x="80" y="79"/>
                  </a:cubicBezTo>
                  <a:cubicBezTo>
                    <a:pt x="81" y="78"/>
                    <a:pt x="81" y="76"/>
                    <a:pt x="83" y="75"/>
                  </a:cubicBezTo>
                  <a:cubicBezTo>
                    <a:pt x="83" y="75"/>
                    <a:pt x="82" y="75"/>
                    <a:pt x="83" y="75"/>
                  </a:cubicBezTo>
                  <a:cubicBezTo>
                    <a:pt x="84" y="73"/>
                    <a:pt x="84" y="71"/>
                    <a:pt x="85" y="70"/>
                  </a:cubicBezTo>
                  <a:cubicBezTo>
                    <a:pt x="85" y="71"/>
                    <a:pt x="85" y="70"/>
                    <a:pt x="85" y="70"/>
                  </a:cubicBezTo>
                  <a:cubicBezTo>
                    <a:pt x="87" y="70"/>
                    <a:pt x="87" y="70"/>
                    <a:pt x="87" y="70"/>
                  </a:cubicBezTo>
                  <a:cubicBezTo>
                    <a:pt x="85" y="69"/>
                    <a:pt x="85" y="69"/>
                    <a:pt x="84" y="70"/>
                  </a:cubicBezTo>
                  <a:cubicBezTo>
                    <a:pt x="85" y="68"/>
                    <a:pt x="87" y="67"/>
                    <a:pt x="87" y="67"/>
                  </a:cubicBezTo>
                  <a:cubicBezTo>
                    <a:pt x="87" y="66"/>
                    <a:pt x="87" y="66"/>
                    <a:pt x="87" y="66"/>
                  </a:cubicBezTo>
                  <a:cubicBezTo>
                    <a:pt x="88" y="67"/>
                    <a:pt x="88" y="66"/>
                    <a:pt x="88" y="65"/>
                  </a:cubicBezTo>
                  <a:cubicBezTo>
                    <a:pt x="88" y="65"/>
                    <a:pt x="88" y="65"/>
                    <a:pt x="88" y="65"/>
                  </a:cubicBezTo>
                  <a:cubicBezTo>
                    <a:pt x="89" y="65"/>
                    <a:pt x="89" y="65"/>
                    <a:pt x="89" y="65"/>
                  </a:cubicBezTo>
                  <a:cubicBezTo>
                    <a:pt x="89" y="64"/>
                    <a:pt x="88" y="64"/>
                    <a:pt x="89" y="64"/>
                  </a:cubicBezTo>
                  <a:cubicBezTo>
                    <a:pt x="89" y="64"/>
                    <a:pt x="89" y="64"/>
                    <a:pt x="89" y="64"/>
                  </a:cubicBezTo>
                  <a:cubicBezTo>
                    <a:pt x="89" y="63"/>
                    <a:pt x="89" y="62"/>
                    <a:pt x="90" y="62"/>
                  </a:cubicBezTo>
                  <a:cubicBezTo>
                    <a:pt x="91" y="62"/>
                    <a:pt x="91" y="62"/>
                    <a:pt x="91" y="62"/>
                  </a:cubicBezTo>
                  <a:cubicBezTo>
                    <a:pt x="91" y="62"/>
                    <a:pt x="91" y="61"/>
                    <a:pt x="90" y="61"/>
                  </a:cubicBezTo>
                  <a:cubicBezTo>
                    <a:pt x="91" y="61"/>
                    <a:pt x="91" y="59"/>
                    <a:pt x="91" y="59"/>
                  </a:cubicBezTo>
                  <a:cubicBezTo>
                    <a:pt x="91" y="56"/>
                    <a:pt x="93" y="54"/>
                    <a:pt x="94" y="52"/>
                  </a:cubicBezTo>
                  <a:cubicBezTo>
                    <a:pt x="94" y="52"/>
                    <a:pt x="94" y="52"/>
                    <a:pt x="94" y="52"/>
                  </a:cubicBezTo>
                  <a:cubicBezTo>
                    <a:pt x="95" y="52"/>
                    <a:pt x="94" y="52"/>
                    <a:pt x="94" y="52"/>
                  </a:cubicBezTo>
                  <a:cubicBezTo>
                    <a:pt x="94" y="52"/>
                    <a:pt x="95" y="51"/>
                    <a:pt x="95" y="52"/>
                  </a:cubicBezTo>
                  <a:cubicBezTo>
                    <a:pt x="97" y="51"/>
                    <a:pt x="95" y="51"/>
                    <a:pt x="97" y="49"/>
                  </a:cubicBezTo>
                  <a:cubicBezTo>
                    <a:pt x="95" y="49"/>
                    <a:pt x="97" y="51"/>
                    <a:pt x="95" y="49"/>
                  </a:cubicBezTo>
                  <a:cubicBezTo>
                    <a:pt x="97" y="49"/>
                    <a:pt x="97" y="49"/>
                    <a:pt x="97" y="49"/>
                  </a:cubicBezTo>
                  <a:cubicBezTo>
                    <a:pt x="97" y="49"/>
                    <a:pt x="97" y="49"/>
                    <a:pt x="97" y="49"/>
                  </a:cubicBezTo>
                  <a:cubicBezTo>
                    <a:pt x="97" y="49"/>
                    <a:pt x="97" y="49"/>
                    <a:pt x="97" y="49"/>
                  </a:cubicBezTo>
                  <a:cubicBezTo>
                    <a:pt x="98" y="48"/>
                    <a:pt x="98" y="51"/>
                    <a:pt x="98" y="51"/>
                  </a:cubicBezTo>
                  <a:cubicBezTo>
                    <a:pt x="98" y="49"/>
                    <a:pt x="98" y="49"/>
                    <a:pt x="98" y="49"/>
                  </a:cubicBezTo>
                  <a:cubicBezTo>
                    <a:pt x="99" y="49"/>
                    <a:pt x="98" y="52"/>
                    <a:pt x="99" y="51"/>
                  </a:cubicBezTo>
                  <a:cubicBezTo>
                    <a:pt x="99" y="49"/>
                    <a:pt x="99" y="49"/>
                    <a:pt x="98" y="49"/>
                  </a:cubicBezTo>
                  <a:cubicBezTo>
                    <a:pt x="98" y="48"/>
                    <a:pt x="98" y="48"/>
                    <a:pt x="98" y="47"/>
                  </a:cubicBezTo>
                  <a:cubicBezTo>
                    <a:pt x="98" y="47"/>
                    <a:pt x="98" y="48"/>
                    <a:pt x="98" y="48"/>
                  </a:cubicBezTo>
                  <a:cubicBezTo>
                    <a:pt x="99" y="48"/>
                    <a:pt x="98" y="47"/>
                    <a:pt x="99" y="46"/>
                  </a:cubicBezTo>
                  <a:cubicBezTo>
                    <a:pt x="98" y="47"/>
                    <a:pt x="98" y="46"/>
                    <a:pt x="98" y="45"/>
                  </a:cubicBezTo>
                  <a:cubicBezTo>
                    <a:pt x="98" y="45"/>
                    <a:pt x="98" y="46"/>
                    <a:pt x="99" y="45"/>
                  </a:cubicBezTo>
                  <a:cubicBezTo>
                    <a:pt x="98" y="45"/>
                    <a:pt x="99" y="44"/>
                    <a:pt x="98" y="45"/>
                  </a:cubicBezTo>
                  <a:cubicBezTo>
                    <a:pt x="98" y="44"/>
                    <a:pt x="99" y="44"/>
                    <a:pt x="98" y="43"/>
                  </a:cubicBezTo>
                  <a:cubicBezTo>
                    <a:pt x="99" y="43"/>
                    <a:pt x="99" y="45"/>
                    <a:pt x="100" y="44"/>
                  </a:cubicBezTo>
                  <a:cubicBezTo>
                    <a:pt x="99" y="44"/>
                    <a:pt x="100" y="42"/>
                    <a:pt x="99" y="42"/>
                  </a:cubicBezTo>
                  <a:cubicBezTo>
                    <a:pt x="99" y="42"/>
                    <a:pt x="100" y="42"/>
                    <a:pt x="100" y="43"/>
                  </a:cubicBezTo>
                  <a:cubicBezTo>
                    <a:pt x="100" y="42"/>
                    <a:pt x="99" y="41"/>
                    <a:pt x="101" y="41"/>
                  </a:cubicBezTo>
                  <a:cubicBezTo>
                    <a:pt x="100" y="41"/>
                    <a:pt x="100" y="41"/>
                    <a:pt x="100" y="41"/>
                  </a:cubicBezTo>
                  <a:cubicBezTo>
                    <a:pt x="101" y="41"/>
                    <a:pt x="101" y="41"/>
                    <a:pt x="101" y="41"/>
                  </a:cubicBezTo>
                  <a:cubicBezTo>
                    <a:pt x="101" y="40"/>
                    <a:pt x="101" y="39"/>
                    <a:pt x="102" y="39"/>
                  </a:cubicBezTo>
                  <a:cubicBezTo>
                    <a:pt x="102" y="39"/>
                    <a:pt x="103" y="38"/>
                    <a:pt x="102" y="38"/>
                  </a:cubicBezTo>
                  <a:cubicBezTo>
                    <a:pt x="101" y="39"/>
                    <a:pt x="102" y="39"/>
                    <a:pt x="101" y="39"/>
                  </a:cubicBezTo>
                  <a:cubicBezTo>
                    <a:pt x="102" y="39"/>
                    <a:pt x="101" y="38"/>
                    <a:pt x="101" y="37"/>
                  </a:cubicBezTo>
                  <a:cubicBezTo>
                    <a:pt x="102" y="38"/>
                    <a:pt x="102" y="38"/>
                    <a:pt x="102" y="38"/>
                  </a:cubicBezTo>
                  <a:cubicBezTo>
                    <a:pt x="102" y="37"/>
                    <a:pt x="102" y="37"/>
                    <a:pt x="102" y="36"/>
                  </a:cubicBezTo>
                  <a:cubicBezTo>
                    <a:pt x="102" y="37"/>
                    <a:pt x="102" y="37"/>
                    <a:pt x="102" y="37"/>
                  </a:cubicBezTo>
                  <a:cubicBezTo>
                    <a:pt x="102" y="36"/>
                    <a:pt x="102" y="36"/>
                    <a:pt x="102" y="36"/>
                  </a:cubicBezTo>
                  <a:cubicBezTo>
                    <a:pt x="102" y="35"/>
                    <a:pt x="103" y="36"/>
                    <a:pt x="103" y="35"/>
                  </a:cubicBezTo>
                  <a:cubicBezTo>
                    <a:pt x="103" y="36"/>
                    <a:pt x="103" y="36"/>
                    <a:pt x="103" y="36"/>
                  </a:cubicBezTo>
                  <a:cubicBezTo>
                    <a:pt x="104" y="36"/>
                    <a:pt x="104" y="36"/>
                    <a:pt x="104" y="36"/>
                  </a:cubicBezTo>
                  <a:cubicBezTo>
                    <a:pt x="104" y="35"/>
                    <a:pt x="103" y="35"/>
                    <a:pt x="103" y="35"/>
                  </a:cubicBezTo>
                  <a:cubicBezTo>
                    <a:pt x="103" y="35"/>
                    <a:pt x="104" y="35"/>
                    <a:pt x="103" y="35"/>
                  </a:cubicBezTo>
                  <a:cubicBezTo>
                    <a:pt x="104" y="35"/>
                    <a:pt x="104" y="35"/>
                    <a:pt x="104" y="35"/>
                  </a:cubicBezTo>
                  <a:cubicBezTo>
                    <a:pt x="104" y="35"/>
                    <a:pt x="105" y="35"/>
                    <a:pt x="105" y="35"/>
                  </a:cubicBezTo>
                  <a:cubicBezTo>
                    <a:pt x="105" y="34"/>
                    <a:pt x="105" y="32"/>
                    <a:pt x="104" y="34"/>
                  </a:cubicBezTo>
                  <a:cubicBezTo>
                    <a:pt x="104" y="32"/>
                    <a:pt x="105" y="32"/>
                    <a:pt x="105" y="34"/>
                  </a:cubicBezTo>
                  <a:cubicBezTo>
                    <a:pt x="105" y="32"/>
                    <a:pt x="104" y="32"/>
                    <a:pt x="105" y="32"/>
                  </a:cubicBezTo>
                  <a:cubicBezTo>
                    <a:pt x="105" y="32"/>
                    <a:pt x="106" y="31"/>
                    <a:pt x="107" y="31"/>
                  </a:cubicBezTo>
                  <a:cubicBezTo>
                    <a:pt x="107" y="32"/>
                    <a:pt x="107" y="32"/>
                    <a:pt x="107" y="32"/>
                  </a:cubicBezTo>
                  <a:cubicBezTo>
                    <a:pt x="107" y="31"/>
                    <a:pt x="107" y="31"/>
                    <a:pt x="107" y="31"/>
                  </a:cubicBezTo>
                  <a:cubicBezTo>
                    <a:pt x="108" y="32"/>
                    <a:pt x="108" y="31"/>
                    <a:pt x="108" y="32"/>
                  </a:cubicBezTo>
                  <a:cubicBezTo>
                    <a:pt x="109" y="32"/>
                    <a:pt x="109" y="31"/>
                    <a:pt x="109" y="31"/>
                  </a:cubicBezTo>
                  <a:cubicBezTo>
                    <a:pt x="107" y="31"/>
                    <a:pt x="108" y="29"/>
                    <a:pt x="107" y="29"/>
                  </a:cubicBezTo>
                  <a:cubicBezTo>
                    <a:pt x="107" y="28"/>
                    <a:pt x="109" y="29"/>
                    <a:pt x="109" y="28"/>
                  </a:cubicBezTo>
                  <a:cubicBezTo>
                    <a:pt x="108" y="28"/>
                    <a:pt x="108" y="27"/>
                    <a:pt x="108" y="28"/>
                  </a:cubicBezTo>
                  <a:cubicBezTo>
                    <a:pt x="108" y="27"/>
                    <a:pt x="107" y="27"/>
                    <a:pt x="108" y="26"/>
                  </a:cubicBezTo>
                  <a:cubicBezTo>
                    <a:pt x="108" y="27"/>
                    <a:pt x="109" y="26"/>
                    <a:pt x="109" y="27"/>
                  </a:cubicBezTo>
                  <a:cubicBezTo>
                    <a:pt x="109" y="28"/>
                    <a:pt x="109" y="28"/>
                    <a:pt x="109" y="28"/>
                  </a:cubicBezTo>
                  <a:cubicBezTo>
                    <a:pt x="109" y="28"/>
                    <a:pt x="110" y="28"/>
                    <a:pt x="110" y="28"/>
                  </a:cubicBezTo>
                  <a:cubicBezTo>
                    <a:pt x="110" y="27"/>
                    <a:pt x="111" y="27"/>
                    <a:pt x="110" y="27"/>
                  </a:cubicBezTo>
                  <a:cubicBezTo>
                    <a:pt x="110" y="26"/>
                    <a:pt x="110" y="27"/>
                    <a:pt x="109" y="27"/>
                  </a:cubicBezTo>
                  <a:cubicBezTo>
                    <a:pt x="110" y="26"/>
                    <a:pt x="111" y="26"/>
                    <a:pt x="110" y="25"/>
                  </a:cubicBezTo>
                  <a:cubicBezTo>
                    <a:pt x="110" y="26"/>
                    <a:pt x="109" y="25"/>
                    <a:pt x="109" y="25"/>
                  </a:cubicBezTo>
                  <a:cubicBezTo>
                    <a:pt x="109" y="24"/>
                    <a:pt x="109" y="24"/>
                    <a:pt x="109" y="24"/>
                  </a:cubicBezTo>
                  <a:cubicBezTo>
                    <a:pt x="109" y="25"/>
                    <a:pt x="109" y="25"/>
                    <a:pt x="109" y="25"/>
                  </a:cubicBezTo>
                  <a:cubicBezTo>
                    <a:pt x="110" y="24"/>
                    <a:pt x="109" y="24"/>
                    <a:pt x="109" y="22"/>
                  </a:cubicBezTo>
                  <a:cubicBezTo>
                    <a:pt x="110" y="22"/>
                    <a:pt x="110" y="22"/>
                    <a:pt x="110" y="22"/>
                  </a:cubicBezTo>
                  <a:cubicBezTo>
                    <a:pt x="111" y="22"/>
                    <a:pt x="109" y="24"/>
                    <a:pt x="110" y="25"/>
                  </a:cubicBezTo>
                  <a:cubicBezTo>
                    <a:pt x="111" y="24"/>
                    <a:pt x="110" y="22"/>
                    <a:pt x="111" y="22"/>
                  </a:cubicBezTo>
                  <a:cubicBezTo>
                    <a:pt x="111" y="22"/>
                    <a:pt x="111" y="22"/>
                    <a:pt x="111" y="24"/>
                  </a:cubicBezTo>
                  <a:cubicBezTo>
                    <a:pt x="111" y="22"/>
                    <a:pt x="112" y="24"/>
                    <a:pt x="111" y="21"/>
                  </a:cubicBezTo>
                  <a:cubicBezTo>
                    <a:pt x="111" y="21"/>
                    <a:pt x="111" y="21"/>
                    <a:pt x="111" y="21"/>
                  </a:cubicBezTo>
                  <a:cubicBezTo>
                    <a:pt x="111" y="21"/>
                    <a:pt x="111" y="20"/>
                    <a:pt x="111" y="19"/>
                  </a:cubicBezTo>
                  <a:cubicBezTo>
                    <a:pt x="112" y="20"/>
                    <a:pt x="112" y="18"/>
                    <a:pt x="114" y="19"/>
                  </a:cubicBezTo>
                  <a:cubicBezTo>
                    <a:pt x="112" y="19"/>
                    <a:pt x="111" y="21"/>
                    <a:pt x="111" y="21"/>
                  </a:cubicBezTo>
                  <a:cubicBezTo>
                    <a:pt x="114" y="21"/>
                    <a:pt x="111" y="22"/>
                    <a:pt x="112" y="22"/>
                  </a:cubicBezTo>
                  <a:cubicBezTo>
                    <a:pt x="112" y="21"/>
                    <a:pt x="114" y="22"/>
                    <a:pt x="115" y="22"/>
                  </a:cubicBezTo>
                  <a:cubicBezTo>
                    <a:pt x="115" y="22"/>
                    <a:pt x="115" y="22"/>
                    <a:pt x="115" y="21"/>
                  </a:cubicBezTo>
                  <a:cubicBezTo>
                    <a:pt x="114" y="21"/>
                    <a:pt x="114" y="21"/>
                    <a:pt x="112" y="21"/>
                  </a:cubicBezTo>
                  <a:cubicBezTo>
                    <a:pt x="114" y="21"/>
                    <a:pt x="114" y="20"/>
                    <a:pt x="114" y="19"/>
                  </a:cubicBezTo>
                  <a:cubicBezTo>
                    <a:pt x="115" y="19"/>
                    <a:pt x="115" y="19"/>
                    <a:pt x="115" y="20"/>
                  </a:cubicBezTo>
                  <a:cubicBezTo>
                    <a:pt x="115" y="18"/>
                    <a:pt x="116" y="17"/>
                    <a:pt x="117" y="16"/>
                  </a:cubicBezTo>
                  <a:cubicBezTo>
                    <a:pt x="116" y="16"/>
                    <a:pt x="118" y="15"/>
                    <a:pt x="117" y="15"/>
                  </a:cubicBezTo>
                  <a:cubicBezTo>
                    <a:pt x="116" y="15"/>
                    <a:pt x="115" y="15"/>
                    <a:pt x="115" y="15"/>
                  </a:cubicBezTo>
                  <a:cubicBezTo>
                    <a:pt x="115" y="15"/>
                    <a:pt x="115" y="15"/>
                    <a:pt x="116" y="15"/>
                  </a:cubicBezTo>
                  <a:cubicBezTo>
                    <a:pt x="115" y="14"/>
                    <a:pt x="117" y="15"/>
                    <a:pt x="116" y="14"/>
                  </a:cubicBezTo>
                  <a:cubicBezTo>
                    <a:pt x="116" y="15"/>
                    <a:pt x="117" y="15"/>
                    <a:pt x="118" y="15"/>
                  </a:cubicBezTo>
                  <a:cubicBezTo>
                    <a:pt x="118" y="14"/>
                    <a:pt x="118" y="15"/>
                    <a:pt x="118" y="15"/>
                  </a:cubicBezTo>
                  <a:cubicBezTo>
                    <a:pt x="118" y="14"/>
                    <a:pt x="118" y="13"/>
                    <a:pt x="118" y="12"/>
                  </a:cubicBezTo>
                  <a:cubicBezTo>
                    <a:pt x="120" y="11"/>
                    <a:pt x="120" y="9"/>
                    <a:pt x="121" y="8"/>
                  </a:cubicBezTo>
                  <a:cubicBezTo>
                    <a:pt x="121" y="8"/>
                    <a:pt x="123" y="8"/>
                    <a:pt x="123" y="8"/>
                  </a:cubicBezTo>
                  <a:cubicBezTo>
                    <a:pt x="123" y="8"/>
                    <a:pt x="121" y="8"/>
                    <a:pt x="123" y="8"/>
                  </a:cubicBezTo>
                  <a:cubicBezTo>
                    <a:pt x="123" y="8"/>
                    <a:pt x="123" y="8"/>
                    <a:pt x="123" y="8"/>
                  </a:cubicBezTo>
                  <a:cubicBezTo>
                    <a:pt x="123" y="8"/>
                    <a:pt x="125" y="7"/>
                    <a:pt x="124" y="6"/>
                  </a:cubicBezTo>
                  <a:cubicBezTo>
                    <a:pt x="124" y="6"/>
                    <a:pt x="124" y="6"/>
                    <a:pt x="124" y="6"/>
                  </a:cubicBezTo>
                  <a:cubicBezTo>
                    <a:pt x="124" y="6"/>
                    <a:pt x="124" y="6"/>
                    <a:pt x="124" y="6"/>
                  </a:cubicBezTo>
                  <a:cubicBezTo>
                    <a:pt x="125" y="6"/>
                    <a:pt x="125" y="6"/>
                    <a:pt x="125" y="6"/>
                  </a:cubicBezTo>
                  <a:cubicBezTo>
                    <a:pt x="125" y="6"/>
                    <a:pt x="125" y="4"/>
                    <a:pt x="125" y="3"/>
                  </a:cubicBezTo>
                  <a:cubicBezTo>
                    <a:pt x="125" y="3"/>
                    <a:pt x="125" y="3"/>
                    <a:pt x="125" y="3"/>
                  </a:cubicBezTo>
                  <a:cubicBezTo>
                    <a:pt x="125" y="2"/>
                    <a:pt x="125" y="2"/>
                    <a:pt x="126" y="1"/>
                  </a:cubicBezTo>
                  <a:cubicBezTo>
                    <a:pt x="126" y="1"/>
                    <a:pt x="126" y="1"/>
                    <a:pt x="126" y="1"/>
                  </a:cubicBezTo>
                  <a:cubicBezTo>
                    <a:pt x="126" y="1"/>
                    <a:pt x="126" y="1"/>
                    <a:pt x="126" y="1"/>
                  </a:cubicBezTo>
                  <a:cubicBezTo>
                    <a:pt x="127" y="1"/>
                    <a:pt x="127" y="1"/>
                    <a:pt x="127" y="0"/>
                  </a:cubicBezTo>
                  <a:cubicBezTo>
                    <a:pt x="127" y="2"/>
                    <a:pt x="127" y="2"/>
                    <a:pt x="127" y="2"/>
                  </a:cubicBezTo>
                  <a:cubicBezTo>
                    <a:pt x="127" y="2"/>
                    <a:pt x="127" y="1"/>
                    <a:pt x="126" y="1"/>
                  </a:cubicBezTo>
                  <a:cubicBezTo>
                    <a:pt x="126" y="2"/>
                    <a:pt x="126" y="2"/>
                    <a:pt x="126" y="2"/>
                  </a:cubicBezTo>
                  <a:cubicBezTo>
                    <a:pt x="126" y="2"/>
                    <a:pt x="126" y="2"/>
                    <a:pt x="126" y="2"/>
                  </a:cubicBezTo>
                  <a:cubicBezTo>
                    <a:pt x="127" y="2"/>
                    <a:pt x="126" y="2"/>
                    <a:pt x="127" y="3"/>
                  </a:cubicBezTo>
                  <a:cubicBezTo>
                    <a:pt x="127" y="3"/>
                    <a:pt x="127" y="3"/>
                    <a:pt x="127" y="2"/>
                  </a:cubicBezTo>
                  <a:cubicBezTo>
                    <a:pt x="127" y="3"/>
                    <a:pt x="127" y="3"/>
                    <a:pt x="126" y="4"/>
                  </a:cubicBezTo>
                  <a:cubicBezTo>
                    <a:pt x="126" y="3"/>
                    <a:pt x="126" y="4"/>
                    <a:pt x="126" y="4"/>
                  </a:cubicBezTo>
                  <a:cubicBezTo>
                    <a:pt x="126" y="4"/>
                    <a:pt x="126" y="6"/>
                    <a:pt x="126" y="7"/>
                  </a:cubicBezTo>
                  <a:cubicBezTo>
                    <a:pt x="125" y="7"/>
                    <a:pt x="125" y="8"/>
                    <a:pt x="125" y="8"/>
                  </a:cubicBezTo>
                  <a:cubicBezTo>
                    <a:pt x="125" y="8"/>
                    <a:pt x="125" y="8"/>
                    <a:pt x="125" y="7"/>
                  </a:cubicBezTo>
                  <a:cubicBezTo>
                    <a:pt x="124" y="8"/>
                    <a:pt x="125" y="8"/>
                    <a:pt x="124" y="8"/>
                  </a:cubicBezTo>
                  <a:cubicBezTo>
                    <a:pt x="124" y="8"/>
                    <a:pt x="125" y="8"/>
                    <a:pt x="125" y="9"/>
                  </a:cubicBezTo>
                  <a:cubicBezTo>
                    <a:pt x="124" y="9"/>
                    <a:pt x="124" y="9"/>
                    <a:pt x="124" y="9"/>
                  </a:cubicBezTo>
                  <a:cubicBezTo>
                    <a:pt x="124" y="10"/>
                    <a:pt x="125" y="10"/>
                    <a:pt x="124" y="11"/>
                  </a:cubicBezTo>
                  <a:cubicBezTo>
                    <a:pt x="123" y="12"/>
                    <a:pt x="121" y="14"/>
                    <a:pt x="120" y="15"/>
                  </a:cubicBezTo>
                  <a:cubicBezTo>
                    <a:pt x="120" y="15"/>
                    <a:pt x="120" y="15"/>
                    <a:pt x="120" y="15"/>
                  </a:cubicBezTo>
                  <a:cubicBezTo>
                    <a:pt x="120" y="16"/>
                    <a:pt x="119" y="17"/>
                    <a:pt x="119" y="18"/>
                  </a:cubicBezTo>
                  <a:cubicBezTo>
                    <a:pt x="118" y="20"/>
                    <a:pt x="118" y="21"/>
                    <a:pt x="117" y="21"/>
                  </a:cubicBezTo>
                  <a:cubicBezTo>
                    <a:pt x="116" y="25"/>
                    <a:pt x="115" y="28"/>
                    <a:pt x="114" y="29"/>
                  </a:cubicBezTo>
                  <a:cubicBezTo>
                    <a:pt x="112" y="28"/>
                    <a:pt x="112" y="28"/>
                    <a:pt x="112" y="28"/>
                  </a:cubicBezTo>
                  <a:cubicBezTo>
                    <a:pt x="112" y="29"/>
                    <a:pt x="112" y="29"/>
                    <a:pt x="112" y="29"/>
                  </a:cubicBezTo>
                  <a:cubicBezTo>
                    <a:pt x="112" y="29"/>
                    <a:pt x="112" y="30"/>
                    <a:pt x="112" y="31"/>
                  </a:cubicBezTo>
                  <a:cubicBezTo>
                    <a:pt x="111" y="32"/>
                    <a:pt x="111" y="35"/>
                    <a:pt x="111" y="35"/>
                  </a:cubicBezTo>
                  <a:cubicBezTo>
                    <a:pt x="111" y="35"/>
                    <a:pt x="111" y="35"/>
                    <a:pt x="111" y="35"/>
                  </a:cubicBezTo>
                  <a:cubicBezTo>
                    <a:pt x="111" y="36"/>
                    <a:pt x="110" y="37"/>
                    <a:pt x="109" y="38"/>
                  </a:cubicBezTo>
                  <a:cubicBezTo>
                    <a:pt x="108" y="38"/>
                    <a:pt x="108" y="38"/>
                    <a:pt x="108" y="39"/>
                  </a:cubicBezTo>
                  <a:cubicBezTo>
                    <a:pt x="108" y="40"/>
                    <a:pt x="108" y="40"/>
                    <a:pt x="108" y="42"/>
                  </a:cubicBezTo>
                  <a:cubicBezTo>
                    <a:pt x="107" y="42"/>
                    <a:pt x="106" y="44"/>
                    <a:pt x="106" y="44"/>
                  </a:cubicBezTo>
                  <a:cubicBezTo>
                    <a:pt x="105" y="48"/>
                    <a:pt x="102" y="51"/>
                    <a:pt x="101" y="54"/>
                  </a:cubicBezTo>
                  <a:cubicBezTo>
                    <a:pt x="101" y="54"/>
                    <a:pt x="101" y="54"/>
                    <a:pt x="101" y="54"/>
                  </a:cubicBezTo>
                  <a:cubicBezTo>
                    <a:pt x="100" y="57"/>
                    <a:pt x="98" y="61"/>
                    <a:pt x="97" y="63"/>
                  </a:cubicBezTo>
                  <a:cubicBezTo>
                    <a:pt x="95" y="62"/>
                    <a:pt x="95" y="62"/>
                    <a:pt x="95" y="62"/>
                  </a:cubicBezTo>
                  <a:cubicBezTo>
                    <a:pt x="95" y="64"/>
                    <a:pt x="95" y="64"/>
                    <a:pt x="95" y="64"/>
                  </a:cubicBezTo>
                  <a:cubicBezTo>
                    <a:pt x="95" y="65"/>
                    <a:pt x="95" y="66"/>
                    <a:pt x="94" y="66"/>
                  </a:cubicBezTo>
                  <a:cubicBezTo>
                    <a:pt x="93" y="67"/>
                    <a:pt x="94" y="67"/>
                    <a:pt x="93" y="68"/>
                  </a:cubicBezTo>
                  <a:cubicBezTo>
                    <a:pt x="92" y="70"/>
                    <a:pt x="92" y="70"/>
                    <a:pt x="91" y="72"/>
                  </a:cubicBezTo>
                  <a:cubicBezTo>
                    <a:pt x="91" y="72"/>
                    <a:pt x="91" y="72"/>
                    <a:pt x="91" y="72"/>
                  </a:cubicBezTo>
                  <a:cubicBezTo>
                    <a:pt x="91" y="71"/>
                    <a:pt x="91" y="71"/>
                    <a:pt x="91" y="71"/>
                  </a:cubicBezTo>
                  <a:cubicBezTo>
                    <a:pt x="91" y="72"/>
                    <a:pt x="90" y="73"/>
                    <a:pt x="91" y="73"/>
                  </a:cubicBezTo>
                  <a:cubicBezTo>
                    <a:pt x="90" y="75"/>
                    <a:pt x="90" y="78"/>
                    <a:pt x="88" y="79"/>
                  </a:cubicBezTo>
                  <a:cubicBezTo>
                    <a:pt x="89" y="79"/>
                    <a:pt x="88" y="79"/>
                    <a:pt x="88" y="80"/>
                  </a:cubicBezTo>
                  <a:cubicBezTo>
                    <a:pt x="88" y="81"/>
                    <a:pt x="85" y="82"/>
                    <a:pt x="85" y="83"/>
                  </a:cubicBezTo>
                  <a:cubicBezTo>
                    <a:pt x="85" y="83"/>
                    <a:pt x="85" y="83"/>
                    <a:pt x="84" y="83"/>
                  </a:cubicBezTo>
                  <a:cubicBezTo>
                    <a:pt x="85" y="83"/>
                    <a:pt x="85" y="83"/>
                    <a:pt x="85" y="83"/>
                  </a:cubicBezTo>
                  <a:cubicBezTo>
                    <a:pt x="84" y="86"/>
                    <a:pt x="82" y="89"/>
                    <a:pt x="81" y="90"/>
                  </a:cubicBezTo>
                  <a:cubicBezTo>
                    <a:pt x="80" y="94"/>
                    <a:pt x="77" y="98"/>
                    <a:pt x="75" y="102"/>
                  </a:cubicBezTo>
                  <a:cubicBezTo>
                    <a:pt x="75" y="101"/>
                    <a:pt x="75" y="101"/>
                    <a:pt x="75" y="101"/>
                  </a:cubicBezTo>
                  <a:cubicBezTo>
                    <a:pt x="75" y="103"/>
                    <a:pt x="73" y="103"/>
                    <a:pt x="73" y="105"/>
                  </a:cubicBezTo>
                  <a:cubicBezTo>
                    <a:pt x="73" y="106"/>
                    <a:pt x="73" y="107"/>
                    <a:pt x="72" y="106"/>
                  </a:cubicBezTo>
                  <a:cubicBezTo>
                    <a:pt x="72" y="107"/>
                    <a:pt x="71" y="109"/>
                    <a:pt x="71" y="110"/>
                  </a:cubicBezTo>
                  <a:cubicBezTo>
                    <a:pt x="71" y="110"/>
                    <a:pt x="71" y="110"/>
                    <a:pt x="71" y="110"/>
                  </a:cubicBezTo>
                  <a:cubicBezTo>
                    <a:pt x="70" y="110"/>
                    <a:pt x="70" y="112"/>
                    <a:pt x="68" y="113"/>
                  </a:cubicBezTo>
                  <a:cubicBezTo>
                    <a:pt x="68" y="112"/>
                    <a:pt x="68" y="112"/>
                    <a:pt x="68" y="112"/>
                  </a:cubicBezTo>
                  <a:cubicBezTo>
                    <a:pt x="67" y="113"/>
                    <a:pt x="68" y="115"/>
                    <a:pt x="67" y="115"/>
                  </a:cubicBezTo>
                  <a:cubicBezTo>
                    <a:pt x="67" y="115"/>
                    <a:pt x="67" y="115"/>
                    <a:pt x="67" y="115"/>
                  </a:cubicBezTo>
                  <a:cubicBezTo>
                    <a:pt x="65" y="117"/>
                    <a:pt x="64" y="121"/>
                    <a:pt x="63" y="125"/>
                  </a:cubicBezTo>
                  <a:cubicBezTo>
                    <a:pt x="61" y="127"/>
                    <a:pt x="61" y="124"/>
                    <a:pt x="61" y="126"/>
                  </a:cubicBezTo>
                  <a:cubicBezTo>
                    <a:pt x="61" y="126"/>
                    <a:pt x="61" y="127"/>
                    <a:pt x="61" y="126"/>
                  </a:cubicBezTo>
                  <a:cubicBezTo>
                    <a:pt x="61" y="127"/>
                    <a:pt x="58" y="127"/>
                    <a:pt x="58" y="128"/>
                  </a:cubicBezTo>
                  <a:cubicBezTo>
                    <a:pt x="59" y="128"/>
                    <a:pt x="59" y="128"/>
                    <a:pt x="59" y="129"/>
                  </a:cubicBezTo>
                  <a:cubicBezTo>
                    <a:pt x="58" y="130"/>
                    <a:pt x="57" y="130"/>
                    <a:pt x="57" y="131"/>
                  </a:cubicBezTo>
                  <a:cubicBezTo>
                    <a:pt x="57" y="131"/>
                    <a:pt x="57" y="131"/>
                    <a:pt x="57" y="131"/>
                  </a:cubicBezTo>
                  <a:cubicBezTo>
                    <a:pt x="57" y="133"/>
                    <a:pt x="56" y="134"/>
                    <a:pt x="57" y="136"/>
                  </a:cubicBezTo>
                  <a:cubicBezTo>
                    <a:pt x="53" y="144"/>
                    <a:pt x="49" y="151"/>
                    <a:pt x="45" y="158"/>
                  </a:cubicBezTo>
                  <a:cubicBezTo>
                    <a:pt x="41" y="165"/>
                    <a:pt x="37" y="172"/>
                    <a:pt x="32" y="179"/>
                  </a:cubicBezTo>
                  <a:cubicBezTo>
                    <a:pt x="31" y="180"/>
                    <a:pt x="31" y="180"/>
                    <a:pt x="30" y="182"/>
                  </a:cubicBezTo>
                  <a:cubicBezTo>
                    <a:pt x="30" y="182"/>
                    <a:pt x="30" y="182"/>
                    <a:pt x="30" y="182"/>
                  </a:cubicBezTo>
                  <a:cubicBezTo>
                    <a:pt x="30" y="183"/>
                    <a:pt x="30" y="183"/>
                    <a:pt x="30" y="184"/>
                  </a:cubicBezTo>
                  <a:cubicBezTo>
                    <a:pt x="29" y="187"/>
                    <a:pt x="28" y="189"/>
                    <a:pt x="26" y="192"/>
                  </a:cubicBezTo>
                  <a:cubicBezTo>
                    <a:pt x="26" y="192"/>
                    <a:pt x="26" y="191"/>
                    <a:pt x="25" y="192"/>
                  </a:cubicBezTo>
                  <a:cubicBezTo>
                    <a:pt x="26" y="192"/>
                    <a:pt x="26" y="192"/>
                    <a:pt x="26" y="192"/>
                  </a:cubicBezTo>
                  <a:cubicBezTo>
                    <a:pt x="25" y="192"/>
                    <a:pt x="25" y="192"/>
                    <a:pt x="25" y="192"/>
                  </a:cubicBezTo>
                  <a:cubicBezTo>
                    <a:pt x="25" y="192"/>
                    <a:pt x="25" y="193"/>
                    <a:pt x="26" y="192"/>
                  </a:cubicBezTo>
                  <a:cubicBezTo>
                    <a:pt x="22" y="200"/>
                    <a:pt x="17" y="206"/>
                    <a:pt x="13" y="212"/>
                  </a:cubicBezTo>
                  <a:cubicBezTo>
                    <a:pt x="12" y="215"/>
                    <a:pt x="11" y="217"/>
                    <a:pt x="10" y="219"/>
                  </a:cubicBezTo>
                  <a:cubicBezTo>
                    <a:pt x="6" y="224"/>
                    <a:pt x="3" y="227"/>
                    <a:pt x="1" y="233"/>
                  </a:cubicBezTo>
                  <a:cubicBezTo>
                    <a:pt x="1" y="233"/>
                    <a:pt x="0" y="231"/>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8" name="Google Shape;3428;p151"/>
            <p:cNvSpPr/>
            <p:nvPr/>
          </p:nvSpPr>
          <p:spPr>
            <a:xfrm>
              <a:off x="3620" y="496"/>
              <a:ext cx="269" cy="493"/>
            </a:xfrm>
            <a:custGeom>
              <a:avLst/>
              <a:gdLst/>
              <a:ahLst/>
              <a:cxnLst/>
              <a:rect l="l" t="t" r="r" b="b"/>
              <a:pathLst>
                <a:path w="114" h="209" extrusionOk="0">
                  <a:moveTo>
                    <a:pt x="1" y="205"/>
                  </a:moveTo>
                  <a:cubicBezTo>
                    <a:pt x="1" y="202"/>
                    <a:pt x="4" y="200"/>
                    <a:pt x="4" y="196"/>
                  </a:cubicBezTo>
                  <a:cubicBezTo>
                    <a:pt x="4" y="195"/>
                    <a:pt x="4" y="196"/>
                    <a:pt x="6" y="195"/>
                  </a:cubicBezTo>
                  <a:cubicBezTo>
                    <a:pt x="6" y="193"/>
                    <a:pt x="9" y="189"/>
                    <a:pt x="11" y="186"/>
                  </a:cubicBezTo>
                  <a:cubicBezTo>
                    <a:pt x="11" y="186"/>
                    <a:pt x="11" y="186"/>
                    <a:pt x="11" y="186"/>
                  </a:cubicBezTo>
                  <a:cubicBezTo>
                    <a:pt x="11" y="186"/>
                    <a:pt x="11" y="185"/>
                    <a:pt x="12" y="184"/>
                  </a:cubicBezTo>
                  <a:cubicBezTo>
                    <a:pt x="12" y="185"/>
                    <a:pt x="12" y="185"/>
                    <a:pt x="12" y="185"/>
                  </a:cubicBezTo>
                  <a:cubicBezTo>
                    <a:pt x="12" y="184"/>
                    <a:pt x="12" y="183"/>
                    <a:pt x="12" y="183"/>
                  </a:cubicBezTo>
                  <a:cubicBezTo>
                    <a:pt x="13" y="183"/>
                    <a:pt x="13" y="183"/>
                    <a:pt x="13" y="183"/>
                  </a:cubicBezTo>
                  <a:cubicBezTo>
                    <a:pt x="13" y="182"/>
                    <a:pt x="13" y="182"/>
                    <a:pt x="13" y="182"/>
                  </a:cubicBezTo>
                  <a:cubicBezTo>
                    <a:pt x="12" y="180"/>
                    <a:pt x="16" y="179"/>
                    <a:pt x="16" y="178"/>
                  </a:cubicBezTo>
                  <a:cubicBezTo>
                    <a:pt x="16" y="178"/>
                    <a:pt x="16" y="178"/>
                    <a:pt x="16" y="178"/>
                  </a:cubicBezTo>
                  <a:cubicBezTo>
                    <a:pt x="16" y="175"/>
                    <a:pt x="17" y="173"/>
                    <a:pt x="18" y="171"/>
                  </a:cubicBezTo>
                  <a:cubicBezTo>
                    <a:pt x="19" y="171"/>
                    <a:pt x="19" y="171"/>
                    <a:pt x="19" y="171"/>
                  </a:cubicBezTo>
                  <a:cubicBezTo>
                    <a:pt x="19" y="171"/>
                    <a:pt x="19" y="169"/>
                    <a:pt x="19" y="168"/>
                  </a:cubicBezTo>
                  <a:cubicBezTo>
                    <a:pt x="20" y="168"/>
                    <a:pt x="19" y="166"/>
                    <a:pt x="20" y="166"/>
                  </a:cubicBezTo>
                  <a:cubicBezTo>
                    <a:pt x="20" y="166"/>
                    <a:pt x="20" y="166"/>
                    <a:pt x="20" y="166"/>
                  </a:cubicBezTo>
                  <a:cubicBezTo>
                    <a:pt x="20" y="166"/>
                    <a:pt x="21" y="166"/>
                    <a:pt x="21" y="165"/>
                  </a:cubicBezTo>
                  <a:cubicBezTo>
                    <a:pt x="21" y="165"/>
                    <a:pt x="21" y="165"/>
                    <a:pt x="21" y="165"/>
                  </a:cubicBezTo>
                  <a:cubicBezTo>
                    <a:pt x="21" y="164"/>
                    <a:pt x="22" y="165"/>
                    <a:pt x="22" y="164"/>
                  </a:cubicBezTo>
                  <a:cubicBezTo>
                    <a:pt x="22" y="164"/>
                    <a:pt x="22" y="164"/>
                    <a:pt x="22" y="164"/>
                  </a:cubicBezTo>
                  <a:cubicBezTo>
                    <a:pt x="22" y="163"/>
                    <a:pt x="23" y="163"/>
                    <a:pt x="23" y="163"/>
                  </a:cubicBezTo>
                  <a:cubicBezTo>
                    <a:pt x="23" y="163"/>
                    <a:pt x="23" y="163"/>
                    <a:pt x="23" y="163"/>
                  </a:cubicBezTo>
                  <a:cubicBezTo>
                    <a:pt x="23" y="160"/>
                    <a:pt x="24" y="160"/>
                    <a:pt x="23" y="160"/>
                  </a:cubicBezTo>
                  <a:cubicBezTo>
                    <a:pt x="24" y="160"/>
                    <a:pt x="23" y="162"/>
                    <a:pt x="24" y="162"/>
                  </a:cubicBezTo>
                  <a:cubicBezTo>
                    <a:pt x="25" y="158"/>
                    <a:pt x="27" y="155"/>
                    <a:pt x="29" y="151"/>
                  </a:cubicBezTo>
                  <a:cubicBezTo>
                    <a:pt x="30" y="151"/>
                    <a:pt x="30" y="151"/>
                    <a:pt x="30" y="151"/>
                  </a:cubicBezTo>
                  <a:cubicBezTo>
                    <a:pt x="30" y="150"/>
                    <a:pt x="30" y="150"/>
                    <a:pt x="30" y="149"/>
                  </a:cubicBezTo>
                  <a:cubicBezTo>
                    <a:pt x="30" y="149"/>
                    <a:pt x="30" y="149"/>
                    <a:pt x="30" y="149"/>
                  </a:cubicBezTo>
                  <a:cubicBezTo>
                    <a:pt x="31" y="148"/>
                    <a:pt x="30" y="148"/>
                    <a:pt x="31" y="147"/>
                  </a:cubicBezTo>
                  <a:cubicBezTo>
                    <a:pt x="31" y="148"/>
                    <a:pt x="31" y="148"/>
                    <a:pt x="31" y="148"/>
                  </a:cubicBezTo>
                  <a:cubicBezTo>
                    <a:pt x="31" y="147"/>
                    <a:pt x="31" y="146"/>
                    <a:pt x="33" y="146"/>
                  </a:cubicBezTo>
                  <a:cubicBezTo>
                    <a:pt x="33" y="146"/>
                    <a:pt x="33" y="146"/>
                    <a:pt x="33" y="146"/>
                  </a:cubicBezTo>
                  <a:cubicBezTo>
                    <a:pt x="33" y="146"/>
                    <a:pt x="34" y="146"/>
                    <a:pt x="34" y="145"/>
                  </a:cubicBezTo>
                  <a:cubicBezTo>
                    <a:pt x="34" y="145"/>
                    <a:pt x="34" y="145"/>
                    <a:pt x="34" y="145"/>
                  </a:cubicBezTo>
                  <a:cubicBezTo>
                    <a:pt x="35" y="144"/>
                    <a:pt x="33" y="144"/>
                    <a:pt x="34" y="144"/>
                  </a:cubicBezTo>
                  <a:cubicBezTo>
                    <a:pt x="34" y="144"/>
                    <a:pt x="34" y="144"/>
                    <a:pt x="34" y="144"/>
                  </a:cubicBezTo>
                  <a:cubicBezTo>
                    <a:pt x="34" y="142"/>
                    <a:pt x="35" y="141"/>
                    <a:pt x="35" y="140"/>
                  </a:cubicBezTo>
                  <a:cubicBezTo>
                    <a:pt x="36" y="140"/>
                    <a:pt x="36" y="140"/>
                    <a:pt x="36" y="140"/>
                  </a:cubicBezTo>
                  <a:cubicBezTo>
                    <a:pt x="36" y="140"/>
                    <a:pt x="37" y="139"/>
                    <a:pt x="37" y="138"/>
                  </a:cubicBezTo>
                  <a:cubicBezTo>
                    <a:pt x="37" y="137"/>
                    <a:pt x="37" y="138"/>
                    <a:pt x="37" y="137"/>
                  </a:cubicBezTo>
                  <a:cubicBezTo>
                    <a:pt x="37" y="137"/>
                    <a:pt x="38" y="136"/>
                    <a:pt x="37" y="136"/>
                  </a:cubicBezTo>
                  <a:cubicBezTo>
                    <a:pt x="37" y="135"/>
                    <a:pt x="38" y="133"/>
                    <a:pt x="38" y="133"/>
                  </a:cubicBezTo>
                  <a:cubicBezTo>
                    <a:pt x="38" y="133"/>
                    <a:pt x="40" y="133"/>
                    <a:pt x="39" y="133"/>
                  </a:cubicBezTo>
                  <a:cubicBezTo>
                    <a:pt x="40" y="133"/>
                    <a:pt x="40" y="133"/>
                    <a:pt x="40" y="133"/>
                  </a:cubicBezTo>
                  <a:cubicBezTo>
                    <a:pt x="40" y="133"/>
                    <a:pt x="40" y="133"/>
                    <a:pt x="40" y="133"/>
                  </a:cubicBezTo>
                  <a:cubicBezTo>
                    <a:pt x="40" y="133"/>
                    <a:pt x="40" y="133"/>
                    <a:pt x="42" y="132"/>
                  </a:cubicBezTo>
                  <a:cubicBezTo>
                    <a:pt x="42" y="131"/>
                    <a:pt x="40" y="130"/>
                    <a:pt x="42" y="129"/>
                  </a:cubicBezTo>
                  <a:cubicBezTo>
                    <a:pt x="42" y="130"/>
                    <a:pt x="43" y="129"/>
                    <a:pt x="43" y="130"/>
                  </a:cubicBezTo>
                  <a:cubicBezTo>
                    <a:pt x="42" y="128"/>
                    <a:pt x="42" y="128"/>
                    <a:pt x="42" y="128"/>
                  </a:cubicBezTo>
                  <a:cubicBezTo>
                    <a:pt x="42" y="127"/>
                    <a:pt x="43" y="128"/>
                    <a:pt x="43" y="127"/>
                  </a:cubicBezTo>
                  <a:cubicBezTo>
                    <a:pt x="42" y="127"/>
                    <a:pt x="42" y="127"/>
                    <a:pt x="42" y="127"/>
                  </a:cubicBezTo>
                  <a:cubicBezTo>
                    <a:pt x="42" y="126"/>
                    <a:pt x="43" y="126"/>
                    <a:pt x="43" y="126"/>
                  </a:cubicBezTo>
                  <a:cubicBezTo>
                    <a:pt x="43" y="126"/>
                    <a:pt x="43" y="126"/>
                    <a:pt x="43" y="126"/>
                  </a:cubicBezTo>
                  <a:cubicBezTo>
                    <a:pt x="43" y="126"/>
                    <a:pt x="43" y="126"/>
                    <a:pt x="44" y="124"/>
                  </a:cubicBezTo>
                  <a:cubicBezTo>
                    <a:pt x="44" y="124"/>
                    <a:pt x="44" y="124"/>
                    <a:pt x="44" y="124"/>
                  </a:cubicBezTo>
                  <a:cubicBezTo>
                    <a:pt x="44" y="124"/>
                    <a:pt x="44" y="123"/>
                    <a:pt x="43" y="123"/>
                  </a:cubicBezTo>
                  <a:cubicBezTo>
                    <a:pt x="43" y="123"/>
                    <a:pt x="44" y="123"/>
                    <a:pt x="43" y="124"/>
                  </a:cubicBezTo>
                  <a:cubicBezTo>
                    <a:pt x="43" y="123"/>
                    <a:pt x="43" y="122"/>
                    <a:pt x="44" y="122"/>
                  </a:cubicBezTo>
                  <a:cubicBezTo>
                    <a:pt x="44" y="122"/>
                    <a:pt x="44" y="122"/>
                    <a:pt x="44" y="122"/>
                  </a:cubicBezTo>
                  <a:cubicBezTo>
                    <a:pt x="44" y="121"/>
                    <a:pt x="44" y="120"/>
                    <a:pt x="45" y="119"/>
                  </a:cubicBezTo>
                  <a:cubicBezTo>
                    <a:pt x="44" y="119"/>
                    <a:pt x="45" y="119"/>
                    <a:pt x="45" y="120"/>
                  </a:cubicBezTo>
                  <a:cubicBezTo>
                    <a:pt x="46" y="119"/>
                    <a:pt x="46" y="118"/>
                    <a:pt x="47" y="117"/>
                  </a:cubicBezTo>
                  <a:cubicBezTo>
                    <a:pt x="46" y="117"/>
                    <a:pt x="46" y="117"/>
                    <a:pt x="46" y="117"/>
                  </a:cubicBezTo>
                  <a:cubicBezTo>
                    <a:pt x="47" y="115"/>
                    <a:pt x="47" y="117"/>
                    <a:pt x="47" y="115"/>
                  </a:cubicBezTo>
                  <a:cubicBezTo>
                    <a:pt x="48" y="115"/>
                    <a:pt x="48" y="115"/>
                    <a:pt x="48" y="114"/>
                  </a:cubicBezTo>
                  <a:cubicBezTo>
                    <a:pt x="48" y="114"/>
                    <a:pt x="48" y="114"/>
                    <a:pt x="48" y="114"/>
                  </a:cubicBezTo>
                  <a:cubicBezTo>
                    <a:pt x="48" y="114"/>
                    <a:pt x="49" y="112"/>
                    <a:pt x="50" y="111"/>
                  </a:cubicBezTo>
                  <a:cubicBezTo>
                    <a:pt x="49" y="111"/>
                    <a:pt x="49" y="110"/>
                    <a:pt x="50" y="110"/>
                  </a:cubicBezTo>
                  <a:cubicBezTo>
                    <a:pt x="50" y="110"/>
                    <a:pt x="50" y="110"/>
                    <a:pt x="50" y="110"/>
                  </a:cubicBezTo>
                  <a:cubicBezTo>
                    <a:pt x="50" y="110"/>
                    <a:pt x="50" y="109"/>
                    <a:pt x="51" y="109"/>
                  </a:cubicBezTo>
                  <a:cubicBezTo>
                    <a:pt x="51" y="108"/>
                    <a:pt x="50" y="112"/>
                    <a:pt x="50" y="111"/>
                  </a:cubicBezTo>
                  <a:cubicBezTo>
                    <a:pt x="51" y="111"/>
                    <a:pt x="50" y="109"/>
                    <a:pt x="51" y="110"/>
                  </a:cubicBezTo>
                  <a:cubicBezTo>
                    <a:pt x="51" y="109"/>
                    <a:pt x="51" y="108"/>
                    <a:pt x="51" y="108"/>
                  </a:cubicBezTo>
                  <a:cubicBezTo>
                    <a:pt x="51" y="108"/>
                    <a:pt x="52" y="109"/>
                    <a:pt x="52" y="108"/>
                  </a:cubicBezTo>
                  <a:cubicBezTo>
                    <a:pt x="52" y="107"/>
                    <a:pt x="52" y="108"/>
                    <a:pt x="52" y="107"/>
                  </a:cubicBezTo>
                  <a:cubicBezTo>
                    <a:pt x="52" y="107"/>
                    <a:pt x="52" y="107"/>
                    <a:pt x="52" y="107"/>
                  </a:cubicBezTo>
                  <a:cubicBezTo>
                    <a:pt x="52" y="106"/>
                    <a:pt x="53" y="106"/>
                    <a:pt x="52" y="106"/>
                  </a:cubicBezTo>
                  <a:cubicBezTo>
                    <a:pt x="52" y="106"/>
                    <a:pt x="52" y="105"/>
                    <a:pt x="53" y="105"/>
                  </a:cubicBezTo>
                  <a:cubicBezTo>
                    <a:pt x="54" y="106"/>
                    <a:pt x="54" y="106"/>
                    <a:pt x="54" y="106"/>
                  </a:cubicBezTo>
                  <a:cubicBezTo>
                    <a:pt x="54" y="105"/>
                    <a:pt x="53" y="105"/>
                    <a:pt x="53" y="104"/>
                  </a:cubicBezTo>
                  <a:cubicBezTo>
                    <a:pt x="54" y="104"/>
                    <a:pt x="54" y="104"/>
                    <a:pt x="54" y="104"/>
                  </a:cubicBezTo>
                  <a:cubicBezTo>
                    <a:pt x="53" y="104"/>
                    <a:pt x="54" y="103"/>
                    <a:pt x="54" y="103"/>
                  </a:cubicBezTo>
                  <a:cubicBezTo>
                    <a:pt x="54" y="102"/>
                    <a:pt x="55" y="101"/>
                    <a:pt x="56" y="101"/>
                  </a:cubicBezTo>
                  <a:cubicBezTo>
                    <a:pt x="56" y="100"/>
                    <a:pt x="56" y="99"/>
                    <a:pt x="56" y="99"/>
                  </a:cubicBezTo>
                  <a:cubicBezTo>
                    <a:pt x="56" y="99"/>
                    <a:pt x="56" y="99"/>
                    <a:pt x="56" y="99"/>
                  </a:cubicBezTo>
                  <a:cubicBezTo>
                    <a:pt x="57" y="99"/>
                    <a:pt x="57" y="99"/>
                    <a:pt x="57" y="99"/>
                  </a:cubicBezTo>
                  <a:cubicBezTo>
                    <a:pt x="57" y="99"/>
                    <a:pt x="57" y="99"/>
                    <a:pt x="57" y="97"/>
                  </a:cubicBezTo>
                  <a:cubicBezTo>
                    <a:pt x="57" y="97"/>
                    <a:pt x="57" y="96"/>
                    <a:pt x="57" y="96"/>
                  </a:cubicBezTo>
                  <a:cubicBezTo>
                    <a:pt x="59" y="96"/>
                    <a:pt x="57" y="94"/>
                    <a:pt x="59" y="94"/>
                  </a:cubicBezTo>
                  <a:cubicBezTo>
                    <a:pt x="59" y="95"/>
                    <a:pt x="59" y="95"/>
                    <a:pt x="59" y="95"/>
                  </a:cubicBezTo>
                  <a:cubicBezTo>
                    <a:pt x="61" y="95"/>
                    <a:pt x="59" y="93"/>
                    <a:pt x="60" y="93"/>
                  </a:cubicBezTo>
                  <a:cubicBezTo>
                    <a:pt x="59" y="93"/>
                    <a:pt x="59" y="93"/>
                    <a:pt x="59" y="93"/>
                  </a:cubicBezTo>
                  <a:cubicBezTo>
                    <a:pt x="60" y="93"/>
                    <a:pt x="60" y="92"/>
                    <a:pt x="60" y="92"/>
                  </a:cubicBezTo>
                  <a:cubicBezTo>
                    <a:pt x="60" y="92"/>
                    <a:pt x="61" y="92"/>
                    <a:pt x="60" y="91"/>
                  </a:cubicBezTo>
                  <a:cubicBezTo>
                    <a:pt x="62" y="90"/>
                    <a:pt x="62" y="87"/>
                    <a:pt x="63" y="87"/>
                  </a:cubicBezTo>
                  <a:cubicBezTo>
                    <a:pt x="63" y="86"/>
                    <a:pt x="63" y="86"/>
                    <a:pt x="63" y="86"/>
                  </a:cubicBezTo>
                  <a:cubicBezTo>
                    <a:pt x="63" y="86"/>
                    <a:pt x="63" y="86"/>
                    <a:pt x="63" y="86"/>
                  </a:cubicBezTo>
                  <a:cubicBezTo>
                    <a:pt x="63" y="86"/>
                    <a:pt x="63" y="86"/>
                    <a:pt x="63" y="86"/>
                  </a:cubicBezTo>
                  <a:cubicBezTo>
                    <a:pt x="63" y="86"/>
                    <a:pt x="63" y="86"/>
                    <a:pt x="63" y="86"/>
                  </a:cubicBezTo>
                  <a:cubicBezTo>
                    <a:pt x="64" y="86"/>
                    <a:pt x="63" y="85"/>
                    <a:pt x="64" y="84"/>
                  </a:cubicBezTo>
                  <a:cubicBezTo>
                    <a:pt x="64" y="84"/>
                    <a:pt x="64" y="84"/>
                    <a:pt x="64" y="84"/>
                  </a:cubicBezTo>
                  <a:cubicBezTo>
                    <a:pt x="64" y="83"/>
                    <a:pt x="64" y="83"/>
                    <a:pt x="64" y="83"/>
                  </a:cubicBezTo>
                  <a:cubicBezTo>
                    <a:pt x="65" y="82"/>
                    <a:pt x="65" y="83"/>
                    <a:pt x="66" y="83"/>
                  </a:cubicBezTo>
                  <a:cubicBezTo>
                    <a:pt x="66" y="82"/>
                    <a:pt x="66" y="82"/>
                    <a:pt x="66" y="82"/>
                  </a:cubicBezTo>
                  <a:cubicBezTo>
                    <a:pt x="68" y="82"/>
                    <a:pt x="68" y="82"/>
                    <a:pt x="68" y="82"/>
                  </a:cubicBezTo>
                  <a:cubicBezTo>
                    <a:pt x="66" y="82"/>
                    <a:pt x="68" y="81"/>
                    <a:pt x="68" y="81"/>
                  </a:cubicBezTo>
                  <a:cubicBezTo>
                    <a:pt x="68" y="81"/>
                    <a:pt x="68" y="81"/>
                    <a:pt x="68" y="81"/>
                  </a:cubicBezTo>
                  <a:cubicBezTo>
                    <a:pt x="68" y="81"/>
                    <a:pt x="68" y="81"/>
                    <a:pt x="68" y="80"/>
                  </a:cubicBezTo>
                  <a:cubicBezTo>
                    <a:pt x="66" y="81"/>
                    <a:pt x="66" y="81"/>
                    <a:pt x="66" y="81"/>
                  </a:cubicBezTo>
                  <a:cubicBezTo>
                    <a:pt x="66" y="80"/>
                    <a:pt x="66" y="80"/>
                    <a:pt x="66" y="80"/>
                  </a:cubicBezTo>
                  <a:cubicBezTo>
                    <a:pt x="68" y="80"/>
                    <a:pt x="68" y="79"/>
                    <a:pt x="68" y="79"/>
                  </a:cubicBezTo>
                  <a:cubicBezTo>
                    <a:pt x="68" y="78"/>
                    <a:pt x="68" y="78"/>
                    <a:pt x="68" y="78"/>
                  </a:cubicBezTo>
                  <a:cubicBezTo>
                    <a:pt x="68" y="78"/>
                    <a:pt x="68" y="77"/>
                    <a:pt x="69" y="78"/>
                  </a:cubicBezTo>
                  <a:cubicBezTo>
                    <a:pt x="69" y="78"/>
                    <a:pt x="68" y="78"/>
                    <a:pt x="68" y="79"/>
                  </a:cubicBezTo>
                  <a:cubicBezTo>
                    <a:pt x="69" y="78"/>
                    <a:pt x="69" y="79"/>
                    <a:pt x="69" y="78"/>
                  </a:cubicBezTo>
                  <a:cubicBezTo>
                    <a:pt x="69" y="77"/>
                    <a:pt x="68" y="77"/>
                    <a:pt x="69" y="77"/>
                  </a:cubicBezTo>
                  <a:cubicBezTo>
                    <a:pt x="69" y="77"/>
                    <a:pt x="69" y="77"/>
                    <a:pt x="69" y="78"/>
                  </a:cubicBezTo>
                  <a:cubicBezTo>
                    <a:pt x="70" y="77"/>
                    <a:pt x="70" y="77"/>
                    <a:pt x="70" y="77"/>
                  </a:cubicBezTo>
                  <a:cubicBezTo>
                    <a:pt x="69" y="77"/>
                    <a:pt x="69" y="77"/>
                    <a:pt x="69" y="77"/>
                  </a:cubicBezTo>
                  <a:cubicBezTo>
                    <a:pt x="69" y="77"/>
                    <a:pt x="69" y="77"/>
                    <a:pt x="69" y="77"/>
                  </a:cubicBezTo>
                  <a:cubicBezTo>
                    <a:pt x="69" y="76"/>
                    <a:pt x="70" y="76"/>
                    <a:pt x="69" y="75"/>
                  </a:cubicBezTo>
                  <a:cubicBezTo>
                    <a:pt x="70" y="75"/>
                    <a:pt x="70" y="75"/>
                    <a:pt x="70" y="74"/>
                  </a:cubicBezTo>
                  <a:cubicBezTo>
                    <a:pt x="70" y="74"/>
                    <a:pt x="70" y="74"/>
                    <a:pt x="70" y="74"/>
                  </a:cubicBezTo>
                  <a:cubicBezTo>
                    <a:pt x="70" y="74"/>
                    <a:pt x="70" y="73"/>
                    <a:pt x="70" y="73"/>
                  </a:cubicBezTo>
                  <a:cubicBezTo>
                    <a:pt x="70" y="73"/>
                    <a:pt x="70" y="73"/>
                    <a:pt x="70" y="73"/>
                  </a:cubicBezTo>
                  <a:cubicBezTo>
                    <a:pt x="70" y="73"/>
                    <a:pt x="70" y="73"/>
                    <a:pt x="70" y="73"/>
                  </a:cubicBezTo>
                  <a:cubicBezTo>
                    <a:pt x="71" y="72"/>
                    <a:pt x="72" y="73"/>
                    <a:pt x="72" y="72"/>
                  </a:cubicBezTo>
                  <a:cubicBezTo>
                    <a:pt x="72" y="72"/>
                    <a:pt x="72" y="70"/>
                    <a:pt x="71" y="70"/>
                  </a:cubicBezTo>
                  <a:cubicBezTo>
                    <a:pt x="72" y="69"/>
                    <a:pt x="72" y="68"/>
                    <a:pt x="73" y="67"/>
                  </a:cubicBezTo>
                  <a:cubicBezTo>
                    <a:pt x="73" y="67"/>
                    <a:pt x="73" y="67"/>
                    <a:pt x="73" y="66"/>
                  </a:cubicBezTo>
                  <a:cubicBezTo>
                    <a:pt x="74" y="66"/>
                    <a:pt x="74" y="64"/>
                    <a:pt x="76" y="63"/>
                  </a:cubicBezTo>
                  <a:cubicBezTo>
                    <a:pt x="76" y="64"/>
                    <a:pt x="76" y="63"/>
                    <a:pt x="77" y="64"/>
                  </a:cubicBezTo>
                  <a:cubicBezTo>
                    <a:pt x="77" y="63"/>
                    <a:pt x="77" y="63"/>
                    <a:pt x="77" y="63"/>
                  </a:cubicBezTo>
                  <a:cubicBezTo>
                    <a:pt x="76" y="63"/>
                    <a:pt x="76" y="62"/>
                    <a:pt x="76" y="63"/>
                  </a:cubicBezTo>
                  <a:cubicBezTo>
                    <a:pt x="76" y="62"/>
                    <a:pt x="77" y="59"/>
                    <a:pt x="77" y="59"/>
                  </a:cubicBezTo>
                  <a:cubicBezTo>
                    <a:pt x="77" y="59"/>
                    <a:pt x="77" y="59"/>
                    <a:pt x="77" y="59"/>
                  </a:cubicBezTo>
                  <a:cubicBezTo>
                    <a:pt x="78" y="59"/>
                    <a:pt x="78" y="59"/>
                    <a:pt x="78" y="59"/>
                  </a:cubicBezTo>
                  <a:cubicBezTo>
                    <a:pt x="78" y="58"/>
                    <a:pt x="78" y="58"/>
                    <a:pt x="78" y="58"/>
                  </a:cubicBezTo>
                  <a:cubicBezTo>
                    <a:pt x="79" y="58"/>
                    <a:pt x="79" y="58"/>
                    <a:pt x="79" y="58"/>
                  </a:cubicBezTo>
                  <a:cubicBezTo>
                    <a:pt x="79" y="58"/>
                    <a:pt x="78" y="58"/>
                    <a:pt x="78" y="57"/>
                  </a:cubicBezTo>
                  <a:cubicBezTo>
                    <a:pt x="79" y="57"/>
                    <a:pt x="79" y="57"/>
                    <a:pt x="79" y="57"/>
                  </a:cubicBezTo>
                  <a:cubicBezTo>
                    <a:pt x="79" y="57"/>
                    <a:pt x="79" y="56"/>
                    <a:pt x="79" y="55"/>
                  </a:cubicBezTo>
                  <a:cubicBezTo>
                    <a:pt x="80" y="55"/>
                    <a:pt x="80" y="55"/>
                    <a:pt x="80" y="55"/>
                  </a:cubicBezTo>
                  <a:cubicBezTo>
                    <a:pt x="80" y="55"/>
                    <a:pt x="80" y="54"/>
                    <a:pt x="80" y="55"/>
                  </a:cubicBezTo>
                  <a:cubicBezTo>
                    <a:pt x="81" y="54"/>
                    <a:pt x="81" y="53"/>
                    <a:pt x="82" y="53"/>
                  </a:cubicBezTo>
                  <a:cubicBezTo>
                    <a:pt x="82" y="51"/>
                    <a:pt x="83" y="48"/>
                    <a:pt x="83" y="46"/>
                  </a:cubicBezTo>
                  <a:cubicBezTo>
                    <a:pt x="83" y="46"/>
                    <a:pt x="83" y="46"/>
                    <a:pt x="83" y="46"/>
                  </a:cubicBezTo>
                  <a:cubicBezTo>
                    <a:pt x="85" y="46"/>
                    <a:pt x="83" y="46"/>
                    <a:pt x="83" y="46"/>
                  </a:cubicBezTo>
                  <a:cubicBezTo>
                    <a:pt x="85" y="46"/>
                    <a:pt x="85" y="46"/>
                    <a:pt x="85" y="46"/>
                  </a:cubicBezTo>
                  <a:cubicBezTo>
                    <a:pt x="86" y="46"/>
                    <a:pt x="85" y="46"/>
                    <a:pt x="86" y="45"/>
                  </a:cubicBezTo>
                  <a:cubicBezTo>
                    <a:pt x="85" y="45"/>
                    <a:pt x="86" y="46"/>
                    <a:pt x="85" y="45"/>
                  </a:cubicBezTo>
                  <a:cubicBezTo>
                    <a:pt x="85" y="45"/>
                    <a:pt x="86" y="45"/>
                    <a:pt x="86" y="44"/>
                  </a:cubicBezTo>
                  <a:cubicBezTo>
                    <a:pt x="86" y="44"/>
                    <a:pt x="86" y="44"/>
                    <a:pt x="86" y="45"/>
                  </a:cubicBezTo>
                  <a:cubicBezTo>
                    <a:pt x="86" y="44"/>
                    <a:pt x="86" y="44"/>
                    <a:pt x="86" y="44"/>
                  </a:cubicBezTo>
                  <a:cubicBezTo>
                    <a:pt x="87" y="44"/>
                    <a:pt x="87" y="46"/>
                    <a:pt x="88" y="46"/>
                  </a:cubicBezTo>
                  <a:cubicBezTo>
                    <a:pt x="88" y="46"/>
                    <a:pt x="88" y="46"/>
                    <a:pt x="88" y="46"/>
                  </a:cubicBezTo>
                  <a:cubicBezTo>
                    <a:pt x="89" y="45"/>
                    <a:pt x="88" y="46"/>
                    <a:pt x="89" y="46"/>
                  </a:cubicBezTo>
                  <a:cubicBezTo>
                    <a:pt x="89" y="45"/>
                    <a:pt x="89" y="45"/>
                    <a:pt x="88" y="45"/>
                  </a:cubicBezTo>
                  <a:cubicBezTo>
                    <a:pt x="88" y="44"/>
                    <a:pt x="87" y="44"/>
                    <a:pt x="87" y="42"/>
                  </a:cubicBezTo>
                  <a:cubicBezTo>
                    <a:pt x="88" y="41"/>
                    <a:pt x="87" y="42"/>
                    <a:pt x="88" y="42"/>
                  </a:cubicBezTo>
                  <a:cubicBezTo>
                    <a:pt x="88" y="41"/>
                    <a:pt x="88" y="41"/>
                    <a:pt x="88" y="41"/>
                  </a:cubicBezTo>
                  <a:cubicBezTo>
                    <a:pt x="88" y="41"/>
                    <a:pt x="88" y="41"/>
                    <a:pt x="88" y="40"/>
                  </a:cubicBezTo>
                  <a:cubicBezTo>
                    <a:pt x="88" y="40"/>
                    <a:pt x="88" y="41"/>
                    <a:pt x="88" y="40"/>
                  </a:cubicBezTo>
                  <a:cubicBezTo>
                    <a:pt x="88" y="39"/>
                    <a:pt x="88" y="39"/>
                    <a:pt x="88" y="39"/>
                  </a:cubicBezTo>
                  <a:cubicBezTo>
                    <a:pt x="87" y="39"/>
                    <a:pt x="88" y="39"/>
                    <a:pt x="88" y="39"/>
                  </a:cubicBezTo>
                  <a:cubicBezTo>
                    <a:pt x="89" y="39"/>
                    <a:pt x="89" y="40"/>
                    <a:pt x="89" y="39"/>
                  </a:cubicBezTo>
                  <a:cubicBezTo>
                    <a:pt x="89" y="39"/>
                    <a:pt x="89" y="38"/>
                    <a:pt x="88" y="38"/>
                  </a:cubicBezTo>
                  <a:cubicBezTo>
                    <a:pt x="89" y="38"/>
                    <a:pt x="89" y="38"/>
                    <a:pt x="89" y="39"/>
                  </a:cubicBezTo>
                  <a:cubicBezTo>
                    <a:pt x="89" y="39"/>
                    <a:pt x="89" y="37"/>
                    <a:pt x="89" y="38"/>
                  </a:cubicBezTo>
                  <a:cubicBezTo>
                    <a:pt x="89" y="37"/>
                    <a:pt x="89" y="37"/>
                    <a:pt x="89" y="37"/>
                  </a:cubicBezTo>
                  <a:cubicBezTo>
                    <a:pt x="89" y="37"/>
                    <a:pt x="89" y="37"/>
                    <a:pt x="90" y="37"/>
                  </a:cubicBezTo>
                  <a:cubicBezTo>
                    <a:pt x="90" y="36"/>
                    <a:pt x="90" y="35"/>
                    <a:pt x="90" y="36"/>
                  </a:cubicBezTo>
                  <a:cubicBezTo>
                    <a:pt x="90" y="35"/>
                    <a:pt x="91" y="35"/>
                    <a:pt x="90" y="35"/>
                  </a:cubicBezTo>
                  <a:cubicBezTo>
                    <a:pt x="90" y="35"/>
                    <a:pt x="90" y="35"/>
                    <a:pt x="89" y="35"/>
                  </a:cubicBezTo>
                  <a:cubicBezTo>
                    <a:pt x="90" y="35"/>
                    <a:pt x="90" y="33"/>
                    <a:pt x="90" y="33"/>
                  </a:cubicBezTo>
                  <a:cubicBezTo>
                    <a:pt x="90" y="33"/>
                    <a:pt x="90" y="33"/>
                    <a:pt x="90" y="33"/>
                  </a:cubicBezTo>
                  <a:cubicBezTo>
                    <a:pt x="90" y="32"/>
                    <a:pt x="90" y="32"/>
                    <a:pt x="90" y="32"/>
                  </a:cubicBezTo>
                  <a:cubicBezTo>
                    <a:pt x="90" y="32"/>
                    <a:pt x="90" y="32"/>
                    <a:pt x="91" y="32"/>
                  </a:cubicBezTo>
                  <a:cubicBezTo>
                    <a:pt x="90" y="32"/>
                    <a:pt x="90" y="32"/>
                    <a:pt x="90" y="32"/>
                  </a:cubicBezTo>
                  <a:cubicBezTo>
                    <a:pt x="90" y="32"/>
                    <a:pt x="91" y="32"/>
                    <a:pt x="91" y="32"/>
                  </a:cubicBezTo>
                  <a:cubicBezTo>
                    <a:pt x="92" y="32"/>
                    <a:pt x="92" y="32"/>
                    <a:pt x="92" y="32"/>
                  </a:cubicBezTo>
                  <a:cubicBezTo>
                    <a:pt x="92" y="32"/>
                    <a:pt x="92" y="32"/>
                    <a:pt x="92" y="32"/>
                  </a:cubicBezTo>
                  <a:cubicBezTo>
                    <a:pt x="91" y="31"/>
                    <a:pt x="91" y="31"/>
                    <a:pt x="91" y="31"/>
                  </a:cubicBezTo>
                  <a:cubicBezTo>
                    <a:pt x="91" y="31"/>
                    <a:pt x="92" y="31"/>
                    <a:pt x="92" y="30"/>
                  </a:cubicBezTo>
                  <a:cubicBezTo>
                    <a:pt x="92" y="31"/>
                    <a:pt x="92" y="31"/>
                    <a:pt x="92" y="31"/>
                  </a:cubicBezTo>
                  <a:cubicBezTo>
                    <a:pt x="92" y="32"/>
                    <a:pt x="94" y="31"/>
                    <a:pt x="94" y="31"/>
                  </a:cubicBezTo>
                  <a:cubicBezTo>
                    <a:pt x="94" y="30"/>
                    <a:pt x="94" y="29"/>
                    <a:pt x="92" y="30"/>
                  </a:cubicBezTo>
                  <a:cubicBezTo>
                    <a:pt x="92" y="30"/>
                    <a:pt x="94" y="29"/>
                    <a:pt x="94" y="30"/>
                  </a:cubicBezTo>
                  <a:cubicBezTo>
                    <a:pt x="94" y="29"/>
                    <a:pt x="94" y="29"/>
                    <a:pt x="94" y="29"/>
                  </a:cubicBezTo>
                  <a:cubicBezTo>
                    <a:pt x="94" y="29"/>
                    <a:pt x="95" y="28"/>
                    <a:pt x="96" y="28"/>
                  </a:cubicBezTo>
                  <a:cubicBezTo>
                    <a:pt x="96" y="29"/>
                    <a:pt x="96" y="29"/>
                    <a:pt x="96" y="29"/>
                  </a:cubicBezTo>
                  <a:cubicBezTo>
                    <a:pt x="96" y="29"/>
                    <a:pt x="96" y="29"/>
                    <a:pt x="96" y="29"/>
                  </a:cubicBezTo>
                  <a:cubicBezTo>
                    <a:pt x="96" y="29"/>
                    <a:pt x="96" y="29"/>
                    <a:pt x="96" y="29"/>
                  </a:cubicBezTo>
                  <a:cubicBezTo>
                    <a:pt x="97" y="29"/>
                    <a:pt x="97" y="29"/>
                    <a:pt x="97" y="28"/>
                  </a:cubicBezTo>
                  <a:cubicBezTo>
                    <a:pt x="96" y="28"/>
                    <a:pt x="96" y="26"/>
                    <a:pt x="96" y="26"/>
                  </a:cubicBezTo>
                  <a:cubicBezTo>
                    <a:pt x="96" y="26"/>
                    <a:pt x="97" y="27"/>
                    <a:pt x="96" y="26"/>
                  </a:cubicBezTo>
                  <a:cubicBezTo>
                    <a:pt x="96" y="26"/>
                    <a:pt x="96" y="24"/>
                    <a:pt x="96" y="26"/>
                  </a:cubicBezTo>
                  <a:cubicBezTo>
                    <a:pt x="96" y="24"/>
                    <a:pt x="96" y="24"/>
                    <a:pt x="96" y="23"/>
                  </a:cubicBezTo>
                  <a:cubicBezTo>
                    <a:pt x="96" y="24"/>
                    <a:pt x="97" y="23"/>
                    <a:pt x="97" y="24"/>
                  </a:cubicBezTo>
                  <a:cubicBezTo>
                    <a:pt x="97" y="26"/>
                    <a:pt x="97" y="26"/>
                    <a:pt x="97" y="26"/>
                  </a:cubicBezTo>
                  <a:cubicBezTo>
                    <a:pt x="97" y="26"/>
                    <a:pt x="97" y="26"/>
                    <a:pt x="98" y="26"/>
                  </a:cubicBezTo>
                  <a:cubicBezTo>
                    <a:pt x="98" y="24"/>
                    <a:pt x="98" y="24"/>
                    <a:pt x="98" y="23"/>
                  </a:cubicBezTo>
                  <a:cubicBezTo>
                    <a:pt x="97" y="23"/>
                    <a:pt x="97" y="24"/>
                    <a:pt x="97" y="23"/>
                  </a:cubicBezTo>
                  <a:cubicBezTo>
                    <a:pt x="97" y="23"/>
                    <a:pt x="98" y="23"/>
                    <a:pt x="98" y="22"/>
                  </a:cubicBezTo>
                  <a:cubicBezTo>
                    <a:pt x="97" y="23"/>
                    <a:pt x="97" y="22"/>
                    <a:pt x="96" y="22"/>
                  </a:cubicBezTo>
                  <a:cubicBezTo>
                    <a:pt x="96" y="21"/>
                    <a:pt x="96" y="21"/>
                    <a:pt x="96" y="21"/>
                  </a:cubicBezTo>
                  <a:cubicBezTo>
                    <a:pt x="97" y="22"/>
                    <a:pt x="97" y="22"/>
                    <a:pt x="97" y="22"/>
                  </a:cubicBezTo>
                  <a:cubicBezTo>
                    <a:pt x="98" y="21"/>
                    <a:pt x="96" y="21"/>
                    <a:pt x="97" y="20"/>
                  </a:cubicBezTo>
                  <a:cubicBezTo>
                    <a:pt x="98" y="20"/>
                    <a:pt x="98" y="20"/>
                    <a:pt x="98" y="20"/>
                  </a:cubicBezTo>
                  <a:cubicBezTo>
                    <a:pt x="98" y="21"/>
                    <a:pt x="97" y="21"/>
                    <a:pt x="98" y="22"/>
                  </a:cubicBezTo>
                  <a:cubicBezTo>
                    <a:pt x="98" y="21"/>
                    <a:pt x="98" y="21"/>
                    <a:pt x="99" y="20"/>
                  </a:cubicBezTo>
                  <a:cubicBezTo>
                    <a:pt x="98" y="21"/>
                    <a:pt x="98" y="21"/>
                    <a:pt x="98" y="21"/>
                  </a:cubicBezTo>
                  <a:cubicBezTo>
                    <a:pt x="99" y="20"/>
                    <a:pt x="100" y="21"/>
                    <a:pt x="100" y="20"/>
                  </a:cubicBezTo>
                  <a:cubicBezTo>
                    <a:pt x="100" y="19"/>
                    <a:pt x="100" y="19"/>
                    <a:pt x="99" y="19"/>
                  </a:cubicBezTo>
                  <a:cubicBezTo>
                    <a:pt x="100" y="19"/>
                    <a:pt x="99" y="19"/>
                    <a:pt x="100" y="18"/>
                  </a:cubicBezTo>
                  <a:cubicBezTo>
                    <a:pt x="100" y="18"/>
                    <a:pt x="100" y="17"/>
                    <a:pt x="101" y="18"/>
                  </a:cubicBezTo>
                  <a:cubicBezTo>
                    <a:pt x="100" y="18"/>
                    <a:pt x="99" y="19"/>
                    <a:pt x="100" y="19"/>
                  </a:cubicBezTo>
                  <a:cubicBezTo>
                    <a:pt x="101" y="19"/>
                    <a:pt x="99" y="20"/>
                    <a:pt x="100" y="21"/>
                  </a:cubicBezTo>
                  <a:cubicBezTo>
                    <a:pt x="100" y="20"/>
                    <a:pt x="101" y="20"/>
                    <a:pt x="103" y="20"/>
                  </a:cubicBezTo>
                  <a:cubicBezTo>
                    <a:pt x="103" y="20"/>
                    <a:pt x="103" y="20"/>
                    <a:pt x="103" y="20"/>
                  </a:cubicBezTo>
                  <a:cubicBezTo>
                    <a:pt x="103" y="19"/>
                    <a:pt x="101" y="20"/>
                    <a:pt x="101" y="19"/>
                  </a:cubicBezTo>
                  <a:cubicBezTo>
                    <a:pt x="101" y="19"/>
                    <a:pt x="103" y="18"/>
                    <a:pt x="101" y="18"/>
                  </a:cubicBezTo>
                  <a:cubicBezTo>
                    <a:pt x="103" y="18"/>
                    <a:pt x="103" y="18"/>
                    <a:pt x="103" y="18"/>
                  </a:cubicBezTo>
                  <a:cubicBezTo>
                    <a:pt x="103" y="17"/>
                    <a:pt x="103" y="15"/>
                    <a:pt x="104" y="14"/>
                  </a:cubicBezTo>
                  <a:cubicBezTo>
                    <a:pt x="103" y="14"/>
                    <a:pt x="105" y="13"/>
                    <a:pt x="104" y="13"/>
                  </a:cubicBezTo>
                  <a:cubicBezTo>
                    <a:pt x="103" y="13"/>
                    <a:pt x="103" y="13"/>
                    <a:pt x="103" y="13"/>
                  </a:cubicBezTo>
                  <a:cubicBezTo>
                    <a:pt x="103" y="13"/>
                    <a:pt x="103" y="13"/>
                    <a:pt x="103" y="13"/>
                  </a:cubicBezTo>
                  <a:cubicBezTo>
                    <a:pt x="103" y="12"/>
                    <a:pt x="104" y="13"/>
                    <a:pt x="103" y="12"/>
                  </a:cubicBezTo>
                  <a:cubicBezTo>
                    <a:pt x="103" y="13"/>
                    <a:pt x="104" y="13"/>
                    <a:pt x="105" y="13"/>
                  </a:cubicBezTo>
                  <a:cubicBezTo>
                    <a:pt x="105" y="12"/>
                    <a:pt x="105" y="14"/>
                    <a:pt x="106" y="13"/>
                  </a:cubicBezTo>
                  <a:cubicBezTo>
                    <a:pt x="106" y="12"/>
                    <a:pt x="106" y="12"/>
                    <a:pt x="106" y="11"/>
                  </a:cubicBezTo>
                  <a:cubicBezTo>
                    <a:pt x="107" y="10"/>
                    <a:pt x="108" y="9"/>
                    <a:pt x="108" y="8"/>
                  </a:cubicBezTo>
                  <a:cubicBezTo>
                    <a:pt x="109" y="6"/>
                    <a:pt x="109" y="8"/>
                    <a:pt x="109" y="8"/>
                  </a:cubicBezTo>
                  <a:cubicBezTo>
                    <a:pt x="109" y="6"/>
                    <a:pt x="109" y="8"/>
                    <a:pt x="109" y="6"/>
                  </a:cubicBezTo>
                  <a:cubicBezTo>
                    <a:pt x="109" y="6"/>
                    <a:pt x="109" y="6"/>
                    <a:pt x="109" y="6"/>
                  </a:cubicBezTo>
                  <a:cubicBezTo>
                    <a:pt x="109" y="6"/>
                    <a:pt x="111" y="6"/>
                    <a:pt x="109" y="5"/>
                  </a:cubicBezTo>
                  <a:cubicBezTo>
                    <a:pt x="111" y="6"/>
                    <a:pt x="111" y="6"/>
                    <a:pt x="111" y="6"/>
                  </a:cubicBezTo>
                  <a:cubicBezTo>
                    <a:pt x="111" y="5"/>
                    <a:pt x="111" y="5"/>
                    <a:pt x="111" y="5"/>
                  </a:cubicBezTo>
                  <a:cubicBezTo>
                    <a:pt x="111" y="5"/>
                    <a:pt x="111" y="5"/>
                    <a:pt x="111" y="5"/>
                  </a:cubicBezTo>
                  <a:cubicBezTo>
                    <a:pt x="112" y="5"/>
                    <a:pt x="112" y="4"/>
                    <a:pt x="112" y="4"/>
                  </a:cubicBezTo>
                  <a:cubicBezTo>
                    <a:pt x="112" y="4"/>
                    <a:pt x="112" y="4"/>
                    <a:pt x="112" y="4"/>
                  </a:cubicBezTo>
                  <a:cubicBezTo>
                    <a:pt x="112" y="3"/>
                    <a:pt x="113" y="2"/>
                    <a:pt x="113" y="1"/>
                  </a:cubicBezTo>
                  <a:cubicBezTo>
                    <a:pt x="113" y="1"/>
                    <a:pt x="113" y="1"/>
                    <a:pt x="113" y="1"/>
                  </a:cubicBezTo>
                  <a:cubicBezTo>
                    <a:pt x="113" y="1"/>
                    <a:pt x="113" y="1"/>
                    <a:pt x="113" y="1"/>
                  </a:cubicBezTo>
                  <a:cubicBezTo>
                    <a:pt x="114" y="1"/>
                    <a:pt x="114" y="1"/>
                    <a:pt x="114" y="0"/>
                  </a:cubicBezTo>
                  <a:cubicBezTo>
                    <a:pt x="114" y="2"/>
                    <a:pt x="114" y="2"/>
                    <a:pt x="114" y="2"/>
                  </a:cubicBezTo>
                  <a:cubicBezTo>
                    <a:pt x="114" y="3"/>
                    <a:pt x="114" y="2"/>
                    <a:pt x="114" y="2"/>
                  </a:cubicBezTo>
                  <a:cubicBezTo>
                    <a:pt x="113" y="2"/>
                    <a:pt x="113" y="3"/>
                    <a:pt x="113" y="3"/>
                  </a:cubicBezTo>
                  <a:cubicBezTo>
                    <a:pt x="113" y="3"/>
                    <a:pt x="113" y="3"/>
                    <a:pt x="113" y="2"/>
                  </a:cubicBezTo>
                  <a:cubicBezTo>
                    <a:pt x="114" y="2"/>
                    <a:pt x="114" y="3"/>
                    <a:pt x="114" y="3"/>
                  </a:cubicBezTo>
                  <a:cubicBezTo>
                    <a:pt x="114" y="3"/>
                    <a:pt x="114" y="3"/>
                    <a:pt x="114" y="3"/>
                  </a:cubicBezTo>
                  <a:cubicBezTo>
                    <a:pt x="114" y="4"/>
                    <a:pt x="114" y="4"/>
                    <a:pt x="114" y="4"/>
                  </a:cubicBezTo>
                  <a:cubicBezTo>
                    <a:pt x="113" y="4"/>
                    <a:pt x="113" y="4"/>
                    <a:pt x="113" y="4"/>
                  </a:cubicBezTo>
                  <a:cubicBezTo>
                    <a:pt x="114" y="5"/>
                    <a:pt x="113" y="5"/>
                    <a:pt x="113" y="6"/>
                  </a:cubicBezTo>
                  <a:cubicBezTo>
                    <a:pt x="112" y="6"/>
                    <a:pt x="113" y="6"/>
                    <a:pt x="112" y="8"/>
                  </a:cubicBezTo>
                  <a:cubicBezTo>
                    <a:pt x="112" y="8"/>
                    <a:pt x="111" y="6"/>
                    <a:pt x="111" y="6"/>
                  </a:cubicBezTo>
                  <a:cubicBezTo>
                    <a:pt x="111" y="6"/>
                    <a:pt x="111" y="6"/>
                    <a:pt x="109" y="6"/>
                  </a:cubicBezTo>
                  <a:cubicBezTo>
                    <a:pt x="111" y="8"/>
                    <a:pt x="111" y="8"/>
                    <a:pt x="111" y="9"/>
                  </a:cubicBezTo>
                  <a:cubicBezTo>
                    <a:pt x="111" y="9"/>
                    <a:pt x="111" y="9"/>
                    <a:pt x="111" y="9"/>
                  </a:cubicBezTo>
                  <a:cubicBezTo>
                    <a:pt x="111" y="10"/>
                    <a:pt x="111" y="10"/>
                    <a:pt x="111" y="11"/>
                  </a:cubicBezTo>
                  <a:cubicBezTo>
                    <a:pt x="109" y="12"/>
                    <a:pt x="109" y="12"/>
                    <a:pt x="108" y="13"/>
                  </a:cubicBezTo>
                  <a:cubicBezTo>
                    <a:pt x="108" y="13"/>
                    <a:pt x="108" y="13"/>
                    <a:pt x="108" y="13"/>
                  </a:cubicBezTo>
                  <a:cubicBezTo>
                    <a:pt x="108" y="14"/>
                    <a:pt x="107" y="15"/>
                    <a:pt x="107" y="17"/>
                  </a:cubicBezTo>
                  <a:cubicBezTo>
                    <a:pt x="106" y="19"/>
                    <a:pt x="106" y="20"/>
                    <a:pt x="105" y="20"/>
                  </a:cubicBezTo>
                  <a:cubicBezTo>
                    <a:pt x="104" y="22"/>
                    <a:pt x="103" y="26"/>
                    <a:pt x="101" y="27"/>
                  </a:cubicBezTo>
                  <a:cubicBezTo>
                    <a:pt x="101" y="26"/>
                    <a:pt x="101" y="26"/>
                    <a:pt x="101" y="26"/>
                  </a:cubicBezTo>
                  <a:cubicBezTo>
                    <a:pt x="101" y="27"/>
                    <a:pt x="100" y="26"/>
                    <a:pt x="100" y="27"/>
                  </a:cubicBezTo>
                  <a:cubicBezTo>
                    <a:pt x="101" y="27"/>
                    <a:pt x="101" y="28"/>
                    <a:pt x="101" y="28"/>
                  </a:cubicBezTo>
                  <a:cubicBezTo>
                    <a:pt x="100" y="29"/>
                    <a:pt x="99" y="31"/>
                    <a:pt x="99" y="32"/>
                  </a:cubicBezTo>
                  <a:cubicBezTo>
                    <a:pt x="99" y="32"/>
                    <a:pt x="99" y="32"/>
                    <a:pt x="99" y="32"/>
                  </a:cubicBezTo>
                  <a:cubicBezTo>
                    <a:pt x="99" y="32"/>
                    <a:pt x="98" y="33"/>
                    <a:pt x="97" y="35"/>
                  </a:cubicBezTo>
                  <a:cubicBezTo>
                    <a:pt x="97" y="35"/>
                    <a:pt x="96" y="35"/>
                    <a:pt x="96" y="36"/>
                  </a:cubicBezTo>
                  <a:cubicBezTo>
                    <a:pt x="96" y="37"/>
                    <a:pt x="96" y="37"/>
                    <a:pt x="96" y="38"/>
                  </a:cubicBezTo>
                  <a:cubicBezTo>
                    <a:pt x="96" y="39"/>
                    <a:pt x="96" y="39"/>
                    <a:pt x="95" y="40"/>
                  </a:cubicBezTo>
                  <a:cubicBezTo>
                    <a:pt x="95" y="44"/>
                    <a:pt x="91" y="46"/>
                    <a:pt x="90" y="48"/>
                  </a:cubicBezTo>
                  <a:cubicBezTo>
                    <a:pt x="90" y="48"/>
                    <a:pt x="90" y="48"/>
                    <a:pt x="90" y="48"/>
                  </a:cubicBezTo>
                  <a:cubicBezTo>
                    <a:pt x="89" y="51"/>
                    <a:pt x="88" y="54"/>
                    <a:pt x="87" y="57"/>
                  </a:cubicBezTo>
                  <a:cubicBezTo>
                    <a:pt x="86" y="56"/>
                    <a:pt x="86" y="56"/>
                    <a:pt x="86" y="56"/>
                  </a:cubicBezTo>
                  <a:cubicBezTo>
                    <a:pt x="85" y="57"/>
                    <a:pt x="85" y="58"/>
                    <a:pt x="86" y="58"/>
                  </a:cubicBezTo>
                  <a:cubicBezTo>
                    <a:pt x="86" y="59"/>
                    <a:pt x="86" y="59"/>
                    <a:pt x="85" y="59"/>
                  </a:cubicBezTo>
                  <a:cubicBezTo>
                    <a:pt x="83" y="60"/>
                    <a:pt x="85" y="60"/>
                    <a:pt x="83" y="62"/>
                  </a:cubicBezTo>
                  <a:cubicBezTo>
                    <a:pt x="83" y="63"/>
                    <a:pt x="83" y="64"/>
                    <a:pt x="82" y="65"/>
                  </a:cubicBezTo>
                  <a:cubicBezTo>
                    <a:pt x="83" y="65"/>
                    <a:pt x="83" y="65"/>
                    <a:pt x="83" y="65"/>
                  </a:cubicBezTo>
                  <a:cubicBezTo>
                    <a:pt x="82" y="65"/>
                    <a:pt x="82" y="64"/>
                    <a:pt x="82" y="65"/>
                  </a:cubicBezTo>
                  <a:cubicBezTo>
                    <a:pt x="82" y="65"/>
                    <a:pt x="81" y="66"/>
                    <a:pt x="82" y="66"/>
                  </a:cubicBezTo>
                  <a:cubicBezTo>
                    <a:pt x="80" y="67"/>
                    <a:pt x="80" y="69"/>
                    <a:pt x="79" y="70"/>
                  </a:cubicBezTo>
                  <a:cubicBezTo>
                    <a:pt x="79" y="72"/>
                    <a:pt x="79" y="72"/>
                    <a:pt x="79" y="72"/>
                  </a:cubicBezTo>
                  <a:cubicBezTo>
                    <a:pt x="78" y="73"/>
                    <a:pt x="77" y="73"/>
                    <a:pt x="77" y="75"/>
                  </a:cubicBezTo>
                  <a:cubicBezTo>
                    <a:pt x="77" y="75"/>
                    <a:pt x="77" y="74"/>
                    <a:pt x="76" y="75"/>
                  </a:cubicBezTo>
                  <a:cubicBezTo>
                    <a:pt x="77" y="75"/>
                    <a:pt x="77" y="75"/>
                    <a:pt x="77" y="75"/>
                  </a:cubicBezTo>
                  <a:cubicBezTo>
                    <a:pt x="76" y="78"/>
                    <a:pt x="74" y="79"/>
                    <a:pt x="73" y="81"/>
                  </a:cubicBezTo>
                  <a:cubicBezTo>
                    <a:pt x="71" y="85"/>
                    <a:pt x="70" y="87"/>
                    <a:pt x="68" y="92"/>
                  </a:cubicBezTo>
                  <a:cubicBezTo>
                    <a:pt x="68" y="92"/>
                    <a:pt x="68" y="92"/>
                    <a:pt x="68" y="92"/>
                  </a:cubicBezTo>
                  <a:cubicBezTo>
                    <a:pt x="68" y="93"/>
                    <a:pt x="65" y="93"/>
                    <a:pt x="66" y="94"/>
                  </a:cubicBezTo>
                  <a:cubicBezTo>
                    <a:pt x="65" y="94"/>
                    <a:pt x="65" y="95"/>
                    <a:pt x="65" y="95"/>
                  </a:cubicBezTo>
                  <a:cubicBezTo>
                    <a:pt x="65" y="96"/>
                    <a:pt x="63" y="97"/>
                    <a:pt x="63" y="99"/>
                  </a:cubicBezTo>
                  <a:cubicBezTo>
                    <a:pt x="63" y="99"/>
                    <a:pt x="63" y="99"/>
                    <a:pt x="63" y="99"/>
                  </a:cubicBezTo>
                  <a:cubicBezTo>
                    <a:pt x="63" y="99"/>
                    <a:pt x="63" y="101"/>
                    <a:pt x="62" y="102"/>
                  </a:cubicBezTo>
                  <a:cubicBezTo>
                    <a:pt x="62" y="102"/>
                    <a:pt x="62" y="101"/>
                    <a:pt x="61" y="101"/>
                  </a:cubicBezTo>
                  <a:cubicBezTo>
                    <a:pt x="61" y="101"/>
                    <a:pt x="62" y="103"/>
                    <a:pt x="61" y="103"/>
                  </a:cubicBezTo>
                  <a:cubicBezTo>
                    <a:pt x="60" y="103"/>
                    <a:pt x="61" y="103"/>
                    <a:pt x="61" y="103"/>
                  </a:cubicBezTo>
                  <a:cubicBezTo>
                    <a:pt x="59" y="106"/>
                    <a:pt x="57" y="109"/>
                    <a:pt x="56" y="112"/>
                  </a:cubicBezTo>
                  <a:cubicBezTo>
                    <a:pt x="55" y="113"/>
                    <a:pt x="55" y="111"/>
                    <a:pt x="54" y="113"/>
                  </a:cubicBezTo>
                  <a:cubicBezTo>
                    <a:pt x="54" y="113"/>
                    <a:pt x="55" y="113"/>
                    <a:pt x="54" y="113"/>
                  </a:cubicBezTo>
                  <a:cubicBezTo>
                    <a:pt x="54" y="114"/>
                    <a:pt x="53" y="113"/>
                    <a:pt x="53" y="114"/>
                  </a:cubicBezTo>
                  <a:cubicBezTo>
                    <a:pt x="54" y="114"/>
                    <a:pt x="53" y="115"/>
                    <a:pt x="54" y="115"/>
                  </a:cubicBezTo>
                  <a:cubicBezTo>
                    <a:pt x="52" y="117"/>
                    <a:pt x="52" y="117"/>
                    <a:pt x="52" y="118"/>
                  </a:cubicBezTo>
                  <a:cubicBezTo>
                    <a:pt x="51" y="118"/>
                    <a:pt x="51" y="118"/>
                    <a:pt x="51" y="118"/>
                  </a:cubicBezTo>
                  <a:cubicBezTo>
                    <a:pt x="52" y="119"/>
                    <a:pt x="50" y="120"/>
                    <a:pt x="51" y="121"/>
                  </a:cubicBezTo>
                  <a:cubicBezTo>
                    <a:pt x="47" y="128"/>
                    <a:pt x="44" y="135"/>
                    <a:pt x="40" y="141"/>
                  </a:cubicBezTo>
                  <a:cubicBezTo>
                    <a:pt x="37" y="147"/>
                    <a:pt x="34" y="154"/>
                    <a:pt x="30" y="160"/>
                  </a:cubicBezTo>
                  <a:cubicBezTo>
                    <a:pt x="28" y="162"/>
                    <a:pt x="28" y="162"/>
                    <a:pt x="28" y="164"/>
                  </a:cubicBezTo>
                  <a:cubicBezTo>
                    <a:pt x="28" y="164"/>
                    <a:pt x="28" y="163"/>
                    <a:pt x="27" y="164"/>
                  </a:cubicBezTo>
                  <a:cubicBezTo>
                    <a:pt x="28" y="164"/>
                    <a:pt x="27" y="165"/>
                    <a:pt x="27" y="165"/>
                  </a:cubicBezTo>
                  <a:cubicBezTo>
                    <a:pt x="26" y="167"/>
                    <a:pt x="25" y="169"/>
                    <a:pt x="23" y="173"/>
                  </a:cubicBezTo>
                  <a:cubicBezTo>
                    <a:pt x="24" y="172"/>
                    <a:pt x="23" y="172"/>
                    <a:pt x="23" y="172"/>
                  </a:cubicBezTo>
                  <a:cubicBezTo>
                    <a:pt x="23" y="173"/>
                    <a:pt x="23" y="173"/>
                    <a:pt x="23" y="173"/>
                  </a:cubicBezTo>
                  <a:cubicBezTo>
                    <a:pt x="23" y="173"/>
                    <a:pt x="23" y="173"/>
                    <a:pt x="23" y="173"/>
                  </a:cubicBezTo>
                  <a:cubicBezTo>
                    <a:pt x="23" y="173"/>
                    <a:pt x="23" y="173"/>
                    <a:pt x="23" y="173"/>
                  </a:cubicBezTo>
                  <a:cubicBezTo>
                    <a:pt x="20" y="179"/>
                    <a:pt x="16" y="185"/>
                    <a:pt x="12" y="191"/>
                  </a:cubicBezTo>
                  <a:cubicBezTo>
                    <a:pt x="11" y="193"/>
                    <a:pt x="10" y="194"/>
                    <a:pt x="10" y="196"/>
                  </a:cubicBezTo>
                  <a:cubicBezTo>
                    <a:pt x="7" y="200"/>
                    <a:pt x="3" y="204"/>
                    <a:pt x="1" y="209"/>
                  </a:cubicBezTo>
                  <a:cubicBezTo>
                    <a:pt x="1" y="209"/>
                    <a:pt x="0" y="207"/>
                    <a:pt x="1" y="20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29" name="Google Shape;3429;p151"/>
            <p:cNvSpPr/>
            <p:nvPr/>
          </p:nvSpPr>
          <p:spPr>
            <a:xfrm>
              <a:off x="3265" y="273"/>
              <a:ext cx="319" cy="530"/>
            </a:xfrm>
            <a:custGeom>
              <a:avLst/>
              <a:gdLst/>
              <a:ahLst/>
              <a:cxnLst/>
              <a:rect l="l" t="t" r="r" b="b"/>
              <a:pathLst>
                <a:path w="135" h="224" extrusionOk="0">
                  <a:moveTo>
                    <a:pt x="131" y="222"/>
                  </a:moveTo>
                  <a:cubicBezTo>
                    <a:pt x="128" y="220"/>
                    <a:pt x="127" y="215"/>
                    <a:pt x="124" y="213"/>
                  </a:cubicBezTo>
                  <a:cubicBezTo>
                    <a:pt x="124" y="213"/>
                    <a:pt x="125" y="213"/>
                    <a:pt x="125" y="213"/>
                  </a:cubicBezTo>
                  <a:cubicBezTo>
                    <a:pt x="122" y="210"/>
                    <a:pt x="120" y="206"/>
                    <a:pt x="120" y="200"/>
                  </a:cubicBezTo>
                  <a:cubicBezTo>
                    <a:pt x="120" y="200"/>
                    <a:pt x="120" y="200"/>
                    <a:pt x="120" y="200"/>
                  </a:cubicBezTo>
                  <a:cubicBezTo>
                    <a:pt x="118" y="200"/>
                    <a:pt x="118" y="200"/>
                    <a:pt x="118" y="200"/>
                  </a:cubicBezTo>
                  <a:cubicBezTo>
                    <a:pt x="118" y="199"/>
                    <a:pt x="118" y="200"/>
                    <a:pt x="119" y="199"/>
                  </a:cubicBezTo>
                  <a:cubicBezTo>
                    <a:pt x="118" y="199"/>
                    <a:pt x="118" y="198"/>
                    <a:pt x="117" y="198"/>
                  </a:cubicBezTo>
                  <a:cubicBezTo>
                    <a:pt x="117" y="197"/>
                    <a:pt x="117" y="197"/>
                    <a:pt x="117" y="197"/>
                  </a:cubicBezTo>
                  <a:cubicBezTo>
                    <a:pt x="117" y="197"/>
                    <a:pt x="117" y="197"/>
                    <a:pt x="117" y="197"/>
                  </a:cubicBezTo>
                  <a:cubicBezTo>
                    <a:pt x="114" y="197"/>
                    <a:pt x="114" y="194"/>
                    <a:pt x="113" y="193"/>
                  </a:cubicBezTo>
                  <a:cubicBezTo>
                    <a:pt x="113" y="193"/>
                    <a:pt x="113" y="193"/>
                    <a:pt x="113" y="193"/>
                  </a:cubicBezTo>
                  <a:cubicBezTo>
                    <a:pt x="112" y="191"/>
                    <a:pt x="110" y="187"/>
                    <a:pt x="108" y="186"/>
                  </a:cubicBezTo>
                  <a:cubicBezTo>
                    <a:pt x="108" y="186"/>
                    <a:pt x="109" y="186"/>
                    <a:pt x="109" y="185"/>
                  </a:cubicBezTo>
                  <a:cubicBezTo>
                    <a:pt x="108" y="186"/>
                    <a:pt x="106" y="185"/>
                    <a:pt x="106" y="183"/>
                  </a:cubicBezTo>
                  <a:cubicBezTo>
                    <a:pt x="106" y="182"/>
                    <a:pt x="106" y="182"/>
                    <a:pt x="105" y="181"/>
                  </a:cubicBezTo>
                  <a:cubicBezTo>
                    <a:pt x="106" y="181"/>
                    <a:pt x="106" y="181"/>
                    <a:pt x="106" y="181"/>
                  </a:cubicBezTo>
                  <a:cubicBezTo>
                    <a:pt x="105" y="181"/>
                    <a:pt x="105" y="180"/>
                    <a:pt x="104" y="180"/>
                  </a:cubicBezTo>
                  <a:cubicBezTo>
                    <a:pt x="105" y="180"/>
                    <a:pt x="105" y="180"/>
                    <a:pt x="105" y="180"/>
                  </a:cubicBezTo>
                  <a:cubicBezTo>
                    <a:pt x="104" y="180"/>
                    <a:pt x="104" y="179"/>
                    <a:pt x="104" y="179"/>
                  </a:cubicBezTo>
                  <a:cubicBezTo>
                    <a:pt x="104" y="179"/>
                    <a:pt x="104" y="179"/>
                    <a:pt x="104" y="179"/>
                  </a:cubicBezTo>
                  <a:cubicBezTo>
                    <a:pt x="103" y="178"/>
                    <a:pt x="103" y="178"/>
                    <a:pt x="103" y="177"/>
                  </a:cubicBezTo>
                  <a:cubicBezTo>
                    <a:pt x="103" y="177"/>
                    <a:pt x="103" y="177"/>
                    <a:pt x="103" y="177"/>
                  </a:cubicBezTo>
                  <a:cubicBezTo>
                    <a:pt x="102" y="176"/>
                    <a:pt x="102" y="174"/>
                    <a:pt x="102" y="176"/>
                  </a:cubicBezTo>
                  <a:cubicBezTo>
                    <a:pt x="102" y="174"/>
                    <a:pt x="102" y="177"/>
                    <a:pt x="103" y="176"/>
                  </a:cubicBezTo>
                  <a:cubicBezTo>
                    <a:pt x="100" y="172"/>
                    <a:pt x="98" y="169"/>
                    <a:pt x="96" y="165"/>
                  </a:cubicBezTo>
                  <a:cubicBezTo>
                    <a:pt x="96" y="164"/>
                    <a:pt x="96" y="164"/>
                    <a:pt x="96" y="164"/>
                  </a:cubicBezTo>
                  <a:cubicBezTo>
                    <a:pt x="96" y="163"/>
                    <a:pt x="95" y="162"/>
                    <a:pt x="94" y="162"/>
                  </a:cubicBezTo>
                  <a:cubicBezTo>
                    <a:pt x="95" y="162"/>
                    <a:pt x="95" y="162"/>
                    <a:pt x="95" y="162"/>
                  </a:cubicBezTo>
                  <a:cubicBezTo>
                    <a:pt x="94" y="161"/>
                    <a:pt x="93" y="161"/>
                    <a:pt x="93" y="160"/>
                  </a:cubicBezTo>
                  <a:cubicBezTo>
                    <a:pt x="94" y="161"/>
                    <a:pt x="94" y="161"/>
                    <a:pt x="94" y="160"/>
                  </a:cubicBezTo>
                  <a:cubicBezTo>
                    <a:pt x="93" y="160"/>
                    <a:pt x="93" y="159"/>
                    <a:pt x="93" y="159"/>
                  </a:cubicBezTo>
                  <a:cubicBezTo>
                    <a:pt x="93" y="159"/>
                    <a:pt x="93" y="159"/>
                    <a:pt x="93" y="159"/>
                  </a:cubicBezTo>
                  <a:cubicBezTo>
                    <a:pt x="93" y="159"/>
                    <a:pt x="93" y="158"/>
                    <a:pt x="92" y="156"/>
                  </a:cubicBezTo>
                  <a:cubicBezTo>
                    <a:pt x="93" y="158"/>
                    <a:pt x="93" y="158"/>
                    <a:pt x="93" y="158"/>
                  </a:cubicBezTo>
                  <a:cubicBezTo>
                    <a:pt x="92" y="155"/>
                    <a:pt x="92" y="158"/>
                    <a:pt x="91" y="156"/>
                  </a:cubicBezTo>
                  <a:cubicBezTo>
                    <a:pt x="92" y="156"/>
                    <a:pt x="92" y="156"/>
                    <a:pt x="92" y="155"/>
                  </a:cubicBezTo>
                  <a:cubicBezTo>
                    <a:pt x="91" y="155"/>
                    <a:pt x="90" y="153"/>
                    <a:pt x="88" y="153"/>
                  </a:cubicBezTo>
                  <a:cubicBezTo>
                    <a:pt x="88" y="153"/>
                    <a:pt x="88" y="153"/>
                    <a:pt x="88" y="153"/>
                  </a:cubicBezTo>
                  <a:cubicBezTo>
                    <a:pt x="88" y="153"/>
                    <a:pt x="87" y="151"/>
                    <a:pt x="86" y="150"/>
                  </a:cubicBezTo>
                  <a:cubicBezTo>
                    <a:pt x="86" y="150"/>
                    <a:pt x="87" y="150"/>
                    <a:pt x="87" y="149"/>
                  </a:cubicBezTo>
                  <a:cubicBezTo>
                    <a:pt x="86" y="150"/>
                    <a:pt x="86" y="146"/>
                    <a:pt x="86" y="149"/>
                  </a:cubicBezTo>
                  <a:cubicBezTo>
                    <a:pt x="85" y="147"/>
                    <a:pt x="85" y="146"/>
                    <a:pt x="84" y="145"/>
                  </a:cubicBezTo>
                  <a:cubicBezTo>
                    <a:pt x="85" y="146"/>
                    <a:pt x="85" y="145"/>
                    <a:pt x="85" y="145"/>
                  </a:cubicBezTo>
                  <a:cubicBezTo>
                    <a:pt x="86" y="144"/>
                    <a:pt x="86" y="144"/>
                    <a:pt x="86" y="144"/>
                  </a:cubicBezTo>
                  <a:cubicBezTo>
                    <a:pt x="86" y="145"/>
                    <a:pt x="86" y="145"/>
                    <a:pt x="86" y="145"/>
                  </a:cubicBezTo>
                  <a:cubicBezTo>
                    <a:pt x="86" y="144"/>
                    <a:pt x="85" y="143"/>
                    <a:pt x="85" y="143"/>
                  </a:cubicBezTo>
                  <a:cubicBezTo>
                    <a:pt x="84" y="142"/>
                    <a:pt x="83" y="142"/>
                    <a:pt x="82" y="141"/>
                  </a:cubicBezTo>
                  <a:cubicBezTo>
                    <a:pt x="83" y="142"/>
                    <a:pt x="83" y="140"/>
                    <a:pt x="83" y="141"/>
                  </a:cubicBezTo>
                  <a:cubicBezTo>
                    <a:pt x="81" y="140"/>
                    <a:pt x="81" y="140"/>
                    <a:pt x="81" y="140"/>
                  </a:cubicBezTo>
                  <a:cubicBezTo>
                    <a:pt x="79" y="140"/>
                    <a:pt x="81" y="140"/>
                    <a:pt x="81" y="139"/>
                  </a:cubicBezTo>
                  <a:cubicBezTo>
                    <a:pt x="79" y="139"/>
                    <a:pt x="79" y="139"/>
                    <a:pt x="79" y="139"/>
                  </a:cubicBezTo>
                  <a:cubicBezTo>
                    <a:pt x="79" y="139"/>
                    <a:pt x="79" y="138"/>
                    <a:pt x="79" y="137"/>
                  </a:cubicBezTo>
                  <a:cubicBezTo>
                    <a:pt x="79" y="137"/>
                    <a:pt x="79" y="138"/>
                    <a:pt x="79" y="137"/>
                  </a:cubicBezTo>
                  <a:cubicBezTo>
                    <a:pt x="79" y="136"/>
                    <a:pt x="79" y="136"/>
                    <a:pt x="79" y="136"/>
                  </a:cubicBezTo>
                  <a:cubicBezTo>
                    <a:pt x="79" y="136"/>
                    <a:pt x="79" y="136"/>
                    <a:pt x="79" y="136"/>
                  </a:cubicBezTo>
                  <a:cubicBezTo>
                    <a:pt x="79" y="135"/>
                    <a:pt x="78" y="134"/>
                    <a:pt x="78" y="135"/>
                  </a:cubicBezTo>
                  <a:cubicBezTo>
                    <a:pt x="78" y="136"/>
                    <a:pt x="78" y="135"/>
                    <a:pt x="78" y="135"/>
                  </a:cubicBezTo>
                  <a:cubicBezTo>
                    <a:pt x="77" y="135"/>
                    <a:pt x="77" y="135"/>
                    <a:pt x="76" y="134"/>
                  </a:cubicBezTo>
                  <a:cubicBezTo>
                    <a:pt x="77" y="134"/>
                    <a:pt x="77" y="134"/>
                    <a:pt x="77" y="134"/>
                  </a:cubicBezTo>
                  <a:cubicBezTo>
                    <a:pt x="76" y="133"/>
                    <a:pt x="75" y="133"/>
                    <a:pt x="74" y="133"/>
                  </a:cubicBezTo>
                  <a:cubicBezTo>
                    <a:pt x="75" y="133"/>
                    <a:pt x="75" y="133"/>
                    <a:pt x="75" y="133"/>
                  </a:cubicBezTo>
                  <a:cubicBezTo>
                    <a:pt x="75" y="130"/>
                    <a:pt x="73" y="129"/>
                    <a:pt x="73" y="128"/>
                  </a:cubicBezTo>
                  <a:cubicBezTo>
                    <a:pt x="73" y="128"/>
                    <a:pt x="73" y="128"/>
                    <a:pt x="73" y="128"/>
                  </a:cubicBezTo>
                  <a:cubicBezTo>
                    <a:pt x="73" y="128"/>
                    <a:pt x="73" y="127"/>
                    <a:pt x="73" y="127"/>
                  </a:cubicBezTo>
                  <a:cubicBezTo>
                    <a:pt x="73" y="127"/>
                    <a:pt x="73" y="127"/>
                    <a:pt x="73" y="126"/>
                  </a:cubicBezTo>
                  <a:cubicBezTo>
                    <a:pt x="71" y="126"/>
                    <a:pt x="73" y="126"/>
                    <a:pt x="73" y="126"/>
                  </a:cubicBezTo>
                  <a:cubicBezTo>
                    <a:pt x="71" y="126"/>
                    <a:pt x="69" y="125"/>
                    <a:pt x="69" y="123"/>
                  </a:cubicBezTo>
                  <a:cubicBezTo>
                    <a:pt x="69" y="123"/>
                    <a:pt x="68" y="123"/>
                    <a:pt x="68" y="121"/>
                  </a:cubicBezTo>
                  <a:cubicBezTo>
                    <a:pt x="68" y="121"/>
                    <a:pt x="68" y="121"/>
                    <a:pt x="68" y="121"/>
                  </a:cubicBezTo>
                  <a:cubicBezTo>
                    <a:pt x="68" y="120"/>
                    <a:pt x="68" y="120"/>
                    <a:pt x="68" y="120"/>
                  </a:cubicBezTo>
                  <a:cubicBezTo>
                    <a:pt x="67" y="119"/>
                    <a:pt x="70" y="123"/>
                    <a:pt x="69" y="123"/>
                  </a:cubicBezTo>
                  <a:cubicBezTo>
                    <a:pt x="69" y="121"/>
                    <a:pt x="67" y="121"/>
                    <a:pt x="68" y="120"/>
                  </a:cubicBezTo>
                  <a:cubicBezTo>
                    <a:pt x="68" y="120"/>
                    <a:pt x="67" y="120"/>
                    <a:pt x="67" y="119"/>
                  </a:cubicBezTo>
                  <a:cubicBezTo>
                    <a:pt x="67" y="119"/>
                    <a:pt x="68" y="119"/>
                    <a:pt x="68" y="119"/>
                  </a:cubicBezTo>
                  <a:cubicBezTo>
                    <a:pt x="67" y="118"/>
                    <a:pt x="67" y="119"/>
                    <a:pt x="67" y="119"/>
                  </a:cubicBezTo>
                  <a:cubicBezTo>
                    <a:pt x="66" y="118"/>
                    <a:pt x="66" y="118"/>
                    <a:pt x="66" y="118"/>
                  </a:cubicBezTo>
                  <a:cubicBezTo>
                    <a:pt x="66" y="118"/>
                    <a:pt x="66" y="117"/>
                    <a:pt x="66" y="118"/>
                  </a:cubicBezTo>
                  <a:cubicBezTo>
                    <a:pt x="66" y="118"/>
                    <a:pt x="65" y="117"/>
                    <a:pt x="66" y="116"/>
                  </a:cubicBezTo>
                  <a:cubicBezTo>
                    <a:pt x="66" y="116"/>
                    <a:pt x="66" y="116"/>
                    <a:pt x="66" y="116"/>
                  </a:cubicBezTo>
                  <a:cubicBezTo>
                    <a:pt x="66" y="116"/>
                    <a:pt x="66" y="116"/>
                    <a:pt x="65" y="116"/>
                  </a:cubicBezTo>
                  <a:cubicBezTo>
                    <a:pt x="66" y="116"/>
                    <a:pt x="66" y="115"/>
                    <a:pt x="66" y="115"/>
                  </a:cubicBezTo>
                  <a:cubicBezTo>
                    <a:pt x="65" y="116"/>
                    <a:pt x="65" y="114"/>
                    <a:pt x="64" y="114"/>
                  </a:cubicBezTo>
                  <a:cubicBezTo>
                    <a:pt x="64" y="112"/>
                    <a:pt x="63" y="112"/>
                    <a:pt x="63" y="112"/>
                  </a:cubicBezTo>
                  <a:cubicBezTo>
                    <a:pt x="63" y="111"/>
                    <a:pt x="61" y="111"/>
                    <a:pt x="61" y="110"/>
                  </a:cubicBezTo>
                  <a:cubicBezTo>
                    <a:pt x="61" y="110"/>
                    <a:pt x="61" y="110"/>
                    <a:pt x="61" y="110"/>
                  </a:cubicBezTo>
                  <a:cubicBezTo>
                    <a:pt x="61" y="109"/>
                    <a:pt x="61" y="109"/>
                    <a:pt x="61" y="109"/>
                  </a:cubicBezTo>
                  <a:cubicBezTo>
                    <a:pt x="61" y="109"/>
                    <a:pt x="61" y="108"/>
                    <a:pt x="61" y="107"/>
                  </a:cubicBezTo>
                  <a:cubicBezTo>
                    <a:pt x="60" y="107"/>
                    <a:pt x="60" y="107"/>
                    <a:pt x="59" y="107"/>
                  </a:cubicBezTo>
                  <a:cubicBezTo>
                    <a:pt x="60" y="106"/>
                    <a:pt x="59" y="106"/>
                    <a:pt x="59" y="106"/>
                  </a:cubicBezTo>
                  <a:cubicBezTo>
                    <a:pt x="59" y="106"/>
                    <a:pt x="59" y="106"/>
                    <a:pt x="59" y="106"/>
                  </a:cubicBezTo>
                  <a:cubicBezTo>
                    <a:pt x="60" y="105"/>
                    <a:pt x="59" y="105"/>
                    <a:pt x="59" y="103"/>
                  </a:cubicBezTo>
                  <a:cubicBezTo>
                    <a:pt x="58" y="103"/>
                    <a:pt x="58" y="103"/>
                    <a:pt x="58" y="103"/>
                  </a:cubicBezTo>
                  <a:cubicBezTo>
                    <a:pt x="57" y="102"/>
                    <a:pt x="57" y="102"/>
                    <a:pt x="57" y="102"/>
                  </a:cubicBezTo>
                  <a:cubicBezTo>
                    <a:pt x="57" y="102"/>
                    <a:pt x="57" y="101"/>
                    <a:pt x="56" y="101"/>
                  </a:cubicBezTo>
                  <a:cubicBezTo>
                    <a:pt x="56" y="99"/>
                    <a:pt x="54" y="99"/>
                    <a:pt x="55" y="97"/>
                  </a:cubicBezTo>
                  <a:cubicBezTo>
                    <a:pt x="54" y="97"/>
                    <a:pt x="54" y="96"/>
                    <a:pt x="54" y="97"/>
                  </a:cubicBezTo>
                  <a:cubicBezTo>
                    <a:pt x="54" y="97"/>
                    <a:pt x="54" y="97"/>
                    <a:pt x="54" y="97"/>
                  </a:cubicBezTo>
                  <a:cubicBezTo>
                    <a:pt x="54" y="97"/>
                    <a:pt x="54" y="97"/>
                    <a:pt x="54" y="97"/>
                  </a:cubicBezTo>
                  <a:cubicBezTo>
                    <a:pt x="54" y="97"/>
                    <a:pt x="53" y="96"/>
                    <a:pt x="54" y="96"/>
                  </a:cubicBezTo>
                  <a:cubicBezTo>
                    <a:pt x="54" y="94"/>
                    <a:pt x="52" y="96"/>
                    <a:pt x="52" y="93"/>
                  </a:cubicBezTo>
                  <a:cubicBezTo>
                    <a:pt x="52" y="93"/>
                    <a:pt x="52" y="93"/>
                    <a:pt x="52" y="93"/>
                  </a:cubicBezTo>
                  <a:cubicBezTo>
                    <a:pt x="51" y="92"/>
                    <a:pt x="51" y="92"/>
                    <a:pt x="51" y="92"/>
                  </a:cubicBezTo>
                  <a:cubicBezTo>
                    <a:pt x="51" y="92"/>
                    <a:pt x="52" y="92"/>
                    <a:pt x="52" y="92"/>
                  </a:cubicBezTo>
                  <a:cubicBezTo>
                    <a:pt x="51" y="91"/>
                    <a:pt x="51" y="91"/>
                    <a:pt x="51" y="91"/>
                  </a:cubicBezTo>
                  <a:cubicBezTo>
                    <a:pt x="51" y="90"/>
                    <a:pt x="51" y="90"/>
                    <a:pt x="51" y="90"/>
                  </a:cubicBezTo>
                  <a:cubicBezTo>
                    <a:pt x="51" y="91"/>
                    <a:pt x="51" y="90"/>
                    <a:pt x="50" y="90"/>
                  </a:cubicBezTo>
                  <a:cubicBezTo>
                    <a:pt x="51" y="90"/>
                    <a:pt x="51" y="90"/>
                    <a:pt x="51" y="90"/>
                  </a:cubicBezTo>
                  <a:cubicBezTo>
                    <a:pt x="50" y="89"/>
                    <a:pt x="50" y="89"/>
                    <a:pt x="50" y="89"/>
                  </a:cubicBezTo>
                  <a:cubicBezTo>
                    <a:pt x="50" y="90"/>
                    <a:pt x="50" y="90"/>
                    <a:pt x="50" y="90"/>
                  </a:cubicBezTo>
                  <a:cubicBezTo>
                    <a:pt x="50" y="90"/>
                    <a:pt x="50" y="90"/>
                    <a:pt x="49" y="90"/>
                  </a:cubicBezTo>
                  <a:cubicBezTo>
                    <a:pt x="50" y="89"/>
                    <a:pt x="49" y="89"/>
                    <a:pt x="49" y="88"/>
                  </a:cubicBezTo>
                  <a:cubicBezTo>
                    <a:pt x="48" y="88"/>
                    <a:pt x="48" y="88"/>
                    <a:pt x="48" y="88"/>
                  </a:cubicBezTo>
                  <a:cubicBezTo>
                    <a:pt x="48" y="87"/>
                    <a:pt x="48" y="87"/>
                    <a:pt x="48" y="87"/>
                  </a:cubicBezTo>
                  <a:cubicBezTo>
                    <a:pt x="48" y="87"/>
                    <a:pt x="48" y="88"/>
                    <a:pt x="49" y="88"/>
                  </a:cubicBezTo>
                  <a:cubicBezTo>
                    <a:pt x="49" y="87"/>
                    <a:pt x="49" y="87"/>
                    <a:pt x="48" y="87"/>
                  </a:cubicBezTo>
                  <a:cubicBezTo>
                    <a:pt x="48" y="87"/>
                    <a:pt x="48" y="87"/>
                    <a:pt x="47" y="86"/>
                  </a:cubicBezTo>
                  <a:cubicBezTo>
                    <a:pt x="48" y="87"/>
                    <a:pt x="48" y="87"/>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6" y="82"/>
                    <a:pt x="46" y="82"/>
                    <a:pt x="46" y="82"/>
                  </a:cubicBezTo>
                  <a:cubicBezTo>
                    <a:pt x="46" y="82"/>
                    <a:pt x="46" y="82"/>
                    <a:pt x="46" y="82"/>
                  </a:cubicBezTo>
                  <a:cubicBezTo>
                    <a:pt x="44" y="81"/>
                    <a:pt x="44" y="81"/>
                    <a:pt x="44" y="81"/>
                  </a:cubicBezTo>
                  <a:cubicBezTo>
                    <a:pt x="44" y="80"/>
                    <a:pt x="46" y="80"/>
                    <a:pt x="46" y="79"/>
                  </a:cubicBezTo>
                  <a:cubicBezTo>
                    <a:pt x="44" y="79"/>
                    <a:pt x="43" y="79"/>
                    <a:pt x="43" y="79"/>
                  </a:cubicBezTo>
                  <a:cubicBezTo>
                    <a:pt x="43" y="79"/>
                    <a:pt x="41" y="77"/>
                    <a:pt x="41" y="76"/>
                  </a:cubicBezTo>
                  <a:cubicBezTo>
                    <a:pt x="41" y="76"/>
                    <a:pt x="41" y="76"/>
                    <a:pt x="41" y="75"/>
                  </a:cubicBezTo>
                  <a:cubicBezTo>
                    <a:pt x="40" y="74"/>
                    <a:pt x="39" y="72"/>
                    <a:pt x="39" y="71"/>
                  </a:cubicBezTo>
                  <a:cubicBezTo>
                    <a:pt x="39" y="72"/>
                    <a:pt x="39" y="71"/>
                    <a:pt x="39" y="71"/>
                  </a:cubicBezTo>
                  <a:cubicBezTo>
                    <a:pt x="39" y="71"/>
                    <a:pt x="39" y="70"/>
                    <a:pt x="39" y="70"/>
                  </a:cubicBezTo>
                  <a:cubicBezTo>
                    <a:pt x="39" y="71"/>
                    <a:pt x="38" y="71"/>
                    <a:pt x="39" y="71"/>
                  </a:cubicBezTo>
                  <a:cubicBezTo>
                    <a:pt x="38" y="71"/>
                    <a:pt x="37" y="68"/>
                    <a:pt x="37" y="67"/>
                  </a:cubicBezTo>
                  <a:cubicBezTo>
                    <a:pt x="37" y="68"/>
                    <a:pt x="37" y="67"/>
                    <a:pt x="36" y="67"/>
                  </a:cubicBezTo>
                  <a:cubicBezTo>
                    <a:pt x="37" y="67"/>
                    <a:pt x="37" y="66"/>
                    <a:pt x="36" y="66"/>
                  </a:cubicBezTo>
                  <a:cubicBezTo>
                    <a:pt x="36" y="66"/>
                    <a:pt x="36" y="66"/>
                    <a:pt x="36" y="66"/>
                  </a:cubicBezTo>
                  <a:cubicBezTo>
                    <a:pt x="36" y="65"/>
                    <a:pt x="36" y="65"/>
                    <a:pt x="36" y="65"/>
                  </a:cubicBezTo>
                  <a:cubicBezTo>
                    <a:pt x="36" y="65"/>
                    <a:pt x="34" y="66"/>
                    <a:pt x="34" y="65"/>
                  </a:cubicBezTo>
                  <a:cubicBezTo>
                    <a:pt x="34" y="65"/>
                    <a:pt x="34" y="65"/>
                    <a:pt x="34" y="65"/>
                  </a:cubicBezTo>
                  <a:cubicBezTo>
                    <a:pt x="33" y="64"/>
                    <a:pt x="33" y="64"/>
                    <a:pt x="33" y="64"/>
                  </a:cubicBezTo>
                  <a:cubicBezTo>
                    <a:pt x="33" y="63"/>
                    <a:pt x="33" y="63"/>
                    <a:pt x="33" y="63"/>
                  </a:cubicBezTo>
                  <a:cubicBezTo>
                    <a:pt x="33" y="63"/>
                    <a:pt x="32" y="62"/>
                    <a:pt x="32" y="63"/>
                  </a:cubicBezTo>
                  <a:cubicBezTo>
                    <a:pt x="32" y="62"/>
                    <a:pt x="32" y="61"/>
                    <a:pt x="32" y="60"/>
                  </a:cubicBezTo>
                  <a:cubicBezTo>
                    <a:pt x="30" y="59"/>
                    <a:pt x="29" y="56"/>
                    <a:pt x="28" y="54"/>
                  </a:cubicBezTo>
                  <a:cubicBezTo>
                    <a:pt x="28" y="54"/>
                    <a:pt x="28" y="54"/>
                    <a:pt x="28" y="54"/>
                  </a:cubicBezTo>
                  <a:cubicBezTo>
                    <a:pt x="28" y="53"/>
                    <a:pt x="27" y="54"/>
                    <a:pt x="27" y="54"/>
                  </a:cubicBezTo>
                  <a:cubicBezTo>
                    <a:pt x="28" y="54"/>
                    <a:pt x="28" y="53"/>
                    <a:pt x="28" y="53"/>
                  </a:cubicBezTo>
                  <a:cubicBezTo>
                    <a:pt x="28" y="52"/>
                    <a:pt x="27" y="52"/>
                    <a:pt x="27" y="52"/>
                  </a:cubicBezTo>
                  <a:cubicBezTo>
                    <a:pt x="26" y="52"/>
                    <a:pt x="27" y="52"/>
                    <a:pt x="27" y="52"/>
                  </a:cubicBezTo>
                  <a:cubicBezTo>
                    <a:pt x="26" y="52"/>
                    <a:pt x="26" y="52"/>
                    <a:pt x="26" y="52"/>
                  </a:cubicBezTo>
                  <a:cubicBezTo>
                    <a:pt x="26" y="52"/>
                    <a:pt x="26" y="52"/>
                    <a:pt x="27" y="52"/>
                  </a:cubicBezTo>
                  <a:cubicBezTo>
                    <a:pt x="26" y="50"/>
                    <a:pt x="26" y="50"/>
                    <a:pt x="26" y="50"/>
                  </a:cubicBezTo>
                  <a:cubicBezTo>
                    <a:pt x="26" y="49"/>
                    <a:pt x="28" y="52"/>
                    <a:pt x="29" y="50"/>
                  </a:cubicBezTo>
                  <a:cubicBezTo>
                    <a:pt x="28" y="49"/>
                    <a:pt x="28" y="49"/>
                    <a:pt x="28" y="49"/>
                  </a:cubicBezTo>
                  <a:cubicBezTo>
                    <a:pt x="29" y="49"/>
                    <a:pt x="30" y="50"/>
                    <a:pt x="29" y="49"/>
                  </a:cubicBezTo>
                  <a:cubicBezTo>
                    <a:pt x="27" y="49"/>
                    <a:pt x="27" y="49"/>
                    <a:pt x="27" y="49"/>
                  </a:cubicBezTo>
                  <a:cubicBezTo>
                    <a:pt x="27" y="48"/>
                    <a:pt x="26" y="50"/>
                    <a:pt x="25" y="48"/>
                  </a:cubicBezTo>
                  <a:cubicBezTo>
                    <a:pt x="26" y="49"/>
                    <a:pt x="26" y="49"/>
                    <a:pt x="26" y="49"/>
                  </a:cubicBezTo>
                  <a:cubicBezTo>
                    <a:pt x="26" y="48"/>
                    <a:pt x="25" y="48"/>
                    <a:pt x="25" y="47"/>
                  </a:cubicBezTo>
                  <a:cubicBezTo>
                    <a:pt x="25" y="48"/>
                    <a:pt x="24" y="48"/>
                    <a:pt x="24" y="48"/>
                  </a:cubicBezTo>
                  <a:cubicBezTo>
                    <a:pt x="24" y="47"/>
                    <a:pt x="25" y="48"/>
                    <a:pt x="24" y="47"/>
                  </a:cubicBezTo>
                  <a:cubicBezTo>
                    <a:pt x="24" y="47"/>
                    <a:pt x="23" y="46"/>
                    <a:pt x="23" y="47"/>
                  </a:cubicBezTo>
                  <a:cubicBezTo>
                    <a:pt x="22" y="47"/>
                    <a:pt x="23" y="46"/>
                    <a:pt x="22" y="46"/>
                  </a:cubicBezTo>
                  <a:cubicBezTo>
                    <a:pt x="23" y="45"/>
                    <a:pt x="24" y="46"/>
                    <a:pt x="24" y="45"/>
                  </a:cubicBezTo>
                  <a:cubicBezTo>
                    <a:pt x="23" y="45"/>
                    <a:pt x="22" y="45"/>
                    <a:pt x="22" y="45"/>
                  </a:cubicBezTo>
                  <a:cubicBezTo>
                    <a:pt x="22" y="45"/>
                    <a:pt x="22" y="45"/>
                    <a:pt x="23" y="45"/>
                  </a:cubicBezTo>
                  <a:cubicBezTo>
                    <a:pt x="23" y="45"/>
                    <a:pt x="21" y="45"/>
                    <a:pt x="22" y="44"/>
                  </a:cubicBezTo>
                  <a:cubicBezTo>
                    <a:pt x="21" y="44"/>
                    <a:pt x="21" y="44"/>
                    <a:pt x="21" y="44"/>
                  </a:cubicBezTo>
                  <a:cubicBezTo>
                    <a:pt x="21" y="44"/>
                    <a:pt x="21" y="44"/>
                    <a:pt x="21" y="43"/>
                  </a:cubicBezTo>
                  <a:cubicBezTo>
                    <a:pt x="21" y="43"/>
                    <a:pt x="20" y="41"/>
                    <a:pt x="21" y="41"/>
                  </a:cubicBezTo>
                  <a:cubicBezTo>
                    <a:pt x="20" y="40"/>
                    <a:pt x="20" y="40"/>
                    <a:pt x="20" y="40"/>
                  </a:cubicBezTo>
                  <a:cubicBezTo>
                    <a:pt x="20" y="41"/>
                    <a:pt x="20" y="41"/>
                    <a:pt x="20" y="43"/>
                  </a:cubicBezTo>
                  <a:cubicBezTo>
                    <a:pt x="20" y="41"/>
                    <a:pt x="19" y="41"/>
                    <a:pt x="19" y="41"/>
                  </a:cubicBezTo>
                  <a:cubicBezTo>
                    <a:pt x="19" y="40"/>
                    <a:pt x="19" y="40"/>
                    <a:pt x="19" y="40"/>
                  </a:cubicBezTo>
                  <a:cubicBezTo>
                    <a:pt x="19" y="40"/>
                    <a:pt x="19" y="40"/>
                    <a:pt x="19" y="40"/>
                  </a:cubicBezTo>
                  <a:cubicBezTo>
                    <a:pt x="19" y="40"/>
                    <a:pt x="19" y="40"/>
                    <a:pt x="19" y="39"/>
                  </a:cubicBezTo>
                  <a:cubicBezTo>
                    <a:pt x="19" y="39"/>
                    <a:pt x="19" y="39"/>
                    <a:pt x="19" y="39"/>
                  </a:cubicBezTo>
                  <a:cubicBezTo>
                    <a:pt x="17" y="39"/>
                    <a:pt x="19" y="39"/>
                    <a:pt x="19" y="39"/>
                  </a:cubicBezTo>
                  <a:cubicBezTo>
                    <a:pt x="19" y="39"/>
                    <a:pt x="19" y="39"/>
                    <a:pt x="19" y="39"/>
                  </a:cubicBezTo>
                  <a:cubicBezTo>
                    <a:pt x="19" y="39"/>
                    <a:pt x="19" y="39"/>
                    <a:pt x="19" y="38"/>
                  </a:cubicBezTo>
                  <a:cubicBezTo>
                    <a:pt x="19" y="39"/>
                    <a:pt x="17" y="39"/>
                    <a:pt x="17" y="39"/>
                  </a:cubicBezTo>
                  <a:cubicBezTo>
                    <a:pt x="16" y="38"/>
                    <a:pt x="17" y="38"/>
                    <a:pt x="17" y="38"/>
                  </a:cubicBezTo>
                  <a:cubicBezTo>
                    <a:pt x="19" y="38"/>
                    <a:pt x="19" y="38"/>
                    <a:pt x="19" y="38"/>
                  </a:cubicBezTo>
                  <a:cubicBezTo>
                    <a:pt x="19" y="37"/>
                    <a:pt x="19" y="37"/>
                    <a:pt x="19" y="37"/>
                  </a:cubicBezTo>
                  <a:cubicBezTo>
                    <a:pt x="17" y="36"/>
                    <a:pt x="16" y="36"/>
                    <a:pt x="16" y="37"/>
                  </a:cubicBezTo>
                  <a:cubicBezTo>
                    <a:pt x="16" y="37"/>
                    <a:pt x="16" y="36"/>
                    <a:pt x="17" y="36"/>
                  </a:cubicBezTo>
                  <a:cubicBezTo>
                    <a:pt x="16" y="35"/>
                    <a:pt x="16" y="36"/>
                    <a:pt x="16" y="36"/>
                  </a:cubicBezTo>
                  <a:cubicBezTo>
                    <a:pt x="16" y="34"/>
                    <a:pt x="16" y="34"/>
                    <a:pt x="16" y="34"/>
                  </a:cubicBezTo>
                  <a:cubicBezTo>
                    <a:pt x="17" y="34"/>
                    <a:pt x="17" y="34"/>
                    <a:pt x="17" y="34"/>
                  </a:cubicBezTo>
                  <a:cubicBezTo>
                    <a:pt x="17" y="34"/>
                    <a:pt x="17" y="34"/>
                    <a:pt x="17" y="34"/>
                  </a:cubicBezTo>
                  <a:cubicBezTo>
                    <a:pt x="19" y="34"/>
                    <a:pt x="17" y="32"/>
                    <a:pt x="19" y="32"/>
                  </a:cubicBezTo>
                  <a:cubicBezTo>
                    <a:pt x="17" y="32"/>
                    <a:pt x="17" y="32"/>
                    <a:pt x="17" y="32"/>
                  </a:cubicBezTo>
                  <a:cubicBezTo>
                    <a:pt x="16" y="34"/>
                    <a:pt x="15" y="32"/>
                    <a:pt x="14" y="32"/>
                  </a:cubicBezTo>
                  <a:cubicBezTo>
                    <a:pt x="13" y="32"/>
                    <a:pt x="16" y="31"/>
                    <a:pt x="14" y="30"/>
                  </a:cubicBezTo>
                  <a:cubicBezTo>
                    <a:pt x="14" y="31"/>
                    <a:pt x="13" y="30"/>
                    <a:pt x="13" y="31"/>
                  </a:cubicBezTo>
                  <a:cubicBezTo>
                    <a:pt x="13" y="30"/>
                    <a:pt x="12" y="31"/>
                    <a:pt x="12" y="30"/>
                  </a:cubicBezTo>
                  <a:cubicBezTo>
                    <a:pt x="13" y="30"/>
                    <a:pt x="13" y="29"/>
                    <a:pt x="14" y="29"/>
                  </a:cubicBezTo>
                  <a:cubicBezTo>
                    <a:pt x="13" y="29"/>
                    <a:pt x="14" y="30"/>
                    <a:pt x="14" y="30"/>
                  </a:cubicBezTo>
                  <a:cubicBezTo>
                    <a:pt x="14" y="30"/>
                    <a:pt x="15" y="30"/>
                    <a:pt x="14" y="29"/>
                  </a:cubicBezTo>
                  <a:cubicBezTo>
                    <a:pt x="14" y="28"/>
                    <a:pt x="14" y="28"/>
                    <a:pt x="13" y="28"/>
                  </a:cubicBezTo>
                  <a:cubicBezTo>
                    <a:pt x="13" y="28"/>
                    <a:pt x="14" y="29"/>
                    <a:pt x="13" y="29"/>
                  </a:cubicBezTo>
                  <a:cubicBezTo>
                    <a:pt x="12" y="28"/>
                    <a:pt x="13" y="27"/>
                    <a:pt x="12" y="28"/>
                  </a:cubicBezTo>
                  <a:cubicBezTo>
                    <a:pt x="12" y="28"/>
                    <a:pt x="12" y="29"/>
                    <a:pt x="12" y="29"/>
                  </a:cubicBezTo>
                  <a:cubicBezTo>
                    <a:pt x="12" y="28"/>
                    <a:pt x="12" y="28"/>
                    <a:pt x="12" y="28"/>
                  </a:cubicBezTo>
                  <a:cubicBezTo>
                    <a:pt x="12" y="28"/>
                    <a:pt x="12" y="28"/>
                    <a:pt x="12" y="28"/>
                  </a:cubicBezTo>
                  <a:cubicBezTo>
                    <a:pt x="12" y="27"/>
                    <a:pt x="11" y="28"/>
                    <a:pt x="11" y="27"/>
                  </a:cubicBezTo>
                  <a:cubicBezTo>
                    <a:pt x="11" y="26"/>
                    <a:pt x="11" y="26"/>
                    <a:pt x="11" y="26"/>
                  </a:cubicBezTo>
                  <a:cubicBezTo>
                    <a:pt x="12" y="26"/>
                    <a:pt x="12" y="28"/>
                    <a:pt x="12" y="27"/>
                  </a:cubicBezTo>
                  <a:cubicBezTo>
                    <a:pt x="12" y="26"/>
                    <a:pt x="12" y="26"/>
                    <a:pt x="12" y="26"/>
                  </a:cubicBezTo>
                  <a:cubicBezTo>
                    <a:pt x="12" y="26"/>
                    <a:pt x="12" y="26"/>
                    <a:pt x="12" y="26"/>
                  </a:cubicBezTo>
                  <a:cubicBezTo>
                    <a:pt x="12" y="26"/>
                    <a:pt x="12" y="25"/>
                    <a:pt x="12" y="24"/>
                  </a:cubicBezTo>
                  <a:cubicBezTo>
                    <a:pt x="11" y="24"/>
                    <a:pt x="11" y="24"/>
                    <a:pt x="11" y="24"/>
                  </a:cubicBezTo>
                  <a:cubicBezTo>
                    <a:pt x="10" y="23"/>
                    <a:pt x="10" y="23"/>
                    <a:pt x="8" y="23"/>
                  </a:cubicBezTo>
                  <a:cubicBezTo>
                    <a:pt x="10" y="22"/>
                    <a:pt x="8" y="21"/>
                    <a:pt x="10" y="22"/>
                  </a:cubicBezTo>
                  <a:cubicBezTo>
                    <a:pt x="8" y="22"/>
                    <a:pt x="10" y="24"/>
                    <a:pt x="11" y="24"/>
                  </a:cubicBezTo>
                  <a:cubicBezTo>
                    <a:pt x="12" y="23"/>
                    <a:pt x="12" y="25"/>
                    <a:pt x="12" y="25"/>
                  </a:cubicBezTo>
                  <a:cubicBezTo>
                    <a:pt x="12" y="24"/>
                    <a:pt x="12" y="23"/>
                    <a:pt x="13" y="23"/>
                  </a:cubicBezTo>
                  <a:cubicBezTo>
                    <a:pt x="12" y="22"/>
                    <a:pt x="12" y="22"/>
                    <a:pt x="12" y="22"/>
                  </a:cubicBezTo>
                  <a:cubicBezTo>
                    <a:pt x="12" y="22"/>
                    <a:pt x="12" y="23"/>
                    <a:pt x="12" y="23"/>
                  </a:cubicBezTo>
                  <a:cubicBezTo>
                    <a:pt x="12" y="22"/>
                    <a:pt x="11" y="21"/>
                    <a:pt x="10" y="21"/>
                  </a:cubicBezTo>
                  <a:cubicBezTo>
                    <a:pt x="10" y="20"/>
                    <a:pt x="11" y="20"/>
                    <a:pt x="11" y="21"/>
                  </a:cubicBezTo>
                  <a:cubicBezTo>
                    <a:pt x="10" y="20"/>
                    <a:pt x="8" y="19"/>
                    <a:pt x="8" y="18"/>
                  </a:cubicBezTo>
                  <a:cubicBezTo>
                    <a:pt x="7" y="19"/>
                    <a:pt x="7" y="17"/>
                    <a:pt x="6" y="18"/>
                  </a:cubicBezTo>
                  <a:cubicBezTo>
                    <a:pt x="7" y="19"/>
                    <a:pt x="6" y="19"/>
                    <a:pt x="6" y="19"/>
                  </a:cubicBezTo>
                  <a:cubicBezTo>
                    <a:pt x="6" y="19"/>
                    <a:pt x="6" y="19"/>
                    <a:pt x="6" y="19"/>
                  </a:cubicBezTo>
                  <a:cubicBezTo>
                    <a:pt x="6" y="19"/>
                    <a:pt x="7" y="18"/>
                    <a:pt x="6" y="18"/>
                  </a:cubicBezTo>
                  <a:cubicBezTo>
                    <a:pt x="6" y="19"/>
                    <a:pt x="7" y="17"/>
                    <a:pt x="7" y="17"/>
                  </a:cubicBezTo>
                  <a:cubicBezTo>
                    <a:pt x="7" y="15"/>
                    <a:pt x="8" y="17"/>
                    <a:pt x="7" y="15"/>
                  </a:cubicBezTo>
                  <a:cubicBezTo>
                    <a:pt x="7" y="14"/>
                    <a:pt x="6" y="14"/>
                    <a:pt x="6" y="13"/>
                  </a:cubicBezTo>
                  <a:cubicBezTo>
                    <a:pt x="6" y="12"/>
                    <a:pt x="5" y="11"/>
                    <a:pt x="4" y="10"/>
                  </a:cubicBezTo>
                  <a:cubicBezTo>
                    <a:pt x="4" y="9"/>
                    <a:pt x="5" y="9"/>
                    <a:pt x="5" y="9"/>
                  </a:cubicBezTo>
                  <a:cubicBezTo>
                    <a:pt x="4" y="8"/>
                    <a:pt x="4" y="10"/>
                    <a:pt x="4" y="9"/>
                  </a:cubicBezTo>
                  <a:cubicBezTo>
                    <a:pt x="4" y="9"/>
                    <a:pt x="4" y="9"/>
                    <a:pt x="4" y="9"/>
                  </a:cubicBezTo>
                  <a:cubicBezTo>
                    <a:pt x="4" y="8"/>
                    <a:pt x="4" y="5"/>
                    <a:pt x="2" y="7"/>
                  </a:cubicBezTo>
                  <a:cubicBezTo>
                    <a:pt x="3" y="7"/>
                    <a:pt x="3" y="7"/>
                    <a:pt x="3" y="7"/>
                  </a:cubicBezTo>
                  <a:cubicBezTo>
                    <a:pt x="3" y="5"/>
                    <a:pt x="3" y="5"/>
                    <a:pt x="3" y="5"/>
                  </a:cubicBezTo>
                  <a:cubicBezTo>
                    <a:pt x="3" y="5"/>
                    <a:pt x="3" y="5"/>
                    <a:pt x="4" y="5"/>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3"/>
                    <a:pt x="2" y="3"/>
                    <a:pt x="2" y="2"/>
                  </a:cubicBezTo>
                  <a:cubicBezTo>
                    <a:pt x="2" y="2"/>
                    <a:pt x="2" y="2"/>
                    <a:pt x="3" y="3"/>
                  </a:cubicBezTo>
                  <a:cubicBezTo>
                    <a:pt x="3" y="2"/>
                    <a:pt x="3" y="2"/>
                    <a:pt x="3" y="2"/>
                  </a:cubicBezTo>
                  <a:cubicBezTo>
                    <a:pt x="3" y="2"/>
                    <a:pt x="3" y="3"/>
                    <a:pt x="4" y="3"/>
                  </a:cubicBezTo>
                  <a:cubicBezTo>
                    <a:pt x="3" y="3"/>
                    <a:pt x="4" y="4"/>
                    <a:pt x="3" y="4"/>
                  </a:cubicBezTo>
                  <a:cubicBezTo>
                    <a:pt x="4" y="3"/>
                    <a:pt x="4" y="4"/>
                    <a:pt x="5" y="5"/>
                  </a:cubicBezTo>
                  <a:cubicBezTo>
                    <a:pt x="4" y="5"/>
                    <a:pt x="6" y="5"/>
                    <a:pt x="6" y="7"/>
                  </a:cubicBezTo>
                  <a:cubicBezTo>
                    <a:pt x="6" y="7"/>
                    <a:pt x="5" y="7"/>
                    <a:pt x="4" y="5"/>
                  </a:cubicBezTo>
                  <a:cubicBezTo>
                    <a:pt x="4" y="7"/>
                    <a:pt x="5" y="7"/>
                    <a:pt x="5" y="8"/>
                  </a:cubicBezTo>
                  <a:cubicBezTo>
                    <a:pt x="5" y="8"/>
                    <a:pt x="6" y="8"/>
                    <a:pt x="6" y="8"/>
                  </a:cubicBezTo>
                  <a:cubicBezTo>
                    <a:pt x="6" y="8"/>
                    <a:pt x="6" y="8"/>
                    <a:pt x="6" y="8"/>
                  </a:cubicBezTo>
                  <a:cubicBezTo>
                    <a:pt x="6" y="9"/>
                    <a:pt x="7" y="9"/>
                    <a:pt x="7" y="10"/>
                  </a:cubicBezTo>
                  <a:cubicBezTo>
                    <a:pt x="8" y="11"/>
                    <a:pt x="10" y="12"/>
                    <a:pt x="10" y="13"/>
                  </a:cubicBezTo>
                  <a:cubicBezTo>
                    <a:pt x="10" y="13"/>
                    <a:pt x="10" y="13"/>
                    <a:pt x="10" y="13"/>
                  </a:cubicBezTo>
                  <a:cubicBezTo>
                    <a:pt x="11" y="13"/>
                    <a:pt x="11" y="15"/>
                    <a:pt x="12" y="17"/>
                  </a:cubicBezTo>
                  <a:cubicBezTo>
                    <a:pt x="12" y="18"/>
                    <a:pt x="14" y="19"/>
                    <a:pt x="13" y="20"/>
                  </a:cubicBezTo>
                  <a:cubicBezTo>
                    <a:pt x="15" y="22"/>
                    <a:pt x="17" y="24"/>
                    <a:pt x="19" y="27"/>
                  </a:cubicBezTo>
                  <a:cubicBezTo>
                    <a:pt x="17" y="27"/>
                    <a:pt x="17" y="27"/>
                    <a:pt x="17" y="27"/>
                  </a:cubicBezTo>
                  <a:cubicBezTo>
                    <a:pt x="19" y="27"/>
                    <a:pt x="17" y="28"/>
                    <a:pt x="17" y="28"/>
                  </a:cubicBezTo>
                  <a:cubicBezTo>
                    <a:pt x="19" y="27"/>
                    <a:pt x="19" y="28"/>
                    <a:pt x="19" y="28"/>
                  </a:cubicBezTo>
                  <a:cubicBezTo>
                    <a:pt x="19" y="30"/>
                    <a:pt x="21" y="31"/>
                    <a:pt x="22" y="32"/>
                  </a:cubicBezTo>
                  <a:cubicBezTo>
                    <a:pt x="21" y="32"/>
                    <a:pt x="21" y="32"/>
                    <a:pt x="21" y="32"/>
                  </a:cubicBezTo>
                  <a:cubicBezTo>
                    <a:pt x="23" y="32"/>
                    <a:pt x="23" y="34"/>
                    <a:pt x="23" y="36"/>
                  </a:cubicBezTo>
                  <a:cubicBezTo>
                    <a:pt x="23" y="36"/>
                    <a:pt x="23" y="36"/>
                    <a:pt x="23" y="37"/>
                  </a:cubicBezTo>
                  <a:cubicBezTo>
                    <a:pt x="24" y="37"/>
                    <a:pt x="25" y="38"/>
                    <a:pt x="26" y="38"/>
                  </a:cubicBezTo>
                  <a:cubicBezTo>
                    <a:pt x="26" y="39"/>
                    <a:pt x="27" y="39"/>
                    <a:pt x="27" y="40"/>
                  </a:cubicBezTo>
                  <a:cubicBezTo>
                    <a:pt x="30" y="44"/>
                    <a:pt x="31" y="46"/>
                    <a:pt x="32" y="49"/>
                  </a:cubicBezTo>
                  <a:cubicBezTo>
                    <a:pt x="32" y="49"/>
                    <a:pt x="32" y="49"/>
                    <a:pt x="32" y="49"/>
                  </a:cubicBezTo>
                  <a:cubicBezTo>
                    <a:pt x="34" y="52"/>
                    <a:pt x="37" y="56"/>
                    <a:pt x="39" y="58"/>
                  </a:cubicBezTo>
                  <a:cubicBezTo>
                    <a:pt x="38" y="58"/>
                    <a:pt x="38" y="58"/>
                    <a:pt x="38" y="58"/>
                  </a:cubicBezTo>
                  <a:cubicBezTo>
                    <a:pt x="38" y="59"/>
                    <a:pt x="39" y="60"/>
                    <a:pt x="39" y="59"/>
                  </a:cubicBezTo>
                  <a:cubicBezTo>
                    <a:pt x="39" y="60"/>
                    <a:pt x="40" y="61"/>
                    <a:pt x="39" y="62"/>
                  </a:cubicBezTo>
                  <a:cubicBezTo>
                    <a:pt x="40" y="63"/>
                    <a:pt x="40" y="63"/>
                    <a:pt x="41" y="63"/>
                  </a:cubicBezTo>
                  <a:cubicBezTo>
                    <a:pt x="42" y="65"/>
                    <a:pt x="42" y="65"/>
                    <a:pt x="43" y="66"/>
                  </a:cubicBezTo>
                  <a:cubicBezTo>
                    <a:pt x="43" y="66"/>
                    <a:pt x="43" y="66"/>
                    <a:pt x="43" y="66"/>
                  </a:cubicBezTo>
                  <a:cubicBezTo>
                    <a:pt x="43" y="65"/>
                    <a:pt x="42" y="66"/>
                    <a:pt x="42" y="66"/>
                  </a:cubicBezTo>
                  <a:cubicBezTo>
                    <a:pt x="43" y="66"/>
                    <a:pt x="43" y="68"/>
                    <a:pt x="44" y="67"/>
                  </a:cubicBezTo>
                  <a:cubicBezTo>
                    <a:pt x="44" y="70"/>
                    <a:pt x="47" y="72"/>
                    <a:pt x="47" y="73"/>
                  </a:cubicBezTo>
                  <a:cubicBezTo>
                    <a:pt x="47" y="72"/>
                    <a:pt x="47" y="73"/>
                    <a:pt x="48" y="73"/>
                  </a:cubicBezTo>
                  <a:cubicBezTo>
                    <a:pt x="48" y="74"/>
                    <a:pt x="49" y="76"/>
                    <a:pt x="50" y="77"/>
                  </a:cubicBezTo>
                  <a:cubicBezTo>
                    <a:pt x="49" y="77"/>
                    <a:pt x="49" y="77"/>
                    <a:pt x="49" y="77"/>
                  </a:cubicBezTo>
                  <a:cubicBezTo>
                    <a:pt x="50" y="79"/>
                    <a:pt x="50" y="77"/>
                    <a:pt x="50" y="77"/>
                  </a:cubicBezTo>
                  <a:cubicBezTo>
                    <a:pt x="52" y="79"/>
                    <a:pt x="52" y="82"/>
                    <a:pt x="54" y="84"/>
                  </a:cubicBezTo>
                  <a:cubicBezTo>
                    <a:pt x="56" y="88"/>
                    <a:pt x="58" y="92"/>
                    <a:pt x="60" y="94"/>
                  </a:cubicBezTo>
                  <a:cubicBezTo>
                    <a:pt x="59" y="94"/>
                    <a:pt x="59" y="94"/>
                    <a:pt x="59" y="94"/>
                  </a:cubicBezTo>
                  <a:cubicBezTo>
                    <a:pt x="61" y="96"/>
                    <a:pt x="60" y="99"/>
                    <a:pt x="63" y="99"/>
                  </a:cubicBezTo>
                  <a:cubicBezTo>
                    <a:pt x="63" y="99"/>
                    <a:pt x="63" y="99"/>
                    <a:pt x="63" y="99"/>
                  </a:cubicBezTo>
                  <a:cubicBezTo>
                    <a:pt x="64" y="100"/>
                    <a:pt x="64" y="102"/>
                    <a:pt x="65" y="103"/>
                  </a:cubicBezTo>
                  <a:cubicBezTo>
                    <a:pt x="65" y="103"/>
                    <a:pt x="65" y="103"/>
                    <a:pt x="65" y="103"/>
                  </a:cubicBezTo>
                  <a:cubicBezTo>
                    <a:pt x="66" y="105"/>
                    <a:pt x="66" y="106"/>
                    <a:pt x="66" y="107"/>
                  </a:cubicBezTo>
                  <a:cubicBezTo>
                    <a:pt x="66" y="107"/>
                    <a:pt x="66" y="107"/>
                    <a:pt x="66" y="107"/>
                  </a:cubicBezTo>
                  <a:cubicBezTo>
                    <a:pt x="66" y="107"/>
                    <a:pt x="67" y="107"/>
                    <a:pt x="67" y="108"/>
                  </a:cubicBezTo>
                  <a:cubicBezTo>
                    <a:pt x="67" y="109"/>
                    <a:pt x="67" y="108"/>
                    <a:pt x="67" y="108"/>
                  </a:cubicBezTo>
                  <a:cubicBezTo>
                    <a:pt x="69" y="111"/>
                    <a:pt x="71" y="115"/>
                    <a:pt x="73" y="118"/>
                  </a:cubicBezTo>
                  <a:cubicBezTo>
                    <a:pt x="74" y="119"/>
                    <a:pt x="73" y="119"/>
                    <a:pt x="74" y="119"/>
                  </a:cubicBezTo>
                  <a:cubicBezTo>
                    <a:pt x="73" y="120"/>
                    <a:pt x="74" y="119"/>
                    <a:pt x="74" y="119"/>
                  </a:cubicBezTo>
                  <a:cubicBezTo>
                    <a:pt x="75" y="120"/>
                    <a:pt x="73" y="121"/>
                    <a:pt x="74" y="121"/>
                  </a:cubicBezTo>
                  <a:cubicBezTo>
                    <a:pt x="75" y="121"/>
                    <a:pt x="75" y="121"/>
                    <a:pt x="75" y="121"/>
                  </a:cubicBezTo>
                  <a:cubicBezTo>
                    <a:pt x="76" y="124"/>
                    <a:pt x="75" y="125"/>
                    <a:pt x="76" y="125"/>
                  </a:cubicBezTo>
                  <a:cubicBezTo>
                    <a:pt x="76" y="125"/>
                    <a:pt x="76" y="125"/>
                    <a:pt x="76" y="125"/>
                  </a:cubicBezTo>
                  <a:cubicBezTo>
                    <a:pt x="78" y="126"/>
                    <a:pt x="78" y="127"/>
                    <a:pt x="79" y="128"/>
                  </a:cubicBezTo>
                  <a:cubicBezTo>
                    <a:pt x="84" y="135"/>
                    <a:pt x="88" y="142"/>
                    <a:pt x="93" y="149"/>
                  </a:cubicBezTo>
                  <a:cubicBezTo>
                    <a:pt x="96" y="155"/>
                    <a:pt x="101" y="162"/>
                    <a:pt x="105" y="170"/>
                  </a:cubicBezTo>
                  <a:cubicBezTo>
                    <a:pt x="105" y="172"/>
                    <a:pt x="105" y="172"/>
                    <a:pt x="106" y="173"/>
                  </a:cubicBezTo>
                  <a:cubicBezTo>
                    <a:pt x="106" y="173"/>
                    <a:pt x="106" y="173"/>
                    <a:pt x="106" y="173"/>
                  </a:cubicBezTo>
                  <a:cubicBezTo>
                    <a:pt x="106" y="173"/>
                    <a:pt x="106" y="174"/>
                    <a:pt x="108" y="174"/>
                  </a:cubicBezTo>
                  <a:cubicBezTo>
                    <a:pt x="109" y="177"/>
                    <a:pt x="111" y="180"/>
                    <a:pt x="112" y="182"/>
                  </a:cubicBezTo>
                  <a:cubicBezTo>
                    <a:pt x="112" y="181"/>
                    <a:pt x="111" y="181"/>
                    <a:pt x="112" y="182"/>
                  </a:cubicBezTo>
                  <a:cubicBezTo>
                    <a:pt x="112" y="182"/>
                    <a:pt x="112" y="182"/>
                    <a:pt x="112" y="182"/>
                  </a:cubicBezTo>
                  <a:cubicBezTo>
                    <a:pt x="112" y="182"/>
                    <a:pt x="112" y="182"/>
                    <a:pt x="112" y="182"/>
                  </a:cubicBezTo>
                  <a:cubicBezTo>
                    <a:pt x="113" y="183"/>
                    <a:pt x="113" y="183"/>
                    <a:pt x="113" y="182"/>
                  </a:cubicBezTo>
                  <a:cubicBezTo>
                    <a:pt x="118" y="189"/>
                    <a:pt x="120" y="196"/>
                    <a:pt x="124" y="203"/>
                  </a:cubicBezTo>
                  <a:cubicBezTo>
                    <a:pt x="124" y="205"/>
                    <a:pt x="126" y="206"/>
                    <a:pt x="127" y="208"/>
                  </a:cubicBezTo>
                  <a:cubicBezTo>
                    <a:pt x="129" y="213"/>
                    <a:pt x="131" y="219"/>
                    <a:pt x="135" y="223"/>
                  </a:cubicBezTo>
                  <a:cubicBezTo>
                    <a:pt x="135" y="223"/>
                    <a:pt x="133" y="224"/>
                    <a:pt x="131" y="222"/>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0" name="Google Shape;3430;p151"/>
            <p:cNvSpPr/>
            <p:nvPr/>
          </p:nvSpPr>
          <p:spPr>
            <a:xfrm>
              <a:off x="3279" y="916"/>
              <a:ext cx="319" cy="529"/>
            </a:xfrm>
            <a:custGeom>
              <a:avLst/>
              <a:gdLst/>
              <a:ahLst/>
              <a:cxnLst/>
              <a:rect l="l" t="t" r="r" b="b"/>
              <a:pathLst>
                <a:path w="135" h="224" extrusionOk="0">
                  <a:moveTo>
                    <a:pt x="131" y="222"/>
                  </a:moveTo>
                  <a:cubicBezTo>
                    <a:pt x="128" y="220"/>
                    <a:pt x="127" y="215"/>
                    <a:pt x="124" y="213"/>
                  </a:cubicBezTo>
                  <a:cubicBezTo>
                    <a:pt x="125" y="212"/>
                    <a:pt x="125" y="212"/>
                    <a:pt x="125" y="212"/>
                  </a:cubicBezTo>
                  <a:cubicBezTo>
                    <a:pt x="123" y="211"/>
                    <a:pt x="121" y="204"/>
                    <a:pt x="119" y="200"/>
                  </a:cubicBezTo>
                  <a:cubicBezTo>
                    <a:pt x="119" y="200"/>
                    <a:pt x="119" y="200"/>
                    <a:pt x="119" y="200"/>
                  </a:cubicBezTo>
                  <a:cubicBezTo>
                    <a:pt x="119" y="200"/>
                    <a:pt x="118" y="199"/>
                    <a:pt x="118" y="198"/>
                  </a:cubicBezTo>
                  <a:cubicBezTo>
                    <a:pt x="118" y="198"/>
                    <a:pt x="118" y="199"/>
                    <a:pt x="118" y="198"/>
                  </a:cubicBezTo>
                  <a:cubicBezTo>
                    <a:pt x="118" y="198"/>
                    <a:pt x="118" y="197"/>
                    <a:pt x="117" y="197"/>
                  </a:cubicBezTo>
                  <a:cubicBezTo>
                    <a:pt x="118" y="197"/>
                    <a:pt x="118" y="197"/>
                    <a:pt x="118" y="197"/>
                  </a:cubicBezTo>
                  <a:cubicBezTo>
                    <a:pt x="117" y="197"/>
                    <a:pt x="117" y="197"/>
                    <a:pt x="117" y="197"/>
                  </a:cubicBezTo>
                  <a:cubicBezTo>
                    <a:pt x="115" y="196"/>
                    <a:pt x="115" y="194"/>
                    <a:pt x="114" y="193"/>
                  </a:cubicBezTo>
                  <a:cubicBezTo>
                    <a:pt x="114" y="193"/>
                    <a:pt x="114" y="193"/>
                    <a:pt x="114" y="193"/>
                  </a:cubicBezTo>
                  <a:cubicBezTo>
                    <a:pt x="112" y="191"/>
                    <a:pt x="110" y="187"/>
                    <a:pt x="108" y="185"/>
                  </a:cubicBezTo>
                  <a:cubicBezTo>
                    <a:pt x="108" y="185"/>
                    <a:pt x="109" y="185"/>
                    <a:pt x="109" y="184"/>
                  </a:cubicBezTo>
                  <a:cubicBezTo>
                    <a:pt x="108" y="184"/>
                    <a:pt x="108" y="184"/>
                    <a:pt x="107" y="184"/>
                  </a:cubicBezTo>
                  <a:cubicBezTo>
                    <a:pt x="107" y="182"/>
                    <a:pt x="106" y="182"/>
                    <a:pt x="105" y="181"/>
                  </a:cubicBezTo>
                  <a:cubicBezTo>
                    <a:pt x="106" y="181"/>
                    <a:pt x="106" y="181"/>
                    <a:pt x="106" y="181"/>
                  </a:cubicBezTo>
                  <a:cubicBezTo>
                    <a:pt x="105" y="181"/>
                    <a:pt x="105" y="180"/>
                    <a:pt x="104" y="180"/>
                  </a:cubicBezTo>
                  <a:cubicBezTo>
                    <a:pt x="105" y="179"/>
                    <a:pt x="105" y="179"/>
                    <a:pt x="105" y="179"/>
                  </a:cubicBezTo>
                  <a:cubicBezTo>
                    <a:pt x="104" y="179"/>
                    <a:pt x="104" y="178"/>
                    <a:pt x="104" y="177"/>
                  </a:cubicBezTo>
                  <a:cubicBezTo>
                    <a:pt x="104" y="178"/>
                    <a:pt x="104" y="178"/>
                    <a:pt x="104" y="178"/>
                  </a:cubicBezTo>
                  <a:cubicBezTo>
                    <a:pt x="104" y="177"/>
                    <a:pt x="104" y="177"/>
                    <a:pt x="104" y="177"/>
                  </a:cubicBezTo>
                  <a:cubicBezTo>
                    <a:pt x="104" y="177"/>
                    <a:pt x="104" y="177"/>
                    <a:pt x="104" y="177"/>
                  </a:cubicBezTo>
                  <a:cubicBezTo>
                    <a:pt x="102" y="176"/>
                    <a:pt x="102" y="175"/>
                    <a:pt x="102" y="176"/>
                  </a:cubicBezTo>
                  <a:cubicBezTo>
                    <a:pt x="102" y="175"/>
                    <a:pt x="102" y="177"/>
                    <a:pt x="104" y="176"/>
                  </a:cubicBezTo>
                  <a:cubicBezTo>
                    <a:pt x="100" y="171"/>
                    <a:pt x="98" y="168"/>
                    <a:pt x="97" y="165"/>
                  </a:cubicBezTo>
                  <a:cubicBezTo>
                    <a:pt x="97" y="164"/>
                    <a:pt x="97" y="164"/>
                    <a:pt x="97" y="164"/>
                  </a:cubicBezTo>
                  <a:cubicBezTo>
                    <a:pt x="97" y="163"/>
                    <a:pt x="96" y="162"/>
                    <a:pt x="95" y="162"/>
                  </a:cubicBezTo>
                  <a:cubicBezTo>
                    <a:pt x="96" y="162"/>
                    <a:pt x="96" y="162"/>
                    <a:pt x="96" y="162"/>
                  </a:cubicBezTo>
                  <a:cubicBezTo>
                    <a:pt x="95" y="161"/>
                    <a:pt x="93" y="161"/>
                    <a:pt x="93" y="160"/>
                  </a:cubicBezTo>
                  <a:cubicBezTo>
                    <a:pt x="95" y="161"/>
                    <a:pt x="95" y="161"/>
                    <a:pt x="95" y="160"/>
                  </a:cubicBezTo>
                  <a:cubicBezTo>
                    <a:pt x="93" y="160"/>
                    <a:pt x="93" y="159"/>
                    <a:pt x="92" y="158"/>
                  </a:cubicBezTo>
                  <a:cubicBezTo>
                    <a:pt x="92" y="158"/>
                    <a:pt x="93" y="159"/>
                    <a:pt x="93" y="158"/>
                  </a:cubicBezTo>
                  <a:cubicBezTo>
                    <a:pt x="92" y="158"/>
                    <a:pt x="92" y="157"/>
                    <a:pt x="91" y="157"/>
                  </a:cubicBezTo>
                  <a:cubicBezTo>
                    <a:pt x="92" y="157"/>
                    <a:pt x="92" y="157"/>
                    <a:pt x="92" y="157"/>
                  </a:cubicBezTo>
                  <a:cubicBezTo>
                    <a:pt x="92" y="155"/>
                    <a:pt x="91" y="157"/>
                    <a:pt x="91" y="155"/>
                  </a:cubicBezTo>
                  <a:cubicBezTo>
                    <a:pt x="91" y="157"/>
                    <a:pt x="91" y="155"/>
                    <a:pt x="91" y="155"/>
                  </a:cubicBezTo>
                  <a:cubicBezTo>
                    <a:pt x="91" y="155"/>
                    <a:pt x="90" y="153"/>
                    <a:pt x="89" y="152"/>
                  </a:cubicBezTo>
                  <a:cubicBezTo>
                    <a:pt x="89" y="152"/>
                    <a:pt x="89" y="152"/>
                    <a:pt x="89" y="152"/>
                  </a:cubicBezTo>
                  <a:cubicBezTo>
                    <a:pt x="89" y="151"/>
                    <a:pt x="88" y="150"/>
                    <a:pt x="87" y="150"/>
                  </a:cubicBezTo>
                  <a:cubicBezTo>
                    <a:pt x="87" y="150"/>
                    <a:pt x="88" y="150"/>
                    <a:pt x="88" y="149"/>
                  </a:cubicBezTo>
                  <a:cubicBezTo>
                    <a:pt x="87" y="149"/>
                    <a:pt x="86" y="146"/>
                    <a:pt x="86" y="148"/>
                  </a:cubicBezTo>
                  <a:cubicBezTo>
                    <a:pt x="84" y="146"/>
                    <a:pt x="84" y="145"/>
                    <a:pt x="84" y="144"/>
                  </a:cubicBezTo>
                  <a:cubicBezTo>
                    <a:pt x="84" y="145"/>
                    <a:pt x="84" y="144"/>
                    <a:pt x="84" y="144"/>
                  </a:cubicBezTo>
                  <a:cubicBezTo>
                    <a:pt x="86" y="144"/>
                    <a:pt x="86" y="144"/>
                    <a:pt x="86" y="144"/>
                  </a:cubicBezTo>
                  <a:cubicBezTo>
                    <a:pt x="86" y="144"/>
                    <a:pt x="86" y="144"/>
                    <a:pt x="86" y="144"/>
                  </a:cubicBezTo>
                  <a:cubicBezTo>
                    <a:pt x="86" y="144"/>
                    <a:pt x="84" y="143"/>
                    <a:pt x="84" y="143"/>
                  </a:cubicBezTo>
                  <a:cubicBezTo>
                    <a:pt x="84" y="142"/>
                    <a:pt x="83" y="142"/>
                    <a:pt x="82" y="141"/>
                  </a:cubicBezTo>
                  <a:cubicBezTo>
                    <a:pt x="83" y="142"/>
                    <a:pt x="83" y="140"/>
                    <a:pt x="83" y="141"/>
                  </a:cubicBezTo>
                  <a:cubicBezTo>
                    <a:pt x="81" y="140"/>
                    <a:pt x="81" y="140"/>
                    <a:pt x="81" y="140"/>
                  </a:cubicBezTo>
                  <a:cubicBezTo>
                    <a:pt x="80" y="140"/>
                    <a:pt x="81" y="140"/>
                    <a:pt x="81" y="139"/>
                  </a:cubicBezTo>
                  <a:cubicBezTo>
                    <a:pt x="80" y="139"/>
                    <a:pt x="80" y="139"/>
                    <a:pt x="80" y="139"/>
                  </a:cubicBezTo>
                  <a:cubicBezTo>
                    <a:pt x="80" y="139"/>
                    <a:pt x="79" y="138"/>
                    <a:pt x="79" y="137"/>
                  </a:cubicBezTo>
                  <a:cubicBezTo>
                    <a:pt x="80" y="137"/>
                    <a:pt x="80" y="137"/>
                    <a:pt x="80" y="137"/>
                  </a:cubicBezTo>
                  <a:cubicBezTo>
                    <a:pt x="80" y="136"/>
                    <a:pt x="79" y="136"/>
                    <a:pt x="79" y="136"/>
                  </a:cubicBezTo>
                  <a:cubicBezTo>
                    <a:pt x="79" y="136"/>
                    <a:pt x="79" y="136"/>
                    <a:pt x="79" y="136"/>
                  </a:cubicBezTo>
                  <a:cubicBezTo>
                    <a:pt x="79" y="135"/>
                    <a:pt x="78" y="134"/>
                    <a:pt x="78" y="135"/>
                  </a:cubicBezTo>
                  <a:cubicBezTo>
                    <a:pt x="78" y="135"/>
                    <a:pt x="78" y="135"/>
                    <a:pt x="78" y="135"/>
                  </a:cubicBezTo>
                  <a:cubicBezTo>
                    <a:pt x="78" y="135"/>
                    <a:pt x="78" y="135"/>
                    <a:pt x="78" y="134"/>
                  </a:cubicBezTo>
                  <a:cubicBezTo>
                    <a:pt x="78" y="134"/>
                    <a:pt x="78" y="134"/>
                    <a:pt x="78" y="134"/>
                  </a:cubicBezTo>
                  <a:cubicBezTo>
                    <a:pt x="76" y="133"/>
                    <a:pt x="75" y="132"/>
                    <a:pt x="74" y="131"/>
                  </a:cubicBezTo>
                  <a:cubicBezTo>
                    <a:pt x="74" y="132"/>
                    <a:pt x="75" y="131"/>
                    <a:pt x="75" y="132"/>
                  </a:cubicBezTo>
                  <a:cubicBezTo>
                    <a:pt x="75" y="130"/>
                    <a:pt x="73" y="130"/>
                    <a:pt x="73" y="128"/>
                  </a:cubicBezTo>
                  <a:cubicBezTo>
                    <a:pt x="73" y="128"/>
                    <a:pt x="73" y="128"/>
                    <a:pt x="73" y="128"/>
                  </a:cubicBezTo>
                  <a:cubicBezTo>
                    <a:pt x="72" y="128"/>
                    <a:pt x="73" y="127"/>
                    <a:pt x="72" y="127"/>
                  </a:cubicBezTo>
                  <a:cubicBezTo>
                    <a:pt x="73" y="127"/>
                    <a:pt x="72" y="126"/>
                    <a:pt x="72" y="126"/>
                  </a:cubicBezTo>
                  <a:cubicBezTo>
                    <a:pt x="71" y="126"/>
                    <a:pt x="72" y="126"/>
                    <a:pt x="72" y="126"/>
                  </a:cubicBezTo>
                  <a:cubicBezTo>
                    <a:pt x="71" y="126"/>
                    <a:pt x="70" y="124"/>
                    <a:pt x="70" y="123"/>
                  </a:cubicBezTo>
                  <a:cubicBezTo>
                    <a:pt x="70" y="123"/>
                    <a:pt x="69" y="123"/>
                    <a:pt x="69" y="122"/>
                  </a:cubicBezTo>
                  <a:cubicBezTo>
                    <a:pt x="69" y="122"/>
                    <a:pt x="69" y="122"/>
                    <a:pt x="69" y="122"/>
                  </a:cubicBezTo>
                  <a:cubicBezTo>
                    <a:pt x="69" y="121"/>
                    <a:pt x="69" y="121"/>
                    <a:pt x="69" y="121"/>
                  </a:cubicBezTo>
                  <a:cubicBezTo>
                    <a:pt x="67" y="119"/>
                    <a:pt x="71" y="123"/>
                    <a:pt x="70" y="122"/>
                  </a:cubicBezTo>
                  <a:cubicBezTo>
                    <a:pt x="70" y="122"/>
                    <a:pt x="67" y="122"/>
                    <a:pt x="69" y="121"/>
                  </a:cubicBezTo>
                  <a:cubicBezTo>
                    <a:pt x="67" y="119"/>
                    <a:pt x="67" y="119"/>
                    <a:pt x="67" y="119"/>
                  </a:cubicBezTo>
                  <a:cubicBezTo>
                    <a:pt x="67" y="119"/>
                    <a:pt x="69" y="119"/>
                    <a:pt x="69" y="118"/>
                  </a:cubicBezTo>
                  <a:cubicBezTo>
                    <a:pt x="67" y="117"/>
                    <a:pt x="67" y="118"/>
                    <a:pt x="67" y="117"/>
                  </a:cubicBezTo>
                  <a:cubicBezTo>
                    <a:pt x="66" y="117"/>
                    <a:pt x="66" y="117"/>
                    <a:pt x="66" y="117"/>
                  </a:cubicBezTo>
                  <a:cubicBezTo>
                    <a:pt x="66" y="117"/>
                    <a:pt x="66" y="117"/>
                    <a:pt x="65" y="117"/>
                  </a:cubicBezTo>
                  <a:cubicBezTo>
                    <a:pt x="66" y="117"/>
                    <a:pt x="64" y="117"/>
                    <a:pt x="65" y="116"/>
                  </a:cubicBezTo>
                  <a:cubicBezTo>
                    <a:pt x="66" y="116"/>
                    <a:pt x="66" y="116"/>
                    <a:pt x="66" y="116"/>
                  </a:cubicBezTo>
                  <a:cubicBezTo>
                    <a:pt x="65" y="116"/>
                    <a:pt x="65" y="116"/>
                    <a:pt x="65" y="116"/>
                  </a:cubicBezTo>
                  <a:cubicBezTo>
                    <a:pt x="65" y="115"/>
                    <a:pt x="65" y="115"/>
                    <a:pt x="65" y="115"/>
                  </a:cubicBezTo>
                  <a:cubicBezTo>
                    <a:pt x="64" y="116"/>
                    <a:pt x="64" y="114"/>
                    <a:pt x="64" y="114"/>
                  </a:cubicBezTo>
                  <a:cubicBezTo>
                    <a:pt x="64" y="113"/>
                    <a:pt x="63" y="112"/>
                    <a:pt x="63" y="111"/>
                  </a:cubicBezTo>
                  <a:cubicBezTo>
                    <a:pt x="63" y="111"/>
                    <a:pt x="62" y="111"/>
                    <a:pt x="62" y="110"/>
                  </a:cubicBezTo>
                  <a:cubicBezTo>
                    <a:pt x="62" y="110"/>
                    <a:pt x="62" y="110"/>
                    <a:pt x="62" y="110"/>
                  </a:cubicBezTo>
                  <a:cubicBezTo>
                    <a:pt x="62" y="109"/>
                    <a:pt x="62" y="109"/>
                    <a:pt x="62" y="109"/>
                  </a:cubicBezTo>
                  <a:cubicBezTo>
                    <a:pt x="62" y="109"/>
                    <a:pt x="62" y="108"/>
                    <a:pt x="62" y="107"/>
                  </a:cubicBezTo>
                  <a:cubicBezTo>
                    <a:pt x="61" y="107"/>
                    <a:pt x="61" y="107"/>
                    <a:pt x="60" y="107"/>
                  </a:cubicBezTo>
                  <a:cubicBezTo>
                    <a:pt x="61" y="106"/>
                    <a:pt x="58" y="106"/>
                    <a:pt x="58" y="105"/>
                  </a:cubicBezTo>
                  <a:cubicBezTo>
                    <a:pt x="60" y="105"/>
                    <a:pt x="60" y="105"/>
                    <a:pt x="60" y="105"/>
                  </a:cubicBezTo>
                  <a:cubicBezTo>
                    <a:pt x="61" y="104"/>
                    <a:pt x="58" y="104"/>
                    <a:pt x="58" y="103"/>
                  </a:cubicBezTo>
                  <a:cubicBezTo>
                    <a:pt x="57" y="103"/>
                    <a:pt x="57" y="103"/>
                    <a:pt x="57" y="103"/>
                  </a:cubicBezTo>
                  <a:cubicBezTo>
                    <a:pt x="57" y="103"/>
                    <a:pt x="57" y="103"/>
                    <a:pt x="57" y="103"/>
                  </a:cubicBezTo>
                  <a:cubicBezTo>
                    <a:pt x="57" y="103"/>
                    <a:pt x="57" y="101"/>
                    <a:pt x="56" y="101"/>
                  </a:cubicBezTo>
                  <a:cubicBezTo>
                    <a:pt x="56" y="99"/>
                    <a:pt x="54" y="98"/>
                    <a:pt x="55" y="97"/>
                  </a:cubicBezTo>
                  <a:cubicBezTo>
                    <a:pt x="54" y="97"/>
                    <a:pt x="54" y="96"/>
                    <a:pt x="54" y="96"/>
                  </a:cubicBezTo>
                  <a:cubicBezTo>
                    <a:pt x="54" y="97"/>
                    <a:pt x="54" y="97"/>
                    <a:pt x="54" y="97"/>
                  </a:cubicBezTo>
                  <a:cubicBezTo>
                    <a:pt x="54" y="97"/>
                    <a:pt x="54" y="97"/>
                    <a:pt x="54" y="97"/>
                  </a:cubicBezTo>
                  <a:cubicBezTo>
                    <a:pt x="54" y="96"/>
                    <a:pt x="54" y="96"/>
                    <a:pt x="54" y="96"/>
                  </a:cubicBezTo>
                  <a:cubicBezTo>
                    <a:pt x="54" y="95"/>
                    <a:pt x="53" y="96"/>
                    <a:pt x="52" y="94"/>
                  </a:cubicBezTo>
                  <a:cubicBezTo>
                    <a:pt x="52" y="94"/>
                    <a:pt x="52" y="94"/>
                    <a:pt x="52" y="94"/>
                  </a:cubicBezTo>
                  <a:cubicBezTo>
                    <a:pt x="51" y="92"/>
                    <a:pt x="51" y="92"/>
                    <a:pt x="51" y="92"/>
                  </a:cubicBezTo>
                  <a:cubicBezTo>
                    <a:pt x="51" y="91"/>
                    <a:pt x="52" y="91"/>
                    <a:pt x="52" y="91"/>
                  </a:cubicBezTo>
                  <a:cubicBezTo>
                    <a:pt x="51" y="90"/>
                    <a:pt x="51" y="90"/>
                    <a:pt x="51" y="90"/>
                  </a:cubicBezTo>
                  <a:cubicBezTo>
                    <a:pt x="51" y="90"/>
                    <a:pt x="51" y="90"/>
                    <a:pt x="51" y="90"/>
                  </a:cubicBezTo>
                  <a:cubicBezTo>
                    <a:pt x="51" y="90"/>
                    <a:pt x="51" y="90"/>
                    <a:pt x="50" y="90"/>
                  </a:cubicBezTo>
                  <a:cubicBezTo>
                    <a:pt x="51" y="90"/>
                    <a:pt x="51" y="90"/>
                    <a:pt x="51" y="90"/>
                  </a:cubicBezTo>
                  <a:cubicBezTo>
                    <a:pt x="50" y="89"/>
                    <a:pt x="50" y="89"/>
                    <a:pt x="50" y="89"/>
                  </a:cubicBezTo>
                  <a:cubicBezTo>
                    <a:pt x="50" y="90"/>
                    <a:pt x="50" y="90"/>
                    <a:pt x="50" y="90"/>
                  </a:cubicBezTo>
                  <a:cubicBezTo>
                    <a:pt x="50" y="90"/>
                    <a:pt x="50" y="90"/>
                    <a:pt x="49" y="89"/>
                  </a:cubicBezTo>
                  <a:cubicBezTo>
                    <a:pt x="50" y="89"/>
                    <a:pt x="49" y="88"/>
                    <a:pt x="49" y="88"/>
                  </a:cubicBezTo>
                  <a:cubicBezTo>
                    <a:pt x="48" y="88"/>
                    <a:pt x="48" y="88"/>
                    <a:pt x="48" y="88"/>
                  </a:cubicBezTo>
                  <a:cubicBezTo>
                    <a:pt x="48" y="87"/>
                    <a:pt x="48" y="87"/>
                    <a:pt x="48" y="87"/>
                  </a:cubicBezTo>
                  <a:cubicBezTo>
                    <a:pt x="49" y="87"/>
                    <a:pt x="48" y="88"/>
                    <a:pt x="49" y="88"/>
                  </a:cubicBezTo>
                  <a:cubicBezTo>
                    <a:pt x="49" y="87"/>
                    <a:pt x="49" y="87"/>
                    <a:pt x="48" y="87"/>
                  </a:cubicBezTo>
                  <a:cubicBezTo>
                    <a:pt x="48" y="86"/>
                    <a:pt x="48" y="87"/>
                    <a:pt x="47" y="86"/>
                  </a:cubicBezTo>
                  <a:cubicBezTo>
                    <a:pt x="48" y="87"/>
                    <a:pt x="48" y="86"/>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5" y="82"/>
                    <a:pt x="45" y="82"/>
                    <a:pt x="45" y="82"/>
                  </a:cubicBezTo>
                  <a:cubicBezTo>
                    <a:pt x="45" y="82"/>
                    <a:pt x="45" y="82"/>
                    <a:pt x="45" y="82"/>
                  </a:cubicBezTo>
                  <a:cubicBezTo>
                    <a:pt x="44" y="81"/>
                    <a:pt x="44" y="81"/>
                    <a:pt x="44" y="81"/>
                  </a:cubicBezTo>
                  <a:cubicBezTo>
                    <a:pt x="44" y="80"/>
                    <a:pt x="46" y="80"/>
                    <a:pt x="45" y="79"/>
                  </a:cubicBezTo>
                  <a:cubicBezTo>
                    <a:pt x="44" y="79"/>
                    <a:pt x="44" y="79"/>
                    <a:pt x="44" y="79"/>
                  </a:cubicBezTo>
                  <a:cubicBezTo>
                    <a:pt x="44" y="78"/>
                    <a:pt x="41" y="77"/>
                    <a:pt x="41" y="76"/>
                  </a:cubicBezTo>
                  <a:cubicBezTo>
                    <a:pt x="41" y="76"/>
                    <a:pt x="41" y="76"/>
                    <a:pt x="41" y="76"/>
                  </a:cubicBezTo>
                  <a:cubicBezTo>
                    <a:pt x="40" y="74"/>
                    <a:pt x="38" y="72"/>
                    <a:pt x="38" y="70"/>
                  </a:cubicBezTo>
                  <a:cubicBezTo>
                    <a:pt x="39" y="71"/>
                    <a:pt x="39" y="70"/>
                    <a:pt x="39" y="70"/>
                  </a:cubicBezTo>
                  <a:cubicBezTo>
                    <a:pt x="38" y="70"/>
                    <a:pt x="39" y="70"/>
                    <a:pt x="38" y="70"/>
                  </a:cubicBezTo>
                  <a:cubicBezTo>
                    <a:pt x="38" y="70"/>
                    <a:pt x="37" y="70"/>
                    <a:pt x="38" y="70"/>
                  </a:cubicBezTo>
                  <a:cubicBezTo>
                    <a:pt x="37" y="70"/>
                    <a:pt x="37" y="69"/>
                    <a:pt x="37" y="68"/>
                  </a:cubicBezTo>
                  <a:cubicBezTo>
                    <a:pt x="37" y="69"/>
                    <a:pt x="37" y="68"/>
                    <a:pt x="36" y="68"/>
                  </a:cubicBezTo>
                  <a:cubicBezTo>
                    <a:pt x="37" y="68"/>
                    <a:pt x="37" y="67"/>
                    <a:pt x="36" y="67"/>
                  </a:cubicBezTo>
                  <a:cubicBezTo>
                    <a:pt x="36" y="67"/>
                    <a:pt x="36" y="67"/>
                    <a:pt x="36" y="67"/>
                  </a:cubicBezTo>
                  <a:cubicBezTo>
                    <a:pt x="36" y="65"/>
                    <a:pt x="36" y="65"/>
                    <a:pt x="36" y="65"/>
                  </a:cubicBezTo>
                  <a:cubicBezTo>
                    <a:pt x="35" y="65"/>
                    <a:pt x="35" y="65"/>
                    <a:pt x="35" y="65"/>
                  </a:cubicBezTo>
                  <a:cubicBezTo>
                    <a:pt x="35" y="64"/>
                    <a:pt x="35" y="64"/>
                    <a:pt x="35" y="64"/>
                  </a:cubicBezTo>
                  <a:cubicBezTo>
                    <a:pt x="34" y="63"/>
                    <a:pt x="34" y="63"/>
                    <a:pt x="34" y="63"/>
                  </a:cubicBezTo>
                  <a:cubicBezTo>
                    <a:pt x="34" y="63"/>
                    <a:pt x="34" y="63"/>
                    <a:pt x="34" y="63"/>
                  </a:cubicBezTo>
                  <a:cubicBezTo>
                    <a:pt x="34" y="62"/>
                    <a:pt x="32" y="62"/>
                    <a:pt x="32" y="63"/>
                  </a:cubicBezTo>
                  <a:cubicBezTo>
                    <a:pt x="32" y="61"/>
                    <a:pt x="32" y="61"/>
                    <a:pt x="32" y="60"/>
                  </a:cubicBezTo>
                  <a:cubicBezTo>
                    <a:pt x="31" y="59"/>
                    <a:pt x="29" y="56"/>
                    <a:pt x="28" y="54"/>
                  </a:cubicBezTo>
                  <a:cubicBezTo>
                    <a:pt x="28" y="54"/>
                    <a:pt x="28" y="54"/>
                    <a:pt x="28" y="54"/>
                  </a:cubicBezTo>
                  <a:cubicBezTo>
                    <a:pt x="28" y="53"/>
                    <a:pt x="27" y="54"/>
                    <a:pt x="27" y="53"/>
                  </a:cubicBezTo>
                  <a:cubicBezTo>
                    <a:pt x="28" y="53"/>
                    <a:pt x="28" y="53"/>
                    <a:pt x="28" y="53"/>
                  </a:cubicBezTo>
                  <a:cubicBezTo>
                    <a:pt x="28" y="52"/>
                    <a:pt x="27" y="52"/>
                    <a:pt x="27" y="52"/>
                  </a:cubicBezTo>
                  <a:cubicBezTo>
                    <a:pt x="26" y="52"/>
                    <a:pt x="27" y="52"/>
                    <a:pt x="27" y="52"/>
                  </a:cubicBezTo>
                  <a:cubicBezTo>
                    <a:pt x="26" y="52"/>
                    <a:pt x="26" y="51"/>
                    <a:pt x="26" y="51"/>
                  </a:cubicBezTo>
                  <a:cubicBezTo>
                    <a:pt x="26" y="51"/>
                    <a:pt x="26" y="51"/>
                    <a:pt x="27" y="51"/>
                  </a:cubicBezTo>
                  <a:cubicBezTo>
                    <a:pt x="26" y="50"/>
                    <a:pt x="26" y="50"/>
                    <a:pt x="26" y="50"/>
                  </a:cubicBezTo>
                  <a:cubicBezTo>
                    <a:pt x="26" y="50"/>
                    <a:pt x="28" y="51"/>
                    <a:pt x="29" y="50"/>
                  </a:cubicBezTo>
                  <a:cubicBezTo>
                    <a:pt x="28" y="50"/>
                    <a:pt x="28" y="50"/>
                    <a:pt x="28" y="50"/>
                  </a:cubicBezTo>
                  <a:cubicBezTo>
                    <a:pt x="29" y="50"/>
                    <a:pt x="30" y="50"/>
                    <a:pt x="29" y="50"/>
                  </a:cubicBezTo>
                  <a:cubicBezTo>
                    <a:pt x="27" y="50"/>
                    <a:pt x="27" y="50"/>
                    <a:pt x="27" y="50"/>
                  </a:cubicBezTo>
                  <a:cubicBezTo>
                    <a:pt x="27" y="49"/>
                    <a:pt x="26" y="50"/>
                    <a:pt x="25" y="49"/>
                  </a:cubicBezTo>
                  <a:cubicBezTo>
                    <a:pt x="26" y="50"/>
                    <a:pt x="26" y="50"/>
                    <a:pt x="26" y="50"/>
                  </a:cubicBezTo>
                  <a:cubicBezTo>
                    <a:pt x="26" y="49"/>
                    <a:pt x="25" y="49"/>
                    <a:pt x="25" y="47"/>
                  </a:cubicBezTo>
                  <a:cubicBezTo>
                    <a:pt x="25" y="49"/>
                    <a:pt x="24" y="49"/>
                    <a:pt x="24" y="49"/>
                  </a:cubicBezTo>
                  <a:cubicBezTo>
                    <a:pt x="24" y="47"/>
                    <a:pt x="25" y="49"/>
                    <a:pt x="24" y="47"/>
                  </a:cubicBezTo>
                  <a:cubicBezTo>
                    <a:pt x="24" y="47"/>
                    <a:pt x="23" y="46"/>
                    <a:pt x="23" y="47"/>
                  </a:cubicBezTo>
                  <a:cubicBezTo>
                    <a:pt x="22" y="47"/>
                    <a:pt x="23" y="46"/>
                    <a:pt x="22" y="46"/>
                  </a:cubicBezTo>
                  <a:cubicBezTo>
                    <a:pt x="23" y="45"/>
                    <a:pt x="24" y="46"/>
                    <a:pt x="24" y="45"/>
                  </a:cubicBezTo>
                  <a:cubicBezTo>
                    <a:pt x="23" y="45"/>
                    <a:pt x="22" y="44"/>
                    <a:pt x="22" y="45"/>
                  </a:cubicBezTo>
                  <a:cubicBezTo>
                    <a:pt x="22" y="45"/>
                    <a:pt x="22" y="44"/>
                    <a:pt x="23" y="45"/>
                  </a:cubicBezTo>
                  <a:cubicBezTo>
                    <a:pt x="23" y="44"/>
                    <a:pt x="21" y="44"/>
                    <a:pt x="22" y="43"/>
                  </a:cubicBezTo>
                  <a:cubicBezTo>
                    <a:pt x="21" y="43"/>
                    <a:pt x="21" y="43"/>
                    <a:pt x="21" y="43"/>
                  </a:cubicBezTo>
                  <a:cubicBezTo>
                    <a:pt x="21" y="43"/>
                    <a:pt x="21" y="43"/>
                    <a:pt x="21" y="43"/>
                  </a:cubicBezTo>
                  <a:cubicBezTo>
                    <a:pt x="21" y="43"/>
                    <a:pt x="20" y="42"/>
                    <a:pt x="21" y="42"/>
                  </a:cubicBezTo>
                  <a:cubicBezTo>
                    <a:pt x="20" y="41"/>
                    <a:pt x="20" y="41"/>
                    <a:pt x="20" y="41"/>
                  </a:cubicBezTo>
                  <a:cubicBezTo>
                    <a:pt x="20" y="42"/>
                    <a:pt x="21" y="42"/>
                    <a:pt x="20" y="43"/>
                  </a:cubicBezTo>
                  <a:cubicBezTo>
                    <a:pt x="20" y="42"/>
                    <a:pt x="19" y="42"/>
                    <a:pt x="19" y="42"/>
                  </a:cubicBezTo>
                  <a:cubicBezTo>
                    <a:pt x="19" y="41"/>
                    <a:pt x="19" y="41"/>
                    <a:pt x="19" y="41"/>
                  </a:cubicBezTo>
                  <a:cubicBezTo>
                    <a:pt x="19" y="41"/>
                    <a:pt x="19" y="41"/>
                    <a:pt x="18" y="41"/>
                  </a:cubicBezTo>
                  <a:cubicBezTo>
                    <a:pt x="19" y="41"/>
                    <a:pt x="19" y="41"/>
                    <a:pt x="19" y="40"/>
                  </a:cubicBezTo>
                  <a:cubicBezTo>
                    <a:pt x="18" y="40"/>
                    <a:pt x="18" y="40"/>
                    <a:pt x="18" y="40"/>
                  </a:cubicBezTo>
                  <a:cubicBezTo>
                    <a:pt x="17" y="40"/>
                    <a:pt x="19" y="40"/>
                    <a:pt x="18" y="39"/>
                  </a:cubicBezTo>
                  <a:cubicBezTo>
                    <a:pt x="19" y="39"/>
                    <a:pt x="19" y="39"/>
                    <a:pt x="19" y="39"/>
                  </a:cubicBezTo>
                  <a:cubicBezTo>
                    <a:pt x="19" y="39"/>
                    <a:pt x="19" y="39"/>
                    <a:pt x="19" y="37"/>
                  </a:cubicBezTo>
                  <a:cubicBezTo>
                    <a:pt x="18" y="37"/>
                    <a:pt x="17" y="37"/>
                    <a:pt x="17" y="39"/>
                  </a:cubicBezTo>
                  <a:cubicBezTo>
                    <a:pt x="17" y="37"/>
                    <a:pt x="17" y="37"/>
                    <a:pt x="17" y="37"/>
                  </a:cubicBezTo>
                  <a:cubicBezTo>
                    <a:pt x="18" y="37"/>
                    <a:pt x="18" y="37"/>
                    <a:pt x="18" y="37"/>
                  </a:cubicBezTo>
                  <a:cubicBezTo>
                    <a:pt x="18" y="36"/>
                    <a:pt x="18" y="36"/>
                    <a:pt x="18" y="36"/>
                  </a:cubicBezTo>
                  <a:cubicBezTo>
                    <a:pt x="17" y="36"/>
                    <a:pt x="17" y="36"/>
                    <a:pt x="17" y="36"/>
                  </a:cubicBezTo>
                  <a:cubicBezTo>
                    <a:pt x="17" y="36"/>
                    <a:pt x="17" y="36"/>
                    <a:pt x="17" y="36"/>
                  </a:cubicBezTo>
                  <a:cubicBezTo>
                    <a:pt x="17" y="35"/>
                    <a:pt x="17" y="36"/>
                    <a:pt x="17" y="36"/>
                  </a:cubicBezTo>
                  <a:cubicBezTo>
                    <a:pt x="17" y="35"/>
                    <a:pt x="17" y="34"/>
                    <a:pt x="17" y="34"/>
                  </a:cubicBezTo>
                  <a:cubicBezTo>
                    <a:pt x="17" y="34"/>
                    <a:pt x="17" y="34"/>
                    <a:pt x="17" y="34"/>
                  </a:cubicBezTo>
                  <a:cubicBezTo>
                    <a:pt x="17" y="33"/>
                    <a:pt x="17" y="33"/>
                    <a:pt x="17" y="33"/>
                  </a:cubicBezTo>
                  <a:cubicBezTo>
                    <a:pt x="18" y="34"/>
                    <a:pt x="17" y="33"/>
                    <a:pt x="18" y="33"/>
                  </a:cubicBezTo>
                  <a:cubicBezTo>
                    <a:pt x="18" y="32"/>
                    <a:pt x="17" y="32"/>
                    <a:pt x="17" y="32"/>
                  </a:cubicBezTo>
                  <a:cubicBezTo>
                    <a:pt x="17" y="33"/>
                    <a:pt x="15" y="32"/>
                    <a:pt x="14" y="33"/>
                  </a:cubicBezTo>
                  <a:cubicBezTo>
                    <a:pt x="13" y="32"/>
                    <a:pt x="17" y="31"/>
                    <a:pt x="14" y="30"/>
                  </a:cubicBezTo>
                  <a:cubicBezTo>
                    <a:pt x="14" y="30"/>
                    <a:pt x="13" y="30"/>
                    <a:pt x="13" y="31"/>
                  </a:cubicBezTo>
                  <a:cubicBezTo>
                    <a:pt x="13" y="30"/>
                    <a:pt x="12" y="31"/>
                    <a:pt x="12" y="30"/>
                  </a:cubicBezTo>
                  <a:cubicBezTo>
                    <a:pt x="13" y="30"/>
                    <a:pt x="13" y="29"/>
                    <a:pt x="14" y="29"/>
                  </a:cubicBezTo>
                  <a:cubicBezTo>
                    <a:pt x="13" y="29"/>
                    <a:pt x="14" y="30"/>
                    <a:pt x="14" y="30"/>
                  </a:cubicBezTo>
                  <a:cubicBezTo>
                    <a:pt x="14" y="29"/>
                    <a:pt x="15" y="29"/>
                    <a:pt x="14" y="29"/>
                  </a:cubicBezTo>
                  <a:cubicBezTo>
                    <a:pt x="14" y="28"/>
                    <a:pt x="14" y="28"/>
                    <a:pt x="13" y="28"/>
                  </a:cubicBezTo>
                  <a:cubicBezTo>
                    <a:pt x="13" y="28"/>
                    <a:pt x="14" y="29"/>
                    <a:pt x="13" y="29"/>
                  </a:cubicBezTo>
                  <a:cubicBezTo>
                    <a:pt x="12" y="28"/>
                    <a:pt x="13" y="27"/>
                    <a:pt x="12" y="27"/>
                  </a:cubicBezTo>
                  <a:cubicBezTo>
                    <a:pt x="12" y="28"/>
                    <a:pt x="12" y="28"/>
                    <a:pt x="11" y="29"/>
                  </a:cubicBezTo>
                  <a:cubicBezTo>
                    <a:pt x="11" y="28"/>
                    <a:pt x="11" y="28"/>
                    <a:pt x="11" y="28"/>
                  </a:cubicBezTo>
                  <a:cubicBezTo>
                    <a:pt x="11" y="28"/>
                    <a:pt x="11" y="28"/>
                    <a:pt x="11" y="28"/>
                  </a:cubicBezTo>
                  <a:cubicBezTo>
                    <a:pt x="11" y="27"/>
                    <a:pt x="10" y="28"/>
                    <a:pt x="10" y="27"/>
                  </a:cubicBezTo>
                  <a:cubicBezTo>
                    <a:pt x="10" y="26"/>
                    <a:pt x="10" y="26"/>
                    <a:pt x="10" y="26"/>
                  </a:cubicBezTo>
                  <a:cubicBezTo>
                    <a:pt x="11" y="26"/>
                    <a:pt x="11" y="28"/>
                    <a:pt x="12" y="27"/>
                  </a:cubicBezTo>
                  <a:cubicBezTo>
                    <a:pt x="11" y="26"/>
                    <a:pt x="11" y="26"/>
                    <a:pt x="11" y="26"/>
                  </a:cubicBezTo>
                  <a:cubicBezTo>
                    <a:pt x="11" y="26"/>
                    <a:pt x="11" y="26"/>
                    <a:pt x="11" y="26"/>
                  </a:cubicBezTo>
                  <a:cubicBezTo>
                    <a:pt x="11" y="26"/>
                    <a:pt x="12" y="25"/>
                    <a:pt x="11" y="24"/>
                  </a:cubicBezTo>
                  <a:cubicBezTo>
                    <a:pt x="10" y="24"/>
                    <a:pt x="10" y="24"/>
                    <a:pt x="10" y="24"/>
                  </a:cubicBezTo>
                  <a:cubicBezTo>
                    <a:pt x="10" y="23"/>
                    <a:pt x="10" y="23"/>
                    <a:pt x="9" y="23"/>
                  </a:cubicBezTo>
                  <a:cubicBezTo>
                    <a:pt x="10" y="23"/>
                    <a:pt x="9" y="22"/>
                    <a:pt x="10" y="23"/>
                  </a:cubicBezTo>
                  <a:cubicBezTo>
                    <a:pt x="10" y="24"/>
                    <a:pt x="10" y="24"/>
                    <a:pt x="10" y="24"/>
                  </a:cubicBezTo>
                  <a:cubicBezTo>
                    <a:pt x="11" y="23"/>
                    <a:pt x="11" y="25"/>
                    <a:pt x="12" y="24"/>
                  </a:cubicBezTo>
                  <a:cubicBezTo>
                    <a:pt x="11" y="24"/>
                    <a:pt x="12" y="23"/>
                    <a:pt x="13" y="23"/>
                  </a:cubicBezTo>
                  <a:cubicBezTo>
                    <a:pt x="12" y="23"/>
                    <a:pt x="12" y="23"/>
                    <a:pt x="12" y="23"/>
                  </a:cubicBezTo>
                  <a:cubicBezTo>
                    <a:pt x="11" y="23"/>
                    <a:pt x="12" y="23"/>
                    <a:pt x="11" y="23"/>
                  </a:cubicBezTo>
                  <a:cubicBezTo>
                    <a:pt x="11" y="23"/>
                    <a:pt x="10" y="22"/>
                    <a:pt x="10" y="22"/>
                  </a:cubicBezTo>
                  <a:cubicBezTo>
                    <a:pt x="10" y="20"/>
                    <a:pt x="10" y="20"/>
                    <a:pt x="10" y="22"/>
                  </a:cubicBezTo>
                  <a:cubicBezTo>
                    <a:pt x="10" y="19"/>
                    <a:pt x="9" y="18"/>
                    <a:pt x="9" y="17"/>
                  </a:cubicBezTo>
                  <a:cubicBezTo>
                    <a:pt x="8" y="18"/>
                    <a:pt x="8" y="16"/>
                    <a:pt x="8" y="17"/>
                  </a:cubicBezTo>
                  <a:cubicBezTo>
                    <a:pt x="7" y="18"/>
                    <a:pt x="7" y="18"/>
                    <a:pt x="7" y="18"/>
                  </a:cubicBezTo>
                  <a:cubicBezTo>
                    <a:pt x="7" y="18"/>
                    <a:pt x="7" y="18"/>
                    <a:pt x="7" y="18"/>
                  </a:cubicBezTo>
                  <a:cubicBezTo>
                    <a:pt x="7" y="18"/>
                    <a:pt x="8" y="17"/>
                    <a:pt x="7" y="16"/>
                  </a:cubicBezTo>
                  <a:cubicBezTo>
                    <a:pt x="7" y="17"/>
                    <a:pt x="8" y="16"/>
                    <a:pt x="8" y="16"/>
                  </a:cubicBezTo>
                  <a:cubicBezTo>
                    <a:pt x="8" y="16"/>
                    <a:pt x="9" y="16"/>
                    <a:pt x="9" y="16"/>
                  </a:cubicBezTo>
                  <a:cubicBezTo>
                    <a:pt x="8" y="15"/>
                    <a:pt x="7" y="15"/>
                    <a:pt x="5" y="14"/>
                  </a:cubicBezTo>
                  <a:cubicBezTo>
                    <a:pt x="5" y="12"/>
                    <a:pt x="4" y="10"/>
                    <a:pt x="4" y="9"/>
                  </a:cubicBezTo>
                  <a:cubicBezTo>
                    <a:pt x="4" y="9"/>
                    <a:pt x="4" y="9"/>
                    <a:pt x="4" y="9"/>
                  </a:cubicBezTo>
                  <a:cubicBezTo>
                    <a:pt x="4" y="8"/>
                    <a:pt x="4" y="9"/>
                    <a:pt x="4" y="8"/>
                  </a:cubicBezTo>
                  <a:cubicBezTo>
                    <a:pt x="4" y="8"/>
                    <a:pt x="4" y="8"/>
                    <a:pt x="4" y="8"/>
                  </a:cubicBezTo>
                  <a:cubicBezTo>
                    <a:pt x="4" y="8"/>
                    <a:pt x="4" y="6"/>
                    <a:pt x="2" y="7"/>
                  </a:cubicBezTo>
                  <a:cubicBezTo>
                    <a:pt x="3" y="7"/>
                    <a:pt x="3" y="7"/>
                    <a:pt x="3" y="7"/>
                  </a:cubicBezTo>
                  <a:cubicBezTo>
                    <a:pt x="3" y="6"/>
                    <a:pt x="3" y="6"/>
                    <a:pt x="3" y="6"/>
                  </a:cubicBezTo>
                  <a:cubicBezTo>
                    <a:pt x="3" y="6"/>
                    <a:pt x="3" y="6"/>
                    <a:pt x="4" y="6"/>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2"/>
                    <a:pt x="2" y="2"/>
                    <a:pt x="2" y="2"/>
                  </a:cubicBezTo>
                  <a:cubicBezTo>
                    <a:pt x="2" y="2"/>
                    <a:pt x="2" y="2"/>
                    <a:pt x="3" y="2"/>
                  </a:cubicBezTo>
                  <a:cubicBezTo>
                    <a:pt x="3" y="2"/>
                    <a:pt x="3" y="2"/>
                    <a:pt x="3" y="2"/>
                  </a:cubicBezTo>
                  <a:cubicBezTo>
                    <a:pt x="3" y="2"/>
                    <a:pt x="3" y="2"/>
                    <a:pt x="4" y="3"/>
                  </a:cubicBezTo>
                  <a:cubicBezTo>
                    <a:pt x="3" y="3"/>
                    <a:pt x="4" y="4"/>
                    <a:pt x="3" y="4"/>
                  </a:cubicBezTo>
                  <a:cubicBezTo>
                    <a:pt x="4" y="3"/>
                    <a:pt x="4" y="4"/>
                    <a:pt x="4" y="5"/>
                  </a:cubicBezTo>
                  <a:cubicBezTo>
                    <a:pt x="4" y="6"/>
                    <a:pt x="5" y="6"/>
                    <a:pt x="5" y="7"/>
                  </a:cubicBezTo>
                  <a:cubicBezTo>
                    <a:pt x="5" y="7"/>
                    <a:pt x="4" y="7"/>
                    <a:pt x="4" y="6"/>
                  </a:cubicBezTo>
                  <a:cubicBezTo>
                    <a:pt x="4" y="7"/>
                    <a:pt x="4" y="7"/>
                    <a:pt x="4" y="8"/>
                  </a:cubicBezTo>
                  <a:cubicBezTo>
                    <a:pt x="4" y="8"/>
                    <a:pt x="5" y="8"/>
                    <a:pt x="7" y="8"/>
                  </a:cubicBezTo>
                  <a:cubicBezTo>
                    <a:pt x="5" y="8"/>
                    <a:pt x="5" y="8"/>
                    <a:pt x="5" y="8"/>
                  </a:cubicBezTo>
                  <a:cubicBezTo>
                    <a:pt x="7" y="9"/>
                    <a:pt x="8" y="9"/>
                    <a:pt x="8" y="9"/>
                  </a:cubicBezTo>
                  <a:cubicBezTo>
                    <a:pt x="9" y="10"/>
                    <a:pt x="10" y="13"/>
                    <a:pt x="10" y="14"/>
                  </a:cubicBezTo>
                  <a:cubicBezTo>
                    <a:pt x="10" y="14"/>
                    <a:pt x="10" y="14"/>
                    <a:pt x="10" y="14"/>
                  </a:cubicBezTo>
                  <a:cubicBezTo>
                    <a:pt x="10" y="14"/>
                    <a:pt x="10" y="16"/>
                    <a:pt x="11" y="16"/>
                  </a:cubicBezTo>
                  <a:cubicBezTo>
                    <a:pt x="12" y="17"/>
                    <a:pt x="14" y="19"/>
                    <a:pt x="13" y="20"/>
                  </a:cubicBezTo>
                  <a:cubicBezTo>
                    <a:pt x="15" y="23"/>
                    <a:pt x="17" y="24"/>
                    <a:pt x="18" y="27"/>
                  </a:cubicBezTo>
                  <a:cubicBezTo>
                    <a:pt x="17" y="27"/>
                    <a:pt x="17" y="27"/>
                    <a:pt x="17" y="27"/>
                  </a:cubicBezTo>
                  <a:cubicBezTo>
                    <a:pt x="18" y="27"/>
                    <a:pt x="17" y="27"/>
                    <a:pt x="18" y="28"/>
                  </a:cubicBezTo>
                  <a:cubicBezTo>
                    <a:pt x="18" y="27"/>
                    <a:pt x="19" y="28"/>
                    <a:pt x="19" y="28"/>
                  </a:cubicBezTo>
                  <a:cubicBezTo>
                    <a:pt x="19" y="30"/>
                    <a:pt x="21" y="31"/>
                    <a:pt x="22" y="32"/>
                  </a:cubicBezTo>
                  <a:cubicBezTo>
                    <a:pt x="21" y="32"/>
                    <a:pt x="21" y="32"/>
                    <a:pt x="21" y="32"/>
                  </a:cubicBezTo>
                  <a:cubicBezTo>
                    <a:pt x="23" y="33"/>
                    <a:pt x="23" y="34"/>
                    <a:pt x="23" y="36"/>
                  </a:cubicBezTo>
                  <a:cubicBezTo>
                    <a:pt x="23" y="36"/>
                    <a:pt x="23" y="36"/>
                    <a:pt x="23" y="36"/>
                  </a:cubicBezTo>
                  <a:cubicBezTo>
                    <a:pt x="25" y="36"/>
                    <a:pt x="25" y="36"/>
                    <a:pt x="26" y="37"/>
                  </a:cubicBezTo>
                  <a:cubicBezTo>
                    <a:pt x="26" y="39"/>
                    <a:pt x="27" y="40"/>
                    <a:pt x="27" y="41"/>
                  </a:cubicBezTo>
                  <a:cubicBezTo>
                    <a:pt x="30" y="43"/>
                    <a:pt x="31" y="46"/>
                    <a:pt x="32" y="50"/>
                  </a:cubicBezTo>
                  <a:cubicBezTo>
                    <a:pt x="32" y="50"/>
                    <a:pt x="32" y="50"/>
                    <a:pt x="32" y="50"/>
                  </a:cubicBezTo>
                  <a:cubicBezTo>
                    <a:pt x="35" y="51"/>
                    <a:pt x="37" y="56"/>
                    <a:pt x="38" y="58"/>
                  </a:cubicBezTo>
                  <a:cubicBezTo>
                    <a:pt x="37" y="58"/>
                    <a:pt x="37" y="58"/>
                    <a:pt x="37" y="58"/>
                  </a:cubicBezTo>
                  <a:cubicBezTo>
                    <a:pt x="37" y="59"/>
                    <a:pt x="38" y="60"/>
                    <a:pt x="38" y="59"/>
                  </a:cubicBezTo>
                  <a:cubicBezTo>
                    <a:pt x="39" y="60"/>
                    <a:pt x="40" y="61"/>
                    <a:pt x="39" y="62"/>
                  </a:cubicBezTo>
                  <a:cubicBezTo>
                    <a:pt x="40" y="63"/>
                    <a:pt x="40" y="62"/>
                    <a:pt x="41" y="63"/>
                  </a:cubicBezTo>
                  <a:cubicBezTo>
                    <a:pt x="43" y="64"/>
                    <a:pt x="43" y="64"/>
                    <a:pt x="44" y="67"/>
                  </a:cubicBezTo>
                  <a:cubicBezTo>
                    <a:pt x="44" y="65"/>
                    <a:pt x="44" y="65"/>
                    <a:pt x="44" y="65"/>
                  </a:cubicBezTo>
                  <a:cubicBezTo>
                    <a:pt x="43" y="67"/>
                    <a:pt x="43" y="67"/>
                    <a:pt x="43" y="67"/>
                  </a:cubicBezTo>
                  <a:cubicBezTo>
                    <a:pt x="44" y="67"/>
                    <a:pt x="44" y="69"/>
                    <a:pt x="44" y="68"/>
                  </a:cubicBezTo>
                  <a:cubicBezTo>
                    <a:pt x="44" y="70"/>
                    <a:pt x="47" y="70"/>
                    <a:pt x="47" y="73"/>
                  </a:cubicBezTo>
                  <a:cubicBezTo>
                    <a:pt x="47" y="72"/>
                    <a:pt x="47" y="73"/>
                    <a:pt x="48" y="73"/>
                  </a:cubicBezTo>
                  <a:cubicBezTo>
                    <a:pt x="48" y="74"/>
                    <a:pt x="49" y="76"/>
                    <a:pt x="50" y="77"/>
                  </a:cubicBezTo>
                  <a:cubicBezTo>
                    <a:pt x="49" y="77"/>
                    <a:pt x="49" y="77"/>
                    <a:pt x="49" y="77"/>
                  </a:cubicBezTo>
                  <a:cubicBezTo>
                    <a:pt x="50" y="78"/>
                    <a:pt x="50" y="77"/>
                    <a:pt x="50" y="77"/>
                  </a:cubicBezTo>
                  <a:cubicBezTo>
                    <a:pt x="52" y="79"/>
                    <a:pt x="52" y="82"/>
                    <a:pt x="54" y="84"/>
                  </a:cubicBezTo>
                  <a:cubicBezTo>
                    <a:pt x="56" y="88"/>
                    <a:pt x="57" y="91"/>
                    <a:pt x="61" y="95"/>
                  </a:cubicBezTo>
                  <a:cubicBezTo>
                    <a:pt x="60" y="95"/>
                    <a:pt x="60" y="95"/>
                    <a:pt x="60" y="95"/>
                  </a:cubicBezTo>
                  <a:cubicBezTo>
                    <a:pt x="62" y="96"/>
                    <a:pt x="61" y="98"/>
                    <a:pt x="63" y="98"/>
                  </a:cubicBezTo>
                  <a:cubicBezTo>
                    <a:pt x="63" y="98"/>
                    <a:pt x="64" y="99"/>
                    <a:pt x="63" y="99"/>
                  </a:cubicBezTo>
                  <a:cubicBezTo>
                    <a:pt x="64" y="100"/>
                    <a:pt x="64" y="103"/>
                    <a:pt x="65" y="103"/>
                  </a:cubicBezTo>
                  <a:cubicBezTo>
                    <a:pt x="64" y="103"/>
                    <a:pt x="64" y="103"/>
                    <a:pt x="64" y="103"/>
                  </a:cubicBezTo>
                  <a:cubicBezTo>
                    <a:pt x="65" y="104"/>
                    <a:pt x="66" y="105"/>
                    <a:pt x="66" y="107"/>
                  </a:cubicBezTo>
                  <a:cubicBezTo>
                    <a:pt x="66" y="107"/>
                    <a:pt x="66" y="106"/>
                    <a:pt x="66" y="107"/>
                  </a:cubicBezTo>
                  <a:cubicBezTo>
                    <a:pt x="66" y="107"/>
                    <a:pt x="67" y="107"/>
                    <a:pt x="67" y="108"/>
                  </a:cubicBezTo>
                  <a:cubicBezTo>
                    <a:pt x="67" y="109"/>
                    <a:pt x="67" y="108"/>
                    <a:pt x="67" y="108"/>
                  </a:cubicBezTo>
                  <a:cubicBezTo>
                    <a:pt x="70" y="111"/>
                    <a:pt x="71" y="114"/>
                    <a:pt x="73" y="117"/>
                  </a:cubicBezTo>
                  <a:cubicBezTo>
                    <a:pt x="74" y="119"/>
                    <a:pt x="72" y="118"/>
                    <a:pt x="74" y="119"/>
                  </a:cubicBezTo>
                  <a:cubicBezTo>
                    <a:pt x="73" y="119"/>
                    <a:pt x="74" y="119"/>
                    <a:pt x="74" y="119"/>
                  </a:cubicBezTo>
                  <a:cubicBezTo>
                    <a:pt x="75" y="121"/>
                    <a:pt x="73" y="122"/>
                    <a:pt x="74" y="122"/>
                  </a:cubicBezTo>
                  <a:cubicBezTo>
                    <a:pt x="75" y="122"/>
                    <a:pt x="75" y="122"/>
                    <a:pt x="75" y="122"/>
                  </a:cubicBezTo>
                  <a:cubicBezTo>
                    <a:pt x="76" y="123"/>
                    <a:pt x="75" y="123"/>
                    <a:pt x="76" y="124"/>
                  </a:cubicBezTo>
                  <a:cubicBezTo>
                    <a:pt x="76" y="124"/>
                    <a:pt x="76" y="124"/>
                    <a:pt x="76" y="124"/>
                  </a:cubicBezTo>
                  <a:cubicBezTo>
                    <a:pt x="78" y="125"/>
                    <a:pt x="78" y="127"/>
                    <a:pt x="80" y="128"/>
                  </a:cubicBezTo>
                  <a:cubicBezTo>
                    <a:pt x="84" y="135"/>
                    <a:pt x="89" y="142"/>
                    <a:pt x="92" y="149"/>
                  </a:cubicBezTo>
                  <a:cubicBezTo>
                    <a:pt x="97" y="155"/>
                    <a:pt x="101" y="162"/>
                    <a:pt x="105" y="169"/>
                  </a:cubicBezTo>
                  <a:cubicBezTo>
                    <a:pt x="105" y="171"/>
                    <a:pt x="105" y="171"/>
                    <a:pt x="106" y="172"/>
                  </a:cubicBezTo>
                  <a:cubicBezTo>
                    <a:pt x="106" y="172"/>
                    <a:pt x="106" y="172"/>
                    <a:pt x="106" y="173"/>
                  </a:cubicBezTo>
                  <a:cubicBezTo>
                    <a:pt x="107" y="172"/>
                    <a:pt x="107" y="175"/>
                    <a:pt x="108" y="175"/>
                  </a:cubicBezTo>
                  <a:cubicBezTo>
                    <a:pt x="109" y="177"/>
                    <a:pt x="111" y="179"/>
                    <a:pt x="112" y="181"/>
                  </a:cubicBezTo>
                  <a:cubicBezTo>
                    <a:pt x="112" y="181"/>
                    <a:pt x="111" y="181"/>
                    <a:pt x="112" y="182"/>
                  </a:cubicBezTo>
                  <a:cubicBezTo>
                    <a:pt x="112" y="182"/>
                    <a:pt x="112" y="182"/>
                    <a:pt x="112" y="182"/>
                  </a:cubicBezTo>
                  <a:cubicBezTo>
                    <a:pt x="112" y="182"/>
                    <a:pt x="112" y="182"/>
                    <a:pt x="112" y="182"/>
                  </a:cubicBezTo>
                  <a:cubicBezTo>
                    <a:pt x="113" y="182"/>
                    <a:pt x="113" y="184"/>
                    <a:pt x="113" y="182"/>
                  </a:cubicBezTo>
                  <a:cubicBezTo>
                    <a:pt x="118" y="189"/>
                    <a:pt x="119" y="196"/>
                    <a:pt x="124" y="203"/>
                  </a:cubicBezTo>
                  <a:cubicBezTo>
                    <a:pt x="124" y="204"/>
                    <a:pt x="126" y="206"/>
                    <a:pt x="127" y="208"/>
                  </a:cubicBezTo>
                  <a:cubicBezTo>
                    <a:pt x="130" y="213"/>
                    <a:pt x="131" y="217"/>
                    <a:pt x="135" y="223"/>
                  </a:cubicBezTo>
                  <a:cubicBezTo>
                    <a:pt x="135" y="223"/>
                    <a:pt x="133" y="224"/>
                    <a:pt x="131" y="222"/>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1" name="Google Shape;3431;p151"/>
            <p:cNvSpPr/>
            <p:nvPr/>
          </p:nvSpPr>
          <p:spPr>
            <a:xfrm>
              <a:off x="3289" y="1625"/>
              <a:ext cx="305" cy="517"/>
            </a:xfrm>
            <a:custGeom>
              <a:avLst/>
              <a:gdLst/>
              <a:ahLst/>
              <a:cxnLst/>
              <a:rect l="l" t="t" r="r" b="b"/>
              <a:pathLst>
                <a:path w="129" h="219" extrusionOk="0">
                  <a:moveTo>
                    <a:pt x="126" y="217"/>
                  </a:moveTo>
                  <a:cubicBezTo>
                    <a:pt x="122" y="215"/>
                    <a:pt x="122" y="210"/>
                    <a:pt x="119" y="208"/>
                  </a:cubicBezTo>
                  <a:cubicBezTo>
                    <a:pt x="119" y="208"/>
                    <a:pt x="120" y="208"/>
                    <a:pt x="120" y="207"/>
                  </a:cubicBezTo>
                  <a:cubicBezTo>
                    <a:pt x="117" y="206"/>
                    <a:pt x="115" y="201"/>
                    <a:pt x="114" y="197"/>
                  </a:cubicBezTo>
                  <a:cubicBezTo>
                    <a:pt x="114" y="197"/>
                    <a:pt x="114" y="197"/>
                    <a:pt x="114" y="197"/>
                  </a:cubicBezTo>
                  <a:cubicBezTo>
                    <a:pt x="114" y="196"/>
                    <a:pt x="113" y="196"/>
                    <a:pt x="112" y="195"/>
                  </a:cubicBezTo>
                  <a:cubicBezTo>
                    <a:pt x="113" y="195"/>
                    <a:pt x="113" y="195"/>
                    <a:pt x="113" y="195"/>
                  </a:cubicBezTo>
                  <a:cubicBezTo>
                    <a:pt x="112" y="195"/>
                    <a:pt x="112" y="193"/>
                    <a:pt x="111" y="193"/>
                  </a:cubicBezTo>
                  <a:cubicBezTo>
                    <a:pt x="111" y="193"/>
                    <a:pt x="112" y="193"/>
                    <a:pt x="112" y="192"/>
                  </a:cubicBezTo>
                  <a:cubicBezTo>
                    <a:pt x="111" y="192"/>
                    <a:pt x="111" y="192"/>
                    <a:pt x="111" y="192"/>
                  </a:cubicBezTo>
                  <a:cubicBezTo>
                    <a:pt x="109" y="192"/>
                    <a:pt x="109" y="189"/>
                    <a:pt x="109" y="188"/>
                  </a:cubicBezTo>
                  <a:cubicBezTo>
                    <a:pt x="109" y="188"/>
                    <a:pt x="109" y="188"/>
                    <a:pt x="109" y="188"/>
                  </a:cubicBezTo>
                  <a:cubicBezTo>
                    <a:pt x="106" y="187"/>
                    <a:pt x="104" y="183"/>
                    <a:pt x="102" y="180"/>
                  </a:cubicBezTo>
                  <a:cubicBezTo>
                    <a:pt x="103" y="180"/>
                    <a:pt x="103" y="180"/>
                    <a:pt x="103" y="180"/>
                  </a:cubicBezTo>
                  <a:cubicBezTo>
                    <a:pt x="103" y="180"/>
                    <a:pt x="102" y="180"/>
                    <a:pt x="102" y="180"/>
                  </a:cubicBezTo>
                  <a:cubicBezTo>
                    <a:pt x="102" y="179"/>
                    <a:pt x="101" y="179"/>
                    <a:pt x="101" y="178"/>
                  </a:cubicBezTo>
                  <a:cubicBezTo>
                    <a:pt x="101" y="178"/>
                    <a:pt x="101" y="178"/>
                    <a:pt x="101" y="178"/>
                  </a:cubicBezTo>
                  <a:cubicBezTo>
                    <a:pt x="100" y="177"/>
                    <a:pt x="101" y="177"/>
                    <a:pt x="100" y="176"/>
                  </a:cubicBezTo>
                  <a:cubicBezTo>
                    <a:pt x="100" y="176"/>
                    <a:pt x="100" y="176"/>
                    <a:pt x="100" y="176"/>
                  </a:cubicBezTo>
                  <a:cubicBezTo>
                    <a:pt x="99" y="176"/>
                    <a:pt x="100" y="174"/>
                    <a:pt x="99" y="174"/>
                  </a:cubicBezTo>
                  <a:cubicBezTo>
                    <a:pt x="99" y="174"/>
                    <a:pt x="99" y="174"/>
                    <a:pt x="99" y="174"/>
                  </a:cubicBezTo>
                  <a:cubicBezTo>
                    <a:pt x="99" y="173"/>
                    <a:pt x="99" y="173"/>
                    <a:pt x="99" y="173"/>
                  </a:cubicBezTo>
                  <a:cubicBezTo>
                    <a:pt x="99" y="173"/>
                    <a:pt x="99" y="173"/>
                    <a:pt x="99" y="173"/>
                  </a:cubicBezTo>
                  <a:cubicBezTo>
                    <a:pt x="97" y="172"/>
                    <a:pt x="97" y="171"/>
                    <a:pt x="96" y="172"/>
                  </a:cubicBezTo>
                  <a:cubicBezTo>
                    <a:pt x="97" y="171"/>
                    <a:pt x="97" y="172"/>
                    <a:pt x="97" y="171"/>
                  </a:cubicBezTo>
                  <a:cubicBezTo>
                    <a:pt x="96" y="168"/>
                    <a:pt x="94" y="164"/>
                    <a:pt x="92" y="161"/>
                  </a:cubicBezTo>
                  <a:cubicBezTo>
                    <a:pt x="92" y="160"/>
                    <a:pt x="92" y="160"/>
                    <a:pt x="92" y="160"/>
                  </a:cubicBezTo>
                  <a:cubicBezTo>
                    <a:pt x="91" y="160"/>
                    <a:pt x="91" y="159"/>
                    <a:pt x="90" y="159"/>
                  </a:cubicBezTo>
                  <a:cubicBezTo>
                    <a:pt x="90" y="159"/>
                    <a:pt x="91" y="159"/>
                    <a:pt x="90" y="159"/>
                  </a:cubicBezTo>
                  <a:cubicBezTo>
                    <a:pt x="90" y="157"/>
                    <a:pt x="89" y="157"/>
                    <a:pt x="89" y="157"/>
                  </a:cubicBezTo>
                  <a:cubicBezTo>
                    <a:pt x="90" y="157"/>
                    <a:pt x="90" y="157"/>
                    <a:pt x="90" y="156"/>
                  </a:cubicBezTo>
                  <a:cubicBezTo>
                    <a:pt x="89" y="156"/>
                    <a:pt x="89" y="155"/>
                    <a:pt x="88" y="155"/>
                  </a:cubicBezTo>
                  <a:cubicBezTo>
                    <a:pt x="89" y="155"/>
                    <a:pt x="89" y="155"/>
                    <a:pt x="89" y="155"/>
                  </a:cubicBezTo>
                  <a:cubicBezTo>
                    <a:pt x="88" y="154"/>
                    <a:pt x="88" y="154"/>
                    <a:pt x="87" y="154"/>
                  </a:cubicBezTo>
                  <a:cubicBezTo>
                    <a:pt x="88" y="154"/>
                    <a:pt x="88" y="154"/>
                    <a:pt x="88" y="154"/>
                  </a:cubicBezTo>
                  <a:cubicBezTo>
                    <a:pt x="88" y="152"/>
                    <a:pt x="87" y="154"/>
                    <a:pt x="86" y="153"/>
                  </a:cubicBezTo>
                  <a:cubicBezTo>
                    <a:pt x="87" y="153"/>
                    <a:pt x="87" y="153"/>
                    <a:pt x="87" y="153"/>
                  </a:cubicBezTo>
                  <a:cubicBezTo>
                    <a:pt x="86" y="152"/>
                    <a:pt x="85" y="151"/>
                    <a:pt x="84" y="150"/>
                  </a:cubicBezTo>
                  <a:cubicBezTo>
                    <a:pt x="85" y="150"/>
                    <a:pt x="85" y="150"/>
                    <a:pt x="85" y="150"/>
                  </a:cubicBezTo>
                  <a:cubicBezTo>
                    <a:pt x="84" y="149"/>
                    <a:pt x="84" y="147"/>
                    <a:pt x="83" y="147"/>
                  </a:cubicBezTo>
                  <a:cubicBezTo>
                    <a:pt x="83" y="146"/>
                    <a:pt x="84" y="146"/>
                    <a:pt x="83" y="145"/>
                  </a:cubicBezTo>
                  <a:cubicBezTo>
                    <a:pt x="82" y="146"/>
                    <a:pt x="82" y="144"/>
                    <a:pt x="82" y="145"/>
                  </a:cubicBezTo>
                  <a:cubicBezTo>
                    <a:pt x="82" y="144"/>
                    <a:pt x="81" y="142"/>
                    <a:pt x="81" y="142"/>
                  </a:cubicBezTo>
                  <a:cubicBezTo>
                    <a:pt x="81" y="142"/>
                    <a:pt x="81" y="141"/>
                    <a:pt x="82" y="142"/>
                  </a:cubicBezTo>
                  <a:cubicBezTo>
                    <a:pt x="82" y="141"/>
                    <a:pt x="82" y="141"/>
                    <a:pt x="82" y="141"/>
                  </a:cubicBezTo>
                  <a:cubicBezTo>
                    <a:pt x="82" y="141"/>
                    <a:pt x="82" y="141"/>
                    <a:pt x="82" y="141"/>
                  </a:cubicBezTo>
                  <a:cubicBezTo>
                    <a:pt x="82" y="141"/>
                    <a:pt x="81" y="140"/>
                    <a:pt x="81" y="139"/>
                  </a:cubicBezTo>
                  <a:cubicBezTo>
                    <a:pt x="79" y="139"/>
                    <a:pt x="78" y="139"/>
                    <a:pt x="77" y="138"/>
                  </a:cubicBezTo>
                  <a:cubicBezTo>
                    <a:pt x="78" y="138"/>
                    <a:pt x="78" y="137"/>
                    <a:pt x="78" y="137"/>
                  </a:cubicBezTo>
                  <a:cubicBezTo>
                    <a:pt x="76" y="137"/>
                    <a:pt x="76" y="137"/>
                    <a:pt x="76" y="137"/>
                  </a:cubicBezTo>
                  <a:cubicBezTo>
                    <a:pt x="76" y="136"/>
                    <a:pt x="77" y="136"/>
                    <a:pt x="76" y="136"/>
                  </a:cubicBezTo>
                  <a:cubicBezTo>
                    <a:pt x="76" y="136"/>
                    <a:pt x="76" y="136"/>
                    <a:pt x="76" y="136"/>
                  </a:cubicBezTo>
                  <a:cubicBezTo>
                    <a:pt x="76" y="135"/>
                    <a:pt x="75" y="134"/>
                    <a:pt x="76" y="134"/>
                  </a:cubicBezTo>
                  <a:cubicBezTo>
                    <a:pt x="76" y="134"/>
                    <a:pt x="76" y="134"/>
                    <a:pt x="76" y="134"/>
                  </a:cubicBezTo>
                  <a:cubicBezTo>
                    <a:pt x="76" y="134"/>
                    <a:pt x="76" y="134"/>
                    <a:pt x="75" y="133"/>
                  </a:cubicBezTo>
                  <a:cubicBezTo>
                    <a:pt x="75" y="133"/>
                    <a:pt x="75" y="133"/>
                    <a:pt x="75" y="133"/>
                  </a:cubicBezTo>
                  <a:cubicBezTo>
                    <a:pt x="75" y="133"/>
                    <a:pt x="74" y="132"/>
                    <a:pt x="74" y="133"/>
                  </a:cubicBezTo>
                  <a:cubicBezTo>
                    <a:pt x="74" y="133"/>
                    <a:pt x="75" y="132"/>
                    <a:pt x="75" y="133"/>
                  </a:cubicBezTo>
                  <a:cubicBezTo>
                    <a:pt x="74" y="133"/>
                    <a:pt x="73" y="132"/>
                    <a:pt x="73" y="132"/>
                  </a:cubicBezTo>
                  <a:cubicBezTo>
                    <a:pt x="73" y="132"/>
                    <a:pt x="73" y="132"/>
                    <a:pt x="74" y="132"/>
                  </a:cubicBezTo>
                  <a:cubicBezTo>
                    <a:pt x="73" y="130"/>
                    <a:pt x="72" y="129"/>
                    <a:pt x="70" y="128"/>
                  </a:cubicBezTo>
                  <a:cubicBezTo>
                    <a:pt x="70" y="128"/>
                    <a:pt x="72" y="128"/>
                    <a:pt x="72" y="129"/>
                  </a:cubicBezTo>
                  <a:cubicBezTo>
                    <a:pt x="72" y="127"/>
                    <a:pt x="69" y="127"/>
                    <a:pt x="69" y="126"/>
                  </a:cubicBezTo>
                  <a:cubicBezTo>
                    <a:pt x="69" y="126"/>
                    <a:pt x="69" y="126"/>
                    <a:pt x="69" y="126"/>
                  </a:cubicBezTo>
                  <a:cubicBezTo>
                    <a:pt x="69" y="125"/>
                    <a:pt x="69" y="125"/>
                    <a:pt x="69" y="125"/>
                  </a:cubicBezTo>
                  <a:cubicBezTo>
                    <a:pt x="69" y="125"/>
                    <a:pt x="69" y="124"/>
                    <a:pt x="68" y="124"/>
                  </a:cubicBezTo>
                  <a:cubicBezTo>
                    <a:pt x="68" y="124"/>
                    <a:pt x="68" y="124"/>
                    <a:pt x="69" y="124"/>
                  </a:cubicBezTo>
                  <a:cubicBezTo>
                    <a:pt x="68" y="124"/>
                    <a:pt x="66" y="121"/>
                    <a:pt x="66" y="120"/>
                  </a:cubicBezTo>
                  <a:cubicBezTo>
                    <a:pt x="66" y="120"/>
                    <a:pt x="65" y="120"/>
                    <a:pt x="64" y="119"/>
                  </a:cubicBezTo>
                  <a:cubicBezTo>
                    <a:pt x="65" y="119"/>
                    <a:pt x="65" y="119"/>
                    <a:pt x="65" y="119"/>
                  </a:cubicBezTo>
                  <a:cubicBezTo>
                    <a:pt x="65" y="119"/>
                    <a:pt x="64" y="118"/>
                    <a:pt x="65" y="118"/>
                  </a:cubicBezTo>
                  <a:cubicBezTo>
                    <a:pt x="64" y="117"/>
                    <a:pt x="67" y="120"/>
                    <a:pt x="66" y="119"/>
                  </a:cubicBezTo>
                  <a:cubicBezTo>
                    <a:pt x="66" y="119"/>
                    <a:pt x="64" y="119"/>
                    <a:pt x="65" y="118"/>
                  </a:cubicBezTo>
                  <a:cubicBezTo>
                    <a:pt x="64" y="117"/>
                    <a:pt x="64" y="117"/>
                    <a:pt x="64" y="117"/>
                  </a:cubicBezTo>
                  <a:cubicBezTo>
                    <a:pt x="64" y="117"/>
                    <a:pt x="65" y="117"/>
                    <a:pt x="65" y="116"/>
                  </a:cubicBezTo>
                  <a:cubicBezTo>
                    <a:pt x="64" y="115"/>
                    <a:pt x="64" y="116"/>
                    <a:pt x="64" y="115"/>
                  </a:cubicBezTo>
                  <a:cubicBezTo>
                    <a:pt x="63" y="115"/>
                    <a:pt x="63" y="115"/>
                    <a:pt x="63" y="115"/>
                  </a:cubicBezTo>
                  <a:cubicBezTo>
                    <a:pt x="63" y="115"/>
                    <a:pt x="63" y="114"/>
                    <a:pt x="62" y="115"/>
                  </a:cubicBezTo>
                  <a:cubicBezTo>
                    <a:pt x="63" y="115"/>
                    <a:pt x="61" y="114"/>
                    <a:pt x="62" y="114"/>
                  </a:cubicBezTo>
                  <a:cubicBezTo>
                    <a:pt x="63" y="114"/>
                    <a:pt x="63" y="114"/>
                    <a:pt x="63" y="114"/>
                  </a:cubicBezTo>
                  <a:cubicBezTo>
                    <a:pt x="63" y="114"/>
                    <a:pt x="62" y="114"/>
                    <a:pt x="61" y="114"/>
                  </a:cubicBezTo>
                  <a:cubicBezTo>
                    <a:pt x="61" y="114"/>
                    <a:pt x="62" y="114"/>
                    <a:pt x="62" y="112"/>
                  </a:cubicBezTo>
                  <a:cubicBezTo>
                    <a:pt x="61" y="114"/>
                    <a:pt x="61" y="112"/>
                    <a:pt x="60" y="111"/>
                  </a:cubicBezTo>
                  <a:cubicBezTo>
                    <a:pt x="60" y="110"/>
                    <a:pt x="59" y="109"/>
                    <a:pt x="59" y="109"/>
                  </a:cubicBezTo>
                  <a:cubicBezTo>
                    <a:pt x="59" y="108"/>
                    <a:pt x="58" y="108"/>
                    <a:pt x="58" y="107"/>
                  </a:cubicBezTo>
                  <a:cubicBezTo>
                    <a:pt x="58" y="107"/>
                    <a:pt x="58" y="107"/>
                    <a:pt x="58" y="107"/>
                  </a:cubicBezTo>
                  <a:cubicBezTo>
                    <a:pt x="58" y="107"/>
                    <a:pt x="58" y="107"/>
                    <a:pt x="58" y="107"/>
                  </a:cubicBezTo>
                  <a:cubicBezTo>
                    <a:pt x="58" y="107"/>
                    <a:pt x="58" y="106"/>
                    <a:pt x="58" y="105"/>
                  </a:cubicBezTo>
                  <a:cubicBezTo>
                    <a:pt x="57" y="105"/>
                    <a:pt x="57" y="105"/>
                    <a:pt x="56" y="106"/>
                  </a:cubicBezTo>
                  <a:cubicBezTo>
                    <a:pt x="57" y="103"/>
                    <a:pt x="56" y="103"/>
                    <a:pt x="56" y="102"/>
                  </a:cubicBezTo>
                  <a:cubicBezTo>
                    <a:pt x="56" y="102"/>
                    <a:pt x="56" y="103"/>
                    <a:pt x="56" y="102"/>
                  </a:cubicBezTo>
                  <a:cubicBezTo>
                    <a:pt x="57" y="101"/>
                    <a:pt x="56" y="101"/>
                    <a:pt x="56" y="100"/>
                  </a:cubicBezTo>
                  <a:cubicBezTo>
                    <a:pt x="55" y="101"/>
                    <a:pt x="55" y="101"/>
                    <a:pt x="55" y="101"/>
                  </a:cubicBezTo>
                  <a:cubicBezTo>
                    <a:pt x="55" y="100"/>
                    <a:pt x="54" y="100"/>
                    <a:pt x="55" y="100"/>
                  </a:cubicBezTo>
                  <a:cubicBezTo>
                    <a:pt x="54" y="100"/>
                    <a:pt x="54" y="99"/>
                    <a:pt x="54" y="100"/>
                  </a:cubicBezTo>
                  <a:cubicBezTo>
                    <a:pt x="52" y="98"/>
                    <a:pt x="50" y="96"/>
                    <a:pt x="51" y="93"/>
                  </a:cubicBezTo>
                  <a:cubicBezTo>
                    <a:pt x="51" y="93"/>
                    <a:pt x="51" y="93"/>
                    <a:pt x="50" y="93"/>
                  </a:cubicBezTo>
                  <a:cubicBezTo>
                    <a:pt x="50" y="94"/>
                    <a:pt x="51" y="93"/>
                    <a:pt x="51" y="94"/>
                  </a:cubicBezTo>
                  <a:cubicBezTo>
                    <a:pt x="50" y="93"/>
                    <a:pt x="50" y="94"/>
                    <a:pt x="50" y="94"/>
                  </a:cubicBezTo>
                  <a:cubicBezTo>
                    <a:pt x="50" y="93"/>
                    <a:pt x="50" y="93"/>
                    <a:pt x="51" y="93"/>
                  </a:cubicBezTo>
                  <a:cubicBezTo>
                    <a:pt x="51" y="92"/>
                    <a:pt x="49" y="93"/>
                    <a:pt x="49" y="92"/>
                  </a:cubicBezTo>
                  <a:cubicBezTo>
                    <a:pt x="49" y="92"/>
                    <a:pt x="49" y="92"/>
                    <a:pt x="49" y="91"/>
                  </a:cubicBezTo>
                  <a:cubicBezTo>
                    <a:pt x="49" y="91"/>
                    <a:pt x="49" y="91"/>
                    <a:pt x="49" y="91"/>
                  </a:cubicBezTo>
                  <a:cubicBezTo>
                    <a:pt x="48" y="90"/>
                    <a:pt x="49" y="90"/>
                    <a:pt x="49" y="90"/>
                  </a:cubicBezTo>
                  <a:cubicBezTo>
                    <a:pt x="49" y="89"/>
                    <a:pt x="49" y="89"/>
                    <a:pt x="48" y="89"/>
                  </a:cubicBezTo>
                  <a:cubicBezTo>
                    <a:pt x="49" y="88"/>
                    <a:pt x="49" y="88"/>
                    <a:pt x="49" y="88"/>
                  </a:cubicBezTo>
                  <a:cubicBezTo>
                    <a:pt x="48" y="88"/>
                    <a:pt x="48" y="87"/>
                    <a:pt x="48" y="87"/>
                  </a:cubicBezTo>
                  <a:cubicBezTo>
                    <a:pt x="48" y="87"/>
                    <a:pt x="48" y="87"/>
                    <a:pt x="48" y="87"/>
                  </a:cubicBezTo>
                  <a:cubicBezTo>
                    <a:pt x="48" y="87"/>
                    <a:pt x="48" y="87"/>
                    <a:pt x="48" y="87"/>
                  </a:cubicBezTo>
                  <a:cubicBezTo>
                    <a:pt x="47" y="87"/>
                    <a:pt x="48" y="87"/>
                    <a:pt x="48" y="88"/>
                  </a:cubicBezTo>
                  <a:cubicBezTo>
                    <a:pt x="47" y="88"/>
                    <a:pt x="47" y="87"/>
                    <a:pt x="47" y="87"/>
                  </a:cubicBezTo>
                  <a:cubicBezTo>
                    <a:pt x="47" y="87"/>
                    <a:pt x="47" y="86"/>
                    <a:pt x="46" y="86"/>
                  </a:cubicBezTo>
                  <a:cubicBezTo>
                    <a:pt x="46" y="85"/>
                    <a:pt x="46" y="86"/>
                    <a:pt x="46" y="85"/>
                  </a:cubicBezTo>
                  <a:cubicBezTo>
                    <a:pt x="46" y="85"/>
                    <a:pt x="45" y="85"/>
                    <a:pt x="46" y="85"/>
                  </a:cubicBezTo>
                  <a:cubicBezTo>
                    <a:pt x="46" y="85"/>
                    <a:pt x="46" y="85"/>
                    <a:pt x="46" y="85"/>
                  </a:cubicBezTo>
                  <a:cubicBezTo>
                    <a:pt x="46" y="85"/>
                    <a:pt x="47" y="85"/>
                    <a:pt x="46" y="84"/>
                  </a:cubicBezTo>
                  <a:cubicBezTo>
                    <a:pt x="46" y="84"/>
                    <a:pt x="45" y="85"/>
                    <a:pt x="45" y="84"/>
                  </a:cubicBezTo>
                  <a:cubicBezTo>
                    <a:pt x="45" y="84"/>
                    <a:pt x="45" y="84"/>
                    <a:pt x="46" y="84"/>
                  </a:cubicBezTo>
                  <a:cubicBezTo>
                    <a:pt x="45" y="83"/>
                    <a:pt x="45" y="83"/>
                    <a:pt x="45" y="83"/>
                  </a:cubicBezTo>
                  <a:cubicBezTo>
                    <a:pt x="45" y="84"/>
                    <a:pt x="45" y="84"/>
                    <a:pt x="45" y="84"/>
                  </a:cubicBezTo>
                  <a:cubicBezTo>
                    <a:pt x="45" y="83"/>
                    <a:pt x="45" y="83"/>
                    <a:pt x="45" y="83"/>
                  </a:cubicBezTo>
                  <a:cubicBezTo>
                    <a:pt x="43" y="82"/>
                    <a:pt x="43" y="82"/>
                    <a:pt x="43" y="82"/>
                  </a:cubicBezTo>
                  <a:cubicBezTo>
                    <a:pt x="42" y="82"/>
                    <a:pt x="43" y="81"/>
                    <a:pt x="42" y="81"/>
                  </a:cubicBezTo>
                  <a:cubicBezTo>
                    <a:pt x="42" y="81"/>
                    <a:pt x="42" y="81"/>
                    <a:pt x="42" y="81"/>
                  </a:cubicBezTo>
                  <a:cubicBezTo>
                    <a:pt x="43" y="80"/>
                    <a:pt x="42" y="80"/>
                    <a:pt x="42" y="80"/>
                  </a:cubicBezTo>
                  <a:cubicBezTo>
                    <a:pt x="42" y="80"/>
                    <a:pt x="42" y="80"/>
                    <a:pt x="42" y="80"/>
                  </a:cubicBezTo>
                  <a:cubicBezTo>
                    <a:pt x="42" y="80"/>
                    <a:pt x="42" y="80"/>
                    <a:pt x="42" y="80"/>
                  </a:cubicBezTo>
                  <a:cubicBezTo>
                    <a:pt x="42" y="79"/>
                    <a:pt x="42" y="79"/>
                    <a:pt x="42" y="78"/>
                  </a:cubicBezTo>
                  <a:cubicBezTo>
                    <a:pt x="41" y="78"/>
                    <a:pt x="41" y="78"/>
                    <a:pt x="41" y="78"/>
                  </a:cubicBezTo>
                  <a:cubicBezTo>
                    <a:pt x="40" y="76"/>
                    <a:pt x="39" y="75"/>
                    <a:pt x="39" y="74"/>
                  </a:cubicBezTo>
                  <a:cubicBezTo>
                    <a:pt x="39" y="73"/>
                    <a:pt x="39" y="74"/>
                    <a:pt x="38" y="73"/>
                  </a:cubicBezTo>
                  <a:cubicBezTo>
                    <a:pt x="38" y="73"/>
                    <a:pt x="36" y="71"/>
                    <a:pt x="36" y="69"/>
                  </a:cubicBezTo>
                  <a:cubicBezTo>
                    <a:pt x="36" y="70"/>
                    <a:pt x="36" y="69"/>
                    <a:pt x="37" y="69"/>
                  </a:cubicBezTo>
                  <a:cubicBezTo>
                    <a:pt x="36" y="69"/>
                    <a:pt x="37" y="67"/>
                    <a:pt x="36" y="67"/>
                  </a:cubicBezTo>
                  <a:cubicBezTo>
                    <a:pt x="36" y="69"/>
                    <a:pt x="36" y="69"/>
                    <a:pt x="36" y="69"/>
                  </a:cubicBezTo>
                  <a:cubicBezTo>
                    <a:pt x="36" y="69"/>
                    <a:pt x="34" y="67"/>
                    <a:pt x="34" y="66"/>
                  </a:cubicBezTo>
                  <a:cubicBezTo>
                    <a:pt x="34" y="67"/>
                    <a:pt x="34" y="66"/>
                    <a:pt x="33" y="66"/>
                  </a:cubicBezTo>
                  <a:cubicBezTo>
                    <a:pt x="34" y="66"/>
                    <a:pt x="34" y="65"/>
                    <a:pt x="33" y="65"/>
                  </a:cubicBezTo>
                  <a:cubicBezTo>
                    <a:pt x="33" y="65"/>
                    <a:pt x="33" y="65"/>
                    <a:pt x="33" y="65"/>
                  </a:cubicBezTo>
                  <a:cubicBezTo>
                    <a:pt x="33" y="64"/>
                    <a:pt x="33" y="64"/>
                    <a:pt x="33" y="64"/>
                  </a:cubicBezTo>
                  <a:cubicBezTo>
                    <a:pt x="33" y="64"/>
                    <a:pt x="32" y="65"/>
                    <a:pt x="32" y="64"/>
                  </a:cubicBezTo>
                  <a:cubicBezTo>
                    <a:pt x="32" y="64"/>
                    <a:pt x="32" y="64"/>
                    <a:pt x="32" y="63"/>
                  </a:cubicBezTo>
                  <a:cubicBezTo>
                    <a:pt x="32" y="63"/>
                    <a:pt x="31" y="63"/>
                    <a:pt x="31" y="62"/>
                  </a:cubicBezTo>
                  <a:cubicBezTo>
                    <a:pt x="31" y="61"/>
                    <a:pt x="31" y="61"/>
                    <a:pt x="31" y="61"/>
                  </a:cubicBezTo>
                  <a:cubicBezTo>
                    <a:pt x="31" y="61"/>
                    <a:pt x="30" y="60"/>
                    <a:pt x="30" y="61"/>
                  </a:cubicBezTo>
                  <a:cubicBezTo>
                    <a:pt x="30" y="60"/>
                    <a:pt x="30" y="59"/>
                    <a:pt x="30" y="58"/>
                  </a:cubicBezTo>
                  <a:cubicBezTo>
                    <a:pt x="29" y="57"/>
                    <a:pt x="27" y="55"/>
                    <a:pt x="25" y="53"/>
                  </a:cubicBezTo>
                  <a:cubicBezTo>
                    <a:pt x="25" y="53"/>
                    <a:pt x="25" y="53"/>
                    <a:pt x="25" y="53"/>
                  </a:cubicBezTo>
                  <a:cubicBezTo>
                    <a:pt x="25" y="53"/>
                    <a:pt x="25" y="53"/>
                    <a:pt x="25" y="53"/>
                  </a:cubicBezTo>
                  <a:cubicBezTo>
                    <a:pt x="25" y="53"/>
                    <a:pt x="25" y="52"/>
                    <a:pt x="27" y="52"/>
                  </a:cubicBezTo>
                  <a:cubicBezTo>
                    <a:pt x="25" y="50"/>
                    <a:pt x="24" y="52"/>
                    <a:pt x="24" y="50"/>
                  </a:cubicBezTo>
                  <a:cubicBezTo>
                    <a:pt x="24" y="50"/>
                    <a:pt x="24" y="50"/>
                    <a:pt x="24" y="52"/>
                  </a:cubicBezTo>
                  <a:cubicBezTo>
                    <a:pt x="24" y="52"/>
                    <a:pt x="24" y="49"/>
                    <a:pt x="23" y="50"/>
                  </a:cubicBezTo>
                  <a:cubicBezTo>
                    <a:pt x="23" y="49"/>
                    <a:pt x="24" y="49"/>
                    <a:pt x="24" y="49"/>
                  </a:cubicBezTo>
                  <a:cubicBezTo>
                    <a:pt x="23" y="49"/>
                    <a:pt x="23" y="49"/>
                    <a:pt x="23" y="49"/>
                  </a:cubicBezTo>
                  <a:cubicBezTo>
                    <a:pt x="24" y="48"/>
                    <a:pt x="25" y="49"/>
                    <a:pt x="27" y="48"/>
                  </a:cubicBezTo>
                  <a:cubicBezTo>
                    <a:pt x="25" y="48"/>
                    <a:pt x="25" y="48"/>
                    <a:pt x="25" y="48"/>
                  </a:cubicBezTo>
                  <a:cubicBezTo>
                    <a:pt x="27" y="47"/>
                    <a:pt x="28" y="49"/>
                    <a:pt x="27" y="47"/>
                  </a:cubicBezTo>
                  <a:cubicBezTo>
                    <a:pt x="27" y="47"/>
                    <a:pt x="25" y="47"/>
                    <a:pt x="25" y="48"/>
                  </a:cubicBezTo>
                  <a:cubicBezTo>
                    <a:pt x="24" y="47"/>
                    <a:pt x="23" y="48"/>
                    <a:pt x="22" y="47"/>
                  </a:cubicBezTo>
                  <a:cubicBezTo>
                    <a:pt x="23" y="47"/>
                    <a:pt x="23" y="48"/>
                    <a:pt x="23" y="47"/>
                  </a:cubicBezTo>
                  <a:cubicBezTo>
                    <a:pt x="24" y="47"/>
                    <a:pt x="22" y="47"/>
                    <a:pt x="22" y="47"/>
                  </a:cubicBezTo>
                  <a:cubicBezTo>
                    <a:pt x="22" y="47"/>
                    <a:pt x="22" y="47"/>
                    <a:pt x="22" y="47"/>
                  </a:cubicBezTo>
                  <a:cubicBezTo>
                    <a:pt x="22" y="46"/>
                    <a:pt x="22" y="47"/>
                    <a:pt x="22" y="46"/>
                  </a:cubicBezTo>
                  <a:cubicBezTo>
                    <a:pt x="22" y="46"/>
                    <a:pt x="22" y="46"/>
                    <a:pt x="22" y="47"/>
                  </a:cubicBezTo>
                  <a:cubicBezTo>
                    <a:pt x="21" y="47"/>
                    <a:pt x="21" y="46"/>
                    <a:pt x="21" y="46"/>
                  </a:cubicBezTo>
                  <a:cubicBezTo>
                    <a:pt x="21" y="45"/>
                    <a:pt x="22" y="46"/>
                    <a:pt x="22" y="45"/>
                  </a:cubicBezTo>
                  <a:cubicBezTo>
                    <a:pt x="22" y="45"/>
                    <a:pt x="21" y="44"/>
                    <a:pt x="20" y="45"/>
                  </a:cubicBezTo>
                  <a:cubicBezTo>
                    <a:pt x="20" y="44"/>
                    <a:pt x="21" y="44"/>
                    <a:pt x="21" y="44"/>
                  </a:cubicBezTo>
                  <a:cubicBezTo>
                    <a:pt x="21" y="43"/>
                    <a:pt x="19" y="44"/>
                    <a:pt x="20" y="43"/>
                  </a:cubicBezTo>
                  <a:cubicBezTo>
                    <a:pt x="20" y="43"/>
                    <a:pt x="20" y="43"/>
                    <a:pt x="20" y="43"/>
                  </a:cubicBezTo>
                  <a:cubicBezTo>
                    <a:pt x="20" y="42"/>
                    <a:pt x="20" y="42"/>
                    <a:pt x="20" y="42"/>
                  </a:cubicBezTo>
                  <a:cubicBezTo>
                    <a:pt x="20" y="40"/>
                    <a:pt x="18" y="40"/>
                    <a:pt x="19" y="40"/>
                  </a:cubicBezTo>
                  <a:cubicBezTo>
                    <a:pt x="19" y="40"/>
                    <a:pt x="19" y="39"/>
                    <a:pt x="18" y="40"/>
                  </a:cubicBezTo>
                  <a:cubicBezTo>
                    <a:pt x="18" y="40"/>
                    <a:pt x="19" y="40"/>
                    <a:pt x="18" y="40"/>
                  </a:cubicBezTo>
                  <a:cubicBezTo>
                    <a:pt x="19" y="40"/>
                    <a:pt x="18" y="40"/>
                    <a:pt x="16" y="40"/>
                  </a:cubicBezTo>
                  <a:cubicBezTo>
                    <a:pt x="18" y="40"/>
                    <a:pt x="18" y="40"/>
                    <a:pt x="18" y="40"/>
                  </a:cubicBezTo>
                  <a:cubicBezTo>
                    <a:pt x="16" y="40"/>
                    <a:pt x="16" y="39"/>
                    <a:pt x="16" y="39"/>
                  </a:cubicBezTo>
                  <a:cubicBezTo>
                    <a:pt x="16" y="39"/>
                    <a:pt x="16" y="39"/>
                    <a:pt x="16" y="39"/>
                  </a:cubicBezTo>
                  <a:cubicBezTo>
                    <a:pt x="16" y="39"/>
                    <a:pt x="16" y="39"/>
                    <a:pt x="16" y="39"/>
                  </a:cubicBezTo>
                  <a:cubicBezTo>
                    <a:pt x="16" y="38"/>
                    <a:pt x="16" y="38"/>
                    <a:pt x="16" y="38"/>
                  </a:cubicBezTo>
                  <a:cubicBezTo>
                    <a:pt x="16" y="38"/>
                    <a:pt x="16" y="38"/>
                    <a:pt x="16" y="38"/>
                  </a:cubicBezTo>
                  <a:cubicBezTo>
                    <a:pt x="16" y="38"/>
                    <a:pt x="18" y="37"/>
                    <a:pt x="16" y="37"/>
                  </a:cubicBezTo>
                  <a:cubicBezTo>
                    <a:pt x="16" y="37"/>
                    <a:pt x="16" y="37"/>
                    <a:pt x="16" y="37"/>
                  </a:cubicBezTo>
                  <a:cubicBezTo>
                    <a:pt x="15" y="37"/>
                    <a:pt x="16" y="37"/>
                    <a:pt x="15" y="37"/>
                  </a:cubicBezTo>
                  <a:cubicBezTo>
                    <a:pt x="16" y="37"/>
                    <a:pt x="16" y="37"/>
                    <a:pt x="16" y="37"/>
                  </a:cubicBezTo>
                  <a:cubicBezTo>
                    <a:pt x="16" y="37"/>
                    <a:pt x="16" y="36"/>
                    <a:pt x="16" y="35"/>
                  </a:cubicBezTo>
                  <a:cubicBezTo>
                    <a:pt x="16" y="35"/>
                    <a:pt x="15" y="35"/>
                    <a:pt x="15" y="36"/>
                  </a:cubicBezTo>
                  <a:cubicBezTo>
                    <a:pt x="15" y="35"/>
                    <a:pt x="15" y="35"/>
                    <a:pt x="15" y="35"/>
                  </a:cubicBezTo>
                  <a:cubicBezTo>
                    <a:pt x="15" y="34"/>
                    <a:pt x="15" y="35"/>
                    <a:pt x="14" y="35"/>
                  </a:cubicBezTo>
                  <a:cubicBezTo>
                    <a:pt x="14" y="34"/>
                    <a:pt x="14" y="33"/>
                    <a:pt x="14" y="32"/>
                  </a:cubicBezTo>
                  <a:cubicBezTo>
                    <a:pt x="16" y="33"/>
                    <a:pt x="16" y="33"/>
                    <a:pt x="16" y="33"/>
                  </a:cubicBezTo>
                  <a:cubicBezTo>
                    <a:pt x="15" y="32"/>
                    <a:pt x="15" y="32"/>
                    <a:pt x="15" y="32"/>
                  </a:cubicBezTo>
                  <a:cubicBezTo>
                    <a:pt x="16" y="32"/>
                    <a:pt x="16" y="32"/>
                    <a:pt x="16" y="32"/>
                  </a:cubicBezTo>
                  <a:cubicBezTo>
                    <a:pt x="16" y="31"/>
                    <a:pt x="16" y="31"/>
                    <a:pt x="16" y="31"/>
                  </a:cubicBezTo>
                  <a:cubicBezTo>
                    <a:pt x="15" y="32"/>
                    <a:pt x="14" y="31"/>
                    <a:pt x="13" y="32"/>
                  </a:cubicBezTo>
                  <a:cubicBezTo>
                    <a:pt x="12" y="30"/>
                    <a:pt x="15" y="29"/>
                    <a:pt x="13" y="29"/>
                  </a:cubicBezTo>
                  <a:cubicBezTo>
                    <a:pt x="12" y="29"/>
                    <a:pt x="11" y="29"/>
                    <a:pt x="12" y="30"/>
                  </a:cubicBezTo>
                  <a:cubicBezTo>
                    <a:pt x="12" y="29"/>
                    <a:pt x="11" y="30"/>
                    <a:pt x="11" y="29"/>
                  </a:cubicBezTo>
                  <a:cubicBezTo>
                    <a:pt x="12" y="29"/>
                    <a:pt x="11" y="28"/>
                    <a:pt x="12" y="28"/>
                  </a:cubicBezTo>
                  <a:cubicBezTo>
                    <a:pt x="12" y="28"/>
                    <a:pt x="12" y="29"/>
                    <a:pt x="13" y="29"/>
                  </a:cubicBezTo>
                  <a:cubicBezTo>
                    <a:pt x="13" y="28"/>
                    <a:pt x="14" y="28"/>
                    <a:pt x="13" y="28"/>
                  </a:cubicBezTo>
                  <a:cubicBezTo>
                    <a:pt x="13" y="27"/>
                    <a:pt x="12" y="27"/>
                    <a:pt x="12" y="27"/>
                  </a:cubicBezTo>
                  <a:cubicBezTo>
                    <a:pt x="11" y="27"/>
                    <a:pt x="12" y="28"/>
                    <a:pt x="12" y="28"/>
                  </a:cubicBezTo>
                  <a:cubicBezTo>
                    <a:pt x="11" y="27"/>
                    <a:pt x="12" y="26"/>
                    <a:pt x="11" y="26"/>
                  </a:cubicBezTo>
                  <a:cubicBezTo>
                    <a:pt x="11" y="27"/>
                    <a:pt x="11" y="27"/>
                    <a:pt x="10" y="28"/>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9" y="26"/>
                  </a:cubicBezTo>
                  <a:cubicBezTo>
                    <a:pt x="10" y="26"/>
                    <a:pt x="10" y="26"/>
                    <a:pt x="10" y="26"/>
                  </a:cubicBezTo>
                  <a:cubicBezTo>
                    <a:pt x="10" y="26"/>
                    <a:pt x="11" y="25"/>
                    <a:pt x="10" y="23"/>
                  </a:cubicBezTo>
                  <a:cubicBezTo>
                    <a:pt x="9" y="23"/>
                    <a:pt x="9" y="23"/>
                    <a:pt x="9" y="23"/>
                  </a:cubicBezTo>
                  <a:cubicBezTo>
                    <a:pt x="9" y="22"/>
                    <a:pt x="9" y="22"/>
                    <a:pt x="7" y="22"/>
                  </a:cubicBezTo>
                  <a:cubicBezTo>
                    <a:pt x="9" y="21"/>
                    <a:pt x="6" y="20"/>
                    <a:pt x="9" y="21"/>
                  </a:cubicBezTo>
                  <a:cubicBezTo>
                    <a:pt x="7" y="21"/>
                    <a:pt x="9" y="23"/>
                    <a:pt x="9" y="23"/>
                  </a:cubicBezTo>
                  <a:cubicBezTo>
                    <a:pt x="10" y="22"/>
                    <a:pt x="10" y="25"/>
                    <a:pt x="11" y="23"/>
                  </a:cubicBezTo>
                  <a:cubicBezTo>
                    <a:pt x="10" y="23"/>
                    <a:pt x="11" y="22"/>
                    <a:pt x="11" y="22"/>
                  </a:cubicBezTo>
                  <a:cubicBezTo>
                    <a:pt x="11" y="21"/>
                    <a:pt x="11" y="21"/>
                    <a:pt x="11" y="21"/>
                  </a:cubicBezTo>
                  <a:cubicBezTo>
                    <a:pt x="10" y="21"/>
                    <a:pt x="10" y="22"/>
                    <a:pt x="10" y="22"/>
                  </a:cubicBezTo>
                  <a:cubicBezTo>
                    <a:pt x="10" y="21"/>
                    <a:pt x="9" y="20"/>
                    <a:pt x="9" y="20"/>
                  </a:cubicBezTo>
                  <a:cubicBezTo>
                    <a:pt x="9" y="20"/>
                    <a:pt x="9" y="20"/>
                    <a:pt x="9" y="20"/>
                  </a:cubicBezTo>
                  <a:cubicBezTo>
                    <a:pt x="9" y="20"/>
                    <a:pt x="7" y="18"/>
                    <a:pt x="7" y="17"/>
                  </a:cubicBezTo>
                  <a:cubicBezTo>
                    <a:pt x="6" y="18"/>
                    <a:pt x="6" y="16"/>
                    <a:pt x="6" y="17"/>
                  </a:cubicBezTo>
                  <a:cubicBezTo>
                    <a:pt x="6" y="18"/>
                    <a:pt x="5" y="18"/>
                    <a:pt x="5" y="18"/>
                  </a:cubicBezTo>
                  <a:cubicBezTo>
                    <a:pt x="5" y="18"/>
                    <a:pt x="5" y="18"/>
                    <a:pt x="5" y="18"/>
                  </a:cubicBezTo>
                  <a:cubicBezTo>
                    <a:pt x="5" y="18"/>
                    <a:pt x="6" y="17"/>
                    <a:pt x="5" y="17"/>
                  </a:cubicBezTo>
                  <a:cubicBezTo>
                    <a:pt x="5" y="18"/>
                    <a:pt x="6" y="16"/>
                    <a:pt x="6" y="16"/>
                  </a:cubicBezTo>
                  <a:cubicBezTo>
                    <a:pt x="6" y="16"/>
                    <a:pt x="7" y="16"/>
                    <a:pt x="7" y="14"/>
                  </a:cubicBezTo>
                  <a:cubicBezTo>
                    <a:pt x="6" y="14"/>
                    <a:pt x="5" y="13"/>
                    <a:pt x="4" y="13"/>
                  </a:cubicBezTo>
                  <a:cubicBezTo>
                    <a:pt x="4" y="12"/>
                    <a:pt x="3" y="10"/>
                    <a:pt x="3" y="9"/>
                  </a:cubicBezTo>
                  <a:cubicBezTo>
                    <a:pt x="3" y="9"/>
                    <a:pt x="3" y="9"/>
                    <a:pt x="3" y="8"/>
                  </a:cubicBezTo>
                  <a:cubicBezTo>
                    <a:pt x="3" y="7"/>
                    <a:pt x="3" y="9"/>
                    <a:pt x="3" y="8"/>
                  </a:cubicBezTo>
                  <a:cubicBezTo>
                    <a:pt x="3" y="8"/>
                    <a:pt x="3" y="8"/>
                    <a:pt x="3" y="8"/>
                  </a:cubicBezTo>
                  <a:cubicBezTo>
                    <a:pt x="3" y="8"/>
                    <a:pt x="3" y="6"/>
                    <a:pt x="2" y="6"/>
                  </a:cubicBezTo>
                  <a:cubicBezTo>
                    <a:pt x="3" y="6"/>
                    <a:pt x="3" y="6"/>
                    <a:pt x="3" y="6"/>
                  </a:cubicBezTo>
                  <a:cubicBezTo>
                    <a:pt x="2" y="6"/>
                    <a:pt x="2" y="6"/>
                    <a:pt x="2" y="6"/>
                  </a:cubicBezTo>
                  <a:cubicBezTo>
                    <a:pt x="2" y="5"/>
                    <a:pt x="3" y="5"/>
                    <a:pt x="3" y="5"/>
                  </a:cubicBezTo>
                  <a:cubicBezTo>
                    <a:pt x="3" y="4"/>
                    <a:pt x="2" y="4"/>
                    <a:pt x="2" y="4"/>
                  </a:cubicBezTo>
                  <a:cubicBezTo>
                    <a:pt x="1" y="4"/>
                    <a:pt x="1" y="4"/>
                    <a:pt x="1" y="4"/>
                  </a:cubicBezTo>
                  <a:cubicBezTo>
                    <a:pt x="0" y="3"/>
                    <a:pt x="1" y="2"/>
                    <a:pt x="0" y="1"/>
                  </a:cubicBezTo>
                  <a:cubicBezTo>
                    <a:pt x="0" y="1"/>
                    <a:pt x="0" y="1"/>
                    <a:pt x="0" y="1"/>
                  </a:cubicBezTo>
                  <a:cubicBezTo>
                    <a:pt x="0" y="1"/>
                    <a:pt x="0" y="1"/>
                    <a:pt x="0" y="1"/>
                  </a:cubicBezTo>
                  <a:cubicBezTo>
                    <a:pt x="0" y="0"/>
                    <a:pt x="0" y="0"/>
                    <a:pt x="0" y="0"/>
                  </a:cubicBezTo>
                  <a:cubicBezTo>
                    <a:pt x="2" y="1"/>
                    <a:pt x="2" y="1"/>
                    <a:pt x="2" y="1"/>
                  </a:cubicBezTo>
                  <a:cubicBezTo>
                    <a:pt x="2" y="1"/>
                    <a:pt x="1" y="1"/>
                    <a:pt x="0" y="1"/>
                  </a:cubicBezTo>
                  <a:cubicBezTo>
                    <a:pt x="0" y="2"/>
                    <a:pt x="1" y="2"/>
                    <a:pt x="1" y="2"/>
                  </a:cubicBezTo>
                  <a:cubicBezTo>
                    <a:pt x="1" y="2"/>
                    <a:pt x="1" y="2"/>
                    <a:pt x="1" y="2"/>
                  </a:cubicBezTo>
                  <a:cubicBezTo>
                    <a:pt x="1" y="1"/>
                    <a:pt x="2" y="2"/>
                    <a:pt x="2" y="2"/>
                  </a:cubicBezTo>
                  <a:cubicBezTo>
                    <a:pt x="2" y="1"/>
                    <a:pt x="2" y="1"/>
                    <a:pt x="2" y="1"/>
                  </a:cubicBezTo>
                  <a:cubicBezTo>
                    <a:pt x="3" y="2"/>
                    <a:pt x="3" y="2"/>
                    <a:pt x="3" y="3"/>
                  </a:cubicBezTo>
                  <a:cubicBezTo>
                    <a:pt x="3" y="2"/>
                    <a:pt x="3" y="3"/>
                    <a:pt x="3" y="3"/>
                  </a:cubicBezTo>
                  <a:cubicBezTo>
                    <a:pt x="3" y="3"/>
                    <a:pt x="3" y="3"/>
                    <a:pt x="3" y="4"/>
                  </a:cubicBezTo>
                  <a:cubicBezTo>
                    <a:pt x="3" y="5"/>
                    <a:pt x="4" y="5"/>
                    <a:pt x="5" y="6"/>
                  </a:cubicBezTo>
                  <a:cubicBezTo>
                    <a:pt x="4" y="6"/>
                    <a:pt x="3" y="6"/>
                    <a:pt x="3" y="6"/>
                  </a:cubicBezTo>
                  <a:cubicBezTo>
                    <a:pt x="3" y="6"/>
                    <a:pt x="3" y="6"/>
                    <a:pt x="3" y="7"/>
                  </a:cubicBezTo>
                  <a:cubicBezTo>
                    <a:pt x="4" y="7"/>
                    <a:pt x="4" y="7"/>
                    <a:pt x="5" y="7"/>
                  </a:cubicBezTo>
                  <a:cubicBezTo>
                    <a:pt x="5" y="8"/>
                    <a:pt x="5" y="8"/>
                    <a:pt x="5" y="8"/>
                  </a:cubicBezTo>
                  <a:cubicBezTo>
                    <a:pt x="5" y="8"/>
                    <a:pt x="6" y="8"/>
                    <a:pt x="6" y="9"/>
                  </a:cubicBezTo>
                  <a:cubicBezTo>
                    <a:pt x="7" y="10"/>
                    <a:pt x="9" y="12"/>
                    <a:pt x="9" y="13"/>
                  </a:cubicBezTo>
                  <a:cubicBezTo>
                    <a:pt x="9" y="13"/>
                    <a:pt x="9" y="13"/>
                    <a:pt x="9" y="13"/>
                  </a:cubicBezTo>
                  <a:cubicBezTo>
                    <a:pt x="9" y="13"/>
                    <a:pt x="9" y="14"/>
                    <a:pt x="10" y="16"/>
                  </a:cubicBezTo>
                  <a:cubicBezTo>
                    <a:pt x="11" y="18"/>
                    <a:pt x="13" y="19"/>
                    <a:pt x="12" y="20"/>
                  </a:cubicBezTo>
                  <a:cubicBezTo>
                    <a:pt x="14" y="21"/>
                    <a:pt x="16" y="23"/>
                    <a:pt x="16" y="26"/>
                  </a:cubicBezTo>
                  <a:cubicBezTo>
                    <a:pt x="16" y="26"/>
                    <a:pt x="16" y="26"/>
                    <a:pt x="16" y="26"/>
                  </a:cubicBezTo>
                  <a:cubicBezTo>
                    <a:pt x="16" y="26"/>
                    <a:pt x="16" y="26"/>
                    <a:pt x="16" y="27"/>
                  </a:cubicBezTo>
                  <a:cubicBezTo>
                    <a:pt x="16" y="26"/>
                    <a:pt x="16" y="27"/>
                    <a:pt x="18" y="27"/>
                  </a:cubicBezTo>
                  <a:cubicBezTo>
                    <a:pt x="18" y="29"/>
                    <a:pt x="19" y="30"/>
                    <a:pt x="20" y="31"/>
                  </a:cubicBezTo>
                  <a:cubicBezTo>
                    <a:pt x="20" y="31"/>
                    <a:pt x="20" y="31"/>
                    <a:pt x="20" y="31"/>
                  </a:cubicBezTo>
                  <a:cubicBezTo>
                    <a:pt x="21" y="31"/>
                    <a:pt x="21" y="33"/>
                    <a:pt x="22" y="34"/>
                  </a:cubicBezTo>
                  <a:cubicBezTo>
                    <a:pt x="22" y="35"/>
                    <a:pt x="22" y="35"/>
                    <a:pt x="22" y="36"/>
                  </a:cubicBezTo>
                  <a:cubicBezTo>
                    <a:pt x="22" y="36"/>
                    <a:pt x="22" y="36"/>
                    <a:pt x="23" y="37"/>
                  </a:cubicBezTo>
                  <a:cubicBezTo>
                    <a:pt x="24" y="38"/>
                    <a:pt x="24" y="39"/>
                    <a:pt x="24" y="40"/>
                  </a:cubicBezTo>
                  <a:cubicBezTo>
                    <a:pt x="28" y="42"/>
                    <a:pt x="29" y="46"/>
                    <a:pt x="30" y="47"/>
                  </a:cubicBezTo>
                  <a:cubicBezTo>
                    <a:pt x="30" y="48"/>
                    <a:pt x="30" y="48"/>
                    <a:pt x="30" y="48"/>
                  </a:cubicBezTo>
                  <a:cubicBezTo>
                    <a:pt x="33" y="50"/>
                    <a:pt x="34" y="54"/>
                    <a:pt x="36" y="56"/>
                  </a:cubicBezTo>
                  <a:cubicBezTo>
                    <a:pt x="36" y="56"/>
                    <a:pt x="36" y="56"/>
                    <a:pt x="36" y="56"/>
                  </a:cubicBezTo>
                  <a:cubicBezTo>
                    <a:pt x="36" y="57"/>
                    <a:pt x="36" y="58"/>
                    <a:pt x="36" y="57"/>
                  </a:cubicBezTo>
                  <a:cubicBezTo>
                    <a:pt x="37" y="58"/>
                    <a:pt x="38" y="59"/>
                    <a:pt x="37" y="60"/>
                  </a:cubicBezTo>
                  <a:cubicBezTo>
                    <a:pt x="38" y="61"/>
                    <a:pt x="38" y="61"/>
                    <a:pt x="39" y="61"/>
                  </a:cubicBezTo>
                  <a:cubicBezTo>
                    <a:pt x="40" y="63"/>
                    <a:pt x="40" y="64"/>
                    <a:pt x="41" y="65"/>
                  </a:cubicBezTo>
                  <a:cubicBezTo>
                    <a:pt x="41" y="65"/>
                    <a:pt x="41" y="65"/>
                    <a:pt x="41" y="65"/>
                  </a:cubicBezTo>
                  <a:cubicBezTo>
                    <a:pt x="40" y="64"/>
                    <a:pt x="40" y="65"/>
                    <a:pt x="40" y="65"/>
                  </a:cubicBezTo>
                  <a:cubicBezTo>
                    <a:pt x="41" y="66"/>
                    <a:pt x="41" y="67"/>
                    <a:pt x="42" y="66"/>
                  </a:cubicBezTo>
                  <a:cubicBezTo>
                    <a:pt x="42" y="67"/>
                    <a:pt x="45" y="70"/>
                    <a:pt x="45" y="72"/>
                  </a:cubicBezTo>
                  <a:cubicBezTo>
                    <a:pt x="45" y="71"/>
                    <a:pt x="45" y="72"/>
                    <a:pt x="45" y="72"/>
                  </a:cubicBezTo>
                  <a:cubicBezTo>
                    <a:pt x="46" y="73"/>
                    <a:pt x="46" y="74"/>
                    <a:pt x="48" y="75"/>
                  </a:cubicBezTo>
                  <a:cubicBezTo>
                    <a:pt x="47" y="75"/>
                    <a:pt x="47" y="75"/>
                    <a:pt x="47" y="75"/>
                  </a:cubicBezTo>
                  <a:cubicBezTo>
                    <a:pt x="48" y="75"/>
                    <a:pt x="48" y="75"/>
                    <a:pt x="48" y="75"/>
                  </a:cubicBezTo>
                  <a:cubicBezTo>
                    <a:pt x="49" y="78"/>
                    <a:pt x="49" y="80"/>
                    <a:pt x="50" y="82"/>
                  </a:cubicBezTo>
                  <a:cubicBezTo>
                    <a:pt x="54" y="85"/>
                    <a:pt x="56" y="89"/>
                    <a:pt x="57" y="93"/>
                  </a:cubicBezTo>
                  <a:cubicBezTo>
                    <a:pt x="57" y="93"/>
                    <a:pt x="57" y="93"/>
                    <a:pt x="57" y="93"/>
                  </a:cubicBezTo>
                  <a:cubicBezTo>
                    <a:pt x="58" y="93"/>
                    <a:pt x="58" y="96"/>
                    <a:pt x="59" y="96"/>
                  </a:cubicBezTo>
                  <a:cubicBezTo>
                    <a:pt x="59" y="97"/>
                    <a:pt x="60" y="97"/>
                    <a:pt x="59" y="97"/>
                  </a:cubicBezTo>
                  <a:cubicBezTo>
                    <a:pt x="60" y="98"/>
                    <a:pt x="60" y="100"/>
                    <a:pt x="62" y="100"/>
                  </a:cubicBezTo>
                  <a:cubicBezTo>
                    <a:pt x="62" y="100"/>
                    <a:pt x="62" y="100"/>
                    <a:pt x="61" y="100"/>
                  </a:cubicBezTo>
                  <a:cubicBezTo>
                    <a:pt x="62" y="102"/>
                    <a:pt x="63" y="102"/>
                    <a:pt x="63" y="105"/>
                  </a:cubicBezTo>
                  <a:cubicBezTo>
                    <a:pt x="63" y="105"/>
                    <a:pt x="63" y="105"/>
                    <a:pt x="63" y="105"/>
                  </a:cubicBezTo>
                  <a:cubicBezTo>
                    <a:pt x="63" y="106"/>
                    <a:pt x="64" y="106"/>
                    <a:pt x="64" y="106"/>
                  </a:cubicBezTo>
                  <a:cubicBezTo>
                    <a:pt x="64" y="107"/>
                    <a:pt x="64" y="106"/>
                    <a:pt x="64" y="106"/>
                  </a:cubicBezTo>
                  <a:cubicBezTo>
                    <a:pt x="66" y="109"/>
                    <a:pt x="68" y="112"/>
                    <a:pt x="69" y="115"/>
                  </a:cubicBezTo>
                  <a:cubicBezTo>
                    <a:pt x="70" y="117"/>
                    <a:pt x="69" y="116"/>
                    <a:pt x="69" y="117"/>
                  </a:cubicBezTo>
                  <a:cubicBezTo>
                    <a:pt x="70" y="117"/>
                    <a:pt x="70" y="117"/>
                    <a:pt x="70" y="117"/>
                  </a:cubicBezTo>
                  <a:cubicBezTo>
                    <a:pt x="70" y="118"/>
                    <a:pt x="69" y="119"/>
                    <a:pt x="70" y="119"/>
                  </a:cubicBezTo>
                  <a:cubicBezTo>
                    <a:pt x="70" y="119"/>
                    <a:pt x="70" y="119"/>
                    <a:pt x="72" y="119"/>
                  </a:cubicBezTo>
                  <a:cubicBezTo>
                    <a:pt x="72" y="120"/>
                    <a:pt x="72" y="120"/>
                    <a:pt x="73" y="121"/>
                  </a:cubicBezTo>
                  <a:cubicBezTo>
                    <a:pt x="73" y="121"/>
                    <a:pt x="73" y="121"/>
                    <a:pt x="73" y="121"/>
                  </a:cubicBezTo>
                  <a:cubicBezTo>
                    <a:pt x="74" y="123"/>
                    <a:pt x="75" y="125"/>
                    <a:pt x="76" y="125"/>
                  </a:cubicBezTo>
                  <a:cubicBezTo>
                    <a:pt x="81" y="133"/>
                    <a:pt x="84" y="138"/>
                    <a:pt x="89" y="145"/>
                  </a:cubicBezTo>
                  <a:cubicBezTo>
                    <a:pt x="92" y="152"/>
                    <a:pt x="96" y="159"/>
                    <a:pt x="100" y="165"/>
                  </a:cubicBezTo>
                  <a:cubicBezTo>
                    <a:pt x="101" y="168"/>
                    <a:pt x="101" y="168"/>
                    <a:pt x="102" y="169"/>
                  </a:cubicBezTo>
                  <a:cubicBezTo>
                    <a:pt x="102" y="169"/>
                    <a:pt x="102" y="169"/>
                    <a:pt x="102" y="169"/>
                  </a:cubicBezTo>
                  <a:cubicBezTo>
                    <a:pt x="102" y="169"/>
                    <a:pt x="102" y="171"/>
                    <a:pt x="102" y="170"/>
                  </a:cubicBezTo>
                  <a:cubicBezTo>
                    <a:pt x="104" y="173"/>
                    <a:pt x="105" y="174"/>
                    <a:pt x="108" y="178"/>
                  </a:cubicBezTo>
                  <a:cubicBezTo>
                    <a:pt x="106" y="178"/>
                    <a:pt x="106" y="178"/>
                    <a:pt x="106" y="178"/>
                  </a:cubicBezTo>
                  <a:cubicBezTo>
                    <a:pt x="108" y="179"/>
                    <a:pt x="108" y="179"/>
                    <a:pt x="108" y="179"/>
                  </a:cubicBezTo>
                  <a:cubicBezTo>
                    <a:pt x="108" y="179"/>
                    <a:pt x="108" y="179"/>
                    <a:pt x="108" y="179"/>
                  </a:cubicBezTo>
                  <a:cubicBezTo>
                    <a:pt x="109" y="179"/>
                    <a:pt x="109" y="179"/>
                    <a:pt x="109" y="179"/>
                  </a:cubicBezTo>
                  <a:cubicBezTo>
                    <a:pt x="112" y="184"/>
                    <a:pt x="115" y="192"/>
                    <a:pt x="119" y="198"/>
                  </a:cubicBezTo>
                  <a:cubicBezTo>
                    <a:pt x="119" y="200"/>
                    <a:pt x="121" y="201"/>
                    <a:pt x="122" y="204"/>
                  </a:cubicBezTo>
                  <a:cubicBezTo>
                    <a:pt x="123" y="208"/>
                    <a:pt x="126" y="214"/>
                    <a:pt x="129" y="218"/>
                  </a:cubicBezTo>
                  <a:cubicBezTo>
                    <a:pt x="129" y="218"/>
                    <a:pt x="127" y="219"/>
                    <a:pt x="126" y="21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2" name="Google Shape;3432;p151"/>
            <p:cNvSpPr/>
            <p:nvPr/>
          </p:nvSpPr>
          <p:spPr>
            <a:xfrm>
              <a:off x="3291" y="2277"/>
              <a:ext cx="310" cy="517"/>
            </a:xfrm>
            <a:custGeom>
              <a:avLst/>
              <a:gdLst/>
              <a:ahLst/>
              <a:cxnLst/>
              <a:rect l="l" t="t" r="r" b="b"/>
              <a:pathLst>
                <a:path w="131" h="219" extrusionOk="0">
                  <a:moveTo>
                    <a:pt x="128" y="217"/>
                  </a:moveTo>
                  <a:cubicBezTo>
                    <a:pt x="124" y="216"/>
                    <a:pt x="124" y="211"/>
                    <a:pt x="122" y="209"/>
                  </a:cubicBezTo>
                  <a:cubicBezTo>
                    <a:pt x="121" y="208"/>
                    <a:pt x="123" y="208"/>
                    <a:pt x="122" y="208"/>
                  </a:cubicBezTo>
                  <a:cubicBezTo>
                    <a:pt x="119" y="206"/>
                    <a:pt x="117" y="201"/>
                    <a:pt x="116" y="197"/>
                  </a:cubicBezTo>
                  <a:cubicBezTo>
                    <a:pt x="117" y="197"/>
                    <a:pt x="117" y="197"/>
                    <a:pt x="117" y="197"/>
                  </a:cubicBezTo>
                  <a:cubicBezTo>
                    <a:pt x="116" y="197"/>
                    <a:pt x="115" y="195"/>
                    <a:pt x="115" y="195"/>
                  </a:cubicBezTo>
                  <a:cubicBezTo>
                    <a:pt x="115" y="194"/>
                    <a:pt x="115" y="195"/>
                    <a:pt x="115" y="194"/>
                  </a:cubicBezTo>
                  <a:cubicBezTo>
                    <a:pt x="114" y="194"/>
                    <a:pt x="114" y="194"/>
                    <a:pt x="114" y="194"/>
                  </a:cubicBezTo>
                  <a:cubicBezTo>
                    <a:pt x="114" y="194"/>
                    <a:pt x="114" y="194"/>
                    <a:pt x="114" y="193"/>
                  </a:cubicBezTo>
                  <a:cubicBezTo>
                    <a:pt x="113" y="193"/>
                    <a:pt x="113" y="193"/>
                    <a:pt x="113" y="193"/>
                  </a:cubicBezTo>
                  <a:cubicBezTo>
                    <a:pt x="111" y="193"/>
                    <a:pt x="112" y="190"/>
                    <a:pt x="110" y="189"/>
                  </a:cubicBezTo>
                  <a:cubicBezTo>
                    <a:pt x="111" y="189"/>
                    <a:pt x="111" y="189"/>
                    <a:pt x="111" y="189"/>
                  </a:cubicBezTo>
                  <a:cubicBezTo>
                    <a:pt x="109" y="187"/>
                    <a:pt x="107" y="184"/>
                    <a:pt x="105" y="181"/>
                  </a:cubicBezTo>
                  <a:cubicBezTo>
                    <a:pt x="106" y="181"/>
                    <a:pt x="106" y="181"/>
                    <a:pt x="106" y="181"/>
                  </a:cubicBezTo>
                  <a:cubicBezTo>
                    <a:pt x="105" y="181"/>
                    <a:pt x="104" y="180"/>
                    <a:pt x="104" y="180"/>
                  </a:cubicBezTo>
                  <a:cubicBezTo>
                    <a:pt x="104" y="180"/>
                    <a:pt x="103" y="180"/>
                    <a:pt x="103" y="177"/>
                  </a:cubicBezTo>
                  <a:cubicBezTo>
                    <a:pt x="103" y="177"/>
                    <a:pt x="103" y="177"/>
                    <a:pt x="103" y="177"/>
                  </a:cubicBezTo>
                  <a:cubicBezTo>
                    <a:pt x="103" y="177"/>
                    <a:pt x="103" y="176"/>
                    <a:pt x="102" y="176"/>
                  </a:cubicBezTo>
                  <a:cubicBezTo>
                    <a:pt x="103" y="176"/>
                    <a:pt x="103" y="176"/>
                    <a:pt x="103" y="176"/>
                  </a:cubicBezTo>
                  <a:cubicBezTo>
                    <a:pt x="102" y="176"/>
                    <a:pt x="102" y="174"/>
                    <a:pt x="102" y="174"/>
                  </a:cubicBezTo>
                  <a:cubicBezTo>
                    <a:pt x="102" y="174"/>
                    <a:pt x="102" y="174"/>
                    <a:pt x="102" y="174"/>
                  </a:cubicBezTo>
                  <a:cubicBezTo>
                    <a:pt x="101" y="174"/>
                    <a:pt x="101" y="174"/>
                    <a:pt x="101" y="174"/>
                  </a:cubicBezTo>
                  <a:cubicBezTo>
                    <a:pt x="101" y="174"/>
                    <a:pt x="101" y="174"/>
                    <a:pt x="101" y="174"/>
                  </a:cubicBezTo>
                  <a:cubicBezTo>
                    <a:pt x="100" y="173"/>
                    <a:pt x="100" y="172"/>
                    <a:pt x="100" y="172"/>
                  </a:cubicBezTo>
                  <a:cubicBezTo>
                    <a:pt x="100" y="172"/>
                    <a:pt x="100" y="173"/>
                    <a:pt x="101" y="172"/>
                  </a:cubicBezTo>
                  <a:cubicBezTo>
                    <a:pt x="97" y="168"/>
                    <a:pt x="96" y="165"/>
                    <a:pt x="94" y="162"/>
                  </a:cubicBezTo>
                  <a:cubicBezTo>
                    <a:pt x="94" y="161"/>
                    <a:pt x="94" y="161"/>
                    <a:pt x="94" y="161"/>
                  </a:cubicBezTo>
                  <a:cubicBezTo>
                    <a:pt x="94" y="160"/>
                    <a:pt x="93" y="159"/>
                    <a:pt x="93" y="159"/>
                  </a:cubicBezTo>
                  <a:cubicBezTo>
                    <a:pt x="93" y="159"/>
                    <a:pt x="93" y="159"/>
                    <a:pt x="93" y="158"/>
                  </a:cubicBezTo>
                  <a:cubicBezTo>
                    <a:pt x="93" y="158"/>
                    <a:pt x="92" y="158"/>
                    <a:pt x="92" y="157"/>
                  </a:cubicBezTo>
                  <a:cubicBezTo>
                    <a:pt x="92" y="157"/>
                    <a:pt x="92" y="157"/>
                    <a:pt x="92" y="157"/>
                  </a:cubicBezTo>
                  <a:cubicBezTo>
                    <a:pt x="92" y="157"/>
                    <a:pt x="91" y="156"/>
                    <a:pt x="91" y="155"/>
                  </a:cubicBezTo>
                  <a:cubicBezTo>
                    <a:pt x="91" y="155"/>
                    <a:pt x="91" y="156"/>
                    <a:pt x="91" y="155"/>
                  </a:cubicBezTo>
                  <a:cubicBezTo>
                    <a:pt x="90" y="155"/>
                    <a:pt x="90" y="154"/>
                    <a:pt x="90" y="154"/>
                  </a:cubicBezTo>
                  <a:cubicBezTo>
                    <a:pt x="90" y="154"/>
                    <a:pt x="90" y="154"/>
                    <a:pt x="90" y="154"/>
                  </a:cubicBezTo>
                  <a:cubicBezTo>
                    <a:pt x="90" y="153"/>
                    <a:pt x="89" y="154"/>
                    <a:pt x="89" y="153"/>
                  </a:cubicBezTo>
                  <a:cubicBezTo>
                    <a:pt x="89" y="154"/>
                    <a:pt x="89" y="153"/>
                    <a:pt x="89" y="153"/>
                  </a:cubicBezTo>
                  <a:cubicBezTo>
                    <a:pt x="88" y="153"/>
                    <a:pt x="88" y="150"/>
                    <a:pt x="87" y="150"/>
                  </a:cubicBezTo>
                  <a:cubicBezTo>
                    <a:pt x="87" y="149"/>
                    <a:pt x="87" y="149"/>
                    <a:pt x="87" y="149"/>
                  </a:cubicBezTo>
                  <a:cubicBezTo>
                    <a:pt x="86" y="149"/>
                    <a:pt x="86" y="147"/>
                    <a:pt x="85" y="147"/>
                  </a:cubicBezTo>
                  <a:cubicBezTo>
                    <a:pt x="85" y="147"/>
                    <a:pt x="86" y="147"/>
                    <a:pt x="85" y="146"/>
                  </a:cubicBezTo>
                  <a:cubicBezTo>
                    <a:pt x="85" y="147"/>
                    <a:pt x="84" y="145"/>
                    <a:pt x="84" y="146"/>
                  </a:cubicBezTo>
                  <a:cubicBezTo>
                    <a:pt x="83" y="145"/>
                    <a:pt x="83" y="142"/>
                    <a:pt x="82" y="142"/>
                  </a:cubicBezTo>
                  <a:cubicBezTo>
                    <a:pt x="83" y="142"/>
                    <a:pt x="83" y="141"/>
                    <a:pt x="83" y="141"/>
                  </a:cubicBezTo>
                  <a:cubicBezTo>
                    <a:pt x="83" y="141"/>
                    <a:pt x="83" y="141"/>
                    <a:pt x="83" y="141"/>
                  </a:cubicBezTo>
                  <a:cubicBezTo>
                    <a:pt x="84" y="140"/>
                    <a:pt x="84" y="141"/>
                    <a:pt x="84" y="141"/>
                  </a:cubicBezTo>
                  <a:cubicBezTo>
                    <a:pt x="84" y="140"/>
                    <a:pt x="83" y="140"/>
                    <a:pt x="83" y="140"/>
                  </a:cubicBezTo>
                  <a:cubicBezTo>
                    <a:pt x="82" y="140"/>
                    <a:pt x="80" y="140"/>
                    <a:pt x="80" y="139"/>
                  </a:cubicBezTo>
                  <a:cubicBezTo>
                    <a:pt x="80" y="139"/>
                    <a:pt x="80" y="138"/>
                    <a:pt x="82" y="138"/>
                  </a:cubicBezTo>
                  <a:cubicBezTo>
                    <a:pt x="78" y="137"/>
                    <a:pt x="78" y="137"/>
                    <a:pt x="78" y="137"/>
                  </a:cubicBezTo>
                  <a:cubicBezTo>
                    <a:pt x="78" y="137"/>
                    <a:pt x="79" y="137"/>
                    <a:pt x="78" y="136"/>
                  </a:cubicBezTo>
                  <a:cubicBezTo>
                    <a:pt x="78" y="137"/>
                    <a:pt x="78" y="136"/>
                    <a:pt x="78" y="136"/>
                  </a:cubicBezTo>
                  <a:cubicBezTo>
                    <a:pt x="78" y="136"/>
                    <a:pt x="77" y="135"/>
                    <a:pt x="77" y="134"/>
                  </a:cubicBezTo>
                  <a:cubicBezTo>
                    <a:pt x="78" y="134"/>
                    <a:pt x="78" y="135"/>
                    <a:pt x="78" y="134"/>
                  </a:cubicBezTo>
                  <a:cubicBezTo>
                    <a:pt x="77" y="134"/>
                    <a:pt x="77" y="134"/>
                    <a:pt x="77" y="133"/>
                  </a:cubicBezTo>
                  <a:cubicBezTo>
                    <a:pt x="77" y="133"/>
                    <a:pt x="77" y="133"/>
                    <a:pt x="77" y="133"/>
                  </a:cubicBezTo>
                  <a:cubicBezTo>
                    <a:pt x="77" y="133"/>
                    <a:pt x="76" y="132"/>
                    <a:pt x="76" y="133"/>
                  </a:cubicBezTo>
                  <a:cubicBezTo>
                    <a:pt x="76" y="133"/>
                    <a:pt x="76" y="132"/>
                    <a:pt x="76" y="133"/>
                  </a:cubicBezTo>
                  <a:cubicBezTo>
                    <a:pt x="75" y="133"/>
                    <a:pt x="75" y="132"/>
                    <a:pt x="75" y="131"/>
                  </a:cubicBezTo>
                  <a:cubicBezTo>
                    <a:pt x="75" y="132"/>
                    <a:pt x="75" y="131"/>
                    <a:pt x="75" y="131"/>
                  </a:cubicBezTo>
                  <a:cubicBezTo>
                    <a:pt x="75" y="131"/>
                    <a:pt x="74" y="130"/>
                    <a:pt x="73" y="129"/>
                  </a:cubicBezTo>
                  <a:cubicBezTo>
                    <a:pt x="74" y="129"/>
                    <a:pt x="74" y="129"/>
                    <a:pt x="74" y="129"/>
                  </a:cubicBezTo>
                  <a:cubicBezTo>
                    <a:pt x="74" y="128"/>
                    <a:pt x="71" y="127"/>
                    <a:pt x="71" y="125"/>
                  </a:cubicBezTo>
                  <a:cubicBezTo>
                    <a:pt x="71" y="127"/>
                    <a:pt x="71" y="127"/>
                    <a:pt x="71" y="127"/>
                  </a:cubicBezTo>
                  <a:cubicBezTo>
                    <a:pt x="70" y="125"/>
                    <a:pt x="71" y="125"/>
                    <a:pt x="71" y="125"/>
                  </a:cubicBezTo>
                  <a:cubicBezTo>
                    <a:pt x="71" y="124"/>
                    <a:pt x="70" y="124"/>
                    <a:pt x="70" y="124"/>
                  </a:cubicBezTo>
                  <a:cubicBezTo>
                    <a:pt x="69" y="124"/>
                    <a:pt x="70" y="124"/>
                    <a:pt x="70" y="124"/>
                  </a:cubicBezTo>
                  <a:cubicBezTo>
                    <a:pt x="70" y="123"/>
                    <a:pt x="68" y="121"/>
                    <a:pt x="68" y="120"/>
                  </a:cubicBezTo>
                  <a:cubicBezTo>
                    <a:pt x="67" y="120"/>
                    <a:pt x="67" y="120"/>
                    <a:pt x="67" y="120"/>
                  </a:cubicBezTo>
                  <a:cubicBezTo>
                    <a:pt x="67" y="120"/>
                    <a:pt x="67" y="120"/>
                    <a:pt x="67" y="120"/>
                  </a:cubicBezTo>
                  <a:cubicBezTo>
                    <a:pt x="68" y="119"/>
                    <a:pt x="67" y="119"/>
                    <a:pt x="67" y="119"/>
                  </a:cubicBezTo>
                  <a:cubicBezTo>
                    <a:pt x="66" y="118"/>
                    <a:pt x="68" y="120"/>
                    <a:pt x="68" y="120"/>
                  </a:cubicBezTo>
                  <a:cubicBezTo>
                    <a:pt x="68" y="120"/>
                    <a:pt x="67" y="119"/>
                    <a:pt x="68" y="119"/>
                  </a:cubicBezTo>
                  <a:cubicBezTo>
                    <a:pt x="67" y="119"/>
                    <a:pt x="66" y="118"/>
                    <a:pt x="66" y="117"/>
                  </a:cubicBezTo>
                  <a:cubicBezTo>
                    <a:pt x="66" y="118"/>
                    <a:pt x="67" y="118"/>
                    <a:pt x="67" y="117"/>
                  </a:cubicBezTo>
                  <a:cubicBezTo>
                    <a:pt x="66" y="115"/>
                    <a:pt x="67" y="117"/>
                    <a:pt x="66" y="115"/>
                  </a:cubicBezTo>
                  <a:cubicBezTo>
                    <a:pt x="66" y="115"/>
                    <a:pt x="66" y="115"/>
                    <a:pt x="66" y="115"/>
                  </a:cubicBezTo>
                  <a:cubicBezTo>
                    <a:pt x="65" y="115"/>
                    <a:pt x="65" y="114"/>
                    <a:pt x="65" y="115"/>
                  </a:cubicBezTo>
                  <a:cubicBezTo>
                    <a:pt x="65" y="114"/>
                    <a:pt x="64" y="114"/>
                    <a:pt x="65" y="114"/>
                  </a:cubicBezTo>
                  <a:cubicBezTo>
                    <a:pt x="65" y="114"/>
                    <a:pt x="65" y="114"/>
                    <a:pt x="65" y="114"/>
                  </a:cubicBezTo>
                  <a:cubicBezTo>
                    <a:pt x="64" y="114"/>
                    <a:pt x="64" y="114"/>
                    <a:pt x="64" y="114"/>
                  </a:cubicBezTo>
                  <a:cubicBezTo>
                    <a:pt x="64" y="113"/>
                    <a:pt x="64" y="113"/>
                    <a:pt x="64" y="113"/>
                  </a:cubicBezTo>
                  <a:cubicBezTo>
                    <a:pt x="62" y="114"/>
                    <a:pt x="64" y="112"/>
                    <a:pt x="62" y="112"/>
                  </a:cubicBezTo>
                  <a:cubicBezTo>
                    <a:pt x="61" y="111"/>
                    <a:pt x="61" y="110"/>
                    <a:pt x="61" y="109"/>
                  </a:cubicBezTo>
                  <a:cubicBezTo>
                    <a:pt x="61" y="109"/>
                    <a:pt x="61" y="109"/>
                    <a:pt x="60" y="108"/>
                  </a:cubicBezTo>
                  <a:cubicBezTo>
                    <a:pt x="61" y="108"/>
                    <a:pt x="61" y="108"/>
                    <a:pt x="61" y="108"/>
                  </a:cubicBezTo>
                  <a:cubicBezTo>
                    <a:pt x="61" y="107"/>
                    <a:pt x="61" y="107"/>
                    <a:pt x="60" y="107"/>
                  </a:cubicBezTo>
                  <a:cubicBezTo>
                    <a:pt x="60" y="107"/>
                    <a:pt x="60" y="106"/>
                    <a:pt x="60" y="105"/>
                  </a:cubicBezTo>
                  <a:cubicBezTo>
                    <a:pt x="59" y="105"/>
                    <a:pt x="59" y="105"/>
                    <a:pt x="59" y="105"/>
                  </a:cubicBezTo>
                  <a:cubicBezTo>
                    <a:pt x="59" y="104"/>
                    <a:pt x="57" y="104"/>
                    <a:pt x="58" y="103"/>
                  </a:cubicBezTo>
                  <a:cubicBezTo>
                    <a:pt x="59" y="103"/>
                    <a:pt x="59" y="103"/>
                    <a:pt x="59" y="103"/>
                  </a:cubicBezTo>
                  <a:cubicBezTo>
                    <a:pt x="59" y="102"/>
                    <a:pt x="57" y="102"/>
                    <a:pt x="57" y="101"/>
                  </a:cubicBezTo>
                  <a:cubicBezTo>
                    <a:pt x="57" y="101"/>
                    <a:pt x="57" y="101"/>
                    <a:pt x="57" y="101"/>
                  </a:cubicBezTo>
                  <a:cubicBezTo>
                    <a:pt x="57" y="101"/>
                    <a:pt x="55" y="100"/>
                    <a:pt x="56" y="100"/>
                  </a:cubicBezTo>
                  <a:cubicBezTo>
                    <a:pt x="56" y="100"/>
                    <a:pt x="56" y="100"/>
                    <a:pt x="55" y="100"/>
                  </a:cubicBezTo>
                  <a:cubicBezTo>
                    <a:pt x="55" y="97"/>
                    <a:pt x="53" y="96"/>
                    <a:pt x="53" y="94"/>
                  </a:cubicBezTo>
                  <a:cubicBezTo>
                    <a:pt x="53" y="94"/>
                    <a:pt x="53" y="93"/>
                    <a:pt x="53" y="94"/>
                  </a:cubicBezTo>
                  <a:cubicBezTo>
                    <a:pt x="52" y="94"/>
                    <a:pt x="53" y="94"/>
                    <a:pt x="53" y="94"/>
                  </a:cubicBezTo>
                  <a:cubicBezTo>
                    <a:pt x="53" y="94"/>
                    <a:pt x="53" y="94"/>
                    <a:pt x="53" y="94"/>
                  </a:cubicBezTo>
                  <a:cubicBezTo>
                    <a:pt x="52" y="94"/>
                    <a:pt x="52" y="93"/>
                    <a:pt x="53" y="93"/>
                  </a:cubicBezTo>
                  <a:cubicBezTo>
                    <a:pt x="53" y="93"/>
                    <a:pt x="51" y="93"/>
                    <a:pt x="51" y="93"/>
                  </a:cubicBezTo>
                  <a:cubicBezTo>
                    <a:pt x="51" y="92"/>
                    <a:pt x="51" y="92"/>
                    <a:pt x="51" y="92"/>
                  </a:cubicBezTo>
                  <a:cubicBezTo>
                    <a:pt x="50" y="92"/>
                    <a:pt x="50" y="92"/>
                    <a:pt x="50" y="92"/>
                  </a:cubicBezTo>
                  <a:cubicBezTo>
                    <a:pt x="50" y="91"/>
                    <a:pt x="50" y="91"/>
                    <a:pt x="51" y="89"/>
                  </a:cubicBezTo>
                  <a:cubicBezTo>
                    <a:pt x="50" y="88"/>
                    <a:pt x="50" y="88"/>
                    <a:pt x="50" y="88"/>
                  </a:cubicBezTo>
                  <a:cubicBezTo>
                    <a:pt x="50" y="87"/>
                    <a:pt x="50" y="87"/>
                    <a:pt x="50" y="87"/>
                  </a:cubicBezTo>
                  <a:cubicBezTo>
                    <a:pt x="50" y="88"/>
                    <a:pt x="50" y="87"/>
                    <a:pt x="49" y="87"/>
                  </a:cubicBezTo>
                  <a:cubicBezTo>
                    <a:pt x="50" y="87"/>
                    <a:pt x="50" y="87"/>
                    <a:pt x="50" y="87"/>
                  </a:cubicBezTo>
                  <a:cubicBezTo>
                    <a:pt x="50" y="87"/>
                    <a:pt x="49" y="87"/>
                    <a:pt x="49" y="87"/>
                  </a:cubicBezTo>
                  <a:cubicBezTo>
                    <a:pt x="49" y="87"/>
                    <a:pt x="49" y="87"/>
                    <a:pt x="49" y="88"/>
                  </a:cubicBezTo>
                  <a:cubicBezTo>
                    <a:pt x="49" y="87"/>
                    <a:pt x="49" y="87"/>
                    <a:pt x="48" y="87"/>
                  </a:cubicBezTo>
                  <a:cubicBezTo>
                    <a:pt x="49" y="87"/>
                    <a:pt x="48" y="87"/>
                    <a:pt x="48" y="87"/>
                  </a:cubicBezTo>
                  <a:cubicBezTo>
                    <a:pt x="48" y="86"/>
                    <a:pt x="48" y="86"/>
                    <a:pt x="48" y="86"/>
                  </a:cubicBezTo>
                  <a:cubicBezTo>
                    <a:pt x="48" y="86"/>
                    <a:pt x="48" y="86"/>
                    <a:pt x="48" y="86"/>
                  </a:cubicBezTo>
                  <a:cubicBezTo>
                    <a:pt x="48" y="86"/>
                    <a:pt x="48" y="86"/>
                    <a:pt x="48" y="86"/>
                  </a:cubicBezTo>
                  <a:cubicBezTo>
                    <a:pt x="48" y="86"/>
                    <a:pt x="48" y="86"/>
                    <a:pt x="48" y="85"/>
                  </a:cubicBezTo>
                  <a:cubicBezTo>
                    <a:pt x="48" y="85"/>
                    <a:pt x="48" y="86"/>
                    <a:pt x="47" y="85"/>
                  </a:cubicBezTo>
                  <a:cubicBezTo>
                    <a:pt x="48" y="85"/>
                    <a:pt x="48" y="85"/>
                    <a:pt x="48" y="85"/>
                  </a:cubicBezTo>
                  <a:cubicBezTo>
                    <a:pt x="48" y="84"/>
                    <a:pt x="48" y="84"/>
                    <a:pt x="48" y="84"/>
                  </a:cubicBezTo>
                  <a:cubicBezTo>
                    <a:pt x="47" y="84"/>
                    <a:pt x="47" y="84"/>
                    <a:pt x="47" y="84"/>
                  </a:cubicBezTo>
                  <a:cubicBezTo>
                    <a:pt x="48" y="84"/>
                    <a:pt x="48" y="84"/>
                    <a:pt x="48" y="84"/>
                  </a:cubicBezTo>
                  <a:cubicBezTo>
                    <a:pt x="47" y="84"/>
                    <a:pt x="47" y="83"/>
                    <a:pt x="45" y="83"/>
                  </a:cubicBezTo>
                  <a:cubicBezTo>
                    <a:pt x="45" y="82"/>
                    <a:pt x="45" y="82"/>
                    <a:pt x="45" y="82"/>
                  </a:cubicBezTo>
                  <a:cubicBezTo>
                    <a:pt x="45" y="82"/>
                    <a:pt x="45" y="82"/>
                    <a:pt x="45" y="82"/>
                  </a:cubicBezTo>
                  <a:cubicBezTo>
                    <a:pt x="45" y="80"/>
                    <a:pt x="44" y="80"/>
                    <a:pt x="44" y="80"/>
                  </a:cubicBezTo>
                  <a:cubicBezTo>
                    <a:pt x="44" y="80"/>
                    <a:pt x="44" y="80"/>
                    <a:pt x="44" y="80"/>
                  </a:cubicBezTo>
                  <a:cubicBezTo>
                    <a:pt x="44" y="80"/>
                    <a:pt x="43" y="80"/>
                    <a:pt x="43" y="80"/>
                  </a:cubicBezTo>
                  <a:cubicBezTo>
                    <a:pt x="43" y="79"/>
                    <a:pt x="45" y="78"/>
                    <a:pt x="44" y="78"/>
                  </a:cubicBezTo>
                  <a:cubicBezTo>
                    <a:pt x="43" y="77"/>
                    <a:pt x="42" y="77"/>
                    <a:pt x="42" y="78"/>
                  </a:cubicBezTo>
                  <a:cubicBezTo>
                    <a:pt x="42" y="77"/>
                    <a:pt x="41" y="76"/>
                    <a:pt x="41" y="74"/>
                  </a:cubicBezTo>
                  <a:cubicBezTo>
                    <a:pt x="41" y="74"/>
                    <a:pt x="41" y="74"/>
                    <a:pt x="41" y="74"/>
                  </a:cubicBezTo>
                  <a:cubicBezTo>
                    <a:pt x="40" y="73"/>
                    <a:pt x="38" y="71"/>
                    <a:pt x="38" y="69"/>
                  </a:cubicBezTo>
                  <a:cubicBezTo>
                    <a:pt x="39" y="69"/>
                    <a:pt x="39" y="69"/>
                    <a:pt x="39" y="69"/>
                  </a:cubicBezTo>
                  <a:cubicBezTo>
                    <a:pt x="38" y="69"/>
                    <a:pt x="39" y="68"/>
                    <a:pt x="38" y="68"/>
                  </a:cubicBezTo>
                  <a:cubicBezTo>
                    <a:pt x="38" y="69"/>
                    <a:pt x="38" y="69"/>
                    <a:pt x="38" y="69"/>
                  </a:cubicBezTo>
                  <a:cubicBezTo>
                    <a:pt x="36" y="68"/>
                    <a:pt x="35" y="67"/>
                    <a:pt x="35" y="67"/>
                  </a:cubicBezTo>
                  <a:cubicBezTo>
                    <a:pt x="35" y="67"/>
                    <a:pt x="35" y="67"/>
                    <a:pt x="35" y="67"/>
                  </a:cubicBezTo>
                  <a:cubicBezTo>
                    <a:pt x="36" y="67"/>
                    <a:pt x="35" y="66"/>
                    <a:pt x="35" y="66"/>
                  </a:cubicBezTo>
                  <a:cubicBezTo>
                    <a:pt x="34" y="66"/>
                    <a:pt x="34" y="66"/>
                    <a:pt x="34" y="66"/>
                  </a:cubicBezTo>
                  <a:cubicBezTo>
                    <a:pt x="34" y="65"/>
                    <a:pt x="34" y="65"/>
                    <a:pt x="34" y="65"/>
                  </a:cubicBezTo>
                  <a:cubicBezTo>
                    <a:pt x="34" y="65"/>
                    <a:pt x="34" y="65"/>
                    <a:pt x="34" y="65"/>
                  </a:cubicBezTo>
                  <a:cubicBezTo>
                    <a:pt x="34" y="65"/>
                    <a:pt x="34" y="64"/>
                    <a:pt x="34" y="64"/>
                  </a:cubicBezTo>
                  <a:cubicBezTo>
                    <a:pt x="34" y="64"/>
                    <a:pt x="33" y="62"/>
                    <a:pt x="33" y="62"/>
                  </a:cubicBezTo>
                  <a:cubicBezTo>
                    <a:pt x="33" y="61"/>
                    <a:pt x="33" y="61"/>
                    <a:pt x="33" y="61"/>
                  </a:cubicBezTo>
                  <a:cubicBezTo>
                    <a:pt x="33" y="60"/>
                    <a:pt x="33" y="60"/>
                    <a:pt x="33" y="61"/>
                  </a:cubicBezTo>
                  <a:cubicBezTo>
                    <a:pt x="32" y="60"/>
                    <a:pt x="32" y="60"/>
                    <a:pt x="32" y="59"/>
                  </a:cubicBezTo>
                  <a:cubicBezTo>
                    <a:pt x="30" y="58"/>
                    <a:pt x="29" y="55"/>
                    <a:pt x="27" y="53"/>
                  </a:cubicBezTo>
                  <a:cubicBezTo>
                    <a:pt x="28" y="53"/>
                    <a:pt x="28" y="53"/>
                    <a:pt x="28" y="53"/>
                  </a:cubicBezTo>
                  <a:cubicBezTo>
                    <a:pt x="28" y="52"/>
                    <a:pt x="27" y="53"/>
                    <a:pt x="27" y="53"/>
                  </a:cubicBezTo>
                  <a:cubicBezTo>
                    <a:pt x="27" y="53"/>
                    <a:pt x="27" y="52"/>
                    <a:pt x="28" y="52"/>
                  </a:cubicBezTo>
                  <a:cubicBezTo>
                    <a:pt x="28" y="51"/>
                    <a:pt x="27" y="51"/>
                    <a:pt x="26" y="51"/>
                  </a:cubicBezTo>
                  <a:cubicBezTo>
                    <a:pt x="26" y="51"/>
                    <a:pt x="27" y="51"/>
                    <a:pt x="26" y="51"/>
                  </a:cubicBezTo>
                  <a:cubicBezTo>
                    <a:pt x="26" y="51"/>
                    <a:pt x="26" y="50"/>
                    <a:pt x="25" y="50"/>
                  </a:cubicBezTo>
                  <a:cubicBezTo>
                    <a:pt x="26" y="50"/>
                    <a:pt x="26" y="50"/>
                    <a:pt x="26" y="50"/>
                  </a:cubicBezTo>
                  <a:cubicBezTo>
                    <a:pt x="26" y="50"/>
                    <a:pt x="26" y="50"/>
                    <a:pt x="26" y="50"/>
                  </a:cubicBezTo>
                  <a:cubicBezTo>
                    <a:pt x="26" y="48"/>
                    <a:pt x="28" y="50"/>
                    <a:pt x="28" y="49"/>
                  </a:cubicBezTo>
                  <a:cubicBezTo>
                    <a:pt x="28" y="49"/>
                    <a:pt x="28" y="49"/>
                    <a:pt x="28" y="49"/>
                  </a:cubicBezTo>
                  <a:cubicBezTo>
                    <a:pt x="28" y="48"/>
                    <a:pt x="29" y="49"/>
                    <a:pt x="29" y="48"/>
                  </a:cubicBezTo>
                  <a:cubicBezTo>
                    <a:pt x="28" y="48"/>
                    <a:pt x="27" y="48"/>
                    <a:pt x="27" y="48"/>
                  </a:cubicBezTo>
                  <a:cubicBezTo>
                    <a:pt x="26" y="48"/>
                    <a:pt x="25" y="49"/>
                    <a:pt x="25" y="48"/>
                  </a:cubicBezTo>
                  <a:cubicBezTo>
                    <a:pt x="25" y="47"/>
                    <a:pt x="25" y="49"/>
                    <a:pt x="26" y="48"/>
                  </a:cubicBezTo>
                  <a:cubicBezTo>
                    <a:pt x="26" y="47"/>
                    <a:pt x="25" y="47"/>
                    <a:pt x="25" y="47"/>
                  </a:cubicBezTo>
                  <a:cubicBezTo>
                    <a:pt x="24" y="47"/>
                    <a:pt x="24" y="47"/>
                    <a:pt x="24" y="47"/>
                  </a:cubicBezTo>
                  <a:cubicBezTo>
                    <a:pt x="24" y="47"/>
                    <a:pt x="25" y="47"/>
                    <a:pt x="24" y="47"/>
                  </a:cubicBezTo>
                  <a:cubicBezTo>
                    <a:pt x="23" y="47"/>
                    <a:pt x="23" y="47"/>
                    <a:pt x="23" y="47"/>
                  </a:cubicBezTo>
                  <a:cubicBezTo>
                    <a:pt x="22" y="47"/>
                    <a:pt x="23" y="45"/>
                    <a:pt x="22" y="45"/>
                  </a:cubicBezTo>
                  <a:cubicBezTo>
                    <a:pt x="22" y="45"/>
                    <a:pt x="24" y="45"/>
                    <a:pt x="24" y="44"/>
                  </a:cubicBezTo>
                  <a:cubicBezTo>
                    <a:pt x="23" y="45"/>
                    <a:pt x="22" y="44"/>
                    <a:pt x="22" y="45"/>
                  </a:cubicBezTo>
                  <a:cubicBezTo>
                    <a:pt x="22" y="44"/>
                    <a:pt x="22" y="44"/>
                    <a:pt x="22" y="44"/>
                  </a:cubicBezTo>
                  <a:cubicBezTo>
                    <a:pt x="23" y="43"/>
                    <a:pt x="21" y="43"/>
                    <a:pt x="22" y="42"/>
                  </a:cubicBezTo>
                  <a:cubicBezTo>
                    <a:pt x="21" y="43"/>
                    <a:pt x="21" y="43"/>
                    <a:pt x="21" y="43"/>
                  </a:cubicBezTo>
                  <a:cubicBezTo>
                    <a:pt x="21" y="42"/>
                    <a:pt x="21" y="42"/>
                    <a:pt x="21" y="42"/>
                  </a:cubicBezTo>
                  <a:cubicBezTo>
                    <a:pt x="21" y="41"/>
                    <a:pt x="20" y="41"/>
                    <a:pt x="21" y="40"/>
                  </a:cubicBezTo>
                  <a:cubicBezTo>
                    <a:pt x="21" y="40"/>
                    <a:pt x="20" y="40"/>
                    <a:pt x="20" y="40"/>
                  </a:cubicBezTo>
                  <a:cubicBezTo>
                    <a:pt x="20" y="41"/>
                    <a:pt x="20" y="40"/>
                    <a:pt x="20" y="41"/>
                  </a:cubicBezTo>
                  <a:cubicBezTo>
                    <a:pt x="20" y="40"/>
                    <a:pt x="20" y="40"/>
                    <a:pt x="20" y="40"/>
                  </a:cubicBezTo>
                  <a:cubicBezTo>
                    <a:pt x="20" y="40"/>
                    <a:pt x="20" y="40"/>
                    <a:pt x="20" y="40"/>
                  </a:cubicBezTo>
                  <a:cubicBezTo>
                    <a:pt x="20" y="40"/>
                    <a:pt x="20" y="40"/>
                    <a:pt x="18" y="40"/>
                  </a:cubicBezTo>
                  <a:cubicBezTo>
                    <a:pt x="20" y="40"/>
                    <a:pt x="20" y="40"/>
                    <a:pt x="20" y="40"/>
                  </a:cubicBezTo>
                  <a:cubicBezTo>
                    <a:pt x="18" y="40"/>
                    <a:pt x="18" y="40"/>
                    <a:pt x="18" y="40"/>
                  </a:cubicBezTo>
                  <a:cubicBezTo>
                    <a:pt x="17" y="39"/>
                    <a:pt x="20" y="39"/>
                    <a:pt x="18" y="38"/>
                  </a:cubicBezTo>
                  <a:cubicBezTo>
                    <a:pt x="20" y="39"/>
                    <a:pt x="20" y="39"/>
                    <a:pt x="20" y="39"/>
                  </a:cubicBezTo>
                  <a:cubicBezTo>
                    <a:pt x="20" y="38"/>
                    <a:pt x="20" y="38"/>
                    <a:pt x="20" y="38"/>
                  </a:cubicBezTo>
                  <a:cubicBezTo>
                    <a:pt x="18" y="38"/>
                    <a:pt x="17" y="38"/>
                    <a:pt x="17" y="38"/>
                  </a:cubicBezTo>
                  <a:cubicBezTo>
                    <a:pt x="17" y="38"/>
                    <a:pt x="17" y="38"/>
                    <a:pt x="17" y="36"/>
                  </a:cubicBezTo>
                  <a:cubicBezTo>
                    <a:pt x="18" y="38"/>
                    <a:pt x="18" y="38"/>
                    <a:pt x="18" y="38"/>
                  </a:cubicBezTo>
                  <a:cubicBezTo>
                    <a:pt x="18" y="38"/>
                    <a:pt x="18" y="36"/>
                    <a:pt x="18" y="35"/>
                  </a:cubicBezTo>
                  <a:cubicBezTo>
                    <a:pt x="17" y="35"/>
                    <a:pt x="16" y="35"/>
                    <a:pt x="16" y="35"/>
                  </a:cubicBezTo>
                  <a:cubicBezTo>
                    <a:pt x="16" y="35"/>
                    <a:pt x="16" y="34"/>
                    <a:pt x="17" y="35"/>
                  </a:cubicBezTo>
                  <a:cubicBezTo>
                    <a:pt x="16" y="34"/>
                    <a:pt x="16" y="35"/>
                    <a:pt x="16" y="34"/>
                  </a:cubicBezTo>
                  <a:cubicBezTo>
                    <a:pt x="16" y="34"/>
                    <a:pt x="16" y="33"/>
                    <a:pt x="16" y="33"/>
                  </a:cubicBezTo>
                  <a:cubicBezTo>
                    <a:pt x="17" y="33"/>
                    <a:pt x="17" y="33"/>
                    <a:pt x="17" y="33"/>
                  </a:cubicBezTo>
                  <a:cubicBezTo>
                    <a:pt x="17" y="33"/>
                    <a:pt x="17" y="33"/>
                    <a:pt x="17" y="33"/>
                  </a:cubicBezTo>
                  <a:cubicBezTo>
                    <a:pt x="18" y="33"/>
                    <a:pt x="17" y="32"/>
                    <a:pt x="18" y="32"/>
                  </a:cubicBezTo>
                  <a:cubicBezTo>
                    <a:pt x="17" y="32"/>
                    <a:pt x="17" y="32"/>
                    <a:pt x="17" y="32"/>
                  </a:cubicBezTo>
                  <a:cubicBezTo>
                    <a:pt x="17" y="33"/>
                    <a:pt x="15" y="31"/>
                    <a:pt x="14" y="32"/>
                  </a:cubicBezTo>
                  <a:cubicBezTo>
                    <a:pt x="13" y="31"/>
                    <a:pt x="16" y="30"/>
                    <a:pt x="14" y="30"/>
                  </a:cubicBezTo>
                  <a:cubicBezTo>
                    <a:pt x="14" y="30"/>
                    <a:pt x="13" y="30"/>
                    <a:pt x="14" y="31"/>
                  </a:cubicBezTo>
                  <a:cubicBezTo>
                    <a:pt x="13" y="30"/>
                    <a:pt x="13" y="31"/>
                    <a:pt x="13" y="30"/>
                  </a:cubicBezTo>
                  <a:cubicBezTo>
                    <a:pt x="13" y="30"/>
                    <a:pt x="13" y="28"/>
                    <a:pt x="14" y="29"/>
                  </a:cubicBezTo>
                  <a:cubicBezTo>
                    <a:pt x="14" y="30"/>
                    <a:pt x="14" y="30"/>
                    <a:pt x="14" y="30"/>
                  </a:cubicBezTo>
                  <a:cubicBezTo>
                    <a:pt x="14" y="29"/>
                    <a:pt x="15" y="29"/>
                    <a:pt x="15" y="28"/>
                  </a:cubicBezTo>
                  <a:cubicBezTo>
                    <a:pt x="14" y="28"/>
                    <a:pt x="14" y="26"/>
                    <a:pt x="13" y="28"/>
                  </a:cubicBezTo>
                  <a:cubicBezTo>
                    <a:pt x="13" y="28"/>
                    <a:pt x="14" y="28"/>
                    <a:pt x="13" y="28"/>
                  </a:cubicBezTo>
                  <a:cubicBezTo>
                    <a:pt x="13" y="28"/>
                    <a:pt x="13" y="26"/>
                    <a:pt x="13" y="26"/>
                  </a:cubicBezTo>
                  <a:cubicBezTo>
                    <a:pt x="13" y="28"/>
                    <a:pt x="13" y="28"/>
                    <a:pt x="13" y="28"/>
                  </a:cubicBezTo>
                  <a:cubicBezTo>
                    <a:pt x="12" y="28"/>
                    <a:pt x="12" y="28"/>
                    <a:pt x="12" y="28"/>
                  </a:cubicBezTo>
                  <a:cubicBezTo>
                    <a:pt x="12" y="28"/>
                    <a:pt x="12" y="28"/>
                    <a:pt x="12" y="28"/>
                  </a:cubicBezTo>
                  <a:cubicBezTo>
                    <a:pt x="12" y="26"/>
                    <a:pt x="12" y="28"/>
                    <a:pt x="11" y="26"/>
                  </a:cubicBezTo>
                  <a:cubicBezTo>
                    <a:pt x="12" y="26"/>
                    <a:pt x="12" y="26"/>
                    <a:pt x="12" y="26"/>
                  </a:cubicBezTo>
                  <a:cubicBezTo>
                    <a:pt x="12" y="26"/>
                    <a:pt x="12" y="26"/>
                    <a:pt x="13" y="26"/>
                  </a:cubicBezTo>
                  <a:cubicBezTo>
                    <a:pt x="13" y="26"/>
                    <a:pt x="12" y="26"/>
                    <a:pt x="12" y="25"/>
                  </a:cubicBezTo>
                  <a:cubicBezTo>
                    <a:pt x="12" y="26"/>
                    <a:pt x="12" y="26"/>
                    <a:pt x="12" y="26"/>
                  </a:cubicBezTo>
                  <a:cubicBezTo>
                    <a:pt x="12" y="25"/>
                    <a:pt x="13" y="24"/>
                    <a:pt x="12" y="24"/>
                  </a:cubicBezTo>
                  <a:cubicBezTo>
                    <a:pt x="12" y="24"/>
                    <a:pt x="12" y="24"/>
                    <a:pt x="11" y="24"/>
                  </a:cubicBezTo>
                  <a:cubicBezTo>
                    <a:pt x="11" y="23"/>
                    <a:pt x="9" y="23"/>
                    <a:pt x="9" y="22"/>
                  </a:cubicBezTo>
                  <a:cubicBezTo>
                    <a:pt x="9" y="22"/>
                    <a:pt x="8" y="21"/>
                    <a:pt x="9" y="21"/>
                  </a:cubicBezTo>
                  <a:cubicBezTo>
                    <a:pt x="9" y="22"/>
                    <a:pt x="11" y="24"/>
                    <a:pt x="12" y="24"/>
                  </a:cubicBezTo>
                  <a:cubicBezTo>
                    <a:pt x="12" y="23"/>
                    <a:pt x="12" y="25"/>
                    <a:pt x="13" y="24"/>
                  </a:cubicBezTo>
                  <a:cubicBezTo>
                    <a:pt x="13" y="23"/>
                    <a:pt x="13" y="23"/>
                    <a:pt x="13" y="22"/>
                  </a:cubicBezTo>
                  <a:cubicBezTo>
                    <a:pt x="13" y="22"/>
                    <a:pt x="13" y="22"/>
                    <a:pt x="13" y="22"/>
                  </a:cubicBezTo>
                  <a:cubicBezTo>
                    <a:pt x="13" y="22"/>
                    <a:pt x="13" y="23"/>
                    <a:pt x="12" y="23"/>
                  </a:cubicBezTo>
                  <a:cubicBezTo>
                    <a:pt x="12" y="22"/>
                    <a:pt x="11" y="21"/>
                    <a:pt x="9" y="21"/>
                  </a:cubicBezTo>
                  <a:cubicBezTo>
                    <a:pt x="9" y="20"/>
                    <a:pt x="11" y="20"/>
                    <a:pt x="11" y="20"/>
                  </a:cubicBezTo>
                  <a:cubicBezTo>
                    <a:pt x="9" y="20"/>
                    <a:pt x="9" y="18"/>
                    <a:pt x="8" y="17"/>
                  </a:cubicBezTo>
                  <a:cubicBezTo>
                    <a:pt x="8" y="18"/>
                    <a:pt x="7" y="16"/>
                    <a:pt x="7" y="17"/>
                  </a:cubicBezTo>
                  <a:cubicBezTo>
                    <a:pt x="7" y="17"/>
                    <a:pt x="7" y="18"/>
                    <a:pt x="6" y="18"/>
                  </a:cubicBezTo>
                  <a:cubicBezTo>
                    <a:pt x="7" y="18"/>
                    <a:pt x="7" y="18"/>
                    <a:pt x="7" y="18"/>
                  </a:cubicBezTo>
                  <a:cubicBezTo>
                    <a:pt x="6" y="17"/>
                    <a:pt x="7" y="17"/>
                    <a:pt x="6" y="16"/>
                  </a:cubicBezTo>
                  <a:cubicBezTo>
                    <a:pt x="7" y="17"/>
                    <a:pt x="7" y="16"/>
                    <a:pt x="8" y="16"/>
                  </a:cubicBezTo>
                  <a:cubicBezTo>
                    <a:pt x="7" y="15"/>
                    <a:pt x="8" y="16"/>
                    <a:pt x="8" y="15"/>
                  </a:cubicBezTo>
                  <a:cubicBezTo>
                    <a:pt x="7" y="14"/>
                    <a:pt x="6" y="14"/>
                    <a:pt x="6" y="13"/>
                  </a:cubicBezTo>
                  <a:cubicBezTo>
                    <a:pt x="6" y="12"/>
                    <a:pt x="5" y="11"/>
                    <a:pt x="5" y="9"/>
                  </a:cubicBezTo>
                  <a:cubicBezTo>
                    <a:pt x="5" y="8"/>
                    <a:pt x="6" y="8"/>
                    <a:pt x="5" y="8"/>
                  </a:cubicBezTo>
                  <a:cubicBezTo>
                    <a:pt x="5" y="7"/>
                    <a:pt x="5" y="9"/>
                    <a:pt x="5" y="8"/>
                  </a:cubicBezTo>
                  <a:cubicBezTo>
                    <a:pt x="5" y="8"/>
                    <a:pt x="5" y="8"/>
                    <a:pt x="5" y="8"/>
                  </a:cubicBezTo>
                  <a:cubicBezTo>
                    <a:pt x="5" y="7"/>
                    <a:pt x="4" y="6"/>
                    <a:pt x="3" y="6"/>
                  </a:cubicBezTo>
                  <a:cubicBezTo>
                    <a:pt x="4" y="6"/>
                    <a:pt x="4" y="6"/>
                    <a:pt x="4" y="6"/>
                  </a:cubicBezTo>
                  <a:cubicBezTo>
                    <a:pt x="4" y="6"/>
                    <a:pt x="4" y="6"/>
                    <a:pt x="4" y="6"/>
                  </a:cubicBezTo>
                  <a:cubicBezTo>
                    <a:pt x="4" y="6"/>
                    <a:pt x="4" y="6"/>
                    <a:pt x="4" y="6"/>
                  </a:cubicBezTo>
                  <a:cubicBezTo>
                    <a:pt x="5" y="5"/>
                    <a:pt x="4" y="5"/>
                    <a:pt x="3" y="4"/>
                  </a:cubicBezTo>
                  <a:cubicBezTo>
                    <a:pt x="3" y="5"/>
                    <a:pt x="3" y="5"/>
                    <a:pt x="3" y="5"/>
                  </a:cubicBezTo>
                  <a:cubicBezTo>
                    <a:pt x="2" y="4"/>
                    <a:pt x="2" y="3"/>
                    <a:pt x="0" y="2"/>
                  </a:cubicBezTo>
                  <a:cubicBezTo>
                    <a:pt x="2" y="2"/>
                    <a:pt x="2" y="2"/>
                    <a:pt x="2" y="2"/>
                  </a:cubicBezTo>
                  <a:cubicBezTo>
                    <a:pt x="0" y="0"/>
                    <a:pt x="0" y="0"/>
                    <a:pt x="0" y="0"/>
                  </a:cubicBezTo>
                  <a:cubicBezTo>
                    <a:pt x="2" y="0"/>
                    <a:pt x="2" y="0"/>
                    <a:pt x="0" y="0"/>
                  </a:cubicBezTo>
                  <a:cubicBezTo>
                    <a:pt x="3" y="0"/>
                    <a:pt x="3" y="0"/>
                    <a:pt x="3" y="0"/>
                  </a:cubicBezTo>
                  <a:cubicBezTo>
                    <a:pt x="3" y="2"/>
                    <a:pt x="2" y="0"/>
                    <a:pt x="2" y="2"/>
                  </a:cubicBezTo>
                  <a:cubicBezTo>
                    <a:pt x="2" y="2"/>
                    <a:pt x="2" y="3"/>
                    <a:pt x="3" y="3"/>
                  </a:cubicBezTo>
                  <a:cubicBezTo>
                    <a:pt x="3" y="3"/>
                    <a:pt x="3" y="3"/>
                    <a:pt x="2" y="3"/>
                  </a:cubicBezTo>
                  <a:cubicBezTo>
                    <a:pt x="3" y="2"/>
                    <a:pt x="3" y="3"/>
                    <a:pt x="4" y="3"/>
                  </a:cubicBezTo>
                  <a:cubicBezTo>
                    <a:pt x="4" y="2"/>
                    <a:pt x="4" y="2"/>
                    <a:pt x="3" y="2"/>
                  </a:cubicBezTo>
                  <a:cubicBezTo>
                    <a:pt x="4" y="2"/>
                    <a:pt x="4" y="3"/>
                    <a:pt x="5" y="3"/>
                  </a:cubicBezTo>
                  <a:cubicBezTo>
                    <a:pt x="4" y="3"/>
                    <a:pt x="4" y="4"/>
                    <a:pt x="4" y="4"/>
                  </a:cubicBezTo>
                  <a:cubicBezTo>
                    <a:pt x="5" y="3"/>
                    <a:pt x="5" y="4"/>
                    <a:pt x="5" y="5"/>
                  </a:cubicBezTo>
                  <a:cubicBezTo>
                    <a:pt x="5" y="6"/>
                    <a:pt x="6" y="6"/>
                    <a:pt x="6" y="6"/>
                  </a:cubicBezTo>
                  <a:cubicBezTo>
                    <a:pt x="6" y="6"/>
                    <a:pt x="6" y="6"/>
                    <a:pt x="5" y="6"/>
                  </a:cubicBezTo>
                  <a:cubicBezTo>
                    <a:pt x="5" y="6"/>
                    <a:pt x="5" y="6"/>
                    <a:pt x="5" y="7"/>
                  </a:cubicBezTo>
                  <a:cubicBezTo>
                    <a:pt x="6" y="7"/>
                    <a:pt x="6" y="7"/>
                    <a:pt x="6" y="7"/>
                  </a:cubicBezTo>
                  <a:cubicBezTo>
                    <a:pt x="6" y="8"/>
                    <a:pt x="6" y="8"/>
                    <a:pt x="6" y="8"/>
                  </a:cubicBezTo>
                  <a:cubicBezTo>
                    <a:pt x="7" y="8"/>
                    <a:pt x="7" y="8"/>
                    <a:pt x="8" y="9"/>
                  </a:cubicBezTo>
                  <a:cubicBezTo>
                    <a:pt x="8" y="11"/>
                    <a:pt x="9" y="13"/>
                    <a:pt x="11" y="13"/>
                  </a:cubicBezTo>
                  <a:cubicBezTo>
                    <a:pt x="9" y="13"/>
                    <a:pt x="9" y="13"/>
                    <a:pt x="9" y="13"/>
                  </a:cubicBezTo>
                  <a:cubicBezTo>
                    <a:pt x="12" y="13"/>
                    <a:pt x="12" y="15"/>
                    <a:pt x="13" y="16"/>
                  </a:cubicBezTo>
                  <a:cubicBezTo>
                    <a:pt x="13" y="17"/>
                    <a:pt x="14" y="20"/>
                    <a:pt x="14" y="20"/>
                  </a:cubicBezTo>
                  <a:cubicBezTo>
                    <a:pt x="15" y="22"/>
                    <a:pt x="17" y="24"/>
                    <a:pt x="18" y="26"/>
                  </a:cubicBezTo>
                  <a:cubicBezTo>
                    <a:pt x="18" y="26"/>
                    <a:pt x="18" y="26"/>
                    <a:pt x="18" y="26"/>
                  </a:cubicBezTo>
                  <a:cubicBezTo>
                    <a:pt x="18" y="26"/>
                    <a:pt x="17" y="26"/>
                    <a:pt x="18" y="28"/>
                  </a:cubicBezTo>
                  <a:cubicBezTo>
                    <a:pt x="18" y="26"/>
                    <a:pt x="20" y="28"/>
                    <a:pt x="20" y="28"/>
                  </a:cubicBezTo>
                  <a:cubicBezTo>
                    <a:pt x="20" y="29"/>
                    <a:pt x="21" y="31"/>
                    <a:pt x="22" y="31"/>
                  </a:cubicBezTo>
                  <a:cubicBezTo>
                    <a:pt x="21" y="32"/>
                    <a:pt x="21" y="32"/>
                    <a:pt x="21" y="32"/>
                  </a:cubicBezTo>
                  <a:cubicBezTo>
                    <a:pt x="23" y="32"/>
                    <a:pt x="23" y="33"/>
                    <a:pt x="24" y="34"/>
                  </a:cubicBezTo>
                  <a:cubicBezTo>
                    <a:pt x="23" y="34"/>
                    <a:pt x="23" y="35"/>
                    <a:pt x="23" y="35"/>
                  </a:cubicBezTo>
                  <a:cubicBezTo>
                    <a:pt x="25" y="36"/>
                    <a:pt x="25" y="36"/>
                    <a:pt x="26" y="38"/>
                  </a:cubicBezTo>
                  <a:cubicBezTo>
                    <a:pt x="26" y="39"/>
                    <a:pt x="27" y="40"/>
                    <a:pt x="27" y="40"/>
                  </a:cubicBezTo>
                  <a:cubicBezTo>
                    <a:pt x="29" y="42"/>
                    <a:pt x="30" y="45"/>
                    <a:pt x="33" y="48"/>
                  </a:cubicBezTo>
                  <a:cubicBezTo>
                    <a:pt x="32" y="48"/>
                    <a:pt x="32" y="48"/>
                    <a:pt x="32" y="48"/>
                  </a:cubicBezTo>
                  <a:cubicBezTo>
                    <a:pt x="34" y="51"/>
                    <a:pt x="35" y="55"/>
                    <a:pt x="38" y="57"/>
                  </a:cubicBezTo>
                  <a:cubicBezTo>
                    <a:pt x="36" y="57"/>
                    <a:pt x="36" y="57"/>
                    <a:pt x="36" y="57"/>
                  </a:cubicBezTo>
                  <a:cubicBezTo>
                    <a:pt x="36" y="58"/>
                    <a:pt x="38" y="59"/>
                    <a:pt x="39" y="58"/>
                  </a:cubicBezTo>
                  <a:cubicBezTo>
                    <a:pt x="39" y="59"/>
                    <a:pt x="40" y="60"/>
                    <a:pt x="40" y="60"/>
                  </a:cubicBezTo>
                  <a:cubicBezTo>
                    <a:pt x="40" y="61"/>
                    <a:pt x="41" y="60"/>
                    <a:pt x="41" y="61"/>
                  </a:cubicBezTo>
                  <a:cubicBezTo>
                    <a:pt x="41" y="64"/>
                    <a:pt x="41" y="64"/>
                    <a:pt x="42" y="66"/>
                  </a:cubicBezTo>
                  <a:cubicBezTo>
                    <a:pt x="42" y="65"/>
                    <a:pt x="42" y="65"/>
                    <a:pt x="42" y="65"/>
                  </a:cubicBezTo>
                  <a:cubicBezTo>
                    <a:pt x="42" y="65"/>
                    <a:pt x="42" y="65"/>
                    <a:pt x="42" y="66"/>
                  </a:cubicBezTo>
                  <a:cubicBezTo>
                    <a:pt x="42" y="66"/>
                    <a:pt x="43" y="67"/>
                    <a:pt x="43" y="67"/>
                  </a:cubicBezTo>
                  <a:cubicBezTo>
                    <a:pt x="44" y="68"/>
                    <a:pt x="47" y="69"/>
                    <a:pt x="47" y="71"/>
                  </a:cubicBezTo>
                  <a:cubicBezTo>
                    <a:pt x="48" y="71"/>
                    <a:pt x="48" y="71"/>
                    <a:pt x="48" y="71"/>
                  </a:cubicBezTo>
                  <a:cubicBezTo>
                    <a:pt x="48" y="73"/>
                    <a:pt x="48" y="75"/>
                    <a:pt x="49" y="75"/>
                  </a:cubicBezTo>
                  <a:cubicBezTo>
                    <a:pt x="49" y="76"/>
                    <a:pt x="48" y="75"/>
                    <a:pt x="49" y="76"/>
                  </a:cubicBezTo>
                  <a:cubicBezTo>
                    <a:pt x="49" y="76"/>
                    <a:pt x="49" y="76"/>
                    <a:pt x="49" y="76"/>
                  </a:cubicBezTo>
                  <a:cubicBezTo>
                    <a:pt x="51" y="78"/>
                    <a:pt x="51" y="80"/>
                    <a:pt x="53" y="83"/>
                  </a:cubicBezTo>
                  <a:cubicBezTo>
                    <a:pt x="55" y="86"/>
                    <a:pt x="57" y="89"/>
                    <a:pt x="59" y="93"/>
                  </a:cubicBezTo>
                  <a:cubicBezTo>
                    <a:pt x="59" y="93"/>
                    <a:pt x="59" y="93"/>
                    <a:pt x="59" y="93"/>
                  </a:cubicBezTo>
                  <a:cubicBezTo>
                    <a:pt x="61" y="93"/>
                    <a:pt x="60" y="96"/>
                    <a:pt x="61" y="96"/>
                  </a:cubicBezTo>
                  <a:cubicBezTo>
                    <a:pt x="61" y="97"/>
                    <a:pt x="61" y="97"/>
                    <a:pt x="61" y="97"/>
                  </a:cubicBezTo>
                  <a:cubicBezTo>
                    <a:pt x="62" y="98"/>
                    <a:pt x="62" y="100"/>
                    <a:pt x="64" y="101"/>
                  </a:cubicBezTo>
                  <a:cubicBezTo>
                    <a:pt x="64" y="101"/>
                    <a:pt x="64" y="101"/>
                    <a:pt x="64" y="101"/>
                  </a:cubicBezTo>
                  <a:cubicBezTo>
                    <a:pt x="64" y="102"/>
                    <a:pt x="65" y="103"/>
                    <a:pt x="66" y="105"/>
                  </a:cubicBezTo>
                  <a:cubicBezTo>
                    <a:pt x="66" y="105"/>
                    <a:pt x="65" y="104"/>
                    <a:pt x="65" y="105"/>
                  </a:cubicBezTo>
                  <a:cubicBezTo>
                    <a:pt x="65" y="105"/>
                    <a:pt x="67" y="105"/>
                    <a:pt x="66" y="106"/>
                  </a:cubicBezTo>
                  <a:cubicBezTo>
                    <a:pt x="66" y="107"/>
                    <a:pt x="67" y="106"/>
                    <a:pt x="67" y="106"/>
                  </a:cubicBezTo>
                  <a:cubicBezTo>
                    <a:pt x="68" y="109"/>
                    <a:pt x="70" y="112"/>
                    <a:pt x="73" y="114"/>
                  </a:cubicBezTo>
                  <a:cubicBezTo>
                    <a:pt x="73" y="118"/>
                    <a:pt x="70" y="117"/>
                    <a:pt x="73" y="118"/>
                  </a:cubicBezTo>
                  <a:cubicBezTo>
                    <a:pt x="73" y="118"/>
                    <a:pt x="73" y="118"/>
                    <a:pt x="73" y="118"/>
                  </a:cubicBezTo>
                  <a:cubicBezTo>
                    <a:pt x="74" y="119"/>
                    <a:pt x="73" y="120"/>
                    <a:pt x="73" y="120"/>
                  </a:cubicBezTo>
                  <a:cubicBezTo>
                    <a:pt x="74" y="119"/>
                    <a:pt x="74" y="120"/>
                    <a:pt x="74" y="120"/>
                  </a:cubicBezTo>
                  <a:cubicBezTo>
                    <a:pt x="75" y="121"/>
                    <a:pt x="74" y="121"/>
                    <a:pt x="75" y="122"/>
                  </a:cubicBezTo>
                  <a:cubicBezTo>
                    <a:pt x="75" y="122"/>
                    <a:pt x="75" y="122"/>
                    <a:pt x="75" y="122"/>
                  </a:cubicBezTo>
                  <a:cubicBezTo>
                    <a:pt x="76" y="123"/>
                    <a:pt x="76" y="125"/>
                    <a:pt x="78" y="125"/>
                  </a:cubicBezTo>
                  <a:cubicBezTo>
                    <a:pt x="82" y="132"/>
                    <a:pt x="87" y="139"/>
                    <a:pt x="91" y="146"/>
                  </a:cubicBezTo>
                  <a:cubicBezTo>
                    <a:pt x="95" y="153"/>
                    <a:pt x="98" y="159"/>
                    <a:pt x="103" y="166"/>
                  </a:cubicBezTo>
                  <a:cubicBezTo>
                    <a:pt x="103" y="167"/>
                    <a:pt x="103" y="167"/>
                    <a:pt x="103" y="169"/>
                  </a:cubicBezTo>
                  <a:cubicBezTo>
                    <a:pt x="103" y="169"/>
                    <a:pt x="103" y="169"/>
                    <a:pt x="103" y="169"/>
                  </a:cubicBezTo>
                  <a:cubicBezTo>
                    <a:pt x="104" y="169"/>
                    <a:pt x="104" y="171"/>
                    <a:pt x="105" y="171"/>
                  </a:cubicBezTo>
                  <a:cubicBezTo>
                    <a:pt x="106" y="174"/>
                    <a:pt x="109" y="175"/>
                    <a:pt x="110" y="178"/>
                  </a:cubicBezTo>
                  <a:cubicBezTo>
                    <a:pt x="110" y="178"/>
                    <a:pt x="109" y="178"/>
                    <a:pt x="110" y="178"/>
                  </a:cubicBezTo>
                  <a:cubicBezTo>
                    <a:pt x="110" y="178"/>
                    <a:pt x="110" y="178"/>
                    <a:pt x="110" y="178"/>
                  </a:cubicBezTo>
                  <a:cubicBezTo>
                    <a:pt x="110" y="180"/>
                    <a:pt x="110" y="180"/>
                    <a:pt x="110" y="180"/>
                  </a:cubicBezTo>
                  <a:cubicBezTo>
                    <a:pt x="110" y="180"/>
                    <a:pt x="110" y="180"/>
                    <a:pt x="110" y="180"/>
                  </a:cubicBezTo>
                  <a:cubicBezTo>
                    <a:pt x="115" y="185"/>
                    <a:pt x="117" y="193"/>
                    <a:pt x="121" y="199"/>
                  </a:cubicBezTo>
                  <a:cubicBezTo>
                    <a:pt x="122" y="201"/>
                    <a:pt x="123" y="202"/>
                    <a:pt x="124" y="204"/>
                  </a:cubicBezTo>
                  <a:cubicBezTo>
                    <a:pt x="126" y="209"/>
                    <a:pt x="128" y="214"/>
                    <a:pt x="131" y="219"/>
                  </a:cubicBezTo>
                  <a:cubicBezTo>
                    <a:pt x="131" y="219"/>
                    <a:pt x="130" y="219"/>
                    <a:pt x="128" y="21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3" name="Google Shape;3433;p151"/>
            <p:cNvSpPr/>
            <p:nvPr/>
          </p:nvSpPr>
          <p:spPr>
            <a:xfrm>
              <a:off x="3608" y="2437"/>
              <a:ext cx="300" cy="551"/>
            </a:xfrm>
            <a:custGeom>
              <a:avLst/>
              <a:gdLst/>
              <a:ahLst/>
              <a:cxnLst/>
              <a:rect l="l" t="t" r="r" b="b"/>
              <a:pathLst>
                <a:path w="127" h="233" extrusionOk="0">
                  <a:moveTo>
                    <a:pt x="1" y="230"/>
                  </a:moveTo>
                  <a:cubicBezTo>
                    <a:pt x="1" y="226"/>
                    <a:pt x="4" y="223"/>
                    <a:pt x="5" y="219"/>
                  </a:cubicBezTo>
                  <a:cubicBezTo>
                    <a:pt x="5" y="219"/>
                    <a:pt x="6" y="220"/>
                    <a:pt x="6" y="219"/>
                  </a:cubicBezTo>
                  <a:cubicBezTo>
                    <a:pt x="6" y="215"/>
                    <a:pt x="10" y="212"/>
                    <a:pt x="13" y="208"/>
                  </a:cubicBezTo>
                  <a:cubicBezTo>
                    <a:pt x="13" y="208"/>
                    <a:pt x="13" y="208"/>
                    <a:pt x="13" y="208"/>
                  </a:cubicBezTo>
                  <a:cubicBezTo>
                    <a:pt x="13" y="207"/>
                    <a:pt x="13" y="206"/>
                    <a:pt x="14" y="205"/>
                  </a:cubicBezTo>
                  <a:cubicBezTo>
                    <a:pt x="14" y="206"/>
                    <a:pt x="14" y="206"/>
                    <a:pt x="14" y="206"/>
                  </a:cubicBezTo>
                  <a:cubicBezTo>
                    <a:pt x="14" y="205"/>
                    <a:pt x="15" y="205"/>
                    <a:pt x="14" y="205"/>
                  </a:cubicBezTo>
                  <a:cubicBezTo>
                    <a:pt x="15" y="205"/>
                    <a:pt x="15" y="205"/>
                    <a:pt x="15" y="205"/>
                  </a:cubicBezTo>
                  <a:cubicBezTo>
                    <a:pt x="15" y="204"/>
                    <a:pt x="15" y="204"/>
                    <a:pt x="15" y="204"/>
                  </a:cubicBezTo>
                  <a:cubicBezTo>
                    <a:pt x="14" y="201"/>
                    <a:pt x="17" y="200"/>
                    <a:pt x="17" y="199"/>
                  </a:cubicBezTo>
                  <a:cubicBezTo>
                    <a:pt x="17" y="199"/>
                    <a:pt x="17" y="199"/>
                    <a:pt x="17" y="199"/>
                  </a:cubicBezTo>
                  <a:cubicBezTo>
                    <a:pt x="18" y="196"/>
                    <a:pt x="20" y="192"/>
                    <a:pt x="21" y="190"/>
                  </a:cubicBezTo>
                  <a:cubicBezTo>
                    <a:pt x="21" y="190"/>
                    <a:pt x="21" y="190"/>
                    <a:pt x="21" y="190"/>
                  </a:cubicBezTo>
                  <a:cubicBezTo>
                    <a:pt x="21" y="190"/>
                    <a:pt x="21" y="189"/>
                    <a:pt x="21" y="188"/>
                  </a:cubicBezTo>
                  <a:cubicBezTo>
                    <a:pt x="22" y="188"/>
                    <a:pt x="21" y="186"/>
                    <a:pt x="22" y="186"/>
                  </a:cubicBezTo>
                  <a:cubicBezTo>
                    <a:pt x="22" y="186"/>
                    <a:pt x="22" y="186"/>
                    <a:pt x="22" y="186"/>
                  </a:cubicBezTo>
                  <a:cubicBezTo>
                    <a:pt x="22" y="185"/>
                    <a:pt x="23" y="185"/>
                    <a:pt x="23" y="185"/>
                  </a:cubicBezTo>
                  <a:cubicBezTo>
                    <a:pt x="24" y="185"/>
                    <a:pt x="24" y="185"/>
                    <a:pt x="24" y="185"/>
                  </a:cubicBezTo>
                  <a:cubicBezTo>
                    <a:pt x="23" y="183"/>
                    <a:pt x="26" y="183"/>
                    <a:pt x="24" y="182"/>
                  </a:cubicBezTo>
                  <a:cubicBezTo>
                    <a:pt x="24" y="182"/>
                    <a:pt x="24" y="182"/>
                    <a:pt x="24" y="182"/>
                  </a:cubicBezTo>
                  <a:cubicBezTo>
                    <a:pt x="24" y="182"/>
                    <a:pt x="26" y="182"/>
                    <a:pt x="26" y="181"/>
                  </a:cubicBezTo>
                  <a:cubicBezTo>
                    <a:pt x="26" y="181"/>
                    <a:pt x="26" y="181"/>
                    <a:pt x="26" y="181"/>
                  </a:cubicBezTo>
                  <a:cubicBezTo>
                    <a:pt x="27" y="180"/>
                    <a:pt x="27" y="179"/>
                    <a:pt x="27" y="179"/>
                  </a:cubicBezTo>
                  <a:cubicBezTo>
                    <a:pt x="27" y="179"/>
                    <a:pt x="26" y="180"/>
                    <a:pt x="27" y="180"/>
                  </a:cubicBezTo>
                  <a:cubicBezTo>
                    <a:pt x="28" y="177"/>
                    <a:pt x="30" y="172"/>
                    <a:pt x="32" y="169"/>
                  </a:cubicBezTo>
                  <a:cubicBezTo>
                    <a:pt x="33" y="169"/>
                    <a:pt x="33" y="169"/>
                    <a:pt x="33" y="169"/>
                  </a:cubicBezTo>
                  <a:cubicBezTo>
                    <a:pt x="33" y="168"/>
                    <a:pt x="34" y="167"/>
                    <a:pt x="34" y="167"/>
                  </a:cubicBezTo>
                  <a:cubicBezTo>
                    <a:pt x="34" y="167"/>
                    <a:pt x="34" y="167"/>
                    <a:pt x="35" y="167"/>
                  </a:cubicBezTo>
                  <a:cubicBezTo>
                    <a:pt x="35" y="165"/>
                    <a:pt x="34" y="165"/>
                    <a:pt x="35" y="165"/>
                  </a:cubicBezTo>
                  <a:cubicBezTo>
                    <a:pt x="35" y="165"/>
                    <a:pt x="35" y="165"/>
                    <a:pt x="35" y="165"/>
                  </a:cubicBezTo>
                  <a:cubicBezTo>
                    <a:pt x="35" y="165"/>
                    <a:pt x="36" y="164"/>
                    <a:pt x="36" y="163"/>
                  </a:cubicBezTo>
                  <a:cubicBezTo>
                    <a:pt x="36" y="163"/>
                    <a:pt x="36" y="163"/>
                    <a:pt x="36" y="163"/>
                  </a:cubicBezTo>
                  <a:cubicBezTo>
                    <a:pt x="36" y="162"/>
                    <a:pt x="37" y="162"/>
                    <a:pt x="37" y="161"/>
                  </a:cubicBezTo>
                  <a:cubicBezTo>
                    <a:pt x="38" y="162"/>
                    <a:pt x="38" y="162"/>
                    <a:pt x="38" y="162"/>
                  </a:cubicBezTo>
                  <a:cubicBezTo>
                    <a:pt x="39" y="161"/>
                    <a:pt x="37" y="161"/>
                    <a:pt x="38" y="160"/>
                  </a:cubicBezTo>
                  <a:cubicBezTo>
                    <a:pt x="38" y="160"/>
                    <a:pt x="38" y="160"/>
                    <a:pt x="38" y="160"/>
                  </a:cubicBezTo>
                  <a:cubicBezTo>
                    <a:pt x="38" y="159"/>
                    <a:pt x="39" y="158"/>
                    <a:pt x="39" y="156"/>
                  </a:cubicBezTo>
                  <a:cubicBezTo>
                    <a:pt x="39" y="157"/>
                    <a:pt x="39" y="157"/>
                    <a:pt x="39" y="157"/>
                  </a:cubicBezTo>
                  <a:cubicBezTo>
                    <a:pt x="40" y="156"/>
                    <a:pt x="41" y="155"/>
                    <a:pt x="41" y="153"/>
                  </a:cubicBezTo>
                  <a:cubicBezTo>
                    <a:pt x="41" y="153"/>
                    <a:pt x="41" y="154"/>
                    <a:pt x="41" y="153"/>
                  </a:cubicBezTo>
                  <a:cubicBezTo>
                    <a:pt x="41" y="152"/>
                    <a:pt x="42" y="152"/>
                    <a:pt x="41" y="152"/>
                  </a:cubicBezTo>
                  <a:cubicBezTo>
                    <a:pt x="42" y="151"/>
                    <a:pt x="44" y="150"/>
                    <a:pt x="44" y="148"/>
                  </a:cubicBezTo>
                  <a:cubicBezTo>
                    <a:pt x="44" y="148"/>
                    <a:pt x="45" y="148"/>
                    <a:pt x="45" y="150"/>
                  </a:cubicBezTo>
                  <a:cubicBezTo>
                    <a:pt x="45" y="148"/>
                    <a:pt x="45" y="148"/>
                    <a:pt x="45" y="148"/>
                  </a:cubicBezTo>
                  <a:cubicBezTo>
                    <a:pt x="46" y="150"/>
                    <a:pt x="45" y="150"/>
                    <a:pt x="45" y="150"/>
                  </a:cubicBezTo>
                  <a:cubicBezTo>
                    <a:pt x="46" y="150"/>
                    <a:pt x="46" y="147"/>
                    <a:pt x="46" y="147"/>
                  </a:cubicBezTo>
                  <a:cubicBezTo>
                    <a:pt x="46" y="146"/>
                    <a:pt x="46" y="145"/>
                    <a:pt x="46" y="145"/>
                  </a:cubicBezTo>
                  <a:cubicBezTo>
                    <a:pt x="47" y="145"/>
                    <a:pt x="47" y="145"/>
                    <a:pt x="47" y="145"/>
                  </a:cubicBezTo>
                  <a:cubicBezTo>
                    <a:pt x="47" y="143"/>
                    <a:pt x="47" y="143"/>
                    <a:pt x="47" y="143"/>
                  </a:cubicBezTo>
                  <a:cubicBezTo>
                    <a:pt x="47" y="142"/>
                    <a:pt x="47" y="143"/>
                    <a:pt x="47" y="142"/>
                  </a:cubicBezTo>
                  <a:cubicBezTo>
                    <a:pt x="47" y="142"/>
                    <a:pt x="47" y="142"/>
                    <a:pt x="47" y="142"/>
                  </a:cubicBezTo>
                  <a:cubicBezTo>
                    <a:pt x="47" y="142"/>
                    <a:pt x="48" y="140"/>
                    <a:pt x="48" y="140"/>
                  </a:cubicBezTo>
                  <a:cubicBezTo>
                    <a:pt x="48" y="140"/>
                    <a:pt x="48" y="141"/>
                    <a:pt x="48" y="141"/>
                  </a:cubicBezTo>
                  <a:cubicBezTo>
                    <a:pt x="48" y="140"/>
                    <a:pt x="48" y="140"/>
                    <a:pt x="49" y="138"/>
                  </a:cubicBezTo>
                  <a:cubicBezTo>
                    <a:pt x="49" y="138"/>
                    <a:pt x="49" y="138"/>
                    <a:pt x="49" y="138"/>
                  </a:cubicBezTo>
                  <a:cubicBezTo>
                    <a:pt x="49" y="138"/>
                    <a:pt x="49" y="138"/>
                    <a:pt x="48" y="138"/>
                  </a:cubicBezTo>
                  <a:cubicBezTo>
                    <a:pt x="48" y="138"/>
                    <a:pt x="49" y="138"/>
                    <a:pt x="48" y="138"/>
                  </a:cubicBezTo>
                  <a:cubicBezTo>
                    <a:pt x="48" y="138"/>
                    <a:pt x="48" y="137"/>
                    <a:pt x="49" y="136"/>
                  </a:cubicBezTo>
                  <a:cubicBezTo>
                    <a:pt x="49" y="137"/>
                    <a:pt x="49" y="137"/>
                    <a:pt x="49" y="137"/>
                  </a:cubicBezTo>
                  <a:cubicBezTo>
                    <a:pt x="49" y="135"/>
                    <a:pt x="50" y="134"/>
                    <a:pt x="50" y="133"/>
                  </a:cubicBezTo>
                  <a:cubicBezTo>
                    <a:pt x="50" y="134"/>
                    <a:pt x="50" y="134"/>
                    <a:pt x="50" y="134"/>
                  </a:cubicBezTo>
                  <a:cubicBezTo>
                    <a:pt x="51" y="133"/>
                    <a:pt x="51" y="132"/>
                    <a:pt x="53" y="130"/>
                  </a:cubicBezTo>
                  <a:cubicBezTo>
                    <a:pt x="53" y="130"/>
                    <a:pt x="53" y="130"/>
                    <a:pt x="53" y="130"/>
                  </a:cubicBezTo>
                  <a:cubicBezTo>
                    <a:pt x="53" y="129"/>
                    <a:pt x="54" y="129"/>
                    <a:pt x="54" y="129"/>
                  </a:cubicBezTo>
                  <a:cubicBezTo>
                    <a:pt x="54" y="128"/>
                    <a:pt x="54" y="128"/>
                    <a:pt x="54" y="128"/>
                  </a:cubicBezTo>
                  <a:cubicBezTo>
                    <a:pt x="54" y="128"/>
                    <a:pt x="54" y="128"/>
                    <a:pt x="54" y="128"/>
                  </a:cubicBezTo>
                  <a:cubicBezTo>
                    <a:pt x="54" y="127"/>
                    <a:pt x="54" y="125"/>
                    <a:pt x="55" y="125"/>
                  </a:cubicBezTo>
                  <a:cubicBezTo>
                    <a:pt x="55" y="124"/>
                    <a:pt x="55" y="123"/>
                    <a:pt x="55" y="123"/>
                  </a:cubicBezTo>
                  <a:cubicBezTo>
                    <a:pt x="56" y="123"/>
                    <a:pt x="56" y="123"/>
                    <a:pt x="56" y="123"/>
                  </a:cubicBezTo>
                  <a:cubicBezTo>
                    <a:pt x="56" y="123"/>
                    <a:pt x="56" y="121"/>
                    <a:pt x="57" y="121"/>
                  </a:cubicBezTo>
                  <a:cubicBezTo>
                    <a:pt x="57" y="120"/>
                    <a:pt x="56" y="125"/>
                    <a:pt x="56" y="124"/>
                  </a:cubicBezTo>
                  <a:cubicBezTo>
                    <a:pt x="56" y="124"/>
                    <a:pt x="56" y="121"/>
                    <a:pt x="56" y="123"/>
                  </a:cubicBezTo>
                  <a:cubicBezTo>
                    <a:pt x="57" y="121"/>
                    <a:pt x="57" y="120"/>
                    <a:pt x="57" y="120"/>
                  </a:cubicBezTo>
                  <a:cubicBezTo>
                    <a:pt x="57" y="120"/>
                    <a:pt x="58" y="121"/>
                    <a:pt x="58" y="120"/>
                  </a:cubicBezTo>
                  <a:cubicBezTo>
                    <a:pt x="58" y="119"/>
                    <a:pt x="58" y="120"/>
                    <a:pt x="58" y="119"/>
                  </a:cubicBezTo>
                  <a:cubicBezTo>
                    <a:pt x="58" y="118"/>
                    <a:pt x="58" y="118"/>
                    <a:pt x="58" y="118"/>
                  </a:cubicBezTo>
                  <a:cubicBezTo>
                    <a:pt x="58" y="118"/>
                    <a:pt x="59" y="118"/>
                    <a:pt x="58" y="118"/>
                  </a:cubicBezTo>
                  <a:cubicBezTo>
                    <a:pt x="59" y="118"/>
                    <a:pt x="59" y="117"/>
                    <a:pt x="59" y="118"/>
                  </a:cubicBezTo>
                  <a:cubicBezTo>
                    <a:pt x="60" y="118"/>
                    <a:pt x="60" y="118"/>
                    <a:pt x="60" y="118"/>
                  </a:cubicBezTo>
                  <a:cubicBezTo>
                    <a:pt x="60" y="117"/>
                    <a:pt x="60" y="117"/>
                    <a:pt x="60" y="117"/>
                  </a:cubicBezTo>
                  <a:cubicBezTo>
                    <a:pt x="60" y="117"/>
                    <a:pt x="60" y="117"/>
                    <a:pt x="60" y="117"/>
                  </a:cubicBezTo>
                  <a:cubicBezTo>
                    <a:pt x="59" y="116"/>
                    <a:pt x="60" y="116"/>
                    <a:pt x="60" y="115"/>
                  </a:cubicBezTo>
                  <a:cubicBezTo>
                    <a:pt x="61" y="114"/>
                    <a:pt x="61" y="112"/>
                    <a:pt x="62" y="112"/>
                  </a:cubicBezTo>
                  <a:cubicBezTo>
                    <a:pt x="62" y="111"/>
                    <a:pt x="62" y="111"/>
                    <a:pt x="63" y="110"/>
                  </a:cubicBezTo>
                  <a:cubicBezTo>
                    <a:pt x="63" y="111"/>
                    <a:pt x="63" y="111"/>
                    <a:pt x="63" y="111"/>
                  </a:cubicBezTo>
                  <a:cubicBezTo>
                    <a:pt x="63" y="110"/>
                    <a:pt x="63" y="110"/>
                    <a:pt x="63" y="110"/>
                  </a:cubicBezTo>
                  <a:cubicBezTo>
                    <a:pt x="63" y="110"/>
                    <a:pt x="64" y="109"/>
                    <a:pt x="65" y="109"/>
                  </a:cubicBezTo>
                  <a:cubicBezTo>
                    <a:pt x="65" y="108"/>
                    <a:pt x="64" y="108"/>
                    <a:pt x="64" y="108"/>
                  </a:cubicBezTo>
                  <a:cubicBezTo>
                    <a:pt x="65" y="108"/>
                    <a:pt x="65" y="106"/>
                    <a:pt x="66" y="105"/>
                  </a:cubicBezTo>
                  <a:cubicBezTo>
                    <a:pt x="66" y="106"/>
                    <a:pt x="66" y="107"/>
                    <a:pt x="66" y="106"/>
                  </a:cubicBezTo>
                  <a:cubicBezTo>
                    <a:pt x="68" y="106"/>
                    <a:pt x="66" y="105"/>
                    <a:pt x="67" y="104"/>
                  </a:cubicBezTo>
                  <a:cubicBezTo>
                    <a:pt x="66" y="104"/>
                    <a:pt x="66" y="104"/>
                    <a:pt x="66" y="104"/>
                  </a:cubicBezTo>
                  <a:cubicBezTo>
                    <a:pt x="67" y="104"/>
                    <a:pt x="67" y="102"/>
                    <a:pt x="68" y="103"/>
                  </a:cubicBezTo>
                  <a:cubicBezTo>
                    <a:pt x="67" y="102"/>
                    <a:pt x="68" y="102"/>
                    <a:pt x="68" y="101"/>
                  </a:cubicBezTo>
                  <a:cubicBezTo>
                    <a:pt x="68" y="100"/>
                    <a:pt x="68" y="98"/>
                    <a:pt x="71" y="98"/>
                  </a:cubicBezTo>
                  <a:cubicBezTo>
                    <a:pt x="71" y="98"/>
                    <a:pt x="72" y="97"/>
                    <a:pt x="71" y="97"/>
                  </a:cubicBezTo>
                  <a:cubicBezTo>
                    <a:pt x="71" y="98"/>
                    <a:pt x="71" y="98"/>
                    <a:pt x="71" y="98"/>
                  </a:cubicBezTo>
                  <a:cubicBezTo>
                    <a:pt x="71" y="97"/>
                    <a:pt x="71" y="97"/>
                    <a:pt x="71" y="97"/>
                  </a:cubicBezTo>
                  <a:cubicBezTo>
                    <a:pt x="71" y="97"/>
                    <a:pt x="71" y="97"/>
                    <a:pt x="72" y="97"/>
                  </a:cubicBezTo>
                  <a:cubicBezTo>
                    <a:pt x="73" y="97"/>
                    <a:pt x="71" y="96"/>
                    <a:pt x="72" y="93"/>
                  </a:cubicBezTo>
                  <a:cubicBezTo>
                    <a:pt x="72" y="94"/>
                    <a:pt x="73" y="94"/>
                    <a:pt x="73" y="93"/>
                  </a:cubicBezTo>
                  <a:cubicBezTo>
                    <a:pt x="73" y="92"/>
                    <a:pt x="73" y="92"/>
                    <a:pt x="73" y="92"/>
                  </a:cubicBezTo>
                  <a:cubicBezTo>
                    <a:pt x="73" y="91"/>
                    <a:pt x="74" y="92"/>
                    <a:pt x="74" y="92"/>
                  </a:cubicBezTo>
                  <a:cubicBezTo>
                    <a:pt x="74" y="91"/>
                    <a:pt x="74" y="91"/>
                    <a:pt x="74" y="91"/>
                  </a:cubicBezTo>
                  <a:cubicBezTo>
                    <a:pt x="74" y="91"/>
                    <a:pt x="74" y="91"/>
                    <a:pt x="74" y="91"/>
                  </a:cubicBezTo>
                  <a:cubicBezTo>
                    <a:pt x="74" y="91"/>
                    <a:pt x="74" y="91"/>
                    <a:pt x="74" y="91"/>
                  </a:cubicBezTo>
                  <a:cubicBezTo>
                    <a:pt x="74" y="91"/>
                    <a:pt x="74" y="91"/>
                    <a:pt x="74" y="91"/>
                  </a:cubicBezTo>
                  <a:cubicBezTo>
                    <a:pt x="75" y="91"/>
                    <a:pt x="75" y="90"/>
                    <a:pt x="75" y="90"/>
                  </a:cubicBezTo>
                  <a:cubicBezTo>
                    <a:pt x="75" y="90"/>
                    <a:pt x="74" y="90"/>
                    <a:pt x="74" y="91"/>
                  </a:cubicBezTo>
                  <a:cubicBezTo>
                    <a:pt x="74" y="90"/>
                    <a:pt x="74" y="90"/>
                    <a:pt x="74" y="89"/>
                  </a:cubicBezTo>
                  <a:cubicBezTo>
                    <a:pt x="74" y="90"/>
                    <a:pt x="75" y="89"/>
                    <a:pt x="75" y="88"/>
                  </a:cubicBezTo>
                  <a:cubicBezTo>
                    <a:pt x="75" y="88"/>
                    <a:pt x="75" y="88"/>
                    <a:pt x="75" y="88"/>
                  </a:cubicBezTo>
                  <a:cubicBezTo>
                    <a:pt x="75" y="88"/>
                    <a:pt x="75" y="87"/>
                    <a:pt x="76" y="87"/>
                  </a:cubicBezTo>
                  <a:cubicBezTo>
                    <a:pt x="76" y="88"/>
                    <a:pt x="75" y="88"/>
                    <a:pt x="75" y="88"/>
                  </a:cubicBezTo>
                  <a:cubicBezTo>
                    <a:pt x="76" y="88"/>
                    <a:pt x="76" y="88"/>
                    <a:pt x="76" y="87"/>
                  </a:cubicBezTo>
                  <a:cubicBezTo>
                    <a:pt x="76" y="87"/>
                    <a:pt x="75" y="87"/>
                    <a:pt x="76" y="85"/>
                  </a:cubicBezTo>
                  <a:cubicBezTo>
                    <a:pt x="76" y="87"/>
                    <a:pt x="76" y="87"/>
                    <a:pt x="76" y="87"/>
                  </a:cubicBezTo>
                  <a:cubicBezTo>
                    <a:pt x="77" y="85"/>
                    <a:pt x="77" y="85"/>
                    <a:pt x="77" y="85"/>
                  </a:cubicBezTo>
                  <a:cubicBezTo>
                    <a:pt x="76" y="85"/>
                    <a:pt x="76" y="85"/>
                    <a:pt x="76" y="85"/>
                  </a:cubicBezTo>
                  <a:cubicBezTo>
                    <a:pt x="76" y="85"/>
                    <a:pt x="76" y="85"/>
                    <a:pt x="77" y="85"/>
                  </a:cubicBezTo>
                  <a:cubicBezTo>
                    <a:pt x="76" y="84"/>
                    <a:pt x="77" y="84"/>
                    <a:pt x="77" y="84"/>
                  </a:cubicBezTo>
                  <a:cubicBezTo>
                    <a:pt x="77" y="84"/>
                    <a:pt x="77" y="84"/>
                    <a:pt x="78" y="83"/>
                  </a:cubicBezTo>
                  <a:cubicBezTo>
                    <a:pt x="78" y="83"/>
                    <a:pt x="78" y="83"/>
                    <a:pt x="78" y="83"/>
                  </a:cubicBezTo>
                  <a:cubicBezTo>
                    <a:pt x="78" y="82"/>
                    <a:pt x="78" y="82"/>
                    <a:pt x="78" y="82"/>
                  </a:cubicBezTo>
                  <a:cubicBezTo>
                    <a:pt x="78" y="82"/>
                    <a:pt x="78" y="82"/>
                    <a:pt x="78" y="82"/>
                  </a:cubicBezTo>
                  <a:cubicBezTo>
                    <a:pt x="80" y="81"/>
                    <a:pt x="80" y="81"/>
                    <a:pt x="80" y="80"/>
                  </a:cubicBezTo>
                  <a:cubicBezTo>
                    <a:pt x="80" y="80"/>
                    <a:pt x="81" y="81"/>
                    <a:pt x="81" y="80"/>
                  </a:cubicBezTo>
                  <a:cubicBezTo>
                    <a:pt x="81" y="79"/>
                    <a:pt x="81" y="79"/>
                    <a:pt x="81" y="79"/>
                  </a:cubicBezTo>
                  <a:cubicBezTo>
                    <a:pt x="81" y="78"/>
                    <a:pt x="81" y="76"/>
                    <a:pt x="82" y="75"/>
                  </a:cubicBezTo>
                  <a:cubicBezTo>
                    <a:pt x="82" y="75"/>
                    <a:pt x="82" y="75"/>
                    <a:pt x="82" y="75"/>
                  </a:cubicBezTo>
                  <a:cubicBezTo>
                    <a:pt x="83" y="73"/>
                    <a:pt x="83" y="71"/>
                    <a:pt x="85" y="71"/>
                  </a:cubicBezTo>
                  <a:cubicBezTo>
                    <a:pt x="85" y="71"/>
                    <a:pt x="85" y="71"/>
                    <a:pt x="86" y="71"/>
                  </a:cubicBezTo>
                  <a:cubicBezTo>
                    <a:pt x="86" y="70"/>
                    <a:pt x="86" y="71"/>
                    <a:pt x="86" y="70"/>
                  </a:cubicBezTo>
                  <a:cubicBezTo>
                    <a:pt x="85" y="70"/>
                    <a:pt x="85" y="70"/>
                    <a:pt x="85" y="70"/>
                  </a:cubicBezTo>
                  <a:cubicBezTo>
                    <a:pt x="85" y="68"/>
                    <a:pt x="86" y="67"/>
                    <a:pt x="87" y="66"/>
                  </a:cubicBezTo>
                  <a:cubicBezTo>
                    <a:pt x="86" y="66"/>
                    <a:pt x="86" y="66"/>
                    <a:pt x="86" y="66"/>
                  </a:cubicBezTo>
                  <a:cubicBezTo>
                    <a:pt x="87" y="66"/>
                    <a:pt x="88" y="66"/>
                    <a:pt x="88" y="65"/>
                  </a:cubicBezTo>
                  <a:cubicBezTo>
                    <a:pt x="87" y="65"/>
                    <a:pt x="87" y="65"/>
                    <a:pt x="87" y="65"/>
                  </a:cubicBezTo>
                  <a:cubicBezTo>
                    <a:pt x="88" y="64"/>
                    <a:pt x="88" y="64"/>
                    <a:pt x="88" y="64"/>
                  </a:cubicBezTo>
                  <a:cubicBezTo>
                    <a:pt x="88" y="64"/>
                    <a:pt x="87" y="64"/>
                    <a:pt x="88" y="64"/>
                  </a:cubicBezTo>
                  <a:cubicBezTo>
                    <a:pt x="88" y="64"/>
                    <a:pt x="88" y="64"/>
                    <a:pt x="88" y="64"/>
                  </a:cubicBezTo>
                  <a:cubicBezTo>
                    <a:pt x="88" y="64"/>
                    <a:pt x="88" y="62"/>
                    <a:pt x="89" y="62"/>
                  </a:cubicBezTo>
                  <a:cubicBezTo>
                    <a:pt x="90" y="62"/>
                    <a:pt x="90" y="62"/>
                    <a:pt x="90" y="62"/>
                  </a:cubicBezTo>
                  <a:cubicBezTo>
                    <a:pt x="90" y="61"/>
                    <a:pt x="90" y="61"/>
                    <a:pt x="89" y="61"/>
                  </a:cubicBezTo>
                  <a:cubicBezTo>
                    <a:pt x="90" y="59"/>
                    <a:pt x="91" y="59"/>
                    <a:pt x="92" y="59"/>
                  </a:cubicBezTo>
                  <a:cubicBezTo>
                    <a:pt x="91" y="57"/>
                    <a:pt x="93" y="54"/>
                    <a:pt x="94" y="52"/>
                  </a:cubicBezTo>
                  <a:cubicBezTo>
                    <a:pt x="94" y="52"/>
                    <a:pt x="94" y="52"/>
                    <a:pt x="94" y="52"/>
                  </a:cubicBezTo>
                  <a:cubicBezTo>
                    <a:pt x="94" y="52"/>
                    <a:pt x="94" y="52"/>
                    <a:pt x="94" y="51"/>
                  </a:cubicBezTo>
                  <a:cubicBezTo>
                    <a:pt x="94" y="52"/>
                    <a:pt x="94" y="51"/>
                    <a:pt x="95" y="52"/>
                  </a:cubicBezTo>
                  <a:cubicBezTo>
                    <a:pt x="95" y="51"/>
                    <a:pt x="95" y="50"/>
                    <a:pt x="95" y="50"/>
                  </a:cubicBezTo>
                  <a:cubicBezTo>
                    <a:pt x="94" y="49"/>
                    <a:pt x="95" y="50"/>
                    <a:pt x="94" y="50"/>
                  </a:cubicBezTo>
                  <a:cubicBezTo>
                    <a:pt x="94" y="50"/>
                    <a:pt x="95" y="49"/>
                    <a:pt x="95" y="48"/>
                  </a:cubicBezTo>
                  <a:cubicBezTo>
                    <a:pt x="97" y="49"/>
                    <a:pt x="97" y="49"/>
                    <a:pt x="97" y="49"/>
                  </a:cubicBezTo>
                  <a:cubicBezTo>
                    <a:pt x="97" y="48"/>
                    <a:pt x="97" y="48"/>
                    <a:pt x="97" y="48"/>
                  </a:cubicBezTo>
                  <a:cubicBezTo>
                    <a:pt x="98" y="48"/>
                    <a:pt x="97" y="51"/>
                    <a:pt x="98" y="50"/>
                  </a:cubicBezTo>
                  <a:cubicBezTo>
                    <a:pt x="99" y="50"/>
                    <a:pt x="99" y="50"/>
                    <a:pt x="99" y="50"/>
                  </a:cubicBezTo>
                  <a:cubicBezTo>
                    <a:pt x="100" y="50"/>
                    <a:pt x="99" y="52"/>
                    <a:pt x="100" y="50"/>
                  </a:cubicBezTo>
                  <a:cubicBezTo>
                    <a:pt x="100" y="50"/>
                    <a:pt x="99" y="49"/>
                    <a:pt x="98" y="49"/>
                  </a:cubicBezTo>
                  <a:cubicBezTo>
                    <a:pt x="99" y="48"/>
                    <a:pt x="97" y="48"/>
                    <a:pt x="98" y="47"/>
                  </a:cubicBezTo>
                  <a:cubicBezTo>
                    <a:pt x="98" y="47"/>
                    <a:pt x="97" y="48"/>
                    <a:pt x="98" y="48"/>
                  </a:cubicBezTo>
                  <a:cubicBezTo>
                    <a:pt x="99" y="47"/>
                    <a:pt x="98" y="46"/>
                    <a:pt x="99" y="46"/>
                  </a:cubicBezTo>
                  <a:cubicBezTo>
                    <a:pt x="98" y="46"/>
                    <a:pt x="98" y="46"/>
                    <a:pt x="98" y="45"/>
                  </a:cubicBezTo>
                  <a:cubicBezTo>
                    <a:pt x="99" y="45"/>
                    <a:pt x="98" y="46"/>
                    <a:pt x="99" y="45"/>
                  </a:cubicBezTo>
                  <a:cubicBezTo>
                    <a:pt x="99" y="45"/>
                    <a:pt x="99" y="44"/>
                    <a:pt x="98" y="44"/>
                  </a:cubicBezTo>
                  <a:cubicBezTo>
                    <a:pt x="98" y="44"/>
                    <a:pt x="99" y="44"/>
                    <a:pt x="99" y="44"/>
                  </a:cubicBezTo>
                  <a:cubicBezTo>
                    <a:pt x="99" y="44"/>
                    <a:pt x="99" y="44"/>
                    <a:pt x="100" y="44"/>
                  </a:cubicBezTo>
                  <a:cubicBezTo>
                    <a:pt x="100" y="44"/>
                    <a:pt x="100" y="43"/>
                    <a:pt x="99" y="43"/>
                  </a:cubicBezTo>
                  <a:cubicBezTo>
                    <a:pt x="100" y="43"/>
                    <a:pt x="100" y="43"/>
                    <a:pt x="100" y="43"/>
                  </a:cubicBezTo>
                  <a:cubicBezTo>
                    <a:pt x="101" y="43"/>
                    <a:pt x="100" y="41"/>
                    <a:pt x="101" y="41"/>
                  </a:cubicBezTo>
                  <a:cubicBezTo>
                    <a:pt x="100" y="41"/>
                    <a:pt x="100" y="41"/>
                    <a:pt x="100" y="41"/>
                  </a:cubicBezTo>
                  <a:cubicBezTo>
                    <a:pt x="101" y="41"/>
                    <a:pt x="101" y="40"/>
                    <a:pt x="101" y="40"/>
                  </a:cubicBezTo>
                  <a:cubicBezTo>
                    <a:pt x="101" y="40"/>
                    <a:pt x="101" y="38"/>
                    <a:pt x="101" y="39"/>
                  </a:cubicBezTo>
                  <a:cubicBezTo>
                    <a:pt x="101" y="39"/>
                    <a:pt x="102" y="38"/>
                    <a:pt x="101" y="38"/>
                  </a:cubicBezTo>
                  <a:cubicBezTo>
                    <a:pt x="101" y="38"/>
                    <a:pt x="101" y="39"/>
                    <a:pt x="101" y="39"/>
                  </a:cubicBezTo>
                  <a:cubicBezTo>
                    <a:pt x="101" y="39"/>
                    <a:pt x="101" y="38"/>
                    <a:pt x="101" y="37"/>
                  </a:cubicBezTo>
                  <a:cubicBezTo>
                    <a:pt x="101" y="37"/>
                    <a:pt x="101" y="37"/>
                    <a:pt x="101" y="37"/>
                  </a:cubicBezTo>
                  <a:cubicBezTo>
                    <a:pt x="101" y="37"/>
                    <a:pt x="101" y="37"/>
                    <a:pt x="101" y="37"/>
                  </a:cubicBezTo>
                  <a:cubicBezTo>
                    <a:pt x="101" y="37"/>
                    <a:pt x="101" y="37"/>
                    <a:pt x="102" y="37"/>
                  </a:cubicBezTo>
                  <a:cubicBezTo>
                    <a:pt x="101" y="37"/>
                    <a:pt x="101" y="37"/>
                    <a:pt x="101" y="37"/>
                  </a:cubicBezTo>
                  <a:cubicBezTo>
                    <a:pt x="101" y="36"/>
                    <a:pt x="102" y="37"/>
                    <a:pt x="103" y="36"/>
                  </a:cubicBezTo>
                  <a:cubicBezTo>
                    <a:pt x="103" y="37"/>
                    <a:pt x="103" y="37"/>
                    <a:pt x="103" y="37"/>
                  </a:cubicBezTo>
                  <a:cubicBezTo>
                    <a:pt x="103" y="37"/>
                    <a:pt x="103" y="37"/>
                    <a:pt x="103" y="36"/>
                  </a:cubicBezTo>
                  <a:cubicBezTo>
                    <a:pt x="103" y="36"/>
                    <a:pt x="103" y="35"/>
                    <a:pt x="102" y="35"/>
                  </a:cubicBezTo>
                  <a:cubicBezTo>
                    <a:pt x="102" y="34"/>
                    <a:pt x="103" y="35"/>
                    <a:pt x="103" y="34"/>
                  </a:cubicBezTo>
                  <a:cubicBezTo>
                    <a:pt x="103" y="35"/>
                    <a:pt x="103" y="35"/>
                    <a:pt x="103" y="35"/>
                  </a:cubicBezTo>
                  <a:cubicBezTo>
                    <a:pt x="104" y="35"/>
                    <a:pt x="104" y="35"/>
                    <a:pt x="104" y="35"/>
                  </a:cubicBezTo>
                  <a:cubicBezTo>
                    <a:pt x="104" y="34"/>
                    <a:pt x="104" y="32"/>
                    <a:pt x="103" y="34"/>
                  </a:cubicBezTo>
                  <a:cubicBezTo>
                    <a:pt x="104" y="32"/>
                    <a:pt x="104" y="32"/>
                    <a:pt x="104" y="32"/>
                  </a:cubicBezTo>
                  <a:cubicBezTo>
                    <a:pt x="105" y="31"/>
                    <a:pt x="104" y="32"/>
                    <a:pt x="104" y="31"/>
                  </a:cubicBezTo>
                  <a:cubicBezTo>
                    <a:pt x="104" y="31"/>
                    <a:pt x="105" y="31"/>
                    <a:pt x="107" y="31"/>
                  </a:cubicBezTo>
                  <a:cubicBezTo>
                    <a:pt x="107" y="31"/>
                    <a:pt x="107" y="31"/>
                    <a:pt x="107" y="31"/>
                  </a:cubicBezTo>
                  <a:cubicBezTo>
                    <a:pt x="107" y="31"/>
                    <a:pt x="107" y="31"/>
                    <a:pt x="107" y="31"/>
                  </a:cubicBezTo>
                  <a:cubicBezTo>
                    <a:pt x="107" y="32"/>
                    <a:pt x="107" y="31"/>
                    <a:pt x="108" y="32"/>
                  </a:cubicBezTo>
                  <a:cubicBezTo>
                    <a:pt x="108" y="31"/>
                    <a:pt x="108" y="31"/>
                    <a:pt x="108" y="31"/>
                  </a:cubicBezTo>
                  <a:cubicBezTo>
                    <a:pt x="107" y="31"/>
                    <a:pt x="107" y="30"/>
                    <a:pt x="107" y="29"/>
                  </a:cubicBezTo>
                  <a:cubicBezTo>
                    <a:pt x="107" y="28"/>
                    <a:pt x="109" y="30"/>
                    <a:pt x="108" y="28"/>
                  </a:cubicBezTo>
                  <a:cubicBezTo>
                    <a:pt x="108" y="28"/>
                    <a:pt x="107" y="27"/>
                    <a:pt x="107" y="28"/>
                  </a:cubicBezTo>
                  <a:cubicBezTo>
                    <a:pt x="108" y="27"/>
                    <a:pt x="107" y="27"/>
                    <a:pt x="107" y="26"/>
                  </a:cubicBezTo>
                  <a:cubicBezTo>
                    <a:pt x="107" y="27"/>
                    <a:pt x="109" y="26"/>
                    <a:pt x="109" y="27"/>
                  </a:cubicBezTo>
                  <a:cubicBezTo>
                    <a:pt x="108" y="27"/>
                    <a:pt x="108" y="28"/>
                    <a:pt x="108" y="28"/>
                  </a:cubicBezTo>
                  <a:cubicBezTo>
                    <a:pt x="109" y="28"/>
                    <a:pt x="109" y="28"/>
                    <a:pt x="109" y="28"/>
                  </a:cubicBezTo>
                  <a:cubicBezTo>
                    <a:pt x="110" y="27"/>
                    <a:pt x="110" y="26"/>
                    <a:pt x="109" y="26"/>
                  </a:cubicBezTo>
                  <a:cubicBezTo>
                    <a:pt x="109" y="26"/>
                    <a:pt x="109" y="27"/>
                    <a:pt x="109" y="26"/>
                  </a:cubicBezTo>
                  <a:cubicBezTo>
                    <a:pt x="109" y="25"/>
                    <a:pt x="110" y="26"/>
                    <a:pt x="109" y="25"/>
                  </a:cubicBezTo>
                  <a:cubicBezTo>
                    <a:pt x="108" y="25"/>
                    <a:pt x="108" y="25"/>
                    <a:pt x="108" y="25"/>
                  </a:cubicBezTo>
                  <a:cubicBezTo>
                    <a:pt x="108" y="24"/>
                    <a:pt x="108" y="24"/>
                    <a:pt x="108" y="24"/>
                  </a:cubicBezTo>
                  <a:cubicBezTo>
                    <a:pt x="108" y="24"/>
                    <a:pt x="108" y="24"/>
                    <a:pt x="108" y="24"/>
                  </a:cubicBezTo>
                  <a:cubicBezTo>
                    <a:pt x="109" y="23"/>
                    <a:pt x="108" y="24"/>
                    <a:pt x="109" y="23"/>
                  </a:cubicBezTo>
                  <a:cubicBezTo>
                    <a:pt x="110" y="23"/>
                    <a:pt x="110" y="23"/>
                    <a:pt x="110" y="23"/>
                  </a:cubicBezTo>
                  <a:cubicBezTo>
                    <a:pt x="110" y="23"/>
                    <a:pt x="109" y="24"/>
                    <a:pt x="110" y="24"/>
                  </a:cubicBezTo>
                  <a:cubicBezTo>
                    <a:pt x="110" y="23"/>
                    <a:pt x="110" y="23"/>
                    <a:pt x="110" y="23"/>
                  </a:cubicBezTo>
                  <a:cubicBezTo>
                    <a:pt x="110" y="23"/>
                    <a:pt x="110" y="23"/>
                    <a:pt x="110" y="23"/>
                  </a:cubicBezTo>
                  <a:cubicBezTo>
                    <a:pt x="110" y="23"/>
                    <a:pt x="112" y="24"/>
                    <a:pt x="112" y="22"/>
                  </a:cubicBezTo>
                  <a:cubicBezTo>
                    <a:pt x="112" y="21"/>
                    <a:pt x="111" y="22"/>
                    <a:pt x="111" y="22"/>
                  </a:cubicBezTo>
                  <a:cubicBezTo>
                    <a:pt x="112" y="20"/>
                    <a:pt x="111" y="20"/>
                    <a:pt x="112" y="19"/>
                  </a:cubicBezTo>
                  <a:cubicBezTo>
                    <a:pt x="112" y="20"/>
                    <a:pt x="113" y="18"/>
                    <a:pt x="113" y="19"/>
                  </a:cubicBezTo>
                  <a:cubicBezTo>
                    <a:pt x="112" y="19"/>
                    <a:pt x="111" y="21"/>
                    <a:pt x="112" y="22"/>
                  </a:cubicBezTo>
                  <a:cubicBezTo>
                    <a:pt x="113" y="22"/>
                    <a:pt x="111" y="22"/>
                    <a:pt x="112" y="23"/>
                  </a:cubicBezTo>
                  <a:cubicBezTo>
                    <a:pt x="112" y="22"/>
                    <a:pt x="113" y="23"/>
                    <a:pt x="114" y="23"/>
                  </a:cubicBezTo>
                  <a:cubicBezTo>
                    <a:pt x="114" y="22"/>
                    <a:pt x="114" y="22"/>
                    <a:pt x="114" y="22"/>
                  </a:cubicBezTo>
                  <a:cubicBezTo>
                    <a:pt x="113" y="22"/>
                    <a:pt x="113" y="22"/>
                    <a:pt x="113" y="22"/>
                  </a:cubicBezTo>
                  <a:cubicBezTo>
                    <a:pt x="113" y="21"/>
                    <a:pt x="114" y="20"/>
                    <a:pt x="114" y="19"/>
                  </a:cubicBezTo>
                  <a:cubicBezTo>
                    <a:pt x="114" y="19"/>
                    <a:pt x="114" y="19"/>
                    <a:pt x="114" y="19"/>
                  </a:cubicBezTo>
                  <a:cubicBezTo>
                    <a:pt x="115" y="18"/>
                    <a:pt x="116" y="17"/>
                    <a:pt x="116" y="17"/>
                  </a:cubicBezTo>
                  <a:cubicBezTo>
                    <a:pt x="115" y="17"/>
                    <a:pt x="117" y="14"/>
                    <a:pt x="116" y="14"/>
                  </a:cubicBezTo>
                  <a:cubicBezTo>
                    <a:pt x="115" y="15"/>
                    <a:pt x="115" y="15"/>
                    <a:pt x="114" y="15"/>
                  </a:cubicBezTo>
                  <a:cubicBezTo>
                    <a:pt x="115" y="14"/>
                    <a:pt x="115" y="15"/>
                    <a:pt x="115" y="15"/>
                  </a:cubicBezTo>
                  <a:cubicBezTo>
                    <a:pt x="115" y="14"/>
                    <a:pt x="116" y="14"/>
                    <a:pt x="116" y="14"/>
                  </a:cubicBezTo>
                  <a:cubicBezTo>
                    <a:pt x="115" y="15"/>
                    <a:pt x="117" y="14"/>
                    <a:pt x="117" y="15"/>
                  </a:cubicBezTo>
                  <a:cubicBezTo>
                    <a:pt x="117" y="14"/>
                    <a:pt x="118" y="15"/>
                    <a:pt x="118" y="14"/>
                  </a:cubicBezTo>
                  <a:cubicBezTo>
                    <a:pt x="118" y="13"/>
                    <a:pt x="118" y="12"/>
                    <a:pt x="119" y="11"/>
                  </a:cubicBezTo>
                  <a:cubicBezTo>
                    <a:pt x="120" y="11"/>
                    <a:pt x="120" y="9"/>
                    <a:pt x="121" y="8"/>
                  </a:cubicBezTo>
                  <a:cubicBezTo>
                    <a:pt x="121" y="8"/>
                    <a:pt x="121" y="9"/>
                    <a:pt x="121" y="8"/>
                  </a:cubicBezTo>
                  <a:cubicBezTo>
                    <a:pt x="122" y="8"/>
                    <a:pt x="121" y="8"/>
                    <a:pt x="121" y="8"/>
                  </a:cubicBezTo>
                  <a:cubicBezTo>
                    <a:pt x="121" y="8"/>
                    <a:pt x="121" y="8"/>
                    <a:pt x="121" y="8"/>
                  </a:cubicBezTo>
                  <a:cubicBezTo>
                    <a:pt x="121" y="7"/>
                    <a:pt x="124" y="5"/>
                    <a:pt x="122" y="4"/>
                  </a:cubicBezTo>
                  <a:cubicBezTo>
                    <a:pt x="124" y="5"/>
                    <a:pt x="124" y="5"/>
                    <a:pt x="124" y="5"/>
                  </a:cubicBezTo>
                  <a:cubicBezTo>
                    <a:pt x="124" y="5"/>
                    <a:pt x="124" y="5"/>
                    <a:pt x="124" y="5"/>
                  </a:cubicBezTo>
                  <a:cubicBezTo>
                    <a:pt x="124" y="5"/>
                    <a:pt x="124" y="5"/>
                    <a:pt x="124" y="5"/>
                  </a:cubicBezTo>
                  <a:cubicBezTo>
                    <a:pt x="125" y="5"/>
                    <a:pt x="125" y="4"/>
                    <a:pt x="125" y="4"/>
                  </a:cubicBezTo>
                  <a:cubicBezTo>
                    <a:pt x="125" y="4"/>
                    <a:pt x="125" y="4"/>
                    <a:pt x="125" y="4"/>
                  </a:cubicBezTo>
                  <a:cubicBezTo>
                    <a:pt x="125" y="3"/>
                    <a:pt x="126" y="2"/>
                    <a:pt x="126" y="1"/>
                  </a:cubicBezTo>
                  <a:cubicBezTo>
                    <a:pt x="127" y="1"/>
                    <a:pt x="127" y="1"/>
                    <a:pt x="127" y="1"/>
                  </a:cubicBezTo>
                  <a:cubicBezTo>
                    <a:pt x="127" y="1"/>
                    <a:pt x="127" y="1"/>
                    <a:pt x="127" y="1"/>
                  </a:cubicBezTo>
                  <a:cubicBezTo>
                    <a:pt x="127" y="1"/>
                    <a:pt x="127" y="1"/>
                    <a:pt x="127" y="0"/>
                  </a:cubicBezTo>
                  <a:cubicBezTo>
                    <a:pt x="127" y="2"/>
                    <a:pt x="127" y="2"/>
                    <a:pt x="127" y="2"/>
                  </a:cubicBezTo>
                  <a:cubicBezTo>
                    <a:pt x="127" y="3"/>
                    <a:pt x="127" y="2"/>
                    <a:pt x="127" y="2"/>
                  </a:cubicBezTo>
                  <a:cubicBezTo>
                    <a:pt x="126" y="2"/>
                    <a:pt x="126" y="3"/>
                    <a:pt x="126" y="3"/>
                  </a:cubicBezTo>
                  <a:cubicBezTo>
                    <a:pt x="126" y="3"/>
                    <a:pt x="126" y="3"/>
                    <a:pt x="126" y="2"/>
                  </a:cubicBezTo>
                  <a:cubicBezTo>
                    <a:pt x="127" y="3"/>
                    <a:pt x="127" y="3"/>
                    <a:pt x="127" y="4"/>
                  </a:cubicBezTo>
                  <a:cubicBezTo>
                    <a:pt x="127" y="3"/>
                    <a:pt x="127" y="3"/>
                    <a:pt x="127" y="3"/>
                  </a:cubicBezTo>
                  <a:cubicBezTo>
                    <a:pt x="127" y="4"/>
                    <a:pt x="127" y="4"/>
                    <a:pt x="127" y="4"/>
                  </a:cubicBezTo>
                  <a:cubicBezTo>
                    <a:pt x="127" y="4"/>
                    <a:pt x="126" y="4"/>
                    <a:pt x="126" y="4"/>
                  </a:cubicBezTo>
                  <a:cubicBezTo>
                    <a:pt x="127" y="4"/>
                    <a:pt x="127" y="5"/>
                    <a:pt x="126" y="5"/>
                  </a:cubicBezTo>
                  <a:cubicBezTo>
                    <a:pt x="125" y="7"/>
                    <a:pt x="125" y="8"/>
                    <a:pt x="125" y="9"/>
                  </a:cubicBezTo>
                  <a:cubicBezTo>
                    <a:pt x="124" y="8"/>
                    <a:pt x="124" y="7"/>
                    <a:pt x="124" y="7"/>
                  </a:cubicBezTo>
                  <a:cubicBezTo>
                    <a:pt x="124" y="7"/>
                    <a:pt x="124" y="7"/>
                    <a:pt x="122" y="8"/>
                  </a:cubicBezTo>
                  <a:cubicBezTo>
                    <a:pt x="124" y="8"/>
                    <a:pt x="124" y="9"/>
                    <a:pt x="124" y="10"/>
                  </a:cubicBezTo>
                  <a:cubicBezTo>
                    <a:pt x="124" y="10"/>
                    <a:pt x="124" y="10"/>
                    <a:pt x="124" y="10"/>
                  </a:cubicBezTo>
                  <a:cubicBezTo>
                    <a:pt x="122" y="11"/>
                    <a:pt x="124" y="11"/>
                    <a:pt x="122" y="11"/>
                  </a:cubicBezTo>
                  <a:cubicBezTo>
                    <a:pt x="121" y="12"/>
                    <a:pt x="121" y="14"/>
                    <a:pt x="121" y="15"/>
                  </a:cubicBezTo>
                  <a:cubicBezTo>
                    <a:pt x="120" y="15"/>
                    <a:pt x="120" y="15"/>
                    <a:pt x="120" y="15"/>
                  </a:cubicBezTo>
                  <a:cubicBezTo>
                    <a:pt x="121" y="17"/>
                    <a:pt x="119" y="17"/>
                    <a:pt x="119" y="18"/>
                  </a:cubicBezTo>
                  <a:cubicBezTo>
                    <a:pt x="118" y="19"/>
                    <a:pt x="118" y="22"/>
                    <a:pt x="117" y="22"/>
                  </a:cubicBezTo>
                  <a:cubicBezTo>
                    <a:pt x="116" y="25"/>
                    <a:pt x="115" y="27"/>
                    <a:pt x="113" y="30"/>
                  </a:cubicBezTo>
                  <a:cubicBezTo>
                    <a:pt x="113" y="29"/>
                    <a:pt x="113" y="29"/>
                    <a:pt x="113" y="29"/>
                  </a:cubicBezTo>
                  <a:cubicBezTo>
                    <a:pt x="113" y="30"/>
                    <a:pt x="112" y="29"/>
                    <a:pt x="112" y="30"/>
                  </a:cubicBezTo>
                  <a:cubicBezTo>
                    <a:pt x="113" y="30"/>
                    <a:pt x="112" y="31"/>
                    <a:pt x="112" y="31"/>
                  </a:cubicBezTo>
                  <a:cubicBezTo>
                    <a:pt x="111" y="31"/>
                    <a:pt x="111" y="34"/>
                    <a:pt x="111" y="36"/>
                  </a:cubicBezTo>
                  <a:cubicBezTo>
                    <a:pt x="110" y="35"/>
                    <a:pt x="110" y="35"/>
                    <a:pt x="110" y="35"/>
                  </a:cubicBezTo>
                  <a:cubicBezTo>
                    <a:pt x="110" y="37"/>
                    <a:pt x="109" y="37"/>
                    <a:pt x="108" y="38"/>
                  </a:cubicBezTo>
                  <a:cubicBezTo>
                    <a:pt x="108" y="38"/>
                    <a:pt x="107" y="38"/>
                    <a:pt x="107" y="39"/>
                  </a:cubicBezTo>
                  <a:cubicBezTo>
                    <a:pt x="107" y="40"/>
                    <a:pt x="107" y="40"/>
                    <a:pt x="107" y="41"/>
                  </a:cubicBezTo>
                  <a:cubicBezTo>
                    <a:pt x="107" y="43"/>
                    <a:pt x="107" y="44"/>
                    <a:pt x="105" y="44"/>
                  </a:cubicBezTo>
                  <a:cubicBezTo>
                    <a:pt x="104" y="48"/>
                    <a:pt x="102" y="50"/>
                    <a:pt x="101" y="54"/>
                  </a:cubicBezTo>
                  <a:cubicBezTo>
                    <a:pt x="101" y="54"/>
                    <a:pt x="101" y="54"/>
                    <a:pt x="101" y="54"/>
                  </a:cubicBezTo>
                  <a:cubicBezTo>
                    <a:pt x="100" y="57"/>
                    <a:pt x="97" y="59"/>
                    <a:pt x="97" y="63"/>
                  </a:cubicBezTo>
                  <a:cubicBezTo>
                    <a:pt x="95" y="63"/>
                    <a:pt x="95" y="63"/>
                    <a:pt x="95" y="63"/>
                  </a:cubicBezTo>
                  <a:cubicBezTo>
                    <a:pt x="94" y="63"/>
                    <a:pt x="94" y="64"/>
                    <a:pt x="95" y="64"/>
                  </a:cubicBezTo>
                  <a:cubicBezTo>
                    <a:pt x="94" y="64"/>
                    <a:pt x="94" y="66"/>
                    <a:pt x="94" y="66"/>
                  </a:cubicBezTo>
                  <a:cubicBezTo>
                    <a:pt x="93" y="67"/>
                    <a:pt x="94" y="67"/>
                    <a:pt x="94" y="68"/>
                  </a:cubicBezTo>
                  <a:cubicBezTo>
                    <a:pt x="92" y="70"/>
                    <a:pt x="92" y="71"/>
                    <a:pt x="91" y="72"/>
                  </a:cubicBezTo>
                  <a:cubicBezTo>
                    <a:pt x="92" y="71"/>
                    <a:pt x="92" y="71"/>
                    <a:pt x="92" y="71"/>
                  </a:cubicBezTo>
                  <a:cubicBezTo>
                    <a:pt x="91" y="71"/>
                    <a:pt x="91" y="71"/>
                    <a:pt x="91" y="71"/>
                  </a:cubicBezTo>
                  <a:cubicBezTo>
                    <a:pt x="91" y="72"/>
                    <a:pt x="90" y="73"/>
                    <a:pt x="91" y="73"/>
                  </a:cubicBezTo>
                  <a:cubicBezTo>
                    <a:pt x="89" y="75"/>
                    <a:pt x="89" y="77"/>
                    <a:pt x="87" y="78"/>
                  </a:cubicBezTo>
                  <a:cubicBezTo>
                    <a:pt x="88" y="79"/>
                    <a:pt x="88" y="79"/>
                    <a:pt x="88" y="79"/>
                  </a:cubicBezTo>
                  <a:cubicBezTo>
                    <a:pt x="87" y="81"/>
                    <a:pt x="86" y="82"/>
                    <a:pt x="85" y="83"/>
                  </a:cubicBezTo>
                  <a:cubicBezTo>
                    <a:pt x="85" y="83"/>
                    <a:pt x="85" y="83"/>
                    <a:pt x="85" y="83"/>
                  </a:cubicBezTo>
                  <a:cubicBezTo>
                    <a:pt x="85" y="84"/>
                    <a:pt x="85" y="83"/>
                    <a:pt x="85" y="84"/>
                  </a:cubicBezTo>
                  <a:cubicBezTo>
                    <a:pt x="84" y="87"/>
                    <a:pt x="82" y="88"/>
                    <a:pt x="81" y="91"/>
                  </a:cubicBezTo>
                  <a:cubicBezTo>
                    <a:pt x="80" y="94"/>
                    <a:pt x="77" y="98"/>
                    <a:pt x="75" y="101"/>
                  </a:cubicBezTo>
                  <a:cubicBezTo>
                    <a:pt x="75" y="101"/>
                    <a:pt x="75" y="101"/>
                    <a:pt x="75" y="101"/>
                  </a:cubicBezTo>
                  <a:cubicBezTo>
                    <a:pt x="75" y="103"/>
                    <a:pt x="73" y="104"/>
                    <a:pt x="74" y="105"/>
                  </a:cubicBezTo>
                  <a:cubicBezTo>
                    <a:pt x="73" y="105"/>
                    <a:pt x="73" y="106"/>
                    <a:pt x="73" y="106"/>
                  </a:cubicBezTo>
                  <a:cubicBezTo>
                    <a:pt x="73" y="107"/>
                    <a:pt x="71" y="108"/>
                    <a:pt x="71" y="110"/>
                  </a:cubicBezTo>
                  <a:cubicBezTo>
                    <a:pt x="71" y="110"/>
                    <a:pt x="71" y="110"/>
                    <a:pt x="71" y="110"/>
                  </a:cubicBezTo>
                  <a:cubicBezTo>
                    <a:pt x="69" y="111"/>
                    <a:pt x="68" y="111"/>
                    <a:pt x="68" y="114"/>
                  </a:cubicBezTo>
                  <a:cubicBezTo>
                    <a:pt x="68" y="112"/>
                    <a:pt x="68" y="112"/>
                    <a:pt x="68" y="112"/>
                  </a:cubicBezTo>
                  <a:cubicBezTo>
                    <a:pt x="67" y="112"/>
                    <a:pt x="68" y="115"/>
                    <a:pt x="67" y="115"/>
                  </a:cubicBezTo>
                  <a:cubicBezTo>
                    <a:pt x="67" y="115"/>
                    <a:pt x="67" y="115"/>
                    <a:pt x="67" y="115"/>
                  </a:cubicBezTo>
                  <a:cubicBezTo>
                    <a:pt x="65" y="118"/>
                    <a:pt x="64" y="121"/>
                    <a:pt x="62" y="125"/>
                  </a:cubicBezTo>
                  <a:cubicBezTo>
                    <a:pt x="60" y="127"/>
                    <a:pt x="61" y="125"/>
                    <a:pt x="60" y="126"/>
                  </a:cubicBezTo>
                  <a:cubicBezTo>
                    <a:pt x="60" y="126"/>
                    <a:pt x="60" y="126"/>
                    <a:pt x="60" y="126"/>
                  </a:cubicBezTo>
                  <a:cubicBezTo>
                    <a:pt x="60" y="127"/>
                    <a:pt x="59" y="127"/>
                    <a:pt x="59" y="128"/>
                  </a:cubicBezTo>
                  <a:cubicBezTo>
                    <a:pt x="59" y="128"/>
                    <a:pt x="59" y="128"/>
                    <a:pt x="59" y="128"/>
                  </a:cubicBezTo>
                  <a:cubicBezTo>
                    <a:pt x="58" y="130"/>
                    <a:pt x="57" y="130"/>
                    <a:pt x="57" y="132"/>
                  </a:cubicBezTo>
                  <a:cubicBezTo>
                    <a:pt x="57" y="132"/>
                    <a:pt x="57" y="132"/>
                    <a:pt x="57" y="132"/>
                  </a:cubicBezTo>
                  <a:cubicBezTo>
                    <a:pt x="57" y="133"/>
                    <a:pt x="56" y="134"/>
                    <a:pt x="56" y="136"/>
                  </a:cubicBezTo>
                  <a:cubicBezTo>
                    <a:pt x="53" y="143"/>
                    <a:pt x="48" y="151"/>
                    <a:pt x="45" y="158"/>
                  </a:cubicBezTo>
                  <a:cubicBezTo>
                    <a:pt x="41" y="165"/>
                    <a:pt x="37" y="172"/>
                    <a:pt x="33" y="179"/>
                  </a:cubicBezTo>
                  <a:cubicBezTo>
                    <a:pt x="31" y="180"/>
                    <a:pt x="31" y="180"/>
                    <a:pt x="30" y="182"/>
                  </a:cubicBezTo>
                  <a:cubicBezTo>
                    <a:pt x="30" y="182"/>
                    <a:pt x="30" y="182"/>
                    <a:pt x="30" y="182"/>
                  </a:cubicBezTo>
                  <a:cubicBezTo>
                    <a:pt x="31" y="182"/>
                    <a:pt x="29" y="183"/>
                    <a:pt x="30" y="185"/>
                  </a:cubicBezTo>
                  <a:cubicBezTo>
                    <a:pt x="28" y="186"/>
                    <a:pt x="28" y="189"/>
                    <a:pt x="26" y="192"/>
                  </a:cubicBezTo>
                  <a:cubicBezTo>
                    <a:pt x="26" y="191"/>
                    <a:pt x="26" y="191"/>
                    <a:pt x="26" y="191"/>
                  </a:cubicBezTo>
                  <a:cubicBezTo>
                    <a:pt x="26" y="192"/>
                    <a:pt x="26" y="192"/>
                    <a:pt x="26" y="192"/>
                  </a:cubicBezTo>
                  <a:cubicBezTo>
                    <a:pt x="26" y="192"/>
                    <a:pt x="26" y="192"/>
                    <a:pt x="26" y="192"/>
                  </a:cubicBezTo>
                  <a:cubicBezTo>
                    <a:pt x="26" y="192"/>
                    <a:pt x="26" y="192"/>
                    <a:pt x="26" y="192"/>
                  </a:cubicBezTo>
                  <a:cubicBezTo>
                    <a:pt x="22" y="200"/>
                    <a:pt x="17" y="206"/>
                    <a:pt x="14" y="213"/>
                  </a:cubicBezTo>
                  <a:cubicBezTo>
                    <a:pt x="12" y="214"/>
                    <a:pt x="11" y="217"/>
                    <a:pt x="11" y="219"/>
                  </a:cubicBezTo>
                  <a:cubicBezTo>
                    <a:pt x="7" y="224"/>
                    <a:pt x="3" y="227"/>
                    <a:pt x="2" y="233"/>
                  </a:cubicBezTo>
                  <a:cubicBezTo>
                    <a:pt x="2" y="233"/>
                    <a:pt x="0" y="232"/>
                    <a:pt x="1" y="230"/>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4" name="Google Shape;3434;p151"/>
            <p:cNvSpPr/>
            <p:nvPr/>
          </p:nvSpPr>
          <p:spPr>
            <a:xfrm>
              <a:off x="3608" y="3089"/>
              <a:ext cx="300" cy="551"/>
            </a:xfrm>
            <a:custGeom>
              <a:avLst/>
              <a:gdLst/>
              <a:ahLst/>
              <a:cxnLst/>
              <a:rect l="l" t="t" r="r" b="b"/>
              <a:pathLst>
                <a:path w="127" h="233" extrusionOk="0">
                  <a:moveTo>
                    <a:pt x="1" y="229"/>
                  </a:moveTo>
                  <a:cubicBezTo>
                    <a:pt x="1" y="226"/>
                    <a:pt x="5" y="222"/>
                    <a:pt x="5" y="219"/>
                  </a:cubicBezTo>
                  <a:cubicBezTo>
                    <a:pt x="6" y="219"/>
                    <a:pt x="6" y="220"/>
                    <a:pt x="7" y="219"/>
                  </a:cubicBezTo>
                  <a:cubicBezTo>
                    <a:pt x="7" y="215"/>
                    <a:pt x="10" y="211"/>
                    <a:pt x="13" y="208"/>
                  </a:cubicBezTo>
                  <a:cubicBezTo>
                    <a:pt x="14" y="208"/>
                    <a:pt x="14" y="208"/>
                    <a:pt x="14" y="208"/>
                  </a:cubicBezTo>
                  <a:cubicBezTo>
                    <a:pt x="14" y="208"/>
                    <a:pt x="14" y="206"/>
                    <a:pt x="14" y="205"/>
                  </a:cubicBezTo>
                  <a:cubicBezTo>
                    <a:pt x="14" y="206"/>
                    <a:pt x="14" y="206"/>
                    <a:pt x="15" y="206"/>
                  </a:cubicBezTo>
                  <a:cubicBezTo>
                    <a:pt x="14" y="205"/>
                    <a:pt x="15" y="204"/>
                    <a:pt x="15" y="204"/>
                  </a:cubicBezTo>
                  <a:cubicBezTo>
                    <a:pt x="16" y="204"/>
                    <a:pt x="16" y="204"/>
                    <a:pt x="16" y="204"/>
                  </a:cubicBezTo>
                  <a:cubicBezTo>
                    <a:pt x="16" y="203"/>
                    <a:pt x="16" y="203"/>
                    <a:pt x="16" y="203"/>
                  </a:cubicBezTo>
                  <a:cubicBezTo>
                    <a:pt x="15" y="201"/>
                    <a:pt x="18" y="201"/>
                    <a:pt x="18" y="199"/>
                  </a:cubicBezTo>
                  <a:cubicBezTo>
                    <a:pt x="18" y="199"/>
                    <a:pt x="18" y="199"/>
                    <a:pt x="18" y="199"/>
                  </a:cubicBezTo>
                  <a:cubicBezTo>
                    <a:pt x="19" y="195"/>
                    <a:pt x="20" y="193"/>
                    <a:pt x="22" y="190"/>
                  </a:cubicBezTo>
                  <a:cubicBezTo>
                    <a:pt x="22" y="190"/>
                    <a:pt x="22" y="191"/>
                    <a:pt x="23" y="190"/>
                  </a:cubicBezTo>
                  <a:cubicBezTo>
                    <a:pt x="22" y="190"/>
                    <a:pt x="23" y="188"/>
                    <a:pt x="23" y="188"/>
                  </a:cubicBezTo>
                  <a:cubicBezTo>
                    <a:pt x="24" y="188"/>
                    <a:pt x="23" y="187"/>
                    <a:pt x="24" y="186"/>
                  </a:cubicBezTo>
                  <a:cubicBezTo>
                    <a:pt x="24" y="186"/>
                    <a:pt x="24" y="186"/>
                    <a:pt x="24" y="186"/>
                  </a:cubicBezTo>
                  <a:cubicBezTo>
                    <a:pt x="24" y="185"/>
                    <a:pt x="25" y="185"/>
                    <a:pt x="25" y="184"/>
                  </a:cubicBezTo>
                  <a:cubicBezTo>
                    <a:pt x="25" y="184"/>
                    <a:pt x="25" y="184"/>
                    <a:pt x="25" y="184"/>
                  </a:cubicBezTo>
                  <a:cubicBezTo>
                    <a:pt x="25" y="183"/>
                    <a:pt x="26" y="183"/>
                    <a:pt x="26" y="183"/>
                  </a:cubicBezTo>
                  <a:cubicBezTo>
                    <a:pt x="26" y="182"/>
                    <a:pt x="26" y="182"/>
                    <a:pt x="26" y="182"/>
                  </a:cubicBezTo>
                  <a:cubicBezTo>
                    <a:pt x="26" y="182"/>
                    <a:pt x="26" y="182"/>
                    <a:pt x="26" y="181"/>
                  </a:cubicBezTo>
                  <a:cubicBezTo>
                    <a:pt x="26" y="181"/>
                    <a:pt x="26" y="181"/>
                    <a:pt x="26" y="181"/>
                  </a:cubicBezTo>
                  <a:cubicBezTo>
                    <a:pt x="26" y="181"/>
                    <a:pt x="27" y="181"/>
                    <a:pt x="26" y="179"/>
                  </a:cubicBezTo>
                  <a:cubicBezTo>
                    <a:pt x="27" y="179"/>
                    <a:pt x="26" y="181"/>
                    <a:pt x="27" y="181"/>
                  </a:cubicBezTo>
                  <a:cubicBezTo>
                    <a:pt x="29" y="176"/>
                    <a:pt x="32" y="173"/>
                    <a:pt x="33" y="168"/>
                  </a:cubicBezTo>
                  <a:cubicBezTo>
                    <a:pt x="34" y="168"/>
                    <a:pt x="34" y="168"/>
                    <a:pt x="34" y="168"/>
                  </a:cubicBezTo>
                  <a:cubicBezTo>
                    <a:pt x="35" y="167"/>
                    <a:pt x="35" y="167"/>
                    <a:pt x="35" y="167"/>
                  </a:cubicBezTo>
                  <a:cubicBezTo>
                    <a:pt x="35" y="167"/>
                    <a:pt x="35" y="167"/>
                    <a:pt x="35" y="167"/>
                  </a:cubicBezTo>
                  <a:cubicBezTo>
                    <a:pt x="36" y="166"/>
                    <a:pt x="35" y="166"/>
                    <a:pt x="36" y="165"/>
                  </a:cubicBezTo>
                  <a:cubicBezTo>
                    <a:pt x="36" y="166"/>
                    <a:pt x="36" y="166"/>
                    <a:pt x="36" y="166"/>
                  </a:cubicBezTo>
                  <a:cubicBezTo>
                    <a:pt x="36" y="165"/>
                    <a:pt x="37" y="164"/>
                    <a:pt x="37" y="163"/>
                  </a:cubicBezTo>
                  <a:cubicBezTo>
                    <a:pt x="37" y="163"/>
                    <a:pt x="37" y="163"/>
                    <a:pt x="37" y="164"/>
                  </a:cubicBezTo>
                  <a:cubicBezTo>
                    <a:pt x="37" y="161"/>
                    <a:pt x="38" y="161"/>
                    <a:pt x="38" y="160"/>
                  </a:cubicBezTo>
                  <a:cubicBezTo>
                    <a:pt x="38" y="161"/>
                    <a:pt x="38" y="161"/>
                    <a:pt x="38" y="161"/>
                  </a:cubicBezTo>
                  <a:cubicBezTo>
                    <a:pt x="39" y="160"/>
                    <a:pt x="38" y="160"/>
                    <a:pt x="39" y="160"/>
                  </a:cubicBezTo>
                  <a:cubicBezTo>
                    <a:pt x="38" y="160"/>
                    <a:pt x="39" y="160"/>
                    <a:pt x="39" y="160"/>
                  </a:cubicBezTo>
                  <a:cubicBezTo>
                    <a:pt x="39" y="159"/>
                    <a:pt x="40" y="158"/>
                    <a:pt x="40" y="157"/>
                  </a:cubicBezTo>
                  <a:cubicBezTo>
                    <a:pt x="40" y="157"/>
                    <a:pt x="40" y="157"/>
                    <a:pt x="40" y="157"/>
                  </a:cubicBezTo>
                  <a:cubicBezTo>
                    <a:pt x="41" y="156"/>
                    <a:pt x="41" y="155"/>
                    <a:pt x="42" y="154"/>
                  </a:cubicBezTo>
                  <a:cubicBezTo>
                    <a:pt x="42" y="154"/>
                    <a:pt x="43" y="154"/>
                    <a:pt x="43" y="154"/>
                  </a:cubicBezTo>
                  <a:cubicBezTo>
                    <a:pt x="42" y="152"/>
                    <a:pt x="44" y="151"/>
                    <a:pt x="43" y="151"/>
                  </a:cubicBezTo>
                  <a:cubicBezTo>
                    <a:pt x="43" y="150"/>
                    <a:pt x="44" y="149"/>
                    <a:pt x="44" y="148"/>
                  </a:cubicBezTo>
                  <a:cubicBezTo>
                    <a:pt x="45" y="149"/>
                    <a:pt x="46" y="148"/>
                    <a:pt x="45" y="149"/>
                  </a:cubicBezTo>
                  <a:cubicBezTo>
                    <a:pt x="46" y="149"/>
                    <a:pt x="46" y="149"/>
                    <a:pt x="46" y="149"/>
                  </a:cubicBezTo>
                  <a:cubicBezTo>
                    <a:pt x="46" y="149"/>
                    <a:pt x="46" y="149"/>
                    <a:pt x="46" y="149"/>
                  </a:cubicBezTo>
                  <a:cubicBezTo>
                    <a:pt x="46" y="147"/>
                    <a:pt x="46" y="147"/>
                    <a:pt x="46" y="147"/>
                  </a:cubicBezTo>
                  <a:cubicBezTo>
                    <a:pt x="46" y="147"/>
                    <a:pt x="46" y="146"/>
                    <a:pt x="46" y="145"/>
                  </a:cubicBezTo>
                  <a:cubicBezTo>
                    <a:pt x="47" y="145"/>
                    <a:pt x="47" y="145"/>
                    <a:pt x="47" y="145"/>
                  </a:cubicBezTo>
                  <a:cubicBezTo>
                    <a:pt x="46" y="142"/>
                    <a:pt x="46" y="142"/>
                    <a:pt x="46" y="142"/>
                  </a:cubicBezTo>
                  <a:cubicBezTo>
                    <a:pt x="47" y="142"/>
                    <a:pt x="47" y="142"/>
                    <a:pt x="47" y="142"/>
                  </a:cubicBezTo>
                  <a:cubicBezTo>
                    <a:pt x="47" y="141"/>
                    <a:pt x="47" y="141"/>
                    <a:pt x="47" y="141"/>
                  </a:cubicBezTo>
                  <a:cubicBezTo>
                    <a:pt x="48" y="140"/>
                    <a:pt x="48" y="140"/>
                    <a:pt x="48" y="140"/>
                  </a:cubicBezTo>
                  <a:cubicBezTo>
                    <a:pt x="50" y="140"/>
                    <a:pt x="48" y="140"/>
                    <a:pt x="50" y="140"/>
                  </a:cubicBezTo>
                  <a:cubicBezTo>
                    <a:pt x="50" y="140"/>
                    <a:pt x="50" y="140"/>
                    <a:pt x="50" y="139"/>
                  </a:cubicBezTo>
                  <a:cubicBezTo>
                    <a:pt x="50" y="139"/>
                    <a:pt x="50" y="139"/>
                    <a:pt x="50" y="139"/>
                  </a:cubicBezTo>
                  <a:cubicBezTo>
                    <a:pt x="51" y="139"/>
                    <a:pt x="51" y="138"/>
                    <a:pt x="50" y="138"/>
                  </a:cubicBezTo>
                  <a:cubicBezTo>
                    <a:pt x="50" y="138"/>
                    <a:pt x="51" y="138"/>
                    <a:pt x="50" y="138"/>
                  </a:cubicBezTo>
                  <a:cubicBezTo>
                    <a:pt x="50" y="138"/>
                    <a:pt x="50" y="137"/>
                    <a:pt x="51" y="136"/>
                  </a:cubicBezTo>
                  <a:cubicBezTo>
                    <a:pt x="51" y="137"/>
                    <a:pt x="51" y="137"/>
                    <a:pt x="51" y="137"/>
                  </a:cubicBezTo>
                  <a:cubicBezTo>
                    <a:pt x="51" y="136"/>
                    <a:pt x="51" y="133"/>
                    <a:pt x="52" y="133"/>
                  </a:cubicBezTo>
                  <a:cubicBezTo>
                    <a:pt x="51" y="133"/>
                    <a:pt x="52" y="133"/>
                    <a:pt x="52" y="133"/>
                  </a:cubicBezTo>
                  <a:cubicBezTo>
                    <a:pt x="53" y="133"/>
                    <a:pt x="53" y="131"/>
                    <a:pt x="53" y="130"/>
                  </a:cubicBezTo>
                  <a:cubicBezTo>
                    <a:pt x="53" y="130"/>
                    <a:pt x="53" y="130"/>
                    <a:pt x="53" y="130"/>
                  </a:cubicBezTo>
                  <a:cubicBezTo>
                    <a:pt x="53" y="129"/>
                    <a:pt x="54" y="130"/>
                    <a:pt x="54" y="129"/>
                  </a:cubicBezTo>
                  <a:cubicBezTo>
                    <a:pt x="54" y="128"/>
                    <a:pt x="54" y="128"/>
                    <a:pt x="54" y="128"/>
                  </a:cubicBezTo>
                  <a:cubicBezTo>
                    <a:pt x="54" y="128"/>
                    <a:pt x="54" y="128"/>
                    <a:pt x="54" y="128"/>
                  </a:cubicBezTo>
                  <a:cubicBezTo>
                    <a:pt x="54" y="128"/>
                    <a:pt x="55" y="125"/>
                    <a:pt x="56" y="124"/>
                  </a:cubicBezTo>
                  <a:cubicBezTo>
                    <a:pt x="56" y="122"/>
                    <a:pt x="56" y="122"/>
                    <a:pt x="56" y="122"/>
                  </a:cubicBezTo>
                  <a:cubicBezTo>
                    <a:pt x="57" y="122"/>
                    <a:pt x="57" y="122"/>
                    <a:pt x="57" y="122"/>
                  </a:cubicBezTo>
                  <a:cubicBezTo>
                    <a:pt x="57" y="122"/>
                    <a:pt x="57" y="121"/>
                    <a:pt x="59" y="121"/>
                  </a:cubicBezTo>
                  <a:cubicBezTo>
                    <a:pt x="57" y="120"/>
                    <a:pt x="57" y="124"/>
                    <a:pt x="57" y="123"/>
                  </a:cubicBezTo>
                  <a:cubicBezTo>
                    <a:pt x="57" y="123"/>
                    <a:pt x="57" y="121"/>
                    <a:pt x="57" y="122"/>
                  </a:cubicBezTo>
                  <a:cubicBezTo>
                    <a:pt x="59" y="121"/>
                    <a:pt x="57" y="120"/>
                    <a:pt x="59" y="120"/>
                  </a:cubicBezTo>
                  <a:cubicBezTo>
                    <a:pt x="59" y="120"/>
                    <a:pt x="59" y="121"/>
                    <a:pt x="59" y="120"/>
                  </a:cubicBezTo>
                  <a:cubicBezTo>
                    <a:pt x="59" y="120"/>
                    <a:pt x="59" y="120"/>
                    <a:pt x="59" y="120"/>
                  </a:cubicBezTo>
                  <a:cubicBezTo>
                    <a:pt x="59" y="120"/>
                    <a:pt x="59" y="120"/>
                    <a:pt x="59" y="120"/>
                  </a:cubicBezTo>
                  <a:cubicBezTo>
                    <a:pt x="59" y="119"/>
                    <a:pt x="60" y="119"/>
                    <a:pt x="59" y="119"/>
                  </a:cubicBezTo>
                  <a:cubicBezTo>
                    <a:pt x="59" y="119"/>
                    <a:pt x="59" y="116"/>
                    <a:pt x="60" y="118"/>
                  </a:cubicBezTo>
                  <a:cubicBezTo>
                    <a:pt x="61" y="118"/>
                    <a:pt x="61" y="118"/>
                    <a:pt x="61" y="118"/>
                  </a:cubicBezTo>
                  <a:cubicBezTo>
                    <a:pt x="60" y="116"/>
                    <a:pt x="60" y="116"/>
                    <a:pt x="60" y="116"/>
                  </a:cubicBezTo>
                  <a:cubicBezTo>
                    <a:pt x="61" y="116"/>
                    <a:pt x="61" y="116"/>
                    <a:pt x="61" y="116"/>
                  </a:cubicBezTo>
                  <a:cubicBezTo>
                    <a:pt x="60" y="115"/>
                    <a:pt x="61" y="115"/>
                    <a:pt x="61" y="114"/>
                  </a:cubicBezTo>
                  <a:cubicBezTo>
                    <a:pt x="62" y="113"/>
                    <a:pt x="62" y="113"/>
                    <a:pt x="63" y="113"/>
                  </a:cubicBezTo>
                  <a:cubicBezTo>
                    <a:pt x="63" y="112"/>
                    <a:pt x="63" y="111"/>
                    <a:pt x="64" y="111"/>
                  </a:cubicBezTo>
                  <a:cubicBezTo>
                    <a:pt x="64" y="111"/>
                    <a:pt x="63" y="111"/>
                    <a:pt x="64" y="111"/>
                  </a:cubicBezTo>
                  <a:cubicBezTo>
                    <a:pt x="64" y="111"/>
                    <a:pt x="64" y="111"/>
                    <a:pt x="64" y="110"/>
                  </a:cubicBezTo>
                  <a:cubicBezTo>
                    <a:pt x="64" y="110"/>
                    <a:pt x="65" y="109"/>
                    <a:pt x="66" y="109"/>
                  </a:cubicBezTo>
                  <a:cubicBezTo>
                    <a:pt x="66" y="108"/>
                    <a:pt x="65" y="108"/>
                    <a:pt x="65" y="108"/>
                  </a:cubicBezTo>
                  <a:cubicBezTo>
                    <a:pt x="66" y="108"/>
                    <a:pt x="65" y="106"/>
                    <a:pt x="66" y="105"/>
                  </a:cubicBezTo>
                  <a:cubicBezTo>
                    <a:pt x="66" y="106"/>
                    <a:pt x="66" y="106"/>
                    <a:pt x="66" y="106"/>
                  </a:cubicBezTo>
                  <a:cubicBezTo>
                    <a:pt x="68" y="106"/>
                    <a:pt x="66" y="105"/>
                    <a:pt x="68" y="104"/>
                  </a:cubicBezTo>
                  <a:cubicBezTo>
                    <a:pt x="66" y="104"/>
                    <a:pt x="66" y="104"/>
                    <a:pt x="66" y="104"/>
                  </a:cubicBezTo>
                  <a:cubicBezTo>
                    <a:pt x="68" y="104"/>
                    <a:pt x="68" y="102"/>
                    <a:pt x="68" y="103"/>
                  </a:cubicBezTo>
                  <a:cubicBezTo>
                    <a:pt x="68" y="102"/>
                    <a:pt x="69" y="102"/>
                    <a:pt x="68" y="101"/>
                  </a:cubicBezTo>
                  <a:cubicBezTo>
                    <a:pt x="70" y="100"/>
                    <a:pt x="70" y="97"/>
                    <a:pt x="72" y="97"/>
                  </a:cubicBezTo>
                  <a:cubicBezTo>
                    <a:pt x="72" y="96"/>
                    <a:pt x="72" y="96"/>
                    <a:pt x="72" y="96"/>
                  </a:cubicBezTo>
                  <a:cubicBezTo>
                    <a:pt x="71" y="96"/>
                    <a:pt x="72" y="97"/>
                    <a:pt x="72" y="97"/>
                  </a:cubicBezTo>
                  <a:cubicBezTo>
                    <a:pt x="72" y="97"/>
                    <a:pt x="72" y="96"/>
                    <a:pt x="71" y="96"/>
                  </a:cubicBezTo>
                  <a:cubicBezTo>
                    <a:pt x="72" y="96"/>
                    <a:pt x="72" y="96"/>
                    <a:pt x="73" y="96"/>
                  </a:cubicBezTo>
                  <a:cubicBezTo>
                    <a:pt x="73" y="96"/>
                    <a:pt x="72" y="95"/>
                    <a:pt x="73" y="93"/>
                  </a:cubicBezTo>
                  <a:cubicBezTo>
                    <a:pt x="73" y="94"/>
                    <a:pt x="73" y="94"/>
                    <a:pt x="73" y="93"/>
                  </a:cubicBezTo>
                  <a:cubicBezTo>
                    <a:pt x="73" y="92"/>
                    <a:pt x="73" y="92"/>
                    <a:pt x="73" y="92"/>
                  </a:cubicBezTo>
                  <a:cubicBezTo>
                    <a:pt x="73" y="92"/>
                    <a:pt x="73" y="92"/>
                    <a:pt x="74" y="92"/>
                  </a:cubicBezTo>
                  <a:cubicBezTo>
                    <a:pt x="74" y="92"/>
                    <a:pt x="75" y="92"/>
                    <a:pt x="74" y="92"/>
                  </a:cubicBezTo>
                  <a:cubicBezTo>
                    <a:pt x="75" y="91"/>
                    <a:pt x="75" y="91"/>
                    <a:pt x="75" y="91"/>
                  </a:cubicBezTo>
                  <a:cubicBezTo>
                    <a:pt x="75" y="92"/>
                    <a:pt x="75" y="91"/>
                    <a:pt x="75" y="91"/>
                  </a:cubicBezTo>
                  <a:cubicBezTo>
                    <a:pt x="75" y="91"/>
                    <a:pt x="75" y="91"/>
                    <a:pt x="75" y="91"/>
                  </a:cubicBezTo>
                  <a:cubicBezTo>
                    <a:pt x="77" y="89"/>
                    <a:pt x="77" y="89"/>
                    <a:pt x="77" y="89"/>
                  </a:cubicBezTo>
                  <a:cubicBezTo>
                    <a:pt x="75" y="89"/>
                    <a:pt x="75" y="89"/>
                    <a:pt x="75" y="91"/>
                  </a:cubicBezTo>
                  <a:cubicBezTo>
                    <a:pt x="75" y="89"/>
                    <a:pt x="75" y="89"/>
                    <a:pt x="75" y="88"/>
                  </a:cubicBezTo>
                  <a:cubicBezTo>
                    <a:pt x="75" y="89"/>
                    <a:pt x="75" y="88"/>
                    <a:pt x="77" y="88"/>
                  </a:cubicBezTo>
                  <a:cubicBezTo>
                    <a:pt x="77" y="87"/>
                    <a:pt x="77" y="87"/>
                    <a:pt x="77" y="87"/>
                  </a:cubicBezTo>
                  <a:cubicBezTo>
                    <a:pt x="77" y="86"/>
                    <a:pt x="77" y="86"/>
                    <a:pt x="77" y="86"/>
                  </a:cubicBezTo>
                  <a:cubicBezTo>
                    <a:pt x="77" y="87"/>
                    <a:pt x="77" y="87"/>
                    <a:pt x="77" y="87"/>
                  </a:cubicBezTo>
                  <a:cubicBezTo>
                    <a:pt x="77" y="87"/>
                    <a:pt x="78" y="87"/>
                    <a:pt x="78" y="86"/>
                  </a:cubicBezTo>
                  <a:cubicBezTo>
                    <a:pt x="78" y="86"/>
                    <a:pt x="77" y="86"/>
                    <a:pt x="77" y="86"/>
                  </a:cubicBezTo>
                  <a:cubicBezTo>
                    <a:pt x="77" y="86"/>
                    <a:pt x="78" y="86"/>
                    <a:pt x="78" y="86"/>
                  </a:cubicBezTo>
                  <a:cubicBezTo>
                    <a:pt x="78" y="86"/>
                    <a:pt x="78" y="86"/>
                    <a:pt x="78" y="86"/>
                  </a:cubicBezTo>
                  <a:cubicBezTo>
                    <a:pt x="78" y="86"/>
                    <a:pt x="78" y="86"/>
                    <a:pt x="78" y="86"/>
                  </a:cubicBezTo>
                  <a:cubicBezTo>
                    <a:pt x="78" y="86"/>
                    <a:pt x="78" y="86"/>
                    <a:pt x="78" y="86"/>
                  </a:cubicBezTo>
                  <a:cubicBezTo>
                    <a:pt x="78" y="86"/>
                    <a:pt x="79" y="85"/>
                    <a:pt x="78" y="84"/>
                  </a:cubicBezTo>
                  <a:cubicBezTo>
                    <a:pt x="79" y="84"/>
                    <a:pt x="79" y="84"/>
                    <a:pt x="79" y="83"/>
                  </a:cubicBezTo>
                  <a:cubicBezTo>
                    <a:pt x="79" y="83"/>
                    <a:pt x="79" y="83"/>
                    <a:pt x="79" y="83"/>
                  </a:cubicBezTo>
                  <a:cubicBezTo>
                    <a:pt x="80" y="83"/>
                    <a:pt x="80" y="82"/>
                    <a:pt x="80" y="82"/>
                  </a:cubicBezTo>
                  <a:cubicBezTo>
                    <a:pt x="80" y="82"/>
                    <a:pt x="80" y="82"/>
                    <a:pt x="80" y="82"/>
                  </a:cubicBezTo>
                  <a:cubicBezTo>
                    <a:pt x="80" y="82"/>
                    <a:pt x="80" y="81"/>
                    <a:pt x="80" y="79"/>
                  </a:cubicBezTo>
                  <a:cubicBezTo>
                    <a:pt x="80" y="79"/>
                    <a:pt x="81" y="81"/>
                    <a:pt x="81" y="79"/>
                  </a:cubicBezTo>
                  <a:cubicBezTo>
                    <a:pt x="82" y="79"/>
                    <a:pt x="81" y="79"/>
                    <a:pt x="80" y="79"/>
                  </a:cubicBezTo>
                  <a:cubicBezTo>
                    <a:pt x="81" y="78"/>
                    <a:pt x="81" y="76"/>
                    <a:pt x="83" y="75"/>
                  </a:cubicBezTo>
                  <a:cubicBezTo>
                    <a:pt x="83" y="75"/>
                    <a:pt x="82" y="75"/>
                    <a:pt x="83" y="75"/>
                  </a:cubicBezTo>
                  <a:cubicBezTo>
                    <a:pt x="84" y="73"/>
                    <a:pt x="84" y="71"/>
                    <a:pt x="87" y="70"/>
                  </a:cubicBezTo>
                  <a:cubicBezTo>
                    <a:pt x="87" y="70"/>
                    <a:pt x="87" y="70"/>
                    <a:pt x="87" y="70"/>
                  </a:cubicBezTo>
                  <a:cubicBezTo>
                    <a:pt x="87" y="70"/>
                    <a:pt x="87" y="70"/>
                    <a:pt x="87" y="69"/>
                  </a:cubicBezTo>
                  <a:cubicBezTo>
                    <a:pt x="87" y="69"/>
                    <a:pt x="87" y="69"/>
                    <a:pt x="85" y="69"/>
                  </a:cubicBezTo>
                  <a:cubicBezTo>
                    <a:pt x="87" y="68"/>
                    <a:pt x="87" y="67"/>
                    <a:pt x="87" y="66"/>
                  </a:cubicBezTo>
                  <a:cubicBezTo>
                    <a:pt x="87" y="66"/>
                    <a:pt x="87" y="66"/>
                    <a:pt x="87" y="66"/>
                  </a:cubicBezTo>
                  <a:cubicBezTo>
                    <a:pt x="88" y="66"/>
                    <a:pt x="88" y="66"/>
                    <a:pt x="88" y="65"/>
                  </a:cubicBezTo>
                  <a:cubicBezTo>
                    <a:pt x="88" y="65"/>
                    <a:pt x="88" y="65"/>
                    <a:pt x="88" y="65"/>
                  </a:cubicBezTo>
                  <a:cubicBezTo>
                    <a:pt x="89" y="65"/>
                    <a:pt x="89" y="65"/>
                    <a:pt x="89" y="65"/>
                  </a:cubicBezTo>
                  <a:cubicBezTo>
                    <a:pt x="89" y="65"/>
                    <a:pt x="88" y="65"/>
                    <a:pt x="89" y="64"/>
                  </a:cubicBezTo>
                  <a:cubicBezTo>
                    <a:pt x="89" y="64"/>
                    <a:pt x="89" y="65"/>
                    <a:pt x="89" y="64"/>
                  </a:cubicBezTo>
                  <a:cubicBezTo>
                    <a:pt x="89" y="64"/>
                    <a:pt x="89" y="62"/>
                    <a:pt x="90" y="61"/>
                  </a:cubicBezTo>
                  <a:cubicBezTo>
                    <a:pt x="91" y="61"/>
                    <a:pt x="91" y="61"/>
                    <a:pt x="91" y="61"/>
                  </a:cubicBezTo>
                  <a:cubicBezTo>
                    <a:pt x="91" y="61"/>
                    <a:pt x="91" y="60"/>
                    <a:pt x="90" y="60"/>
                  </a:cubicBezTo>
                  <a:cubicBezTo>
                    <a:pt x="91" y="59"/>
                    <a:pt x="92" y="59"/>
                    <a:pt x="92" y="59"/>
                  </a:cubicBezTo>
                  <a:cubicBezTo>
                    <a:pt x="92" y="57"/>
                    <a:pt x="93" y="54"/>
                    <a:pt x="95" y="52"/>
                  </a:cubicBezTo>
                  <a:cubicBezTo>
                    <a:pt x="95" y="52"/>
                    <a:pt x="95" y="52"/>
                    <a:pt x="95" y="52"/>
                  </a:cubicBezTo>
                  <a:cubicBezTo>
                    <a:pt x="96" y="52"/>
                    <a:pt x="95" y="52"/>
                    <a:pt x="95" y="51"/>
                  </a:cubicBezTo>
                  <a:cubicBezTo>
                    <a:pt x="96" y="52"/>
                    <a:pt x="96" y="51"/>
                    <a:pt x="96" y="52"/>
                  </a:cubicBezTo>
                  <a:cubicBezTo>
                    <a:pt x="97" y="51"/>
                    <a:pt x="96" y="50"/>
                    <a:pt x="97" y="50"/>
                  </a:cubicBezTo>
                  <a:cubicBezTo>
                    <a:pt x="96" y="50"/>
                    <a:pt x="97" y="50"/>
                    <a:pt x="96" y="50"/>
                  </a:cubicBezTo>
                  <a:cubicBezTo>
                    <a:pt x="97" y="49"/>
                    <a:pt x="97" y="49"/>
                    <a:pt x="97" y="49"/>
                  </a:cubicBezTo>
                  <a:cubicBezTo>
                    <a:pt x="97" y="48"/>
                    <a:pt x="97" y="49"/>
                    <a:pt x="97" y="49"/>
                  </a:cubicBezTo>
                  <a:cubicBezTo>
                    <a:pt x="97" y="48"/>
                    <a:pt x="97" y="48"/>
                    <a:pt x="97" y="48"/>
                  </a:cubicBezTo>
                  <a:cubicBezTo>
                    <a:pt x="99" y="48"/>
                    <a:pt x="98" y="51"/>
                    <a:pt x="99" y="50"/>
                  </a:cubicBezTo>
                  <a:cubicBezTo>
                    <a:pt x="99" y="50"/>
                    <a:pt x="99" y="50"/>
                    <a:pt x="99" y="50"/>
                  </a:cubicBezTo>
                  <a:cubicBezTo>
                    <a:pt x="100" y="50"/>
                    <a:pt x="99" y="52"/>
                    <a:pt x="100" y="50"/>
                  </a:cubicBezTo>
                  <a:cubicBezTo>
                    <a:pt x="100" y="50"/>
                    <a:pt x="100" y="49"/>
                    <a:pt x="99" y="49"/>
                  </a:cubicBezTo>
                  <a:cubicBezTo>
                    <a:pt x="100" y="48"/>
                    <a:pt x="98" y="48"/>
                    <a:pt x="99" y="47"/>
                  </a:cubicBezTo>
                  <a:cubicBezTo>
                    <a:pt x="99" y="47"/>
                    <a:pt x="98" y="48"/>
                    <a:pt x="99" y="48"/>
                  </a:cubicBezTo>
                  <a:cubicBezTo>
                    <a:pt x="100" y="47"/>
                    <a:pt x="99" y="46"/>
                    <a:pt x="100" y="46"/>
                  </a:cubicBezTo>
                  <a:cubicBezTo>
                    <a:pt x="99" y="47"/>
                    <a:pt x="99" y="46"/>
                    <a:pt x="99" y="45"/>
                  </a:cubicBezTo>
                  <a:cubicBezTo>
                    <a:pt x="99" y="45"/>
                    <a:pt x="99" y="46"/>
                    <a:pt x="100" y="45"/>
                  </a:cubicBezTo>
                  <a:cubicBezTo>
                    <a:pt x="99" y="45"/>
                    <a:pt x="100" y="44"/>
                    <a:pt x="99" y="44"/>
                  </a:cubicBezTo>
                  <a:cubicBezTo>
                    <a:pt x="98" y="44"/>
                    <a:pt x="100" y="44"/>
                    <a:pt x="99" y="43"/>
                  </a:cubicBezTo>
                  <a:cubicBezTo>
                    <a:pt x="100" y="43"/>
                    <a:pt x="100" y="44"/>
                    <a:pt x="100" y="44"/>
                  </a:cubicBezTo>
                  <a:cubicBezTo>
                    <a:pt x="100" y="44"/>
                    <a:pt x="100" y="42"/>
                    <a:pt x="100" y="42"/>
                  </a:cubicBezTo>
                  <a:cubicBezTo>
                    <a:pt x="100" y="42"/>
                    <a:pt x="100" y="42"/>
                    <a:pt x="100" y="43"/>
                  </a:cubicBezTo>
                  <a:cubicBezTo>
                    <a:pt x="100" y="42"/>
                    <a:pt x="100" y="41"/>
                    <a:pt x="101" y="41"/>
                  </a:cubicBezTo>
                  <a:cubicBezTo>
                    <a:pt x="100" y="41"/>
                    <a:pt x="100" y="41"/>
                    <a:pt x="100" y="41"/>
                  </a:cubicBezTo>
                  <a:cubicBezTo>
                    <a:pt x="101" y="40"/>
                    <a:pt x="101" y="40"/>
                    <a:pt x="101" y="40"/>
                  </a:cubicBezTo>
                  <a:cubicBezTo>
                    <a:pt x="101" y="40"/>
                    <a:pt x="101" y="38"/>
                    <a:pt x="102" y="39"/>
                  </a:cubicBezTo>
                  <a:cubicBezTo>
                    <a:pt x="102" y="39"/>
                    <a:pt x="103" y="38"/>
                    <a:pt x="102" y="38"/>
                  </a:cubicBezTo>
                  <a:cubicBezTo>
                    <a:pt x="101" y="38"/>
                    <a:pt x="102" y="39"/>
                    <a:pt x="101" y="39"/>
                  </a:cubicBezTo>
                  <a:cubicBezTo>
                    <a:pt x="102" y="39"/>
                    <a:pt x="101" y="38"/>
                    <a:pt x="101" y="38"/>
                  </a:cubicBezTo>
                  <a:cubicBezTo>
                    <a:pt x="102" y="38"/>
                    <a:pt x="102" y="38"/>
                    <a:pt x="102" y="38"/>
                  </a:cubicBezTo>
                  <a:cubicBezTo>
                    <a:pt x="102" y="38"/>
                    <a:pt x="102" y="38"/>
                    <a:pt x="102" y="37"/>
                  </a:cubicBezTo>
                  <a:cubicBezTo>
                    <a:pt x="102" y="38"/>
                    <a:pt x="102" y="38"/>
                    <a:pt x="102" y="37"/>
                  </a:cubicBezTo>
                  <a:cubicBezTo>
                    <a:pt x="102" y="37"/>
                    <a:pt x="102" y="37"/>
                    <a:pt x="102" y="37"/>
                  </a:cubicBezTo>
                  <a:cubicBezTo>
                    <a:pt x="102" y="35"/>
                    <a:pt x="103" y="37"/>
                    <a:pt x="103" y="35"/>
                  </a:cubicBezTo>
                  <a:cubicBezTo>
                    <a:pt x="103" y="37"/>
                    <a:pt x="103" y="37"/>
                    <a:pt x="103" y="37"/>
                  </a:cubicBezTo>
                  <a:cubicBezTo>
                    <a:pt x="103" y="37"/>
                    <a:pt x="105" y="37"/>
                    <a:pt x="105" y="35"/>
                  </a:cubicBezTo>
                  <a:cubicBezTo>
                    <a:pt x="103" y="34"/>
                    <a:pt x="103" y="34"/>
                    <a:pt x="103" y="34"/>
                  </a:cubicBezTo>
                  <a:cubicBezTo>
                    <a:pt x="103" y="33"/>
                    <a:pt x="105" y="34"/>
                    <a:pt x="103" y="33"/>
                  </a:cubicBezTo>
                  <a:cubicBezTo>
                    <a:pt x="105" y="34"/>
                    <a:pt x="105" y="34"/>
                    <a:pt x="105" y="34"/>
                  </a:cubicBezTo>
                  <a:cubicBezTo>
                    <a:pt x="106" y="34"/>
                    <a:pt x="106" y="34"/>
                    <a:pt x="106" y="34"/>
                  </a:cubicBezTo>
                  <a:cubicBezTo>
                    <a:pt x="106" y="33"/>
                    <a:pt x="106" y="32"/>
                    <a:pt x="105" y="33"/>
                  </a:cubicBezTo>
                  <a:cubicBezTo>
                    <a:pt x="105" y="32"/>
                    <a:pt x="106" y="32"/>
                    <a:pt x="106" y="32"/>
                  </a:cubicBezTo>
                  <a:cubicBezTo>
                    <a:pt x="106" y="32"/>
                    <a:pt x="106" y="32"/>
                    <a:pt x="106" y="31"/>
                  </a:cubicBezTo>
                  <a:cubicBezTo>
                    <a:pt x="106" y="31"/>
                    <a:pt x="107" y="31"/>
                    <a:pt x="107" y="31"/>
                  </a:cubicBezTo>
                  <a:cubicBezTo>
                    <a:pt x="107" y="32"/>
                    <a:pt x="107" y="32"/>
                    <a:pt x="107" y="32"/>
                  </a:cubicBezTo>
                  <a:cubicBezTo>
                    <a:pt x="107" y="31"/>
                    <a:pt x="107" y="31"/>
                    <a:pt x="107" y="31"/>
                  </a:cubicBezTo>
                  <a:cubicBezTo>
                    <a:pt x="108" y="32"/>
                    <a:pt x="108" y="31"/>
                    <a:pt x="108" y="32"/>
                  </a:cubicBezTo>
                  <a:cubicBezTo>
                    <a:pt x="109" y="31"/>
                    <a:pt x="109" y="31"/>
                    <a:pt x="109" y="31"/>
                  </a:cubicBezTo>
                  <a:cubicBezTo>
                    <a:pt x="107" y="31"/>
                    <a:pt x="108" y="30"/>
                    <a:pt x="107" y="30"/>
                  </a:cubicBezTo>
                  <a:cubicBezTo>
                    <a:pt x="107" y="28"/>
                    <a:pt x="109" y="30"/>
                    <a:pt x="109" y="28"/>
                  </a:cubicBezTo>
                  <a:cubicBezTo>
                    <a:pt x="108" y="28"/>
                    <a:pt x="108" y="27"/>
                    <a:pt x="108" y="28"/>
                  </a:cubicBezTo>
                  <a:cubicBezTo>
                    <a:pt x="108" y="27"/>
                    <a:pt x="107" y="27"/>
                    <a:pt x="108" y="25"/>
                  </a:cubicBezTo>
                  <a:cubicBezTo>
                    <a:pt x="108" y="27"/>
                    <a:pt x="109" y="25"/>
                    <a:pt x="109" y="27"/>
                  </a:cubicBezTo>
                  <a:cubicBezTo>
                    <a:pt x="109" y="28"/>
                    <a:pt x="109" y="28"/>
                    <a:pt x="109" y="28"/>
                  </a:cubicBezTo>
                  <a:cubicBezTo>
                    <a:pt x="110" y="28"/>
                    <a:pt x="110" y="28"/>
                    <a:pt x="110" y="28"/>
                  </a:cubicBezTo>
                  <a:cubicBezTo>
                    <a:pt x="110" y="27"/>
                    <a:pt x="111" y="25"/>
                    <a:pt x="110" y="25"/>
                  </a:cubicBezTo>
                  <a:cubicBezTo>
                    <a:pt x="110" y="25"/>
                    <a:pt x="110" y="27"/>
                    <a:pt x="109" y="25"/>
                  </a:cubicBezTo>
                  <a:cubicBezTo>
                    <a:pt x="110" y="24"/>
                    <a:pt x="111" y="25"/>
                    <a:pt x="110" y="24"/>
                  </a:cubicBezTo>
                  <a:cubicBezTo>
                    <a:pt x="109" y="24"/>
                    <a:pt x="109" y="24"/>
                    <a:pt x="109" y="24"/>
                  </a:cubicBezTo>
                  <a:cubicBezTo>
                    <a:pt x="109" y="24"/>
                    <a:pt x="109" y="24"/>
                    <a:pt x="109" y="24"/>
                  </a:cubicBezTo>
                  <a:cubicBezTo>
                    <a:pt x="109" y="24"/>
                    <a:pt x="109" y="24"/>
                    <a:pt x="109" y="24"/>
                  </a:cubicBezTo>
                  <a:cubicBezTo>
                    <a:pt x="110" y="24"/>
                    <a:pt x="109" y="24"/>
                    <a:pt x="109" y="23"/>
                  </a:cubicBezTo>
                  <a:cubicBezTo>
                    <a:pt x="110" y="23"/>
                    <a:pt x="110" y="23"/>
                    <a:pt x="110" y="23"/>
                  </a:cubicBezTo>
                  <a:cubicBezTo>
                    <a:pt x="111" y="23"/>
                    <a:pt x="109" y="24"/>
                    <a:pt x="110" y="24"/>
                  </a:cubicBezTo>
                  <a:cubicBezTo>
                    <a:pt x="111" y="24"/>
                    <a:pt x="110" y="23"/>
                    <a:pt x="111" y="23"/>
                  </a:cubicBezTo>
                  <a:cubicBezTo>
                    <a:pt x="111" y="23"/>
                    <a:pt x="111" y="23"/>
                    <a:pt x="111" y="23"/>
                  </a:cubicBezTo>
                  <a:cubicBezTo>
                    <a:pt x="111" y="23"/>
                    <a:pt x="114" y="24"/>
                    <a:pt x="112" y="22"/>
                  </a:cubicBezTo>
                  <a:cubicBezTo>
                    <a:pt x="112" y="21"/>
                    <a:pt x="112" y="22"/>
                    <a:pt x="112" y="22"/>
                  </a:cubicBezTo>
                  <a:cubicBezTo>
                    <a:pt x="112" y="20"/>
                    <a:pt x="112" y="20"/>
                    <a:pt x="112" y="19"/>
                  </a:cubicBezTo>
                  <a:cubicBezTo>
                    <a:pt x="114" y="20"/>
                    <a:pt x="114" y="18"/>
                    <a:pt x="114" y="19"/>
                  </a:cubicBezTo>
                  <a:cubicBezTo>
                    <a:pt x="114" y="19"/>
                    <a:pt x="112" y="21"/>
                    <a:pt x="114" y="22"/>
                  </a:cubicBezTo>
                  <a:cubicBezTo>
                    <a:pt x="114" y="22"/>
                    <a:pt x="112" y="22"/>
                    <a:pt x="114" y="23"/>
                  </a:cubicBezTo>
                  <a:cubicBezTo>
                    <a:pt x="114" y="22"/>
                    <a:pt x="114" y="23"/>
                    <a:pt x="115" y="23"/>
                  </a:cubicBezTo>
                  <a:cubicBezTo>
                    <a:pt x="115" y="22"/>
                    <a:pt x="115" y="22"/>
                    <a:pt x="115" y="22"/>
                  </a:cubicBezTo>
                  <a:cubicBezTo>
                    <a:pt x="114" y="22"/>
                    <a:pt x="114" y="22"/>
                    <a:pt x="114" y="22"/>
                  </a:cubicBezTo>
                  <a:cubicBezTo>
                    <a:pt x="114" y="21"/>
                    <a:pt x="114" y="20"/>
                    <a:pt x="114" y="19"/>
                  </a:cubicBezTo>
                  <a:cubicBezTo>
                    <a:pt x="115" y="19"/>
                    <a:pt x="115" y="19"/>
                    <a:pt x="115" y="19"/>
                  </a:cubicBezTo>
                  <a:cubicBezTo>
                    <a:pt x="116" y="18"/>
                    <a:pt x="116" y="17"/>
                    <a:pt x="117" y="16"/>
                  </a:cubicBezTo>
                  <a:cubicBezTo>
                    <a:pt x="116" y="16"/>
                    <a:pt x="118" y="14"/>
                    <a:pt x="117" y="15"/>
                  </a:cubicBezTo>
                  <a:cubicBezTo>
                    <a:pt x="116" y="15"/>
                    <a:pt x="115" y="15"/>
                    <a:pt x="115" y="15"/>
                  </a:cubicBezTo>
                  <a:cubicBezTo>
                    <a:pt x="115" y="14"/>
                    <a:pt x="115" y="15"/>
                    <a:pt x="116" y="15"/>
                  </a:cubicBezTo>
                  <a:cubicBezTo>
                    <a:pt x="116" y="14"/>
                    <a:pt x="117" y="15"/>
                    <a:pt x="116" y="14"/>
                  </a:cubicBezTo>
                  <a:cubicBezTo>
                    <a:pt x="116" y="15"/>
                    <a:pt x="117" y="14"/>
                    <a:pt x="118" y="15"/>
                  </a:cubicBezTo>
                  <a:cubicBezTo>
                    <a:pt x="118" y="14"/>
                    <a:pt x="118" y="15"/>
                    <a:pt x="119" y="14"/>
                  </a:cubicBezTo>
                  <a:cubicBezTo>
                    <a:pt x="119" y="13"/>
                    <a:pt x="119" y="12"/>
                    <a:pt x="119" y="11"/>
                  </a:cubicBezTo>
                  <a:cubicBezTo>
                    <a:pt x="120" y="11"/>
                    <a:pt x="120" y="10"/>
                    <a:pt x="121" y="9"/>
                  </a:cubicBezTo>
                  <a:cubicBezTo>
                    <a:pt x="121" y="7"/>
                    <a:pt x="123" y="9"/>
                    <a:pt x="123" y="7"/>
                  </a:cubicBezTo>
                  <a:cubicBezTo>
                    <a:pt x="124" y="7"/>
                    <a:pt x="121" y="9"/>
                    <a:pt x="123" y="7"/>
                  </a:cubicBezTo>
                  <a:cubicBezTo>
                    <a:pt x="123" y="7"/>
                    <a:pt x="123" y="7"/>
                    <a:pt x="123" y="7"/>
                  </a:cubicBezTo>
                  <a:cubicBezTo>
                    <a:pt x="123" y="7"/>
                    <a:pt x="125" y="5"/>
                    <a:pt x="124" y="4"/>
                  </a:cubicBezTo>
                  <a:cubicBezTo>
                    <a:pt x="124" y="5"/>
                    <a:pt x="124" y="5"/>
                    <a:pt x="124" y="5"/>
                  </a:cubicBezTo>
                  <a:cubicBezTo>
                    <a:pt x="125" y="5"/>
                    <a:pt x="124" y="5"/>
                    <a:pt x="124" y="5"/>
                  </a:cubicBezTo>
                  <a:cubicBezTo>
                    <a:pt x="125" y="5"/>
                    <a:pt x="125" y="5"/>
                    <a:pt x="125" y="5"/>
                  </a:cubicBezTo>
                  <a:cubicBezTo>
                    <a:pt x="126" y="5"/>
                    <a:pt x="126" y="4"/>
                    <a:pt x="126" y="4"/>
                  </a:cubicBezTo>
                  <a:cubicBezTo>
                    <a:pt x="125" y="4"/>
                    <a:pt x="125" y="4"/>
                    <a:pt x="125" y="4"/>
                  </a:cubicBezTo>
                  <a:cubicBezTo>
                    <a:pt x="126" y="3"/>
                    <a:pt x="126" y="2"/>
                    <a:pt x="127" y="1"/>
                  </a:cubicBezTo>
                  <a:cubicBezTo>
                    <a:pt x="127" y="2"/>
                    <a:pt x="127" y="2"/>
                    <a:pt x="127" y="2"/>
                  </a:cubicBezTo>
                  <a:cubicBezTo>
                    <a:pt x="127" y="1"/>
                    <a:pt x="127" y="1"/>
                    <a:pt x="127" y="1"/>
                  </a:cubicBezTo>
                  <a:cubicBezTo>
                    <a:pt x="127" y="1"/>
                    <a:pt x="127" y="1"/>
                    <a:pt x="127" y="0"/>
                  </a:cubicBezTo>
                  <a:cubicBezTo>
                    <a:pt x="127" y="2"/>
                    <a:pt x="127" y="2"/>
                    <a:pt x="127" y="2"/>
                  </a:cubicBezTo>
                  <a:cubicBezTo>
                    <a:pt x="127" y="3"/>
                    <a:pt x="127" y="2"/>
                    <a:pt x="127" y="2"/>
                  </a:cubicBezTo>
                  <a:cubicBezTo>
                    <a:pt x="127" y="2"/>
                    <a:pt x="127" y="3"/>
                    <a:pt x="127" y="3"/>
                  </a:cubicBezTo>
                  <a:cubicBezTo>
                    <a:pt x="127" y="3"/>
                    <a:pt x="127" y="3"/>
                    <a:pt x="127" y="2"/>
                  </a:cubicBezTo>
                  <a:cubicBezTo>
                    <a:pt x="127" y="3"/>
                    <a:pt x="127" y="3"/>
                    <a:pt x="127" y="4"/>
                  </a:cubicBezTo>
                  <a:cubicBezTo>
                    <a:pt x="127" y="3"/>
                    <a:pt x="127" y="3"/>
                    <a:pt x="127" y="3"/>
                  </a:cubicBezTo>
                  <a:cubicBezTo>
                    <a:pt x="127" y="4"/>
                    <a:pt x="127" y="4"/>
                    <a:pt x="127" y="4"/>
                  </a:cubicBezTo>
                  <a:cubicBezTo>
                    <a:pt x="127" y="4"/>
                    <a:pt x="127" y="4"/>
                    <a:pt x="127" y="4"/>
                  </a:cubicBezTo>
                  <a:cubicBezTo>
                    <a:pt x="127" y="5"/>
                    <a:pt x="127" y="5"/>
                    <a:pt x="127" y="5"/>
                  </a:cubicBezTo>
                  <a:cubicBezTo>
                    <a:pt x="126" y="6"/>
                    <a:pt x="126" y="7"/>
                    <a:pt x="126" y="9"/>
                  </a:cubicBezTo>
                  <a:cubicBezTo>
                    <a:pt x="125" y="7"/>
                    <a:pt x="125" y="7"/>
                    <a:pt x="125" y="6"/>
                  </a:cubicBezTo>
                  <a:cubicBezTo>
                    <a:pt x="124" y="6"/>
                    <a:pt x="125" y="7"/>
                    <a:pt x="124" y="7"/>
                  </a:cubicBezTo>
                  <a:cubicBezTo>
                    <a:pt x="124" y="9"/>
                    <a:pt x="125" y="9"/>
                    <a:pt x="125" y="10"/>
                  </a:cubicBezTo>
                  <a:cubicBezTo>
                    <a:pt x="124" y="10"/>
                    <a:pt x="124" y="10"/>
                    <a:pt x="124" y="10"/>
                  </a:cubicBezTo>
                  <a:cubicBezTo>
                    <a:pt x="124" y="11"/>
                    <a:pt x="125" y="11"/>
                    <a:pt x="124" y="11"/>
                  </a:cubicBezTo>
                  <a:cubicBezTo>
                    <a:pt x="123" y="12"/>
                    <a:pt x="121" y="14"/>
                    <a:pt x="120" y="15"/>
                  </a:cubicBezTo>
                  <a:cubicBezTo>
                    <a:pt x="120" y="15"/>
                    <a:pt x="120" y="15"/>
                    <a:pt x="120" y="15"/>
                  </a:cubicBezTo>
                  <a:cubicBezTo>
                    <a:pt x="121" y="16"/>
                    <a:pt x="120" y="17"/>
                    <a:pt x="120" y="18"/>
                  </a:cubicBezTo>
                  <a:cubicBezTo>
                    <a:pt x="119" y="20"/>
                    <a:pt x="119" y="22"/>
                    <a:pt x="117" y="22"/>
                  </a:cubicBezTo>
                  <a:cubicBezTo>
                    <a:pt x="116" y="24"/>
                    <a:pt x="115" y="27"/>
                    <a:pt x="114" y="30"/>
                  </a:cubicBezTo>
                  <a:cubicBezTo>
                    <a:pt x="114" y="29"/>
                    <a:pt x="114" y="29"/>
                    <a:pt x="114" y="29"/>
                  </a:cubicBezTo>
                  <a:cubicBezTo>
                    <a:pt x="114" y="30"/>
                    <a:pt x="114" y="29"/>
                    <a:pt x="114" y="30"/>
                  </a:cubicBezTo>
                  <a:cubicBezTo>
                    <a:pt x="114" y="30"/>
                    <a:pt x="114" y="31"/>
                    <a:pt x="114" y="31"/>
                  </a:cubicBezTo>
                  <a:cubicBezTo>
                    <a:pt x="112" y="31"/>
                    <a:pt x="112" y="33"/>
                    <a:pt x="111" y="35"/>
                  </a:cubicBezTo>
                  <a:cubicBezTo>
                    <a:pt x="111" y="34"/>
                    <a:pt x="111" y="34"/>
                    <a:pt x="111" y="34"/>
                  </a:cubicBezTo>
                  <a:cubicBezTo>
                    <a:pt x="111" y="37"/>
                    <a:pt x="110" y="38"/>
                    <a:pt x="109" y="38"/>
                  </a:cubicBezTo>
                  <a:cubicBezTo>
                    <a:pt x="108" y="38"/>
                    <a:pt x="108" y="38"/>
                    <a:pt x="108" y="39"/>
                  </a:cubicBezTo>
                  <a:cubicBezTo>
                    <a:pt x="108" y="40"/>
                    <a:pt x="108" y="40"/>
                    <a:pt x="108" y="42"/>
                  </a:cubicBezTo>
                  <a:cubicBezTo>
                    <a:pt x="107" y="42"/>
                    <a:pt x="107" y="43"/>
                    <a:pt x="107" y="44"/>
                  </a:cubicBezTo>
                  <a:cubicBezTo>
                    <a:pt x="106" y="48"/>
                    <a:pt x="103" y="50"/>
                    <a:pt x="101" y="54"/>
                  </a:cubicBezTo>
                  <a:cubicBezTo>
                    <a:pt x="101" y="54"/>
                    <a:pt x="101" y="54"/>
                    <a:pt x="101" y="54"/>
                  </a:cubicBezTo>
                  <a:cubicBezTo>
                    <a:pt x="100" y="57"/>
                    <a:pt x="98" y="59"/>
                    <a:pt x="97" y="62"/>
                  </a:cubicBezTo>
                  <a:cubicBezTo>
                    <a:pt x="97" y="62"/>
                    <a:pt x="97" y="62"/>
                    <a:pt x="97" y="62"/>
                  </a:cubicBezTo>
                  <a:cubicBezTo>
                    <a:pt x="96" y="62"/>
                    <a:pt x="96" y="65"/>
                    <a:pt x="96" y="65"/>
                  </a:cubicBezTo>
                  <a:cubicBezTo>
                    <a:pt x="96" y="65"/>
                    <a:pt x="96" y="66"/>
                    <a:pt x="95" y="66"/>
                  </a:cubicBezTo>
                  <a:cubicBezTo>
                    <a:pt x="93" y="67"/>
                    <a:pt x="95" y="67"/>
                    <a:pt x="93" y="68"/>
                  </a:cubicBezTo>
                  <a:cubicBezTo>
                    <a:pt x="93" y="69"/>
                    <a:pt x="93" y="70"/>
                    <a:pt x="92" y="72"/>
                  </a:cubicBezTo>
                  <a:cubicBezTo>
                    <a:pt x="92" y="71"/>
                    <a:pt x="92" y="71"/>
                    <a:pt x="92" y="71"/>
                  </a:cubicBezTo>
                  <a:cubicBezTo>
                    <a:pt x="92" y="71"/>
                    <a:pt x="92" y="71"/>
                    <a:pt x="92" y="71"/>
                  </a:cubicBezTo>
                  <a:cubicBezTo>
                    <a:pt x="92" y="72"/>
                    <a:pt x="90" y="73"/>
                    <a:pt x="92" y="73"/>
                  </a:cubicBezTo>
                  <a:cubicBezTo>
                    <a:pt x="90" y="75"/>
                    <a:pt x="90" y="77"/>
                    <a:pt x="88" y="79"/>
                  </a:cubicBezTo>
                  <a:cubicBezTo>
                    <a:pt x="89" y="79"/>
                    <a:pt x="88" y="79"/>
                    <a:pt x="88" y="79"/>
                  </a:cubicBezTo>
                  <a:cubicBezTo>
                    <a:pt x="88" y="81"/>
                    <a:pt x="87" y="82"/>
                    <a:pt x="87" y="83"/>
                  </a:cubicBezTo>
                  <a:cubicBezTo>
                    <a:pt x="87" y="84"/>
                    <a:pt x="87" y="83"/>
                    <a:pt x="85" y="83"/>
                  </a:cubicBezTo>
                  <a:cubicBezTo>
                    <a:pt x="85" y="84"/>
                    <a:pt x="87" y="84"/>
                    <a:pt x="87" y="84"/>
                  </a:cubicBezTo>
                  <a:cubicBezTo>
                    <a:pt x="85" y="86"/>
                    <a:pt x="83" y="88"/>
                    <a:pt x="81" y="91"/>
                  </a:cubicBezTo>
                  <a:cubicBezTo>
                    <a:pt x="80" y="94"/>
                    <a:pt x="78" y="98"/>
                    <a:pt x="75" y="101"/>
                  </a:cubicBezTo>
                  <a:cubicBezTo>
                    <a:pt x="75" y="101"/>
                    <a:pt x="75" y="101"/>
                    <a:pt x="75" y="101"/>
                  </a:cubicBezTo>
                  <a:cubicBezTo>
                    <a:pt x="75" y="103"/>
                    <a:pt x="73" y="104"/>
                    <a:pt x="74" y="105"/>
                  </a:cubicBezTo>
                  <a:cubicBezTo>
                    <a:pt x="73" y="105"/>
                    <a:pt x="73" y="106"/>
                    <a:pt x="73" y="106"/>
                  </a:cubicBezTo>
                  <a:cubicBezTo>
                    <a:pt x="73" y="106"/>
                    <a:pt x="71" y="108"/>
                    <a:pt x="71" y="110"/>
                  </a:cubicBezTo>
                  <a:cubicBezTo>
                    <a:pt x="71" y="110"/>
                    <a:pt x="71" y="110"/>
                    <a:pt x="71" y="110"/>
                  </a:cubicBezTo>
                  <a:cubicBezTo>
                    <a:pt x="70" y="111"/>
                    <a:pt x="70" y="113"/>
                    <a:pt x="69" y="113"/>
                  </a:cubicBezTo>
                  <a:cubicBezTo>
                    <a:pt x="69" y="113"/>
                    <a:pt x="69" y="113"/>
                    <a:pt x="69" y="113"/>
                  </a:cubicBezTo>
                  <a:cubicBezTo>
                    <a:pt x="68" y="113"/>
                    <a:pt x="69" y="114"/>
                    <a:pt x="68" y="114"/>
                  </a:cubicBezTo>
                  <a:cubicBezTo>
                    <a:pt x="68" y="114"/>
                    <a:pt x="68" y="114"/>
                    <a:pt x="68" y="114"/>
                  </a:cubicBezTo>
                  <a:cubicBezTo>
                    <a:pt x="66" y="118"/>
                    <a:pt x="65" y="121"/>
                    <a:pt x="63" y="124"/>
                  </a:cubicBezTo>
                  <a:cubicBezTo>
                    <a:pt x="61" y="127"/>
                    <a:pt x="61" y="124"/>
                    <a:pt x="61" y="126"/>
                  </a:cubicBezTo>
                  <a:cubicBezTo>
                    <a:pt x="61" y="126"/>
                    <a:pt x="61" y="126"/>
                    <a:pt x="61" y="126"/>
                  </a:cubicBezTo>
                  <a:cubicBezTo>
                    <a:pt x="61" y="127"/>
                    <a:pt x="59" y="127"/>
                    <a:pt x="59" y="128"/>
                  </a:cubicBezTo>
                  <a:cubicBezTo>
                    <a:pt x="60" y="128"/>
                    <a:pt x="60" y="128"/>
                    <a:pt x="60" y="128"/>
                  </a:cubicBezTo>
                  <a:cubicBezTo>
                    <a:pt x="59" y="130"/>
                    <a:pt x="59" y="130"/>
                    <a:pt x="59" y="131"/>
                  </a:cubicBezTo>
                  <a:cubicBezTo>
                    <a:pt x="59" y="131"/>
                    <a:pt x="59" y="131"/>
                    <a:pt x="59" y="131"/>
                  </a:cubicBezTo>
                  <a:cubicBezTo>
                    <a:pt x="59" y="133"/>
                    <a:pt x="56" y="133"/>
                    <a:pt x="57" y="136"/>
                  </a:cubicBezTo>
                  <a:cubicBezTo>
                    <a:pt x="53" y="143"/>
                    <a:pt x="50" y="150"/>
                    <a:pt x="46" y="158"/>
                  </a:cubicBezTo>
                  <a:cubicBezTo>
                    <a:pt x="42" y="165"/>
                    <a:pt x="38" y="172"/>
                    <a:pt x="33" y="179"/>
                  </a:cubicBezTo>
                  <a:cubicBezTo>
                    <a:pt x="32" y="181"/>
                    <a:pt x="32" y="181"/>
                    <a:pt x="32" y="182"/>
                  </a:cubicBezTo>
                  <a:cubicBezTo>
                    <a:pt x="32" y="182"/>
                    <a:pt x="32" y="182"/>
                    <a:pt x="32" y="182"/>
                  </a:cubicBezTo>
                  <a:cubicBezTo>
                    <a:pt x="32" y="182"/>
                    <a:pt x="30" y="183"/>
                    <a:pt x="30" y="184"/>
                  </a:cubicBezTo>
                  <a:cubicBezTo>
                    <a:pt x="29" y="187"/>
                    <a:pt x="28" y="188"/>
                    <a:pt x="26" y="192"/>
                  </a:cubicBezTo>
                  <a:cubicBezTo>
                    <a:pt x="26" y="192"/>
                    <a:pt x="26" y="191"/>
                    <a:pt x="26" y="192"/>
                  </a:cubicBezTo>
                  <a:cubicBezTo>
                    <a:pt x="26" y="192"/>
                    <a:pt x="26" y="192"/>
                    <a:pt x="26" y="192"/>
                  </a:cubicBezTo>
                  <a:cubicBezTo>
                    <a:pt x="26" y="192"/>
                    <a:pt x="26" y="192"/>
                    <a:pt x="26" y="192"/>
                  </a:cubicBezTo>
                  <a:cubicBezTo>
                    <a:pt x="26" y="193"/>
                    <a:pt x="26" y="193"/>
                    <a:pt x="26" y="193"/>
                  </a:cubicBezTo>
                  <a:cubicBezTo>
                    <a:pt x="23" y="201"/>
                    <a:pt x="18" y="206"/>
                    <a:pt x="14" y="213"/>
                  </a:cubicBezTo>
                  <a:cubicBezTo>
                    <a:pt x="13" y="214"/>
                    <a:pt x="12" y="217"/>
                    <a:pt x="11" y="219"/>
                  </a:cubicBezTo>
                  <a:cubicBezTo>
                    <a:pt x="7" y="223"/>
                    <a:pt x="5" y="228"/>
                    <a:pt x="2" y="233"/>
                  </a:cubicBezTo>
                  <a:cubicBezTo>
                    <a:pt x="2" y="233"/>
                    <a:pt x="0" y="231"/>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5" name="Google Shape;3435;p151"/>
            <p:cNvSpPr/>
            <p:nvPr/>
          </p:nvSpPr>
          <p:spPr>
            <a:xfrm>
              <a:off x="3575" y="751"/>
              <a:ext cx="68" cy="2938"/>
            </a:xfrm>
            <a:custGeom>
              <a:avLst/>
              <a:gdLst/>
              <a:ahLst/>
              <a:cxnLst/>
              <a:rect l="l" t="t" r="r" b="b"/>
              <a:pathLst>
                <a:path w="29" h="1244" extrusionOk="0">
                  <a:moveTo>
                    <a:pt x="4" y="0"/>
                  </a:moveTo>
                  <a:cubicBezTo>
                    <a:pt x="9" y="616"/>
                    <a:pt x="9" y="616"/>
                    <a:pt x="9" y="616"/>
                  </a:cubicBezTo>
                  <a:cubicBezTo>
                    <a:pt x="0" y="1244"/>
                    <a:pt x="0" y="1244"/>
                    <a:pt x="0" y="1244"/>
                  </a:cubicBezTo>
                  <a:cubicBezTo>
                    <a:pt x="26" y="1244"/>
                    <a:pt x="26" y="1244"/>
                    <a:pt x="26" y="1244"/>
                  </a:cubicBezTo>
                  <a:cubicBezTo>
                    <a:pt x="17" y="901"/>
                    <a:pt x="17" y="901"/>
                    <a:pt x="17" y="901"/>
                  </a:cubicBezTo>
                  <a:cubicBezTo>
                    <a:pt x="29" y="283"/>
                    <a:pt x="29" y="283"/>
                    <a:pt x="29" y="283"/>
                  </a:cubicBezTo>
                  <a:cubicBezTo>
                    <a:pt x="20" y="0"/>
                    <a:pt x="20" y="0"/>
                    <a:pt x="20" y="0"/>
                  </a:cubicBezTo>
                  <a:cubicBezTo>
                    <a:pt x="4" y="0"/>
                    <a:pt x="4" y="0"/>
                    <a:pt x="4" y="0"/>
                  </a:cubicBezTo>
                  <a:cubicBezTo>
                    <a:pt x="4" y="0"/>
                    <a:pt x="4" y="0"/>
                    <a:pt x="4" y="0"/>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6" name="Google Shape;3436;p151"/>
            <p:cNvSpPr/>
            <p:nvPr/>
          </p:nvSpPr>
          <p:spPr>
            <a:xfrm>
              <a:off x="4061" y="1280"/>
              <a:ext cx="194" cy="385"/>
            </a:xfrm>
            <a:custGeom>
              <a:avLst/>
              <a:gdLst/>
              <a:ahLst/>
              <a:cxnLst/>
              <a:rect l="l" t="t" r="r" b="b"/>
              <a:pathLst>
                <a:path w="82" h="163" extrusionOk="0">
                  <a:moveTo>
                    <a:pt x="30" y="5"/>
                  </a:moveTo>
                  <a:cubicBezTo>
                    <a:pt x="39" y="0"/>
                    <a:pt x="82" y="68"/>
                    <a:pt x="69" y="163"/>
                  </a:cubicBezTo>
                  <a:cubicBezTo>
                    <a:pt x="54" y="158"/>
                    <a:pt x="15" y="101"/>
                    <a:pt x="15" y="101"/>
                  </a:cubicBezTo>
                  <a:cubicBezTo>
                    <a:pt x="15" y="101"/>
                    <a:pt x="0" y="16"/>
                    <a:pt x="30"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7" name="Google Shape;3437;p151"/>
            <p:cNvSpPr/>
            <p:nvPr/>
          </p:nvSpPr>
          <p:spPr>
            <a:xfrm>
              <a:off x="4068" y="1292"/>
              <a:ext cx="102" cy="318"/>
            </a:xfrm>
            <a:custGeom>
              <a:avLst/>
              <a:gdLst/>
              <a:ahLst/>
              <a:cxnLst/>
              <a:rect l="l" t="t" r="r" b="b"/>
              <a:pathLst>
                <a:path w="43" h="135" extrusionOk="0">
                  <a:moveTo>
                    <a:pt x="28" y="0"/>
                  </a:moveTo>
                  <a:cubicBezTo>
                    <a:pt x="43" y="135"/>
                    <a:pt x="43" y="135"/>
                    <a:pt x="43" y="135"/>
                  </a:cubicBezTo>
                  <a:cubicBezTo>
                    <a:pt x="43" y="135"/>
                    <a:pt x="19" y="115"/>
                    <a:pt x="13" y="96"/>
                  </a:cubicBezTo>
                  <a:cubicBezTo>
                    <a:pt x="8" y="77"/>
                    <a:pt x="0" y="9"/>
                    <a:pt x="2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8" name="Google Shape;3438;p151"/>
            <p:cNvSpPr/>
            <p:nvPr/>
          </p:nvSpPr>
          <p:spPr>
            <a:xfrm>
              <a:off x="4040" y="2484"/>
              <a:ext cx="220" cy="426"/>
            </a:xfrm>
            <a:custGeom>
              <a:avLst/>
              <a:gdLst/>
              <a:ahLst/>
              <a:cxnLst/>
              <a:rect l="l" t="t" r="r" b="b"/>
              <a:pathLst>
                <a:path w="93" h="180" extrusionOk="0">
                  <a:moveTo>
                    <a:pt x="35" y="4"/>
                  </a:moveTo>
                  <a:cubicBezTo>
                    <a:pt x="43" y="0"/>
                    <a:pt x="93" y="75"/>
                    <a:pt x="80" y="180"/>
                  </a:cubicBezTo>
                  <a:cubicBezTo>
                    <a:pt x="63" y="175"/>
                    <a:pt x="18" y="109"/>
                    <a:pt x="18" y="109"/>
                  </a:cubicBezTo>
                  <a:cubicBezTo>
                    <a:pt x="18" y="109"/>
                    <a:pt x="0" y="18"/>
                    <a:pt x="35"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39" name="Google Shape;3439;p151"/>
            <p:cNvSpPr/>
            <p:nvPr/>
          </p:nvSpPr>
          <p:spPr>
            <a:xfrm>
              <a:off x="4050" y="2492"/>
              <a:ext cx="111" cy="359"/>
            </a:xfrm>
            <a:custGeom>
              <a:avLst/>
              <a:gdLst/>
              <a:ahLst/>
              <a:cxnLst/>
              <a:rect l="l" t="t" r="r" b="b"/>
              <a:pathLst>
                <a:path w="47" h="152" extrusionOk="0">
                  <a:moveTo>
                    <a:pt x="31" y="0"/>
                  </a:moveTo>
                  <a:cubicBezTo>
                    <a:pt x="47" y="152"/>
                    <a:pt x="47" y="152"/>
                    <a:pt x="47" y="152"/>
                  </a:cubicBezTo>
                  <a:cubicBezTo>
                    <a:pt x="47" y="152"/>
                    <a:pt x="22" y="129"/>
                    <a:pt x="14" y="107"/>
                  </a:cubicBezTo>
                  <a:cubicBezTo>
                    <a:pt x="8" y="87"/>
                    <a:pt x="0" y="11"/>
                    <a:pt x="31"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0" name="Google Shape;3440;p151"/>
            <p:cNvSpPr/>
            <p:nvPr/>
          </p:nvSpPr>
          <p:spPr>
            <a:xfrm>
              <a:off x="4050" y="3545"/>
              <a:ext cx="222" cy="428"/>
            </a:xfrm>
            <a:custGeom>
              <a:avLst/>
              <a:gdLst/>
              <a:ahLst/>
              <a:cxnLst/>
              <a:rect l="l" t="t" r="r" b="b"/>
              <a:pathLst>
                <a:path w="94" h="181" extrusionOk="0">
                  <a:moveTo>
                    <a:pt x="35" y="5"/>
                  </a:moveTo>
                  <a:cubicBezTo>
                    <a:pt x="45" y="0"/>
                    <a:pt x="94" y="76"/>
                    <a:pt x="79" y="181"/>
                  </a:cubicBezTo>
                  <a:cubicBezTo>
                    <a:pt x="64" y="177"/>
                    <a:pt x="19" y="112"/>
                    <a:pt x="19" y="112"/>
                  </a:cubicBezTo>
                  <a:cubicBezTo>
                    <a:pt x="19" y="112"/>
                    <a:pt x="0" y="19"/>
                    <a:pt x="35"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1" name="Google Shape;3441;p151"/>
            <p:cNvSpPr/>
            <p:nvPr/>
          </p:nvSpPr>
          <p:spPr>
            <a:xfrm>
              <a:off x="4066" y="3557"/>
              <a:ext cx="106" cy="354"/>
            </a:xfrm>
            <a:custGeom>
              <a:avLst/>
              <a:gdLst/>
              <a:ahLst/>
              <a:cxnLst/>
              <a:rect l="l" t="t" r="r" b="b"/>
              <a:pathLst>
                <a:path w="45" h="150" extrusionOk="0">
                  <a:moveTo>
                    <a:pt x="28" y="0"/>
                  </a:moveTo>
                  <a:cubicBezTo>
                    <a:pt x="45" y="150"/>
                    <a:pt x="45" y="150"/>
                    <a:pt x="45" y="150"/>
                  </a:cubicBezTo>
                  <a:cubicBezTo>
                    <a:pt x="45" y="150"/>
                    <a:pt x="19" y="126"/>
                    <a:pt x="13" y="107"/>
                  </a:cubicBezTo>
                  <a:cubicBezTo>
                    <a:pt x="5" y="84"/>
                    <a:pt x="0" y="10"/>
                    <a:pt x="2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2" name="Google Shape;3442;p151"/>
            <p:cNvSpPr/>
            <p:nvPr/>
          </p:nvSpPr>
          <p:spPr>
            <a:xfrm>
              <a:off x="4269" y="2321"/>
              <a:ext cx="218" cy="433"/>
            </a:xfrm>
            <a:custGeom>
              <a:avLst/>
              <a:gdLst/>
              <a:ahLst/>
              <a:cxnLst/>
              <a:rect l="l" t="t" r="r" b="b"/>
              <a:pathLst>
                <a:path w="92" h="183" extrusionOk="0">
                  <a:moveTo>
                    <a:pt x="57" y="5"/>
                  </a:moveTo>
                  <a:cubicBezTo>
                    <a:pt x="49" y="0"/>
                    <a:pt x="0" y="75"/>
                    <a:pt x="13" y="183"/>
                  </a:cubicBezTo>
                  <a:cubicBezTo>
                    <a:pt x="29" y="176"/>
                    <a:pt x="72" y="111"/>
                    <a:pt x="72" y="111"/>
                  </a:cubicBezTo>
                  <a:cubicBezTo>
                    <a:pt x="72" y="111"/>
                    <a:pt x="92" y="18"/>
                    <a:pt x="57"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3" name="Google Shape;3443;p151"/>
            <p:cNvSpPr/>
            <p:nvPr/>
          </p:nvSpPr>
          <p:spPr>
            <a:xfrm>
              <a:off x="4366" y="2333"/>
              <a:ext cx="111" cy="355"/>
            </a:xfrm>
            <a:custGeom>
              <a:avLst/>
              <a:gdLst/>
              <a:ahLst/>
              <a:cxnLst/>
              <a:rect l="l" t="t" r="r" b="b"/>
              <a:pathLst>
                <a:path w="47" h="150" extrusionOk="0">
                  <a:moveTo>
                    <a:pt x="17" y="0"/>
                  </a:moveTo>
                  <a:cubicBezTo>
                    <a:pt x="0" y="150"/>
                    <a:pt x="0" y="150"/>
                    <a:pt x="0" y="150"/>
                  </a:cubicBezTo>
                  <a:cubicBezTo>
                    <a:pt x="0" y="150"/>
                    <a:pt x="25" y="128"/>
                    <a:pt x="33" y="106"/>
                  </a:cubicBezTo>
                  <a:cubicBezTo>
                    <a:pt x="39" y="86"/>
                    <a:pt x="47" y="12"/>
                    <a:pt x="17"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4" name="Google Shape;3444;p151"/>
            <p:cNvSpPr/>
            <p:nvPr/>
          </p:nvSpPr>
          <p:spPr>
            <a:xfrm>
              <a:off x="4253" y="2955"/>
              <a:ext cx="304" cy="481"/>
            </a:xfrm>
            <a:custGeom>
              <a:avLst/>
              <a:gdLst/>
              <a:ahLst/>
              <a:cxnLst/>
              <a:rect l="l" t="t" r="r" b="b"/>
              <a:pathLst>
                <a:path w="129" h="204" extrusionOk="0">
                  <a:moveTo>
                    <a:pt x="6" y="204"/>
                  </a:moveTo>
                  <a:cubicBezTo>
                    <a:pt x="6" y="204"/>
                    <a:pt x="129" y="136"/>
                    <a:pt x="120" y="0"/>
                  </a:cubicBezTo>
                  <a:cubicBezTo>
                    <a:pt x="0" y="59"/>
                    <a:pt x="6" y="204"/>
                    <a:pt x="6"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5" name="Google Shape;3445;p151"/>
            <p:cNvSpPr/>
            <p:nvPr/>
          </p:nvSpPr>
          <p:spPr>
            <a:xfrm>
              <a:off x="3964" y="2577"/>
              <a:ext cx="305" cy="477"/>
            </a:xfrm>
            <a:custGeom>
              <a:avLst/>
              <a:gdLst/>
              <a:ahLst/>
              <a:cxnLst/>
              <a:rect l="l" t="t" r="r" b="b"/>
              <a:pathLst>
                <a:path w="129" h="202" extrusionOk="0">
                  <a:moveTo>
                    <a:pt x="123" y="202"/>
                  </a:moveTo>
                  <a:cubicBezTo>
                    <a:pt x="123" y="202"/>
                    <a:pt x="0" y="136"/>
                    <a:pt x="10" y="0"/>
                  </a:cubicBezTo>
                  <a:cubicBezTo>
                    <a:pt x="129" y="59"/>
                    <a:pt x="123" y="202"/>
                    <a:pt x="123" y="20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6" name="Google Shape;3446;p151"/>
            <p:cNvSpPr/>
            <p:nvPr/>
          </p:nvSpPr>
          <p:spPr>
            <a:xfrm>
              <a:off x="4262" y="3590"/>
              <a:ext cx="305" cy="479"/>
            </a:xfrm>
            <a:custGeom>
              <a:avLst/>
              <a:gdLst/>
              <a:ahLst/>
              <a:cxnLst/>
              <a:rect l="l" t="t" r="r" b="b"/>
              <a:pathLst>
                <a:path w="129" h="203" extrusionOk="0">
                  <a:moveTo>
                    <a:pt x="6" y="203"/>
                  </a:moveTo>
                  <a:cubicBezTo>
                    <a:pt x="6" y="203"/>
                    <a:pt x="129" y="136"/>
                    <a:pt x="120" y="0"/>
                  </a:cubicBezTo>
                  <a:cubicBezTo>
                    <a:pt x="0" y="59"/>
                    <a:pt x="6" y="203"/>
                    <a:pt x="6" y="203"/>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7" name="Google Shape;3447;p151"/>
            <p:cNvSpPr/>
            <p:nvPr/>
          </p:nvSpPr>
          <p:spPr>
            <a:xfrm>
              <a:off x="3972" y="3122"/>
              <a:ext cx="304" cy="475"/>
            </a:xfrm>
            <a:custGeom>
              <a:avLst/>
              <a:gdLst/>
              <a:ahLst/>
              <a:cxnLst/>
              <a:rect l="l" t="t" r="r" b="b"/>
              <a:pathLst>
                <a:path w="129" h="201" extrusionOk="0">
                  <a:moveTo>
                    <a:pt x="124" y="201"/>
                  </a:moveTo>
                  <a:cubicBezTo>
                    <a:pt x="124" y="201"/>
                    <a:pt x="0" y="135"/>
                    <a:pt x="9" y="0"/>
                  </a:cubicBezTo>
                  <a:cubicBezTo>
                    <a:pt x="129" y="58"/>
                    <a:pt x="124" y="201"/>
                    <a:pt x="124" y="20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8" name="Google Shape;3448;p151"/>
            <p:cNvSpPr/>
            <p:nvPr/>
          </p:nvSpPr>
          <p:spPr>
            <a:xfrm>
              <a:off x="3981" y="3595"/>
              <a:ext cx="305" cy="482"/>
            </a:xfrm>
            <a:custGeom>
              <a:avLst/>
              <a:gdLst/>
              <a:ahLst/>
              <a:cxnLst/>
              <a:rect l="l" t="t" r="r" b="b"/>
              <a:pathLst>
                <a:path w="129" h="204" extrusionOk="0">
                  <a:moveTo>
                    <a:pt x="124" y="204"/>
                  </a:moveTo>
                  <a:cubicBezTo>
                    <a:pt x="124" y="204"/>
                    <a:pt x="0" y="136"/>
                    <a:pt x="9" y="0"/>
                  </a:cubicBezTo>
                  <a:cubicBezTo>
                    <a:pt x="129" y="60"/>
                    <a:pt x="124" y="204"/>
                    <a:pt x="124"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49" name="Google Shape;3449;p151"/>
            <p:cNvSpPr/>
            <p:nvPr/>
          </p:nvSpPr>
          <p:spPr>
            <a:xfrm>
              <a:off x="4253" y="2385"/>
              <a:ext cx="304" cy="482"/>
            </a:xfrm>
            <a:custGeom>
              <a:avLst/>
              <a:gdLst/>
              <a:ahLst/>
              <a:cxnLst/>
              <a:rect l="l" t="t" r="r" b="b"/>
              <a:pathLst>
                <a:path w="129" h="204" extrusionOk="0">
                  <a:moveTo>
                    <a:pt x="6" y="204"/>
                  </a:moveTo>
                  <a:cubicBezTo>
                    <a:pt x="6" y="204"/>
                    <a:pt x="129" y="137"/>
                    <a:pt x="120" y="0"/>
                  </a:cubicBezTo>
                  <a:cubicBezTo>
                    <a:pt x="0" y="60"/>
                    <a:pt x="6" y="204"/>
                    <a:pt x="6"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0" name="Google Shape;3450;p151"/>
            <p:cNvSpPr/>
            <p:nvPr/>
          </p:nvSpPr>
          <p:spPr>
            <a:xfrm>
              <a:off x="3950" y="1946"/>
              <a:ext cx="305" cy="484"/>
            </a:xfrm>
            <a:custGeom>
              <a:avLst/>
              <a:gdLst/>
              <a:ahLst/>
              <a:cxnLst/>
              <a:rect l="l" t="t" r="r" b="b"/>
              <a:pathLst>
                <a:path w="129" h="205" extrusionOk="0">
                  <a:moveTo>
                    <a:pt x="122" y="205"/>
                  </a:moveTo>
                  <a:cubicBezTo>
                    <a:pt x="122" y="205"/>
                    <a:pt x="0" y="137"/>
                    <a:pt x="8" y="0"/>
                  </a:cubicBezTo>
                  <a:cubicBezTo>
                    <a:pt x="129" y="60"/>
                    <a:pt x="122" y="205"/>
                    <a:pt x="122" y="205"/>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1" name="Google Shape;3451;p151"/>
            <p:cNvSpPr/>
            <p:nvPr/>
          </p:nvSpPr>
          <p:spPr>
            <a:xfrm>
              <a:off x="4253" y="1747"/>
              <a:ext cx="304" cy="478"/>
            </a:xfrm>
            <a:custGeom>
              <a:avLst/>
              <a:gdLst/>
              <a:ahLst/>
              <a:cxnLst/>
              <a:rect l="l" t="t" r="r" b="b"/>
              <a:pathLst>
                <a:path w="129" h="202" extrusionOk="0">
                  <a:moveTo>
                    <a:pt x="6" y="202"/>
                  </a:moveTo>
                  <a:cubicBezTo>
                    <a:pt x="6" y="202"/>
                    <a:pt x="129" y="136"/>
                    <a:pt x="120" y="0"/>
                  </a:cubicBezTo>
                  <a:cubicBezTo>
                    <a:pt x="0" y="59"/>
                    <a:pt x="6" y="202"/>
                    <a:pt x="6" y="20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2" name="Google Shape;3452;p151"/>
            <p:cNvSpPr/>
            <p:nvPr/>
          </p:nvSpPr>
          <p:spPr>
            <a:xfrm>
              <a:off x="4248" y="1211"/>
              <a:ext cx="307" cy="475"/>
            </a:xfrm>
            <a:custGeom>
              <a:avLst/>
              <a:gdLst/>
              <a:ahLst/>
              <a:cxnLst/>
              <a:rect l="l" t="t" r="r" b="b"/>
              <a:pathLst>
                <a:path w="130" h="201" extrusionOk="0">
                  <a:moveTo>
                    <a:pt x="7" y="201"/>
                  </a:moveTo>
                  <a:cubicBezTo>
                    <a:pt x="7" y="201"/>
                    <a:pt x="130" y="135"/>
                    <a:pt x="120" y="0"/>
                  </a:cubicBezTo>
                  <a:cubicBezTo>
                    <a:pt x="0" y="59"/>
                    <a:pt x="7" y="201"/>
                    <a:pt x="7" y="20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3" name="Google Shape;3453;p151"/>
            <p:cNvSpPr/>
            <p:nvPr/>
          </p:nvSpPr>
          <p:spPr>
            <a:xfrm>
              <a:off x="3990" y="1381"/>
              <a:ext cx="274" cy="428"/>
            </a:xfrm>
            <a:custGeom>
              <a:avLst/>
              <a:gdLst/>
              <a:ahLst/>
              <a:cxnLst/>
              <a:rect l="l" t="t" r="r" b="b"/>
              <a:pathLst>
                <a:path w="116" h="181" extrusionOk="0">
                  <a:moveTo>
                    <a:pt x="112" y="181"/>
                  </a:moveTo>
                  <a:cubicBezTo>
                    <a:pt x="112" y="181"/>
                    <a:pt x="0" y="121"/>
                    <a:pt x="8" y="0"/>
                  </a:cubicBezTo>
                  <a:cubicBezTo>
                    <a:pt x="116" y="54"/>
                    <a:pt x="112" y="181"/>
                    <a:pt x="112" y="18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4" name="Google Shape;3454;p151"/>
            <p:cNvSpPr/>
            <p:nvPr/>
          </p:nvSpPr>
          <p:spPr>
            <a:xfrm>
              <a:off x="3993" y="2577"/>
              <a:ext cx="260" cy="474"/>
            </a:xfrm>
            <a:custGeom>
              <a:avLst/>
              <a:gdLst/>
              <a:ahLst/>
              <a:cxnLst/>
              <a:rect l="l" t="t" r="r" b="b"/>
              <a:pathLst>
                <a:path w="110" h="201" extrusionOk="0">
                  <a:moveTo>
                    <a:pt x="109" y="196"/>
                  </a:moveTo>
                  <a:cubicBezTo>
                    <a:pt x="110" y="192"/>
                    <a:pt x="105" y="190"/>
                    <a:pt x="105" y="188"/>
                  </a:cubicBezTo>
                  <a:cubicBezTo>
                    <a:pt x="105" y="186"/>
                    <a:pt x="103" y="188"/>
                    <a:pt x="103" y="188"/>
                  </a:cubicBezTo>
                  <a:cubicBezTo>
                    <a:pt x="103" y="183"/>
                    <a:pt x="101" y="180"/>
                    <a:pt x="98" y="177"/>
                  </a:cubicBezTo>
                  <a:cubicBezTo>
                    <a:pt x="98" y="177"/>
                    <a:pt x="98" y="177"/>
                    <a:pt x="98" y="177"/>
                  </a:cubicBezTo>
                  <a:cubicBezTo>
                    <a:pt x="97" y="177"/>
                    <a:pt x="98" y="176"/>
                    <a:pt x="97" y="176"/>
                  </a:cubicBezTo>
                  <a:cubicBezTo>
                    <a:pt x="97" y="176"/>
                    <a:pt x="97" y="176"/>
                    <a:pt x="97" y="176"/>
                  </a:cubicBezTo>
                  <a:cubicBezTo>
                    <a:pt x="97" y="175"/>
                    <a:pt x="97" y="175"/>
                    <a:pt x="97" y="175"/>
                  </a:cubicBezTo>
                  <a:cubicBezTo>
                    <a:pt x="96" y="175"/>
                    <a:pt x="96" y="175"/>
                    <a:pt x="96" y="175"/>
                  </a:cubicBezTo>
                  <a:cubicBezTo>
                    <a:pt x="96" y="173"/>
                    <a:pt x="96" y="173"/>
                    <a:pt x="96" y="173"/>
                  </a:cubicBezTo>
                  <a:cubicBezTo>
                    <a:pt x="97" y="171"/>
                    <a:pt x="93" y="171"/>
                    <a:pt x="96" y="168"/>
                  </a:cubicBezTo>
                  <a:cubicBezTo>
                    <a:pt x="96" y="169"/>
                    <a:pt x="93" y="169"/>
                    <a:pt x="93" y="169"/>
                  </a:cubicBezTo>
                  <a:cubicBezTo>
                    <a:pt x="93" y="167"/>
                    <a:pt x="92" y="164"/>
                    <a:pt x="90" y="162"/>
                  </a:cubicBezTo>
                  <a:cubicBezTo>
                    <a:pt x="90" y="163"/>
                    <a:pt x="90" y="163"/>
                    <a:pt x="90" y="163"/>
                  </a:cubicBezTo>
                  <a:cubicBezTo>
                    <a:pt x="90" y="162"/>
                    <a:pt x="90" y="162"/>
                    <a:pt x="90" y="160"/>
                  </a:cubicBezTo>
                  <a:cubicBezTo>
                    <a:pt x="89" y="160"/>
                    <a:pt x="90" y="159"/>
                    <a:pt x="89" y="159"/>
                  </a:cubicBezTo>
                  <a:cubicBezTo>
                    <a:pt x="89" y="159"/>
                    <a:pt x="89" y="159"/>
                    <a:pt x="89" y="159"/>
                  </a:cubicBezTo>
                  <a:cubicBezTo>
                    <a:pt x="90" y="156"/>
                    <a:pt x="89" y="156"/>
                    <a:pt x="89" y="156"/>
                  </a:cubicBezTo>
                  <a:cubicBezTo>
                    <a:pt x="89" y="156"/>
                    <a:pt x="89" y="156"/>
                    <a:pt x="89" y="156"/>
                  </a:cubicBezTo>
                  <a:cubicBezTo>
                    <a:pt x="89" y="155"/>
                    <a:pt x="88" y="155"/>
                    <a:pt x="88" y="155"/>
                  </a:cubicBezTo>
                  <a:cubicBezTo>
                    <a:pt x="88" y="155"/>
                    <a:pt x="88" y="155"/>
                    <a:pt x="88" y="155"/>
                  </a:cubicBezTo>
                  <a:cubicBezTo>
                    <a:pt x="88" y="154"/>
                    <a:pt x="88" y="154"/>
                    <a:pt x="88" y="154"/>
                  </a:cubicBezTo>
                  <a:cubicBezTo>
                    <a:pt x="88" y="154"/>
                    <a:pt x="88" y="154"/>
                    <a:pt x="88" y="154"/>
                  </a:cubicBezTo>
                  <a:cubicBezTo>
                    <a:pt x="88" y="153"/>
                    <a:pt x="86" y="153"/>
                    <a:pt x="88" y="153"/>
                  </a:cubicBezTo>
                  <a:cubicBezTo>
                    <a:pt x="86" y="153"/>
                    <a:pt x="88" y="154"/>
                    <a:pt x="86" y="154"/>
                  </a:cubicBezTo>
                  <a:cubicBezTo>
                    <a:pt x="85" y="150"/>
                    <a:pt x="84" y="147"/>
                    <a:pt x="83" y="143"/>
                  </a:cubicBezTo>
                  <a:cubicBezTo>
                    <a:pt x="81" y="143"/>
                    <a:pt x="81" y="143"/>
                    <a:pt x="81" y="143"/>
                  </a:cubicBezTo>
                  <a:cubicBezTo>
                    <a:pt x="81" y="142"/>
                    <a:pt x="79" y="142"/>
                    <a:pt x="81" y="141"/>
                  </a:cubicBezTo>
                  <a:cubicBezTo>
                    <a:pt x="81" y="142"/>
                    <a:pt x="79" y="142"/>
                    <a:pt x="79" y="141"/>
                  </a:cubicBezTo>
                  <a:cubicBezTo>
                    <a:pt x="79" y="141"/>
                    <a:pt x="81" y="141"/>
                    <a:pt x="79" y="140"/>
                  </a:cubicBezTo>
                  <a:cubicBezTo>
                    <a:pt x="79" y="141"/>
                    <a:pt x="79" y="141"/>
                    <a:pt x="79" y="141"/>
                  </a:cubicBezTo>
                  <a:cubicBezTo>
                    <a:pt x="79" y="140"/>
                    <a:pt x="77" y="140"/>
                    <a:pt x="77" y="138"/>
                  </a:cubicBezTo>
                  <a:cubicBezTo>
                    <a:pt x="77" y="138"/>
                    <a:pt x="77" y="138"/>
                    <a:pt x="77" y="140"/>
                  </a:cubicBezTo>
                  <a:cubicBezTo>
                    <a:pt x="77" y="138"/>
                    <a:pt x="77" y="138"/>
                    <a:pt x="77" y="137"/>
                  </a:cubicBezTo>
                  <a:cubicBezTo>
                    <a:pt x="76" y="138"/>
                    <a:pt x="76" y="138"/>
                    <a:pt x="76" y="138"/>
                  </a:cubicBezTo>
                  <a:cubicBezTo>
                    <a:pt x="75" y="137"/>
                    <a:pt x="77" y="137"/>
                    <a:pt x="76" y="136"/>
                  </a:cubicBezTo>
                  <a:cubicBezTo>
                    <a:pt x="76" y="137"/>
                    <a:pt x="76" y="137"/>
                    <a:pt x="76" y="137"/>
                  </a:cubicBezTo>
                  <a:cubicBezTo>
                    <a:pt x="76" y="136"/>
                    <a:pt x="76" y="134"/>
                    <a:pt x="76" y="133"/>
                  </a:cubicBezTo>
                  <a:cubicBezTo>
                    <a:pt x="76" y="134"/>
                    <a:pt x="76" y="134"/>
                    <a:pt x="76" y="134"/>
                  </a:cubicBezTo>
                  <a:cubicBezTo>
                    <a:pt x="75" y="133"/>
                    <a:pt x="75" y="130"/>
                    <a:pt x="75" y="130"/>
                  </a:cubicBezTo>
                  <a:cubicBezTo>
                    <a:pt x="73" y="129"/>
                    <a:pt x="73" y="130"/>
                    <a:pt x="73" y="129"/>
                  </a:cubicBezTo>
                  <a:cubicBezTo>
                    <a:pt x="73" y="129"/>
                    <a:pt x="72" y="128"/>
                    <a:pt x="73" y="128"/>
                  </a:cubicBezTo>
                  <a:cubicBezTo>
                    <a:pt x="73" y="128"/>
                    <a:pt x="72" y="126"/>
                    <a:pt x="72" y="125"/>
                  </a:cubicBezTo>
                  <a:cubicBezTo>
                    <a:pt x="72" y="126"/>
                    <a:pt x="71" y="126"/>
                    <a:pt x="71" y="126"/>
                  </a:cubicBezTo>
                  <a:cubicBezTo>
                    <a:pt x="71" y="126"/>
                    <a:pt x="71" y="126"/>
                    <a:pt x="71" y="126"/>
                  </a:cubicBezTo>
                  <a:cubicBezTo>
                    <a:pt x="70" y="126"/>
                    <a:pt x="71" y="126"/>
                    <a:pt x="71" y="128"/>
                  </a:cubicBezTo>
                  <a:cubicBezTo>
                    <a:pt x="70" y="126"/>
                    <a:pt x="70" y="126"/>
                    <a:pt x="70" y="125"/>
                  </a:cubicBezTo>
                  <a:cubicBezTo>
                    <a:pt x="70" y="125"/>
                    <a:pt x="71" y="124"/>
                    <a:pt x="71" y="123"/>
                  </a:cubicBezTo>
                  <a:cubicBezTo>
                    <a:pt x="71" y="124"/>
                    <a:pt x="70" y="123"/>
                    <a:pt x="70" y="124"/>
                  </a:cubicBezTo>
                  <a:cubicBezTo>
                    <a:pt x="71" y="121"/>
                    <a:pt x="71" y="121"/>
                    <a:pt x="71" y="121"/>
                  </a:cubicBezTo>
                  <a:cubicBezTo>
                    <a:pt x="70" y="121"/>
                    <a:pt x="70" y="121"/>
                    <a:pt x="70" y="121"/>
                  </a:cubicBezTo>
                  <a:cubicBezTo>
                    <a:pt x="70" y="121"/>
                    <a:pt x="70" y="120"/>
                    <a:pt x="71" y="120"/>
                  </a:cubicBezTo>
                  <a:cubicBezTo>
                    <a:pt x="70" y="120"/>
                    <a:pt x="70" y="117"/>
                    <a:pt x="68" y="120"/>
                  </a:cubicBezTo>
                  <a:cubicBezTo>
                    <a:pt x="68" y="120"/>
                    <a:pt x="68" y="120"/>
                    <a:pt x="68" y="120"/>
                  </a:cubicBezTo>
                  <a:cubicBezTo>
                    <a:pt x="68" y="117"/>
                    <a:pt x="68" y="117"/>
                    <a:pt x="68" y="117"/>
                  </a:cubicBezTo>
                  <a:cubicBezTo>
                    <a:pt x="68" y="117"/>
                    <a:pt x="68" y="117"/>
                    <a:pt x="68" y="117"/>
                  </a:cubicBezTo>
                  <a:cubicBezTo>
                    <a:pt x="66" y="117"/>
                    <a:pt x="68" y="116"/>
                    <a:pt x="68" y="116"/>
                  </a:cubicBezTo>
                  <a:cubicBezTo>
                    <a:pt x="68" y="116"/>
                    <a:pt x="68" y="116"/>
                    <a:pt x="68" y="116"/>
                  </a:cubicBezTo>
                  <a:cubicBezTo>
                    <a:pt x="68" y="115"/>
                    <a:pt x="68" y="115"/>
                    <a:pt x="68" y="115"/>
                  </a:cubicBezTo>
                  <a:cubicBezTo>
                    <a:pt x="68" y="115"/>
                    <a:pt x="68" y="115"/>
                    <a:pt x="68" y="116"/>
                  </a:cubicBezTo>
                  <a:cubicBezTo>
                    <a:pt x="68" y="115"/>
                    <a:pt x="68" y="113"/>
                    <a:pt x="68" y="112"/>
                  </a:cubicBezTo>
                  <a:cubicBezTo>
                    <a:pt x="66" y="113"/>
                    <a:pt x="66" y="113"/>
                    <a:pt x="66" y="113"/>
                  </a:cubicBezTo>
                  <a:cubicBezTo>
                    <a:pt x="64" y="112"/>
                    <a:pt x="66" y="111"/>
                    <a:pt x="64" y="110"/>
                  </a:cubicBezTo>
                  <a:cubicBezTo>
                    <a:pt x="64" y="111"/>
                    <a:pt x="66" y="110"/>
                    <a:pt x="66" y="110"/>
                  </a:cubicBezTo>
                  <a:cubicBezTo>
                    <a:pt x="64" y="110"/>
                    <a:pt x="64" y="110"/>
                    <a:pt x="64" y="110"/>
                  </a:cubicBezTo>
                  <a:cubicBezTo>
                    <a:pt x="64" y="110"/>
                    <a:pt x="64" y="110"/>
                    <a:pt x="64" y="108"/>
                  </a:cubicBezTo>
                  <a:cubicBezTo>
                    <a:pt x="64" y="108"/>
                    <a:pt x="64" y="108"/>
                    <a:pt x="64" y="108"/>
                  </a:cubicBezTo>
                  <a:cubicBezTo>
                    <a:pt x="64" y="108"/>
                    <a:pt x="63" y="104"/>
                    <a:pt x="62" y="104"/>
                  </a:cubicBezTo>
                  <a:cubicBezTo>
                    <a:pt x="63" y="104"/>
                    <a:pt x="63" y="103"/>
                    <a:pt x="63" y="103"/>
                  </a:cubicBezTo>
                  <a:cubicBezTo>
                    <a:pt x="62" y="103"/>
                    <a:pt x="62" y="103"/>
                    <a:pt x="62" y="103"/>
                  </a:cubicBezTo>
                  <a:cubicBezTo>
                    <a:pt x="62" y="103"/>
                    <a:pt x="62" y="102"/>
                    <a:pt x="62" y="103"/>
                  </a:cubicBezTo>
                  <a:cubicBezTo>
                    <a:pt x="62" y="102"/>
                    <a:pt x="62" y="104"/>
                    <a:pt x="62" y="104"/>
                  </a:cubicBezTo>
                  <a:cubicBezTo>
                    <a:pt x="62" y="104"/>
                    <a:pt x="62" y="102"/>
                    <a:pt x="62" y="103"/>
                  </a:cubicBezTo>
                  <a:cubicBezTo>
                    <a:pt x="62" y="102"/>
                    <a:pt x="62" y="102"/>
                    <a:pt x="60" y="102"/>
                  </a:cubicBezTo>
                  <a:cubicBezTo>
                    <a:pt x="62" y="102"/>
                    <a:pt x="60" y="102"/>
                    <a:pt x="60" y="102"/>
                  </a:cubicBezTo>
                  <a:cubicBezTo>
                    <a:pt x="60" y="100"/>
                    <a:pt x="60" y="102"/>
                    <a:pt x="60" y="100"/>
                  </a:cubicBezTo>
                  <a:cubicBezTo>
                    <a:pt x="60" y="100"/>
                    <a:pt x="60" y="100"/>
                    <a:pt x="60" y="100"/>
                  </a:cubicBezTo>
                  <a:cubicBezTo>
                    <a:pt x="60" y="99"/>
                    <a:pt x="60" y="99"/>
                    <a:pt x="60" y="99"/>
                  </a:cubicBezTo>
                  <a:cubicBezTo>
                    <a:pt x="60" y="99"/>
                    <a:pt x="60" y="98"/>
                    <a:pt x="59" y="99"/>
                  </a:cubicBezTo>
                  <a:cubicBezTo>
                    <a:pt x="59" y="99"/>
                    <a:pt x="59" y="99"/>
                    <a:pt x="59" y="99"/>
                  </a:cubicBezTo>
                  <a:cubicBezTo>
                    <a:pt x="59" y="99"/>
                    <a:pt x="59" y="99"/>
                    <a:pt x="59" y="98"/>
                  </a:cubicBezTo>
                  <a:cubicBezTo>
                    <a:pt x="59" y="98"/>
                    <a:pt x="59" y="98"/>
                    <a:pt x="59" y="98"/>
                  </a:cubicBezTo>
                  <a:cubicBezTo>
                    <a:pt x="60" y="98"/>
                    <a:pt x="59" y="98"/>
                    <a:pt x="59" y="97"/>
                  </a:cubicBezTo>
                  <a:cubicBezTo>
                    <a:pt x="58" y="97"/>
                    <a:pt x="58" y="95"/>
                    <a:pt x="58" y="95"/>
                  </a:cubicBezTo>
                  <a:cubicBezTo>
                    <a:pt x="58" y="94"/>
                    <a:pt x="58" y="94"/>
                    <a:pt x="56" y="94"/>
                  </a:cubicBezTo>
                  <a:cubicBezTo>
                    <a:pt x="56" y="94"/>
                    <a:pt x="56" y="94"/>
                    <a:pt x="56" y="94"/>
                  </a:cubicBezTo>
                  <a:cubicBezTo>
                    <a:pt x="56" y="94"/>
                    <a:pt x="56" y="94"/>
                    <a:pt x="56" y="93"/>
                  </a:cubicBezTo>
                  <a:cubicBezTo>
                    <a:pt x="55" y="93"/>
                    <a:pt x="55" y="93"/>
                    <a:pt x="55" y="93"/>
                  </a:cubicBezTo>
                  <a:cubicBezTo>
                    <a:pt x="55" y="90"/>
                    <a:pt x="55" y="90"/>
                    <a:pt x="56" y="90"/>
                  </a:cubicBezTo>
                  <a:cubicBezTo>
                    <a:pt x="55" y="90"/>
                    <a:pt x="56" y="89"/>
                    <a:pt x="55" y="89"/>
                  </a:cubicBezTo>
                  <a:cubicBezTo>
                    <a:pt x="55" y="89"/>
                    <a:pt x="54" y="90"/>
                    <a:pt x="54" y="89"/>
                  </a:cubicBezTo>
                  <a:cubicBezTo>
                    <a:pt x="51" y="90"/>
                    <a:pt x="54" y="87"/>
                    <a:pt x="54" y="87"/>
                  </a:cubicBezTo>
                  <a:cubicBezTo>
                    <a:pt x="54" y="87"/>
                    <a:pt x="54" y="87"/>
                    <a:pt x="54" y="87"/>
                  </a:cubicBezTo>
                  <a:cubicBezTo>
                    <a:pt x="54" y="86"/>
                    <a:pt x="54" y="86"/>
                    <a:pt x="54" y="86"/>
                  </a:cubicBezTo>
                  <a:cubicBezTo>
                    <a:pt x="54" y="86"/>
                    <a:pt x="51" y="86"/>
                    <a:pt x="54" y="85"/>
                  </a:cubicBezTo>
                  <a:cubicBezTo>
                    <a:pt x="51" y="85"/>
                    <a:pt x="51" y="82"/>
                    <a:pt x="49" y="82"/>
                  </a:cubicBezTo>
                  <a:cubicBezTo>
                    <a:pt x="49" y="82"/>
                    <a:pt x="49" y="82"/>
                    <a:pt x="49" y="81"/>
                  </a:cubicBezTo>
                  <a:cubicBezTo>
                    <a:pt x="50" y="81"/>
                    <a:pt x="49" y="82"/>
                    <a:pt x="50" y="82"/>
                  </a:cubicBezTo>
                  <a:cubicBezTo>
                    <a:pt x="50" y="82"/>
                    <a:pt x="50" y="82"/>
                    <a:pt x="50" y="82"/>
                  </a:cubicBezTo>
                  <a:cubicBezTo>
                    <a:pt x="50" y="81"/>
                    <a:pt x="49" y="81"/>
                    <a:pt x="49" y="82"/>
                  </a:cubicBezTo>
                  <a:cubicBezTo>
                    <a:pt x="47" y="81"/>
                    <a:pt x="50" y="80"/>
                    <a:pt x="49" y="80"/>
                  </a:cubicBezTo>
                  <a:cubicBezTo>
                    <a:pt x="49" y="80"/>
                    <a:pt x="49" y="80"/>
                    <a:pt x="49" y="80"/>
                  </a:cubicBezTo>
                  <a:cubicBezTo>
                    <a:pt x="49" y="77"/>
                    <a:pt x="49" y="77"/>
                    <a:pt x="49" y="77"/>
                  </a:cubicBezTo>
                  <a:cubicBezTo>
                    <a:pt x="47" y="77"/>
                    <a:pt x="47" y="77"/>
                    <a:pt x="46" y="77"/>
                  </a:cubicBezTo>
                  <a:cubicBezTo>
                    <a:pt x="46" y="77"/>
                    <a:pt x="46" y="77"/>
                    <a:pt x="47" y="76"/>
                  </a:cubicBezTo>
                  <a:cubicBezTo>
                    <a:pt x="46" y="76"/>
                    <a:pt x="46" y="76"/>
                    <a:pt x="46" y="76"/>
                  </a:cubicBezTo>
                  <a:cubicBezTo>
                    <a:pt x="46" y="76"/>
                    <a:pt x="46" y="76"/>
                    <a:pt x="46" y="76"/>
                  </a:cubicBezTo>
                  <a:cubicBezTo>
                    <a:pt x="46" y="76"/>
                    <a:pt x="46" y="76"/>
                    <a:pt x="46" y="76"/>
                  </a:cubicBezTo>
                  <a:cubicBezTo>
                    <a:pt x="46" y="76"/>
                    <a:pt x="46" y="76"/>
                    <a:pt x="46" y="76"/>
                  </a:cubicBezTo>
                  <a:cubicBezTo>
                    <a:pt x="46" y="74"/>
                    <a:pt x="46" y="76"/>
                    <a:pt x="46" y="76"/>
                  </a:cubicBezTo>
                  <a:cubicBezTo>
                    <a:pt x="47" y="74"/>
                    <a:pt x="46" y="74"/>
                    <a:pt x="47" y="74"/>
                  </a:cubicBezTo>
                  <a:cubicBezTo>
                    <a:pt x="46" y="74"/>
                    <a:pt x="46" y="74"/>
                    <a:pt x="46" y="74"/>
                  </a:cubicBezTo>
                  <a:cubicBezTo>
                    <a:pt x="46" y="73"/>
                    <a:pt x="46" y="73"/>
                    <a:pt x="46" y="73"/>
                  </a:cubicBezTo>
                  <a:cubicBezTo>
                    <a:pt x="46" y="73"/>
                    <a:pt x="46" y="73"/>
                    <a:pt x="45" y="73"/>
                  </a:cubicBezTo>
                  <a:cubicBezTo>
                    <a:pt x="46" y="73"/>
                    <a:pt x="46" y="73"/>
                    <a:pt x="46" y="73"/>
                  </a:cubicBezTo>
                  <a:cubicBezTo>
                    <a:pt x="45" y="73"/>
                    <a:pt x="45" y="73"/>
                    <a:pt x="45" y="73"/>
                  </a:cubicBezTo>
                  <a:cubicBezTo>
                    <a:pt x="46" y="72"/>
                    <a:pt x="46" y="72"/>
                    <a:pt x="46" y="72"/>
                  </a:cubicBezTo>
                  <a:cubicBezTo>
                    <a:pt x="45" y="72"/>
                    <a:pt x="45" y="72"/>
                    <a:pt x="45" y="73"/>
                  </a:cubicBezTo>
                  <a:cubicBezTo>
                    <a:pt x="45" y="72"/>
                    <a:pt x="45" y="72"/>
                    <a:pt x="45" y="72"/>
                  </a:cubicBezTo>
                  <a:cubicBezTo>
                    <a:pt x="45" y="72"/>
                    <a:pt x="45" y="72"/>
                    <a:pt x="45" y="72"/>
                  </a:cubicBezTo>
                  <a:cubicBezTo>
                    <a:pt x="45" y="72"/>
                    <a:pt x="45" y="72"/>
                    <a:pt x="45" y="72"/>
                  </a:cubicBezTo>
                  <a:cubicBezTo>
                    <a:pt x="45" y="70"/>
                    <a:pt x="45" y="70"/>
                    <a:pt x="45" y="70"/>
                  </a:cubicBezTo>
                  <a:cubicBezTo>
                    <a:pt x="45" y="70"/>
                    <a:pt x="45" y="70"/>
                    <a:pt x="43" y="69"/>
                  </a:cubicBezTo>
                  <a:cubicBezTo>
                    <a:pt x="43" y="70"/>
                    <a:pt x="43" y="70"/>
                    <a:pt x="43" y="70"/>
                  </a:cubicBezTo>
                  <a:cubicBezTo>
                    <a:pt x="43" y="69"/>
                    <a:pt x="43" y="69"/>
                    <a:pt x="43" y="69"/>
                  </a:cubicBezTo>
                  <a:cubicBezTo>
                    <a:pt x="43" y="69"/>
                    <a:pt x="43" y="69"/>
                    <a:pt x="43" y="69"/>
                  </a:cubicBezTo>
                  <a:cubicBezTo>
                    <a:pt x="43" y="68"/>
                    <a:pt x="43" y="68"/>
                    <a:pt x="43" y="68"/>
                  </a:cubicBezTo>
                  <a:cubicBezTo>
                    <a:pt x="42" y="68"/>
                    <a:pt x="41" y="69"/>
                    <a:pt x="41" y="68"/>
                  </a:cubicBezTo>
                  <a:cubicBezTo>
                    <a:pt x="41" y="67"/>
                    <a:pt x="42" y="67"/>
                    <a:pt x="42" y="67"/>
                  </a:cubicBezTo>
                  <a:cubicBezTo>
                    <a:pt x="42" y="64"/>
                    <a:pt x="42" y="63"/>
                    <a:pt x="41" y="63"/>
                  </a:cubicBezTo>
                  <a:cubicBezTo>
                    <a:pt x="41" y="63"/>
                    <a:pt x="41" y="63"/>
                    <a:pt x="41" y="61"/>
                  </a:cubicBezTo>
                  <a:cubicBezTo>
                    <a:pt x="38" y="61"/>
                    <a:pt x="41" y="59"/>
                    <a:pt x="37" y="59"/>
                  </a:cubicBezTo>
                  <a:cubicBezTo>
                    <a:pt x="37" y="59"/>
                    <a:pt x="37" y="59"/>
                    <a:pt x="36" y="59"/>
                  </a:cubicBezTo>
                  <a:cubicBezTo>
                    <a:pt x="37" y="59"/>
                    <a:pt x="36" y="59"/>
                    <a:pt x="37" y="59"/>
                  </a:cubicBezTo>
                  <a:cubicBezTo>
                    <a:pt x="37" y="57"/>
                    <a:pt x="37" y="57"/>
                    <a:pt x="38" y="57"/>
                  </a:cubicBezTo>
                  <a:cubicBezTo>
                    <a:pt x="37" y="57"/>
                    <a:pt x="37" y="56"/>
                    <a:pt x="36" y="56"/>
                  </a:cubicBezTo>
                  <a:cubicBezTo>
                    <a:pt x="37" y="56"/>
                    <a:pt x="37" y="56"/>
                    <a:pt x="37" y="55"/>
                  </a:cubicBezTo>
                  <a:cubicBezTo>
                    <a:pt x="36" y="56"/>
                    <a:pt x="36" y="55"/>
                    <a:pt x="36" y="55"/>
                  </a:cubicBezTo>
                  <a:cubicBezTo>
                    <a:pt x="36" y="55"/>
                    <a:pt x="36" y="55"/>
                    <a:pt x="36" y="55"/>
                  </a:cubicBezTo>
                  <a:cubicBezTo>
                    <a:pt x="36" y="55"/>
                    <a:pt x="36" y="55"/>
                    <a:pt x="36" y="55"/>
                  </a:cubicBezTo>
                  <a:cubicBezTo>
                    <a:pt x="36" y="54"/>
                    <a:pt x="36" y="54"/>
                    <a:pt x="36" y="54"/>
                  </a:cubicBezTo>
                  <a:cubicBezTo>
                    <a:pt x="34" y="54"/>
                    <a:pt x="34" y="54"/>
                    <a:pt x="34" y="54"/>
                  </a:cubicBezTo>
                  <a:cubicBezTo>
                    <a:pt x="34" y="54"/>
                    <a:pt x="36" y="51"/>
                    <a:pt x="34" y="51"/>
                  </a:cubicBezTo>
                  <a:cubicBezTo>
                    <a:pt x="33" y="51"/>
                    <a:pt x="33" y="51"/>
                    <a:pt x="33" y="51"/>
                  </a:cubicBezTo>
                  <a:cubicBezTo>
                    <a:pt x="33" y="50"/>
                    <a:pt x="34" y="50"/>
                    <a:pt x="34" y="50"/>
                  </a:cubicBezTo>
                  <a:cubicBezTo>
                    <a:pt x="33" y="50"/>
                    <a:pt x="33" y="48"/>
                    <a:pt x="32" y="48"/>
                  </a:cubicBezTo>
                  <a:cubicBezTo>
                    <a:pt x="33" y="47"/>
                    <a:pt x="32" y="44"/>
                    <a:pt x="30" y="43"/>
                  </a:cubicBezTo>
                  <a:cubicBezTo>
                    <a:pt x="30" y="43"/>
                    <a:pt x="30" y="43"/>
                    <a:pt x="30" y="43"/>
                  </a:cubicBezTo>
                  <a:cubicBezTo>
                    <a:pt x="30" y="43"/>
                    <a:pt x="32" y="42"/>
                    <a:pt x="30" y="42"/>
                  </a:cubicBezTo>
                  <a:cubicBezTo>
                    <a:pt x="30" y="43"/>
                    <a:pt x="29" y="42"/>
                    <a:pt x="29" y="43"/>
                  </a:cubicBezTo>
                  <a:cubicBezTo>
                    <a:pt x="29" y="42"/>
                    <a:pt x="29" y="42"/>
                    <a:pt x="29" y="42"/>
                  </a:cubicBezTo>
                  <a:cubicBezTo>
                    <a:pt x="30" y="40"/>
                    <a:pt x="29" y="42"/>
                    <a:pt x="30" y="42"/>
                  </a:cubicBezTo>
                  <a:cubicBezTo>
                    <a:pt x="30" y="42"/>
                    <a:pt x="29" y="40"/>
                    <a:pt x="30" y="40"/>
                  </a:cubicBezTo>
                  <a:cubicBezTo>
                    <a:pt x="29" y="40"/>
                    <a:pt x="29" y="40"/>
                    <a:pt x="29" y="40"/>
                  </a:cubicBezTo>
                  <a:cubicBezTo>
                    <a:pt x="29" y="40"/>
                    <a:pt x="29" y="40"/>
                    <a:pt x="29" y="40"/>
                  </a:cubicBezTo>
                  <a:cubicBezTo>
                    <a:pt x="28" y="40"/>
                    <a:pt x="28" y="42"/>
                    <a:pt x="27" y="42"/>
                  </a:cubicBezTo>
                  <a:cubicBezTo>
                    <a:pt x="27" y="42"/>
                    <a:pt x="27" y="42"/>
                    <a:pt x="27" y="42"/>
                  </a:cubicBezTo>
                  <a:cubicBezTo>
                    <a:pt x="24" y="42"/>
                    <a:pt x="24" y="43"/>
                    <a:pt x="24" y="43"/>
                  </a:cubicBezTo>
                  <a:cubicBezTo>
                    <a:pt x="24" y="42"/>
                    <a:pt x="27" y="42"/>
                    <a:pt x="27" y="42"/>
                  </a:cubicBezTo>
                  <a:cubicBezTo>
                    <a:pt x="27" y="40"/>
                    <a:pt x="28" y="40"/>
                    <a:pt x="28" y="39"/>
                  </a:cubicBezTo>
                  <a:cubicBezTo>
                    <a:pt x="28" y="39"/>
                    <a:pt x="28" y="39"/>
                    <a:pt x="28" y="40"/>
                  </a:cubicBezTo>
                  <a:cubicBezTo>
                    <a:pt x="27" y="40"/>
                    <a:pt x="28" y="39"/>
                    <a:pt x="27" y="39"/>
                  </a:cubicBezTo>
                  <a:cubicBezTo>
                    <a:pt x="28" y="39"/>
                    <a:pt x="28" y="37"/>
                    <a:pt x="28" y="37"/>
                  </a:cubicBezTo>
                  <a:cubicBezTo>
                    <a:pt x="28" y="37"/>
                    <a:pt x="28" y="39"/>
                    <a:pt x="27" y="37"/>
                  </a:cubicBezTo>
                  <a:cubicBezTo>
                    <a:pt x="28" y="37"/>
                    <a:pt x="28" y="35"/>
                    <a:pt x="28" y="35"/>
                  </a:cubicBezTo>
                  <a:cubicBezTo>
                    <a:pt x="29" y="35"/>
                    <a:pt x="28" y="35"/>
                    <a:pt x="28" y="34"/>
                  </a:cubicBezTo>
                  <a:cubicBezTo>
                    <a:pt x="27" y="35"/>
                    <a:pt x="27" y="37"/>
                    <a:pt x="27" y="35"/>
                  </a:cubicBezTo>
                  <a:cubicBezTo>
                    <a:pt x="27" y="35"/>
                    <a:pt x="27" y="34"/>
                    <a:pt x="28" y="34"/>
                  </a:cubicBezTo>
                  <a:cubicBezTo>
                    <a:pt x="27" y="34"/>
                    <a:pt x="27" y="34"/>
                    <a:pt x="27" y="34"/>
                  </a:cubicBezTo>
                  <a:cubicBezTo>
                    <a:pt x="24" y="34"/>
                    <a:pt x="27" y="33"/>
                    <a:pt x="24" y="34"/>
                  </a:cubicBezTo>
                  <a:cubicBezTo>
                    <a:pt x="27" y="33"/>
                    <a:pt x="27" y="33"/>
                    <a:pt x="27" y="33"/>
                  </a:cubicBezTo>
                  <a:cubicBezTo>
                    <a:pt x="24" y="33"/>
                    <a:pt x="24" y="33"/>
                    <a:pt x="24" y="33"/>
                  </a:cubicBezTo>
                  <a:cubicBezTo>
                    <a:pt x="24" y="33"/>
                    <a:pt x="24" y="31"/>
                    <a:pt x="23" y="31"/>
                  </a:cubicBezTo>
                  <a:cubicBezTo>
                    <a:pt x="24" y="31"/>
                    <a:pt x="23" y="31"/>
                    <a:pt x="24" y="31"/>
                  </a:cubicBezTo>
                  <a:cubicBezTo>
                    <a:pt x="24" y="31"/>
                    <a:pt x="24" y="31"/>
                    <a:pt x="27" y="31"/>
                  </a:cubicBezTo>
                  <a:cubicBezTo>
                    <a:pt x="24" y="31"/>
                    <a:pt x="24" y="31"/>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3" y="30"/>
                    <a:pt x="23" y="29"/>
                  </a:cubicBezTo>
                  <a:cubicBezTo>
                    <a:pt x="23" y="30"/>
                    <a:pt x="23" y="30"/>
                    <a:pt x="23" y="30"/>
                  </a:cubicBezTo>
                  <a:cubicBezTo>
                    <a:pt x="23" y="30"/>
                    <a:pt x="21" y="30"/>
                    <a:pt x="21" y="29"/>
                  </a:cubicBezTo>
                  <a:cubicBezTo>
                    <a:pt x="24" y="27"/>
                    <a:pt x="24" y="27"/>
                    <a:pt x="24" y="27"/>
                  </a:cubicBezTo>
                  <a:cubicBezTo>
                    <a:pt x="23" y="27"/>
                    <a:pt x="23" y="27"/>
                    <a:pt x="23" y="27"/>
                  </a:cubicBezTo>
                  <a:cubicBezTo>
                    <a:pt x="23" y="29"/>
                    <a:pt x="23" y="29"/>
                    <a:pt x="23" y="29"/>
                  </a:cubicBezTo>
                  <a:cubicBezTo>
                    <a:pt x="23" y="29"/>
                    <a:pt x="21" y="29"/>
                    <a:pt x="21" y="27"/>
                  </a:cubicBezTo>
                  <a:cubicBezTo>
                    <a:pt x="21" y="27"/>
                    <a:pt x="21" y="26"/>
                    <a:pt x="23" y="27"/>
                  </a:cubicBezTo>
                  <a:cubicBezTo>
                    <a:pt x="23" y="26"/>
                    <a:pt x="21" y="26"/>
                    <a:pt x="21" y="27"/>
                  </a:cubicBezTo>
                  <a:cubicBezTo>
                    <a:pt x="21" y="26"/>
                    <a:pt x="21" y="26"/>
                    <a:pt x="23" y="26"/>
                  </a:cubicBezTo>
                  <a:cubicBezTo>
                    <a:pt x="21" y="26"/>
                    <a:pt x="20" y="26"/>
                    <a:pt x="20" y="26"/>
                  </a:cubicBezTo>
                  <a:cubicBezTo>
                    <a:pt x="19" y="26"/>
                    <a:pt x="19" y="26"/>
                    <a:pt x="19" y="26"/>
                  </a:cubicBezTo>
                  <a:cubicBezTo>
                    <a:pt x="19" y="26"/>
                    <a:pt x="19" y="26"/>
                    <a:pt x="19" y="26"/>
                  </a:cubicBezTo>
                  <a:cubicBezTo>
                    <a:pt x="19" y="27"/>
                    <a:pt x="19" y="26"/>
                    <a:pt x="17" y="27"/>
                  </a:cubicBezTo>
                  <a:cubicBezTo>
                    <a:pt x="17" y="26"/>
                    <a:pt x="17" y="26"/>
                    <a:pt x="17" y="26"/>
                  </a:cubicBezTo>
                  <a:cubicBezTo>
                    <a:pt x="19" y="26"/>
                    <a:pt x="19" y="24"/>
                    <a:pt x="20" y="22"/>
                  </a:cubicBezTo>
                  <a:cubicBezTo>
                    <a:pt x="20" y="21"/>
                    <a:pt x="17" y="24"/>
                    <a:pt x="19" y="22"/>
                  </a:cubicBezTo>
                  <a:cubicBezTo>
                    <a:pt x="20" y="21"/>
                    <a:pt x="20" y="21"/>
                    <a:pt x="20" y="21"/>
                  </a:cubicBezTo>
                  <a:cubicBezTo>
                    <a:pt x="19" y="21"/>
                    <a:pt x="20" y="21"/>
                    <a:pt x="20" y="20"/>
                  </a:cubicBezTo>
                  <a:cubicBezTo>
                    <a:pt x="19" y="21"/>
                    <a:pt x="17" y="20"/>
                    <a:pt x="17" y="21"/>
                  </a:cubicBezTo>
                  <a:cubicBezTo>
                    <a:pt x="17" y="21"/>
                    <a:pt x="19" y="21"/>
                    <a:pt x="19" y="22"/>
                  </a:cubicBezTo>
                  <a:cubicBezTo>
                    <a:pt x="17" y="22"/>
                    <a:pt x="17" y="22"/>
                    <a:pt x="16" y="22"/>
                  </a:cubicBezTo>
                  <a:cubicBezTo>
                    <a:pt x="16" y="21"/>
                    <a:pt x="16" y="21"/>
                    <a:pt x="17" y="21"/>
                  </a:cubicBezTo>
                  <a:cubicBezTo>
                    <a:pt x="17" y="20"/>
                    <a:pt x="17" y="21"/>
                    <a:pt x="17" y="21"/>
                  </a:cubicBezTo>
                  <a:cubicBezTo>
                    <a:pt x="17" y="20"/>
                    <a:pt x="16" y="20"/>
                    <a:pt x="17" y="20"/>
                  </a:cubicBezTo>
                  <a:cubicBezTo>
                    <a:pt x="19" y="20"/>
                    <a:pt x="19" y="20"/>
                    <a:pt x="19" y="20"/>
                  </a:cubicBezTo>
                  <a:cubicBezTo>
                    <a:pt x="19" y="18"/>
                    <a:pt x="19" y="18"/>
                    <a:pt x="19" y="18"/>
                  </a:cubicBezTo>
                  <a:cubicBezTo>
                    <a:pt x="19" y="18"/>
                    <a:pt x="19" y="18"/>
                    <a:pt x="19" y="18"/>
                  </a:cubicBezTo>
                  <a:cubicBezTo>
                    <a:pt x="17" y="18"/>
                    <a:pt x="19" y="18"/>
                    <a:pt x="19" y="17"/>
                  </a:cubicBezTo>
                  <a:cubicBezTo>
                    <a:pt x="17" y="17"/>
                    <a:pt x="17" y="17"/>
                    <a:pt x="17" y="17"/>
                  </a:cubicBezTo>
                  <a:cubicBezTo>
                    <a:pt x="17" y="18"/>
                    <a:pt x="19" y="18"/>
                    <a:pt x="17" y="20"/>
                  </a:cubicBezTo>
                  <a:cubicBezTo>
                    <a:pt x="17" y="18"/>
                    <a:pt x="17" y="18"/>
                    <a:pt x="17" y="18"/>
                  </a:cubicBezTo>
                  <a:cubicBezTo>
                    <a:pt x="16" y="18"/>
                    <a:pt x="17" y="18"/>
                    <a:pt x="16" y="18"/>
                  </a:cubicBezTo>
                  <a:cubicBezTo>
                    <a:pt x="16" y="18"/>
                    <a:pt x="15" y="18"/>
                    <a:pt x="15" y="17"/>
                  </a:cubicBezTo>
                  <a:cubicBezTo>
                    <a:pt x="16" y="17"/>
                    <a:pt x="16" y="17"/>
                    <a:pt x="16" y="17"/>
                  </a:cubicBezTo>
                  <a:cubicBezTo>
                    <a:pt x="16" y="16"/>
                    <a:pt x="16" y="16"/>
                    <a:pt x="16" y="14"/>
                  </a:cubicBezTo>
                  <a:cubicBezTo>
                    <a:pt x="15" y="16"/>
                    <a:pt x="15" y="14"/>
                    <a:pt x="15" y="14"/>
                  </a:cubicBezTo>
                  <a:cubicBezTo>
                    <a:pt x="15" y="14"/>
                    <a:pt x="16" y="16"/>
                    <a:pt x="15" y="17"/>
                  </a:cubicBezTo>
                  <a:cubicBezTo>
                    <a:pt x="13" y="17"/>
                    <a:pt x="16" y="17"/>
                    <a:pt x="15" y="18"/>
                  </a:cubicBezTo>
                  <a:cubicBezTo>
                    <a:pt x="15" y="18"/>
                    <a:pt x="13" y="18"/>
                    <a:pt x="11" y="18"/>
                  </a:cubicBezTo>
                  <a:cubicBezTo>
                    <a:pt x="11" y="18"/>
                    <a:pt x="11" y="18"/>
                    <a:pt x="11" y="18"/>
                  </a:cubicBezTo>
                  <a:cubicBezTo>
                    <a:pt x="13" y="17"/>
                    <a:pt x="13" y="18"/>
                    <a:pt x="15" y="17"/>
                  </a:cubicBezTo>
                  <a:cubicBezTo>
                    <a:pt x="13" y="17"/>
                    <a:pt x="13" y="16"/>
                    <a:pt x="13" y="16"/>
                  </a:cubicBezTo>
                  <a:cubicBezTo>
                    <a:pt x="13" y="14"/>
                    <a:pt x="11" y="16"/>
                    <a:pt x="13" y="16"/>
                  </a:cubicBezTo>
                  <a:cubicBezTo>
                    <a:pt x="11" y="14"/>
                    <a:pt x="11" y="14"/>
                    <a:pt x="10" y="13"/>
                  </a:cubicBezTo>
                  <a:cubicBezTo>
                    <a:pt x="11" y="13"/>
                    <a:pt x="10" y="11"/>
                    <a:pt x="11" y="11"/>
                  </a:cubicBezTo>
                  <a:cubicBezTo>
                    <a:pt x="13" y="11"/>
                    <a:pt x="13" y="11"/>
                    <a:pt x="13" y="11"/>
                  </a:cubicBezTo>
                  <a:cubicBezTo>
                    <a:pt x="13" y="11"/>
                    <a:pt x="13" y="11"/>
                    <a:pt x="13" y="11"/>
                  </a:cubicBezTo>
                  <a:cubicBezTo>
                    <a:pt x="13" y="11"/>
                    <a:pt x="11" y="11"/>
                    <a:pt x="11" y="9"/>
                  </a:cubicBezTo>
                  <a:cubicBezTo>
                    <a:pt x="11" y="11"/>
                    <a:pt x="10" y="11"/>
                    <a:pt x="10" y="13"/>
                  </a:cubicBezTo>
                  <a:cubicBezTo>
                    <a:pt x="10" y="11"/>
                    <a:pt x="8" y="13"/>
                    <a:pt x="8" y="11"/>
                  </a:cubicBezTo>
                  <a:cubicBezTo>
                    <a:pt x="8" y="11"/>
                    <a:pt x="8" y="9"/>
                    <a:pt x="8" y="8"/>
                  </a:cubicBezTo>
                  <a:cubicBezTo>
                    <a:pt x="7" y="8"/>
                    <a:pt x="7" y="7"/>
                    <a:pt x="7" y="5"/>
                  </a:cubicBezTo>
                  <a:cubicBezTo>
                    <a:pt x="6" y="5"/>
                    <a:pt x="6" y="7"/>
                    <a:pt x="4" y="5"/>
                  </a:cubicBezTo>
                  <a:cubicBezTo>
                    <a:pt x="6" y="5"/>
                    <a:pt x="6" y="5"/>
                    <a:pt x="6" y="5"/>
                  </a:cubicBezTo>
                  <a:cubicBezTo>
                    <a:pt x="6" y="5"/>
                    <a:pt x="6" y="5"/>
                    <a:pt x="6" y="5"/>
                  </a:cubicBezTo>
                  <a:cubicBezTo>
                    <a:pt x="6" y="5"/>
                    <a:pt x="4" y="4"/>
                    <a:pt x="6" y="4"/>
                  </a:cubicBezTo>
                  <a:cubicBezTo>
                    <a:pt x="4" y="4"/>
                    <a:pt x="4" y="4"/>
                    <a:pt x="4" y="4"/>
                  </a:cubicBezTo>
                  <a:cubicBezTo>
                    <a:pt x="4" y="4"/>
                    <a:pt x="4" y="4"/>
                    <a:pt x="4" y="4"/>
                  </a:cubicBezTo>
                  <a:cubicBezTo>
                    <a:pt x="3" y="4"/>
                    <a:pt x="3" y="4"/>
                    <a:pt x="3" y="4"/>
                  </a:cubicBezTo>
                  <a:cubicBezTo>
                    <a:pt x="2" y="4"/>
                    <a:pt x="3" y="3"/>
                    <a:pt x="3" y="3"/>
                  </a:cubicBezTo>
                  <a:cubicBezTo>
                    <a:pt x="3" y="3"/>
                    <a:pt x="3" y="3"/>
                    <a:pt x="3" y="3"/>
                  </a:cubicBezTo>
                  <a:cubicBezTo>
                    <a:pt x="3" y="1"/>
                    <a:pt x="3" y="1"/>
                    <a:pt x="2" y="0"/>
                  </a:cubicBezTo>
                  <a:cubicBezTo>
                    <a:pt x="2" y="1"/>
                    <a:pt x="2" y="1"/>
                    <a:pt x="2" y="1"/>
                  </a:cubicBezTo>
                  <a:cubicBezTo>
                    <a:pt x="2" y="0"/>
                    <a:pt x="2" y="0"/>
                    <a:pt x="2" y="0"/>
                  </a:cubicBezTo>
                  <a:cubicBezTo>
                    <a:pt x="0" y="0"/>
                    <a:pt x="0" y="0"/>
                    <a:pt x="0" y="0"/>
                  </a:cubicBezTo>
                  <a:cubicBezTo>
                    <a:pt x="0" y="1"/>
                    <a:pt x="0" y="1"/>
                    <a:pt x="0" y="1"/>
                  </a:cubicBezTo>
                  <a:cubicBezTo>
                    <a:pt x="0" y="1"/>
                    <a:pt x="0" y="1"/>
                    <a:pt x="2" y="1"/>
                  </a:cubicBezTo>
                  <a:cubicBezTo>
                    <a:pt x="2" y="1"/>
                    <a:pt x="2" y="1"/>
                    <a:pt x="2" y="3"/>
                  </a:cubicBezTo>
                  <a:cubicBezTo>
                    <a:pt x="2" y="1"/>
                    <a:pt x="2" y="1"/>
                    <a:pt x="2" y="1"/>
                  </a:cubicBezTo>
                  <a:cubicBezTo>
                    <a:pt x="0" y="1"/>
                    <a:pt x="2" y="3"/>
                    <a:pt x="0" y="3"/>
                  </a:cubicBezTo>
                  <a:cubicBezTo>
                    <a:pt x="0" y="3"/>
                    <a:pt x="0" y="3"/>
                    <a:pt x="0" y="3"/>
                  </a:cubicBezTo>
                  <a:cubicBezTo>
                    <a:pt x="0" y="3"/>
                    <a:pt x="0" y="3"/>
                    <a:pt x="0" y="4"/>
                  </a:cubicBezTo>
                  <a:cubicBezTo>
                    <a:pt x="0" y="3"/>
                    <a:pt x="2" y="4"/>
                    <a:pt x="2" y="4"/>
                  </a:cubicBezTo>
                  <a:cubicBezTo>
                    <a:pt x="0" y="4"/>
                    <a:pt x="0" y="4"/>
                    <a:pt x="2" y="5"/>
                  </a:cubicBezTo>
                  <a:cubicBezTo>
                    <a:pt x="3" y="5"/>
                    <a:pt x="2" y="7"/>
                    <a:pt x="2" y="7"/>
                  </a:cubicBezTo>
                  <a:cubicBezTo>
                    <a:pt x="3" y="7"/>
                    <a:pt x="3" y="5"/>
                    <a:pt x="3" y="5"/>
                  </a:cubicBezTo>
                  <a:cubicBezTo>
                    <a:pt x="4" y="5"/>
                    <a:pt x="3" y="5"/>
                    <a:pt x="4" y="5"/>
                  </a:cubicBezTo>
                  <a:cubicBezTo>
                    <a:pt x="3" y="7"/>
                    <a:pt x="3" y="7"/>
                    <a:pt x="3" y="8"/>
                  </a:cubicBezTo>
                  <a:cubicBezTo>
                    <a:pt x="3" y="8"/>
                    <a:pt x="3" y="8"/>
                    <a:pt x="3" y="8"/>
                  </a:cubicBezTo>
                  <a:cubicBezTo>
                    <a:pt x="3" y="8"/>
                    <a:pt x="3" y="8"/>
                    <a:pt x="3" y="9"/>
                  </a:cubicBezTo>
                  <a:cubicBezTo>
                    <a:pt x="4" y="11"/>
                    <a:pt x="4" y="13"/>
                    <a:pt x="6" y="13"/>
                  </a:cubicBezTo>
                  <a:cubicBezTo>
                    <a:pt x="6" y="13"/>
                    <a:pt x="6" y="13"/>
                    <a:pt x="6" y="13"/>
                  </a:cubicBezTo>
                  <a:cubicBezTo>
                    <a:pt x="4" y="14"/>
                    <a:pt x="6" y="14"/>
                    <a:pt x="6" y="16"/>
                  </a:cubicBezTo>
                  <a:cubicBezTo>
                    <a:pt x="7" y="17"/>
                    <a:pt x="7" y="18"/>
                    <a:pt x="8" y="18"/>
                  </a:cubicBezTo>
                  <a:cubicBezTo>
                    <a:pt x="8" y="21"/>
                    <a:pt x="10" y="22"/>
                    <a:pt x="11" y="26"/>
                  </a:cubicBezTo>
                  <a:cubicBezTo>
                    <a:pt x="11" y="24"/>
                    <a:pt x="11" y="24"/>
                    <a:pt x="11" y="24"/>
                  </a:cubicBezTo>
                  <a:cubicBezTo>
                    <a:pt x="11" y="26"/>
                    <a:pt x="13" y="24"/>
                    <a:pt x="13" y="26"/>
                  </a:cubicBezTo>
                  <a:cubicBezTo>
                    <a:pt x="11" y="26"/>
                    <a:pt x="11" y="26"/>
                    <a:pt x="11" y="27"/>
                  </a:cubicBezTo>
                  <a:cubicBezTo>
                    <a:pt x="13" y="27"/>
                    <a:pt x="13" y="29"/>
                    <a:pt x="13" y="30"/>
                  </a:cubicBezTo>
                  <a:cubicBezTo>
                    <a:pt x="13" y="30"/>
                    <a:pt x="13" y="30"/>
                    <a:pt x="13" y="30"/>
                  </a:cubicBezTo>
                  <a:cubicBezTo>
                    <a:pt x="13" y="31"/>
                    <a:pt x="15" y="31"/>
                    <a:pt x="16" y="33"/>
                  </a:cubicBezTo>
                  <a:cubicBezTo>
                    <a:pt x="16" y="33"/>
                    <a:pt x="16" y="33"/>
                    <a:pt x="16" y="33"/>
                  </a:cubicBezTo>
                  <a:cubicBezTo>
                    <a:pt x="16" y="34"/>
                    <a:pt x="16" y="34"/>
                    <a:pt x="16" y="35"/>
                  </a:cubicBezTo>
                  <a:cubicBezTo>
                    <a:pt x="16" y="37"/>
                    <a:pt x="17" y="37"/>
                    <a:pt x="17" y="39"/>
                  </a:cubicBezTo>
                  <a:cubicBezTo>
                    <a:pt x="17" y="42"/>
                    <a:pt x="20" y="43"/>
                    <a:pt x="20" y="46"/>
                  </a:cubicBezTo>
                  <a:cubicBezTo>
                    <a:pt x="21" y="46"/>
                    <a:pt x="21" y="46"/>
                    <a:pt x="21" y="46"/>
                  </a:cubicBezTo>
                  <a:cubicBezTo>
                    <a:pt x="21" y="48"/>
                    <a:pt x="24" y="51"/>
                    <a:pt x="24" y="55"/>
                  </a:cubicBezTo>
                  <a:cubicBezTo>
                    <a:pt x="27" y="54"/>
                    <a:pt x="27" y="54"/>
                    <a:pt x="27" y="54"/>
                  </a:cubicBezTo>
                  <a:cubicBezTo>
                    <a:pt x="28" y="55"/>
                    <a:pt x="27" y="55"/>
                    <a:pt x="27" y="56"/>
                  </a:cubicBezTo>
                  <a:cubicBezTo>
                    <a:pt x="27" y="56"/>
                    <a:pt x="27" y="57"/>
                    <a:pt x="28" y="57"/>
                  </a:cubicBezTo>
                  <a:cubicBezTo>
                    <a:pt x="28" y="59"/>
                    <a:pt x="28" y="59"/>
                    <a:pt x="28" y="59"/>
                  </a:cubicBezTo>
                  <a:cubicBezTo>
                    <a:pt x="29" y="60"/>
                    <a:pt x="29" y="60"/>
                    <a:pt x="29" y="61"/>
                  </a:cubicBezTo>
                  <a:cubicBezTo>
                    <a:pt x="29" y="61"/>
                    <a:pt x="29" y="61"/>
                    <a:pt x="29" y="61"/>
                  </a:cubicBezTo>
                  <a:cubicBezTo>
                    <a:pt x="29" y="61"/>
                    <a:pt x="29" y="61"/>
                    <a:pt x="30" y="61"/>
                  </a:cubicBezTo>
                  <a:cubicBezTo>
                    <a:pt x="30" y="61"/>
                    <a:pt x="32" y="63"/>
                    <a:pt x="29" y="63"/>
                  </a:cubicBezTo>
                  <a:cubicBezTo>
                    <a:pt x="30" y="64"/>
                    <a:pt x="30" y="68"/>
                    <a:pt x="32" y="68"/>
                  </a:cubicBezTo>
                  <a:cubicBezTo>
                    <a:pt x="32" y="68"/>
                    <a:pt x="32" y="68"/>
                    <a:pt x="32" y="69"/>
                  </a:cubicBezTo>
                  <a:cubicBezTo>
                    <a:pt x="32" y="69"/>
                    <a:pt x="34" y="70"/>
                    <a:pt x="33" y="72"/>
                  </a:cubicBezTo>
                  <a:cubicBezTo>
                    <a:pt x="34" y="72"/>
                    <a:pt x="34" y="70"/>
                    <a:pt x="34" y="72"/>
                  </a:cubicBezTo>
                  <a:cubicBezTo>
                    <a:pt x="34" y="72"/>
                    <a:pt x="34" y="72"/>
                    <a:pt x="34" y="72"/>
                  </a:cubicBezTo>
                  <a:cubicBezTo>
                    <a:pt x="34" y="74"/>
                    <a:pt x="37" y="76"/>
                    <a:pt x="37" y="77"/>
                  </a:cubicBezTo>
                  <a:cubicBezTo>
                    <a:pt x="38" y="82"/>
                    <a:pt x="41" y="85"/>
                    <a:pt x="42" y="87"/>
                  </a:cubicBezTo>
                  <a:cubicBezTo>
                    <a:pt x="43" y="87"/>
                    <a:pt x="43" y="87"/>
                    <a:pt x="43" y="87"/>
                  </a:cubicBezTo>
                  <a:cubicBezTo>
                    <a:pt x="42" y="89"/>
                    <a:pt x="45" y="89"/>
                    <a:pt x="45" y="90"/>
                  </a:cubicBezTo>
                  <a:cubicBezTo>
                    <a:pt x="45" y="90"/>
                    <a:pt x="45" y="93"/>
                    <a:pt x="45" y="90"/>
                  </a:cubicBezTo>
                  <a:cubicBezTo>
                    <a:pt x="45" y="93"/>
                    <a:pt x="47" y="94"/>
                    <a:pt x="46" y="95"/>
                  </a:cubicBezTo>
                  <a:cubicBezTo>
                    <a:pt x="46" y="95"/>
                    <a:pt x="46" y="95"/>
                    <a:pt x="46" y="95"/>
                  </a:cubicBezTo>
                  <a:cubicBezTo>
                    <a:pt x="47" y="95"/>
                    <a:pt x="47" y="97"/>
                    <a:pt x="49" y="98"/>
                  </a:cubicBezTo>
                  <a:cubicBezTo>
                    <a:pt x="49" y="97"/>
                    <a:pt x="49" y="97"/>
                    <a:pt x="49" y="97"/>
                  </a:cubicBezTo>
                  <a:cubicBezTo>
                    <a:pt x="50" y="97"/>
                    <a:pt x="49" y="99"/>
                    <a:pt x="50" y="98"/>
                  </a:cubicBezTo>
                  <a:cubicBezTo>
                    <a:pt x="50" y="98"/>
                    <a:pt x="49" y="99"/>
                    <a:pt x="49" y="98"/>
                  </a:cubicBezTo>
                  <a:cubicBezTo>
                    <a:pt x="51" y="100"/>
                    <a:pt x="51" y="103"/>
                    <a:pt x="54" y="108"/>
                  </a:cubicBezTo>
                  <a:cubicBezTo>
                    <a:pt x="56" y="110"/>
                    <a:pt x="56" y="107"/>
                    <a:pt x="56" y="108"/>
                  </a:cubicBezTo>
                  <a:cubicBezTo>
                    <a:pt x="56" y="108"/>
                    <a:pt x="55" y="110"/>
                    <a:pt x="56" y="108"/>
                  </a:cubicBezTo>
                  <a:cubicBezTo>
                    <a:pt x="56" y="110"/>
                    <a:pt x="58" y="108"/>
                    <a:pt x="58" y="110"/>
                  </a:cubicBezTo>
                  <a:cubicBezTo>
                    <a:pt x="56" y="110"/>
                    <a:pt x="58" y="110"/>
                    <a:pt x="56" y="111"/>
                  </a:cubicBezTo>
                  <a:cubicBezTo>
                    <a:pt x="58" y="111"/>
                    <a:pt x="59" y="111"/>
                    <a:pt x="59" y="112"/>
                  </a:cubicBezTo>
                  <a:cubicBezTo>
                    <a:pt x="59" y="112"/>
                    <a:pt x="59" y="112"/>
                    <a:pt x="59" y="112"/>
                  </a:cubicBezTo>
                  <a:cubicBezTo>
                    <a:pt x="58" y="113"/>
                    <a:pt x="59" y="115"/>
                    <a:pt x="59" y="116"/>
                  </a:cubicBezTo>
                  <a:cubicBezTo>
                    <a:pt x="62" y="124"/>
                    <a:pt x="64" y="129"/>
                    <a:pt x="68" y="136"/>
                  </a:cubicBezTo>
                  <a:cubicBezTo>
                    <a:pt x="72" y="141"/>
                    <a:pt x="73" y="149"/>
                    <a:pt x="77" y="154"/>
                  </a:cubicBezTo>
                  <a:cubicBezTo>
                    <a:pt x="81" y="154"/>
                    <a:pt x="81" y="154"/>
                    <a:pt x="81" y="156"/>
                  </a:cubicBezTo>
                  <a:cubicBezTo>
                    <a:pt x="81" y="155"/>
                    <a:pt x="81" y="155"/>
                    <a:pt x="81" y="155"/>
                  </a:cubicBezTo>
                  <a:cubicBezTo>
                    <a:pt x="81" y="156"/>
                    <a:pt x="83" y="156"/>
                    <a:pt x="81" y="159"/>
                  </a:cubicBezTo>
                  <a:cubicBezTo>
                    <a:pt x="83" y="160"/>
                    <a:pt x="84" y="163"/>
                    <a:pt x="85" y="164"/>
                  </a:cubicBezTo>
                  <a:cubicBezTo>
                    <a:pt x="85" y="164"/>
                    <a:pt x="85" y="164"/>
                    <a:pt x="85" y="164"/>
                  </a:cubicBezTo>
                  <a:cubicBezTo>
                    <a:pt x="85" y="166"/>
                    <a:pt x="85" y="166"/>
                    <a:pt x="85" y="166"/>
                  </a:cubicBezTo>
                  <a:cubicBezTo>
                    <a:pt x="85" y="166"/>
                    <a:pt x="85" y="166"/>
                    <a:pt x="85" y="166"/>
                  </a:cubicBezTo>
                  <a:cubicBezTo>
                    <a:pt x="85" y="166"/>
                    <a:pt x="85" y="166"/>
                    <a:pt x="85" y="166"/>
                  </a:cubicBezTo>
                  <a:cubicBezTo>
                    <a:pt x="86" y="173"/>
                    <a:pt x="92" y="177"/>
                    <a:pt x="96" y="183"/>
                  </a:cubicBezTo>
                  <a:cubicBezTo>
                    <a:pt x="97" y="184"/>
                    <a:pt x="97" y="186"/>
                    <a:pt x="98" y="188"/>
                  </a:cubicBezTo>
                  <a:cubicBezTo>
                    <a:pt x="101" y="192"/>
                    <a:pt x="105" y="194"/>
                    <a:pt x="106" y="201"/>
                  </a:cubicBezTo>
                  <a:cubicBezTo>
                    <a:pt x="106" y="201"/>
                    <a:pt x="109" y="197"/>
                    <a:pt x="109" y="19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5" name="Google Shape;3455;p151"/>
            <p:cNvSpPr/>
            <p:nvPr/>
          </p:nvSpPr>
          <p:spPr>
            <a:xfrm>
              <a:off x="3979" y="1962"/>
              <a:ext cx="257" cy="478"/>
            </a:xfrm>
            <a:custGeom>
              <a:avLst/>
              <a:gdLst/>
              <a:ahLst/>
              <a:cxnLst/>
              <a:rect l="l" t="t" r="r" b="b"/>
              <a:pathLst>
                <a:path w="109" h="202" extrusionOk="0">
                  <a:moveTo>
                    <a:pt x="108" y="198"/>
                  </a:moveTo>
                  <a:cubicBezTo>
                    <a:pt x="109" y="195"/>
                    <a:pt x="105" y="194"/>
                    <a:pt x="105" y="188"/>
                  </a:cubicBezTo>
                  <a:cubicBezTo>
                    <a:pt x="105" y="188"/>
                    <a:pt x="103" y="190"/>
                    <a:pt x="103" y="188"/>
                  </a:cubicBezTo>
                  <a:cubicBezTo>
                    <a:pt x="103" y="186"/>
                    <a:pt x="100" y="182"/>
                    <a:pt x="98" y="181"/>
                  </a:cubicBezTo>
                  <a:cubicBezTo>
                    <a:pt x="98" y="181"/>
                    <a:pt x="98" y="181"/>
                    <a:pt x="98" y="181"/>
                  </a:cubicBezTo>
                  <a:cubicBezTo>
                    <a:pt x="96" y="181"/>
                    <a:pt x="98" y="178"/>
                    <a:pt x="96" y="177"/>
                  </a:cubicBezTo>
                  <a:cubicBezTo>
                    <a:pt x="96" y="178"/>
                    <a:pt x="96" y="178"/>
                    <a:pt x="96" y="178"/>
                  </a:cubicBezTo>
                  <a:cubicBezTo>
                    <a:pt x="96" y="177"/>
                    <a:pt x="96" y="177"/>
                    <a:pt x="96" y="175"/>
                  </a:cubicBezTo>
                  <a:cubicBezTo>
                    <a:pt x="95" y="177"/>
                    <a:pt x="95" y="177"/>
                    <a:pt x="95" y="177"/>
                  </a:cubicBezTo>
                  <a:cubicBezTo>
                    <a:pt x="95" y="175"/>
                    <a:pt x="95" y="175"/>
                    <a:pt x="95" y="175"/>
                  </a:cubicBezTo>
                  <a:cubicBezTo>
                    <a:pt x="96" y="174"/>
                    <a:pt x="94" y="173"/>
                    <a:pt x="95" y="172"/>
                  </a:cubicBezTo>
                  <a:cubicBezTo>
                    <a:pt x="94" y="172"/>
                    <a:pt x="94" y="172"/>
                    <a:pt x="94" y="172"/>
                  </a:cubicBezTo>
                  <a:cubicBezTo>
                    <a:pt x="94" y="169"/>
                    <a:pt x="92" y="168"/>
                    <a:pt x="91" y="164"/>
                  </a:cubicBezTo>
                  <a:cubicBezTo>
                    <a:pt x="91" y="164"/>
                    <a:pt x="91" y="164"/>
                    <a:pt x="91" y="164"/>
                  </a:cubicBezTo>
                  <a:cubicBezTo>
                    <a:pt x="91" y="162"/>
                    <a:pt x="91" y="162"/>
                    <a:pt x="91" y="162"/>
                  </a:cubicBezTo>
                  <a:cubicBezTo>
                    <a:pt x="88" y="162"/>
                    <a:pt x="91" y="161"/>
                    <a:pt x="88" y="160"/>
                  </a:cubicBezTo>
                  <a:cubicBezTo>
                    <a:pt x="88" y="160"/>
                    <a:pt x="88" y="160"/>
                    <a:pt x="88" y="160"/>
                  </a:cubicBezTo>
                  <a:cubicBezTo>
                    <a:pt x="91" y="160"/>
                    <a:pt x="88" y="160"/>
                    <a:pt x="88" y="158"/>
                  </a:cubicBezTo>
                  <a:cubicBezTo>
                    <a:pt x="88" y="158"/>
                    <a:pt x="88" y="158"/>
                    <a:pt x="88" y="158"/>
                  </a:cubicBezTo>
                  <a:cubicBezTo>
                    <a:pt x="88" y="158"/>
                    <a:pt x="87" y="158"/>
                    <a:pt x="87" y="157"/>
                  </a:cubicBezTo>
                  <a:cubicBezTo>
                    <a:pt x="87" y="157"/>
                    <a:pt x="87" y="157"/>
                    <a:pt x="87" y="157"/>
                  </a:cubicBezTo>
                  <a:cubicBezTo>
                    <a:pt x="87" y="157"/>
                    <a:pt x="87" y="157"/>
                    <a:pt x="87" y="157"/>
                  </a:cubicBezTo>
                  <a:cubicBezTo>
                    <a:pt x="87" y="157"/>
                    <a:pt x="87" y="157"/>
                    <a:pt x="87" y="157"/>
                  </a:cubicBezTo>
                  <a:cubicBezTo>
                    <a:pt x="87" y="156"/>
                    <a:pt x="86" y="156"/>
                    <a:pt x="87" y="155"/>
                  </a:cubicBezTo>
                  <a:cubicBezTo>
                    <a:pt x="86" y="156"/>
                    <a:pt x="87" y="156"/>
                    <a:pt x="86" y="156"/>
                  </a:cubicBezTo>
                  <a:cubicBezTo>
                    <a:pt x="85" y="153"/>
                    <a:pt x="83" y="149"/>
                    <a:pt x="82" y="145"/>
                  </a:cubicBezTo>
                  <a:cubicBezTo>
                    <a:pt x="81" y="145"/>
                    <a:pt x="81" y="145"/>
                    <a:pt x="81" y="145"/>
                  </a:cubicBezTo>
                  <a:cubicBezTo>
                    <a:pt x="81" y="145"/>
                    <a:pt x="79" y="144"/>
                    <a:pt x="81" y="144"/>
                  </a:cubicBezTo>
                  <a:cubicBezTo>
                    <a:pt x="79" y="144"/>
                    <a:pt x="79" y="144"/>
                    <a:pt x="79" y="144"/>
                  </a:cubicBezTo>
                  <a:cubicBezTo>
                    <a:pt x="79" y="144"/>
                    <a:pt x="81" y="143"/>
                    <a:pt x="79" y="143"/>
                  </a:cubicBezTo>
                  <a:cubicBezTo>
                    <a:pt x="79" y="143"/>
                    <a:pt x="79" y="143"/>
                    <a:pt x="79" y="143"/>
                  </a:cubicBezTo>
                  <a:cubicBezTo>
                    <a:pt x="78" y="141"/>
                    <a:pt x="78" y="141"/>
                    <a:pt x="78" y="141"/>
                  </a:cubicBezTo>
                  <a:cubicBezTo>
                    <a:pt x="78" y="141"/>
                    <a:pt x="78" y="141"/>
                    <a:pt x="78" y="141"/>
                  </a:cubicBezTo>
                  <a:cubicBezTo>
                    <a:pt x="78" y="140"/>
                    <a:pt x="75" y="140"/>
                    <a:pt x="78" y="140"/>
                  </a:cubicBezTo>
                  <a:cubicBezTo>
                    <a:pt x="75" y="140"/>
                    <a:pt x="75" y="140"/>
                    <a:pt x="75" y="140"/>
                  </a:cubicBezTo>
                  <a:cubicBezTo>
                    <a:pt x="74" y="140"/>
                    <a:pt x="78" y="138"/>
                    <a:pt x="75" y="138"/>
                  </a:cubicBezTo>
                  <a:cubicBezTo>
                    <a:pt x="75" y="138"/>
                    <a:pt x="75" y="138"/>
                    <a:pt x="75" y="138"/>
                  </a:cubicBezTo>
                  <a:cubicBezTo>
                    <a:pt x="75" y="136"/>
                    <a:pt x="75" y="136"/>
                    <a:pt x="75" y="135"/>
                  </a:cubicBezTo>
                  <a:cubicBezTo>
                    <a:pt x="75" y="135"/>
                    <a:pt x="75" y="135"/>
                    <a:pt x="75" y="135"/>
                  </a:cubicBezTo>
                  <a:cubicBezTo>
                    <a:pt x="74" y="135"/>
                    <a:pt x="74" y="134"/>
                    <a:pt x="74" y="132"/>
                  </a:cubicBezTo>
                  <a:cubicBezTo>
                    <a:pt x="73" y="132"/>
                    <a:pt x="73" y="134"/>
                    <a:pt x="73" y="132"/>
                  </a:cubicBezTo>
                  <a:cubicBezTo>
                    <a:pt x="73" y="132"/>
                    <a:pt x="72" y="131"/>
                    <a:pt x="73" y="131"/>
                  </a:cubicBezTo>
                  <a:cubicBezTo>
                    <a:pt x="73" y="130"/>
                    <a:pt x="72" y="130"/>
                    <a:pt x="72" y="128"/>
                  </a:cubicBezTo>
                  <a:cubicBezTo>
                    <a:pt x="72" y="130"/>
                    <a:pt x="70" y="128"/>
                    <a:pt x="70" y="130"/>
                  </a:cubicBezTo>
                  <a:cubicBezTo>
                    <a:pt x="70" y="130"/>
                    <a:pt x="70" y="130"/>
                    <a:pt x="70" y="130"/>
                  </a:cubicBezTo>
                  <a:cubicBezTo>
                    <a:pt x="69" y="130"/>
                    <a:pt x="70" y="130"/>
                    <a:pt x="70" y="130"/>
                  </a:cubicBezTo>
                  <a:cubicBezTo>
                    <a:pt x="69" y="130"/>
                    <a:pt x="69" y="128"/>
                    <a:pt x="69" y="128"/>
                  </a:cubicBezTo>
                  <a:cubicBezTo>
                    <a:pt x="69" y="127"/>
                    <a:pt x="70" y="124"/>
                    <a:pt x="70" y="124"/>
                  </a:cubicBezTo>
                  <a:cubicBezTo>
                    <a:pt x="69" y="124"/>
                    <a:pt x="69" y="124"/>
                    <a:pt x="69" y="124"/>
                  </a:cubicBezTo>
                  <a:cubicBezTo>
                    <a:pt x="70" y="123"/>
                    <a:pt x="70" y="123"/>
                    <a:pt x="70" y="123"/>
                  </a:cubicBezTo>
                  <a:cubicBezTo>
                    <a:pt x="70" y="122"/>
                    <a:pt x="69" y="123"/>
                    <a:pt x="69" y="122"/>
                  </a:cubicBezTo>
                  <a:cubicBezTo>
                    <a:pt x="69" y="122"/>
                    <a:pt x="69" y="122"/>
                    <a:pt x="70" y="122"/>
                  </a:cubicBezTo>
                  <a:cubicBezTo>
                    <a:pt x="69" y="122"/>
                    <a:pt x="69" y="121"/>
                    <a:pt x="68" y="121"/>
                  </a:cubicBezTo>
                  <a:cubicBezTo>
                    <a:pt x="68" y="122"/>
                    <a:pt x="68" y="122"/>
                    <a:pt x="68" y="122"/>
                  </a:cubicBezTo>
                  <a:cubicBezTo>
                    <a:pt x="68" y="121"/>
                    <a:pt x="68" y="121"/>
                    <a:pt x="68" y="121"/>
                  </a:cubicBezTo>
                  <a:cubicBezTo>
                    <a:pt x="68" y="121"/>
                    <a:pt x="68" y="121"/>
                    <a:pt x="68" y="121"/>
                  </a:cubicBezTo>
                  <a:cubicBezTo>
                    <a:pt x="66" y="119"/>
                    <a:pt x="68" y="119"/>
                    <a:pt x="68" y="119"/>
                  </a:cubicBezTo>
                  <a:cubicBezTo>
                    <a:pt x="68" y="119"/>
                    <a:pt x="68" y="119"/>
                    <a:pt x="68" y="119"/>
                  </a:cubicBezTo>
                  <a:cubicBezTo>
                    <a:pt x="68" y="118"/>
                    <a:pt x="68" y="118"/>
                    <a:pt x="68" y="118"/>
                  </a:cubicBezTo>
                  <a:cubicBezTo>
                    <a:pt x="68" y="118"/>
                    <a:pt x="68" y="118"/>
                    <a:pt x="68" y="118"/>
                  </a:cubicBezTo>
                  <a:cubicBezTo>
                    <a:pt x="68" y="117"/>
                    <a:pt x="68" y="117"/>
                    <a:pt x="68" y="115"/>
                  </a:cubicBezTo>
                  <a:cubicBezTo>
                    <a:pt x="66" y="115"/>
                    <a:pt x="66" y="115"/>
                    <a:pt x="66" y="115"/>
                  </a:cubicBezTo>
                  <a:cubicBezTo>
                    <a:pt x="65" y="115"/>
                    <a:pt x="66" y="111"/>
                    <a:pt x="65" y="111"/>
                  </a:cubicBezTo>
                  <a:cubicBezTo>
                    <a:pt x="66" y="111"/>
                    <a:pt x="66" y="111"/>
                    <a:pt x="66" y="111"/>
                  </a:cubicBezTo>
                  <a:cubicBezTo>
                    <a:pt x="65" y="111"/>
                    <a:pt x="65" y="111"/>
                    <a:pt x="65" y="111"/>
                  </a:cubicBezTo>
                  <a:cubicBezTo>
                    <a:pt x="64" y="111"/>
                    <a:pt x="65" y="110"/>
                    <a:pt x="65" y="110"/>
                  </a:cubicBezTo>
                  <a:cubicBezTo>
                    <a:pt x="65" y="110"/>
                    <a:pt x="65" y="110"/>
                    <a:pt x="65" y="110"/>
                  </a:cubicBezTo>
                  <a:cubicBezTo>
                    <a:pt x="65" y="110"/>
                    <a:pt x="64" y="108"/>
                    <a:pt x="61" y="106"/>
                  </a:cubicBezTo>
                  <a:cubicBezTo>
                    <a:pt x="64" y="106"/>
                    <a:pt x="64" y="105"/>
                    <a:pt x="64" y="105"/>
                  </a:cubicBezTo>
                  <a:cubicBezTo>
                    <a:pt x="61" y="106"/>
                    <a:pt x="61" y="106"/>
                    <a:pt x="61" y="106"/>
                  </a:cubicBezTo>
                  <a:cubicBezTo>
                    <a:pt x="61" y="105"/>
                    <a:pt x="61" y="105"/>
                    <a:pt x="61" y="105"/>
                  </a:cubicBezTo>
                  <a:cubicBezTo>
                    <a:pt x="61" y="104"/>
                    <a:pt x="61" y="108"/>
                    <a:pt x="61" y="106"/>
                  </a:cubicBezTo>
                  <a:cubicBezTo>
                    <a:pt x="61" y="105"/>
                    <a:pt x="61" y="105"/>
                    <a:pt x="61" y="105"/>
                  </a:cubicBezTo>
                  <a:cubicBezTo>
                    <a:pt x="61" y="105"/>
                    <a:pt x="61" y="104"/>
                    <a:pt x="60" y="104"/>
                  </a:cubicBezTo>
                  <a:cubicBezTo>
                    <a:pt x="60" y="105"/>
                    <a:pt x="60" y="105"/>
                    <a:pt x="60" y="105"/>
                  </a:cubicBezTo>
                  <a:cubicBezTo>
                    <a:pt x="60" y="104"/>
                    <a:pt x="60" y="104"/>
                    <a:pt x="60" y="104"/>
                  </a:cubicBezTo>
                  <a:cubicBezTo>
                    <a:pt x="60" y="102"/>
                    <a:pt x="60" y="102"/>
                    <a:pt x="60" y="102"/>
                  </a:cubicBezTo>
                  <a:cubicBezTo>
                    <a:pt x="60" y="102"/>
                    <a:pt x="60" y="102"/>
                    <a:pt x="60" y="102"/>
                  </a:cubicBezTo>
                  <a:cubicBezTo>
                    <a:pt x="60" y="102"/>
                    <a:pt x="60" y="101"/>
                    <a:pt x="59" y="101"/>
                  </a:cubicBezTo>
                  <a:cubicBezTo>
                    <a:pt x="59" y="102"/>
                    <a:pt x="59" y="102"/>
                    <a:pt x="59" y="102"/>
                  </a:cubicBezTo>
                  <a:cubicBezTo>
                    <a:pt x="59" y="101"/>
                    <a:pt x="59" y="101"/>
                    <a:pt x="59" y="101"/>
                  </a:cubicBezTo>
                  <a:cubicBezTo>
                    <a:pt x="59" y="101"/>
                    <a:pt x="59" y="101"/>
                    <a:pt x="59" y="101"/>
                  </a:cubicBezTo>
                  <a:cubicBezTo>
                    <a:pt x="60" y="98"/>
                    <a:pt x="59" y="98"/>
                    <a:pt x="59" y="98"/>
                  </a:cubicBezTo>
                  <a:cubicBezTo>
                    <a:pt x="57" y="97"/>
                    <a:pt x="57" y="96"/>
                    <a:pt x="57" y="97"/>
                  </a:cubicBezTo>
                  <a:cubicBezTo>
                    <a:pt x="57" y="96"/>
                    <a:pt x="57" y="96"/>
                    <a:pt x="56" y="94"/>
                  </a:cubicBezTo>
                  <a:cubicBezTo>
                    <a:pt x="56" y="94"/>
                    <a:pt x="56" y="94"/>
                    <a:pt x="56" y="96"/>
                  </a:cubicBezTo>
                  <a:cubicBezTo>
                    <a:pt x="56" y="94"/>
                    <a:pt x="56" y="94"/>
                    <a:pt x="56" y="94"/>
                  </a:cubicBezTo>
                  <a:cubicBezTo>
                    <a:pt x="55" y="94"/>
                    <a:pt x="55" y="94"/>
                    <a:pt x="55" y="94"/>
                  </a:cubicBezTo>
                  <a:cubicBezTo>
                    <a:pt x="55" y="93"/>
                    <a:pt x="55" y="93"/>
                    <a:pt x="56" y="93"/>
                  </a:cubicBezTo>
                  <a:cubicBezTo>
                    <a:pt x="55" y="93"/>
                    <a:pt x="56" y="91"/>
                    <a:pt x="55" y="91"/>
                  </a:cubicBezTo>
                  <a:cubicBezTo>
                    <a:pt x="53" y="92"/>
                    <a:pt x="53" y="92"/>
                    <a:pt x="53" y="92"/>
                  </a:cubicBezTo>
                  <a:cubicBezTo>
                    <a:pt x="52" y="92"/>
                    <a:pt x="53" y="91"/>
                    <a:pt x="53" y="91"/>
                  </a:cubicBezTo>
                  <a:cubicBezTo>
                    <a:pt x="53" y="89"/>
                    <a:pt x="53" y="89"/>
                    <a:pt x="53" y="89"/>
                  </a:cubicBezTo>
                  <a:cubicBezTo>
                    <a:pt x="53" y="89"/>
                    <a:pt x="53" y="88"/>
                    <a:pt x="53" y="89"/>
                  </a:cubicBezTo>
                  <a:cubicBezTo>
                    <a:pt x="53" y="88"/>
                    <a:pt x="52" y="88"/>
                    <a:pt x="53" y="88"/>
                  </a:cubicBezTo>
                  <a:cubicBezTo>
                    <a:pt x="52" y="87"/>
                    <a:pt x="52" y="84"/>
                    <a:pt x="48" y="84"/>
                  </a:cubicBezTo>
                  <a:cubicBezTo>
                    <a:pt x="48" y="83"/>
                    <a:pt x="48" y="83"/>
                    <a:pt x="48" y="83"/>
                  </a:cubicBezTo>
                  <a:cubicBezTo>
                    <a:pt x="51" y="83"/>
                    <a:pt x="48" y="84"/>
                    <a:pt x="51" y="83"/>
                  </a:cubicBezTo>
                  <a:cubicBezTo>
                    <a:pt x="51" y="83"/>
                    <a:pt x="51" y="83"/>
                    <a:pt x="51" y="83"/>
                  </a:cubicBezTo>
                  <a:cubicBezTo>
                    <a:pt x="48" y="83"/>
                    <a:pt x="48" y="83"/>
                    <a:pt x="48" y="83"/>
                  </a:cubicBezTo>
                  <a:cubicBezTo>
                    <a:pt x="47" y="83"/>
                    <a:pt x="51" y="81"/>
                    <a:pt x="48" y="80"/>
                  </a:cubicBezTo>
                  <a:cubicBezTo>
                    <a:pt x="48" y="81"/>
                    <a:pt x="48" y="81"/>
                    <a:pt x="48" y="80"/>
                  </a:cubicBezTo>
                  <a:cubicBezTo>
                    <a:pt x="48" y="80"/>
                    <a:pt x="48" y="80"/>
                    <a:pt x="48" y="80"/>
                  </a:cubicBezTo>
                  <a:cubicBezTo>
                    <a:pt x="47" y="79"/>
                    <a:pt x="47" y="80"/>
                    <a:pt x="46" y="80"/>
                  </a:cubicBezTo>
                  <a:cubicBezTo>
                    <a:pt x="46" y="80"/>
                    <a:pt x="46" y="79"/>
                    <a:pt x="47" y="79"/>
                  </a:cubicBezTo>
                  <a:cubicBezTo>
                    <a:pt x="46" y="79"/>
                    <a:pt x="46" y="79"/>
                    <a:pt x="46" y="79"/>
                  </a:cubicBezTo>
                  <a:cubicBezTo>
                    <a:pt x="46" y="79"/>
                    <a:pt x="46" y="79"/>
                    <a:pt x="46" y="77"/>
                  </a:cubicBezTo>
                  <a:cubicBezTo>
                    <a:pt x="46" y="79"/>
                    <a:pt x="46" y="79"/>
                    <a:pt x="46" y="79"/>
                  </a:cubicBezTo>
                  <a:cubicBezTo>
                    <a:pt x="46" y="77"/>
                    <a:pt x="46" y="77"/>
                    <a:pt x="46" y="77"/>
                  </a:cubicBezTo>
                  <a:cubicBezTo>
                    <a:pt x="46" y="77"/>
                    <a:pt x="46" y="77"/>
                    <a:pt x="46" y="77"/>
                  </a:cubicBezTo>
                  <a:cubicBezTo>
                    <a:pt x="47" y="77"/>
                    <a:pt x="46" y="77"/>
                    <a:pt x="47" y="77"/>
                  </a:cubicBezTo>
                  <a:cubicBezTo>
                    <a:pt x="46" y="77"/>
                    <a:pt x="46" y="76"/>
                    <a:pt x="46" y="76"/>
                  </a:cubicBezTo>
                  <a:cubicBezTo>
                    <a:pt x="46" y="76"/>
                    <a:pt x="46" y="76"/>
                    <a:pt x="46" y="76"/>
                  </a:cubicBezTo>
                  <a:cubicBezTo>
                    <a:pt x="46" y="76"/>
                    <a:pt x="46" y="75"/>
                    <a:pt x="44" y="76"/>
                  </a:cubicBezTo>
                  <a:cubicBezTo>
                    <a:pt x="46" y="76"/>
                    <a:pt x="46" y="76"/>
                    <a:pt x="46" y="76"/>
                  </a:cubicBezTo>
                  <a:cubicBezTo>
                    <a:pt x="44" y="76"/>
                    <a:pt x="44" y="76"/>
                    <a:pt x="44" y="76"/>
                  </a:cubicBezTo>
                  <a:cubicBezTo>
                    <a:pt x="44" y="75"/>
                    <a:pt x="46" y="75"/>
                    <a:pt x="46" y="75"/>
                  </a:cubicBezTo>
                  <a:cubicBezTo>
                    <a:pt x="44" y="75"/>
                    <a:pt x="44" y="75"/>
                    <a:pt x="44" y="75"/>
                  </a:cubicBezTo>
                  <a:cubicBezTo>
                    <a:pt x="44" y="75"/>
                    <a:pt x="44" y="75"/>
                    <a:pt x="44" y="75"/>
                  </a:cubicBezTo>
                  <a:cubicBezTo>
                    <a:pt x="44" y="75"/>
                    <a:pt x="44" y="75"/>
                    <a:pt x="44" y="75"/>
                  </a:cubicBezTo>
                  <a:cubicBezTo>
                    <a:pt x="44" y="75"/>
                    <a:pt x="44" y="75"/>
                    <a:pt x="44" y="75"/>
                  </a:cubicBezTo>
                  <a:cubicBezTo>
                    <a:pt x="44" y="74"/>
                    <a:pt x="44" y="74"/>
                    <a:pt x="44" y="74"/>
                  </a:cubicBezTo>
                  <a:cubicBezTo>
                    <a:pt x="44" y="71"/>
                    <a:pt x="44" y="71"/>
                    <a:pt x="43" y="71"/>
                  </a:cubicBezTo>
                  <a:cubicBezTo>
                    <a:pt x="43" y="71"/>
                    <a:pt x="43" y="71"/>
                    <a:pt x="43" y="71"/>
                  </a:cubicBezTo>
                  <a:cubicBezTo>
                    <a:pt x="43" y="71"/>
                    <a:pt x="43" y="71"/>
                    <a:pt x="43" y="70"/>
                  </a:cubicBezTo>
                  <a:cubicBezTo>
                    <a:pt x="43" y="70"/>
                    <a:pt x="43" y="70"/>
                    <a:pt x="43" y="70"/>
                  </a:cubicBezTo>
                  <a:cubicBezTo>
                    <a:pt x="43" y="70"/>
                    <a:pt x="43" y="70"/>
                    <a:pt x="43" y="68"/>
                  </a:cubicBezTo>
                  <a:cubicBezTo>
                    <a:pt x="42" y="68"/>
                    <a:pt x="40" y="70"/>
                    <a:pt x="40" y="70"/>
                  </a:cubicBezTo>
                  <a:cubicBezTo>
                    <a:pt x="40" y="68"/>
                    <a:pt x="42" y="67"/>
                    <a:pt x="42" y="67"/>
                  </a:cubicBezTo>
                  <a:cubicBezTo>
                    <a:pt x="42" y="67"/>
                    <a:pt x="42" y="66"/>
                    <a:pt x="40" y="64"/>
                  </a:cubicBezTo>
                  <a:cubicBezTo>
                    <a:pt x="40" y="64"/>
                    <a:pt x="40" y="64"/>
                    <a:pt x="40" y="64"/>
                  </a:cubicBezTo>
                  <a:cubicBezTo>
                    <a:pt x="39" y="63"/>
                    <a:pt x="40" y="62"/>
                    <a:pt x="38" y="61"/>
                  </a:cubicBezTo>
                  <a:cubicBezTo>
                    <a:pt x="38" y="62"/>
                    <a:pt x="38" y="62"/>
                    <a:pt x="37" y="62"/>
                  </a:cubicBezTo>
                  <a:cubicBezTo>
                    <a:pt x="38" y="61"/>
                    <a:pt x="37" y="62"/>
                    <a:pt x="38" y="61"/>
                  </a:cubicBezTo>
                  <a:cubicBezTo>
                    <a:pt x="38" y="61"/>
                    <a:pt x="38" y="61"/>
                    <a:pt x="38" y="61"/>
                  </a:cubicBezTo>
                  <a:cubicBezTo>
                    <a:pt x="38" y="58"/>
                    <a:pt x="38" y="57"/>
                    <a:pt x="37" y="57"/>
                  </a:cubicBezTo>
                  <a:cubicBezTo>
                    <a:pt x="38" y="57"/>
                    <a:pt x="38" y="57"/>
                    <a:pt x="38" y="57"/>
                  </a:cubicBezTo>
                  <a:cubicBezTo>
                    <a:pt x="37" y="57"/>
                    <a:pt x="37" y="57"/>
                    <a:pt x="37" y="57"/>
                  </a:cubicBezTo>
                  <a:cubicBezTo>
                    <a:pt x="37" y="55"/>
                    <a:pt x="37" y="55"/>
                    <a:pt x="37" y="55"/>
                  </a:cubicBezTo>
                  <a:cubicBezTo>
                    <a:pt x="37" y="55"/>
                    <a:pt x="37" y="55"/>
                    <a:pt x="37" y="55"/>
                  </a:cubicBezTo>
                  <a:cubicBezTo>
                    <a:pt x="37" y="55"/>
                    <a:pt x="37" y="55"/>
                    <a:pt x="37" y="55"/>
                  </a:cubicBezTo>
                  <a:cubicBezTo>
                    <a:pt x="34" y="55"/>
                    <a:pt x="34" y="55"/>
                    <a:pt x="34" y="55"/>
                  </a:cubicBezTo>
                  <a:cubicBezTo>
                    <a:pt x="34" y="54"/>
                    <a:pt x="37" y="53"/>
                    <a:pt x="34" y="53"/>
                  </a:cubicBezTo>
                  <a:cubicBezTo>
                    <a:pt x="33" y="53"/>
                    <a:pt x="33" y="53"/>
                    <a:pt x="33" y="53"/>
                  </a:cubicBezTo>
                  <a:cubicBezTo>
                    <a:pt x="34" y="53"/>
                    <a:pt x="34" y="53"/>
                    <a:pt x="34" y="53"/>
                  </a:cubicBezTo>
                  <a:cubicBezTo>
                    <a:pt x="33" y="51"/>
                    <a:pt x="33" y="51"/>
                    <a:pt x="31" y="51"/>
                  </a:cubicBezTo>
                  <a:cubicBezTo>
                    <a:pt x="33" y="49"/>
                    <a:pt x="31" y="47"/>
                    <a:pt x="30" y="44"/>
                  </a:cubicBezTo>
                  <a:cubicBezTo>
                    <a:pt x="30" y="45"/>
                    <a:pt x="30" y="45"/>
                    <a:pt x="30" y="45"/>
                  </a:cubicBezTo>
                  <a:cubicBezTo>
                    <a:pt x="30" y="44"/>
                    <a:pt x="30" y="44"/>
                    <a:pt x="30" y="44"/>
                  </a:cubicBezTo>
                  <a:cubicBezTo>
                    <a:pt x="30" y="44"/>
                    <a:pt x="29" y="44"/>
                    <a:pt x="29" y="45"/>
                  </a:cubicBezTo>
                  <a:cubicBezTo>
                    <a:pt x="29" y="44"/>
                    <a:pt x="29" y="44"/>
                    <a:pt x="29" y="42"/>
                  </a:cubicBezTo>
                  <a:cubicBezTo>
                    <a:pt x="30" y="42"/>
                    <a:pt x="29" y="44"/>
                    <a:pt x="30" y="42"/>
                  </a:cubicBezTo>
                  <a:cubicBezTo>
                    <a:pt x="30" y="42"/>
                    <a:pt x="29" y="42"/>
                    <a:pt x="30" y="41"/>
                  </a:cubicBezTo>
                  <a:cubicBezTo>
                    <a:pt x="29" y="41"/>
                    <a:pt x="29" y="42"/>
                    <a:pt x="29" y="42"/>
                  </a:cubicBezTo>
                  <a:cubicBezTo>
                    <a:pt x="29" y="41"/>
                    <a:pt x="29" y="41"/>
                    <a:pt x="29" y="41"/>
                  </a:cubicBezTo>
                  <a:cubicBezTo>
                    <a:pt x="27" y="41"/>
                    <a:pt x="27" y="44"/>
                    <a:pt x="26" y="44"/>
                  </a:cubicBezTo>
                  <a:cubicBezTo>
                    <a:pt x="26" y="44"/>
                    <a:pt x="26" y="44"/>
                    <a:pt x="26" y="44"/>
                  </a:cubicBezTo>
                  <a:cubicBezTo>
                    <a:pt x="25" y="44"/>
                    <a:pt x="25" y="45"/>
                    <a:pt x="25" y="44"/>
                  </a:cubicBezTo>
                  <a:cubicBezTo>
                    <a:pt x="26" y="42"/>
                    <a:pt x="26" y="42"/>
                    <a:pt x="26" y="42"/>
                  </a:cubicBezTo>
                  <a:cubicBezTo>
                    <a:pt x="26" y="42"/>
                    <a:pt x="27" y="41"/>
                    <a:pt x="27" y="40"/>
                  </a:cubicBezTo>
                  <a:cubicBezTo>
                    <a:pt x="27" y="41"/>
                    <a:pt x="27" y="41"/>
                    <a:pt x="27" y="41"/>
                  </a:cubicBezTo>
                  <a:cubicBezTo>
                    <a:pt x="26" y="41"/>
                    <a:pt x="27" y="40"/>
                    <a:pt x="26" y="40"/>
                  </a:cubicBezTo>
                  <a:cubicBezTo>
                    <a:pt x="27" y="40"/>
                    <a:pt x="27" y="40"/>
                    <a:pt x="27" y="40"/>
                  </a:cubicBezTo>
                  <a:cubicBezTo>
                    <a:pt x="27" y="38"/>
                    <a:pt x="27" y="40"/>
                    <a:pt x="26" y="40"/>
                  </a:cubicBezTo>
                  <a:cubicBezTo>
                    <a:pt x="27" y="38"/>
                    <a:pt x="27" y="38"/>
                    <a:pt x="27" y="38"/>
                  </a:cubicBezTo>
                  <a:cubicBezTo>
                    <a:pt x="29" y="37"/>
                    <a:pt x="27" y="38"/>
                    <a:pt x="27" y="37"/>
                  </a:cubicBezTo>
                  <a:cubicBezTo>
                    <a:pt x="26" y="37"/>
                    <a:pt x="26" y="38"/>
                    <a:pt x="26" y="38"/>
                  </a:cubicBezTo>
                  <a:cubicBezTo>
                    <a:pt x="26" y="38"/>
                    <a:pt x="26" y="37"/>
                    <a:pt x="27" y="37"/>
                  </a:cubicBezTo>
                  <a:cubicBezTo>
                    <a:pt x="26" y="37"/>
                    <a:pt x="26" y="37"/>
                    <a:pt x="26" y="37"/>
                  </a:cubicBezTo>
                  <a:cubicBezTo>
                    <a:pt x="25" y="37"/>
                    <a:pt x="26" y="36"/>
                    <a:pt x="25" y="36"/>
                  </a:cubicBezTo>
                  <a:cubicBezTo>
                    <a:pt x="26" y="36"/>
                    <a:pt x="26" y="36"/>
                    <a:pt x="26" y="36"/>
                  </a:cubicBezTo>
                  <a:cubicBezTo>
                    <a:pt x="25" y="36"/>
                    <a:pt x="25" y="36"/>
                    <a:pt x="25" y="36"/>
                  </a:cubicBezTo>
                  <a:cubicBezTo>
                    <a:pt x="25" y="36"/>
                    <a:pt x="25" y="34"/>
                    <a:pt x="24" y="34"/>
                  </a:cubicBezTo>
                  <a:cubicBezTo>
                    <a:pt x="24" y="34"/>
                    <a:pt x="24" y="33"/>
                    <a:pt x="25" y="33"/>
                  </a:cubicBezTo>
                  <a:cubicBezTo>
                    <a:pt x="25" y="33"/>
                    <a:pt x="25" y="34"/>
                    <a:pt x="26" y="34"/>
                  </a:cubicBezTo>
                  <a:cubicBezTo>
                    <a:pt x="25" y="34"/>
                    <a:pt x="25" y="33"/>
                    <a:pt x="25" y="33"/>
                  </a:cubicBezTo>
                  <a:cubicBezTo>
                    <a:pt x="25" y="33"/>
                    <a:pt x="25" y="33"/>
                    <a:pt x="25" y="33"/>
                  </a:cubicBezTo>
                  <a:cubicBezTo>
                    <a:pt x="25" y="33"/>
                    <a:pt x="25" y="33"/>
                    <a:pt x="25" y="30"/>
                  </a:cubicBezTo>
                  <a:cubicBezTo>
                    <a:pt x="25" y="30"/>
                    <a:pt x="25" y="33"/>
                    <a:pt x="25" y="30"/>
                  </a:cubicBezTo>
                  <a:cubicBezTo>
                    <a:pt x="25" y="30"/>
                    <a:pt x="25" y="30"/>
                    <a:pt x="25" y="30"/>
                  </a:cubicBezTo>
                  <a:cubicBezTo>
                    <a:pt x="25" y="29"/>
                    <a:pt x="24" y="30"/>
                    <a:pt x="24" y="30"/>
                  </a:cubicBezTo>
                  <a:cubicBezTo>
                    <a:pt x="24" y="30"/>
                    <a:pt x="24" y="30"/>
                    <a:pt x="24" y="30"/>
                  </a:cubicBezTo>
                  <a:cubicBezTo>
                    <a:pt x="21" y="30"/>
                    <a:pt x="21" y="30"/>
                    <a:pt x="21" y="30"/>
                  </a:cubicBezTo>
                  <a:cubicBezTo>
                    <a:pt x="24" y="29"/>
                    <a:pt x="24" y="29"/>
                    <a:pt x="24" y="29"/>
                  </a:cubicBezTo>
                  <a:cubicBezTo>
                    <a:pt x="25" y="29"/>
                    <a:pt x="24" y="29"/>
                    <a:pt x="24" y="29"/>
                  </a:cubicBezTo>
                  <a:cubicBezTo>
                    <a:pt x="24" y="29"/>
                    <a:pt x="24" y="29"/>
                    <a:pt x="24" y="29"/>
                  </a:cubicBezTo>
                  <a:cubicBezTo>
                    <a:pt x="21" y="29"/>
                    <a:pt x="21" y="29"/>
                    <a:pt x="21" y="29"/>
                  </a:cubicBezTo>
                  <a:cubicBezTo>
                    <a:pt x="21" y="29"/>
                    <a:pt x="21" y="28"/>
                    <a:pt x="24" y="28"/>
                  </a:cubicBezTo>
                  <a:cubicBezTo>
                    <a:pt x="21" y="28"/>
                    <a:pt x="21" y="28"/>
                    <a:pt x="21" y="28"/>
                  </a:cubicBezTo>
                  <a:cubicBezTo>
                    <a:pt x="21" y="28"/>
                    <a:pt x="21" y="28"/>
                    <a:pt x="24" y="27"/>
                  </a:cubicBezTo>
                  <a:cubicBezTo>
                    <a:pt x="21" y="27"/>
                    <a:pt x="20" y="27"/>
                    <a:pt x="20" y="27"/>
                  </a:cubicBezTo>
                  <a:cubicBezTo>
                    <a:pt x="18" y="28"/>
                    <a:pt x="18" y="28"/>
                    <a:pt x="18" y="28"/>
                  </a:cubicBezTo>
                  <a:cubicBezTo>
                    <a:pt x="18" y="28"/>
                    <a:pt x="18" y="28"/>
                    <a:pt x="18" y="28"/>
                  </a:cubicBezTo>
                  <a:cubicBezTo>
                    <a:pt x="18" y="28"/>
                    <a:pt x="18" y="28"/>
                    <a:pt x="17" y="28"/>
                  </a:cubicBezTo>
                  <a:cubicBezTo>
                    <a:pt x="17" y="28"/>
                    <a:pt x="17" y="28"/>
                    <a:pt x="17" y="28"/>
                  </a:cubicBezTo>
                  <a:cubicBezTo>
                    <a:pt x="18" y="28"/>
                    <a:pt x="18" y="25"/>
                    <a:pt x="20" y="25"/>
                  </a:cubicBezTo>
                  <a:cubicBezTo>
                    <a:pt x="20" y="24"/>
                    <a:pt x="17" y="27"/>
                    <a:pt x="18" y="24"/>
                  </a:cubicBezTo>
                  <a:cubicBezTo>
                    <a:pt x="18" y="24"/>
                    <a:pt x="20" y="23"/>
                    <a:pt x="18" y="24"/>
                  </a:cubicBezTo>
                  <a:cubicBezTo>
                    <a:pt x="20" y="23"/>
                    <a:pt x="20" y="23"/>
                    <a:pt x="20" y="23"/>
                  </a:cubicBezTo>
                  <a:cubicBezTo>
                    <a:pt x="18" y="24"/>
                    <a:pt x="17" y="23"/>
                    <a:pt x="17" y="24"/>
                  </a:cubicBezTo>
                  <a:cubicBezTo>
                    <a:pt x="18" y="24"/>
                    <a:pt x="18" y="24"/>
                    <a:pt x="18" y="24"/>
                  </a:cubicBezTo>
                  <a:cubicBezTo>
                    <a:pt x="17" y="24"/>
                    <a:pt x="17" y="25"/>
                    <a:pt x="16" y="24"/>
                  </a:cubicBezTo>
                  <a:cubicBezTo>
                    <a:pt x="16" y="24"/>
                    <a:pt x="16" y="24"/>
                    <a:pt x="17" y="23"/>
                  </a:cubicBezTo>
                  <a:cubicBezTo>
                    <a:pt x="17" y="23"/>
                    <a:pt x="17" y="24"/>
                    <a:pt x="17" y="23"/>
                  </a:cubicBezTo>
                  <a:cubicBezTo>
                    <a:pt x="17" y="23"/>
                    <a:pt x="16" y="23"/>
                    <a:pt x="17" y="21"/>
                  </a:cubicBezTo>
                  <a:cubicBezTo>
                    <a:pt x="17" y="23"/>
                    <a:pt x="18" y="21"/>
                    <a:pt x="18" y="21"/>
                  </a:cubicBezTo>
                  <a:cubicBezTo>
                    <a:pt x="18" y="21"/>
                    <a:pt x="18" y="21"/>
                    <a:pt x="18" y="21"/>
                  </a:cubicBezTo>
                  <a:cubicBezTo>
                    <a:pt x="18" y="21"/>
                    <a:pt x="18" y="21"/>
                    <a:pt x="18" y="21"/>
                  </a:cubicBezTo>
                  <a:cubicBezTo>
                    <a:pt x="17" y="21"/>
                    <a:pt x="18" y="20"/>
                    <a:pt x="18" y="20"/>
                  </a:cubicBezTo>
                  <a:cubicBezTo>
                    <a:pt x="17" y="20"/>
                    <a:pt x="17" y="20"/>
                    <a:pt x="17" y="20"/>
                  </a:cubicBezTo>
                  <a:cubicBezTo>
                    <a:pt x="17" y="20"/>
                    <a:pt x="18" y="21"/>
                    <a:pt x="17" y="21"/>
                  </a:cubicBezTo>
                  <a:cubicBezTo>
                    <a:pt x="17" y="21"/>
                    <a:pt x="17" y="20"/>
                    <a:pt x="16" y="20"/>
                  </a:cubicBezTo>
                  <a:cubicBezTo>
                    <a:pt x="16" y="20"/>
                    <a:pt x="16" y="20"/>
                    <a:pt x="16" y="21"/>
                  </a:cubicBezTo>
                  <a:cubicBezTo>
                    <a:pt x="16" y="20"/>
                    <a:pt x="14" y="21"/>
                    <a:pt x="14" y="20"/>
                  </a:cubicBezTo>
                  <a:cubicBezTo>
                    <a:pt x="16" y="20"/>
                    <a:pt x="16" y="20"/>
                    <a:pt x="16" y="20"/>
                  </a:cubicBezTo>
                  <a:cubicBezTo>
                    <a:pt x="16" y="17"/>
                    <a:pt x="16" y="16"/>
                    <a:pt x="16" y="16"/>
                  </a:cubicBezTo>
                  <a:cubicBezTo>
                    <a:pt x="14" y="16"/>
                    <a:pt x="14" y="15"/>
                    <a:pt x="14" y="16"/>
                  </a:cubicBezTo>
                  <a:cubicBezTo>
                    <a:pt x="14" y="16"/>
                    <a:pt x="16" y="17"/>
                    <a:pt x="14" y="20"/>
                  </a:cubicBezTo>
                  <a:cubicBezTo>
                    <a:pt x="13" y="20"/>
                    <a:pt x="16" y="20"/>
                    <a:pt x="14" y="21"/>
                  </a:cubicBezTo>
                  <a:cubicBezTo>
                    <a:pt x="14" y="20"/>
                    <a:pt x="13" y="21"/>
                    <a:pt x="12" y="21"/>
                  </a:cubicBezTo>
                  <a:cubicBezTo>
                    <a:pt x="12" y="21"/>
                    <a:pt x="12" y="21"/>
                    <a:pt x="12" y="20"/>
                  </a:cubicBezTo>
                  <a:cubicBezTo>
                    <a:pt x="13" y="20"/>
                    <a:pt x="13" y="20"/>
                    <a:pt x="13" y="20"/>
                  </a:cubicBezTo>
                  <a:cubicBezTo>
                    <a:pt x="13" y="17"/>
                    <a:pt x="13" y="17"/>
                    <a:pt x="13" y="16"/>
                  </a:cubicBezTo>
                  <a:cubicBezTo>
                    <a:pt x="13" y="16"/>
                    <a:pt x="12" y="16"/>
                    <a:pt x="13" y="17"/>
                  </a:cubicBezTo>
                  <a:cubicBezTo>
                    <a:pt x="12" y="16"/>
                    <a:pt x="12" y="15"/>
                    <a:pt x="11" y="15"/>
                  </a:cubicBezTo>
                  <a:cubicBezTo>
                    <a:pt x="12" y="15"/>
                    <a:pt x="11" y="13"/>
                    <a:pt x="12" y="13"/>
                  </a:cubicBezTo>
                  <a:cubicBezTo>
                    <a:pt x="12" y="13"/>
                    <a:pt x="13" y="13"/>
                    <a:pt x="13" y="12"/>
                  </a:cubicBezTo>
                  <a:cubicBezTo>
                    <a:pt x="13" y="13"/>
                    <a:pt x="13" y="13"/>
                    <a:pt x="13" y="13"/>
                  </a:cubicBezTo>
                  <a:cubicBezTo>
                    <a:pt x="13" y="12"/>
                    <a:pt x="12" y="13"/>
                    <a:pt x="12" y="12"/>
                  </a:cubicBezTo>
                  <a:cubicBezTo>
                    <a:pt x="12" y="13"/>
                    <a:pt x="11" y="13"/>
                    <a:pt x="11" y="13"/>
                  </a:cubicBezTo>
                  <a:cubicBezTo>
                    <a:pt x="9" y="13"/>
                    <a:pt x="9" y="13"/>
                    <a:pt x="9" y="13"/>
                  </a:cubicBezTo>
                  <a:cubicBezTo>
                    <a:pt x="9" y="12"/>
                    <a:pt x="9" y="12"/>
                    <a:pt x="9" y="11"/>
                  </a:cubicBezTo>
                  <a:cubicBezTo>
                    <a:pt x="7" y="11"/>
                    <a:pt x="7" y="8"/>
                    <a:pt x="7" y="8"/>
                  </a:cubicBezTo>
                  <a:cubicBezTo>
                    <a:pt x="5" y="8"/>
                    <a:pt x="5" y="8"/>
                    <a:pt x="4" y="8"/>
                  </a:cubicBezTo>
                  <a:cubicBezTo>
                    <a:pt x="5" y="8"/>
                    <a:pt x="5" y="8"/>
                    <a:pt x="5" y="8"/>
                  </a:cubicBezTo>
                  <a:cubicBezTo>
                    <a:pt x="5" y="8"/>
                    <a:pt x="5" y="8"/>
                    <a:pt x="5" y="8"/>
                  </a:cubicBezTo>
                  <a:cubicBezTo>
                    <a:pt x="5" y="7"/>
                    <a:pt x="4" y="7"/>
                    <a:pt x="4" y="4"/>
                  </a:cubicBezTo>
                  <a:cubicBezTo>
                    <a:pt x="4" y="7"/>
                    <a:pt x="4" y="7"/>
                    <a:pt x="4" y="7"/>
                  </a:cubicBezTo>
                  <a:cubicBezTo>
                    <a:pt x="4" y="7"/>
                    <a:pt x="4" y="7"/>
                    <a:pt x="4" y="4"/>
                  </a:cubicBezTo>
                  <a:cubicBezTo>
                    <a:pt x="4" y="7"/>
                    <a:pt x="3" y="7"/>
                    <a:pt x="3" y="7"/>
                  </a:cubicBezTo>
                  <a:cubicBezTo>
                    <a:pt x="2" y="7"/>
                    <a:pt x="3" y="4"/>
                    <a:pt x="3" y="4"/>
                  </a:cubicBezTo>
                  <a:cubicBezTo>
                    <a:pt x="3" y="4"/>
                    <a:pt x="3" y="4"/>
                    <a:pt x="3" y="4"/>
                  </a:cubicBezTo>
                  <a:cubicBezTo>
                    <a:pt x="3" y="3"/>
                    <a:pt x="3" y="3"/>
                    <a:pt x="2" y="2"/>
                  </a:cubicBezTo>
                  <a:cubicBezTo>
                    <a:pt x="2" y="2"/>
                    <a:pt x="2" y="2"/>
                    <a:pt x="2" y="2"/>
                  </a:cubicBezTo>
                  <a:cubicBezTo>
                    <a:pt x="2" y="2"/>
                    <a:pt x="2" y="2"/>
                    <a:pt x="2" y="2"/>
                  </a:cubicBezTo>
                  <a:cubicBezTo>
                    <a:pt x="2" y="2"/>
                    <a:pt x="0" y="2"/>
                    <a:pt x="0" y="0"/>
                  </a:cubicBezTo>
                  <a:cubicBezTo>
                    <a:pt x="0" y="3"/>
                    <a:pt x="0" y="3"/>
                    <a:pt x="0" y="3"/>
                  </a:cubicBezTo>
                  <a:cubicBezTo>
                    <a:pt x="0" y="3"/>
                    <a:pt x="0" y="2"/>
                    <a:pt x="2" y="2"/>
                  </a:cubicBezTo>
                  <a:cubicBezTo>
                    <a:pt x="2" y="3"/>
                    <a:pt x="2" y="3"/>
                    <a:pt x="2" y="3"/>
                  </a:cubicBezTo>
                  <a:cubicBezTo>
                    <a:pt x="2" y="3"/>
                    <a:pt x="2" y="3"/>
                    <a:pt x="2" y="3"/>
                  </a:cubicBezTo>
                  <a:cubicBezTo>
                    <a:pt x="0" y="3"/>
                    <a:pt x="2" y="3"/>
                    <a:pt x="0" y="4"/>
                  </a:cubicBezTo>
                  <a:cubicBezTo>
                    <a:pt x="0" y="4"/>
                    <a:pt x="0" y="4"/>
                    <a:pt x="0" y="3"/>
                  </a:cubicBezTo>
                  <a:cubicBezTo>
                    <a:pt x="0" y="4"/>
                    <a:pt x="0" y="4"/>
                    <a:pt x="0" y="4"/>
                  </a:cubicBezTo>
                  <a:cubicBezTo>
                    <a:pt x="2" y="4"/>
                    <a:pt x="2" y="4"/>
                    <a:pt x="2" y="4"/>
                  </a:cubicBezTo>
                  <a:cubicBezTo>
                    <a:pt x="0" y="4"/>
                    <a:pt x="0" y="7"/>
                    <a:pt x="2" y="7"/>
                  </a:cubicBezTo>
                  <a:cubicBezTo>
                    <a:pt x="3" y="7"/>
                    <a:pt x="2" y="8"/>
                    <a:pt x="2" y="10"/>
                  </a:cubicBezTo>
                  <a:cubicBezTo>
                    <a:pt x="3" y="8"/>
                    <a:pt x="3" y="8"/>
                    <a:pt x="3" y="7"/>
                  </a:cubicBezTo>
                  <a:cubicBezTo>
                    <a:pt x="4" y="8"/>
                    <a:pt x="3" y="8"/>
                    <a:pt x="4" y="8"/>
                  </a:cubicBezTo>
                  <a:cubicBezTo>
                    <a:pt x="3" y="8"/>
                    <a:pt x="3" y="10"/>
                    <a:pt x="3" y="10"/>
                  </a:cubicBezTo>
                  <a:cubicBezTo>
                    <a:pt x="3" y="10"/>
                    <a:pt x="3" y="10"/>
                    <a:pt x="3" y="10"/>
                  </a:cubicBezTo>
                  <a:cubicBezTo>
                    <a:pt x="3" y="11"/>
                    <a:pt x="3" y="11"/>
                    <a:pt x="3" y="12"/>
                  </a:cubicBezTo>
                  <a:cubicBezTo>
                    <a:pt x="4" y="12"/>
                    <a:pt x="4" y="13"/>
                    <a:pt x="5" y="15"/>
                  </a:cubicBezTo>
                  <a:cubicBezTo>
                    <a:pt x="5" y="15"/>
                    <a:pt x="5" y="15"/>
                    <a:pt x="5" y="15"/>
                  </a:cubicBezTo>
                  <a:cubicBezTo>
                    <a:pt x="4" y="15"/>
                    <a:pt x="5" y="16"/>
                    <a:pt x="5" y="17"/>
                  </a:cubicBezTo>
                  <a:cubicBezTo>
                    <a:pt x="7" y="17"/>
                    <a:pt x="7" y="21"/>
                    <a:pt x="9" y="21"/>
                  </a:cubicBezTo>
                  <a:cubicBezTo>
                    <a:pt x="9" y="24"/>
                    <a:pt x="11" y="25"/>
                    <a:pt x="12" y="28"/>
                  </a:cubicBezTo>
                  <a:cubicBezTo>
                    <a:pt x="12" y="27"/>
                    <a:pt x="12" y="27"/>
                    <a:pt x="12" y="27"/>
                  </a:cubicBezTo>
                  <a:cubicBezTo>
                    <a:pt x="13" y="27"/>
                    <a:pt x="13" y="27"/>
                    <a:pt x="13" y="27"/>
                  </a:cubicBezTo>
                  <a:cubicBezTo>
                    <a:pt x="12" y="27"/>
                    <a:pt x="12" y="28"/>
                    <a:pt x="12" y="28"/>
                  </a:cubicBezTo>
                  <a:cubicBezTo>
                    <a:pt x="13" y="29"/>
                    <a:pt x="13" y="30"/>
                    <a:pt x="13" y="33"/>
                  </a:cubicBezTo>
                  <a:cubicBezTo>
                    <a:pt x="13" y="33"/>
                    <a:pt x="13" y="33"/>
                    <a:pt x="13" y="33"/>
                  </a:cubicBezTo>
                  <a:cubicBezTo>
                    <a:pt x="13" y="34"/>
                    <a:pt x="14" y="34"/>
                    <a:pt x="16" y="36"/>
                  </a:cubicBezTo>
                  <a:cubicBezTo>
                    <a:pt x="16" y="36"/>
                    <a:pt x="16" y="36"/>
                    <a:pt x="16" y="36"/>
                  </a:cubicBezTo>
                  <a:cubicBezTo>
                    <a:pt x="16" y="37"/>
                    <a:pt x="16" y="37"/>
                    <a:pt x="16" y="38"/>
                  </a:cubicBezTo>
                  <a:cubicBezTo>
                    <a:pt x="17" y="40"/>
                    <a:pt x="17" y="40"/>
                    <a:pt x="17" y="40"/>
                  </a:cubicBezTo>
                  <a:cubicBezTo>
                    <a:pt x="17" y="42"/>
                    <a:pt x="20" y="45"/>
                    <a:pt x="20" y="49"/>
                  </a:cubicBezTo>
                  <a:cubicBezTo>
                    <a:pt x="21" y="49"/>
                    <a:pt x="21" y="49"/>
                    <a:pt x="21" y="49"/>
                  </a:cubicBezTo>
                  <a:cubicBezTo>
                    <a:pt x="21" y="51"/>
                    <a:pt x="25" y="54"/>
                    <a:pt x="25" y="55"/>
                  </a:cubicBezTo>
                  <a:cubicBezTo>
                    <a:pt x="26" y="55"/>
                    <a:pt x="26" y="55"/>
                    <a:pt x="26" y="55"/>
                  </a:cubicBezTo>
                  <a:cubicBezTo>
                    <a:pt x="27" y="55"/>
                    <a:pt x="26" y="57"/>
                    <a:pt x="26" y="57"/>
                  </a:cubicBezTo>
                  <a:cubicBezTo>
                    <a:pt x="26" y="58"/>
                    <a:pt x="26" y="61"/>
                    <a:pt x="27" y="58"/>
                  </a:cubicBezTo>
                  <a:cubicBezTo>
                    <a:pt x="27" y="61"/>
                    <a:pt x="27" y="61"/>
                    <a:pt x="27" y="62"/>
                  </a:cubicBezTo>
                  <a:cubicBezTo>
                    <a:pt x="29" y="62"/>
                    <a:pt x="29" y="63"/>
                    <a:pt x="29" y="64"/>
                  </a:cubicBezTo>
                  <a:cubicBezTo>
                    <a:pt x="29" y="64"/>
                    <a:pt x="29" y="64"/>
                    <a:pt x="29" y="64"/>
                  </a:cubicBezTo>
                  <a:cubicBezTo>
                    <a:pt x="29" y="63"/>
                    <a:pt x="29" y="63"/>
                    <a:pt x="30" y="63"/>
                  </a:cubicBezTo>
                  <a:cubicBezTo>
                    <a:pt x="30" y="64"/>
                    <a:pt x="31" y="66"/>
                    <a:pt x="29" y="66"/>
                  </a:cubicBezTo>
                  <a:cubicBezTo>
                    <a:pt x="30" y="66"/>
                    <a:pt x="30" y="68"/>
                    <a:pt x="31" y="70"/>
                  </a:cubicBezTo>
                  <a:cubicBezTo>
                    <a:pt x="31" y="70"/>
                    <a:pt x="31" y="70"/>
                    <a:pt x="31" y="70"/>
                  </a:cubicBezTo>
                  <a:cubicBezTo>
                    <a:pt x="31" y="71"/>
                    <a:pt x="33" y="74"/>
                    <a:pt x="33" y="75"/>
                  </a:cubicBezTo>
                  <a:cubicBezTo>
                    <a:pt x="34" y="75"/>
                    <a:pt x="34" y="74"/>
                    <a:pt x="34" y="74"/>
                  </a:cubicBezTo>
                  <a:cubicBezTo>
                    <a:pt x="34" y="75"/>
                    <a:pt x="34" y="75"/>
                    <a:pt x="34" y="75"/>
                  </a:cubicBezTo>
                  <a:cubicBezTo>
                    <a:pt x="34" y="77"/>
                    <a:pt x="38" y="77"/>
                    <a:pt x="38" y="80"/>
                  </a:cubicBezTo>
                  <a:cubicBezTo>
                    <a:pt x="39" y="83"/>
                    <a:pt x="40" y="87"/>
                    <a:pt x="42" y="89"/>
                  </a:cubicBezTo>
                  <a:cubicBezTo>
                    <a:pt x="43" y="89"/>
                    <a:pt x="43" y="89"/>
                    <a:pt x="43" y="89"/>
                  </a:cubicBezTo>
                  <a:cubicBezTo>
                    <a:pt x="42" y="91"/>
                    <a:pt x="44" y="91"/>
                    <a:pt x="44" y="93"/>
                  </a:cubicBezTo>
                  <a:cubicBezTo>
                    <a:pt x="44" y="93"/>
                    <a:pt x="44" y="93"/>
                    <a:pt x="44" y="93"/>
                  </a:cubicBezTo>
                  <a:cubicBezTo>
                    <a:pt x="44" y="94"/>
                    <a:pt x="47" y="94"/>
                    <a:pt x="46" y="96"/>
                  </a:cubicBezTo>
                  <a:cubicBezTo>
                    <a:pt x="46" y="96"/>
                    <a:pt x="46" y="96"/>
                    <a:pt x="46" y="96"/>
                  </a:cubicBezTo>
                  <a:cubicBezTo>
                    <a:pt x="47" y="97"/>
                    <a:pt x="47" y="98"/>
                    <a:pt x="48" y="98"/>
                  </a:cubicBezTo>
                  <a:cubicBezTo>
                    <a:pt x="48" y="98"/>
                    <a:pt x="48" y="98"/>
                    <a:pt x="48" y="98"/>
                  </a:cubicBezTo>
                  <a:cubicBezTo>
                    <a:pt x="51" y="98"/>
                    <a:pt x="48" y="101"/>
                    <a:pt x="51" y="101"/>
                  </a:cubicBezTo>
                  <a:cubicBezTo>
                    <a:pt x="48" y="101"/>
                    <a:pt x="48" y="101"/>
                    <a:pt x="48" y="101"/>
                  </a:cubicBezTo>
                  <a:cubicBezTo>
                    <a:pt x="52" y="104"/>
                    <a:pt x="52" y="106"/>
                    <a:pt x="53" y="109"/>
                  </a:cubicBezTo>
                  <a:cubicBezTo>
                    <a:pt x="56" y="110"/>
                    <a:pt x="56" y="108"/>
                    <a:pt x="56" y="110"/>
                  </a:cubicBezTo>
                  <a:cubicBezTo>
                    <a:pt x="56" y="110"/>
                    <a:pt x="55" y="110"/>
                    <a:pt x="56" y="110"/>
                  </a:cubicBezTo>
                  <a:cubicBezTo>
                    <a:pt x="56" y="111"/>
                    <a:pt x="57" y="110"/>
                    <a:pt x="57" y="111"/>
                  </a:cubicBezTo>
                  <a:cubicBezTo>
                    <a:pt x="56" y="111"/>
                    <a:pt x="57" y="111"/>
                    <a:pt x="56" y="111"/>
                  </a:cubicBezTo>
                  <a:cubicBezTo>
                    <a:pt x="57" y="114"/>
                    <a:pt x="59" y="114"/>
                    <a:pt x="59" y="115"/>
                  </a:cubicBezTo>
                  <a:cubicBezTo>
                    <a:pt x="59" y="114"/>
                    <a:pt x="59" y="114"/>
                    <a:pt x="59" y="114"/>
                  </a:cubicBezTo>
                  <a:cubicBezTo>
                    <a:pt x="57" y="117"/>
                    <a:pt x="59" y="117"/>
                    <a:pt x="59" y="119"/>
                  </a:cubicBezTo>
                  <a:cubicBezTo>
                    <a:pt x="61" y="124"/>
                    <a:pt x="65" y="132"/>
                    <a:pt x="68" y="138"/>
                  </a:cubicBezTo>
                  <a:cubicBezTo>
                    <a:pt x="72" y="144"/>
                    <a:pt x="73" y="149"/>
                    <a:pt x="78" y="156"/>
                  </a:cubicBezTo>
                  <a:cubicBezTo>
                    <a:pt x="81" y="157"/>
                    <a:pt x="81" y="157"/>
                    <a:pt x="81" y="158"/>
                  </a:cubicBezTo>
                  <a:cubicBezTo>
                    <a:pt x="81" y="158"/>
                    <a:pt x="81" y="158"/>
                    <a:pt x="81" y="158"/>
                  </a:cubicBezTo>
                  <a:cubicBezTo>
                    <a:pt x="81" y="160"/>
                    <a:pt x="82" y="160"/>
                    <a:pt x="81" y="160"/>
                  </a:cubicBezTo>
                  <a:cubicBezTo>
                    <a:pt x="82" y="162"/>
                    <a:pt x="83" y="164"/>
                    <a:pt x="85" y="168"/>
                  </a:cubicBezTo>
                  <a:cubicBezTo>
                    <a:pt x="85" y="168"/>
                    <a:pt x="85" y="165"/>
                    <a:pt x="85" y="168"/>
                  </a:cubicBezTo>
                  <a:cubicBezTo>
                    <a:pt x="85" y="168"/>
                    <a:pt x="85" y="168"/>
                    <a:pt x="85" y="168"/>
                  </a:cubicBezTo>
                  <a:cubicBezTo>
                    <a:pt x="85" y="168"/>
                    <a:pt x="85" y="168"/>
                    <a:pt x="85" y="168"/>
                  </a:cubicBezTo>
                  <a:cubicBezTo>
                    <a:pt x="85" y="169"/>
                    <a:pt x="85" y="169"/>
                    <a:pt x="85" y="169"/>
                  </a:cubicBezTo>
                  <a:cubicBezTo>
                    <a:pt x="86" y="174"/>
                    <a:pt x="92" y="178"/>
                    <a:pt x="95" y="185"/>
                  </a:cubicBezTo>
                  <a:cubicBezTo>
                    <a:pt x="96" y="186"/>
                    <a:pt x="96" y="188"/>
                    <a:pt x="98" y="190"/>
                  </a:cubicBezTo>
                  <a:cubicBezTo>
                    <a:pt x="100" y="194"/>
                    <a:pt x="105" y="198"/>
                    <a:pt x="107" y="202"/>
                  </a:cubicBezTo>
                  <a:cubicBezTo>
                    <a:pt x="107" y="202"/>
                    <a:pt x="108" y="200"/>
                    <a:pt x="108" y="198"/>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6" name="Google Shape;3456;p151"/>
            <p:cNvSpPr/>
            <p:nvPr/>
          </p:nvSpPr>
          <p:spPr>
            <a:xfrm>
              <a:off x="4019" y="1388"/>
              <a:ext cx="229" cy="421"/>
            </a:xfrm>
            <a:custGeom>
              <a:avLst/>
              <a:gdLst/>
              <a:ahLst/>
              <a:cxnLst/>
              <a:rect l="l" t="t" r="r" b="b"/>
              <a:pathLst>
                <a:path w="97" h="178" extrusionOk="0">
                  <a:moveTo>
                    <a:pt x="96" y="176"/>
                  </a:moveTo>
                  <a:cubicBezTo>
                    <a:pt x="97" y="172"/>
                    <a:pt x="92" y="169"/>
                    <a:pt x="92" y="166"/>
                  </a:cubicBezTo>
                  <a:cubicBezTo>
                    <a:pt x="91" y="166"/>
                    <a:pt x="91" y="166"/>
                    <a:pt x="91" y="166"/>
                  </a:cubicBezTo>
                  <a:cubicBezTo>
                    <a:pt x="92" y="164"/>
                    <a:pt x="90" y="161"/>
                    <a:pt x="87" y="159"/>
                  </a:cubicBezTo>
                  <a:cubicBezTo>
                    <a:pt x="86" y="160"/>
                    <a:pt x="86" y="160"/>
                    <a:pt x="86" y="160"/>
                  </a:cubicBezTo>
                  <a:cubicBezTo>
                    <a:pt x="86" y="159"/>
                    <a:pt x="87" y="156"/>
                    <a:pt x="86" y="156"/>
                  </a:cubicBezTo>
                  <a:cubicBezTo>
                    <a:pt x="86" y="156"/>
                    <a:pt x="86" y="156"/>
                    <a:pt x="86" y="156"/>
                  </a:cubicBezTo>
                  <a:cubicBezTo>
                    <a:pt x="86" y="156"/>
                    <a:pt x="86" y="156"/>
                    <a:pt x="86" y="155"/>
                  </a:cubicBezTo>
                  <a:cubicBezTo>
                    <a:pt x="84" y="155"/>
                    <a:pt x="84" y="155"/>
                    <a:pt x="84" y="155"/>
                  </a:cubicBezTo>
                  <a:cubicBezTo>
                    <a:pt x="84" y="155"/>
                    <a:pt x="84" y="155"/>
                    <a:pt x="84" y="155"/>
                  </a:cubicBezTo>
                  <a:cubicBezTo>
                    <a:pt x="86" y="152"/>
                    <a:pt x="84" y="152"/>
                    <a:pt x="84" y="151"/>
                  </a:cubicBezTo>
                  <a:cubicBezTo>
                    <a:pt x="84" y="151"/>
                    <a:pt x="84" y="151"/>
                    <a:pt x="83" y="151"/>
                  </a:cubicBezTo>
                  <a:cubicBezTo>
                    <a:pt x="84" y="150"/>
                    <a:pt x="82" y="147"/>
                    <a:pt x="82" y="143"/>
                  </a:cubicBezTo>
                  <a:cubicBezTo>
                    <a:pt x="82" y="146"/>
                    <a:pt x="80" y="146"/>
                    <a:pt x="80" y="146"/>
                  </a:cubicBezTo>
                  <a:cubicBezTo>
                    <a:pt x="82" y="143"/>
                    <a:pt x="82" y="143"/>
                    <a:pt x="80" y="142"/>
                  </a:cubicBezTo>
                  <a:cubicBezTo>
                    <a:pt x="80" y="143"/>
                    <a:pt x="82" y="140"/>
                    <a:pt x="80" y="140"/>
                  </a:cubicBezTo>
                  <a:cubicBezTo>
                    <a:pt x="80" y="140"/>
                    <a:pt x="80" y="140"/>
                    <a:pt x="80" y="140"/>
                  </a:cubicBezTo>
                  <a:cubicBezTo>
                    <a:pt x="80" y="140"/>
                    <a:pt x="78" y="140"/>
                    <a:pt x="80" y="139"/>
                  </a:cubicBezTo>
                  <a:cubicBezTo>
                    <a:pt x="78" y="139"/>
                    <a:pt x="78" y="139"/>
                    <a:pt x="78" y="139"/>
                  </a:cubicBezTo>
                  <a:cubicBezTo>
                    <a:pt x="80" y="139"/>
                    <a:pt x="78" y="139"/>
                    <a:pt x="78" y="138"/>
                  </a:cubicBezTo>
                  <a:cubicBezTo>
                    <a:pt x="78" y="138"/>
                    <a:pt x="78" y="138"/>
                    <a:pt x="78" y="138"/>
                  </a:cubicBezTo>
                  <a:cubicBezTo>
                    <a:pt x="78" y="138"/>
                    <a:pt x="78" y="138"/>
                    <a:pt x="78" y="138"/>
                  </a:cubicBezTo>
                  <a:cubicBezTo>
                    <a:pt x="77" y="138"/>
                    <a:pt x="77" y="138"/>
                    <a:pt x="77" y="138"/>
                  </a:cubicBezTo>
                  <a:cubicBezTo>
                    <a:pt x="77" y="137"/>
                    <a:pt x="77" y="137"/>
                    <a:pt x="77" y="137"/>
                  </a:cubicBezTo>
                  <a:cubicBezTo>
                    <a:pt x="77" y="137"/>
                    <a:pt x="77" y="137"/>
                    <a:pt x="75" y="137"/>
                  </a:cubicBezTo>
                  <a:cubicBezTo>
                    <a:pt x="75" y="134"/>
                    <a:pt x="74" y="131"/>
                    <a:pt x="73" y="127"/>
                  </a:cubicBezTo>
                  <a:cubicBezTo>
                    <a:pt x="71" y="127"/>
                    <a:pt x="71" y="127"/>
                    <a:pt x="71" y="127"/>
                  </a:cubicBezTo>
                  <a:cubicBezTo>
                    <a:pt x="71" y="126"/>
                    <a:pt x="71" y="126"/>
                    <a:pt x="71" y="126"/>
                  </a:cubicBezTo>
                  <a:cubicBezTo>
                    <a:pt x="70" y="126"/>
                    <a:pt x="70" y="126"/>
                    <a:pt x="70" y="126"/>
                  </a:cubicBezTo>
                  <a:cubicBezTo>
                    <a:pt x="70" y="126"/>
                    <a:pt x="71" y="125"/>
                    <a:pt x="70" y="125"/>
                  </a:cubicBezTo>
                  <a:cubicBezTo>
                    <a:pt x="70" y="125"/>
                    <a:pt x="70" y="125"/>
                    <a:pt x="70" y="126"/>
                  </a:cubicBezTo>
                  <a:cubicBezTo>
                    <a:pt x="70" y="125"/>
                    <a:pt x="70" y="125"/>
                    <a:pt x="70" y="124"/>
                  </a:cubicBezTo>
                  <a:cubicBezTo>
                    <a:pt x="70" y="124"/>
                    <a:pt x="70" y="124"/>
                    <a:pt x="69" y="124"/>
                  </a:cubicBezTo>
                  <a:cubicBezTo>
                    <a:pt x="70" y="124"/>
                    <a:pt x="69" y="124"/>
                    <a:pt x="69" y="122"/>
                  </a:cubicBezTo>
                  <a:cubicBezTo>
                    <a:pt x="69" y="122"/>
                    <a:pt x="69" y="122"/>
                    <a:pt x="69" y="122"/>
                  </a:cubicBezTo>
                  <a:cubicBezTo>
                    <a:pt x="67" y="122"/>
                    <a:pt x="69" y="122"/>
                    <a:pt x="69" y="121"/>
                  </a:cubicBezTo>
                  <a:cubicBezTo>
                    <a:pt x="69" y="122"/>
                    <a:pt x="69" y="122"/>
                    <a:pt x="69" y="122"/>
                  </a:cubicBezTo>
                  <a:cubicBezTo>
                    <a:pt x="69" y="121"/>
                    <a:pt x="67" y="120"/>
                    <a:pt x="67" y="120"/>
                  </a:cubicBezTo>
                  <a:cubicBezTo>
                    <a:pt x="67" y="120"/>
                    <a:pt x="67" y="120"/>
                    <a:pt x="67" y="120"/>
                  </a:cubicBezTo>
                  <a:cubicBezTo>
                    <a:pt x="67" y="118"/>
                    <a:pt x="65" y="118"/>
                    <a:pt x="65" y="116"/>
                  </a:cubicBezTo>
                  <a:cubicBezTo>
                    <a:pt x="65" y="116"/>
                    <a:pt x="64" y="118"/>
                    <a:pt x="64" y="116"/>
                  </a:cubicBezTo>
                  <a:cubicBezTo>
                    <a:pt x="65" y="116"/>
                    <a:pt x="64" y="114"/>
                    <a:pt x="65" y="114"/>
                  </a:cubicBezTo>
                  <a:cubicBezTo>
                    <a:pt x="65" y="113"/>
                    <a:pt x="64" y="113"/>
                    <a:pt x="64" y="112"/>
                  </a:cubicBezTo>
                  <a:cubicBezTo>
                    <a:pt x="64" y="113"/>
                    <a:pt x="62" y="113"/>
                    <a:pt x="62" y="113"/>
                  </a:cubicBezTo>
                  <a:cubicBezTo>
                    <a:pt x="62" y="113"/>
                    <a:pt x="62" y="113"/>
                    <a:pt x="62" y="113"/>
                  </a:cubicBezTo>
                  <a:cubicBezTo>
                    <a:pt x="61" y="113"/>
                    <a:pt x="62" y="113"/>
                    <a:pt x="61" y="113"/>
                  </a:cubicBezTo>
                  <a:cubicBezTo>
                    <a:pt x="61" y="112"/>
                    <a:pt x="61" y="112"/>
                    <a:pt x="61" y="112"/>
                  </a:cubicBezTo>
                  <a:cubicBezTo>
                    <a:pt x="61" y="112"/>
                    <a:pt x="62" y="111"/>
                    <a:pt x="62" y="109"/>
                  </a:cubicBezTo>
                  <a:cubicBezTo>
                    <a:pt x="62" y="111"/>
                    <a:pt x="61" y="109"/>
                    <a:pt x="61" y="111"/>
                  </a:cubicBezTo>
                  <a:cubicBezTo>
                    <a:pt x="62" y="108"/>
                    <a:pt x="62" y="108"/>
                    <a:pt x="62" y="108"/>
                  </a:cubicBezTo>
                  <a:cubicBezTo>
                    <a:pt x="61" y="108"/>
                    <a:pt x="61" y="108"/>
                    <a:pt x="61" y="108"/>
                  </a:cubicBezTo>
                  <a:cubicBezTo>
                    <a:pt x="61" y="108"/>
                    <a:pt x="62" y="108"/>
                    <a:pt x="62" y="107"/>
                  </a:cubicBezTo>
                  <a:cubicBezTo>
                    <a:pt x="62" y="107"/>
                    <a:pt x="61" y="105"/>
                    <a:pt x="61" y="107"/>
                  </a:cubicBezTo>
                  <a:cubicBezTo>
                    <a:pt x="60" y="107"/>
                    <a:pt x="61" y="107"/>
                    <a:pt x="60" y="107"/>
                  </a:cubicBezTo>
                  <a:cubicBezTo>
                    <a:pt x="60" y="107"/>
                    <a:pt x="60" y="107"/>
                    <a:pt x="60" y="105"/>
                  </a:cubicBezTo>
                  <a:cubicBezTo>
                    <a:pt x="60" y="105"/>
                    <a:pt x="60" y="105"/>
                    <a:pt x="60" y="105"/>
                  </a:cubicBezTo>
                  <a:cubicBezTo>
                    <a:pt x="60" y="103"/>
                    <a:pt x="60" y="103"/>
                    <a:pt x="60" y="103"/>
                  </a:cubicBezTo>
                  <a:cubicBezTo>
                    <a:pt x="61" y="105"/>
                    <a:pt x="60" y="105"/>
                    <a:pt x="60" y="105"/>
                  </a:cubicBezTo>
                  <a:cubicBezTo>
                    <a:pt x="61" y="103"/>
                    <a:pt x="61" y="103"/>
                    <a:pt x="60" y="101"/>
                  </a:cubicBezTo>
                  <a:cubicBezTo>
                    <a:pt x="60" y="103"/>
                    <a:pt x="60" y="103"/>
                    <a:pt x="60" y="103"/>
                  </a:cubicBezTo>
                  <a:cubicBezTo>
                    <a:pt x="60" y="101"/>
                    <a:pt x="60" y="100"/>
                    <a:pt x="60" y="100"/>
                  </a:cubicBezTo>
                  <a:cubicBezTo>
                    <a:pt x="60" y="100"/>
                    <a:pt x="60" y="100"/>
                    <a:pt x="60" y="100"/>
                  </a:cubicBezTo>
                  <a:cubicBezTo>
                    <a:pt x="58" y="100"/>
                    <a:pt x="60" y="98"/>
                    <a:pt x="58" y="98"/>
                  </a:cubicBezTo>
                  <a:cubicBezTo>
                    <a:pt x="58" y="98"/>
                    <a:pt x="58" y="98"/>
                    <a:pt x="58" y="98"/>
                  </a:cubicBezTo>
                  <a:cubicBezTo>
                    <a:pt x="57" y="98"/>
                    <a:pt x="57" y="98"/>
                    <a:pt x="57" y="98"/>
                  </a:cubicBezTo>
                  <a:cubicBezTo>
                    <a:pt x="57" y="96"/>
                    <a:pt x="57" y="96"/>
                    <a:pt x="57" y="96"/>
                  </a:cubicBezTo>
                  <a:cubicBezTo>
                    <a:pt x="57" y="96"/>
                    <a:pt x="57" y="96"/>
                    <a:pt x="57" y="96"/>
                  </a:cubicBezTo>
                  <a:cubicBezTo>
                    <a:pt x="57" y="96"/>
                    <a:pt x="57" y="94"/>
                    <a:pt x="56" y="94"/>
                  </a:cubicBezTo>
                  <a:cubicBezTo>
                    <a:pt x="57" y="92"/>
                    <a:pt x="57" y="92"/>
                    <a:pt x="57" y="92"/>
                  </a:cubicBezTo>
                  <a:cubicBezTo>
                    <a:pt x="56" y="92"/>
                    <a:pt x="56" y="92"/>
                    <a:pt x="56" y="92"/>
                  </a:cubicBezTo>
                  <a:cubicBezTo>
                    <a:pt x="56" y="92"/>
                    <a:pt x="56" y="92"/>
                    <a:pt x="54" y="92"/>
                  </a:cubicBezTo>
                  <a:cubicBezTo>
                    <a:pt x="56" y="91"/>
                    <a:pt x="56" y="95"/>
                    <a:pt x="56" y="94"/>
                  </a:cubicBezTo>
                  <a:cubicBezTo>
                    <a:pt x="54" y="94"/>
                    <a:pt x="56" y="92"/>
                    <a:pt x="56" y="92"/>
                  </a:cubicBezTo>
                  <a:cubicBezTo>
                    <a:pt x="54" y="92"/>
                    <a:pt x="56" y="91"/>
                    <a:pt x="54" y="91"/>
                  </a:cubicBezTo>
                  <a:cubicBezTo>
                    <a:pt x="54" y="91"/>
                    <a:pt x="54" y="92"/>
                    <a:pt x="54" y="91"/>
                  </a:cubicBezTo>
                  <a:cubicBezTo>
                    <a:pt x="53" y="91"/>
                    <a:pt x="54" y="91"/>
                    <a:pt x="54" y="91"/>
                  </a:cubicBezTo>
                  <a:cubicBezTo>
                    <a:pt x="54" y="88"/>
                    <a:pt x="54" y="88"/>
                    <a:pt x="54" y="88"/>
                  </a:cubicBezTo>
                  <a:cubicBezTo>
                    <a:pt x="54" y="88"/>
                    <a:pt x="53" y="88"/>
                    <a:pt x="54" y="88"/>
                  </a:cubicBezTo>
                  <a:cubicBezTo>
                    <a:pt x="54" y="88"/>
                    <a:pt x="54" y="87"/>
                    <a:pt x="53" y="87"/>
                  </a:cubicBezTo>
                  <a:cubicBezTo>
                    <a:pt x="53" y="88"/>
                    <a:pt x="53" y="88"/>
                    <a:pt x="53" y="88"/>
                  </a:cubicBezTo>
                  <a:cubicBezTo>
                    <a:pt x="50" y="88"/>
                    <a:pt x="53" y="87"/>
                    <a:pt x="53" y="87"/>
                  </a:cubicBezTo>
                  <a:cubicBezTo>
                    <a:pt x="53" y="87"/>
                    <a:pt x="53" y="87"/>
                    <a:pt x="53" y="87"/>
                  </a:cubicBezTo>
                  <a:cubicBezTo>
                    <a:pt x="54" y="86"/>
                    <a:pt x="53" y="86"/>
                    <a:pt x="53" y="86"/>
                  </a:cubicBezTo>
                  <a:cubicBezTo>
                    <a:pt x="50" y="85"/>
                    <a:pt x="50" y="85"/>
                    <a:pt x="50" y="85"/>
                  </a:cubicBezTo>
                  <a:cubicBezTo>
                    <a:pt x="50" y="83"/>
                    <a:pt x="50" y="83"/>
                    <a:pt x="50" y="83"/>
                  </a:cubicBezTo>
                  <a:cubicBezTo>
                    <a:pt x="50" y="83"/>
                    <a:pt x="50" y="83"/>
                    <a:pt x="49" y="83"/>
                  </a:cubicBezTo>
                  <a:cubicBezTo>
                    <a:pt x="49" y="83"/>
                    <a:pt x="49" y="83"/>
                    <a:pt x="49" y="82"/>
                  </a:cubicBezTo>
                  <a:cubicBezTo>
                    <a:pt x="49" y="83"/>
                    <a:pt x="48" y="82"/>
                    <a:pt x="48" y="82"/>
                  </a:cubicBezTo>
                  <a:cubicBezTo>
                    <a:pt x="49" y="81"/>
                    <a:pt x="49" y="81"/>
                    <a:pt x="49" y="81"/>
                  </a:cubicBezTo>
                  <a:cubicBezTo>
                    <a:pt x="48" y="81"/>
                    <a:pt x="49" y="79"/>
                    <a:pt x="48" y="79"/>
                  </a:cubicBezTo>
                  <a:cubicBezTo>
                    <a:pt x="48" y="79"/>
                    <a:pt x="48" y="81"/>
                    <a:pt x="47" y="81"/>
                  </a:cubicBezTo>
                  <a:cubicBezTo>
                    <a:pt x="45" y="81"/>
                    <a:pt x="48" y="79"/>
                    <a:pt x="47" y="78"/>
                  </a:cubicBezTo>
                  <a:cubicBezTo>
                    <a:pt x="48" y="78"/>
                    <a:pt x="48" y="78"/>
                    <a:pt x="48" y="78"/>
                  </a:cubicBezTo>
                  <a:cubicBezTo>
                    <a:pt x="47" y="78"/>
                    <a:pt x="48" y="75"/>
                    <a:pt x="47" y="78"/>
                  </a:cubicBezTo>
                  <a:cubicBezTo>
                    <a:pt x="47" y="75"/>
                    <a:pt x="45" y="75"/>
                    <a:pt x="47" y="75"/>
                  </a:cubicBezTo>
                  <a:cubicBezTo>
                    <a:pt x="45" y="74"/>
                    <a:pt x="47" y="73"/>
                    <a:pt x="44" y="73"/>
                  </a:cubicBezTo>
                  <a:cubicBezTo>
                    <a:pt x="44" y="73"/>
                    <a:pt x="44" y="73"/>
                    <a:pt x="44" y="72"/>
                  </a:cubicBezTo>
                  <a:cubicBezTo>
                    <a:pt x="45" y="72"/>
                    <a:pt x="44" y="73"/>
                    <a:pt x="44" y="73"/>
                  </a:cubicBezTo>
                  <a:cubicBezTo>
                    <a:pt x="44" y="73"/>
                    <a:pt x="44" y="72"/>
                    <a:pt x="45" y="72"/>
                  </a:cubicBezTo>
                  <a:cubicBezTo>
                    <a:pt x="44" y="72"/>
                    <a:pt x="44" y="72"/>
                    <a:pt x="44" y="73"/>
                  </a:cubicBezTo>
                  <a:cubicBezTo>
                    <a:pt x="43" y="72"/>
                    <a:pt x="45" y="70"/>
                    <a:pt x="44" y="70"/>
                  </a:cubicBezTo>
                  <a:cubicBezTo>
                    <a:pt x="43" y="70"/>
                    <a:pt x="43" y="70"/>
                    <a:pt x="43" y="70"/>
                  </a:cubicBezTo>
                  <a:cubicBezTo>
                    <a:pt x="44" y="69"/>
                    <a:pt x="44" y="69"/>
                    <a:pt x="44" y="69"/>
                  </a:cubicBezTo>
                  <a:cubicBezTo>
                    <a:pt x="43" y="69"/>
                    <a:pt x="43" y="69"/>
                    <a:pt x="41" y="70"/>
                  </a:cubicBezTo>
                  <a:cubicBezTo>
                    <a:pt x="41" y="69"/>
                    <a:pt x="41" y="69"/>
                    <a:pt x="41" y="69"/>
                  </a:cubicBezTo>
                  <a:cubicBezTo>
                    <a:pt x="41" y="69"/>
                    <a:pt x="41" y="69"/>
                    <a:pt x="41" y="69"/>
                  </a:cubicBezTo>
                  <a:cubicBezTo>
                    <a:pt x="41" y="68"/>
                    <a:pt x="41" y="68"/>
                    <a:pt x="41" y="68"/>
                  </a:cubicBezTo>
                  <a:cubicBezTo>
                    <a:pt x="41" y="68"/>
                    <a:pt x="41" y="68"/>
                    <a:pt x="41" y="68"/>
                  </a:cubicBezTo>
                  <a:cubicBezTo>
                    <a:pt x="40" y="68"/>
                    <a:pt x="40" y="68"/>
                    <a:pt x="40" y="68"/>
                  </a:cubicBezTo>
                  <a:cubicBezTo>
                    <a:pt x="41" y="68"/>
                    <a:pt x="41" y="68"/>
                    <a:pt x="41" y="68"/>
                  </a:cubicBezTo>
                  <a:cubicBezTo>
                    <a:pt x="41" y="68"/>
                    <a:pt x="41" y="68"/>
                    <a:pt x="41" y="66"/>
                  </a:cubicBezTo>
                  <a:cubicBezTo>
                    <a:pt x="41" y="68"/>
                    <a:pt x="41" y="66"/>
                    <a:pt x="41" y="66"/>
                  </a:cubicBezTo>
                  <a:cubicBezTo>
                    <a:pt x="40" y="66"/>
                    <a:pt x="41" y="65"/>
                    <a:pt x="41" y="65"/>
                  </a:cubicBezTo>
                  <a:cubicBezTo>
                    <a:pt x="41" y="65"/>
                    <a:pt x="41" y="65"/>
                    <a:pt x="40" y="65"/>
                  </a:cubicBezTo>
                  <a:cubicBezTo>
                    <a:pt x="40" y="65"/>
                    <a:pt x="41" y="65"/>
                    <a:pt x="41" y="66"/>
                  </a:cubicBezTo>
                  <a:cubicBezTo>
                    <a:pt x="40" y="66"/>
                    <a:pt x="40" y="66"/>
                    <a:pt x="40" y="65"/>
                  </a:cubicBezTo>
                  <a:cubicBezTo>
                    <a:pt x="41" y="65"/>
                    <a:pt x="41" y="65"/>
                    <a:pt x="41" y="65"/>
                  </a:cubicBezTo>
                  <a:cubicBezTo>
                    <a:pt x="40" y="65"/>
                    <a:pt x="40" y="65"/>
                    <a:pt x="40" y="65"/>
                  </a:cubicBezTo>
                  <a:cubicBezTo>
                    <a:pt x="40" y="65"/>
                    <a:pt x="40" y="65"/>
                    <a:pt x="40" y="65"/>
                  </a:cubicBezTo>
                  <a:cubicBezTo>
                    <a:pt x="40" y="65"/>
                    <a:pt x="40" y="65"/>
                    <a:pt x="40" y="65"/>
                  </a:cubicBezTo>
                  <a:cubicBezTo>
                    <a:pt x="40" y="65"/>
                    <a:pt x="40" y="65"/>
                    <a:pt x="40" y="65"/>
                  </a:cubicBezTo>
                  <a:cubicBezTo>
                    <a:pt x="40" y="62"/>
                    <a:pt x="40" y="62"/>
                    <a:pt x="40" y="62"/>
                  </a:cubicBezTo>
                  <a:cubicBezTo>
                    <a:pt x="40" y="61"/>
                    <a:pt x="40" y="61"/>
                    <a:pt x="39" y="61"/>
                  </a:cubicBezTo>
                  <a:cubicBezTo>
                    <a:pt x="39" y="61"/>
                    <a:pt x="39" y="61"/>
                    <a:pt x="39" y="61"/>
                  </a:cubicBezTo>
                  <a:cubicBezTo>
                    <a:pt x="39" y="61"/>
                    <a:pt x="39" y="61"/>
                    <a:pt x="39" y="60"/>
                  </a:cubicBezTo>
                  <a:cubicBezTo>
                    <a:pt x="39" y="60"/>
                    <a:pt x="39" y="60"/>
                    <a:pt x="39" y="60"/>
                  </a:cubicBezTo>
                  <a:cubicBezTo>
                    <a:pt x="39" y="60"/>
                    <a:pt x="39" y="60"/>
                    <a:pt x="39" y="60"/>
                  </a:cubicBezTo>
                  <a:cubicBezTo>
                    <a:pt x="39" y="59"/>
                    <a:pt x="35" y="60"/>
                    <a:pt x="36" y="60"/>
                  </a:cubicBezTo>
                  <a:cubicBezTo>
                    <a:pt x="35" y="59"/>
                    <a:pt x="36" y="59"/>
                    <a:pt x="39" y="59"/>
                  </a:cubicBezTo>
                  <a:cubicBezTo>
                    <a:pt x="36" y="57"/>
                    <a:pt x="36" y="56"/>
                    <a:pt x="35" y="56"/>
                  </a:cubicBezTo>
                  <a:cubicBezTo>
                    <a:pt x="36" y="56"/>
                    <a:pt x="36" y="56"/>
                    <a:pt x="36" y="56"/>
                  </a:cubicBezTo>
                  <a:cubicBezTo>
                    <a:pt x="35" y="55"/>
                    <a:pt x="35" y="52"/>
                    <a:pt x="33" y="52"/>
                  </a:cubicBezTo>
                  <a:cubicBezTo>
                    <a:pt x="33" y="53"/>
                    <a:pt x="32" y="52"/>
                    <a:pt x="32" y="53"/>
                  </a:cubicBezTo>
                  <a:cubicBezTo>
                    <a:pt x="32" y="52"/>
                    <a:pt x="31" y="53"/>
                    <a:pt x="32" y="52"/>
                  </a:cubicBezTo>
                  <a:cubicBezTo>
                    <a:pt x="33" y="52"/>
                    <a:pt x="33" y="52"/>
                    <a:pt x="33" y="52"/>
                  </a:cubicBezTo>
                  <a:cubicBezTo>
                    <a:pt x="33" y="51"/>
                    <a:pt x="33" y="48"/>
                    <a:pt x="32" y="48"/>
                  </a:cubicBezTo>
                  <a:cubicBezTo>
                    <a:pt x="32" y="48"/>
                    <a:pt x="32" y="48"/>
                    <a:pt x="32" y="48"/>
                  </a:cubicBezTo>
                  <a:cubicBezTo>
                    <a:pt x="31" y="48"/>
                    <a:pt x="31" y="48"/>
                    <a:pt x="31" y="48"/>
                  </a:cubicBezTo>
                  <a:cubicBezTo>
                    <a:pt x="32" y="47"/>
                    <a:pt x="32" y="47"/>
                    <a:pt x="32" y="47"/>
                  </a:cubicBezTo>
                  <a:cubicBezTo>
                    <a:pt x="31" y="47"/>
                    <a:pt x="31" y="47"/>
                    <a:pt x="31" y="47"/>
                  </a:cubicBezTo>
                  <a:cubicBezTo>
                    <a:pt x="32" y="47"/>
                    <a:pt x="32" y="47"/>
                    <a:pt x="32" y="47"/>
                  </a:cubicBezTo>
                  <a:cubicBezTo>
                    <a:pt x="31" y="47"/>
                    <a:pt x="31" y="47"/>
                    <a:pt x="31" y="47"/>
                  </a:cubicBezTo>
                  <a:cubicBezTo>
                    <a:pt x="31" y="46"/>
                    <a:pt x="32" y="46"/>
                    <a:pt x="31" y="46"/>
                  </a:cubicBezTo>
                  <a:cubicBezTo>
                    <a:pt x="30" y="46"/>
                    <a:pt x="30" y="46"/>
                    <a:pt x="30" y="46"/>
                  </a:cubicBezTo>
                  <a:cubicBezTo>
                    <a:pt x="30" y="44"/>
                    <a:pt x="30" y="44"/>
                    <a:pt x="31" y="44"/>
                  </a:cubicBezTo>
                  <a:cubicBezTo>
                    <a:pt x="30" y="44"/>
                    <a:pt x="30" y="43"/>
                    <a:pt x="28" y="44"/>
                  </a:cubicBezTo>
                  <a:cubicBezTo>
                    <a:pt x="30" y="42"/>
                    <a:pt x="28" y="39"/>
                    <a:pt x="27" y="38"/>
                  </a:cubicBezTo>
                  <a:cubicBezTo>
                    <a:pt x="27" y="39"/>
                    <a:pt x="27" y="39"/>
                    <a:pt x="27" y="39"/>
                  </a:cubicBezTo>
                  <a:cubicBezTo>
                    <a:pt x="27" y="38"/>
                    <a:pt x="28" y="38"/>
                    <a:pt x="27" y="38"/>
                  </a:cubicBezTo>
                  <a:cubicBezTo>
                    <a:pt x="27" y="38"/>
                    <a:pt x="27" y="38"/>
                    <a:pt x="26" y="39"/>
                  </a:cubicBezTo>
                  <a:cubicBezTo>
                    <a:pt x="26" y="38"/>
                    <a:pt x="27" y="38"/>
                    <a:pt x="27" y="35"/>
                  </a:cubicBezTo>
                  <a:cubicBezTo>
                    <a:pt x="27" y="35"/>
                    <a:pt x="26" y="38"/>
                    <a:pt x="27" y="35"/>
                  </a:cubicBezTo>
                  <a:cubicBezTo>
                    <a:pt x="27" y="35"/>
                    <a:pt x="26" y="35"/>
                    <a:pt x="27" y="35"/>
                  </a:cubicBezTo>
                  <a:cubicBezTo>
                    <a:pt x="26" y="35"/>
                    <a:pt x="26" y="35"/>
                    <a:pt x="26" y="35"/>
                  </a:cubicBezTo>
                  <a:cubicBezTo>
                    <a:pt x="26" y="35"/>
                    <a:pt x="26" y="35"/>
                    <a:pt x="26" y="35"/>
                  </a:cubicBezTo>
                  <a:cubicBezTo>
                    <a:pt x="24" y="35"/>
                    <a:pt x="24" y="38"/>
                    <a:pt x="22" y="38"/>
                  </a:cubicBezTo>
                  <a:cubicBezTo>
                    <a:pt x="22" y="38"/>
                    <a:pt x="22" y="38"/>
                    <a:pt x="22" y="38"/>
                  </a:cubicBezTo>
                  <a:cubicBezTo>
                    <a:pt x="20" y="38"/>
                    <a:pt x="22" y="39"/>
                    <a:pt x="20" y="39"/>
                  </a:cubicBezTo>
                  <a:cubicBezTo>
                    <a:pt x="20" y="38"/>
                    <a:pt x="22" y="35"/>
                    <a:pt x="22" y="35"/>
                  </a:cubicBezTo>
                  <a:cubicBezTo>
                    <a:pt x="22" y="35"/>
                    <a:pt x="26" y="34"/>
                    <a:pt x="24" y="34"/>
                  </a:cubicBezTo>
                  <a:cubicBezTo>
                    <a:pt x="24" y="34"/>
                    <a:pt x="26" y="34"/>
                    <a:pt x="24" y="34"/>
                  </a:cubicBezTo>
                  <a:cubicBezTo>
                    <a:pt x="22" y="34"/>
                    <a:pt x="24" y="34"/>
                    <a:pt x="24" y="34"/>
                  </a:cubicBezTo>
                  <a:cubicBezTo>
                    <a:pt x="24" y="33"/>
                    <a:pt x="24" y="33"/>
                    <a:pt x="24" y="33"/>
                  </a:cubicBezTo>
                  <a:cubicBezTo>
                    <a:pt x="24" y="33"/>
                    <a:pt x="24" y="33"/>
                    <a:pt x="24" y="33"/>
                  </a:cubicBezTo>
                  <a:cubicBezTo>
                    <a:pt x="24" y="33"/>
                    <a:pt x="24" y="31"/>
                    <a:pt x="26" y="31"/>
                  </a:cubicBezTo>
                  <a:cubicBezTo>
                    <a:pt x="26" y="31"/>
                    <a:pt x="24" y="31"/>
                    <a:pt x="26" y="31"/>
                  </a:cubicBezTo>
                  <a:cubicBezTo>
                    <a:pt x="24" y="31"/>
                    <a:pt x="22" y="33"/>
                    <a:pt x="22" y="31"/>
                  </a:cubicBezTo>
                  <a:cubicBezTo>
                    <a:pt x="24" y="31"/>
                    <a:pt x="22" y="30"/>
                    <a:pt x="24" y="30"/>
                  </a:cubicBezTo>
                  <a:cubicBezTo>
                    <a:pt x="24" y="30"/>
                    <a:pt x="24" y="30"/>
                    <a:pt x="22" y="31"/>
                  </a:cubicBezTo>
                  <a:cubicBezTo>
                    <a:pt x="22" y="31"/>
                    <a:pt x="24" y="29"/>
                    <a:pt x="22" y="30"/>
                  </a:cubicBezTo>
                  <a:cubicBezTo>
                    <a:pt x="22" y="30"/>
                    <a:pt x="22" y="30"/>
                    <a:pt x="22" y="30"/>
                  </a:cubicBezTo>
                  <a:cubicBezTo>
                    <a:pt x="22" y="30"/>
                    <a:pt x="22" y="30"/>
                    <a:pt x="22" y="30"/>
                  </a:cubicBezTo>
                  <a:cubicBezTo>
                    <a:pt x="20" y="29"/>
                    <a:pt x="22" y="27"/>
                    <a:pt x="20" y="29"/>
                  </a:cubicBezTo>
                  <a:cubicBezTo>
                    <a:pt x="20" y="27"/>
                    <a:pt x="20" y="27"/>
                    <a:pt x="20" y="27"/>
                  </a:cubicBezTo>
                  <a:cubicBezTo>
                    <a:pt x="22" y="27"/>
                    <a:pt x="20" y="29"/>
                    <a:pt x="22" y="27"/>
                  </a:cubicBezTo>
                  <a:cubicBezTo>
                    <a:pt x="20" y="29"/>
                    <a:pt x="22" y="27"/>
                    <a:pt x="22" y="27"/>
                  </a:cubicBezTo>
                  <a:cubicBezTo>
                    <a:pt x="22" y="27"/>
                    <a:pt x="22" y="27"/>
                    <a:pt x="22" y="27"/>
                  </a:cubicBezTo>
                  <a:cubicBezTo>
                    <a:pt x="22" y="26"/>
                    <a:pt x="22" y="26"/>
                    <a:pt x="22" y="26"/>
                  </a:cubicBezTo>
                  <a:cubicBezTo>
                    <a:pt x="20" y="26"/>
                    <a:pt x="20" y="26"/>
                    <a:pt x="20" y="26"/>
                  </a:cubicBezTo>
                  <a:cubicBezTo>
                    <a:pt x="22" y="26"/>
                    <a:pt x="22" y="26"/>
                    <a:pt x="22" y="26"/>
                  </a:cubicBezTo>
                  <a:cubicBezTo>
                    <a:pt x="22" y="25"/>
                    <a:pt x="20" y="26"/>
                    <a:pt x="20" y="26"/>
                  </a:cubicBezTo>
                  <a:cubicBezTo>
                    <a:pt x="20" y="26"/>
                    <a:pt x="20" y="26"/>
                    <a:pt x="20" y="26"/>
                  </a:cubicBezTo>
                  <a:cubicBezTo>
                    <a:pt x="19" y="26"/>
                    <a:pt x="19" y="26"/>
                    <a:pt x="19" y="26"/>
                  </a:cubicBezTo>
                  <a:cubicBezTo>
                    <a:pt x="20" y="25"/>
                    <a:pt x="20" y="25"/>
                    <a:pt x="20" y="25"/>
                  </a:cubicBezTo>
                  <a:cubicBezTo>
                    <a:pt x="20" y="25"/>
                    <a:pt x="20" y="25"/>
                    <a:pt x="20" y="25"/>
                  </a:cubicBezTo>
                  <a:cubicBezTo>
                    <a:pt x="20" y="25"/>
                    <a:pt x="20" y="25"/>
                    <a:pt x="20" y="25"/>
                  </a:cubicBezTo>
                  <a:cubicBezTo>
                    <a:pt x="19" y="25"/>
                    <a:pt x="19" y="25"/>
                    <a:pt x="19" y="25"/>
                  </a:cubicBezTo>
                  <a:cubicBezTo>
                    <a:pt x="19" y="25"/>
                    <a:pt x="19" y="22"/>
                    <a:pt x="20" y="22"/>
                  </a:cubicBezTo>
                  <a:cubicBezTo>
                    <a:pt x="19" y="22"/>
                    <a:pt x="19" y="22"/>
                    <a:pt x="19" y="22"/>
                  </a:cubicBezTo>
                  <a:cubicBezTo>
                    <a:pt x="19" y="22"/>
                    <a:pt x="19" y="22"/>
                    <a:pt x="19" y="22"/>
                  </a:cubicBezTo>
                  <a:cubicBezTo>
                    <a:pt x="18" y="21"/>
                    <a:pt x="18" y="21"/>
                    <a:pt x="18" y="21"/>
                  </a:cubicBezTo>
                  <a:cubicBezTo>
                    <a:pt x="17" y="22"/>
                    <a:pt x="17" y="22"/>
                    <a:pt x="17" y="22"/>
                  </a:cubicBezTo>
                  <a:cubicBezTo>
                    <a:pt x="17" y="22"/>
                    <a:pt x="17" y="22"/>
                    <a:pt x="17" y="22"/>
                  </a:cubicBezTo>
                  <a:cubicBezTo>
                    <a:pt x="17" y="25"/>
                    <a:pt x="17" y="22"/>
                    <a:pt x="15" y="25"/>
                  </a:cubicBezTo>
                  <a:cubicBezTo>
                    <a:pt x="15" y="22"/>
                    <a:pt x="15" y="22"/>
                    <a:pt x="15" y="22"/>
                  </a:cubicBezTo>
                  <a:cubicBezTo>
                    <a:pt x="17" y="22"/>
                    <a:pt x="17" y="21"/>
                    <a:pt x="18" y="20"/>
                  </a:cubicBezTo>
                  <a:cubicBezTo>
                    <a:pt x="18" y="20"/>
                    <a:pt x="15" y="21"/>
                    <a:pt x="17" y="20"/>
                  </a:cubicBezTo>
                  <a:cubicBezTo>
                    <a:pt x="17" y="20"/>
                    <a:pt x="18" y="18"/>
                    <a:pt x="17" y="18"/>
                  </a:cubicBezTo>
                  <a:cubicBezTo>
                    <a:pt x="17" y="18"/>
                    <a:pt x="18" y="18"/>
                    <a:pt x="18" y="17"/>
                  </a:cubicBezTo>
                  <a:cubicBezTo>
                    <a:pt x="17" y="18"/>
                    <a:pt x="15" y="18"/>
                    <a:pt x="15" y="18"/>
                  </a:cubicBezTo>
                  <a:cubicBezTo>
                    <a:pt x="17" y="20"/>
                    <a:pt x="17" y="20"/>
                    <a:pt x="17" y="20"/>
                  </a:cubicBezTo>
                  <a:cubicBezTo>
                    <a:pt x="15" y="20"/>
                    <a:pt x="15" y="20"/>
                    <a:pt x="14" y="20"/>
                  </a:cubicBezTo>
                  <a:cubicBezTo>
                    <a:pt x="14" y="20"/>
                    <a:pt x="14" y="18"/>
                    <a:pt x="15" y="18"/>
                  </a:cubicBezTo>
                  <a:cubicBezTo>
                    <a:pt x="15" y="18"/>
                    <a:pt x="15" y="18"/>
                    <a:pt x="15" y="18"/>
                  </a:cubicBezTo>
                  <a:cubicBezTo>
                    <a:pt x="15" y="17"/>
                    <a:pt x="14" y="18"/>
                    <a:pt x="15" y="17"/>
                  </a:cubicBezTo>
                  <a:cubicBezTo>
                    <a:pt x="17" y="17"/>
                    <a:pt x="17" y="17"/>
                    <a:pt x="17" y="17"/>
                  </a:cubicBezTo>
                  <a:cubicBezTo>
                    <a:pt x="17" y="16"/>
                    <a:pt x="17" y="16"/>
                    <a:pt x="17" y="16"/>
                  </a:cubicBezTo>
                  <a:cubicBezTo>
                    <a:pt x="17" y="17"/>
                    <a:pt x="17" y="17"/>
                    <a:pt x="17" y="17"/>
                  </a:cubicBezTo>
                  <a:cubicBezTo>
                    <a:pt x="15" y="16"/>
                    <a:pt x="17" y="16"/>
                    <a:pt x="17" y="16"/>
                  </a:cubicBezTo>
                  <a:cubicBezTo>
                    <a:pt x="15" y="16"/>
                    <a:pt x="15" y="16"/>
                    <a:pt x="15" y="16"/>
                  </a:cubicBezTo>
                  <a:cubicBezTo>
                    <a:pt x="15" y="16"/>
                    <a:pt x="17" y="16"/>
                    <a:pt x="15" y="17"/>
                  </a:cubicBezTo>
                  <a:cubicBezTo>
                    <a:pt x="15" y="16"/>
                    <a:pt x="15" y="16"/>
                    <a:pt x="15" y="16"/>
                  </a:cubicBezTo>
                  <a:cubicBezTo>
                    <a:pt x="15" y="16"/>
                    <a:pt x="15" y="16"/>
                    <a:pt x="15" y="16"/>
                  </a:cubicBezTo>
                  <a:cubicBezTo>
                    <a:pt x="14" y="16"/>
                    <a:pt x="13" y="17"/>
                    <a:pt x="14" y="16"/>
                  </a:cubicBezTo>
                  <a:cubicBezTo>
                    <a:pt x="14" y="14"/>
                    <a:pt x="14" y="16"/>
                    <a:pt x="14" y="14"/>
                  </a:cubicBezTo>
                  <a:cubicBezTo>
                    <a:pt x="14" y="13"/>
                    <a:pt x="14" y="13"/>
                    <a:pt x="14" y="13"/>
                  </a:cubicBezTo>
                  <a:cubicBezTo>
                    <a:pt x="13" y="13"/>
                    <a:pt x="14" y="12"/>
                    <a:pt x="13" y="13"/>
                  </a:cubicBezTo>
                  <a:cubicBezTo>
                    <a:pt x="14" y="13"/>
                    <a:pt x="14" y="14"/>
                    <a:pt x="14" y="16"/>
                  </a:cubicBezTo>
                  <a:cubicBezTo>
                    <a:pt x="13" y="16"/>
                    <a:pt x="14" y="16"/>
                    <a:pt x="13" y="17"/>
                  </a:cubicBezTo>
                  <a:cubicBezTo>
                    <a:pt x="13" y="16"/>
                    <a:pt x="11" y="17"/>
                    <a:pt x="11" y="17"/>
                  </a:cubicBezTo>
                  <a:cubicBezTo>
                    <a:pt x="10" y="17"/>
                    <a:pt x="11" y="16"/>
                    <a:pt x="11" y="16"/>
                  </a:cubicBezTo>
                  <a:cubicBezTo>
                    <a:pt x="11" y="16"/>
                    <a:pt x="11" y="16"/>
                    <a:pt x="13" y="16"/>
                  </a:cubicBezTo>
                  <a:cubicBezTo>
                    <a:pt x="11" y="14"/>
                    <a:pt x="11" y="14"/>
                    <a:pt x="13" y="13"/>
                  </a:cubicBezTo>
                  <a:cubicBezTo>
                    <a:pt x="11" y="13"/>
                    <a:pt x="11" y="13"/>
                    <a:pt x="11" y="14"/>
                  </a:cubicBezTo>
                  <a:cubicBezTo>
                    <a:pt x="11" y="13"/>
                    <a:pt x="10" y="12"/>
                    <a:pt x="10" y="12"/>
                  </a:cubicBezTo>
                  <a:cubicBezTo>
                    <a:pt x="11" y="12"/>
                    <a:pt x="10" y="10"/>
                    <a:pt x="10" y="10"/>
                  </a:cubicBezTo>
                  <a:cubicBezTo>
                    <a:pt x="11" y="10"/>
                    <a:pt x="11" y="10"/>
                    <a:pt x="13" y="10"/>
                  </a:cubicBezTo>
                  <a:cubicBezTo>
                    <a:pt x="11" y="10"/>
                    <a:pt x="11" y="10"/>
                    <a:pt x="11" y="10"/>
                  </a:cubicBezTo>
                  <a:cubicBezTo>
                    <a:pt x="13" y="8"/>
                    <a:pt x="10" y="10"/>
                    <a:pt x="11" y="8"/>
                  </a:cubicBezTo>
                  <a:cubicBezTo>
                    <a:pt x="11" y="10"/>
                    <a:pt x="10" y="10"/>
                    <a:pt x="7" y="10"/>
                  </a:cubicBezTo>
                  <a:cubicBezTo>
                    <a:pt x="7" y="10"/>
                    <a:pt x="7" y="12"/>
                    <a:pt x="7" y="10"/>
                  </a:cubicBezTo>
                  <a:cubicBezTo>
                    <a:pt x="7" y="8"/>
                    <a:pt x="7" y="8"/>
                    <a:pt x="7" y="8"/>
                  </a:cubicBezTo>
                  <a:cubicBezTo>
                    <a:pt x="6" y="7"/>
                    <a:pt x="6" y="5"/>
                    <a:pt x="6" y="5"/>
                  </a:cubicBezTo>
                  <a:cubicBezTo>
                    <a:pt x="5" y="4"/>
                    <a:pt x="3" y="5"/>
                    <a:pt x="3" y="5"/>
                  </a:cubicBezTo>
                  <a:cubicBezTo>
                    <a:pt x="3" y="4"/>
                    <a:pt x="5" y="5"/>
                    <a:pt x="3" y="4"/>
                  </a:cubicBezTo>
                  <a:cubicBezTo>
                    <a:pt x="3" y="4"/>
                    <a:pt x="3" y="4"/>
                    <a:pt x="3" y="4"/>
                  </a:cubicBezTo>
                  <a:cubicBezTo>
                    <a:pt x="3" y="4"/>
                    <a:pt x="2" y="4"/>
                    <a:pt x="3" y="3"/>
                  </a:cubicBezTo>
                  <a:cubicBezTo>
                    <a:pt x="3" y="4"/>
                    <a:pt x="3" y="4"/>
                    <a:pt x="3" y="4"/>
                  </a:cubicBezTo>
                  <a:cubicBezTo>
                    <a:pt x="2" y="4"/>
                    <a:pt x="3" y="3"/>
                    <a:pt x="3" y="3"/>
                  </a:cubicBezTo>
                  <a:cubicBezTo>
                    <a:pt x="2" y="3"/>
                    <a:pt x="2" y="3"/>
                    <a:pt x="2" y="4"/>
                  </a:cubicBezTo>
                  <a:cubicBezTo>
                    <a:pt x="1" y="4"/>
                    <a:pt x="2" y="3"/>
                    <a:pt x="2" y="3"/>
                  </a:cubicBezTo>
                  <a:cubicBezTo>
                    <a:pt x="2" y="3"/>
                    <a:pt x="2" y="3"/>
                    <a:pt x="2" y="3"/>
                  </a:cubicBezTo>
                  <a:cubicBezTo>
                    <a:pt x="2" y="1"/>
                    <a:pt x="1" y="1"/>
                    <a:pt x="1" y="0"/>
                  </a:cubicBezTo>
                  <a:cubicBezTo>
                    <a:pt x="1" y="0"/>
                    <a:pt x="1" y="0"/>
                    <a:pt x="1" y="0"/>
                  </a:cubicBezTo>
                  <a:cubicBezTo>
                    <a:pt x="1" y="0"/>
                    <a:pt x="1" y="0"/>
                    <a:pt x="1" y="0"/>
                  </a:cubicBezTo>
                  <a:cubicBezTo>
                    <a:pt x="0" y="0"/>
                    <a:pt x="0" y="0"/>
                    <a:pt x="0" y="0"/>
                  </a:cubicBezTo>
                  <a:cubicBezTo>
                    <a:pt x="0" y="1"/>
                    <a:pt x="0" y="1"/>
                    <a:pt x="0" y="1"/>
                  </a:cubicBezTo>
                  <a:cubicBezTo>
                    <a:pt x="0" y="1"/>
                    <a:pt x="0" y="1"/>
                    <a:pt x="1" y="0"/>
                  </a:cubicBezTo>
                  <a:cubicBezTo>
                    <a:pt x="1" y="1"/>
                    <a:pt x="1" y="1"/>
                    <a:pt x="1" y="1"/>
                  </a:cubicBezTo>
                  <a:cubicBezTo>
                    <a:pt x="1" y="1"/>
                    <a:pt x="1" y="1"/>
                    <a:pt x="1" y="1"/>
                  </a:cubicBezTo>
                  <a:cubicBezTo>
                    <a:pt x="0" y="1"/>
                    <a:pt x="0" y="1"/>
                    <a:pt x="0" y="3"/>
                  </a:cubicBezTo>
                  <a:cubicBezTo>
                    <a:pt x="0" y="3"/>
                    <a:pt x="0" y="3"/>
                    <a:pt x="0" y="1"/>
                  </a:cubicBezTo>
                  <a:cubicBezTo>
                    <a:pt x="0" y="3"/>
                    <a:pt x="0" y="3"/>
                    <a:pt x="0" y="3"/>
                  </a:cubicBezTo>
                  <a:cubicBezTo>
                    <a:pt x="0" y="3"/>
                    <a:pt x="0" y="3"/>
                    <a:pt x="1" y="3"/>
                  </a:cubicBezTo>
                  <a:cubicBezTo>
                    <a:pt x="0" y="4"/>
                    <a:pt x="0" y="4"/>
                    <a:pt x="0" y="4"/>
                  </a:cubicBezTo>
                  <a:cubicBezTo>
                    <a:pt x="1" y="4"/>
                    <a:pt x="0" y="5"/>
                    <a:pt x="1" y="7"/>
                  </a:cubicBezTo>
                  <a:cubicBezTo>
                    <a:pt x="1" y="5"/>
                    <a:pt x="2" y="5"/>
                    <a:pt x="2" y="4"/>
                  </a:cubicBezTo>
                  <a:cubicBezTo>
                    <a:pt x="2" y="5"/>
                    <a:pt x="2" y="5"/>
                    <a:pt x="2" y="5"/>
                  </a:cubicBezTo>
                  <a:cubicBezTo>
                    <a:pt x="1" y="7"/>
                    <a:pt x="1" y="7"/>
                    <a:pt x="1" y="7"/>
                  </a:cubicBezTo>
                  <a:cubicBezTo>
                    <a:pt x="2" y="7"/>
                    <a:pt x="2" y="7"/>
                    <a:pt x="2" y="7"/>
                  </a:cubicBezTo>
                  <a:cubicBezTo>
                    <a:pt x="2" y="7"/>
                    <a:pt x="1" y="8"/>
                    <a:pt x="2" y="8"/>
                  </a:cubicBezTo>
                  <a:cubicBezTo>
                    <a:pt x="2" y="10"/>
                    <a:pt x="3" y="12"/>
                    <a:pt x="3" y="12"/>
                  </a:cubicBezTo>
                  <a:cubicBezTo>
                    <a:pt x="5" y="12"/>
                    <a:pt x="5" y="12"/>
                    <a:pt x="5" y="12"/>
                  </a:cubicBezTo>
                  <a:cubicBezTo>
                    <a:pt x="3" y="13"/>
                    <a:pt x="5" y="13"/>
                    <a:pt x="5" y="14"/>
                  </a:cubicBezTo>
                  <a:cubicBezTo>
                    <a:pt x="6" y="14"/>
                    <a:pt x="5" y="17"/>
                    <a:pt x="6" y="17"/>
                  </a:cubicBezTo>
                  <a:cubicBezTo>
                    <a:pt x="7" y="18"/>
                    <a:pt x="7" y="21"/>
                    <a:pt x="10" y="22"/>
                  </a:cubicBezTo>
                  <a:cubicBezTo>
                    <a:pt x="10" y="21"/>
                    <a:pt x="10" y="21"/>
                    <a:pt x="10" y="21"/>
                  </a:cubicBezTo>
                  <a:cubicBezTo>
                    <a:pt x="10" y="22"/>
                    <a:pt x="11" y="21"/>
                    <a:pt x="11" y="22"/>
                  </a:cubicBezTo>
                  <a:cubicBezTo>
                    <a:pt x="10" y="22"/>
                    <a:pt x="10" y="22"/>
                    <a:pt x="10" y="25"/>
                  </a:cubicBezTo>
                  <a:cubicBezTo>
                    <a:pt x="11" y="25"/>
                    <a:pt x="11" y="26"/>
                    <a:pt x="11" y="27"/>
                  </a:cubicBezTo>
                  <a:cubicBezTo>
                    <a:pt x="11" y="27"/>
                    <a:pt x="11" y="27"/>
                    <a:pt x="11" y="27"/>
                  </a:cubicBezTo>
                  <a:cubicBezTo>
                    <a:pt x="11" y="29"/>
                    <a:pt x="13" y="29"/>
                    <a:pt x="13" y="30"/>
                  </a:cubicBezTo>
                  <a:cubicBezTo>
                    <a:pt x="14" y="30"/>
                    <a:pt x="14" y="30"/>
                    <a:pt x="14" y="30"/>
                  </a:cubicBezTo>
                  <a:cubicBezTo>
                    <a:pt x="14" y="31"/>
                    <a:pt x="14" y="31"/>
                    <a:pt x="14" y="33"/>
                  </a:cubicBezTo>
                  <a:cubicBezTo>
                    <a:pt x="14" y="33"/>
                    <a:pt x="14" y="34"/>
                    <a:pt x="15" y="34"/>
                  </a:cubicBezTo>
                  <a:cubicBezTo>
                    <a:pt x="15" y="38"/>
                    <a:pt x="17" y="39"/>
                    <a:pt x="18" y="42"/>
                  </a:cubicBezTo>
                  <a:cubicBezTo>
                    <a:pt x="18" y="42"/>
                    <a:pt x="18" y="42"/>
                    <a:pt x="18" y="42"/>
                  </a:cubicBezTo>
                  <a:cubicBezTo>
                    <a:pt x="18" y="44"/>
                    <a:pt x="20" y="46"/>
                    <a:pt x="20" y="48"/>
                  </a:cubicBezTo>
                  <a:cubicBezTo>
                    <a:pt x="22" y="47"/>
                    <a:pt x="22" y="47"/>
                    <a:pt x="22" y="47"/>
                  </a:cubicBezTo>
                  <a:cubicBezTo>
                    <a:pt x="22" y="48"/>
                    <a:pt x="22" y="48"/>
                    <a:pt x="22" y="51"/>
                  </a:cubicBezTo>
                  <a:cubicBezTo>
                    <a:pt x="22" y="51"/>
                    <a:pt x="22" y="52"/>
                    <a:pt x="24" y="52"/>
                  </a:cubicBezTo>
                  <a:cubicBezTo>
                    <a:pt x="24" y="52"/>
                    <a:pt x="22" y="52"/>
                    <a:pt x="24" y="53"/>
                  </a:cubicBezTo>
                  <a:cubicBezTo>
                    <a:pt x="24" y="55"/>
                    <a:pt x="24" y="55"/>
                    <a:pt x="26" y="56"/>
                  </a:cubicBezTo>
                  <a:cubicBezTo>
                    <a:pt x="26" y="56"/>
                    <a:pt x="26" y="56"/>
                    <a:pt x="26" y="56"/>
                  </a:cubicBezTo>
                  <a:cubicBezTo>
                    <a:pt x="26" y="55"/>
                    <a:pt x="26" y="55"/>
                    <a:pt x="26" y="55"/>
                  </a:cubicBezTo>
                  <a:cubicBezTo>
                    <a:pt x="26" y="56"/>
                    <a:pt x="27" y="56"/>
                    <a:pt x="26" y="57"/>
                  </a:cubicBezTo>
                  <a:cubicBezTo>
                    <a:pt x="27" y="57"/>
                    <a:pt x="26" y="60"/>
                    <a:pt x="28" y="60"/>
                  </a:cubicBezTo>
                  <a:cubicBezTo>
                    <a:pt x="27" y="60"/>
                    <a:pt x="27" y="61"/>
                    <a:pt x="27" y="61"/>
                  </a:cubicBezTo>
                  <a:cubicBezTo>
                    <a:pt x="28" y="62"/>
                    <a:pt x="30" y="62"/>
                    <a:pt x="30" y="65"/>
                  </a:cubicBezTo>
                  <a:cubicBezTo>
                    <a:pt x="30" y="65"/>
                    <a:pt x="30" y="62"/>
                    <a:pt x="30" y="65"/>
                  </a:cubicBezTo>
                  <a:cubicBezTo>
                    <a:pt x="30" y="65"/>
                    <a:pt x="30" y="65"/>
                    <a:pt x="30" y="65"/>
                  </a:cubicBezTo>
                  <a:cubicBezTo>
                    <a:pt x="30" y="68"/>
                    <a:pt x="32" y="68"/>
                    <a:pt x="32" y="70"/>
                  </a:cubicBezTo>
                  <a:cubicBezTo>
                    <a:pt x="33" y="73"/>
                    <a:pt x="35" y="75"/>
                    <a:pt x="36" y="79"/>
                  </a:cubicBezTo>
                  <a:cubicBezTo>
                    <a:pt x="36" y="78"/>
                    <a:pt x="36" y="78"/>
                    <a:pt x="36" y="78"/>
                  </a:cubicBezTo>
                  <a:cubicBezTo>
                    <a:pt x="36" y="79"/>
                    <a:pt x="40" y="79"/>
                    <a:pt x="39" y="82"/>
                  </a:cubicBezTo>
                  <a:cubicBezTo>
                    <a:pt x="39" y="82"/>
                    <a:pt x="39" y="82"/>
                    <a:pt x="40" y="82"/>
                  </a:cubicBezTo>
                  <a:cubicBezTo>
                    <a:pt x="39" y="83"/>
                    <a:pt x="41" y="83"/>
                    <a:pt x="41" y="85"/>
                  </a:cubicBezTo>
                  <a:cubicBezTo>
                    <a:pt x="41" y="85"/>
                    <a:pt x="41" y="85"/>
                    <a:pt x="41" y="85"/>
                  </a:cubicBezTo>
                  <a:cubicBezTo>
                    <a:pt x="43" y="85"/>
                    <a:pt x="41" y="86"/>
                    <a:pt x="43" y="87"/>
                  </a:cubicBezTo>
                  <a:cubicBezTo>
                    <a:pt x="43" y="86"/>
                    <a:pt x="43" y="86"/>
                    <a:pt x="43" y="86"/>
                  </a:cubicBezTo>
                  <a:cubicBezTo>
                    <a:pt x="44" y="86"/>
                    <a:pt x="43" y="88"/>
                    <a:pt x="44" y="87"/>
                  </a:cubicBezTo>
                  <a:cubicBezTo>
                    <a:pt x="44" y="87"/>
                    <a:pt x="44" y="88"/>
                    <a:pt x="44" y="87"/>
                  </a:cubicBezTo>
                  <a:cubicBezTo>
                    <a:pt x="45" y="91"/>
                    <a:pt x="45" y="94"/>
                    <a:pt x="47" y="96"/>
                  </a:cubicBezTo>
                  <a:cubicBezTo>
                    <a:pt x="48" y="98"/>
                    <a:pt x="49" y="95"/>
                    <a:pt x="48" y="96"/>
                  </a:cubicBezTo>
                  <a:cubicBezTo>
                    <a:pt x="49" y="96"/>
                    <a:pt x="48" y="98"/>
                    <a:pt x="48" y="98"/>
                  </a:cubicBezTo>
                  <a:cubicBezTo>
                    <a:pt x="48" y="98"/>
                    <a:pt x="50" y="98"/>
                    <a:pt x="49" y="98"/>
                  </a:cubicBezTo>
                  <a:cubicBezTo>
                    <a:pt x="49" y="98"/>
                    <a:pt x="49" y="98"/>
                    <a:pt x="49" y="99"/>
                  </a:cubicBezTo>
                  <a:cubicBezTo>
                    <a:pt x="50" y="99"/>
                    <a:pt x="50" y="99"/>
                    <a:pt x="50" y="100"/>
                  </a:cubicBezTo>
                  <a:cubicBezTo>
                    <a:pt x="50" y="100"/>
                    <a:pt x="50" y="100"/>
                    <a:pt x="50" y="100"/>
                  </a:cubicBezTo>
                  <a:cubicBezTo>
                    <a:pt x="50" y="101"/>
                    <a:pt x="53" y="103"/>
                    <a:pt x="50" y="105"/>
                  </a:cubicBezTo>
                  <a:cubicBezTo>
                    <a:pt x="54" y="111"/>
                    <a:pt x="57" y="116"/>
                    <a:pt x="60" y="122"/>
                  </a:cubicBezTo>
                  <a:cubicBezTo>
                    <a:pt x="62" y="126"/>
                    <a:pt x="65" y="133"/>
                    <a:pt x="69" y="138"/>
                  </a:cubicBezTo>
                  <a:cubicBezTo>
                    <a:pt x="71" y="138"/>
                    <a:pt x="71" y="138"/>
                    <a:pt x="71" y="139"/>
                  </a:cubicBezTo>
                  <a:cubicBezTo>
                    <a:pt x="71" y="139"/>
                    <a:pt x="71" y="139"/>
                    <a:pt x="71" y="139"/>
                  </a:cubicBezTo>
                  <a:cubicBezTo>
                    <a:pt x="70" y="140"/>
                    <a:pt x="71" y="140"/>
                    <a:pt x="71" y="140"/>
                  </a:cubicBezTo>
                  <a:cubicBezTo>
                    <a:pt x="73" y="143"/>
                    <a:pt x="73" y="146"/>
                    <a:pt x="74" y="148"/>
                  </a:cubicBezTo>
                  <a:cubicBezTo>
                    <a:pt x="74" y="147"/>
                    <a:pt x="75" y="147"/>
                    <a:pt x="75" y="147"/>
                  </a:cubicBezTo>
                  <a:cubicBezTo>
                    <a:pt x="74" y="148"/>
                    <a:pt x="74" y="148"/>
                    <a:pt x="74" y="148"/>
                  </a:cubicBezTo>
                  <a:cubicBezTo>
                    <a:pt x="75" y="148"/>
                    <a:pt x="75" y="148"/>
                    <a:pt x="75" y="148"/>
                  </a:cubicBezTo>
                  <a:cubicBezTo>
                    <a:pt x="74" y="148"/>
                    <a:pt x="74" y="148"/>
                    <a:pt x="74" y="148"/>
                  </a:cubicBezTo>
                  <a:cubicBezTo>
                    <a:pt x="75" y="153"/>
                    <a:pt x="82" y="159"/>
                    <a:pt x="84" y="164"/>
                  </a:cubicBezTo>
                  <a:cubicBezTo>
                    <a:pt x="84" y="164"/>
                    <a:pt x="86" y="166"/>
                    <a:pt x="86" y="168"/>
                  </a:cubicBezTo>
                  <a:cubicBezTo>
                    <a:pt x="90" y="172"/>
                    <a:pt x="92" y="174"/>
                    <a:pt x="95" y="178"/>
                  </a:cubicBezTo>
                  <a:cubicBezTo>
                    <a:pt x="95" y="178"/>
                    <a:pt x="96" y="177"/>
                    <a:pt x="96" y="17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7" name="Google Shape;3457;p151"/>
            <p:cNvSpPr/>
            <p:nvPr/>
          </p:nvSpPr>
          <p:spPr>
            <a:xfrm>
              <a:off x="4248" y="1240"/>
              <a:ext cx="276" cy="448"/>
            </a:xfrm>
            <a:custGeom>
              <a:avLst/>
              <a:gdLst/>
              <a:ahLst/>
              <a:cxnLst/>
              <a:rect l="l" t="t" r="r" b="b"/>
              <a:pathLst>
                <a:path w="117" h="190" extrusionOk="0">
                  <a:moveTo>
                    <a:pt x="4" y="189"/>
                  </a:moveTo>
                  <a:cubicBezTo>
                    <a:pt x="7" y="189"/>
                    <a:pt x="7" y="185"/>
                    <a:pt x="10" y="181"/>
                  </a:cubicBezTo>
                  <a:cubicBezTo>
                    <a:pt x="10" y="181"/>
                    <a:pt x="8" y="181"/>
                    <a:pt x="10" y="181"/>
                  </a:cubicBezTo>
                  <a:cubicBezTo>
                    <a:pt x="14" y="180"/>
                    <a:pt x="15" y="176"/>
                    <a:pt x="15" y="172"/>
                  </a:cubicBezTo>
                  <a:cubicBezTo>
                    <a:pt x="15" y="172"/>
                    <a:pt x="15" y="172"/>
                    <a:pt x="15" y="172"/>
                  </a:cubicBezTo>
                  <a:cubicBezTo>
                    <a:pt x="15" y="172"/>
                    <a:pt x="16" y="172"/>
                    <a:pt x="16" y="171"/>
                  </a:cubicBezTo>
                  <a:cubicBezTo>
                    <a:pt x="16" y="171"/>
                    <a:pt x="16" y="171"/>
                    <a:pt x="15" y="171"/>
                  </a:cubicBezTo>
                  <a:cubicBezTo>
                    <a:pt x="16" y="171"/>
                    <a:pt x="16" y="168"/>
                    <a:pt x="17" y="168"/>
                  </a:cubicBezTo>
                  <a:cubicBezTo>
                    <a:pt x="16" y="168"/>
                    <a:pt x="16" y="168"/>
                    <a:pt x="16" y="167"/>
                  </a:cubicBezTo>
                  <a:cubicBezTo>
                    <a:pt x="17" y="167"/>
                    <a:pt x="17" y="167"/>
                    <a:pt x="17" y="167"/>
                  </a:cubicBezTo>
                  <a:cubicBezTo>
                    <a:pt x="19" y="168"/>
                    <a:pt x="17" y="166"/>
                    <a:pt x="20" y="164"/>
                  </a:cubicBezTo>
                  <a:cubicBezTo>
                    <a:pt x="19" y="164"/>
                    <a:pt x="19" y="164"/>
                    <a:pt x="19" y="164"/>
                  </a:cubicBezTo>
                  <a:cubicBezTo>
                    <a:pt x="21" y="163"/>
                    <a:pt x="23" y="160"/>
                    <a:pt x="25" y="159"/>
                  </a:cubicBezTo>
                  <a:cubicBezTo>
                    <a:pt x="25" y="159"/>
                    <a:pt x="23" y="159"/>
                    <a:pt x="23" y="158"/>
                  </a:cubicBezTo>
                  <a:cubicBezTo>
                    <a:pt x="25" y="159"/>
                    <a:pt x="25" y="158"/>
                    <a:pt x="27" y="158"/>
                  </a:cubicBezTo>
                  <a:cubicBezTo>
                    <a:pt x="25" y="156"/>
                    <a:pt x="28" y="158"/>
                    <a:pt x="28" y="156"/>
                  </a:cubicBezTo>
                  <a:cubicBezTo>
                    <a:pt x="28" y="156"/>
                    <a:pt x="28" y="156"/>
                    <a:pt x="28" y="156"/>
                  </a:cubicBezTo>
                  <a:cubicBezTo>
                    <a:pt x="28" y="154"/>
                    <a:pt x="28" y="154"/>
                    <a:pt x="28" y="154"/>
                  </a:cubicBezTo>
                  <a:cubicBezTo>
                    <a:pt x="28" y="154"/>
                    <a:pt x="28" y="154"/>
                    <a:pt x="28" y="154"/>
                  </a:cubicBezTo>
                  <a:cubicBezTo>
                    <a:pt x="29" y="154"/>
                    <a:pt x="28"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2" y="147"/>
                    <a:pt x="33" y="145"/>
                    <a:pt x="34" y="141"/>
                  </a:cubicBezTo>
                  <a:cubicBezTo>
                    <a:pt x="34" y="139"/>
                    <a:pt x="34" y="139"/>
                    <a:pt x="34" y="139"/>
                  </a:cubicBezTo>
                  <a:cubicBezTo>
                    <a:pt x="34" y="139"/>
                    <a:pt x="34" y="138"/>
                    <a:pt x="36" y="138"/>
                  </a:cubicBezTo>
                  <a:cubicBezTo>
                    <a:pt x="36" y="138"/>
                    <a:pt x="36" y="138"/>
                    <a:pt x="36" y="138"/>
                  </a:cubicBezTo>
                  <a:cubicBezTo>
                    <a:pt x="36" y="137"/>
                    <a:pt x="38" y="138"/>
                    <a:pt x="38" y="137"/>
                  </a:cubicBezTo>
                  <a:cubicBezTo>
                    <a:pt x="36" y="137"/>
                    <a:pt x="36" y="137"/>
                    <a:pt x="36" y="137"/>
                  </a:cubicBezTo>
                  <a:cubicBezTo>
                    <a:pt x="38" y="137"/>
                    <a:pt x="38" y="137"/>
                    <a:pt x="38" y="136"/>
                  </a:cubicBezTo>
                  <a:cubicBezTo>
                    <a:pt x="38" y="136"/>
                    <a:pt x="38" y="136"/>
                    <a:pt x="38" y="136"/>
                  </a:cubicBezTo>
                  <a:cubicBezTo>
                    <a:pt x="40" y="136"/>
                    <a:pt x="38" y="134"/>
                    <a:pt x="40" y="134"/>
                  </a:cubicBezTo>
                  <a:cubicBezTo>
                    <a:pt x="38" y="134"/>
                    <a:pt x="38" y="134"/>
                    <a:pt x="38" y="134"/>
                  </a:cubicBezTo>
                  <a:cubicBezTo>
                    <a:pt x="38" y="133"/>
                    <a:pt x="40" y="134"/>
                    <a:pt x="40" y="134"/>
                  </a:cubicBezTo>
                  <a:cubicBezTo>
                    <a:pt x="40" y="133"/>
                    <a:pt x="40" y="133"/>
                    <a:pt x="40" y="133"/>
                  </a:cubicBezTo>
                  <a:cubicBezTo>
                    <a:pt x="41" y="133"/>
                    <a:pt x="41" y="132"/>
                    <a:pt x="41" y="132"/>
                  </a:cubicBezTo>
                  <a:cubicBezTo>
                    <a:pt x="41" y="132"/>
                    <a:pt x="41" y="132"/>
                    <a:pt x="41" y="132"/>
                  </a:cubicBezTo>
                  <a:cubicBezTo>
                    <a:pt x="42" y="130"/>
                    <a:pt x="42" y="130"/>
                    <a:pt x="44" y="129"/>
                  </a:cubicBezTo>
                  <a:cubicBezTo>
                    <a:pt x="42" y="129"/>
                    <a:pt x="42" y="129"/>
                    <a:pt x="42" y="126"/>
                  </a:cubicBezTo>
                  <a:cubicBezTo>
                    <a:pt x="44" y="129"/>
                    <a:pt x="44" y="125"/>
                    <a:pt x="45" y="126"/>
                  </a:cubicBezTo>
                  <a:cubicBezTo>
                    <a:pt x="45" y="126"/>
                    <a:pt x="45" y="125"/>
                    <a:pt x="45" y="124"/>
                  </a:cubicBezTo>
                  <a:cubicBezTo>
                    <a:pt x="45" y="124"/>
                    <a:pt x="45" y="124"/>
                    <a:pt x="44" y="124"/>
                  </a:cubicBezTo>
                  <a:cubicBezTo>
                    <a:pt x="44" y="123"/>
                    <a:pt x="44" y="123"/>
                    <a:pt x="44" y="123"/>
                  </a:cubicBezTo>
                  <a:cubicBezTo>
                    <a:pt x="44" y="123"/>
                    <a:pt x="44" y="124"/>
                    <a:pt x="44" y="123"/>
                  </a:cubicBezTo>
                  <a:cubicBezTo>
                    <a:pt x="44" y="123"/>
                    <a:pt x="44" y="123"/>
                    <a:pt x="44" y="123"/>
                  </a:cubicBezTo>
                  <a:cubicBezTo>
                    <a:pt x="45" y="121"/>
                    <a:pt x="46" y="123"/>
                    <a:pt x="47" y="121"/>
                  </a:cubicBezTo>
                  <a:cubicBezTo>
                    <a:pt x="46" y="121"/>
                    <a:pt x="46" y="120"/>
                    <a:pt x="46" y="120"/>
                  </a:cubicBezTo>
                  <a:cubicBezTo>
                    <a:pt x="49" y="120"/>
                    <a:pt x="49" y="120"/>
                    <a:pt x="49" y="120"/>
                  </a:cubicBezTo>
                  <a:cubicBezTo>
                    <a:pt x="49" y="120"/>
                    <a:pt x="47" y="120"/>
                    <a:pt x="49" y="120"/>
                  </a:cubicBezTo>
                  <a:cubicBezTo>
                    <a:pt x="49" y="120"/>
                    <a:pt x="49" y="120"/>
                    <a:pt x="49" y="120"/>
                  </a:cubicBezTo>
                  <a:cubicBezTo>
                    <a:pt x="49" y="120"/>
                    <a:pt x="51" y="119"/>
                    <a:pt x="49" y="119"/>
                  </a:cubicBezTo>
                  <a:cubicBezTo>
                    <a:pt x="49" y="117"/>
                    <a:pt x="49" y="119"/>
                    <a:pt x="49" y="117"/>
                  </a:cubicBezTo>
                  <a:cubicBezTo>
                    <a:pt x="49" y="117"/>
                    <a:pt x="49" y="117"/>
                    <a:pt x="49" y="117"/>
                  </a:cubicBezTo>
                  <a:cubicBezTo>
                    <a:pt x="49" y="117"/>
                    <a:pt x="49" y="117"/>
                    <a:pt x="49" y="117"/>
                  </a:cubicBezTo>
                  <a:cubicBezTo>
                    <a:pt x="49" y="116"/>
                    <a:pt x="51" y="116"/>
                    <a:pt x="51" y="117"/>
                  </a:cubicBezTo>
                  <a:cubicBezTo>
                    <a:pt x="51" y="117"/>
                    <a:pt x="51" y="116"/>
                    <a:pt x="51" y="117"/>
                  </a:cubicBezTo>
                  <a:cubicBezTo>
                    <a:pt x="53" y="117"/>
                    <a:pt x="53" y="116"/>
                    <a:pt x="53" y="116"/>
                  </a:cubicBezTo>
                  <a:cubicBezTo>
                    <a:pt x="53" y="116"/>
                    <a:pt x="53" y="116"/>
                    <a:pt x="53" y="116"/>
                  </a:cubicBezTo>
                  <a:cubicBezTo>
                    <a:pt x="53" y="116"/>
                    <a:pt x="54" y="113"/>
                    <a:pt x="55" y="113"/>
                  </a:cubicBezTo>
                  <a:cubicBezTo>
                    <a:pt x="54" y="113"/>
                    <a:pt x="54" y="113"/>
                    <a:pt x="54" y="113"/>
                  </a:cubicBezTo>
                  <a:cubicBezTo>
                    <a:pt x="54" y="112"/>
                    <a:pt x="57" y="112"/>
                    <a:pt x="55" y="111"/>
                  </a:cubicBezTo>
                  <a:cubicBezTo>
                    <a:pt x="57" y="111"/>
                    <a:pt x="57" y="111"/>
                    <a:pt x="57" y="111"/>
                  </a:cubicBezTo>
                  <a:cubicBezTo>
                    <a:pt x="57" y="110"/>
                    <a:pt x="55" y="110"/>
                    <a:pt x="57" y="110"/>
                  </a:cubicBezTo>
                  <a:cubicBezTo>
                    <a:pt x="55" y="110"/>
                    <a:pt x="57" y="110"/>
                    <a:pt x="57" y="110"/>
                  </a:cubicBezTo>
                  <a:cubicBezTo>
                    <a:pt x="57" y="110"/>
                    <a:pt x="57" y="108"/>
                    <a:pt x="57" y="110"/>
                  </a:cubicBezTo>
                  <a:cubicBezTo>
                    <a:pt x="57" y="108"/>
                    <a:pt x="59" y="107"/>
                    <a:pt x="59" y="106"/>
                  </a:cubicBezTo>
                  <a:cubicBezTo>
                    <a:pt x="60" y="106"/>
                    <a:pt x="60" y="106"/>
                    <a:pt x="60" y="106"/>
                  </a:cubicBezTo>
                  <a:cubicBezTo>
                    <a:pt x="59" y="106"/>
                    <a:pt x="59" y="106"/>
                    <a:pt x="59" y="106"/>
                  </a:cubicBezTo>
                  <a:cubicBezTo>
                    <a:pt x="59" y="106"/>
                    <a:pt x="60" y="104"/>
                    <a:pt x="59" y="104"/>
                  </a:cubicBezTo>
                  <a:cubicBezTo>
                    <a:pt x="60" y="104"/>
                    <a:pt x="58" y="106"/>
                    <a:pt x="59" y="106"/>
                  </a:cubicBezTo>
                  <a:cubicBezTo>
                    <a:pt x="58" y="106"/>
                    <a:pt x="60" y="106"/>
                    <a:pt x="59" y="104"/>
                  </a:cubicBezTo>
                  <a:cubicBezTo>
                    <a:pt x="59" y="104"/>
                    <a:pt x="60" y="104"/>
                    <a:pt x="60" y="103"/>
                  </a:cubicBezTo>
                  <a:cubicBezTo>
                    <a:pt x="60" y="104"/>
                    <a:pt x="59" y="103"/>
                    <a:pt x="59" y="103"/>
                  </a:cubicBezTo>
                  <a:cubicBezTo>
                    <a:pt x="60" y="103"/>
                    <a:pt x="59" y="103"/>
                    <a:pt x="60" y="103"/>
                  </a:cubicBezTo>
                  <a:cubicBezTo>
                    <a:pt x="60" y="103"/>
                    <a:pt x="60" y="103"/>
                    <a:pt x="60" y="103"/>
                  </a:cubicBezTo>
                  <a:cubicBezTo>
                    <a:pt x="62" y="103"/>
                    <a:pt x="60" y="102"/>
                    <a:pt x="62" y="102"/>
                  </a:cubicBezTo>
                  <a:cubicBezTo>
                    <a:pt x="60" y="102"/>
                    <a:pt x="63" y="102"/>
                    <a:pt x="62" y="99"/>
                  </a:cubicBezTo>
                  <a:cubicBezTo>
                    <a:pt x="60" y="99"/>
                    <a:pt x="60" y="99"/>
                    <a:pt x="60" y="99"/>
                  </a:cubicBezTo>
                  <a:cubicBezTo>
                    <a:pt x="62" y="99"/>
                    <a:pt x="62" y="99"/>
                    <a:pt x="62" y="99"/>
                  </a:cubicBezTo>
                  <a:cubicBezTo>
                    <a:pt x="62" y="99"/>
                    <a:pt x="62" y="99"/>
                    <a:pt x="62" y="99"/>
                  </a:cubicBezTo>
                  <a:cubicBezTo>
                    <a:pt x="63" y="99"/>
                    <a:pt x="62" y="98"/>
                    <a:pt x="63" y="99"/>
                  </a:cubicBezTo>
                  <a:cubicBezTo>
                    <a:pt x="63" y="98"/>
                    <a:pt x="66" y="97"/>
                    <a:pt x="63" y="97"/>
                  </a:cubicBezTo>
                  <a:cubicBezTo>
                    <a:pt x="66" y="97"/>
                    <a:pt x="66" y="95"/>
                    <a:pt x="66" y="95"/>
                  </a:cubicBezTo>
                  <a:cubicBezTo>
                    <a:pt x="66" y="95"/>
                    <a:pt x="66" y="95"/>
                    <a:pt x="66" y="95"/>
                  </a:cubicBezTo>
                  <a:cubicBezTo>
                    <a:pt x="66" y="94"/>
                    <a:pt x="66" y="95"/>
                    <a:pt x="66" y="94"/>
                  </a:cubicBezTo>
                  <a:cubicBezTo>
                    <a:pt x="66" y="94"/>
                    <a:pt x="66" y="94"/>
                    <a:pt x="66" y="93"/>
                  </a:cubicBezTo>
                  <a:cubicBezTo>
                    <a:pt x="67" y="93"/>
                    <a:pt x="67" y="93"/>
                    <a:pt x="67" y="93"/>
                  </a:cubicBezTo>
                  <a:cubicBezTo>
                    <a:pt x="67" y="93"/>
                    <a:pt x="70" y="93"/>
                    <a:pt x="68" y="91"/>
                  </a:cubicBezTo>
                  <a:cubicBezTo>
                    <a:pt x="67" y="91"/>
                    <a:pt x="67" y="91"/>
                    <a:pt x="67" y="91"/>
                  </a:cubicBezTo>
                  <a:cubicBezTo>
                    <a:pt x="66" y="90"/>
                    <a:pt x="68" y="90"/>
                    <a:pt x="68" y="90"/>
                  </a:cubicBezTo>
                  <a:cubicBezTo>
                    <a:pt x="70" y="90"/>
                    <a:pt x="70" y="90"/>
                    <a:pt x="70" y="90"/>
                  </a:cubicBezTo>
                  <a:cubicBezTo>
                    <a:pt x="68" y="90"/>
                    <a:pt x="71" y="90"/>
                    <a:pt x="70" y="89"/>
                  </a:cubicBezTo>
                  <a:cubicBezTo>
                    <a:pt x="70" y="89"/>
                    <a:pt x="70" y="86"/>
                    <a:pt x="71" y="89"/>
                  </a:cubicBezTo>
                  <a:cubicBezTo>
                    <a:pt x="71" y="86"/>
                    <a:pt x="72" y="85"/>
                    <a:pt x="71" y="84"/>
                  </a:cubicBezTo>
                  <a:cubicBezTo>
                    <a:pt x="71" y="84"/>
                    <a:pt x="72" y="82"/>
                    <a:pt x="72" y="84"/>
                  </a:cubicBezTo>
                  <a:cubicBezTo>
                    <a:pt x="72" y="84"/>
                    <a:pt x="71" y="84"/>
                    <a:pt x="72" y="84"/>
                  </a:cubicBezTo>
                  <a:cubicBezTo>
                    <a:pt x="72" y="84"/>
                    <a:pt x="72" y="84"/>
                    <a:pt x="72" y="84"/>
                  </a:cubicBezTo>
                  <a:cubicBezTo>
                    <a:pt x="72" y="84"/>
                    <a:pt x="72" y="82"/>
                    <a:pt x="71" y="82"/>
                  </a:cubicBezTo>
                  <a:cubicBezTo>
                    <a:pt x="71" y="81"/>
                    <a:pt x="74" y="82"/>
                    <a:pt x="74" y="81"/>
                  </a:cubicBezTo>
                  <a:cubicBezTo>
                    <a:pt x="74" y="81"/>
                    <a:pt x="74" y="81"/>
                    <a:pt x="74" y="81"/>
                  </a:cubicBezTo>
                  <a:cubicBezTo>
                    <a:pt x="75" y="81"/>
                    <a:pt x="75" y="81"/>
                    <a:pt x="75" y="81"/>
                  </a:cubicBezTo>
                  <a:cubicBezTo>
                    <a:pt x="75" y="80"/>
                    <a:pt x="74" y="80"/>
                    <a:pt x="74" y="80"/>
                  </a:cubicBezTo>
                  <a:cubicBezTo>
                    <a:pt x="74" y="80"/>
                    <a:pt x="74" y="78"/>
                    <a:pt x="75" y="78"/>
                  </a:cubicBezTo>
                  <a:cubicBezTo>
                    <a:pt x="74" y="78"/>
                    <a:pt x="74" y="78"/>
                    <a:pt x="74" y="78"/>
                  </a:cubicBezTo>
                  <a:cubicBezTo>
                    <a:pt x="74" y="78"/>
                    <a:pt x="74" y="78"/>
                    <a:pt x="75" y="78"/>
                  </a:cubicBezTo>
                  <a:cubicBezTo>
                    <a:pt x="74" y="78"/>
                    <a:pt x="74" y="78"/>
                    <a:pt x="74" y="78"/>
                  </a:cubicBezTo>
                  <a:cubicBezTo>
                    <a:pt x="74" y="77"/>
                    <a:pt x="75" y="77"/>
                    <a:pt x="75" y="77"/>
                  </a:cubicBezTo>
                  <a:cubicBezTo>
                    <a:pt x="75" y="78"/>
                    <a:pt x="75" y="78"/>
                    <a:pt x="75" y="78"/>
                  </a:cubicBezTo>
                  <a:cubicBezTo>
                    <a:pt x="75" y="78"/>
                    <a:pt x="75" y="78"/>
                    <a:pt x="76" y="78"/>
                  </a:cubicBezTo>
                  <a:cubicBezTo>
                    <a:pt x="75" y="77"/>
                    <a:pt x="76" y="77"/>
                    <a:pt x="76" y="77"/>
                  </a:cubicBezTo>
                  <a:cubicBezTo>
                    <a:pt x="76" y="77"/>
                    <a:pt x="76" y="77"/>
                    <a:pt x="76" y="77"/>
                  </a:cubicBezTo>
                  <a:cubicBezTo>
                    <a:pt x="76" y="77"/>
                    <a:pt x="79" y="76"/>
                    <a:pt x="76" y="76"/>
                  </a:cubicBezTo>
                  <a:cubicBezTo>
                    <a:pt x="76" y="77"/>
                    <a:pt x="76" y="77"/>
                    <a:pt x="76" y="77"/>
                  </a:cubicBezTo>
                  <a:cubicBezTo>
                    <a:pt x="76" y="76"/>
                    <a:pt x="75" y="76"/>
                    <a:pt x="76" y="76"/>
                  </a:cubicBezTo>
                  <a:cubicBezTo>
                    <a:pt x="76" y="76"/>
                    <a:pt x="79" y="77"/>
                    <a:pt x="79" y="76"/>
                  </a:cubicBezTo>
                  <a:cubicBezTo>
                    <a:pt x="76" y="76"/>
                    <a:pt x="76" y="76"/>
                    <a:pt x="76" y="76"/>
                  </a:cubicBezTo>
                  <a:cubicBezTo>
                    <a:pt x="76" y="74"/>
                    <a:pt x="76" y="74"/>
                    <a:pt x="76" y="74"/>
                  </a:cubicBezTo>
                  <a:cubicBezTo>
                    <a:pt x="79" y="76"/>
                    <a:pt x="79" y="76"/>
                    <a:pt x="79" y="76"/>
                  </a:cubicBezTo>
                  <a:cubicBezTo>
                    <a:pt x="79" y="74"/>
                    <a:pt x="76" y="74"/>
                    <a:pt x="76" y="74"/>
                  </a:cubicBezTo>
                  <a:cubicBezTo>
                    <a:pt x="79" y="76"/>
                    <a:pt x="79" y="74"/>
                    <a:pt x="80" y="74"/>
                  </a:cubicBezTo>
                  <a:cubicBezTo>
                    <a:pt x="80" y="72"/>
                    <a:pt x="80" y="72"/>
                    <a:pt x="80" y="72"/>
                  </a:cubicBezTo>
                  <a:cubicBezTo>
                    <a:pt x="80" y="72"/>
                    <a:pt x="80" y="72"/>
                    <a:pt x="80" y="72"/>
                  </a:cubicBezTo>
                  <a:cubicBezTo>
                    <a:pt x="79" y="72"/>
                    <a:pt x="80" y="70"/>
                    <a:pt x="80" y="70"/>
                  </a:cubicBezTo>
                  <a:cubicBezTo>
                    <a:pt x="80" y="70"/>
                    <a:pt x="80" y="70"/>
                    <a:pt x="80" y="70"/>
                  </a:cubicBezTo>
                  <a:cubicBezTo>
                    <a:pt x="80" y="70"/>
                    <a:pt x="80" y="70"/>
                    <a:pt x="81" y="70"/>
                  </a:cubicBezTo>
                  <a:cubicBezTo>
                    <a:pt x="81" y="69"/>
                    <a:pt x="79" y="69"/>
                    <a:pt x="80" y="69"/>
                  </a:cubicBezTo>
                  <a:cubicBezTo>
                    <a:pt x="80" y="68"/>
                    <a:pt x="81" y="69"/>
                    <a:pt x="81" y="69"/>
                  </a:cubicBezTo>
                  <a:cubicBezTo>
                    <a:pt x="81" y="68"/>
                    <a:pt x="84" y="68"/>
                    <a:pt x="83" y="67"/>
                  </a:cubicBezTo>
                  <a:cubicBezTo>
                    <a:pt x="84" y="67"/>
                    <a:pt x="84" y="67"/>
                    <a:pt x="84" y="67"/>
                  </a:cubicBezTo>
                  <a:cubicBezTo>
                    <a:pt x="84" y="65"/>
                    <a:pt x="87" y="64"/>
                    <a:pt x="85" y="63"/>
                  </a:cubicBezTo>
                  <a:cubicBezTo>
                    <a:pt x="85" y="63"/>
                    <a:pt x="85" y="61"/>
                    <a:pt x="84" y="61"/>
                  </a:cubicBezTo>
                  <a:cubicBezTo>
                    <a:pt x="85" y="61"/>
                    <a:pt x="84" y="61"/>
                    <a:pt x="85" y="61"/>
                  </a:cubicBezTo>
                  <a:cubicBezTo>
                    <a:pt x="85" y="61"/>
                    <a:pt x="85" y="61"/>
                    <a:pt x="85" y="63"/>
                  </a:cubicBezTo>
                  <a:cubicBezTo>
                    <a:pt x="87" y="61"/>
                    <a:pt x="88" y="61"/>
                    <a:pt x="87" y="59"/>
                  </a:cubicBezTo>
                  <a:cubicBezTo>
                    <a:pt x="88" y="59"/>
                    <a:pt x="88" y="59"/>
                    <a:pt x="88" y="59"/>
                  </a:cubicBezTo>
                  <a:cubicBezTo>
                    <a:pt x="87" y="59"/>
                    <a:pt x="87" y="57"/>
                    <a:pt x="88" y="57"/>
                  </a:cubicBezTo>
                  <a:cubicBezTo>
                    <a:pt x="88" y="57"/>
                    <a:pt x="88" y="57"/>
                    <a:pt x="88" y="57"/>
                  </a:cubicBezTo>
                  <a:cubicBezTo>
                    <a:pt x="88" y="57"/>
                    <a:pt x="88" y="57"/>
                    <a:pt x="88" y="57"/>
                  </a:cubicBezTo>
                  <a:cubicBezTo>
                    <a:pt x="89" y="57"/>
                    <a:pt x="89" y="57"/>
                    <a:pt x="89" y="57"/>
                  </a:cubicBezTo>
                  <a:cubicBezTo>
                    <a:pt x="88" y="57"/>
                    <a:pt x="88" y="56"/>
                    <a:pt x="88" y="56"/>
                  </a:cubicBezTo>
                  <a:cubicBezTo>
                    <a:pt x="89" y="56"/>
                    <a:pt x="92" y="56"/>
                    <a:pt x="89" y="56"/>
                  </a:cubicBezTo>
                  <a:cubicBezTo>
                    <a:pt x="89" y="55"/>
                    <a:pt x="89" y="55"/>
                    <a:pt x="89" y="55"/>
                  </a:cubicBezTo>
                  <a:cubicBezTo>
                    <a:pt x="92" y="55"/>
                    <a:pt x="92" y="55"/>
                    <a:pt x="92" y="55"/>
                  </a:cubicBezTo>
                  <a:cubicBezTo>
                    <a:pt x="92" y="54"/>
                    <a:pt x="92" y="54"/>
                    <a:pt x="92" y="52"/>
                  </a:cubicBezTo>
                  <a:cubicBezTo>
                    <a:pt x="93" y="52"/>
                    <a:pt x="94" y="50"/>
                    <a:pt x="96" y="48"/>
                  </a:cubicBezTo>
                  <a:cubicBezTo>
                    <a:pt x="96" y="48"/>
                    <a:pt x="96" y="48"/>
                    <a:pt x="96" y="48"/>
                  </a:cubicBezTo>
                  <a:cubicBezTo>
                    <a:pt x="96" y="48"/>
                    <a:pt x="96" y="48"/>
                    <a:pt x="96" y="48"/>
                  </a:cubicBezTo>
                  <a:cubicBezTo>
                    <a:pt x="96" y="48"/>
                    <a:pt x="96" y="47"/>
                    <a:pt x="94" y="47"/>
                  </a:cubicBezTo>
                  <a:cubicBezTo>
                    <a:pt x="96" y="47"/>
                    <a:pt x="96" y="47"/>
                    <a:pt x="96" y="47"/>
                  </a:cubicBezTo>
                  <a:cubicBezTo>
                    <a:pt x="97" y="47"/>
                    <a:pt x="96" y="47"/>
                    <a:pt x="97" y="47"/>
                  </a:cubicBezTo>
                  <a:cubicBezTo>
                    <a:pt x="97" y="44"/>
                    <a:pt x="97" y="44"/>
                    <a:pt x="97" y="44"/>
                  </a:cubicBezTo>
                  <a:cubicBezTo>
                    <a:pt x="97" y="44"/>
                    <a:pt x="97" y="44"/>
                    <a:pt x="96" y="44"/>
                  </a:cubicBezTo>
                  <a:cubicBezTo>
                    <a:pt x="97" y="44"/>
                    <a:pt x="97" y="44"/>
                    <a:pt x="97" y="44"/>
                  </a:cubicBezTo>
                  <a:cubicBezTo>
                    <a:pt x="96" y="43"/>
                    <a:pt x="94" y="44"/>
                    <a:pt x="93" y="43"/>
                  </a:cubicBezTo>
                  <a:cubicBezTo>
                    <a:pt x="94" y="43"/>
                    <a:pt x="94" y="43"/>
                    <a:pt x="94" y="43"/>
                  </a:cubicBezTo>
                  <a:cubicBezTo>
                    <a:pt x="93" y="42"/>
                    <a:pt x="93" y="43"/>
                    <a:pt x="93" y="42"/>
                  </a:cubicBezTo>
                  <a:cubicBezTo>
                    <a:pt x="93" y="42"/>
                    <a:pt x="94" y="42"/>
                    <a:pt x="94" y="43"/>
                  </a:cubicBezTo>
                  <a:cubicBezTo>
                    <a:pt x="96" y="42"/>
                    <a:pt x="97" y="43"/>
                    <a:pt x="97" y="43"/>
                  </a:cubicBezTo>
                  <a:cubicBezTo>
                    <a:pt x="97" y="42"/>
                    <a:pt x="97" y="43"/>
                    <a:pt x="96" y="43"/>
                  </a:cubicBezTo>
                  <a:cubicBezTo>
                    <a:pt x="96" y="42"/>
                    <a:pt x="97" y="42"/>
                    <a:pt x="97" y="42"/>
                  </a:cubicBezTo>
                  <a:cubicBezTo>
                    <a:pt x="97" y="42"/>
                    <a:pt x="98" y="43"/>
                    <a:pt x="98" y="42"/>
                  </a:cubicBezTo>
                  <a:cubicBezTo>
                    <a:pt x="98" y="42"/>
                    <a:pt x="97" y="42"/>
                    <a:pt x="98" y="42"/>
                  </a:cubicBezTo>
                  <a:cubicBezTo>
                    <a:pt x="100" y="42"/>
                    <a:pt x="100" y="42"/>
                    <a:pt x="100" y="42"/>
                  </a:cubicBezTo>
                  <a:cubicBezTo>
                    <a:pt x="100" y="42"/>
                    <a:pt x="100" y="42"/>
                    <a:pt x="100" y="42"/>
                  </a:cubicBezTo>
                  <a:cubicBezTo>
                    <a:pt x="100" y="41"/>
                    <a:pt x="98" y="41"/>
                    <a:pt x="98" y="41"/>
                  </a:cubicBezTo>
                  <a:cubicBezTo>
                    <a:pt x="98" y="41"/>
                    <a:pt x="100" y="39"/>
                    <a:pt x="101" y="41"/>
                  </a:cubicBezTo>
                  <a:cubicBezTo>
                    <a:pt x="100" y="41"/>
                    <a:pt x="100" y="41"/>
                    <a:pt x="100" y="41"/>
                  </a:cubicBezTo>
                  <a:cubicBezTo>
                    <a:pt x="100" y="39"/>
                    <a:pt x="101" y="39"/>
                    <a:pt x="100" y="39"/>
                  </a:cubicBezTo>
                  <a:cubicBezTo>
                    <a:pt x="101" y="39"/>
                    <a:pt x="101" y="39"/>
                    <a:pt x="101" y="39"/>
                  </a:cubicBezTo>
                  <a:cubicBezTo>
                    <a:pt x="101" y="39"/>
                    <a:pt x="101" y="39"/>
                    <a:pt x="100" y="38"/>
                  </a:cubicBezTo>
                  <a:cubicBezTo>
                    <a:pt x="100" y="38"/>
                    <a:pt x="102" y="38"/>
                    <a:pt x="101" y="37"/>
                  </a:cubicBezTo>
                  <a:cubicBezTo>
                    <a:pt x="101" y="37"/>
                    <a:pt x="101" y="37"/>
                    <a:pt x="102" y="37"/>
                  </a:cubicBezTo>
                  <a:cubicBezTo>
                    <a:pt x="102" y="38"/>
                    <a:pt x="101" y="38"/>
                    <a:pt x="102" y="38"/>
                  </a:cubicBezTo>
                  <a:cubicBezTo>
                    <a:pt x="101" y="38"/>
                    <a:pt x="102" y="38"/>
                    <a:pt x="102" y="38"/>
                  </a:cubicBezTo>
                  <a:cubicBezTo>
                    <a:pt x="102" y="37"/>
                    <a:pt x="102" y="37"/>
                    <a:pt x="102" y="37"/>
                  </a:cubicBezTo>
                  <a:cubicBezTo>
                    <a:pt x="102" y="37"/>
                    <a:pt x="102" y="37"/>
                    <a:pt x="105" y="37"/>
                  </a:cubicBezTo>
                  <a:cubicBezTo>
                    <a:pt x="102" y="37"/>
                    <a:pt x="102" y="37"/>
                    <a:pt x="102" y="37"/>
                  </a:cubicBezTo>
                  <a:cubicBezTo>
                    <a:pt x="105" y="37"/>
                    <a:pt x="105" y="37"/>
                    <a:pt x="105" y="37"/>
                  </a:cubicBezTo>
                  <a:cubicBezTo>
                    <a:pt x="102" y="35"/>
                    <a:pt x="102" y="35"/>
                    <a:pt x="102" y="35"/>
                  </a:cubicBezTo>
                  <a:cubicBezTo>
                    <a:pt x="102" y="35"/>
                    <a:pt x="102" y="35"/>
                    <a:pt x="102" y="35"/>
                  </a:cubicBezTo>
                  <a:cubicBezTo>
                    <a:pt x="102" y="35"/>
                    <a:pt x="102" y="35"/>
                    <a:pt x="102" y="34"/>
                  </a:cubicBezTo>
                  <a:cubicBezTo>
                    <a:pt x="105" y="35"/>
                    <a:pt x="105" y="35"/>
                    <a:pt x="105" y="35"/>
                  </a:cubicBezTo>
                  <a:cubicBezTo>
                    <a:pt x="106" y="35"/>
                    <a:pt x="105" y="34"/>
                    <a:pt x="106" y="34"/>
                  </a:cubicBezTo>
                  <a:cubicBezTo>
                    <a:pt x="105" y="35"/>
                    <a:pt x="105" y="35"/>
                    <a:pt x="105" y="35"/>
                  </a:cubicBezTo>
                  <a:cubicBezTo>
                    <a:pt x="105" y="34"/>
                    <a:pt x="102" y="34"/>
                    <a:pt x="102" y="31"/>
                  </a:cubicBezTo>
                  <a:cubicBezTo>
                    <a:pt x="105" y="31"/>
                    <a:pt x="106" y="31"/>
                    <a:pt x="106" y="34"/>
                  </a:cubicBezTo>
                  <a:cubicBezTo>
                    <a:pt x="106" y="34"/>
                    <a:pt x="106" y="31"/>
                    <a:pt x="105" y="31"/>
                  </a:cubicBezTo>
                  <a:cubicBezTo>
                    <a:pt x="106" y="31"/>
                    <a:pt x="106" y="34"/>
                    <a:pt x="106" y="31"/>
                  </a:cubicBezTo>
                  <a:cubicBezTo>
                    <a:pt x="106" y="30"/>
                    <a:pt x="106" y="30"/>
                    <a:pt x="106" y="30"/>
                  </a:cubicBezTo>
                  <a:cubicBezTo>
                    <a:pt x="105" y="30"/>
                    <a:pt x="105" y="30"/>
                    <a:pt x="105" y="30"/>
                  </a:cubicBezTo>
                  <a:cubicBezTo>
                    <a:pt x="105" y="29"/>
                    <a:pt x="105" y="29"/>
                    <a:pt x="105" y="29"/>
                  </a:cubicBezTo>
                  <a:cubicBezTo>
                    <a:pt x="102" y="29"/>
                    <a:pt x="102" y="29"/>
                    <a:pt x="102" y="29"/>
                  </a:cubicBezTo>
                  <a:cubicBezTo>
                    <a:pt x="102" y="29"/>
                    <a:pt x="102" y="29"/>
                    <a:pt x="102" y="28"/>
                  </a:cubicBezTo>
                  <a:cubicBezTo>
                    <a:pt x="105" y="30"/>
                    <a:pt x="106" y="29"/>
                    <a:pt x="107" y="29"/>
                  </a:cubicBezTo>
                  <a:cubicBezTo>
                    <a:pt x="107" y="29"/>
                    <a:pt x="105" y="28"/>
                    <a:pt x="107" y="28"/>
                  </a:cubicBezTo>
                  <a:cubicBezTo>
                    <a:pt x="107" y="28"/>
                    <a:pt x="109" y="28"/>
                    <a:pt x="107" y="28"/>
                  </a:cubicBezTo>
                  <a:cubicBezTo>
                    <a:pt x="107" y="28"/>
                    <a:pt x="109" y="29"/>
                    <a:pt x="109" y="28"/>
                  </a:cubicBezTo>
                  <a:cubicBezTo>
                    <a:pt x="109" y="28"/>
                    <a:pt x="109" y="26"/>
                    <a:pt x="107" y="26"/>
                  </a:cubicBezTo>
                  <a:cubicBezTo>
                    <a:pt x="107" y="28"/>
                    <a:pt x="107" y="28"/>
                    <a:pt x="107" y="28"/>
                  </a:cubicBezTo>
                  <a:cubicBezTo>
                    <a:pt x="106" y="26"/>
                    <a:pt x="106" y="26"/>
                    <a:pt x="106" y="26"/>
                  </a:cubicBezTo>
                  <a:cubicBezTo>
                    <a:pt x="106" y="25"/>
                    <a:pt x="106" y="25"/>
                    <a:pt x="107" y="25"/>
                  </a:cubicBezTo>
                  <a:cubicBezTo>
                    <a:pt x="107" y="26"/>
                    <a:pt x="107" y="26"/>
                    <a:pt x="107" y="26"/>
                  </a:cubicBezTo>
                  <a:cubicBezTo>
                    <a:pt x="109" y="26"/>
                    <a:pt x="107" y="25"/>
                    <a:pt x="109" y="25"/>
                  </a:cubicBezTo>
                  <a:cubicBezTo>
                    <a:pt x="109" y="26"/>
                    <a:pt x="109" y="26"/>
                    <a:pt x="110" y="26"/>
                  </a:cubicBezTo>
                  <a:cubicBezTo>
                    <a:pt x="110" y="26"/>
                    <a:pt x="110" y="26"/>
                    <a:pt x="110" y="26"/>
                  </a:cubicBezTo>
                  <a:cubicBezTo>
                    <a:pt x="110" y="26"/>
                    <a:pt x="110" y="26"/>
                    <a:pt x="110" y="26"/>
                  </a:cubicBezTo>
                  <a:cubicBezTo>
                    <a:pt x="110" y="25"/>
                    <a:pt x="110" y="26"/>
                    <a:pt x="111" y="25"/>
                  </a:cubicBezTo>
                  <a:cubicBezTo>
                    <a:pt x="110" y="25"/>
                    <a:pt x="110" y="25"/>
                    <a:pt x="110" y="25"/>
                  </a:cubicBezTo>
                  <a:cubicBezTo>
                    <a:pt x="109" y="24"/>
                    <a:pt x="110" y="26"/>
                    <a:pt x="109" y="25"/>
                  </a:cubicBezTo>
                  <a:cubicBezTo>
                    <a:pt x="109" y="25"/>
                    <a:pt x="110" y="25"/>
                    <a:pt x="110" y="24"/>
                  </a:cubicBezTo>
                  <a:cubicBezTo>
                    <a:pt x="109" y="24"/>
                    <a:pt x="109" y="24"/>
                    <a:pt x="109" y="24"/>
                  </a:cubicBezTo>
                  <a:cubicBezTo>
                    <a:pt x="109" y="24"/>
                    <a:pt x="107" y="22"/>
                    <a:pt x="109" y="22"/>
                  </a:cubicBezTo>
                  <a:cubicBezTo>
                    <a:pt x="110" y="22"/>
                    <a:pt x="110" y="22"/>
                    <a:pt x="110" y="24"/>
                  </a:cubicBezTo>
                  <a:cubicBezTo>
                    <a:pt x="110" y="22"/>
                    <a:pt x="111" y="22"/>
                    <a:pt x="111" y="22"/>
                  </a:cubicBezTo>
                  <a:cubicBezTo>
                    <a:pt x="110" y="21"/>
                    <a:pt x="113" y="21"/>
                    <a:pt x="111" y="21"/>
                  </a:cubicBezTo>
                  <a:cubicBezTo>
                    <a:pt x="110" y="22"/>
                    <a:pt x="110" y="22"/>
                    <a:pt x="110" y="22"/>
                  </a:cubicBezTo>
                  <a:cubicBezTo>
                    <a:pt x="109" y="21"/>
                    <a:pt x="109" y="24"/>
                    <a:pt x="107" y="22"/>
                  </a:cubicBezTo>
                  <a:cubicBezTo>
                    <a:pt x="109" y="22"/>
                    <a:pt x="107" y="21"/>
                    <a:pt x="106" y="21"/>
                  </a:cubicBezTo>
                  <a:cubicBezTo>
                    <a:pt x="107" y="21"/>
                    <a:pt x="107" y="21"/>
                    <a:pt x="107" y="21"/>
                  </a:cubicBezTo>
                  <a:cubicBezTo>
                    <a:pt x="107" y="21"/>
                    <a:pt x="107" y="21"/>
                    <a:pt x="109" y="21"/>
                  </a:cubicBezTo>
                  <a:cubicBezTo>
                    <a:pt x="110" y="20"/>
                    <a:pt x="110" y="20"/>
                    <a:pt x="110" y="20"/>
                  </a:cubicBezTo>
                  <a:cubicBezTo>
                    <a:pt x="110" y="20"/>
                    <a:pt x="110" y="20"/>
                    <a:pt x="109" y="20"/>
                  </a:cubicBezTo>
                  <a:cubicBezTo>
                    <a:pt x="110" y="17"/>
                    <a:pt x="110" y="17"/>
                    <a:pt x="111" y="16"/>
                  </a:cubicBezTo>
                  <a:cubicBezTo>
                    <a:pt x="111" y="17"/>
                    <a:pt x="111" y="15"/>
                    <a:pt x="113" y="16"/>
                  </a:cubicBezTo>
                  <a:cubicBezTo>
                    <a:pt x="113" y="16"/>
                    <a:pt x="113" y="17"/>
                    <a:pt x="114" y="17"/>
                  </a:cubicBezTo>
                  <a:cubicBezTo>
                    <a:pt x="113" y="17"/>
                    <a:pt x="113" y="17"/>
                    <a:pt x="113" y="17"/>
                  </a:cubicBezTo>
                  <a:cubicBezTo>
                    <a:pt x="114" y="17"/>
                    <a:pt x="113" y="16"/>
                    <a:pt x="113" y="16"/>
                  </a:cubicBezTo>
                  <a:cubicBezTo>
                    <a:pt x="113" y="17"/>
                    <a:pt x="111" y="16"/>
                    <a:pt x="111" y="15"/>
                  </a:cubicBezTo>
                  <a:cubicBezTo>
                    <a:pt x="110" y="15"/>
                    <a:pt x="110" y="15"/>
                    <a:pt x="110" y="15"/>
                  </a:cubicBezTo>
                  <a:cubicBezTo>
                    <a:pt x="111" y="13"/>
                    <a:pt x="113" y="13"/>
                    <a:pt x="113" y="13"/>
                  </a:cubicBezTo>
                  <a:cubicBezTo>
                    <a:pt x="113" y="12"/>
                    <a:pt x="114" y="11"/>
                    <a:pt x="114" y="9"/>
                  </a:cubicBezTo>
                  <a:cubicBezTo>
                    <a:pt x="114" y="9"/>
                    <a:pt x="113" y="9"/>
                    <a:pt x="113" y="8"/>
                  </a:cubicBezTo>
                  <a:cubicBezTo>
                    <a:pt x="114" y="8"/>
                    <a:pt x="114" y="9"/>
                    <a:pt x="114" y="8"/>
                  </a:cubicBezTo>
                  <a:cubicBezTo>
                    <a:pt x="114" y="8"/>
                    <a:pt x="114" y="8"/>
                    <a:pt x="114" y="8"/>
                  </a:cubicBezTo>
                  <a:cubicBezTo>
                    <a:pt x="114" y="8"/>
                    <a:pt x="114" y="7"/>
                    <a:pt x="115" y="7"/>
                  </a:cubicBezTo>
                  <a:cubicBezTo>
                    <a:pt x="114" y="7"/>
                    <a:pt x="114" y="7"/>
                    <a:pt x="114" y="7"/>
                  </a:cubicBezTo>
                  <a:cubicBezTo>
                    <a:pt x="114" y="7"/>
                    <a:pt x="114" y="7"/>
                    <a:pt x="115" y="7"/>
                  </a:cubicBezTo>
                  <a:cubicBezTo>
                    <a:pt x="114" y="7"/>
                    <a:pt x="114" y="7"/>
                    <a:pt x="114" y="7"/>
                  </a:cubicBezTo>
                  <a:cubicBezTo>
                    <a:pt x="114" y="4"/>
                    <a:pt x="114" y="4"/>
                    <a:pt x="115" y="4"/>
                  </a:cubicBezTo>
                  <a:cubicBezTo>
                    <a:pt x="115" y="4"/>
                    <a:pt x="115" y="4"/>
                    <a:pt x="115" y="4"/>
                  </a:cubicBezTo>
                  <a:cubicBezTo>
                    <a:pt x="117" y="4"/>
                    <a:pt x="115" y="3"/>
                    <a:pt x="117" y="3"/>
                  </a:cubicBezTo>
                  <a:cubicBezTo>
                    <a:pt x="115" y="1"/>
                    <a:pt x="115" y="1"/>
                    <a:pt x="115" y="1"/>
                  </a:cubicBezTo>
                  <a:cubicBezTo>
                    <a:pt x="117" y="1"/>
                    <a:pt x="117" y="1"/>
                    <a:pt x="117" y="1"/>
                  </a:cubicBezTo>
                  <a:cubicBezTo>
                    <a:pt x="115" y="1"/>
                    <a:pt x="115" y="0"/>
                    <a:pt x="117" y="0"/>
                  </a:cubicBezTo>
                  <a:cubicBezTo>
                    <a:pt x="114" y="1"/>
                    <a:pt x="114" y="1"/>
                    <a:pt x="114" y="1"/>
                  </a:cubicBezTo>
                  <a:cubicBezTo>
                    <a:pt x="115" y="1"/>
                    <a:pt x="115" y="1"/>
                    <a:pt x="115" y="1"/>
                  </a:cubicBezTo>
                  <a:cubicBezTo>
                    <a:pt x="117" y="3"/>
                    <a:pt x="115" y="3"/>
                    <a:pt x="115" y="3"/>
                  </a:cubicBezTo>
                  <a:cubicBezTo>
                    <a:pt x="115" y="3"/>
                    <a:pt x="115" y="3"/>
                    <a:pt x="115" y="3"/>
                  </a:cubicBezTo>
                  <a:cubicBezTo>
                    <a:pt x="114" y="1"/>
                    <a:pt x="114" y="3"/>
                    <a:pt x="114" y="1"/>
                  </a:cubicBezTo>
                  <a:cubicBezTo>
                    <a:pt x="114" y="1"/>
                    <a:pt x="114" y="1"/>
                    <a:pt x="114" y="1"/>
                  </a:cubicBezTo>
                  <a:cubicBezTo>
                    <a:pt x="114" y="1"/>
                    <a:pt x="113" y="1"/>
                    <a:pt x="113" y="3"/>
                  </a:cubicBezTo>
                  <a:cubicBezTo>
                    <a:pt x="114" y="3"/>
                    <a:pt x="113" y="3"/>
                    <a:pt x="114" y="3"/>
                  </a:cubicBezTo>
                  <a:cubicBezTo>
                    <a:pt x="113" y="3"/>
                    <a:pt x="113" y="3"/>
                    <a:pt x="113" y="4"/>
                  </a:cubicBezTo>
                  <a:cubicBezTo>
                    <a:pt x="113" y="4"/>
                    <a:pt x="111" y="4"/>
                    <a:pt x="111" y="7"/>
                  </a:cubicBezTo>
                  <a:cubicBezTo>
                    <a:pt x="113" y="7"/>
                    <a:pt x="113" y="7"/>
                    <a:pt x="113" y="7"/>
                  </a:cubicBezTo>
                  <a:cubicBezTo>
                    <a:pt x="113" y="7"/>
                    <a:pt x="113" y="7"/>
                    <a:pt x="113" y="8"/>
                  </a:cubicBezTo>
                  <a:cubicBezTo>
                    <a:pt x="113" y="8"/>
                    <a:pt x="111" y="7"/>
                    <a:pt x="110" y="8"/>
                  </a:cubicBezTo>
                  <a:cubicBezTo>
                    <a:pt x="111" y="8"/>
                    <a:pt x="111" y="8"/>
                    <a:pt x="111" y="8"/>
                  </a:cubicBezTo>
                  <a:cubicBezTo>
                    <a:pt x="110" y="8"/>
                    <a:pt x="110" y="8"/>
                    <a:pt x="110" y="8"/>
                  </a:cubicBezTo>
                  <a:cubicBezTo>
                    <a:pt x="109" y="9"/>
                    <a:pt x="109" y="11"/>
                    <a:pt x="107" y="12"/>
                  </a:cubicBezTo>
                  <a:cubicBezTo>
                    <a:pt x="109" y="12"/>
                    <a:pt x="109" y="12"/>
                    <a:pt x="109" y="12"/>
                  </a:cubicBezTo>
                  <a:cubicBezTo>
                    <a:pt x="107" y="12"/>
                    <a:pt x="107" y="13"/>
                    <a:pt x="106" y="13"/>
                  </a:cubicBezTo>
                  <a:cubicBezTo>
                    <a:pt x="106" y="15"/>
                    <a:pt x="105" y="16"/>
                    <a:pt x="105" y="17"/>
                  </a:cubicBezTo>
                  <a:cubicBezTo>
                    <a:pt x="102" y="20"/>
                    <a:pt x="101" y="21"/>
                    <a:pt x="100" y="24"/>
                  </a:cubicBezTo>
                  <a:cubicBezTo>
                    <a:pt x="101" y="24"/>
                    <a:pt x="101" y="24"/>
                    <a:pt x="101" y="24"/>
                  </a:cubicBezTo>
                  <a:cubicBezTo>
                    <a:pt x="100" y="24"/>
                    <a:pt x="101" y="24"/>
                    <a:pt x="101" y="25"/>
                  </a:cubicBezTo>
                  <a:cubicBezTo>
                    <a:pt x="101" y="24"/>
                    <a:pt x="100" y="25"/>
                    <a:pt x="100" y="24"/>
                  </a:cubicBezTo>
                  <a:cubicBezTo>
                    <a:pt x="100" y="25"/>
                    <a:pt x="98" y="26"/>
                    <a:pt x="97" y="26"/>
                  </a:cubicBezTo>
                  <a:cubicBezTo>
                    <a:pt x="97" y="28"/>
                    <a:pt x="97" y="28"/>
                    <a:pt x="97" y="28"/>
                  </a:cubicBezTo>
                  <a:cubicBezTo>
                    <a:pt x="96" y="28"/>
                    <a:pt x="96" y="29"/>
                    <a:pt x="96" y="30"/>
                  </a:cubicBezTo>
                  <a:cubicBezTo>
                    <a:pt x="96" y="30"/>
                    <a:pt x="97" y="30"/>
                    <a:pt x="96" y="30"/>
                  </a:cubicBezTo>
                  <a:cubicBezTo>
                    <a:pt x="94" y="31"/>
                    <a:pt x="94" y="31"/>
                    <a:pt x="94" y="31"/>
                  </a:cubicBezTo>
                  <a:cubicBezTo>
                    <a:pt x="93" y="34"/>
                    <a:pt x="93" y="34"/>
                    <a:pt x="93" y="35"/>
                  </a:cubicBezTo>
                  <a:cubicBezTo>
                    <a:pt x="89" y="37"/>
                    <a:pt x="89" y="39"/>
                    <a:pt x="87" y="41"/>
                  </a:cubicBezTo>
                  <a:cubicBezTo>
                    <a:pt x="88" y="42"/>
                    <a:pt x="88" y="42"/>
                    <a:pt x="88" y="42"/>
                  </a:cubicBezTo>
                  <a:cubicBezTo>
                    <a:pt x="85" y="43"/>
                    <a:pt x="84" y="48"/>
                    <a:pt x="83" y="50"/>
                  </a:cubicBezTo>
                  <a:cubicBezTo>
                    <a:pt x="84" y="50"/>
                    <a:pt x="84" y="50"/>
                    <a:pt x="84" y="50"/>
                  </a:cubicBezTo>
                  <a:cubicBezTo>
                    <a:pt x="84" y="51"/>
                    <a:pt x="83" y="51"/>
                    <a:pt x="83" y="50"/>
                  </a:cubicBezTo>
                  <a:cubicBezTo>
                    <a:pt x="83" y="51"/>
                    <a:pt x="81" y="51"/>
                    <a:pt x="81" y="52"/>
                  </a:cubicBezTo>
                  <a:cubicBezTo>
                    <a:pt x="81" y="54"/>
                    <a:pt x="80" y="52"/>
                    <a:pt x="80" y="54"/>
                  </a:cubicBezTo>
                  <a:cubicBezTo>
                    <a:pt x="80" y="55"/>
                    <a:pt x="79" y="55"/>
                    <a:pt x="79" y="56"/>
                  </a:cubicBezTo>
                  <a:cubicBezTo>
                    <a:pt x="79" y="56"/>
                    <a:pt x="79" y="56"/>
                    <a:pt x="79" y="56"/>
                  </a:cubicBezTo>
                  <a:cubicBezTo>
                    <a:pt x="79" y="56"/>
                    <a:pt x="80" y="56"/>
                    <a:pt x="79" y="56"/>
                  </a:cubicBezTo>
                  <a:cubicBezTo>
                    <a:pt x="79" y="56"/>
                    <a:pt x="79" y="57"/>
                    <a:pt x="76" y="56"/>
                  </a:cubicBezTo>
                  <a:cubicBezTo>
                    <a:pt x="76" y="59"/>
                    <a:pt x="74" y="59"/>
                    <a:pt x="75" y="63"/>
                  </a:cubicBezTo>
                  <a:cubicBezTo>
                    <a:pt x="74" y="61"/>
                    <a:pt x="74" y="63"/>
                    <a:pt x="74" y="63"/>
                  </a:cubicBezTo>
                  <a:cubicBezTo>
                    <a:pt x="74" y="63"/>
                    <a:pt x="74" y="65"/>
                    <a:pt x="72" y="65"/>
                  </a:cubicBezTo>
                  <a:cubicBezTo>
                    <a:pt x="72" y="65"/>
                    <a:pt x="72" y="65"/>
                    <a:pt x="72" y="65"/>
                  </a:cubicBezTo>
                  <a:cubicBezTo>
                    <a:pt x="72" y="65"/>
                    <a:pt x="72" y="65"/>
                    <a:pt x="72" y="65"/>
                  </a:cubicBezTo>
                  <a:cubicBezTo>
                    <a:pt x="70" y="67"/>
                    <a:pt x="71" y="69"/>
                    <a:pt x="70" y="70"/>
                  </a:cubicBezTo>
                  <a:cubicBezTo>
                    <a:pt x="67" y="74"/>
                    <a:pt x="66" y="78"/>
                    <a:pt x="63" y="80"/>
                  </a:cubicBezTo>
                  <a:cubicBezTo>
                    <a:pt x="63" y="81"/>
                    <a:pt x="63" y="81"/>
                    <a:pt x="63" y="81"/>
                  </a:cubicBezTo>
                  <a:cubicBezTo>
                    <a:pt x="62" y="81"/>
                    <a:pt x="63" y="84"/>
                    <a:pt x="60" y="82"/>
                  </a:cubicBezTo>
                  <a:cubicBezTo>
                    <a:pt x="60" y="84"/>
                    <a:pt x="60" y="84"/>
                    <a:pt x="60" y="84"/>
                  </a:cubicBezTo>
                  <a:cubicBezTo>
                    <a:pt x="60" y="84"/>
                    <a:pt x="60" y="86"/>
                    <a:pt x="59" y="86"/>
                  </a:cubicBezTo>
                  <a:cubicBezTo>
                    <a:pt x="59" y="86"/>
                    <a:pt x="59" y="86"/>
                    <a:pt x="59" y="86"/>
                  </a:cubicBezTo>
                  <a:cubicBezTo>
                    <a:pt x="59" y="89"/>
                    <a:pt x="58" y="90"/>
                    <a:pt x="58" y="91"/>
                  </a:cubicBezTo>
                  <a:cubicBezTo>
                    <a:pt x="58" y="91"/>
                    <a:pt x="58" y="91"/>
                    <a:pt x="59" y="91"/>
                  </a:cubicBezTo>
                  <a:cubicBezTo>
                    <a:pt x="59" y="91"/>
                    <a:pt x="57" y="91"/>
                    <a:pt x="58" y="93"/>
                  </a:cubicBezTo>
                  <a:cubicBezTo>
                    <a:pt x="58" y="93"/>
                    <a:pt x="58" y="93"/>
                    <a:pt x="58" y="91"/>
                  </a:cubicBezTo>
                  <a:cubicBezTo>
                    <a:pt x="57" y="95"/>
                    <a:pt x="54" y="97"/>
                    <a:pt x="53" y="99"/>
                  </a:cubicBezTo>
                  <a:cubicBezTo>
                    <a:pt x="53" y="103"/>
                    <a:pt x="54" y="102"/>
                    <a:pt x="53" y="103"/>
                  </a:cubicBezTo>
                  <a:cubicBezTo>
                    <a:pt x="53" y="103"/>
                    <a:pt x="53" y="102"/>
                    <a:pt x="53" y="103"/>
                  </a:cubicBezTo>
                  <a:cubicBezTo>
                    <a:pt x="51" y="103"/>
                    <a:pt x="54" y="104"/>
                    <a:pt x="53" y="104"/>
                  </a:cubicBezTo>
                  <a:cubicBezTo>
                    <a:pt x="51" y="103"/>
                    <a:pt x="51" y="104"/>
                    <a:pt x="51" y="104"/>
                  </a:cubicBezTo>
                  <a:cubicBezTo>
                    <a:pt x="51" y="106"/>
                    <a:pt x="51" y="106"/>
                    <a:pt x="51" y="107"/>
                  </a:cubicBezTo>
                  <a:cubicBezTo>
                    <a:pt x="51" y="107"/>
                    <a:pt x="51" y="107"/>
                    <a:pt x="51" y="107"/>
                  </a:cubicBezTo>
                  <a:cubicBezTo>
                    <a:pt x="49" y="107"/>
                    <a:pt x="49" y="108"/>
                    <a:pt x="46" y="108"/>
                  </a:cubicBezTo>
                  <a:cubicBezTo>
                    <a:pt x="42" y="113"/>
                    <a:pt x="40" y="120"/>
                    <a:pt x="34" y="125"/>
                  </a:cubicBezTo>
                  <a:cubicBezTo>
                    <a:pt x="32" y="132"/>
                    <a:pt x="28" y="137"/>
                    <a:pt x="25" y="143"/>
                  </a:cubicBezTo>
                  <a:cubicBezTo>
                    <a:pt x="25" y="146"/>
                    <a:pt x="25" y="146"/>
                    <a:pt x="23" y="147"/>
                  </a:cubicBezTo>
                  <a:cubicBezTo>
                    <a:pt x="25" y="147"/>
                    <a:pt x="25" y="147"/>
                    <a:pt x="25" y="147"/>
                  </a:cubicBezTo>
                  <a:cubicBezTo>
                    <a:pt x="23" y="147"/>
                    <a:pt x="23" y="149"/>
                    <a:pt x="21" y="147"/>
                  </a:cubicBezTo>
                  <a:cubicBezTo>
                    <a:pt x="21" y="150"/>
                    <a:pt x="20" y="151"/>
                    <a:pt x="19" y="154"/>
                  </a:cubicBezTo>
                  <a:cubicBezTo>
                    <a:pt x="19" y="154"/>
                    <a:pt x="20" y="154"/>
                    <a:pt x="19" y="154"/>
                  </a:cubicBezTo>
                  <a:cubicBezTo>
                    <a:pt x="19" y="154"/>
                    <a:pt x="19" y="154"/>
                    <a:pt x="19" y="154"/>
                  </a:cubicBezTo>
                  <a:cubicBezTo>
                    <a:pt x="19" y="154"/>
                    <a:pt x="19" y="154"/>
                    <a:pt x="19" y="154"/>
                  </a:cubicBezTo>
                  <a:cubicBezTo>
                    <a:pt x="19" y="156"/>
                    <a:pt x="17" y="156"/>
                    <a:pt x="17" y="154"/>
                  </a:cubicBezTo>
                  <a:cubicBezTo>
                    <a:pt x="14" y="160"/>
                    <a:pt x="12" y="167"/>
                    <a:pt x="8" y="172"/>
                  </a:cubicBezTo>
                  <a:cubicBezTo>
                    <a:pt x="8" y="173"/>
                    <a:pt x="7" y="176"/>
                    <a:pt x="6" y="176"/>
                  </a:cubicBezTo>
                  <a:cubicBezTo>
                    <a:pt x="4" y="181"/>
                    <a:pt x="3" y="186"/>
                    <a:pt x="0" y="190"/>
                  </a:cubicBezTo>
                  <a:cubicBezTo>
                    <a:pt x="0" y="190"/>
                    <a:pt x="3" y="190"/>
                    <a:pt x="4" y="18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8" name="Google Shape;3458;p151"/>
            <p:cNvSpPr/>
            <p:nvPr/>
          </p:nvSpPr>
          <p:spPr>
            <a:xfrm>
              <a:off x="4253" y="1766"/>
              <a:ext cx="274" cy="449"/>
            </a:xfrm>
            <a:custGeom>
              <a:avLst/>
              <a:gdLst/>
              <a:ahLst/>
              <a:cxnLst/>
              <a:rect l="l" t="t" r="r" b="b"/>
              <a:pathLst>
                <a:path w="116" h="190" extrusionOk="0">
                  <a:moveTo>
                    <a:pt x="4" y="189"/>
                  </a:moveTo>
                  <a:cubicBezTo>
                    <a:pt x="6" y="189"/>
                    <a:pt x="6" y="184"/>
                    <a:pt x="10" y="183"/>
                  </a:cubicBezTo>
                  <a:cubicBezTo>
                    <a:pt x="10" y="181"/>
                    <a:pt x="9" y="181"/>
                    <a:pt x="10" y="181"/>
                  </a:cubicBezTo>
                  <a:cubicBezTo>
                    <a:pt x="13" y="180"/>
                    <a:pt x="14" y="176"/>
                    <a:pt x="14" y="172"/>
                  </a:cubicBezTo>
                  <a:cubicBezTo>
                    <a:pt x="14" y="172"/>
                    <a:pt x="14" y="172"/>
                    <a:pt x="14" y="172"/>
                  </a:cubicBezTo>
                  <a:cubicBezTo>
                    <a:pt x="14" y="172"/>
                    <a:pt x="16" y="172"/>
                    <a:pt x="16" y="170"/>
                  </a:cubicBezTo>
                  <a:cubicBezTo>
                    <a:pt x="16" y="170"/>
                    <a:pt x="16" y="170"/>
                    <a:pt x="14" y="170"/>
                  </a:cubicBezTo>
                  <a:cubicBezTo>
                    <a:pt x="16" y="170"/>
                    <a:pt x="16" y="168"/>
                    <a:pt x="17" y="168"/>
                  </a:cubicBezTo>
                  <a:cubicBezTo>
                    <a:pt x="16" y="168"/>
                    <a:pt x="16" y="168"/>
                    <a:pt x="16" y="167"/>
                  </a:cubicBezTo>
                  <a:cubicBezTo>
                    <a:pt x="17" y="168"/>
                    <a:pt x="17" y="168"/>
                    <a:pt x="17" y="168"/>
                  </a:cubicBezTo>
                  <a:cubicBezTo>
                    <a:pt x="18" y="168"/>
                    <a:pt x="17" y="166"/>
                    <a:pt x="19" y="164"/>
                  </a:cubicBezTo>
                  <a:cubicBezTo>
                    <a:pt x="18" y="164"/>
                    <a:pt x="18" y="164"/>
                    <a:pt x="18" y="164"/>
                  </a:cubicBezTo>
                  <a:cubicBezTo>
                    <a:pt x="21" y="163"/>
                    <a:pt x="22" y="160"/>
                    <a:pt x="25" y="159"/>
                  </a:cubicBezTo>
                  <a:cubicBezTo>
                    <a:pt x="25" y="159"/>
                    <a:pt x="22" y="159"/>
                    <a:pt x="22" y="157"/>
                  </a:cubicBezTo>
                  <a:cubicBezTo>
                    <a:pt x="25" y="159"/>
                    <a:pt x="25" y="157"/>
                    <a:pt x="26" y="157"/>
                  </a:cubicBezTo>
                  <a:cubicBezTo>
                    <a:pt x="25" y="155"/>
                    <a:pt x="27" y="157"/>
                    <a:pt x="27" y="155"/>
                  </a:cubicBezTo>
                  <a:cubicBezTo>
                    <a:pt x="27" y="155"/>
                    <a:pt x="27" y="155"/>
                    <a:pt x="27" y="155"/>
                  </a:cubicBezTo>
                  <a:cubicBezTo>
                    <a:pt x="27" y="155"/>
                    <a:pt x="26" y="154"/>
                    <a:pt x="27" y="154"/>
                  </a:cubicBezTo>
                  <a:cubicBezTo>
                    <a:pt x="27" y="154"/>
                    <a:pt x="27" y="154"/>
                    <a:pt x="27" y="154"/>
                  </a:cubicBezTo>
                  <a:cubicBezTo>
                    <a:pt x="29" y="154"/>
                    <a:pt x="27"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1" y="147"/>
                    <a:pt x="33" y="145"/>
                    <a:pt x="34" y="141"/>
                  </a:cubicBezTo>
                  <a:cubicBezTo>
                    <a:pt x="34" y="140"/>
                    <a:pt x="34" y="140"/>
                    <a:pt x="34" y="140"/>
                  </a:cubicBezTo>
                  <a:cubicBezTo>
                    <a:pt x="34" y="140"/>
                    <a:pt x="34" y="138"/>
                    <a:pt x="35" y="138"/>
                  </a:cubicBezTo>
                  <a:cubicBezTo>
                    <a:pt x="35" y="140"/>
                    <a:pt x="35" y="138"/>
                    <a:pt x="35" y="138"/>
                  </a:cubicBezTo>
                  <a:cubicBezTo>
                    <a:pt x="35" y="137"/>
                    <a:pt x="36" y="138"/>
                    <a:pt x="36" y="137"/>
                  </a:cubicBezTo>
                  <a:cubicBezTo>
                    <a:pt x="35" y="137"/>
                    <a:pt x="35" y="137"/>
                    <a:pt x="35" y="137"/>
                  </a:cubicBezTo>
                  <a:cubicBezTo>
                    <a:pt x="35" y="137"/>
                    <a:pt x="36" y="137"/>
                    <a:pt x="36" y="136"/>
                  </a:cubicBezTo>
                  <a:cubicBezTo>
                    <a:pt x="36" y="136"/>
                    <a:pt x="36" y="136"/>
                    <a:pt x="36" y="136"/>
                  </a:cubicBezTo>
                  <a:cubicBezTo>
                    <a:pt x="36" y="136"/>
                    <a:pt x="36" y="134"/>
                    <a:pt x="39" y="134"/>
                  </a:cubicBezTo>
                  <a:cubicBezTo>
                    <a:pt x="36" y="134"/>
                    <a:pt x="36" y="134"/>
                    <a:pt x="36" y="134"/>
                  </a:cubicBezTo>
                  <a:cubicBezTo>
                    <a:pt x="36" y="133"/>
                    <a:pt x="39" y="134"/>
                    <a:pt x="39" y="134"/>
                  </a:cubicBezTo>
                  <a:cubicBezTo>
                    <a:pt x="39" y="134"/>
                    <a:pt x="39" y="134"/>
                    <a:pt x="39" y="133"/>
                  </a:cubicBezTo>
                  <a:cubicBezTo>
                    <a:pt x="40" y="133"/>
                    <a:pt x="40" y="132"/>
                    <a:pt x="40" y="132"/>
                  </a:cubicBezTo>
                  <a:cubicBezTo>
                    <a:pt x="40" y="132"/>
                    <a:pt x="40" y="132"/>
                    <a:pt x="40" y="132"/>
                  </a:cubicBezTo>
                  <a:cubicBezTo>
                    <a:pt x="42" y="129"/>
                    <a:pt x="42" y="129"/>
                    <a:pt x="43" y="128"/>
                  </a:cubicBezTo>
                  <a:cubicBezTo>
                    <a:pt x="42" y="128"/>
                    <a:pt x="42" y="128"/>
                    <a:pt x="42" y="127"/>
                  </a:cubicBezTo>
                  <a:cubicBezTo>
                    <a:pt x="43" y="128"/>
                    <a:pt x="43" y="125"/>
                    <a:pt x="44" y="127"/>
                  </a:cubicBezTo>
                  <a:cubicBezTo>
                    <a:pt x="44" y="127"/>
                    <a:pt x="44" y="125"/>
                    <a:pt x="44" y="124"/>
                  </a:cubicBezTo>
                  <a:cubicBezTo>
                    <a:pt x="44" y="124"/>
                    <a:pt x="44" y="124"/>
                    <a:pt x="43" y="124"/>
                  </a:cubicBezTo>
                  <a:cubicBezTo>
                    <a:pt x="43" y="123"/>
                    <a:pt x="43" y="123"/>
                    <a:pt x="43" y="123"/>
                  </a:cubicBezTo>
                  <a:cubicBezTo>
                    <a:pt x="43" y="123"/>
                    <a:pt x="43" y="124"/>
                    <a:pt x="43" y="123"/>
                  </a:cubicBezTo>
                  <a:cubicBezTo>
                    <a:pt x="43" y="123"/>
                    <a:pt x="43" y="123"/>
                    <a:pt x="43" y="123"/>
                  </a:cubicBezTo>
                  <a:cubicBezTo>
                    <a:pt x="44" y="121"/>
                    <a:pt x="46" y="123"/>
                    <a:pt x="47" y="121"/>
                  </a:cubicBezTo>
                  <a:cubicBezTo>
                    <a:pt x="46" y="121"/>
                    <a:pt x="46" y="120"/>
                    <a:pt x="46" y="120"/>
                  </a:cubicBezTo>
                  <a:cubicBezTo>
                    <a:pt x="48" y="120"/>
                    <a:pt x="48" y="120"/>
                    <a:pt x="48" y="120"/>
                  </a:cubicBezTo>
                  <a:cubicBezTo>
                    <a:pt x="48" y="120"/>
                    <a:pt x="47" y="120"/>
                    <a:pt x="48" y="120"/>
                  </a:cubicBezTo>
                  <a:cubicBezTo>
                    <a:pt x="48" y="120"/>
                    <a:pt x="48" y="120"/>
                    <a:pt x="48" y="120"/>
                  </a:cubicBezTo>
                  <a:cubicBezTo>
                    <a:pt x="48" y="120"/>
                    <a:pt x="49" y="119"/>
                    <a:pt x="48" y="119"/>
                  </a:cubicBezTo>
                  <a:cubicBezTo>
                    <a:pt x="48" y="117"/>
                    <a:pt x="48" y="119"/>
                    <a:pt x="48" y="117"/>
                  </a:cubicBezTo>
                  <a:cubicBezTo>
                    <a:pt x="48" y="117"/>
                    <a:pt x="48" y="117"/>
                    <a:pt x="48" y="117"/>
                  </a:cubicBezTo>
                  <a:cubicBezTo>
                    <a:pt x="48" y="117"/>
                    <a:pt x="48" y="117"/>
                    <a:pt x="48" y="117"/>
                  </a:cubicBezTo>
                  <a:cubicBezTo>
                    <a:pt x="48" y="115"/>
                    <a:pt x="49" y="115"/>
                    <a:pt x="49" y="117"/>
                  </a:cubicBezTo>
                  <a:cubicBezTo>
                    <a:pt x="49" y="117"/>
                    <a:pt x="49" y="115"/>
                    <a:pt x="49" y="117"/>
                  </a:cubicBezTo>
                  <a:cubicBezTo>
                    <a:pt x="51" y="117"/>
                    <a:pt x="51" y="115"/>
                    <a:pt x="51" y="115"/>
                  </a:cubicBezTo>
                  <a:cubicBezTo>
                    <a:pt x="51" y="115"/>
                    <a:pt x="51" y="115"/>
                    <a:pt x="51" y="115"/>
                  </a:cubicBezTo>
                  <a:cubicBezTo>
                    <a:pt x="51" y="115"/>
                    <a:pt x="52" y="113"/>
                    <a:pt x="55" y="113"/>
                  </a:cubicBezTo>
                  <a:cubicBezTo>
                    <a:pt x="52" y="113"/>
                    <a:pt x="52" y="113"/>
                    <a:pt x="52" y="113"/>
                  </a:cubicBezTo>
                  <a:cubicBezTo>
                    <a:pt x="52" y="112"/>
                    <a:pt x="56" y="112"/>
                    <a:pt x="55" y="111"/>
                  </a:cubicBezTo>
                  <a:cubicBezTo>
                    <a:pt x="56" y="111"/>
                    <a:pt x="56" y="111"/>
                    <a:pt x="56" y="111"/>
                  </a:cubicBezTo>
                  <a:cubicBezTo>
                    <a:pt x="56" y="110"/>
                    <a:pt x="55" y="110"/>
                    <a:pt x="56" y="110"/>
                  </a:cubicBezTo>
                  <a:cubicBezTo>
                    <a:pt x="55" y="110"/>
                    <a:pt x="56" y="110"/>
                    <a:pt x="56" y="110"/>
                  </a:cubicBezTo>
                  <a:cubicBezTo>
                    <a:pt x="56" y="110"/>
                    <a:pt x="56" y="108"/>
                    <a:pt x="56" y="110"/>
                  </a:cubicBezTo>
                  <a:cubicBezTo>
                    <a:pt x="56" y="108"/>
                    <a:pt x="59" y="107"/>
                    <a:pt x="59" y="106"/>
                  </a:cubicBezTo>
                  <a:cubicBezTo>
                    <a:pt x="60" y="106"/>
                    <a:pt x="60" y="106"/>
                    <a:pt x="60" y="106"/>
                  </a:cubicBezTo>
                  <a:cubicBezTo>
                    <a:pt x="59" y="106"/>
                    <a:pt x="59" y="106"/>
                    <a:pt x="59" y="106"/>
                  </a:cubicBezTo>
                  <a:cubicBezTo>
                    <a:pt x="59" y="106"/>
                    <a:pt x="60" y="104"/>
                    <a:pt x="59" y="104"/>
                  </a:cubicBezTo>
                  <a:cubicBezTo>
                    <a:pt x="60" y="104"/>
                    <a:pt x="57" y="106"/>
                    <a:pt x="59" y="106"/>
                  </a:cubicBezTo>
                  <a:cubicBezTo>
                    <a:pt x="57" y="106"/>
                    <a:pt x="60" y="106"/>
                    <a:pt x="59" y="104"/>
                  </a:cubicBezTo>
                  <a:cubicBezTo>
                    <a:pt x="59" y="104"/>
                    <a:pt x="60" y="104"/>
                    <a:pt x="60" y="102"/>
                  </a:cubicBezTo>
                  <a:cubicBezTo>
                    <a:pt x="60" y="104"/>
                    <a:pt x="59" y="102"/>
                    <a:pt x="59" y="102"/>
                  </a:cubicBezTo>
                  <a:cubicBezTo>
                    <a:pt x="60" y="102"/>
                    <a:pt x="59" y="102"/>
                    <a:pt x="60" y="102"/>
                  </a:cubicBezTo>
                  <a:cubicBezTo>
                    <a:pt x="60" y="102"/>
                    <a:pt x="60" y="102"/>
                    <a:pt x="60" y="102"/>
                  </a:cubicBezTo>
                  <a:cubicBezTo>
                    <a:pt x="61" y="102"/>
                    <a:pt x="60" y="100"/>
                    <a:pt x="61" y="102"/>
                  </a:cubicBezTo>
                  <a:cubicBezTo>
                    <a:pt x="60" y="100"/>
                    <a:pt x="61" y="100"/>
                    <a:pt x="61" y="99"/>
                  </a:cubicBezTo>
                  <a:cubicBezTo>
                    <a:pt x="60" y="99"/>
                    <a:pt x="60" y="99"/>
                    <a:pt x="60" y="99"/>
                  </a:cubicBezTo>
                  <a:cubicBezTo>
                    <a:pt x="61" y="99"/>
                    <a:pt x="61" y="99"/>
                    <a:pt x="61" y="99"/>
                  </a:cubicBezTo>
                  <a:cubicBezTo>
                    <a:pt x="61" y="99"/>
                    <a:pt x="61" y="99"/>
                    <a:pt x="61" y="99"/>
                  </a:cubicBezTo>
                  <a:cubicBezTo>
                    <a:pt x="63" y="99"/>
                    <a:pt x="61" y="98"/>
                    <a:pt x="63" y="99"/>
                  </a:cubicBezTo>
                  <a:cubicBezTo>
                    <a:pt x="63" y="98"/>
                    <a:pt x="64" y="96"/>
                    <a:pt x="63" y="96"/>
                  </a:cubicBezTo>
                  <a:cubicBezTo>
                    <a:pt x="64" y="96"/>
                    <a:pt x="64" y="95"/>
                    <a:pt x="64" y="95"/>
                  </a:cubicBezTo>
                  <a:cubicBezTo>
                    <a:pt x="64" y="95"/>
                    <a:pt x="64" y="95"/>
                    <a:pt x="64" y="95"/>
                  </a:cubicBezTo>
                  <a:cubicBezTo>
                    <a:pt x="64" y="94"/>
                    <a:pt x="64" y="95"/>
                    <a:pt x="64" y="94"/>
                  </a:cubicBezTo>
                  <a:cubicBezTo>
                    <a:pt x="64" y="94"/>
                    <a:pt x="64" y="94"/>
                    <a:pt x="64" y="93"/>
                  </a:cubicBezTo>
                  <a:cubicBezTo>
                    <a:pt x="65" y="93"/>
                    <a:pt x="65" y="93"/>
                    <a:pt x="65" y="93"/>
                  </a:cubicBezTo>
                  <a:cubicBezTo>
                    <a:pt x="65" y="93"/>
                    <a:pt x="66" y="93"/>
                    <a:pt x="66" y="91"/>
                  </a:cubicBezTo>
                  <a:cubicBezTo>
                    <a:pt x="65" y="91"/>
                    <a:pt x="65" y="91"/>
                    <a:pt x="65" y="91"/>
                  </a:cubicBezTo>
                  <a:cubicBezTo>
                    <a:pt x="64" y="90"/>
                    <a:pt x="66" y="90"/>
                    <a:pt x="66" y="90"/>
                  </a:cubicBezTo>
                  <a:cubicBezTo>
                    <a:pt x="69" y="90"/>
                    <a:pt x="69" y="90"/>
                    <a:pt x="69" y="90"/>
                  </a:cubicBezTo>
                  <a:cubicBezTo>
                    <a:pt x="66" y="90"/>
                    <a:pt x="70" y="90"/>
                    <a:pt x="69" y="87"/>
                  </a:cubicBezTo>
                  <a:cubicBezTo>
                    <a:pt x="69" y="87"/>
                    <a:pt x="69" y="87"/>
                    <a:pt x="70" y="87"/>
                  </a:cubicBezTo>
                  <a:cubicBezTo>
                    <a:pt x="70" y="86"/>
                    <a:pt x="72" y="85"/>
                    <a:pt x="70" y="83"/>
                  </a:cubicBezTo>
                  <a:cubicBezTo>
                    <a:pt x="70" y="83"/>
                    <a:pt x="72" y="82"/>
                    <a:pt x="72" y="83"/>
                  </a:cubicBezTo>
                  <a:cubicBezTo>
                    <a:pt x="72" y="83"/>
                    <a:pt x="70" y="83"/>
                    <a:pt x="72" y="83"/>
                  </a:cubicBezTo>
                  <a:cubicBezTo>
                    <a:pt x="72" y="83"/>
                    <a:pt x="72" y="83"/>
                    <a:pt x="72" y="83"/>
                  </a:cubicBezTo>
                  <a:cubicBezTo>
                    <a:pt x="72" y="83"/>
                    <a:pt x="72" y="82"/>
                    <a:pt x="70" y="82"/>
                  </a:cubicBezTo>
                  <a:cubicBezTo>
                    <a:pt x="70" y="81"/>
                    <a:pt x="73" y="82"/>
                    <a:pt x="73" y="81"/>
                  </a:cubicBezTo>
                  <a:cubicBezTo>
                    <a:pt x="73" y="81"/>
                    <a:pt x="73" y="81"/>
                    <a:pt x="73" y="81"/>
                  </a:cubicBezTo>
                  <a:cubicBezTo>
                    <a:pt x="74" y="81"/>
                    <a:pt x="74" y="81"/>
                    <a:pt x="74" y="81"/>
                  </a:cubicBezTo>
                  <a:cubicBezTo>
                    <a:pt x="74" y="80"/>
                    <a:pt x="73" y="80"/>
                    <a:pt x="73" y="80"/>
                  </a:cubicBezTo>
                  <a:cubicBezTo>
                    <a:pt x="73" y="78"/>
                    <a:pt x="73" y="78"/>
                    <a:pt x="73" y="78"/>
                  </a:cubicBezTo>
                  <a:cubicBezTo>
                    <a:pt x="73" y="78"/>
                    <a:pt x="73" y="78"/>
                    <a:pt x="73" y="78"/>
                  </a:cubicBezTo>
                  <a:cubicBezTo>
                    <a:pt x="73" y="78"/>
                    <a:pt x="73" y="78"/>
                    <a:pt x="74" y="78"/>
                  </a:cubicBezTo>
                  <a:cubicBezTo>
                    <a:pt x="73" y="78"/>
                    <a:pt x="73" y="78"/>
                    <a:pt x="73" y="78"/>
                  </a:cubicBezTo>
                  <a:cubicBezTo>
                    <a:pt x="74" y="77"/>
                    <a:pt x="74" y="77"/>
                    <a:pt x="74" y="77"/>
                  </a:cubicBezTo>
                  <a:cubicBezTo>
                    <a:pt x="74" y="78"/>
                    <a:pt x="74" y="78"/>
                    <a:pt x="74" y="78"/>
                  </a:cubicBezTo>
                  <a:cubicBezTo>
                    <a:pt x="74" y="78"/>
                    <a:pt x="74" y="78"/>
                    <a:pt x="76" y="78"/>
                  </a:cubicBezTo>
                  <a:cubicBezTo>
                    <a:pt x="74" y="77"/>
                    <a:pt x="76" y="77"/>
                    <a:pt x="76" y="77"/>
                  </a:cubicBezTo>
                  <a:cubicBezTo>
                    <a:pt x="76" y="77"/>
                    <a:pt x="76" y="77"/>
                    <a:pt x="76" y="77"/>
                  </a:cubicBezTo>
                  <a:cubicBezTo>
                    <a:pt x="76" y="77"/>
                    <a:pt x="77" y="74"/>
                    <a:pt x="76" y="74"/>
                  </a:cubicBezTo>
                  <a:cubicBezTo>
                    <a:pt x="76" y="77"/>
                    <a:pt x="76" y="77"/>
                    <a:pt x="76" y="77"/>
                  </a:cubicBezTo>
                  <a:cubicBezTo>
                    <a:pt x="76" y="74"/>
                    <a:pt x="74" y="74"/>
                    <a:pt x="76" y="74"/>
                  </a:cubicBezTo>
                  <a:cubicBezTo>
                    <a:pt x="76" y="74"/>
                    <a:pt x="77" y="77"/>
                    <a:pt x="77" y="74"/>
                  </a:cubicBezTo>
                  <a:cubicBezTo>
                    <a:pt x="76" y="74"/>
                    <a:pt x="76" y="74"/>
                    <a:pt x="76" y="74"/>
                  </a:cubicBezTo>
                  <a:cubicBezTo>
                    <a:pt x="76" y="73"/>
                    <a:pt x="76" y="73"/>
                    <a:pt x="76" y="73"/>
                  </a:cubicBezTo>
                  <a:cubicBezTo>
                    <a:pt x="77" y="74"/>
                    <a:pt x="77" y="74"/>
                    <a:pt x="77" y="74"/>
                  </a:cubicBezTo>
                  <a:cubicBezTo>
                    <a:pt x="76" y="73"/>
                    <a:pt x="76" y="73"/>
                    <a:pt x="76" y="73"/>
                  </a:cubicBezTo>
                  <a:cubicBezTo>
                    <a:pt x="77" y="74"/>
                    <a:pt x="77" y="73"/>
                    <a:pt x="78" y="73"/>
                  </a:cubicBezTo>
                  <a:cubicBezTo>
                    <a:pt x="78" y="73"/>
                    <a:pt x="77" y="72"/>
                    <a:pt x="78" y="72"/>
                  </a:cubicBezTo>
                  <a:cubicBezTo>
                    <a:pt x="78" y="72"/>
                    <a:pt x="78" y="72"/>
                    <a:pt x="78" y="72"/>
                  </a:cubicBezTo>
                  <a:cubicBezTo>
                    <a:pt x="77" y="72"/>
                    <a:pt x="78" y="70"/>
                    <a:pt x="78" y="70"/>
                  </a:cubicBezTo>
                  <a:cubicBezTo>
                    <a:pt x="78" y="70"/>
                    <a:pt x="78" y="70"/>
                    <a:pt x="78" y="70"/>
                  </a:cubicBezTo>
                  <a:cubicBezTo>
                    <a:pt x="78" y="70"/>
                    <a:pt x="78" y="70"/>
                    <a:pt x="80" y="70"/>
                  </a:cubicBezTo>
                  <a:cubicBezTo>
                    <a:pt x="80" y="69"/>
                    <a:pt x="77" y="69"/>
                    <a:pt x="78" y="69"/>
                  </a:cubicBezTo>
                  <a:cubicBezTo>
                    <a:pt x="78" y="68"/>
                    <a:pt x="80" y="69"/>
                    <a:pt x="80" y="69"/>
                  </a:cubicBezTo>
                  <a:cubicBezTo>
                    <a:pt x="80" y="68"/>
                    <a:pt x="83" y="68"/>
                    <a:pt x="81" y="66"/>
                  </a:cubicBezTo>
                  <a:cubicBezTo>
                    <a:pt x="83" y="66"/>
                    <a:pt x="83" y="66"/>
                    <a:pt x="83" y="66"/>
                  </a:cubicBezTo>
                  <a:cubicBezTo>
                    <a:pt x="83" y="65"/>
                    <a:pt x="86" y="64"/>
                    <a:pt x="85" y="63"/>
                  </a:cubicBezTo>
                  <a:cubicBezTo>
                    <a:pt x="85" y="63"/>
                    <a:pt x="85" y="60"/>
                    <a:pt x="83" y="60"/>
                  </a:cubicBezTo>
                  <a:cubicBezTo>
                    <a:pt x="85" y="60"/>
                    <a:pt x="83" y="60"/>
                    <a:pt x="85" y="60"/>
                  </a:cubicBezTo>
                  <a:cubicBezTo>
                    <a:pt x="85" y="63"/>
                    <a:pt x="85" y="63"/>
                    <a:pt x="85" y="63"/>
                  </a:cubicBezTo>
                  <a:cubicBezTo>
                    <a:pt x="86" y="60"/>
                    <a:pt x="87" y="60"/>
                    <a:pt x="86" y="59"/>
                  </a:cubicBezTo>
                  <a:cubicBezTo>
                    <a:pt x="87" y="59"/>
                    <a:pt x="87" y="59"/>
                    <a:pt x="87" y="59"/>
                  </a:cubicBezTo>
                  <a:cubicBezTo>
                    <a:pt x="86" y="59"/>
                    <a:pt x="86" y="57"/>
                    <a:pt x="87" y="57"/>
                  </a:cubicBezTo>
                  <a:cubicBezTo>
                    <a:pt x="87" y="57"/>
                    <a:pt x="87" y="57"/>
                    <a:pt x="87" y="57"/>
                  </a:cubicBezTo>
                  <a:cubicBezTo>
                    <a:pt x="87" y="57"/>
                    <a:pt x="87" y="57"/>
                    <a:pt x="87" y="57"/>
                  </a:cubicBezTo>
                  <a:cubicBezTo>
                    <a:pt x="89" y="57"/>
                    <a:pt x="89" y="57"/>
                    <a:pt x="89" y="57"/>
                  </a:cubicBezTo>
                  <a:cubicBezTo>
                    <a:pt x="87" y="57"/>
                    <a:pt x="87" y="56"/>
                    <a:pt x="87" y="56"/>
                  </a:cubicBezTo>
                  <a:cubicBezTo>
                    <a:pt x="89" y="56"/>
                    <a:pt x="90" y="56"/>
                    <a:pt x="89" y="56"/>
                  </a:cubicBezTo>
                  <a:cubicBezTo>
                    <a:pt x="89" y="55"/>
                    <a:pt x="89" y="55"/>
                    <a:pt x="89" y="55"/>
                  </a:cubicBezTo>
                  <a:cubicBezTo>
                    <a:pt x="90" y="55"/>
                    <a:pt x="90" y="55"/>
                    <a:pt x="90" y="55"/>
                  </a:cubicBezTo>
                  <a:cubicBezTo>
                    <a:pt x="90" y="53"/>
                    <a:pt x="90" y="53"/>
                    <a:pt x="89" y="52"/>
                  </a:cubicBezTo>
                  <a:cubicBezTo>
                    <a:pt x="91" y="52"/>
                    <a:pt x="93" y="50"/>
                    <a:pt x="94" y="47"/>
                  </a:cubicBezTo>
                  <a:cubicBezTo>
                    <a:pt x="94" y="47"/>
                    <a:pt x="94" y="47"/>
                    <a:pt x="94" y="47"/>
                  </a:cubicBezTo>
                  <a:cubicBezTo>
                    <a:pt x="94" y="47"/>
                    <a:pt x="94" y="47"/>
                    <a:pt x="94" y="47"/>
                  </a:cubicBezTo>
                  <a:cubicBezTo>
                    <a:pt x="94" y="47"/>
                    <a:pt x="94" y="46"/>
                    <a:pt x="93" y="46"/>
                  </a:cubicBezTo>
                  <a:cubicBezTo>
                    <a:pt x="94" y="46"/>
                    <a:pt x="94" y="46"/>
                    <a:pt x="94" y="46"/>
                  </a:cubicBezTo>
                  <a:cubicBezTo>
                    <a:pt x="95" y="46"/>
                    <a:pt x="94" y="46"/>
                    <a:pt x="95" y="46"/>
                  </a:cubicBezTo>
                  <a:cubicBezTo>
                    <a:pt x="95" y="46"/>
                    <a:pt x="95" y="44"/>
                    <a:pt x="95" y="46"/>
                  </a:cubicBezTo>
                  <a:cubicBezTo>
                    <a:pt x="95" y="44"/>
                    <a:pt x="95" y="44"/>
                    <a:pt x="94" y="44"/>
                  </a:cubicBezTo>
                  <a:cubicBezTo>
                    <a:pt x="95" y="44"/>
                    <a:pt x="95" y="44"/>
                    <a:pt x="95" y="44"/>
                  </a:cubicBezTo>
                  <a:cubicBezTo>
                    <a:pt x="94" y="43"/>
                    <a:pt x="93" y="44"/>
                    <a:pt x="91" y="43"/>
                  </a:cubicBezTo>
                  <a:cubicBezTo>
                    <a:pt x="93" y="43"/>
                    <a:pt x="93" y="43"/>
                    <a:pt x="93" y="43"/>
                  </a:cubicBezTo>
                  <a:cubicBezTo>
                    <a:pt x="91" y="42"/>
                    <a:pt x="91" y="43"/>
                    <a:pt x="91" y="42"/>
                  </a:cubicBezTo>
                  <a:cubicBezTo>
                    <a:pt x="93" y="43"/>
                    <a:pt x="93" y="43"/>
                    <a:pt x="93" y="43"/>
                  </a:cubicBezTo>
                  <a:cubicBezTo>
                    <a:pt x="94" y="42"/>
                    <a:pt x="95" y="43"/>
                    <a:pt x="95" y="43"/>
                  </a:cubicBezTo>
                  <a:cubicBezTo>
                    <a:pt x="95" y="42"/>
                    <a:pt x="95" y="43"/>
                    <a:pt x="94" y="43"/>
                  </a:cubicBezTo>
                  <a:cubicBezTo>
                    <a:pt x="94" y="42"/>
                    <a:pt x="95" y="42"/>
                    <a:pt x="95" y="42"/>
                  </a:cubicBezTo>
                  <a:cubicBezTo>
                    <a:pt x="95" y="42"/>
                    <a:pt x="96" y="43"/>
                    <a:pt x="96" y="42"/>
                  </a:cubicBezTo>
                  <a:cubicBezTo>
                    <a:pt x="96" y="42"/>
                    <a:pt x="95" y="42"/>
                    <a:pt x="96" y="42"/>
                  </a:cubicBezTo>
                  <a:cubicBezTo>
                    <a:pt x="96" y="42"/>
                    <a:pt x="96" y="42"/>
                    <a:pt x="99" y="42"/>
                  </a:cubicBezTo>
                  <a:cubicBezTo>
                    <a:pt x="99" y="42"/>
                    <a:pt x="99" y="42"/>
                    <a:pt x="99" y="42"/>
                  </a:cubicBezTo>
                  <a:cubicBezTo>
                    <a:pt x="99" y="40"/>
                    <a:pt x="96" y="40"/>
                    <a:pt x="96" y="40"/>
                  </a:cubicBezTo>
                  <a:cubicBezTo>
                    <a:pt x="96" y="40"/>
                    <a:pt x="99" y="39"/>
                    <a:pt x="100" y="40"/>
                  </a:cubicBezTo>
                  <a:cubicBezTo>
                    <a:pt x="99" y="40"/>
                    <a:pt x="99" y="40"/>
                    <a:pt x="99" y="40"/>
                  </a:cubicBezTo>
                  <a:cubicBezTo>
                    <a:pt x="99" y="39"/>
                    <a:pt x="100" y="39"/>
                    <a:pt x="99" y="39"/>
                  </a:cubicBezTo>
                  <a:cubicBezTo>
                    <a:pt x="100" y="39"/>
                    <a:pt x="100" y="39"/>
                    <a:pt x="100" y="39"/>
                  </a:cubicBezTo>
                  <a:cubicBezTo>
                    <a:pt x="100" y="39"/>
                    <a:pt x="99" y="39"/>
                    <a:pt x="99" y="38"/>
                  </a:cubicBezTo>
                  <a:cubicBezTo>
                    <a:pt x="99" y="38"/>
                    <a:pt x="100" y="38"/>
                    <a:pt x="100" y="36"/>
                  </a:cubicBezTo>
                  <a:cubicBezTo>
                    <a:pt x="100" y="36"/>
                    <a:pt x="100" y="36"/>
                    <a:pt x="102" y="36"/>
                  </a:cubicBezTo>
                  <a:cubicBezTo>
                    <a:pt x="102" y="38"/>
                    <a:pt x="100" y="38"/>
                    <a:pt x="102" y="38"/>
                  </a:cubicBezTo>
                  <a:cubicBezTo>
                    <a:pt x="100" y="38"/>
                    <a:pt x="102" y="38"/>
                    <a:pt x="102" y="38"/>
                  </a:cubicBezTo>
                  <a:cubicBezTo>
                    <a:pt x="102" y="36"/>
                    <a:pt x="102" y="36"/>
                    <a:pt x="102" y="36"/>
                  </a:cubicBezTo>
                  <a:cubicBezTo>
                    <a:pt x="102" y="36"/>
                    <a:pt x="102" y="36"/>
                    <a:pt x="103" y="36"/>
                  </a:cubicBezTo>
                  <a:cubicBezTo>
                    <a:pt x="102" y="36"/>
                    <a:pt x="102" y="36"/>
                    <a:pt x="102" y="36"/>
                  </a:cubicBezTo>
                  <a:cubicBezTo>
                    <a:pt x="103" y="36"/>
                    <a:pt x="103" y="36"/>
                    <a:pt x="103" y="36"/>
                  </a:cubicBezTo>
                  <a:cubicBezTo>
                    <a:pt x="102" y="35"/>
                    <a:pt x="102" y="35"/>
                    <a:pt x="102" y="35"/>
                  </a:cubicBezTo>
                  <a:cubicBezTo>
                    <a:pt x="102" y="35"/>
                    <a:pt x="102" y="35"/>
                    <a:pt x="102" y="35"/>
                  </a:cubicBezTo>
                  <a:cubicBezTo>
                    <a:pt x="102" y="35"/>
                    <a:pt x="102" y="35"/>
                    <a:pt x="102" y="33"/>
                  </a:cubicBezTo>
                  <a:cubicBezTo>
                    <a:pt x="103" y="35"/>
                    <a:pt x="103" y="35"/>
                    <a:pt x="103" y="35"/>
                  </a:cubicBezTo>
                  <a:cubicBezTo>
                    <a:pt x="104" y="35"/>
                    <a:pt x="103" y="33"/>
                    <a:pt x="104" y="33"/>
                  </a:cubicBezTo>
                  <a:cubicBezTo>
                    <a:pt x="103" y="35"/>
                    <a:pt x="103" y="35"/>
                    <a:pt x="103" y="35"/>
                  </a:cubicBezTo>
                  <a:cubicBezTo>
                    <a:pt x="103" y="33"/>
                    <a:pt x="102" y="33"/>
                    <a:pt x="102" y="31"/>
                  </a:cubicBezTo>
                  <a:cubicBezTo>
                    <a:pt x="103" y="31"/>
                    <a:pt x="104" y="31"/>
                    <a:pt x="104" y="33"/>
                  </a:cubicBezTo>
                  <a:cubicBezTo>
                    <a:pt x="104" y="33"/>
                    <a:pt x="104" y="31"/>
                    <a:pt x="103" y="31"/>
                  </a:cubicBezTo>
                  <a:cubicBezTo>
                    <a:pt x="104" y="31"/>
                    <a:pt x="104" y="33"/>
                    <a:pt x="104" y="31"/>
                  </a:cubicBezTo>
                  <a:cubicBezTo>
                    <a:pt x="104" y="30"/>
                    <a:pt x="104" y="30"/>
                    <a:pt x="104" y="30"/>
                  </a:cubicBezTo>
                  <a:cubicBezTo>
                    <a:pt x="103" y="30"/>
                    <a:pt x="103" y="30"/>
                    <a:pt x="103" y="30"/>
                  </a:cubicBezTo>
                  <a:cubicBezTo>
                    <a:pt x="103" y="29"/>
                    <a:pt x="103" y="29"/>
                    <a:pt x="103" y="29"/>
                  </a:cubicBezTo>
                  <a:cubicBezTo>
                    <a:pt x="102" y="29"/>
                    <a:pt x="102" y="29"/>
                    <a:pt x="102" y="29"/>
                  </a:cubicBezTo>
                  <a:cubicBezTo>
                    <a:pt x="102" y="29"/>
                    <a:pt x="102" y="29"/>
                    <a:pt x="102" y="27"/>
                  </a:cubicBezTo>
                  <a:cubicBezTo>
                    <a:pt x="103" y="30"/>
                    <a:pt x="104" y="29"/>
                    <a:pt x="106" y="29"/>
                  </a:cubicBezTo>
                  <a:cubicBezTo>
                    <a:pt x="106" y="29"/>
                    <a:pt x="103" y="27"/>
                    <a:pt x="106" y="27"/>
                  </a:cubicBezTo>
                  <a:cubicBezTo>
                    <a:pt x="106" y="27"/>
                    <a:pt x="107" y="27"/>
                    <a:pt x="106" y="27"/>
                  </a:cubicBezTo>
                  <a:cubicBezTo>
                    <a:pt x="106" y="27"/>
                    <a:pt x="107" y="29"/>
                    <a:pt x="107" y="27"/>
                  </a:cubicBezTo>
                  <a:cubicBezTo>
                    <a:pt x="106" y="26"/>
                    <a:pt x="106" y="26"/>
                    <a:pt x="106" y="26"/>
                  </a:cubicBezTo>
                  <a:cubicBezTo>
                    <a:pt x="106" y="27"/>
                    <a:pt x="106" y="27"/>
                    <a:pt x="106" y="27"/>
                  </a:cubicBezTo>
                  <a:cubicBezTo>
                    <a:pt x="104" y="26"/>
                    <a:pt x="104" y="26"/>
                    <a:pt x="104" y="26"/>
                  </a:cubicBezTo>
                  <a:cubicBezTo>
                    <a:pt x="104" y="26"/>
                    <a:pt x="104" y="25"/>
                    <a:pt x="106" y="25"/>
                  </a:cubicBezTo>
                  <a:cubicBezTo>
                    <a:pt x="106" y="26"/>
                    <a:pt x="104" y="26"/>
                    <a:pt x="106" y="26"/>
                  </a:cubicBezTo>
                  <a:cubicBezTo>
                    <a:pt x="107" y="26"/>
                    <a:pt x="106" y="25"/>
                    <a:pt x="107" y="25"/>
                  </a:cubicBezTo>
                  <a:cubicBezTo>
                    <a:pt x="107" y="26"/>
                    <a:pt x="107" y="26"/>
                    <a:pt x="108" y="26"/>
                  </a:cubicBezTo>
                  <a:cubicBezTo>
                    <a:pt x="108" y="26"/>
                    <a:pt x="108" y="26"/>
                    <a:pt x="108" y="26"/>
                  </a:cubicBezTo>
                  <a:cubicBezTo>
                    <a:pt x="108" y="26"/>
                    <a:pt x="108" y="26"/>
                    <a:pt x="108" y="26"/>
                  </a:cubicBezTo>
                  <a:cubicBezTo>
                    <a:pt x="108" y="25"/>
                    <a:pt x="108" y="26"/>
                    <a:pt x="110" y="25"/>
                  </a:cubicBezTo>
                  <a:cubicBezTo>
                    <a:pt x="108" y="25"/>
                    <a:pt x="108" y="25"/>
                    <a:pt x="108" y="25"/>
                  </a:cubicBezTo>
                  <a:cubicBezTo>
                    <a:pt x="107" y="23"/>
                    <a:pt x="108" y="26"/>
                    <a:pt x="107" y="25"/>
                  </a:cubicBezTo>
                  <a:cubicBezTo>
                    <a:pt x="107" y="25"/>
                    <a:pt x="108" y="25"/>
                    <a:pt x="108" y="23"/>
                  </a:cubicBezTo>
                  <a:cubicBezTo>
                    <a:pt x="107" y="23"/>
                    <a:pt x="107" y="23"/>
                    <a:pt x="107" y="23"/>
                  </a:cubicBezTo>
                  <a:cubicBezTo>
                    <a:pt x="107" y="23"/>
                    <a:pt x="106" y="22"/>
                    <a:pt x="107" y="22"/>
                  </a:cubicBezTo>
                  <a:cubicBezTo>
                    <a:pt x="108" y="22"/>
                    <a:pt x="108" y="22"/>
                    <a:pt x="108" y="23"/>
                  </a:cubicBezTo>
                  <a:cubicBezTo>
                    <a:pt x="108" y="22"/>
                    <a:pt x="110" y="22"/>
                    <a:pt x="110" y="22"/>
                  </a:cubicBezTo>
                  <a:cubicBezTo>
                    <a:pt x="108" y="19"/>
                    <a:pt x="111" y="19"/>
                    <a:pt x="110" y="19"/>
                  </a:cubicBezTo>
                  <a:cubicBezTo>
                    <a:pt x="110" y="19"/>
                    <a:pt x="108" y="22"/>
                    <a:pt x="107" y="22"/>
                  </a:cubicBezTo>
                  <a:cubicBezTo>
                    <a:pt x="107" y="19"/>
                    <a:pt x="107" y="23"/>
                    <a:pt x="106" y="22"/>
                  </a:cubicBezTo>
                  <a:cubicBezTo>
                    <a:pt x="107" y="22"/>
                    <a:pt x="106" y="19"/>
                    <a:pt x="104" y="19"/>
                  </a:cubicBezTo>
                  <a:cubicBezTo>
                    <a:pt x="106" y="19"/>
                    <a:pt x="106" y="19"/>
                    <a:pt x="106" y="19"/>
                  </a:cubicBezTo>
                  <a:cubicBezTo>
                    <a:pt x="106" y="19"/>
                    <a:pt x="106" y="19"/>
                    <a:pt x="107" y="19"/>
                  </a:cubicBezTo>
                  <a:cubicBezTo>
                    <a:pt x="108" y="18"/>
                    <a:pt x="108" y="18"/>
                    <a:pt x="108" y="18"/>
                  </a:cubicBezTo>
                  <a:cubicBezTo>
                    <a:pt x="108" y="18"/>
                    <a:pt x="108" y="18"/>
                    <a:pt x="107" y="18"/>
                  </a:cubicBezTo>
                  <a:cubicBezTo>
                    <a:pt x="108" y="17"/>
                    <a:pt x="108" y="17"/>
                    <a:pt x="110" y="16"/>
                  </a:cubicBezTo>
                  <a:cubicBezTo>
                    <a:pt x="110" y="17"/>
                    <a:pt x="110" y="14"/>
                    <a:pt x="111" y="16"/>
                  </a:cubicBezTo>
                  <a:cubicBezTo>
                    <a:pt x="111" y="16"/>
                    <a:pt x="111" y="17"/>
                    <a:pt x="113" y="17"/>
                  </a:cubicBezTo>
                  <a:cubicBezTo>
                    <a:pt x="111" y="17"/>
                    <a:pt x="111" y="17"/>
                    <a:pt x="111" y="17"/>
                  </a:cubicBezTo>
                  <a:cubicBezTo>
                    <a:pt x="113" y="17"/>
                    <a:pt x="111" y="16"/>
                    <a:pt x="111" y="16"/>
                  </a:cubicBezTo>
                  <a:cubicBezTo>
                    <a:pt x="111" y="17"/>
                    <a:pt x="110" y="16"/>
                    <a:pt x="110" y="14"/>
                  </a:cubicBezTo>
                  <a:cubicBezTo>
                    <a:pt x="108" y="14"/>
                    <a:pt x="108" y="14"/>
                    <a:pt x="108" y="14"/>
                  </a:cubicBezTo>
                  <a:cubicBezTo>
                    <a:pt x="110" y="13"/>
                    <a:pt x="111" y="13"/>
                    <a:pt x="111" y="13"/>
                  </a:cubicBezTo>
                  <a:cubicBezTo>
                    <a:pt x="111" y="12"/>
                    <a:pt x="113" y="10"/>
                    <a:pt x="113" y="9"/>
                  </a:cubicBezTo>
                  <a:cubicBezTo>
                    <a:pt x="113" y="9"/>
                    <a:pt x="111" y="9"/>
                    <a:pt x="111" y="8"/>
                  </a:cubicBezTo>
                  <a:cubicBezTo>
                    <a:pt x="113" y="8"/>
                    <a:pt x="113" y="9"/>
                    <a:pt x="113" y="8"/>
                  </a:cubicBezTo>
                  <a:cubicBezTo>
                    <a:pt x="113" y="8"/>
                    <a:pt x="113" y="8"/>
                    <a:pt x="113" y="8"/>
                  </a:cubicBezTo>
                  <a:cubicBezTo>
                    <a:pt x="113" y="8"/>
                    <a:pt x="113" y="5"/>
                    <a:pt x="115" y="5"/>
                  </a:cubicBezTo>
                  <a:cubicBezTo>
                    <a:pt x="113" y="5"/>
                    <a:pt x="113" y="5"/>
                    <a:pt x="113" y="5"/>
                  </a:cubicBezTo>
                  <a:cubicBezTo>
                    <a:pt x="113" y="5"/>
                    <a:pt x="113" y="5"/>
                    <a:pt x="115" y="5"/>
                  </a:cubicBezTo>
                  <a:cubicBezTo>
                    <a:pt x="113" y="5"/>
                    <a:pt x="113" y="5"/>
                    <a:pt x="113" y="5"/>
                  </a:cubicBezTo>
                  <a:cubicBezTo>
                    <a:pt x="111" y="4"/>
                    <a:pt x="113" y="4"/>
                    <a:pt x="115" y="4"/>
                  </a:cubicBezTo>
                  <a:cubicBezTo>
                    <a:pt x="115" y="4"/>
                    <a:pt x="115" y="4"/>
                    <a:pt x="115" y="4"/>
                  </a:cubicBezTo>
                  <a:cubicBezTo>
                    <a:pt x="116" y="4"/>
                    <a:pt x="115" y="3"/>
                    <a:pt x="116" y="3"/>
                  </a:cubicBezTo>
                  <a:cubicBezTo>
                    <a:pt x="115" y="1"/>
                    <a:pt x="115" y="1"/>
                    <a:pt x="115" y="1"/>
                  </a:cubicBezTo>
                  <a:cubicBezTo>
                    <a:pt x="116" y="1"/>
                    <a:pt x="116" y="1"/>
                    <a:pt x="116" y="1"/>
                  </a:cubicBezTo>
                  <a:cubicBezTo>
                    <a:pt x="115" y="1"/>
                    <a:pt x="115" y="0"/>
                    <a:pt x="116" y="0"/>
                  </a:cubicBezTo>
                  <a:cubicBezTo>
                    <a:pt x="113" y="1"/>
                    <a:pt x="113" y="1"/>
                    <a:pt x="113" y="1"/>
                  </a:cubicBezTo>
                  <a:cubicBezTo>
                    <a:pt x="115" y="1"/>
                    <a:pt x="115" y="1"/>
                    <a:pt x="115" y="1"/>
                  </a:cubicBezTo>
                  <a:cubicBezTo>
                    <a:pt x="116" y="3"/>
                    <a:pt x="115" y="3"/>
                    <a:pt x="115" y="3"/>
                  </a:cubicBezTo>
                  <a:cubicBezTo>
                    <a:pt x="115" y="3"/>
                    <a:pt x="115" y="3"/>
                    <a:pt x="115" y="3"/>
                  </a:cubicBezTo>
                  <a:cubicBezTo>
                    <a:pt x="113" y="1"/>
                    <a:pt x="113" y="3"/>
                    <a:pt x="113" y="1"/>
                  </a:cubicBezTo>
                  <a:cubicBezTo>
                    <a:pt x="113" y="1"/>
                    <a:pt x="113" y="1"/>
                    <a:pt x="113" y="1"/>
                  </a:cubicBezTo>
                  <a:cubicBezTo>
                    <a:pt x="113" y="1"/>
                    <a:pt x="111" y="1"/>
                    <a:pt x="111" y="3"/>
                  </a:cubicBezTo>
                  <a:cubicBezTo>
                    <a:pt x="113" y="3"/>
                    <a:pt x="111" y="3"/>
                    <a:pt x="113" y="3"/>
                  </a:cubicBezTo>
                  <a:cubicBezTo>
                    <a:pt x="111" y="3"/>
                    <a:pt x="111" y="3"/>
                    <a:pt x="111" y="4"/>
                  </a:cubicBezTo>
                  <a:cubicBezTo>
                    <a:pt x="111" y="4"/>
                    <a:pt x="110" y="4"/>
                    <a:pt x="110" y="5"/>
                  </a:cubicBezTo>
                  <a:cubicBezTo>
                    <a:pt x="111" y="5"/>
                    <a:pt x="111" y="5"/>
                    <a:pt x="111" y="5"/>
                  </a:cubicBezTo>
                  <a:cubicBezTo>
                    <a:pt x="111" y="5"/>
                    <a:pt x="111" y="5"/>
                    <a:pt x="111" y="8"/>
                  </a:cubicBezTo>
                  <a:cubicBezTo>
                    <a:pt x="111" y="8"/>
                    <a:pt x="110" y="5"/>
                    <a:pt x="108" y="8"/>
                  </a:cubicBezTo>
                  <a:cubicBezTo>
                    <a:pt x="110" y="8"/>
                    <a:pt x="110" y="8"/>
                    <a:pt x="110" y="8"/>
                  </a:cubicBezTo>
                  <a:cubicBezTo>
                    <a:pt x="108" y="8"/>
                    <a:pt x="108" y="8"/>
                    <a:pt x="108" y="8"/>
                  </a:cubicBezTo>
                  <a:cubicBezTo>
                    <a:pt x="107" y="9"/>
                    <a:pt x="107" y="10"/>
                    <a:pt x="106" y="12"/>
                  </a:cubicBezTo>
                  <a:cubicBezTo>
                    <a:pt x="107" y="12"/>
                    <a:pt x="107" y="12"/>
                    <a:pt x="107" y="12"/>
                  </a:cubicBezTo>
                  <a:cubicBezTo>
                    <a:pt x="106" y="12"/>
                    <a:pt x="106" y="13"/>
                    <a:pt x="104" y="13"/>
                  </a:cubicBezTo>
                  <a:cubicBezTo>
                    <a:pt x="104" y="14"/>
                    <a:pt x="103" y="16"/>
                    <a:pt x="103" y="17"/>
                  </a:cubicBezTo>
                  <a:cubicBezTo>
                    <a:pt x="102" y="18"/>
                    <a:pt x="100" y="19"/>
                    <a:pt x="99" y="23"/>
                  </a:cubicBezTo>
                  <a:cubicBezTo>
                    <a:pt x="100" y="23"/>
                    <a:pt x="100" y="23"/>
                    <a:pt x="100" y="23"/>
                  </a:cubicBezTo>
                  <a:cubicBezTo>
                    <a:pt x="99" y="23"/>
                    <a:pt x="100" y="23"/>
                    <a:pt x="100" y="25"/>
                  </a:cubicBezTo>
                  <a:cubicBezTo>
                    <a:pt x="100" y="23"/>
                    <a:pt x="99" y="25"/>
                    <a:pt x="99" y="25"/>
                  </a:cubicBezTo>
                  <a:cubicBezTo>
                    <a:pt x="99" y="25"/>
                    <a:pt x="96" y="26"/>
                    <a:pt x="95" y="26"/>
                  </a:cubicBezTo>
                  <a:cubicBezTo>
                    <a:pt x="95" y="27"/>
                    <a:pt x="95" y="27"/>
                    <a:pt x="95" y="27"/>
                  </a:cubicBezTo>
                  <a:cubicBezTo>
                    <a:pt x="94" y="27"/>
                    <a:pt x="94" y="29"/>
                    <a:pt x="94" y="30"/>
                  </a:cubicBezTo>
                  <a:cubicBezTo>
                    <a:pt x="94" y="30"/>
                    <a:pt x="95" y="30"/>
                    <a:pt x="94" y="31"/>
                  </a:cubicBezTo>
                  <a:cubicBezTo>
                    <a:pt x="93" y="31"/>
                    <a:pt x="93" y="31"/>
                    <a:pt x="93" y="31"/>
                  </a:cubicBezTo>
                  <a:cubicBezTo>
                    <a:pt x="91" y="33"/>
                    <a:pt x="91" y="33"/>
                    <a:pt x="91" y="35"/>
                  </a:cubicBezTo>
                  <a:cubicBezTo>
                    <a:pt x="89" y="36"/>
                    <a:pt x="89" y="39"/>
                    <a:pt x="86" y="40"/>
                  </a:cubicBezTo>
                  <a:cubicBezTo>
                    <a:pt x="87" y="42"/>
                    <a:pt x="87" y="42"/>
                    <a:pt x="87" y="42"/>
                  </a:cubicBezTo>
                  <a:cubicBezTo>
                    <a:pt x="85" y="43"/>
                    <a:pt x="83" y="47"/>
                    <a:pt x="81" y="50"/>
                  </a:cubicBezTo>
                  <a:cubicBezTo>
                    <a:pt x="83" y="50"/>
                    <a:pt x="83" y="50"/>
                    <a:pt x="83" y="50"/>
                  </a:cubicBezTo>
                  <a:cubicBezTo>
                    <a:pt x="83" y="51"/>
                    <a:pt x="81" y="51"/>
                    <a:pt x="81" y="50"/>
                  </a:cubicBezTo>
                  <a:cubicBezTo>
                    <a:pt x="81" y="51"/>
                    <a:pt x="78" y="51"/>
                    <a:pt x="80" y="52"/>
                  </a:cubicBezTo>
                  <a:cubicBezTo>
                    <a:pt x="80" y="53"/>
                    <a:pt x="78" y="52"/>
                    <a:pt x="78" y="53"/>
                  </a:cubicBezTo>
                  <a:cubicBezTo>
                    <a:pt x="78" y="55"/>
                    <a:pt x="77" y="55"/>
                    <a:pt x="77" y="56"/>
                  </a:cubicBezTo>
                  <a:cubicBezTo>
                    <a:pt x="77" y="56"/>
                    <a:pt x="77" y="56"/>
                    <a:pt x="77" y="56"/>
                  </a:cubicBezTo>
                  <a:cubicBezTo>
                    <a:pt x="77" y="56"/>
                    <a:pt x="77" y="56"/>
                    <a:pt x="77" y="56"/>
                  </a:cubicBezTo>
                  <a:cubicBezTo>
                    <a:pt x="77" y="56"/>
                    <a:pt x="77" y="57"/>
                    <a:pt x="76" y="56"/>
                  </a:cubicBezTo>
                  <a:cubicBezTo>
                    <a:pt x="76" y="59"/>
                    <a:pt x="73" y="59"/>
                    <a:pt x="74" y="63"/>
                  </a:cubicBezTo>
                  <a:cubicBezTo>
                    <a:pt x="73" y="60"/>
                    <a:pt x="73" y="63"/>
                    <a:pt x="73" y="63"/>
                  </a:cubicBezTo>
                  <a:cubicBezTo>
                    <a:pt x="73" y="63"/>
                    <a:pt x="73" y="65"/>
                    <a:pt x="72" y="65"/>
                  </a:cubicBezTo>
                  <a:cubicBezTo>
                    <a:pt x="72" y="65"/>
                    <a:pt x="72" y="65"/>
                    <a:pt x="72" y="65"/>
                  </a:cubicBezTo>
                  <a:cubicBezTo>
                    <a:pt x="72" y="65"/>
                    <a:pt x="72" y="65"/>
                    <a:pt x="72" y="65"/>
                  </a:cubicBezTo>
                  <a:cubicBezTo>
                    <a:pt x="69" y="66"/>
                    <a:pt x="69" y="69"/>
                    <a:pt x="69" y="70"/>
                  </a:cubicBezTo>
                  <a:cubicBezTo>
                    <a:pt x="65" y="73"/>
                    <a:pt x="64" y="78"/>
                    <a:pt x="63" y="80"/>
                  </a:cubicBezTo>
                  <a:cubicBezTo>
                    <a:pt x="63" y="81"/>
                    <a:pt x="63" y="81"/>
                    <a:pt x="63" y="81"/>
                  </a:cubicBezTo>
                  <a:cubicBezTo>
                    <a:pt x="61" y="81"/>
                    <a:pt x="63" y="83"/>
                    <a:pt x="60" y="83"/>
                  </a:cubicBezTo>
                  <a:cubicBezTo>
                    <a:pt x="60" y="83"/>
                    <a:pt x="60" y="83"/>
                    <a:pt x="60" y="83"/>
                  </a:cubicBezTo>
                  <a:cubicBezTo>
                    <a:pt x="60" y="83"/>
                    <a:pt x="60" y="86"/>
                    <a:pt x="59" y="86"/>
                  </a:cubicBezTo>
                  <a:cubicBezTo>
                    <a:pt x="59" y="86"/>
                    <a:pt x="59" y="86"/>
                    <a:pt x="59" y="86"/>
                  </a:cubicBezTo>
                  <a:cubicBezTo>
                    <a:pt x="59" y="87"/>
                    <a:pt x="57" y="90"/>
                    <a:pt x="57" y="91"/>
                  </a:cubicBezTo>
                  <a:cubicBezTo>
                    <a:pt x="57" y="91"/>
                    <a:pt x="57" y="91"/>
                    <a:pt x="57" y="91"/>
                  </a:cubicBezTo>
                  <a:cubicBezTo>
                    <a:pt x="59" y="91"/>
                    <a:pt x="56" y="91"/>
                    <a:pt x="57" y="93"/>
                  </a:cubicBezTo>
                  <a:cubicBezTo>
                    <a:pt x="57" y="93"/>
                    <a:pt x="56" y="93"/>
                    <a:pt x="57" y="91"/>
                  </a:cubicBezTo>
                  <a:cubicBezTo>
                    <a:pt x="56" y="95"/>
                    <a:pt x="52" y="96"/>
                    <a:pt x="51" y="99"/>
                  </a:cubicBezTo>
                  <a:cubicBezTo>
                    <a:pt x="51" y="102"/>
                    <a:pt x="52" y="100"/>
                    <a:pt x="51" y="102"/>
                  </a:cubicBezTo>
                  <a:cubicBezTo>
                    <a:pt x="51" y="102"/>
                    <a:pt x="51" y="100"/>
                    <a:pt x="51" y="102"/>
                  </a:cubicBezTo>
                  <a:cubicBezTo>
                    <a:pt x="49" y="102"/>
                    <a:pt x="52" y="104"/>
                    <a:pt x="51" y="104"/>
                  </a:cubicBezTo>
                  <a:cubicBezTo>
                    <a:pt x="49" y="102"/>
                    <a:pt x="49" y="104"/>
                    <a:pt x="49" y="104"/>
                  </a:cubicBezTo>
                  <a:cubicBezTo>
                    <a:pt x="49" y="106"/>
                    <a:pt x="49" y="106"/>
                    <a:pt x="49" y="107"/>
                  </a:cubicBezTo>
                  <a:cubicBezTo>
                    <a:pt x="49" y="107"/>
                    <a:pt x="49" y="107"/>
                    <a:pt x="49" y="107"/>
                  </a:cubicBezTo>
                  <a:cubicBezTo>
                    <a:pt x="48" y="107"/>
                    <a:pt x="48" y="108"/>
                    <a:pt x="46" y="108"/>
                  </a:cubicBezTo>
                  <a:cubicBezTo>
                    <a:pt x="42" y="113"/>
                    <a:pt x="36" y="120"/>
                    <a:pt x="34" y="125"/>
                  </a:cubicBezTo>
                  <a:cubicBezTo>
                    <a:pt x="31" y="132"/>
                    <a:pt x="27" y="137"/>
                    <a:pt x="25" y="142"/>
                  </a:cubicBezTo>
                  <a:cubicBezTo>
                    <a:pt x="25" y="146"/>
                    <a:pt x="25" y="146"/>
                    <a:pt x="22" y="147"/>
                  </a:cubicBezTo>
                  <a:cubicBezTo>
                    <a:pt x="25" y="147"/>
                    <a:pt x="25" y="147"/>
                    <a:pt x="25" y="147"/>
                  </a:cubicBezTo>
                  <a:cubicBezTo>
                    <a:pt x="22" y="147"/>
                    <a:pt x="22" y="149"/>
                    <a:pt x="21" y="147"/>
                  </a:cubicBezTo>
                  <a:cubicBezTo>
                    <a:pt x="21" y="150"/>
                    <a:pt x="19" y="151"/>
                    <a:pt x="18" y="154"/>
                  </a:cubicBezTo>
                  <a:cubicBezTo>
                    <a:pt x="18" y="154"/>
                    <a:pt x="19" y="154"/>
                    <a:pt x="18" y="154"/>
                  </a:cubicBezTo>
                  <a:cubicBezTo>
                    <a:pt x="18" y="154"/>
                    <a:pt x="18" y="154"/>
                    <a:pt x="18" y="154"/>
                  </a:cubicBezTo>
                  <a:cubicBezTo>
                    <a:pt x="18" y="154"/>
                    <a:pt x="18" y="154"/>
                    <a:pt x="18" y="154"/>
                  </a:cubicBezTo>
                  <a:cubicBezTo>
                    <a:pt x="18" y="155"/>
                    <a:pt x="17" y="155"/>
                    <a:pt x="17" y="154"/>
                  </a:cubicBezTo>
                  <a:cubicBezTo>
                    <a:pt x="13" y="160"/>
                    <a:pt x="12" y="167"/>
                    <a:pt x="9" y="172"/>
                  </a:cubicBezTo>
                  <a:cubicBezTo>
                    <a:pt x="9" y="173"/>
                    <a:pt x="6" y="176"/>
                    <a:pt x="5" y="176"/>
                  </a:cubicBezTo>
                  <a:cubicBezTo>
                    <a:pt x="4" y="181"/>
                    <a:pt x="3" y="187"/>
                    <a:pt x="0" y="190"/>
                  </a:cubicBezTo>
                  <a:cubicBezTo>
                    <a:pt x="0" y="190"/>
                    <a:pt x="3" y="190"/>
                    <a:pt x="4" y="18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59" name="Google Shape;3459;p151"/>
            <p:cNvSpPr/>
            <p:nvPr/>
          </p:nvSpPr>
          <p:spPr>
            <a:xfrm>
              <a:off x="4253" y="2407"/>
              <a:ext cx="271" cy="441"/>
            </a:xfrm>
            <a:custGeom>
              <a:avLst/>
              <a:gdLst/>
              <a:ahLst/>
              <a:cxnLst/>
              <a:rect l="l" t="t" r="r" b="b"/>
              <a:pathLst>
                <a:path w="115" h="187" extrusionOk="0">
                  <a:moveTo>
                    <a:pt x="5" y="186"/>
                  </a:moveTo>
                  <a:cubicBezTo>
                    <a:pt x="9" y="184"/>
                    <a:pt x="8" y="180"/>
                    <a:pt x="10" y="179"/>
                  </a:cubicBezTo>
                  <a:cubicBezTo>
                    <a:pt x="10" y="179"/>
                    <a:pt x="9" y="179"/>
                    <a:pt x="10" y="179"/>
                  </a:cubicBezTo>
                  <a:cubicBezTo>
                    <a:pt x="13" y="176"/>
                    <a:pt x="16" y="172"/>
                    <a:pt x="16" y="169"/>
                  </a:cubicBezTo>
                  <a:cubicBezTo>
                    <a:pt x="16" y="169"/>
                    <a:pt x="16" y="169"/>
                    <a:pt x="16" y="169"/>
                  </a:cubicBezTo>
                  <a:cubicBezTo>
                    <a:pt x="16" y="167"/>
                    <a:pt x="17" y="167"/>
                    <a:pt x="17" y="167"/>
                  </a:cubicBezTo>
                  <a:cubicBezTo>
                    <a:pt x="17" y="167"/>
                    <a:pt x="17" y="167"/>
                    <a:pt x="16" y="167"/>
                  </a:cubicBezTo>
                  <a:cubicBezTo>
                    <a:pt x="17" y="167"/>
                    <a:pt x="17" y="166"/>
                    <a:pt x="18" y="166"/>
                  </a:cubicBezTo>
                  <a:cubicBezTo>
                    <a:pt x="17" y="166"/>
                    <a:pt x="17" y="166"/>
                    <a:pt x="17" y="165"/>
                  </a:cubicBezTo>
                  <a:cubicBezTo>
                    <a:pt x="18" y="166"/>
                    <a:pt x="18" y="166"/>
                    <a:pt x="18" y="166"/>
                  </a:cubicBezTo>
                  <a:cubicBezTo>
                    <a:pt x="19" y="166"/>
                    <a:pt x="18" y="162"/>
                    <a:pt x="21" y="161"/>
                  </a:cubicBezTo>
                  <a:cubicBezTo>
                    <a:pt x="19" y="161"/>
                    <a:pt x="19" y="161"/>
                    <a:pt x="19" y="161"/>
                  </a:cubicBezTo>
                  <a:cubicBezTo>
                    <a:pt x="22" y="159"/>
                    <a:pt x="23" y="157"/>
                    <a:pt x="25" y="155"/>
                  </a:cubicBezTo>
                  <a:cubicBezTo>
                    <a:pt x="23" y="155"/>
                    <a:pt x="23" y="155"/>
                    <a:pt x="23" y="155"/>
                  </a:cubicBezTo>
                  <a:cubicBezTo>
                    <a:pt x="25" y="155"/>
                    <a:pt x="25" y="154"/>
                    <a:pt x="26" y="154"/>
                  </a:cubicBezTo>
                  <a:cubicBezTo>
                    <a:pt x="25" y="154"/>
                    <a:pt x="29" y="154"/>
                    <a:pt x="29" y="153"/>
                  </a:cubicBezTo>
                  <a:cubicBezTo>
                    <a:pt x="26" y="153"/>
                    <a:pt x="26" y="153"/>
                    <a:pt x="26" y="153"/>
                  </a:cubicBezTo>
                  <a:cubicBezTo>
                    <a:pt x="29" y="153"/>
                    <a:pt x="26" y="152"/>
                    <a:pt x="29" y="152"/>
                  </a:cubicBezTo>
                  <a:cubicBezTo>
                    <a:pt x="29" y="152"/>
                    <a:pt x="29" y="152"/>
                    <a:pt x="29" y="152"/>
                  </a:cubicBezTo>
                  <a:cubicBezTo>
                    <a:pt x="30" y="152"/>
                    <a:pt x="29" y="149"/>
                    <a:pt x="29" y="149"/>
                  </a:cubicBezTo>
                  <a:cubicBezTo>
                    <a:pt x="30" y="149"/>
                    <a:pt x="30" y="149"/>
                    <a:pt x="30" y="149"/>
                  </a:cubicBezTo>
                  <a:cubicBezTo>
                    <a:pt x="30" y="149"/>
                    <a:pt x="30" y="149"/>
                    <a:pt x="30" y="148"/>
                  </a:cubicBezTo>
                  <a:cubicBezTo>
                    <a:pt x="30" y="148"/>
                    <a:pt x="30" y="148"/>
                    <a:pt x="30" y="148"/>
                  </a:cubicBezTo>
                  <a:cubicBezTo>
                    <a:pt x="30" y="148"/>
                    <a:pt x="30" y="146"/>
                    <a:pt x="31" y="148"/>
                  </a:cubicBezTo>
                  <a:cubicBezTo>
                    <a:pt x="30" y="146"/>
                    <a:pt x="30" y="148"/>
                    <a:pt x="30" y="146"/>
                  </a:cubicBezTo>
                  <a:cubicBezTo>
                    <a:pt x="31" y="145"/>
                    <a:pt x="34" y="141"/>
                    <a:pt x="35" y="139"/>
                  </a:cubicBezTo>
                  <a:cubicBezTo>
                    <a:pt x="35" y="139"/>
                    <a:pt x="35" y="139"/>
                    <a:pt x="34" y="139"/>
                  </a:cubicBezTo>
                  <a:cubicBezTo>
                    <a:pt x="35" y="136"/>
                    <a:pt x="35" y="136"/>
                    <a:pt x="35" y="136"/>
                  </a:cubicBezTo>
                  <a:cubicBezTo>
                    <a:pt x="35" y="136"/>
                    <a:pt x="35" y="136"/>
                    <a:pt x="35" y="135"/>
                  </a:cubicBezTo>
                  <a:cubicBezTo>
                    <a:pt x="36" y="135"/>
                    <a:pt x="36" y="135"/>
                    <a:pt x="36" y="135"/>
                  </a:cubicBezTo>
                  <a:cubicBezTo>
                    <a:pt x="36" y="135"/>
                    <a:pt x="36" y="135"/>
                    <a:pt x="35" y="135"/>
                  </a:cubicBezTo>
                  <a:cubicBezTo>
                    <a:pt x="36" y="135"/>
                    <a:pt x="36" y="133"/>
                    <a:pt x="38" y="133"/>
                  </a:cubicBezTo>
                  <a:cubicBezTo>
                    <a:pt x="36" y="133"/>
                    <a:pt x="36" y="133"/>
                    <a:pt x="36" y="133"/>
                  </a:cubicBezTo>
                  <a:cubicBezTo>
                    <a:pt x="38" y="133"/>
                    <a:pt x="38" y="132"/>
                    <a:pt x="38" y="132"/>
                  </a:cubicBezTo>
                  <a:cubicBezTo>
                    <a:pt x="38" y="132"/>
                    <a:pt x="38" y="132"/>
                    <a:pt x="38" y="132"/>
                  </a:cubicBezTo>
                  <a:cubicBezTo>
                    <a:pt x="38" y="131"/>
                    <a:pt x="39" y="132"/>
                    <a:pt x="39" y="131"/>
                  </a:cubicBezTo>
                  <a:cubicBezTo>
                    <a:pt x="38" y="131"/>
                    <a:pt x="38" y="131"/>
                    <a:pt x="38" y="131"/>
                  </a:cubicBezTo>
                  <a:cubicBezTo>
                    <a:pt x="39" y="131"/>
                    <a:pt x="39" y="129"/>
                    <a:pt x="42" y="128"/>
                  </a:cubicBezTo>
                  <a:cubicBezTo>
                    <a:pt x="42" y="128"/>
                    <a:pt x="42" y="128"/>
                    <a:pt x="42" y="128"/>
                  </a:cubicBezTo>
                  <a:cubicBezTo>
                    <a:pt x="42" y="128"/>
                    <a:pt x="42" y="127"/>
                    <a:pt x="43" y="127"/>
                  </a:cubicBezTo>
                  <a:cubicBezTo>
                    <a:pt x="43" y="125"/>
                    <a:pt x="42" y="125"/>
                    <a:pt x="42" y="125"/>
                  </a:cubicBezTo>
                  <a:cubicBezTo>
                    <a:pt x="43" y="125"/>
                    <a:pt x="43" y="123"/>
                    <a:pt x="44" y="125"/>
                  </a:cubicBezTo>
                  <a:cubicBezTo>
                    <a:pt x="44" y="123"/>
                    <a:pt x="44" y="122"/>
                    <a:pt x="46" y="122"/>
                  </a:cubicBezTo>
                  <a:cubicBezTo>
                    <a:pt x="44" y="122"/>
                    <a:pt x="44" y="120"/>
                    <a:pt x="44" y="122"/>
                  </a:cubicBezTo>
                  <a:cubicBezTo>
                    <a:pt x="43" y="120"/>
                    <a:pt x="43" y="120"/>
                    <a:pt x="43" y="120"/>
                  </a:cubicBezTo>
                  <a:cubicBezTo>
                    <a:pt x="43" y="120"/>
                    <a:pt x="43" y="120"/>
                    <a:pt x="43" y="120"/>
                  </a:cubicBezTo>
                  <a:cubicBezTo>
                    <a:pt x="44" y="119"/>
                    <a:pt x="44" y="119"/>
                    <a:pt x="44" y="119"/>
                  </a:cubicBezTo>
                  <a:cubicBezTo>
                    <a:pt x="46" y="119"/>
                    <a:pt x="47" y="119"/>
                    <a:pt x="47" y="119"/>
                  </a:cubicBezTo>
                  <a:cubicBezTo>
                    <a:pt x="46" y="118"/>
                    <a:pt x="46" y="118"/>
                    <a:pt x="46" y="118"/>
                  </a:cubicBezTo>
                  <a:cubicBezTo>
                    <a:pt x="48" y="118"/>
                    <a:pt x="48" y="118"/>
                    <a:pt x="48" y="118"/>
                  </a:cubicBezTo>
                  <a:cubicBezTo>
                    <a:pt x="48" y="118"/>
                    <a:pt x="47" y="118"/>
                    <a:pt x="48" y="118"/>
                  </a:cubicBezTo>
                  <a:cubicBezTo>
                    <a:pt x="48" y="118"/>
                    <a:pt x="48" y="118"/>
                    <a:pt x="48" y="118"/>
                  </a:cubicBezTo>
                  <a:cubicBezTo>
                    <a:pt x="48" y="116"/>
                    <a:pt x="49" y="116"/>
                    <a:pt x="48" y="115"/>
                  </a:cubicBezTo>
                  <a:cubicBezTo>
                    <a:pt x="48" y="115"/>
                    <a:pt x="48" y="116"/>
                    <a:pt x="48" y="115"/>
                  </a:cubicBezTo>
                  <a:cubicBezTo>
                    <a:pt x="48" y="115"/>
                    <a:pt x="48" y="115"/>
                    <a:pt x="49" y="115"/>
                  </a:cubicBezTo>
                  <a:cubicBezTo>
                    <a:pt x="49" y="114"/>
                    <a:pt x="49" y="114"/>
                    <a:pt x="49" y="114"/>
                  </a:cubicBezTo>
                  <a:cubicBezTo>
                    <a:pt x="49" y="114"/>
                    <a:pt x="49" y="114"/>
                    <a:pt x="51" y="114"/>
                  </a:cubicBezTo>
                  <a:cubicBezTo>
                    <a:pt x="51" y="115"/>
                    <a:pt x="49" y="114"/>
                    <a:pt x="49" y="114"/>
                  </a:cubicBezTo>
                  <a:cubicBezTo>
                    <a:pt x="51" y="115"/>
                    <a:pt x="51" y="114"/>
                    <a:pt x="51" y="114"/>
                  </a:cubicBezTo>
                  <a:cubicBezTo>
                    <a:pt x="51" y="114"/>
                    <a:pt x="51" y="114"/>
                    <a:pt x="51" y="114"/>
                  </a:cubicBezTo>
                  <a:cubicBezTo>
                    <a:pt x="53" y="112"/>
                    <a:pt x="53" y="112"/>
                    <a:pt x="55" y="112"/>
                  </a:cubicBezTo>
                  <a:cubicBezTo>
                    <a:pt x="55" y="112"/>
                    <a:pt x="53" y="110"/>
                    <a:pt x="53" y="112"/>
                  </a:cubicBezTo>
                  <a:cubicBezTo>
                    <a:pt x="53" y="110"/>
                    <a:pt x="56" y="108"/>
                    <a:pt x="55" y="107"/>
                  </a:cubicBezTo>
                  <a:cubicBezTo>
                    <a:pt x="56" y="108"/>
                    <a:pt x="56" y="108"/>
                    <a:pt x="56" y="108"/>
                  </a:cubicBezTo>
                  <a:cubicBezTo>
                    <a:pt x="56" y="107"/>
                    <a:pt x="55" y="107"/>
                    <a:pt x="56" y="107"/>
                  </a:cubicBezTo>
                  <a:cubicBezTo>
                    <a:pt x="55" y="107"/>
                    <a:pt x="56" y="107"/>
                    <a:pt x="56" y="106"/>
                  </a:cubicBezTo>
                  <a:cubicBezTo>
                    <a:pt x="57" y="106"/>
                    <a:pt x="56" y="106"/>
                    <a:pt x="56" y="107"/>
                  </a:cubicBezTo>
                  <a:cubicBezTo>
                    <a:pt x="56" y="106"/>
                    <a:pt x="59" y="105"/>
                    <a:pt x="59" y="103"/>
                  </a:cubicBezTo>
                  <a:cubicBezTo>
                    <a:pt x="60" y="103"/>
                    <a:pt x="60" y="103"/>
                    <a:pt x="60" y="103"/>
                  </a:cubicBezTo>
                  <a:cubicBezTo>
                    <a:pt x="59" y="103"/>
                    <a:pt x="59" y="103"/>
                    <a:pt x="59" y="103"/>
                  </a:cubicBezTo>
                  <a:cubicBezTo>
                    <a:pt x="59" y="102"/>
                    <a:pt x="60" y="102"/>
                    <a:pt x="59" y="102"/>
                  </a:cubicBezTo>
                  <a:cubicBezTo>
                    <a:pt x="60" y="102"/>
                    <a:pt x="57" y="103"/>
                    <a:pt x="59" y="103"/>
                  </a:cubicBezTo>
                  <a:cubicBezTo>
                    <a:pt x="57" y="102"/>
                    <a:pt x="60" y="103"/>
                    <a:pt x="59" y="102"/>
                  </a:cubicBezTo>
                  <a:cubicBezTo>
                    <a:pt x="59" y="102"/>
                    <a:pt x="60" y="102"/>
                    <a:pt x="60" y="101"/>
                  </a:cubicBezTo>
                  <a:cubicBezTo>
                    <a:pt x="59" y="101"/>
                    <a:pt x="59" y="101"/>
                    <a:pt x="59" y="101"/>
                  </a:cubicBezTo>
                  <a:cubicBezTo>
                    <a:pt x="60" y="99"/>
                    <a:pt x="60" y="101"/>
                    <a:pt x="60" y="101"/>
                  </a:cubicBezTo>
                  <a:cubicBezTo>
                    <a:pt x="60" y="99"/>
                    <a:pt x="60" y="99"/>
                    <a:pt x="60" y="99"/>
                  </a:cubicBezTo>
                  <a:cubicBezTo>
                    <a:pt x="61" y="101"/>
                    <a:pt x="60" y="99"/>
                    <a:pt x="61" y="99"/>
                  </a:cubicBezTo>
                  <a:cubicBezTo>
                    <a:pt x="61" y="99"/>
                    <a:pt x="62" y="99"/>
                    <a:pt x="61" y="98"/>
                  </a:cubicBezTo>
                  <a:cubicBezTo>
                    <a:pt x="60" y="98"/>
                    <a:pt x="60" y="98"/>
                    <a:pt x="60" y="98"/>
                  </a:cubicBezTo>
                  <a:cubicBezTo>
                    <a:pt x="61" y="98"/>
                    <a:pt x="61" y="98"/>
                    <a:pt x="61" y="98"/>
                  </a:cubicBezTo>
                  <a:cubicBezTo>
                    <a:pt x="61" y="98"/>
                    <a:pt x="61" y="98"/>
                    <a:pt x="61" y="98"/>
                  </a:cubicBezTo>
                  <a:cubicBezTo>
                    <a:pt x="62" y="98"/>
                    <a:pt x="61" y="95"/>
                    <a:pt x="62" y="98"/>
                  </a:cubicBezTo>
                  <a:cubicBezTo>
                    <a:pt x="62" y="95"/>
                    <a:pt x="64" y="94"/>
                    <a:pt x="62" y="94"/>
                  </a:cubicBezTo>
                  <a:cubicBezTo>
                    <a:pt x="64" y="94"/>
                    <a:pt x="64" y="93"/>
                    <a:pt x="64" y="93"/>
                  </a:cubicBezTo>
                  <a:cubicBezTo>
                    <a:pt x="64" y="93"/>
                    <a:pt x="64" y="93"/>
                    <a:pt x="64" y="93"/>
                  </a:cubicBezTo>
                  <a:cubicBezTo>
                    <a:pt x="64" y="93"/>
                    <a:pt x="64" y="93"/>
                    <a:pt x="64" y="92"/>
                  </a:cubicBezTo>
                  <a:cubicBezTo>
                    <a:pt x="64" y="92"/>
                    <a:pt x="64" y="92"/>
                    <a:pt x="64" y="90"/>
                  </a:cubicBezTo>
                  <a:cubicBezTo>
                    <a:pt x="66" y="90"/>
                    <a:pt x="66" y="90"/>
                    <a:pt x="66" y="92"/>
                  </a:cubicBezTo>
                  <a:cubicBezTo>
                    <a:pt x="66" y="90"/>
                    <a:pt x="68" y="90"/>
                    <a:pt x="68" y="89"/>
                  </a:cubicBezTo>
                  <a:cubicBezTo>
                    <a:pt x="66" y="89"/>
                    <a:pt x="66" y="89"/>
                    <a:pt x="66" y="89"/>
                  </a:cubicBezTo>
                  <a:cubicBezTo>
                    <a:pt x="64" y="88"/>
                    <a:pt x="68" y="89"/>
                    <a:pt x="68" y="88"/>
                  </a:cubicBezTo>
                  <a:cubicBezTo>
                    <a:pt x="69" y="88"/>
                    <a:pt x="69" y="88"/>
                    <a:pt x="69" y="88"/>
                  </a:cubicBezTo>
                  <a:cubicBezTo>
                    <a:pt x="68" y="88"/>
                    <a:pt x="70" y="88"/>
                    <a:pt x="69" y="86"/>
                  </a:cubicBezTo>
                  <a:cubicBezTo>
                    <a:pt x="69" y="86"/>
                    <a:pt x="69" y="86"/>
                    <a:pt x="70" y="86"/>
                  </a:cubicBezTo>
                  <a:cubicBezTo>
                    <a:pt x="69" y="85"/>
                    <a:pt x="72" y="82"/>
                    <a:pt x="70" y="81"/>
                  </a:cubicBezTo>
                  <a:cubicBezTo>
                    <a:pt x="70" y="81"/>
                    <a:pt x="70" y="81"/>
                    <a:pt x="72" y="81"/>
                  </a:cubicBezTo>
                  <a:cubicBezTo>
                    <a:pt x="70" y="81"/>
                    <a:pt x="70" y="81"/>
                    <a:pt x="70" y="81"/>
                  </a:cubicBezTo>
                  <a:cubicBezTo>
                    <a:pt x="72" y="81"/>
                    <a:pt x="72" y="81"/>
                    <a:pt x="72" y="81"/>
                  </a:cubicBezTo>
                  <a:cubicBezTo>
                    <a:pt x="72" y="81"/>
                    <a:pt x="72" y="81"/>
                    <a:pt x="70" y="81"/>
                  </a:cubicBezTo>
                  <a:cubicBezTo>
                    <a:pt x="70" y="80"/>
                    <a:pt x="73" y="81"/>
                    <a:pt x="73" y="80"/>
                  </a:cubicBezTo>
                  <a:cubicBezTo>
                    <a:pt x="73" y="80"/>
                    <a:pt x="72" y="78"/>
                    <a:pt x="73" y="78"/>
                  </a:cubicBezTo>
                  <a:cubicBezTo>
                    <a:pt x="73" y="78"/>
                    <a:pt x="73" y="78"/>
                    <a:pt x="73" y="78"/>
                  </a:cubicBezTo>
                  <a:cubicBezTo>
                    <a:pt x="74" y="78"/>
                    <a:pt x="73" y="77"/>
                    <a:pt x="72" y="77"/>
                  </a:cubicBezTo>
                  <a:cubicBezTo>
                    <a:pt x="73" y="77"/>
                    <a:pt x="73" y="77"/>
                    <a:pt x="73" y="77"/>
                  </a:cubicBezTo>
                  <a:cubicBezTo>
                    <a:pt x="73" y="76"/>
                    <a:pt x="73" y="76"/>
                    <a:pt x="73" y="76"/>
                  </a:cubicBezTo>
                  <a:cubicBezTo>
                    <a:pt x="73" y="77"/>
                    <a:pt x="73" y="76"/>
                    <a:pt x="73" y="76"/>
                  </a:cubicBezTo>
                  <a:cubicBezTo>
                    <a:pt x="73" y="76"/>
                    <a:pt x="73" y="76"/>
                    <a:pt x="73" y="76"/>
                  </a:cubicBezTo>
                  <a:cubicBezTo>
                    <a:pt x="73" y="76"/>
                    <a:pt x="73" y="76"/>
                    <a:pt x="73" y="75"/>
                  </a:cubicBezTo>
                  <a:cubicBezTo>
                    <a:pt x="74" y="76"/>
                    <a:pt x="74" y="76"/>
                    <a:pt x="74" y="76"/>
                  </a:cubicBezTo>
                  <a:cubicBezTo>
                    <a:pt x="74" y="76"/>
                    <a:pt x="74" y="76"/>
                    <a:pt x="74" y="76"/>
                  </a:cubicBezTo>
                  <a:cubicBezTo>
                    <a:pt x="74" y="75"/>
                    <a:pt x="74" y="75"/>
                    <a:pt x="74" y="75"/>
                  </a:cubicBezTo>
                  <a:cubicBezTo>
                    <a:pt x="76" y="75"/>
                    <a:pt x="76" y="75"/>
                    <a:pt x="76" y="75"/>
                  </a:cubicBezTo>
                  <a:cubicBezTo>
                    <a:pt x="76" y="75"/>
                    <a:pt x="76" y="75"/>
                    <a:pt x="76" y="75"/>
                  </a:cubicBezTo>
                  <a:cubicBezTo>
                    <a:pt x="76" y="75"/>
                    <a:pt x="76" y="75"/>
                    <a:pt x="76" y="75"/>
                  </a:cubicBezTo>
                  <a:cubicBezTo>
                    <a:pt x="74" y="75"/>
                    <a:pt x="74" y="73"/>
                    <a:pt x="76" y="73"/>
                  </a:cubicBezTo>
                  <a:cubicBezTo>
                    <a:pt x="76" y="73"/>
                    <a:pt x="77" y="75"/>
                    <a:pt x="76" y="73"/>
                  </a:cubicBezTo>
                  <a:cubicBezTo>
                    <a:pt x="76" y="73"/>
                    <a:pt x="76" y="73"/>
                    <a:pt x="76" y="73"/>
                  </a:cubicBezTo>
                  <a:cubicBezTo>
                    <a:pt x="76" y="73"/>
                    <a:pt x="76" y="73"/>
                    <a:pt x="76" y="73"/>
                  </a:cubicBezTo>
                  <a:cubicBezTo>
                    <a:pt x="76" y="73"/>
                    <a:pt x="76" y="73"/>
                    <a:pt x="76" y="73"/>
                  </a:cubicBezTo>
                  <a:cubicBezTo>
                    <a:pt x="76" y="73"/>
                    <a:pt x="76" y="73"/>
                    <a:pt x="76" y="73"/>
                  </a:cubicBezTo>
                  <a:cubicBezTo>
                    <a:pt x="77" y="73"/>
                    <a:pt x="77" y="72"/>
                    <a:pt x="77" y="72"/>
                  </a:cubicBezTo>
                  <a:cubicBezTo>
                    <a:pt x="77" y="72"/>
                    <a:pt x="77" y="72"/>
                    <a:pt x="77" y="69"/>
                  </a:cubicBezTo>
                  <a:cubicBezTo>
                    <a:pt x="77" y="72"/>
                    <a:pt x="77" y="72"/>
                    <a:pt x="77" y="72"/>
                  </a:cubicBezTo>
                  <a:cubicBezTo>
                    <a:pt x="77" y="69"/>
                    <a:pt x="77" y="69"/>
                    <a:pt x="79" y="69"/>
                  </a:cubicBezTo>
                  <a:cubicBezTo>
                    <a:pt x="79" y="69"/>
                    <a:pt x="79" y="69"/>
                    <a:pt x="79" y="69"/>
                  </a:cubicBezTo>
                  <a:cubicBezTo>
                    <a:pt x="79" y="68"/>
                    <a:pt x="79" y="68"/>
                    <a:pt x="79" y="68"/>
                  </a:cubicBezTo>
                  <a:cubicBezTo>
                    <a:pt x="79" y="68"/>
                    <a:pt x="77" y="67"/>
                    <a:pt x="79" y="67"/>
                  </a:cubicBezTo>
                  <a:cubicBezTo>
                    <a:pt x="81" y="67"/>
                    <a:pt x="81" y="67"/>
                    <a:pt x="81" y="67"/>
                  </a:cubicBezTo>
                  <a:cubicBezTo>
                    <a:pt x="81" y="67"/>
                    <a:pt x="82" y="65"/>
                    <a:pt x="82" y="64"/>
                  </a:cubicBezTo>
                  <a:cubicBezTo>
                    <a:pt x="82" y="64"/>
                    <a:pt x="82" y="64"/>
                    <a:pt x="82" y="64"/>
                  </a:cubicBezTo>
                  <a:cubicBezTo>
                    <a:pt x="83" y="63"/>
                    <a:pt x="85" y="63"/>
                    <a:pt x="85" y="60"/>
                  </a:cubicBezTo>
                  <a:cubicBezTo>
                    <a:pt x="83" y="60"/>
                    <a:pt x="83" y="60"/>
                    <a:pt x="83" y="60"/>
                  </a:cubicBezTo>
                  <a:cubicBezTo>
                    <a:pt x="83" y="60"/>
                    <a:pt x="83" y="59"/>
                    <a:pt x="83" y="60"/>
                  </a:cubicBezTo>
                  <a:cubicBezTo>
                    <a:pt x="85" y="60"/>
                    <a:pt x="85" y="60"/>
                    <a:pt x="85" y="60"/>
                  </a:cubicBezTo>
                  <a:cubicBezTo>
                    <a:pt x="86" y="60"/>
                    <a:pt x="86" y="59"/>
                    <a:pt x="86" y="59"/>
                  </a:cubicBezTo>
                  <a:cubicBezTo>
                    <a:pt x="86" y="59"/>
                    <a:pt x="86" y="59"/>
                    <a:pt x="86" y="59"/>
                  </a:cubicBezTo>
                  <a:cubicBezTo>
                    <a:pt x="86" y="56"/>
                    <a:pt x="86" y="56"/>
                    <a:pt x="86" y="56"/>
                  </a:cubicBezTo>
                  <a:cubicBezTo>
                    <a:pt x="87" y="56"/>
                    <a:pt x="87" y="56"/>
                    <a:pt x="87" y="56"/>
                  </a:cubicBezTo>
                  <a:cubicBezTo>
                    <a:pt x="86" y="55"/>
                    <a:pt x="86" y="55"/>
                    <a:pt x="86" y="55"/>
                  </a:cubicBezTo>
                  <a:cubicBezTo>
                    <a:pt x="87" y="55"/>
                    <a:pt x="87" y="56"/>
                    <a:pt x="87" y="55"/>
                  </a:cubicBezTo>
                  <a:cubicBezTo>
                    <a:pt x="87" y="55"/>
                    <a:pt x="87" y="55"/>
                    <a:pt x="87" y="55"/>
                  </a:cubicBezTo>
                  <a:cubicBezTo>
                    <a:pt x="87" y="55"/>
                    <a:pt x="89" y="55"/>
                    <a:pt x="89" y="54"/>
                  </a:cubicBezTo>
                  <a:cubicBezTo>
                    <a:pt x="87" y="52"/>
                    <a:pt x="87" y="52"/>
                    <a:pt x="87" y="52"/>
                  </a:cubicBezTo>
                  <a:cubicBezTo>
                    <a:pt x="89" y="52"/>
                    <a:pt x="89" y="52"/>
                    <a:pt x="89" y="54"/>
                  </a:cubicBezTo>
                  <a:cubicBezTo>
                    <a:pt x="89" y="52"/>
                    <a:pt x="89" y="51"/>
                    <a:pt x="89" y="51"/>
                  </a:cubicBezTo>
                  <a:cubicBezTo>
                    <a:pt x="92" y="51"/>
                    <a:pt x="94" y="48"/>
                    <a:pt x="94" y="47"/>
                  </a:cubicBezTo>
                  <a:cubicBezTo>
                    <a:pt x="94" y="47"/>
                    <a:pt x="94" y="47"/>
                    <a:pt x="94" y="47"/>
                  </a:cubicBezTo>
                  <a:cubicBezTo>
                    <a:pt x="94" y="46"/>
                    <a:pt x="95" y="47"/>
                    <a:pt x="94" y="47"/>
                  </a:cubicBezTo>
                  <a:cubicBezTo>
                    <a:pt x="94" y="46"/>
                    <a:pt x="94" y="46"/>
                    <a:pt x="92" y="46"/>
                  </a:cubicBezTo>
                  <a:cubicBezTo>
                    <a:pt x="92" y="43"/>
                    <a:pt x="94" y="46"/>
                    <a:pt x="95" y="43"/>
                  </a:cubicBezTo>
                  <a:cubicBezTo>
                    <a:pt x="95" y="46"/>
                    <a:pt x="94" y="46"/>
                    <a:pt x="95" y="46"/>
                  </a:cubicBezTo>
                  <a:cubicBezTo>
                    <a:pt x="95" y="46"/>
                    <a:pt x="95" y="43"/>
                    <a:pt x="96" y="43"/>
                  </a:cubicBezTo>
                  <a:cubicBezTo>
                    <a:pt x="95" y="43"/>
                    <a:pt x="95" y="43"/>
                    <a:pt x="95" y="43"/>
                  </a:cubicBezTo>
                  <a:cubicBezTo>
                    <a:pt x="95" y="43"/>
                    <a:pt x="95" y="43"/>
                    <a:pt x="95" y="43"/>
                  </a:cubicBezTo>
                  <a:cubicBezTo>
                    <a:pt x="95" y="42"/>
                    <a:pt x="92" y="43"/>
                    <a:pt x="92" y="42"/>
                  </a:cubicBezTo>
                  <a:cubicBezTo>
                    <a:pt x="92" y="42"/>
                    <a:pt x="92" y="42"/>
                    <a:pt x="92" y="42"/>
                  </a:cubicBezTo>
                  <a:cubicBezTo>
                    <a:pt x="90" y="41"/>
                    <a:pt x="90" y="42"/>
                    <a:pt x="90" y="41"/>
                  </a:cubicBezTo>
                  <a:cubicBezTo>
                    <a:pt x="90" y="41"/>
                    <a:pt x="92" y="41"/>
                    <a:pt x="94" y="42"/>
                  </a:cubicBezTo>
                  <a:cubicBezTo>
                    <a:pt x="94" y="41"/>
                    <a:pt x="95" y="42"/>
                    <a:pt x="95" y="42"/>
                  </a:cubicBezTo>
                  <a:cubicBezTo>
                    <a:pt x="95" y="41"/>
                    <a:pt x="95" y="42"/>
                    <a:pt x="95" y="42"/>
                  </a:cubicBezTo>
                  <a:cubicBezTo>
                    <a:pt x="94" y="41"/>
                    <a:pt x="95" y="41"/>
                    <a:pt x="95" y="41"/>
                  </a:cubicBezTo>
                  <a:cubicBezTo>
                    <a:pt x="96" y="41"/>
                    <a:pt x="96" y="41"/>
                    <a:pt x="96" y="41"/>
                  </a:cubicBezTo>
                  <a:cubicBezTo>
                    <a:pt x="96" y="41"/>
                    <a:pt x="96" y="41"/>
                    <a:pt x="96" y="41"/>
                  </a:cubicBezTo>
                  <a:cubicBezTo>
                    <a:pt x="96" y="41"/>
                    <a:pt x="98" y="39"/>
                    <a:pt x="98" y="41"/>
                  </a:cubicBezTo>
                  <a:cubicBezTo>
                    <a:pt x="99" y="41"/>
                    <a:pt x="98" y="39"/>
                    <a:pt x="99" y="39"/>
                  </a:cubicBezTo>
                  <a:cubicBezTo>
                    <a:pt x="98" y="39"/>
                    <a:pt x="96" y="39"/>
                    <a:pt x="96" y="39"/>
                  </a:cubicBezTo>
                  <a:cubicBezTo>
                    <a:pt x="98" y="39"/>
                    <a:pt x="98" y="38"/>
                    <a:pt x="99" y="39"/>
                  </a:cubicBezTo>
                  <a:cubicBezTo>
                    <a:pt x="99" y="39"/>
                    <a:pt x="98" y="39"/>
                    <a:pt x="98" y="38"/>
                  </a:cubicBezTo>
                  <a:cubicBezTo>
                    <a:pt x="98" y="38"/>
                    <a:pt x="99" y="38"/>
                    <a:pt x="98" y="38"/>
                  </a:cubicBezTo>
                  <a:cubicBezTo>
                    <a:pt x="99" y="38"/>
                    <a:pt x="99" y="38"/>
                    <a:pt x="99" y="38"/>
                  </a:cubicBezTo>
                  <a:cubicBezTo>
                    <a:pt x="99" y="38"/>
                    <a:pt x="99" y="37"/>
                    <a:pt x="98" y="37"/>
                  </a:cubicBezTo>
                  <a:cubicBezTo>
                    <a:pt x="99" y="37"/>
                    <a:pt x="100" y="37"/>
                    <a:pt x="99" y="35"/>
                  </a:cubicBezTo>
                  <a:cubicBezTo>
                    <a:pt x="99" y="35"/>
                    <a:pt x="99" y="35"/>
                    <a:pt x="100" y="35"/>
                  </a:cubicBezTo>
                  <a:cubicBezTo>
                    <a:pt x="100" y="37"/>
                    <a:pt x="99" y="35"/>
                    <a:pt x="100" y="37"/>
                  </a:cubicBezTo>
                  <a:cubicBezTo>
                    <a:pt x="99" y="35"/>
                    <a:pt x="100" y="37"/>
                    <a:pt x="100" y="35"/>
                  </a:cubicBezTo>
                  <a:cubicBezTo>
                    <a:pt x="100" y="35"/>
                    <a:pt x="100" y="35"/>
                    <a:pt x="100" y="35"/>
                  </a:cubicBezTo>
                  <a:cubicBezTo>
                    <a:pt x="100" y="35"/>
                    <a:pt x="100" y="35"/>
                    <a:pt x="102" y="35"/>
                  </a:cubicBezTo>
                  <a:cubicBezTo>
                    <a:pt x="100" y="35"/>
                    <a:pt x="100" y="35"/>
                    <a:pt x="100" y="35"/>
                  </a:cubicBezTo>
                  <a:cubicBezTo>
                    <a:pt x="102" y="35"/>
                    <a:pt x="102" y="35"/>
                    <a:pt x="102" y="35"/>
                  </a:cubicBezTo>
                  <a:cubicBezTo>
                    <a:pt x="102" y="35"/>
                    <a:pt x="100" y="34"/>
                    <a:pt x="102" y="34"/>
                  </a:cubicBezTo>
                  <a:cubicBezTo>
                    <a:pt x="100" y="34"/>
                    <a:pt x="100" y="34"/>
                    <a:pt x="100" y="34"/>
                  </a:cubicBezTo>
                  <a:cubicBezTo>
                    <a:pt x="100" y="34"/>
                    <a:pt x="100" y="34"/>
                    <a:pt x="100" y="33"/>
                  </a:cubicBezTo>
                  <a:cubicBezTo>
                    <a:pt x="102" y="34"/>
                    <a:pt x="102" y="34"/>
                    <a:pt x="102" y="34"/>
                  </a:cubicBezTo>
                  <a:cubicBezTo>
                    <a:pt x="103" y="34"/>
                    <a:pt x="102" y="33"/>
                    <a:pt x="103" y="33"/>
                  </a:cubicBezTo>
                  <a:cubicBezTo>
                    <a:pt x="102" y="33"/>
                    <a:pt x="102" y="33"/>
                    <a:pt x="102" y="33"/>
                  </a:cubicBezTo>
                  <a:cubicBezTo>
                    <a:pt x="102" y="33"/>
                    <a:pt x="100" y="33"/>
                    <a:pt x="102" y="30"/>
                  </a:cubicBezTo>
                  <a:cubicBezTo>
                    <a:pt x="102" y="30"/>
                    <a:pt x="103" y="30"/>
                    <a:pt x="103" y="33"/>
                  </a:cubicBezTo>
                  <a:cubicBezTo>
                    <a:pt x="103" y="33"/>
                    <a:pt x="103" y="30"/>
                    <a:pt x="102" y="30"/>
                  </a:cubicBezTo>
                  <a:cubicBezTo>
                    <a:pt x="103" y="30"/>
                    <a:pt x="103" y="30"/>
                    <a:pt x="103" y="30"/>
                  </a:cubicBezTo>
                  <a:cubicBezTo>
                    <a:pt x="103" y="29"/>
                    <a:pt x="103" y="29"/>
                    <a:pt x="103" y="29"/>
                  </a:cubicBezTo>
                  <a:cubicBezTo>
                    <a:pt x="102" y="29"/>
                    <a:pt x="102" y="29"/>
                    <a:pt x="102" y="29"/>
                  </a:cubicBezTo>
                  <a:cubicBezTo>
                    <a:pt x="102" y="28"/>
                    <a:pt x="102" y="28"/>
                    <a:pt x="102" y="28"/>
                  </a:cubicBezTo>
                  <a:cubicBezTo>
                    <a:pt x="100" y="28"/>
                    <a:pt x="100" y="28"/>
                    <a:pt x="100" y="28"/>
                  </a:cubicBezTo>
                  <a:cubicBezTo>
                    <a:pt x="100" y="28"/>
                    <a:pt x="100" y="28"/>
                    <a:pt x="100" y="26"/>
                  </a:cubicBezTo>
                  <a:cubicBezTo>
                    <a:pt x="102" y="29"/>
                    <a:pt x="103" y="28"/>
                    <a:pt x="105" y="28"/>
                  </a:cubicBezTo>
                  <a:cubicBezTo>
                    <a:pt x="105" y="28"/>
                    <a:pt x="102" y="26"/>
                    <a:pt x="105" y="26"/>
                  </a:cubicBezTo>
                  <a:cubicBezTo>
                    <a:pt x="105" y="26"/>
                    <a:pt x="107" y="26"/>
                    <a:pt x="105" y="26"/>
                  </a:cubicBezTo>
                  <a:cubicBezTo>
                    <a:pt x="105" y="26"/>
                    <a:pt x="107" y="28"/>
                    <a:pt x="107" y="26"/>
                  </a:cubicBezTo>
                  <a:cubicBezTo>
                    <a:pt x="105" y="25"/>
                    <a:pt x="105" y="25"/>
                    <a:pt x="105" y="25"/>
                  </a:cubicBezTo>
                  <a:cubicBezTo>
                    <a:pt x="105" y="26"/>
                    <a:pt x="105" y="26"/>
                    <a:pt x="105" y="26"/>
                  </a:cubicBezTo>
                  <a:cubicBezTo>
                    <a:pt x="103" y="25"/>
                    <a:pt x="103" y="25"/>
                    <a:pt x="103" y="25"/>
                  </a:cubicBezTo>
                  <a:cubicBezTo>
                    <a:pt x="103" y="25"/>
                    <a:pt x="103" y="24"/>
                    <a:pt x="105" y="25"/>
                  </a:cubicBezTo>
                  <a:cubicBezTo>
                    <a:pt x="105" y="25"/>
                    <a:pt x="103" y="25"/>
                    <a:pt x="105" y="25"/>
                  </a:cubicBezTo>
                  <a:cubicBezTo>
                    <a:pt x="107" y="25"/>
                    <a:pt x="105" y="24"/>
                    <a:pt x="107" y="24"/>
                  </a:cubicBezTo>
                  <a:cubicBezTo>
                    <a:pt x="107" y="25"/>
                    <a:pt x="107" y="25"/>
                    <a:pt x="108" y="25"/>
                  </a:cubicBezTo>
                  <a:cubicBezTo>
                    <a:pt x="108" y="25"/>
                    <a:pt x="108" y="25"/>
                    <a:pt x="108" y="25"/>
                  </a:cubicBezTo>
                  <a:cubicBezTo>
                    <a:pt x="108" y="25"/>
                    <a:pt x="108" y="25"/>
                    <a:pt x="108" y="25"/>
                  </a:cubicBezTo>
                  <a:cubicBezTo>
                    <a:pt x="108" y="24"/>
                    <a:pt x="108" y="25"/>
                    <a:pt x="109" y="24"/>
                  </a:cubicBezTo>
                  <a:cubicBezTo>
                    <a:pt x="108" y="24"/>
                    <a:pt x="108" y="24"/>
                    <a:pt x="108" y="24"/>
                  </a:cubicBezTo>
                  <a:cubicBezTo>
                    <a:pt x="107" y="24"/>
                    <a:pt x="108" y="25"/>
                    <a:pt x="107" y="24"/>
                  </a:cubicBezTo>
                  <a:cubicBezTo>
                    <a:pt x="107" y="24"/>
                    <a:pt x="108" y="24"/>
                    <a:pt x="108" y="22"/>
                  </a:cubicBezTo>
                  <a:cubicBezTo>
                    <a:pt x="107" y="22"/>
                    <a:pt x="107" y="22"/>
                    <a:pt x="107" y="22"/>
                  </a:cubicBezTo>
                  <a:cubicBezTo>
                    <a:pt x="107" y="22"/>
                    <a:pt x="105" y="21"/>
                    <a:pt x="107" y="21"/>
                  </a:cubicBezTo>
                  <a:cubicBezTo>
                    <a:pt x="108" y="21"/>
                    <a:pt x="108" y="21"/>
                    <a:pt x="108" y="22"/>
                  </a:cubicBezTo>
                  <a:cubicBezTo>
                    <a:pt x="108" y="21"/>
                    <a:pt x="109" y="21"/>
                    <a:pt x="109" y="21"/>
                  </a:cubicBezTo>
                  <a:cubicBezTo>
                    <a:pt x="108" y="20"/>
                    <a:pt x="109" y="20"/>
                    <a:pt x="109" y="20"/>
                  </a:cubicBezTo>
                  <a:cubicBezTo>
                    <a:pt x="109" y="20"/>
                    <a:pt x="108" y="21"/>
                    <a:pt x="107" y="21"/>
                  </a:cubicBezTo>
                  <a:cubicBezTo>
                    <a:pt x="107" y="20"/>
                    <a:pt x="107" y="22"/>
                    <a:pt x="105" y="21"/>
                  </a:cubicBezTo>
                  <a:cubicBezTo>
                    <a:pt x="107" y="21"/>
                    <a:pt x="105" y="20"/>
                    <a:pt x="103" y="20"/>
                  </a:cubicBezTo>
                  <a:cubicBezTo>
                    <a:pt x="105" y="20"/>
                    <a:pt x="105" y="20"/>
                    <a:pt x="105" y="20"/>
                  </a:cubicBezTo>
                  <a:cubicBezTo>
                    <a:pt x="105" y="20"/>
                    <a:pt x="105" y="20"/>
                    <a:pt x="107" y="21"/>
                  </a:cubicBezTo>
                  <a:cubicBezTo>
                    <a:pt x="107" y="20"/>
                    <a:pt x="107" y="20"/>
                    <a:pt x="108" y="20"/>
                  </a:cubicBezTo>
                  <a:cubicBezTo>
                    <a:pt x="108" y="18"/>
                    <a:pt x="107" y="18"/>
                    <a:pt x="107" y="18"/>
                  </a:cubicBezTo>
                  <a:cubicBezTo>
                    <a:pt x="108" y="18"/>
                    <a:pt x="108" y="16"/>
                    <a:pt x="108" y="14"/>
                  </a:cubicBezTo>
                  <a:cubicBezTo>
                    <a:pt x="109" y="16"/>
                    <a:pt x="109" y="14"/>
                    <a:pt x="111" y="14"/>
                  </a:cubicBezTo>
                  <a:cubicBezTo>
                    <a:pt x="111" y="16"/>
                    <a:pt x="111" y="16"/>
                    <a:pt x="111" y="16"/>
                  </a:cubicBezTo>
                  <a:cubicBezTo>
                    <a:pt x="111" y="16"/>
                    <a:pt x="111" y="16"/>
                    <a:pt x="111" y="16"/>
                  </a:cubicBezTo>
                  <a:cubicBezTo>
                    <a:pt x="112" y="16"/>
                    <a:pt x="109" y="14"/>
                    <a:pt x="111" y="14"/>
                  </a:cubicBezTo>
                  <a:cubicBezTo>
                    <a:pt x="111" y="16"/>
                    <a:pt x="109" y="14"/>
                    <a:pt x="109" y="13"/>
                  </a:cubicBezTo>
                  <a:cubicBezTo>
                    <a:pt x="108" y="13"/>
                    <a:pt x="108" y="13"/>
                    <a:pt x="108" y="13"/>
                  </a:cubicBezTo>
                  <a:cubicBezTo>
                    <a:pt x="109" y="13"/>
                    <a:pt x="109" y="12"/>
                    <a:pt x="111" y="12"/>
                  </a:cubicBezTo>
                  <a:cubicBezTo>
                    <a:pt x="111" y="11"/>
                    <a:pt x="112" y="9"/>
                    <a:pt x="112" y="9"/>
                  </a:cubicBezTo>
                  <a:cubicBezTo>
                    <a:pt x="112" y="8"/>
                    <a:pt x="111" y="8"/>
                    <a:pt x="111" y="8"/>
                  </a:cubicBezTo>
                  <a:cubicBezTo>
                    <a:pt x="111" y="7"/>
                    <a:pt x="112" y="8"/>
                    <a:pt x="112" y="8"/>
                  </a:cubicBezTo>
                  <a:cubicBezTo>
                    <a:pt x="112" y="8"/>
                    <a:pt x="112" y="8"/>
                    <a:pt x="112" y="8"/>
                  </a:cubicBezTo>
                  <a:cubicBezTo>
                    <a:pt x="112" y="8"/>
                    <a:pt x="112" y="5"/>
                    <a:pt x="113" y="7"/>
                  </a:cubicBezTo>
                  <a:cubicBezTo>
                    <a:pt x="112" y="5"/>
                    <a:pt x="112" y="5"/>
                    <a:pt x="112" y="5"/>
                  </a:cubicBezTo>
                  <a:cubicBezTo>
                    <a:pt x="112" y="5"/>
                    <a:pt x="112" y="5"/>
                    <a:pt x="112" y="5"/>
                  </a:cubicBezTo>
                  <a:cubicBezTo>
                    <a:pt x="112" y="5"/>
                    <a:pt x="112" y="5"/>
                    <a:pt x="112" y="5"/>
                  </a:cubicBezTo>
                  <a:cubicBezTo>
                    <a:pt x="111" y="3"/>
                    <a:pt x="112" y="3"/>
                    <a:pt x="112" y="3"/>
                  </a:cubicBezTo>
                  <a:cubicBezTo>
                    <a:pt x="113" y="5"/>
                    <a:pt x="113" y="5"/>
                    <a:pt x="113" y="5"/>
                  </a:cubicBezTo>
                  <a:cubicBezTo>
                    <a:pt x="113" y="3"/>
                    <a:pt x="113" y="1"/>
                    <a:pt x="115" y="1"/>
                  </a:cubicBezTo>
                  <a:cubicBezTo>
                    <a:pt x="113" y="1"/>
                    <a:pt x="113" y="1"/>
                    <a:pt x="113" y="1"/>
                  </a:cubicBezTo>
                  <a:cubicBezTo>
                    <a:pt x="115" y="0"/>
                    <a:pt x="115" y="0"/>
                    <a:pt x="115" y="0"/>
                  </a:cubicBezTo>
                  <a:cubicBezTo>
                    <a:pt x="113" y="0"/>
                    <a:pt x="113" y="0"/>
                    <a:pt x="115" y="0"/>
                  </a:cubicBezTo>
                  <a:cubicBezTo>
                    <a:pt x="112" y="0"/>
                    <a:pt x="112" y="0"/>
                    <a:pt x="112" y="0"/>
                  </a:cubicBezTo>
                  <a:cubicBezTo>
                    <a:pt x="112" y="1"/>
                    <a:pt x="113" y="0"/>
                    <a:pt x="113" y="1"/>
                  </a:cubicBezTo>
                  <a:cubicBezTo>
                    <a:pt x="113" y="1"/>
                    <a:pt x="113" y="1"/>
                    <a:pt x="112" y="1"/>
                  </a:cubicBezTo>
                  <a:cubicBezTo>
                    <a:pt x="113" y="1"/>
                    <a:pt x="113" y="1"/>
                    <a:pt x="113" y="1"/>
                  </a:cubicBezTo>
                  <a:cubicBezTo>
                    <a:pt x="112" y="1"/>
                    <a:pt x="112" y="1"/>
                    <a:pt x="111" y="1"/>
                  </a:cubicBezTo>
                  <a:cubicBezTo>
                    <a:pt x="112" y="1"/>
                    <a:pt x="111" y="0"/>
                    <a:pt x="112" y="1"/>
                  </a:cubicBezTo>
                  <a:cubicBezTo>
                    <a:pt x="111" y="1"/>
                    <a:pt x="111" y="1"/>
                    <a:pt x="111" y="1"/>
                  </a:cubicBezTo>
                  <a:cubicBezTo>
                    <a:pt x="111" y="1"/>
                    <a:pt x="111" y="1"/>
                    <a:pt x="111" y="1"/>
                  </a:cubicBezTo>
                  <a:cubicBezTo>
                    <a:pt x="111" y="1"/>
                    <a:pt x="109" y="1"/>
                    <a:pt x="109" y="3"/>
                  </a:cubicBezTo>
                  <a:cubicBezTo>
                    <a:pt x="111" y="5"/>
                    <a:pt x="108" y="5"/>
                    <a:pt x="108" y="5"/>
                  </a:cubicBezTo>
                  <a:cubicBezTo>
                    <a:pt x="109" y="5"/>
                    <a:pt x="111" y="5"/>
                    <a:pt x="111" y="5"/>
                  </a:cubicBezTo>
                  <a:cubicBezTo>
                    <a:pt x="111" y="7"/>
                    <a:pt x="111" y="5"/>
                    <a:pt x="111" y="7"/>
                  </a:cubicBezTo>
                  <a:cubicBezTo>
                    <a:pt x="109" y="7"/>
                    <a:pt x="109" y="7"/>
                    <a:pt x="108" y="7"/>
                  </a:cubicBezTo>
                  <a:cubicBezTo>
                    <a:pt x="109" y="7"/>
                    <a:pt x="109" y="7"/>
                    <a:pt x="109" y="7"/>
                  </a:cubicBezTo>
                  <a:cubicBezTo>
                    <a:pt x="108" y="7"/>
                    <a:pt x="108" y="7"/>
                    <a:pt x="107" y="8"/>
                  </a:cubicBezTo>
                  <a:cubicBezTo>
                    <a:pt x="107" y="9"/>
                    <a:pt x="107" y="9"/>
                    <a:pt x="105" y="11"/>
                  </a:cubicBezTo>
                  <a:cubicBezTo>
                    <a:pt x="107" y="11"/>
                    <a:pt x="107" y="11"/>
                    <a:pt x="107" y="11"/>
                  </a:cubicBezTo>
                  <a:cubicBezTo>
                    <a:pt x="105" y="11"/>
                    <a:pt x="105" y="12"/>
                    <a:pt x="103" y="13"/>
                  </a:cubicBezTo>
                  <a:cubicBezTo>
                    <a:pt x="103" y="14"/>
                    <a:pt x="102" y="14"/>
                    <a:pt x="102" y="16"/>
                  </a:cubicBezTo>
                  <a:cubicBezTo>
                    <a:pt x="100" y="18"/>
                    <a:pt x="99" y="20"/>
                    <a:pt x="98" y="22"/>
                  </a:cubicBezTo>
                  <a:cubicBezTo>
                    <a:pt x="99" y="22"/>
                    <a:pt x="99" y="22"/>
                    <a:pt x="99" y="22"/>
                  </a:cubicBezTo>
                  <a:cubicBezTo>
                    <a:pt x="98" y="22"/>
                    <a:pt x="99" y="22"/>
                    <a:pt x="99" y="24"/>
                  </a:cubicBezTo>
                  <a:cubicBezTo>
                    <a:pt x="99" y="22"/>
                    <a:pt x="98" y="24"/>
                    <a:pt x="98" y="24"/>
                  </a:cubicBezTo>
                  <a:cubicBezTo>
                    <a:pt x="98" y="24"/>
                    <a:pt x="96" y="25"/>
                    <a:pt x="95" y="25"/>
                  </a:cubicBezTo>
                  <a:cubicBezTo>
                    <a:pt x="95" y="26"/>
                    <a:pt x="95" y="26"/>
                    <a:pt x="95" y="26"/>
                  </a:cubicBezTo>
                  <a:cubicBezTo>
                    <a:pt x="94" y="26"/>
                    <a:pt x="94" y="28"/>
                    <a:pt x="94" y="29"/>
                  </a:cubicBezTo>
                  <a:cubicBezTo>
                    <a:pt x="94" y="29"/>
                    <a:pt x="95" y="29"/>
                    <a:pt x="94" y="29"/>
                  </a:cubicBezTo>
                  <a:cubicBezTo>
                    <a:pt x="92" y="30"/>
                    <a:pt x="92" y="30"/>
                    <a:pt x="92" y="30"/>
                  </a:cubicBezTo>
                  <a:cubicBezTo>
                    <a:pt x="90" y="30"/>
                    <a:pt x="90" y="33"/>
                    <a:pt x="90" y="34"/>
                  </a:cubicBezTo>
                  <a:cubicBezTo>
                    <a:pt x="87" y="35"/>
                    <a:pt x="87" y="38"/>
                    <a:pt x="85" y="39"/>
                  </a:cubicBezTo>
                  <a:cubicBezTo>
                    <a:pt x="86" y="41"/>
                    <a:pt x="86" y="41"/>
                    <a:pt x="86" y="41"/>
                  </a:cubicBezTo>
                  <a:cubicBezTo>
                    <a:pt x="83" y="42"/>
                    <a:pt x="83" y="46"/>
                    <a:pt x="81" y="47"/>
                  </a:cubicBezTo>
                  <a:cubicBezTo>
                    <a:pt x="82" y="48"/>
                    <a:pt x="82" y="48"/>
                    <a:pt x="82" y="48"/>
                  </a:cubicBezTo>
                  <a:cubicBezTo>
                    <a:pt x="82" y="48"/>
                    <a:pt x="81" y="50"/>
                    <a:pt x="81" y="48"/>
                  </a:cubicBezTo>
                  <a:cubicBezTo>
                    <a:pt x="81" y="50"/>
                    <a:pt x="79" y="50"/>
                    <a:pt x="79" y="51"/>
                  </a:cubicBezTo>
                  <a:cubicBezTo>
                    <a:pt x="79" y="51"/>
                    <a:pt x="79" y="51"/>
                    <a:pt x="77" y="51"/>
                  </a:cubicBezTo>
                  <a:cubicBezTo>
                    <a:pt x="77" y="52"/>
                    <a:pt x="77" y="54"/>
                    <a:pt x="76" y="54"/>
                  </a:cubicBezTo>
                  <a:cubicBezTo>
                    <a:pt x="76" y="54"/>
                    <a:pt x="76" y="54"/>
                    <a:pt x="76" y="54"/>
                  </a:cubicBezTo>
                  <a:cubicBezTo>
                    <a:pt x="77" y="54"/>
                    <a:pt x="77" y="54"/>
                    <a:pt x="77" y="55"/>
                  </a:cubicBezTo>
                  <a:cubicBezTo>
                    <a:pt x="76" y="55"/>
                    <a:pt x="76" y="56"/>
                    <a:pt x="76" y="55"/>
                  </a:cubicBezTo>
                  <a:cubicBezTo>
                    <a:pt x="76" y="56"/>
                    <a:pt x="73" y="59"/>
                    <a:pt x="73" y="60"/>
                  </a:cubicBezTo>
                  <a:cubicBezTo>
                    <a:pt x="73" y="60"/>
                    <a:pt x="73" y="60"/>
                    <a:pt x="73" y="60"/>
                  </a:cubicBezTo>
                  <a:cubicBezTo>
                    <a:pt x="72" y="61"/>
                    <a:pt x="72" y="63"/>
                    <a:pt x="70" y="63"/>
                  </a:cubicBezTo>
                  <a:cubicBezTo>
                    <a:pt x="70" y="64"/>
                    <a:pt x="72" y="63"/>
                    <a:pt x="72" y="64"/>
                  </a:cubicBezTo>
                  <a:cubicBezTo>
                    <a:pt x="70" y="64"/>
                    <a:pt x="70" y="64"/>
                    <a:pt x="70" y="64"/>
                  </a:cubicBezTo>
                  <a:cubicBezTo>
                    <a:pt x="69" y="65"/>
                    <a:pt x="69" y="68"/>
                    <a:pt x="68" y="69"/>
                  </a:cubicBezTo>
                  <a:cubicBezTo>
                    <a:pt x="66" y="72"/>
                    <a:pt x="64" y="76"/>
                    <a:pt x="61" y="78"/>
                  </a:cubicBezTo>
                  <a:cubicBezTo>
                    <a:pt x="62" y="78"/>
                    <a:pt x="62" y="78"/>
                    <a:pt x="62" y="78"/>
                  </a:cubicBezTo>
                  <a:cubicBezTo>
                    <a:pt x="60" y="78"/>
                    <a:pt x="62" y="81"/>
                    <a:pt x="60" y="81"/>
                  </a:cubicBezTo>
                  <a:cubicBezTo>
                    <a:pt x="60" y="81"/>
                    <a:pt x="60" y="81"/>
                    <a:pt x="60" y="81"/>
                  </a:cubicBezTo>
                  <a:cubicBezTo>
                    <a:pt x="59" y="82"/>
                    <a:pt x="60" y="85"/>
                    <a:pt x="59" y="86"/>
                  </a:cubicBezTo>
                  <a:cubicBezTo>
                    <a:pt x="59" y="85"/>
                    <a:pt x="59" y="85"/>
                    <a:pt x="59" y="85"/>
                  </a:cubicBezTo>
                  <a:cubicBezTo>
                    <a:pt x="59" y="86"/>
                    <a:pt x="57" y="88"/>
                    <a:pt x="57" y="89"/>
                  </a:cubicBezTo>
                  <a:cubicBezTo>
                    <a:pt x="57" y="89"/>
                    <a:pt x="57" y="89"/>
                    <a:pt x="57" y="89"/>
                  </a:cubicBezTo>
                  <a:cubicBezTo>
                    <a:pt x="59" y="89"/>
                    <a:pt x="56" y="89"/>
                    <a:pt x="57" y="90"/>
                  </a:cubicBezTo>
                  <a:cubicBezTo>
                    <a:pt x="57" y="90"/>
                    <a:pt x="56" y="90"/>
                    <a:pt x="57" y="90"/>
                  </a:cubicBezTo>
                  <a:cubicBezTo>
                    <a:pt x="56" y="93"/>
                    <a:pt x="53" y="94"/>
                    <a:pt x="51" y="98"/>
                  </a:cubicBezTo>
                  <a:cubicBezTo>
                    <a:pt x="51" y="101"/>
                    <a:pt x="53" y="99"/>
                    <a:pt x="51" y="99"/>
                  </a:cubicBezTo>
                  <a:cubicBezTo>
                    <a:pt x="51" y="101"/>
                    <a:pt x="51" y="99"/>
                    <a:pt x="51" y="99"/>
                  </a:cubicBezTo>
                  <a:cubicBezTo>
                    <a:pt x="49" y="101"/>
                    <a:pt x="53" y="102"/>
                    <a:pt x="51" y="102"/>
                  </a:cubicBezTo>
                  <a:cubicBezTo>
                    <a:pt x="49" y="101"/>
                    <a:pt x="51" y="102"/>
                    <a:pt x="49" y="102"/>
                  </a:cubicBezTo>
                  <a:cubicBezTo>
                    <a:pt x="49" y="103"/>
                    <a:pt x="51" y="103"/>
                    <a:pt x="49" y="103"/>
                  </a:cubicBezTo>
                  <a:cubicBezTo>
                    <a:pt x="49" y="105"/>
                    <a:pt x="49" y="105"/>
                    <a:pt x="49" y="105"/>
                  </a:cubicBezTo>
                  <a:cubicBezTo>
                    <a:pt x="48" y="105"/>
                    <a:pt x="48" y="106"/>
                    <a:pt x="46" y="106"/>
                  </a:cubicBezTo>
                  <a:cubicBezTo>
                    <a:pt x="43" y="112"/>
                    <a:pt x="38" y="118"/>
                    <a:pt x="34" y="123"/>
                  </a:cubicBezTo>
                  <a:cubicBezTo>
                    <a:pt x="31" y="129"/>
                    <a:pt x="29" y="133"/>
                    <a:pt x="25" y="141"/>
                  </a:cubicBezTo>
                  <a:cubicBezTo>
                    <a:pt x="25" y="142"/>
                    <a:pt x="25" y="142"/>
                    <a:pt x="23" y="144"/>
                  </a:cubicBezTo>
                  <a:cubicBezTo>
                    <a:pt x="23" y="144"/>
                    <a:pt x="23" y="144"/>
                    <a:pt x="23" y="144"/>
                  </a:cubicBezTo>
                  <a:cubicBezTo>
                    <a:pt x="23" y="144"/>
                    <a:pt x="23" y="145"/>
                    <a:pt x="22" y="145"/>
                  </a:cubicBezTo>
                  <a:cubicBezTo>
                    <a:pt x="21" y="146"/>
                    <a:pt x="19" y="149"/>
                    <a:pt x="19" y="152"/>
                  </a:cubicBezTo>
                  <a:cubicBezTo>
                    <a:pt x="19" y="152"/>
                    <a:pt x="19" y="152"/>
                    <a:pt x="19" y="152"/>
                  </a:cubicBezTo>
                  <a:cubicBezTo>
                    <a:pt x="19" y="152"/>
                    <a:pt x="19" y="152"/>
                    <a:pt x="19" y="152"/>
                  </a:cubicBezTo>
                  <a:cubicBezTo>
                    <a:pt x="19" y="153"/>
                    <a:pt x="19" y="153"/>
                    <a:pt x="19" y="153"/>
                  </a:cubicBezTo>
                  <a:cubicBezTo>
                    <a:pt x="19" y="153"/>
                    <a:pt x="18" y="153"/>
                    <a:pt x="18" y="152"/>
                  </a:cubicBezTo>
                  <a:cubicBezTo>
                    <a:pt x="13" y="157"/>
                    <a:pt x="12" y="165"/>
                    <a:pt x="9" y="169"/>
                  </a:cubicBezTo>
                  <a:cubicBezTo>
                    <a:pt x="9" y="170"/>
                    <a:pt x="8" y="171"/>
                    <a:pt x="6" y="172"/>
                  </a:cubicBezTo>
                  <a:cubicBezTo>
                    <a:pt x="5" y="179"/>
                    <a:pt x="4" y="183"/>
                    <a:pt x="0" y="186"/>
                  </a:cubicBezTo>
                  <a:cubicBezTo>
                    <a:pt x="0" y="186"/>
                    <a:pt x="4" y="187"/>
                    <a:pt x="5" y="18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0" name="Google Shape;3460;p151"/>
            <p:cNvSpPr/>
            <p:nvPr/>
          </p:nvSpPr>
          <p:spPr>
            <a:xfrm>
              <a:off x="4364" y="2647"/>
              <a:ext cx="2" cy="3"/>
            </a:xfrm>
            <a:custGeom>
              <a:avLst/>
              <a:gdLst/>
              <a:ahLst/>
              <a:cxnLst/>
              <a:rect l="l" t="t" r="r" b="b"/>
              <a:pathLst>
                <a:path w="2" h="3" extrusionOk="0">
                  <a:moveTo>
                    <a:pt x="2" y="0"/>
                  </a:moveTo>
                  <a:lnTo>
                    <a:pt x="0" y="0"/>
                  </a:lnTo>
                  <a:lnTo>
                    <a:pt x="0" y="3"/>
                  </a:lnTo>
                  <a:lnTo>
                    <a:pt x="2" y="3"/>
                  </a:lnTo>
                  <a:lnTo>
                    <a:pt x="2" y="0"/>
                  </a:lnTo>
                  <a:lnTo>
                    <a:pt x="2" y="0"/>
                  </a:lnTo>
                  <a:lnTo>
                    <a:pt x="2" y="0"/>
                  </a:lnTo>
                  <a:lnTo>
                    <a:pt x="2" y="0"/>
                  </a:ln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1" name="Google Shape;3461;p151"/>
            <p:cNvSpPr/>
            <p:nvPr/>
          </p:nvSpPr>
          <p:spPr>
            <a:xfrm>
              <a:off x="4262" y="2959"/>
              <a:ext cx="267" cy="444"/>
            </a:xfrm>
            <a:custGeom>
              <a:avLst/>
              <a:gdLst/>
              <a:ahLst/>
              <a:cxnLst/>
              <a:rect l="l" t="t" r="r" b="b"/>
              <a:pathLst>
                <a:path w="113" h="188" extrusionOk="0">
                  <a:moveTo>
                    <a:pt x="4" y="185"/>
                  </a:moveTo>
                  <a:cubicBezTo>
                    <a:pt x="8" y="184"/>
                    <a:pt x="6" y="180"/>
                    <a:pt x="9" y="178"/>
                  </a:cubicBezTo>
                  <a:cubicBezTo>
                    <a:pt x="9" y="178"/>
                    <a:pt x="8" y="178"/>
                    <a:pt x="9" y="178"/>
                  </a:cubicBezTo>
                  <a:cubicBezTo>
                    <a:pt x="13" y="177"/>
                    <a:pt x="14" y="172"/>
                    <a:pt x="14" y="168"/>
                  </a:cubicBezTo>
                  <a:cubicBezTo>
                    <a:pt x="14" y="168"/>
                    <a:pt x="14" y="168"/>
                    <a:pt x="14" y="168"/>
                  </a:cubicBezTo>
                  <a:cubicBezTo>
                    <a:pt x="14" y="168"/>
                    <a:pt x="15" y="168"/>
                    <a:pt x="15" y="167"/>
                  </a:cubicBezTo>
                  <a:cubicBezTo>
                    <a:pt x="15" y="167"/>
                    <a:pt x="15" y="167"/>
                    <a:pt x="14" y="167"/>
                  </a:cubicBezTo>
                  <a:cubicBezTo>
                    <a:pt x="15" y="167"/>
                    <a:pt x="15" y="165"/>
                    <a:pt x="17" y="165"/>
                  </a:cubicBezTo>
                  <a:cubicBezTo>
                    <a:pt x="15" y="165"/>
                    <a:pt x="15" y="165"/>
                    <a:pt x="15" y="164"/>
                  </a:cubicBezTo>
                  <a:cubicBezTo>
                    <a:pt x="17" y="165"/>
                    <a:pt x="17" y="165"/>
                    <a:pt x="17" y="165"/>
                  </a:cubicBezTo>
                  <a:cubicBezTo>
                    <a:pt x="18" y="165"/>
                    <a:pt x="18" y="163"/>
                    <a:pt x="19" y="161"/>
                  </a:cubicBezTo>
                  <a:cubicBezTo>
                    <a:pt x="18" y="161"/>
                    <a:pt x="18" y="161"/>
                    <a:pt x="18" y="161"/>
                  </a:cubicBezTo>
                  <a:cubicBezTo>
                    <a:pt x="21" y="159"/>
                    <a:pt x="22" y="158"/>
                    <a:pt x="23" y="155"/>
                  </a:cubicBezTo>
                  <a:cubicBezTo>
                    <a:pt x="22" y="155"/>
                    <a:pt x="22" y="155"/>
                    <a:pt x="22" y="155"/>
                  </a:cubicBezTo>
                  <a:cubicBezTo>
                    <a:pt x="23" y="155"/>
                    <a:pt x="23" y="155"/>
                    <a:pt x="24" y="154"/>
                  </a:cubicBezTo>
                  <a:cubicBezTo>
                    <a:pt x="23" y="154"/>
                    <a:pt x="27" y="154"/>
                    <a:pt x="27" y="152"/>
                  </a:cubicBezTo>
                  <a:cubicBezTo>
                    <a:pt x="24" y="152"/>
                    <a:pt x="24" y="152"/>
                    <a:pt x="24" y="152"/>
                  </a:cubicBezTo>
                  <a:cubicBezTo>
                    <a:pt x="27" y="152"/>
                    <a:pt x="24" y="151"/>
                    <a:pt x="27" y="151"/>
                  </a:cubicBezTo>
                  <a:cubicBezTo>
                    <a:pt x="27" y="151"/>
                    <a:pt x="27" y="151"/>
                    <a:pt x="27" y="151"/>
                  </a:cubicBezTo>
                  <a:cubicBezTo>
                    <a:pt x="28" y="151"/>
                    <a:pt x="27" y="150"/>
                    <a:pt x="27" y="150"/>
                  </a:cubicBezTo>
                  <a:cubicBezTo>
                    <a:pt x="28" y="150"/>
                    <a:pt x="28" y="150"/>
                    <a:pt x="28" y="150"/>
                  </a:cubicBezTo>
                  <a:cubicBezTo>
                    <a:pt x="28" y="150"/>
                    <a:pt x="28" y="150"/>
                    <a:pt x="28" y="148"/>
                  </a:cubicBezTo>
                  <a:cubicBezTo>
                    <a:pt x="28" y="148"/>
                    <a:pt x="28" y="148"/>
                    <a:pt x="28" y="148"/>
                  </a:cubicBezTo>
                  <a:cubicBezTo>
                    <a:pt x="28" y="148"/>
                    <a:pt x="28" y="146"/>
                    <a:pt x="30" y="148"/>
                  </a:cubicBezTo>
                  <a:cubicBezTo>
                    <a:pt x="28" y="146"/>
                    <a:pt x="28" y="148"/>
                    <a:pt x="28" y="146"/>
                  </a:cubicBezTo>
                  <a:cubicBezTo>
                    <a:pt x="31" y="145"/>
                    <a:pt x="32" y="141"/>
                    <a:pt x="34" y="138"/>
                  </a:cubicBezTo>
                  <a:cubicBezTo>
                    <a:pt x="34" y="138"/>
                    <a:pt x="34" y="138"/>
                    <a:pt x="32" y="138"/>
                  </a:cubicBezTo>
                  <a:cubicBezTo>
                    <a:pt x="34" y="137"/>
                    <a:pt x="34" y="137"/>
                    <a:pt x="34" y="137"/>
                  </a:cubicBezTo>
                  <a:cubicBezTo>
                    <a:pt x="34" y="137"/>
                    <a:pt x="34" y="137"/>
                    <a:pt x="34" y="135"/>
                  </a:cubicBezTo>
                  <a:cubicBezTo>
                    <a:pt x="35" y="135"/>
                    <a:pt x="35" y="135"/>
                    <a:pt x="35" y="135"/>
                  </a:cubicBezTo>
                  <a:cubicBezTo>
                    <a:pt x="35" y="135"/>
                    <a:pt x="35" y="135"/>
                    <a:pt x="34" y="135"/>
                  </a:cubicBezTo>
                  <a:cubicBezTo>
                    <a:pt x="35" y="135"/>
                    <a:pt x="35" y="134"/>
                    <a:pt x="36" y="134"/>
                  </a:cubicBezTo>
                  <a:cubicBezTo>
                    <a:pt x="35" y="134"/>
                    <a:pt x="35" y="134"/>
                    <a:pt x="35" y="134"/>
                  </a:cubicBezTo>
                  <a:cubicBezTo>
                    <a:pt x="36" y="134"/>
                    <a:pt x="36" y="132"/>
                    <a:pt x="36" y="132"/>
                  </a:cubicBezTo>
                  <a:cubicBezTo>
                    <a:pt x="36" y="132"/>
                    <a:pt x="36" y="132"/>
                    <a:pt x="36" y="132"/>
                  </a:cubicBezTo>
                  <a:cubicBezTo>
                    <a:pt x="36" y="130"/>
                    <a:pt x="37" y="132"/>
                    <a:pt x="37" y="130"/>
                  </a:cubicBezTo>
                  <a:cubicBezTo>
                    <a:pt x="36" y="130"/>
                    <a:pt x="36" y="130"/>
                    <a:pt x="36" y="130"/>
                  </a:cubicBezTo>
                  <a:cubicBezTo>
                    <a:pt x="37" y="130"/>
                    <a:pt x="37" y="129"/>
                    <a:pt x="40" y="129"/>
                  </a:cubicBezTo>
                  <a:cubicBezTo>
                    <a:pt x="40" y="128"/>
                    <a:pt x="40" y="128"/>
                    <a:pt x="40" y="128"/>
                  </a:cubicBezTo>
                  <a:cubicBezTo>
                    <a:pt x="40" y="128"/>
                    <a:pt x="40" y="126"/>
                    <a:pt x="41" y="126"/>
                  </a:cubicBezTo>
                  <a:cubicBezTo>
                    <a:pt x="41" y="125"/>
                    <a:pt x="40" y="125"/>
                    <a:pt x="41" y="125"/>
                  </a:cubicBezTo>
                  <a:cubicBezTo>
                    <a:pt x="41" y="125"/>
                    <a:pt x="41" y="124"/>
                    <a:pt x="43" y="125"/>
                  </a:cubicBezTo>
                  <a:cubicBezTo>
                    <a:pt x="43" y="124"/>
                    <a:pt x="43" y="122"/>
                    <a:pt x="44" y="122"/>
                  </a:cubicBezTo>
                  <a:cubicBezTo>
                    <a:pt x="43" y="122"/>
                    <a:pt x="43" y="121"/>
                    <a:pt x="43" y="122"/>
                  </a:cubicBezTo>
                  <a:cubicBezTo>
                    <a:pt x="41" y="121"/>
                    <a:pt x="41" y="121"/>
                    <a:pt x="41" y="121"/>
                  </a:cubicBezTo>
                  <a:cubicBezTo>
                    <a:pt x="41" y="121"/>
                    <a:pt x="41" y="122"/>
                    <a:pt x="41" y="121"/>
                  </a:cubicBezTo>
                  <a:cubicBezTo>
                    <a:pt x="41" y="121"/>
                    <a:pt x="43" y="121"/>
                    <a:pt x="43" y="118"/>
                  </a:cubicBezTo>
                  <a:cubicBezTo>
                    <a:pt x="44" y="118"/>
                    <a:pt x="45" y="118"/>
                    <a:pt x="45" y="118"/>
                  </a:cubicBezTo>
                  <a:cubicBezTo>
                    <a:pt x="44" y="117"/>
                    <a:pt x="44" y="117"/>
                    <a:pt x="44" y="117"/>
                  </a:cubicBezTo>
                  <a:cubicBezTo>
                    <a:pt x="47" y="117"/>
                    <a:pt x="47" y="117"/>
                    <a:pt x="47" y="117"/>
                  </a:cubicBezTo>
                  <a:cubicBezTo>
                    <a:pt x="47" y="117"/>
                    <a:pt x="47" y="117"/>
                    <a:pt x="47" y="117"/>
                  </a:cubicBezTo>
                  <a:cubicBezTo>
                    <a:pt x="47" y="117"/>
                    <a:pt x="47" y="117"/>
                    <a:pt x="48" y="117"/>
                  </a:cubicBezTo>
                  <a:cubicBezTo>
                    <a:pt x="47" y="117"/>
                    <a:pt x="48" y="116"/>
                    <a:pt x="47" y="115"/>
                  </a:cubicBezTo>
                  <a:cubicBezTo>
                    <a:pt x="47" y="115"/>
                    <a:pt x="47" y="116"/>
                    <a:pt x="47" y="115"/>
                  </a:cubicBezTo>
                  <a:cubicBezTo>
                    <a:pt x="48" y="115"/>
                    <a:pt x="48" y="115"/>
                    <a:pt x="48" y="115"/>
                  </a:cubicBezTo>
                  <a:cubicBezTo>
                    <a:pt x="48" y="115"/>
                    <a:pt x="48" y="115"/>
                    <a:pt x="48" y="115"/>
                  </a:cubicBezTo>
                  <a:cubicBezTo>
                    <a:pt x="48" y="113"/>
                    <a:pt x="48" y="113"/>
                    <a:pt x="49" y="113"/>
                  </a:cubicBezTo>
                  <a:cubicBezTo>
                    <a:pt x="49" y="115"/>
                    <a:pt x="48" y="113"/>
                    <a:pt x="48" y="115"/>
                  </a:cubicBezTo>
                  <a:cubicBezTo>
                    <a:pt x="49" y="115"/>
                    <a:pt x="49" y="113"/>
                    <a:pt x="49" y="113"/>
                  </a:cubicBezTo>
                  <a:cubicBezTo>
                    <a:pt x="49" y="113"/>
                    <a:pt x="49" y="113"/>
                    <a:pt x="49" y="113"/>
                  </a:cubicBezTo>
                  <a:cubicBezTo>
                    <a:pt x="51" y="113"/>
                    <a:pt x="51" y="112"/>
                    <a:pt x="52" y="112"/>
                  </a:cubicBezTo>
                  <a:cubicBezTo>
                    <a:pt x="52" y="112"/>
                    <a:pt x="51" y="111"/>
                    <a:pt x="51" y="112"/>
                  </a:cubicBezTo>
                  <a:cubicBezTo>
                    <a:pt x="51" y="111"/>
                    <a:pt x="54" y="111"/>
                    <a:pt x="52" y="108"/>
                  </a:cubicBezTo>
                  <a:cubicBezTo>
                    <a:pt x="52" y="109"/>
                    <a:pt x="54" y="109"/>
                    <a:pt x="54" y="109"/>
                  </a:cubicBezTo>
                  <a:cubicBezTo>
                    <a:pt x="54" y="108"/>
                    <a:pt x="52" y="108"/>
                    <a:pt x="54" y="108"/>
                  </a:cubicBezTo>
                  <a:cubicBezTo>
                    <a:pt x="52" y="108"/>
                    <a:pt x="54" y="108"/>
                    <a:pt x="54" y="108"/>
                  </a:cubicBezTo>
                  <a:cubicBezTo>
                    <a:pt x="56" y="108"/>
                    <a:pt x="54" y="105"/>
                    <a:pt x="54" y="108"/>
                  </a:cubicBezTo>
                  <a:cubicBezTo>
                    <a:pt x="54" y="105"/>
                    <a:pt x="57" y="104"/>
                    <a:pt x="57" y="103"/>
                  </a:cubicBezTo>
                  <a:cubicBezTo>
                    <a:pt x="58" y="103"/>
                    <a:pt x="58" y="103"/>
                    <a:pt x="58" y="103"/>
                  </a:cubicBezTo>
                  <a:cubicBezTo>
                    <a:pt x="57" y="103"/>
                    <a:pt x="57" y="103"/>
                    <a:pt x="57" y="103"/>
                  </a:cubicBezTo>
                  <a:cubicBezTo>
                    <a:pt x="57" y="103"/>
                    <a:pt x="58" y="102"/>
                    <a:pt x="57" y="102"/>
                  </a:cubicBezTo>
                  <a:cubicBezTo>
                    <a:pt x="58" y="102"/>
                    <a:pt x="56" y="103"/>
                    <a:pt x="57" y="103"/>
                  </a:cubicBezTo>
                  <a:cubicBezTo>
                    <a:pt x="56" y="103"/>
                    <a:pt x="58" y="103"/>
                    <a:pt x="57" y="102"/>
                  </a:cubicBezTo>
                  <a:cubicBezTo>
                    <a:pt x="57" y="102"/>
                    <a:pt x="58" y="102"/>
                    <a:pt x="58" y="100"/>
                  </a:cubicBezTo>
                  <a:cubicBezTo>
                    <a:pt x="58" y="102"/>
                    <a:pt x="57" y="100"/>
                    <a:pt x="57" y="100"/>
                  </a:cubicBezTo>
                  <a:cubicBezTo>
                    <a:pt x="58" y="100"/>
                    <a:pt x="58" y="100"/>
                    <a:pt x="58" y="100"/>
                  </a:cubicBezTo>
                  <a:cubicBezTo>
                    <a:pt x="58" y="100"/>
                    <a:pt x="58" y="100"/>
                    <a:pt x="58" y="100"/>
                  </a:cubicBezTo>
                  <a:cubicBezTo>
                    <a:pt x="60" y="100"/>
                    <a:pt x="60" y="99"/>
                    <a:pt x="60" y="100"/>
                  </a:cubicBezTo>
                  <a:cubicBezTo>
                    <a:pt x="60" y="99"/>
                    <a:pt x="61" y="99"/>
                    <a:pt x="60" y="99"/>
                  </a:cubicBezTo>
                  <a:cubicBezTo>
                    <a:pt x="58" y="98"/>
                    <a:pt x="58" y="98"/>
                    <a:pt x="58" y="98"/>
                  </a:cubicBezTo>
                  <a:cubicBezTo>
                    <a:pt x="60" y="98"/>
                    <a:pt x="60" y="98"/>
                    <a:pt x="60" y="98"/>
                  </a:cubicBezTo>
                  <a:cubicBezTo>
                    <a:pt x="60" y="98"/>
                    <a:pt x="60" y="98"/>
                    <a:pt x="60" y="98"/>
                  </a:cubicBezTo>
                  <a:cubicBezTo>
                    <a:pt x="61" y="98"/>
                    <a:pt x="60" y="96"/>
                    <a:pt x="61" y="98"/>
                  </a:cubicBezTo>
                  <a:cubicBezTo>
                    <a:pt x="61" y="96"/>
                    <a:pt x="62" y="95"/>
                    <a:pt x="61" y="95"/>
                  </a:cubicBezTo>
                  <a:cubicBezTo>
                    <a:pt x="62" y="95"/>
                    <a:pt x="62" y="92"/>
                    <a:pt x="62" y="92"/>
                  </a:cubicBezTo>
                  <a:cubicBezTo>
                    <a:pt x="62" y="92"/>
                    <a:pt x="62" y="92"/>
                    <a:pt x="62" y="92"/>
                  </a:cubicBezTo>
                  <a:cubicBezTo>
                    <a:pt x="62" y="92"/>
                    <a:pt x="62" y="92"/>
                    <a:pt x="62" y="92"/>
                  </a:cubicBezTo>
                  <a:cubicBezTo>
                    <a:pt x="62" y="92"/>
                    <a:pt x="62" y="91"/>
                    <a:pt x="62" y="90"/>
                  </a:cubicBezTo>
                  <a:cubicBezTo>
                    <a:pt x="64" y="90"/>
                    <a:pt x="64" y="90"/>
                    <a:pt x="64" y="91"/>
                  </a:cubicBezTo>
                  <a:cubicBezTo>
                    <a:pt x="64" y="90"/>
                    <a:pt x="65" y="90"/>
                    <a:pt x="65" y="88"/>
                  </a:cubicBezTo>
                  <a:cubicBezTo>
                    <a:pt x="64" y="88"/>
                    <a:pt x="64" y="88"/>
                    <a:pt x="64" y="88"/>
                  </a:cubicBezTo>
                  <a:cubicBezTo>
                    <a:pt x="62" y="87"/>
                    <a:pt x="65" y="88"/>
                    <a:pt x="65" y="87"/>
                  </a:cubicBezTo>
                  <a:cubicBezTo>
                    <a:pt x="67" y="87"/>
                    <a:pt x="67" y="87"/>
                    <a:pt x="67" y="87"/>
                  </a:cubicBezTo>
                  <a:cubicBezTo>
                    <a:pt x="65" y="87"/>
                    <a:pt x="69" y="87"/>
                    <a:pt x="67" y="86"/>
                  </a:cubicBezTo>
                  <a:cubicBezTo>
                    <a:pt x="67" y="86"/>
                    <a:pt x="67" y="86"/>
                    <a:pt x="69" y="86"/>
                  </a:cubicBezTo>
                  <a:cubicBezTo>
                    <a:pt x="67" y="85"/>
                    <a:pt x="70" y="83"/>
                    <a:pt x="69" y="82"/>
                  </a:cubicBezTo>
                  <a:cubicBezTo>
                    <a:pt x="69" y="82"/>
                    <a:pt x="69" y="82"/>
                    <a:pt x="70" y="82"/>
                  </a:cubicBezTo>
                  <a:cubicBezTo>
                    <a:pt x="69" y="82"/>
                    <a:pt x="69" y="82"/>
                    <a:pt x="69" y="82"/>
                  </a:cubicBezTo>
                  <a:cubicBezTo>
                    <a:pt x="70" y="82"/>
                    <a:pt x="70" y="82"/>
                    <a:pt x="70" y="82"/>
                  </a:cubicBezTo>
                  <a:cubicBezTo>
                    <a:pt x="70" y="82"/>
                    <a:pt x="70" y="82"/>
                    <a:pt x="69" y="82"/>
                  </a:cubicBezTo>
                  <a:cubicBezTo>
                    <a:pt x="69" y="79"/>
                    <a:pt x="71" y="82"/>
                    <a:pt x="71" y="79"/>
                  </a:cubicBezTo>
                  <a:cubicBezTo>
                    <a:pt x="71" y="79"/>
                    <a:pt x="71" y="79"/>
                    <a:pt x="71" y="78"/>
                  </a:cubicBezTo>
                  <a:cubicBezTo>
                    <a:pt x="71" y="78"/>
                    <a:pt x="71" y="78"/>
                    <a:pt x="71" y="78"/>
                  </a:cubicBezTo>
                  <a:cubicBezTo>
                    <a:pt x="73" y="78"/>
                    <a:pt x="71" y="78"/>
                    <a:pt x="70" y="77"/>
                  </a:cubicBezTo>
                  <a:cubicBezTo>
                    <a:pt x="71" y="77"/>
                    <a:pt x="71" y="77"/>
                    <a:pt x="71" y="77"/>
                  </a:cubicBezTo>
                  <a:cubicBezTo>
                    <a:pt x="71" y="75"/>
                    <a:pt x="71" y="75"/>
                    <a:pt x="71" y="75"/>
                  </a:cubicBezTo>
                  <a:cubicBezTo>
                    <a:pt x="71" y="77"/>
                    <a:pt x="71" y="75"/>
                    <a:pt x="71" y="75"/>
                  </a:cubicBezTo>
                  <a:cubicBezTo>
                    <a:pt x="71" y="75"/>
                    <a:pt x="71" y="75"/>
                    <a:pt x="71" y="75"/>
                  </a:cubicBezTo>
                  <a:cubicBezTo>
                    <a:pt x="71" y="75"/>
                    <a:pt x="71" y="75"/>
                    <a:pt x="73" y="75"/>
                  </a:cubicBezTo>
                  <a:cubicBezTo>
                    <a:pt x="73" y="75"/>
                    <a:pt x="73" y="75"/>
                    <a:pt x="73" y="75"/>
                  </a:cubicBezTo>
                  <a:cubicBezTo>
                    <a:pt x="73" y="75"/>
                    <a:pt x="73" y="75"/>
                    <a:pt x="74" y="75"/>
                  </a:cubicBezTo>
                  <a:cubicBezTo>
                    <a:pt x="73" y="75"/>
                    <a:pt x="73" y="74"/>
                    <a:pt x="73" y="74"/>
                  </a:cubicBezTo>
                  <a:cubicBezTo>
                    <a:pt x="74" y="74"/>
                    <a:pt x="74" y="74"/>
                    <a:pt x="74" y="74"/>
                  </a:cubicBezTo>
                  <a:cubicBezTo>
                    <a:pt x="74" y="74"/>
                    <a:pt x="74" y="74"/>
                    <a:pt x="74" y="74"/>
                  </a:cubicBezTo>
                  <a:cubicBezTo>
                    <a:pt x="74" y="74"/>
                    <a:pt x="74" y="74"/>
                    <a:pt x="74" y="74"/>
                  </a:cubicBezTo>
                  <a:cubicBezTo>
                    <a:pt x="74" y="74"/>
                    <a:pt x="73" y="74"/>
                    <a:pt x="74" y="73"/>
                  </a:cubicBezTo>
                  <a:cubicBezTo>
                    <a:pt x="74" y="73"/>
                    <a:pt x="75" y="74"/>
                    <a:pt x="74" y="73"/>
                  </a:cubicBezTo>
                  <a:cubicBezTo>
                    <a:pt x="74" y="73"/>
                    <a:pt x="74" y="73"/>
                    <a:pt x="74" y="73"/>
                  </a:cubicBezTo>
                  <a:cubicBezTo>
                    <a:pt x="74" y="73"/>
                    <a:pt x="74" y="73"/>
                    <a:pt x="74" y="73"/>
                  </a:cubicBezTo>
                  <a:cubicBezTo>
                    <a:pt x="74" y="73"/>
                    <a:pt x="74" y="73"/>
                    <a:pt x="74" y="73"/>
                  </a:cubicBezTo>
                  <a:cubicBezTo>
                    <a:pt x="74" y="73"/>
                    <a:pt x="74" y="73"/>
                    <a:pt x="74" y="73"/>
                  </a:cubicBezTo>
                  <a:cubicBezTo>
                    <a:pt x="75" y="73"/>
                    <a:pt x="75" y="72"/>
                    <a:pt x="75" y="72"/>
                  </a:cubicBezTo>
                  <a:cubicBezTo>
                    <a:pt x="75" y="72"/>
                    <a:pt x="75" y="72"/>
                    <a:pt x="75" y="72"/>
                  </a:cubicBezTo>
                  <a:cubicBezTo>
                    <a:pt x="75" y="72"/>
                    <a:pt x="75" y="72"/>
                    <a:pt x="75" y="72"/>
                  </a:cubicBezTo>
                  <a:cubicBezTo>
                    <a:pt x="75" y="70"/>
                    <a:pt x="75" y="70"/>
                    <a:pt x="77" y="70"/>
                  </a:cubicBezTo>
                  <a:cubicBezTo>
                    <a:pt x="77" y="70"/>
                    <a:pt x="77" y="70"/>
                    <a:pt x="77" y="70"/>
                  </a:cubicBezTo>
                  <a:cubicBezTo>
                    <a:pt x="77" y="69"/>
                    <a:pt x="77" y="69"/>
                    <a:pt x="77" y="69"/>
                  </a:cubicBezTo>
                  <a:cubicBezTo>
                    <a:pt x="77" y="69"/>
                    <a:pt x="75" y="66"/>
                    <a:pt x="77" y="66"/>
                  </a:cubicBezTo>
                  <a:cubicBezTo>
                    <a:pt x="78" y="66"/>
                    <a:pt x="78" y="66"/>
                    <a:pt x="78" y="66"/>
                  </a:cubicBezTo>
                  <a:cubicBezTo>
                    <a:pt x="78" y="66"/>
                    <a:pt x="79" y="65"/>
                    <a:pt x="79" y="64"/>
                  </a:cubicBezTo>
                  <a:cubicBezTo>
                    <a:pt x="79" y="64"/>
                    <a:pt x="79" y="64"/>
                    <a:pt x="79" y="64"/>
                  </a:cubicBezTo>
                  <a:cubicBezTo>
                    <a:pt x="82" y="62"/>
                    <a:pt x="83" y="62"/>
                    <a:pt x="83" y="60"/>
                  </a:cubicBezTo>
                  <a:cubicBezTo>
                    <a:pt x="82" y="60"/>
                    <a:pt x="82" y="60"/>
                    <a:pt x="82" y="60"/>
                  </a:cubicBezTo>
                  <a:cubicBezTo>
                    <a:pt x="82" y="60"/>
                    <a:pt x="82" y="59"/>
                    <a:pt x="82" y="60"/>
                  </a:cubicBezTo>
                  <a:cubicBezTo>
                    <a:pt x="83" y="60"/>
                    <a:pt x="83" y="60"/>
                    <a:pt x="83" y="60"/>
                  </a:cubicBezTo>
                  <a:cubicBezTo>
                    <a:pt x="84" y="60"/>
                    <a:pt x="84" y="59"/>
                    <a:pt x="84" y="59"/>
                  </a:cubicBezTo>
                  <a:cubicBezTo>
                    <a:pt x="84" y="59"/>
                    <a:pt x="84" y="59"/>
                    <a:pt x="84" y="59"/>
                  </a:cubicBezTo>
                  <a:cubicBezTo>
                    <a:pt x="84" y="57"/>
                    <a:pt x="84" y="57"/>
                    <a:pt x="84" y="57"/>
                  </a:cubicBezTo>
                  <a:cubicBezTo>
                    <a:pt x="86" y="57"/>
                    <a:pt x="86" y="57"/>
                    <a:pt x="86" y="57"/>
                  </a:cubicBezTo>
                  <a:cubicBezTo>
                    <a:pt x="84" y="57"/>
                    <a:pt x="84" y="57"/>
                    <a:pt x="84" y="57"/>
                  </a:cubicBezTo>
                  <a:cubicBezTo>
                    <a:pt x="86" y="56"/>
                    <a:pt x="86" y="57"/>
                    <a:pt x="86" y="56"/>
                  </a:cubicBezTo>
                  <a:cubicBezTo>
                    <a:pt x="86" y="56"/>
                    <a:pt x="86" y="56"/>
                    <a:pt x="86" y="56"/>
                  </a:cubicBezTo>
                  <a:cubicBezTo>
                    <a:pt x="86" y="56"/>
                    <a:pt x="87" y="56"/>
                    <a:pt x="87" y="55"/>
                  </a:cubicBezTo>
                  <a:cubicBezTo>
                    <a:pt x="86" y="55"/>
                    <a:pt x="86" y="55"/>
                    <a:pt x="86" y="55"/>
                  </a:cubicBezTo>
                  <a:cubicBezTo>
                    <a:pt x="87" y="52"/>
                    <a:pt x="87" y="52"/>
                    <a:pt x="87" y="55"/>
                  </a:cubicBezTo>
                  <a:cubicBezTo>
                    <a:pt x="87" y="52"/>
                    <a:pt x="87" y="52"/>
                    <a:pt x="87" y="51"/>
                  </a:cubicBezTo>
                  <a:cubicBezTo>
                    <a:pt x="90" y="51"/>
                    <a:pt x="91" y="48"/>
                    <a:pt x="91" y="47"/>
                  </a:cubicBezTo>
                  <a:cubicBezTo>
                    <a:pt x="91" y="47"/>
                    <a:pt x="91" y="47"/>
                    <a:pt x="91" y="47"/>
                  </a:cubicBezTo>
                  <a:cubicBezTo>
                    <a:pt x="91" y="45"/>
                    <a:pt x="92" y="47"/>
                    <a:pt x="92" y="47"/>
                  </a:cubicBezTo>
                  <a:cubicBezTo>
                    <a:pt x="91" y="47"/>
                    <a:pt x="91" y="45"/>
                    <a:pt x="91" y="45"/>
                  </a:cubicBezTo>
                  <a:cubicBezTo>
                    <a:pt x="90" y="44"/>
                    <a:pt x="91" y="45"/>
                    <a:pt x="92" y="45"/>
                  </a:cubicBezTo>
                  <a:cubicBezTo>
                    <a:pt x="92" y="45"/>
                    <a:pt x="91" y="45"/>
                    <a:pt x="92" y="45"/>
                  </a:cubicBezTo>
                  <a:cubicBezTo>
                    <a:pt x="92" y="45"/>
                    <a:pt x="92" y="44"/>
                    <a:pt x="95" y="44"/>
                  </a:cubicBezTo>
                  <a:cubicBezTo>
                    <a:pt x="92" y="44"/>
                    <a:pt x="92" y="44"/>
                    <a:pt x="92" y="44"/>
                  </a:cubicBezTo>
                  <a:cubicBezTo>
                    <a:pt x="92" y="44"/>
                    <a:pt x="92" y="44"/>
                    <a:pt x="92" y="44"/>
                  </a:cubicBezTo>
                  <a:cubicBezTo>
                    <a:pt x="92" y="43"/>
                    <a:pt x="90" y="44"/>
                    <a:pt x="90" y="43"/>
                  </a:cubicBezTo>
                  <a:cubicBezTo>
                    <a:pt x="90" y="43"/>
                    <a:pt x="90" y="43"/>
                    <a:pt x="90" y="43"/>
                  </a:cubicBezTo>
                  <a:cubicBezTo>
                    <a:pt x="88" y="42"/>
                    <a:pt x="88" y="43"/>
                    <a:pt x="88" y="42"/>
                  </a:cubicBezTo>
                  <a:cubicBezTo>
                    <a:pt x="88" y="42"/>
                    <a:pt x="90" y="42"/>
                    <a:pt x="91" y="43"/>
                  </a:cubicBezTo>
                  <a:cubicBezTo>
                    <a:pt x="91" y="42"/>
                    <a:pt x="92" y="43"/>
                    <a:pt x="95" y="43"/>
                  </a:cubicBezTo>
                  <a:cubicBezTo>
                    <a:pt x="92" y="42"/>
                    <a:pt x="92" y="43"/>
                    <a:pt x="92" y="43"/>
                  </a:cubicBezTo>
                  <a:cubicBezTo>
                    <a:pt x="91" y="42"/>
                    <a:pt x="92" y="42"/>
                    <a:pt x="92" y="42"/>
                  </a:cubicBezTo>
                  <a:cubicBezTo>
                    <a:pt x="95" y="42"/>
                    <a:pt x="95" y="42"/>
                    <a:pt x="95" y="42"/>
                  </a:cubicBezTo>
                  <a:cubicBezTo>
                    <a:pt x="95" y="42"/>
                    <a:pt x="95" y="42"/>
                    <a:pt x="95" y="42"/>
                  </a:cubicBezTo>
                  <a:cubicBezTo>
                    <a:pt x="96" y="42"/>
                    <a:pt x="96" y="42"/>
                    <a:pt x="96" y="42"/>
                  </a:cubicBezTo>
                  <a:cubicBezTo>
                    <a:pt x="97" y="42"/>
                    <a:pt x="96" y="39"/>
                    <a:pt x="97" y="42"/>
                  </a:cubicBezTo>
                  <a:cubicBezTo>
                    <a:pt x="96" y="39"/>
                    <a:pt x="95" y="39"/>
                    <a:pt x="95" y="39"/>
                  </a:cubicBezTo>
                  <a:cubicBezTo>
                    <a:pt x="96" y="39"/>
                    <a:pt x="96" y="38"/>
                    <a:pt x="97" y="39"/>
                  </a:cubicBezTo>
                  <a:cubicBezTo>
                    <a:pt x="96" y="39"/>
                    <a:pt x="96" y="39"/>
                    <a:pt x="96" y="39"/>
                  </a:cubicBezTo>
                  <a:cubicBezTo>
                    <a:pt x="96" y="38"/>
                    <a:pt x="97" y="38"/>
                    <a:pt x="96" y="38"/>
                  </a:cubicBezTo>
                  <a:cubicBezTo>
                    <a:pt x="97" y="38"/>
                    <a:pt x="97" y="38"/>
                    <a:pt x="97" y="38"/>
                  </a:cubicBezTo>
                  <a:cubicBezTo>
                    <a:pt x="97" y="38"/>
                    <a:pt x="97" y="38"/>
                    <a:pt x="96" y="36"/>
                  </a:cubicBezTo>
                  <a:cubicBezTo>
                    <a:pt x="97" y="36"/>
                    <a:pt x="99" y="36"/>
                    <a:pt x="97" y="35"/>
                  </a:cubicBezTo>
                  <a:cubicBezTo>
                    <a:pt x="97" y="35"/>
                    <a:pt x="97" y="35"/>
                    <a:pt x="99" y="35"/>
                  </a:cubicBezTo>
                  <a:cubicBezTo>
                    <a:pt x="99" y="36"/>
                    <a:pt x="97" y="35"/>
                    <a:pt x="99" y="36"/>
                  </a:cubicBezTo>
                  <a:cubicBezTo>
                    <a:pt x="97" y="35"/>
                    <a:pt x="99" y="36"/>
                    <a:pt x="99" y="36"/>
                  </a:cubicBezTo>
                  <a:cubicBezTo>
                    <a:pt x="99" y="35"/>
                    <a:pt x="99" y="35"/>
                    <a:pt x="99" y="35"/>
                  </a:cubicBezTo>
                  <a:cubicBezTo>
                    <a:pt x="99" y="35"/>
                    <a:pt x="99" y="35"/>
                    <a:pt x="100" y="35"/>
                  </a:cubicBezTo>
                  <a:cubicBezTo>
                    <a:pt x="99" y="35"/>
                    <a:pt x="99" y="35"/>
                    <a:pt x="99" y="35"/>
                  </a:cubicBezTo>
                  <a:cubicBezTo>
                    <a:pt x="100" y="35"/>
                    <a:pt x="100" y="35"/>
                    <a:pt x="100" y="35"/>
                  </a:cubicBezTo>
                  <a:cubicBezTo>
                    <a:pt x="100" y="35"/>
                    <a:pt x="99" y="34"/>
                    <a:pt x="100" y="34"/>
                  </a:cubicBezTo>
                  <a:cubicBezTo>
                    <a:pt x="99" y="34"/>
                    <a:pt x="99" y="34"/>
                    <a:pt x="99" y="34"/>
                  </a:cubicBezTo>
                  <a:cubicBezTo>
                    <a:pt x="99" y="34"/>
                    <a:pt x="99" y="34"/>
                    <a:pt x="99" y="32"/>
                  </a:cubicBezTo>
                  <a:cubicBezTo>
                    <a:pt x="101" y="34"/>
                    <a:pt x="101" y="34"/>
                    <a:pt x="101" y="34"/>
                  </a:cubicBezTo>
                  <a:cubicBezTo>
                    <a:pt x="101" y="34"/>
                    <a:pt x="100" y="32"/>
                    <a:pt x="101" y="32"/>
                  </a:cubicBezTo>
                  <a:cubicBezTo>
                    <a:pt x="100" y="34"/>
                    <a:pt x="100" y="34"/>
                    <a:pt x="100" y="34"/>
                  </a:cubicBezTo>
                  <a:cubicBezTo>
                    <a:pt x="100" y="32"/>
                    <a:pt x="99" y="32"/>
                    <a:pt x="100" y="31"/>
                  </a:cubicBezTo>
                  <a:cubicBezTo>
                    <a:pt x="100" y="31"/>
                    <a:pt x="101" y="31"/>
                    <a:pt x="101" y="32"/>
                  </a:cubicBezTo>
                  <a:cubicBezTo>
                    <a:pt x="101" y="32"/>
                    <a:pt x="101" y="31"/>
                    <a:pt x="100" y="31"/>
                  </a:cubicBezTo>
                  <a:cubicBezTo>
                    <a:pt x="101" y="31"/>
                    <a:pt x="101" y="32"/>
                    <a:pt x="101" y="31"/>
                  </a:cubicBezTo>
                  <a:cubicBezTo>
                    <a:pt x="101" y="30"/>
                    <a:pt x="101" y="30"/>
                    <a:pt x="101" y="30"/>
                  </a:cubicBezTo>
                  <a:cubicBezTo>
                    <a:pt x="100" y="30"/>
                    <a:pt x="100" y="30"/>
                    <a:pt x="100" y="30"/>
                  </a:cubicBezTo>
                  <a:cubicBezTo>
                    <a:pt x="100" y="30"/>
                    <a:pt x="100" y="30"/>
                    <a:pt x="100" y="30"/>
                  </a:cubicBezTo>
                  <a:cubicBezTo>
                    <a:pt x="99" y="29"/>
                    <a:pt x="99" y="29"/>
                    <a:pt x="99" y="29"/>
                  </a:cubicBezTo>
                  <a:cubicBezTo>
                    <a:pt x="99" y="29"/>
                    <a:pt x="99" y="29"/>
                    <a:pt x="99" y="29"/>
                  </a:cubicBezTo>
                  <a:cubicBezTo>
                    <a:pt x="100" y="30"/>
                    <a:pt x="101" y="29"/>
                    <a:pt x="103" y="29"/>
                  </a:cubicBezTo>
                  <a:cubicBezTo>
                    <a:pt x="103" y="29"/>
                    <a:pt x="100" y="26"/>
                    <a:pt x="103" y="26"/>
                  </a:cubicBezTo>
                  <a:cubicBezTo>
                    <a:pt x="103" y="26"/>
                    <a:pt x="104" y="26"/>
                    <a:pt x="103" y="26"/>
                  </a:cubicBezTo>
                  <a:cubicBezTo>
                    <a:pt x="103" y="26"/>
                    <a:pt x="104" y="29"/>
                    <a:pt x="104" y="26"/>
                  </a:cubicBezTo>
                  <a:cubicBezTo>
                    <a:pt x="104" y="26"/>
                    <a:pt x="104" y="25"/>
                    <a:pt x="103" y="25"/>
                  </a:cubicBezTo>
                  <a:cubicBezTo>
                    <a:pt x="103" y="26"/>
                    <a:pt x="103" y="26"/>
                    <a:pt x="103" y="26"/>
                  </a:cubicBezTo>
                  <a:cubicBezTo>
                    <a:pt x="101" y="25"/>
                    <a:pt x="101" y="25"/>
                    <a:pt x="101" y="25"/>
                  </a:cubicBezTo>
                  <a:cubicBezTo>
                    <a:pt x="101" y="25"/>
                    <a:pt x="101" y="23"/>
                    <a:pt x="103" y="25"/>
                  </a:cubicBezTo>
                  <a:cubicBezTo>
                    <a:pt x="103" y="25"/>
                    <a:pt x="103" y="25"/>
                    <a:pt x="103" y="25"/>
                  </a:cubicBezTo>
                  <a:cubicBezTo>
                    <a:pt x="104" y="25"/>
                    <a:pt x="103" y="23"/>
                    <a:pt x="104" y="23"/>
                  </a:cubicBezTo>
                  <a:cubicBezTo>
                    <a:pt x="104" y="25"/>
                    <a:pt x="104" y="25"/>
                    <a:pt x="105" y="25"/>
                  </a:cubicBezTo>
                  <a:cubicBezTo>
                    <a:pt x="105" y="25"/>
                    <a:pt x="105" y="25"/>
                    <a:pt x="105" y="25"/>
                  </a:cubicBezTo>
                  <a:cubicBezTo>
                    <a:pt x="105" y="25"/>
                    <a:pt x="105" y="25"/>
                    <a:pt x="105" y="25"/>
                  </a:cubicBezTo>
                  <a:cubicBezTo>
                    <a:pt x="105" y="23"/>
                    <a:pt x="105" y="25"/>
                    <a:pt x="107" y="23"/>
                  </a:cubicBezTo>
                  <a:cubicBezTo>
                    <a:pt x="105" y="23"/>
                    <a:pt x="105" y="23"/>
                    <a:pt x="105" y="23"/>
                  </a:cubicBezTo>
                  <a:cubicBezTo>
                    <a:pt x="104" y="23"/>
                    <a:pt x="105" y="25"/>
                    <a:pt x="104" y="23"/>
                  </a:cubicBezTo>
                  <a:cubicBezTo>
                    <a:pt x="104" y="23"/>
                    <a:pt x="105" y="23"/>
                    <a:pt x="105" y="22"/>
                  </a:cubicBezTo>
                  <a:cubicBezTo>
                    <a:pt x="104" y="22"/>
                    <a:pt x="104" y="23"/>
                    <a:pt x="104" y="23"/>
                  </a:cubicBezTo>
                  <a:cubicBezTo>
                    <a:pt x="104" y="22"/>
                    <a:pt x="103" y="22"/>
                    <a:pt x="104" y="21"/>
                  </a:cubicBezTo>
                  <a:cubicBezTo>
                    <a:pt x="105" y="21"/>
                    <a:pt x="105" y="22"/>
                    <a:pt x="105" y="22"/>
                  </a:cubicBezTo>
                  <a:cubicBezTo>
                    <a:pt x="105" y="21"/>
                    <a:pt x="107" y="21"/>
                    <a:pt x="107" y="21"/>
                  </a:cubicBezTo>
                  <a:cubicBezTo>
                    <a:pt x="105" y="19"/>
                    <a:pt x="109" y="19"/>
                    <a:pt x="107" y="19"/>
                  </a:cubicBezTo>
                  <a:cubicBezTo>
                    <a:pt x="107" y="21"/>
                    <a:pt x="105" y="21"/>
                    <a:pt x="104" y="21"/>
                  </a:cubicBezTo>
                  <a:cubicBezTo>
                    <a:pt x="104" y="21"/>
                    <a:pt x="104" y="22"/>
                    <a:pt x="103" y="21"/>
                  </a:cubicBezTo>
                  <a:cubicBezTo>
                    <a:pt x="104" y="21"/>
                    <a:pt x="103" y="19"/>
                    <a:pt x="101" y="19"/>
                  </a:cubicBezTo>
                  <a:cubicBezTo>
                    <a:pt x="103" y="19"/>
                    <a:pt x="103" y="19"/>
                    <a:pt x="103" y="19"/>
                  </a:cubicBezTo>
                  <a:cubicBezTo>
                    <a:pt x="103" y="19"/>
                    <a:pt x="103" y="19"/>
                    <a:pt x="104" y="21"/>
                  </a:cubicBezTo>
                  <a:cubicBezTo>
                    <a:pt x="104" y="19"/>
                    <a:pt x="105" y="19"/>
                    <a:pt x="105" y="19"/>
                  </a:cubicBezTo>
                  <a:cubicBezTo>
                    <a:pt x="105" y="18"/>
                    <a:pt x="105" y="18"/>
                    <a:pt x="104" y="18"/>
                  </a:cubicBezTo>
                  <a:cubicBezTo>
                    <a:pt x="105" y="18"/>
                    <a:pt x="105" y="17"/>
                    <a:pt x="105" y="16"/>
                  </a:cubicBezTo>
                  <a:cubicBezTo>
                    <a:pt x="107" y="17"/>
                    <a:pt x="107" y="16"/>
                    <a:pt x="109" y="16"/>
                  </a:cubicBezTo>
                  <a:cubicBezTo>
                    <a:pt x="109" y="17"/>
                    <a:pt x="109" y="17"/>
                    <a:pt x="109" y="17"/>
                  </a:cubicBezTo>
                  <a:cubicBezTo>
                    <a:pt x="110" y="17"/>
                    <a:pt x="109" y="17"/>
                    <a:pt x="109" y="17"/>
                  </a:cubicBezTo>
                  <a:cubicBezTo>
                    <a:pt x="110" y="17"/>
                    <a:pt x="107" y="16"/>
                    <a:pt x="109" y="16"/>
                  </a:cubicBezTo>
                  <a:cubicBezTo>
                    <a:pt x="109" y="17"/>
                    <a:pt x="107" y="16"/>
                    <a:pt x="107" y="16"/>
                  </a:cubicBezTo>
                  <a:cubicBezTo>
                    <a:pt x="107" y="13"/>
                    <a:pt x="105" y="13"/>
                    <a:pt x="105" y="13"/>
                  </a:cubicBezTo>
                  <a:cubicBezTo>
                    <a:pt x="107" y="13"/>
                    <a:pt x="109" y="12"/>
                    <a:pt x="109" y="12"/>
                  </a:cubicBezTo>
                  <a:cubicBezTo>
                    <a:pt x="109" y="10"/>
                    <a:pt x="110" y="9"/>
                    <a:pt x="110" y="9"/>
                  </a:cubicBezTo>
                  <a:cubicBezTo>
                    <a:pt x="110" y="8"/>
                    <a:pt x="109" y="8"/>
                    <a:pt x="109" y="8"/>
                  </a:cubicBezTo>
                  <a:cubicBezTo>
                    <a:pt x="109" y="6"/>
                    <a:pt x="110" y="8"/>
                    <a:pt x="110" y="8"/>
                  </a:cubicBezTo>
                  <a:cubicBezTo>
                    <a:pt x="110" y="8"/>
                    <a:pt x="110" y="8"/>
                    <a:pt x="110" y="8"/>
                  </a:cubicBezTo>
                  <a:cubicBezTo>
                    <a:pt x="110" y="8"/>
                    <a:pt x="110" y="5"/>
                    <a:pt x="112" y="6"/>
                  </a:cubicBezTo>
                  <a:cubicBezTo>
                    <a:pt x="110" y="6"/>
                    <a:pt x="110" y="6"/>
                    <a:pt x="110" y="6"/>
                  </a:cubicBezTo>
                  <a:cubicBezTo>
                    <a:pt x="110" y="5"/>
                    <a:pt x="110" y="5"/>
                    <a:pt x="110" y="5"/>
                  </a:cubicBezTo>
                  <a:cubicBezTo>
                    <a:pt x="110" y="5"/>
                    <a:pt x="110" y="5"/>
                    <a:pt x="110" y="5"/>
                  </a:cubicBezTo>
                  <a:cubicBezTo>
                    <a:pt x="109" y="4"/>
                    <a:pt x="110" y="4"/>
                    <a:pt x="110" y="4"/>
                  </a:cubicBezTo>
                  <a:cubicBezTo>
                    <a:pt x="112" y="5"/>
                    <a:pt x="112" y="5"/>
                    <a:pt x="112" y="5"/>
                  </a:cubicBezTo>
                  <a:cubicBezTo>
                    <a:pt x="112" y="4"/>
                    <a:pt x="112" y="2"/>
                    <a:pt x="113" y="2"/>
                  </a:cubicBezTo>
                  <a:cubicBezTo>
                    <a:pt x="112" y="2"/>
                    <a:pt x="112" y="2"/>
                    <a:pt x="112" y="2"/>
                  </a:cubicBezTo>
                  <a:cubicBezTo>
                    <a:pt x="113" y="2"/>
                    <a:pt x="113" y="2"/>
                    <a:pt x="113" y="2"/>
                  </a:cubicBezTo>
                  <a:cubicBezTo>
                    <a:pt x="112" y="0"/>
                    <a:pt x="112" y="0"/>
                    <a:pt x="113" y="0"/>
                  </a:cubicBezTo>
                  <a:cubicBezTo>
                    <a:pt x="110" y="0"/>
                    <a:pt x="110" y="0"/>
                    <a:pt x="110" y="0"/>
                  </a:cubicBezTo>
                  <a:cubicBezTo>
                    <a:pt x="110" y="2"/>
                    <a:pt x="112" y="0"/>
                    <a:pt x="112" y="2"/>
                  </a:cubicBezTo>
                  <a:cubicBezTo>
                    <a:pt x="112" y="2"/>
                    <a:pt x="112" y="2"/>
                    <a:pt x="110" y="2"/>
                  </a:cubicBezTo>
                  <a:cubicBezTo>
                    <a:pt x="112" y="2"/>
                    <a:pt x="112" y="2"/>
                    <a:pt x="112" y="2"/>
                  </a:cubicBezTo>
                  <a:cubicBezTo>
                    <a:pt x="110" y="2"/>
                    <a:pt x="110" y="2"/>
                    <a:pt x="110" y="2"/>
                  </a:cubicBezTo>
                  <a:cubicBezTo>
                    <a:pt x="110" y="2"/>
                    <a:pt x="109" y="2"/>
                    <a:pt x="110" y="2"/>
                  </a:cubicBezTo>
                  <a:cubicBezTo>
                    <a:pt x="109" y="2"/>
                    <a:pt x="109" y="2"/>
                    <a:pt x="109" y="2"/>
                  </a:cubicBezTo>
                  <a:cubicBezTo>
                    <a:pt x="109" y="4"/>
                    <a:pt x="109" y="4"/>
                    <a:pt x="109" y="4"/>
                  </a:cubicBezTo>
                  <a:cubicBezTo>
                    <a:pt x="109" y="2"/>
                    <a:pt x="107" y="2"/>
                    <a:pt x="107" y="4"/>
                  </a:cubicBezTo>
                  <a:cubicBezTo>
                    <a:pt x="109" y="5"/>
                    <a:pt x="105" y="5"/>
                    <a:pt x="105" y="5"/>
                  </a:cubicBezTo>
                  <a:cubicBezTo>
                    <a:pt x="107" y="5"/>
                    <a:pt x="109" y="5"/>
                    <a:pt x="109" y="5"/>
                  </a:cubicBezTo>
                  <a:cubicBezTo>
                    <a:pt x="109" y="6"/>
                    <a:pt x="109" y="6"/>
                    <a:pt x="109" y="6"/>
                  </a:cubicBezTo>
                  <a:cubicBezTo>
                    <a:pt x="107" y="6"/>
                    <a:pt x="107" y="6"/>
                    <a:pt x="105" y="6"/>
                  </a:cubicBezTo>
                  <a:cubicBezTo>
                    <a:pt x="107" y="6"/>
                    <a:pt x="107" y="6"/>
                    <a:pt x="107" y="6"/>
                  </a:cubicBezTo>
                  <a:cubicBezTo>
                    <a:pt x="105" y="6"/>
                    <a:pt x="105" y="6"/>
                    <a:pt x="104" y="8"/>
                  </a:cubicBezTo>
                  <a:cubicBezTo>
                    <a:pt x="104" y="9"/>
                    <a:pt x="104" y="9"/>
                    <a:pt x="103" y="10"/>
                  </a:cubicBezTo>
                  <a:cubicBezTo>
                    <a:pt x="104" y="10"/>
                    <a:pt x="104" y="10"/>
                    <a:pt x="104" y="10"/>
                  </a:cubicBezTo>
                  <a:cubicBezTo>
                    <a:pt x="103" y="10"/>
                    <a:pt x="103" y="12"/>
                    <a:pt x="101" y="13"/>
                  </a:cubicBezTo>
                  <a:cubicBezTo>
                    <a:pt x="101" y="16"/>
                    <a:pt x="100" y="16"/>
                    <a:pt x="100" y="17"/>
                  </a:cubicBezTo>
                  <a:cubicBezTo>
                    <a:pt x="99" y="18"/>
                    <a:pt x="97" y="19"/>
                    <a:pt x="96" y="22"/>
                  </a:cubicBezTo>
                  <a:cubicBezTo>
                    <a:pt x="97" y="22"/>
                    <a:pt x="97" y="22"/>
                    <a:pt x="97" y="22"/>
                  </a:cubicBezTo>
                  <a:cubicBezTo>
                    <a:pt x="96" y="22"/>
                    <a:pt x="97" y="22"/>
                    <a:pt x="97" y="23"/>
                  </a:cubicBezTo>
                  <a:cubicBezTo>
                    <a:pt x="97" y="22"/>
                    <a:pt x="96" y="23"/>
                    <a:pt x="96" y="23"/>
                  </a:cubicBezTo>
                  <a:cubicBezTo>
                    <a:pt x="96" y="25"/>
                    <a:pt x="95" y="25"/>
                    <a:pt x="92" y="25"/>
                  </a:cubicBezTo>
                  <a:cubicBezTo>
                    <a:pt x="92" y="26"/>
                    <a:pt x="92" y="26"/>
                    <a:pt x="92" y="26"/>
                  </a:cubicBezTo>
                  <a:cubicBezTo>
                    <a:pt x="91" y="26"/>
                    <a:pt x="92" y="29"/>
                    <a:pt x="91" y="30"/>
                  </a:cubicBezTo>
                  <a:cubicBezTo>
                    <a:pt x="91" y="30"/>
                    <a:pt x="92" y="30"/>
                    <a:pt x="91" y="30"/>
                  </a:cubicBezTo>
                  <a:cubicBezTo>
                    <a:pt x="91" y="31"/>
                    <a:pt x="90" y="31"/>
                    <a:pt x="90" y="31"/>
                  </a:cubicBezTo>
                  <a:cubicBezTo>
                    <a:pt x="88" y="32"/>
                    <a:pt x="88" y="32"/>
                    <a:pt x="88" y="34"/>
                  </a:cubicBezTo>
                  <a:cubicBezTo>
                    <a:pt x="86" y="35"/>
                    <a:pt x="86" y="38"/>
                    <a:pt x="83" y="39"/>
                  </a:cubicBezTo>
                  <a:cubicBezTo>
                    <a:pt x="84" y="42"/>
                    <a:pt x="84" y="42"/>
                    <a:pt x="84" y="42"/>
                  </a:cubicBezTo>
                  <a:cubicBezTo>
                    <a:pt x="82" y="43"/>
                    <a:pt x="82" y="45"/>
                    <a:pt x="78" y="47"/>
                  </a:cubicBezTo>
                  <a:cubicBezTo>
                    <a:pt x="79" y="48"/>
                    <a:pt x="79" y="48"/>
                    <a:pt x="79" y="48"/>
                  </a:cubicBezTo>
                  <a:cubicBezTo>
                    <a:pt x="79" y="48"/>
                    <a:pt x="78" y="49"/>
                    <a:pt x="78" y="48"/>
                  </a:cubicBezTo>
                  <a:cubicBezTo>
                    <a:pt x="78" y="49"/>
                    <a:pt x="77" y="49"/>
                    <a:pt x="77" y="51"/>
                  </a:cubicBezTo>
                  <a:cubicBezTo>
                    <a:pt x="77" y="51"/>
                    <a:pt x="77" y="51"/>
                    <a:pt x="75" y="51"/>
                  </a:cubicBezTo>
                  <a:cubicBezTo>
                    <a:pt x="75" y="52"/>
                    <a:pt x="75" y="55"/>
                    <a:pt x="74" y="55"/>
                  </a:cubicBezTo>
                  <a:cubicBezTo>
                    <a:pt x="74" y="55"/>
                    <a:pt x="74" y="55"/>
                    <a:pt x="74" y="55"/>
                  </a:cubicBezTo>
                  <a:cubicBezTo>
                    <a:pt x="75" y="55"/>
                    <a:pt x="75" y="55"/>
                    <a:pt x="75" y="56"/>
                  </a:cubicBezTo>
                  <a:cubicBezTo>
                    <a:pt x="74" y="56"/>
                    <a:pt x="74" y="57"/>
                    <a:pt x="74" y="56"/>
                  </a:cubicBezTo>
                  <a:cubicBezTo>
                    <a:pt x="74" y="57"/>
                    <a:pt x="71" y="59"/>
                    <a:pt x="71" y="60"/>
                  </a:cubicBezTo>
                  <a:cubicBezTo>
                    <a:pt x="71" y="60"/>
                    <a:pt x="71" y="60"/>
                    <a:pt x="71" y="60"/>
                  </a:cubicBezTo>
                  <a:cubicBezTo>
                    <a:pt x="70" y="61"/>
                    <a:pt x="70" y="62"/>
                    <a:pt x="69" y="62"/>
                  </a:cubicBezTo>
                  <a:cubicBezTo>
                    <a:pt x="69" y="64"/>
                    <a:pt x="70" y="64"/>
                    <a:pt x="70" y="64"/>
                  </a:cubicBezTo>
                  <a:cubicBezTo>
                    <a:pt x="69" y="64"/>
                    <a:pt x="69" y="64"/>
                    <a:pt x="69" y="64"/>
                  </a:cubicBezTo>
                  <a:cubicBezTo>
                    <a:pt x="67" y="65"/>
                    <a:pt x="67" y="69"/>
                    <a:pt x="65" y="70"/>
                  </a:cubicBezTo>
                  <a:cubicBezTo>
                    <a:pt x="64" y="73"/>
                    <a:pt x="62" y="75"/>
                    <a:pt x="60" y="78"/>
                  </a:cubicBezTo>
                  <a:cubicBezTo>
                    <a:pt x="61" y="78"/>
                    <a:pt x="61" y="78"/>
                    <a:pt x="61" y="78"/>
                  </a:cubicBezTo>
                  <a:cubicBezTo>
                    <a:pt x="60" y="78"/>
                    <a:pt x="61" y="82"/>
                    <a:pt x="58" y="82"/>
                  </a:cubicBezTo>
                  <a:cubicBezTo>
                    <a:pt x="58" y="82"/>
                    <a:pt x="58" y="82"/>
                    <a:pt x="58" y="83"/>
                  </a:cubicBezTo>
                  <a:cubicBezTo>
                    <a:pt x="57" y="83"/>
                    <a:pt x="58" y="85"/>
                    <a:pt x="57" y="86"/>
                  </a:cubicBezTo>
                  <a:cubicBezTo>
                    <a:pt x="57" y="86"/>
                    <a:pt x="57" y="86"/>
                    <a:pt x="57" y="86"/>
                  </a:cubicBezTo>
                  <a:cubicBezTo>
                    <a:pt x="57" y="87"/>
                    <a:pt x="56" y="87"/>
                    <a:pt x="56" y="88"/>
                  </a:cubicBezTo>
                  <a:cubicBezTo>
                    <a:pt x="56" y="88"/>
                    <a:pt x="56" y="88"/>
                    <a:pt x="56" y="88"/>
                  </a:cubicBezTo>
                  <a:cubicBezTo>
                    <a:pt x="57" y="88"/>
                    <a:pt x="54" y="88"/>
                    <a:pt x="56" y="90"/>
                  </a:cubicBezTo>
                  <a:cubicBezTo>
                    <a:pt x="56" y="90"/>
                    <a:pt x="54" y="90"/>
                    <a:pt x="56" y="90"/>
                  </a:cubicBezTo>
                  <a:cubicBezTo>
                    <a:pt x="54" y="92"/>
                    <a:pt x="51" y="95"/>
                    <a:pt x="49" y="98"/>
                  </a:cubicBezTo>
                  <a:cubicBezTo>
                    <a:pt x="49" y="100"/>
                    <a:pt x="52" y="99"/>
                    <a:pt x="49" y="100"/>
                  </a:cubicBezTo>
                  <a:cubicBezTo>
                    <a:pt x="49" y="100"/>
                    <a:pt x="49" y="99"/>
                    <a:pt x="49" y="100"/>
                  </a:cubicBezTo>
                  <a:cubicBezTo>
                    <a:pt x="48" y="100"/>
                    <a:pt x="51" y="102"/>
                    <a:pt x="49" y="102"/>
                  </a:cubicBezTo>
                  <a:cubicBezTo>
                    <a:pt x="48" y="100"/>
                    <a:pt x="49" y="102"/>
                    <a:pt x="48" y="102"/>
                  </a:cubicBezTo>
                  <a:cubicBezTo>
                    <a:pt x="48" y="103"/>
                    <a:pt x="49" y="103"/>
                    <a:pt x="48" y="103"/>
                  </a:cubicBezTo>
                  <a:cubicBezTo>
                    <a:pt x="48" y="104"/>
                    <a:pt x="48" y="104"/>
                    <a:pt x="48" y="104"/>
                  </a:cubicBezTo>
                  <a:cubicBezTo>
                    <a:pt x="47" y="104"/>
                    <a:pt x="47" y="105"/>
                    <a:pt x="44" y="105"/>
                  </a:cubicBezTo>
                  <a:cubicBezTo>
                    <a:pt x="41" y="112"/>
                    <a:pt x="36" y="117"/>
                    <a:pt x="32" y="124"/>
                  </a:cubicBezTo>
                  <a:cubicBezTo>
                    <a:pt x="30" y="129"/>
                    <a:pt x="27" y="134"/>
                    <a:pt x="23" y="141"/>
                  </a:cubicBezTo>
                  <a:cubicBezTo>
                    <a:pt x="23" y="142"/>
                    <a:pt x="23" y="142"/>
                    <a:pt x="22" y="143"/>
                  </a:cubicBezTo>
                  <a:cubicBezTo>
                    <a:pt x="22" y="143"/>
                    <a:pt x="22" y="143"/>
                    <a:pt x="22" y="143"/>
                  </a:cubicBezTo>
                  <a:cubicBezTo>
                    <a:pt x="22" y="143"/>
                    <a:pt x="22" y="145"/>
                    <a:pt x="21" y="145"/>
                  </a:cubicBezTo>
                  <a:cubicBezTo>
                    <a:pt x="19" y="146"/>
                    <a:pt x="18" y="150"/>
                    <a:pt x="18" y="151"/>
                  </a:cubicBezTo>
                  <a:cubicBezTo>
                    <a:pt x="18" y="151"/>
                    <a:pt x="18" y="151"/>
                    <a:pt x="18" y="151"/>
                  </a:cubicBezTo>
                  <a:cubicBezTo>
                    <a:pt x="18" y="151"/>
                    <a:pt x="18" y="151"/>
                    <a:pt x="18" y="151"/>
                  </a:cubicBezTo>
                  <a:cubicBezTo>
                    <a:pt x="18" y="152"/>
                    <a:pt x="18" y="152"/>
                    <a:pt x="18" y="152"/>
                  </a:cubicBezTo>
                  <a:cubicBezTo>
                    <a:pt x="18" y="152"/>
                    <a:pt x="17" y="152"/>
                    <a:pt x="17" y="151"/>
                  </a:cubicBezTo>
                  <a:cubicBezTo>
                    <a:pt x="13" y="156"/>
                    <a:pt x="10" y="164"/>
                    <a:pt x="8" y="168"/>
                  </a:cubicBezTo>
                  <a:cubicBezTo>
                    <a:pt x="8" y="169"/>
                    <a:pt x="6" y="171"/>
                    <a:pt x="5" y="172"/>
                  </a:cubicBezTo>
                  <a:cubicBezTo>
                    <a:pt x="4" y="178"/>
                    <a:pt x="2" y="182"/>
                    <a:pt x="0" y="185"/>
                  </a:cubicBezTo>
                  <a:cubicBezTo>
                    <a:pt x="0" y="185"/>
                    <a:pt x="2" y="188"/>
                    <a:pt x="4" y="18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2" name="Google Shape;3462;p151"/>
            <p:cNvSpPr/>
            <p:nvPr/>
          </p:nvSpPr>
          <p:spPr>
            <a:xfrm>
              <a:off x="4269" y="3621"/>
              <a:ext cx="267" cy="441"/>
            </a:xfrm>
            <a:custGeom>
              <a:avLst/>
              <a:gdLst/>
              <a:ahLst/>
              <a:cxnLst/>
              <a:rect l="l" t="t" r="r" b="b"/>
              <a:pathLst>
                <a:path w="113" h="187" extrusionOk="0">
                  <a:moveTo>
                    <a:pt x="5" y="186"/>
                  </a:moveTo>
                  <a:cubicBezTo>
                    <a:pt x="7" y="184"/>
                    <a:pt x="7" y="179"/>
                    <a:pt x="10" y="178"/>
                  </a:cubicBezTo>
                  <a:cubicBezTo>
                    <a:pt x="10" y="178"/>
                    <a:pt x="9" y="178"/>
                    <a:pt x="9" y="176"/>
                  </a:cubicBezTo>
                  <a:cubicBezTo>
                    <a:pt x="11" y="175"/>
                    <a:pt x="13" y="171"/>
                    <a:pt x="13" y="169"/>
                  </a:cubicBezTo>
                  <a:cubicBezTo>
                    <a:pt x="13" y="169"/>
                    <a:pt x="13" y="169"/>
                    <a:pt x="13" y="169"/>
                  </a:cubicBezTo>
                  <a:cubicBezTo>
                    <a:pt x="13" y="166"/>
                    <a:pt x="14" y="166"/>
                    <a:pt x="14" y="166"/>
                  </a:cubicBezTo>
                  <a:cubicBezTo>
                    <a:pt x="14" y="166"/>
                    <a:pt x="14" y="166"/>
                    <a:pt x="14" y="166"/>
                  </a:cubicBezTo>
                  <a:cubicBezTo>
                    <a:pt x="15" y="165"/>
                    <a:pt x="15" y="165"/>
                    <a:pt x="15" y="165"/>
                  </a:cubicBezTo>
                  <a:cubicBezTo>
                    <a:pt x="15" y="165"/>
                    <a:pt x="15" y="165"/>
                    <a:pt x="14" y="163"/>
                  </a:cubicBezTo>
                  <a:cubicBezTo>
                    <a:pt x="15" y="163"/>
                    <a:pt x="15" y="163"/>
                    <a:pt x="15" y="163"/>
                  </a:cubicBezTo>
                  <a:cubicBezTo>
                    <a:pt x="19" y="163"/>
                    <a:pt x="17" y="162"/>
                    <a:pt x="19" y="161"/>
                  </a:cubicBezTo>
                  <a:cubicBezTo>
                    <a:pt x="19" y="161"/>
                    <a:pt x="19" y="161"/>
                    <a:pt x="19" y="161"/>
                  </a:cubicBezTo>
                  <a:cubicBezTo>
                    <a:pt x="20" y="159"/>
                    <a:pt x="22" y="157"/>
                    <a:pt x="23" y="156"/>
                  </a:cubicBezTo>
                  <a:cubicBezTo>
                    <a:pt x="23" y="156"/>
                    <a:pt x="23" y="156"/>
                    <a:pt x="23" y="153"/>
                  </a:cubicBezTo>
                  <a:cubicBezTo>
                    <a:pt x="23" y="156"/>
                    <a:pt x="24" y="153"/>
                    <a:pt x="24" y="153"/>
                  </a:cubicBezTo>
                  <a:cubicBezTo>
                    <a:pt x="24" y="152"/>
                    <a:pt x="26" y="153"/>
                    <a:pt x="26" y="152"/>
                  </a:cubicBezTo>
                  <a:cubicBezTo>
                    <a:pt x="26" y="152"/>
                    <a:pt x="26" y="152"/>
                    <a:pt x="26" y="152"/>
                  </a:cubicBezTo>
                  <a:cubicBezTo>
                    <a:pt x="27" y="152"/>
                    <a:pt x="26" y="150"/>
                    <a:pt x="27" y="150"/>
                  </a:cubicBezTo>
                  <a:cubicBezTo>
                    <a:pt x="26" y="150"/>
                    <a:pt x="26" y="150"/>
                    <a:pt x="26" y="150"/>
                  </a:cubicBezTo>
                  <a:cubicBezTo>
                    <a:pt x="27" y="150"/>
                    <a:pt x="26" y="149"/>
                    <a:pt x="27" y="149"/>
                  </a:cubicBezTo>
                  <a:cubicBezTo>
                    <a:pt x="27" y="149"/>
                    <a:pt x="27" y="149"/>
                    <a:pt x="27" y="149"/>
                  </a:cubicBezTo>
                  <a:cubicBezTo>
                    <a:pt x="27" y="148"/>
                    <a:pt x="27" y="148"/>
                    <a:pt x="27" y="148"/>
                  </a:cubicBezTo>
                  <a:cubicBezTo>
                    <a:pt x="27" y="148"/>
                    <a:pt x="27" y="148"/>
                    <a:pt x="27" y="148"/>
                  </a:cubicBezTo>
                  <a:cubicBezTo>
                    <a:pt x="28" y="148"/>
                    <a:pt x="28" y="146"/>
                    <a:pt x="28" y="146"/>
                  </a:cubicBezTo>
                  <a:cubicBezTo>
                    <a:pt x="28" y="146"/>
                    <a:pt x="28" y="148"/>
                    <a:pt x="27" y="146"/>
                  </a:cubicBezTo>
                  <a:cubicBezTo>
                    <a:pt x="30" y="144"/>
                    <a:pt x="32" y="140"/>
                    <a:pt x="33" y="137"/>
                  </a:cubicBezTo>
                  <a:cubicBezTo>
                    <a:pt x="33" y="137"/>
                    <a:pt x="33" y="137"/>
                    <a:pt x="33" y="136"/>
                  </a:cubicBezTo>
                  <a:cubicBezTo>
                    <a:pt x="33" y="136"/>
                    <a:pt x="33" y="136"/>
                    <a:pt x="35" y="136"/>
                  </a:cubicBezTo>
                  <a:cubicBezTo>
                    <a:pt x="35" y="135"/>
                    <a:pt x="35" y="135"/>
                    <a:pt x="35" y="135"/>
                  </a:cubicBezTo>
                  <a:cubicBezTo>
                    <a:pt x="36" y="135"/>
                    <a:pt x="36" y="135"/>
                    <a:pt x="36" y="135"/>
                  </a:cubicBezTo>
                  <a:cubicBezTo>
                    <a:pt x="35" y="135"/>
                    <a:pt x="35" y="135"/>
                    <a:pt x="35" y="133"/>
                  </a:cubicBezTo>
                  <a:cubicBezTo>
                    <a:pt x="36" y="133"/>
                    <a:pt x="36" y="133"/>
                    <a:pt x="36" y="133"/>
                  </a:cubicBezTo>
                  <a:cubicBezTo>
                    <a:pt x="36" y="133"/>
                    <a:pt x="36" y="133"/>
                    <a:pt x="36" y="132"/>
                  </a:cubicBezTo>
                  <a:cubicBezTo>
                    <a:pt x="37" y="132"/>
                    <a:pt x="36" y="132"/>
                    <a:pt x="37" y="131"/>
                  </a:cubicBezTo>
                  <a:cubicBezTo>
                    <a:pt x="36" y="131"/>
                    <a:pt x="36" y="131"/>
                    <a:pt x="36" y="131"/>
                  </a:cubicBezTo>
                  <a:cubicBezTo>
                    <a:pt x="36" y="129"/>
                    <a:pt x="37" y="132"/>
                    <a:pt x="37" y="131"/>
                  </a:cubicBezTo>
                  <a:cubicBezTo>
                    <a:pt x="37" y="131"/>
                    <a:pt x="37" y="131"/>
                    <a:pt x="37" y="131"/>
                  </a:cubicBezTo>
                  <a:cubicBezTo>
                    <a:pt x="39" y="131"/>
                    <a:pt x="39" y="129"/>
                    <a:pt x="39" y="127"/>
                  </a:cubicBezTo>
                  <a:cubicBezTo>
                    <a:pt x="39" y="127"/>
                    <a:pt x="39" y="127"/>
                    <a:pt x="39" y="127"/>
                  </a:cubicBezTo>
                  <a:cubicBezTo>
                    <a:pt x="40" y="127"/>
                    <a:pt x="40" y="126"/>
                    <a:pt x="40" y="126"/>
                  </a:cubicBezTo>
                  <a:cubicBezTo>
                    <a:pt x="40" y="124"/>
                    <a:pt x="39" y="124"/>
                    <a:pt x="40" y="124"/>
                  </a:cubicBezTo>
                  <a:cubicBezTo>
                    <a:pt x="41" y="124"/>
                    <a:pt x="41" y="123"/>
                    <a:pt x="43" y="124"/>
                  </a:cubicBezTo>
                  <a:cubicBezTo>
                    <a:pt x="43" y="123"/>
                    <a:pt x="43" y="122"/>
                    <a:pt x="43" y="122"/>
                  </a:cubicBezTo>
                  <a:cubicBezTo>
                    <a:pt x="41" y="120"/>
                    <a:pt x="41" y="120"/>
                    <a:pt x="41" y="120"/>
                  </a:cubicBezTo>
                  <a:cubicBezTo>
                    <a:pt x="41" y="120"/>
                    <a:pt x="41" y="120"/>
                    <a:pt x="41" y="120"/>
                  </a:cubicBezTo>
                  <a:cubicBezTo>
                    <a:pt x="41" y="120"/>
                    <a:pt x="41" y="120"/>
                    <a:pt x="40" y="120"/>
                  </a:cubicBezTo>
                  <a:cubicBezTo>
                    <a:pt x="41" y="120"/>
                    <a:pt x="41" y="119"/>
                    <a:pt x="41" y="119"/>
                  </a:cubicBezTo>
                  <a:cubicBezTo>
                    <a:pt x="43" y="119"/>
                    <a:pt x="45" y="119"/>
                    <a:pt x="46" y="118"/>
                  </a:cubicBezTo>
                  <a:cubicBezTo>
                    <a:pt x="45" y="119"/>
                    <a:pt x="45" y="118"/>
                    <a:pt x="45" y="118"/>
                  </a:cubicBezTo>
                  <a:cubicBezTo>
                    <a:pt x="48" y="118"/>
                    <a:pt x="48" y="118"/>
                    <a:pt x="48" y="118"/>
                  </a:cubicBezTo>
                  <a:cubicBezTo>
                    <a:pt x="48" y="118"/>
                    <a:pt x="46" y="118"/>
                    <a:pt x="46" y="116"/>
                  </a:cubicBezTo>
                  <a:cubicBezTo>
                    <a:pt x="48" y="116"/>
                    <a:pt x="48" y="116"/>
                    <a:pt x="48" y="116"/>
                  </a:cubicBezTo>
                  <a:cubicBezTo>
                    <a:pt x="48" y="116"/>
                    <a:pt x="49" y="116"/>
                    <a:pt x="48" y="114"/>
                  </a:cubicBezTo>
                  <a:cubicBezTo>
                    <a:pt x="48" y="114"/>
                    <a:pt x="48" y="114"/>
                    <a:pt x="46" y="114"/>
                  </a:cubicBezTo>
                  <a:cubicBezTo>
                    <a:pt x="48" y="114"/>
                    <a:pt x="48" y="114"/>
                    <a:pt x="48" y="112"/>
                  </a:cubicBezTo>
                  <a:cubicBezTo>
                    <a:pt x="48" y="112"/>
                    <a:pt x="48" y="112"/>
                    <a:pt x="48" y="112"/>
                  </a:cubicBezTo>
                  <a:cubicBezTo>
                    <a:pt x="49" y="112"/>
                    <a:pt x="49" y="112"/>
                    <a:pt x="49" y="112"/>
                  </a:cubicBezTo>
                  <a:cubicBezTo>
                    <a:pt x="49" y="112"/>
                    <a:pt x="49" y="112"/>
                    <a:pt x="49" y="112"/>
                  </a:cubicBezTo>
                  <a:cubicBezTo>
                    <a:pt x="50" y="112"/>
                    <a:pt x="50" y="112"/>
                    <a:pt x="50" y="112"/>
                  </a:cubicBezTo>
                  <a:cubicBezTo>
                    <a:pt x="50" y="112"/>
                    <a:pt x="50" y="112"/>
                    <a:pt x="49" y="111"/>
                  </a:cubicBezTo>
                  <a:cubicBezTo>
                    <a:pt x="50" y="111"/>
                    <a:pt x="52" y="111"/>
                    <a:pt x="52" y="110"/>
                  </a:cubicBezTo>
                  <a:cubicBezTo>
                    <a:pt x="53" y="111"/>
                    <a:pt x="50" y="110"/>
                    <a:pt x="52" y="110"/>
                  </a:cubicBezTo>
                  <a:cubicBezTo>
                    <a:pt x="52" y="109"/>
                    <a:pt x="53" y="109"/>
                    <a:pt x="53" y="107"/>
                  </a:cubicBezTo>
                  <a:cubicBezTo>
                    <a:pt x="53" y="109"/>
                    <a:pt x="53" y="109"/>
                    <a:pt x="53" y="109"/>
                  </a:cubicBezTo>
                  <a:cubicBezTo>
                    <a:pt x="53" y="107"/>
                    <a:pt x="53" y="107"/>
                    <a:pt x="53" y="107"/>
                  </a:cubicBezTo>
                  <a:cubicBezTo>
                    <a:pt x="53" y="107"/>
                    <a:pt x="53" y="106"/>
                    <a:pt x="54" y="106"/>
                  </a:cubicBezTo>
                  <a:cubicBezTo>
                    <a:pt x="54" y="106"/>
                    <a:pt x="54" y="106"/>
                    <a:pt x="53" y="106"/>
                  </a:cubicBezTo>
                  <a:cubicBezTo>
                    <a:pt x="54" y="106"/>
                    <a:pt x="56" y="105"/>
                    <a:pt x="56" y="103"/>
                  </a:cubicBezTo>
                  <a:cubicBezTo>
                    <a:pt x="57" y="103"/>
                    <a:pt x="57" y="103"/>
                    <a:pt x="57" y="103"/>
                  </a:cubicBezTo>
                  <a:cubicBezTo>
                    <a:pt x="57" y="103"/>
                    <a:pt x="57" y="103"/>
                    <a:pt x="57" y="103"/>
                  </a:cubicBezTo>
                  <a:cubicBezTo>
                    <a:pt x="57" y="102"/>
                    <a:pt x="57" y="102"/>
                    <a:pt x="57" y="102"/>
                  </a:cubicBezTo>
                  <a:cubicBezTo>
                    <a:pt x="60" y="102"/>
                    <a:pt x="54" y="103"/>
                    <a:pt x="56" y="103"/>
                  </a:cubicBezTo>
                  <a:cubicBezTo>
                    <a:pt x="56" y="102"/>
                    <a:pt x="57" y="102"/>
                    <a:pt x="57" y="102"/>
                  </a:cubicBezTo>
                  <a:cubicBezTo>
                    <a:pt x="57" y="102"/>
                    <a:pt x="60" y="102"/>
                    <a:pt x="57" y="99"/>
                  </a:cubicBezTo>
                  <a:cubicBezTo>
                    <a:pt x="57" y="99"/>
                    <a:pt x="56" y="99"/>
                    <a:pt x="57" y="99"/>
                  </a:cubicBezTo>
                  <a:cubicBezTo>
                    <a:pt x="57" y="98"/>
                    <a:pt x="57" y="99"/>
                    <a:pt x="57" y="98"/>
                  </a:cubicBezTo>
                  <a:cubicBezTo>
                    <a:pt x="60" y="98"/>
                    <a:pt x="60" y="98"/>
                    <a:pt x="60" y="98"/>
                  </a:cubicBezTo>
                  <a:cubicBezTo>
                    <a:pt x="60" y="99"/>
                    <a:pt x="60" y="98"/>
                    <a:pt x="60" y="98"/>
                  </a:cubicBezTo>
                  <a:cubicBezTo>
                    <a:pt x="60" y="98"/>
                    <a:pt x="61" y="98"/>
                    <a:pt x="60" y="97"/>
                  </a:cubicBezTo>
                  <a:cubicBezTo>
                    <a:pt x="60" y="97"/>
                    <a:pt x="60" y="97"/>
                    <a:pt x="60" y="97"/>
                  </a:cubicBezTo>
                  <a:cubicBezTo>
                    <a:pt x="60" y="97"/>
                    <a:pt x="60" y="97"/>
                    <a:pt x="61" y="97"/>
                  </a:cubicBezTo>
                  <a:cubicBezTo>
                    <a:pt x="61" y="97"/>
                    <a:pt x="61" y="97"/>
                    <a:pt x="61" y="97"/>
                  </a:cubicBezTo>
                  <a:cubicBezTo>
                    <a:pt x="61" y="97"/>
                    <a:pt x="61" y="96"/>
                    <a:pt x="62" y="96"/>
                  </a:cubicBezTo>
                  <a:cubicBezTo>
                    <a:pt x="62" y="94"/>
                    <a:pt x="62" y="94"/>
                    <a:pt x="62" y="94"/>
                  </a:cubicBezTo>
                  <a:cubicBezTo>
                    <a:pt x="62" y="93"/>
                    <a:pt x="63" y="93"/>
                    <a:pt x="63" y="93"/>
                  </a:cubicBezTo>
                  <a:cubicBezTo>
                    <a:pt x="63" y="93"/>
                    <a:pt x="63" y="93"/>
                    <a:pt x="62" y="93"/>
                  </a:cubicBezTo>
                  <a:cubicBezTo>
                    <a:pt x="62" y="92"/>
                    <a:pt x="63" y="92"/>
                    <a:pt x="63" y="92"/>
                  </a:cubicBezTo>
                  <a:cubicBezTo>
                    <a:pt x="63" y="92"/>
                    <a:pt x="63" y="90"/>
                    <a:pt x="62" y="90"/>
                  </a:cubicBezTo>
                  <a:cubicBezTo>
                    <a:pt x="63" y="90"/>
                    <a:pt x="63" y="90"/>
                    <a:pt x="65" y="90"/>
                  </a:cubicBezTo>
                  <a:cubicBezTo>
                    <a:pt x="63" y="89"/>
                    <a:pt x="66" y="90"/>
                    <a:pt x="65" y="89"/>
                  </a:cubicBezTo>
                  <a:cubicBezTo>
                    <a:pt x="65" y="89"/>
                    <a:pt x="65" y="89"/>
                    <a:pt x="63" y="89"/>
                  </a:cubicBezTo>
                  <a:cubicBezTo>
                    <a:pt x="63" y="86"/>
                    <a:pt x="66" y="86"/>
                    <a:pt x="65" y="86"/>
                  </a:cubicBezTo>
                  <a:cubicBezTo>
                    <a:pt x="66" y="86"/>
                    <a:pt x="66" y="86"/>
                    <a:pt x="66" y="86"/>
                  </a:cubicBezTo>
                  <a:cubicBezTo>
                    <a:pt x="66" y="86"/>
                    <a:pt x="67" y="86"/>
                    <a:pt x="66" y="85"/>
                  </a:cubicBezTo>
                  <a:cubicBezTo>
                    <a:pt x="67" y="85"/>
                    <a:pt x="66" y="84"/>
                    <a:pt x="67" y="85"/>
                  </a:cubicBezTo>
                  <a:cubicBezTo>
                    <a:pt x="67" y="84"/>
                    <a:pt x="70" y="82"/>
                    <a:pt x="69" y="81"/>
                  </a:cubicBezTo>
                  <a:cubicBezTo>
                    <a:pt x="69" y="81"/>
                    <a:pt x="69" y="80"/>
                    <a:pt x="69" y="81"/>
                  </a:cubicBezTo>
                  <a:cubicBezTo>
                    <a:pt x="69" y="81"/>
                    <a:pt x="69" y="81"/>
                    <a:pt x="69" y="81"/>
                  </a:cubicBezTo>
                  <a:cubicBezTo>
                    <a:pt x="69" y="81"/>
                    <a:pt x="69" y="81"/>
                    <a:pt x="69" y="81"/>
                  </a:cubicBezTo>
                  <a:cubicBezTo>
                    <a:pt x="69" y="80"/>
                    <a:pt x="69" y="80"/>
                    <a:pt x="69" y="80"/>
                  </a:cubicBezTo>
                  <a:cubicBezTo>
                    <a:pt x="67" y="79"/>
                    <a:pt x="70" y="80"/>
                    <a:pt x="70" y="80"/>
                  </a:cubicBezTo>
                  <a:cubicBezTo>
                    <a:pt x="70" y="79"/>
                    <a:pt x="70" y="79"/>
                    <a:pt x="70" y="79"/>
                  </a:cubicBezTo>
                  <a:cubicBezTo>
                    <a:pt x="73" y="79"/>
                    <a:pt x="73" y="79"/>
                    <a:pt x="73" y="79"/>
                  </a:cubicBezTo>
                  <a:cubicBezTo>
                    <a:pt x="73" y="77"/>
                    <a:pt x="70" y="77"/>
                    <a:pt x="70" y="77"/>
                  </a:cubicBezTo>
                  <a:cubicBezTo>
                    <a:pt x="70" y="77"/>
                    <a:pt x="70" y="76"/>
                    <a:pt x="73" y="77"/>
                  </a:cubicBezTo>
                  <a:cubicBezTo>
                    <a:pt x="70" y="76"/>
                    <a:pt x="70" y="76"/>
                    <a:pt x="70" y="76"/>
                  </a:cubicBezTo>
                  <a:cubicBezTo>
                    <a:pt x="73" y="76"/>
                    <a:pt x="73" y="76"/>
                    <a:pt x="73" y="76"/>
                  </a:cubicBezTo>
                  <a:cubicBezTo>
                    <a:pt x="73" y="76"/>
                    <a:pt x="73" y="76"/>
                    <a:pt x="73" y="76"/>
                  </a:cubicBezTo>
                  <a:cubicBezTo>
                    <a:pt x="70" y="76"/>
                    <a:pt x="73" y="73"/>
                    <a:pt x="73" y="73"/>
                  </a:cubicBezTo>
                  <a:cubicBezTo>
                    <a:pt x="73" y="76"/>
                    <a:pt x="73" y="76"/>
                    <a:pt x="73" y="76"/>
                  </a:cubicBezTo>
                  <a:cubicBezTo>
                    <a:pt x="74" y="76"/>
                    <a:pt x="74" y="76"/>
                    <a:pt x="74" y="76"/>
                  </a:cubicBezTo>
                  <a:cubicBezTo>
                    <a:pt x="73" y="76"/>
                    <a:pt x="74" y="73"/>
                    <a:pt x="74" y="73"/>
                  </a:cubicBezTo>
                  <a:cubicBezTo>
                    <a:pt x="74" y="73"/>
                    <a:pt x="74" y="73"/>
                    <a:pt x="75" y="73"/>
                  </a:cubicBezTo>
                  <a:cubicBezTo>
                    <a:pt x="74" y="73"/>
                    <a:pt x="75" y="72"/>
                    <a:pt x="74" y="72"/>
                  </a:cubicBezTo>
                  <a:cubicBezTo>
                    <a:pt x="74" y="73"/>
                    <a:pt x="74" y="73"/>
                    <a:pt x="74" y="73"/>
                  </a:cubicBezTo>
                  <a:cubicBezTo>
                    <a:pt x="74" y="72"/>
                    <a:pt x="73" y="72"/>
                    <a:pt x="74" y="72"/>
                  </a:cubicBezTo>
                  <a:cubicBezTo>
                    <a:pt x="74" y="72"/>
                    <a:pt x="75" y="73"/>
                    <a:pt x="75" y="72"/>
                  </a:cubicBezTo>
                  <a:cubicBezTo>
                    <a:pt x="75" y="72"/>
                    <a:pt x="75" y="72"/>
                    <a:pt x="74" y="72"/>
                  </a:cubicBezTo>
                  <a:cubicBezTo>
                    <a:pt x="74" y="71"/>
                    <a:pt x="74" y="71"/>
                    <a:pt x="74" y="71"/>
                  </a:cubicBezTo>
                  <a:cubicBezTo>
                    <a:pt x="75" y="72"/>
                    <a:pt x="75" y="72"/>
                    <a:pt x="75" y="72"/>
                  </a:cubicBezTo>
                  <a:cubicBezTo>
                    <a:pt x="75" y="72"/>
                    <a:pt x="75" y="72"/>
                    <a:pt x="75" y="72"/>
                  </a:cubicBezTo>
                  <a:cubicBezTo>
                    <a:pt x="75" y="72"/>
                    <a:pt x="75" y="71"/>
                    <a:pt x="76" y="71"/>
                  </a:cubicBezTo>
                  <a:cubicBezTo>
                    <a:pt x="76" y="71"/>
                    <a:pt x="76" y="71"/>
                    <a:pt x="76" y="69"/>
                  </a:cubicBezTo>
                  <a:cubicBezTo>
                    <a:pt x="76" y="69"/>
                    <a:pt x="76" y="69"/>
                    <a:pt x="76" y="69"/>
                  </a:cubicBezTo>
                  <a:cubicBezTo>
                    <a:pt x="76" y="69"/>
                    <a:pt x="76" y="69"/>
                    <a:pt x="76" y="69"/>
                  </a:cubicBezTo>
                  <a:cubicBezTo>
                    <a:pt x="76" y="69"/>
                    <a:pt x="76" y="69"/>
                    <a:pt x="76" y="69"/>
                  </a:cubicBezTo>
                  <a:cubicBezTo>
                    <a:pt x="76" y="68"/>
                    <a:pt x="78" y="68"/>
                    <a:pt x="78" y="68"/>
                  </a:cubicBezTo>
                  <a:cubicBezTo>
                    <a:pt x="78" y="68"/>
                    <a:pt x="75" y="67"/>
                    <a:pt x="76" y="67"/>
                  </a:cubicBezTo>
                  <a:cubicBezTo>
                    <a:pt x="78" y="67"/>
                    <a:pt x="78" y="67"/>
                    <a:pt x="78" y="67"/>
                  </a:cubicBezTo>
                  <a:cubicBezTo>
                    <a:pt x="78" y="65"/>
                    <a:pt x="80" y="65"/>
                    <a:pt x="79" y="64"/>
                  </a:cubicBezTo>
                  <a:cubicBezTo>
                    <a:pt x="80" y="64"/>
                    <a:pt x="80" y="64"/>
                    <a:pt x="80" y="64"/>
                  </a:cubicBezTo>
                  <a:cubicBezTo>
                    <a:pt x="80" y="63"/>
                    <a:pt x="83" y="60"/>
                    <a:pt x="82" y="59"/>
                  </a:cubicBezTo>
                  <a:cubicBezTo>
                    <a:pt x="82" y="59"/>
                    <a:pt x="82" y="59"/>
                    <a:pt x="80" y="59"/>
                  </a:cubicBezTo>
                  <a:cubicBezTo>
                    <a:pt x="82" y="59"/>
                    <a:pt x="80" y="58"/>
                    <a:pt x="82" y="58"/>
                  </a:cubicBezTo>
                  <a:cubicBezTo>
                    <a:pt x="82" y="59"/>
                    <a:pt x="82" y="59"/>
                    <a:pt x="82" y="59"/>
                  </a:cubicBezTo>
                  <a:cubicBezTo>
                    <a:pt x="83" y="59"/>
                    <a:pt x="83" y="58"/>
                    <a:pt x="83" y="56"/>
                  </a:cubicBezTo>
                  <a:cubicBezTo>
                    <a:pt x="83" y="58"/>
                    <a:pt x="86" y="58"/>
                    <a:pt x="86" y="58"/>
                  </a:cubicBezTo>
                  <a:cubicBezTo>
                    <a:pt x="83" y="56"/>
                    <a:pt x="83" y="56"/>
                    <a:pt x="86" y="56"/>
                  </a:cubicBezTo>
                  <a:cubicBezTo>
                    <a:pt x="86" y="56"/>
                    <a:pt x="86" y="56"/>
                    <a:pt x="86" y="56"/>
                  </a:cubicBezTo>
                  <a:cubicBezTo>
                    <a:pt x="86" y="55"/>
                    <a:pt x="86" y="55"/>
                    <a:pt x="86" y="55"/>
                  </a:cubicBezTo>
                  <a:cubicBezTo>
                    <a:pt x="86" y="55"/>
                    <a:pt x="87" y="56"/>
                    <a:pt x="86" y="55"/>
                  </a:cubicBezTo>
                  <a:cubicBezTo>
                    <a:pt x="86" y="55"/>
                    <a:pt x="86" y="55"/>
                    <a:pt x="86" y="55"/>
                  </a:cubicBezTo>
                  <a:cubicBezTo>
                    <a:pt x="87" y="55"/>
                    <a:pt x="87" y="54"/>
                    <a:pt x="87" y="54"/>
                  </a:cubicBezTo>
                  <a:cubicBezTo>
                    <a:pt x="87" y="52"/>
                    <a:pt x="87" y="52"/>
                    <a:pt x="87" y="52"/>
                  </a:cubicBezTo>
                  <a:cubicBezTo>
                    <a:pt x="88" y="52"/>
                    <a:pt x="88" y="52"/>
                    <a:pt x="88" y="52"/>
                  </a:cubicBezTo>
                  <a:cubicBezTo>
                    <a:pt x="88" y="52"/>
                    <a:pt x="88" y="51"/>
                    <a:pt x="87" y="51"/>
                  </a:cubicBezTo>
                  <a:cubicBezTo>
                    <a:pt x="89" y="50"/>
                    <a:pt x="91" y="47"/>
                    <a:pt x="92" y="46"/>
                  </a:cubicBezTo>
                  <a:cubicBezTo>
                    <a:pt x="91" y="46"/>
                    <a:pt x="91" y="46"/>
                    <a:pt x="91" y="46"/>
                  </a:cubicBezTo>
                  <a:cubicBezTo>
                    <a:pt x="91" y="45"/>
                    <a:pt x="92" y="46"/>
                    <a:pt x="92" y="45"/>
                  </a:cubicBezTo>
                  <a:cubicBezTo>
                    <a:pt x="91" y="45"/>
                    <a:pt x="91" y="45"/>
                    <a:pt x="91" y="45"/>
                  </a:cubicBezTo>
                  <a:cubicBezTo>
                    <a:pt x="91" y="43"/>
                    <a:pt x="92" y="45"/>
                    <a:pt x="92" y="43"/>
                  </a:cubicBezTo>
                  <a:cubicBezTo>
                    <a:pt x="93" y="43"/>
                    <a:pt x="92" y="43"/>
                    <a:pt x="92" y="45"/>
                  </a:cubicBezTo>
                  <a:cubicBezTo>
                    <a:pt x="92" y="45"/>
                    <a:pt x="92" y="43"/>
                    <a:pt x="93" y="43"/>
                  </a:cubicBezTo>
                  <a:cubicBezTo>
                    <a:pt x="92" y="43"/>
                    <a:pt x="92" y="43"/>
                    <a:pt x="92" y="43"/>
                  </a:cubicBezTo>
                  <a:cubicBezTo>
                    <a:pt x="92" y="42"/>
                    <a:pt x="92" y="42"/>
                    <a:pt x="92" y="42"/>
                  </a:cubicBezTo>
                  <a:cubicBezTo>
                    <a:pt x="92" y="42"/>
                    <a:pt x="91" y="43"/>
                    <a:pt x="89" y="42"/>
                  </a:cubicBezTo>
                  <a:cubicBezTo>
                    <a:pt x="89" y="41"/>
                    <a:pt x="89" y="41"/>
                    <a:pt x="89" y="41"/>
                  </a:cubicBezTo>
                  <a:cubicBezTo>
                    <a:pt x="89" y="41"/>
                    <a:pt x="88" y="42"/>
                    <a:pt x="88" y="41"/>
                  </a:cubicBezTo>
                  <a:cubicBezTo>
                    <a:pt x="89" y="41"/>
                    <a:pt x="91" y="41"/>
                    <a:pt x="91" y="41"/>
                  </a:cubicBezTo>
                  <a:cubicBezTo>
                    <a:pt x="92" y="41"/>
                    <a:pt x="93" y="42"/>
                    <a:pt x="93" y="41"/>
                  </a:cubicBezTo>
                  <a:cubicBezTo>
                    <a:pt x="93" y="41"/>
                    <a:pt x="93" y="42"/>
                    <a:pt x="92" y="41"/>
                  </a:cubicBezTo>
                  <a:cubicBezTo>
                    <a:pt x="93" y="41"/>
                    <a:pt x="93" y="41"/>
                    <a:pt x="93" y="41"/>
                  </a:cubicBezTo>
                  <a:cubicBezTo>
                    <a:pt x="95" y="41"/>
                    <a:pt x="95" y="41"/>
                    <a:pt x="95" y="41"/>
                  </a:cubicBezTo>
                  <a:cubicBezTo>
                    <a:pt x="95" y="41"/>
                    <a:pt x="93" y="41"/>
                    <a:pt x="93" y="39"/>
                  </a:cubicBezTo>
                  <a:cubicBezTo>
                    <a:pt x="95" y="41"/>
                    <a:pt x="95" y="39"/>
                    <a:pt x="95" y="41"/>
                  </a:cubicBezTo>
                  <a:cubicBezTo>
                    <a:pt x="96" y="41"/>
                    <a:pt x="95" y="39"/>
                    <a:pt x="96" y="39"/>
                  </a:cubicBezTo>
                  <a:cubicBezTo>
                    <a:pt x="96" y="39"/>
                    <a:pt x="93" y="39"/>
                    <a:pt x="93" y="38"/>
                  </a:cubicBezTo>
                  <a:cubicBezTo>
                    <a:pt x="95" y="39"/>
                    <a:pt x="96" y="38"/>
                    <a:pt x="96" y="39"/>
                  </a:cubicBezTo>
                  <a:cubicBezTo>
                    <a:pt x="96" y="39"/>
                    <a:pt x="96" y="38"/>
                    <a:pt x="95" y="38"/>
                  </a:cubicBezTo>
                  <a:cubicBezTo>
                    <a:pt x="95" y="38"/>
                    <a:pt x="99" y="38"/>
                    <a:pt x="96" y="37"/>
                  </a:cubicBezTo>
                  <a:cubicBezTo>
                    <a:pt x="96" y="38"/>
                    <a:pt x="96" y="38"/>
                    <a:pt x="96" y="38"/>
                  </a:cubicBezTo>
                  <a:cubicBezTo>
                    <a:pt x="96" y="37"/>
                    <a:pt x="96" y="37"/>
                    <a:pt x="96" y="37"/>
                  </a:cubicBezTo>
                  <a:cubicBezTo>
                    <a:pt x="96" y="37"/>
                    <a:pt x="99" y="37"/>
                    <a:pt x="96" y="35"/>
                  </a:cubicBezTo>
                  <a:cubicBezTo>
                    <a:pt x="96" y="35"/>
                    <a:pt x="99" y="33"/>
                    <a:pt x="99" y="35"/>
                  </a:cubicBezTo>
                  <a:cubicBezTo>
                    <a:pt x="99" y="37"/>
                    <a:pt x="96" y="35"/>
                    <a:pt x="99" y="37"/>
                  </a:cubicBezTo>
                  <a:cubicBezTo>
                    <a:pt x="99" y="35"/>
                    <a:pt x="100" y="35"/>
                    <a:pt x="100" y="35"/>
                  </a:cubicBezTo>
                  <a:cubicBezTo>
                    <a:pt x="100" y="35"/>
                    <a:pt x="100" y="35"/>
                    <a:pt x="100" y="35"/>
                  </a:cubicBezTo>
                  <a:cubicBezTo>
                    <a:pt x="100" y="35"/>
                    <a:pt x="100" y="35"/>
                    <a:pt x="100" y="35"/>
                  </a:cubicBezTo>
                  <a:cubicBezTo>
                    <a:pt x="100" y="35"/>
                    <a:pt x="100" y="35"/>
                    <a:pt x="100" y="35"/>
                  </a:cubicBezTo>
                  <a:cubicBezTo>
                    <a:pt x="100" y="35"/>
                    <a:pt x="100" y="35"/>
                    <a:pt x="100" y="35"/>
                  </a:cubicBezTo>
                  <a:cubicBezTo>
                    <a:pt x="101" y="33"/>
                    <a:pt x="100" y="33"/>
                    <a:pt x="100" y="33"/>
                  </a:cubicBezTo>
                  <a:cubicBezTo>
                    <a:pt x="99" y="33"/>
                    <a:pt x="99" y="33"/>
                    <a:pt x="99" y="33"/>
                  </a:cubicBezTo>
                  <a:cubicBezTo>
                    <a:pt x="100" y="33"/>
                    <a:pt x="99" y="32"/>
                    <a:pt x="99" y="32"/>
                  </a:cubicBezTo>
                  <a:cubicBezTo>
                    <a:pt x="101" y="33"/>
                    <a:pt x="101" y="33"/>
                    <a:pt x="101" y="33"/>
                  </a:cubicBezTo>
                  <a:cubicBezTo>
                    <a:pt x="101" y="32"/>
                    <a:pt x="101" y="32"/>
                    <a:pt x="101" y="32"/>
                  </a:cubicBezTo>
                  <a:cubicBezTo>
                    <a:pt x="100" y="32"/>
                    <a:pt x="100" y="32"/>
                    <a:pt x="100" y="32"/>
                  </a:cubicBezTo>
                  <a:cubicBezTo>
                    <a:pt x="100" y="32"/>
                    <a:pt x="100" y="32"/>
                    <a:pt x="100" y="30"/>
                  </a:cubicBezTo>
                  <a:cubicBezTo>
                    <a:pt x="100" y="30"/>
                    <a:pt x="101" y="30"/>
                    <a:pt x="101" y="32"/>
                  </a:cubicBezTo>
                  <a:cubicBezTo>
                    <a:pt x="101" y="30"/>
                    <a:pt x="101" y="30"/>
                    <a:pt x="101" y="30"/>
                  </a:cubicBezTo>
                  <a:cubicBezTo>
                    <a:pt x="101" y="30"/>
                    <a:pt x="101" y="30"/>
                    <a:pt x="102" y="30"/>
                  </a:cubicBezTo>
                  <a:cubicBezTo>
                    <a:pt x="101" y="30"/>
                    <a:pt x="101" y="29"/>
                    <a:pt x="101" y="29"/>
                  </a:cubicBezTo>
                  <a:cubicBezTo>
                    <a:pt x="100" y="29"/>
                    <a:pt x="100" y="29"/>
                    <a:pt x="100" y="29"/>
                  </a:cubicBezTo>
                  <a:cubicBezTo>
                    <a:pt x="100" y="28"/>
                    <a:pt x="100" y="28"/>
                    <a:pt x="100" y="28"/>
                  </a:cubicBezTo>
                  <a:cubicBezTo>
                    <a:pt x="99" y="28"/>
                    <a:pt x="100" y="28"/>
                    <a:pt x="99" y="28"/>
                  </a:cubicBezTo>
                  <a:cubicBezTo>
                    <a:pt x="99" y="26"/>
                    <a:pt x="99" y="26"/>
                    <a:pt x="100" y="26"/>
                  </a:cubicBezTo>
                  <a:cubicBezTo>
                    <a:pt x="100" y="28"/>
                    <a:pt x="101" y="28"/>
                    <a:pt x="102" y="28"/>
                  </a:cubicBezTo>
                  <a:cubicBezTo>
                    <a:pt x="104" y="28"/>
                    <a:pt x="100" y="25"/>
                    <a:pt x="102" y="26"/>
                  </a:cubicBezTo>
                  <a:cubicBezTo>
                    <a:pt x="104" y="26"/>
                    <a:pt x="104" y="26"/>
                    <a:pt x="104" y="26"/>
                  </a:cubicBezTo>
                  <a:cubicBezTo>
                    <a:pt x="105" y="26"/>
                    <a:pt x="105" y="26"/>
                    <a:pt x="105" y="26"/>
                  </a:cubicBezTo>
                  <a:cubicBezTo>
                    <a:pt x="104" y="26"/>
                    <a:pt x="104" y="25"/>
                    <a:pt x="102" y="25"/>
                  </a:cubicBezTo>
                  <a:cubicBezTo>
                    <a:pt x="102" y="25"/>
                    <a:pt x="102" y="25"/>
                    <a:pt x="102" y="25"/>
                  </a:cubicBezTo>
                  <a:cubicBezTo>
                    <a:pt x="101" y="25"/>
                    <a:pt x="101" y="25"/>
                    <a:pt x="101" y="25"/>
                  </a:cubicBezTo>
                  <a:cubicBezTo>
                    <a:pt x="102" y="24"/>
                    <a:pt x="102" y="24"/>
                    <a:pt x="102" y="24"/>
                  </a:cubicBezTo>
                  <a:cubicBezTo>
                    <a:pt x="104" y="25"/>
                    <a:pt x="102" y="25"/>
                    <a:pt x="104" y="25"/>
                  </a:cubicBezTo>
                  <a:cubicBezTo>
                    <a:pt x="104" y="24"/>
                    <a:pt x="102" y="24"/>
                    <a:pt x="104" y="24"/>
                  </a:cubicBezTo>
                  <a:cubicBezTo>
                    <a:pt x="105" y="25"/>
                    <a:pt x="105" y="25"/>
                    <a:pt x="105" y="25"/>
                  </a:cubicBezTo>
                  <a:cubicBezTo>
                    <a:pt x="105" y="25"/>
                    <a:pt x="105" y="25"/>
                    <a:pt x="105" y="25"/>
                  </a:cubicBezTo>
                  <a:cubicBezTo>
                    <a:pt x="105" y="25"/>
                    <a:pt x="105" y="25"/>
                    <a:pt x="105" y="25"/>
                  </a:cubicBezTo>
                  <a:cubicBezTo>
                    <a:pt x="105" y="24"/>
                    <a:pt x="106" y="25"/>
                    <a:pt x="106" y="24"/>
                  </a:cubicBezTo>
                  <a:cubicBezTo>
                    <a:pt x="105" y="24"/>
                    <a:pt x="105" y="24"/>
                    <a:pt x="105" y="24"/>
                  </a:cubicBezTo>
                  <a:cubicBezTo>
                    <a:pt x="105" y="22"/>
                    <a:pt x="105" y="25"/>
                    <a:pt x="104" y="24"/>
                  </a:cubicBezTo>
                  <a:cubicBezTo>
                    <a:pt x="105" y="22"/>
                    <a:pt x="105" y="24"/>
                    <a:pt x="105" y="22"/>
                  </a:cubicBezTo>
                  <a:cubicBezTo>
                    <a:pt x="105" y="22"/>
                    <a:pt x="105" y="22"/>
                    <a:pt x="105" y="22"/>
                  </a:cubicBezTo>
                  <a:cubicBezTo>
                    <a:pt x="105" y="22"/>
                    <a:pt x="104" y="20"/>
                    <a:pt x="105" y="20"/>
                  </a:cubicBezTo>
                  <a:cubicBezTo>
                    <a:pt x="105" y="20"/>
                    <a:pt x="105" y="20"/>
                    <a:pt x="105" y="20"/>
                  </a:cubicBezTo>
                  <a:cubicBezTo>
                    <a:pt x="106" y="20"/>
                    <a:pt x="106" y="20"/>
                    <a:pt x="108" y="20"/>
                  </a:cubicBezTo>
                  <a:cubicBezTo>
                    <a:pt x="106" y="18"/>
                    <a:pt x="108" y="18"/>
                    <a:pt x="106" y="18"/>
                  </a:cubicBezTo>
                  <a:cubicBezTo>
                    <a:pt x="106" y="18"/>
                    <a:pt x="106" y="20"/>
                    <a:pt x="105" y="20"/>
                  </a:cubicBezTo>
                  <a:cubicBezTo>
                    <a:pt x="104" y="18"/>
                    <a:pt x="105" y="22"/>
                    <a:pt x="104" y="20"/>
                  </a:cubicBezTo>
                  <a:cubicBezTo>
                    <a:pt x="102" y="18"/>
                    <a:pt x="102" y="18"/>
                    <a:pt x="102" y="18"/>
                  </a:cubicBezTo>
                  <a:cubicBezTo>
                    <a:pt x="102" y="18"/>
                    <a:pt x="102" y="18"/>
                    <a:pt x="102" y="18"/>
                  </a:cubicBezTo>
                  <a:cubicBezTo>
                    <a:pt x="104" y="18"/>
                    <a:pt x="104" y="18"/>
                    <a:pt x="104" y="18"/>
                  </a:cubicBezTo>
                  <a:cubicBezTo>
                    <a:pt x="104" y="18"/>
                    <a:pt x="105" y="17"/>
                    <a:pt x="106" y="17"/>
                  </a:cubicBezTo>
                  <a:cubicBezTo>
                    <a:pt x="105" y="17"/>
                    <a:pt x="105" y="17"/>
                    <a:pt x="105" y="17"/>
                  </a:cubicBezTo>
                  <a:cubicBezTo>
                    <a:pt x="105" y="16"/>
                    <a:pt x="106" y="16"/>
                    <a:pt x="106" y="15"/>
                  </a:cubicBezTo>
                  <a:cubicBezTo>
                    <a:pt x="106" y="16"/>
                    <a:pt x="106" y="13"/>
                    <a:pt x="108" y="15"/>
                  </a:cubicBezTo>
                  <a:cubicBezTo>
                    <a:pt x="108" y="15"/>
                    <a:pt x="108" y="16"/>
                    <a:pt x="109" y="16"/>
                  </a:cubicBezTo>
                  <a:cubicBezTo>
                    <a:pt x="108" y="16"/>
                    <a:pt x="108" y="16"/>
                    <a:pt x="108" y="16"/>
                  </a:cubicBezTo>
                  <a:cubicBezTo>
                    <a:pt x="109" y="16"/>
                    <a:pt x="108" y="15"/>
                    <a:pt x="109" y="15"/>
                  </a:cubicBezTo>
                  <a:cubicBezTo>
                    <a:pt x="108" y="15"/>
                    <a:pt x="108" y="15"/>
                    <a:pt x="106" y="13"/>
                  </a:cubicBezTo>
                  <a:cubicBezTo>
                    <a:pt x="108" y="13"/>
                    <a:pt x="105" y="13"/>
                    <a:pt x="106" y="13"/>
                  </a:cubicBezTo>
                  <a:cubicBezTo>
                    <a:pt x="106" y="12"/>
                    <a:pt x="108" y="12"/>
                    <a:pt x="108" y="12"/>
                  </a:cubicBezTo>
                  <a:cubicBezTo>
                    <a:pt x="108" y="11"/>
                    <a:pt x="109" y="9"/>
                    <a:pt x="110" y="9"/>
                  </a:cubicBezTo>
                  <a:cubicBezTo>
                    <a:pt x="109" y="7"/>
                    <a:pt x="109" y="7"/>
                    <a:pt x="109" y="5"/>
                  </a:cubicBezTo>
                  <a:cubicBezTo>
                    <a:pt x="109" y="5"/>
                    <a:pt x="109" y="7"/>
                    <a:pt x="109" y="5"/>
                  </a:cubicBezTo>
                  <a:cubicBezTo>
                    <a:pt x="109" y="5"/>
                    <a:pt x="109" y="5"/>
                    <a:pt x="109" y="5"/>
                  </a:cubicBezTo>
                  <a:cubicBezTo>
                    <a:pt x="109" y="5"/>
                    <a:pt x="109" y="4"/>
                    <a:pt x="110" y="5"/>
                  </a:cubicBezTo>
                  <a:cubicBezTo>
                    <a:pt x="109" y="4"/>
                    <a:pt x="109" y="4"/>
                    <a:pt x="109" y="4"/>
                  </a:cubicBezTo>
                  <a:cubicBezTo>
                    <a:pt x="110" y="4"/>
                    <a:pt x="110" y="4"/>
                    <a:pt x="110" y="4"/>
                  </a:cubicBezTo>
                  <a:cubicBezTo>
                    <a:pt x="109" y="4"/>
                    <a:pt x="109" y="4"/>
                    <a:pt x="109" y="4"/>
                  </a:cubicBezTo>
                  <a:cubicBezTo>
                    <a:pt x="109" y="3"/>
                    <a:pt x="110" y="3"/>
                    <a:pt x="110" y="3"/>
                  </a:cubicBezTo>
                  <a:cubicBezTo>
                    <a:pt x="110" y="3"/>
                    <a:pt x="110" y="3"/>
                    <a:pt x="110" y="3"/>
                  </a:cubicBezTo>
                  <a:cubicBezTo>
                    <a:pt x="113" y="3"/>
                    <a:pt x="113" y="1"/>
                    <a:pt x="113" y="1"/>
                  </a:cubicBezTo>
                  <a:cubicBezTo>
                    <a:pt x="113" y="0"/>
                    <a:pt x="113" y="0"/>
                    <a:pt x="113" y="0"/>
                  </a:cubicBezTo>
                  <a:cubicBezTo>
                    <a:pt x="113" y="0"/>
                    <a:pt x="113" y="0"/>
                    <a:pt x="113" y="0"/>
                  </a:cubicBezTo>
                  <a:cubicBezTo>
                    <a:pt x="113" y="0"/>
                    <a:pt x="110" y="0"/>
                    <a:pt x="113" y="0"/>
                  </a:cubicBezTo>
                  <a:cubicBezTo>
                    <a:pt x="109" y="0"/>
                    <a:pt x="109" y="0"/>
                    <a:pt x="109" y="0"/>
                  </a:cubicBezTo>
                  <a:cubicBezTo>
                    <a:pt x="110" y="0"/>
                    <a:pt x="110" y="0"/>
                    <a:pt x="110" y="0"/>
                  </a:cubicBezTo>
                  <a:cubicBezTo>
                    <a:pt x="113" y="1"/>
                    <a:pt x="110" y="1"/>
                    <a:pt x="110" y="1"/>
                  </a:cubicBezTo>
                  <a:cubicBezTo>
                    <a:pt x="110" y="1"/>
                    <a:pt x="110" y="1"/>
                    <a:pt x="110" y="1"/>
                  </a:cubicBezTo>
                  <a:cubicBezTo>
                    <a:pt x="110" y="0"/>
                    <a:pt x="109" y="1"/>
                    <a:pt x="109" y="1"/>
                  </a:cubicBezTo>
                  <a:cubicBezTo>
                    <a:pt x="109" y="0"/>
                    <a:pt x="109" y="0"/>
                    <a:pt x="109" y="0"/>
                  </a:cubicBezTo>
                  <a:cubicBezTo>
                    <a:pt x="109" y="0"/>
                    <a:pt x="109" y="1"/>
                    <a:pt x="108" y="1"/>
                  </a:cubicBezTo>
                  <a:cubicBezTo>
                    <a:pt x="109" y="1"/>
                    <a:pt x="109" y="1"/>
                    <a:pt x="109" y="1"/>
                  </a:cubicBezTo>
                  <a:cubicBezTo>
                    <a:pt x="108" y="1"/>
                    <a:pt x="108" y="1"/>
                    <a:pt x="108" y="3"/>
                  </a:cubicBezTo>
                  <a:cubicBezTo>
                    <a:pt x="108" y="3"/>
                    <a:pt x="106" y="3"/>
                    <a:pt x="106" y="4"/>
                  </a:cubicBezTo>
                  <a:cubicBezTo>
                    <a:pt x="106" y="4"/>
                    <a:pt x="108" y="4"/>
                    <a:pt x="109" y="4"/>
                  </a:cubicBezTo>
                  <a:cubicBezTo>
                    <a:pt x="109" y="4"/>
                    <a:pt x="108" y="4"/>
                    <a:pt x="108" y="5"/>
                  </a:cubicBezTo>
                  <a:cubicBezTo>
                    <a:pt x="108" y="5"/>
                    <a:pt x="106" y="4"/>
                    <a:pt x="106" y="5"/>
                  </a:cubicBezTo>
                  <a:cubicBezTo>
                    <a:pt x="106" y="5"/>
                    <a:pt x="106" y="5"/>
                    <a:pt x="106" y="5"/>
                  </a:cubicBezTo>
                  <a:cubicBezTo>
                    <a:pt x="105" y="5"/>
                    <a:pt x="105" y="5"/>
                    <a:pt x="105" y="5"/>
                  </a:cubicBezTo>
                  <a:cubicBezTo>
                    <a:pt x="105" y="7"/>
                    <a:pt x="104" y="9"/>
                    <a:pt x="104" y="11"/>
                  </a:cubicBezTo>
                  <a:cubicBezTo>
                    <a:pt x="104" y="11"/>
                    <a:pt x="104" y="11"/>
                    <a:pt x="104" y="11"/>
                  </a:cubicBezTo>
                  <a:cubicBezTo>
                    <a:pt x="102" y="11"/>
                    <a:pt x="102" y="12"/>
                    <a:pt x="101" y="12"/>
                  </a:cubicBezTo>
                  <a:cubicBezTo>
                    <a:pt x="101" y="13"/>
                    <a:pt x="100" y="15"/>
                    <a:pt x="101" y="16"/>
                  </a:cubicBezTo>
                  <a:cubicBezTo>
                    <a:pt x="99" y="17"/>
                    <a:pt x="96" y="18"/>
                    <a:pt x="96" y="22"/>
                  </a:cubicBezTo>
                  <a:cubicBezTo>
                    <a:pt x="96" y="22"/>
                    <a:pt x="96" y="22"/>
                    <a:pt x="96" y="22"/>
                  </a:cubicBezTo>
                  <a:cubicBezTo>
                    <a:pt x="96" y="22"/>
                    <a:pt x="99" y="22"/>
                    <a:pt x="96" y="22"/>
                  </a:cubicBezTo>
                  <a:cubicBezTo>
                    <a:pt x="96" y="22"/>
                    <a:pt x="96" y="22"/>
                    <a:pt x="95" y="22"/>
                  </a:cubicBezTo>
                  <a:cubicBezTo>
                    <a:pt x="95" y="24"/>
                    <a:pt x="93" y="25"/>
                    <a:pt x="92" y="25"/>
                  </a:cubicBezTo>
                  <a:cubicBezTo>
                    <a:pt x="93" y="25"/>
                    <a:pt x="93" y="25"/>
                    <a:pt x="93" y="25"/>
                  </a:cubicBezTo>
                  <a:cubicBezTo>
                    <a:pt x="92" y="26"/>
                    <a:pt x="92" y="28"/>
                    <a:pt x="92" y="28"/>
                  </a:cubicBezTo>
                  <a:cubicBezTo>
                    <a:pt x="92" y="29"/>
                    <a:pt x="92" y="29"/>
                    <a:pt x="92" y="29"/>
                  </a:cubicBezTo>
                  <a:cubicBezTo>
                    <a:pt x="91" y="29"/>
                    <a:pt x="91" y="29"/>
                    <a:pt x="89" y="30"/>
                  </a:cubicBezTo>
                  <a:cubicBezTo>
                    <a:pt x="89" y="30"/>
                    <a:pt x="89" y="32"/>
                    <a:pt x="89" y="33"/>
                  </a:cubicBezTo>
                  <a:cubicBezTo>
                    <a:pt x="87" y="35"/>
                    <a:pt x="86" y="38"/>
                    <a:pt x="83" y="39"/>
                  </a:cubicBezTo>
                  <a:cubicBezTo>
                    <a:pt x="83" y="39"/>
                    <a:pt x="83" y="39"/>
                    <a:pt x="83" y="39"/>
                  </a:cubicBezTo>
                  <a:cubicBezTo>
                    <a:pt x="80" y="41"/>
                    <a:pt x="80" y="45"/>
                    <a:pt x="79" y="46"/>
                  </a:cubicBezTo>
                  <a:cubicBezTo>
                    <a:pt x="80" y="46"/>
                    <a:pt x="80" y="46"/>
                    <a:pt x="80" y="46"/>
                  </a:cubicBezTo>
                  <a:cubicBezTo>
                    <a:pt x="80" y="47"/>
                    <a:pt x="79" y="47"/>
                    <a:pt x="78" y="47"/>
                  </a:cubicBezTo>
                  <a:cubicBezTo>
                    <a:pt x="78" y="47"/>
                    <a:pt x="76" y="50"/>
                    <a:pt x="78" y="50"/>
                  </a:cubicBezTo>
                  <a:cubicBezTo>
                    <a:pt x="78" y="51"/>
                    <a:pt x="76" y="51"/>
                    <a:pt x="76" y="51"/>
                  </a:cubicBezTo>
                  <a:cubicBezTo>
                    <a:pt x="76" y="52"/>
                    <a:pt x="75" y="52"/>
                    <a:pt x="75" y="54"/>
                  </a:cubicBezTo>
                  <a:cubicBezTo>
                    <a:pt x="75" y="54"/>
                    <a:pt x="75" y="54"/>
                    <a:pt x="75" y="54"/>
                  </a:cubicBezTo>
                  <a:cubicBezTo>
                    <a:pt x="75" y="54"/>
                    <a:pt x="75" y="54"/>
                    <a:pt x="75" y="54"/>
                  </a:cubicBezTo>
                  <a:cubicBezTo>
                    <a:pt x="75" y="55"/>
                    <a:pt x="75" y="56"/>
                    <a:pt x="74" y="55"/>
                  </a:cubicBezTo>
                  <a:cubicBezTo>
                    <a:pt x="74" y="56"/>
                    <a:pt x="70" y="58"/>
                    <a:pt x="73" y="59"/>
                  </a:cubicBezTo>
                  <a:cubicBezTo>
                    <a:pt x="70" y="59"/>
                    <a:pt x="70" y="59"/>
                    <a:pt x="70" y="59"/>
                  </a:cubicBezTo>
                  <a:cubicBezTo>
                    <a:pt x="70" y="60"/>
                    <a:pt x="70" y="63"/>
                    <a:pt x="69" y="63"/>
                  </a:cubicBezTo>
                  <a:cubicBezTo>
                    <a:pt x="69" y="63"/>
                    <a:pt x="69" y="63"/>
                    <a:pt x="69" y="64"/>
                  </a:cubicBezTo>
                  <a:cubicBezTo>
                    <a:pt x="69" y="64"/>
                    <a:pt x="69" y="63"/>
                    <a:pt x="69" y="64"/>
                  </a:cubicBezTo>
                  <a:cubicBezTo>
                    <a:pt x="66" y="65"/>
                    <a:pt x="67" y="67"/>
                    <a:pt x="66" y="69"/>
                  </a:cubicBezTo>
                  <a:cubicBezTo>
                    <a:pt x="63" y="71"/>
                    <a:pt x="62" y="76"/>
                    <a:pt x="61" y="79"/>
                  </a:cubicBezTo>
                  <a:cubicBezTo>
                    <a:pt x="61" y="79"/>
                    <a:pt x="61" y="79"/>
                    <a:pt x="61" y="79"/>
                  </a:cubicBezTo>
                  <a:cubicBezTo>
                    <a:pt x="60" y="79"/>
                    <a:pt x="61" y="81"/>
                    <a:pt x="60" y="80"/>
                  </a:cubicBezTo>
                  <a:cubicBezTo>
                    <a:pt x="60" y="81"/>
                    <a:pt x="57" y="81"/>
                    <a:pt x="60" y="81"/>
                  </a:cubicBezTo>
                  <a:cubicBezTo>
                    <a:pt x="57" y="81"/>
                    <a:pt x="57" y="84"/>
                    <a:pt x="56" y="84"/>
                  </a:cubicBezTo>
                  <a:cubicBezTo>
                    <a:pt x="56" y="84"/>
                    <a:pt x="56" y="84"/>
                    <a:pt x="56" y="84"/>
                  </a:cubicBezTo>
                  <a:cubicBezTo>
                    <a:pt x="56" y="85"/>
                    <a:pt x="54" y="86"/>
                    <a:pt x="54" y="89"/>
                  </a:cubicBezTo>
                  <a:cubicBezTo>
                    <a:pt x="56" y="89"/>
                    <a:pt x="56" y="89"/>
                    <a:pt x="56" y="89"/>
                  </a:cubicBezTo>
                  <a:cubicBezTo>
                    <a:pt x="56" y="89"/>
                    <a:pt x="54" y="89"/>
                    <a:pt x="54" y="90"/>
                  </a:cubicBezTo>
                  <a:cubicBezTo>
                    <a:pt x="54" y="89"/>
                    <a:pt x="54" y="89"/>
                    <a:pt x="54" y="89"/>
                  </a:cubicBezTo>
                  <a:cubicBezTo>
                    <a:pt x="53" y="92"/>
                    <a:pt x="52" y="94"/>
                    <a:pt x="49" y="97"/>
                  </a:cubicBezTo>
                  <a:cubicBezTo>
                    <a:pt x="49" y="98"/>
                    <a:pt x="52" y="98"/>
                    <a:pt x="50" y="98"/>
                  </a:cubicBezTo>
                  <a:cubicBezTo>
                    <a:pt x="49" y="98"/>
                    <a:pt x="49" y="98"/>
                    <a:pt x="49" y="98"/>
                  </a:cubicBezTo>
                  <a:cubicBezTo>
                    <a:pt x="49" y="99"/>
                    <a:pt x="50" y="102"/>
                    <a:pt x="49" y="102"/>
                  </a:cubicBezTo>
                  <a:cubicBezTo>
                    <a:pt x="49" y="99"/>
                    <a:pt x="49" y="102"/>
                    <a:pt x="49" y="99"/>
                  </a:cubicBezTo>
                  <a:cubicBezTo>
                    <a:pt x="49" y="102"/>
                    <a:pt x="49" y="103"/>
                    <a:pt x="48" y="103"/>
                  </a:cubicBezTo>
                  <a:cubicBezTo>
                    <a:pt x="49" y="103"/>
                    <a:pt x="49" y="103"/>
                    <a:pt x="49" y="103"/>
                  </a:cubicBezTo>
                  <a:cubicBezTo>
                    <a:pt x="46" y="105"/>
                    <a:pt x="46" y="106"/>
                    <a:pt x="45" y="106"/>
                  </a:cubicBezTo>
                  <a:cubicBezTo>
                    <a:pt x="40" y="111"/>
                    <a:pt x="36" y="116"/>
                    <a:pt x="33" y="122"/>
                  </a:cubicBezTo>
                  <a:cubicBezTo>
                    <a:pt x="30" y="129"/>
                    <a:pt x="26" y="133"/>
                    <a:pt x="23" y="140"/>
                  </a:cubicBezTo>
                  <a:cubicBezTo>
                    <a:pt x="24" y="143"/>
                    <a:pt x="23" y="143"/>
                    <a:pt x="23" y="144"/>
                  </a:cubicBezTo>
                  <a:cubicBezTo>
                    <a:pt x="23" y="144"/>
                    <a:pt x="23" y="144"/>
                    <a:pt x="23" y="144"/>
                  </a:cubicBezTo>
                  <a:cubicBezTo>
                    <a:pt x="22" y="144"/>
                    <a:pt x="22" y="145"/>
                    <a:pt x="22" y="144"/>
                  </a:cubicBezTo>
                  <a:cubicBezTo>
                    <a:pt x="20" y="146"/>
                    <a:pt x="19" y="148"/>
                    <a:pt x="17" y="150"/>
                  </a:cubicBezTo>
                  <a:cubicBezTo>
                    <a:pt x="19" y="150"/>
                    <a:pt x="19" y="150"/>
                    <a:pt x="19" y="150"/>
                  </a:cubicBezTo>
                  <a:cubicBezTo>
                    <a:pt x="17" y="150"/>
                    <a:pt x="17" y="150"/>
                    <a:pt x="17" y="150"/>
                  </a:cubicBezTo>
                  <a:cubicBezTo>
                    <a:pt x="17" y="150"/>
                    <a:pt x="17" y="150"/>
                    <a:pt x="17" y="150"/>
                  </a:cubicBezTo>
                  <a:cubicBezTo>
                    <a:pt x="17" y="150"/>
                    <a:pt x="17" y="152"/>
                    <a:pt x="15" y="150"/>
                  </a:cubicBezTo>
                  <a:cubicBezTo>
                    <a:pt x="13" y="157"/>
                    <a:pt x="11" y="162"/>
                    <a:pt x="7" y="169"/>
                  </a:cubicBezTo>
                  <a:cubicBezTo>
                    <a:pt x="7" y="170"/>
                    <a:pt x="6" y="171"/>
                    <a:pt x="5" y="173"/>
                  </a:cubicBezTo>
                  <a:cubicBezTo>
                    <a:pt x="5" y="178"/>
                    <a:pt x="2" y="183"/>
                    <a:pt x="0" y="186"/>
                  </a:cubicBezTo>
                  <a:cubicBezTo>
                    <a:pt x="0" y="186"/>
                    <a:pt x="2" y="187"/>
                    <a:pt x="5" y="18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3" name="Google Shape;3463;p151"/>
            <p:cNvSpPr/>
            <p:nvPr/>
          </p:nvSpPr>
          <p:spPr>
            <a:xfrm>
              <a:off x="4002" y="3099"/>
              <a:ext cx="260" cy="472"/>
            </a:xfrm>
            <a:custGeom>
              <a:avLst/>
              <a:gdLst/>
              <a:ahLst/>
              <a:cxnLst/>
              <a:rect l="l" t="t" r="r" b="b"/>
              <a:pathLst>
                <a:path w="110" h="200" extrusionOk="0">
                  <a:moveTo>
                    <a:pt x="107" y="195"/>
                  </a:moveTo>
                  <a:cubicBezTo>
                    <a:pt x="110" y="191"/>
                    <a:pt x="105" y="190"/>
                    <a:pt x="105" y="187"/>
                  </a:cubicBezTo>
                  <a:cubicBezTo>
                    <a:pt x="103" y="187"/>
                    <a:pt x="103" y="187"/>
                    <a:pt x="103" y="187"/>
                  </a:cubicBezTo>
                  <a:cubicBezTo>
                    <a:pt x="103" y="182"/>
                    <a:pt x="101" y="179"/>
                    <a:pt x="98" y="177"/>
                  </a:cubicBezTo>
                  <a:cubicBezTo>
                    <a:pt x="98" y="178"/>
                    <a:pt x="98" y="178"/>
                    <a:pt x="98" y="178"/>
                  </a:cubicBezTo>
                  <a:cubicBezTo>
                    <a:pt x="97" y="177"/>
                    <a:pt x="98" y="175"/>
                    <a:pt x="98" y="175"/>
                  </a:cubicBezTo>
                  <a:cubicBezTo>
                    <a:pt x="97" y="175"/>
                    <a:pt x="97" y="175"/>
                    <a:pt x="97" y="175"/>
                  </a:cubicBezTo>
                  <a:cubicBezTo>
                    <a:pt x="98" y="175"/>
                    <a:pt x="97" y="175"/>
                    <a:pt x="97" y="174"/>
                  </a:cubicBezTo>
                  <a:cubicBezTo>
                    <a:pt x="97" y="174"/>
                    <a:pt x="97" y="174"/>
                    <a:pt x="95" y="174"/>
                  </a:cubicBezTo>
                  <a:cubicBezTo>
                    <a:pt x="97" y="174"/>
                    <a:pt x="97" y="174"/>
                    <a:pt x="97" y="174"/>
                  </a:cubicBezTo>
                  <a:cubicBezTo>
                    <a:pt x="98" y="171"/>
                    <a:pt x="95" y="171"/>
                    <a:pt x="95" y="169"/>
                  </a:cubicBezTo>
                  <a:cubicBezTo>
                    <a:pt x="95" y="169"/>
                    <a:pt x="95" y="169"/>
                    <a:pt x="95" y="169"/>
                  </a:cubicBezTo>
                  <a:cubicBezTo>
                    <a:pt x="93" y="166"/>
                    <a:pt x="91" y="164"/>
                    <a:pt x="91" y="161"/>
                  </a:cubicBezTo>
                  <a:cubicBezTo>
                    <a:pt x="91" y="162"/>
                    <a:pt x="90" y="162"/>
                    <a:pt x="90" y="162"/>
                  </a:cubicBezTo>
                  <a:cubicBezTo>
                    <a:pt x="90" y="162"/>
                    <a:pt x="90" y="161"/>
                    <a:pt x="90" y="160"/>
                  </a:cubicBezTo>
                  <a:cubicBezTo>
                    <a:pt x="89" y="161"/>
                    <a:pt x="90" y="158"/>
                    <a:pt x="90" y="158"/>
                  </a:cubicBezTo>
                  <a:cubicBezTo>
                    <a:pt x="90" y="158"/>
                    <a:pt x="90" y="158"/>
                    <a:pt x="90" y="158"/>
                  </a:cubicBezTo>
                  <a:cubicBezTo>
                    <a:pt x="90" y="156"/>
                    <a:pt x="89" y="158"/>
                    <a:pt x="89" y="156"/>
                  </a:cubicBezTo>
                  <a:cubicBezTo>
                    <a:pt x="89" y="156"/>
                    <a:pt x="89" y="156"/>
                    <a:pt x="89" y="156"/>
                  </a:cubicBezTo>
                  <a:cubicBezTo>
                    <a:pt x="90" y="155"/>
                    <a:pt x="88" y="156"/>
                    <a:pt x="88" y="155"/>
                  </a:cubicBezTo>
                  <a:cubicBezTo>
                    <a:pt x="89" y="155"/>
                    <a:pt x="89" y="155"/>
                    <a:pt x="89" y="155"/>
                  </a:cubicBezTo>
                  <a:cubicBezTo>
                    <a:pt x="89" y="155"/>
                    <a:pt x="88" y="155"/>
                    <a:pt x="88" y="153"/>
                  </a:cubicBezTo>
                  <a:cubicBezTo>
                    <a:pt x="88" y="153"/>
                    <a:pt x="88" y="153"/>
                    <a:pt x="88" y="153"/>
                  </a:cubicBezTo>
                  <a:cubicBezTo>
                    <a:pt x="88" y="153"/>
                    <a:pt x="86" y="153"/>
                    <a:pt x="88" y="152"/>
                  </a:cubicBezTo>
                  <a:cubicBezTo>
                    <a:pt x="86" y="152"/>
                    <a:pt x="88" y="153"/>
                    <a:pt x="86" y="153"/>
                  </a:cubicBezTo>
                  <a:cubicBezTo>
                    <a:pt x="85" y="149"/>
                    <a:pt x="84" y="147"/>
                    <a:pt x="82" y="144"/>
                  </a:cubicBezTo>
                  <a:cubicBezTo>
                    <a:pt x="80" y="144"/>
                    <a:pt x="80" y="144"/>
                    <a:pt x="80" y="144"/>
                  </a:cubicBezTo>
                  <a:cubicBezTo>
                    <a:pt x="80" y="142"/>
                    <a:pt x="80" y="142"/>
                    <a:pt x="80" y="142"/>
                  </a:cubicBezTo>
                  <a:cubicBezTo>
                    <a:pt x="78" y="142"/>
                    <a:pt x="78" y="142"/>
                    <a:pt x="78" y="142"/>
                  </a:cubicBezTo>
                  <a:cubicBezTo>
                    <a:pt x="78" y="140"/>
                    <a:pt x="80" y="140"/>
                    <a:pt x="78" y="140"/>
                  </a:cubicBezTo>
                  <a:cubicBezTo>
                    <a:pt x="78" y="140"/>
                    <a:pt x="78" y="140"/>
                    <a:pt x="78" y="140"/>
                  </a:cubicBezTo>
                  <a:cubicBezTo>
                    <a:pt x="78" y="139"/>
                    <a:pt x="78" y="139"/>
                    <a:pt x="78" y="138"/>
                  </a:cubicBezTo>
                  <a:cubicBezTo>
                    <a:pt x="78" y="139"/>
                    <a:pt x="78" y="139"/>
                    <a:pt x="77" y="139"/>
                  </a:cubicBezTo>
                  <a:cubicBezTo>
                    <a:pt x="78" y="138"/>
                    <a:pt x="77" y="138"/>
                    <a:pt x="77" y="136"/>
                  </a:cubicBezTo>
                  <a:cubicBezTo>
                    <a:pt x="77" y="138"/>
                    <a:pt x="77" y="138"/>
                    <a:pt x="77" y="138"/>
                  </a:cubicBezTo>
                  <a:cubicBezTo>
                    <a:pt x="76" y="136"/>
                    <a:pt x="77" y="136"/>
                    <a:pt x="77" y="136"/>
                  </a:cubicBezTo>
                  <a:cubicBezTo>
                    <a:pt x="76" y="136"/>
                    <a:pt x="76" y="136"/>
                    <a:pt x="76" y="136"/>
                  </a:cubicBezTo>
                  <a:cubicBezTo>
                    <a:pt x="77" y="135"/>
                    <a:pt x="76" y="134"/>
                    <a:pt x="76" y="134"/>
                  </a:cubicBezTo>
                  <a:cubicBezTo>
                    <a:pt x="76" y="134"/>
                    <a:pt x="76" y="134"/>
                    <a:pt x="76" y="134"/>
                  </a:cubicBezTo>
                  <a:cubicBezTo>
                    <a:pt x="76" y="132"/>
                    <a:pt x="75" y="132"/>
                    <a:pt x="75" y="131"/>
                  </a:cubicBezTo>
                  <a:cubicBezTo>
                    <a:pt x="73" y="131"/>
                    <a:pt x="73" y="131"/>
                    <a:pt x="73" y="131"/>
                  </a:cubicBezTo>
                  <a:cubicBezTo>
                    <a:pt x="75" y="129"/>
                    <a:pt x="73" y="129"/>
                    <a:pt x="75" y="127"/>
                  </a:cubicBezTo>
                  <a:cubicBezTo>
                    <a:pt x="73" y="127"/>
                    <a:pt x="72" y="126"/>
                    <a:pt x="72" y="126"/>
                  </a:cubicBezTo>
                  <a:cubicBezTo>
                    <a:pt x="72" y="126"/>
                    <a:pt x="71" y="126"/>
                    <a:pt x="72" y="127"/>
                  </a:cubicBezTo>
                  <a:cubicBezTo>
                    <a:pt x="71" y="126"/>
                    <a:pt x="71" y="126"/>
                    <a:pt x="71" y="126"/>
                  </a:cubicBezTo>
                  <a:cubicBezTo>
                    <a:pt x="71" y="127"/>
                    <a:pt x="71" y="127"/>
                    <a:pt x="71" y="127"/>
                  </a:cubicBezTo>
                  <a:cubicBezTo>
                    <a:pt x="71" y="127"/>
                    <a:pt x="71" y="126"/>
                    <a:pt x="69" y="126"/>
                  </a:cubicBezTo>
                  <a:cubicBezTo>
                    <a:pt x="71" y="125"/>
                    <a:pt x="71" y="123"/>
                    <a:pt x="71" y="122"/>
                  </a:cubicBezTo>
                  <a:cubicBezTo>
                    <a:pt x="71" y="123"/>
                    <a:pt x="69" y="123"/>
                    <a:pt x="69" y="123"/>
                  </a:cubicBezTo>
                  <a:cubicBezTo>
                    <a:pt x="71" y="121"/>
                    <a:pt x="71" y="121"/>
                    <a:pt x="71" y="121"/>
                  </a:cubicBezTo>
                  <a:cubicBezTo>
                    <a:pt x="71" y="121"/>
                    <a:pt x="69" y="122"/>
                    <a:pt x="69" y="121"/>
                  </a:cubicBezTo>
                  <a:cubicBezTo>
                    <a:pt x="71" y="121"/>
                    <a:pt x="71" y="121"/>
                    <a:pt x="71" y="121"/>
                  </a:cubicBezTo>
                  <a:cubicBezTo>
                    <a:pt x="69" y="119"/>
                    <a:pt x="69" y="119"/>
                    <a:pt x="69" y="119"/>
                  </a:cubicBezTo>
                  <a:cubicBezTo>
                    <a:pt x="68" y="119"/>
                    <a:pt x="69" y="119"/>
                    <a:pt x="68" y="119"/>
                  </a:cubicBezTo>
                  <a:cubicBezTo>
                    <a:pt x="68" y="119"/>
                    <a:pt x="68" y="119"/>
                    <a:pt x="68" y="118"/>
                  </a:cubicBezTo>
                  <a:cubicBezTo>
                    <a:pt x="68" y="118"/>
                    <a:pt x="68" y="118"/>
                    <a:pt x="68" y="118"/>
                  </a:cubicBezTo>
                  <a:cubicBezTo>
                    <a:pt x="68" y="116"/>
                    <a:pt x="68" y="116"/>
                    <a:pt x="68" y="116"/>
                  </a:cubicBezTo>
                  <a:cubicBezTo>
                    <a:pt x="69" y="118"/>
                    <a:pt x="68" y="118"/>
                    <a:pt x="68" y="118"/>
                  </a:cubicBezTo>
                  <a:cubicBezTo>
                    <a:pt x="69" y="116"/>
                    <a:pt x="69" y="116"/>
                    <a:pt x="68" y="114"/>
                  </a:cubicBezTo>
                  <a:cubicBezTo>
                    <a:pt x="68" y="116"/>
                    <a:pt x="68" y="116"/>
                    <a:pt x="68" y="116"/>
                  </a:cubicBezTo>
                  <a:cubicBezTo>
                    <a:pt x="68" y="114"/>
                    <a:pt x="68" y="113"/>
                    <a:pt x="68" y="112"/>
                  </a:cubicBezTo>
                  <a:cubicBezTo>
                    <a:pt x="68" y="112"/>
                    <a:pt x="65" y="113"/>
                    <a:pt x="68" y="113"/>
                  </a:cubicBezTo>
                  <a:cubicBezTo>
                    <a:pt x="65" y="113"/>
                    <a:pt x="65" y="110"/>
                    <a:pt x="64" y="110"/>
                  </a:cubicBezTo>
                  <a:cubicBezTo>
                    <a:pt x="65" y="110"/>
                    <a:pt x="65" y="110"/>
                    <a:pt x="65" y="110"/>
                  </a:cubicBezTo>
                  <a:cubicBezTo>
                    <a:pt x="65" y="109"/>
                    <a:pt x="64" y="110"/>
                    <a:pt x="64" y="109"/>
                  </a:cubicBezTo>
                  <a:cubicBezTo>
                    <a:pt x="64" y="109"/>
                    <a:pt x="64" y="109"/>
                    <a:pt x="64" y="109"/>
                  </a:cubicBezTo>
                  <a:cubicBezTo>
                    <a:pt x="64" y="108"/>
                    <a:pt x="64" y="109"/>
                    <a:pt x="64" y="109"/>
                  </a:cubicBezTo>
                  <a:cubicBezTo>
                    <a:pt x="64" y="108"/>
                    <a:pt x="64" y="106"/>
                    <a:pt x="63" y="105"/>
                  </a:cubicBezTo>
                  <a:cubicBezTo>
                    <a:pt x="63" y="103"/>
                    <a:pt x="63" y="103"/>
                    <a:pt x="63" y="103"/>
                  </a:cubicBezTo>
                  <a:cubicBezTo>
                    <a:pt x="63" y="103"/>
                    <a:pt x="63" y="103"/>
                    <a:pt x="63" y="103"/>
                  </a:cubicBezTo>
                  <a:cubicBezTo>
                    <a:pt x="62" y="103"/>
                    <a:pt x="62" y="103"/>
                    <a:pt x="62" y="103"/>
                  </a:cubicBezTo>
                  <a:cubicBezTo>
                    <a:pt x="62" y="101"/>
                    <a:pt x="62" y="106"/>
                    <a:pt x="62" y="105"/>
                  </a:cubicBezTo>
                  <a:cubicBezTo>
                    <a:pt x="62" y="105"/>
                    <a:pt x="63" y="103"/>
                    <a:pt x="62" y="103"/>
                  </a:cubicBezTo>
                  <a:cubicBezTo>
                    <a:pt x="62" y="101"/>
                    <a:pt x="62" y="101"/>
                    <a:pt x="62" y="101"/>
                  </a:cubicBezTo>
                  <a:cubicBezTo>
                    <a:pt x="62" y="101"/>
                    <a:pt x="60" y="103"/>
                    <a:pt x="60" y="101"/>
                  </a:cubicBezTo>
                  <a:cubicBezTo>
                    <a:pt x="60" y="101"/>
                    <a:pt x="60" y="101"/>
                    <a:pt x="60" y="101"/>
                  </a:cubicBezTo>
                  <a:cubicBezTo>
                    <a:pt x="60" y="100"/>
                    <a:pt x="60" y="100"/>
                    <a:pt x="60" y="100"/>
                  </a:cubicBezTo>
                  <a:cubicBezTo>
                    <a:pt x="62" y="100"/>
                    <a:pt x="60" y="100"/>
                    <a:pt x="60" y="100"/>
                  </a:cubicBezTo>
                  <a:cubicBezTo>
                    <a:pt x="60" y="100"/>
                    <a:pt x="60" y="99"/>
                    <a:pt x="59" y="99"/>
                  </a:cubicBezTo>
                  <a:cubicBezTo>
                    <a:pt x="59" y="100"/>
                    <a:pt x="59" y="100"/>
                    <a:pt x="59" y="100"/>
                  </a:cubicBezTo>
                  <a:cubicBezTo>
                    <a:pt x="59" y="99"/>
                    <a:pt x="59" y="99"/>
                    <a:pt x="59" y="99"/>
                  </a:cubicBezTo>
                  <a:cubicBezTo>
                    <a:pt x="59" y="99"/>
                    <a:pt x="59" y="99"/>
                    <a:pt x="59" y="99"/>
                  </a:cubicBezTo>
                  <a:cubicBezTo>
                    <a:pt x="60" y="97"/>
                    <a:pt x="59" y="97"/>
                    <a:pt x="59" y="96"/>
                  </a:cubicBezTo>
                  <a:cubicBezTo>
                    <a:pt x="59" y="96"/>
                    <a:pt x="59" y="95"/>
                    <a:pt x="58" y="95"/>
                  </a:cubicBezTo>
                  <a:cubicBezTo>
                    <a:pt x="58" y="93"/>
                    <a:pt x="58" y="93"/>
                    <a:pt x="58" y="93"/>
                  </a:cubicBezTo>
                  <a:cubicBezTo>
                    <a:pt x="58" y="93"/>
                    <a:pt x="58" y="93"/>
                    <a:pt x="56" y="93"/>
                  </a:cubicBezTo>
                  <a:cubicBezTo>
                    <a:pt x="56" y="93"/>
                    <a:pt x="56" y="93"/>
                    <a:pt x="56" y="93"/>
                  </a:cubicBezTo>
                  <a:cubicBezTo>
                    <a:pt x="55" y="92"/>
                    <a:pt x="55" y="92"/>
                    <a:pt x="55" y="92"/>
                  </a:cubicBezTo>
                  <a:cubicBezTo>
                    <a:pt x="55" y="92"/>
                    <a:pt x="56" y="92"/>
                    <a:pt x="56" y="90"/>
                  </a:cubicBezTo>
                  <a:cubicBezTo>
                    <a:pt x="55" y="92"/>
                    <a:pt x="56" y="88"/>
                    <a:pt x="55" y="88"/>
                  </a:cubicBezTo>
                  <a:cubicBezTo>
                    <a:pt x="55" y="88"/>
                    <a:pt x="55" y="90"/>
                    <a:pt x="52" y="90"/>
                  </a:cubicBezTo>
                  <a:cubicBezTo>
                    <a:pt x="51" y="90"/>
                    <a:pt x="55" y="88"/>
                    <a:pt x="52" y="87"/>
                  </a:cubicBezTo>
                  <a:cubicBezTo>
                    <a:pt x="55" y="87"/>
                    <a:pt x="55" y="87"/>
                    <a:pt x="55" y="87"/>
                  </a:cubicBezTo>
                  <a:cubicBezTo>
                    <a:pt x="52" y="87"/>
                    <a:pt x="55" y="86"/>
                    <a:pt x="52" y="86"/>
                  </a:cubicBezTo>
                  <a:cubicBezTo>
                    <a:pt x="52" y="86"/>
                    <a:pt x="51" y="86"/>
                    <a:pt x="52" y="86"/>
                  </a:cubicBezTo>
                  <a:cubicBezTo>
                    <a:pt x="51" y="84"/>
                    <a:pt x="51" y="82"/>
                    <a:pt x="50" y="82"/>
                  </a:cubicBezTo>
                  <a:cubicBezTo>
                    <a:pt x="50" y="82"/>
                    <a:pt x="49" y="82"/>
                    <a:pt x="50" y="82"/>
                  </a:cubicBezTo>
                  <a:cubicBezTo>
                    <a:pt x="50" y="82"/>
                    <a:pt x="50" y="82"/>
                    <a:pt x="50" y="82"/>
                  </a:cubicBezTo>
                  <a:cubicBezTo>
                    <a:pt x="50" y="82"/>
                    <a:pt x="50" y="82"/>
                    <a:pt x="50" y="82"/>
                  </a:cubicBezTo>
                  <a:cubicBezTo>
                    <a:pt x="50" y="82"/>
                    <a:pt x="50" y="80"/>
                    <a:pt x="49" y="82"/>
                  </a:cubicBezTo>
                  <a:cubicBezTo>
                    <a:pt x="47" y="82"/>
                    <a:pt x="50" y="80"/>
                    <a:pt x="49" y="79"/>
                  </a:cubicBezTo>
                  <a:cubicBezTo>
                    <a:pt x="49" y="79"/>
                    <a:pt x="49" y="79"/>
                    <a:pt x="49" y="79"/>
                  </a:cubicBezTo>
                  <a:cubicBezTo>
                    <a:pt x="49" y="78"/>
                    <a:pt x="49" y="78"/>
                    <a:pt x="49" y="78"/>
                  </a:cubicBezTo>
                  <a:cubicBezTo>
                    <a:pt x="49" y="78"/>
                    <a:pt x="47" y="78"/>
                    <a:pt x="47" y="79"/>
                  </a:cubicBezTo>
                  <a:cubicBezTo>
                    <a:pt x="47" y="78"/>
                    <a:pt x="46" y="78"/>
                    <a:pt x="47" y="78"/>
                  </a:cubicBezTo>
                  <a:cubicBezTo>
                    <a:pt x="46" y="78"/>
                    <a:pt x="46" y="78"/>
                    <a:pt x="46" y="78"/>
                  </a:cubicBezTo>
                  <a:cubicBezTo>
                    <a:pt x="47" y="78"/>
                    <a:pt x="46" y="75"/>
                    <a:pt x="46" y="75"/>
                  </a:cubicBezTo>
                  <a:cubicBezTo>
                    <a:pt x="46" y="75"/>
                    <a:pt x="46" y="75"/>
                    <a:pt x="46" y="75"/>
                  </a:cubicBezTo>
                  <a:cubicBezTo>
                    <a:pt x="46" y="75"/>
                    <a:pt x="46" y="75"/>
                    <a:pt x="46" y="75"/>
                  </a:cubicBezTo>
                  <a:cubicBezTo>
                    <a:pt x="46" y="75"/>
                    <a:pt x="46" y="75"/>
                    <a:pt x="47" y="75"/>
                  </a:cubicBezTo>
                  <a:cubicBezTo>
                    <a:pt x="47" y="75"/>
                    <a:pt x="47" y="75"/>
                    <a:pt x="47" y="74"/>
                  </a:cubicBezTo>
                  <a:cubicBezTo>
                    <a:pt x="46" y="75"/>
                    <a:pt x="46" y="74"/>
                    <a:pt x="46" y="74"/>
                  </a:cubicBezTo>
                  <a:cubicBezTo>
                    <a:pt x="46" y="73"/>
                    <a:pt x="46" y="73"/>
                    <a:pt x="46" y="73"/>
                  </a:cubicBezTo>
                  <a:cubicBezTo>
                    <a:pt x="46" y="73"/>
                    <a:pt x="46" y="73"/>
                    <a:pt x="46" y="73"/>
                  </a:cubicBezTo>
                  <a:cubicBezTo>
                    <a:pt x="46" y="73"/>
                    <a:pt x="46" y="73"/>
                    <a:pt x="46" y="74"/>
                  </a:cubicBezTo>
                  <a:cubicBezTo>
                    <a:pt x="46" y="73"/>
                    <a:pt x="45" y="74"/>
                    <a:pt x="45" y="73"/>
                  </a:cubicBezTo>
                  <a:cubicBezTo>
                    <a:pt x="45" y="73"/>
                    <a:pt x="46" y="73"/>
                    <a:pt x="46" y="71"/>
                  </a:cubicBezTo>
                  <a:cubicBezTo>
                    <a:pt x="46" y="73"/>
                    <a:pt x="46" y="73"/>
                    <a:pt x="45" y="73"/>
                  </a:cubicBezTo>
                  <a:cubicBezTo>
                    <a:pt x="45" y="73"/>
                    <a:pt x="45" y="73"/>
                    <a:pt x="45" y="73"/>
                  </a:cubicBezTo>
                  <a:cubicBezTo>
                    <a:pt x="45" y="71"/>
                    <a:pt x="45" y="71"/>
                    <a:pt x="45" y="71"/>
                  </a:cubicBezTo>
                  <a:cubicBezTo>
                    <a:pt x="45" y="71"/>
                    <a:pt x="45" y="71"/>
                    <a:pt x="45" y="71"/>
                  </a:cubicBezTo>
                  <a:cubicBezTo>
                    <a:pt x="45" y="71"/>
                    <a:pt x="45" y="71"/>
                    <a:pt x="45" y="70"/>
                  </a:cubicBezTo>
                  <a:cubicBezTo>
                    <a:pt x="45" y="70"/>
                    <a:pt x="45" y="70"/>
                    <a:pt x="45" y="70"/>
                  </a:cubicBezTo>
                  <a:cubicBezTo>
                    <a:pt x="45" y="70"/>
                    <a:pt x="45" y="70"/>
                    <a:pt x="45" y="70"/>
                  </a:cubicBezTo>
                  <a:cubicBezTo>
                    <a:pt x="43" y="70"/>
                    <a:pt x="43" y="69"/>
                    <a:pt x="43" y="69"/>
                  </a:cubicBezTo>
                  <a:cubicBezTo>
                    <a:pt x="43" y="69"/>
                    <a:pt x="43" y="69"/>
                    <a:pt x="43" y="69"/>
                  </a:cubicBezTo>
                  <a:cubicBezTo>
                    <a:pt x="43" y="67"/>
                    <a:pt x="43" y="67"/>
                    <a:pt x="43" y="67"/>
                  </a:cubicBezTo>
                  <a:cubicBezTo>
                    <a:pt x="43" y="67"/>
                    <a:pt x="41" y="69"/>
                    <a:pt x="42" y="67"/>
                  </a:cubicBezTo>
                  <a:cubicBezTo>
                    <a:pt x="41" y="67"/>
                    <a:pt x="42" y="66"/>
                    <a:pt x="43" y="66"/>
                  </a:cubicBezTo>
                  <a:cubicBezTo>
                    <a:pt x="42" y="66"/>
                    <a:pt x="42" y="62"/>
                    <a:pt x="41" y="62"/>
                  </a:cubicBezTo>
                  <a:cubicBezTo>
                    <a:pt x="41" y="62"/>
                    <a:pt x="41" y="62"/>
                    <a:pt x="41" y="62"/>
                  </a:cubicBezTo>
                  <a:cubicBezTo>
                    <a:pt x="41" y="61"/>
                    <a:pt x="41" y="58"/>
                    <a:pt x="37" y="58"/>
                  </a:cubicBezTo>
                  <a:cubicBezTo>
                    <a:pt x="37" y="58"/>
                    <a:pt x="37" y="58"/>
                    <a:pt x="37" y="58"/>
                  </a:cubicBezTo>
                  <a:cubicBezTo>
                    <a:pt x="37" y="58"/>
                    <a:pt x="35" y="58"/>
                    <a:pt x="37" y="58"/>
                  </a:cubicBezTo>
                  <a:cubicBezTo>
                    <a:pt x="37" y="58"/>
                    <a:pt x="37" y="58"/>
                    <a:pt x="38" y="58"/>
                  </a:cubicBezTo>
                  <a:cubicBezTo>
                    <a:pt x="38" y="57"/>
                    <a:pt x="37" y="56"/>
                    <a:pt x="37" y="56"/>
                  </a:cubicBezTo>
                  <a:cubicBezTo>
                    <a:pt x="37" y="56"/>
                    <a:pt x="37" y="56"/>
                    <a:pt x="37" y="56"/>
                  </a:cubicBezTo>
                  <a:cubicBezTo>
                    <a:pt x="35" y="56"/>
                    <a:pt x="35" y="56"/>
                    <a:pt x="35" y="54"/>
                  </a:cubicBezTo>
                  <a:cubicBezTo>
                    <a:pt x="35" y="54"/>
                    <a:pt x="35" y="54"/>
                    <a:pt x="35" y="54"/>
                  </a:cubicBezTo>
                  <a:cubicBezTo>
                    <a:pt x="35" y="54"/>
                    <a:pt x="35" y="54"/>
                    <a:pt x="35" y="54"/>
                  </a:cubicBezTo>
                  <a:cubicBezTo>
                    <a:pt x="35" y="54"/>
                    <a:pt x="37" y="53"/>
                    <a:pt x="35" y="53"/>
                  </a:cubicBezTo>
                  <a:cubicBezTo>
                    <a:pt x="35" y="53"/>
                    <a:pt x="35" y="53"/>
                    <a:pt x="35" y="53"/>
                  </a:cubicBezTo>
                  <a:cubicBezTo>
                    <a:pt x="35" y="53"/>
                    <a:pt x="35" y="52"/>
                    <a:pt x="34" y="52"/>
                  </a:cubicBezTo>
                  <a:cubicBezTo>
                    <a:pt x="34" y="52"/>
                    <a:pt x="34" y="52"/>
                    <a:pt x="34" y="52"/>
                  </a:cubicBezTo>
                  <a:cubicBezTo>
                    <a:pt x="34" y="49"/>
                    <a:pt x="34" y="49"/>
                    <a:pt x="34" y="49"/>
                  </a:cubicBezTo>
                  <a:cubicBezTo>
                    <a:pt x="33" y="49"/>
                    <a:pt x="33" y="49"/>
                    <a:pt x="33" y="49"/>
                  </a:cubicBezTo>
                  <a:cubicBezTo>
                    <a:pt x="33" y="47"/>
                    <a:pt x="32" y="44"/>
                    <a:pt x="32" y="43"/>
                  </a:cubicBezTo>
                  <a:cubicBezTo>
                    <a:pt x="30" y="43"/>
                    <a:pt x="30" y="43"/>
                    <a:pt x="30" y="43"/>
                  </a:cubicBezTo>
                  <a:cubicBezTo>
                    <a:pt x="30" y="43"/>
                    <a:pt x="32" y="43"/>
                    <a:pt x="30" y="43"/>
                  </a:cubicBezTo>
                  <a:cubicBezTo>
                    <a:pt x="30" y="43"/>
                    <a:pt x="30" y="43"/>
                    <a:pt x="29" y="43"/>
                  </a:cubicBezTo>
                  <a:cubicBezTo>
                    <a:pt x="30" y="41"/>
                    <a:pt x="30" y="41"/>
                    <a:pt x="30" y="41"/>
                  </a:cubicBezTo>
                  <a:cubicBezTo>
                    <a:pt x="30" y="41"/>
                    <a:pt x="29" y="41"/>
                    <a:pt x="30" y="41"/>
                  </a:cubicBezTo>
                  <a:cubicBezTo>
                    <a:pt x="30" y="41"/>
                    <a:pt x="29" y="40"/>
                    <a:pt x="30" y="40"/>
                  </a:cubicBezTo>
                  <a:cubicBezTo>
                    <a:pt x="29" y="40"/>
                    <a:pt x="29" y="40"/>
                    <a:pt x="29" y="41"/>
                  </a:cubicBezTo>
                  <a:cubicBezTo>
                    <a:pt x="29" y="40"/>
                    <a:pt x="29" y="40"/>
                    <a:pt x="29" y="40"/>
                  </a:cubicBezTo>
                  <a:cubicBezTo>
                    <a:pt x="28" y="40"/>
                    <a:pt x="28" y="43"/>
                    <a:pt x="25" y="43"/>
                  </a:cubicBezTo>
                  <a:cubicBezTo>
                    <a:pt x="25" y="41"/>
                    <a:pt x="25" y="41"/>
                    <a:pt x="25" y="41"/>
                  </a:cubicBezTo>
                  <a:cubicBezTo>
                    <a:pt x="24" y="43"/>
                    <a:pt x="25" y="44"/>
                    <a:pt x="24" y="43"/>
                  </a:cubicBezTo>
                  <a:cubicBezTo>
                    <a:pt x="25" y="41"/>
                    <a:pt x="25" y="41"/>
                    <a:pt x="25" y="41"/>
                  </a:cubicBezTo>
                  <a:cubicBezTo>
                    <a:pt x="25" y="40"/>
                    <a:pt x="29" y="40"/>
                    <a:pt x="28" y="39"/>
                  </a:cubicBezTo>
                  <a:cubicBezTo>
                    <a:pt x="28" y="40"/>
                    <a:pt x="28" y="40"/>
                    <a:pt x="28" y="40"/>
                  </a:cubicBezTo>
                  <a:cubicBezTo>
                    <a:pt x="25" y="40"/>
                    <a:pt x="28" y="39"/>
                    <a:pt x="28" y="39"/>
                  </a:cubicBezTo>
                  <a:cubicBezTo>
                    <a:pt x="28" y="39"/>
                    <a:pt x="28" y="39"/>
                    <a:pt x="28" y="36"/>
                  </a:cubicBezTo>
                  <a:cubicBezTo>
                    <a:pt x="28" y="36"/>
                    <a:pt x="28" y="39"/>
                    <a:pt x="28" y="36"/>
                  </a:cubicBezTo>
                  <a:cubicBezTo>
                    <a:pt x="28" y="36"/>
                    <a:pt x="28" y="35"/>
                    <a:pt x="28" y="36"/>
                  </a:cubicBezTo>
                  <a:cubicBezTo>
                    <a:pt x="29" y="35"/>
                    <a:pt x="28" y="35"/>
                    <a:pt x="28" y="35"/>
                  </a:cubicBezTo>
                  <a:cubicBezTo>
                    <a:pt x="25" y="36"/>
                    <a:pt x="25" y="36"/>
                    <a:pt x="25" y="36"/>
                  </a:cubicBezTo>
                  <a:cubicBezTo>
                    <a:pt x="25" y="35"/>
                    <a:pt x="25" y="35"/>
                    <a:pt x="28" y="34"/>
                  </a:cubicBezTo>
                  <a:cubicBezTo>
                    <a:pt x="28" y="34"/>
                    <a:pt x="25" y="34"/>
                    <a:pt x="25" y="35"/>
                  </a:cubicBezTo>
                  <a:cubicBezTo>
                    <a:pt x="25" y="35"/>
                    <a:pt x="28" y="34"/>
                    <a:pt x="25" y="34"/>
                  </a:cubicBezTo>
                  <a:cubicBezTo>
                    <a:pt x="25" y="34"/>
                    <a:pt x="25" y="34"/>
                    <a:pt x="25" y="34"/>
                  </a:cubicBezTo>
                  <a:cubicBezTo>
                    <a:pt x="25" y="34"/>
                    <a:pt x="25" y="34"/>
                    <a:pt x="24" y="34"/>
                  </a:cubicBezTo>
                  <a:cubicBezTo>
                    <a:pt x="24" y="32"/>
                    <a:pt x="25" y="31"/>
                    <a:pt x="24" y="32"/>
                  </a:cubicBezTo>
                  <a:cubicBezTo>
                    <a:pt x="24" y="32"/>
                    <a:pt x="22" y="31"/>
                    <a:pt x="24" y="31"/>
                  </a:cubicBezTo>
                  <a:cubicBezTo>
                    <a:pt x="25" y="31"/>
                    <a:pt x="24" y="32"/>
                    <a:pt x="25" y="31"/>
                  </a:cubicBezTo>
                  <a:cubicBezTo>
                    <a:pt x="24" y="32"/>
                    <a:pt x="25" y="31"/>
                    <a:pt x="25" y="30"/>
                  </a:cubicBezTo>
                  <a:cubicBezTo>
                    <a:pt x="24" y="31"/>
                    <a:pt x="24" y="31"/>
                    <a:pt x="24" y="31"/>
                  </a:cubicBezTo>
                  <a:cubicBezTo>
                    <a:pt x="24" y="30"/>
                    <a:pt x="24" y="30"/>
                    <a:pt x="24" y="30"/>
                  </a:cubicBezTo>
                  <a:cubicBezTo>
                    <a:pt x="24" y="30"/>
                    <a:pt x="24" y="30"/>
                    <a:pt x="24" y="30"/>
                  </a:cubicBezTo>
                  <a:cubicBezTo>
                    <a:pt x="24" y="30"/>
                    <a:pt x="24" y="30"/>
                    <a:pt x="24" y="30"/>
                  </a:cubicBezTo>
                  <a:cubicBezTo>
                    <a:pt x="24" y="28"/>
                    <a:pt x="22" y="30"/>
                    <a:pt x="22" y="28"/>
                  </a:cubicBezTo>
                  <a:cubicBezTo>
                    <a:pt x="22" y="30"/>
                    <a:pt x="22" y="30"/>
                    <a:pt x="22" y="30"/>
                  </a:cubicBezTo>
                  <a:cubicBezTo>
                    <a:pt x="22" y="30"/>
                    <a:pt x="22" y="30"/>
                    <a:pt x="22" y="30"/>
                  </a:cubicBezTo>
                  <a:cubicBezTo>
                    <a:pt x="24" y="28"/>
                    <a:pt x="24" y="28"/>
                    <a:pt x="24" y="28"/>
                  </a:cubicBezTo>
                  <a:cubicBezTo>
                    <a:pt x="24" y="27"/>
                    <a:pt x="22" y="28"/>
                    <a:pt x="22" y="27"/>
                  </a:cubicBezTo>
                  <a:cubicBezTo>
                    <a:pt x="22" y="28"/>
                    <a:pt x="22" y="28"/>
                    <a:pt x="22" y="28"/>
                  </a:cubicBezTo>
                  <a:cubicBezTo>
                    <a:pt x="21" y="28"/>
                    <a:pt x="21" y="28"/>
                    <a:pt x="21" y="28"/>
                  </a:cubicBezTo>
                  <a:cubicBezTo>
                    <a:pt x="21" y="27"/>
                    <a:pt x="22" y="27"/>
                    <a:pt x="22" y="27"/>
                  </a:cubicBezTo>
                  <a:cubicBezTo>
                    <a:pt x="21" y="27"/>
                    <a:pt x="21" y="27"/>
                    <a:pt x="21" y="27"/>
                  </a:cubicBezTo>
                  <a:cubicBezTo>
                    <a:pt x="21" y="26"/>
                    <a:pt x="22" y="27"/>
                    <a:pt x="22" y="26"/>
                  </a:cubicBezTo>
                  <a:cubicBezTo>
                    <a:pt x="21" y="26"/>
                    <a:pt x="21" y="26"/>
                    <a:pt x="20" y="26"/>
                  </a:cubicBezTo>
                  <a:cubicBezTo>
                    <a:pt x="20" y="27"/>
                    <a:pt x="20" y="27"/>
                    <a:pt x="20" y="27"/>
                  </a:cubicBezTo>
                  <a:cubicBezTo>
                    <a:pt x="19" y="26"/>
                    <a:pt x="19" y="26"/>
                    <a:pt x="19" y="26"/>
                  </a:cubicBezTo>
                  <a:cubicBezTo>
                    <a:pt x="19" y="27"/>
                    <a:pt x="19" y="27"/>
                    <a:pt x="17" y="27"/>
                  </a:cubicBezTo>
                  <a:cubicBezTo>
                    <a:pt x="17" y="27"/>
                    <a:pt x="17" y="27"/>
                    <a:pt x="17" y="26"/>
                  </a:cubicBezTo>
                  <a:cubicBezTo>
                    <a:pt x="20" y="26"/>
                    <a:pt x="19" y="23"/>
                    <a:pt x="20" y="23"/>
                  </a:cubicBezTo>
                  <a:cubicBezTo>
                    <a:pt x="20" y="22"/>
                    <a:pt x="17" y="23"/>
                    <a:pt x="19" y="22"/>
                  </a:cubicBezTo>
                  <a:cubicBezTo>
                    <a:pt x="19" y="22"/>
                    <a:pt x="20" y="21"/>
                    <a:pt x="20" y="22"/>
                  </a:cubicBezTo>
                  <a:cubicBezTo>
                    <a:pt x="19" y="21"/>
                    <a:pt x="20" y="21"/>
                    <a:pt x="20" y="21"/>
                  </a:cubicBezTo>
                  <a:cubicBezTo>
                    <a:pt x="20" y="21"/>
                    <a:pt x="19" y="21"/>
                    <a:pt x="17" y="22"/>
                  </a:cubicBezTo>
                  <a:cubicBezTo>
                    <a:pt x="19" y="21"/>
                    <a:pt x="19" y="22"/>
                    <a:pt x="19" y="22"/>
                  </a:cubicBezTo>
                  <a:cubicBezTo>
                    <a:pt x="17" y="22"/>
                    <a:pt x="17" y="22"/>
                    <a:pt x="17" y="22"/>
                  </a:cubicBezTo>
                  <a:cubicBezTo>
                    <a:pt x="17" y="22"/>
                    <a:pt x="16" y="21"/>
                    <a:pt x="17" y="21"/>
                  </a:cubicBezTo>
                  <a:cubicBezTo>
                    <a:pt x="17" y="21"/>
                    <a:pt x="17" y="22"/>
                    <a:pt x="17" y="21"/>
                  </a:cubicBezTo>
                  <a:cubicBezTo>
                    <a:pt x="17" y="19"/>
                    <a:pt x="16" y="21"/>
                    <a:pt x="17" y="19"/>
                  </a:cubicBezTo>
                  <a:cubicBezTo>
                    <a:pt x="19" y="19"/>
                    <a:pt x="19" y="19"/>
                    <a:pt x="19" y="19"/>
                  </a:cubicBezTo>
                  <a:cubicBezTo>
                    <a:pt x="19" y="18"/>
                    <a:pt x="19" y="18"/>
                    <a:pt x="19" y="18"/>
                  </a:cubicBezTo>
                  <a:cubicBezTo>
                    <a:pt x="19" y="19"/>
                    <a:pt x="19" y="19"/>
                    <a:pt x="19" y="19"/>
                  </a:cubicBezTo>
                  <a:cubicBezTo>
                    <a:pt x="17" y="18"/>
                    <a:pt x="20" y="18"/>
                    <a:pt x="19" y="18"/>
                  </a:cubicBezTo>
                  <a:cubicBezTo>
                    <a:pt x="17" y="18"/>
                    <a:pt x="17" y="18"/>
                    <a:pt x="17" y="18"/>
                  </a:cubicBezTo>
                  <a:cubicBezTo>
                    <a:pt x="17" y="18"/>
                    <a:pt x="19" y="18"/>
                    <a:pt x="17" y="19"/>
                  </a:cubicBezTo>
                  <a:cubicBezTo>
                    <a:pt x="17" y="18"/>
                    <a:pt x="17" y="18"/>
                    <a:pt x="17" y="18"/>
                  </a:cubicBezTo>
                  <a:cubicBezTo>
                    <a:pt x="17" y="18"/>
                    <a:pt x="17" y="18"/>
                    <a:pt x="17" y="18"/>
                  </a:cubicBezTo>
                  <a:cubicBezTo>
                    <a:pt x="17" y="18"/>
                    <a:pt x="15" y="19"/>
                    <a:pt x="16" y="18"/>
                  </a:cubicBezTo>
                  <a:cubicBezTo>
                    <a:pt x="16" y="17"/>
                    <a:pt x="16" y="17"/>
                    <a:pt x="16" y="17"/>
                  </a:cubicBezTo>
                  <a:cubicBezTo>
                    <a:pt x="16" y="16"/>
                    <a:pt x="16" y="16"/>
                    <a:pt x="16" y="16"/>
                  </a:cubicBezTo>
                  <a:cubicBezTo>
                    <a:pt x="15" y="16"/>
                    <a:pt x="16" y="14"/>
                    <a:pt x="15" y="16"/>
                  </a:cubicBezTo>
                  <a:cubicBezTo>
                    <a:pt x="16" y="16"/>
                    <a:pt x="16" y="17"/>
                    <a:pt x="16" y="17"/>
                  </a:cubicBezTo>
                  <a:cubicBezTo>
                    <a:pt x="15" y="18"/>
                    <a:pt x="16" y="18"/>
                    <a:pt x="15" y="18"/>
                  </a:cubicBezTo>
                  <a:cubicBezTo>
                    <a:pt x="15" y="18"/>
                    <a:pt x="13" y="18"/>
                    <a:pt x="13" y="19"/>
                  </a:cubicBezTo>
                  <a:cubicBezTo>
                    <a:pt x="11" y="18"/>
                    <a:pt x="13" y="18"/>
                    <a:pt x="13" y="18"/>
                  </a:cubicBezTo>
                  <a:cubicBezTo>
                    <a:pt x="13" y="18"/>
                    <a:pt x="13" y="18"/>
                    <a:pt x="15" y="18"/>
                  </a:cubicBezTo>
                  <a:cubicBezTo>
                    <a:pt x="13" y="17"/>
                    <a:pt x="13" y="16"/>
                    <a:pt x="15" y="16"/>
                  </a:cubicBezTo>
                  <a:cubicBezTo>
                    <a:pt x="13" y="16"/>
                    <a:pt x="13" y="16"/>
                    <a:pt x="13" y="16"/>
                  </a:cubicBezTo>
                  <a:cubicBezTo>
                    <a:pt x="13" y="16"/>
                    <a:pt x="11" y="14"/>
                    <a:pt x="11" y="13"/>
                  </a:cubicBezTo>
                  <a:cubicBezTo>
                    <a:pt x="13" y="13"/>
                    <a:pt x="9" y="12"/>
                    <a:pt x="11" y="12"/>
                  </a:cubicBezTo>
                  <a:cubicBezTo>
                    <a:pt x="13" y="13"/>
                    <a:pt x="13" y="13"/>
                    <a:pt x="15" y="12"/>
                  </a:cubicBezTo>
                  <a:cubicBezTo>
                    <a:pt x="13" y="12"/>
                    <a:pt x="13" y="12"/>
                    <a:pt x="13" y="12"/>
                  </a:cubicBezTo>
                  <a:cubicBezTo>
                    <a:pt x="13" y="12"/>
                    <a:pt x="11" y="12"/>
                    <a:pt x="13" y="12"/>
                  </a:cubicBezTo>
                  <a:cubicBezTo>
                    <a:pt x="13" y="12"/>
                    <a:pt x="11" y="12"/>
                    <a:pt x="9" y="13"/>
                  </a:cubicBezTo>
                  <a:cubicBezTo>
                    <a:pt x="9" y="12"/>
                    <a:pt x="9" y="13"/>
                    <a:pt x="8" y="13"/>
                  </a:cubicBezTo>
                  <a:cubicBezTo>
                    <a:pt x="8" y="12"/>
                    <a:pt x="8" y="9"/>
                    <a:pt x="8" y="9"/>
                  </a:cubicBezTo>
                  <a:cubicBezTo>
                    <a:pt x="7" y="8"/>
                    <a:pt x="7" y="6"/>
                    <a:pt x="7" y="6"/>
                  </a:cubicBezTo>
                  <a:cubicBezTo>
                    <a:pt x="7" y="5"/>
                    <a:pt x="6" y="6"/>
                    <a:pt x="6" y="6"/>
                  </a:cubicBezTo>
                  <a:cubicBezTo>
                    <a:pt x="4" y="5"/>
                    <a:pt x="7" y="6"/>
                    <a:pt x="6" y="5"/>
                  </a:cubicBezTo>
                  <a:cubicBezTo>
                    <a:pt x="6" y="5"/>
                    <a:pt x="6" y="5"/>
                    <a:pt x="6" y="5"/>
                  </a:cubicBezTo>
                  <a:cubicBezTo>
                    <a:pt x="6" y="5"/>
                    <a:pt x="4" y="5"/>
                    <a:pt x="6" y="4"/>
                  </a:cubicBezTo>
                  <a:cubicBezTo>
                    <a:pt x="4" y="4"/>
                    <a:pt x="4" y="4"/>
                    <a:pt x="4" y="4"/>
                  </a:cubicBezTo>
                  <a:cubicBezTo>
                    <a:pt x="4" y="4"/>
                    <a:pt x="4" y="4"/>
                    <a:pt x="4" y="4"/>
                  </a:cubicBezTo>
                  <a:cubicBezTo>
                    <a:pt x="3" y="4"/>
                    <a:pt x="3" y="4"/>
                    <a:pt x="3" y="4"/>
                  </a:cubicBezTo>
                  <a:cubicBezTo>
                    <a:pt x="3" y="4"/>
                    <a:pt x="3" y="4"/>
                    <a:pt x="3" y="3"/>
                  </a:cubicBezTo>
                  <a:cubicBezTo>
                    <a:pt x="4" y="3"/>
                    <a:pt x="4" y="3"/>
                    <a:pt x="4" y="3"/>
                  </a:cubicBezTo>
                  <a:cubicBezTo>
                    <a:pt x="4" y="1"/>
                    <a:pt x="3" y="1"/>
                    <a:pt x="3" y="1"/>
                  </a:cubicBezTo>
                  <a:cubicBezTo>
                    <a:pt x="2" y="1"/>
                    <a:pt x="2" y="1"/>
                    <a:pt x="2" y="1"/>
                  </a:cubicBezTo>
                  <a:cubicBezTo>
                    <a:pt x="2" y="0"/>
                    <a:pt x="2" y="0"/>
                    <a:pt x="2" y="0"/>
                  </a:cubicBezTo>
                  <a:cubicBezTo>
                    <a:pt x="2" y="1"/>
                    <a:pt x="0" y="0"/>
                    <a:pt x="2" y="0"/>
                  </a:cubicBezTo>
                  <a:cubicBezTo>
                    <a:pt x="0" y="3"/>
                    <a:pt x="0" y="3"/>
                    <a:pt x="0" y="3"/>
                  </a:cubicBezTo>
                  <a:cubicBezTo>
                    <a:pt x="0" y="3"/>
                    <a:pt x="0" y="1"/>
                    <a:pt x="2" y="1"/>
                  </a:cubicBezTo>
                  <a:cubicBezTo>
                    <a:pt x="2" y="1"/>
                    <a:pt x="3" y="3"/>
                    <a:pt x="2" y="3"/>
                  </a:cubicBezTo>
                  <a:cubicBezTo>
                    <a:pt x="2" y="3"/>
                    <a:pt x="2" y="3"/>
                    <a:pt x="2" y="1"/>
                  </a:cubicBezTo>
                  <a:cubicBezTo>
                    <a:pt x="2" y="3"/>
                    <a:pt x="2" y="3"/>
                    <a:pt x="0" y="3"/>
                  </a:cubicBezTo>
                  <a:cubicBezTo>
                    <a:pt x="0" y="3"/>
                    <a:pt x="0" y="3"/>
                    <a:pt x="0" y="3"/>
                  </a:cubicBezTo>
                  <a:cubicBezTo>
                    <a:pt x="0" y="4"/>
                    <a:pt x="0" y="4"/>
                    <a:pt x="0" y="4"/>
                  </a:cubicBezTo>
                  <a:cubicBezTo>
                    <a:pt x="2" y="4"/>
                    <a:pt x="2" y="4"/>
                    <a:pt x="2" y="4"/>
                  </a:cubicBezTo>
                  <a:cubicBezTo>
                    <a:pt x="0" y="4"/>
                    <a:pt x="0" y="5"/>
                    <a:pt x="2" y="5"/>
                  </a:cubicBezTo>
                  <a:cubicBezTo>
                    <a:pt x="3" y="5"/>
                    <a:pt x="2" y="6"/>
                    <a:pt x="2" y="8"/>
                  </a:cubicBezTo>
                  <a:cubicBezTo>
                    <a:pt x="3" y="6"/>
                    <a:pt x="3" y="5"/>
                    <a:pt x="3" y="5"/>
                  </a:cubicBezTo>
                  <a:cubicBezTo>
                    <a:pt x="4" y="5"/>
                    <a:pt x="3" y="5"/>
                    <a:pt x="4" y="6"/>
                  </a:cubicBezTo>
                  <a:cubicBezTo>
                    <a:pt x="4" y="6"/>
                    <a:pt x="3" y="6"/>
                    <a:pt x="3" y="8"/>
                  </a:cubicBezTo>
                  <a:cubicBezTo>
                    <a:pt x="3" y="8"/>
                    <a:pt x="3" y="8"/>
                    <a:pt x="3" y="8"/>
                  </a:cubicBezTo>
                  <a:cubicBezTo>
                    <a:pt x="3" y="9"/>
                    <a:pt x="3" y="9"/>
                    <a:pt x="3" y="9"/>
                  </a:cubicBezTo>
                  <a:cubicBezTo>
                    <a:pt x="4" y="12"/>
                    <a:pt x="4" y="13"/>
                    <a:pt x="6" y="13"/>
                  </a:cubicBezTo>
                  <a:cubicBezTo>
                    <a:pt x="6" y="13"/>
                    <a:pt x="6" y="13"/>
                    <a:pt x="6" y="13"/>
                  </a:cubicBezTo>
                  <a:cubicBezTo>
                    <a:pt x="6" y="14"/>
                    <a:pt x="7" y="16"/>
                    <a:pt x="7" y="16"/>
                  </a:cubicBezTo>
                  <a:cubicBezTo>
                    <a:pt x="7" y="17"/>
                    <a:pt x="7" y="19"/>
                    <a:pt x="8" y="19"/>
                  </a:cubicBezTo>
                  <a:cubicBezTo>
                    <a:pt x="9" y="21"/>
                    <a:pt x="9" y="23"/>
                    <a:pt x="11" y="26"/>
                  </a:cubicBezTo>
                  <a:cubicBezTo>
                    <a:pt x="13" y="26"/>
                    <a:pt x="13" y="26"/>
                    <a:pt x="13" y="26"/>
                  </a:cubicBezTo>
                  <a:cubicBezTo>
                    <a:pt x="11" y="26"/>
                    <a:pt x="13" y="26"/>
                    <a:pt x="13" y="26"/>
                  </a:cubicBezTo>
                  <a:cubicBezTo>
                    <a:pt x="11" y="26"/>
                    <a:pt x="13" y="27"/>
                    <a:pt x="11" y="27"/>
                  </a:cubicBezTo>
                  <a:cubicBezTo>
                    <a:pt x="13" y="27"/>
                    <a:pt x="13" y="30"/>
                    <a:pt x="13" y="31"/>
                  </a:cubicBezTo>
                  <a:cubicBezTo>
                    <a:pt x="15" y="30"/>
                    <a:pt x="15" y="30"/>
                    <a:pt x="15" y="30"/>
                  </a:cubicBezTo>
                  <a:cubicBezTo>
                    <a:pt x="13" y="31"/>
                    <a:pt x="15" y="32"/>
                    <a:pt x="16" y="32"/>
                  </a:cubicBezTo>
                  <a:cubicBezTo>
                    <a:pt x="16" y="32"/>
                    <a:pt x="17" y="32"/>
                    <a:pt x="17" y="34"/>
                  </a:cubicBezTo>
                  <a:cubicBezTo>
                    <a:pt x="16" y="34"/>
                    <a:pt x="16" y="35"/>
                    <a:pt x="16" y="35"/>
                  </a:cubicBezTo>
                  <a:cubicBezTo>
                    <a:pt x="16" y="36"/>
                    <a:pt x="17" y="39"/>
                    <a:pt x="19" y="39"/>
                  </a:cubicBezTo>
                  <a:cubicBezTo>
                    <a:pt x="19" y="41"/>
                    <a:pt x="20" y="44"/>
                    <a:pt x="21" y="47"/>
                  </a:cubicBezTo>
                  <a:cubicBezTo>
                    <a:pt x="21" y="45"/>
                    <a:pt x="21" y="45"/>
                    <a:pt x="21" y="45"/>
                  </a:cubicBezTo>
                  <a:cubicBezTo>
                    <a:pt x="21" y="49"/>
                    <a:pt x="24" y="52"/>
                    <a:pt x="24" y="54"/>
                  </a:cubicBezTo>
                  <a:cubicBezTo>
                    <a:pt x="25" y="53"/>
                    <a:pt x="25" y="53"/>
                    <a:pt x="25" y="53"/>
                  </a:cubicBezTo>
                  <a:cubicBezTo>
                    <a:pt x="28" y="54"/>
                    <a:pt x="28" y="56"/>
                    <a:pt x="25" y="56"/>
                  </a:cubicBezTo>
                  <a:cubicBezTo>
                    <a:pt x="25" y="56"/>
                    <a:pt x="25" y="57"/>
                    <a:pt x="28" y="57"/>
                  </a:cubicBezTo>
                  <a:cubicBezTo>
                    <a:pt x="28" y="58"/>
                    <a:pt x="28" y="58"/>
                    <a:pt x="28" y="58"/>
                  </a:cubicBezTo>
                  <a:cubicBezTo>
                    <a:pt x="29" y="60"/>
                    <a:pt x="29" y="61"/>
                    <a:pt x="29" y="62"/>
                  </a:cubicBezTo>
                  <a:cubicBezTo>
                    <a:pt x="29" y="61"/>
                    <a:pt x="29" y="61"/>
                    <a:pt x="29" y="61"/>
                  </a:cubicBezTo>
                  <a:cubicBezTo>
                    <a:pt x="30" y="61"/>
                    <a:pt x="30" y="61"/>
                    <a:pt x="30" y="61"/>
                  </a:cubicBezTo>
                  <a:cubicBezTo>
                    <a:pt x="30" y="62"/>
                    <a:pt x="32" y="62"/>
                    <a:pt x="30" y="62"/>
                  </a:cubicBezTo>
                  <a:cubicBezTo>
                    <a:pt x="32" y="65"/>
                    <a:pt x="30" y="67"/>
                    <a:pt x="33" y="67"/>
                  </a:cubicBezTo>
                  <a:cubicBezTo>
                    <a:pt x="32" y="67"/>
                    <a:pt x="32" y="69"/>
                    <a:pt x="32" y="69"/>
                  </a:cubicBezTo>
                  <a:cubicBezTo>
                    <a:pt x="33" y="70"/>
                    <a:pt x="34" y="70"/>
                    <a:pt x="34" y="71"/>
                  </a:cubicBezTo>
                  <a:cubicBezTo>
                    <a:pt x="34" y="71"/>
                    <a:pt x="34" y="71"/>
                    <a:pt x="34" y="71"/>
                  </a:cubicBezTo>
                  <a:cubicBezTo>
                    <a:pt x="34" y="71"/>
                    <a:pt x="34" y="71"/>
                    <a:pt x="34" y="73"/>
                  </a:cubicBezTo>
                  <a:cubicBezTo>
                    <a:pt x="34" y="74"/>
                    <a:pt x="37" y="75"/>
                    <a:pt x="37" y="78"/>
                  </a:cubicBezTo>
                  <a:cubicBezTo>
                    <a:pt x="38" y="82"/>
                    <a:pt x="42" y="84"/>
                    <a:pt x="43" y="87"/>
                  </a:cubicBezTo>
                  <a:cubicBezTo>
                    <a:pt x="43" y="87"/>
                    <a:pt x="43" y="87"/>
                    <a:pt x="43" y="87"/>
                  </a:cubicBezTo>
                  <a:cubicBezTo>
                    <a:pt x="43" y="88"/>
                    <a:pt x="46" y="88"/>
                    <a:pt x="45" y="90"/>
                  </a:cubicBezTo>
                  <a:cubicBezTo>
                    <a:pt x="45" y="90"/>
                    <a:pt x="45" y="92"/>
                    <a:pt x="46" y="92"/>
                  </a:cubicBezTo>
                  <a:cubicBezTo>
                    <a:pt x="45" y="92"/>
                    <a:pt x="47" y="93"/>
                    <a:pt x="47" y="95"/>
                  </a:cubicBezTo>
                  <a:cubicBezTo>
                    <a:pt x="47" y="95"/>
                    <a:pt x="47" y="95"/>
                    <a:pt x="47" y="95"/>
                  </a:cubicBezTo>
                  <a:cubicBezTo>
                    <a:pt x="49" y="95"/>
                    <a:pt x="47" y="96"/>
                    <a:pt x="49" y="97"/>
                  </a:cubicBezTo>
                  <a:cubicBezTo>
                    <a:pt x="49" y="97"/>
                    <a:pt x="49" y="97"/>
                    <a:pt x="49" y="97"/>
                  </a:cubicBezTo>
                  <a:cubicBezTo>
                    <a:pt x="50" y="97"/>
                    <a:pt x="49" y="99"/>
                    <a:pt x="50" y="97"/>
                  </a:cubicBezTo>
                  <a:cubicBezTo>
                    <a:pt x="50" y="99"/>
                    <a:pt x="50" y="99"/>
                    <a:pt x="50" y="99"/>
                  </a:cubicBezTo>
                  <a:cubicBezTo>
                    <a:pt x="51" y="100"/>
                    <a:pt x="52" y="105"/>
                    <a:pt x="52" y="108"/>
                  </a:cubicBezTo>
                  <a:cubicBezTo>
                    <a:pt x="56" y="109"/>
                    <a:pt x="56" y="106"/>
                    <a:pt x="56" y="109"/>
                  </a:cubicBezTo>
                  <a:cubicBezTo>
                    <a:pt x="56" y="109"/>
                    <a:pt x="56" y="109"/>
                    <a:pt x="56" y="109"/>
                  </a:cubicBezTo>
                  <a:cubicBezTo>
                    <a:pt x="58" y="109"/>
                    <a:pt x="58" y="109"/>
                    <a:pt x="58" y="109"/>
                  </a:cubicBezTo>
                  <a:cubicBezTo>
                    <a:pt x="56" y="110"/>
                    <a:pt x="58" y="110"/>
                    <a:pt x="56" y="110"/>
                  </a:cubicBezTo>
                  <a:cubicBezTo>
                    <a:pt x="58" y="112"/>
                    <a:pt x="59" y="110"/>
                    <a:pt x="59" y="112"/>
                  </a:cubicBezTo>
                  <a:cubicBezTo>
                    <a:pt x="59" y="112"/>
                    <a:pt x="59" y="112"/>
                    <a:pt x="59" y="112"/>
                  </a:cubicBezTo>
                  <a:cubicBezTo>
                    <a:pt x="59" y="113"/>
                    <a:pt x="60" y="114"/>
                    <a:pt x="59" y="116"/>
                  </a:cubicBezTo>
                  <a:cubicBezTo>
                    <a:pt x="62" y="123"/>
                    <a:pt x="64" y="129"/>
                    <a:pt x="68" y="136"/>
                  </a:cubicBezTo>
                  <a:cubicBezTo>
                    <a:pt x="72" y="142"/>
                    <a:pt x="75" y="148"/>
                    <a:pt x="78" y="153"/>
                  </a:cubicBezTo>
                  <a:cubicBezTo>
                    <a:pt x="80" y="155"/>
                    <a:pt x="80" y="155"/>
                    <a:pt x="80" y="156"/>
                  </a:cubicBezTo>
                  <a:cubicBezTo>
                    <a:pt x="80" y="156"/>
                    <a:pt x="80" y="156"/>
                    <a:pt x="82" y="156"/>
                  </a:cubicBezTo>
                  <a:cubicBezTo>
                    <a:pt x="80" y="156"/>
                    <a:pt x="82" y="158"/>
                    <a:pt x="80" y="158"/>
                  </a:cubicBezTo>
                  <a:cubicBezTo>
                    <a:pt x="82" y="161"/>
                    <a:pt x="84" y="162"/>
                    <a:pt x="85" y="165"/>
                  </a:cubicBezTo>
                  <a:cubicBezTo>
                    <a:pt x="85" y="164"/>
                    <a:pt x="85" y="164"/>
                    <a:pt x="85" y="164"/>
                  </a:cubicBezTo>
                  <a:cubicBezTo>
                    <a:pt x="85" y="165"/>
                    <a:pt x="85" y="165"/>
                    <a:pt x="85" y="165"/>
                  </a:cubicBezTo>
                  <a:cubicBezTo>
                    <a:pt x="85" y="165"/>
                    <a:pt x="85" y="165"/>
                    <a:pt x="85" y="165"/>
                  </a:cubicBezTo>
                  <a:cubicBezTo>
                    <a:pt x="85" y="165"/>
                    <a:pt x="85" y="166"/>
                    <a:pt x="85" y="165"/>
                  </a:cubicBezTo>
                  <a:cubicBezTo>
                    <a:pt x="86" y="173"/>
                    <a:pt x="91" y="177"/>
                    <a:pt x="95" y="182"/>
                  </a:cubicBezTo>
                  <a:cubicBezTo>
                    <a:pt x="97" y="184"/>
                    <a:pt x="97" y="186"/>
                    <a:pt x="98" y="188"/>
                  </a:cubicBezTo>
                  <a:cubicBezTo>
                    <a:pt x="102" y="191"/>
                    <a:pt x="105" y="194"/>
                    <a:pt x="106" y="200"/>
                  </a:cubicBezTo>
                  <a:cubicBezTo>
                    <a:pt x="106" y="200"/>
                    <a:pt x="107" y="199"/>
                    <a:pt x="107" y="19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4" name="Google Shape;3464;p151"/>
            <p:cNvSpPr/>
            <p:nvPr/>
          </p:nvSpPr>
          <p:spPr>
            <a:xfrm>
              <a:off x="4009" y="3609"/>
              <a:ext cx="260" cy="475"/>
            </a:xfrm>
            <a:custGeom>
              <a:avLst/>
              <a:gdLst/>
              <a:ahLst/>
              <a:cxnLst/>
              <a:rect l="l" t="t" r="r" b="b"/>
              <a:pathLst>
                <a:path w="110" h="201" extrusionOk="0">
                  <a:moveTo>
                    <a:pt x="108" y="197"/>
                  </a:moveTo>
                  <a:cubicBezTo>
                    <a:pt x="110" y="193"/>
                    <a:pt x="106" y="191"/>
                    <a:pt x="106" y="188"/>
                  </a:cubicBezTo>
                  <a:cubicBezTo>
                    <a:pt x="106" y="186"/>
                    <a:pt x="104" y="188"/>
                    <a:pt x="104" y="186"/>
                  </a:cubicBezTo>
                  <a:cubicBezTo>
                    <a:pt x="104" y="184"/>
                    <a:pt x="102" y="181"/>
                    <a:pt x="99" y="178"/>
                  </a:cubicBezTo>
                  <a:cubicBezTo>
                    <a:pt x="99" y="178"/>
                    <a:pt x="99" y="178"/>
                    <a:pt x="99" y="178"/>
                  </a:cubicBezTo>
                  <a:cubicBezTo>
                    <a:pt x="97" y="178"/>
                    <a:pt x="99" y="177"/>
                    <a:pt x="97" y="177"/>
                  </a:cubicBezTo>
                  <a:cubicBezTo>
                    <a:pt x="97" y="177"/>
                    <a:pt x="97" y="177"/>
                    <a:pt x="97" y="177"/>
                  </a:cubicBezTo>
                  <a:cubicBezTo>
                    <a:pt x="97" y="176"/>
                    <a:pt x="97" y="176"/>
                    <a:pt x="97" y="176"/>
                  </a:cubicBezTo>
                  <a:cubicBezTo>
                    <a:pt x="95" y="176"/>
                    <a:pt x="95" y="176"/>
                    <a:pt x="95" y="176"/>
                  </a:cubicBezTo>
                  <a:cubicBezTo>
                    <a:pt x="95" y="173"/>
                    <a:pt x="95" y="173"/>
                    <a:pt x="95" y="173"/>
                  </a:cubicBezTo>
                  <a:cubicBezTo>
                    <a:pt x="97" y="172"/>
                    <a:pt x="94" y="172"/>
                    <a:pt x="95" y="169"/>
                  </a:cubicBezTo>
                  <a:cubicBezTo>
                    <a:pt x="94" y="171"/>
                    <a:pt x="94" y="171"/>
                    <a:pt x="94" y="171"/>
                  </a:cubicBezTo>
                  <a:cubicBezTo>
                    <a:pt x="94" y="168"/>
                    <a:pt x="93" y="165"/>
                    <a:pt x="91" y="163"/>
                  </a:cubicBezTo>
                  <a:cubicBezTo>
                    <a:pt x="91" y="164"/>
                    <a:pt x="91" y="164"/>
                    <a:pt x="91" y="164"/>
                  </a:cubicBezTo>
                  <a:cubicBezTo>
                    <a:pt x="91" y="163"/>
                    <a:pt x="91" y="163"/>
                    <a:pt x="91" y="160"/>
                  </a:cubicBezTo>
                  <a:cubicBezTo>
                    <a:pt x="90" y="160"/>
                    <a:pt x="91" y="159"/>
                    <a:pt x="90" y="159"/>
                  </a:cubicBezTo>
                  <a:cubicBezTo>
                    <a:pt x="90" y="159"/>
                    <a:pt x="90" y="159"/>
                    <a:pt x="90" y="159"/>
                  </a:cubicBezTo>
                  <a:cubicBezTo>
                    <a:pt x="91" y="158"/>
                    <a:pt x="90" y="158"/>
                    <a:pt x="90" y="158"/>
                  </a:cubicBezTo>
                  <a:cubicBezTo>
                    <a:pt x="90" y="158"/>
                    <a:pt x="90" y="158"/>
                    <a:pt x="90" y="158"/>
                  </a:cubicBezTo>
                  <a:cubicBezTo>
                    <a:pt x="90" y="156"/>
                    <a:pt x="89" y="156"/>
                    <a:pt x="89" y="156"/>
                  </a:cubicBezTo>
                  <a:cubicBezTo>
                    <a:pt x="89" y="156"/>
                    <a:pt x="89" y="156"/>
                    <a:pt x="89" y="156"/>
                  </a:cubicBezTo>
                  <a:cubicBezTo>
                    <a:pt x="89" y="155"/>
                    <a:pt x="89" y="155"/>
                    <a:pt x="89" y="155"/>
                  </a:cubicBezTo>
                  <a:cubicBezTo>
                    <a:pt x="89" y="155"/>
                    <a:pt x="89" y="155"/>
                    <a:pt x="89" y="155"/>
                  </a:cubicBezTo>
                  <a:cubicBezTo>
                    <a:pt x="89" y="154"/>
                    <a:pt x="87" y="154"/>
                    <a:pt x="89" y="154"/>
                  </a:cubicBezTo>
                  <a:cubicBezTo>
                    <a:pt x="87" y="154"/>
                    <a:pt x="89" y="155"/>
                    <a:pt x="87" y="155"/>
                  </a:cubicBezTo>
                  <a:cubicBezTo>
                    <a:pt x="86" y="151"/>
                    <a:pt x="83" y="147"/>
                    <a:pt x="82" y="145"/>
                  </a:cubicBezTo>
                  <a:cubicBezTo>
                    <a:pt x="81" y="145"/>
                    <a:pt x="81" y="145"/>
                    <a:pt x="81" y="145"/>
                  </a:cubicBezTo>
                  <a:cubicBezTo>
                    <a:pt x="81" y="143"/>
                    <a:pt x="80" y="143"/>
                    <a:pt x="81" y="142"/>
                  </a:cubicBezTo>
                  <a:cubicBezTo>
                    <a:pt x="80" y="142"/>
                    <a:pt x="80" y="142"/>
                    <a:pt x="80" y="142"/>
                  </a:cubicBezTo>
                  <a:cubicBezTo>
                    <a:pt x="80" y="142"/>
                    <a:pt x="81" y="142"/>
                    <a:pt x="80" y="141"/>
                  </a:cubicBezTo>
                  <a:cubicBezTo>
                    <a:pt x="80" y="142"/>
                    <a:pt x="80" y="142"/>
                    <a:pt x="78" y="142"/>
                  </a:cubicBezTo>
                  <a:cubicBezTo>
                    <a:pt x="80" y="141"/>
                    <a:pt x="78" y="141"/>
                    <a:pt x="78" y="139"/>
                  </a:cubicBezTo>
                  <a:cubicBezTo>
                    <a:pt x="78" y="139"/>
                    <a:pt x="78" y="139"/>
                    <a:pt x="78" y="141"/>
                  </a:cubicBezTo>
                  <a:cubicBezTo>
                    <a:pt x="78" y="139"/>
                    <a:pt x="77" y="139"/>
                    <a:pt x="78" y="138"/>
                  </a:cubicBezTo>
                  <a:cubicBezTo>
                    <a:pt x="77" y="138"/>
                    <a:pt x="77" y="138"/>
                    <a:pt x="77" y="138"/>
                  </a:cubicBezTo>
                  <a:cubicBezTo>
                    <a:pt x="76" y="138"/>
                    <a:pt x="78" y="138"/>
                    <a:pt x="77" y="137"/>
                  </a:cubicBezTo>
                  <a:cubicBezTo>
                    <a:pt x="77" y="138"/>
                    <a:pt x="77" y="138"/>
                    <a:pt x="77" y="138"/>
                  </a:cubicBezTo>
                  <a:cubicBezTo>
                    <a:pt x="77" y="137"/>
                    <a:pt x="77" y="134"/>
                    <a:pt x="77" y="133"/>
                  </a:cubicBezTo>
                  <a:cubicBezTo>
                    <a:pt x="76" y="134"/>
                    <a:pt x="76" y="134"/>
                    <a:pt x="76" y="134"/>
                  </a:cubicBezTo>
                  <a:cubicBezTo>
                    <a:pt x="76" y="133"/>
                    <a:pt x="76" y="132"/>
                    <a:pt x="76" y="132"/>
                  </a:cubicBezTo>
                  <a:cubicBezTo>
                    <a:pt x="74" y="130"/>
                    <a:pt x="74" y="132"/>
                    <a:pt x="74" y="130"/>
                  </a:cubicBezTo>
                  <a:cubicBezTo>
                    <a:pt x="74" y="130"/>
                    <a:pt x="73" y="129"/>
                    <a:pt x="74" y="129"/>
                  </a:cubicBezTo>
                  <a:cubicBezTo>
                    <a:pt x="74" y="129"/>
                    <a:pt x="73" y="128"/>
                    <a:pt x="73" y="126"/>
                  </a:cubicBezTo>
                  <a:cubicBezTo>
                    <a:pt x="73" y="128"/>
                    <a:pt x="70" y="128"/>
                    <a:pt x="70" y="128"/>
                  </a:cubicBezTo>
                  <a:cubicBezTo>
                    <a:pt x="70" y="128"/>
                    <a:pt x="70" y="128"/>
                    <a:pt x="70" y="128"/>
                  </a:cubicBezTo>
                  <a:cubicBezTo>
                    <a:pt x="69" y="128"/>
                    <a:pt x="70" y="128"/>
                    <a:pt x="69" y="129"/>
                  </a:cubicBezTo>
                  <a:cubicBezTo>
                    <a:pt x="69" y="128"/>
                    <a:pt x="69" y="126"/>
                    <a:pt x="69" y="126"/>
                  </a:cubicBezTo>
                  <a:cubicBezTo>
                    <a:pt x="69" y="126"/>
                    <a:pt x="70" y="125"/>
                    <a:pt x="70" y="124"/>
                  </a:cubicBezTo>
                  <a:cubicBezTo>
                    <a:pt x="70" y="125"/>
                    <a:pt x="69" y="124"/>
                    <a:pt x="69" y="125"/>
                  </a:cubicBezTo>
                  <a:cubicBezTo>
                    <a:pt x="70" y="121"/>
                    <a:pt x="70" y="121"/>
                    <a:pt x="70" y="121"/>
                  </a:cubicBezTo>
                  <a:cubicBezTo>
                    <a:pt x="69" y="121"/>
                    <a:pt x="69" y="121"/>
                    <a:pt x="69" y="121"/>
                  </a:cubicBezTo>
                  <a:cubicBezTo>
                    <a:pt x="69" y="121"/>
                    <a:pt x="69" y="120"/>
                    <a:pt x="70" y="120"/>
                  </a:cubicBezTo>
                  <a:cubicBezTo>
                    <a:pt x="69" y="120"/>
                    <a:pt x="69" y="119"/>
                    <a:pt x="68" y="120"/>
                  </a:cubicBezTo>
                  <a:cubicBezTo>
                    <a:pt x="68" y="120"/>
                    <a:pt x="68" y="120"/>
                    <a:pt x="68" y="120"/>
                  </a:cubicBezTo>
                  <a:cubicBezTo>
                    <a:pt x="68" y="119"/>
                    <a:pt x="68" y="119"/>
                    <a:pt x="68" y="119"/>
                  </a:cubicBezTo>
                  <a:cubicBezTo>
                    <a:pt x="68" y="119"/>
                    <a:pt x="68" y="119"/>
                    <a:pt x="68" y="119"/>
                  </a:cubicBezTo>
                  <a:cubicBezTo>
                    <a:pt x="66" y="119"/>
                    <a:pt x="68" y="117"/>
                    <a:pt x="68" y="117"/>
                  </a:cubicBezTo>
                  <a:cubicBezTo>
                    <a:pt x="68" y="117"/>
                    <a:pt x="68" y="117"/>
                    <a:pt x="68" y="117"/>
                  </a:cubicBezTo>
                  <a:cubicBezTo>
                    <a:pt x="68" y="116"/>
                    <a:pt x="68" y="116"/>
                    <a:pt x="68" y="116"/>
                  </a:cubicBezTo>
                  <a:cubicBezTo>
                    <a:pt x="68" y="116"/>
                    <a:pt x="68" y="116"/>
                    <a:pt x="68" y="116"/>
                  </a:cubicBezTo>
                  <a:cubicBezTo>
                    <a:pt x="68" y="116"/>
                    <a:pt x="68" y="115"/>
                    <a:pt x="68" y="113"/>
                  </a:cubicBezTo>
                  <a:cubicBezTo>
                    <a:pt x="66" y="115"/>
                    <a:pt x="66" y="115"/>
                    <a:pt x="66" y="115"/>
                  </a:cubicBezTo>
                  <a:cubicBezTo>
                    <a:pt x="65" y="113"/>
                    <a:pt x="66" y="112"/>
                    <a:pt x="65" y="111"/>
                  </a:cubicBezTo>
                  <a:cubicBezTo>
                    <a:pt x="65" y="112"/>
                    <a:pt x="66" y="111"/>
                    <a:pt x="66" y="111"/>
                  </a:cubicBezTo>
                  <a:cubicBezTo>
                    <a:pt x="65" y="111"/>
                    <a:pt x="65" y="111"/>
                    <a:pt x="65" y="111"/>
                  </a:cubicBezTo>
                  <a:cubicBezTo>
                    <a:pt x="64" y="111"/>
                    <a:pt x="65" y="110"/>
                    <a:pt x="65" y="110"/>
                  </a:cubicBezTo>
                  <a:cubicBezTo>
                    <a:pt x="65" y="110"/>
                    <a:pt x="64" y="110"/>
                    <a:pt x="65" y="110"/>
                  </a:cubicBezTo>
                  <a:cubicBezTo>
                    <a:pt x="65" y="110"/>
                    <a:pt x="64" y="106"/>
                    <a:pt x="63" y="106"/>
                  </a:cubicBezTo>
                  <a:cubicBezTo>
                    <a:pt x="64" y="106"/>
                    <a:pt x="64" y="104"/>
                    <a:pt x="64" y="104"/>
                  </a:cubicBezTo>
                  <a:cubicBezTo>
                    <a:pt x="63" y="104"/>
                    <a:pt x="63" y="104"/>
                    <a:pt x="63" y="104"/>
                  </a:cubicBezTo>
                  <a:cubicBezTo>
                    <a:pt x="63" y="103"/>
                    <a:pt x="63" y="103"/>
                    <a:pt x="63" y="103"/>
                  </a:cubicBezTo>
                  <a:cubicBezTo>
                    <a:pt x="63" y="106"/>
                    <a:pt x="63" y="106"/>
                    <a:pt x="63" y="106"/>
                  </a:cubicBezTo>
                  <a:cubicBezTo>
                    <a:pt x="63" y="106"/>
                    <a:pt x="63" y="103"/>
                    <a:pt x="63" y="104"/>
                  </a:cubicBezTo>
                  <a:cubicBezTo>
                    <a:pt x="63" y="103"/>
                    <a:pt x="63" y="103"/>
                    <a:pt x="61" y="103"/>
                  </a:cubicBezTo>
                  <a:cubicBezTo>
                    <a:pt x="61" y="103"/>
                    <a:pt x="61" y="103"/>
                    <a:pt x="61" y="103"/>
                  </a:cubicBezTo>
                  <a:cubicBezTo>
                    <a:pt x="60" y="102"/>
                    <a:pt x="61" y="103"/>
                    <a:pt x="61" y="102"/>
                  </a:cubicBezTo>
                  <a:cubicBezTo>
                    <a:pt x="61" y="102"/>
                    <a:pt x="61" y="102"/>
                    <a:pt x="61" y="102"/>
                  </a:cubicBezTo>
                  <a:cubicBezTo>
                    <a:pt x="61" y="102"/>
                    <a:pt x="60" y="100"/>
                    <a:pt x="61" y="100"/>
                  </a:cubicBezTo>
                  <a:cubicBezTo>
                    <a:pt x="61" y="100"/>
                    <a:pt x="61" y="99"/>
                    <a:pt x="60" y="100"/>
                  </a:cubicBezTo>
                  <a:cubicBezTo>
                    <a:pt x="60" y="100"/>
                    <a:pt x="60" y="100"/>
                    <a:pt x="60" y="100"/>
                  </a:cubicBezTo>
                  <a:cubicBezTo>
                    <a:pt x="60" y="100"/>
                    <a:pt x="60" y="100"/>
                    <a:pt x="60" y="99"/>
                  </a:cubicBezTo>
                  <a:cubicBezTo>
                    <a:pt x="60" y="99"/>
                    <a:pt x="60" y="99"/>
                    <a:pt x="60" y="99"/>
                  </a:cubicBezTo>
                  <a:cubicBezTo>
                    <a:pt x="61" y="99"/>
                    <a:pt x="57" y="99"/>
                    <a:pt x="60" y="98"/>
                  </a:cubicBezTo>
                  <a:cubicBezTo>
                    <a:pt x="57" y="98"/>
                    <a:pt x="57" y="97"/>
                    <a:pt x="57" y="97"/>
                  </a:cubicBezTo>
                  <a:cubicBezTo>
                    <a:pt x="57" y="94"/>
                    <a:pt x="57" y="94"/>
                    <a:pt x="56" y="94"/>
                  </a:cubicBezTo>
                  <a:cubicBezTo>
                    <a:pt x="56" y="94"/>
                    <a:pt x="56" y="94"/>
                    <a:pt x="56" y="94"/>
                  </a:cubicBezTo>
                  <a:cubicBezTo>
                    <a:pt x="56" y="94"/>
                    <a:pt x="56" y="94"/>
                    <a:pt x="56" y="93"/>
                  </a:cubicBezTo>
                  <a:cubicBezTo>
                    <a:pt x="55" y="93"/>
                    <a:pt x="55" y="93"/>
                    <a:pt x="55" y="93"/>
                  </a:cubicBezTo>
                  <a:cubicBezTo>
                    <a:pt x="55" y="91"/>
                    <a:pt x="55" y="91"/>
                    <a:pt x="56" y="91"/>
                  </a:cubicBezTo>
                  <a:cubicBezTo>
                    <a:pt x="53" y="91"/>
                    <a:pt x="56" y="90"/>
                    <a:pt x="55" y="90"/>
                  </a:cubicBezTo>
                  <a:cubicBezTo>
                    <a:pt x="53" y="90"/>
                    <a:pt x="53" y="91"/>
                    <a:pt x="53" y="90"/>
                  </a:cubicBezTo>
                  <a:cubicBezTo>
                    <a:pt x="52" y="91"/>
                    <a:pt x="53" y="89"/>
                    <a:pt x="53" y="89"/>
                  </a:cubicBezTo>
                  <a:cubicBezTo>
                    <a:pt x="53" y="89"/>
                    <a:pt x="53" y="89"/>
                    <a:pt x="53" y="89"/>
                  </a:cubicBezTo>
                  <a:cubicBezTo>
                    <a:pt x="53" y="87"/>
                    <a:pt x="53" y="87"/>
                    <a:pt x="53" y="87"/>
                  </a:cubicBezTo>
                  <a:cubicBezTo>
                    <a:pt x="53" y="87"/>
                    <a:pt x="52" y="87"/>
                    <a:pt x="53" y="86"/>
                  </a:cubicBezTo>
                  <a:cubicBezTo>
                    <a:pt x="52" y="86"/>
                    <a:pt x="52" y="84"/>
                    <a:pt x="49" y="84"/>
                  </a:cubicBezTo>
                  <a:cubicBezTo>
                    <a:pt x="49" y="84"/>
                    <a:pt x="49" y="84"/>
                    <a:pt x="49" y="81"/>
                  </a:cubicBezTo>
                  <a:cubicBezTo>
                    <a:pt x="51" y="81"/>
                    <a:pt x="49" y="84"/>
                    <a:pt x="51" y="84"/>
                  </a:cubicBezTo>
                  <a:cubicBezTo>
                    <a:pt x="51" y="84"/>
                    <a:pt x="51" y="84"/>
                    <a:pt x="51" y="81"/>
                  </a:cubicBezTo>
                  <a:cubicBezTo>
                    <a:pt x="51" y="81"/>
                    <a:pt x="49" y="81"/>
                    <a:pt x="49" y="84"/>
                  </a:cubicBezTo>
                  <a:cubicBezTo>
                    <a:pt x="48" y="81"/>
                    <a:pt x="51" y="80"/>
                    <a:pt x="49" y="80"/>
                  </a:cubicBezTo>
                  <a:cubicBezTo>
                    <a:pt x="49" y="80"/>
                    <a:pt x="49" y="80"/>
                    <a:pt x="49" y="80"/>
                  </a:cubicBezTo>
                  <a:cubicBezTo>
                    <a:pt x="49" y="78"/>
                    <a:pt x="49" y="78"/>
                    <a:pt x="49" y="78"/>
                  </a:cubicBezTo>
                  <a:cubicBezTo>
                    <a:pt x="48" y="78"/>
                    <a:pt x="48" y="78"/>
                    <a:pt x="47" y="78"/>
                  </a:cubicBezTo>
                  <a:cubicBezTo>
                    <a:pt x="47" y="78"/>
                    <a:pt x="47" y="78"/>
                    <a:pt x="47" y="77"/>
                  </a:cubicBezTo>
                  <a:cubicBezTo>
                    <a:pt x="47" y="77"/>
                    <a:pt x="47" y="77"/>
                    <a:pt x="47" y="77"/>
                  </a:cubicBezTo>
                  <a:cubicBezTo>
                    <a:pt x="47" y="77"/>
                    <a:pt x="47" y="77"/>
                    <a:pt x="47" y="77"/>
                  </a:cubicBezTo>
                  <a:cubicBezTo>
                    <a:pt x="47" y="77"/>
                    <a:pt x="47" y="77"/>
                    <a:pt x="47" y="77"/>
                  </a:cubicBezTo>
                  <a:cubicBezTo>
                    <a:pt x="47" y="77"/>
                    <a:pt x="47" y="77"/>
                    <a:pt x="47" y="76"/>
                  </a:cubicBezTo>
                  <a:cubicBezTo>
                    <a:pt x="47" y="77"/>
                    <a:pt x="47" y="77"/>
                    <a:pt x="47" y="77"/>
                  </a:cubicBezTo>
                  <a:cubicBezTo>
                    <a:pt x="48" y="76"/>
                    <a:pt x="47" y="76"/>
                    <a:pt x="48" y="76"/>
                  </a:cubicBezTo>
                  <a:cubicBezTo>
                    <a:pt x="47" y="76"/>
                    <a:pt x="47" y="76"/>
                    <a:pt x="47" y="74"/>
                  </a:cubicBezTo>
                  <a:cubicBezTo>
                    <a:pt x="44" y="74"/>
                    <a:pt x="47" y="74"/>
                    <a:pt x="47" y="74"/>
                  </a:cubicBezTo>
                  <a:cubicBezTo>
                    <a:pt x="47" y="74"/>
                    <a:pt x="47" y="73"/>
                    <a:pt x="44" y="74"/>
                  </a:cubicBezTo>
                  <a:cubicBezTo>
                    <a:pt x="47" y="74"/>
                    <a:pt x="47" y="74"/>
                    <a:pt x="47" y="74"/>
                  </a:cubicBezTo>
                  <a:cubicBezTo>
                    <a:pt x="44" y="74"/>
                    <a:pt x="44" y="74"/>
                    <a:pt x="44" y="74"/>
                  </a:cubicBezTo>
                  <a:cubicBezTo>
                    <a:pt x="44" y="73"/>
                    <a:pt x="47" y="73"/>
                    <a:pt x="47" y="73"/>
                  </a:cubicBezTo>
                  <a:cubicBezTo>
                    <a:pt x="44" y="73"/>
                    <a:pt x="44" y="73"/>
                    <a:pt x="44" y="74"/>
                  </a:cubicBezTo>
                  <a:cubicBezTo>
                    <a:pt x="44" y="73"/>
                    <a:pt x="44" y="73"/>
                    <a:pt x="44" y="73"/>
                  </a:cubicBezTo>
                  <a:cubicBezTo>
                    <a:pt x="44" y="73"/>
                    <a:pt x="44" y="73"/>
                    <a:pt x="44" y="73"/>
                  </a:cubicBezTo>
                  <a:cubicBezTo>
                    <a:pt x="44" y="73"/>
                    <a:pt x="44" y="73"/>
                    <a:pt x="44" y="73"/>
                  </a:cubicBezTo>
                  <a:cubicBezTo>
                    <a:pt x="44" y="72"/>
                    <a:pt x="44" y="72"/>
                    <a:pt x="44" y="72"/>
                  </a:cubicBezTo>
                  <a:cubicBezTo>
                    <a:pt x="44" y="72"/>
                    <a:pt x="43" y="72"/>
                    <a:pt x="43" y="71"/>
                  </a:cubicBezTo>
                  <a:cubicBezTo>
                    <a:pt x="43" y="71"/>
                    <a:pt x="43" y="71"/>
                    <a:pt x="43" y="71"/>
                  </a:cubicBezTo>
                  <a:cubicBezTo>
                    <a:pt x="43" y="71"/>
                    <a:pt x="43" y="71"/>
                    <a:pt x="43" y="71"/>
                  </a:cubicBezTo>
                  <a:cubicBezTo>
                    <a:pt x="43" y="71"/>
                    <a:pt x="43" y="71"/>
                    <a:pt x="43" y="71"/>
                  </a:cubicBezTo>
                  <a:cubicBezTo>
                    <a:pt x="43" y="68"/>
                    <a:pt x="43" y="68"/>
                    <a:pt x="43" y="68"/>
                  </a:cubicBezTo>
                  <a:cubicBezTo>
                    <a:pt x="42" y="68"/>
                    <a:pt x="40" y="71"/>
                    <a:pt x="40" y="68"/>
                  </a:cubicBezTo>
                  <a:cubicBezTo>
                    <a:pt x="40" y="67"/>
                    <a:pt x="42" y="67"/>
                    <a:pt x="42" y="67"/>
                  </a:cubicBezTo>
                  <a:cubicBezTo>
                    <a:pt x="42" y="65"/>
                    <a:pt x="42" y="64"/>
                    <a:pt x="40" y="64"/>
                  </a:cubicBezTo>
                  <a:cubicBezTo>
                    <a:pt x="40" y="64"/>
                    <a:pt x="40" y="64"/>
                    <a:pt x="40" y="63"/>
                  </a:cubicBezTo>
                  <a:cubicBezTo>
                    <a:pt x="39" y="61"/>
                    <a:pt x="40" y="60"/>
                    <a:pt x="38" y="60"/>
                  </a:cubicBezTo>
                  <a:cubicBezTo>
                    <a:pt x="38" y="60"/>
                    <a:pt x="38" y="60"/>
                    <a:pt x="36" y="60"/>
                  </a:cubicBezTo>
                  <a:cubicBezTo>
                    <a:pt x="38" y="60"/>
                    <a:pt x="36" y="60"/>
                    <a:pt x="38" y="60"/>
                  </a:cubicBezTo>
                  <a:cubicBezTo>
                    <a:pt x="38" y="59"/>
                    <a:pt x="38" y="59"/>
                    <a:pt x="38" y="59"/>
                  </a:cubicBezTo>
                  <a:cubicBezTo>
                    <a:pt x="38" y="59"/>
                    <a:pt x="38" y="58"/>
                    <a:pt x="36" y="58"/>
                  </a:cubicBezTo>
                  <a:cubicBezTo>
                    <a:pt x="38" y="58"/>
                    <a:pt x="38" y="58"/>
                    <a:pt x="38" y="55"/>
                  </a:cubicBezTo>
                  <a:cubicBezTo>
                    <a:pt x="36" y="58"/>
                    <a:pt x="36" y="55"/>
                    <a:pt x="36" y="55"/>
                  </a:cubicBezTo>
                  <a:cubicBezTo>
                    <a:pt x="36" y="55"/>
                    <a:pt x="36" y="55"/>
                    <a:pt x="36" y="55"/>
                  </a:cubicBezTo>
                  <a:cubicBezTo>
                    <a:pt x="36" y="55"/>
                    <a:pt x="36" y="55"/>
                    <a:pt x="36" y="55"/>
                  </a:cubicBezTo>
                  <a:cubicBezTo>
                    <a:pt x="36" y="54"/>
                    <a:pt x="36" y="54"/>
                    <a:pt x="36" y="54"/>
                  </a:cubicBezTo>
                  <a:cubicBezTo>
                    <a:pt x="35" y="54"/>
                    <a:pt x="35" y="54"/>
                    <a:pt x="35" y="54"/>
                  </a:cubicBezTo>
                  <a:cubicBezTo>
                    <a:pt x="35" y="54"/>
                    <a:pt x="36" y="52"/>
                    <a:pt x="35" y="52"/>
                  </a:cubicBezTo>
                  <a:cubicBezTo>
                    <a:pt x="34" y="52"/>
                    <a:pt x="34" y="52"/>
                    <a:pt x="34" y="52"/>
                  </a:cubicBezTo>
                  <a:cubicBezTo>
                    <a:pt x="34" y="51"/>
                    <a:pt x="35" y="51"/>
                    <a:pt x="35" y="51"/>
                  </a:cubicBezTo>
                  <a:cubicBezTo>
                    <a:pt x="34" y="51"/>
                    <a:pt x="34" y="50"/>
                    <a:pt x="31" y="50"/>
                  </a:cubicBezTo>
                  <a:cubicBezTo>
                    <a:pt x="34" y="48"/>
                    <a:pt x="31" y="46"/>
                    <a:pt x="30" y="45"/>
                  </a:cubicBezTo>
                  <a:cubicBezTo>
                    <a:pt x="30" y="45"/>
                    <a:pt x="30" y="45"/>
                    <a:pt x="30" y="45"/>
                  </a:cubicBezTo>
                  <a:cubicBezTo>
                    <a:pt x="30" y="43"/>
                    <a:pt x="30" y="43"/>
                    <a:pt x="30" y="43"/>
                  </a:cubicBezTo>
                  <a:cubicBezTo>
                    <a:pt x="30" y="45"/>
                    <a:pt x="28" y="43"/>
                    <a:pt x="28" y="45"/>
                  </a:cubicBezTo>
                  <a:cubicBezTo>
                    <a:pt x="28" y="43"/>
                    <a:pt x="28" y="43"/>
                    <a:pt x="28" y="43"/>
                  </a:cubicBezTo>
                  <a:cubicBezTo>
                    <a:pt x="30" y="41"/>
                    <a:pt x="28" y="43"/>
                    <a:pt x="30" y="43"/>
                  </a:cubicBezTo>
                  <a:cubicBezTo>
                    <a:pt x="30" y="41"/>
                    <a:pt x="28" y="41"/>
                    <a:pt x="30" y="41"/>
                  </a:cubicBezTo>
                  <a:cubicBezTo>
                    <a:pt x="28" y="41"/>
                    <a:pt x="28" y="41"/>
                    <a:pt x="28" y="41"/>
                  </a:cubicBezTo>
                  <a:cubicBezTo>
                    <a:pt x="28" y="41"/>
                    <a:pt x="28" y="41"/>
                    <a:pt x="28" y="41"/>
                  </a:cubicBezTo>
                  <a:cubicBezTo>
                    <a:pt x="27" y="41"/>
                    <a:pt x="27" y="43"/>
                    <a:pt x="26" y="43"/>
                  </a:cubicBezTo>
                  <a:cubicBezTo>
                    <a:pt x="26" y="43"/>
                    <a:pt x="26" y="43"/>
                    <a:pt x="26" y="43"/>
                  </a:cubicBezTo>
                  <a:cubicBezTo>
                    <a:pt x="25" y="43"/>
                    <a:pt x="25" y="45"/>
                    <a:pt x="25" y="45"/>
                  </a:cubicBezTo>
                  <a:cubicBezTo>
                    <a:pt x="25" y="43"/>
                    <a:pt x="26" y="41"/>
                    <a:pt x="26" y="43"/>
                  </a:cubicBezTo>
                  <a:cubicBezTo>
                    <a:pt x="26" y="41"/>
                    <a:pt x="27" y="39"/>
                    <a:pt x="27" y="39"/>
                  </a:cubicBezTo>
                  <a:cubicBezTo>
                    <a:pt x="27" y="39"/>
                    <a:pt x="27" y="39"/>
                    <a:pt x="27" y="41"/>
                  </a:cubicBezTo>
                  <a:cubicBezTo>
                    <a:pt x="26" y="41"/>
                    <a:pt x="27" y="39"/>
                    <a:pt x="26" y="39"/>
                  </a:cubicBezTo>
                  <a:cubicBezTo>
                    <a:pt x="27" y="39"/>
                    <a:pt x="27" y="38"/>
                    <a:pt x="27" y="38"/>
                  </a:cubicBezTo>
                  <a:cubicBezTo>
                    <a:pt x="27" y="38"/>
                    <a:pt x="27" y="38"/>
                    <a:pt x="26" y="38"/>
                  </a:cubicBezTo>
                  <a:cubicBezTo>
                    <a:pt x="27" y="38"/>
                    <a:pt x="27" y="37"/>
                    <a:pt x="27" y="37"/>
                  </a:cubicBezTo>
                  <a:cubicBezTo>
                    <a:pt x="28" y="37"/>
                    <a:pt x="27" y="37"/>
                    <a:pt x="27" y="35"/>
                  </a:cubicBezTo>
                  <a:cubicBezTo>
                    <a:pt x="26" y="37"/>
                    <a:pt x="26" y="38"/>
                    <a:pt x="25" y="37"/>
                  </a:cubicBezTo>
                  <a:cubicBezTo>
                    <a:pt x="26" y="37"/>
                    <a:pt x="26" y="35"/>
                    <a:pt x="27" y="35"/>
                  </a:cubicBezTo>
                  <a:cubicBezTo>
                    <a:pt x="26" y="35"/>
                    <a:pt x="26" y="35"/>
                    <a:pt x="26" y="35"/>
                  </a:cubicBezTo>
                  <a:cubicBezTo>
                    <a:pt x="25" y="35"/>
                    <a:pt x="26" y="34"/>
                    <a:pt x="25" y="35"/>
                  </a:cubicBezTo>
                  <a:cubicBezTo>
                    <a:pt x="26" y="34"/>
                    <a:pt x="26" y="34"/>
                    <a:pt x="26" y="34"/>
                  </a:cubicBezTo>
                  <a:cubicBezTo>
                    <a:pt x="25" y="34"/>
                    <a:pt x="25" y="34"/>
                    <a:pt x="25" y="34"/>
                  </a:cubicBezTo>
                  <a:cubicBezTo>
                    <a:pt x="25" y="34"/>
                    <a:pt x="25" y="33"/>
                    <a:pt x="23" y="33"/>
                  </a:cubicBezTo>
                  <a:cubicBezTo>
                    <a:pt x="23" y="33"/>
                    <a:pt x="23" y="33"/>
                    <a:pt x="25" y="33"/>
                  </a:cubicBezTo>
                  <a:cubicBezTo>
                    <a:pt x="25" y="33"/>
                    <a:pt x="25" y="33"/>
                    <a:pt x="26" y="33"/>
                  </a:cubicBezTo>
                  <a:cubicBezTo>
                    <a:pt x="25" y="33"/>
                    <a:pt x="25" y="33"/>
                    <a:pt x="25" y="32"/>
                  </a:cubicBezTo>
                  <a:cubicBezTo>
                    <a:pt x="25" y="32"/>
                    <a:pt x="25" y="32"/>
                    <a:pt x="25" y="32"/>
                  </a:cubicBezTo>
                  <a:cubicBezTo>
                    <a:pt x="25" y="32"/>
                    <a:pt x="25" y="32"/>
                    <a:pt x="25" y="32"/>
                  </a:cubicBezTo>
                  <a:cubicBezTo>
                    <a:pt x="25" y="32"/>
                    <a:pt x="25" y="32"/>
                    <a:pt x="25" y="32"/>
                  </a:cubicBezTo>
                  <a:cubicBezTo>
                    <a:pt x="25" y="30"/>
                    <a:pt x="25" y="30"/>
                    <a:pt x="25" y="30"/>
                  </a:cubicBezTo>
                  <a:cubicBezTo>
                    <a:pt x="25" y="30"/>
                    <a:pt x="23" y="32"/>
                    <a:pt x="23" y="30"/>
                  </a:cubicBezTo>
                  <a:cubicBezTo>
                    <a:pt x="23" y="32"/>
                    <a:pt x="23" y="32"/>
                    <a:pt x="23" y="32"/>
                  </a:cubicBezTo>
                  <a:cubicBezTo>
                    <a:pt x="23" y="32"/>
                    <a:pt x="22" y="32"/>
                    <a:pt x="22" y="30"/>
                  </a:cubicBezTo>
                  <a:cubicBezTo>
                    <a:pt x="23" y="28"/>
                    <a:pt x="23" y="28"/>
                    <a:pt x="23" y="28"/>
                  </a:cubicBezTo>
                  <a:cubicBezTo>
                    <a:pt x="25" y="28"/>
                    <a:pt x="23" y="28"/>
                    <a:pt x="23" y="28"/>
                  </a:cubicBezTo>
                  <a:cubicBezTo>
                    <a:pt x="23" y="30"/>
                    <a:pt x="23" y="30"/>
                    <a:pt x="23" y="30"/>
                  </a:cubicBezTo>
                  <a:cubicBezTo>
                    <a:pt x="23" y="30"/>
                    <a:pt x="22" y="30"/>
                    <a:pt x="22" y="28"/>
                  </a:cubicBezTo>
                  <a:cubicBezTo>
                    <a:pt x="22" y="28"/>
                    <a:pt x="22" y="26"/>
                    <a:pt x="23" y="28"/>
                  </a:cubicBezTo>
                  <a:cubicBezTo>
                    <a:pt x="23" y="26"/>
                    <a:pt x="22" y="26"/>
                    <a:pt x="22" y="28"/>
                  </a:cubicBezTo>
                  <a:cubicBezTo>
                    <a:pt x="22" y="26"/>
                    <a:pt x="22" y="26"/>
                    <a:pt x="23" y="26"/>
                  </a:cubicBezTo>
                  <a:cubicBezTo>
                    <a:pt x="22" y="26"/>
                    <a:pt x="21" y="26"/>
                    <a:pt x="21" y="26"/>
                  </a:cubicBezTo>
                  <a:cubicBezTo>
                    <a:pt x="18" y="26"/>
                    <a:pt x="18" y="26"/>
                    <a:pt x="18" y="26"/>
                  </a:cubicBezTo>
                  <a:cubicBezTo>
                    <a:pt x="18" y="26"/>
                    <a:pt x="18" y="26"/>
                    <a:pt x="18" y="26"/>
                  </a:cubicBezTo>
                  <a:cubicBezTo>
                    <a:pt x="18" y="28"/>
                    <a:pt x="18" y="26"/>
                    <a:pt x="17" y="28"/>
                  </a:cubicBezTo>
                  <a:cubicBezTo>
                    <a:pt x="17" y="26"/>
                    <a:pt x="17" y="26"/>
                    <a:pt x="17" y="26"/>
                  </a:cubicBezTo>
                  <a:cubicBezTo>
                    <a:pt x="18" y="26"/>
                    <a:pt x="18" y="25"/>
                    <a:pt x="21" y="24"/>
                  </a:cubicBezTo>
                  <a:cubicBezTo>
                    <a:pt x="21" y="22"/>
                    <a:pt x="17" y="25"/>
                    <a:pt x="18" y="24"/>
                  </a:cubicBezTo>
                  <a:cubicBezTo>
                    <a:pt x="18" y="22"/>
                    <a:pt x="18" y="22"/>
                    <a:pt x="18" y="22"/>
                  </a:cubicBezTo>
                  <a:cubicBezTo>
                    <a:pt x="18" y="22"/>
                    <a:pt x="21" y="22"/>
                    <a:pt x="21" y="21"/>
                  </a:cubicBezTo>
                  <a:cubicBezTo>
                    <a:pt x="18" y="22"/>
                    <a:pt x="17" y="21"/>
                    <a:pt x="17" y="22"/>
                  </a:cubicBezTo>
                  <a:cubicBezTo>
                    <a:pt x="17" y="22"/>
                    <a:pt x="18" y="22"/>
                    <a:pt x="18" y="24"/>
                  </a:cubicBezTo>
                  <a:cubicBezTo>
                    <a:pt x="17" y="24"/>
                    <a:pt x="17" y="24"/>
                    <a:pt x="15" y="24"/>
                  </a:cubicBezTo>
                  <a:cubicBezTo>
                    <a:pt x="15" y="22"/>
                    <a:pt x="15" y="22"/>
                    <a:pt x="17" y="22"/>
                  </a:cubicBezTo>
                  <a:cubicBezTo>
                    <a:pt x="17" y="21"/>
                    <a:pt x="17" y="22"/>
                    <a:pt x="17" y="22"/>
                  </a:cubicBezTo>
                  <a:cubicBezTo>
                    <a:pt x="17" y="21"/>
                    <a:pt x="15" y="21"/>
                    <a:pt x="17" y="21"/>
                  </a:cubicBezTo>
                  <a:cubicBezTo>
                    <a:pt x="18" y="21"/>
                    <a:pt x="18" y="21"/>
                    <a:pt x="18" y="21"/>
                  </a:cubicBezTo>
                  <a:cubicBezTo>
                    <a:pt x="18" y="20"/>
                    <a:pt x="18" y="20"/>
                    <a:pt x="18" y="20"/>
                  </a:cubicBezTo>
                  <a:cubicBezTo>
                    <a:pt x="18" y="20"/>
                    <a:pt x="18" y="20"/>
                    <a:pt x="18" y="20"/>
                  </a:cubicBezTo>
                  <a:cubicBezTo>
                    <a:pt x="17" y="20"/>
                    <a:pt x="18" y="20"/>
                    <a:pt x="18" y="19"/>
                  </a:cubicBezTo>
                  <a:cubicBezTo>
                    <a:pt x="17" y="19"/>
                    <a:pt x="17" y="19"/>
                    <a:pt x="17" y="19"/>
                  </a:cubicBezTo>
                  <a:cubicBezTo>
                    <a:pt x="17" y="20"/>
                    <a:pt x="18" y="20"/>
                    <a:pt x="17" y="21"/>
                  </a:cubicBezTo>
                  <a:cubicBezTo>
                    <a:pt x="17" y="20"/>
                    <a:pt x="17" y="20"/>
                    <a:pt x="15" y="19"/>
                  </a:cubicBezTo>
                  <a:cubicBezTo>
                    <a:pt x="15" y="20"/>
                    <a:pt x="15" y="20"/>
                    <a:pt x="15" y="20"/>
                  </a:cubicBezTo>
                  <a:cubicBezTo>
                    <a:pt x="15" y="20"/>
                    <a:pt x="14" y="20"/>
                    <a:pt x="14" y="19"/>
                  </a:cubicBezTo>
                  <a:cubicBezTo>
                    <a:pt x="15" y="19"/>
                    <a:pt x="15" y="19"/>
                    <a:pt x="15" y="19"/>
                  </a:cubicBezTo>
                  <a:cubicBezTo>
                    <a:pt x="15" y="17"/>
                    <a:pt x="15" y="17"/>
                    <a:pt x="15" y="15"/>
                  </a:cubicBezTo>
                  <a:cubicBezTo>
                    <a:pt x="14" y="17"/>
                    <a:pt x="14" y="15"/>
                    <a:pt x="14" y="15"/>
                  </a:cubicBezTo>
                  <a:cubicBezTo>
                    <a:pt x="14" y="15"/>
                    <a:pt x="15" y="17"/>
                    <a:pt x="14" y="19"/>
                  </a:cubicBezTo>
                  <a:cubicBezTo>
                    <a:pt x="13" y="19"/>
                    <a:pt x="15" y="19"/>
                    <a:pt x="14" y="20"/>
                  </a:cubicBezTo>
                  <a:cubicBezTo>
                    <a:pt x="14" y="20"/>
                    <a:pt x="13" y="20"/>
                    <a:pt x="11" y="20"/>
                  </a:cubicBezTo>
                  <a:cubicBezTo>
                    <a:pt x="11" y="20"/>
                    <a:pt x="11" y="20"/>
                    <a:pt x="11" y="20"/>
                  </a:cubicBezTo>
                  <a:cubicBezTo>
                    <a:pt x="13" y="19"/>
                    <a:pt x="13" y="20"/>
                    <a:pt x="13" y="19"/>
                  </a:cubicBezTo>
                  <a:cubicBezTo>
                    <a:pt x="13" y="19"/>
                    <a:pt x="13" y="17"/>
                    <a:pt x="13" y="15"/>
                  </a:cubicBezTo>
                  <a:cubicBezTo>
                    <a:pt x="13" y="15"/>
                    <a:pt x="11" y="17"/>
                    <a:pt x="13" y="17"/>
                  </a:cubicBezTo>
                  <a:cubicBezTo>
                    <a:pt x="11" y="15"/>
                    <a:pt x="11" y="15"/>
                    <a:pt x="10" y="13"/>
                  </a:cubicBezTo>
                  <a:cubicBezTo>
                    <a:pt x="11" y="13"/>
                    <a:pt x="10" y="12"/>
                    <a:pt x="11" y="12"/>
                  </a:cubicBezTo>
                  <a:cubicBezTo>
                    <a:pt x="13" y="12"/>
                    <a:pt x="13" y="12"/>
                    <a:pt x="13" y="12"/>
                  </a:cubicBezTo>
                  <a:cubicBezTo>
                    <a:pt x="13" y="12"/>
                    <a:pt x="13" y="12"/>
                    <a:pt x="13" y="12"/>
                  </a:cubicBezTo>
                  <a:cubicBezTo>
                    <a:pt x="13" y="12"/>
                    <a:pt x="11" y="12"/>
                    <a:pt x="11" y="11"/>
                  </a:cubicBezTo>
                  <a:cubicBezTo>
                    <a:pt x="11" y="12"/>
                    <a:pt x="10" y="12"/>
                    <a:pt x="10" y="13"/>
                  </a:cubicBezTo>
                  <a:cubicBezTo>
                    <a:pt x="10" y="12"/>
                    <a:pt x="9" y="13"/>
                    <a:pt x="9" y="12"/>
                  </a:cubicBezTo>
                  <a:cubicBezTo>
                    <a:pt x="9" y="12"/>
                    <a:pt x="9" y="11"/>
                    <a:pt x="9" y="9"/>
                  </a:cubicBezTo>
                  <a:cubicBezTo>
                    <a:pt x="8" y="9"/>
                    <a:pt x="8" y="8"/>
                    <a:pt x="8" y="7"/>
                  </a:cubicBezTo>
                  <a:cubicBezTo>
                    <a:pt x="5" y="7"/>
                    <a:pt x="5" y="8"/>
                    <a:pt x="4" y="7"/>
                  </a:cubicBezTo>
                  <a:cubicBezTo>
                    <a:pt x="5" y="7"/>
                    <a:pt x="5" y="7"/>
                    <a:pt x="5" y="7"/>
                  </a:cubicBezTo>
                  <a:cubicBezTo>
                    <a:pt x="5" y="7"/>
                    <a:pt x="5" y="7"/>
                    <a:pt x="5" y="7"/>
                  </a:cubicBezTo>
                  <a:cubicBezTo>
                    <a:pt x="4" y="6"/>
                    <a:pt x="4" y="6"/>
                    <a:pt x="4" y="6"/>
                  </a:cubicBezTo>
                  <a:cubicBezTo>
                    <a:pt x="4" y="6"/>
                    <a:pt x="4" y="6"/>
                    <a:pt x="4" y="6"/>
                  </a:cubicBezTo>
                  <a:cubicBezTo>
                    <a:pt x="4" y="6"/>
                    <a:pt x="4" y="6"/>
                    <a:pt x="4" y="6"/>
                  </a:cubicBezTo>
                  <a:cubicBezTo>
                    <a:pt x="2" y="6"/>
                    <a:pt x="2" y="6"/>
                    <a:pt x="2" y="6"/>
                  </a:cubicBezTo>
                  <a:cubicBezTo>
                    <a:pt x="1" y="6"/>
                    <a:pt x="2" y="4"/>
                    <a:pt x="2" y="4"/>
                  </a:cubicBezTo>
                  <a:cubicBezTo>
                    <a:pt x="2" y="4"/>
                    <a:pt x="2" y="4"/>
                    <a:pt x="2" y="4"/>
                  </a:cubicBezTo>
                  <a:cubicBezTo>
                    <a:pt x="2" y="2"/>
                    <a:pt x="2" y="2"/>
                    <a:pt x="1" y="0"/>
                  </a:cubicBezTo>
                  <a:cubicBezTo>
                    <a:pt x="1" y="0"/>
                    <a:pt x="1" y="0"/>
                    <a:pt x="1" y="0"/>
                  </a:cubicBezTo>
                  <a:cubicBezTo>
                    <a:pt x="1" y="0"/>
                    <a:pt x="1" y="0"/>
                    <a:pt x="1" y="0"/>
                  </a:cubicBezTo>
                  <a:cubicBezTo>
                    <a:pt x="0" y="0"/>
                    <a:pt x="0" y="0"/>
                    <a:pt x="0" y="0"/>
                  </a:cubicBezTo>
                  <a:cubicBezTo>
                    <a:pt x="0" y="2"/>
                    <a:pt x="0" y="2"/>
                    <a:pt x="0" y="2"/>
                  </a:cubicBezTo>
                  <a:cubicBezTo>
                    <a:pt x="0" y="2"/>
                    <a:pt x="0" y="2"/>
                    <a:pt x="1" y="2"/>
                  </a:cubicBezTo>
                  <a:cubicBezTo>
                    <a:pt x="1" y="2"/>
                    <a:pt x="1" y="2"/>
                    <a:pt x="1" y="4"/>
                  </a:cubicBezTo>
                  <a:cubicBezTo>
                    <a:pt x="1" y="2"/>
                    <a:pt x="1" y="2"/>
                    <a:pt x="1" y="2"/>
                  </a:cubicBezTo>
                  <a:cubicBezTo>
                    <a:pt x="0" y="2"/>
                    <a:pt x="1" y="4"/>
                    <a:pt x="0" y="4"/>
                  </a:cubicBezTo>
                  <a:cubicBezTo>
                    <a:pt x="0" y="4"/>
                    <a:pt x="0" y="4"/>
                    <a:pt x="0" y="4"/>
                  </a:cubicBezTo>
                  <a:cubicBezTo>
                    <a:pt x="0" y="4"/>
                    <a:pt x="0" y="4"/>
                    <a:pt x="0" y="6"/>
                  </a:cubicBezTo>
                  <a:cubicBezTo>
                    <a:pt x="0" y="4"/>
                    <a:pt x="1" y="6"/>
                    <a:pt x="1" y="4"/>
                  </a:cubicBezTo>
                  <a:cubicBezTo>
                    <a:pt x="0" y="6"/>
                    <a:pt x="0" y="6"/>
                    <a:pt x="1" y="7"/>
                  </a:cubicBezTo>
                  <a:cubicBezTo>
                    <a:pt x="1" y="8"/>
                    <a:pt x="1" y="8"/>
                    <a:pt x="1" y="8"/>
                  </a:cubicBezTo>
                  <a:cubicBezTo>
                    <a:pt x="2" y="8"/>
                    <a:pt x="2" y="7"/>
                    <a:pt x="2" y="7"/>
                  </a:cubicBezTo>
                  <a:cubicBezTo>
                    <a:pt x="2" y="7"/>
                    <a:pt x="2" y="7"/>
                    <a:pt x="4" y="7"/>
                  </a:cubicBezTo>
                  <a:cubicBezTo>
                    <a:pt x="2" y="8"/>
                    <a:pt x="2" y="8"/>
                    <a:pt x="2" y="9"/>
                  </a:cubicBezTo>
                  <a:cubicBezTo>
                    <a:pt x="2" y="9"/>
                    <a:pt x="2" y="9"/>
                    <a:pt x="2" y="9"/>
                  </a:cubicBezTo>
                  <a:cubicBezTo>
                    <a:pt x="2" y="9"/>
                    <a:pt x="2" y="9"/>
                    <a:pt x="2" y="11"/>
                  </a:cubicBezTo>
                  <a:cubicBezTo>
                    <a:pt x="4" y="12"/>
                    <a:pt x="4" y="13"/>
                    <a:pt x="5" y="13"/>
                  </a:cubicBezTo>
                  <a:cubicBezTo>
                    <a:pt x="5" y="13"/>
                    <a:pt x="5" y="13"/>
                    <a:pt x="5" y="13"/>
                  </a:cubicBezTo>
                  <a:cubicBezTo>
                    <a:pt x="4" y="15"/>
                    <a:pt x="5" y="15"/>
                    <a:pt x="5" y="17"/>
                  </a:cubicBezTo>
                  <a:cubicBezTo>
                    <a:pt x="8" y="19"/>
                    <a:pt x="8" y="20"/>
                    <a:pt x="9" y="20"/>
                  </a:cubicBezTo>
                  <a:cubicBezTo>
                    <a:pt x="9" y="22"/>
                    <a:pt x="10" y="24"/>
                    <a:pt x="11" y="26"/>
                  </a:cubicBezTo>
                  <a:cubicBezTo>
                    <a:pt x="11" y="25"/>
                    <a:pt x="11" y="25"/>
                    <a:pt x="11" y="25"/>
                  </a:cubicBezTo>
                  <a:cubicBezTo>
                    <a:pt x="11" y="26"/>
                    <a:pt x="13" y="25"/>
                    <a:pt x="13" y="26"/>
                  </a:cubicBezTo>
                  <a:cubicBezTo>
                    <a:pt x="11" y="26"/>
                    <a:pt x="11" y="26"/>
                    <a:pt x="11" y="28"/>
                  </a:cubicBezTo>
                  <a:cubicBezTo>
                    <a:pt x="13" y="28"/>
                    <a:pt x="13" y="30"/>
                    <a:pt x="13" y="32"/>
                  </a:cubicBezTo>
                  <a:cubicBezTo>
                    <a:pt x="13" y="32"/>
                    <a:pt x="13" y="32"/>
                    <a:pt x="13" y="32"/>
                  </a:cubicBezTo>
                  <a:cubicBezTo>
                    <a:pt x="13" y="33"/>
                    <a:pt x="14" y="33"/>
                    <a:pt x="15" y="34"/>
                  </a:cubicBezTo>
                  <a:cubicBezTo>
                    <a:pt x="15" y="34"/>
                    <a:pt x="15" y="34"/>
                    <a:pt x="15" y="34"/>
                  </a:cubicBezTo>
                  <a:cubicBezTo>
                    <a:pt x="15" y="35"/>
                    <a:pt x="15" y="35"/>
                    <a:pt x="15" y="37"/>
                  </a:cubicBezTo>
                  <a:cubicBezTo>
                    <a:pt x="15" y="38"/>
                    <a:pt x="17" y="38"/>
                    <a:pt x="17" y="39"/>
                  </a:cubicBezTo>
                  <a:cubicBezTo>
                    <a:pt x="17" y="43"/>
                    <a:pt x="21" y="45"/>
                    <a:pt x="21" y="47"/>
                  </a:cubicBezTo>
                  <a:cubicBezTo>
                    <a:pt x="22" y="47"/>
                    <a:pt x="22" y="47"/>
                    <a:pt x="22" y="47"/>
                  </a:cubicBezTo>
                  <a:cubicBezTo>
                    <a:pt x="22" y="50"/>
                    <a:pt x="25" y="52"/>
                    <a:pt x="25" y="55"/>
                  </a:cubicBezTo>
                  <a:cubicBezTo>
                    <a:pt x="26" y="54"/>
                    <a:pt x="26" y="54"/>
                    <a:pt x="26" y="54"/>
                  </a:cubicBezTo>
                  <a:cubicBezTo>
                    <a:pt x="26" y="54"/>
                    <a:pt x="26" y="55"/>
                    <a:pt x="26" y="58"/>
                  </a:cubicBezTo>
                  <a:cubicBezTo>
                    <a:pt x="26" y="58"/>
                    <a:pt x="26" y="59"/>
                    <a:pt x="27" y="59"/>
                  </a:cubicBezTo>
                  <a:cubicBezTo>
                    <a:pt x="27" y="60"/>
                    <a:pt x="27" y="60"/>
                    <a:pt x="27" y="60"/>
                  </a:cubicBezTo>
                  <a:cubicBezTo>
                    <a:pt x="28" y="61"/>
                    <a:pt x="28" y="61"/>
                    <a:pt x="28" y="63"/>
                  </a:cubicBezTo>
                  <a:cubicBezTo>
                    <a:pt x="28" y="63"/>
                    <a:pt x="28" y="63"/>
                    <a:pt x="28" y="63"/>
                  </a:cubicBezTo>
                  <a:cubicBezTo>
                    <a:pt x="28" y="63"/>
                    <a:pt x="28" y="63"/>
                    <a:pt x="30" y="63"/>
                  </a:cubicBezTo>
                  <a:cubicBezTo>
                    <a:pt x="30" y="63"/>
                    <a:pt x="30" y="64"/>
                    <a:pt x="28" y="64"/>
                  </a:cubicBezTo>
                  <a:cubicBezTo>
                    <a:pt x="30" y="65"/>
                    <a:pt x="30" y="68"/>
                    <a:pt x="31" y="68"/>
                  </a:cubicBezTo>
                  <a:cubicBezTo>
                    <a:pt x="31" y="68"/>
                    <a:pt x="31" y="68"/>
                    <a:pt x="31" y="71"/>
                  </a:cubicBezTo>
                  <a:cubicBezTo>
                    <a:pt x="31" y="71"/>
                    <a:pt x="34" y="72"/>
                    <a:pt x="34" y="73"/>
                  </a:cubicBezTo>
                  <a:cubicBezTo>
                    <a:pt x="35" y="73"/>
                    <a:pt x="35" y="72"/>
                    <a:pt x="35" y="73"/>
                  </a:cubicBezTo>
                  <a:cubicBezTo>
                    <a:pt x="35" y="73"/>
                    <a:pt x="35" y="73"/>
                    <a:pt x="35" y="73"/>
                  </a:cubicBezTo>
                  <a:cubicBezTo>
                    <a:pt x="35" y="76"/>
                    <a:pt x="38" y="77"/>
                    <a:pt x="38" y="78"/>
                  </a:cubicBezTo>
                  <a:cubicBezTo>
                    <a:pt x="39" y="84"/>
                    <a:pt x="40" y="86"/>
                    <a:pt x="42" y="89"/>
                  </a:cubicBezTo>
                  <a:cubicBezTo>
                    <a:pt x="43" y="89"/>
                    <a:pt x="43" y="89"/>
                    <a:pt x="43" y="89"/>
                  </a:cubicBezTo>
                  <a:cubicBezTo>
                    <a:pt x="42" y="90"/>
                    <a:pt x="44" y="90"/>
                    <a:pt x="43" y="91"/>
                  </a:cubicBezTo>
                  <a:cubicBezTo>
                    <a:pt x="44" y="91"/>
                    <a:pt x="44" y="93"/>
                    <a:pt x="44" y="91"/>
                  </a:cubicBezTo>
                  <a:cubicBezTo>
                    <a:pt x="44" y="93"/>
                    <a:pt x="48" y="94"/>
                    <a:pt x="47" y="97"/>
                  </a:cubicBezTo>
                  <a:cubicBezTo>
                    <a:pt x="47" y="97"/>
                    <a:pt x="47" y="97"/>
                    <a:pt x="47" y="94"/>
                  </a:cubicBezTo>
                  <a:cubicBezTo>
                    <a:pt x="48" y="97"/>
                    <a:pt x="48" y="98"/>
                    <a:pt x="49" y="99"/>
                  </a:cubicBezTo>
                  <a:cubicBezTo>
                    <a:pt x="49" y="98"/>
                    <a:pt x="49" y="98"/>
                    <a:pt x="49" y="98"/>
                  </a:cubicBezTo>
                  <a:cubicBezTo>
                    <a:pt x="51" y="98"/>
                    <a:pt x="49" y="100"/>
                    <a:pt x="51" y="99"/>
                  </a:cubicBezTo>
                  <a:cubicBezTo>
                    <a:pt x="51" y="99"/>
                    <a:pt x="49" y="100"/>
                    <a:pt x="49" y="99"/>
                  </a:cubicBezTo>
                  <a:cubicBezTo>
                    <a:pt x="52" y="102"/>
                    <a:pt x="52" y="104"/>
                    <a:pt x="53" y="110"/>
                  </a:cubicBezTo>
                  <a:cubicBezTo>
                    <a:pt x="56" y="111"/>
                    <a:pt x="56" y="107"/>
                    <a:pt x="56" y="110"/>
                  </a:cubicBezTo>
                  <a:cubicBezTo>
                    <a:pt x="56" y="110"/>
                    <a:pt x="55" y="110"/>
                    <a:pt x="56" y="110"/>
                  </a:cubicBezTo>
                  <a:cubicBezTo>
                    <a:pt x="56" y="111"/>
                    <a:pt x="57" y="110"/>
                    <a:pt x="57" y="111"/>
                  </a:cubicBezTo>
                  <a:cubicBezTo>
                    <a:pt x="56" y="111"/>
                    <a:pt x="57" y="111"/>
                    <a:pt x="56" y="112"/>
                  </a:cubicBezTo>
                  <a:cubicBezTo>
                    <a:pt x="57" y="112"/>
                    <a:pt x="60" y="112"/>
                    <a:pt x="60" y="113"/>
                  </a:cubicBezTo>
                  <a:cubicBezTo>
                    <a:pt x="60" y="113"/>
                    <a:pt x="60" y="113"/>
                    <a:pt x="60" y="113"/>
                  </a:cubicBezTo>
                  <a:cubicBezTo>
                    <a:pt x="57" y="115"/>
                    <a:pt x="60" y="116"/>
                    <a:pt x="60" y="117"/>
                  </a:cubicBezTo>
                  <a:cubicBezTo>
                    <a:pt x="63" y="124"/>
                    <a:pt x="65" y="130"/>
                    <a:pt x="68" y="137"/>
                  </a:cubicBezTo>
                  <a:cubicBezTo>
                    <a:pt x="73" y="142"/>
                    <a:pt x="74" y="150"/>
                    <a:pt x="78" y="155"/>
                  </a:cubicBezTo>
                  <a:cubicBezTo>
                    <a:pt x="81" y="155"/>
                    <a:pt x="81" y="155"/>
                    <a:pt x="81" y="158"/>
                  </a:cubicBezTo>
                  <a:cubicBezTo>
                    <a:pt x="81" y="156"/>
                    <a:pt x="81" y="156"/>
                    <a:pt x="81" y="156"/>
                  </a:cubicBezTo>
                  <a:cubicBezTo>
                    <a:pt x="81" y="158"/>
                    <a:pt x="82" y="158"/>
                    <a:pt x="81" y="159"/>
                  </a:cubicBezTo>
                  <a:cubicBezTo>
                    <a:pt x="82" y="160"/>
                    <a:pt x="83" y="164"/>
                    <a:pt x="86" y="165"/>
                  </a:cubicBezTo>
                  <a:cubicBezTo>
                    <a:pt x="86" y="165"/>
                    <a:pt x="86" y="165"/>
                    <a:pt x="86" y="165"/>
                  </a:cubicBezTo>
                  <a:cubicBezTo>
                    <a:pt x="86" y="167"/>
                    <a:pt x="86" y="167"/>
                    <a:pt x="86" y="167"/>
                  </a:cubicBezTo>
                  <a:cubicBezTo>
                    <a:pt x="86" y="165"/>
                    <a:pt x="86" y="165"/>
                    <a:pt x="86" y="165"/>
                  </a:cubicBezTo>
                  <a:cubicBezTo>
                    <a:pt x="86" y="167"/>
                    <a:pt x="86" y="167"/>
                    <a:pt x="86" y="167"/>
                  </a:cubicBezTo>
                  <a:cubicBezTo>
                    <a:pt x="87" y="172"/>
                    <a:pt x="93" y="178"/>
                    <a:pt x="95" y="184"/>
                  </a:cubicBezTo>
                  <a:cubicBezTo>
                    <a:pt x="97" y="185"/>
                    <a:pt x="97" y="186"/>
                    <a:pt x="99" y="188"/>
                  </a:cubicBezTo>
                  <a:cubicBezTo>
                    <a:pt x="102" y="193"/>
                    <a:pt x="106" y="195"/>
                    <a:pt x="107" y="201"/>
                  </a:cubicBezTo>
                  <a:cubicBezTo>
                    <a:pt x="107" y="201"/>
                    <a:pt x="108" y="198"/>
                    <a:pt x="108" y="19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5" name="Google Shape;3465;p151"/>
            <p:cNvSpPr/>
            <p:nvPr/>
          </p:nvSpPr>
          <p:spPr>
            <a:xfrm>
              <a:off x="4227" y="1606"/>
              <a:ext cx="59" cy="2471"/>
            </a:xfrm>
            <a:custGeom>
              <a:avLst/>
              <a:gdLst/>
              <a:ahLst/>
              <a:cxnLst/>
              <a:rect l="l" t="t" r="r" b="b"/>
              <a:pathLst>
                <a:path w="25" h="1046" extrusionOk="0">
                  <a:moveTo>
                    <a:pt x="23" y="0"/>
                  </a:moveTo>
                  <a:cubicBezTo>
                    <a:pt x="17" y="518"/>
                    <a:pt x="17" y="518"/>
                    <a:pt x="17" y="518"/>
                  </a:cubicBezTo>
                  <a:cubicBezTo>
                    <a:pt x="25" y="1046"/>
                    <a:pt x="25" y="1046"/>
                    <a:pt x="25" y="1046"/>
                  </a:cubicBezTo>
                  <a:cubicBezTo>
                    <a:pt x="4" y="1046"/>
                    <a:pt x="4" y="1046"/>
                    <a:pt x="4" y="1046"/>
                  </a:cubicBezTo>
                  <a:cubicBezTo>
                    <a:pt x="11" y="758"/>
                    <a:pt x="11" y="758"/>
                    <a:pt x="11" y="758"/>
                  </a:cubicBezTo>
                  <a:cubicBezTo>
                    <a:pt x="0" y="239"/>
                    <a:pt x="0" y="239"/>
                    <a:pt x="0" y="239"/>
                  </a:cubicBezTo>
                  <a:cubicBezTo>
                    <a:pt x="8" y="0"/>
                    <a:pt x="8" y="0"/>
                    <a:pt x="8" y="0"/>
                  </a:cubicBezTo>
                  <a:cubicBezTo>
                    <a:pt x="23" y="0"/>
                    <a:pt x="23" y="0"/>
                    <a:pt x="23" y="0"/>
                  </a:cubicBezTo>
                  <a:cubicBezTo>
                    <a:pt x="23" y="0"/>
                    <a:pt x="23" y="0"/>
                    <a:pt x="23" y="0"/>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466" name="Google Shape;3466;p151"/>
          <p:cNvGrpSpPr/>
          <p:nvPr/>
        </p:nvGrpSpPr>
        <p:grpSpPr>
          <a:xfrm>
            <a:off x="10895012" y="1248597"/>
            <a:ext cx="1254796" cy="3346122"/>
            <a:chOff x="3124" y="236"/>
            <a:chExt cx="1443" cy="3848"/>
          </a:xfrm>
        </p:grpSpPr>
        <p:sp>
          <p:nvSpPr>
            <p:cNvPr id="3467" name="Google Shape;3467;p151"/>
            <p:cNvSpPr/>
            <p:nvPr/>
          </p:nvSpPr>
          <p:spPr>
            <a:xfrm>
              <a:off x="3858" y="1801"/>
              <a:ext cx="29" cy="1347"/>
            </a:xfrm>
            <a:custGeom>
              <a:avLst/>
              <a:gdLst/>
              <a:ahLst/>
              <a:cxnLst/>
              <a:rect l="l" t="t" r="r" b="b"/>
              <a:pathLst>
                <a:path w="29" h="1347" extrusionOk="0">
                  <a:moveTo>
                    <a:pt x="3" y="0"/>
                  </a:moveTo>
                  <a:lnTo>
                    <a:pt x="0" y="1347"/>
                  </a:lnTo>
                  <a:lnTo>
                    <a:pt x="24" y="1347"/>
                  </a:lnTo>
                  <a:lnTo>
                    <a:pt x="29" y="0"/>
                  </a:lnTo>
                  <a:lnTo>
                    <a:pt x="3" y="0"/>
                  </a:lnTo>
                  <a:lnTo>
                    <a:pt x="3" y="0"/>
                  </a:lnTo>
                  <a:lnTo>
                    <a:pt x="3" y="0"/>
                  </a:lnTo>
                  <a:lnTo>
                    <a:pt x="3" y="0"/>
                  </a:lnTo>
                  <a:lnTo>
                    <a:pt x="3" y="0"/>
                  </a:ln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8" name="Google Shape;3468;p151"/>
            <p:cNvSpPr/>
            <p:nvPr/>
          </p:nvSpPr>
          <p:spPr>
            <a:xfrm>
              <a:off x="3679" y="2551"/>
              <a:ext cx="161" cy="248"/>
            </a:xfrm>
            <a:custGeom>
              <a:avLst/>
              <a:gdLst/>
              <a:ahLst/>
              <a:cxnLst/>
              <a:rect l="l" t="t" r="r" b="b"/>
              <a:pathLst>
                <a:path w="68" h="105" extrusionOk="0">
                  <a:moveTo>
                    <a:pt x="65" y="105"/>
                  </a:moveTo>
                  <a:cubicBezTo>
                    <a:pt x="65" y="105"/>
                    <a:pt x="0" y="71"/>
                    <a:pt x="5" y="0"/>
                  </a:cubicBezTo>
                  <a:cubicBezTo>
                    <a:pt x="68" y="30"/>
                    <a:pt x="65" y="105"/>
                    <a:pt x="65" y="105"/>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69" name="Google Shape;3469;p151"/>
            <p:cNvSpPr/>
            <p:nvPr/>
          </p:nvSpPr>
          <p:spPr>
            <a:xfrm>
              <a:off x="3889" y="2341"/>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0" name="Google Shape;3470;p151"/>
            <p:cNvSpPr/>
            <p:nvPr/>
          </p:nvSpPr>
          <p:spPr>
            <a:xfrm>
              <a:off x="3679" y="2844"/>
              <a:ext cx="161" cy="253"/>
            </a:xfrm>
            <a:custGeom>
              <a:avLst/>
              <a:gdLst/>
              <a:ahLst/>
              <a:cxnLst/>
              <a:rect l="l" t="t" r="r" b="b"/>
              <a:pathLst>
                <a:path w="68" h="107" extrusionOk="0">
                  <a:moveTo>
                    <a:pt x="65" y="107"/>
                  </a:moveTo>
                  <a:cubicBezTo>
                    <a:pt x="65" y="107"/>
                    <a:pt x="0" y="71"/>
                    <a:pt x="5" y="0"/>
                  </a:cubicBezTo>
                  <a:cubicBezTo>
                    <a:pt x="68" y="31"/>
                    <a:pt x="65" y="107"/>
                    <a:pt x="65"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1" name="Google Shape;3471;p151"/>
            <p:cNvSpPr/>
            <p:nvPr/>
          </p:nvSpPr>
          <p:spPr>
            <a:xfrm>
              <a:off x="4021" y="1301"/>
              <a:ext cx="161" cy="250"/>
            </a:xfrm>
            <a:custGeom>
              <a:avLst/>
              <a:gdLst/>
              <a:ahLst/>
              <a:cxnLst/>
              <a:rect l="l" t="t" r="r" b="b"/>
              <a:pathLst>
                <a:path w="68" h="106" extrusionOk="0">
                  <a:moveTo>
                    <a:pt x="4" y="106"/>
                  </a:moveTo>
                  <a:cubicBezTo>
                    <a:pt x="4" y="106"/>
                    <a:pt x="68" y="70"/>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2" name="Google Shape;3472;p151"/>
            <p:cNvSpPr/>
            <p:nvPr/>
          </p:nvSpPr>
          <p:spPr>
            <a:xfrm>
              <a:off x="3889" y="2967"/>
              <a:ext cx="161" cy="252"/>
            </a:xfrm>
            <a:custGeom>
              <a:avLst/>
              <a:gdLst/>
              <a:ahLst/>
              <a:cxnLst/>
              <a:rect l="l" t="t" r="r" b="b"/>
              <a:pathLst>
                <a:path w="68" h="107" extrusionOk="0">
                  <a:moveTo>
                    <a:pt x="4" y="107"/>
                  </a:moveTo>
                  <a:cubicBezTo>
                    <a:pt x="4" y="107"/>
                    <a:pt x="68" y="71"/>
                    <a:pt x="64" y="0"/>
                  </a:cubicBezTo>
                  <a:cubicBezTo>
                    <a:pt x="0" y="31"/>
                    <a:pt x="4" y="107"/>
                    <a:pt x="4"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3" name="Google Shape;3473;p151"/>
            <p:cNvSpPr/>
            <p:nvPr/>
          </p:nvSpPr>
          <p:spPr>
            <a:xfrm>
              <a:off x="3679" y="2220"/>
              <a:ext cx="161" cy="253"/>
            </a:xfrm>
            <a:custGeom>
              <a:avLst/>
              <a:gdLst/>
              <a:ahLst/>
              <a:cxnLst/>
              <a:rect l="l" t="t" r="r" b="b"/>
              <a:pathLst>
                <a:path w="68" h="107" extrusionOk="0">
                  <a:moveTo>
                    <a:pt x="65" y="107"/>
                  </a:moveTo>
                  <a:cubicBezTo>
                    <a:pt x="65" y="107"/>
                    <a:pt x="0" y="72"/>
                    <a:pt x="5" y="0"/>
                  </a:cubicBezTo>
                  <a:cubicBezTo>
                    <a:pt x="68" y="32"/>
                    <a:pt x="65" y="107"/>
                    <a:pt x="65"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4" name="Google Shape;3474;p151"/>
            <p:cNvSpPr/>
            <p:nvPr/>
          </p:nvSpPr>
          <p:spPr>
            <a:xfrm>
              <a:off x="3889" y="2012"/>
              <a:ext cx="161" cy="251"/>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5" name="Google Shape;3475;p151"/>
            <p:cNvSpPr/>
            <p:nvPr/>
          </p:nvSpPr>
          <p:spPr>
            <a:xfrm>
              <a:off x="3679" y="1904"/>
              <a:ext cx="161" cy="250"/>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6" name="Google Shape;3476;p151"/>
            <p:cNvSpPr/>
            <p:nvPr/>
          </p:nvSpPr>
          <p:spPr>
            <a:xfrm>
              <a:off x="3679" y="1608"/>
              <a:ext cx="161" cy="251"/>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7" name="Google Shape;3477;p151"/>
            <p:cNvSpPr/>
            <p:nvPr/>
          </p:nvSpPr>
          <p:spPr>
            <a:xfrm>
              <a:off x="3889" y="1696"/>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8" name="Google Shape;3478;p151"/>
            <p:cNvSpPr/>
            <p:nvPr/>
          </p:nvSpPr>
          <p:spPr>
            <a:xfrm>
              <a:off x="3360" y="486"/>
              <a:ext cx="21" cy="1049"/>
            </a:xfrm>
            <a:custGeom>
              <a:avLst/>
              <a:gdLst/>
              <a:ahLst/>
              <a:cxnLst/>
              <a:rect l="l" t="t" r="r" b="b"/>
              <a:pathLst>
                <a:path w="21" h="1049" extrusionOk="0">
                  <a:moveTo>
                    <a:pt x="2" y="0"/>
                  </a:moveTo>
                  <a:lnTo>
                    <a:pt x="0" y="1049"/>
                  </a:lnTo>
                  <a:lnTo>
                    <a:pt x="19" y="1049"/>
                  </a:lnTo>
                  <a:lnTo>
                    <a:pt x="21" y="0"/>
                  </a:lnTo>
                  <a:lnTo>
                    <a:pt x="2" y="0"/>
                  </a:lnTo>
                  <a:lnTo>
                    <a:pt x="2" y="0"/>
                  </a:lnTo>
                  <a:lnTo>
                    <a:pt x="2" y="0"/>
                  </a:lnTo>
                  <a:lnTo>
                    <a:pt x="2" y="0"/>
                  </a:lnTo>
                  <a:lnTo>
                    <a:pt x="2" y="0"/>
                  </a:ln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79" name="Google Shape;3479;p151"/>
            <p:cNvSpPr/>
            <p:nvPr/>
          </p:nvSpPr>
          <p:spPr>
            <a:xfrm>
              <a:off x="3220" y="1048"/>
              <a:ext cx="126" cy="194"/>
            </a:xfrm>
            <a:custGeom>
              <a:avLst/>
              <a:gdLst/>
              <a:ahLst/>
              <a:cxnLst/>
              <a:rect l="l" t="t" r="r" b="b"/>
              <a:pathLst>
                <a:path w="53" h="82" extrusionOk="0">
                  <a:moveTo>
                    <a:pt x="51" y="82"/>
                  </a:moveTo>
                  <a:cubicBezTo>
                    <a:pt x="51" y="82"/>
                    <a:pt x="0" y="55"/>
                    <a:pt x="4" y="0"/>
                  </a:cubicBezTo>
                  <a:cubicBezTo>
                    <a:pt x="53" y="24"/>
                    <a:pt x="51" y="82"/>
                    <a:pt x="51"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0" name="Google Shape;3480;p151"/>
            <p:cNvSpPr/>
            <p:nvPr/>
          </p:nvSpPr>
          <p:spPr>
            <a:xfrm>
              <a:off x="3386" y="885"/>
              <a:ext cx="123" cy="196"/>
            </a:xfrm>
            <a:custGeom>
              <a:avLst/>
              <a:gdLst/>
              <a:ahLst/>
              <a:cxnLst/>
              <a:rect l="l" t="t" r="r" b="b"/>
              <a:pathLst>
                <a:path w="52" h="83" extrusionOk="0">
                  <a:moveTo>
                    <a:pt x="3" y="83"/>
                  </a:moveTo>
                  <a:cubicBezTo>
                    <a:pt x="3" y="83"/>
                    <a:pt x="52" y="55"/>
                    <a:pt x="49" y="0"/>
                  </a:cubicBezTo>
                  <a:cubicBezTo>
                    <a:pt x="0" y="25"/>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1" name="Google Shape;3481;p151"/>
            <p:cNvSpPr/>
            <p:nvPr/>
          </p:nvSpPr>
          <p:spPr>
            <a:xfrm>
              <a:off x="3220" y="1277"/>
              <a:ext cx="126" cy="196"/>
            </a:xfrm>
            <a:custGeom>
              <a:avLst/>
              <a:gdLst/>
              <a:ahLst/>
              <a:cxnLst/>
              <a:rect l="l" t="t" r="r" b="b"/>
              <a:pathLst>
                <a:path w="53" h="83" extrusionOk="0">
                  <a:moveTo>
                    <a:pt x="51" y="83"/>
                  </a:moveTo>
                  <a:cubicBezTo>
                    <a:pt x="51" y="83"/>
                    <a:pt x="0" y="55"/>
                    <a:pt x="4" y="0"/>
                  </a:cubicBezTo>
                  <a:cubicBezTo>
                    <a:pt x="53" y="24"/>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2" name="Google Shape;3482;p151"/>
            <p:cNvSpPr/>
            <p:nvPr/>
          </p:nvSpPr>
          <p:spPr>
            <a:xfrm>
              <a:off x="3386" y="1114"/>
              <a:ext cx="123" cy="194"/>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3" name="Google Shape;3483;p151"/>
            <p:cNvSpPr/>
            <p:nvPr/>
          </p:nvSpPr>
          <p:spPr>
            <a:xfrm>
              <a:off x="3386" y="1372"/>
              <a:ext cx="123" cy="196"/>
            </a:xfrm>
            <a:custGeom>
              <a:avLst/>
              <a:gdLst/>
              <a:ahLst/>
              <a:cxnLst/>
              <a:rect l="l" t="t" r="r" b="b"/>
              <a:pathLst>
                <a:path w="52" h="83" extrusionOk="0">
                  <a:moveTo>
                    <a:pt x="3" y="83"/>
                  </a:moveTo>
                  <a:cubicBezTo>
                    <a:pt x="3" y="83"/>
                    <a:pt x="52" y="55"/>
                    <a:pt x="49" y="0"/>
                  </a:cubicBezTo>
                  <a:cubicBezTo>
                    <a:pt x="0" y="24"/>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4" name="Google Shape;3484;p151"/>
            <p:cNvSpPr/>
            <p:nvPr/>
          </p:nvSpPr>
          <p:spPr>
            <a:xfrm>
              <a:off x="3220" y="793"/>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5" name="Google Shape;3485;p151"/>
            <p:cNvSpPr/>
            <p:nvPr/>
          </p:nvSpPr>
          <p:spPr>
            <a:xfrm>
              <a:off x="3386" y="630"/>
              <a:ext cx="123" cy="196"/>
            </a:xfrm>
            <a:custGeom>
              <a:avLst/>
              <a:gdLst/>
              <a:ahLst/>
              <a:cxnLst/>
              <a:rect l="l" t="t" r="r" b="b"/>
              <a:pathLst>
                <a:path w="52" h="83" extrusionOk="0">
                  <a:moveTo>
                    <a:pt x="3" y="83"/>
                  </a:moveTo>
                  <a:cubicBezTo>
                    <a:pt x="3" y="83"/>
                    <a:pt x="52" y="56"/>
                    <a:pt x="49" y="0"/>
                  </a:cubicBezTo>
                  <a:cubicBezTo>
                    <a:pt x="0" y="24"/>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6" name="Google Shape;3486;p151"/>
            <p:cNvSpPr/>
            <p:nvPr/>
          </p:nvSpPr>
          <p:spPr>
            <a:xfrm>
              <a:off x="3220" y="545"/>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7" name="Google Shape;3487;p151"/>
            <p:cNvSpPr/>
            <p:nvPr/>
          </p:nvSpPr>
          <p:spPr>
            <a:xfrm>
              <a:off x="3220" y="316"/>
              <a:ext cx="126" cy="196"/>
            </a:xfrm>
            <a:custGeom>
              <a:avLst/>
              <a:gdLst/>
              <a:ahLst/>
              <a:cxnLst/>
              <a:rect l="l" t="t" r="r" b="b"/>
              <a:pathLst>
                <a:path w="53" h="83" extrusionOk="0">
                  <a:moveTo>
                    <a:pt x="51" y="83"/>
                  </a:moveTo>
                  <a:cubicBezTo>
                    <a:pt x="51" y="83"/>
                    <a:pt x="0" y="56"/>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8" name="Google Shape;3488;p151"/>
            <p:cNvSpPr/>
            <p:nvPr/>
          </p:nvSpPr>
          <p:spPr>
            <a:xfrm>
              <a:off x="3386" y="385"/>
              <a:ext cx="123" cy="193"/>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89" name="Google Shape;3489;p151"/>
            <p:cNvSpPr/>
            <p:nvPr/>
          </p:nvSpPr>
          <p:spPr>
            <a:xfrm>
              <a:off x="3124" y="1062"/>
              <a:ext cx="264" cy="1241"/>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0" name="Google Shape;3490;p151"/>
            <p:cNvSpPr/>
            <p:nvPr/>
          </p:nvSpPr>
          <p:spPr>
            <a:xfrm>
              <a:off x="3737" y="1710"/>
              <a:ext cx="378" cy="1786"/>
            </a:xfrm>
            <a:custGeom>
              <a:avLst/>
              <a:gdLst/>
              <a:ahLst/>
              <a:cxnLst/>
              <a:rect l="l" t="t" r="r" b="b"/>
              <a:pathLst>
                <a:path w="160" h="756" extrusionOk="0">
                  <a:moveTo>
                    <a:pt x="86" y="701"/>
                  </a:moveTo>
                  <a:cubicBezTo>
                    <a:pt x="86" y="617"/>
                    <a:pt x="86" y="617"/>
                    <a:pt x="86" y="617"/>
                  </a:cubicBezTo>
                  <a:cubicBezTo>
                    <a:pt x="99" y="610"/>
                    <a:pt x="160" y="568"/>
                    <a:pt x="155" y="493"/>
                  </a:cubicBezTo>
                  <a:cubicBezTo>
                    <a:pt x="107" y="517"/>
                    <a:pt x="91" y="560"/>
                    <a:pt x="86" y="589"/>
                  </a:cubicBezTo>
                  <a:cubicBezTo>
                    <a:pt x="86" y="481"/>
                    <a:pt x="86" y="481"/>
                    <a:pt x="86" y="481"/>
                  </a:cubicBezTo>
                  <a:cubicBezTo>
                    <a:pt x="100" y="474"/>
                    <a:pt x="160" y="433"/>
                    <a:pt x="155" y="358"/>
                  </a:cubicBezTo>
                  <a:cubicBezTo>
                    <a:pt x="108" y="381"/>
                    <a:pt x="93" y="423"/>
                    <a:pt x="88" y="452"/>
                  </a:cubicBezTo>
                  <a:cubicBezTo>
                    <a:pt x="88" y="309"/>
                    <a:pt x="88" y="309"/>
                    <a:pt x="88" y="309"/>
                  </a:cubicBezTo>
                  <a:cubicBezTo>
                    <a:pt x="107" y="296"/>
                    <a:pt x="154" y="256"/>
                    <a:pt x="150" y="189"/>
                  </a:cubicBezTo>
                  <a:cubicBezTo>
                    <a:pt x="113" y="207"/>
                    <a:pt x="97" y="236"/>
                    <a:pt x="88" y="263"/>
                  </a:cubicBezTo>
                  <a:cubicBezTo>
                    <a:pt x="88" y="169"/>
                    <a:pt x="88" y="169"/>
                    <a:pt x="88" y="169"/>
                  </a:cubicBezTo>
                  <a:cubicBezTo>
                    <a:pt x="105" y="157"/>
                    <a:pt x="156" y="117"/>
                    <a:pt x="152" y="47"/>
                  </a:cubicBezTo>
                  <a:cubicBezTo>
                    <a:pt x="113" y="66"/>
                    <a:pt x="95" y="100"/>
                    <a:pt x="88" y="127"/>
                  </a:cubicBezTo>
                  <a:cubicBezTo>
                    <a:pt x="76" y="81"/>
                    <a:pt x="76" y="81"/>
                    <a:pt x="76" y="81"/>
                  </a:cubicBezTo>
                  <a:cubicBezTo>
                    <a:pt x="69" y="53"/>
                    <a:pt x="51" y="19"/>
                    <a:pt x="13" y="0"/>
                  </a:cubicBezTo>
                  <a:cubicBezTo>
                    <a:pt x="7" y="67"/>
                    <a:pt x="57" y="108"/>
                    <a:pt x="75" y="121"/>
                  </a:cubicBezTo>
                  <a:cubicBezTo>
                    <a:pt x="75" y="234"/>
                    <a:pt x="75" y="234"/>
                    <a:pt x="75" y="234"/>
                  </a:cubicBezTo>
                  <a:cubicBezTo>
                    <a:pt x="70" y="204"/>
                    <a:pt x="56" y="157"/>
                    <a:pt x="7" y="133"/>
                  </a:cubicBezTo>
                  <a:cubicBezTo>
                    <a:pt x="2" y="209"/>
                    <a:pt x="62" y="250"/>
                    <a:pt x="75" y="258"/>
                  </a:cubicBezTo>
                  <a:cubicBezTo>
                    <a:pt x="75" y="380"/>
                    <a:pt x="75" y="380"/>
                    <a:pt x="75" y="380"/>
                  </a:cubicBezTo>
                  <a:cubicBezTo>
                    <a:pt x="67" y="352"/>
                    <a:pt x="51" y="314"/>
                    <a:pt x="10" y="293"/>
                  </a:cubicBezTo>
                  <a:cubicBezTo>
                    <a:pt x="5" y="364"/>
                    <a:pt x="58" y="405"/>
                    <a:pt x="75" y="417"/>
                  </a:cubicBezTo>
                  <a:cubicBezTo>
                    <a:pt x="75" y="533"/>
                    <a:pt x="75" y="533"/>
                    <a:pt x="75" y="533"/>
                  </a:cubicBezTo>
                  <a:cubicBezTo>
                    <a:pt x="67" y="505"/>
                    <a:pt x="49" y="470"/>
                    <a:pt x="10" y="450"/>
                  </a:cubicBezTo>
                  <a:cubicBezTo>
                    <a:pt x="5" y="519"/>
                    <a:pt x="57" y="560"/>
                    <a:pt x="75" y="572"/>
                  </a:cubicBezTo>
                  <a:cubicBezTo>
                    <a:pt x="74" y="707"/>
                    <a:pt x="74" y="707"/>
                    <a:pt x="74" y="707"/>
                  </a:cubicBezTo>
                  <a:cubicBezTo>
                    <a:pt x="71" y="682"/>
                    <a:pt x="60" y="625"/>
                    <a:pt x="5" y="597"/>
                  </a:cubicBezTo>
                  <a:cubicBezTo>
                    <a:pt x="0" y="677"/>
                    <a:pt x="66" y="718"/>
                    <a:pt x="74" y="721"/>
                  </a:cubicBezTo>
                  <a:cubicBezTo>
                    <a:pt x="74" y="756"/>
                    <a:pt x="74" y="756"/>
                    <a:pt x="74" y="756"/>
                  </a:cubicBezTo>
                  <a:cubicBezTo>
                    <a:pt x="86" y="756"/>
                    <a:pt x="86" y="756"/>
                    <a:pt x="86" y="756"/>
                  </a:cubicBezTo>
                  <a:cubicBezTo>
                    <a:pt x="86" y="746"/>
                    <a:pt x="86" y="746"/>
                    <a:pt x="86" y="746"/>
                  </a:cubicBezTo>
                  <a:cubicBezTo>
                    <a:pt x="105" y="733"/>
                    <a:pt x="154" y="693"/>
                    <a:pt x="150" y="625"/>
                  </a:cubicBezTo>
                  <a:cubicBezTo>
                    <a:pt x="112" y="643"/>
                    <a:pt x="95" y="674"/>
                    <a:pt x="86" y="701"/>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1" name="Google Shape;3491;p151"/>
            <p:cNvSpPr/>
            <p:nvPr/>
          </p:nvSpPr>
          <p:spPr>
            <a:xfrm>
              <a:off x="3249" y="2924"/>
              <a:ext cx="359" cy="560"/>
            </a:xfrm>
            <a:custGeom>
              <a:avLst/>
              <a:gdLst/>
              <a:ahLst/>
              <a:cxnLst/>
              <a:rect l="l" t="t" r="r" b="b"/>
              <a:pathLst>
                <a:path w="152" h="237" extrusionOk="0">
                  <a:moveTo>
                    <a:pt x="144" y="237"/>
                  </a:moveTo>
                  <a:cubicBezTo>
                    <a:pt x="144" y="237"/>
                    <a:pt x="0" y="159"/>
                    <a:pt x="11" y="0"/>
                  </a:cubicBezTo>
                  <a:cubicBezTo>
                    <a:pt x="152" y="69"/>
                    <a:pt x="144" y="237"/>
                    <a:pt x="144"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2" name="Google Shape;3492;p151"/>
            <p:cNvSpPr/>
            <p:nvPr/>
          </p:nvSpPr>
          <p:spPr>
            <a:xfrm>
              <a:off x="3324" y="2992"/>
              <a:ext cx="305" cy="520"/>
            </a:xfrm>
            <a:custGeom>
              <a:avLst/>
              <a:gdLst/>
              <a:ahLst/>
              <a:cxnLst/>
              <a:rect l="l" t="t" r="r" b="b"/>
              <a:pathLst>
                <a:path w="129" h="220" extrusionOk="0">
                  <a:moveTo>
                    <a:pt x="125" y="218"/>
                  </a:moveTo>
                  <a:cubicBezTo>
                    <a:pt x="122" y="217"/>
                    <a:pt x="122" y="213"/>
                    <a:pt x="120" y="210"/>
                  </a:cubicBezTo>
                  <a:cubicBezTo>
                    <a:pt x="119" y="210"/>
                    <a:pt x="120" y="210"/>
                    <a:pt x="120" y="209"/>
                  </a:cubicBezTo>
                  <a:cubicBezTo>
                    <a:pt x="116" y="207"/>
                    <a:pt x="115" y="202"/>
                    <a:pt x="114" y="198"/>
                  </a:cubicBezTo>
                  <a:cubicBezTo>
                    <a:pt x="114" y="198"/>
                    <a:pt x="114" y="198"/>
                    <a:pt x="114" y="198"/>
                  </a:cubicBezTo>
                  <a:cubicBezTo>
                    <a:pt x="114" y="197"/>
                    <a:pt x="113" y="197"/>
                    <a:pt x="112" y="197"/>
                  </a:cubicBezTo>
                  <a:cubicBezTo>
                    <a:pt x="113" y="197"/>
                    <a:pt x="113" y="197"/>
                    <a:pt x="113" y="197"/>
                  </a:cubicBezTo>
                  <a:cubicBezTo>
                    <a:pt x="112" y="197"/>
                    <a:pt x="112" y="196"/>
                    <a:pt x="111" y="196"/>
                  </a:cubicBezTo>
                  <a:cubicBezTo>
                    <a:pt x="111" y="194"/>
                    <a:pt x="112" y="194"/>
                    <a:pt x="112" y="194"/>
                  </a:cubicBezTo>
                  <a:cubicBezTo>
                    <a:pt x="111" y="193"/>
                    <a:pt x="111" y="193"/>
                    <a:pt x="111" y="193"/>
                  </a:cubicBezTo>
                  <a:cubicBezTo>
                    <a:pt x="109" y="193"/>
                    <a:pt x="110" y="191"/>
                    <a:pt x="108" y="190"/>
                  </a:cubicBezTo>
                  <a:cubicBezTo>
                    <a:pt x="108" y="190"/>
                    <a:pt x="108" y="190"/>
                    <a:pt x="108" y="190"/>
                  </a:cubicBezTo>
                  <a:cubicBezTo>
                    <a:pt x="106" y="188"/>
                    <a:pt x="105" y="184"/>
                    <a:pt x="103" y="183"/>
                  </a:cubicBezTo>
                  <a:cubicBezTo>
                    <a:pt x="103" y="182"/>
                    <a:pt x="103" y="182"/>
                    <a:pt x="103" y="182"/>
                  </a:cubicBezTo>
                  <a:cubicBezTo>
                    <a:pt x="103" y="182"/>
                    <a:pt x="102" y="182"/>
                    <a:pt x="102" y="181"/>
                  </a:cubicBezTo>
                  <a:cubicBezTo>
                    <a:pt x="102" y="180"/>
                    <a:pt x="101" y="180"/>
                    <a:pt x="101" y="179"/>
                  </a:cubicBezTo>
                  <a:cubicBezTo>
                    <a:pt x="101" y="179"/>
                    <a:pt x="101" y="179"/>
                    <a:pt x="101" y="179"/>
                  </a:cubicBezTo>
                  <a:cubicBezTo>
                    <a:pt x="100" y="179"/>
                    <a:pt x="101" y="178"/>
                    <a:pt x="100" y="178"/>
                  </a:cubicBezTo>
                  <a:cubicBezTo>
                    <a:pt x="100" y="176"/>
                    <a:pt x="100" y="176"/>
                    <a:pt x="100" y="176"/>
                  </a:cubicBezTo>
                  <a:cubicBezTo>
                    <a:pt x="98" y="176"/>
                    <a:pt x="100" y="176"/>
                    <a:pt x="100" y="175"/>
                  </a:cubicBezTo>
                  <a:cubicBezTo>
                    <a:pt x="98" y="176"/>
                    <a:pt x="98" y="176"/>
                    <a:pt x="98" y="176"/>
                  </a:cubicBezTo>
                  <a:cubicBezTo>
                    <a:pt x="98" y="175"/>
                    <a:pt x="98" y="175"/>
                    <a:pt x="98" y="174"/>
                  </a:cubicBezTo>
                  <a:cubicBezTo>
                    <a:pt x="98" y="174"/>
                    <a:pt x="98" y="174"/>
                    <a:pt x="98" y="174"/>
                  </a:cubicBezTo>
                  <a:cubicBezTo>
                    <a:pt x="97" y="173"/>
                    <a:pt x="97" y="172"/>
                    <a:pt x="96" y="173"/>
                  </a:cubicBezTo>
                  <a:cubicBezTo>
                    <a:pt x="97" y="172"/>
                    <a:pt x="97" y="174"/>
                    <a:pt x="98" y="173"/>
                  </a:cubicBezTo>
                  <a:cubicBezTo>
                    <a:pt x="95" y="170"/>
                    <a:pt x="94" y="166"/>
                    <a:pt x="92" y="163"/>
                  </a:cubicBezTo>
                  <a:cubicBezTo>
                    <a:pt x="92" y="162"/>
                    <a:pt x="92" y="162"/>
                    <a:pt x="92" y="162"/>
                  </a:cubicBezTo>
                  <a:cubicBezTo>
                    <a:pt x="91" y="161"/>
                    <a:pt x="91" y="161"/>
                    <a:pt x="91" y="161"/>
                  </a:cubicBezTo>
                  <a:cubicBezTo>
                    <a:pt x="91" y="159"/>
                    <a:pt x="91" y="159"/>
                    <a:pt x="91" y="159"/>
                  </a:cubicBezTo>
                  <a:cubicBezTo>
                    <a:pt x="91" y="158"/>
                    <a:pt x="90" y="159"/>
                    <a:pt x="88" y="158"/>
                  </a:cubicBezTo>
                  <a:cubicBezTo>
                    <a:pt x="90" y="158"/>
                    <a:pt x="90" y="158"/>
                    <a:pt x="90" y="158"/>
                  </a:cubicBezTo>
                  <a:cubicBezTo>
                    <a:pt x="88" y="157"/>
                    <a:pt x="88" y="156"/>
                    <a:pt x="88" y="156"/>
                  </a:cubicBezTo>
                  <a:cubicBezTo>
                    <a:pt x="88" y="156"/>
                    <a:pt x="88" y="156"/>
                    <a:pt x="88" y="156"/>
                  </a:cubicBezTo>
                  <a:cubicBezTo>
                    <a:pt x="88" y="156"/>
                    <a:pt x="88" y="155"/>
                    <a:pt x="87" y="155"/>
                  </a:cubicBezTo>
                  <a:cubicBezTo>
                    <a:pt x="88" y="155"/>
                    <a:pt x="88" y="155"/>
                    <a:pt x="88" y="155"/>
                  </a:cubicBezTo>
                  <a:cubicBezTo>
                    <a:pt x="88" y="154"/>
                    <a:pt x="87" y="155"/>
                    <a:pt x="87" y="154"/>
                  </a:cubicBezTo>
                  <a:cubicBezTo>
                    <a:pt x="87" y="154"/>
                    <a:pt x="87" y="154"/>
                    <a:pt x="87" y="154"/>
                  </a:cubicBezTo>
                  <a:cubicBezTo>
                    <a:pt x="86" y="153"/>
                    <a:pt x="85" y="152"/>
                    <a:pt x="85" y="150"/>
                  </a:cubicBezTo>
                  <a:cubicBezTo>
                    <a:pt x="85" y="150"/>
                    <a:pt x="85" y="150"/>
                    <a:pt x="85" y="150"/>
                  </a:cubicBezTo>
                  <a:cubicBezTo>
                    <a:pt x="84" y="149"/>
                    <a:pt x="84" y="149"/>
                    <a:pt x="83" y="148"/>
                  </a:cubicBezTo>
                  <a:cubicBezTo>
                    <a:pt x="83" y="147"/>
                    <a:pt x="84" y="148"/>
                    <a:pt x="83" y="147"/>
                  </a:cubicBezTo>
                  <a:cubicBezTo>
                    <a:pt x="82" y="147"/>
                    <a:pt x="82" y="145"/>
                    <a:pt x="82" y="146"/>
                  </a:cubicBezTo>
                  <a:cubicBezTo>
                    <a:pt x="82" y="145"/>
                    <a:pt x="81" y="144"/>
                    <a:pt x="81" y="143"/>
                  </a:cubicBezTo>
                  <a:cubicBezTo>
                    <a:pt x="81" y="143"/>
                    <a:pt x="81" y="142"/>
                    <a:pt x="82" y="143"/>
                  </a:cubicBezTo>
                  <a:cubicBezTo>
                    <a:pt x="82" y="142"/>
                    <a:pt x="82" y="142"/>
                    <a:pt x="82" y="142"/>
                  </a:cubicBezTo>
                  <a:cubicBezTo>
                    <a:pt x="82" y="142"/>
                    <a:pt x="82" y="143"/>
                    <a:pt x="82" y="142"/>
                  </a:cubicBezTo>
                  <a:cubicBezTo>
                    <a:pt x="82" y="142"/>
                    <a:pt x="81" y="141"/>
                    <a:pt x="81" y="141"/>
                  </a:cubicBezTo>
                  <a:cubicBezTo>
                    <a:pt x="79" y="140"/>
                    <a:pt x="78" y="140"/>
                    <a:pt x="78" y="139"/>
                  </a:cubicBezTo>
                  <a:cubicBezTo>
                    <a:pt x="78" y="139"/>
                    <a:pt x="78" y="138"/>
                    <a:pt x="79" y="138"/>
                  </a:cubicBezTo>
                  <a:cubicBezTo>
                    <a:pt x="76" y="138"/>
                    <a:pt x="76" y="138"/>
                    <a:pt x="76" y="138"/>
                  </a:cubicBezTo>
                  <a:cubicBezTo>
                    <a:pt x="76" y="137"/>
                    <a:pt x="77" y="137"/>
                    <a:pt x="76" y="137"/>
                  </a:cubicBezTo>
                  <a:cubicBezTo>
                    <a:pt x="76" y="137"/>
                    <a:pt x="76" y="137"/>
                    <a:pt x="75" y="137"/>
                  </a:cubicBezTo>
                  <a:cubicBezTo>
                    <a:pt x="76" y="137"/>
                    <a:pt x="75" y="135"/>
                    <a:pt x="75" y="135"/>
                  </a:cubicBezTo>
                  <a:cubicBezTo>
                    <a:pt x="76" y="135"/>
                    <a:pt x="76" y="135"/>
                    <a:pt x="76" y="135"/>
                  </a:cubicBezTo>
                  <a:cubicBezTo>
                    <a:pt x="75" y="135"/>
                    <a:pt x="75" y="135"/>
                    <a:pt x="75" y="135"/>
                  </a:cubicBezTo>
                  <a:cubicBezTo>
                    <a:pt x="75" y="133"/>
                    <a:pt x="75" y="133"/>
                    <a:pt x="75" y="133"/>
                  </a:cubicBezTo>
                  <a:cubicBezTo>
                    <a:pt x="75" y="133"/>
                    <a:pt x="75" y="132"/>
                    <a:pt x="74" y="133"/>
                  </a:cubicBezTo>
                  <a:cubicBezTo>
                    <a:pt x="75" y="133"/>
                    <a:pt x="75" y="133"/>
                    <a:pt x="75" y="133"/>
                  </a:cubicBezTo>
                  <a:cubicBezTo>
                    <a:pt x="74" y="133"/>
                    <a:pt x="74" y="132"/>
                    <a:pt x="73" y="132"/>
                  </a:cubicBezTo>
                  <a:cubicBezTo>
                    <a:pt x="74" y="132"/>
                    <a:pt x="74" y="132"/>
                    <a:pt x="74" y="132"/>
                  </a:cubicBezTo>
                  <a:cubicBezTo>
                    <a:pt x="73" y="131"/>
                    <a:pt x="72" y="130"/>
                    <a:pt x="70" y="129"/>
                  </a:cubicBezTo>
                  <a:cubicBezTo>
                    <a:pt x="70" y="130"/>
                    <a:pt x="72" y="129"/>
                    <a:pt x="72" y="130"/>
                  </a:cubicBezTo>
                  <a:cubicBezTo>
                    <a:pt x="72" y="129"/>
                    <a:pt x="69" y="128"/>
                    <a:pt x="69" y="127"/>
                  </a:cubicBezTo>
                  <a:cubicBezTo>
                    <a:pt x="68" y="127"/>
                    <a:pt x="68" y="127"/>
                    <a:pt x="68" y="127"/>
                  </a:cubicBezTo>
                  <a:cubicBezTo>
                    <a:pt x="68" y="127"/>
                    <a:pt x="69" y="126"/>
                    <a:pt x="68" y="126"/>
                  </a:cubicBezTo>
                  <a:cubicBezTo>
                    <a:pt x="69" y="126"/>
                    <a:pt x="68" y="126"/>
                    <a:pt x="68" y="124"/>
                  </a:cubicBezTo>
                  <a:cubicBezTo>
                    <a:pt x="68" y="124"/>
                    <a:pt x="68" y="124"/>
                    <a:pt x="68" y="124"/>
                  </a:cubicBezTo>
                  <a:cubicBezTo>
                    <a:pt x="68" y="124"/>
                    <a:pt x="66" y="122"/>
                    <a:pt x="66" y="121"/>
                  </a:cubicBezTo>
                  <a:cubicBezTo>
                    <a:pt x="66" y="121"/>
                    <a:pt x="65" y="121"/>
                    <a:pt x="65" y="120"/>
                  </a:cubicBezTo>
                  <a:cubicBezTo>
                    <a:pt x="65" y="120"/>
                    <a:pt x="65" y="120"/>
                    <a:pt x="65" y="120"/>
                  </a:cubicBezTo>
                  <a:cubicBezTo>
                    <a:pt x="65" y="119"/>
                    <a:pt x="65" y="119"/>
                    <a:pt x="65" y="119"/>
                  </a:cubicBezTo>
                  <a:cubicBezTo>
                    <a:pt x="64" y="119"/>
                    <a:pt x="67" y="121"/>
                    <a:pt x="66" y="121"/>
                  </a:cubicBezTo>
                  <a:cubicBezTo>
                    <a:pt x="66" y="120"/>
                    <a:pt x="64" y="120"/>
                    <a:pt x="65" y="120"/>
                  </a:cubicBezTo>
                  <a:cubicBezTo>
                    <a:pt x="65" y="119"/>
                    <a:pt x="64" y="119"/>
                    <a:pt x="64" y="118"/>
                  </a:cubicBezTo>
                  <a:cubicBezTo>
                    <a:pt x="64" y="118"/>
                    <a:pt x="65" y="118"/>
                    <a:pt x="65" y="117"/>
                  </a:cubicBezTo>
                  <a:cubicBezTo>
                    <a:pt x="64" y="117"/>
                    <a:pt x="64" y="117"/>
                    <a:pt x="64" y="117"/>
                  </a:cubicBezTo>
                  <a:cubicBezTo>
                    <a:pt x="63" y="115"/>
                    <a:pt x="63" y="115"/>
                    <a:pt x="63" y="115"/>
                  </a:cubicBezTo>
                  <a:cubicBezTo>
                    <a:pt x="63" y="117"/>
                    <a:pt x="63" y="115"/>
                    <a:pt x="63" y="115"/>
                  </a:cubicBezTo>
                  <a:cubicBezTo>
                    <a:pt x="62" y="115"/>
                    <a:pt x="62" y="115"/>
                    <a:pt x="62" y="115"/>
                  </a:cubicBezTo>
                  <a:cubicBezTo>
                    <a:pt x="63" y="114"/>
                    <a:pt x="63" y="114"/>
                    <a:pt x="63" y="114"/>
                  </a:cubicBezTo>
                  <a:cubicBezTo>
                    <a:pt x="62" y="114"/>
                    <a:pt x="62" y="114"/>
                    <a:pt x="62" y="114"/>
                  </a:cubicBezTo>
                  <a:cubicBezTo>
                    <a:pt x="62" y="114"/>
                    <a:pt x="62" y="114"/>
                    <a:pt x="62" y="114"/>
                  </a:cubicBezTo>
                  <a:cubicBezTo>
                    <a:pt x="61" y="114"/>
                    <a:pt x="61" y="113"/>
                    <a:pt x="60" y="113"/>
                  </a:cubicBezTo>
                  <a:cubicBezTo>
                    <a:pt x="60" y="112"/>
                    <a:pt x="59" y="111"/>
                    <a:pt x="60" y="110"/>
                  </a:cubicBezTo>
                  <a:cubicBezTo>
                    <a:pt x="59" y="109"/>
                    <a:pt x="58" y="109"/>
                    <a:pt x="58" y="108"/>
                  </a:cubicBezTo>
                  <a:cubicBezTo>
                    <a:pt x="58" y="108"/>
                    <a:pt x="58" y="109"/>
                    <a:pt x="59" y="108"/>
                  </a:cubicBezTo>
                  <a:cubicBezTo>
                    <a:pt x="58" y="108"/>
                    <a:pt x="58" y="108"/>
                    <a:pt x="58" y="108"/>
                  </a:cubicBezTo>
                  <a:cubicBezTo>
                    <a:pt x="58" y="106"/>
                    <a:pt x="58" y="106"/>
                    <a:pt x="58" y="106"/>
                  </a:cubicBezTo>
                  <a:cubicBezTo>
                    <a:pt x="57" y="105"/>
                    <a:pt x="57" y="106"/>
                    <a:pt x="57" y="106"/>
                  </a:cubicBezTo>
                  <a:cubicBezTo>
                    <a:pt x="57" y="105"/>
                    <a:pt x="55" y="104"/>
                    <a:pt x="55" y="103"/>
                  </a:cubicBezTo>
                  <a:cubicBezTo>
                    <a:pt x="56" y="103"/>
                    <a:pt x="56" y="104"/>
                    <a:pt x="56" y="103"/>
                  </a:cubicBezTo>
                  <a:cubicBezTo>
                    <a:pt x="57" y="102"/>
                    <a:pt x="55" y="102"/>
                    <a:pt x="55" y="101"/>
                  </a:cubicBezTo>
                  <a:cubicBezTo>
                    <a:pt x="55" y="102"/>
                    <a:pt x="55" y="102"/>
                    <a:pt x="55" y="102"/>
                  </a:cubicBezTo>
                  <a:cubicBezTo>
                    <a:pt x="55" y="101"/>
                    <a:pt x="54" y="101"/>
                    <a:pt x="55" y="101"/>
                  </a:cubicBezTo>
                  <a:cubicBezTo>
                    <a:pt x="54" y="101"/>
                    <a:pt x="55" y="100"/>
                    <a:pt x="54" y="101"/>
                  </a:cubicBezTo>
                  <a:cubicBezTo>
                    <a:pt x="54" y="99"/>
                    <a:pt x="50" y="96"/>
                    <a:pt x="51" y="95"/>
                  </a:cubicBezTo>
                  <a:cubicBezTo>
                    <a:pt x="51" y="95"/>
                    <a:pt x="51" y="94"/>
                    <a:pt x="50" y="94"/>
                  </a:cubicBezTo>
                  <a:cubicBezTo>
                    <a:pt x="50" y="95"/>
                    <a:pt x="51" y="95"/>
                    <a:pt x="51" y="95"/>
                  </a:cubicBezTo>
                  <a:cubicBezTo>
                    <a:pt x="50" y="95"/>
                    <a:pt x="50" y="95"/>
                    <a:pt x="50" y="95"/>
                  </a:cubicBezTo>
                  <a:cubicBezTo>
                    <a:pt x="50" y="94"/>
                    <a:pt x="50" y="94"/>
                    <a:pt x="51" y="94"/>
                  </a:cubicBezTo>
                  <a:cubicBezTo>
                    <a:pt x="51" y="94"/>
                    <a:pt x="49" y="94"/>
                    <a:pt x="49" y="93"/>
                  </a:cubicBezTo>
                  <a:cubicBezTo>
                    <a:pt x="49" y="93"/>
                    <a:pt x="49" y="93"/>
                    <a:pt x="49" y="92"/>
                  </a:cubicBezTo>
                  <a:cubicBezTo>
                    <a:pt x="48" y="92"/>
                    <a:pt x="48" y="92"/>
                    <a:pt x="48" y="92"/>
                  </a:cubicBezTo>
                  <a:cubicBezTo>
                    <a:pt x="48" y="91"/>
                    <a:pt x="48" y="91"/>
                    <a:pt x="49" y="91"/>
                  </a:cubicBezTo>
                  <a:cubicBezTo>
                    <a:pt x="48" y="90"/>
                    <a:pt x="48" y="90"/>
                    <a:pt x="48" y="90"/>
                  </a:cubicBezTo>
                  <a:cubicBezTo>
                    <a:pt x="48" y="88"/>
                    <a:pt x="48" y="88"/>
                    <a:pt x="48" y="88"/>
                  </a:cubicBezTo>
                  <a:cubicBezTo>
                    <a:pt x="48" y="90"/>
                    <a:pt x="48" y="88"/>
                    <a:pt x="48" y="88"/>
                  </a:cubicBezTo>
                  <a:cubicBezTo>
                    <a:pt x="48" y="88"/>
                    <a:pt x="48" y="88"/>
                    <a:pt x="48" y="88"/>
                  </a:cubicBezTo>
                  <a:cubicBezTo>
                    <a:pt x="48" y="88"/>
                    <a:pt x="48" y="88"/>
                    <a:pt x="48" y="88"/>
                  </a:cubicBezTo>
                  <a:cubicBezTo>
                    <a:pt x="48" y="88"/>
                    <a:pt x="48" y="88"/>
                    <a:pt x="48" y="88"/>
                  </a:cubicBezTo>
                  <a:cubicBezTo>
                    <a:pt x="47" y="88"/>
                    <a:pt x="47" y="88"/>
                    <a:pt x="47" y="88"/>
                  </a:cubicBezTo>
                  <a:cubicBezTo>
                    <a:pt x="47" y="87"/>
                    <a:pt x="47" y="87"/>
                    <a:pt x="47" y="87"/>
                  </a:cubicBezTo>
                  <a:cubicBezTo>
                    <a:pt x="46" y="87"/>
                    <a:pt x="46" y="87"/>
                    <a:pt x="46" y="87"/>
                  </a:cubicBezTo>
                  <a:cubicBezTo>
                    <a:pt x="46" y="87"/>
                    <a:pt x="45" y="86"/>
                    <a:pt x="46" y="86"/>
                  </a:cubicBezTo>
                  <a:cubicBezTo>
                    <a:pt x="46" y="87"/>
                    <a:pt x="46" y="87"/>
                    <a:pt x="46" y="87"/>
                  </a:cubicBezTo>
                  <a:cubicBezTo>
                    <a:pt x="46" y="86"/>
                    <a:pt x="47" y="86"/>
                    <a:pt x="46" y="86"/>
                  </a:cubicBezTo>
                  <a:cubicBezTo>
                    <a:pt x="46" y="85"/>
                    <a:pt x="45" y="86"/>
                    <a:pt x="45" y="85"/>
                  </a:cubicBezTo>
                  <a:cubicBezTo>
                    <a:pt x="46" y="85"/>
                    <a:pt x="46" y="85"/>
                    <a:pt x="46" y="85"/>
                  </a:cubicBezTo>
                  <a:cubicBezTo>
                    <a:pt x="46" y="85"/>
                    <a:pt x="46" y="85"/>
                    <a:pt x="46" y="85"/>
                  </a:cubicBezTo>
                  <a:cubicBezTo>
                    <a:pt x="45" y="85"/>
                    <a:pt x="45" y="85"/>
                    <a:pt x="45" y="85"/>
                  </a:cubicBezTo>
                  <a:cubicBezTo>
                    <a:pt x="45" y="85"/>
                    <a:pt x="45" y="85"/>
                    <a:pt x="45" y="85"/>
                  </a:cubicBezTo>
                  <a:cubicBezTo>
                    <a:pt x="45" y="85"/>
                    <a:pt x="45" y="84"/>
                    <a:pt x="44" y="84"/>
                  </a:cubicBezTo>
                  <a:cubicBezTo>
                    <a:pt x="44" y="83"/>
                    <a:pt x="44" y="83"/>
                    <a:pt x="44" y="82"/>
                  </a:cubicBezTo>
                  <a:cubicBezTo>
                    <a:pt x="44" y="82"/>
                    <a:pt x="44" y="82"/>
                    <a:pt x="44" y="82"/>
                  </a:cubicBezTo>
                  <a:cubicBezTo>
                    <a:pt x="43" y="81"/>
                    <a:pt x="43" y="81"/>
                    <a:pt x="43" y="81"/>
                  </a:cubicBezTo>
                  <a:cubicBezTo>
                    <a:pt x="43" y="81"/>
                    <a:pt x="43" y="81"/>
                    <a:pt x="43" y="81"/>
                  </a:cubicBezTo>
                  <a:cubicBezTo>
                    <a:pt x="42" y="80"/>
                    <a:pt x="42" y="80"/>
                    <a:pt x="42" y="80"/>
                  </a:cubicBezTo>
                  <a:cubicBezTo>
                    <a:pt x="42" y="79"/>
                    <a:pt x="43" y="79"/>
                    <a:pt x="42" y="78"/>
                  </a:cubicBezTo>
                  <a:cubicBezTo>
                    <a:pt x="41" y="78"/>
                    <a:pt x="41" y="78"/>
                    <a:pt x="41" y="78"/>
                  </a:cubicBezTo>
                  <a:cubicBezTo>
                    <a:pt x="41" y="77"/>
                    <a:pt x="39" y="76"/>
                    <a:pt x="39" y="75"/>
                  </a:cubicBezTo>
                  <a:cubicBezTo>
                    <a:pt x="39" y="75"/>
                    <a:pt x="39" y="75"/>
                    <a:pt x="39" y="75"/>
                  </a:cubicBezTo>
                  <a:cubicBezTo>
                    <a:pt x="38" y="74"/>
                    <a:pt x="36" y="71"/>
                    <a:pt x="36" y="70"/>
                  </a:cubicBezTo>
                  <a:cubicBezTo>
                    <a:pt x="37" y="70"/>
                    <a:pt x="37" y="69"/>
                    <a:pt x="37" y="69"/>
                  </a:cubicBezTo>
                  <a:cubicBezTo>
                    <a:pt x="36" y="69"/>
                    <a:pt x="37" y="68"/>
                    <a:pt x="36" y="69"/>
                  </a:cubicBezTo>
                  <a:cubicBezTo>
                    <a:pt x="36" y="69"/>
                    <a:pt x="36" y="69"/>
                    <a:pt x="36" y="70"/>
                  </a:cubicBezTo>
                  <a:cubicBezTo>
                    <a:pt x="35" y="69"/>
                    <a:pt x="35" y="67"/>
                    <a:pt x="35" y="67"/>
                  </a:cubicBezTo>
                  <a:cubicBezTo>
                    <a:pt x="35" y="67"/>
                    <a:pt x="35" y="67"/>
                    <a:pt x="35" y="67"/>
                  </a:cubicBezTo>
                  <a:cubicBezTo>
                    <a:pt x="35" y="67"/>
                    <a:pt x="35" y="66"/>
                    <a:pt x="34" y="66"/>
                  </a:cubicBezTo>
                  <a:cubicBezTo>
                    <a:pt x="34" y="66"/>
                    <a:pt x="34" y="66"/>
                    <a:pt x="34" y="66"/>
                  </a:cubicBezTo>
                  <a:cubicBezTo>
                    <a:pt x="34" y="66"/>
                    <a:pt x="34" y="66"/>
                    <a:pt x="34" y="66"/>
                  </a:cubicBezTo>
                  <a:cubicBezTo>
                    <a:pt x="34" y="65"/>
                    <a:pt x="32" y="66"/>
                    <a:pt x="32" y="65"/>
                  </a:cubicBezTo>
                  <a:cubicBezTo>
                    <a:pt x="34" y="65"/>
                    <a:pt x="34" y="65"/>
                    <a:pt x="34" y="65"/>
                  </a:cubicBezTo>
                  <a:cubicBezTo>
                    <a:pt x="32" y="64"/>
                    <a:pt x="31" y="64"/>
                    <a:pt x="31" y="62"/>
                  </a:cubicBezTo>
                  <a:cubicBezTo>
                    <a:pt x="31" y="61"/>
                    <a:pt x="31" y="61"/>
                    <a:pt x="31" y="61"/>
                  </a:cubicBezTo>
                  <a:cubicBezTo>
                    <a:pt x="30" y="61"/>
                    <a:pt x="30" y="61"/>
                    <a:pt x="30" y="61"/>
                  </a:cubicBezTo>
                  <a:cubicBezTo>
                    <a:pt x="30" y="60"/>
                    <a:pt x="30" y="60"/>
                    <a:pt x="30" y="60"/>
                  </a:cubicBezTo>
                  <a:cubicBezTo>
                    <a:pt x="28" y="59"/>
                    <a:pt x="27" y="56"/>
                    <a:pt x="26" y="53"/>
                  </a:cubicBezTo>
                  <a:cubicBezTo>
                    <a:pt x="26" y="53"/>
                    <a:pt x="26" y="53"/>
                    <a:pt x="26" y="53"/>
                  </a:cubicBezTo>
                  <a:cubicBezTo>
                    <a:pt x="26" y="53"/>
                    <a:pt x="26" y="53"/>
                    <a:pt x="26" y="53"/>
                  </a:cubicBezTo>
                  <a:cubicBezTo>
                    <a:pt x="26" y="53"/>
                    <a:pt x="26" y="52"/>
                    <a:pt x="27" y="53"/>
                  </a:cubicBezTo>
                  <a:cubicBezTo>
                    <a:pt x="27" y="52"/>
                    <a:pt x="26" y="52"/>
                    <a:pt x="25" y="51"/>
                  </a:cubicBezTo>
                  <a:cubicBezTo>
                    <a:pt x="25" y="52"/>
                    <a:pt x="26" y="52"/>
                    <a:pt x="25" y="52"/>
                  </a:cubicBezTo>
                  <a:cubicBezTo>
                    <a:pt x="25" y="52"/>
                    <a:pt x="25" y="51"/>
                    <a:pt x="23" y="51"/>
                  </a:cubicBezTo>
                  <a:cubicBezTo>
                    <a:pt x="23" y="50"/>
                    <a:pt x="25" y="50"/>
                    <a:pt x="25" y="50"/>
                  </a:cubicBezTo>
                  <a:cubicBezTo>
                    <a:pt x="23" y="50"/>
                    <a:pt x="23" y="50"/>
                    <a:pt x="23" y="50"/>
                  </a:cubicBezTo>
                  <a:cubicBezTo>
                    <a:pt x="25" y="49"/>
                    <a:pt x="27" y="51"/>
                    <a:pt x="27" y="49"/>
                  </a:cubicBezTo>
                  <a:cubicBezTo>
                    <a:pt x="27" y="49"/>
                    <a:pt x="27" y="49"/>
                    <a:pt x="27" y="49"/>
                  </a:cubicBezTo>
                  <a:cubicBezTo>
                    <a:pt x="27" y="48"/>
                    <a:pt x="28" y="50"/>
                    <a:pt x="28" y="49"/>
                  </a:cubicBezTo>
                  <a:cubicBezTo>
                    <a:pt x="27" y="48"/>
                    <a:pt x="26" y="48"/>
                    <a:pt x="26" y="49"/>
                  </a:cubicBezTo>
                  <a:cubicBezTo>
                    <a:pt x="25" y="48"/>
                    <a:pt x="23" y="49"/>
                    <a:pt x="23" y="48"/>
                  </a:cubicBezTo>
                  <a:cubicBezTo>
                    <a:pt x="23" y="48"/>
                    <a:pt x="23" y="49"/>
                    <a:pt x="25" y="49"/>
                  </a:cubicBezTo>
                  <a:cubicBezTo>
                    <a:pt x="25" y="48"/>
                    <a:pt x="23" y="48"/>
                    <a:pt x="23" y="47"/>
                  </a:cubicBezTo>
                  <a:cubicBezTo>
                    <a:pt x="23" y="48"/>
                    <a:pt x="22" y="48"/>
                    <a:pt x="22" y="47"/>
                  </a:cubicBezTo>
                  <a:cubicBezTo>
                    <a:pt x="22" y="47"/>
                    <a:pt x="22" y="47"/>
                    <a:pt x="22" y="47"/>
                  </a:cubicBezTo>
                  <a:cubicBezTo>
                    <a:pt x="22" y="47"/>
                    <a:pt x="22" y="47"/>
                    <a:pt x="22" y="47"/>
                  </a:cubicBezTo>
                  <a:cubicBezTo>
                    <a:pt x="21" y="47"/>
                    <a:pt x="22" y="47"/>
                    <a:pt x="21" y="47"/>
                  </a:cubicBezTo>
                  <a:cubicBezTo>
                    <a:pt x="21" y="45"/>
                    <a:pt x="22" y="47"/>
                    <a:pt x="22" y="45"/>
                  </a:cubicBezTo>
                  <a:cubicBezTo>
                    <a:pt x="22" y="45"/>
                    <a:pt x="21" y="44"/>
                    <a:pt x="20" y="45"/>
                  </a:cubicBezTo>
                  <a:cubicBezTo>
                    <a:pt x="21" y="44"/>
                    <a:pt x="21" y="44"/>
                    <a:pt x="21" y="44"/>
                  </a:cubicBezTo>
                  <a:cubicBezTo>
                    <a:pt x="21" y="44"/>
                    <a:pt x="20" y="44"/>
                    <a:pt x="21" y="43"/>
                  </a:cubicBezTo>
                  <a:cubicBezTo>
                    <a:pt x="20" y="43"/>
                    <a:pt x="20" y="43"/>
                    <a:pt x="20" y="43"/>
                  </a:cubicBezTo>
                  <a:cubicBezTo>
                    <a:pt x="20" y="43"/>
                    <a:pt x="20" y="43"/>
                    <a:pt x="20" y="42"/>
                  </a:cubicBezTo>
                  <a:cubicBezTo>
                    <a:pt x="19" y="41"/>
                    <a:pt x="19" y="41"/>
                    <a:pt x="19" y="41"/>
                  </a:cubicBezTo>
                  <a:cubicBezTo>
                    <a:pt x="19" y="41"/>
                    <a:pt x="19" y="40"/>
                    <a:pt x="18" y="40"/>
                  </a:cubicBezTo>
                  <a:cubicBezTo>
                    <a:pt x="18" y="41"/>
                    <a:pt x="19" y="41"/>
                    <a:pt x="19" y="42"/>
                  </a:cubicBezTo>
                  <a:cubicBezTo>
                    <a:pt x="19" y="41"/>
                    <a:pt x="18" y="41"/>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8" y="40"/>
                    <a:pt x="17" y="39"/>
                  </a:cubicBezTo>
                  <a:cubicBezTo>
                    <a:pt x="18" y="39"/>
                    <a:pt x="18" y="39"/>
                    <a:pt x="18" y="39"/>
                  </a:cubicBezTo>
                  <a:cubicBezTo>
                    <a:pt x="18" y="39"/>
                    <a:pt x="18" y="39"/>
                    <a:pt x="17" y="38"/>
                  </a:cubicBezTo>
                  <a:cubicBezTo>
                    <a:pt x="17" y="38"/>
                    <a:pt x="16" y="38"/>
                    <a:pt x="16" y="39"/>
                  </a:cubicBezTo>
                  <a:cubicBezTo>
                    <a:pt x="15" y="38"/>
                    <a:pt x="16" y="38"/>
                    <a:pt x="15" y="38"/>
                  </a:cubicBezTo>
                  <a:cubicBezTo>
                    <a:pt x="16" y="38"/>
                    <a:pt x="16" y="38"/>
                    <a:pt x="16" y="38"/>
                  </a:cubicBezTo>
                  <a:cubicBezTo>
                    <a:pt x="17" y="38"/>
                    <a:pt x="17" y="36"/>
                    <a:pt x="16" y="36"/>
                  </a:cubicBezTo>
                  <a:cubicBezTo>
                    <a:pt x="16" y="35"/>
                    <a:pt x="15" y="35"/>
                    <a:pt x="15" y="36"/>
                  </a:cubicBezTo>
                  <a:cubicBezTo>
                    <a:pt x="15" y="35"/>
                    <a:pt x="15" y="35"/>
                    <a:pt x="15" y="35"/>
                  </a:cubicBezTo>
                  <a:cubicBezTo>
                    <a:pt x="15" y="34"/>
                    <a:pt x="15" y="35"/>
                    <a:pt x="14" y="35"/>
                  </a:cubicBezTo>
                  <a:cubicBezTo>
                    <a:pt x="15" y="34"/>
                    <a:pt x="15" y="33"/>
                    <a:pt x="15" y="33"/>
                  </a:cubicBezTo>
                  <a:cubicBezTo>
                    <a:pt x="16" y="33"/>
                    <a:pt x="16" y="33"/>
                    <a:pt x="16" y="33"/>
                  </a:cubicBezTo>
                  <a:cubicBezTo>
                    <a:pt x="16" y="33"/>
                    <a:pt x="16" y="33"/>
                    <a:pt x="16" y="33"/>
                  </a:cubicBezTo>
                  <a:cubicBezTo>
                    <a:pt x="16" y="33"/>
                    <a:pt x="16" y="33"/>
                    <a:pt x="17" y="33"/>
                  </a:cubicBezTo>
                  <a:cubicBezTo>
                    <a:pt x="16" y="32"/>
                    <a:pt x="16" y="32"/>
                    <a:pt x="16" y="32"/>
                  </a:cubicBezTo>
                  <a:cubicBezTo>
                    <a:pt x="15" y="33"/>
                    <a:pt x="14" y="32"/>
                    <a:pt x="13" y="33"/>
                  </a:cubicBezTo>
                  <a:cubicBezTo>
                    <a:pt x="12" y="32"/>
                    <a:pt x="15" y="31"/>
                    <a:pt x="13" y="30"/>
                  </a:cubicBezTo>
                  <a:cubicBezTo>
                    <a:pt x="13" y="31"/>
                    <a:pt x="12" y="30"/>
                    <a:pt x="12" y="31"/>
                  </a:cubicBezTo>
                  <a:cubicBezTo>
                    <a:pt x="12" y="30"/>
                    <a:pt x="11" y="31"/>
                    <a:pt x="11" y="30"/>
                  </a:cubicBezTo>
                  <a:cubicBezTo>
                    <a:pt x="12" y="30"/>
                    <a:pt x="12" y="29"/>
                    <a:pt x="13" y="29"/>
                  </a:cubicBezTo>
                  <a:cubicBezTo>
                    <a:pt x="12" y="29"/>
                    <a:pt x="13" y="30"/>
                    <a:pt x="13" y="30"/>
                  </a:cubicBezTo>
                  <a:cubicBezTo>
                    <a:pt x="13" y="30"/>
                    <a:pt x="14" y="30"/>
                    <a:pt x="13" y="29"/>
                  </a:cubicBezTo>
                  <a:cubicBezTo>
                    <a:pt x="13" y="27"/>
                    <a:pt x="13" y="27"/>
                    <a:pt x="12" y="27"/>
                  </a:cubicBezTo>
                  <a:cubicBezTo>
                    <a:pt x="12" y="29"/>
                    <a:pt x="13" y="29"/>
                    <a:pt x="12" y="29"/>
                  </a:cubicBezTo>
                  <a:cubicBezTo>
                    <a:pt x="11" y="27"/>
                    <a:pt x="12" y="26"/>
                    <a:pt x="11" y="27"/>
                  </a:cubicBezTo>
                  <a:cubicBezTo>
                    <a:pt x="11" y="27"/>
                    <a:pt x="11" y="29"/>
                    <a:pt x="10" y="29"/>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10" y="26"/>
                  </a:cubicBezTo>
                  <a:cubicBezTo>
                    <a:pt x="10" y="26"/>
                    <a:pt x="10" y="26"/>
                    <a:pt x="10" y="26"/>
                  </a:cubicBezTo>
                  <a:cubicBezTo>
                    <a:pt x="10" y="26"/>
                    <a:pt x="11" y="25"/>
                    <a:pt x="10" y="24"/>
                  </a:cubicBezTo>
                  <a:cubicBezTo>
                    <a:pt x="9" y="24"/>
                    <a:pt x="9" y="24"/>
                    <a:pt x="9" y="25"/>
                  </a:cubicBezTo>
                  <a:cubicBezTo>
                    <a:pt x="8" y="24"/>
                    <a:pt x="8" y="23"/>
                    <a:pt x="8" y="23"/>
                  </a:cubicBezTo>
                  <a:cubicBezTo>
                    <a:pt x="8" y="23"/>
                    <a:pt x="8" y="22"/>
                    <a:pt x="8" y="22"/>
                  </a:cubicBezTo>
                  <a:cubicBezTo>
                    <a:pt x="9" y="24"/>
                    <a:pt x="9" y="24"/>
                    <a:pt x="9" y="24"/>
                  </a:cubicBezTo>
                  <a:cubicBezTo>
                    <a:pt x="10" y="23"/>
                    <a:pt x="10" y="25"/>
                    <a:pt x="11" y="25"/>
                  </a:cubicBezTo>
                  <a:cubicBezTo>
                    <a:pt x="10" y="24"/>
                    <a:pt x="11" y="23"/>
                    <a:pt x="12" y="23"/>
                  </a:cubicBezTo>
                  <a:cubicBezTo>
                    <a:pt x="12" y="23"/>
                    <a:pt x="11" y="23"/>
                    <a:pt x="11" y="22"/>
                  </a:cubicBezTo>
                  <a:cubicBezTo>
                    <a:pt x="10" y="23"/>
                    <a:pt x="11" y="23"/>
                    <a:pt x="10" y="23"/>
                  </a:cubicBezTo>
                  <a:cubicBezTo>
                    <a:pt x="10" y="22"/>
                    <a:pt x="9" y="21"/>
                    <a:pt x="8" y="21"/>
                  </a:cubicBezTo>
                  <a:cubicBezTo>
                    <a:pt x="9" y="21"/>
                    <a:pt x="9" y="21"/>
                    <a:pt x="9" y="21"/>
                  </a:cubicBezTo>
                  <a:cubicBezTo>
                    <a:pt x="8" y="20"/>
                    <a:pt x="8" y="19"/>
                    <a:pt x="8" y="17"/>
                  </a:cubicBezTo>
                  <a:cubicBezTo>
                    <a:pt x="8" y="19"/>
                    <a:pt x="7" y="16"/>
                    <a:pt x="7" y="17"/>
                  </a:cubicBezTo>
                  <a:cubicBezTo>
                    <a:pt x="7" y="18"/>
                    <a:pt x="7" y="19"/>
                    <a:pt x="6" y="19"/>
                  </a:cubicBezTo>
                  <a:cubicBezTo>
                    <a:pt x="6" y="18"/>
                    <a:pt x="6" y="18"/>
                    <a:pt x="6" y="18"/>
                  </a:cubicBezTo>
                  <a:cubicBezTo>
                    <a:pt x="6" y="18"/>
                    <a:pt x="7" y="17"/>
                    <a:pt x="6" y="17"/>
                  </a:cubicBezTo>
                  <a:cubicBezTo>
                    <a:pt x="7" y="18"/>
                    <a:pt x="7" y="17"/>
                    <a:pt x="8" y="16"/>
                  </a:cubicBezTo>
                  <a:cubicBezTo>
                    <a:pt x="7" y="16"/>
                    <a:pt x="8" y="16"/>
                    <a:pt x="8" y="15"/>
                  </a:cubicBezTo>
                  <a:cubicBezTo>
                    <a:pt x="7" y="15"/>
                    <a:pt x="6" y="14"/>
                    <a:pt x="4" y="13"/>
                  </a:cubicBezTo>
                  <a:cubicBezTo>
                    <a:pt x="4" y="12"/>
                    <a:pt x="3" y="12"/>
                    <a:pt x="2" y="10"/>
                  </a:cubicBezTo>
                  <a:cubicBezTo>
                    <a:pt x="2" y="9"/>
                    <a:pt x="3" y="9"/>
                    <a:pt x="3" y="8"/>
                  </a:cubicBezTo>
                  <a:cubicBezTo>
                    <a:pt x="3" y="8"/>
                    <a:pt x="3" y="9"/>
                    <a:pt x="2" y="8"/>
                  </a:cubicBezTo>
                  <a:cubicBezTo>
                    <a:pt x="3" y="8"/>
                    <a:pt x="3" y="8"/>
                    <a:pt x="3" y="8"/>
                  </a:cubicBezTo>
                  <a:cubicBezTo>
                    <a:pt x="2" y="8"/>
                    <a:pt x="2" y="6"/>
                    <a:pt x="2" y="6"/>
                  </a:cubicBezTo>
                  <a:cubicBezTo>
                    <a:pt x="2" y="6"/>
                    <a:pt x="2" y="6"/>
                    <a:pt x="2" y="6"/>
                  </a:cubicBezTo>
                  <a:cubicBezTo>
                    <a:pt x="2" y="6"/>
                    <a:pt x="2" y="6"/>
                    <a:pt x="2" y="6"/>
                  </a:cubicBezTo>
                  <a:cubicBezTo>
                    <a:pt x="2" y="6"/>
                    <a:pt x="2" y="5"/>
                    <a:pt x="2" y="6"/>
                  </a:cubicBezTo>
                  <a:cubicBezTo>
                    <a:pt x="2" y="5"/>
                    <a:pt x="2" y="5"/>
                    <a:pt x="2" y="5"/>
                  </a:cubicBezTo>
                  <a:cubicBezTo>
                    <a:pt x="2" y="5"/>
                    <a:pt x="2" y="5"/>
                    <a:pt x="2" y="5"/>
                  </a:cubicBezTo>
                  <a:cubicBezTo>
                    <a:pt x="1" y="5"/>
                    <a:pt x="1" y="4"/>
                    <a:pt x="0" y="3"/>
                  </a:cubicBezTo>
                  <a:cubicBezTo>
                    <a:pt x="0" y="1"/>
                    <a:pt x="0" y="1"/>
                    <a:pt x="0" y="1"/>
                  </a:cubicBezTo>
                  <a:cubicBezTo>
                    <a:pt x="0" y="1"/>
                    <a:pt x="0" y="1"/>
                    <a:pt x="0" y="1"/>
                  </a:cubicBezTo>
                  <a:cubicBezTo>
                    <a:pt x="0" y="0"/>
                    <a:pt x="0" y="0"/>
                    <a:pt x="0" y="0"/>
                  </a:cubicBezTo>
                  <a:cubicBezTo>
                    <a:pt x="2" y="1"/>
                    <a:pt x="2" y="1"/>
                    <a:pt x="2" y="1"/>
                  </a:cubicBezTo>
                  <a:cubicBezTo>
                    <a:pt x="2" y="3"/>
                    <a:pt x="1" y="1"/>
                    <a:pt x="1" y="1"/>
                  </a:cubicBezTo>
                  <a:cubicBezTo>
                    <a:pt x="0" y="3"/>
                    <a:pt x="1" y="4"/>
                    <a:pt x="2" y="4"/>
                  </a:cubicBezTo>
                  <a:cubicBezTo>
                    <a:pt x="1" y="3"/>
                    <a:pt x="1" y="3"/>
                    <a:pt x="1" y="3"/>
                  </a:cubicBezTo>
                  <a:cubicBezTo>
                    <a:pt x="2" y="3"/>
                    <a:pt x="2" y="3"/>
                    <a:pt x="2" y="3"/>
                  </a:cubicBezTo>
                  <a:cubicBezTo>
                    <a:pt x="2" y="3"/>
                    <a:pt x="2" y="3"/>
                    <a:pt x="2" y="3"/>
                  </a:cubicBezTo>
                  <a:cubicBezTo>
                    <a:pt x="2" y="3"/>
                    <a:pt x="2" y="3"/>
                    <a:pt x="2" y="4"/>
                  </a:cubicBezTo>
                  <a:cubicBezTo>
                    <a:pt x="2" y="4"/>
                    <a:pt x="2" y="4"/>
                    <a:pt x="2" y="4"/>
                  </a:cubicBezTo>
                  <a:cubicBezTo>
                    <a:pt x="2" y="4"/>
                    <a:pt x="3" y="4"/>
                    <a:pt x="3" y="5"/>
                  </a:cubicBezTo>
                  <a:cubicBezTo>
                    <a:pt x="3" y="5"/>
                    <a:pt x="4" y="6"/>
                    <a:pt x="6" y="7"/>
                  </a:cubicBezTo>
                  <a:cubicBezTo>
                    <a:pt x="4" y="7"/>
                    <a:pt x="3" y="6"/>
                    <a:pt x="3" y="6"/>
                  </a:cubicBezTo>
                  <a:cubicBezTo>
                    <a:pt x="3" y="7"/>
                    <a:pt x="3" y="7"/>
                    <a:pt x="3" y="7"/>
                  </a:cubicBezTo>
                  <a:cubicBezTo>
                    <a:pt x="4" y="7"/>
                    <a:pt x="6" y="7"/>
                    <a:pt x="6" y="8"/>
                  </a:cubicBezTo>
                  <a:cubicBezTo>
                    <a:pt x="6" y="8"/>
                    <a:pt x="6" y="8"/>
                    <a:pt x="6" y="8"/>
                  </a:cubicBezTo>
                  <a:cubicBezTo>
                    <a:pt x="6" y="9"/>
                    <a:pt x="7" y="8"/>
                    <a:pt x="7" y="9"/>
                  </a:cubicBezTo>
                  <a:cubicBezTo>
                    <a:pt x="8" y="12"/>
                    <a:pt x="8" y="12"/>
                    <a:pt x="9" y="13"/>
                  </a:cubicBezTo>
                  <a:cubicBezTo>
                    <a:pt x="8" y="14"/>
                    <a:pt x="8" y="14"/>
                    <a:pt x="8" y="14"/>
                  </a:cubicBezTo>
                  <a:cubicBezTo>
                    <a:pt x="9" y="14"/>
                    <a:pt x="10" y="16"/>
                    <a:pt x="11" y="16"/>
                  </a:cubicBezTo>
                  <a:cubicBezTo>
                    <a:pt x="11" y="18"/>
                    <a:pt x="13" y="19"/>
                    <a:pt x="12" y="20"/>
                  </a:cubicBezTo>
                  <a:cubicBezTo>
                    <a:pt x="14" y="22"/>
                    <a:pt x="16" y="24"/>
                    <a:pt x="17" y="26"/>
                  </a:cubicBezTo>
                  <a:cubicBezTo>
                    <a:pt x="16" y="26"/>
                    <a:pt x="16" y="26"/>
                    <a:pt x="16" y="26"/>
                  </a:cubicBezTo>
                  <a:cubicBezTo>
                    <a:pt x="17" y="26"/>
                    <a:pt x="16" y="27"/>
                    <a:pt x="16" y="27"/>
                  </a:cubicBezTo>
                  <a:cubicBezTo>
                    <a:pt x="17" y="26"/>
                    <a:pt x="17" y="27"/>
                    <a:pt x="18" y="27"/>
                  </a:cubicBezTo>
                  <a:cubicBezTo>
                    <a:pt x="18" y="30"/>
                    <a:pt x="20" y="31"/>
                    <a:pt x="21" y="32"/>
                  </a:cubicBezTo>
                  <a:cubicBezTo>
                    <a:pt x="20" y="32"/>
                    <a:pt x="20" y="32"/>
                    <a:pt x="20" y="32"/>
                  </a:cubicBezTo>
                  <a:cubicBezTo>
                    <a:pt x="22" y="33"/>
                    <a:pt x="22" y="33"/>
                    <a:pt x="22" y="35"/>
                  </a:cubicBezTo>
                  <a:cubicBezTo>
                    <a:pt x="22" y="35"/>
                    <a:pt x="22" y="35"/>
                    <a:pt x="22" y="36"/>
                  </a:cubicBezTo>
                  <a:cubicBezTo>
                    <a:pt x="22" y="36"/>
                    <a:pt x="22" y="36"/>
                    <a:pt x="23" y="38"/>
                  </a:cubicBezTo>
                  <a:cubicBezTo>
                    <a:pt x="25" y="39"/>
                    <a:pt x="25" y="40"/>
                    <a:pt x="26" y="40"/>
                  </a:cubicBezTo>
                  <a:cubicBezTo>
                    <a:pt x="28" y="43"/>
                    <a:pt x="28" y="47"/>
                    <a:pt x="31" y="48"/>
                  </a:cubicBezTo>
                  <a:cubicBezTo>
                    <a:pt x="30" y="49"/>
                    <a:pt x="30" y="49"/>
                    <a:pt x="30" y="49"/>
                  </a:cubicBezTo>
                  <a:cubicBezTo>
                    <a:pt x="34" y="51"/>
                    <a:pt x="35" y="55"/>
                    <a:pt x="36" y="57"/>
                  </a:cubicBezTo>
                  <a:cubicBezTo>
                    <a:pt x="35" y="58"/>
                    <a:pt x="35" y="58"/>
                    <a:pt x="35" y="58"/>
                  </a:cubicBezTo>
                  <a:cubicBezTo>
                    <a:pt x="35" y="58"/>
                    <a:pt x="36" y="59"/>
                    <a:pt x="37" y="59"/>
                  </a:cubicBezTo>
                  <a:cubicBezTo>
                    <a:pt x="37" y="60"/>
                    <a:pt x="38" y="60"/>
                    <a:pt x="38" y="60"/>
                  </a:cubicBezTo>
                  <a:cubicBezTo>
                    <a:pt x="38" y="61"/>
                    <a:pt x="39" y="61"/>
                    <a:pt x="39" y="61"/>
                  </a:cubicBezTo>
                  <a:cubicBezTo>
                    <a:pt x="40" y="64"/>
                    <a:pt x="40" y="65"/>
                    <a:pt x="41" y="66"/>
                  </a:cubicBezTo>
                  <a:cubicBezTo>
                    <a:pt x="41" y="66"/>
                    <a:pt x="41" y="66"/>
                    <a:pt x="41" y="66"/>
                  </a:cubicBezTo>
                  <a:cubicBezTo>
                    <a:pt x="40" y="66"/>
                    <a:pt x="40" y="66"/>
                    <a:pt x="40" y="66"/>
                  </a:cubicBezTo>
                  <a:cubicBezTo>
                    <a:pt x="41" y="67"/>
                    <a:pt x="41" y="67"/>
                    <a:pt x="42" y="67"/>
                  </a:cubicBezTo>
                  <a:cubicBezTo>
                    <a:pt x="42" y="68"/>
                    <a:pt x="45" y="70"/>
                    <a:pt x="45" y="73"/>
                  </a:cubicBezTo>
                  <a:cubicBezTo>
                    <a:pt x="45" y="71"/>
                    <a:pt x="45" y="73"/>
                    <a:pt x="46" y="73"/>
                  </a:cubicBezTo>
                  <a:cubicBezTo>
                    <a:pt x="46" y="74"/>
                    <a:pt x="47" y="75"/>
                    <a:pt x="48" y="76"/>
                  </a:cubicBezTo>
                  <a:cubicBezTo>
                    <a:pt x="47" y="76"/>
                    <a:pt x="47" y="76"/>
                    <a:pt x="47" y="76"/>
                  </a:cubicBezTo>
                  <a:cubicBezTo>
                    <a:pt x="48" y="77"/>
                    <a:pt x="48" y="76"/>
                    <a:pt x="48" y="76"/>
                  </a:cubicBezTo>
                  <a:cubicBezTo>
                    <a:pt x="49" y="78"/>
                    <a:pt x="49" y="81"/>
                    <a:pt x="51" y="83"/>
                  </a:cubicBezTo>
                  <a:cubicBezTo>
                    <a:pt x="54" y="87"/>
                    <a:pt x="55" y="91"/>
                    <a:pt x="57" y="94"/>
                  </a:cubicBezTo>
                  <a:cubicBezTo>
                    <a:pt x="57" y="94"/>
                    <a:pt x="57" y="94"/>
                    <a:pt x="57" y="94"/>
                  </a:cubicBezTo>
                  <a:cubicBezTo>
                    <a:pt x="58" y="94"/>
                    <a:pt x="58" y="96"/>
                    <a:pt x="59" y="96"/>
                  </a:cubicBezTo>
                  <a:cubicBezTo>
                    <a:pt x="59" y="97"/>
                    <a:pt x="60" y="99"/>
                    <a:pt x="59" y="99"/>
                  </a:cubicBezTo>
                  <a:cubicBezTo>
                    <a:pt x="60" y="99"/>
                    <a:pt x="60" y="101"/>
                    <a:pt x="62" y="101"/>
                  </a:cubicBezTo>
                  <a:cubicBezTo>
                    <a:pt x="62" y="101"/>
                    <a:pt x="62" y="101"/>
                    <a:pt x="62" y="101"/>
                  </a:cubicBezTo>
                  <a:cubicBezTo>
                    <a:pt x="62" y="103"/>
                    <a:pt x="63" y="104"/>
                    <a:pt x="64" y="105"/>
                  </a:cubicBezTo>
                  <a:cubicBezTo>
                    <a:pt x="63" y="105"/>
                    <a:pt x="63" y="105"/>
                    <a:pt x="63" y="105"/>
                  </a:cubicBezTo>
                  <a:cubicBezTo>
                    <a:pt x="63" y="106"/>
                    <a:pt x="65" y="106"/>
                    <a:pt x="64" y="108"/>
                  </a:cubicBezTo>
                  <a:cubicBezTo>
                    <a:pt x="64" y="108"/>
                    <a:pt x="64" y="108"/>
                    <a:pt x="64" y="106"/>
                  </a:cubicBezTo>
                  <a:cubicBezTo>
                    <a:pt x="66" y="110"/>
                    <a:pt x="68" y="113"/>
                    <a:pt x="69" y="115"/>
                  </a:cubicBezTo>
                  <a:cubicBezTo>
                    <a:pt x="70" y="119"/>
                    <a:pt x="68" y="117"/>
                    <a:pt x="70" y="118"/>
                  </a:cubicBezTo>
                  <a:cubicBezTo>
                    <a:pt x="69" y="119"/>
                    <a:pt x="70" y="118"/>
                    <a:pt x="70" y="118"/>
                  </a:cubicBezTo>
                  <a:cubicBezTo>
                    <a:pt x="72" y="119"/>
                    <a:pt x="69" y="120"/>
                    <a:pt x="70" y="120"/>
                  </a:cubicBezTo>
                  <a:cubicBezTo>
                    <a:pt x="72" y="120"/>
                    <a:pt x="72" y="121"/>
                    <a:pt x="72" y="120"/>
                  </a:cubicBezTo>
                  <a:cubicBezTo>
                    <a:pt x="72" y="122"/>
                    <a:pt x="72" y="122"/>
                    <a:pt x="73" y="122"/>
                  </a:cubicBezTo>
                  <a:cubicBezTo>
                    <a:pt x="73" y="123"/>
                    <a:pt x="73" y="123"/>
                    <a:pt x="73" y="123"/>
                  </a:cubicBezTo>
                  <a:cubicBezTo>
                    <a:pt x="75" y="123"/>
                    <a:pt x="75" y="126"/>
                    <a:pt x="76" y="127"/>
                  </a:cubicBezTo>
                  <a:cubicBezTo>
                    <a:pt x="81" y="133"/>
                    <a:pt x="85" y="139"/>
                    <a:pt x="88" y="146"/>
                  </a:cubicBezTo>
                  <a:cubicBezTo>
                    <a:pt x="93" y="154"/>
                    <a:pt x="96" y="159"/>
                    <a:pt x="101" y="167"/>
                  </a:cubicBezTo>
                  <a:cubicBezTo>
                    <a:pt x="101" y="170"/>
                    <a:pt x="101" y="170"/>
                    <a:pt x="102" y="171"/>
                  </a:cubicBezTo>
                  <a:cubicBezTo>
                    <a:pt x="102" y="171"/>
                    <a:pt x="102" y="170"/>
                    <a:pt x="102" y="171"/>
                  </a:cubicBezTo>
                  <a:cubicBezTo>
                    <a:pt x="102" y="170"/>
                    <a:pt x="102" y="172"/>
                    <a:pt x="102" y="172"/>
                  </a:cubicBezTo>
                  <a:cubicBezTo>
                    <a:pt x="104" y="174"/>
                    <a:pt x="105" y="176"/>
                    <a:pt x="107" y="179"/>
                  </a:cubicBezTo>
                  <a:cubicBezTo>
                    <a:pt x="107" y="179"/>
                    <a:pt x="106" y="179"/>
                    <a:pt x="106" y="180"/>
                  </a:cubicBezTo>
                  <a:cubicBezTo>
                    <a:pt x="107" y="180"/>
                    <a:pt x="107" y="180"/>
                    <a:pt x="107" y="180"/>
                  </a:cubicBezTo>
                  <a:cubicBezTo>
                    <a:pt x="107" y="180"/>
                    <a:pt x="107" y="180"/>
                    <a:pt x="107" y="180"/>
                  </a:cubicBezTo>
                  <a:cubicBezTo>
                    <a:pt x="107" y="180"/>
                    <a:pt x="108" y="181"/>
                    <a:pt x="108" y="180"/>
                  </a:cubicBezTo>
                  <a:cubicBezTo>
                    <a:pt x="112" y="187"/>
                    <a:pt x="115" y="193"/>
                    <a:pt x="119" y="200"/>
                  </a:cubicBezTo>
                  <a:cubicBezTo>
                    <a:pt x="119" y="201"/>
                    <a:pt x="121" y="203"/>
                    <a:pt x="122" y="205"/>
                  </a:cubicBezTo>
                  <a:cubicBezTo>
                    <a:pt x="123" y="211"/>
                    <a:pt x="125" y="216"/>
                    <a:pt x="129" y="219"/>
                  </a:cubicBezTo>
                  <a:cubicBezTo>
                    <a:pt x="129" y="219"/>
                    <a:pt x="128" y="220"/>
                    <a:pt x="125" y="218"/>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3" name="Google Shape;3493;p151"/>
            <p:cNvSpPr/>
            <p:nvPr/>
          </p:nvSpPr>
          <p:spPr>
            <a:xfrm>
              <a:off x="3610" y="375"/>
              <a:ext cx="232" cy="444"/>
            </a:xfrm>
            <a:custGeom>
              <a:avLst/>
              <a:gdLst/>
              <a:ahLst/>
              <a:cxnLst/>
              <a:rect l="l" t="t" r="r" b="b"/>
              <a:pathLst>
                <a:path w="98" h="188" extrusionOk="0">
                  <a:moveTo>
                    <a:pt x="61" y="4"/>
                  </a:moveTo>
                  <a:cubicBezTo>
                    <a:pt x="51" y="0"/>
                    <a:pt x="0" y="79"/>
                    <a:pt x="14" y="188"/>
                  </a:cubicBezTo>
                  <a:cubicBezTo>
                    <a:pt x="32" y="183"/>
                    <a:pt x="79" y="116"/>
                    <a:pt x="79" y="116"/>
                  </a:cubicBezTo>
                  <a:cubicBezTo>
                    <a:pt x="79" y="116"/>
                    <a:pt x="98" y="18"/>
                    <a:pt x="61"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4" name="Google Shape;3494;p151"/>
            <p:cNvSpPr/>
            <p:nvPr/>
          </p:nvSpPr>
          <p:spPr>
            <a:xfrm>
              <a:off x="3712" y="387"/>
              <a:ext cx="118" cy="371"/>
            </a:xfrm>
            <a:custGeom>
              <a:avLst/>
              <a:gdLst/>
              <a:ahLst/>
              <a:cxnLst/>
              <a:rect l="l" t="t" r="r" b="b"/>
              <a:pathLst>
                <a:path w="50" h="157" extrusionOk="0">
                  <a:moveTo>
                    <a:pt x="18" y="0"/>
                  </a:moveTo>
                  <a:cubicBezTo>
                    <a:pt x="0" y="157"/>
                    <a:pt x="0" y="157"/>
                    <a:pt x="0" y="157"/>
                  </a:cubicBezTo>
                  <a:cubicBezTo>
                    <a:pt x="0" y="157"/>
                    <a:pt x="28" y="132"/>
                    <a:pt x="36" y="111"/>
                  </a:cubicBezTo>
                  <a:cubicBezTo>
                    <a:pt x="43" y="88"/>
                    <a:pt x="50" y="12"/>
                    <a:pt x="1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5" name="Google Shape;3495;p151"/>
            <p:cNvSpPr/>
            <p:nvPr/>
          </p:nvSpPr>
          <p:spPr>
            <a:xfrm>
              <a:off x="3627" y="1757"/>
              <a:ext cx="252" cy="498"/>
            </a:xfrm>
            <a:custGeom>
              <a:avLst/>
              <a:gdLst/>
              <a:ahLst/>
              <a:cxnLst/>
              <a:rect l="l" t="t" r="r" b="b"/>
              <a:pathLst>
                <a:path w="107" h="211" extrusionOk="0">
                  <a:moveTo>
                    <a:pt x="67" y="4"/>
                  </a:moveTo>
                  <a:cubicBezTo>
                    <a:pt x="57" y="0"/>
                    <a:pt x="0" y="88"/>
                    <a:pt x="16" y="211"/>
                  </a:cubicBezTo>
                  <a:cubicBezTo>
                    <a:pt x="34" y="205"/>
                    <a:pt x="87" y="130"/>
                    <a:pt x="87" y="130"/>
                  </a:cubicBezTo>
                  <a:cubicBezTo>
                    <a:pt x="87" y="130"/>
                    <a:pt x="107" y="20"/>
                    <a:pt x="67"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6" name="Google Shape;3496;p151"/>
            <p:cNvSpPr/>
            <p:nvPr/>
          </p:nvSpPr>
          <p:spPr>
            <a:xfrm>
              <a:off x="3740" y="1766"/>
              <a:ext cx="128" cy="416"/>
            </a:xfrm>
            <a:custGeom>
              <a:avLst/>
              <a:gdLst/>
              <a:ahLst/>
              <a:cxnLst/>
              <a:rect l="l" t="t" r="r" b="b"/>
              <a:pathLst>
                <a:path w="54" h="176" extrusionOk="0">
                  <a:moveTo>
                    <a:pt x="19" y="0"/>
                  </a:moveTo>
                  <a:cubicBezTo>
                    <a:pt x="0" y="176"/>
                    <a:pt x="0" y="176"/>
                    <a:pt x="0" y="176"/>
                  </a:cubicBezTo>
                  <a:cubicBezTo>
                    <a:pt x="0" y="176"/>
                    <a:pt x="30" y="149"/>
                    <a:pt x="38" y="125"/>
                  </a:cubicBezTo>
                  <a:cubicBezTo>
                    <a:pt x="46" y="100"/>
                    <a:pt x="54" y="13"/>
                    <a:pt x="19"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7" name="Google Shape;3497;p151"/>
            <p:cNvSpPr/>
            <p:nvPr/>
          </p:nvSpPr>
          <p:spPr>
            <a:xfrm>
              <a:off x="3608" y="3016"/>
              <a:ext cx="255" cy="498"/>
            </a:xfrm>
            <a:custGeom>
              <a:avLst/>
              <a:gdLst/>
              <a:ahLst/>
              <a:cxnLst/>
              <a:rect l="l" t="t" r="r" b="b"/>
              <a:pathLst>
                <a:path w="108" h="211" extrusionOk="0">
                  <a:moveTo>
                    <a:pt x="68" y="3"/>
                  </a:moveTo>
                  <a:cubicBezTo>
                    <a:pt x="56" y="0"/>
                    <a:pt x="0" y="88"/>
                    <a:pt x="15" y="211"/>
                  </a:cubicBezTo>
                  <a:cubicBezTo>
                    <a:pt x="35" y="204"/>
                    <a:pt x="87" y="130"/>
                    <a:pt x="87" y="130"/>
                  </a:cubicBezTo>
                  <a:cubicBezTo>
                    <a:pt x="87" y="130"/>
                    <a:pt x="108" y="20"/>
                    <a:pt x="68" y="3"/>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8" name="Google Shape;3498;p151"/>
            <p:cNvSpPr/>
            <p:nvPr/>
          </p:nvSpPr>
          <p:spPr>
            <a:xfrm>
              <a:off x="3721" y="3025"/>
              <a:ext cx="128" cy="416"/>
            </a:xfrm>
            <a:custGeom>
              <a:avLst/>
              <a:gdLst/>
              <a:ahLst/>
              <a:cxnLst/>
              <a:rect l="l" t="t" r="r" b="b"/>
              <a:pathLst>
                <a:path w="54" h="176" extrusionOk="0">
                  <a:moveTo>
                    <a:pt x="20" y="0"/>
                  </a:moveTo>
                  <a:cubicBezTo>
                    <a:pt x="0" y="176"/>
                    <a:pt x="0" y="176"/>
                    <a:pt x="0" y="176"/>
                  </a:cubicBezTo>
                  <a:cubicBezTo>
                    <a:pt x="0" y="176"/>
                    <a:pt x="30" y="149"/>
                    <a:pt x="39" y="126"/>
                  </a:cubicBezTo>
                  <a:cubicBezTo>
                    <a:pt x="47" y="101"/>
                    <a:pt x="54" y="14"/>
                    <a:pt x="20"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99" name="Google Shape;3499;p151"/>
            <p:cNvSpPr/>
            <p:nvPr/>
          </p:nvSpPr>
          <p:spPr>
            <a:xfrm>
              <a:off x="3329" y="1528"/>
              <a:ext cx="255" cy="496"/>
            </a:xfrm>
            <a:custGeom>
              <a:avLst/>
              <a:gdLst/>
              <a:ahLst/>
              <a:cxnLst/>
              <a:rect l="l" t="t" r="r" b="b"/>
              <a:pathLst>
                <a:path w="108" h="210" extrusionOk="0">
                  <a:moveTo>
                    <a:pt x="40" y="3"/>
                  </a:moveTo>
                  <a:cubicBezTo>
                    <a:pt x="51" y="0"/>
                    <a:pt x="108" y="88"/>
                    <a:pt x="92" y="210"/>
                  </a:cubicBezTo>
                  <a:cubicBezTo>
                    <a:pt x="73" y="204"/>
                    <a:pt x="22" y="128"/>
                    <a:pt x="22" y="128"/>
                  </a:cubicBezTo>
                  <a:cubicBezTo>
                    <a:pt x="22" y="128"/>
                    <a:pt x="0" y="20"/>
                    <a:pt x="40" y="3"/>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0" name="Google Shape;3500;p151"/>
            <p:cNvSpPr/>
            <p:nvPr/>
          </p:nvSpPr>
          <p:spPr>
            <a:xfrm>
              <a:off x="3341" y="1537"/>
              <a:ext cx="127" cy="418"/>
            </a:xfrm>
            <a:custGeom>
              <a:avLst/>
              <a:gdLst/>
              <a:ahLst/>
              <a:cxnLst/>
              <a:rect l="l" t="t" r="r" b="b"/>
              <a:pathLst>
                <a:path w="54" h="177" extrusionOk="0">
                  <a:moveTo>
                    <a:pt x="35" y="0"/>
                  </a:moveTo>
                  <a:cubicBezTo>
                    <a:pt x="54" y="177"/>
                    <a:pt x="54" y="177"/>
                    <a:pt x="54" y="177"/>
                  </a:cubicBezTo>
                  <a:cubicBezTo>
                    <a:pt x="54" y="177"/>
                    <a:pt x="25" y="150"/>
                    <a:pt x="17" y="124"/>
                  </a:cubicBezTo>
                  <a:cubicBezTo>
                    <a:pt x="8" y="100"/>
                    <a:pt x="0" y="14"/>
                    <a:pt x="35"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1" name="Google Shape;3501;p151"/>
            <p:cNvSpPr/>
            <p:nvPr/>
          </p:nvSpPr>
          <p:spPr>
            <a:xfrm>
              <a:off x="3261" y="2272"/>
              <a:ext cx="356" cy="560"/>
            </a:xfrm>
            <a:custGeom>
              <a:avLst/>
              <a:gdLst/>
              <a:ahLst/>
              <a:cxnLst/>
              <a:rect l="l" t="t" r="r" b="b"/>
              <a:pathLst>
                <a:path w="151" h="237" extrusionOk="0">
                  <a:moveTo>
                    <a:pt x="143" y="237"/>
                  </a:moveTo>
                  <a:cubicBezTo>
                    <a:pt x="143" y="237"/>
                    <a:pt x="0" y="158"/>
                    <a:pt x="10" y="0"/>
                  </a:cubicBezTo>
                  <a:cubicBezTo>
                    <a:pt x="151" y="69"/>
                    <a:pt x="143" y="237"/>
                    <a:pt x="143"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2" name="Google Shape;3502;p151"/>
            <p:cNvSpPr/>
            <p:nvPr/>
          </p:nvSpPr>
          <p:spPr>
            <a:xfrm>
              <a:off x="3615" y="1863"/>
              <a:ext cx="357" cy="560"/>
            </a:xfrm>
            <a:custGeom>
              <a:avLst/>
              <a:gdLst/>
              <a:ahLst/>
              <a:cxnLst/>
              <a:rect l="l" t="t" r="r" b="b"/>
              <a:pathLst>
                <a:path w="151" h="237" extrusionOk="0">
                  <a:moveTo>
                    <a:pt x="7" y="237"/>
                  </a:moveTo>
                  <a:cubicBezTo>
                    <a:pt x="7" y="237"/>
                    <a:pt x="151" y="159"/>
                    <a:pt x="140" y="0"/>
                  </a:cubicBezTo>
                  <a:cubicBezTo>
                    <a:pt x="0" y="69"/>
                    <a:pt x="7" y="237"/>
                    <a:pt x="7"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3" name="Google Shape;3503;p151"/>
            <p:cNvSpPr/>
            <p:nvPr/>
          </p:nvSpPr>
          <p:spPr>
            <a:xfrm>
              <a:off x="3587" y="2463"/>
              <a:ext cx="356" cy="562"/>
            </a:xfrm>
            <a:custGeom>
              <a:avLst/>
              <a:gdLst/>
              <a:ahLst/>
              <a:cxnLst/>
              <a:rect l="l" t="t" r="r" b="b"/>
              <a:pathLst>
                <a:path w="151" h="238" extrusionOk="0">
                  <a:moveTo>
                    <a:pt x="8" y="238"/>
                  </a:moveTo>
                  <a:cubicBezTo>
                    <a:pt x="8" y="238"/>
                    <a:pt x="151" y="159"/>
                    <a:pt x="140" y="0"/>
                  </a:cubicBezTo>
                  <a:cubicBezTo>
                    <a:pt x="0" y="70"/>
                    <a:pt x="8" y="238"/>
                    <a:pt x="8"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4" name="Google Shape;3504;p151"/>
            <p:cNvSpPr/>
            <p:nvPr/>
          </p:nvSpPr>
          <p:spPr>
            <a:xfrm>
              <a:off x="3591" y="3096"/>
              <a:ext cx="352" cy="562"/>
            </a:xfrm>
            <a:custGeom>
              <a:avLst/>
              <a:gdLst/>
              <a:ahLst/>
              <a:cxnLst/>
              <a:rect l="l" t="t" r="r" b="b"/>
              <a:pathLst>
                <a:path w="149" h="238" extrusionOk="0">
                  <a:moveTo>
                    <a:pt x="7" y="238"/>
                  </a:moveTo>
                  <a:cubicBezTo>
                    <a:pt x="7" y="238"/>
                    <a:pt x="149" y="159"/>
                    <a:pt x="140" y="0"/>
                  </a:cubicBezTo>
                  <a:cubicBezTo>
                    <a:pt x="0" y="70"/>
                    <a:pt x="7" y="238"/>
                    <a:pt x="7"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5" name="Google Shape;3505;p151"/>
            <p:cNvSpPr/>
            <p:nvPr/>
          </p:nvSpPr>
          <p:spPr>
            <a:xfrm>
              <a:off x="3244" y="1603"/>
              <a:ext cx="357" cy="555"/>
            </a:xfrm>
            <a:custGeom>
              <a:avLst/>
              <a:gdLst/>
              <a:ahLst/>
              <a:cxnLst/>
              <a:rect l="l" t="t" r="r" b="b"/>
              <a:pathLst>
                <a:path w="151" h="235" extrusionOk="0">
                  <a:moveTo>
                    <a:pt x="144" y="235"/>
                  </a:moveTo>
                  <a:cubicBezTo>
                    <a:pt x="144" y="235"/>
                    <a:pt x="0" y="157"/>
                    <a:pt x="11" y="0"/>
                  </a:cubicBezTo>
                  <a:cubicBezTo>
                    <a:pt x="151" y="68"/>
                    <a:pt x="144" y="235"/>
                    <a:pt x="144" y="235"/>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6" name="Google Shape;3506;p151"/>
            <p:cNvSpPr/>
            <p:nvPr/>
          </p:nvSpPr>
          <p:spPr>
            <a:xfrm>
              <a:off x="3631" y="1138"/>
              <a:ext cx="355" cy="558"/>
            </a:xfrm>
            <a:custGeom>
              <a:avLst/>
              <a:gdLst/>
              <a:ahLst/>
              <a:cxnLst/>
              <a:rect l="l" t="t" r="r" b="b"/>
              <a:pathLst>
                <a:path w="150" h="236" extrusionOk="0">
                  <a:moveTo>
                    <a:pt x="6" y="236"/>
                  </a:moveTo>
                  <a:cubicBezTo>
                    <a:pt x="6" y="236"/>
                    <a:pt x="150" y="158"/>
                    <a:pt x="140" y="0"/>
                  </a:cubicBezTo>
                  <a:cubicBezTo>
                    <a:pt x="0" y="69"/>
                    <a:pt x="6" y="236"/>
                    <a:pt x="6" y="236"/>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7" name="Google Shape;3507;p151"/>
            <p:cNvSpPr/>
            <p:nvPr/>
          </p:nvSpPr>
          <p:spPr>
            <a:xfrm>
              <a:off x="3244" y="895"/>
              <a:ext cx="357" cy="560"/>
            </a:xfrm>
            <a:custGeom>
              <a:avLst/>
              <a:gdLst/>
              <a:ahLst/>
              <a:cxnLst/>
              <a:rect l="l" t="t" r="r" b="b"/>
              <a:pathLst>
                <a:path w="151" h="237" extrusionOk="0">
                  <a:moveTo>
                    <a:pt x="144" y="237"/>
                  </a:moveTo>
                  <a:cubicBezTo>
                    <a:pt x="144" y="237"/>
                    <a:pt x="0" y="159"/>
                    <a:pt x="11" y="0"/>
                  </a:cubicBezTo>
                  <a:cubicBezTo>
                    <a:pt x="151" y="70"/>
                    <a:pt x="144" y="237"/>
                    <a:pt x="144"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8" name="Google Shape;3508;p151"/>
            <p:cNvSpPr/>
            <p:nvPr/>
          </p:nvSpPr>
          <p:spPr>
            <a:xfrm>
              <a:off x="3228" y="236"/>
              <a:ext cx="359" cy="562"/>
            </a:xfrm>
            <a:custGeom>
              <a:avLst/>
              <a:gdLst/>
              <a:ahLst/>
              <a:cxnLst/>
              <a:rect l="l" t="t" r="r" b="b"/>
              <a:pathLst>
                <a:path w="152" h="238" extrusionOk="0">
                  <a:moveTo>
                    <a:pt x="144" y="238"/>
                  </a:moveTo>
                  <a:cubicBezTo>
                    <a:pt x="144" y="238"/>
                    <a:pt x="0" y="160"/>
                    <a:pt x="11" y="0"/>
                  </a:cubicBezTo>
                  <a:cubicBezTo>
                    <a:pt x="152" y="70"/>
                    <a:pt x="144" y="238"/>
                    <a:pt x="144"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09" name="Google Shape;3509;p151"/>
            <p:cNvSpPr/>
            <p:nvPr/>
          </p:nvSpPr>
          <p:spPr>
            <a:xfrm>
              <a:off x="3601" y="488"/>
              <a:ext cx="321" cy="501"/>
            </a:xfrm>
            <a:custGeom>
              <a:avLst/>
              <a:gdLst/>
              <a:ahLst/>
              <a:cxnLst/>
              <a:rect l="l" t="t" r="r" b="b"/>
              <a:pathLst>
                <a:path w="136" h="212" extrusionOk="0">
                  <a:moveTo>
                    <a:pt x="6" y="212"/>
                  </a:moveTo>
                  <a:cubicBezTo>
                    <a:pt x="6" y="212"/>
                    <a:pt x="136" y="143"/>
                    <a:pt x="126" y="0"/>
                  </a:cubicBezTo>
                  <a:cubicBezTo>
                    <a:pt x="0" y="63"/>
                    <a:pt x="6" y="212"/>
                    <a:pt x="6" y="21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0" name="Google Shape;3510;p151"/>
            <p:cNvSpPr/>
            <p:nvPr/>
          </p:nvSpPr>
          <p:spPr>
            <a:xfrm>
              <a:off x="3636" y="1863"/>
              <a:ext cx="300" cy="551"/>
            </a:xfrm>
            <a:custGeom>
              <a:avLst/>
              <a:gdLst/>
              <a:ahLst/>
              <a:cxnLst/>
              <a:rect l="l" t="t" r="r" b="b"/>
              <a:pathLst>
                <a:path w="127" h="233" extrusionOk="0">
                  <a:moveTo>
                    <a:pt x="1" y="229"/>
                  </a:moveTo>
                  <a:cubicBezTo>
                    <a:pt x="1" y="226"/>
                    <a:pt x="5" y="223"/>
                    <a:pt x="5" y="220"/>
                  </a:cubicBezTo>
                  <a:cubicBezTo>
                    <a:pt x="5" y="220"/>
                    <a:pt x="6" y="220"/>
                    <a:pt x="6" y="220"/>
                  </a:cubicBezTo>
                  <a:cubicBezTo>
                    <a:pt x="7" y="215"/>
                    <a:pt x="9" y="212"/>
                    <a:pt x="12" y="209"/>
                  </a:cubicBezTo>
                  <a:cubicBezTo>
                    <a:pt x="12" y="209"/>
                    <a:pt x="12" y="209"/>
                    <a:pt x="12" y="209"/>
                  </a:cubicBezTo>
                  <a:cubicBezTo>
                    <a:pt x="13" y="207"/>
                    <a:pt x="13" y="206"/>
                    <a:pt x="13" y="206"/>
                  </a:cubicBezTo>
                  <a:cubicBezTo>
                    <a:pt x="13" y="206"/>
                    <a:pt x="13" y="206"/>
                    <a:pt x="15" y="206"/>
                  </a:cubicBezTo>
                  <a:cubicBezTo>
                    <a:pt x="13" y="206"/>
                    <a:pt x="15" y="205"/>
                    <a:pt x="15" y="205"/>
                  </a:cubicBezTo>
                  <a:cubicBezTo>
                    <a:pt x="15" y="204"/>
                    <a:pt x="15" y="205"/>
                    <a:pt x="15" y="204"/>
                  </a:cubicBezTo>
                  <a:cubicBezTo>
                    <a:pt x="15" y="204"/>
                    <a:pt x="15" y="204"/>
                    <a:pt x="15" y="204"/>
                  </a:cubicBezTo>
                  <a:cubicBezTo>
                    <a:pt x="15" y="202"/>
                    <a:pt x="17" y="201"/>
                    <a:pt x="17" y="199"/>
                  </a:cubicBezTo>
                  <a:cubicBezTo>
                    <a:pt x="17" y="199"/>
                    <a:pt x="17" y="199"/>
                    <a:pt x="17" y="199"/>
                  </a:cubicBezTo>
                  <a:cubicBezTo>
                    <a:pt x="18" y="196"/>
                    <a:pt x="20" y="193"/>
                    <a:pt x="21" y="190"/>
                  </a:cubicBezTo>
                  <a:cubicBezTo>
                    <a:pt x="21" y="190"/>
                    <a:pt x="21" y="190"/>
                    <a:pt x="22" y="190"/>
                  </a:cubicBezTo>
                  <a:cubicBezTo>
                    <a:pt x="21" y="190"/>
                    <a:pt x="22" y="189"/>
                    <a:pt x="22" y="188"/>
                  </a:cubicBezTo>
                  <a:cubicBezTo>
                    <a:pt x="23" y="188"/>
                    <a:pt x="22" y="186"/>
                    <a:pt x="23" y="186"/>
                  </a:cubicBezTo>
                  <a:cubicBezTo>
                    <a:pt x="23" y="186"/>
                    <a:pt x="23" y="186"/>
                    <a:pt x="23" y="186"/>
                  </a:cubicBezTo>
                  <a:cubicBezTo>
                    <a:pt x="23" y="186"/>
                    <a:pt x="24" y="186"/>
                    <a:pt x="23" y="185"/>
                  </a:cubicBezTo>
                  <a:cubicBezTo>
                    <a:pt x="24" y="185"/>
                    <a:pt x="24" y="185"/>
                    <a:pt x="24" y="185"/>
                  </a:cubicBezTo>
                  <a:cubicBezTo>
                    <a:pt x="24" y="184"/>
                    <a:pt x="25" y="184"/>
                    <a:pt x="25" y="183"/>
                  </a:cubicBezTo>
                  <a:cubicBezTo>
                    <a:pt x="25" y="183"/>
                    <a:pt x="25" y="183"/>
                    <a:pt x="25" y="183"/>
                  </a:cubicBezTo>
                  <a:cubicBezTo>
                    <a:pt x="25" y="183"/>
                    <a:pt x="26" y="183"/>
                    <a:pt x="26" y="181"/>
                  </a:cubicBezTo>
                  <a:cubicBezTo>
                    <a:pt x="26" y="181"/>
                    <a:pt x="26" y="181"/>
                    <a:pt x="26" y="181"/>
                  </a:cubicBezTo>
                  <a:cubicBezTo>
                    <a:pt x="26" y="180"/>
                    <a:pt x="27" y="179"/>
                    <a:pt x="26" y="179"/>
                  </a:cubicBezTo>
                  <a:cubicBezTo>
                    <a:pt x="27" y="179"/>
                    <a:pt x="26" y="180"/>
                    <a:pt x="27" y="180"/>
                  </a:cubicBezTo>
                  <a:cubicBezTo>
                    <a:pt x="29" y="177"/>
                    <a:pt x="30" y="173"/>
                    <a:pt x="33" y="169"/>
                  </a:cubicBezTo>
                  <a:cubicBezTo>
                    <a:pt x="34" y="169"/>
                    <a:pt x="34" y="169"/>
                    <a:pt x="34" y="169"/>
                  </a:cubicBezTo>
                  <a:cubicBezTo>
                    <a:pt x="34" y="168"/>
                    <a:pt x="35" y="167"/>
                    <a:pt x="35" y="167"/>
                  </a:cubicBezTo>
                  <a:cubicBezTo>
                    <a:pt x="34" y="167"/>
                    <a:pt x="35" y="167"/>
                    <a:pt x="35" y="167"/>
                  </a:cubicBezTo>
                  <a:cubicBezTo>
                    <a:pt x="35" y="166"/>
                    <a:pt x="35" y="166"/>
                    <a:pt x="35" y="166"/>
                  </a:cubicBezTo>
                  <a:cubicBezTo>
                    <a:pt x="35" y="166"/>
                    <a:pt x="35" y="166"/>
                    <a:pt x="35" y="166"/>
                  </a:cubicBezTo>
                  <a:cubicBezTo>
                    <a:pt x="35" y="165"/>
                    <a:pt x="35" y="165"/>
                    <a:pt x="36" y="163"/>
                  </a:cubicBezTo>
                  <a:cubicBezTo>
                    <a:pt x="36" y="163"/>
                    <a:pt x="36" y="163"/>
                    <a:pt x="36" y="163"/>
                  </a:cubicBezTo>
                  <a:cubicBezTo>
                    <a:pt x="36" y="162"/>
                    <a:pt x="37" y="162"/>
                    <a:pt x="37" y="161"/>
                  </a:cubicBezTo>
                  <a:cubicBezTo>
                    <a:pt x="37" y="161"/>
                    <a:pt x="37" y="161"/>
                    <a:pt x="37" y="161"/>
                  </a:cubicBezTo>
                  <a:cubicBezTo>
                    <a:pt x="38" y="160"/>
                    <a:pt x="37" y="161"/>
                    <a:pt x="37" y="160"/>
                  </a:cubicBezTo>
                  <a:cubicBezTo>
                    <a:pt x="38" y="160"/>
                    <a:pt x="38" y="160"/>
                    <a:pt x="38" y="160"/>
                  </a:cubicBezTo>
                  <a:cubicBezTo>
                    <a:pt x="38" y="159"/>
                    <a:pt x="39" y="158"/>
                    <a:pt x="39" y="157"/>
                  </a:cubicBezTo>
                  <a:cubicBezTo>
                    <a:pt x="39" y="157"/>
                    <a:pt x="39" y="157"/>
                    <a:pt x="39" y="157"/>
                  </a:cubicBezTo>
                  <a:cubicBezTo>
                    <a:pt x="40" y="156"/>
                    <a:pt x="40" y="154"/>
                    <a:pt x="42" y="153"/>
                  </a:cubicBezTo>
                  <a:cubicBezTo>
                    <a:pt x="42" y="153"/>
                    <a:pt x="42" y="154"/>
                    <a:pt x="42" y="153"/>
                  </a:cubicBezTo>
                  <a:cubicBezTo>
                    <a:pt x="42" y="153"/>
                    <a:pt x="43" y="152"/>
                    <a:pt x="42" y="152"/>
                  </a:cubicBezTo>
                  <a:cubicBezTo>
                    <a:pt x="42" y="151"/>
                    <a:pt x="43" y="150"/>
                    <a:pt x="43" y="149"/>
                  </a:cubicBezTo>
                  <a:cubicBezTo>
                    <a:pt x="43" y="149"/>
                    <a:pt x="45" y="149"/>
                    <a:pt x="44" y="150"/>
                  </a:cubicBezTo>
                  <a:cubicBezTo>
                    <a:pt x="45" y="149"/>
                    <a:pt x="45" y="149"/>
                    <a:pt x="45" y="149"/>
                  </a:cubicBezTo>
                  <a:cubicBezTo>
                    <a:pt x="45" y="150"/>
                    <a:pt x="45" y="150"/>
                    <a:pt x="45" y="150"/>
                  </a:cubicBezTo>
                  <a:cubicBezTo>
                    <a:pt x="46" y="148"/>
                    <a:pt x="46" y="148"/>
                    <a:pt x="46" y="148"/>
                  </a:cubicBezTo>
                  <a:cubicBezTo>
                    <a:pt x="46" y="147"/>
                    <a:pt x="45" y="146"/>
                    <a:pt x="46" y="145"/>
                  </a:cubicBezTo>
                  <a:cubicBezTo>
                    <a:pt x="47" y="145"/>
                    <a:pt x="47" y="145"/>
                    <a:pt x="47" y="145"/>
                  </a:cubicBezTo>
                  <a:cubicBezTo>
                    <a:pt x="46" y="143"/>
                    <a:pt x="46" y="143"/>
                    <a:pt x="46" y="143"/>
                  </a:cubicBezTo>
                  <a:cubicBezTo>
                    <a:pt x="46" y="142"/>
                    <a:pt x="47" y="143"/>
                    <a:pt x="47" y="142"/>
                  </a:cubicBezTo>
                  <a:cubicBezTo>
                    <a:pt x="47" y="142"/>
                    <a:pt x="47" y="142"/>
                    <a:pt x="47" y="142"/>
                  </a:cubicBezTo>
                  <a:cubicBezTo>
                    <a:pt x="47" y="142"/>
                    <a:pt x="47" y="140"/>
                    <a:pt x="48" y="140"/>
                  </a:cubicBezTo>
                  <a:cubicBezTo>
                    <a:pt x="49" y="140"/>
                    <a:pt x="48" y="141"/>
                    <a:pt x="49" y="141"/>
                  </a:cubicBezTo>
                  <a:cubicBezTo>
                    <a:pt x="49" y="140"/>
                    <a:pt x="49" y="140"/>
                    <a:pt x="49" y="139"/>
                  </a:cubicBezTo>
                  <a:cubicBezTo>
                    <a:pt x="49" y="139"/>
                    <a:pt x="49" y="139"/>
                    <a:pt x="49" y="139"/>
                  </a:cubicBezTo>
                  <a:cubicBezTo>
                    <a:pt x="49" y="139"/>
                    <a:pt x="49" y="137"/>
                    <a:pt x="49" y="139"/>
                  </a:cubicBezTo>
                  <a:cubicBezTo>
                    <a:pt x="49" y="139"/>
                    <a:pt x="49" y="139"/>
                    <a:pt x="49" y="139"/>
                  </a:cubicBezTo>
                  <a:cubicBezTo>
                    <a:pt x="49" y="139"/>
                    <a:pt x="49" y="137"/>
                    <a:pt x="49" y="136"/>
                  </a:cubicBezTo>
                  <a:cubicBezTo>
                    <a:pt x="49" y="136"/>
                    <a:pt x="49" y="136"/>
                    <a:pt x="49" y="137"/>
                  </a:cubicBezTo>
                  <a:cubicBezTo>
                    <a:pt x="49" y="135"/>
                    <a:pt x="49" y="134"/>
                    <a:pt x="51" y="133"/>
                  </a:cubicBezTo>
                  <a:cubicBezTo>
                    <a:pt x="49" y="133"/>
                    <a:pt x="51" y="134"/>
                    <a:pt x="51" y="134"/>
                  </a:cubicBezTo>
                  <a:cubicBezTo>
                    <a:pt x="52" y="133"/>
                    <a:pt x="52" y="132"/>
                    <a:pt x="53" y="131"/>
                  </a:cubicBezTo>
                  <a:cubicBezTo>
                    <a:pt x="53" y="131"/>
                    <a:pt x="52" y="131"/>
                    <a:pt x="53" y="131"/>
                  </a:cubicBezTo>
                  <a:cubicBezTo>
                    <a:pt x="53" y="130"/>
                    <a:pt x="53" y="130"/>
                    <a:pt x="53" y="130"/>
                  </a:cubicBezTo>
                  <a:cubicBezTo>
                    <a:pt x="54" y="130"/>
                    <a:pt x="54" y="128"/>
                    <a:pt x="54" y="128"/>
                  </a:cubicBezTo>
                  <a:cubicBezTo>
                    <a:pt x="54" y="127"/>
                    <a:pt x="54" y="128"/>
                    <a:pt x="54" y="128"/>
                  </a:cubicBezTo>
                  <a:cubicBezTo>
                    <a:pt x="54" y="127"/>
                    <a:pt x="55" y="126"/>
                    <a:pt x="56" y="124"/>
                  </a:cubicBezTo>
                  <a:cubicBezTo>
                    <a:pt x="56" y="123"/>
                    <a:pt x="56" y="123"/>
                    <a:pt x="56" y="123"/>
                  </a:cubicBezTo>
                  <a:cubicBezTo>
                    <a:pt x="56" y="123"/>
                    <a:pt x="56" y="123"/>
                    <a:pt x="56" y="123"/>
                  </a:cubicBezTo>
                  <a:cubicBezTo>
                    <a:pt x="56" y="123"/>
                    <a:pt x="56" y="122"/>
                    <a:pt x="56" y="122"/>
                  </a:cubicBezTo>
                  <a:cubicBezTo>
                    <a:pt x="56" y="121"/>
                    <a:pt x="56" y="125"/>
                    <a:pt x="56" y="124"/>
                  </a:cubicBezTo>
                  <a:cubicBezTo>
                    <a:pt x="56" y="124"/>
                    <a:pt x="56" y="122"/>
                    <a:pt x="56" y="123"/>
                  </a:cubicBezTo>
                  <a:cubicBezTo>
                    <a:pt x="56" y="122"/>
                    <a:pt x="56" y="121"/>
                    <a:pt x="57" y="121"/>
                  </a:cubicBezTo>
                  <a:cubicBezTo>
                    <a:pt x="57" y="121"/>
                    <a:pt x="57" y="122"/>
                    <a:pt x="58" y="121"/>
                  </a:cubicBezTo>
                  <a:cubicBezTo>
                    <a:pt x="58" y="120"/>
                    <a:pt x="58" y="121"/>
                    <a:pt x="58" y="120"/>
                  </a:cubicBezTo>
                  <a:cubicBezTo>
                    <a:pt x="58" y="119"/>
                    <a:pt x="58" y="119"/>
                    <a:pt x="58" y="119"/>
                  </a:cubicBezTo>
                  <a:cubicBezTo>
                    <a:pt x="57" y="119"/>
                    <a:pt x="58" y="119"/>
                    <a:pt x="58" y="119"/>
                  </a:cubicBezTo>
                  <a:cubicBezTo>
                    <a:pt x="58" y="119"/>
                    <a:pt x="58" y="117"/>
                    <a:pt x="60" y="118"/>
                  </a:cubicBezTo>
                  <a:cubicBezTo>
                    <a:pt x="61" y="118"/>
                    <a:pt x="61" y="118"/>
                    <a:pt x="61" y="118"/>
                  </a:cubicBezTo>
                  <a:cubicBezTo>
                    <a:pt x="60" y="117"/>
                    <a:pt x="60" y="117"/>
                    <a:pt x="60" y="117"/>
                  </a:cubicBezTo>
                  <a:cubicBezTo>
                    <a:pt x="60" y="117"/>
                    <a:pt x="60" y="117"/>
                    <a:pt x="61" y="117"/>
                  </a:cubicBezTo>
                  <a:cubicBezTo>
                    <a:pt x="60" y="116"/>
                    <a:pt x="61" y="116"/>
                    <a:pt x="61" y="115"/>
                  </a:cubicBezTo>
                  <a:cubicBezTo>
                    <a:pt x="62" y="114"/>
                    <a:pt x="62" y="113"/>
                    <a:pt x="63" y="113"/>
                  </a:cubicBezTo>
                  <a:cubicBezTo>
                    <a:pt x="63" y="112"/>
                    <a:pt x="63" y="112"/>
                    <a:pt x="63" y="110"/>
                  </a:cubicBezTo>
                  <a:cubicBezTo>
                    <a:pt x="63" y="112"/>
                    <a:pt x="63" y="112"/>
                    <a:pt x="63" y="112"/>
                  </a:cubicBezTo>
                  <a:cubicBezTo>
                    <a:pt x="63" y="110"/>
                    <a:pt x="63" y="110"/>
                    <a:pt x="63" y="110"/>
                  </a:cubicBezTo>
                  <a:cubicBezTo>
                    <a:pt x="63" y="110"/>
                    <a:pt x="64" y="109"/>
                    <a:pt x="65" y="109"/>
                  </a:cubicBezTo>
                  <a:cubicBezTo>
                    <a:pt x="65" y="108"/>
                    <a:pt x="64" y="108"/>
                    <a:pt x="64" y="108"/>
                  </a:cubicBezTo>
                  <a:cubicBezTo>
                    <a:pt x="65" y="108"/>
                    <a:pt x="64" y="106"/>
                    <a:pt x="66" y="106"/>
                  </a:cubicBezTo>
                  <a:cubicBezTo>
                    <a:pt x="66" y="106"/>
                    <a:pt x="65" y="106"/>
                    <a:pt x="66" y="106"/>
                  </a:cubicBezTo>
                  <a:cubicBezTo>
                    <a:pt x="67" y="106"/>
                    <a:pt x="66" y="105"/>
                    <a:pt x="67" y="105"/>
                  </a:cubicBezTo>
                  <a:cubicBezTo>
                    <a:pt x="66" y="105"/>
                    <a:pt x="66" y="105"/>
                    <a:pt x="66" y="105"/>
                  </a:cubicBezTo>
                  <a:cubicBezTo>
                    <a:pt x="67" y="104"/>
                    <a:pt x="66" y="103"/>
                    <a:pt x="67" y="103"/>
                  </a:cubicBezTo>
                  <a:cubicBezTo>
                    <a:pt x="67" y="103"/>
                    <a:pt x="68" y="101"/>
                    <a:pt x="67" y="101"/>
                  </a:cubicBezTo>
                  <a:cubicBezTo>
                    <a:pt x="69" y="100"/>
                    <a:pt x="69" y="98"/>
                    <a:pt x="71" y="98"/>
                  </a:cubicBezTo>
                  <a:cubicBezTo>
                    <a:pt x="71" y="97"/>
                    <a:pt x="71" y="97"/>
                    <a:pt x="71" y="97"/>
                  </a:cubicBezTo>
                  <a:cubicBezTo>
                    <a:pt x="70" y="97"/>
                    <a:pt x="71" y="98"/>
                    <a:pt x="71" y="98"/>
                  </a:cubicBezTo>
                  <a:cubicBezTo>
                    <a:pt x="71" y="97"/>
                    <a:pt x="70" y="97"/>
                    <a:pt x="70" y="97"/>
                  </a:cubicBezTo>
                  <a:cubicBezTo>
                    <a:pt x="71" y="97"/>
                    <a:pt x="71" y="96"/>
                    <a:pt x="71" y="97"/>
                  </a:cubicBezTo>
                  <a:cubicBezTo>
                    <a:pt x="72" y="96"/>
                    <a:pt x="71" y="95"/>
                    <a:pt x="72" y="94"/>
                  </a:cubicBezTo>
                  <a:cubicBezTo>
                    <a:pt x="72" y="94"/>
                    <a:pt x="72" y="94"/>
                    <a:pt x="72" y="94"/>
                  </a:cubicBezTo>
                  <a:cubicBezTo>
                    <a:pt x="72" y="92"/>
                    <a:pt x="72" y="92"/>
                    <a:pt x="72" y="92"/>
                  </a:cubicBezTo>
                  <a:cubicBezTo>
                    <a:pt x="73" y="92"/>
                    <a:pt x="73" y="92"/>
                    <a:pt x="74" y="92"/>
                  </a:cubicBezTo>
                  <a:cubicBezTo>
                    <a:pt x="74" y="92"/>
                    <a:pt x="74" y="92"/>
                    <a:pt x="74" y="91"/>
                  </a:cubicBezTo>
                  <a:cubicBezTo>
                    <a:pt x="75" y="91"/>
                    <a:pt x="75" y="91"/>
                    <a:pt x="75" y="91"/>
                  </a:cubicBezTo>
                  <a:cubicBezTo>
                    <a:pt x="74" y="91"/>
                    <a:pt x="75" y="91"/>
                    <a:pt x="75" y="90"/>
                  </a:cubicBezTo>
                  <a:cubicBezTo>
                    <a:pt x="75" y="91"/>
                    <a:pt x="75" y="91"/>
                    <a:pt x="75" y="91"/>
                  </a:cubicBezTo>
                  <a:cubicBezTo>
                    <a:pt x="75" y="91"/>
                    <a:pt x="75" y="90"/>
                    <a:pt x="76" y="90"/>
                  </a:cubicBezTo>
                  <a:cubicBezTo>
                    <a:pt x="75" y="90"/>
                    <a:pt x="75" y="90"/>
                    <a:pt x="75" y="90"/>
                  </a:cubicBezTo>
                  <a:cubicBezTo>
                    <a:pt x="74" y="90"/>
                    <a:pt x="75" y="90"/>
                    <a:pt x="75" y="89"/>
                  </a:cubicBezTo>
                  <a:cubicBezTo>
                    <a:pt x="75" y="90"/>
                    <a:pt x="75" y="89"/>
                    <a:pt x="76" y="88"/>
                  </a:cubicBezTo>
                  <a:cubicBezTo>
                    <a:pt x="76" y="88"/>
                    <a:pt x="75" y="88"/>
                    <a:pt x="76" y="87"/>
                  </a:cubicBezTo>
                  <a:cubicBezTo>
                    <a:pt x="76" y="88"/>
                    <a:pt x="76" y="87"/>
                    <a:pt x="76" y="87"/>
                  </a:cubicBezTo>
                  <a:cubicBezTo>
                    <a:pt x="76" y="87"/>
                    <a:pt x="76" y="87"/>
                    <a:pt x="76" y="88"/>
                  </a:cubicBezTo>
                  <a:cubicBezTo>
                    <a:pt x="76" y="88"/>
                    <a:pt x="76" y="88"/>
                    <a:pt x="76" y="87"/>
                  </a:cubicBezTo>
                  <a:cubicBezTo>
                    <a:pt x="76" y="87"/>
                    <a:pt x="76" y="87"/>
                    <a:pt x="76" y="86"/>
                  </a:cubicBezTo>
                  <a:cubicBezTo>
                    <a:pt x="76" y="87"/>
                    <a:pt x="76" y="87"/>
                    <a:pt x="76" y="87"/>
                  </a:cubicBezTo>
                  <a:cubicBezTo>
                    <a:pt x="76" y="86"/>
                    <a:pt x="76" y="86"/>
                    <a:pt x="76" y="86"/>
                  </a:cubicBezTo>
                  <a:cubicBezTo>
                    <a:pt x="76" y="86"/>
                    <a:pt x="76" y="86"/>
                    <a:pt x="76" y="86"/>
                  </a:cubicBezTo>
                  <a:cubicBezTo>
                    <a:pt x="76" y="86"/>
                    <a:pt x="76" y="86"/>
                    <a:pt x="76" y="86"/>
                  </a:cubicBezTo>
                  <a:cubicBezTo>
                    <a:pt x="76" y="85"/>
                    <a:pt x="78" y="85"/>
                    <a:pt x="76" y="84"/>
                  </a:cubicBezTo>
                  <a:cubicBezTo>
                    <a:pt x="78" y="83"/>
                    <a:pt x="78" y="83"/>
                    <a:pt x="78" y="83"/>
                  </a:cubicBezTo>
                  <a:cubicBezTo>
                    <a:pt x="78" y="83"/>
                    <a:pt x="78" y="83"/>
                    <a:pt x="78" y="83"/>
                  </a:cubicBezTo>
                  <a:cubicBezTo>
                    <a:pt x="79" y="83"/>
                    <a:pt x="79" y="82"/>
                    <a:pt x="79" y="82"/>
                  </a:cubicBezTo>
                  <a:cubicBezTo>
                    <a:pt x="79" y="82"/>
                    <a:pt x="79" y="82"/>
                    <a:pt x="79" y="82"/>
                  </a:cubicBezTo>
                  <a:cubicBezTo>
                    <a:pt x="79" y="81"/>
                    <a:pt x="79" y="81"/>
                    <a:pt x="79" y="80"/>
                  </a:cubicBezTo>
                  <a:cubicBezTo>
                    <a:pt x="80" y="80"/>
                    <a:pt x="81" y="81"/>
                    <a:pt x="81" y="80"/>
                  </a:cubicBezTo>
                  <a:cubicBezTo>
                    <a:pt x="81" y="79"/>
                    <a:pt x="81" y="79"/>
                    <a:pt x="80" y="79"/>
                  </a:cubicBezTo>
                  <a:cubicBezTo>
                    <a:pt x="81" y="79"/>
                    <a:pt x="81" y="77"/>
                    <a:pt x="83" y="76"/>
                  </a:cubicBezTo>
                  <a:cubicBezTo>
                    <a:pt x="83" y="76"/>
                    <a:pt x="82" y="76"/>
                    <a:pt x="82" y="74"/>
                  </a:cubicBezTo>
                  <a:cubicBezTo>
                    <a:pt x="83" y="73"/>
                    <a:pt x="83" y="71"/>
                    <a:pt x="85" y="71"/>
                  </a:cubicBezTo>
                  <a:cubicBezTo>
                    <a:pt x="85" y="71"/>
                    <a:pt x="85" y="71"/>
                    <a:pt x="85" y="71"/>
                  </a:cubicBezTo>
                  <a:cubicBezTo>
                    <a:pt x="85" y="70"/>
                    <a:pt x="86" y="71"/>
                    <a:pt x="85" y="70"/>
                  </a:cubicBezTo>
                  <a:cubicBezTo>
                    <a:pt x="85" y="70"/>
                    <a:pt x="85" y="70"/>
                    <a:pt x="84" y="70"/>
                  </a:cubicBezTo>
                  <a:cubicBezTo>
                    <a:pt x="85" y="69"/>
                    <a:pt x="86" y="67"/>
                    <a:pt x="86" y="67"/>
                  </a:cubicBezTo>
                  <a:cubicBezTo>
                    <a:pt x="86" y="67"/>
                    <a:pt x="86" y="67"/>
                    <a:pt x="86" y="67"/>
                  </a:cubicBezTo>
                  <a:cubicBezTo>
                    <a:pt x="88" y="67"/>
                    <a:pt x="88" y="65"/>
                    <a:pt x="88" y="65"/>
                  </a:cubicBezTo>
                  <a:cubicBezTo>
                    <a:pt x="88" y="65"/>
                    <a:pt x="88" y="65"/>
                    <a:pt x="88" y="65"/>
                  </a:cubicBezTo>
                  <a:cubicBezTo>
                    <a:pt x="89" y="65"/>
                    <a:pt x="89" y="65"/>
                    <a:pt x="89" y="65"/>
                  </a:cubicBezTo>
                  <a:cubicBezTo>
                    <a:pt x="89" y="65"/>
                    <a:pt x="88" y="65"/>
                    <a:pt x="89" y="64"/>
                  </a:cubicBezTo>
                  <a:cubicBezTo>
                    <a:pt x="89" y="64"/>
                    <a:pt x="89" y="64"/>
                    <a:pt x="89" y="64"/>
                  </a:cubicBezTo>
                  <a:cubicBezTo>
                    <a:pt x="89" y="63"/>
                    <a:pt x="89" y="62"/>
                    <a:pt x="90" y="62"/>
                  </a:cubicBezTo>
                  <a:cubicBezTo>
                    <a:pt x="90" y="62"/>
                    <a:pt x="90" y="62"/>
                    <a:pt x="90" y="62"/>
                  </a:cubicBezTo>
                  <a:cubicBezTo>
                    <a:pt x="90" y="61"/>
                    <a:pt x="90" y="61"/>
                    <a:pt x="90" y="61"/>
                  </a:cubicBezTo>
                  <a:cubicBezTo>
                    <a:pt x="90" y="60"/>
                    <a:pt x="91" y="59"/>
                    <a:pt x="91" y="59"/>
                  </a:cubicBezTo>
                  <a:cubicBezTo>
                    <a:pt x="91" y="57"/>
                    <a:pt x="93" y="54"/>
                    <a:pt x="94" y="52"/>
                  </a:cubicBezTo>
                  <a:cubicBezTo>
                    <a:pt x="94" y="52"/>
                    <a:pt x="94" y="52"/>
                    <a:pt x="94" y="52"/>
                  </a:cubicBezTo>
                  <a:cubicBezTo>
                    <a:pt x="95" y="52"/>
                    <a:pt x="94" y="52"/>
                    <a:pt x="94" y="52"/>
                  </a:cubicBezTo>
                  <a:cubicBezTo>
                    <a:pt x="94" y="52"/>
                    <a:pt x="95" y="52"/>
                    <a:pt x="95" y="52"/>
                  </a:cubicBezTo>
                  <a:cubicBezTo>
                    <a:pt x="96" y="52"/>
                    <a:pt x="95" y="51"/>
                    <a:pt x="95" y="51"/>
                  </a:cubicBezTo>
                  <a:cubicBezTo>
                    <a:pt x="95" y="50"/>
                    <a:pt x="95" y="51"/>
                    <a:pt x="95" y="51"/>
                  </a:cubicBezTo>
                  <a:cubicBezTo>
                    <a:pt x="95" y="51"/>
                    <a:pt x="96" y="50"/>
                    <a:pt x="95" y="48"/>
                  </a:cubicBezTo>
                  <a:cubicBezTo>
                    <a:pt x="96" y="48"/>
                    <a:pt x="96" y="50"/>
                    <a:pt x="96" y="50"/>
                  </a:cubicBezTo>
                  <a:cubicBezTo>
                    <a:pt x="96" y="48"/>
                    <a:pt x="96" y="48"/>
                    <a:pt x="96" y="48"/>
                  </a:cubicBezTo>
                  <a:cubicBezTo>
                    <a:pt x="97" y="48"/>
                    <a:pt x="97" y="51"/>
                    <a:pt x="98" y="51"/>
                  </a:cubicBezTo>
                  <a:cubicBezTo>
                    <a:pt x="98" y="51"/>
                    <a:pt x="98" y="51"/>
                    <a:pt x="98" y="51"/>
                  </a:cubicBezTo>
                  <a:cubicBezTo>
                    <a:pt x="99" y="51"/>
                    <a:pt x="98" y="52"/>
                    <a:pt x="99" y="51"/>
                  </a:cubicBezTo>
                  <a:cubicBezTo>
                    <a:pt x="99" y="51"/>
                    <a:pt x="99" y="50"/>
                    <a:pt x="98" y="50"/>
                  </a:cubicBezTo>
                  <a:cubicBezTo>
                    <a:pt x="98" y="48"/>
                    <a:pt x="97" y="48"/>
                    <a:pt x="98" y="46"/>
                  </a:cubicBezTo>
                  <a:cubicBezTo>
                    <a:pt x="98" y="46"/>
                    <a:pt x="97" y="47"/>
                    <a:pt x="98" y="48"/>
                  </a:cubicBezTo>
                  <a:cubicBezTo>
                    <a:pt x="99" y="47"/>
                    <a:pt x="98" y="46"/>
                    <a:pt x="99" y="46"/>
                  </a:cubicBezTo>
                  <a:cubicBezTo>
                    <a:pt x="98" y="46"/>
                    <a:pt x="98" y="45"/>
                    <a:pt x="98" y="45"/>
                  </a:cubicBezTo>
                  <a:cubicBezTo>
                    <a:pt x="98" y="45"/>
                    <a:pt x="98" y="46"/>
                    <a:pt x="99" y="45"/>
                  </a:cubicBezTo>
                  <a:cubicBezTo>
                    <a:pt x="98" y="45"/>
                    <a:pt x="99" y="45"/>
                    <a:pt x="98" y="45"/>
                  </a:cubicBezTo>
                  <a:cubicBezTo>
                    <a:pt x="97" y="44"/>
                    <a:pt x="99" y="44"/>
                    <a:pt x="98" y="44"/>
                  </a:cubicBezTo>
                  <a:cubicBezTo>
                    <a:pt x="99" y="44"/>
                    <a:pt x="99" y="45"/>
                    <a:pt x="100" y="45"/>
                  </a:cubicBezTo>
                  <a:cubicBezTo>
                    <a:pt x="99" y="44"/>
                    <a:pt x="100" y="43"/>
                    <a:pt x="99" y="43"/>
                  </a:cubicBezTo>
                  <a:cubicBezTo>
                    <a:pt x="99" y="43"/>
                    <a:pt x="99" y="43"/>
                    <a:pt x="100" y="43"/>
                  </a:cubicBezTo>
                  <a:cubicBezTo>
                    <a:pt x="100" y="43"/>
                    <a:pt x="99" y="42"/>
                    <a:pt x="101" y="42"/>
                  </a:cubicBezTo>
                  <a:cubicBezTo>
                    <a:pt x="100" y="41"/>
                    <a:pt x="100" y="41"/>
                    <a:pt x="100" y="41"/>
                  </a:cubicBezTo>
                  <a:cubicBezTo>
                    <a:pt x="101" y="41"/>
                    <a:pt x="101" y="41"/>
                    <a:pt x="101" y="41"/>
                  </a:cubicBezTo>
                  <a:cubicBezTo>
                    <a:pt x="101" y="41"/>
                    <a:pt x="101" y="38"/>
                    <a:pt x="102" y="39"/>
                  </a:cubicBezTo>
                  <a:cubicBezTo>
                    <a:pt x="102" y="39"/>
                    <a:pt x="103" y="38"/>
                    <a:pt x="102" y="38"/>
                  </a:cubicBezTo>
                  <a:cubicBezTo>
                    <a:pt x="101" y="38"/>
                    <a:pt x="102" y="39"/>
                    <a:pt x="101" y="39"/>
                  </a:cubicBezTo>
                  <a:cubicBezTo>
                    <a:pt x="102" y="38"/>
                    <a:pt x="101" y="38"/>
                    <a:pt x="101" y="38"/>
                  </a:cubicBezTo>
                  <a:cubicBezTo>
                    <a:pt x="102" y="38"/>
                    <a:pt x="102" y="38"/>
                    <a:pt x="102" y="38"/>
                  </a:cubicBezTo>
                  <a:cubicBezTo>
                    <a:pt x="102" y="37"/>
                    <a:pt x="102" y="37"/>
                    <a:pt x="102" y="37"/>
                  </a:cubicBezTo>
                  <a:cubicBezTo>
                    <a:pt x="102" y="37"/>
                    <a:pt x="102" y="37"/>
                    <a:pt x="102" y="37"/>
                  </a:cubicBezTo>
                  <a:cubicBezTo>
                    <a:pt x="102" y="37"/>
                    <a:pt x="102" y="37"/>
                    <a:pt x="102" y="37"/>
                  </a:cubicBezTo>
                  <a:cubicBezTo>
                    <a:pt x="102" y="36"/>
                    <a:pt x="103" y="37"/>
                    <a:pt x="103" y="36"/>
                  </a:cubicBezTo>
                  <a:cubicBezTo>
                    <a:pt x="103" y="37"/>
                    <a:pt x="103" y="37"/>
                    <a:pt x="103" y="37"/>
                  </a:cubicBezTo>
                  <a:cubicBezTo>
                    <a:pt x="103" y="37"/>
                    <a:pt x="103" y="37"/>
                    <a:pt x="103" y="36"/>
                  </a:cubicBezTo>
                  <a:cubicBezTo>
                    <a:pt x="103" y="35"/>
                    <a:pt x="103" y="35"/>
                    <a:pt x="103" y="35"/>
                  </a:cubicBezTo>
                  <a:cubicBezTo>
                    <a:pt x="103" y="34"/>
                    <a:pt x="103" y="35"/>
                    <a:pt x="103" y="34"/>
                  </a:cubicBezTo>
                  <a:cubicBezTo>
                    <a:pt x="103" y="35"/>
                    <a:pt x="103" y="35"/>
                    <a:pt x="103" y="35"/>
                  </a:cubicBezTo>
                  <a:cubicBezTo>
                    <a:pt x="103" y="35"/>
                    <a:pt x="105" y="35"/>
                    <a:pt x="105" y="34"/>
                  </a:cubicBezTo>
                  <a:cubicBezTo>
                    <a:pt x="105" y="34"/>
                    <a:pt x="105" y="33"/>
                    <a:pt x="103" y="33"/>
                  </a:cubicBezTo>
                  <a:cubicBezTo>
                    <a:pt x="105" y="33"/>
                    <a:pt x="105" y="33"/>
                    <a:pt x="105" y="33"/>
                  </a:cubicBezTo>
                  <a:cubicBezTo>
                    <a:pt x="105" y="32"/>
                    <a:pt x="103" y="33"/>
                    <a:pt x="105" y="32"/>
                  </a:cubicBezTo>
                  <a:cubicBezTo>
                    <a:pt x="105" y="32"/>
                    <a:pt x="106" y="32"/>
                    <a:pt x="107" y="32"/>
                  </a:cubicBezTo>
                  <a:cubicBezTo>
                    <a:pt x="107" y="32"/>
                    <a:pt x="107" y="32"/>
                    <a:pt x="107" y="32"/>
                  </a:cubicBezTo>
                  <a:cubicBezTo>
                    <a:pt x="107" y="32"/>
                    <a:pt x="107" y="32"/>
                    <a:pt x="107" y="32"/>
                  </a:cubicBezTo>
                  <a:cubicBezTo>
                    <a:pt x="107" y="33"/>
                    <a:pt x="108" y="32"/>
                    <a:pt x="108" y="33"/>
                  </a:cubicBezTo>
                  <a:cubicBezTo>
                    <a:pt x="109" y="32"/>
                    <a:pt x="109" y="32"/>
                    <a:pt x="109" y="32"/>
                  </a:cubicBezTo>
                  <a:cubicBezTo>
                    <a:pt x="107" y="32"/>
                    <a:pt x="108" y="30"/>
                    <a:pt x="107" y="29"/>
                  </a:cubicBezTo>
                  <a:cubicBezTo>
                    <a:pt x="107" y="28"/>
                    <a:pt x="109" y="30"/>
                    <a:pt x="109" y="28"/>
                  </a:cubicBezTo>
                  <a:cubicBezTo>
                    <a:pt x="108" y="28"/>
                    <a:pt x="108" y="27"/>
                    <a:pt x="108" y="28"/>
                  </a:cubicBezTo>
                  <a:cubicBezTo>
                    <a:pt x="108" y="27"/>
                    <a:pt x="107" y="27"/>
                    <a:pt x="108" y="26"/>
                  </a:cubicBezTo>
                  <a:cubicBezTo>
                    <a:pt x="108" y="27"/>
                    <a:pt x="109" y="26"/>
                    <a:pt x="109" y="27"/>
                  </a:cubicBezTo>
                  <a:cubicBezTo>
                    <a:pt x="109" y="27"/>
                    <a:pt x="109" y="27"/>
                    <a:pt x="109" y="28"/>
                  </a:cubicBezTo>
                  <a:cubicBezTo>
                    <a:pt x="109" y="28"/>
                    <a:pt x="110" y="28"/>
                    <a:pt x="110" y="27"/>
                  </a:cubicBezTo>
                  <a:cubicBezTo>
                    <a:pt x="110" y="27"/>
                    <a:pt x="110" y="26"/>
                    <a:pt x="110" y="26"/>
                  </a:cubicBezTo>
                  <a:cubicBezTo>
                    <a:pt x="110" y="26"/>
                    <a:pt x="110" y="27"/>
                    <a:pt x="109" y="26"/>
                  </a:cubicBezTo>
                  <a:cubicBezTo>
                    <a:pt x="110" y="25"/>
                    <a:pt x="110" y="25"/>
                    <a:pt x="110" y="25"/>
                  </a:cubicBezTo>
                  <a:cubicBezTo>
                    <a:pt x="109" y="25"/>
                    <a:pt x="109" y="25"/>
                    <a:pt x="109" y="25"/>
                  </a:cubicBezTo>
                  <a:cubicBezTo>
                    <a:pt x="109" y="25"/>
                    <a:pt x="109" y="25"/>
                    <a:pt x="109" y="25"/>
                  </a:cubicBezTo>
                  <a:cubicBezTo>
                    <a:pt x="109" y="25"/>
                    <a:pt x="109" y="25"/>
                    <a:pt x="109" y="25"/>
                  </a:cubicBezTo>
                  <a:cubicBezTo>
                    <a:pt x="110" y="24"/>
                    <a:pt x="109" y="25"/>
                    <a:pt x="109" y="24"/>
                  </a:cubicBezTo>
                  <a:cubicBezTo>
                    <a:pt x="110" y="23"/>
                    <a:pt x="110" y="23"/>
                    <a:pt x="110" y="23"/>
                  </a:cubicBezTo>
                  <a:cubicBezTo>
                    <a:pt x="110" y="24"/>
                    <a:pt x="109" y="25"/>
                    <a:pt x="110" y="25"/>
                  </a:cubicBezTo>
                  <a:cubicBezTo>
                    <a:pt x="110" y="25"/>
                    <a:pt x="110" y="24"/>
                    <a:pt x="110" y="24"/>
                  </a:cubicBezTo>
                  <a:cubicBezTo>
                    <a:pt x="110" y="24"/>
                    <a:pt x="110" y="24"/>
                    <a:pt x="110" y="24"/>
                  </a:cubicBezTo>
                  <a:cubicBezTo>
                    <a:pt x="110" y="24"/>
                    <a:pt x="112" y="24"/>
                    <a:pt x="111" y="23"/>
                  </a:cubicBezTo>
                  <a:cubicBezTo>
                    <a:pt x="111" y="21"/>
                    <a:pt x="111" y="23"/>
                    <a:pt x="111" y="21"/>
                  </a:cubicBezTo>
                  <a:cubicBezTo>
                    <a:pt x="111" y="20"/>
                    <a:pt x="111" y="20"/>
                    <a:pt x="111" y="19"/>
                  </a:cubicBezTo>
                  <a:cubicBezTo>
                    <a:pt x="112" y="19"/>
                    <a:pt x="112" y="18"/>
                    <a:pt x="112" y="19"/>
                  </a:cubicBezTo>
                  <a:cubicBezTo>
                    <a:pt x="111" y="21"/>
                    <a:pt x="111" y="21"/>
                    <a:pt x="111" y="21"/>
                  </a:cubicBezTo>
                  <a:cubicBezTo>
                    <a:pt x="113" y="21"/>
                    <a:pt x="111" y="23"/>
                    <a:pt x="112" y="24"/>
                  </a:cubicBezTo>
                  <a:cubicBezTo>
                    <a:pt x="112" y="23"/>
                    <a:pt x="113" y="24"/>
                    <a:pt x="113" y="24"/>
                  </a:cubicBezTo>
                  <a:cubicBezTo>
                    <a:pt x="115" y="23"/>
                    <a:pt x="115" y="23"/>
                    <a:pt x="115" y="23"/>
                  </a:cubicBezTo>
                  <a:cubicBezTo>
                    <a:pt x="113" y="23"/>
                    <a:pt x="113" y="23"/>
                    <a:pt x="112" y="23"/>
                  </a:cubicBezTo>
                  <a:cubicBezTo>
                    <a:pt x="113" y="21"/>
                    <a:pt x="113" y="19"/>
                    <a:pt x="113" y="19"/>
                  </a:cubicBezTo>
                  <a:cubicBezTo>
                    <a:pt x="115" y="18"/>
                    <a:pt x="115" y="19"/>
                    <a:pt x="115" y="19"/>
                  </a:cubicBezTo>
                  <a:cubicBezTo>
                    <a:pt x="115" y="18"/>
                    <a:pt x="116" y="18"/>
                    <a:pt x="117" y="17"/>
                  </a:cubicBezTo>
                  <a:cubicBezTo>
                    <a:pt x="116" y="17"/>
                    <a:pt x="117" y="15"/>
                    <a:pt x="117" y="15"/>
                  </a:cubicBezTo>
                  <a:cubicBezTo>
                    <a:pt x="116" y="16"/>
                    <a:pt x="115" y="16"/>
                    <a:pt x="115" y="16"/>
                  </a:cubicBezTo>
                  <a:cubicBezTo>
                    <a:pt x="115" y="15"/>
                    <a:pt x="115" y="16"/>
                    <a:pt x="116" y="16"/>
                  </a:cubicBezTo>
                  <a:cubicBezTo>
                    <a:pt x="115" y="15"/>
                    <a:pt x="117" y="15"/>
                    <a:pt x="116" y="14"/>
                  </a:cubicBezTo>
                  <a:cubicBezTo>
                    <a:pt x="116" y="16"/>
                    <a:pt x="117" y="15"/>
                    <a:pt x="117" y="16"/>
                  </a:cubicBezTo>
                  <a:cubicBezTo>
                    <a:pt x="117" y="15"/>
                    <a:pt x="117" y="16"/>
                    <a:pt x="118" y="15"/>
                  </a:cubicBezTo>
                  <a:cubicBezTo>
                    <a:pt x="118" y="14"/>
                    <a:pt x="118" y="12"/>
                    <a:pt x="118" y="12"/>
                  </a:cubicBezTo>
                  <a:cubicBezTo>
                    <a:pt x="120" y="11"/>
                    <a:pt x="120" y="9"/>
                    <a:pt x="120" y="8"/>
                  </a:cubicBezTo>
                  <a:cubicBezTo>
                    <a:pt x="121" y="8"/>
                    <a:pt x="122" y="9"/>
                    <a:pt x="122" y="8"/>
                  </a:cubicBezTo>
                  <a:cubicBezTo>
                    <a:pt x="122" y="8"/>
                    <a:pt x="121" y="8"/>
                    <a:pt x="122" y="8"/>
                  </a:cubicBezTo>
                  <a:cubicBezTo>
                    <a:pt x="122" y="8"/>
                    <a:pt x="122" y="8"/>
                    <a:pt x="122" y="8"/>
                  </a:cubicBezTo>
                  <a:cubicBezTo>
                    <a:pt x="122" y="7"/>
                    <a:pt x="124" y="6"/>
                    <a:pt x="123" y="5"/>
                  </a:cubicBezTo>
                  <a:cubicBezTo>
                    <a:pt x="123" y="6"/>
                    <a:pt x="123" y="6"/>
                    <a:pt x="123" y="6"/>
                  </a:cubicBezTo>
                  <a:cubicBezTo>
                    <a:pt x="123" y="6"/>
                    <a:pt x="123" y="6"/>
                    <a:pt x="123" y="5"/>
                  </a:cubicBezTo>
                  <a:cubicBezTo>
                    <a:pt x="124" y="6"/>
                    <a:pt x="124" y="5"/>
                    <a:pt x="124" y="6"/>
                  </a:cubicBezTo>
                  <a:cubicBezTo>
                    <a:pt x="125" y="6"/>
                    <a:pt x="125" y="5"/>
                    <a:pt x="125" y="4"/>
                  </a:cubicBezTo>
                  <a:cubicBezTo>
                    <a:pt x="124" y="4"/>
                    <a:pt x="124" y="4"/>
                    <a:pt x="124" y="4"/>
                  </a:cubicBezTo>
                  <a:cubicBezTo>
                    <a:pt x="124" y="3"/>
                    <a:pt x="125" y="2"/>
                    <a:pt x="126" y="1"/>
                  </a:cubicBezTo>
                  <a:cubicBezTo>
                    <a:pt x="126" y="1"/>
                    <a:pt x="126" y="1"/>
                    <a:pt x="126" y="1"/>
                  </a:cubicBezTo>
                  <a:cubicBezTo>
                    <a:pt x="126" y="0"/>
                    <a:pt x="126" y="0"/>
                    <a:pt x="126" y="0"/>
                  </a:cubicBezTo>
                  <a:cubicBezTo>
                    <a:pt x="127" y="1"/>
                    <a:pt x="127" y="0"/>
                    <a:pt x="127" y="0"/>
                  </a:cubicBezTo>
                  <a:cubicBezTo>
                    <a:pt x="127" y="2"/>
                    <a:pt x="127" y="2"/>
                    <a:pt x="127" y="2"/>
                  </a:cubicBezTo>
                  <a:cubicBezTo>
                    <a:pt x="127" y="3"/>
                    <a:pt x="127" y="1"/>
                    <a:pt x="126" y="1"/>
                  </a:cubicBezTo>
                  <a:cubicBezTo>
                    <a:pt x="126" y="1"/>
                    <a:pt x="125" y="3"/>
                    <a:pt x="126" y="3"/>
                  </a:cubicBezTo>
                  <a:cubicBezTo>
                    <a:pt x="126" y="3"/>
                    <a:pt x="126" y="3"/>
                    <a:pt x="126" y="2"/>
                  </a:cubicBezTo>
                  <a:cubicBezTo>
                    <a:pt x="127" y="2"/>
                    <a:pt x="126" y="3"/>
                    <a:pt x="127" y="3"/>
                  </a:cubicBezTo>
                  <a:cubicBezTo>
                    <a:pt x="127" y="3"/>
                    <a:pt x="127" y="3"/>
                    <a:pt x="127" y="3"/>
                  </a:cubicBezTo>
                  <a:cubicBezTo>
                    <a:pt x="127" y="4"/>
                    <a:pt x="127" y="4"/>
                    <a:pt x="126" y="5"/>
                  </a:cubicBezTo>
                  <a:cubicBezTo>
                    <a:pt x="126" y="4"/>
                    <a:pt x="126" y="5"/>
                    <a:pt x="126" y="4"/>
                  </a:cubicBezTo>
                  <a:cubicBezTo>
                    <a:pt x="126" y="5"/>
                    <a:pt x="126" y="5"/>
                    <a:pt x="126" y="6"/>
                  </a:cubicBezTo>
                  <a:cubicBezTo>
                    <a:pt x="125" y="6"/>
                    <a:pt x="125" y="8"/>
                    <a:pt x="124" y="9"/>
                  </a:cubicBezTo>
                  <a:cubicBezTo>
                    <a:pt x="124" y="8"/>
                    <a:pt x="124" y="7"/>
                    <a:pt x="124" y="7"/>
                  </a:cubicBezTo>
                  <a:cubicBezTo>
                    <a:pt x="123" y="7"/>
                    <a:pt x="124" y="7"/>
                    <a:pt x="123" y="8"/>
                  </a:cubicBezTo>
                  <a:cubicBezTo>
                    <a:pt x="123" y="8"/>
                    <a:pt x="124" y="9"/>
                    <a:pt x="124" y="10"/>
                  </a:cubicBezTo>
                  <a:cubicBezTo>
                    <a:pt x="123" y="10"/>
                    <a:pt x="123" y="10"/>
                    <a:pt x="123" y="10"/>
                  </a:cubicBezTo>
                  <a:cubicBezTo>
                    <a:pt x="123" y="10"/>
                    <a:pt x="124" y="11"/>
                    <a:pt x="123" y="12"/>
                  </a:cubicBezTo>
                  <a:cubicBezTo>
                    <a:pt x="122" y="12"/>
                    <a:pt x="121" y="15"/>
                    <a:pt x="120" y="16"/>
                  </a:cubicBezTo>
                  <a:cubicBezTo>
                    <a:pt x="120" y="16"/>
                    <a:pt x="120" y="16"/>
                    <a:pt x="120" y="16"/>
                  </a:cubicBezTo>
                  <a:cubicBezTo>
                    <a:pt x="120" y="17"/>
                    <a:pt x="119" y="18"/>
                    <a:pt x="119" y="18"/>
                  </a:cubicBezTo>
                  <a:cubicBezTo>
                    <a:pt x="118" y="19"/>
                    <a:pt x="118" y="23"/>
                    <a:pt x="117" y="23"/>
                  </a:cubicBezTo>
                  <a:cubicBezTo>
                    <a:pt x="116" y="25"/>
                    <a:pt x="115" y="27"/>
                    <a:pt x="113" y="30"/>
                  </a:cubicBezTo>
                  <a:cubicBezTo>
                    <a:pt x="112" y="29"/>
                    <a:pt x="112" y="29"/>
                    <a:pt x="112" y="29"/>
                  </a:cubicBezTo>
                  <a:cubicBezTo>
                    <a:pt x="112" y="30"/>
                    <a:pt x="112" y="29"/>
                    <a:pt x="111" y="30"/>
                  </a:cubicBezTo>
                  <a:cubicBezTo>
                    <a:pt x="112" y="29"/>
                    <a:pt x="112" y="32"/>
                    <a:pt x="112" y="32"/>
                  </a:cubicBezTo>
                  <a:cubicBezTo>
                    <a:pt x="111" y="32"/>
                    <a:pt x="110" y="34"/>
                    <a:pt x="110" y="35"/>
                  </a:cubicBezTo>
                  <a:cubicBezTo>
                    <a:pt x="110" y="35"/>
                    <a:pt x="110" y="35"/>
                    <a:pt x="110" y="35"/>
                  </a:cubicBezTo>
                  <a:cubicBezTo>
                    <a:pt x="110" y="37"/>
                    <a:pt x="110" y="38"/>
                    <a:pt x="109" y="38"/>
                  </a:cubicBezTo>
                  <a:cubicBezTo>
                    <a:pt x="108" y="38"/>
                    <a:pt x="108" y="38"/>
                    <a:pt x="108" y="38"/>
                  </a:cubicBezTo>
                  <a:cubicBezTo>
                    <a:pt x="108" y="41"/>
                    <a:pt x="108" y="41"/>
                    <a:pt x="108" y="42"/>
                  </a:cubicBezTo>
                  <a:cubicBezTo>
                    <a:pt x="107" y="43"/>
                    <a:pt x="106" y="44"/>
                    <a:pt x="105" y="45"/>
                  </a:cubicBezTo>
                  <a:cubicBezTo>
                    <a:pt x="105" y="47"/>
                    <a:pt x="102" y="51"/>
                    <a:pt x="101" y="54"/>
                  </a:cubicBezTo>
                  <a:cubicBezTo>
                    <a:pt x="101" y="53"/>
                    <a:pt x="101" y="53"/>
                    <a:pt x="101" y="53"/>
                  </a:cubicBezTo>
                  <a:cubicBezTo>
                    <a:pt x="100" y="57"/>
                    <a:pt x="97" y="60"/>
                    <a:pt x="96" y="63"/>
                  </a:cubicBezTo>
                  <a:cubicBezTo>
                    <a:pt x="95" y="62"/>
                    <a:pt x="95" y="62"/>
                    <a:pt x="95" y="62"/>
                  </a:cubicBezTo>
                  <a:cubicBezTo>
                    <a:pt x="95" y="63"/>
                    <a:pt x="95" y="64"/>
                    <a:pt x="95" y="64"/>
                  </a:cubicBezTo>
                  <a:cubicBezTo>
                    <a:pt x="95" y="65"/>
                    <a:pt x="95" y="67"/>
                    <a:pt x="94" y="67"/>
                  </a:cubicBezTo>
                  <a:cubicBezTo>
                    <a:pt x="93" y="68"/>
                    <a:pt x="94" y="68"/>
                    <a:pt x="93" y="69"/>
                  </a:cubicBezTo>
                  <a:cubicBezTo>
                    <a:pt x="92" y="70"/>
                    <a:pt x="92" y="71"/>
                    <a:pt x="91" y="72"/>
                  </a:cubicBezTo>
                  <a:cubicBezTo>
                    <a:pt x="91" y="72"/>
                    <a:pt x="91" y="72"/>
                    <a:pt x="91" y="72"/>
                  </a:cubicBezTo>
                  <a:cubicBezTo>
                    <a:pt x="91" y="72"/>
                    <a:pt x="91" y="72"/>
                    <a:pt x="91" y="72"/>
                  </a:cubicBezTo>
                  <a:cubicBezTo>
                    <a:pt x="91" y="72"/>
                    <a:pt x="90" y="73"/>
                    <a:pt x="91" y="73"/>
                  </a:cubicBezTo>
                  <a:cubicBezTo>
                    <a:pt x="90" y="74"/>
                    <a:pt x="90" y="78"/>
                    <a:pt x="88" y="79"/>
                  </a:cubicBezTo>
                  <a:cubicBezTo>
                    <a:pt x="88" y="79"/>
                    <a:pt x="88" y="79"/>
                    <a:pt x="88" y="79"/>
                  </a:cubicBezTo>
                  <a:cubicBezTo>
                    <a:pt x="88" y="81"/>
                    <a:pt x="85" y="82"/>
                    <a:pt x="85" y="83"/>
                  </a:cubicBezTo>
                  <a:cubicBezTo>
                    <a:pt x="85" y="83"/>
                    <a:pt x="85" y="83"/>
                    <a:pt x="84" y="83"/>
                  </a:cubicBezTo>
                  <a:cubicBezTo>
                    <a:pt x="84" y="84"/>
                    <a:pt x="85" y="83"/>
                    <a:pt x="85" y="84"/>
                  </a:cubicBezTo>
                  <a:cubicBezTo>
                    <a:pt x="84" y="87"/>
                    <a:pt x="82" y="88"/>
                    <a:pt x="81" y="91"/>
                  </a:cubicBezTo>
                  <a:cubicBezTo>
                    <a:pt x="80" y="95"/>
                    <a:pt x="76" y="98"/>
                    <a:pt x="75" y="101"/>
                  </a:cubicBezTo>
                  <a:cubicBezTo>
                    <a:pt x="75" y="101"/>
                    <a:pt x="75" y="101"/>
                    <a:pt x="75" y="101"/>
                  </a:cubicBezTo>
                  <a:cubicBezTo>
                    <a:pt x="75" y="104"/>
                    <a:pt x="73" y="104"/>
                    <a:pt x="73" y="106"/>
                  </a:cubicBezTo>
                  <a:cubicBezTo>
                    <a:pt x="73" y="106"/>
                    <a:pt x="73" y="106"/>
                    <a:pt x="72" y="106"/>
                  </a:cubicBezTo>
                  <a:cubicBezTo>
                    <a:pt x="72" y="107"/>
                    <a:pt x="70" y="108"/>
                    <a:pt x="70" y="110"/>
                  </a:cubicBezTo>
                  <a:cubicBezTo>
                    <a:pt x="70" y="110"/>
                    <a:pt x="70" y="110"/>
                    <a:pt x="70" y="110"/>
                  </a:cubicBezTo>
                  <a:cubicBezTo>
                    <a:pt x="69" y="112"/>
                    <a:pt x="69" y="112"/>
                    <a:pt x="68" y="114"/>
                  </a:cubicBezTo>
                  <a:cubicBezTo>
                    <a:pt x="68" y="113"/>
                    <a:pt x="68" y="113"/>
                    <a:pt x="68" y="113"/>
                  </a:cubicBezTo>
                  <a:cubicBezTo>
                    <a:pt x="67" y="113"/>
                    <a:pt x="68" y="115"/>
                    <a:pt x="67" y="115"/>
                  </a:cubicBezTo>
                  <a:cubicBezTo>
                    <a:pt x="67" y="115"/>
                    <a:pt x="67" y="115"/>
                    <a:pt x="67" y="115"/>
                  </a:cubicBezTo>
                  <a:cubicBezTo>
                    <a:pt x="65" y="118"/>
                    <a:pt x="64" y="122"/>
                    <a:pt x="63" y="125"/>
                  </a:cubicBezTo>
                  <a:cubicBezTo>
                    <a:pt x="61" y="126"/>
                    <a:pt x="61" y="124"/>
                    <a:pt x="61" y="126"/>
                  </a:cubicBezTo>
                  <a:cubicBezTo>
                    <a:pt x="61" y="126"/>
                    <a:pt x="61" y="126"/>
                    <a:pt x="61" y="126"/>
                  </a:cubicBezTo>
                  <a:cubicBezTo>
                    <a:pt x="61" y="127"/>
                    <a:pt x="58" y="127"/>
                    <a:pt x="58" y="127"/>
                  </a:cubicBezTo>
                  <a:cubicBezTo>
                    <a:pt x="60" y="128"/>
                    <a:pt x="60" y="128"/>
                    <a:pt x="60" y="128"/>
                  </a:cubicBezTo>
                  <a:cubicBezTo>
                    <a:pt x="58" y="130"/>
                    <a:pt x="57" y="130"/>
                    <a:pt x="57" y="132"/>
                  </a:cubicBezTo>
                  <a:cubicBezTo>
                    <a:pt x="56" y="132"/>
                    <a:pt x="56" y="132"/>
                    <a:pt x="56" y="132"/>
                  </a:cubicBezTo>
                  <a:cubicBezTo>
                    <a:pt x="57" y="133"/>
                    <a:pt x="56" y="134"/>
                    <a:pt x="56" y="136"/>
                  </a:cubicBezTo>
                  <a:cubicBezTo>
                    <a:pt x="53" y="143"/>
                    <a:pt x="49" y="151"/>
                    <a:pt x="45" y="158"/>
                  </a:cubicBezTo>
                  <a:cubicBezTo>
                    <a:pt x="42" y="166"/>
                    <a:pt x="37" y="172"/>
                    <a:pt x="33" y="179"/>
                  </a:cubicBezTo>
                  <a:cubicBezTo>
                    <a:pt x="31" y="180"/>
                    <a:pt x="31" y="180"/>
                    <a:pt x="30" y="183"/>
                  </a:cubicBezTo>
                  <a:cubicBezTo>
                    <a:pt x="30" y="183"/>
                    <a:pt x="30" y="183"/>
                    <a:pt x="30" y="183"/>
                  </a:cubicBezTo>
                  <a:cubicBezTo>
                    <a:pt x="30" y="183"/>
                    <a:pt x="29" y="184"/>
                    <a:pt x="29" y="185"/>
                  </a:cubicBezTo>
                  <a:cubicBezTo>
                    <a:pt x="29" y="186"/>
                    <a:pt x="28" y="189"/>
                    <a:pt x="26" y="193"/>
                  </a:cubicBezTo>
                  <a:cubicBezTo>
                    <a:pt x="26" y="192"/>
                    <a:pt x="26" y="192"/>
                    <a:pt x="25" y="192"/>
                  </a:cubicBezTo>
                  <a:cubicBezTo>
                    <a:pt x="26" y="193"/>
                    <a:pt x="26" y="193"/>
                    <a:pt x="26" y="193"/>
                  </a:cubicBezTo>
                  <a:cubicBezTo>
                    <a:pt x="25" y="193"/>
                    <a:pt x="25" y="193"/>
                    <a:pt x="25" y="193"/>
                  </a:cubicBezTo>
                  <a:cubicBezTo>
                    <a:pt x="25" y="193"/>
                    <a:pt x="25" y="193"/>
                    <a:pt x="26" y="193"/>
                  </a:cubicBezTo>
                  <a:cubicBezTo>
                    <a:pt x="22" y="200"/>
                    <a:pt x="17" y="206"/>
                    <a:pt x="13" y="213"/>
                  </a:cubicBezTo>
                  <a:cubicBezTo>
                    <a:pt x="12" y="214"/>
                    <a:pt x="11" y="217"/>
                    <a:pt x="10" y="220"/>
                  </a:cubicBezTo>
                  <a:cubicBezTo>
                    <a:pt x="7" y="223"/>
                    <a:pt x="3" y="228"/>
                    <a:pt x="1" y="233"/>
                  </a:cubicBezTo>
                  <a:cubicBezTo>
                    <a:pt x="1" y="233"/>
                    <a:pt x="0" y="232"/>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1" name="Google Shape;3511;p151"/>
            <p:cNvSpPr/>
            <p:nvPr/>
          </p:nvSpPr>
          <p:spPr>
            <a:xfrm>
              <a:off x="3653" y="1157"/>
              <a:ext cx="300" cy="550"/>
            </a:xfrm>
            <a:custGeom>
              <a:avLst/>
              <a:gdLst/>
              <a:ahLst/>
              <a:cxnLst/>
              <a:rect l="l" t="t" r="r" b="b"/>
              <a:pathLst>
                <a:path w="127" h="233" extrusionOk="0">
                  <a:moveTo>
                    <a:pt x="1" y="229"/>
                  </a:moveTo>
                  <a:cubicBezTo>
                    <a:pt x="1" y="226"/>
                    <a:pt x="4" y="223"/>
                    <a:pt x="4" y="219"/>
                  </a:cubicBezTo>
                  <a:cubicBezTo>
                    <a:pt x="5" y="219"/>
                    <a:pt x="5" y="219"/>
                    <a:pt x="5" y="219"/>
                  </a:cubicBezTo>
                  <a:cubicBezTo>
                    <a:pt x="6" y="215"/>
                    <a:pt x="10" y="211"/>
                    <a:pt x="12" y="208"/>
                  </a:cubicBezTo>
                  <a:cubicBezTo>
                    <a:pt x="12" y="208"/>
                    <a:pt x="12" y="208"/>
                    <a:pt x="12" y="208"/>
                  </a:cubicBezTo>
                  <a:cubicBezTo>
                    <a:pt x="13" y="208"/>
                    <a:pt x="13" y="206"/>
                    <a:pt x="13" y="206"/>
                  </a:cubicBezTo>
                  <a:cubicBezTo>
                    <a:pt x="13" y="206"/>
                    <a:pt x="13" y="206"/>
                    <a:pt x="14" y="206"/>
                  </a:cubicBezTo>
                  <a:cubicBezTo>
                    <a:pt x="13" y="206"/>
                    <a:pt x="14" y="206"/>
                    <a:pt x="14" y="205"/>
                  </a:cubicBezTo>
                  <a:cubicBezTo>
                    <a:pt x="15" y="205"/>
                    <a:pt x="15" y="205"/>
                    <a:pt x="15" y="205"/>
                  </a:cubicBezTo>
                  <a:cubicBezTo>
                    <a:pt x="15" y="203"/>
                    <a:pt x="15" y="203"/>
                    <a:pt x="15" y="203"/>
                  </a:cubicBezTo>
                  <a:cubicBezTo>
                    <a:pt x="14" y="201"/>
                    <a:pt x="17" y="200"/>
                    <a:pt x="17" y="199"/>
                  </a:cubicBezTo>
                  <a:cubicBezTo>
                    <a:pt x="17" y="199"/>
                    <a:pt x="17" y="199"/>
                    <a:pt x="17" y="199"/>
                  </a:cubicBezTo>
                  <a:cubicBezTo>
                    <a:pt x="18" y="196"/>
                    <a:pt x="20" y="192"/>
                    <a:pt x="21" y="190"/>
                  </a:cubicBezTo>
                  <a:cubicBezTo>
                    <a:pt x="21" y="190"/>
                    <a:pt x="21" y="191"/>
                    <a:pt x="22" y="191"/>
                  </a:cubicBezTo>
                  <a:cubicBezTo>
                    <a:pt x="21" y="190"/>
                    <a:pt x="22" y="189"/>
                    <a:pt x="22" y="188"/>
                  </a:cubicBezTo>
                  <a:cubicBezTo>
                    <a:pt x="23" y="188"/>
                    <a:pt x="22" y="187"/>
                    <a:pt x="23" y="185"/>
                  </a:cubicBezTo>
                  <a:cubicBezTo>
                    <a:pt x="23" y="185"/>
                    <a:pt x="23" y="185"/>
                    <a:pt x="23" y="185"/>
                  </a:cubicBezTo>
                  <a:cubicBezTo>
                    <a:pt x="23" y="185"/>
                    <a:pt x="23" y="185"/>
                    <a:pt x="23" y="184"/>
                  </a:cubicBezTo>
                  <a:cubicBezTo>
                    <a:pt x="23" y="184"/>
                    <a:pt x="23" y="184"/>
                    <a:pt x="23" y="184"/>
                  </a:cubicBezTo>
                  <a:cubicBezTo>
                    <a:pt x="23" y="183"/>
                    <a:pt x="25" y="184"/>
                    <a:pt x="25" y="183"/>
                  </a:cubicBezTo>
                  <a:cubicBezTo>
                    <a:pt x="25" y="183"/>
                    <a:pt x="25" y="183"/>
                    <a:pt x="25" y="183"/>
                  </a:cubicBezTo>
                  <a:cubicBezTo>
                    <a:pt x="25" y="182"/>
                    <a:pt x="26" y="182"/>
                    <a:pt x="26" y="181"/>
                  </a:cubicBezTo>
                  <a:cubicBezTo>
                    <a:pt x="26" y="181"/>
                    <a:pt x="26" y="181"/>
                    <a:pt x="26" y="181"/>
                  </a:cubicBezTo>
                  <a:cubicBezTo>
                    <a:pt x="26" y="180"/>
                    <a:pt x="27" y="180"/>
                    <a:pt x="26" y="179"/>
                  </a:cubicBezTo>
                  <a:cubicBezTo>
                    <a:pt x="27" y="179"/>
                    <a:pt x="26" y="181"/>
                    <a:pt x="27" y="180"/>
                  </a:cubicBezTo>
                  <a:cubicBezTo>
                    <a:pt x="29" y="176"/>
                    <a:pt x="30" y="172"/>
                    <a:pt x="32" y="170"/>
                  </a:cubicBezTo>
                  <a:cubicBezTo>
                    <a:pt x="32" y="169"/>
                    <a:pt x="34" y="169"/>
                    <a:pt x="34" y="169"/>
                  </a:cubicBezTo>
                  <a:cubicBezTo>
                    <a:pt x="34" y="169"/>
                    <a:pt x="35" y="167"/>
                    <a:pt x="35" y="166"/>
                  </a:cubicBezTo>
                  <a:cubicBezTo>
                    <a:pt x="35" y="166"/>
                    <a:pt x="35" y="166"/>
                    <a:pt x="35" y="166"/>
                  </a:cubicBezTo>
                  <a:cubicBezTo>
                    <a:pt x="36" y="165"/>
                    <a:pt x="35" y="165"/>
                    <a:pt x="36" y="165"/>
                  </a:cubicBezTo>
                  <a:cubicBezTo>
                    <a:pt x="36" y="165"/>
                    <a:pt x="36" y="165"/>
                    <a:pt x="36" y="165"/>
                  </a:cubicBezTo>
                  <a:cubicBezTo>
                    <a:pt x="36" y="165"/>
                    <a:pt x="36" y="164"/>
                    <a:pt x="37" y="163"/>
                  </a:cubicBezTo>
                  <a:cubicBezTo>
                    <a:pt x="37" y="164"/>
                    <a:pt x="37" y="164"/>
                    <a:pt x="37" y="164"/>
                  </a:cubicBezTo>
                  <a:cubicBezTo>
                    <a:pt x="37" y="163"/>
                    <a:pt x="37" y="162"/>
                    <a:pt x="37" y="161"/>
                  </a:cubicBezTo>
                  <a:cubicBezTo>
                    <a:pt x="37" y="162"/>
                    <a:pt x="37" y="162"/>
                    <a:pt x="37" y="162"/>
                  </a:cubicBezTo>
                  <a:cubicBezTo>
                    <a:pt x="38" y="161"/>
                    <a:pt x="37" y="161"/>
                    <a:pt x="37" y="160"/>
                  </a:cubicBezTo>
                  <a:cubicBezTo>
                    <a:pt x="37" y="160"/>
                    <a:pt x="38" y="160"/>
                    <a:pt x="38" y="161"/>
                  </a:cubicBezTo>
                  <a:cubicBezTo>
                    <a:pt x="38" y="158"/>
                    <a:pt x="39" y="158"/>
                    <a:pt x="39" y="157"/>
                  </a:cubicBezTo>
                  <a:cubicBezTo>
                    <a:pt x="39" y="157"/>
                    <a:pt x="39" y="157"/>
                    <a:pt x="39" y="157"/>
                  </a:cubicBezTo>
                  <a:cubicBezTo>
                    <a:pt x="40" y="156"/>
                    <a:pt x="40" y="155"/>
                    <a:pt x="41" y="154"/>
                  </a:cubicBezTo>
                  <a:cubicBezTo>
                    <a:pt x="41" y="153"/>
                    <a:pt x="42" y="154"/>
                    <a:pt x="42" y="153"/>
                  </a:cubicBezTo>
                  <a:cubicBezTo>
                    <a:pt x="41" y="153"/>
                    <a:pt x="44" y="151"/>
                    <a:pt x="42" y="151"/>
                  </a:cubicBezTo>
                  <a:cubicBezTo>
                    <a:pt x="42" y="151"/>
                    <a:pt x="44" y="149"/>
                    <a:pt x="44" y="148"/>
                  </a:cubicBezTo>
                  <a:cubicBezTo>
                    <a:pt x="44" y="149"/>
                    <a:pt x="45" y="148"/>
                    <a:pt x="44" y="149"/>
                  </a:cubicBezTo>
                  <a:cubicBezTo>
                    <a:pt x="45" y="149"/>
                    <a:pt x="45" y="149"/>
                    <a:pt x="45" y="149"/>
                  </a:cubicBezTo>
                  <a:cubicBezTo>
                    <a:pt x="45" y="149"/>
                    <a:pt x="45" y="149"/>
                    <a:pt x="45" y="149"/>
                  </a:cubicBezTo>
                  <a:cubicBezTo>
                    <a:pt x="45" y="149"/>
                    <a:pt x="46" y="148"/>
                    <a:pt x="46" y="147"/>
                  </a:cubicBezTo>
                  <a:cubicBezTo>
                    <a:pt x="46" y="146"/>
                    <a:pt x="45" y="145"/>
                    <a:pt x="46" y="144"/>
                  </a:cubicBezTo>
                  <a:cubicBezTo>
                    <a:pt x="46" y="145"/>
                    <a:pt x="47" y="144"/>
                    <a:pt x="47" y="145"/>
                  </a:cubicBezTo>
                  <a:cubicBezTo>
                    <a:pt x="46" y="143"/>
                    <a:pt x="46" y="143"/>
                    <a:pt x="46" y="143"/>
                  </a:cubicBezTo>
                  <a:cubicBezTo>
                    <a:pt x="47" y="143"/>
                    <a:pt x="47" y="143"/>
                    <a:pt x="47" y="143"/>
                  </a:cubicBezTo>
                  <a:cubicBezTo>
                    <a:pt x="47" y="142"/>
                    <a:pt x="47" y="142"/>
                    <a:pt x="47" y="142"/>
                  </a:cubicBezTo>
                  <a:cubicBezTo>
                    <a:pt x="47" y="142"/>
                    <a:pt x="47" y="139"/>
                    <a:pt x="48" y="140"/>
                  </a:cubicBezTo>
                  <a:cubicBezTo>
                    <a:pt x="49" y="140"/>
                    <a:pt x="48" y="140"/>
                    <a:pt x="49" y="140"/>
                  </a:cubicBezTo>
                  <a:cubicBezTo>
                    <a:pt x="49" y="139"/>
                    <a:pt x="49" y="139"/>
                    <a:pt x="49" y="138"/>
                  </a:cubicBezTo>
                  <a:cubicBezTo>
                    <a:pt x="49" y="138"/>
                    <a:pt x="49" y="138"/>
                    <a:pt x="49" y="138"/>
                  </a:cubicBezTo>
                  <a:cubicBezTo>
                    <a:pt x="50" y="138"/>
                    <a:pt x="50" y="137"/>
                    <a:pt x="49" y="137"/>
                  </a:cubicBezTo>
                  <a:cubicBezTo>
                    <a:pt x="49" y="137"/>
                    <a:pt x="50" y="137"/>
                    <a:pt x="49" y="138"/>
                  </a:cubicBezTo>
                  <a:cubicBezTo>
                    <a:pt x="49" y="137"/>
                    <a:pt x="49" y="137"/>
                    <a:pt x="50" y="136"/>
                  </a:cubicBezTo>
                  <a:cubicBezTo>
                    <a:pt x="50" y="137"/>
                    <a:pt x="50" y="137"/>
                    <a:pt x="50" y="137"/>
                  </a:cubicBezTo>
                  <a:cubicBezTo>
                    <a:pt x="50" y="136"/>
                    <a:pt x="50" y="135"/>
                    <a:pt x="51" y="133"/>
                  </a:cubicBezTo>
                  <a:cubicBezTo>
                    <a:pt x="50" y="133"/>
                    <a:pt x="51" y="134"/>
                    <a:pt x="51" y="134"/>
                  </a:cubicBezTo>
                  <a:cubicBezTo>
                    <a:pt x="52" y="133"/>
                    <a:pt x="52" y="131"/>
                    <a:pt x="53" y="130"/>
                  </a:cubicBezTo>
                  <a:cubicBezTo>
                    <a:pt x="53" y="130"/>
                    <a:pt x="52" y="130"/>
                    <a:pt x="53" y="130"/>
                  </a:cubicBezTo>
                  <a:cubicBezTo>
                    <a:pt x="53" y="129"/>
                    <a:pt x="53" y="130"/>
                    <a:pt x="54" y="129"/>
                  </a:cubicBezTo>
                  <a:cubicBezTo>
                    <a:pt x="54" y="129"/>
                    <a:pt x="54" y="129"/>
                    <a:pt x="54" y="128"/>
                  </a:cubicBezTo>
                  <a:cubicBezTo>
                    <a:pt x="54" y="128"/>
                    <a:pt x="54" y="128"/>
                    <a:pt x="54" y="129"/>
                  </a:cubicBezTo>
                  <a:cubicBezTo>
                    <a:pt x="54" y="128"/>
                    <a:pt x="55" y="125"/>
                    <a:pt x="56" y="124"/>
                  </a:cubicBezTo>
                  <a:cubicBezTo>
                    <a:pt x="56" y="124"/>
                    <a:pt x="56" y="124"/>
                    <a:pt x="56" y="122"/>
                  </a:cubicBezTo>
                  <a:cubicBezTo>
                    <a:pt x="57" y="124"/>
                    <a:pt x="57" y="124"/>
                    <a:pt x="57" y="124"/>
                  </a:cubicBezTo>
                  <a:cubicBezTo>
                    <a:pt x="57" y="122"/>
                    <a:pt x="57" y="121"/>
                    <a:pt x="57" y="122"/>
                  </a:cubicBezTo>
                  <a:cubicBezTo>
                    <a:pt x="57" y="121"/>
                    <a:pt x="56" y="125"/>
                    <a:pt x="57" y="124"/>
                  </a:cubicBezTo>
                  <a:cubicBezTo>
                    <a:pt x="57" y="122"/>
                    <a:pt x="57" y="122"/>
                    <a:pt x="57" y="122"/>
                  </a:cubicBezTo>
                  <a:cubicBezTo>
                    <a:pt x="57" y="122"/>
                    <a:pt x="57" y="121"/>
                    <a:pt x="57" y="120"/>
                  </a:cubicBezTo>
                  <a:cubicBezTo>
                    <a:pt x="57" y="120"/>
                    <a:pt x="57" y="121"/>
                    <a:pt x="58" y="121"/>
                  </a:cubicBezTo>
                  <a:cubicBezTo>
                    <a:pt x="58" y="120"/>
                    <a:pt x="58" y="120"/>
                    <a:pt x="58" y="119"/>
                  </a:cubicBezTo>
                  <a:cubicBezTo>
                    <a:pt x="58" y="119"/>
                    <a:pt x="58" y="119"/>
                    <a:pt x="58" y="119"/>
                  </a:cubicBezTo>
                  <a:cubicBezTo>
                    <a:pt x="58" y="118"/>
                    <a:pt x="58" y="118"/>
                    <a:pt x="58" y="118"/>
                  </a:cubicBezTo>
                  <a:cubicBezTo>
                    <a:pt x="58" y="118"/>
                    <a:pt x="58" y="117"/>
                    <a:pt x="59" y="117"/>
                  </a:cubicBezTo>
                  <a:cubicBezTo>
                    <a:pt x="61" y="118"/>
                    <a:pt x="61" y="118"/>
                    <a:pt x="61" y="118"/>
                  </a:cubicBezTo>
                  <a:cubicBezTo>
                    <a:pt x="61" y="117"/>
                    <a:pt x="59" y="117"/>
                    <a:pt x="59" y="117"/>
                  </a:cubicBezTo>
                  <a:cubicBezTo>
                    <a:pt x="59" y="117"/>
                    <a:pt x="59" y="117"/>
                    <a:pt x="61" y="117"/>
                  </a:cubicBezTo>
                  <a:cubicBezTo>
                    <a:pt x="59" y="116"/>
                    <a:pt x="61" y="116"/>
                    <a:pt x="61" y="115"/>
                  </a:cubicBezTo>
                  <a:cubicBezTo>
                    <a:pt x="62" y="115"/>
                    <a:pt x="62" y="112"/>
                    <a:pt x="63" y="112"/>
                  </a:cubicBezTo>
                  <a:cubicBezTo>
                    <a:pt x="63" y="111"/>
                    <a:pt x="63" y="110"/>
                    <a:pt x="63" y="110"/>
                  </a:cubicBezTo>
                  <a:cubicBezTo>
                    <a:pt x="63" y="110"/>
                    <a:pt x="63" y="110"/>
                    <a:pt x="64" y="110"/>
                  </a:cubicBezTo>
                  <a:cubicBezTo>
                    <a:pt x="64" y="110"/>
                    <a:pt x="64" y="110"/>
                    <a:pt x="64" y="110"/>
                  </a:cubicBezTo>
                  <a:cubicBezTo>
                    <a:pt x="64" y="110"/>
                    <a:pt x="64" y="110"/>
                    <a:pt x="65" y="109"/>
                  </a:cubicBezTo>
                  <a:cubicBezTo>
                    <a:pt x="65" y="108"/>
                    <a:pt x="64" y="108"/>
                    <a:pt x="64" y="108"/>
                  </a:cubicBezTo>
                  <a:cubicBezTo>
                    <a:pt x="65" y="108"/>
                    <a:pt x="64" y="106"/>
                    <a:pt x="66" y="106"/>
                  </a:cubicBezTo>
                  <a:cubicBezTo>
                    <a:pt x="66" y="106"/>
                    <a:pt x="66" y="107"/>
                    <a:pt x="66" y="106"/>
                  </a:cubicBezTo>
                  <a:cubicBezTo>
                    <a:pt x="67" y="106"/>
                    <a:pt x="66" y="105"/>
                    <a:pt x="67" y="103"/>
                  </a:cubicBezTo>
                  <a:cubicBezTo>
                    <a:pt x="66" y="103"/>
                    <a:pt x="66" y="103"/>
                    <a:pt x="66" y="103"/>
                  </a:cubicBezTo>
                  <a:cubicBezTo>
                    <a:pt x="67" y="103"/>
                    <a:pt x="66" y="102"/>
                    <a:pt x="67" y="103"/>
                  </a:cubicBezTo>
                  <a:cubicBezTo>
                    <a:pt x="67" y="102"/>
                    <a:pt x="68" y="102"/>
                    <a:pt x="67" y="102"/>
                  </a:cubicBezTo>
                  <a:cubicBezTo>
                    <a:pt x="70" y="100"/>
                    <a:pt x="70" y="98"/>
                    <a:pt x="71" y="97"/>
                  </a:cubicBezTo>
                  <a:cubicBezTo>
                    <a:pt x="71" y="96"/>
                    <a:pt x="71" y="96"/>
                    <a:pt x="71" y="96"/>
                  </a:cubicBezTo>
                  <a:cubicBezTo>
                    <a:pt x="71" y="97"/>
                    <a:pt x="71" y="97"/>
                    <a:pt x="71" y="97"/>
                  </a:cubicBezTo>
                  <a:cubicBezTo>
                    <a:pt x="71" y="97"/>
                    <a:pt x="71" y="97"/>
                    <a:pt x="71" y="97"/>
                  </a:cubicBezTo>
                  <a:cubicBezTo>
                    <a:pt x="71" y="96"/>
                    <a:pt x="71" y="96"/>
                    <a:pt x="71" y="97"/>
                  </a:cubicBezTo>
                  <a:cubicBezTo>
                    <a:pt x="73" y="96"/>
                    <a:pt x="71" y="95"/>
                    <a:pt x="72" y="94"/>
                  </a:cubicBezTo>
                  <a:cubicBezTo>
                    <a:pt x="72" y="94"/>
                    <a:pt x="72" y="94"/>
                    <a:pt x="73" y="93"/>
                  </a:cubicBezTo>
                  <a:cubicBezTo>
                    <a:pt x="72" y="92"/>
                    <a:pt x="72" y="92"/>
                    <a:pt x="72" y="92"/>
                  </a:cubicBezTo>
                  <a:cubicBezTo>
                    <a:pt x="73" y="91"/>
                    <a:pt x="73" y="92"/>
                    <a:pt x="74" y="92"/>
                  </a:cubicBezTo>
                  <a:cubicBezTo>
                    <a:pt x="74" y="91"/>
                    <a:pt x="74" y="91"/>
                    <a:pt x="74" y="91"/>
                  </a:cubicBezTo>
                  <a:cubicBezTo>
                    <a:pt x="75" y="91"/>
                    <a:pt x="75" y="91"/>
                    <a:pt x="75" y="91"/>
                  </a:cubicBezTo>
                  <a:cubicBezTo>
                    <a:pt x="74" y="91"/>
                    <a:pt x="75" y="90"/>
                    <a:pt x="75" y="90"/>
                  </a:cubicBezTo>
                  <a:cubicBezTo>
                    <a:pt x="75" y="90"/>
                    <a:pt x="75" y="90"/>
                    <a:pt x="75" y="90"/>
                  </a:cubicBezTo>
                  <a:cubicBezTo>
                    <a:pt x="75" y="90"/>
                    <a:pt x="76" y="90"/>
                    <a:pt x="76" y="90"/>
                  </a:cubicBezTo>
                  <a:cubicBezTo>
                    <a:pt x="75" y="90"/>
                    <a:pt x="75" y="90"/>
                    <a:pt x="75" y="90"/>
                  </a:cubicBezTo>
                  <a:cubicBezTo>
                    <a:pt x="74" y="90"/>
                    <a:pt x="75" y="90"/>
                    <a:pt x="75" y="90"/>
                  </a:cubicBezTo>
                  <a:cubicBezTo>
                    <a:pt x="75" y="90"/>
                    <a:pt x="75" y="89"/>
                    <a:pt x="76" y="89"/>
                  </a:cubicBezTo>
                  <a:cubicBezTo>
                    <a:pt x="76" y="88"/>
                    <a:pt x="76" y="88"/>
                    <a:pt x="76" y="88"/>
                  </a:cubicBezTo>
                  <a:cubicBezTo>
                    <a:pt x="76" y="88"/>
                    <a:pt x="76" y="86"/>
                    <a:pt x="76" y="88"/>
                  </a:cubicBezTo>
                  <a:cubicBezTo>
                    <a:pt x="76" y="88"/>
                    <a:pt x="76" y="88"/>
                    <a:pt x="76" y="88"/>
                  </a:cubicBezTo>
                  <a:cubicBezTo>
                    <a:pt x="77" y="88"/>
                    <a:pt x="77" y="88"/>
                    <a:pt x="77" y="88"/>
                  </a:cubicBezTo>
                  <a:cubicBezTo>
                    <a:pt x="77" y="86"/>
                    <a:pt x="76" y="86"/>
                    <a:pt x="76" y="85"/>
                  </a:cubicBezTo>
                  <a:cubicBezTo>
                    <a:pt x="76" y="86"/>
                    <a:pt x="77" y="86"/>
                    <a:pt x="77" y="86"/>
                  </a:cubicBezTo>
                  <a:cubicBezTo>
                    <a:pt x="77" y="86"/>
                    <a:pt x="77" y="86"/>
                    <a:pt x="77" y="86"/>
                  </a:cubicBezTo>
                  <a:cubicBezTo>
                    <a:pt x="77" y="85"/>
                    <a:pt x="77" y="85"/>
                    <a:pt x="77" y="85"/>
                  </a:cubicBezTo>
                  <a:cubicBezTo>
                    <a:pt x="77" y="85"/>
                    <a:pt x="77" y="85"/>
                    <a:pt x="77" y="85"/>
                  </a:cubicBezTo>
                  <a:cubicBezTo>
                    <a:pt x="77" y="85"/>
                    <a:pt x="78" y="84"/>
                    <a:pt x="77" y="83"/>
                  </a:cubicBezTo>
                  <a:cubicBezTo>
                    <a:pt x="77" y="83"/>
                    <a:pt x="78" y="83"/>
                    <a:pt x="78" y="83"/>
                  </a:cubicBezTo>
                  <a:cubicBezTo>
                    <a:pt x="78" y="83"/>
                    <a:pt x="78" y="83"/>
                    <a:pt x="78" y="83"/>
                  </a:cubicBezTo>
                  <a:cubicBezTo>
                    <a:pt x="79" y="83"/>
                    <a:pt x="79" y="83"/>
                    <a:pt x="79" y="82"/>
                  </a:cubicBezTo>
                  <a:cubicBezTo>
                    <a:pt x="79" y="82"/>
                    <a:pt x="79" y="82"/>
                    <a:pt x="79" y="82"/>
                  </a:cubicBezTo>
                  <a:cubicBezTo>
                    <a:pt x="79" y="82"/>
                    <a:pt x="80" y="81"/>
                    <a:pt x="79" y="81"/>
                  </a:cubicBezTo>
                  <a:cubicBezTo>
                    <a:pt x="80" y="80"/>
                    <a:pt x="81" y="81"/>
                    <a:pt x="81" y="80"/>
                  </a:cubicBezTo>
                  <a:cubicBezTo>
                    <a:pt x="81" y="80"/>
                    <a:pt x="81" y="79"/>
                    <a:pt x="80" y="79"/>
                  </a:cubicBezTo>
                  <a:cubicBezTo>
                    <a:pt x="81" y="78"/>
                    <a:pt x="81" y="76"/>
                    <a:pt x="83" y="75"/>
                  </a:cubicBezTo>
                  <a:cubicBezTo>
                    <a:pt x="83" y="75"/>
                    <a:pt x="82" y="75"/>
                    <a:pt x="83" y="75"/>
                  </a:cubicBezTo>
                  <a:cubicBezTo>
                    <a:pt x="84" y="73"/>
                    <a:pt x="84" y="71"/>
                    <a:pt x="85" y="70"/>
                  </a:cubicBezTo>
                  <a:cubicBezTo>
                    <a:pt x="85" y="71"/>
                    <a:pt x="85" y="70"/>
                    <a:pt x="85" y="70"/>
                  </a:cubicBezTo>
                  <a:cubicBezTo>
                    <a:pt x="87" y="70"/>
                    <a:pt x="87" y="70"/>
                    <a:pt x="87" y="70"/>
                  </a:cubicBezTo>
                  <a:cubicBezTo>
                    <a:pt x="85" y="69"/>
                    <a:pt x="85" y="69"/>
                    <a:pt x="84" y="70"/>
                  </a:cubicBezTo>
                  <a:cubicBezTo>
                    <a:pt x="85" y="68"/>
                    <a:pt x="87" y="67"/>
                    <a:pt x="87" y="67"/>
                  </a:cubicBezTo>
                  <a:cubicBezTo>
                    <a:pt x="87" y="66"/>
                    <a:pt x="87" y="66"/>
                    <a:pt x="87" y="66"/>
                  </a:cubicBezTo>
                  <a:cubicBezTo>
                    <a:pt x="88" y="67"/>
                    <a:pt x="88" y="66"/>
                    <a:pt x="88" y="65"/>
                  </a:cubicBezTo>
                  <a:cubicBezTo>
                    <a:pt x="88" y="65"/>
                    <a:pt x="88" y="65"/>
                    <a:pt x="88" y="65"/>
                  </a:cubicBezTo>
                  <a:cubicBezTo>
                    <a:pt x="89" y="65"/>
                    <a:pt x="89" y="65"/>
                    <a:pt x="89" y="65"/>
                  </a:cubicBezTo>
                  <a:cubicBezTo>
                    <a:pt x="89" y="64"/>
                    <a:pt x="88" y="64"/>
                    <a:pt x="89" y="64"/>
                  </a:cubicBezTo>
                  <a:cubicBezTo>
                    <a:pt x="89" y="64"/>
                    <a:pt x="89" y="64"/>
                    <a:pt x="89" y="64"/>
                  </a:cubicBezTo>
                  <a:cubicBezTo>
                    <a:pt x="89" y="63"/>
                    <a:pt x="89" y="62"/>
                    <a:pt x="90" y="62"/>
                  </a:cubicBezTo>
                  <a:cubicBezTo>
                    <a:pt x="91" y="62"/>
                    <a:pt x="91" y="62"/>
                    <a:pt x="91" y="62"/>
                  </a:cubicBezTo>
                  <a:cubicBezTo>
                    <a:pt x="91" y="62"/>
                    <a:pt x="91" y="61"/>
                    <a:pt x="90" y="61"/>
                  </a:cubicBezTo>
                  <a:cubicBezTo>
                    <a:pt x="91" y="61"/>
                    <a:pt x="91" y="59"/>
                    <a:pt x="91" y="59"/>
                  </a:cubicBezTo>
                  <a:cubicBezTo>
                    <a:pt x="91" y="56"/>
                    <a:pt x="93" y="54"/>
                    <a:pt x="94" y="52"/>
                  </a:cubicBezTo>
                  <a:cubicBezTo>
                    <a:pt x="94" y="52"/>
                    <a:pt x="94" y="52"/>
                    <a:pt x="94" y="52"/>
                  </a:cubicBezTo>
                  <a:cubicBezTo>
                    <a:pt x="95" y="52"/>
                    <a:pt x="94" y="52"/>
                    <a:pt x="94" y="52"/>
                  </a:cubicBezTo>
                  <a:cubicBezTo>
                    <a:pt x="94" y="52"/>
                    <a:pt x="95" y="51"/>
                    <a:pt x="95" y="52"/>
                  </a:cubicBezTo>
                  <a:cubicBezTo>
                    <a:pt x="97" y="51"/>
                    <a:pt x="95" y="51"/>
                    <a:pt x="97" y="49"/>
                  </a:cubicBezTo>
                  <a:cubicBezTo>
                    <a:pt x="95" y="49"/>
                    <a:pt x="97" y="51"/>
                    <a:pt x="95" y="49"/>
                  </a:cubicBezTo>
                  <a:cubicBezTo>
                    <a:pt x="97" y="49"/>
                    <a:pt x="97" y="49"/>
                    <a:pt x="97" y="49"/>
                  </a:cubicBezTo>
                  <a:cubicBezTo>
                    <a:pt x="97" y="49"/>
                    <a:pt x="97" y="49"/>
                    <a:pt x="97" y="49"/>
                  </a:cubicBezTo>
                  <a:cubicBezTo>
                    <a:pt x="97" y="49"/>
                    <a:pt x="97" y="49"/>
                    <a:pt x="97" y="49"/>
                  </a:cubicBezTo>
                  <a:cubicBezTo>
                    <a:pt x="98" y="48"/>
                    <a:pt x="98" y="51"/>
                    <a:pt x="98" y="51"/>
                  </a:cubicBezTo>
                  <a:cubicBezTo>
                    <a:pt x="98" y="49"/>
                    <a:pt x="98" y="49"/>
                    <a:pt x="98" y="49"/>
                  </a:cubicBezTo>
                  <a:cubicBezTo>
                    <a:pt x="99" y="49"/>
                    <a:pt x="98" y="52"/>
                    <a:pt x="99" y="51"/>
                  </a:cubicBezTo>
                  <a:cubicBezTo>
                    <a:pt x="99" y="49"/>
                    <a:pt x="99" y="49"/>
                    <a:pt x="98" y="49"/>
                  </a:cubicBezTo>
                  <a:cubicBezTo>
                    <a:pt x="98" y="48"/>
                    <a:pt x="98" y="48"/>
                    <a:pt x="98" y="47"/>
                  </a:cubicBezTo>
                  <a:cubicBezTo>
                    <a:pt x="98" y="47"/>
                    <a:pt x="98" y="48"/>
                    <a:pt x="98" y="48"/>
                  </a:cubicBezTo>
                  <a:cubicBezTo>
                    <a:pt x="99" y="48"/>
                    <a:pt x="98" y="47"/>
                    <a:pt x="99" y="46"/>
                  </a:cubicBezTo>
                  <a:cubicBezTo>
                    <a:pt x="98" y="47"/>
                    <a:pt x="98" y="46"/>
                    <a:pt x="98" y="45"/>
                  </a:cubicBezTo>
                  <a:cubicBezTo>
                    <a:pt x="98" y="45"/>
                    <a:pt x="98" y="46"/>
                    <a:pt x="99" y="45"/>
                  </a:cubicBezTo>
                  <a:cubicBezTo>
                    <a:pt x="98" y="45"/>
                    <a:pt x="99" y="44"/>
                    <a:pt x="98" y="45"/>
                  </a:cubicBezTo>
                  <a:cubicBezTo>
                    <a:pt x="98" y="44"/>
                    <a:pt x="99" y="44"/>
                    <a:pt x="98" y="43"/>
                  </a:cubicBezTo>
                  <a:cubicBezTo>
                    <a:pt x="99" y="43"/>
                    <a:pt x="99" y="45"/>
                    <a:pt x="100" y="44"/>
                  </a:cubicBezTo>
                  <a:cubicBezTo>
                    <a:pt x="99" y="44"/>
                    <a:pt x="100" y="42"/>
                    <a:pt x="99" y="42"/>
                  </a:cubicBezTo>
                  <a:cubicBezTo>
                    <a:pt x="99" y="42"/>
                    <a:pt x="100" y="42"/>
                    <a:pt x="100" y="43"/>
                  </a:cubicBezTo>
                  <a:cubicBezTo>
                    <a:pt x="100" y="42"/>
                    <a:pt x="99" y="41"/>
                    <a:pt x="101" y="41"/>
                  </a:cubicBezTo>
                  <a:cubicBezTo>
                    <a:pt x="100" y="41"/>
                    <a:pt x="100" y="41"/>
                    <a:pt x="100" y="41"/>
                  </a:cubicBezTo>
                  <a:cubicBezTo>
                    <a:pt x="101" y="41"/>
                    <a:pt x="101" y="41"/>
                    <a:pt x="101" y="41"/>
                  </a:cubicBezTo>
                  <a:cubicBezTo>
                    <a:pt x="101" y="40"/>
                    <a:pt x="101" y="39"/>
                    <a:pt x="102" y="39"/>
                  </a:cubicBezTo>
                  <a:cubicBezTo>
                    <a:pt x="102" y="39"/>
                    <a:pt x="103" y="38"/>
                    <a:pt x="102" y="38"/>
                  </a:cubicBezTo>
                  <a:cubicBezTo>
                    <a:pt x="101" y="39"/>
                    <a:pt x="102" y="39"/>
                    <a:pt x="101" y="39"/>
                  </a:cubicBezTo>
                  <a:cubicBezTo>
                    <a:pt x="102" y="39"/>
                    <a:pt x="101" y="38"/>
                    <a:pt x="101" y="37"/>
                  </a:cubicBezTo>
                  <a:cubicBezTo>
                    <a:pt x="102" y="38"/>
                    <a:pt x="102" y="38"/>
                    <a:pt x="102" y="38"/>
                  </a:cubicBezTo>
                  <a:cubicBezTo>
                    <a:pt x="102" y="37"/>
                    <a:pt x="102" y="37"/>
                    <a:pt x="102" y="36"/>
                  </a:cubicBezTo>
                  <a:cubicBezTo>
                    <a:pt x="102" y="37"/>
                    <a:pt x="102" y="37"/>
                    <a:pt x="102" y="37"/>
                  </a:cubicBezTo>
                  <a:cubicBezTo>
                    <a:pt x="102" y="36"/>
                    <a:pt x="102" y="36"/>
                    <a:pt x="102" y="36"/>
                  </a:cubicBezTo>
                  <a:cubicBezTo>
                    <a:pt x="102" y="35"/>
                    <a:pt x="103" y="36"/>
                    <a:pt x="103" y="35"/>
                  </a:cubicBezTo>
                  <a:cubicBezTo>
                    <a:pt x="103" y="36"/>
                    <a:pt x="103" y="36"/>
                    <a:pt x="103" y="36"/>
                  </a:cubicBezTo>
                  <a:cubicBezTo>
                    <a:pt x="104" y="36"/>
                    <a:pt x="104" y="36"/>
                    <a:pt x="104" y="36"/>
                  </a:cubicBezTo>
                  <a:cubicBezTo>
                    <a:pt x="104" y="35"/>
                    <a:pt x="103" y="35"/>
                    <a:pt x="103" y="35"/>
                  </a:cubicBezTo>
                  <a:cubicBezTo>
                    <a:pt x="103" y="35"/>
                    <a:pt x="104" y="35"/>
                    <a:pt x="103" y="35"/>
                  </a:cubicBezTo>
                  <a:cubicBezTo>
                    <a:pt x="104" y="35"/>
                    <a:pt x="104" y="35"/>
                    <a:pt x="104" y="35"/>
                  </a:cubicBezTo>
                  <a:cubicBezTo>
                    <a:pt x="104" y="35"/>
                    <a:pt x="105" y="35"/>
                    <a:pt x="105" y="35"/>
                  </a:cubicBezTo>
                  <a:cubicBezTo>
                    <a:pt x="105" y="34"/>
                    <a:pt x="105" y="32"/>
                    <a:pt x="104" y="34"/>
                  </a:cubicBezTo>
                  <a:cubicBezTo>
                    <a:pt x="104" y="32"/>
                    <a:pt x="105" y="32"/>
                    <a:pt x="105" y="34"/>
                  </a:cubicBezTo>
                  <a:cubicBezTo>
                    <a:pt x="105" y="32"/>
                    <a:pt x="104" y="32"/>
                    <a:pt x="105" y="32"/>
                  </a:cubicBezTo>
                  <a:cubicBezTo>
                    <a:pt x="105" y="32"/>
                    <a:pt x="106" y="31"/>
                    <a:pt x="107" y="31"/>
                  </a:cubicBezTo>
                  <a:cubicBezTo>
                    <a:pt x="107" y="32"/>
                    <a:pt x="107" y="32"/>
                    <a:pt x="107" y="32"/>
                  </a:cubicBezTo>
                  <a:cubicBezTo>
                    <a:pt x="107" y="31"/>
                    <a:pt x="107" y="31"/>
                    <a:pt x="107" y="31"/>
                  </a:cubicBezTo>
                  <a:cubicBezTo>
                    <a:pt x="108" y="32"/>
                    <a:pt x="108" y="31"/>
                    <a:pt x="108" y="32"/>
                  </a:cubicBezTo>
                  <a:cubicBezTo>
                    <a:pt x="109" y="32"/>
                    <a:pt x="109" y="31"/>
                    <a:pt x="109" y="31"/>
                  </a:cubicBezTo>
                  <a:cubicBezTo>
                    <a:pt x="107" y="31"/>
                    <a:pt x="108" y="29"/>
                    <a:pt x="107" y="29"/>
                  </a:cubicBezTo>
                  <a:cubicBezTo>
                    <a:pt x="107" y="28"/>
                    <a:pt x="109" y="29"/>
                    <a:pt x="109" y="28"/>
                  </a:cubicBezTo>
                  <a:cubicBezTo>
                    <a:pt x="108" y="28"/>
                    <a:pt x="108" y="27"/>
                    <a:pt x="108" y="28"/>
                  </a:cubicBezTo>
                  <a:cubicBezTo>
                    <a:pt x="108" y="27"/>
                    <a:pt x="107" y="27"/>
                    <a:pt x="108" y="26"/>
                  </a:cubicBezTo>
                  <a:cubicBezTo>
                    <a:pt x="108" y="27"/>
                    <a:pt x="109" y="26"/>
                    <a:pt x="109" y="27"/>
                  </a:cubicBezTo>
                  <a:cubicBezTo>
                    <a:pt x="109" y="28"/>
                    <a:pt x="109" y="28"/>
                    <a:pt x="109" y="28"/>
                  </a:cubicBezTo>
                  <a:cubicBezTo>
                    <a:pt x="109" y="28"/>
                    <a:pt x="110" y="28"/>
                    <a:pt x="110" y="28"/>
                  </a:cubicBezTo>
                  <a:cubicBezTo>
                    <a:pt x="110" y="27"/>
                    <a:pt x="111" y="27"/>
                    <a:pt x="110" y="27"/>
                  </a:cubicBezTo>
                  <a:cubicBezTo>
                    <a:pt x="110" y="26"/>
                    <a:pt x="110" y="27"/>
                    <a:pt x="109" y="27"/>
                  </a:cubicBezTo>
                  <a:cubicBezTo>
                    <a:pt x="110" y="26"/>
                    <a:pt x="111" y="26"/>
                    <a:pt x="110" y="25"/>
                  </a:cubicBezTo>
                  <a:cubicBezTo>
                    <a:pt x="110" y="26"/>
                    <a:pt x="109" y="25"/>
                    <a:pt x="109" y="25"/>
                  </a:cubicBezTo>
                  <a:cubicBezTo>
                    <a:pt x="109" y="24"/>
                    <a:pt x="109" y="24"/>
                    <a:pt x="109" y="24"/>
                  </a:cubicBezTo>
                  <a:cubicBezTo>
                    <a:pt x="109" y="25"/>
                    <a:pt x="109" y="25"/>
                    <a:pt x="109" y="25"/>
                  </a:cubicBezTo>
                  <a:cubicBezTo>
                    <a:pt x="110" y="24"/>
                    <a:pt x="109" y="24"/>
                    <a:pt x="109" y="22"/>
                  </a:cubicBezTo>
                  <a:cubicBezTo>
                    <a:pt x="110" y="22"/>
                    <a:pt x="110" y="22"/>
                    <a:pt x="110" y="22"/>
                  </a:cubicBezTo>
                  <a:cubicBezTo>
                    <a:pt x="111" y="22"/>
                    <a:pt x="109" y="24"/>
                    <a:pt x="110" y="25"/>
                  </a:cubicBezTo>
                  <a:cubicBezTo>
                    <a:pt x="111" y="24"/>
                    <a:pt x="110" y="22"/>
                    <a:pt x="111" y="22"/>
                  </a:cubicBezTo>
                  <a:cubicBezTo>
                    <a:pt x="111" y="22"/>
                    <a:pt x="111" y="22"/>
                    <a:pt x="111" y="24"/>
                  </a:cubicBezTo>
                  <a:cubicBezTo>
                    <a:pt x="111" y="22"/>
                    <a:pt x="112" y="24"/>
                    <a:pt x="111" y="21"/>
                  </a:cubicBezTo>
                  <a:cubicBezTo>
                    <a:pt x="111" y="21"/>
                    <a:pt x="111" y="21"/>
                    <a:pt x="111" y="21"/>
                  </a:cubicBezTo>
                  <a:cubicBezTo>
                    <a:pt x="111" y="21"/>
                    <a:pt x="111" y="20"/>
                    <a:pt x="111" y="19"/>
                  </a:cubicBezTo>
                  <a:cubicBezTo>
                    <a:pt x="112" y="20"/>
                    <a:pt x="112" y="18"/>
                    <a:pt x="114" y="19"/>
                  </a:cubicBezTo>
                  <a:cubicBezTo>
                    <a:pt x="112" y="19"/>
                    <a:pt x="111" y="21"/>
                    <a:pt x="111" y="21"/>
                  </a:cubicBezTo>
                  <a:cubicBezTo>
                    <a:pt x="114" y="21"/>
                    <a:pt x="111" y="22"/>
                    <a:pt x="112" y="22"/>
                  </a:cubicBezTo>
                  <a:cubicBezTo>
                    <a:pt x="112" y="21"/>
                    <a:pt x="114" y="22"/>
                    <a:pt x="115" y="22"/>
                  </a:cubicBezTo>
                  <a:cubicBezTo>
                    <a:pt x="115" y="22"/>
                    <a:pt x="115" y="22"/>
                    <a:pt x="115" y="21"/>
                  </a:cubicBezTo>
                  <a:cubicBezTo>
                    <a:pt x="114" y="21"/>
                    <a:pt x="114" y="21"/>
                    <a:pt x="112" y="21"/>
                  </a:cubicBezTo>
                  <a:cubicBezTo>
                    <a:pt x="114" y="21"/>
                    <a:pt x="114" y="20"/>
                    <a:pt x="114" y="19"/>
                  </a:cubicBezTo>
                  <a:cubicBezTo>
                    <a:pt x="115" y="19"/>
                    <a:pt x="115" y="19"/>
                    <a:pt x="115" y="20"/>
                  </a:cubicBezTo>
                  <a:cubicBezTo>
                    <a:pt x="115" y="18"/>
                    <a:pt x="116" y="17"/>
                    <a:pt x="117" y="16"/>
                  </a:cubicBezTo>
                  <a:cubicBezTo>
                    <a:pt x="116" y="16"/>
                    <a:pt x="118" y="15"/>
                    <a:pt x="117" y="15"/>
                  </a:cubicBezTo>
                  <a:cubicBezTo>
                    <a:pt x="116" y="15"/>
                    <a:pt x="115" y="15"/>
                    <a:pt x="115" y="15"/>
                  </a:cubicBezTo>
                  <a:cubicBezTo>
                    <a:pt x="115" y="15"/>
                    <a:pt x="115" y="15"/>
                    <a:pt x="116" y="15"/>
                  </a:cubicBezTo>
                  <a:cubicBezTo>
                    <a:pt x="115" y="14"/>
                    <a:pt x="117" y="15"/>
                    <a:pt x="116" y="14"/>
                  </a:cubicBezTo>
                  <a:cubicBezTo>
                    <a:pt x="116" y="15"/>
                    <a:pt x="117" y="15"/>
                    <a:pt x="118" y="15"/>
                  </a:cubicBezTo>
                  <a:cubicBezTo>
                    <a:pt x="118" y="14"/>
                    <a:pt x="118" y="15"/>
                    <a:pt x="118" y="15"/>
                  </a:cubicBezTo>
                  <a:cubicBezTo>
                    <a:pt x="118" y="14"/>
                    <a:pt x="118" y="13"/>
                    <a:pt x="118" y="12"/>
                  </a:cubicBezTo>
                  <a:cubicBezTo>
                    <a:pt x="120" y="11"/>
                    <a:pt x="120" y="9"/>
                    <a:pt x="121" y="8"/>
                  </a:cubicBezTo>
                  <a:cubicBezTo>
                    <a:pt x="121" y="8"/>
                    <a:pt x="123" y="8"/>
                    <a:pt x="123" y="8"/>
                  </a:cubicBezTo>
                  <a:cubicBezTo>
                    <a:pt x="123" y="8"/>
                    <a:pt x="121" y="8"/>
                    <a:pt x="123" y="8"/>
                  </a:cubicBezTo>
                  <a:cubicBezTo>
                    <a:pt x="123" y="8"/>
                    <a:pt x="123" y="8"/>
                    <a:pt x="123" y="8"/>
                  </a:cubicBezTo>
                  <a:cubicBezTo>
                    <a:pt x="123" y="8"/>
                    <a:pt x="125" y="7"/>
                    <a:pt x="124" y="6"/>
                  </a:cubicBezTo>
                  <a:cubicBezTo>
                    <a:pt x="124" y="6"/>
                    <a:pt x="124" y="6"/>
                    <a:pt x="124" y="6"/>
                  </a:cubicBezTo>
                  <a:cubicBezTo>
                    <a:pt x="124" y="6"/>
                    <a:pt x="124" y="6"/>
                    <a:pt x="124" y="6"/>
                  </a:cubicBezTo>
                  <a:cubicBezTo>
                    <a:pt x="125" y="6"/>
                    <a:pt x="125" y="6"/>
                    <a:pt x="125" y="6"/>
                  </a:cubicBezTo>
                  <a:cubicBezTo>
                    <a:pt x="125" y="6"/>
                    <a:pt x="125" y="4"/>
                    <a:pt x="125" y="3"/>
                  </a:cubicBezTo>
                  <a:cubicBezTo>
                    <a:pt x="125" y="3"/>
                    <a:pt x="125" y="3"/>
                    <a:pt x="125" y="3"/>
                  </a:cubicBezTo>
                  <a:cubicBezTo>
                    <a:pt x="125" y="2"/>
                    <a:pt x="125" y="2"/>
                    <a:pt x="126" y="1"/>
                  </a:cubicBezTo>
                  <a:cubicBezTo>
                    <a:pt x="126" y="1"/>
                    <a:pt x="126" y="1"/>
                    <a:pt x="126" y="1"/>
                  </a:cubicBezTo>
                  <a:cubicBezTo>
                    <a:pt x="126" y="1"/>
                    <a:pt x="126" y="1"/>
                    <a:pt x="126" y="1"/>
                  </a:cubicBezTo>
                  <a:cubicBezTo>
                    <a:pt x="127" y="1"/>
                    <a:pt x="127" y="1"/>
                    <a:pt x="127" y="0"/>
                  </a:cubicBezTo>
                  <a:cubicBezTo>
                    <a:pt x="127" y="2"/>
                    <a:pt x="127" y="2"/>
                    <a:pt x="127" y="2"/>
                  </a:cubicBezTo>
                  <a:cubicBezTo>
                    <a:pt x="127" y="2"/>
                    <a:pt x="127" y="1"/>
                    <a:pt x="126" y="1"/>
                  </a:cubicBezTo>
                  <a:cubicBezTo>
                    <a:pt x="126" y="2"/>
                    <a:pt x="126" y="2"/>
                    <a:pt x="126" y="2"/>
                  </a:cubicBezTo>
                  <a:cubicBezTo>
                    <a:pt x="126" y="2"/>
                    <a:pt x="126" y="2"/>
                    <a:pt x="126" y="2"/>
                  </a:cubicBezTo>
                  <a:cubicBezTo>
                    <a:pt x="127" y="2"/>
                    <a:pt x="126" y="2"/>
                    <a:pt x="127" y="3"/>
                  </a:cubicBezTo>
                  <a:cubicBezTo>
                    <a:pt x="127" y="3"/>
                    <a:pt x="127" y="3"/>
                    <a:pt x="127" y="2"/>
                  </a:cubicBezTo>
                  <a:cubicBezTo>
                    <a:pt x="127" y="3"/>
                    <a:pt x="127" y="3"/>
                    <a:pt x="126" y="4"/>
                  </a:cubicBezTo>
                  <a:cubicBezTo>
                    <a:pt x="126" y="3"/>
                    <a:pt x="126" y="4"/>
                    <a:pt x="126" y="4"/>
                  </a:cubicBezTo>
                  <a:cubicBezTo>
                    <a:pt x="126" y="4"/>
                    <a:pt x="126" y="6"/>
                    <a:pt x="126" y="7"/>
                  </a:cubicBezTo>
                  <a:cubicBezTo>
                    <a:pt x="125" y="7"/>
                    <a:pt x="125" y="8"/>
                    <a:pt x="125" y="8"/>
                  </a:cubicBezTo>
                  <a:cubicBezTo>
                    <a:pt x="125" y="8"/>
                    <a:pt x="125" y="8"/>
                    <a:pt x="125" y="7"/>
                  </a:cubicBezTo>
                  <a:cubicBezTo>
                    <a:pt x="124" y="8"/>
                    <a:pt x="125" y="8"/>
                    <a:pt x="124" y="8"/>
                  </a:cubicBezTo>
                  <a:cubicBezTo>
                    <a:pt x="124" y="8"/>
                    <a:pt x="125" y="8"/>
                    <a:pt x="125" y="9"/>
                  </a:cubicBezTo>
                  <a:cubicBezTo>
                    <a:pt x="124" y="9"/>
                    <a:pt x="124" y="9"/>
                    <a:pt x="124" y="9"/>
                  </a:cubicBezTo>
                  <a:cubicBezTo>
                    <a:pt x="124" y="10"/>
                    <a:pt x="125" y="10"/>
                    <a:pt x="124" y="11"/>
                  </a:cubicBezTo>
                  <a:cubicBezTo>
                    <a:pt x="123" y="12"/>
                    <a:pt x="121" y="14"/>
                    <a:pt x="120" y="15"/>
                  </a:cubicBezTo>
                  <a:cubicBezTo>
                    <a:pt x="120" y="15"/>
                    <a:pt x="120" y="15"/>
                    <a:pt x="120" y="15"/>
                  </a:cubicBezTo>
                  <a:cubicBezTo>
                    <a:pt x="120" y="16"/>
                    <a:pt x="119" y="17"/>
                    <a:pt x="119" y="18"/>
                  </a:cubicBezTo>
                  <a:cubicBezTo>
                    <a:pt x="118" y="20"/>
                    <a:pt x="118" y="21"/>
                    <a:pt x="117" y="21"/>
                  </a:cubicBezTo>
                  <a:cubicBezTo>
                    <a:pt x="116" y="25"/>
                    <a:pt x="115" y="28"/>
                    <a:pt x="114" y="29"/>
                  </a:cubicBezTo>
                  <a:cubicBezTo>
                    <a:pt x="112" y="28"/>
                    <a:pt x="112" y="28"/>
                    <a:pt x="112" y="28"/>
                  </a:cubicBezTo>
                  <a:cubicBezTo>
                    <a:pt x="112" y="29"/>
                    <a:pt x="112" y="29"/>
                    <a:pt x="112" y="29"/>
                  </a:cubicBezTo>
                  <a:cubicBezTo>
                    <a:pt x="112" y="29"/>
                    <a:pt x="112" y="30"/>
                    <a:pt x="112" y="31"/>
                  </a:cubicBezTo>
                  <a:cubicBezTo>
                    <a:pt x="111" y="32"/>
                    <a:pt x="111" y="35"/>
                    <a:pt x="111" y="35"/>
                  </a:cubicBezTo>
                  <a:cubicBezTo>
                    <a:pt x="111" y="35"/>
                    <a:pt x="111" y="35"/>
                    <a:pt x="111" y="35"/>
                  </a:cubicBezTo>
                  <a:cubicBezTo>
                    <a:pt x="111" y="36"/>
                    <a:pt x="110" y="37"/>
                    <a:pt x="109" y="38"/>
                  </a:cubicBezTo>
                  <a:cubicBezTo>
                    <a:pt x="108" y="38"/>
                    <a:pt x="108" y="38"/>
                    <a:pt x="108" y="39"/>
                  </a:cubicBezTo>
                  <a:cubicBezTo>
                    <a:pt x="108" y="40"/>
                    <a:pt x="108" y="40"/>
                    <a:pt x="108" y="42"/>
                  </a:cubicBezTo>
                  <a:cubicBezTo>
                    <a:pt x="107" y="42"/>
                    <a:pt x="106" y="44"/>
                    <a:pt x="106" y="44"/>
                  </a:cubicBezTo>
                  <a:cubicBezTo>
                    <a:pt x="105" y="48"/>
                    <a:pt x="102" y="51"/>
                    <a:pt x="101" y="54"/>
                  </a:cubicBezTo>
                  <a:cubicBezTo>
                    <a:pt x="101" y="54"/>
                    <a:pt x="101" y="54"/>
                    <a:pt x="101" y="54"/>
                  </a:cubicBezTo>
                  <a:cubicBezTo>
                    <a:pt x="100" y="57"/>
                    <a:pt x="98" y="61"/>
                    <a:pt x="97" y="63"/>
                  </a:cubicBezTo>
                  <a:cubicBezTo>
                    <a:pt x="95" y="62"/>
                    <a:pt x="95" y="62"/>
                    <a:pt x="95" y="62"/>
                  </a:cubicBezTo>
                  <a:cubicBezTo>
                    <a:pt x="95" y="64"/>
                    <a:pt x="95" y="64"/>
                    <a:pt x="95" y="64"/>
                  </a:cubicBezTo>
                  <a:cubicBezTo>
                    <a:pt x="95" y="65"/>
                    <a:pt x="95" y="66"/>
                    <a:pt x="94" y="66"/>
                  </a:cubicBezTo>
                  <a:cubicBezTo>
                    <a:pt x="93" y="67"/>
                    <a:pt x="94" y="67"/>
                    <a:pt x="93" y="68"/>
                  </a:cubicBezTo>
                  <a:cubicBezTo>
                    <a:pt x="92" y="70"/>
                    <a:pt x="92" y="70"/>
                    <a:pt x="91" y="72"/>
                  </a:cubicBezTo>
                  <a:cubicBezTo>
                    <a:pt x="91" y="72"/>
                    <a:pt x="91" y="72"/>
                    <a:pt x="91" y="72"/>
                  </a:cubicBezTo>
                  <a:cubicBezTo>
                    <a:pt x="91" y="71"/>
                    <a:pt x="91" y="71"/>
                    <a:pt x="91" y="71"/>
                  </a:cubicBezTo>
                  <a:cubicBezTo>
                    <a:pt x="91" y="72"/>
                    <a:pt x="90" y="73"/>
                    <a:pt x="91" y="73"/>
                  </a:cubicBezTo>
                  <a:cubicBezTo>
                    <a:pt x="90" y="75"/>
                    <a:pt x="90" y="78"/>
                    <a:pt x="88" y="79"/>
                  </a:cubicBezTo>
                  <a:cubicBezTo>
                    <a:pt x="89" y="79"/>
                    <a:pt x="88" y="79"/>
                    <a:pt x="88" y="80"/>
                  </a:cubicBezTo>
                  <a:cubicBezTo>
                    <a:pt x="88" y="81"/>
                    <a:pt x="85" y="82"/>
                    <a:pt x="85" y="83"/>
                  </a:cubicBezTo>
                  <a:cubicBezTo>
                    <a:pt x="85" y="83"/>
                    <a:pt x="85" y="83"/>
                    <a:pt x="84" y="83"/>
                  </a:cubicBezTo>
                  <a:cubicBezTo>
                    <a:pt x="85" y="83"/>
                    <a:pt x="85" y="83"/>
                    <a:pt x="85" y="83"/>
                  </a:cubicBezTo>
                  <a:cubicBezTo>
                    <a:pt x="84" y="86"/>
                    <a:pt x="82" y="89"/>
                    <a:pt x="81" y="90"/>
                  </a:cubicBezTo>
                  <a:cubicBezTo>
                    <a:pt x="80" y="94"/>
                    <a:pt x="77" y="98"/>
                    <a:pt x="75" y="102"/>
                  </a:cubicBezTo>
                  <a:cubicBezTo>
                    <a:pt x="75" y="101"/>
                    <a:pt x="75" y="101"/>
                    <a:pt x="75" y="101"/>
                  </a:cubicBezTo>
                  <a:cubicBezTo>
                    <a:pt x="75" y="103"/>
                    <a:pt x="73" y="103"/>
                    <a:pt x="73" y="105"/>
                  </a:cubicBezTo>
                  <a:cubicBezTo>
                    <a:pt x="73" y="106"/>
                    <a:pt x="73" y="107"/>
                    <a:pt x="72" y="106"/>
                  </a:cubicBezTo>
                  <a:cubicBezTo>
                    <a:pt x="72" y="107"/>
                    <a:pt x="71" y="109"/>
                    <a:pt x="71" y="110"/>
                  </a:cubicBezTo>
                  <a:cubicBezTo>
                    <a:pt x="71" y="110"/>
                    <a:pt x="71" y="110"/>
                    <a:pt x="71" y="110"/>
                  </a:cubicBezTo>
                  <a:cubicBezTo>
                    <a:pt x="70" y="110"/>
                    <a:pt x="70" y="112"/>
                    <a:pt x="68" y="113"/>
                  </a:cubicBezTo>
                  <a:cubicBezTo>
                    <a:pt x="68" y="112"/>
                    <a:pt x="68" y="112"/>
                    <a:pt x="68" y="112"/>
                  </a:cubicBezTo>
                  <a:cubicBezTo>
                    <a:pt x="67" y="113"/>
                    <a:pt x="68" y="115"/>
                    <a:pt x="67" y="115"/>
                  </a:cubicBezTo>
                  <a:cubicBezTo>
                    <a:pt x="67" y="115"/>
                    <a:pt x="67" y="115"/>
                    <a:pt x="67" y="115"/>
                  </a:cubicBezTo>
                  <a:cubicBezTo>
                    <a:pt x="65" y="117"/>
                    <a:pt x="64" y="121"/>
                    <a:pt x="63" y="125"/>
                  </a:cubicBezTo>
                  <a:cubicBezTo>
                    <a:pt x="61" y="127"/>
                    <a:pt x="61" y="124"/>
                    <a:pt x="61" y="126"/>
                  </a:cubicBezTo>
                  <a:cubicBezTo>
                    <a:pt x="61" y="126"/>
                    <a:pt x="61" y="127"/>
                    <a:pt x="61" y="126"/>
                  </a:cubicBezTo>
                  <a:cubicBezTo>
                    <a:pt x="61" y="127"/>
                    <a:pt x="58" y="127"/>
                    <a:pt x="58" y="128"/>
                  </a:cubicBezTo>
                  <a:cubicBezTo>
                    <a:pt x="59" y="128"/>
                    <a:pt x="59" y="128"/>
                    <a:pt x="59" y="129"/>
                  </a:cubicBezTo>
                  <a:cubicBezTo>
                    <a:pt x="58" y="130"/>
                    <a:pt x="57" y="130"/>
                    <a:pt x="57" y="131"/>
                  </a:cubicBezTo>
                  <a:cubicBezTo>
                    <a:pt x="57" y="131"/>
                    <a:pt x="57" y="131"/>
                    <a:pt x="57" y="131"/>
                  </a:cubicBezTo>
                  <a:cubicBezTo>
                    <a:pt x="57" y="133"/>
                    <a:pt x="56" y="134"/>
                    <a:pt x="57" y="136"/>
                  </a:cubicBezTo>
                  <a:cubicBezTo>
                    <a:pt x="53" y="144"/>
                    <a:pt x="49" y="151"/>
                    <a:pt x="45" y="158"/>
                  </a:cubicBezTo>
                  <a:cubicBezTo>
                    <a:pt x="41" y="165"/>
                    <a:pt x="37" y="172"/>
                    <a:pt x="32" y="179"/>
                  </a:cubicBezTo>
                  <a:cubicBezTo>
                    <a:pt x="31" y="180"/>
                    <a:pt x="31" y="180"/>
                    <a:pt x="30" y="182"/>
                  </a:cubicBezTo>
                  <a:cubicBezTo>
                    <a:pt x="30" y="182"/>
                    <a:pt x="30" y="182"/>
                    <a:pt x="30" y="182"/>
                  </a:cubicBezTo>
                  <a:cubicBezTo>
                    <a:pt x="30" y="183"/>
                    <a:pt x="30" y="183"/>
                    <a:pt x="30" y="184"/>
                  </a:cubicBezTo>
                  <a:cubicBezTo>
                    <a:pt x="29" y="187"/>
                    <a:pt x="28" y="189"/>
                    <a:pt x="26" y="192"/>
                  </a:cubicBezTo>
                  <a:cubicBezTo>
                    <a:pt x="26" y="192"/>
                    <a:pt x="26" y="191"/>
                    <a:pt x="25" y="192"/>
                  </a:cubicBezTo>
                  <a:cubicBezTo>
                    <a:pt x="26" y="192"/>
                    <a:pt x="26" y="192"/>
                    <a:pt x="26" y="192"/>
                  </a:cubicBezTo>
                  <a:cubicBezTo>
                    <a:pt x="25" y="192"/>
                    <a:pt x="25" y="192"/>
                    <a:pt x="25" y="192"/>
                  </a:cubicBezTo>
                  <a:cubicBezTo>
                    <a:pt x="25" y="192"/>
                    <a:pt x="25" y="193"/>
                    <a:pt x="26" y="192"/>
                  </a:cubicBezTo>
                  <a:cubicBezTo>
                    <a:pt x="22" y="200"/>
                    <a:pt x="17" y="206"/>
                    <a:pt x="13" y="212"/>
                  </a:cubicBezTo>
                  <a:cubicBezTo>
                    <a:pt x="12" y="215"/>
                    <a:pt x="11" y="217"/>
                    <a:pt x="10" y="219"/>
                  </a:cubicBezTo>
                  <a:cubicBezTo>
                    <a:pt x="6" y="224"/>
                    <a:pt x="3" y="227"/>
                    <a:pt x="1" y="233"/>
                  </a:cubicBezTo>
                  <a:cubicBezTo>
                    <a:pt x="1" y="233"/>
                    <a:pt x="0" y="231"/>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2" name="Google Shape;3512;p151"/>
            <p:cNvSpPr/>
            <p:nvPr/>
          </p:nvSpPr>
          <p:spPr>
            <a:xfrm>
              <a:off x="3620" y="496"/>
              <a:ext cx="269" cy="493"/>
            </a:xfrm>
            <a:custGeom>
              <a:avLst/>
              <a:gdLst/>
              <a:ahLst/>
              <a:cxnLst/>
              <a:rect l="l" t="t" r="r" b="b"/>
              <a:pathLst>
                <a:path w="114" h="209" extrusionOk="0">
                  <a:moveTo>
                    <a:pt x="1" y="205"/>
                  </a:moveTo>
                  <a:cubicBezTo>
                    <a:pt x="1" y="202"/>
                    <a:pt x="4" y="200"/>
                    <a:pt x="4" y="196"/>
                  </a:cubicBezTo>
                  <a:cubicBezTo>
                    <a:pt x="4" y="195"/>
                    <a:pt x="4" y="196"/>
                    <a:pt x="6" y="195"/>
                  </a:cubicBezTo>
                  <a:cubicBezTo>
                    <a:pt x="6" y="193"/>
                    <a:pt x="9" y="189"/>
                    <a:pt x="11" y="186"/>
                  </a:cubicBezTo>
                  <a:cubicBezTo>
                    <a:pt x="11" y="186"/>
                    <a:pt x="11" y="186"/>
                    <a:pt x="11" y="186"/>
                  </a:cubicBezTo>
                  <a:cubicBezTo>
                    <a:pt x="11" y="186"/>
                    <a:pt x="11" y="185"/>
                    <a:pt x="12" y="184"/>
                  </a:cubicBezTo>
                  <a:cubicBezTo>
                    <a:pt x="12" y="185"/>
                    <a:pt x="12" y="185"/>
                    <a:pt x="12" y="185"/>
                  </a:cubicBezTo>
                  <a:cubicBezTo>
                    <a:pt x="12" y="184"/>
                    <a:pt x="12" y="183"/>
                    <a:pt x="12" y="183"/>
                  </a:cubicBezTo>
                  <a:cubicBezTo>
                    <a:pt x="13" y="183"/>
                    <a:pt x="13" y="183"/>
                    <a:pt x="13" y="183"/>
                  </a:cubicBezTo>
                  <a:cubicBezTo>
                    <a:pt x="13" y="182"/>
                    <a:pt x="13" y="182"/>
                    <a:pt x="13" y="182"/>
                  </a:cubicBezTo>
                  <a:cubicBezTo>
                    <a:pt x="12" y="180"/>
                    <a:pt x="16" y="179"/>
                    <a:pt x="16" y="178"/>
                  </a:cubicBezTo>
                  <a:cubicBezTo>
                    <a:pt x="16" y="178"/>
                    <a:pt x="16" y="178"/>
                    <a:pt x="16" y="178"/>
                  </a:cubicBezTo>
                  <a:cubicBezTo>
                    <a:pt x="16" y="175"/>
                    <a:pt x="17" y="173"/>
                    <a:pt x="18" y="171"/>
                  </a:cubicBezTo>
                  <a:cubicBezTo>
                    <a:pt x="19" y="171"/>
                    <a:pt x="19" y="171"/>
                    <a:pt x="19" y="171"/>
                  </a:cubicBezTo>
                  <a:cubicBezTo>
                    <a:pt x="19" y="171"/>
                    <a:pt x="19" y="169"/>
                    <a:pt x="19" y="168"/>
                  </a:cubicBezTo>
                  <a:cubicBezTo>
                    <a:pt x="20" y="168"/>
                    <a:pt x="19" y="166"/>
                    <a:pt x="20" y="166"/>
                  </a:cubicBezTo>
                  <a:cubicBezTo>
                    <a:pt x="20" y="166"/>
                    <a:pt x="20" y="166"/>
                    <a:pt x="20" y="166"/>
                  </a:cubicBezTo>
                  <a:cubicBezTo>
                    <a:pt x="20" y="166"/>
                    <a:pt x="21" y="166"/>
                    <a:pt x="21" y="165"/>
                  </a:cubicBezTo>
                  <a:cubicBezTo>
                    <a:pt x="21" y="165"/>
                    <a:pt x="21" y="165"/>
                    <a:pt x="21" y="165"/>
                  </a:cubicBezTo>
                  <a:cubicBezTo>
                    <a:pt x="21" y="164"/>
                    <a:pt x="22" y="165"/>
                    <a:pt x="22" y="164"/>
                  </a:cubicBezTo>
                  <a:cubicBezTo>
                    <a:pt x="22" y="164"/>
                    <a:pt x="22" y="164"/>
                    <a:pt x="22" y="164"/>
                  </a:cubicBezTo>
                  <a:cubicBezTo>
                    <a:pt x="22" y="163"/>
                    <a:pt x="23" y="163"/>
                    <a:pt x="23" y="163"/>
                  </a:cubicBezTo>
                  <a:cubicBezTo>
                    <a:pt x="23" y="163"/>
                    <a:pt x="23" y="163"/>
                    <a:pt x="23" y="163"/>
                  </a:cubicBezTo>
                  <a:cubicBezTo>
                    <a:pt x="23" y="160"/>
                    <a:pt x="24" y="160"/>
                    <a:pt x="23" y="160"/>
                  </a:cubicBezTo>
                  <a:cubicBezTo>
                    <a:pt x="24" y="160"/>
                    <a:pt x="23" y="162"/>
                    <a:pt x="24" y="162"/>
                  </a:cubicBezTo>
                  <a:cubicBezTo>
                    <a:pt x="25" y="158"/>
                    <a:pt x="27" y="155"/>
                    <a:pt x="29" y="151"/>
                  </a:cubicBezTo>
                  <a:cubicBezTo>
                    <a:pt x="30" y="151"/>
                    <a:pt x="30" y="151"/>
                    <a:pt x="30" y="151"/>
                  </a:cubicBezTo>
                  <a:cubicBezTo>
                    <a:pt x="30" y="150"/>
                    <a:pt x="30" y="150"/>
                    <a:pt x="30" y="149"/>
                  </a:cubicBezTo>
                  <a:cubicBezTo>
                    <a:pt x="30" y="149"/>
                    <a:pt x="30" y="149"/>
                    <a:pt x="30" y="149"/>
                  </a:cubicBezTo>
                  <a:cubicBezTo>
                    <a:pt x="31" y="148"/>
                    <a:pt x="30" y="148"/>
                    <a:pt x="31" y="147"/>
                  </a:cubicBezTo>
                  <a:cubicBezTo>
                    <a:pt x="31" y="148"/>
                    <a:pt x="31" y="148"/>
                    <a:pt x="31" y="148"/>
                  </a:cubicBezTo>
                  <a:cubicBezTo>
                    <a:pt x="31" y="147"/>
                    <a:pt x="31" y="146"/>
                    <a:pt x="33" y="146"/>
                  </a:cubicBezTo>
                  <a:cubicBezTo>
                    <a:pt x="33" y="146"/>
                    <a:pt x="33" y="146"/>
                    <a:pt x="33" y="146"/>
                  </a:cubicBezTo>
                  <a:cubicBezTo>
                    <a:pt x="33" y="146"/>
                    <a:pt x="34" y="146"/>
                    <a:pt x="34" y="145"/>
                  </a:cubicBezTo>
                  <a:cubicBezTo>
                    <a:pt x="34" y="145"/>
                    <a:pt x="34" y="145"/>
                    <a:pt x="34" y="145"/>
                  </a:cubicBezTo>
                  <a:cubicBezTo>
                    <a:pt x="35" y="144"/>
                    <a:pt x="33" y="144"/>
                    <a:pt x="34" y="144"/>
                  </a:cubicBezTo>
                  <a:cubicBezTo>
                    <a:pt x="34" y="144"/>
                    <a:pt x="34" y="144"/>
                    <a:pt x="34" y="144"/>
                  </a:cubicBezTo>
                  <a:cubicBezTo>
                    <a:pt x="34" y="142"/>
                    <a:pt x="35" y="141"/>
                    <a:pt x="35" y="140"/>
                  </a:cubicBezTo>
                  <a:cubicBezTo>
                    <a:pt x="36" y="140"/>
                    <a:pt x="36" y="140"/>
                    <a:pt x="36" y="140"/>
                  </a:cubicBezTo>
                  <a:cubicBezTo>
                    <a:pt x="36" y="140"/>
                    <a:pt x="37" y="139"/>
                    <a:pt x="37" y="138"/>
                  </a:cubicBezTo>
                  <a:cubicBezTo>
                    <a:pt x="37" y="137"/>
                    <a:pt x="37" y="138"/>
                    <a:pt x="37" y="137"/>
                  </a:cubicBezTo>
                  <a:cubicBezTo>
                    <a:pt x="37" y="137"/>
                    <a:pt x="38" y="136"/>
                    <a:pt x="37" y="136"/>
                  </a:cubicBezTo>
                  <a:cubicBezTo>
                    <a:pt x="37" y="135"/>
                    <a:pt x="38" y="133"/>
                    <a:pt x="38" y="133"/>
                  </a:cubicBezTo>
                  <a:cubicBezTo>
                    <a:pt x="38" y="133"/>
                    <a:pt x="40" y="133"/>
                    <a:pt x="39" y="133"/>
                  </a:cubicBezTo>
                  <a:cubicBezTo>
                    <a:pt x="40" y="133"/>
                    <a:pt x="40" y="133"/>
                    <a:pt x="40" y="133"/>
                  </a:cubicBezTo>
                  <a:cubicBezTo>
                    <a:pt x="40" y="133"/>
                    <a:pt x="40" y="133"/>
                    <a:pt x="40" y="133"/>
                  </a:cubicBezTo>
                  <a:cubicBezTo>
                    <a:pt x="40" y="133"/>
                    <a:pt x="40" y="133"/>
                    <a:pt x="42" y="132"/>
                  </a:cubicBezTo>
                  <a:cubicBezTo>
                    <a:pt x="42" y="131"/>
                    <a:pt x="40" y="130"/>
                    <a:pt x="42" y="129"/>
                  </a:cubicBezTo>
                  <a:cubicBezTo>
                    <a:pt x="42" y="130"/>
                    <a:pt x="43" y="129"/>
                    <a:pt x="43" y="130"/>
                  </a:cubicBezTo>
                  <a:cubicBezTo>
                    <a:pt x="42" y="128"/>
                    <a:pt x="42" y="128"/>
                    <a:pt x="42" y="128"/>
                  </a:cubicBezTo>
                  <a:cubicBezTo>
                    <a:pt x="42" y="127"/>
                    <a:pt x="43" y="128"/>
                    <a:pt x="43" y="127"/>
                  </a:cubicBezTo>
                  <a:cubicBezTo>
                    <a:pt x="42" y="127"/>
                    <a:pt x="42" y="127"/>
                    <a:pt x="42" y="127"/>
                  </a:cubicBezTo>
                  <a:cubicBezTo>
                    <a:pt x="42" y="126"/>
                    <a:pt x="43" y="126"/>
                    <a:pt x="43" y="126"/>
                  </a:cubicBezTo>
                  <a:cubicBezTo>
                    <a:pt x="43" y="126"/>
                    <a:pt x="43" y="126"/>
                    <a:pt x="43" y="126"/>
                  </a:cubicBezTo>
                  <a:cubicBezTo>
                    <a:pt x="43" y="126"/>
                    <a:pt x="43" y="126"/>
                    <a:pt x="44" y="124"/>
                  </a:cubicBezTo>
                  <a:cubicBezTo>
                    <a:pt x="44" y="124"/>
                    <a:pt x="44" y="124"/>
                    <a:pt x="44" y="124"/>
                  </a:cubicBezTo>
                  <a:cubicBezTo>
                    <a:pt x="44" y="124"/>
                    <a:pt x="44" y="123"/>
                    <a:pt x="43" y="123"/>
                  </a:cubicBezTo>
                  <a:cubicBezTo>
                    <a:pt x="43" y="123"/>
                    <a:pt x="44" y="123"/>
                    <a:pt x="43" y="124"/>
                  </a:cubicBezTo>
                  <a:cubicBezTo>
                    <a:pt x="43" y="123"/>
                    <a:pt x="43" y="122"/>
                    <a:pt x="44" y="122"/>
                  </a:cubicBezTo>
                  <a:cubicBezTo>
                    <a:pt x="44" y="122"/>
                    <a:pt x="44" y="122"/>
                    <a:pt x="44" y="122"/>
                  </a:cubicBezTo>
                  <a:cubicBezTo>
                    <a:pt x="44" y="121"/>
                    <a:pt x="44" y="120"/>
                    <a:pt x="45" y="119"/>
                  </a:cubicBezTo>
                  <a:cubicBezTo>
                    <a:pt x="44" y="119"/>
                    <a:pt x="45" y="119"/>
                    <a:pt x="45" y="120"/>
                  </a:cubicBezTo>
                  <a:cubicBezTo>
                    <a:pt x="46" y="119"/>
                    <a:pt x="46" y="118"/>
                    <a:pt x="47" y="117"/>
                  </a:cubicBezTo>
                  <a:cubicBezTo>
                    <a:pt x="46" y="117"/>
                    <a:pt x="46" y="117"/>
                    <a:pt x="46" y="117"/>
                  </a:cubicBezTo>
                  <a:cubicBezTo>
                    <a:pt x="47" y="115"/>
                    <a:pt x="47" y="117"/>
                    <a:pt x="47" y="115"/>
                  </a:cubicBezTo>
                  <a:cubicBezTo>
                    <a:pt x="48" y="115"/>
                    <a:pt x="48" y="115"/>
                    <a:pt x="48" y="114"/>
                  </a:cubicBezTo>
                  <a:cubicBezTo>
                    <a:pt x="48" y="114"/>
                    <a:pt x="48" y="114"/>
                    <a:pt x="48" y="114"/>
                  </a:cubicBezTo>
                  <a:cubicBezTo>
                    <a:pt x="48" y="114"/>
                    <a:pt x="49" y="112"/>
                    <a:pt x="50" y="111"/>
                  </a:cubicBezTo>
                  <a:cubicBezTo>
                    <a:pt x="49" y="111"/>
                    <a:pt x="49" y="110"/>
                    <a:pt x="50" y="110"/>
                  </a:cubicBezTo>
                  <a:cubicBezTo>
                    <a:pt x="50" y="110"/>
                    <a:pt x="50" y="110"/>
                    <a:pt x="50" y="110"/>
                  </a:cubicBezTo>
                  <a:cubicBezTo>
                    <a:pt x="50" y="110"/>
                    <a:pt x="50" y="109"/>
                    <a:pt x="51" y="109"/>
                  </a:cubicBezTo>
                  <a:cubicBezTo>
                    <a:pt x="51" y="108"/>
                    <a:pt x="50" y="112"/>
                    <a:pt x="50" y="111"/>
                  </a:cubicBezTo>
                  <a:cubicBezTo>
                    <a:pt x="51" y="111"/>
                    <a:pt x="50" y="109"/>
                    <a:pt x="51" y="110"/>
                  </a:cubicBezTo>
                  <a:cubicBezTo>
                    <a:pt x="51" y="109"/>
                    <a:pt x="51" y="108"/>
                    <a:pt x="51" y="108"/>
                  </a:cubicBezTo>
                  <a:cubicBezTo>
                    <a:pt x="51" y="108"/>
                    <a:pt x="52" y="109"/>
                    <a:pt x="52" y="108"/>
                  </a:cubicBezTo>
                  <a:cubicBezTo>
                    <a:pt x="52" y="107"/>
                    <a:pt x="52" y="108"/>
                    <a:pt x="52" y="107"/>
                  </a:cubicBezTo>
                  <a:cubicBezTo>
                    <a:pt x="52" y="107"/>
                    <a:pt x="52" y="107"/>
                    <a:pt x="52" y="107"/>
                  </a:cubicBezTo>
                  <a:cubicBezTo>
                    <a:pt x="52" y="106"/>
                    <a:pt x="53" y="106"/>
                    <a:pt x="52" y="106"/>
                  </a:cubicBezTo>
                  <a:cubicBezTo>
                    <a:pt x="52" y="106"/>
                    <a:pt x="52" y="105"/>
                    <a:pt x="53" y="105"/>
                  </a:cubicBezTo>
                  <a:cubicBezTo>
                    <a:pt x="54" y="106"/>
                    <a:pt x="54" y="106"/>
                    <a:pt x="54" y="106"/>
                  </a:cubicBezTo>
                  <a:cubicBezTo>
                    <a:pt x="54" y="105"/>
                    <a:pt x="53" y="105"/>
                    <a:pt x="53" y="104"/>
                  </a:cubicBezTo>
                  <a:cubicBezTo>
                    <a:pt x="54" y="104"/>
                    <a:pt x="54" y="104"/>
                    <a:pt x="54" y="104"/>
                  </a:cubicBezTo>
                  <a:cubicBezTo>
                    <a:pt x="53" y="104"/>
                    <a:pt x="54" y="103"/>
                    <a:pt x="54" y="103"/>
                  </a:cubicBezTo>
                  <a:cubicBezTo>
                    <a:pt x="54" y="102"/>
                    <a:pt x="55" y="101"/>
                    <a:pt x="56" y="101"/>
                  </a:cubicBezTo>
                  <a:cubicBezTo>
                    <a:pt x="56" y="100"/>
                    <a:pt x="56" y="99"/>
                    <a:pt x="56" y="99"/>
                  </a:cubicBezTo>
                  <a:cubicBezTo>
                    <a:pt x="56" y="99"/>
                    <a:pt x="56" y="99"/>
                    <a:pt x="56" y="99"/>
                  </a:cubicBezTo>
                  <a:cubicBezTo>
                    <a:pt x="57" y="99"/>
                    <a:pt x="57" y="99"/>
                    <a:pt x="57" y="99"/>
                  </a:cubicBezTo>
                  <a:cubicBezTo>
                    <a:pt x="57" y="99"/>
                    <a:pt x="57" y="99"/>
                    <a:pt x="57" y="97"/>
                  </a:cubicBezTo>
                  <a:cubicBezTo>
                    <a:pt x="57" y="97"/>
                    <a:pt x="57" y="96"/>
                    <a:pt x="57" y="96"/>
                  </a:cubicBezTo>
                  <a:cubicBezTo>
                    <a:pt x="59" y="96"/>
                    <a:pt x="57" y="94"/>
                    <a:pt x="59" y="94"/>
                  </a:cubicBezTo>
                  <a:cubicBezTo>
                    <a:pt x="59" y="95"/>
                    <a:pt x="59" y="95"/>
                    <a:pt x="59" y="95"/>
                  </a:cubicBezTo>
                  <a:cubicBezTo>
                    <a:pt x="61" y="95"/>
                    <a:pt x="59" y="93"/>
                    <a:pt x="60" y="93"/>
                  </a:cubicBezTo>
                  <a:cubicBezTo>
                    <a:pt x="59" y="93"/>
                    <a:pt x="59" y="93"/>
                    <a:pt x="59" y="93"/>
                  </a:cubicBezTo>
                  <a:cubicBezTo>
                    <a:pt x="60" y="93"/>
                    <a:pt x="60" y="92"/>
                    <a:pt x="60" y="92"/>
                  </a:cubicBezTo>
                  <a:cubicBezTo>
                    <a:pt x="60" y="92"/>
                    <a:pt x="61" y="92"/>
                    <a:pt x="60" y="91"/>
                  </a:cubicBezTo>
                  <a:cubicBezTo>
                    <a:pt x="62" y="90"/>
                    <a:pt x="62" y="87"/>
                    <a:pt x="63" y="87"/>
                  </a:cubicBezTo>
                  <a:cubicBezTo>
                    <a:pt x="63" y="86"/>
                    <a:pt x="63" y="86"/>
                    <a:pt x="63" y="86"/>
                  </a:cubicBezTo>
                  <a:cubicBezTo>
                    <a:pt x="63" y="86"/>
                    <a:pt x="63" y="86"/>
                    <a:pt x="63" y="86"/>
                  </a:cubicBezTo>
                  <a:cubicBezTo>
                    <a:pt x="63" y="86"/>
                    <a:pt x="63" y="86"/>
                    <a:pt x="63" y="86"/>
                  </a:cubicBezTo>
                  <a:cubicBezTo>
                    <a:pt x="63" y="86"/>
                    <a:pt x="63" y="86"/>
                    <a:pt x="63" y="86"/>
                  </a:cubicBezTo>
                  <a:cubicBezTo>
                    <a:pt x="64" y="86"/>
                    <a:pt x="63" y="85"/>
                    <a:pt x="64" y="84"/>
                  </a:cubicBezTo>
                  <a:cubicBezTo>
                    <a:pt x="64" y="84"/>
                    <a:pt x="64" y="84"/>
                    <a:pt x="64" y="84"/>
                  </a:cubicBezTo>
                  <a:cubicBezTo>
                    <a:pt x="64" y="83"/>
                    <a:pt x="64" y="83"/>
                    <a:pt x="64" y="83"/>
                  </a:cubicBezTo>
                  <a:cubicBezTo>
                    <a:pt x="65" y="82"/>
                    <a:pt x="65" y="83"/>
                    <a:pt x="66" y="83"/>
                  </a:cubicBezTo>
                  <a:cubicBezTo>
                    <a:pt x="66" y="82"/>
                    <a:pt x="66" y="82"/>
                    <a:pt x="66" y="82"/>
                  </a:cubicBezTo>
                  <a:cubicBezTo>
                    <a:pt x="68" y="82"/>
                    <a:pt x="68" y="82"/>
                    <a:pt x="68" y="82"/>
                  </a:cubicBezTo>
                  <a:cubicBezTo>
                    <a:pt x="66" y="82"/>
                    <a:pt x="68" y="81"/>
                    <a:pt x="68" y="81"/>
                  </a:cubicBezTo>
                  <a:cubicBezTo>
                    <a:pt x="68" y="81"/>
                    <a:pt x="68" y="81"/>
                    <a:pt x="68" y="81"/>
                  </a:cubicBezTo>
                  <a:cubicBezTo>
                    <a:pt x="68" y="81"/>
                    <a:pt x="68" y="81"/>
                    <a:pt x="68" y="80"/>
                  </a:cubicBezTo>
                  <a:cubicBezTo>
                    <a:pt x="66" y="81"/>
                    <a:pt x="66" y="81"/>
                    <a:pt x="66" y="81"/>
                  </a:cubicBezTo>
                  <a:cubicBezTo>
                    <a:pt x="66" y="80"/>
                    <a:pt x="66" y="80"/>
                    <a:pt x="66" y="80"/>
                  </a:cubicBezTo>
                  <a:cubicBezTo>
                    <a:pt x="68" y="80"/>
                    <a:pt x="68" y="79"/>
                    <a:pt x="68" y="79"/>
                  </a:cubicBezTo>
                  <a:cubicBezTo>
                    <a:pt x="68" y="78"/>
                    <a:pt x="68" y="78"/>
                    <a:pt x="68" y="78"/>
                  </a:cubicBezTo>
                  <a:cubicBezTo>
                    <a:pt x="68" y="78"/>
                    <a:pt x="68" y="77"/>
                    <a:pt x="69" y="78"/>
                  </a:cubicBezTo>
                  <a:cubicBezTo>
                    <a:pt x="69" y="78"/>
                    <a:pt x="68" y="78"/>
                    <a:pt x="68" y="79"/>
                  </a:cubicBezTo>
                  <a:cubicBezTo>
                    <a:pt x="69" y="78"/>
                    <a:pt x="69" y="79"/>
                    <a:pt x="69" y="78"/>
                  </a:cubicBezTo>
                  <a:cubicBezTo>
                    <a:pt x="69" y="77"/>
                    <a:pt x="68" y="77"/>
                    <a:pt x="69" y="77"/>
                  </a:cubicBezTo>
                  <a:cubicBezTo>
                    <a:pt x="69" y="77"/>
                    <a:pt x="69" y="77"/>
                    <a:pt x="69" y="78"/>
                  </a:cubicBezTo>
                  <a:cubicBezTo>
                    <a:pt x="70" y="77"/>
                    <a:pt x="70" y="77"/>
                    <a:pt x="70" y="77"/>
                  </a:cubicBezTo>
                  <a:cubicBezTo>
                    <a:pt x="69" y="77"/>
                    <a:pt x="69" y="77"/>
                    <a:pt x="69" y="77"/>
                  </a:cubicBezTo>
                  <a:cubicBezTo>
                    <a:pt x="69" y="77"/>
                    <a:pt x="69" y="77"/>
                    <a:pt x="69" y="77"/>
                  </a:cubicBezTo>
                  <a:cubicBezTo>
                    <a:pt x="69" y="76"/>
                    <a:pt x="70" y="76"/>
                    <a:pt x="69" y="75"/>
                  </a:cubicBezTo>
                  <a:cubicBezTo>
                    <a:pt x="70" y="75"/>
                    <a:pt x="70" y="75"/>
                    <a:pt x="70" y="74"/>
                  </a:cubicBezTo>
                  <a:cubicBezTo>
                    <a:pt x="70" y="74"/>
                    <a:pt x="70" y="74"/>
                    <a:pt x="70" y="74"/>
                  </a:cubicBezTo>
                  <a:cubicBezTo>
                    <a:pt x="70" y="74"/>
                    <a:pt x="70" y="73"/>
                    <a:pt x="70" y="73"/>
                  </a:cubicBezTo>
                  <a:cubicBezTo>
                    <a:pt x="70" y="73"/>
                    <a:pt x="70" y="73"/>
                    <a:pt x="70" y="73"/>
                  </a:cubicBezTo>
                  <a:cubicBezTo>
                    <a:pt x="70" y="73"/>
                    <a:pt x="70" y="73"/>
                    <a:pt x="70" y="73"/>
                  </a:cubicBezTo>
                  <a:cubicBezTo>
                    <a:pt x="71" y="72"/>
                    <a:pt x="72" y="73"/>
                    <a:pt x="72" y="72"/>
                  </a:cubicBezTo>
                  <a:cubicBezTo>
                    <a:pt x="72" y="72"/>
                    <a:pt x="72" y="70"/>
                    <a:pt x="71" y="70"/>
                  </a:cubicBezTo>
                  <a:cubicBezTo>
                    <a:pt x="72" y="69"/>
                    <a:pt x="72" y="68"/>
                    <a:pt x="73" y="67"/>
                  </a:cubicBezTo>
                  <a:cubicBezTo>
                    <a:pt x="73" y="67"/>
                    <a:pt x="73" y="67"/>
                    <a:pt x="73" y="66"/>
                  </a:cubicBezTo>
                  <a:cubicBezTo>
                    <a:pt x="74" y="66"/>
                    <a:pt x="74" y="64"/>
                    <a:pt x="76" y="63"/>
                  </a:cubicBezTo>
                  <a:cubicBezTo>
                    <a:pt x="76" y="64"/>
                    <a:pt x="76" y="63"/>
                    <a:pt x="77" y="64"/>
                  </a:cubicBezTo>
                  <a:cubicBezTo>
                    <a:pt x="77" y="63"/>
                    <a:pt x="77" y="63"/>
                    <a:pt x="77" y="63"/>
                  </a:cubicBezTo>
                  <a:cubicBezTo>
                    <a:pt x="76" y="63"/>
                    <a:pt x="76" y="62"/>
                    <a:pt x="76" y="63"/>
                  </a:cubicBezTo>
                  <a:cubicBezTo>
                    <a:pt x="76" y="62"/>
                    <a:pt x="77" y="59"/>
                    <a:pt x="77" y="59"/>
                  </a:cubicBezTo>
                  <a:cubicBezTo>
                    <a:pt x="77" y="59"/>
                    <a:pt x="77" y="59"/>
                    <a:pt x="77" y="59"/>
                  </a:cubicBezTo>
                  <a:cubicBezTo>
                    <a:pt x="78" y="59"/>
                    <a:pt x="78" y="59"/>
                    <a:pt x="78" y="59"/>
                  </a:cubicBezTo>
                  <a:cubicBezTo>
                    <a:pt x="78" y="58"/>
                    <a:pt x="78" y="58"/>
                    <a:pt x="78" y="58"/>
                  </a:cubicBezTo>
                  <a:cubicBezTo>
                    <a:pt x="79" y="58"/>
                    <a:pt x="79" y="58"/>
                    <a:pt x="79" y="58"/>
                  </a:cubicBezTo>
                  <a:cubicBezTo>
                    <a:pt x="79" y="58"/>
                    <a:pt x="78" y="58"/>
                    <a:pt x="78" y="57"/>
                  </a:cubicBezTo>
                  <a:cubicBezTo>
                    <a:pt x="79" y="57"/>
                    <a:pt x="79" y="57"/>
                    <a:pt x="79" y="57"/>
                  </a:cubicBezTo>
                  <a:cubicBezTo>
                    <a:pt x="79" y="57"/>
                    <a:pt x="79" y="56"/>
                    <a:pt x="79" y="55"/>
                  </a:cubicBezTo>
                  <a:cubicBezTo>
                    <a:pt x="80" y="55"/>
                    <a:pt x="80" y="55"/>
                    <a:pt x="80" y="55"/>
                  </a:cubicBezTo>
                  <a:cubicBezTo>
                    <a:pt x="80" y="55"/>
                    <a:pt x="80" y="54"/>
                    <a:pt x="80" y="55"/>
                  </a:cubicBezTo>
                  <a:cubicBezTo>
                    <a:pt x="81" y="54"/>
                    <a:pt x="81" y="53"/>
                    <a:pt x="82" y="53"/>
                  </a:cubicBezTo>
                  <a:cubicBezTo>
                    <a:pt x="82" y="51"/>
                    <a:pt x="83" y="48"/>
                    <a:pt x="83" y="46"/>
                  </a:cubicBezTo>
                  <a:cubicBezTo>
                    <a:pt x="83" y="46"/>
                    <a:pt x="83" y="46"/>
                    <a:pt x="83" y="46"/>
                  </a:cubicBezTo>
                  <a:cubicBezTo>
                    <a:pt x="85" y="46"/>
                    <a:pt x="83" y="46"/>
                    <a:pt x="83" y="46"/>
                  </a:cubicBezTo>
                  <a:cubicBezTo>
                    <a:pt x="85" y="46"/>
                    <a:pt x="85" y="46"/>
                    <a:pt x="85" y="46"/>
                  </a:cubicBezTo>
                  <a:cubicBezTo>
                    <a:pt x="86" y="46"/>
                    <a:pt x="85" y="46"/>
                    <a:pt x="86" y="45"/>
                  </a:cubicBezTo>
                  <a:cubicBezTo>
                    <a:pt x="85" y="45"/>
                    <a:pt x="86" y="46"/>
                    <a:pt x="85" y="45"/>
                  </a:cubicBezTo>
                  <a:cubicBezTo>
                    <a:pt x="85" y="45"/>
                    <a:pt x="86" y="45"/>
                    <a:pt x="86" y="44"/>
                  </a:cubicBezTo>
                  <a:cubicBezTo>
                    <a:pt x="86" y="44"/>
                    <a:pt x="86" y="44"/>
                    <a:pt x="86" y="45"/>
                  </a:cubicBezTo>
                  <a:cubicBezTo>
                    <a:pt x="86" y="44"/>
                    <a:pt x="86" y="44"/>
                    <a:pt x="86" y="44"/>
                  </a:cubicBezTo>
                  <a:cubicBezTo>
                    <a:pt x="87" y="44"/>
                    <a:pt x="87" y="46"/>
                    <a:pt x="88" y="46"/>
                  </a:cubicBezTo>
                  <a:cubicBezTo>
                    <a:pt x="88" y="46"/>
                    <a:pt x="88" y="46"/>
                    <a:pt x="88" y="46"/>
                  </a:cubicBezTo>
                  <a:cubicBezTo>
                    <a:pt x="89" y="45"/>
                    <a:pt x="88" y="46"/>
                    <a:pt x="89" y="46"/>
                  </a:cubicBezTo>
                  <a:cubicBezTo>
                    <a:pt x="89" y="45"/>
                    <a:pt x="89" y="45"/>
                    <a:pt x="88" y="45"/>
                  </a:cubicBezTo>
                  <a:cubicBezTo>
                    <a:pt x="88" y="44"/>
                    <a:pt x="87" y="44"/>
                    <a:pt x="87" y="42"/>
                  </a:cubicBezTo>
                  <a:cubicBezTo>
                    <a:pt x="88" y="41"/>
                    <a:pt x="87" y="42"/>
                    <a:pt x="88" y="42"/>
                  </a:cubicBezTo>
                  <a:cubicBezTo>
                    <a:pt x="88" y="41"/>
                    <a:pt x="88" y="41"/>
                    <a:pt x="88" y="41"/>
                  </a:cubicBezTo>
                  <a:cubicBezTo>
                    <a:pt x="88" y="41"/>
                    <a:pt x="88" y="41"/>
                    <a:pt x="88" y="40"/>
                  </a:cubicBezTo>
                  <a:cubicBezTo>
                    <a:pt x="88" y="40"/>
                    <a:pt x="88" y="41"/>
                    <a:pt x="88" y="40"/>
                  </a:cubicBezTo>
                  <a:cubicBezTo>
                    <a:pt x="88" y="39"/>
                    <a:pt x="88" y="39"/>
                    <a:pt x="88" y="39"/>
                  </a:cubicBezTo>
                  <a:cubicBezTo>
                    <a:pt x="87" y="39"/>
                    <a:pt x="88" y="39"/>
                    <a:pt x="88" y="39"/>
                  </a:cubicBezTo>
                  <a:cubicBezTo>
                    <a:pt x="89" y="39"/>
                    <a:pt x="89" y="40"/>
                    <a:pt x="89" y="39"/>
                  </a:cubicBezTo>
                  <a:cubicBezTo>
                    <a:pt x="89" y="39"/>
                    <a:pt x="89" y="38"/>
                    <a:pt x="88" y="38"/>
                  </a:cubicBezTo>
                  <a:cubicBezTo>
                    <a:pt x="89" y="38"/>
                    <a:pt x="89" y="38"/>
                    <a:pt x="89" y="39"/>
                  </a:cubicBezTo>
                  <a:cubicBezTo>
                    <a:pt x="89" y="39"/>
                    <a:pt x="89" y="37"/>
                    <a:pt x="89" y="38"/>
                  </a:cubicBezTo>
                  <a:cubicBezTo>
                    <a:pt x="89" y="37"/>
                    <a:pt x="89" y="37"/>
                    <a:pt x="89" y="37"/>
                  </a:cubicBezTo>
                  <a:cubicBezTo>
                    <a:pt x="89" y="37"/>
                    <a:pt x="89" y="37"/>
                    <a:pt x="90" y="37"/>
                  </a:cubicBezTo>
                  <a:cubicBezTo>
                    <a:pt x="90" y="36"/>
                    <a:pt x="90" y="35"/>
                    <a:pt x="90" y="36"/>
                  </a:cubicBezTo>
                  <a:cubicBezTo>
                    <a:pt x="90" y="35"/>
                    <a:pt x="91" y="35"/>
                    <a:pt x="90" y="35"/>
                  </a:cubicBezTo>
                  <a:cubicBezTo>
                    <a:pt x="90" y="35"/>
                    <a:pt x="90" y="35"/>
                    <a:pt x="89" y="35"/>
                  </a:cubicBezTo>
                  <a:cubicBezTo>
                    <a:pt x="90" y="35"/>
                    <a:pt x="90" y="33"/>
                    <a:pt x="90" y="33"/>
                  </a:cubicBezTo>
                  <a:cubicBezTo>
                    <a:pt x="90" y="33"/>
                    <a:pt x="90" y="33"/>
                    <a:pt x="90" y="33"/>
                  </a:cubicBezTo>
                  <a:cubicBezTo>
                    <a:pt x="90" y="32"/>
                    <a:pt x="90" y="32"/>
                    <a:pt x="90" y="32"/>
                  </a:cubicBezTo>
                  <a:cubicBezTo>
                    <a:pt x="90" y="32"/>
                    <a:pt x="90" y="32"/>
                    <a:pt x="91" y="32"/>
                  </a:cubicBezTo>
                  <a:cubicBezTo>
                    <a:pt x="90" y="32"/>
                    <a:pt x="90" y="32"/>
                    <a:pt x="90" y="32"/>
                  </a:cubicBezTo>
                  <a:cubicBezTo>
                    <a:pt x="90" y="32"/>
                    <a:pt x="91" y="32"/>
                    <a:pt x="91" y="32"/>
                  </a:cubicBezTo>
                  <a:cubicBezTo>
                    <a:pt x="92" y="32"/>
                    <a:pt x="92" y="32"/>
                    <a:pt x="92" y="32"/>
                  </a:cubicBezTo>
                  <a:cubicBezTo>
                    <a:pt x="92" y="32"/>
                    <a:pt x="92" y="32"/>
                    <a:pt x="92" y="32"/>
                  </a:cubicBezTo>
                  <a:cubicBezTo>
                    <a:pt x="91" y="31"/>
                    <a:pt x="91" y="31"/>
                    <a:pt x="91" y="31"/>
                  </a:cubicBezTo>
                  <a:cubicBezTo>
                    <a:pt x="91" y="31"/>
                    <a:pt x="92" y="31"/>
                    <a:pt x="92" y="30"/>
                  </a:cubicBezTo>
                  <a:cubicBezTo>
                    <a:pt x="92" y="31"/>
                    <a:pt x="92" y="31"/>
                    <a:pt x="92" y="31"/>
                  </a:cubicBezTo>
                  <a:cubicBezTo>
                    <a:pt x="92" y="32"/>
                    <a:pt x="94" y="31"/>
                    <a:pt x="94" y="31"/>
                  </a:cubicBezTo>
                  <a:cubicBezTo>
                    <a:pt x="94" y="30"/>
                    <a:pt x="94" y="29"/>
                    <a:pt x="92" y="30"/>
                  </a:cubicBezTo>
                  <a:cubicBezTo>
                    <a:pt x="92" y="30"/>
                    <a:pt x="94" y="29"/>
                    <a:pt x="94" y="30"/>
                  </a:cubicBezTo>
                  <a:cubicBezTo>
                    <a:pt x="94" y="29"/>
                    <a:pt x="94" y="29"/>
                    <a:pt x="94" y="29"/>
                  </a:cubicBezTo>
                  <a:cubicBezTo>
                    <a:pt x="94" y="29"/>
                    <a:pt x="95" y="28"/>
                    <a:pt x="96" y="28"/>
                  </a:cubicBezTo>
                  <a:cubicBezTo>
                    <a:pt x="96" y="29"/>
                    <a:pt x="96" y="29"/>
                    <a:pt x="96" y="29"/>
                  </a:cubicBezTo>
                  <a:cubicBezTo>
                    <a:pt x="96" y="29"/>
                    <a:pt x="96" y="29"/>
                    <a:pt x="96" y="29"/>
                  </a:cubicBezTo>
                  <a:cubicBezTo>
                    <a:pt x="96" y="29"/>
                    <a:pt x="96" y="29"/>
                    <a:pt x="96" y="29"/>
                  </a:cubicBezTo>
                  <a:cubicBezTo>
                    <a:pt x="97" y="29"/>
                    <a:pt x="97" y="29"/>
                    <a:pt x="97" y="28"/>
                  </a:cubicBezTo>
                  <a:cubicBezTo>
                    <a:pt x="96" y="28"/>
                    <a:pt x="96" y="26"/>
                    <a:pt x="96" y="26"/>
                  </a:cubicBezTo>
                  <a:cubicBezTo>
                    <a:pt x="96" y="26"/>
                    <a:pt x="97" y="27"/>
                    <a:pt x="96" y="26"/>
                  </a:cubicBezTo>
                  <a:cubicBezTo>
                    <a:pt x="96" y="26"/>
                    <a:pt x="96" y="24"/>
                    <a:pt x="96" y="26"/>
                  </a:cubicBezTo>
                  <a:cubicBezTo>
                    <a:pt x="96" y="24"/>
                    <a:pt x="96" y="24"/>
                    <a:pt x="96" y="23"/>
                  </a:cubicBezTo>
                  <a:cubicBezTo>
                    <a:pt x="96" y="24"/>
                    <a:pt x="97" y="23"/>
                    <a:pt x="97" y="24"/>
                  </a:cubicBezTo>
                  <a:cubicBezTo>
                    <a:pt x="97" y="26"/>
                    <a:pt x="97" y="26"/>
                    <a:pt x="97" y="26"/>
                  </a:cubicBezTo>
                  <a:cubicBezTo>
                    <a:pt x="97" y="26"/>
                    <a:pt x="97" y="26"/>
                    <a:pt x="98" y="26"/>
                  </a:cubicBezTo>
                  <a:cubicBezTo>
                    <a:pt x="98" y="24"/>
                    <a:pt x="98" y="24"/>
                    <a:pt x="98" y="23"/>
                  </a:cubicBezTo>
                  <a:cubicBezTo>
                    <a:pt x="97" y="23"/>
                    <a:pt x="97" y="24"/>
                    <a:pt x="97" y="23"/>
                  </a:cubicBezTo>
                  <a:cubicBezTo>
                    <a:pt x="97" y="23"/>
                    <a:pt x="98" y="23"/>
                    <a:pt x="98" y="22"/>
                  </a:cubicBezTo>
                  <a:cubicBezTo>
                    <a:pt x="97" y="23"/>
                    <a:pt x="97" y="22"/>
                    <a:pt x="96" y="22"/>
                  </a:cubicBezTo>
                  <a:cubicBezTo>
                    <a:pt x="96" y="21"/>
                    <a:pt x="96" y="21"/>
                    <a:pt x="96" y="21"/>
                  </a:cubicBezTo>
                  <a:cubicBezTo>
                    <a:pt x="97" y="22"/>
                    <a:pt x="97" y="22"/>
                    <a:pt x="97" y="22"/>
                  </a:cubicBezTo>
                  <a:cubicBezTo>
                    <a:pt x="98" y="21"/>
                    <a:pt x="96" y="21"/>
                    <a:pt x="97" y="20"/>
                  </a:cubicBezTo>
                  <a:cubicBezTo>
                    <a:pt x="98" y="20"/>
                    <a:pt x="98" y="20"/>
                    <a:pt x="98" y="20"/>
                  </a:cubicBezTo>
                  <a:cubicBezTo>
                    <a:pt x="98" y="21"/>
                    <a:pt x="97" y="21"/>
                    <a:pt x="98" y="22"/>
                  </a:cubicBezTo>
                  <a:cubicBezTo>
                    <a:pt x="98" y="21"/>
                    <a:pt x="98" y="21"/>
                    <a:pt x="99" y="20"/>
                  </a:cubicBezTo>
                  <a:cubicBezTo>
                    <a:pt x="98" y="21"/>
                    <a:pt x="98" y="21"/>
                    <a:pt x="98" y="21"/>
                  </a:cubicBezTo>
                  <a:cubicBezTo>
                    <a:pt x="99" y="20"/>
                    <a:pt x="100" y="21"/>
                    <a:pt x="100" y="20"/>
                  </a:cubicBezTo>
                  <a:cubicBezTo>
                    <a:pt x="100" y="19"/>
                    <a:pt x="100" y="19"/>
                    <a:pt x="99" y="19"/>
                  </a:cubicBezTo>
                  <a:cubicBezTo>
                    <a:pt x="100" y="19"/>
                    <a:pt x="99" y="19"/>
                    <a:pt x="100" y="18"/>
                  </a:cubicBezTo>
                  <a:cubicBezTo>
                    <a:pt x="100" y="18"/>
                    <a:pt x="100" y="17"/>
                    <a:pt x="101" y="18"/>
                  </a:cubicBezTo>
                  <a:cubicBezTo>
                    <a:pt x="100" y="18"/>
                    <a:pt x="99" y="19"/>
                    <a:pt x="100" y="19"/>
                  </a:cubicBezTo>
                  <a:cubicBezTo>
                    <a:pt x="101" y="19"/>
                    <a:pt x="99" y="20"/>
                    <a:pt x="100" y="21"/>
                  </a:cubicBezTo>
                  <a:cubicBezTo>
                    <a:pt x="100" y="20"/>
                    <a:pt x="101" y="20"/>
                    <a:pt x="103" y="20"/>
                  </a:cubicBezTo>
                  <a:cubicBezTo>
                    <a:pt x="103" y="20"/>
                    <a:pt x="103" y="20"/>
                    <a:pt x="103" y="20"/>
                  </a:cubicBezTo>
                  <a:cubicBezTo>
                    <a:pt x="103" y="19"/>
                    <a:pt x="101" y="20"/>
                    <a:pt x="101" y="19"/>
                  </a:cubicBezTo>
                  <a:cubicBezTo>
                    <a:pt x="101" y="19"/>
                    <a:pt x="103" y="18"/>
                    <a:pt x="101" y="18"/>
                  </a:cubicBezTo>
                  <a:cubicBezTo>
                    <a:pt x="103" y="18"/>
                    <a:pt x="103" y="18"/>
                    <a:pt x="103" y="18"/>
                  </a:cubicBezTo>
                  <a:cubicBezTo>
                    <a:pt x="103" y="17"/>
                    <a:pt x="103" y="15"/>
                    <a:pt x="104" y="14"/>
                  </a:cubicBezTo>
                  <a:cubicBezTo>
                    <a:pt x="103" y="14"/>
                    <a:pt x="105" y="13"/>
                    <a:pt x="104" y="13"/>
                  </a:cubicBezTo>
                  <a:cubicBezTo>
                    <a:pt x="103" y="13"/>
                    <a:pt x="103" y="13"/>
                    <a:pt x="103" y="13"/>
                  </a:cubicBezTo>
                  <a:cubicBezTo>
                    <a:pt x="103" y="13"/>
                    <a:pt x="103" y="13"/>
                    <a:pt x="103" y="13"/>
                  </a:cubicBezTo>
                  <a:cubicBezTo>
                    <a:pt x="103" y="12"/>
                    <a:pt x="104" y="13"/>
                    <a:pt x="103" y="12"/>
                  </a:cubicBezTo>
                  <a:cubicBezTo>
                    <a:pt x="103" y="13"/>
                    <a:pt x="104" y="13"/>
                    <a:pt x="105" y="13"/>
                  </a:cubicBezTo>
                  <a:cubicBezTo>
                    <a:pt x="105" y="12"/>
                    <a:pt x="105" y="14"/>
                    <a:pt x="106" y="13"/>
                  </a:cubicBezTo>
                  <a:cubicBezTo>
                    <a:pt x="106" y="12"/>
                    <a:pt x="106" y="12"/>
                    <a:pt x="106" y="11"/>
                  </a:cubicBezTo>
                  <a:cubicBezTo>
                    <a:pt x="107" y="10"/>
                    <a:pt x="108" y="9"/>
                    <a:pt x="108" y="8"/>
                  </a:cubicBezTo>
                  <a:cubicBezTo>
                    <a:pt x="109" y="6"/>
                    <a:pt x="109" y="8"/>
                    <a:pt x="109" y="8"/>
                  </a:cubicBezTo>
                  <a:cubicBezTo>
                    <a:pt x="109" y="6"/>
                    <a:pt x="109" y="8"/>
                    <a:pt x="109" y="6"/>
                  </a:cubicBezTo>
                  <a:cubicBezTo>
                    <a:pt x="109" y="6"/>
                    <a:pt x="109" y="6"/>
                    <a:pt x="109" y="6"/>
                  </a:cubicBezTo>
                  <a:cubicBezTo>
                    <a:pt x="109" y="6"/>
                    <a:pt x="111" y="6"/>
                    <a:pt x="109" y="5"/>
                  </a:cubicBezTo>
                  <a:cubicBezTo>
                    <a:pt x="111" y="6"/>
                    <a:pt x="111" y="6"/>
                    <a:pt x="111" y="6"/>
                  </a:cubicBezTo>
                  <a:cubicBezTo>
                    <a:pt x="111" y="5"/>
                    <a:pt x="111" y="5"/>
                    <a:pt x="111" y="5"/>
                  </a:cubicBezTo>
                  <a:cubicBezTo>
                    <a:pt x="111" y="5"/>
                    <a:pt x="111" y="5"/>
                    <a:pt x="111" y="5"/>
                  </a:cubicBezTo>
                  <a:cubicBezTo>
                    <a:pt x="112" y="5"/>
                    <a:pt x="112" y="4"/>
                    <a:pt x="112" y="4"/>
                  </a:cubicBezTo>
                  <a:cubicBezTo>
                    <a:pt x="112" y="4"/>
                    <a:pt x="112" y="4"/>
                    <a:pt x="112" y="4"/>
                  </a:cubicBezTo>
                  <a:cubicBezTo>
                    <a:pt x="112" y="3"/>
                    <a:pt x="113" y="2"/>
                    <a:pt x="113" y="1"/>
                  </a:cubicBezTo>
                  <a:cubicBezTo>
                    <a:pt x="113" y="1"/>
                    <a:pt x="113" y="1"/>
                    <a:pt x="113" y="1"/>
                  </a:cubicBezTo>
                  <a:cubicBezTo>
                    <a:pt x="113" y="1"/>
                    <a:pt x="113" y="1"/>
                    <a:pt x="113" y="1"/>
                  </a:cubicBezTo>
                  <a:cubicBezTo>
                    <a:pt x="114" y="1"/>
                    <a:pt x="114" y="1"/>
                    <a:pt x="114" y="0"/>
                  </a:cubicBezTo>
                  <a:cubicBezTo>
                    <a:pt x="114" y="2"/>
                    <a:pt x="114" y="2"/>
                    <a:pt x="114" y="2"/>
                  </a:cubicBezTo>
                  <a:cubicBezTo>
                    <a:pt x="114" y="3"/>
                    <a:pt x="114" y="2"/>
                    <a:pt x="114" y="2"/>
                  </a:cubicBezTo>
                  <a:cubicBezTo>
                    <a:pt x="113" y="2"/>
                    <a:pt x="113" y="3"/>
                    <a:pt x="113" y="3"/>
                  </a:cubicBezTo>
                  <a:cubicBezTo>
                    <a:pt x="113" y="3"/>
                    <a:pt x="113" y="3"/>
                    <a:pt x="113" y="2"/>
                  </a:cubicBezTo>
                  <a:cubicBezTo>
                    <a:pt x="114" y="2"/>
                    <a:pt x="114" y="3"/>
                    <a:pt x="114" y="3"/>
                  </a:cubicBezTo>
                  <a:cubicBezTo>
                    <a:pt x="114" y="3"/>
                    <a:pt x="114" y="3"/>
                    <a:pt x="114" y="3"/>
                  </a:cubicBezTo>
                  <a:cubicBezTo>
                    <a:pt x="114" y="4"/>
                    <a:pt x="114" y="4"/>
                    <a:pt x="114" y="4"/>
                  </a:cubicBezTo>
                  <a:cubicBezTo>
                    <a:pt x="113" y="4"/>
                    <a:pt x="113" y="4"/>
                    <a:pt x="113" y="4"/>
                  </a:cubicBezTo>
                  <a:cubicBezTo>
                    <a:pt x="114" y="5"/>
                    <a:pt x="113" y="5"/>
                    <a:pt x="113" y="6"/>
                  </a:cubicBezTo>
                  <a:cubicBezTo>
                    <a:pt x="112" y="6"/>
                    <a:pt x="113" y="6"/>
                    <a:pt x="112" y="8"/>
                  </a:cubicBezTo>
                  <a:cubicBezTo>
                    <a:pt x="112" y="8"/>
                    <a:pt x="111" y="6"/>
                    <a:pt x="111" y="6"/>
                  </a:cubicBezTo>
                  <a:cubicBezTo>
                    <a:pt x="111" y="6"/>
                    <a:pt x="111" y="6"/>
                    <a:pt x="109" y="6"/>
                  </a:cubicBezTo>
                  <a:cubicBezTo>
                    <a:pt x="111" y="8"/>
                    <a:pt x="111" y="8"/>
                    <a:pt x="111" y="9"/>
                  </a:cubicBezTo>
                  <a:cubicBezTo>
                    <a:pt x="111" y="9"/>
                    <a:pt x="111" y="9"/>
                    <a:pt x="111" y="9"/>
                  </a:cubicBezTo>
                  <a:cubicBezTo>
                    <a:pt x="111" y="10"/>
                    <a:pt x="111" y="10"/>
                    <a:pt x="111" y="11"/>
                  </a:cubicBezTo>
                  <a:cubicBezTo>
                    <a:pt x="109" y="12"/>
                    <a:pt x="109" y="12"/>
                    <a:pt x="108" y="13"/>
                  </a:cubicBezTo>
                  <a:cubicBezTo>
                    <a:pt x="108" y="13"/>
                    <a:pt x="108" y="13"/>
                    <a:pt x="108" y="13"/>
                  </a:cubicBezTo>
                  <a:cubicBezTo>
                    <a:pt x="108" y="14"/>
                    <a:pt x="107" y="15"/>
                    <a:pt x="107" y="17"/>
                  </a:cubicBezTo>
                  <a:cubicBezTo>
                    <a:pt x="106" y="19"/>
                    <a:pt x="106" y="20"/>
                    <a:pt x="105" y="20"/>
                  </a:cubicBezTo>
                  <a:cubicBezTo>
                    <a:pt x="104" y="22"/>
                    <a:pt x="103" y="26"/>
                    <a:pt x="101" y="27"/>
                  </a:cubicBezTo>
                  <a:cubicBezTo>
                    <a:pt x="101" y="26"/>
                    <a:pt x="101" y="26"/>
                    <a:pt x="101" y="26"/>
                  </a:cubicBezTo>
                  <a:cubicBezTo>
                    <a:pt x="101" y="27"/>
                    <a:pt x="100" y="26"/>
                    <a:pt x="100" y="27"/>
                  </a:cubicBezTo>
                  <a:cubicBezTo>
                    <a:pt x="101" y="27"/>
                    <a:pt x="101" y="28"/>
                    <a:pt x="101" y="28"/>
                  </a:cubicBezTo>
                  <a:cubicBezTo>
                    <a:pt x="100" y="29"/>
                    <a:pt x="99" y="31"/>
                    <a:pt x="99" y="32"/>
                  </a:cubicBezTo>
                  <a:cubicBezTo>
                    <a:pt x="99" y="32"/>
                    <a:pt x="99" y="32"/>
                    <a:pt x="99" y="32"/>
                  </a:cubicBezTo>
                  <a:cubicBezTo>
                    <a:pt x="99" y="32"/>
                    <a:pt x="98" y="33"/>
                    <a:pt x="97" y="35"/>
                  </a:cubicBezTo>
                  <a:cubicBezTo>
                    <a:pt x="97" y="35"/>
                    <a:pt x="96" y="35"/>
                    <a:pt x="96" y="36"/>
                  </a:cubicBezTo>
                  <a:cubicBezTo>
                    <a:pt x="96" y="37"/>
                    <a:pt x="96" y="37"/>
                    <a:pt x="96" y="38"/>
                  </a:cubicBezTo>
                  <a:cubicBezTo>
                    <a:pt x="96" y="39"/>
                    <a:pt x="96" y="39"/>
                    <a:pt x="95" y="40"/>
                  </a:cubicBezTo>
                  <a:cubicBezTo>
                    <a:pt x="95" y="44"/>
                    <a:pt x="91" y="46"/>
                    <a:pt x="90" y="48"/>
                  </a:cubicBezTo>
                  <a:cubicBezTo>
                    <a:pt x="90" y="48"/>
                    <a:pt x="90" y="48"/>
                    <a:pt x="90" y="48"/>
                  </a:cubicBezTo>
                  <a:cubicBezTo>
                    <a:pt x="89" y="51"/>
                    <a:pt x="88" y="54"/>
                    <a:pt x="87" y="57"/>
                  </a:cubicBezTo>
                  <a:cubicBezTo>
                    <a:pt x="86" y="56"/>
                    <a:pt x="86" y="56"/>
                    <a:pt x="86" y="56"/>
                  </a:cubicBezTo>
                  <a:cubicBezTo>
                    <a:pt x="85" y="57"/>
                    <a:pt x="85" y="58"/>
                    <a:pt x="86" y="58"/>
                  </a:cubicBezTo>
                  <a:cubicBezTo>
                    <a:pt x="86" y="59"/>
                    <a:pt x="86" y="59"/>
                    <a:pt x="85" y="59"/>
                  </a:cubicBezTo>
                  <a:cubicBezTo>
                    <a:pt x="83" y="60"/>
                    <a:pt x="85" y="60"/>
                    <a:pt x="83" y="62"/>
                  </a:cubicBezTo>
                  <a:cubicBezTo>
                    <a:pt x="83" y="63"/>
                    <a:pt x="83" y="64"/>
                    <a:pt x="82" y="65"/>
                  </a:cubicBezTo>
                  <a:cubicBezTo>
                    <a:pt x="83" y="65"/>
                    <a:pt x="83" y="65"/>
                    <a:pt x="83" y="65"/>
                  </a:cubicBezTo>
                  <a:cubicBezTo>
                    <a:pt x="82" y="65"/>
                    <a:pt x="82" y="64"/>
                    <a:pt x="82" y="65"/>
                  </a:cubicBezTo>
                  <a:cubicBezTo>
                    <a:pt x="82" y="65"/>
                    <a:pt x="81" y="66"/>
                    <a:pt x="82" y="66"/>
                  </a:cubicBezTo>
                  <a:cubicBezTo>
                    <a:pt x="80" y="67"/>
                    <a:pt x="80" y="69"/>
                    <a:pt x="79" y="70"/>
                  </a:cubicBezTo>
                  <a:cubicBezTo>
                    <a:pt x="79" y="72"/>
                    <a:pt x="79" y="72"/>
                    <a:pt x="79" y="72"/>
                  </a:cubicBezTo>
                  <a:cubicBezTo>
                    <a:pt x="78" y="73"/>
                    <a:pt x="77" y="73"/>
                    <a:pt x="77" y="75"/>
                  </a:cubicBezTo>
                  <a:cubicBezTo>
                    <a:pt x="77" y="75"/>
                    <a:pt x="77" y="74"/>
                    <a:pt x="76" y="75"/>
                  </a:cubicBezTo>
                  <a:cubicBezTo>
                    <a:pt x="77" y="75"/>
                    <a:pt x="77" y="75"/>
                    <a:pt x="77" y="75"/>
                  </a:cubicBezTo>
                  <a:cubicBezTo>
                    <a:pt x="76" y="78"/>
                    <a:pt x="74" y="79"/>
                    <a:pt x="73" y="81"/>
                  </a:cubicBezTo>
                  <a:cubicBezTo>
                    <a:pt x="71" y="85"/>
                    <a:pt x="70" y="87"/>
                    <a:pt x="68" y="92"/>
                  </a:cubicBezTo>
                  <a:cubicBezTo>
                    <a:pt x="68" y="92"/>
                    <a:pt x="68" y="92"/>
                    <a:pt x="68" y="92"/>
                  </a:cubicBezTo>
                  <a:cubicBezTo>
                    <a:pt x="68" y="93"/>
                    <a:pt x="65" y="93"/>
                    <a:pt x="66" y="94"/>
                  </a:cubicBezTo>
                  <a:cubicBezTo>
                    <a:pt x="65" y="94"/>
                    <a:pt x="65" y="95"/>
                    <a:pt x="65" y="95"/>
                  </a:cubicBezTo>
                  <a:cubicBezTo>
                    <a:pt x="65" y="96"/>
                    <a:pt x="63" y="97"/>
                    <a:pt x="63" y="99"/>
                  </a:cubicBezTo>
                  <a:cubicBezTo>
                    <a:pt x="63" y="99"/>
                    <a:pt x="63" y="99"/>
                    <a:pt x="63" y="99"/>
                  </a:cubicBezTo>
                  <a:cubicBezTo>
                    <a:pt x="63" y="99"/>
                    <a:pt x="63" y="101"/>
                    <a:pt x="62" y="102"/>
                  </a:cubicBezTo>
                  <a:cubicBezTo>
                    <a:pt x="62" y="102"/>
                    <a:pt x="62" y="101"/>
                    <a:pt x="61" y="101"/>
                  </a:cubicBezTo>
                  <a:cubicBezTo>
                    <a:pt x="61" y="101"/>
                    <a:pt x="62" y="103"/>
                    <a:pt x="61" y="103"/>
                  </a:cubicBezTo>
                  <a:cubicBezTo>
                    <a:pt x="60" y="103"/>
                    <a:pt x="61" y="103"/>
                    <a:pt x="61" y="103"/>
                  </a:cubicBezTo>
                  <a:cubicBezTo>
                    <a:pt x="59" y="106"/>
                    <a:pt x="57" y="109"/>
                    <a:pt x="56" y="112"/>
                  </a:cubicBezTo>
                  <a:cubicBezTo>
                    <a:pt x="55" y="113"/>
                    <a:pt x="55" y="111"/>
                    <a:pt x="54" y="113"/>
                  </a:cubicBezTo>
                  <a:cubicBezTo>
                    <a:pt x="54" y="113"/>
                    <a:pt x="55" y="113"/>
                    <a:pt x="54" y="113"/>
                  </a:cubicBezTo>
                  <a:cubicBezTo>
                    <a:pt x="54" y="114"/>
                    <a:pt x="53" y="113"/>
                    <a:pt x="53" y="114"/>
                  </a:cubicBezTo>
                  <a:cubicBezTo>
                    <a:pt x="54" y="114"/>
                    <a:pt x="53" y="115"/>
                    <a:pt x="54" y="115"/>
                  </a:cubicBezTo>
                  <a:cubicBezTo>
                    <a:pt x="52" y="117"/>
                    <a:pt x="52" y="117"/>
                    <a:pt x="52" y="118"/>
                  </a:cubicBezTo>
                  <a:cubicBezTo>
                    <a:pt x="51" y="118"/>
                    <a:pt x="51" y="118"/>
                    <a:pt x="51" y="118"/>
                  </a:cubicBezTo>
                  <a:cubicBezTo>
                    <a:pt x="52" y="119"/>
                    <a:pt x="50" y="120"/>
                    <a:pt x="51" y="121"/>
                  </a:cubicBezTo>
                  <a:cubicBezTo>
                    <a:pt x="47" y="128"/>
                    <a:pt x="44" y="135"/>
                    <a:pt x="40" y="141"/>
                  </a:cubicBezTo>
                  <a:cubicBezTo>
                    <a:pt x="37" y="147"/>
                    <a:pt x="34" y="154"/>
                    <a:pt x="30" y="160"/>
                  </a:cubicBezTo>
                  <a:cubicBezTo>
                    <a:pt x="28" y="162"/>
                    <a:pt x="28" y="162"/>
                    <a:pt x="28" y="164"/>
                  </a:cubicBezTo>
                  <a:cubicBezTo>
                    <a:pt x="28" y="164"/>
                    <a:pt x="28" y="163"/>
                    <a:pt x="27" y="164"/>
                  </a:cubicBezTo>
                  <a:cubicBezTo>
                    <a:pt x="28" y="164"/>
                    <a:pt x="27" y="165"/>
                    <a:pt x="27" y="165"/>
                  </a:cubicBezTo>
                  <a:cubicBezTo>
                    <a:pt x="26" y="167"/>
                    <a:pt x="25" y="169"/>
                    <a:pt x="23" y="173"/>
                  </a:cubicBezTo>
                  <a:cubicBezTo>
                    <a:pt x="24" y="172"/>
                    <a:pt x="23" y="172"/>
                    <a:pt x="23" y="172"/>
                  </a:cubicBezTo>
                  <a:cubicBezTo>
                    <a:pt x="23" y="173"/>
                    <a:pt x="23" y="173"/>
                    <a:pt x="23" y="173"/>
                  </a:cubicBezTo>
                  <a:cubicBezTo>
                    <a:pt x="23" y="173"/>
                    <a:pt x="23" y="173"/>
                    <a:pt x="23" y="173"/>
                  </a:cubicBezTo>
                  <a:cubicBezTo>
                    <a:pt x="23" y="173"/>
                    <a:pt x="23" y="173"/>
                    <a:pt x="23" y="173"/>
                  </a:cubicBezTo>
                  <a:cubicBezTo>
                    <a:pt x="20" y="179"/>
                    <a:pt x="16" y="185"/>
                    <a:pt x="12" y="191"/>
                  </a:cubicBezTo>
                  <a:cubicBezTo>
                    <a:pt x="11" y="193"/>
                    <a:pt x="10" y="194"/>
                    <a:pt x="10" y="196"/>
                  </a:cubicBezTo>
                  <a:cubicBezTo>
                    <a:pt x="7" y="200"/>
                    <a:pt x="3" y="204"/>
                    <a:pt x="1" y="209"/>
                  </a:cubicBezTo>
                  <a:cubicBezTo>
                    <a:pt x="1" y="209"/>
                    <a:pt x="0" y="207"/>
                    <a:pt x="1" y="20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3" name="Google Shape;3513;p151"/>
            <p:cNvSpPr/>
            <p:nvPr/>
          </p:nvSpPr>
          <p:spPr>
            <a:xfrm>
              <a:off x="3265" y="273"/>
              <a:ext cx="319" cy="530"/>
            </a:xfrm>
            <a:custGeom>
              <a:avLst/>
              <a:gdLst/>
              <a:ahLst/>
              <a:cxnLst/>
              <a:rect l="l" t="t" r="r" b="b"/>
              <a:pathLst>
                <a:path w="135" h="224" extrusionOk="0">
                  <a:moveTo>
                    <a:pt x="131" y="222"/>
                  </a:moveTo>
                  <a:cubicBezTo>
                    <a:pt x="128" y="220"/>
                    <a:pt x="127" y="215"/>
                    <a:pt x="124" y="213"/>
                  </a:cubicBezTo>
                  <a:cubicBezTo>
                    <a:pt x="124" y="213"/>
                    <a:pt x="125" y="213"/>
                    <a:pt x="125" y="213"/>
                  </a:cubicBezTo>
                  <a:cubicBezTo>
                    <a:pt x="122" y="210"/>
                    <a:pt x="120" y="206"/>
                    <a:pt x="120" y="200"/>
                  </a:cubicBezTo>
                  <a:cubicBezTo>
                    <a:pt x="120" y="200"/>
                    <a:pt x="120" y="200"/>
                    <a:pt x="120" y="200"/>
                  </a:cubicBezTo>
                  <a:cubicBezTo>
                    <a:pt x="118" y="200"/>
                    <a:pt x="118" y="200"/>
                    <a:pt x="118" y="200"/>
                  </a:cubicBezTo>
                  <a:cubicBezTo>
                    <a:pt x="118" y="199"/>
                    <a:pt x="118" y="200"/>
                    <a:pt x="119" y="199"/>
                  </a:cubicBezTo>
                  <a:cubicBezTo>
                    <a:pt x="118" y="199"/>
                    <a:pt x="118" y="198"/>
                    <a:pt x="117" y="198"/>
                  </a:cubicBezTo>
                  <a:cubicBezTo>
                    <a:pt x="117" y="197"/>
                    <a:pt x="117" y="197"/>
                    <a:pt x="117" y="197"/>
                  </a:cubicBezTo>
                  <a:cubicBezTo>
                    <a:pt x="117" y="197"/>
                    <a:pt x="117" y="197"/>
                    <a:pt x="117" y="197"/>
                  </a:cubicBezTo>
                  <a:cubicBezTo>
                    <a:pt x="114" y="197"/>
                    <a:pt x="114" y="194"/>
                    <a:pt x="113" y="193"/>
                  </a:cubicBezTo>
                  <a:cubicBezTo>
                    <a:pt x="113" y="193"/>
                    <a:pt x="113" y="193"/>
                    <a:pt x="113" y="193"/>
                  </a:cubicBezTo>
                  <a:cubicBezTo>
                    <a:pt x="112" y="191"/>
                    <a:pt x="110" y="187"/>
                    <a:pt x="108" y="186"/>
                  </a:cubicBezTo>
                  <a:cubicBezTo>
                    <a:pt x="108" y="186"/>
                    <a:pt x="109" y="186"/>
                    <a:pt x="109" y="185"/>
                  </a:cubicBezTo>
                  <a:cubicBezTo>
                    <a:pt x="108" y="186"/>
                    <a:pt x="106" y="185"/>
                    <a:pt x="106" y="183"/>
                  </a:cubicBezTo>
                  <a:cubicBezTo>
                    <a:pt x="106" y="182"/>
                    <a:pt x="106" y="182"/>
                    <a:pt x="105" y="181"/>
                  </a:cubicBezTo>
                  <a:cubicBezTo>
                    <a:pt x="106" y="181"/>
                    <a:pt x="106" y="181"/>
                    <a:pt x="106" y="181"/>
                  </a:cubicBezTo>
                  <a:cubicBezTo>
                    <a:pt x="105" y="181"/>
                    <a:pt x="105" y="180"/>
                    <a:pt x="104" y="180"/>
                  </a:cubicBezTo>
                  <a:cubicBezTo>
                    <a:pt x="105" y="180"/>
                    <a:pt x="105" y="180"/>
                    <a:pt x="105" y="180"/>
                  </a:cubicBezTo>
                  <a:cubicBezTo>
                    <a:pt x="104" y="180"/>
                    <a:pt x="104" y="179"/>
                    <a:pt x="104" y="179"/>
                  </a:cubicBezTo>
                  <a:cubicBezTo>
                    <a:pt x="104" y="179"/>
                    <a:pt x="104" y="179"/>
                    <a:pt x="104" y="179"/>
                  </a:cubicBezTo>
                  <a:cubicBezTo>
                    <a:pt x="103" y="178"/>
                    <a:pt x="103" y="178"/>
                    <a:pt x="103" y="177"/>
                  </a:cubicBezTo>
                  <a:cubicBezTo>
                    <a:pt x="103" y="177"/>
                    <a:pt x="103" y="177"/>
                    <a:pt x="103" y="177"/>
                  </a:cubicBezTo>
                  <a:cubicBezTo>
                    <a:pt x="102" y="176"/>
                    <a:pt x="102" y="174"/>
                    <a:pt x="102" y="176"/>
                  </a:cubicBezTo>
                  <a:cubicBezTo>
                    <a:pt x="102" y="174"/>
                    <a:pt x="102" y="177"/>
                    <a:pt x="103" y="176"/>
                  </a:cubicBezTo>
                  <a:cubicBezTo>
                    <a:pt x="100" y="172"/>
                    <a:pt x="98" y="169"/>
                    <a:pt x="96" y="165"/>
                  </a:cubicBezTo>
                  <a:cubicBezTo>
                    <a:pt x="96" y="164"/>
                    <a:pt x="96" y="164"/>
                    <a:pt x="96" y="164"/>
                  </a:cubicBezTo>
                  <a:cubicBezTo>
                    <a:pt x="96" y="163"/>
                    <a:pt x="95" y="162"/>
                    <a:pt x="94" y="162"/>
                  </a:cubicBezTo>
                  <a:cubicBezTo>
                    <a:pt x="95" y="162"/>
                    <a:pt x="95" y="162"/>
                    <a:pt x="95" y="162"/>
                  </a:cubicBezTo>
                  <a:cubicBezTo>
                    <a:pt x="94" y="161"/>
                    <a:pt x="93" y="161"/>
                    <a:pt x="93" y="160"/>
                  </a:cubicBezTo>
                  <a:cubicBezTo>
                    <a:pt x="94" y="161"/>
                    <a:pt x="94" y="161"/>
                    <a:pt x="94" y="160"/>
                  </a:cubicBezTo>
                  <a:cubicBezTo>
                    <a:pt x="93" y="160"/>
                    <a:pt x="93" y="159"/>
                    <a:pt x="93" y="159"/>
                  </a:cubicBezTo>
                  <a:cubicBezTo>
                    <a:pt x="93" y="159"/>
                    <a:pt x="93" y="159"/>
                    <a:pt x="93" y="159"/>
                  </a:cubicBezTo>
                  <a:cubicBezTo>
                    <a:pt x="93" y="159"/>
                    <a:pt x="93" y="158"/>
                    <a:pt x="92" y="156"/>
                  </a:cubicBezTo>
                  <a:cubicBezTo>
                    <a:pt x="93" y="158"/>
                    <a:pt x="93" y="158"/>
                    <a:pt x="93" y="158"/>
                  </a:cubicBezTo>
                  <a:cubicBezTo>
                    <a:pt x="92" y="155"/>
                    <a:pt x="92" y="158"/>
                    <a:pt x="91" y="156"/>
                  </a:cubicBezTo>
                  <a:cubicBezTo>
                    <a:pt x="92" y="156"/>
                    <a:pt x="92" y="156"/>
                    <a:pt x="92" y="155"/>
                  </a:cubicBezTo>
                  <a:cubicBezTo>
                    <a:pt x="91" y="155"/>
                    <a:pt x="90" y="153"/>
                    <a:pt x="88" y="153"/>
                  </a:cubicBezTo>
                  <a:cubicBezTo>
                    <a:pt x="88" y="153"/>
                    <a:pt x="88" y="153"/>
                    <a:pt x="88" y="153"/>
                  </a:cubicBezTo>
                  <a:cubicBezTo>
                    <a:pt x="88" y="153"/>
                    <a:pt x="87" y="151"/>
                    <a:pt x="86" y="150"/>
                  </a:cubicBezTo>
                  <a:cubicBezTo>
                    <a:pt x="86" y="150"/>
                    <a:pt x="87" y="150"/>
                    <a:pt x="87" y="149"/>
                  </a:cubicBezTo>
                  <a:cubicBezTo>
                    <a:pt x="86" y="150"/>
                    <a:pt x="86" y="146"/>
                    <a:pt x="86" y="149"/>
                  </a:cubicBezTo>
                  <a:cubicBezTo>
                    <a:pt x="85" y="147"/>
                    <a:pt x="85" y="146"/>
                    <a:pt x="84" y="145"/>
                  </a:cubicBezTo>
                  <a:cubicBezTo>
                    <a:pt x="85" y="146"/>
                    <a:pt x="85" y="145"/>
                    <a:pt x="85" y="145"/>
                  </a:cubicBezTo>
                  <a:cubicBezTo>
                    <a:pt x="86" y="144"/>
                    <a:pt x="86" y="144"/>
                    <a:pt x="86" y="144"/>
                  </a:cubicBezTo>
                  <a:cubicBezTo>
                    <a:pt x="86" y="145"/>
                    <a:pt x="86" y="145"/>
                    <a:pt x="86" y="145"/>
                  </a:cubicBezTo>
                  <a:cubicBezTo>
                    <a:pt x="86" y="144"/>
                    <a:pt x="85" y="143"/>
                    <a:pt x="85" y="143"/>
                  </a:cubicBezTo>
                  <a:cubicBezTo>
                    <a:pt x="84" y="142"/>
                    <a:pt x="83" y="142"/>
                    <a:pt x="82" y="141"/>
                  </a:cubicBezTo>
                  <a:cubicBezTo>
                    <a:pt x="83" y="142"/>
                    <a:pt x="83" y="140"/>
                    <a:pt x="83" y="141"/>
                  </a:cubicBezTo>
                  <a:cubicBezTo>
                    <a:pt x="81" y="140"/>
                    <a:pt x="81" y="140"/>
                    <a:pt x="81" y="140"/>
                  </a:cubicBezTo>
                  <a:cubicBezTo>
                    <a:pt x="79" y="140"/>
                    <a:pt x="81" y="140"/>
                    <a:pt x="81" y="139"/>
                  </a:cubicBezTo>
                  <a:cubicBezTo>
                    <a:pt x="79" y="139"/>
                    <a:pt x="79" y="139"/>
                    <a:pt x="79" y="139"/>
                  </a:cubicBezTo>
                  <a:cubicBezTo>
                    <a:pt x="79" y="139"/>
                    <a:pt x="79" y="138"/>
                    <a:pt x="79" y="137"/>
                  </a:cubicBezTo>
                  <a:cubicBezTo>
                    <a:pt x="79" y="137"/>
                    <a:pt x="79" y="138"/>
                    <a:pt x="79" y="137"/>
                  </a:cubicBezTo>
                  <a:cubicBezTo>
                    <a:pt x="79" y="136"/>
                    <a:pt x="79" y="136"/>
                    <a:pt x="79" y="136"/>
                  </a:cubicBezTo>
                  <a:cubicBezTo>
                    <a:pt x="79" y="136"/>
                    <a:pt x="79" y="136"/>
                    <a:pt x="79" y="136"/>
                  </a:cubicBezTo>
                  <a:cubicBezTo>
                    <a:pt x="79" y="135"/>
                    <a:pt x="78" y="134"/>
                    <a:pt x="78" y="135"/>
                  </a:cubicBezTo>
                  <a:cubicBezTo>
                    <a:pt x="78" y="136"/>
                    <a:pt x="78" y="135"/>
                    <a:pt x="78" y="135"/>
                  </a:cubicBezTo>
                  <a:cubicBezTo>
                    <a:pt x="77" y="135"/>
                    <a:pt x="77" y="135"/>
                    <a:pt x="76" y="134"/>
                  </a:cubicBezTo>
                  <a:cubicBezTo>
                    <a:pt x="77" y="134"/>
                    <a:pt x="77" y="134"/>
                    <a:pt x="77" y="134"/>
                  </a:cubicBezTo>
                  <a:cubicBezTo>
                    <a:pt x="76" y="133"/>
                    <a:pt x="75" y="133"/>
                    <a:pt x="74" y="133"/>
                  </a:cubicBezTo>
                  <a:cubicBezTo>
                    <a:pt x="75" y="133"/>
                    <a:pt x="75" y="133"/>
                    <a:pt x="75" y="133"/>
                  </a:cubicBezTo>
                  <a:cubicBezTo>
                    <a:pt x="75" y="130"/>
                    <a:pt x="73" y="129"/>
                    <a:pt x="73" y="128"/>
                  </a:cubicBezTo>
                  <a:cubicBezTo>
                    <a:pt x="73" y="128"/>
                    <a:pt x="73" y="128"/>
                    <a:pt x="73" y="128"/>
                  </a:cubicBezTo>
                  <a:cubicBezTo>
                    <a:pt x="73" y="128"/>
                    <a:pt x="73" y="127"/>
                    <a:pt x="73" y="127"/>
                  </a:cubicBezTo>
                  <a:cubicBezTo>
                    <a:pt x="73" y="127"/>
                    <a:pt x="73" y="127"/>
                    <a:pt x="73" y="126"/>
                  </a:cubicBezTo>
                  <a:cubicBezTo>
                    <a:pt x="71" y="126"/>
                    <a:pt x="73" y="126"/>
                    <a:pt x="73" y="126"/>
                  </a:cubicBezTo>
                  <a:cubicBezTo>
                    <a:pt x="71" y="126"/>
                    <a:pt x="69" y="125"/>
                    <a:pt x="69" y="123"/>
                  </a:cubicBezTo>
                  <a:cubicBezTo>
                    <a:pt x="69" y="123"/>
                    <a:pt x="68" y="123"/>
                    <a:pt x="68" y="121"/>
                  </a:cubicBezTo>
                  <a:cubicBezTo>
                    <a:pt x="68" y="121"/>
                    <a:pt x="68" y="121"/>
                    <a:pt x="68" y="121"/>
                  </a:cubicBezTo>
                  <a:cubicBezTo>
                    <a:pt x="68" y="120"/>
                    <a:pt x="68" y="120"/>
                    <a:pt x="68" y="120"/>
                  </a:cubicBezTo>
                  <a:cubicBezTo>
                    <a:pt x="67" y="119"/>
                    <a:pt x="70" y="123"/>
                    <a:pt x="69" y="123"/>
                  </a:cubicBezTo>
                  <a:cubicBezTo>
                    <a:pt x="69" y="121"/>
                    <a:pt x="67" y="121"/>
                    <a:pt x="68" y="120"/>
                  </a:cubicBezTo>
                  <a:cubicBezTo>
                    <a:pt x="68" y="120"/>
                    <a:pt x="67" y="120"/>
                    <a:pt x="67" y="119"/>
                  </a:cubicBezTo>
                  <a:cubicBezTo>
                    <a:pt x="67" y="119"/>
                    <a:pt x="68" y="119"/>
                    <a:pt x="68" y="119"/>
                  </a:cubicBezTo>
                  <a:cubicBezTo>
                    <a:pt x="67" y="118"/>
                    <a:pt x="67" y="119"/>
                    <a:pt x="67" y="119"/>
                  </a:cubicBezTo>
                  <a:cubicBezTo>
                    <a:pt x="66" y="118"/>
                    <a:pt x="66" y="118"/>
                    <a:pt x="66" y="118"/>
                  </a:cubicBezTo>
                  <a:cubicBezTo>
                    <a:pt x="66" y="118"/>
                    <a:pt x="66" y="117"/>
                    <a:pt x="66" y="118"/>
                  </a:cubicBezTo>
                  <a:cubicBezTo>
                    <a:pt x="66" y="118"/>
                    <a:pt x="65" y="117"/>
                    <a:pt x="66" y="116"/>
                  </a:cubicBezTo>
                  <a:cubicBezTo>
                    <a:pt x="66" y="116"/>
                    <a:pt x="66" y="116"/>
                    <a:pt x="66" y="116"/>
                  </a:cubicBezTo>
                  <a:cubicBezTo>
                    <a:pt x="66" y="116"/>
                    <a:pt x="66" y="116"/>
                    <a:pt x="65" y="116"/>
                  </a:cubicBezTo>
                  <a:cubicBezTo>
                    <a:pt x="66" y="116"/>
                    <a:pt x="66" y="115"/>
                    <a:pt x="66" y="115"/>
                  </a:cubicBezTo>
                  <a:cubicBezTo>
                    <a:pt x="65" y="116"/>
                    <a:pt x="65" y="114"/>
                    <a:pt x="64" y="114"/>
                  </a:cubicBezTo>
                  <a:cubicBezTo>
                    <a:pt x="64" y="112"/>
                    <a:pt x="63" y="112"/>
                    <a:pt x="63" y="112"/>
                  </a:cubicBezTo>
                  <a:cubicBezTo>
                    <a:pt x="63" y="111"/>
                    <a:pt x="61" y="111"/>
                    <a:pt x="61" y="110"/>
                  </a:cubicBezTo>
                  <a:cubicBezTo>
                    <a:pt x="61" y="110"/>
                    <a:pt x="61" y="110"/>
                    <a:pt x="61" y="110"/>
                  </a:cubicBezTo>
                  <a:cubicBezTo>
                    <a:pt x="61" y="109"/>
                    <a:pt x="61" y="109"/>
                    <a:pt x="61" y="109"/>
                  </a:cubicBezTo>
                  <a:cubicBezTo>
                    <a:pt x="61" y="109"/>
                    <a:pt x="61" y="108"/>
                    <a:pt x="61" y="107"/>
                  </a:cubicBezTo>
                  <a:cubicBezTo>
                    <a:pt x="60" y="107"/>
                    <a:pt x="60" y="107"/>
                    <a:pt x="59" y="107"/>
                  </a:cubicBezTo>
                  <a:cubicBezTo>
                    <a:pt x="60" y="106"/>
                    <a:pt x="59" y="106"/>
                    <a:pt x="59" y="106"/>
                  </a:cubicBezTo>
                  <a:cubicBezTo>
                    <a:pt x="59" y="106"/>
                    <a:pt x="59" y="106"/>
                    <a:pt x="59" y="106"/>
                  </a:cubicBezTo>
                  <a:cubicBezTo>
                    <a:pt x="60" y="105"/>
                    <a:pt x="59" y="105"/>
                    <a:pt x="59" y="103"/>
                  </a:cubicBezTo>
                  <a:cubicBezTo>
                    <a:pt x="58" y="103"/>
                    <a:pt x="58" y="103"/>
                    <a:pt x="58" y="103"/>
                  </a:cubicBezTo>
                  <a:cubicBezTo>
                    <a:pt x="57" y="102"/>
                    <a:pt x="57" y="102"/>
                    <a:pt x="57" y="102"/>
                  </a:cubicBezTo>
                  <a:cubicBezTo>
                    <a:pt x="57" y="102"/>
                    <a:pt x="57" y="101"/>
                    <a:pt x="56" y="101"/>
                  </a:cubicBezTo>
                  <a:cubicBezTo>
                    <a:pt x="56" y="99"/>
                    <a:pt x="54" y="99"/>
                    <a:pt x="55" y="97"/>
                  </a:cubicBezTo>
                  <a:cubicBezTo>
                    <a:pt x="54" y="97"/>
                    <a:pt x="54" y="96"/>
                    <a:pt x="54" y="97"/>
                  </a:cubicBezTo>
                  <a:cubicBezTo>
                    <a:pt x="54" y="97"/>
                    <a:pt x="54" y="97"/>
                    <a:pt x="54" y="97"/>
                  </a:cubicBezTo>
                  <a:cubicBezTo>
                    <a:pt x="54" y="97"/>
                    <a:pt x="54" y="97"/>
                    <a:pt x="54" y="97"/>
                  </a:cubicBezTo>
                  <a:cubicBezTo>
                    <a:pt x="54" y="97"/>
                    <a:pt x="53" y="96"/>
                    <a:pt x="54" y="96"/>
                  </a:cubicBezTo>
                  <a:cubicBezTo>
                    <a:pt x="54" y="94"/>
                    <a:pt x="52" y="96"/>
                    <a:pt x="52" y="93"/>
                  </a:cubicBezTo>
                  <a:cubicBezTo>
                    <a:pt x="52" y="93"/>
                    <a:pt x="52" y="93"/>
                    <a:pt x="52" y="93"/>
                  </a:cubicBezTo>
                  <a:cubicBezTo>
                    <a:pt x="51" y="92"/>
                    <a:pt x="51" y="92"/>
                    <a:pt x="51" y="92"/>
                  </a:cubicBezTo>
                  <a:cubicBezTo>
                    <a:pt x="51" y="92"/>
                    <a:pt x="52" y="92"/>
                    <a:pt x="52" y="92"/>
                  </a:cubicBezTo>
                  <a:cubicBezTo>
                    <a:pt x="51" y="91"/>
                    <a:pt x="51" y="91"/>
                    <a:pt x="51" y="91"/>
                  </a:cubicBezTo>
                  <a:cubicBezTo>
                    <a:pt x="51" y="90"/>
                    <a:pt x="51" y="90"/>
                    <a:pt x="51" y="90"/>
                  </a:cubicBezTo>
                  <a:cubicBezTo>
                    <a:pt x="51" y="91"/>
                    <a:pt x="51" y="90"/>
                    <a:pt x="50" y="90"/>
                  </a:cubicBezTo>
                  <a:cubicBezTo>
                    <a:pt x="51" y="90"/>
                    <a:pt x="51" y="90"/>
                    <a:pt x="51" y="90"/>
                  </a:cubicBezTo>
                  <a:cubicBezTo>
                    <a:pt x="50" y="89"/>
                    <a:pt x="50" y="89"/>
                    <a:pt x="50" y="89"/>
                  </a:cubicBezTo>
                  <a:cubicBezTo>
                    <a:pt x="50" y="90"/>
                    <a:pt x="50" y="90"/>
                    <a:pt x="50" y="90"/>
                  </a:cubicBezTo>
                  <a:cubicBezTo>
                    <a:pt x="50" y="90"/>
                    <a:pt x="50" y="90"/>
                    <a:pt x="49" y="90"/>
                  </a:cubicBezTo>
                  <a:cubicBezTo>
                    <a:pt x="50" y="89"/>
                    <a:pt x="49" y="89"/>
                    <a:pt x="49" y="88"/>
                  </a:cubicBezTo>
                  <a:cubicBezTo>
                    <a:pt x="48" y="88"/>
                    <a:pt x="48" y="88"/>
                    <a:pt x="48" y="88"/>
                  </a:cubicBezTo>
                  <a:cubicBezTo>
                    <a:pt x="48" y="87"/>
                    <a:pt x="48" y="87"/>
                    <a:pt x="48" y="87"/>
                  </a:cubicBezTo>
                  <a:cubicBezTo>
                    <a:pt x="48" y="87"/>
                    <a:pt x="48" y="88"/>
                    <a:pt x="49" y="88"/>
                  </a:cubicBezTo>
                  <a:cubicBezTo>
                    <a:pt x="49" y="87"/>
                    <a:pt x="49" y="87"/>
                    <a:pt x="48" y="87"/>
                  </a:cubicBezTo>
                  <a:cubicBezTo>
                    <a:pt x="48" y="87"/>
                    <a:pt x="48" y="87"/>
                    <a:pt x="47" y="86"/>
                  </a:cubicBezTo>
                  <a:cubicBezTo>
                    <a:pt x="48" y="87"/>
                    <a:pt x="48" y="87"/>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6" y="82"/>
                    <a:pt x="46" y="82"/>
                    <a:pt x="46" y="82"/>
                  </a:cubicBezTo>
                  <a:cubicBezTo>
                    <a:pt x="46" y="82"/>
                    <a:pt x="46" y="82"/>
                    <a:pt x="46" y="82"/>
                  </a:cubicBezTo>
                  <a:cubicBezTo>
                    <a:pt x="44" y="81"/>
                    <a:pt x="44" y="81"/>
                    <a:pt x="44" y="81"/>
                  </a:cubicBezTo>
                  <a:cubicBezTo>
                    <a:pt x="44" y="80"/>
                    <a:pt x="46" y="80"/>
                    <a:pt x="46" y="79"/>
                  </a:cubicBezTo>
                  <a:cubicBezTo>
                    <a:pt x="44" y="79"/>
                    <a:pt x="43" y="79"/>
                    <a:pt x="43" y="79"/>
                  </a:cubicBezTo>
                  <a:cubicBezTo>
                    <a:pt x="43" y="79"/>
                    <a:pt x="41" y="77"/>
                    <a:pt x="41" y="76"/>
                  </a:cubicBezTo>
                  <a:cubicBezTo>
                    <a:pt x="41" y="76"/>
                    <a:pt x="41" y="76"/>
                    <a:pt x="41" y="75"/>
                  </a:cubicBezTo>
                  <a:cubicBezTo>
                    <a:pt x="40" y="74"/>
                    <a:pt x="39" y="72"/>
                    <a:pt x="39" y="71"/>
                  </a:cubicBezTo>
                  <a:cubicBezTo>
                    <a:pt x="39" y="72"/>
                    <a:pt x="39" y="71"/>
                    <a:pt x="39" y="71"/>
                  </a:cubicBezTo>
                  <a:cubicBezTo>
                    <a:pt x="39" y="71"/>
                    <a:pt x="39" y="70"/>
                    <a:pt x="39" y="70"/>
                  </a:cubicBezTo>
                  <a:cubicBezTo>
                    <a:pt x="39" y="71"/>
                    <a:pt x="38" y="71"/>
                    <a:pt x="39" y="71"/>
                  </a:cubicBezTo>
                  <a:cubicBezTo>
                    <a:pt x="38" y="71"/>
                    <a:pt x="37" y="68"/>
                    <a:pt x="37" y="67"/>
                  </a:cubicBezTo>
                  <a:cubicBezTo>
                    <a:pt x="37" y="68"/>
                    <a:pt x="37" y="67"/>
                    <a:pt x="36" y="67"/>
                  </a:cubicBezTo>
                  <a:cubicBezTo>
                    <a:pt x="37" y="67"/>
                    <a:pt x="37" y="66"/>
                    <a:pt x="36" y="66"/>
                  </a:cubicBezTo>
                  <a:cubicBezTo>
                    <a:pt x="36" y="66"/>
                    <a:pt x="36" y="66"/>
                    <a:pt x="36" y="66"/>
                  </a:cubicBezTo>
                  <a:cubicBezTo>
                    <a:pt x="36" y="65"/>
                    <a:pt x="36" y="65"/>
                    <a:pt x="36" y="65"/>
                  </a:cubicBezTo>
                  <a:cubicBezTo>
                    <a:pt x="36" y="65"/>
                    <a:pt x="34" y="66"/>
                    <a:pt x="34" y="65"/>
                  </a:cubicBezTo>
                  <a:cubicBezTo>
                    <a:pt x="34" y="65"/>
                    <a:pt x="34" y="65"/>
                    <a:pt x="34" y="65"/>
                  </a:cubicBezTo>
                  <a:cubicBezTo>
                    <a:pt x="33" y="64"/>
                    <a:pt x="33" y="64"/>
                    <a:pt x="33" y="64"/>
                  </a:cubicBezTo>
                  <a:cubicBezTo>
                    <a:pt x="33" y="63"/>
                    <a:pt x="33" y="63"/>
                    <a:pt x="33" y="63"/>
                  </a:cubicBezTo>
                  <a:cubicBezTo>
                    <a:pt x="33" y="63"/>
                    <a:pt x="32" y="62"/>
                    <a:pt x="32" y="63"/>
                  </a:cubicBezTo>
                  <a:cubicBezTo>
                    <a:pt x="32" y="62"/>
                    <a:pt x="32" y="61"/>
                    <a:pt x="32" y="60"/>
                  </a:cubicBezTo>
                  <a:cubicBezTo>
                    <a:pt x="30" y="59"/>
                    <a:pt x="29" y="56"/>
                    <a:pt x="28" y="54"/>
                  </a:cubicBezTo>
                  <a:cubicBezTo>
                    <a:pt x="28" y="54"/>
                    <a:pt x="28" y="54"/>
                    <a:pt x="28" y="54"/>
                  </a:cubicBezTo>
                  <a:cubicBezTo>
                    <a:pt x="28" y="53"/>
                    <a:pt x="27" y="54"/>
                    <a:pt x="27" y="54"/>
                  </a:cubicBezTo>
                  <a:cubicBezTo>
                    <a:pt x="28" y="54"/>
                    <a:pt x="28" y="53"/>
                    <a:pt x="28" y="53"/>
                  </a:cubicBezTo>
                  <a:cubicBezTo>
                    <a:pt x="28" y="52"/>
                    <a:pt x="27" y="52"/>
                    <a:pt x="27" y="52"/>
                  </a:cubicBezTo>
                  <a:cubicBezTo>
                    <a:pt x="26" y="52"/>
                    <a:pt x="27" y="52"/>
                    <a:pt x="27" y="52"/>
                  </a:cubicBezTo>
                  <a:cubicBezTo>
                    <a:pt x="26" y="52"/>
                    <a:pt x="26" y="52"/>
                    <a:pt x="26" y="52"/>
                  </a:cubicBezTo>
                  <a:cubicBezTo>
                    <a:pt x="26" y="52"/>
                    <a:pt x="26" y="52"/>
                    <a:pt x="27" y="52"/>
                  </a:cubicBezTo>
                  <a:cubicBezTo>
                    <a:pt x="26" y="50"/>
                    <a:pt x="26" y="50"/>
                    <a:pt x="26" y="50"/>
                  </a:cubicBezTo>
                  <a:cubicBezTo>
                    <a:pt x="26" y="49"/>
                    <a:pt x="28" y="52"/>
                    <a:pt x="29" y="50"/>
                  </a:cubicBezTo>
                  <a:cubicBezTo>
                    <a:pt x="28" y="49"/>
                    <a:pt x="28" y="49"/>
                    <a:pt x="28" y="49"/>
                  </a:cubicBezTo>
                  <a:cubicBezTo>
                    <a:pt x="29" y="49"/>
                    <a:pt x="30" y="50"/>
                    <a:pt x="29" y="49"/>
                  </a:cubicBezTo>
                  <a:cubicBezTo>
                    <a:pt x="27" y="49"/>
                    <a:pt x="27" y="49"/>
                    <a:pt x="27" y="49"/>
                  </a:cubicBezTo>
                  <a:cubicBezTo>
                    <a:pt x="27" y="48"/>
                    <a:pt x="26" y="50"/>
                    <a:pt x="25" y="48"/>
                  </a:cubicBezTo>
                  <a:cubicBezTo>
                    <a:pt x="26" y="49"/>
                    <a:pt x="26" y="49"/>
                    <a:pt x="26" y="49"/>
                  </a:cubicBezTo>
                  <a:cubicBezTo>
                    <a:pt x="26" y="48"/>
                    <a:pt x="25" y="48"/>
                    <a:pt x="25" y="47"/>
                  </a:cubicBezTo>
                  <a:cubicBezTo>
                    <a:pt x="25" y="48"/>
                    <a:pt x="24" y="48"/>
                    <a:pt x="24" y="48"/>
                  </a:cubicBezTo>
                  <a:cubicBezTo>
                    <a:pt x="24" y="47"/>
                    <a:pt x="25" y="48"/>
                    <a:pt x="24" y="47"/>
                  </a:cubicBezTo>
                  <a:cubicBezTo>
                    <a:pt x="24" y="47"/>
                    <a:pt x="23" y="46"/>
                    <a:pt x="23" y="47"/>
                  </a:cubicBezTo>
                  <a:cubicBezTo>
                    <a:pt x="22" y="47"/>
                    <a:pt x="23" y="46"/>
                    <a:pt x="22" y="46"/>
                  </a:cubicBezTo>
                  <a:cubicBezTo>
                    <a:pt x="23" y="45"/>
                    <a:pt x="24" y="46"/>
                    <a:pt x="24" y="45"/>
                  </a:cubicBezTo>
                  <a:cubicBezTo>
                    <a:pt x="23" y="45"/>
                    <a:pt x="22" y="45"/>
                    <a:pt x="22" y="45"/>
                  </a:cubicBezTo>
                  <a:cubicBezTo>
                    <a:pt x="22" y="45"/>
                    <a:pt x="22" y="45"/>
                    <a:pt x="23" y="45"/>
                  </a:cubicBezTo>
                  <a:cubicBezTo>
                    <a:pt x="23" y="45"/>
                    <a:pt x="21" y="45"/>
                    <a:pt x="22" y="44"/>
                  </a:cubicBezTo>
                  <a:cubicBezTo>
                    <a:pt x="21" y="44"/>
                    <a:pt x="21" y="44"/>
                    <a:pt x="21" y="44"/>
                  </a:cubicBezTo>
                  <a:cubicBezTo>
                    <a:pt x="21" y="44"/>
                    <a:pt x="21" y="44"/>
                    <a:pt x="21" y="43"/>
                  </a:cubicBezTo>
                  <a:cubicBezTo>
                    <a:pt x="21" y="43"/>
                    <a:pt x="20" y="41"/>
                    <a:pt x="21" y="41"/>
                  </a:cubicBezTo>
                  <a:cubicBezTo>
                    <a:pt x="20" y="40"/>
                    <a:pt x="20" y="40"/>
                    <a:pt x="20" y="40"/>
                  </a:cubicBezTo>
                  <a:cubicBezTo>
                    <a:pt x="20" y="41"/>
                    <a:pt x="20" y="41"/>
                    <a:pt x="20" y="43"/>
                  </a:cubicBezTo>
                  <a:cubicBezTo>
                    <a:pt x="20" y="41"/>
                    <a:pt x="19" y="41"/>
                    <a:pt x="19" y="41"/>
                  </a:cubicBezTo>
                  <a:cubicBezTo>
                    <a:pt x="19" y="40"/>
                    <a:pt x="19" y="40"/>
                    <a:pt x="19" y="40"/>
                  </a:cubicBezTo>
                  <a:cubicBezTo>
                    <a:pt x="19" y="40"/>
                    <a:pt x="19" y="40"/>
                    <a:pt x="19" y="40"/>
                  </a:cubicBezTo>
                  <a:cubicBezTo>
                    <a:pt x="19" y="40"/>
                    <a:pt x="19" y="40"/>
                    <a:pt x="19" y="39"/>
                  </a:cubicBezTo>
                  <a:cubicBezTo>
                    <a:pt x="19" y="39"/>
                    <a:pt x="19" y="39"/>
                    <a:pt x="19" y="39"/>
                  </a:cubicBezTo>
                  <a:cubicBezTo>
                    <a:pt x="17" y="39"/>
                    <a:pt x="19" y="39"/>
                    <a:pt x="19" y="39"/>
                  </a:cubicBezTo>
                  <a:cubicBezTo>
                    <a:pt x="19" y="39"/>
                    <a:pt x="19" y="39"/>
                    <a:pt x="19" y="39"/>
                  </a:cubicBezTo>
                  <a:cubicBezTo>
                    <a:pt x="19" y="39"/>
                    <a:pt x="19" y="39"/>
                    <a:pt x="19" y="38"/>
                  </a:cubicBezTo>
                  <a:cubicBezTo>
                    <a:pt x="19" y="39"/>
                    <a:pt x="17" y="39"/>
                    <a:pt x="17" y="39"/>
                  </a:cubicBezTo>
                  <a:cubicBezTo>
                    <a:pt x="16" y="38"/>
                    <a:pt x="17" y="38"/>
                    <a:pt x="17" y="38"/>
                  </a:cubicBezTo>
                  <a:cubicBezTo>
                    <a:pt x="19" y="38"/>
                    <a:pt x="19" y="38"/>
                    <a:pt x="19" y="38"/>
                  </a:cubicBezTo>
                  <a:cubicBezTo>
                    <a:pt x="19" y="37"/>
                    <a:pt x="19" y="37"/>
                    <a:pt x="19" y="37"/>
                  </a:cubicBezTo>
                  <a:cubicBezTo>
                    <a:pt x="17" y="36"/>
                    <a:pt x="16" y="36"/>
                    <a:pt x="16" y="37"/>
                  </a:cubicBezTo>
                  <a:cubicBezTo>
                    <a:pt x="16" y="37"/>
                    <a:pt x="16" y="36"/>
                    <a:pt x="17" y="36"/>
                  </a:cubicBezTo>
                  <a:cubicBezTo>
                    <a:pt x="16" y="35"/>
                    <a:pt x="16" y="36"/>
                    <a:pt x="16" y="36"/>
                  </a:cubicBezTo>
                  <a:cubicBezTo>
                    <a:pt x="16" y="34"/>
                    <a:pt x="16" y="34"/>
                    <a:pt x="16" y="34"/>
                  </a:cubicBezTo>
                  <a:cubicBezTo>
                    <a:pt x="17" y="34"/>
                    <a:pt x="17" y="34"/>
                    <a:pt x="17" y="34"/>
                  </a:cubicBezTo>
                  <a:cubicBezTo>
                    <a:pt x="17" y="34"/>
                    <a:pt x="17" y="34"/>
                    <a:pt x="17" y="34"/>
                  </a:cubicBezTo>
                  <a:cubicBezTo>
                    <a:pt x="19" y="34"/>
                    <a:pt x="17" y="32"/>
                    <a:pt x="19" y="32"/>
                  </a:cubicBezTo>
                  <a:cubicBezTo>
                    <a:pt x="17" y="32"/>
                    <a:pt x="17" y="32"/>
                    <a:pt x="17" y="32"/>
                  </a:cubicBezTo>
                  <a:cubicBezTo>
                    <a:pt x="16" y="34"/>
                    <a:pt x="15" y="32"/>
                    <a:pt x="14" y="32"/>
                  </a:cubicBezTo>
                  <a:cubicBezTo>
                    <a:pt x="13" y="32"/>
                    <a:pt x="16" y="31"/>
                    <a:pt x="14" y="30"/>
                  </a:cubicBezTo>
                  <a:cubicBezTo>
                    <a:pt x="14" y="31"/>
                    <a:pt x="13" y="30"/>
                    <a:pt x="13" y="31"/>
                  </a:cubicBezTo>
                  <a:cubicBezTo>
                    <a:pt x="13" y="30"/>
                    <a:pt x="12" y="31"/>
                    <a:pt x="12" y="30"/>
                  </a:cubicBezTo>
                  <a:cubicBezTo>
                    <a:pt x="13" y="30"/>
                    <a:pt x="13" y="29"/>
                    <a:pt x="14" y="29"/>
                  </a:cubicBezTo>
                  <a:cubicBezTo>
                    <a:pt x="13" y="29"/>
                    <a:pt x="14" y="30"/>
                    <a:pt x="14" y="30"/>
                  </a:cubicBezTo>
                  <a:cubicBezTo>
                    <a:pt x="14" y="30"/>
                    <a:pt x="15" y="30"/>
                    <a:pt x="14" y="29"/>
                  </a:cubicBezTo>
                  <a:cubicBezTo>
                    <a:pt x="14" y="28"/>
                    <a:pt x="14" y="28"/>
                    <a:pt x="13" y="28"/>
                  </a:cubicBezTo>
                  <a:cubicBezTo>
                    <a:pt x="13" y="28"/>
                    <a:pt x="14" y="29"/>
                    <a:pt x="13" y="29"/>
                  </a:cubicBezTo>
                  <a:cubicBezTo>
                    <a:pt x="12" y="28"/>
                    <a:pt x="13" y="27"/>
                    <a:pt x="12" y="28"/>
                  </a:cubicBezTo>
                  <a:cubicBezTo>
                    <a:pt x="12" y="28"/>
                    <a:pt x="12" y="29"/>
                    <a:pt x="12" y="29"/>
                  </a:cubicBezTo>
                  <a:cubicBezTo>
                    <a:pt x="12" y="28"/>
                    <a:pt x="12" y="28"/>
                    <a:pt x="12" y="28"/>
                  </a:cubicBezTo>
                  <a:cubicBezTo>
                    <a:pt x="12" y="28"/>
                    <a:pt x="12" y="28"/>
                    <a:pt x="12" y="28"/>
                  </a:cubicBezTo>
                  <a:cubicBezTo>
                    <a:pt x="12" y="27"/>
                    <a:pt x="11" y="28"/>
                    <a:pt x="11" y="27"/>
                  </a:cubicBezTo>
                  <a:cubicBezTo>
                    <a:pt x="11" y="26"/>
                    <a:pt x="11" y="26"/>
                    <a:pt x="11" y="26"/>
                  </a:cubicBezTo>
                  <a:cubicBezTo>
                    <a:pt x="12" y="26"/>
                    <a:pt x="12" y="28"/>
                    <a:pt x="12" y="27"/>
                  </a:cubicBezTo>
                  <a:cubicBezTo>
                    <a:pt x="12" y="26"/>
                    <a:pt x="12" y="26"/>
                    <a:pt x="12" y="26"/>
                  </a:cubicBezTo>
                  <a:cubicBezTo>
                    <a:pt x="12" y="26"/>
                    <a:pt x="12" y="26"/>
                    <a:pt x="12" y="26"/>
                  </a:cubicBezTo>
                  <a:cubicBezTo>
                    <a:pt x="12" y="26"/>
                    <a:pt x="12" y="25"/>
                    <a:pt x="12" y="24"/>
                  </a:cubicBezTo>
                  <a:cubicBezTo>
                    <a:pt x="11" y="24"/>
                    <a:pt x="11" y="24"/>
                    <a:pt x="11" y="24"/>
                  </a:cubicBezTo>
                  <a:cubicBezTo>
                    <a:pt x="10" y="23"/>
                    <a:pt x="10" y="23"/>
                    <a:pt x="8" y="23"/>
                  </a:cubicBezTo>
                  <a:cubicBezTo>
                    <a:pt x="10" y="22"/>
                    <a:pt x="8" y="21"/>
                    <a:pt x="10" y="22"/>
                  </a:cubicBezTo>
                  <a:cubicBezTo>
                    <a:pt x="8" y="22"/>
                    <a:pt x="10" y="24"/>
                    <a:pt x="11" y="24"/>
                  </a:cubicBezTo>
                  <a:cubicBezTo>
                    <a:pt x="12" y="23"/>
                    <a:pt x="12" y="25"/>
                    <a:pt x="12" y="25"/>
                  </a:cubicBezTo>
                  <a:cubicBezTo>
                    <a:pt x="12" y="24"/>
                    <a:pt x="12" y="23"/>
                    <a:pt x="13" y="23"/>
                  </a:cubicBezTo>
                  <a:cubicBezTo>
                    <a:pt x="12" y="22"/>
                    <a:pt x="12" y="22"/>
                    <a:pt x="12" y="22"/>
                  </a:cubicBezTo>
                  <a:cubicBezTo>
                    <a:pt x="12" y="22"/>
                    <a:pt x="12" y="23"/>
                    <a:pt x="12" y="23"/>
                  </a:cubicBezTo>
                  <a:cubicBezTo>
                    <a:pt x="12" y="22"/>
                    <a:pt x="11" y="21"/>
                    <a:pt x="10" y="21"/>
                  </a:cubicBezTo>
                  <a:cubicBezTo>
                    <a:pt x="10" y="20"/>
                    <a:pt x="11" y="20"/>
                    <a:pt x="11" y="21"/>
                  </a:cubicBezTo>
                  <a:cubicBezTo>
                    <a:pt x="10" y="20"/>
                    <a:pt x="8" y="19"/>
                    <a:pt x="8" y="18"/>
                  </a:cubicBezTo>
                  <a:cubicBezTo>
                    <a:pt x="7" y="19"/>
                    <a:pt x="7" y="17"/>
                    <a:pt x="6" y="18"/>
                  </a:cubicBezTo>
                  <a:cubicBezTo>
                    <a:pt x="7" y="19"/>
                    <a:pt x="6" y="19"/>
                    <a:pt x="6" y="19"/>
                  </a:cubicBezTo>
                  <a:cubicBezTo>
                    <a:pt x="6" y="19"/>
                    <a:pt x="6" y="19"/>
                    <a:pt x="6" y="19"/>
                  </a:cubicBezTo>
                  <a:cubicBezTo>
                    <a:pt x="6" y="19"/>
                    <a:pt x="7" y="18"/>
                    <a:pt x="6" y="18"/>
                  </a:cubicBezTo>
                  <a:cubicBezTo>
                    <a:pt x="6" y="19"/>
                    <a:pt x="7" y="17"/>
                    <a:pt x="7" y="17"/>
                  </a:cubicBezTo>
                  <a:cubicBezTo>
                    <a:pt x="7" y="15"/>
                    <a:pt x="8" y="17"/>
                    <a:pt x="7" y="15"/>
                  </a:cubicBezTo>
                  <a:cubicBezTo>
                    <a:pt x="7" y="14"/>
                    <a:pt x="6" y="14"/>
                    <a:pt x="6" y="13"/>
                  </a:cubicBezTo>
                  <a:cubicBezTo>
                    <a:pt x="6" y="12"/>
                    <a:pt x="5" y="11"/>
                    <a:pt x="4" y="10"/>
                  </a:cubicBezTo>
                  <a:cubicBezTo>
                    <a:pt x="4" y="9"/>
                    <a:pt x="5" y="9"/>
                    <a:pt x="5" y="9"/>
                  </a:cubicBezTo>
                  <a:cubicBezTo>
                    <a:pt x="4" y="8"/>
                    <a:pt x="4" y="10"/>
                    <a:pt x="4" y="9"/>
                  </a:cubicBezTo>
                  <a:cubicBezTo>
                    <a:pt x="4" y="9"/>
                    <a:pt x="4" y="9"/>
                    <a:pt x="4" y="9"/>
                  </a:cubicBezTo>
                  <a:cubicBezTo>
                    <a:pt x="4" y="8"/>
                    <a:pt x="4" y="5"/>
                    <a:pt x="2" y="7"/>
                  </a:cubicBezTo>
                  <a:cubicBezTo>
                    <a:pt x="3" y="7"/>
                    <a:pt x="3" y="7"/>
                    <a:pt x="3" y="7"/>
                  </a:cubicBezTo>
                  <a:cubicBezTo>
                    <a:pt x="3" y="5"/>
                    <a:pt x="3" y="5"/>
                    <a:pt x="3" y="5"/>
                  </a:cubicBezTo>
                  <a:cubicBezTo>
                    <a:pt x="3" y="5"/>
                    <a:pt x="3" y="5"/>
                    <a:pt x="4" y="5"/>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3"/>
                    <a:pt x="2" y="3"/>
                    <a:pt x="2" y="2"/>
                  </a:cubicBezTo>
                  <a:cubicBezTo>
                    <a:pt x="2" y="2"/>
                    <a:pt x="2" y="2"/>
                    <a:pt x="3" y="3"/>
                  </a:cubicBezTo>
                  <a:cubicBezTo>
                    <a:pt x="3" y="2"/>
                    <a:pt x="3" y="2"/>
                    <a:pt x="3" y="2"/>
                  </a:cubicBezTo>
                  <a:cubicBezTo>
                    <a:pt x="3" y="2"/>
                    <a:pt x="3" y="3"/>
                    <a:pt x="4" y="3"/>
                  </a:cubicBezTo>
                  <a:cubicBezTo>
                    <a:pt x="3" y="3"/>
                    <a:pt x="4" y="4"/>
                    <a:pt x="3" y="4"/>
                  </a:cubicBezTo>
                  <a:cubicBezTo>
                    <a:pt x="4" y="3"/>
                    <a:pt x="4" y="4"/>
                    <a:pt x="5" y="5"/>
                  </a:cubicBezTo>
                  <a:cubicBezTo>
                    <a:pt x="4" y="5"/>
                    <a:pt x="6" y="5"/>
                    <a:pt x="6" y="7"/>
                  </a:cubicBezTo>
                  <a:cubicBezTo>
                    <a:pt x="6" y="7"/>
                    <a:pt x="5" y="7"/>
                    <a:pt x="4" y="5"/>
                  </a:cubicBezTo>
                  <a:cubicBezTo>
                    <a:pt x="4" y="7"/>
                    <a:pt x="5" y="7"/>
                    <a:pt x="5" y="8"/>
                  </a:cubicBezTo>
                  <a:cubicBezTo>
                    <a:pt x="5" y="8"/>
                    <a:pt x="6" y="8"/>
                    <a:pt x="6" y="8"/>
                  </a:cubicBezTo>
                  <a:cubicBezTo>
                    <a:pt x="6" y="8"/>
                    <a:pt x="6" y="8"/>
                    <a:pt x="6" y="8"/>
                  </a:cubicBezTo>
                  <a:cubicBezTo>
                    <a:pt x="6" y="9"/>
                    <a:pt x="7" y="9"/>
                    <a:pt x="7" y="10"/>
                  </a:cubicBezTo>
                  <a:cubicBezTo>
                    <a:pt x="8" y="11"/>
                    <a:pt x="10" y="12"/>
                    <a:pt x="10" y="13"/>
                  </a:cubicBezTo>
                  <a:cubicBezTo>
                    <a:pt x="10" y="13"/>
                    <a:pt x="10" y="13"/>
                    <a:pt x="10" y="13"/>
                  </a:cubicBezTo>
                  <a:cubicBezTo>
                    <a:pt x="11" y="13"/>
                    <a:pt x="11" y="15"/>
                    <a:pt x="12" y="17"/>
                  </a:cubicBezTo>
                  <a:cubicBezTo>
                    <a:pt x="12" y="18"/>
                    <a:pt x="14" y="19"/>
                    <a:pt x="13" y="20"/>
                  </a:cubicBezTo>
                  <a:cubicBezTo>
                    <a:pt x="15" y="22"/>
                    <a:pt x="17" y="24"/>
                    <a:pt x="19" y="27"/>
                  </a:cubicBezTo>
                  <a:cubicBezTo>
                    <a:pt x="17" y="27"/>
                    <a:pt x="17" y="27"/>
                    <a:pt x="17" y="27"/>
                  </a:cubicBezTo>
                  <a:cubicBezTo>
                    <a:pt x="19" y="27"/>
                    <a:pt x="17" y="28"/>
                    <a:pt x="17" y="28"/>
                  </a:cubicBezTo>
                  <a:cubicBezTo>
                    <a:pt x="19" y="27"/>
                    <a:pt x="19" y="28"/>
                    <a:pt x="19" y="28"/>
                  </a:cubicBezTo>
                  <a:cubicBezTo>
                    <a:pt x="19" y="30"/>
                    <a:pt x="21" y="31"/>
                    <a:pt x="22" y="32"/>
                  </a:cubicBezTo>
                  <a:cubicBezTo>
                    <a:pt x="21" y="32"/>
                    <a:pt x="21" y="32"/>
                    <a:pt x="21" y="32"/>
                  </a:cubicBezTo>
                  <a:cubicBezTo>
                    <a:pt x="23" y="32"/>
                    <a:pt x="23" y="34"/>
                    <a:pt x="23" y="36"/>
                  </a:cubicBezTo>
                  <a:cubicBezTo>
                    <a:pt x="23" y="36"/>
                    <a:pt x="23" y="36"/>
                    <a:pt x="23" y="37"/>
                  </a:cubicBezTo>
                  <a:cubicBezTo>
                    <a:pt x="24" y="37"/>
                    <a:pt x="25" y="38"/>
                    <a:pt x="26" y="38"/>
                  </a:cubicBezTo>
                  <a:cubicBezTo>
                    <a:pt x="26" y="39"/>
                    <a:pt x="27" y="39"/>
                    <a:pt x="27" y="40"/>
                  </a:cubicBezTo>
                  <a:cubicBezTo>
                    <a:pt x="30" y="44"/>
                    <a:pt x="31" y="46"/>
                    <a:pt x="32" y="49"/>
                  </a:cubicBezTo>
                  <a:cubicBezTo>
                    <a:pt x="32" y="49"/>
                    <a:pt x="32" y="49"/>
                    <a:pt x="32" y="49"/>
                  </a:cubicBezTo>
                  <a:cubicBezTo>
                    <a:pt x="34" y="52"/>
                    <a:pt x="37" y="56"/>
                    <a:pt x="39" y="58"/>
                  </a:cubicBezTo>
                  <a:cubicBezTo>
                    <a:pt x="38" y="58"/>
                    <a:pt x="38" y="58"/>
                    <a:pt x="38" y="58"/>
                  </a:cubicBezTo>
                  <a:cubicBezTo>
                    <a:pt x="38" y="59"/>
                    <a:pt x="39" y="60"/>
                    <a:pt x="39" y="59"/>
                  </a:cubicBezTo>
                  <a:cubicBezTo>
                    <a:pt x="39" y="60"/>
                    <a:pt x="40" y="61"/>
                    <a:pt x="39" y="62"/>
                  </a:cubicBezTo>
                  <a:cubicBezTo>
                    <a:pt x="40" y="63"/>
                    <a:pt x="40" y="63"/>
                    <a:pt x="41" y="63"/>
                  </a:cubicBezTo>
                  <a:cubicBezTo>
                    <a:pt x="42" y="65"/>
                    <a:pt x="42" y="65"/>
                    <a:pt x="43" y="66"/>
                  </a:cubicBezTo>
                  <a:cubicBezTo>
                    <a:pt x="43" y="66"/>
                    <a:pt x="43" y="66"/>
                    <a:pt x="43" y="66"/>
                  </a:cubicBezTo>
                  <a:cubicBezTo>
                    <a:pt x="43" y="65"/>
                    <a:pt x="42" y="66"/>
                    <a:pt x="42" y="66"/>
                  </a:cubicBezTo>
                  <a:cubicBezTo>
                    <a:pt x="43" y="66"/>
                    <a:pt x="43" y="68"/>
                    <a:pt x="44" y="67"/>
                  </a:cubicBezTo>
                  <a:cubicBezTo>
                    <a:pt x="44" y="70"/>
                    <a:pt x="47" y="72"/>
                    <a:pt x="47" y="73"/>
                  </a:cubicBezTo>
                  <a:cubicBezTo>
                    <a:pt x="47" y="72"/>
                    <a:pt x="47" y="73"/>
                    <a:pt x="48" y="73"/>
                  </a:cubicBezTo>
                  <a:cubicBezTo>
                    <a:pt x="48" y="74"/>
                    <a:pt x="49" y="76"/>
                    <a:pt x="50" y="77"/>
                  </a:cubicBezTo>
                  <a:cubicBezTo>
                    <a:pt x="49" y="77"/>
                    <a:pt x="49" y="77"/>
                    <a:pt x="49" y="77"/>
                  </a:cubicBezTo>
                  <a:cubicBezTo>
                    <a:pt x="50" y="79"/>
                    <a:pt x="50" y="77"/>
                    <a:pt x="50" y="77"/>
                  </a:cubicBezTo>
                  <a:cubicBezTo>
                    <a:pt x="52" y="79"/>
                    <a:pt x="52" y="82"/>
                    <a:pt x="54" y="84"/>
                  </a:cubicBezTo>
                  <a:cubicBezTo>
                    <a:pt x="56" y="88"/>
                    <a:pt x="58" y="92"/>
                    <a:pt x="60" y="94"/>
                  </a:cubicBezTo>
                  <a:cubicBezTo>
                    <a:pt x="59" y="94"/>
                    <a:pt x="59" y="94"/>
                    <a:pt x="59" y="94"/>
                  </a:cubicBezTo>
                  <a:cubicBezTo>
                    <a:pt x="61" y="96"/>
                    <a:pt x="60" y="99"/>
                    <a:pt x="63" y="99"/>
                  </a:cubicBezTo>
                  <a:cubicBezTo>
                    <a:pt x="63" y="99"/>
                    <a:pt x="63" y="99"/>
                    <a:pt x="63" y="99"/>
                  </a:cubicBezTo>
                  <a:cubicBezTo>
                    <a:pt x="64" y="100"/>
                    <a:pt x="64" y="102"/>
                    <a:pt x="65" y="103"/>
                  </a:cubicBezTo>
                  <a:cubicBezTo>
                    <a:pt x="65" y="103"/>
                    <a:pt x="65" y="103"/>
                    <a:pt x="65" y="103"/>
                  </a:cubicBezTo>
                  <a:cubicBezTo>
                    <a:pt x="66" y="105"/>
                    <a:pt x="66" y="106"/>
                    <a:pt x="66" y="107"/>
                  </a:cubicBezTo>
                  <a:cubicBezTo>
                    <a:pt x="66" y="107"/>
                    <a:pt x="66" y="107"/>
                    <a:pt x="66" y="107"/>
                  </a:cubicBezTo>
                  <a:cubicBezTo>
                    <a:pt x="66" y="107"/>
                    <a:pt x="67" y="107"/>
                    <a:pt x="67" y="108"/>
                  </a:cubicBezTo>
                  <a:cubicBezTo>
                    <a:pt x="67" y="109"/>
                    <a:pt x="67" y="108"/>
                    <a:pt x="67" y="108"/>
                  </a:cubicBezTo>
                  <a:cubicBezTo>
                    <a:pt x="69" y="111"/>
                    <a:pt x="71" y="115"/>
                    <a:pt x="73" y="118"/>
                  </a:cubicBezTo>
                  <a:cubicBezTo>
                    <a:pt x="74" y="119"/>
                    <a:pt x="73" y="119"/>
                    <a:pt x="74" y="119"/>
                  </a:cubicBezTo>
                  <a:cubicBezTo>
                    <a:pt x="73" y="120"/>
                    <a:pt x="74" y="119"/>
                    <a:pt x="74" y="119"/>
                  </a:cubicBezTo>
                  <a:cubicBezTo>
                    <a:pt x="75" y="120"/>
                    <a:pt x="73" y="121"/>
                    <a:pt x="74" y="121"/>
                  </a:cubicBezTo>
                  <a:cubicBezTo>
                    <a:pt x="75" y="121"/>
                    <a:pt x="75" y="121"/>
                    <a:pt x="75" y="121"/>
                  </a:cubicBezTo>
                  <a:cubicBezTo>
                    <a:pt x="76" y="124"/>
                    <a:pt x="75" y="125"/>
                    <a:pt x="76" y="125"/>
                  </a:cubicBezTo>
                  <a:cubicBezTo>
                    <a:pt x="76" y="125"/>
                    <a:pt x="76" y="125"/>
                    <a:pt x="76" y="125"/>
                  </a:cubicBezTo>
                  <a:cubicBezTo>
                    <a:pt x="78" y="126"/>
                    <a:pt x="78" y="127"/>
                    <a:pt x="79" y="128"/>
                  </a:cubicBezTo>
                  <a:cubicBezTo>
                    <a:pt x="84" y="135"/>
                    <a:pt x="88" y="142"/>
                    <a:pt x="93" y="149"/>
                  </a:cubicBezTo>
                  <a:cubicBezTo>
                    <a:pt x="96" y="155"/>
                    <a:pt x="101" y="162"/>
                    <a:pt x="105" y="170"/>
                  </a:cubicBezTo>
                  <a:cubicBezTo>
                    <a:pt x="105" y="172"/>
                    <a:pt x="105" y="172"/>
                    <a:pt x="106" y="173"/>
                  </a:cubicBezTo>
                  <a:cubicBezTo>
                    <a:pt x="106" y="173"/>
                    <a:pt x="106" y="173"/>
                    <a:pt x="106" y="173"/>
                  </a:cubicBezTo>
                  <a:cubicBezTo>
                    <a:pt x="106" y="173"/>
                    <a:pt x="106" y="174"/>
                    <a:pt x="108" y="174"/>
                  </a:cubicBezTo>
                  <a:cubicBezTo>
                    <a:pt x="109" y="177"/>
                    <a:pt x="111" y="180"/>
                    <a:pt x="112" y="182"/>
                  </a:cubicBezTo>
                  <a:cubicBezTo>
                    <a:pt x="112" y="181"/>
                    <a:pt x="111" y="181"/>
                    <a:pt x="112" y="182"/>
                  </a:cubicBezTo>
                  <a:cubicBezTo>
                    <a:pt x="112" y="182"/>
                    <a:pt x="112" y="182"/>
                    <a:pt x="112" y="182"/>
                  </a:cubicBezTo>
                  <a:cubicBezTo>
                    <a:pt x="112" y="182"/>
                    <a:pt x="112" y="182"/>
                    <a:pt x="112" y="182"/>
                  </a:cubicBezTo>
                  <a:cubicBezTo>
                    <a:pt x="113" y="183"/>
                    <a:pt x="113" y="183"/>
                    <a:pt x="113" y="182"/>
                  </a:cubicBezTo>
                  <a:cubicBezTo>
                    <a:pt x="118" y="189"/>
                    <a:pt x="120" y="196"/>
                    <a:pt x="124" y="203"/>
                  </a:cubicBezTo>
                  <a:cubicBezTo>
                    <a:pt x="124" y="205"/>
                    <a:pt x="126" y="206"/>
                    <a:pt x="127" y="208"/>
                  </a:cubicBezTo>
                  <a:cubicBezTo>
                    <a:pt x="129" y="213"/>
                    <a:pt x="131" y="219"/>
                    <a:pt x="135" y="223"/>
                  </a:cubicBezTo>
                  <a:cubicBezTo>
                    <a:pt x="135" y="223"/>
                    <a:pt x="133" y="224"/>
                    <a:pt x="131" y="222"/>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4" name="Google Shape;3514;p151"/>
            <p:cNvSpPr/>
            <p:nvPr/>
          </p:nvSpPr>
          <p:spPr>
            <a:xfrm>
              <a:off x="3279" y="916"/>
              <a:ext cx="319" cy="529"/>
            </a:xfrm>
            <a:custGeom>
              <a:avLst/>
              <a:gdLst/>
              <a:ahLst/>
              <a:cxnLst/>
              <a:rect l="l" t="t" r="r" b="b"/>
              <a:pathLst>
                <a:path w="135" h="224" extrusionOk="0">
                  <a:moveTo>
                    <a:pt x="131" y="222"/>
                  </a:moveTo>
                  <a:cubicBezTo>
                    <a:pt x="128" y="220"/>
                    <a:pt x="127" y="215"/>
                    <a:pt x="124" y="213"/>
                  </a:cubicBezTo>
                  <a:cubicBezTo>
                    <a:pt x="125" y="212"/>
                    <a:pt x="125" y="212"/>
                    <a:pt x="125" y="212"/>
                  </a:cubicBezTo>
                  <a:cubicBezTo>
                    <a:pt x="123" y="211"/>
                    <a:pt x="121" y="204"/>
                    <a:pt x="119" y="200"/>
                  </a:cubicBezTo>
                  <a:cubicBezTo>
                    <a:pt x="119" y="200"/>
                    <a:pt x="119" y="200"/>
                    <a:pt x="119" y="200"/>
                  </a:cubicBezTo>
                  <a:cubicBezTo>
                    <a:pt x="119" y="200"/>
                    <a:pt x="118" y="199"/>
                    <a:pt x="118" y="198"/>
                  </a:cubicBezTo>
                  <a:cubicBezTo>
                    <a:pt x="118" y="198"/>
                    <a:pt x="118" y="199"/>
                    <a:pt x="118" y="198"/>
                  </a:cubicBezTo>
                  <a:cubicBezTo>
                    <a:pt x="118" y="198"/>
                    <a:pt x="118" y="197"/>
                    <a:pt x="117" y="197"/>
                  </a:cubicBezTo>
                  <a:cubicBezTo>
                    <a:pt x="118" y="197"/>
                    <a:pt x="118" y="197"/>
                    <a:pt x="118" y="197"/>
                  </a:cubicBezTo>
                  <a:cubicBezTo>
                    <a:pt x="117" y="197"/>
                    <a:pt x="117" y="197"/>
                    <a:pt x="117" y="197"/>
                  </a:cubicBezTo>
                  <a:cubicBezTo>
                    <a:pt x="115" y="196"/>
                    <a:pt x="115" y="194"/>
                    <a:pt x="114" y="193"/>
                  </a:cubicBezTo>
                  <a:cubicBezTo>
                    <a:pt x="114" y="193"/>
                    <a:pt x="114" y="193"/>
                    <a:pt x="114" y="193"/>
                  </a:cubicBezTo>
                  <a:cubicBezTo>
                    <a:pt x="112" y="191"/>
                    <a:pt x="110" y="187"/>
                    <a:pt x="108" y="185"/>
                  </a:cubicBezTo>
                  <a:cubicBezTo>
                    <a:pt x="108" y="185"/>
                    <a:pt x="109" y="185"/>
                    <a:pt x="109" y="184"/>
                  </a:cubicBezTo>
                  <a:cubicBezTo>
                    <a:pt x="108" y="184"/>
                    <a:pt x="108" y="184"/>
                    <a:pt x="107" y="184"/>
                  </a:cubicBezTo>
                  <a:cubicBezTo>
                    <a:pt x="107" y="182"/>
                    <a:pt x="106" y="182"/>
                    <a:pt x="105" y="181"/>
                  </a:cubicBezTo>
                  <a:cubicBezTo>
                    <a:pt x="106" y="181"/>
                    <a:pt x="106" y="181"/>
                    <a:pt x="106" y="181"/>
                  </a:cubicBezTo>
                  <a:cubicBezTo>
                    <a:pt x="105" y="181"/>
                    <a:pt x="105" y="180"/>
                    <a:pt x="104" y="180"/>
                  </a:cubicBezTo>
                  <a:cubicBezTo>
                    <a:pt x="105" y="179"/>
                    <a:pt x="105" y="179"/>
                    <a:pt x="105" y="179"/>
                  </a:cubicBezTo>
                  <a:cubicBezTo>
                    <a:pt x="104" y="179"/>
                    <a:pt x="104" y="178"/>
                    <a:pt x="104" y="177"/>
                  </a:cubicBezTo>
                  <a:cubicBezTo>
                    <a:pt x="104" y="178"/>
                    <a:pt x="104" y="178"/>
                    <a:pt x="104" y="178"/>
                  </a:cubicBezTo>
                  <a:cubicBezTo>
                    <a:pt x="104" y="177"/>
                    <a:pt x="104" y="177"/>
                    <a:pt x="104" y="177"/>
                  </a:cubicBezTo>
                  <a:cubicBezTo>
                    <a:pt x="104" y="177"/>
                    <a:pt x="104" y="177"/>
                    <a:pt x="104" y="177"/>
                  </a:cubicBezTo>
                  <a:cubicBezTo>
                    <a:pt x="102" y="176"/>
                    <a:pt x="102" y="175"/>
                    <a:pt x="102" y="176"/>
                  </a:cubicBezTo>
                  <a:cubicBezTo>
                    <a:pt x="102" y="175"/>
                    <a:pt x="102" y="177"/>
                    <a:pt x="104" y="176"/>
                  </a:cubicBezTo>
                  <a:cubicBezTo>
                    <a:pt x="100" y="171"/>
                    <a:pt x="98" y="168"/>
                    <a:pt x="97" y="165"/>
                  </a:cubicBezTo>
                  <a:cubicBezTo>
                    <a:pt x="97" y="164"/>
                    <a:pt x="97" y="164"/>
                    <a:pt x="97" y="164"/>
                  </a:cubicBezTo>
                  <a:cubicBezTo>
                    <a:pt x="97" y="163"/>
                    <a:pt x="96" y="162"/>
                    <a:pt x="95" y="162"/>
                  </a:cubicBezTo>
                  <a:cubicBezTo>
                    <a:pt x="96" y="162"/>
                    <a:pt x="96" y="162"/>
                    <a:pt x="96" y="162"/>
                  </a:cubicBezTo>
                  <a:cubicBezTo>
                    <a:pt x="95" y="161"/>
                    <a:pt x="93" y="161"/>
                    <a:pt x="93" y="160"/>
                  </a:cubicBezTo>
                  <a:cubicBezTo>
                    <a:pt x="95" y="161"/>
                    <a:pt x="95" y="161"/>
                    <a:pt x="95" y="160"/>
                  </a:cubicBezTo>
                  <a:cubicBezTo>
                    <a:pt x="93" y="160"/>
                    <a:pt x="93" y="159"/>
                    <a:pt x="92" y="158"/>
                  </a:cubicBezTo>
                  <a:cubicBezTo>
                    <a:pt x="92" y="158"/>
                    <a:pt x="93" y="159"/>
                    <a:pt x="93" y="158"/>
                  </a:cubicBezTo>
                  <a:cubicBezTo>
                    <a:pt x="92" y="158"/>
                    <a:pt x="92" y="157"/>
                    <a:pt x="91" y="157"/>
                  </a:cubicBezTo>
                  <a:cubicBezTo>
                    <a:pt x="92" y="157"/>
                    <a:pt x="92" y="157"/>
                    <a:pt x="92" y="157"/>
                  </a:cubicBezTo>
                  <a:cubicBezTo>
                    <a:pt x="92" y="155"/>
                    <a:pt x="91" y="157"/>
                    <a:pt x="91" y="155"/>
                  </a:cubicBezTo>
                  <a:cubicBezTo>
                    <a:pt x="91" y="157"/>
                    <a:pt x="91" y="155"/>
                    <a:pt x="91" y="155"/>
                  </a:cubicBezTo>
                  <a:cubicBezTo>
                    <a:pt x="91" y="155"/>
                    <a:pt x="90" y="153"/>
                    <a:pt x="89" y="152"/>
                  </a:cubicBezTo>
                  <a:cubicBezTo>
                    <a:pt x="89" y="152"/>
                    <a:pt x="89" y="152"/>
                    <a:pt x="89" y="152"/>
                  </a:cubicBezTo>
                  <a:cubicBezTo>
                    <a:pt x="89" y="151"/>
                    <a:pt x="88" y="150"/>
                    <a:pt x="87" y="150"/>
                  </a:cubicBezTo>
                  <a:cubicBezTo>
                    <a:pt x="87" y="150"/>
                    <a:pt x="88" y="150"/>
                    <a:pt x="88" y="149"/>
                  </a:cubicBezTo>
                  <a:cubicBezTo>
                    <a:pt x="87" y="149"/>
                    <a:pt x="86" y="146"/>
                    <a:pt x="86" y="148"/>
                  </a:cubicBezTo>
                  <a:cubicBezTo>
                    <a:pt x="84" y="146"/>
                    <a:pt x="84" y="145"/>
                    <a:pt x="84" y="144"/>
                  </a:cubicBezTo>
                  <a:cubicBezTo>
                    <a:pt x="84" y="145"/>
                    <a:pt x="84" y="144"/>
                    <a:pt x="84" y="144"/>
                  </a:cubicBezTo>
                  <a:cubicBezTo>
                    <a:pt x="86" y="144"/>
                    <a:pt x="86" y="144"/>
                    <a:pt x="86" y="144"/>
                  </a:cubicBezTo>
                  <a:cubicBezTo>
                    <a:pt x="86" y="144"/>
                    <a:pt x="86" y="144"/>
                    <a:pt x="86" y="144"/>
                  </a:cubicBezTo>
                  <a:cubicBezTo>
                    <a:pt x="86" y="144"/>
                    <a:pt x="84" y="143"/>
                    <a:pt x="84" y="143"/>
                  </a:cubicBezTo>
                  <a:cubicBezTo>
                    <a:pt x="84" y="142"/>
                    <a:pt x="83" y="142"/>
                    <a:pt x="82" y="141"/>
                  </a:cubicBezTo>
                  <a:cubicBezTo>
                    <a:pt x="83" y="142"/>
                    <a:pt x="83" y="140"/>
                    <a:pt x="83" y="141"/>
                  </a:cubicBezTo>
                  <a:cubicBezTo>
                    <a:pt x="81" y="140"/>
                    <a:pt x="81" y="140"/>
                    <a:pt x="81" y="140"/>
                  </a:cubicBezTo>
                  <a:cubicBezTo>
                    <a:pt x="80" y="140"/>
                    <a:pt x="81" y="140"/>
                    <a:pt x="81" y="139"/>
                  </a:cubicBezTo>
                  <a:cubicBezTo>
                    <a:pt x="80" y="139"/>
                    <a:pt x="80" y="139"/>
                    <a:pt x="80" y="139"/>
                  </a:cubicBezTo>
                  <a:cubicBezTo>
                    <a:pt x="80" y="139"/>
                    <a:pt x="79" y="138"/>
                    <a:pt x="79" y="137"/>
                  </a:cubicBezTo>
                  <a:cubicBezTo>
                    <a:pt x="80" y="137"/>
                    <a:pt x="80" y="137"/>
                    <a:pt x="80" y="137"/>
                  </a:cubicBezTo>
                  <a:cubicBezTo>
                    <a:pt x="80" y="136"/>
                    <a:pt x="79" y="136"/>
                    <a:pt x="79" y="136"/>
                  </a:cubicBezTo>
                  <a:cubicBezTo>
                    <a:pt x="79" y="136"/>
                    <a:pt x="79" y="136"/>
                    <a:pt x="79" y="136"/>
                  </a:cubicBezTo>
                  <a:cubicBezTo>
                    <a:pt x="79" y="135"/>
                    <a:pt x="78" y="134"/>
                    <a:pt x="78" y="135"/>
                  </a:cubicBezTo>
                  <a:cubicBezTo>
                    <a:pt x="78" y="135"/>
                    <a:pt x="78" y="135"/>
                    <a:pt x="78" y="135"/>
                  </a:cubicBezTo>
                  <a:cubicBezTo>
                    <a:pt x="78" y="135"/>
                    <a:pt x="78" y="135"/>
                    <a:pt x="78" y="134"/>
                  </a:cubicBezTo>
                  <a:cubicBezTo>
                    <a:pt x="78" y="134"/>
                    <a:pt x="78" y="134"/>
                    <a:pt x="78" y="134"/>
                  </a:cubicBezTo>
                  <a:cubicBezTo>
                    <a:pt x="76" y="133"/>
                    <a:pt x="75" y="132"/>
                    <a:pt x="74" y="131"/>
                  </a:cubicBezTo>
                  <a:cubicBezTo>
                    <a:pt x="74" y="132"/>
                    <a:pt x="75" y="131"/>
                    <a:pt x="75" y="132"/>
                  </a:cubicBezTo>
                  <a:cubicBezTo>
                    <a:pt x="75" y="130"/>
                    <a:pt x="73" y="130"/>
                    <a:pt x="73" y="128"/>
                  </a:cubicBezTo>
                  <a:cubicBezTo>
                    <a:pt x="73" y="128"/>
                    <a:pt x="73" y="128"/>
                    <a:pt x="73" y="128"/>
                  </a:cubicBezTo>
                  <a:cubicBezTo>
                    <a:pt x="72" y="128"/>
                    <a:pt x="73" y="127"/>
                    <a:pt x="72" y="127"/>
                  </a:cubicBezTo>
                  <a:cubicBezTo>
                    <a:pt x="73" y="127"/>
                    <a:pt x="72" y="126"/>
                    <a:pt x="72" y="126"/>
                  </a:cubicBezTo>
                  <a:cubicBezTo>
                    <a:pt x="71" y="126"/>
                    <a:pt x="72" y="126"/>
                    <a:pt x="72" y="126"/>
                  </a:cubicBezTo>
                  <a:cubicBezTo>
                    <a:pt x="71" y="126"/>
                    <a:pt x="70" y="124"/>
                    <a:pt x="70" y="123"/>
                  </a:cubicBezTo>
                  <a:cubicBezTo>
                    <a:pt x="70" y="123"/>
                    <a:pt x="69" y="123"/>
                    <a:pt x="69" y="122"/>
                  </a:cubicBezTo>
                  <a:cubicBezTo>
                    <a:pt x="69" y="122"/>
                    <a:pt x="69" y="122"/>
                    <a:pt x="69" y="122"/>
                  </a:cubicBezTo>
                  <a:cubicBezTo>
                    <a:pt x="69" y="121"/>
                    <a:pt x="69" y="121"/>
                    <a:pt x="69" y="121"/>
                  </a:cubicBezTo>
                  <a:cubicBezTo>
                    <a:pt x="67" y="119"/>
                    <a:pt x="71" y="123"/>
                    <a:pt x="70" y="122"/>
                  </a:cubicBezTo>
                  <a:cubicBezTo>
                    <a:pt x="70" y="122"/>
                    <a:pt x="67" y="122"/>
                    <a:pt x="69" y="121"/>
                  </a:cubicBezTo>
                  <a:cubicBezTo>
                    <a:pt x="67" y="119"/>
                    <a:pt x="67" y="119"/>
                    <a:pt x="67" y="119"/>
                  </a:cubicBezTo>
                  <a:cubicBezTo>
                    <a:pt x="67" y="119"/>
                    <a:pt x="69" y="119"/>
                    <a:pt x="69" y="118"/>
                  </a:cubicBezTo>
                  <a:cubicBezTo>
                    <a:pt x="67" y="117"/>
                    <a:pt x="67" y="118"/>
                    <a:pt x="67" y="117"/>
                  </a:cubicBezTo>
                  <a:cubicBezTo>
                    <a:pt x="66" y="117"/>
                    <a:pt x="66" y="117"/>
                    <a:pt x="66" y="117"/>
                  </a:cubicBezTo>
                  <a:cubicBezTo>
                    <a:pt x="66" y="117"/>
                    <a:pt x="66" y="117"/>
                    <a:pt x="65" y="117"/>
                  </a:cubicBezTo>
                  <a:cubicBezTo>
                    <a:pt x="66" y="117"/>
                    <a:pt x="64" y="117"/>
                    <a:pt x="65" y="116"/>
                  </a:cubicBezTo>
                  <a:cubicBezTo>
                    <a:pt x="66" y="116"/>
                    <a:pt x="66" y="116"/>
                    <a:pt x="66" y="116"/>
                  </a:cubicBezTo>
                  <a:cubicBezTo>
                    <a:pt x="65" y="116"/>
                    <a:pt x="65" y="116"/>
                    <a:pt x="65" y="116"/>
                  </a:cubicBezTo>
                  <a:cubicBezTo>
                    <a:pt x="65" y="115"/>
                    <a:pt x="65" y="115"/>
                    <a:pt x="65" y="115"/>
                  </a:cubicBezTo>
                  <a:cubicBezTo>
                    <a:pt x="64" y="116"/>
                    <a:pt x="64" y="114"/>
                    <a:pt x="64" y="114"/>
                  </a:cubicBezTo>
                  <a:cubicBezTo>
                    <a:pt x="64" y="113"/>
                    <a:pt x="63" y="112"/>
                    <a:pt x="63" y="111"/>
                  </a:cubicBezTo>
                  <a:cubicBezTo>
                    <a:pt x="63" y="111"/>
                    <a:pt x="62" y="111"/>
                    <a:pt x="62" y="110"/>
                  </a:cubicBezTo>
                  <a:cubicBezTo>
                    <a:pt x="62" y="110"/>
                    <a:pt x="62" y="110"/>
                    <a:pt x="62" y="110"/>
                  </a:cubicBezTo>
                  <a:cubicBezTo>
                    <a:pt x="62" y="109"/>
                    <a:pt x="62" y="109"/>
                    <a:pt x="62" y="109"/>
                  </a:cubicBezTo>
                  <a:cubicBezTo>
                    <a:pt x="62" y="109"/>
                    <a:pt x="62" y="108"/>
                    <a:pt x="62" y="107"/>
                  </a:cubicBezTo>
                  <a:cubicBezTo>
                    <a:pt x="61" y="107"/>
                    <a:pt x="61" y="107"/>
                    <a:pt x="60" y="107"/>
                  </a:cubicBezTo>
                  <a:cubicBezTo>
                    <a:pt x="61" y="106"/>
                    <a:pt x="58" y="106"/>
                    <a:pt x="58" y="105"/>
                  </a:cubicBezTo>
                  <a:cubicBezTo>
                    <a:pt x="60" y="105"/>
                    <a:pt x="60" y="105"/>
                    <a:pt x="60" y="105"/>
                  </a:cubicBezTo>
                  <a:cubicBezTo>
                    <a:pt x="61" y="104"/>
                    <a:pt x="58" y="104"/>
                    <a:pt x="58" y="103"/>
                  </a:cubicBezTo>
                  <a:cubicBezTo>
                    <a:pt x="57" y="103"/>
                    <a:pt x="57" y="103"/>
                    <a:pt x="57" y="103"/>
                  </a:cubicBezTo>
                  <a:cubicBezTo>
                    <a:pt x="57" y="103"/>
                    <a:pt x="57" y="103"/>
                    <a:pt x="57" y="103"/>
                  </a:cubicBezTo>
                  <a:cubicBezTo>
                    <a:pt x="57" y="103"/>
                    <a:pt x="57" y="101"/>
                    <a:pt x="56" y="101"/>
                  </a:cubicBezTo>
                  <a:cubicBezTo>
                    <a:pt x="56" y="99"/>
                    <a:pt x="54" y="98"/>
                    <a:pt x="55" y="97"/>
                  </a:cubicBezTo>
                  <a:cubicBezTo>
                    <a:pt x="54" y="97"/>
                    <a:pt x="54" y="96"/>
                    <a:pt x="54" y="96"/>
                  </a:cubicBezTo>
                  <a:cubicBezTo>
                    <a:pt x="54" y="97"/>
                    <a:pt x="54" y="97"/>
                    <a:pt x="54" y="97"/>
                  </a:cubicBezTo>
                  <a:cubicBezTo>
                    <a:pt x="54" y="97"/>
                    <a:pt x="54" y="97"/>
                    <a:pt x="54" y="97"/>
                  </a:cubicBezTo>
                  <a:cubicBezTo>
                    <a:pt x="54" y="96"/>
                    <a:pt x="54" y="96"/>
                    <a:pt x="54" y="96"/>
                  </a:cubicBezTo>
                  <a:cubicBezTo>
                    <a:pt x="54" y="95"/>
                    <a:pt x="53" y="96"/>
                    <a:pt x="52" y="94"/>
                  </a:cubicBezTo>
                  <a:cubicBezTo>
                    <a:pt x="52" y="94"/>
                    <a:pt x="52" y="94"/>
                    <a:pt x="52" y="94"/>
                  </a:cubicBezTo>
                  <a:cubicBezTo>
                    <a:pt x="51" y="92"/>
                    <a:pt x="51" y="92"/>
                    <a:pt x="51" y="92"/>
                  </a:cubicBezTo>
                  <a:cubicBezTo>
                    <a:pt x="51" y="91"/>
                    <a:pt x="52" y="91"/>
                    <a:pt x="52" y="91"/>
                  </a:cubicBezTo>
                  <a:cubicBezTo>
                    <a:pt x="51" y="90"/>
                    <a:pt x="51" y="90"/>
                    <a:pt x="51" y="90"/>
                  </a:cubicBezTo>
                  <a:cubicBezTo>
                    <a:pt x="51" y="90"/>
                    <a:pt x="51" y="90"/>
                    <a:pt x="51" y="90"/>
                  </a:cubicBezTo>
                  <a:cubicBezTo>
                    <a:pt x="51" y="90"/>
                    <a:pt x="51" y="90"/>
                    <a:pt x="50" y="90"/>
                  </a:cubicBezTo>
                  <a:cubicBezTo>
                    <a:pt x="51" y="90"/>
                    <a:pt x="51" y="90"/>
                    <a:pt x="51" y="90"/>
                  </a:cubicBezTo>
                  <a:cubicBezTo>
                    <a:pt x="50" y="89"/>
                    <a:pt x="50" y="89"/>
                    <a:pt x="50" y="89"/>
                  </a:cubicBezTo>
                  <a:cubicBezTo>
                    <a:pt x="50" y="90"/>
                    <a:pt x="50" y="90"/>
                    <a:pt x="50" y="90"/>
                  </a:cubicBezTo>
                  <a:cubicBezTo>
                    <a:pt x="50" y="90"/>
                    <a:pt x="50" y="90"/>
                    <a:pt x="49" y="89"/>
                  </a:cubicBezTo>
                  <a:cubicBezTo>
                    <a:pt x="50" y="89"/>
                    <a:pt x="49" y="88"/>
                    <a:pt x="49" y="88"/>
                  </a:cubicBezTo>
                  <a:cubicBezTo>
                    <a:pt x="48" y="88"/>
                    <a:pt x="48" y="88"/>
                    <a:pt x="48" y="88"/>
                  </a:cubicBezTo>
                  <a:cubicBezTo>
                    <a:pt x="48" y="87"/>
                    <a:pt x="48" y="87"/>
                    <a:pt x="48" y="87"/>
                  </a:cubicBezTo>
                  <a:cubicBezTo>
                    <a:pt x="49" y="87"/>
                    <a:pt x="48" y="88"/>
                    <a:pt x="49" y="88"/>
                  </a:cubicBezTo>
                  <a:cubicBezTo>
                    <a:pt x="49" y="87"/>
                    <a:pt x="49" y="87"/>
                    <a:pt x="48" y="87"/>
                  </a:cubicBezTo>
                  <a:cubicBezTo>
                    <a:pt x="48" y="86"/>
                    <a:pt x="48" y="87"/>
                    <a:pt x="47" y="86"/>
                  </a:cubicBezTo>
                  <a:cubicBezTo>
                    <a:pt x="48" y="87"/>
                    <a:pt x="48" y="86"/>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5" y="82"/>
                    <a:pt x="45" y="82"/>
                    <a:pt x="45" y="82"/>
                  </a:cubicBezTo>
                  <a:cubicBezTo>
                    <a:pt x="45" y="82"/>
                    <a:pt x="45" y="82"/>
                    <a:pt x="45" y="82"/>
                  </a:cubicBezTo>
                  <a:cubicBezTo>
                    <a:pt x="44" y="81"/>
                    <a:pt x="44" y="81"/>
                    <a:pt x="44" y="81"/>
                  </a:cubicBezTo>
                  <a:cubicBezTo>
                    <a:pt x="44" y="80"/>
                    <a:pt x="46" y="80"/>
                    <a:pt x="45" y="79"/>
                  </a:cubicBezTo>
                  <a:cubicBezTo>
                    <a:pt x="44" y="79"/>
                    <a:pt x="44" y="79"/>
                    <a:pt x="44" y="79"/>
                  </a:cubicBezTo>
                  <a:cubicBezTo>
                    <a:pt x="44" y="78"/>
                    <a:pt x="41" y="77"/>
                    <a:pt x="41" y="76"/>
                  </a:cubicBezTo>
                  <a:cubicBezTo>
                    <a:pt x="41" y="76"/>
                    <a:pt x="41" y="76"/>
                    <a:pt x="41" y="76"/>
                  </a:cubicBezTo>
                  <a:cubicBezTo>
                    <a:pt x="40" y="74"/>
                    <a:pt x="38" y="72"/>
                    <a:pt x="38" y="70"/>
                  </a:cubicBezTo>
                  <a:cubicBezTo>
                    <a:pt x="39" y="71"/>
                    <a:pt x="39" y="70"/>
                    <a:pt x="39" y="70"/>
                  </a:cubicBezTo>
                  <a:cubicBezTo>
                    <a:pt x="38" y="70"/>
                    <a:pt x="39" y="70"/>
                    <a:pt x="38" y="70"/>
                  </a:cubicBezTo>
                  <a:cubicBezTo>
                    <a:pt x="38" y="70"/>
                    <a:pt x="37" y="70"/>
                    <a:pt x="38" y="70"/>
                  </a:cubicBezTo>
                  <a:cubicBezTo>
                    <a:pt x="37" y="70"/>
                    <a:pt x="37" y="69"/>
                    <a:pt x="37" y="68"/>
                  </a:cubicBezTo>
                  <a:cubicBezTo>
                    <a:pt x="37" y="69"/>
                    <a:pt x="37" y="68"/>
                    <a:pt x="36" y="68"/>
                  </a:cubicBezTo>
                  <a:cubicBezTo>
                    <a:pt x="37" y="68"/>
                    <a:pt x="37" y="67"/>
                    <a:pt x="36" y="67"/>
                  </a:cubicBezTo>
                  <a:cubicBezTo>
                    <a:pt x="36" y="67"/>
                    <a:pt x="36" y="67"/>
                    <a:pt x="36" y="67"/>
                  </a:cubicBezTo>
                  <a:cubicBezTo>
                    <a:pt x="36" y="65"/>
                    <a:pt x="36" y="65"/>
                    <a:pt x="36" y="65"/>
                  </a:cubicBezTo>
                  <a:cubicBezTo>
                    <a:pt x="35" y="65"/>
                    <a:pt x="35" y="65"/>
                    <a:pt x="35" y="65"/>
                  </a:cubicBezTo>
                  <a:cubicBezTo>
                    <a:pt x="35" y="64"/>
                    <a:pt x="35" y="64"/>
                    <a:pt x="35" y="64"/>
                  </a:cubicBezTo>
                  <a:cubicBezTo>
                    <a:pt x="34" y="63"/>
                    <a:pt x="34" y="63"/>
                    <a:pt x="34" y="63"/>
                  </a:cubicBezTo>
                  <a:cubicBezTo>
                    <a:pt x="34" y="63"/>
                    <a:pt x="34" y="63"/>
                    <a:pt x="34" y="63"/>
                  </a:cubicBezTo>
                  <a:cubicBezTo>
                    <a:pt x="34" y="62"/>
                    <a:pt x="32" y="62"/>
                    <a:pt x="32" y="63"/>
                  </a:cubicBezTo>
                  <a:cubicBezTo>
                    <a:pt x="32" y="61"/>
                    <a:pt x="32" y="61"/>
                    <a:pt x="32" y="60"/>
                  </a:cubicBezTo>
                  <a:cubicBezTo>
                    <a:pt x="31" y="59"/>
                    <a:pt x="29" y="56"/>
                    <a:pt x="28" y="54"/>
                  </a:cubicBezTo>
                  <a:cubicBezTo>
                    <a:pt x="28" y="54"/>
                    <a:pt x="28" y="54"/>
                    <a:pt x="28" y="54"/>
                  </a:cubicBezTo>
                  <a:cubicBezTo>
                    <a:pt x="28" y="53"/>
                    <a:pt x="27" y="54"/>
                    <a:pt x="27" y="53"/>
                  </a:cubicBezTo>
                  <a:cubicBezTo>
                    <a:pt x="28" y="53"/>
                    <a:pt x="28" y="53"/>
                    <a:pt x="28" y="53"/>
                  </a:cubicBezTo>
                  <a:cubicBezTo>
                    <a:pt x="28" y="52"/>
                    <a:pt x="27" y="52"/>
                    <a:pt x="27" y="52"/>
                  </a:cubicBezTo>
                  <a:cubicBezTo>
                    <a:pt x="26" y="52"/>
                    <a:pt x="27" y="52"/>
                    <a:pt x="27" y="52"/>
                  </a:cubicBezTo>
                  <a:cubicBezTo>
                    <a:pt x="26" y="52"/>
                    <a:pt x="26" y="51"/>
                    <a:pt x="26" y="51"/>
                  </a:cubicBezTo>
                  <a:cubicBezTo>
                    <a:pt x="26" y="51"/>
                    <a:pt x="26" y="51"/>
                    <a:pt x="27" y="51"/>
                  </a:cubicBezTo>
                  <a:cubicBezTo>
                    <a:pt x="26" y="50"/>
                    <a:pt x="26" y="50"/>
                    <a:pt x="26" y="50"/>
                  </a:cubicBezTo>
                  <a:cubicBezTo>
                    <a:pt x="26" y="50"/>
                    <a:pt x="28" y="51"/>
                    <a:pt x="29" y="50"/>
                  </a:cubicBezTo>
                  <a:cubicBezTo>
                    <a:pt x="28" y="50"/>
                    <a:pt x="28" y="50"/>
                    <a:pt x="28" y="50"/>
                  </a:cubicBezTo>
                  <a:cubicBezTo>
                    <a:pt x="29" y="50"/>
                    <a:pt x="30" y="50"/>
                    <a:pt x="29" y="50"/>
                  </a:cubicBezTo>
                  <a:cubicBezTo>
                    <a:pt x="27" y="50"/>
                    <a:pt x="27" y="50"/>
                    <a:pt x="27" y="50"/>
                  </a:cubicBezTo>
                  <a:cubicBezTo>
                    <a:pt x="27" y="49"/>
                    <a:pt x="26" y="50"/>
                    <a:pt x="25" y="49"/>
                  </a:cubicBezTo>
                  <a:cubicBezTo>
                    <a:pt x="26" y="50"/>
                    <a:pt x="26" y="50"/>
                    <a:pt x="26" y="50"/>
                  </a:cubicBezTo>
                  <a:cubicBezTo>
                    <a:pt x="26" y="49"/>
                    <a:pt x="25" y="49"/>
                    <a:pt x="25" y="47"/>
                  </a:cubicBezTo>
                  <a:cubicBezTo>
                    <a:pt x="25" y="49"/>
                    <a:pt x="24" y="49"/>
                    <a:pt x="24" y="49"/>
                  </a:cubicBezTo>
                  <a:cubicBezTo>
                    <a:pt x="24" y="47"/>
                    <a:pt x="25" y="49"/>
                    <a:pt x="24" y="47"/>
                  </a:cubicBezTo>
                  <a:cubicBezTo>
                    <a:pt x="24" y="47"/>
                    <a:pt x="23" y="46"/>
                    <a:pt x="23" y="47"/>
                  </a:cubicBezTo>
                  <a:cubicBezTo>
                    <a:pt x="22" y="47"/>
                    <a:pt x="23" y="46"/>
                    <a:pt x="22" y="46"/>
                  </a:cubicBezTo>
                  <a:cubicBezTo>
                    <a:pt x="23" y="45"/>
                    <a:pt x="24" y="46"/>
                    <a:pt x="24" y="45"/>
                  </a:cubicBezTo>
                  <a:cubicBezTo>
                    <a:pt x="23" y="45"/>
                    <a:pt x="22" y="44"/>
                    <a:pt x="22" y="45"/>
                  </a:cubicBezTo>
                  <a:cubicBezTo>
                    <a:pt x="22" y="45"/>
                    <a:pt x="22" y="44"/>
                    <a:pt x="23" y="45"/>
                  </a:cubicBezTo>
                  <a:cubicBezTo>
                    <a:pt x="23" y="44"/>
                    <a:pt x="21" y="44"/>
                    <a:pt x="22" y="43"/>
                  </a:cubicBezTo>
                  <a:cubicBezTo>
                    <a:pt x="21" y="43"/>
                    <a:pt x="21" y="43"/>
                    <a:pt x="21" y="43"/>
                  </a:cubicBezTo>
                  <a:cubicBezTo>
                    <a:pt x="21" y="43"/>
                    <a:pt x="21" y="43"/>
                    <a:pt x="21" y="43"/>
                  </a:cubicBezTo>
                  <a:cubicBezTo>
                    <a:pt x="21" y="43"/>
                    <a:pt x="20" y="42"/>
                    <a:pt x="21" y="42"/>
                  </a:cubicBezTo>
                  <a:cubicBezTo>
                    <a:pt x="20" y="41"/>
                    <a:pt x="20" y="41"/>
                    <a:pt x="20" y="41"/>
                  </a:cubicBezTo>
                  <a:cubicBezTo>
                    <a:pt x="20" y="42"/>
                    <a:pt x="21" y="42"/>
                    <a:pt x="20" y="43"/>
                  </a:cubicBezTo>
                  <a:cubicBezTo>
                    <a:pt x="20" y="42"/>
                    <a:pt x="19" y="42"/>
                    <a:pt x="19" y="42"/>
                  </a:cubicBezTo>
                  <a:cubicBezTo>
                    <a:pt x="19" y="41"/>
                    <a:pt x="19" y="41"/>
                    <a:pt x="19" y="41"/>
                  </a:cubicBezTo>
                  <a:cubicBezTo>
                    <a:pt x="19" y="41"/>
                    <a:pt x="19" y="41"/>
                    <a:pt x="18" y="41"/>
                  </a:cubicBezTo>
                  <a:cubicBezTo>
                    <a:pt x="19" y="41"/>
                    <a:pt x="19" y="41"/>
                    <a:pt x="19" y="40"/>
                  </a:cubicBezTo>
                  <a:cubicBezTo>
                    <a:pt x="18" y="40"/>
                    <a:pt x="18" y="40"/>
                    <a:pt x="18" y="40"/>
                  </a:cubicBezTo>
                  <a:cubicBezTo>
                    <a:pt x="17" y="40"/>
                    <a:pt x="19" y="40"/>
                    <a:pt x="18" y="39"/>
                  </a:cubicBezTo>
                  <a:cubicBezTo>
                    <a:pt x="19" y="39"/>
                    <a:pt x="19" y="39"/>
                    <a:pt x="19" y="39"/>
                  </a:cubicBezTo>
                  <a:cubicBezTo>
                    <a:pt x="19" y="39"/>
                    <a:pt x="19" y="39"/>
                    <a:pt x="19" y="37"/>
                  </a:cubicBezTo>
                  <a:cubicBezTo>
                    <a:pt x="18" y="37"/>
                    <a:pt x="17" y="37"/>
                    <a:pt x="17" y="39"/>
                  </a:cubicBezTo>
                  <a:cubicBezTo>
                    <a:pt x="17" y="37"/>
                    <a:pt x="17" y="37"/>
                    <a:pt x="17" y="37"/>
                  </a:cubicBezTo>
                  <a:cubicBezTo>
                    <a:pt x="18" y="37"/>
                    <a:pt x="18" y="37"/>
                    <a:pt x="18" y="37"/>
                  </a:cubicBezTo>
                  <a:cubicBezTo>
                    <a:pt x="18" y="36"/>
                    <a:pt x="18" y="36"/>
                    <a:pt x="18" y="36"/>
                  </a:cubicBezTo>
                  <a:cubicBezTo>
                    <a:pt x="17" y="36"/>
                    <a:pt x="17" y="36"/>
                    <a:pt x="17" y="36"/>
                  </a:cubicBezTo>
                  <a:cubicBezTo>
                    <a:pt x="17" y="36"/>
                    <a:pt x="17" y="36"/>
                    <a:pt x="17" y="36"/>
                  </a:cubicBezTo>
                  <a:cubicBezTo>
                    <a:pt x="17" y="35"/>
                    <a:pt x="17" y="36"/>
                    <a:pt x="17" y="36"/>
                  </a:cubicBezTo>
                  <a:cubicBezTo>
                    <a:pt x="17" y="35"/>
                    <a:pt x="17" y="34"/>
                    <a:pt x="17" y="34"/>
                  </a:cubicBezTo>
                  <a:cubicBezTo>
                    <a:pt x="17" y="34"/>
                    <a:pt x="17" y="34"/>
                    <a:pt x="17" y="34"/>
                  </a:cubicBezTo>
                  <a:cubicBezTo>
                    <a:pt x="17" y="33"/>
                    <a:pt x="17" y="33"/>
                    <a:pt x="17" y="33"/>
                  </a:cubicBezTo>
                  <a:cubicBezTo>
                    <a:pt x="18" y="34"/>
                    <a:pt x="17" y="33"/>
                    <a:pt x="18" y="33"/>
                  </a:cubicBezTo>
                  <a:cubicBezTo>
                    <a:pt x="18" y="32"/>
                    <a:pt x="17" y="32"/>
                    <a:pt x="17" y="32"/>
                  </a:cubicBezTo>
                  <a:cubicBezTo>
                    <a:pt x="17" y="33"/>
                    <a:pt x="15" y="32"/>
                    <a:pt x="14" y="33"/>
                  </a:cubicBezTo>
                  <a:cubicBezTo>
                    <a:pt x="13" y="32"/>
                    <a:pt x="17" y="31"/>
                    <a:pt x="14" y="30"/>
                  </a:cubicBezTo>
                  <a:cubicBezTo>
                    <a:pt x="14" y="30"/>
                    <a:pt x="13" y="30"/>
                    <a:pt x="13" y="31"/>
                  </a:cubicBezTo>
                  <a:cubicBezTo>
                    <a:pt x="13" y="30"/>
                    <a:pt x="12" y="31"/>
                    <a:pt x="12" y="30"/>
                  </a:cubicBezTo>
                  <a:cubicBezTo>
                    <a:pt x="13" y="30"/>
                    <a:pt x="13" y="29"/>
                    <a:pt x="14" y="29"/>
                  </a:cubicBezTo>
                  <a:cubicBezTo>
                    <a:pt x="13" y="29"/>
                    <a:pt x="14" y="30"/>
                    <a:pt x="14" y="30"/>
                  </a:cubicBezTo>
                  <a:cubicBezTo>
                    <a:pt x="14" y="29"/>
                    <a:pt x="15" y="29"/>
                    <a:pt x="14" y="29"/>
                  </a:cubicBezTo>
                  <a:cubicBezTo>
                    <a:pt x="14" y="28"/>
                    <a:pt x="14" y="28"/>
                    <a:pt x="13" y="28"/>
                  </a:cubicBezTo>
                  <a:cubicBezTo>
                    <a:pt x="13" y="28"/>
                    <a:pt x="14" y="29"/>
                    <a:pt x="13" y="29"/>
                  </a:cubicBezTo>
                  <a:cubicBezTo>
                    <a:pt x="12" y="28"/>
                    <a:pt x="13" y="27"/>
                    <a:pt x="12" y="27"/>
                  </a:cubicBezTo>
                  <a:cubicBezTo>
                    <a:pt x="12" y="28"/>
                    <a:pt x="12" y="28"/>
                    <a:pt x="11" y="29"/>
                  </a:cubicBezTo>
                  <a:cubicBezTo>
                    <a:pt x="11" y="28"/>
                    <a:pt x="11" y="28"/>
                    <a:pt x="11" y="28"/>
                  </a:cubicBezTo>
                  <a:cubicBezTo>
                    <a:pt x="11" y="28"/>
                    <a:pt x="11" y="28"/>
                    <a:pt x="11" y="28"/>
                  </a:cubicBezTo>
                  <a:cubicBezTo>
                    <a:pt x="11" y="27"/>
                    <a:pt x="10" y="28"/>
                    <a:pt x="10" y="27"/>
                  </a:cubicBezTo>
                  <a:cubicBezTo>
                    <a:pt x="10" y="26"/>
                    <a:pt x="10" y="26"/>
                    <a:pt x="10" y="26"/>
                  </a:cubicBezTo>
                  <a:cubicBezTo>
                    <a:pt x="11" y="26"/>
                    <a:pt x="11" y="28"/>
                    <a:pt x="12" y="27"/>
                  </a:cubicBezTo>
                  <a:cubicBezTo>
                    <a:pt x="11" y="26"/>
                    <a:pt x="11" y="26"/>
                    <a:pt x="11" y="26"/>
                  </a:cubicBezTo>
                  <a:cubicBezTo>
                    <a:pt x="11" y="26"/>
                    <a:pt x="11" y="26"/>
                    <a:pt x="11" y="26"/>
                  </a:cubicBezTo>
                  <a:cubicBezTo>
                    <a:pt x="11" y="26"/>
                    <a:pt x="12" y="25"/>
                    <a:pt x="11" y="24"/>
                  </a:cubicBezTo>
                  <a:cubicBezTo>
                    <a:pt x="10" y="24"/>
                    <a:pt x="10" y="24"/>
                    <a:pt x="10" y="24"/>
                  </a:cubicBezTo>
                  <a:cubicBezTo>
                    <a:pt x="10" y="23"/>
                    <a:pt x="10" y="23"/>
                    <a:pt x="9" y="23"/>
                  </a:cubicBezTo>
                  <a:cubicBezTo>
                    <a:pt x="10" y="23"/>
                    <a:pt x="9" y="22"/>
                    <a:pt x="10" y="23"/>
                  </a:cubicBezTo>
                  <a:cubicBezTo>
                    <a:pt x="10" y="24"/>
                    <a:pt x="10" y="24"/>
                    <a:pt x="10" y="24"/>
                  </a:cubicBezTo>
                  <a:cubicBezTo>
                    <a:pt x="11" y="23"/>
                    <a:pt x="11" y="25"/>
                    <a:pt x="12" y="24"/>
                  </a:cubicBezTo>
                  <a:cubicBezTo>
                    <a:pt x="11" y="24"/>
                    <a:pt x="12" y="23"/>
                    <a:pt x="13" y="23"/>
                  </a:cubicBezTo>
                  <a:cubicBezTo>
                    <a:pt x="12" y="23"/>
                    <a:pt x="12" y="23"/>
                    <a:pt x="12" y="23"/>
                  </a:cubicBezTo>
                  <a:cubicBezTo>
                    <a:pt x="11" y="23"/>
                    <a:pt x="12" y="23"/>
                    <a:pt x="11" y="23"/>
                  </a:cubicBezTo>
                  <a:cubicBezTo>
                    <a:pt x="11" y="23"/>
                    <a:pt x="10" y="22"/>
                    <a:pt x="10" y="22"/>
                  </a:cubicBezTo>
                  <a:cubicBezTo>
                    <a:pt x="10" y="20"/>
                    <a:pt x="10" y="20"/>
                    <a:pt x="10" y="22"/>
                  </a:cubicBezTo>
                  <a:cubicBezTo>
                    <a:pt x="10" y="19"/>
                    <a:pt x="9" y="18"/>
                    <a:pt x="9" y="17"/>
                  </a:cubicBezTo>
                  <a:cubicBezTo>
                    <a:pt x="8" y="18"/>
                    <a:pt x="8" y="16"/>
                    <a:pt x="8" y="17"/>
                  </a:cubicBezTo>
                  <a:cubicBezTo>
                    <a:pt x="7" y="18"/>
                    <a:pt x="7" y="18"/>
                    <a:pt x="7" y="18"/>
                  </a:cubicBezTo>
                  <a:cubicBezTo>
                    <a:pt x="7" y="18"/>
                    <a:pt x="7" y="18"/>
                    <a:pt x="7" y="18"/>
                  </a:cubicBezTo>
                  <a:cubicBezTo>
                    <a:pt x="7" y="18"/>
                    <a:pt x="8" y="17"/>
                    <a:pt x="7" y="16"/>
                  </a:cubicBezTo>
                  <a:cubicBezTo>
                    <a:pt x="7" y="17"/>
                    <a:pt x="8" y="16"/>
                    <a:pt x="8" y="16"/>
                  </a:cubicBezTo>
                  <a:cubicBezTo>
                    <a:pt x="8" y="16"/>
                    <a:pt x="9" y="16"/>
                    <a:pt x="9" y="16"/>
                  </a:cubicBezTo>
                  <a:cubicBezTo>
                    <a:pt x="8" y="15"/>
                    <a:pt x="7" y="15"/>
                    <a:pt x="5" y="14"/>
                  </a:cubicBezTo>
                  <a:cubicBezTo>
                    <a:pt x="5" y="12"/>
                    <a:pt x="4" y="10"/>
                    <a:pt x="4" y="9"/>
                  </a:cubicBezTo>
                  <a:cubicBezTo>
                    <a:pt x="4" y="9"/>
                    <a:pt x="4" y="9"/>
                    <a:pt x="4" y="9"/>
                  </a:cubicBezTo>
                  <a:cubicBezTo>
                    <a:pt x="4" y="8"/>
                    <a:pt x="4" y="9"/>
                    <a:pt x="4" y="8"/>
                  </a:cubicBezTo>
                  <a:cubicBezTo>
                    <a:pt x="4" y="8"/>
                    <a:pt x="4" y="8"/>
                    <a:pt x="4" y="8"/>
                  </a:cubicBezTo>
                  <a:cubicBezTo>
                    <a:pt x="4" y="8"/>
                    <a:pt x="4" y="6"/>
                    <a:pt x="2" y="7"/>
                  </a:cubicBezTo>
                  <a:cubicBezTo>
                    <a:pt x="3" y="7"/>
                    <a:pt x="3" y="7"/>
                    <a:pt x="3" y="7"/>
                  </a:cubicBezTo>
                  <a:cubicBezTo>
                    <a:pt x="3" y="6"/>
                    <a:pt x="3" y="6"/>
                    <a:pt x="3" y="6"/>
                  </a:cubicBezTo>
                  <a:cubicBezTo>
                    <a:pt x="3" y="6"/>
                    <a:pt x="3" y="6"/>
                    <a:pt x="4" y="6"/>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2"/>
                    <a:pt x="2" y="2"/>
                    <a:pt x="2" y="2"/>
                  </a:cubicBezTo>
                  <a:cubicBezTo>
                    <a:pt x="2" y="2"/>
                    <a:pt x="2" y="2"/>
                    <a:pt x="3" y="2"/>
                  </a:cubicBezTo>
                  <a:cubicBezTo>
                    <a:pt x="3" y="2"/>
                    <a:pt x="3" y="2"/>
                    <a:pt x="3" y="2"/>
                  </a:cubicBezTo>
                  <a:cubicBezTo>
                    <a:pt x="3" y="2"/>
                    <a:pt x="3" y="2"/>
                    <a:pt x="4" y="3"/>
                  </a:cubicBezTo>
                  <a:cubicBezTo>
                    <a:pt x="3" y="3"/>
                    <a:pt x="4" y="4"/>
                    <a:pt x="3" y="4"/>
                  </a:cubicBezTo>
                  <a:cubicBezTo>
                    <a:pt x="4" y="3"/>
                    <a:pt x="4" y="4"/>
                    <a:pt x="4" y="5"/>
                  </a:cubicBezTo>
                  <a:cubicBezTo>
                    <a:pt x="4" y="6"/>
                    <a:pt x="5" y="6"/>
                    <a:pt x="5" y="7"/>
                  </a:cubicBezTo>
                  <a:cubicBezTo>
                    <a:pt x="5" y="7"/>
                    <a:pt x="4" y="7"/>
                    <a:pt x="4" y="6"/>
                  </a:cubicBezTo>
                  <a:cubicBezTo>
                    <a:pt x="4" y="7"/>
                    <a:pt x="4" y="7"/>
                    <a:pt x="4" y="8"/>
                  </a:cubicBezTo>
                  <a:cubicBezTo>
                    <a:pt x="4" y="8"/>
                    <a:pt x="5" y="8"/>
                    <a:pt x="7" y="8"/>
                  </a:cubicBezTo>
                  <a:cubicBezTo>
                    <a:pt x="5" y="8"/>
                    <a:pt x="5" y="8"/>
                    <a:pt x="5" y="8"/>
                  </a:cubicBezTo>
                  <a:cubicBezTo>
                    <a:pt x="7" y="9"/>
                    <a:pt x="8" y="9"/>
                    <a:pt x="8" y="9"/>
                  </a:cubicBezTo>
                  <a:cubicBezTo>
                    <a:pt x="9" y="10"/>
                    <a:pt x="10" y="13"/>
                    <a:pt x="10" y="14"/>
                  </a:cubicBezTo>
                  <a:cubicBezTo>
                    <a:pt x="10" y="14"/>
                    <a:pt x="10" y="14"/>
                    <a:pt x="10" y="14"/>
                  </a:cubicBezTo>
                  <a:cubicBezTo>
                    <a:pt x="10" y="14"/>
                    <a:pt x="10" y="16"/>
                    <a:pt x="11" y="16"/>
                  </a:cubicBezTo>
                  <a:cubicBezTo>
                    <a:pt x="12" y="17"/>
                    <a:pt x="14" y="19"/>
                    <a:pt x="13" y="20"/>
                  </a:cubicBezTo>
                  <a:cubicBezTo>
                    <a:pt x="15" y="23"/>
                    <a:pt x="17" y="24"/>
                    <a:pt x="18" y="27"/>
                  </a:cubicBezTo>
                  <a:cubicBezTo>
                    <a:pt x="17" y="27"/>
                    <a:pt x="17" y="27"/>
                    <a:pt x="17" y="27"/>
                  </a:cubicBezTo>
                  <a:cubicBezTo>
                    <a:pt x="18" y="27"/>
                    <a:pt x="17" y="27"/>
                    <a:pt x="18" y="28"/>
                  </a:cubicBezTo>
                  <a:cubicBezTo>
                    <a:pt x="18" y="27"/>
                    <a:pt x="19" y="28"/>
                    <a:pt x="19" y="28"/>
                  </a:cubicBezTo>
                  <a:cubicBezTo>
                    <a:pt x="19" y="30"/>
                    <a:pt x="21" y="31"/>
                    <a:pt x="22" y="32"/>
                  </a:cubicBezTo>
                  <a:cubicBezTo>
                    <a:pt x="21" y="32"/>
                    <a:pt x="21" y="32"/>
                    <a:pt x="21" y="32"/>
                  </a:cubicBezTo>
                  <a:cubicBezTo>
                    <a:pt x="23" y="33"/>
                    <a:pt x="23" y="34"/>
                    <a:pt x="23" y="36"/>
                  </a:cubicBezTo>
                  <a:cubicBezTo>
                    <a:pt x="23" y="36"/>
                    <a:pt x="23" y="36"/>
                    <a:pt x="23" y="36"/>
                  </a:cubicBezTo>
                  <a:cubicBezTo>
                    <a:pt x="25" y="36"/>
                    <a:pt x="25" y="36"/>
                    <a:pt x="26" y="37"/>
                  </a:cubicBezTo>
                  <a:cubicBezTo>
                    <a:pt x="26" y="39"/>
                    <a:pt x="27" y="40"/>
                    <a:pt x="27" y="41"/>
                  </a:cubicBezTo>
                  <a:cubicBezTo>
                    <a:pt x="30" y="43"/>
                    <a:pt x="31" y="46"/>
                    <a:pt x="32" y="50"/>
                  </a:cubicBezTo>
                  <a:cubicBezTo>
                    <a:pt x="32" y="50"/>
                    <a:pt x="32" y="50"/>
                    <a:pt x="32" y="50"/>
                  </a:cubicBezTo>
                  <a:cubicBezTo>
                    <a:pt x="35" y="51"/>
                    <a:pt x="37" y="56"/>
                    <a:pt x="38" y="58"/>
                  </a:cubicBezTo>
                  <a:cubicBezTo>
                    <a:pt x="37" y="58"/>
                    <a:pt x="37" y="58"/>
                    <a:pt x="37" y="58"/>
                  </a:cubicBezTo>
                  <a:cubicBezTo>
                    <a:pt x="37" y="59"/>
                    <a:pt x="38" y="60"/>
                    <a:pt x="38" y="59"/>
                  </a:cubicBezTo>
                  <a:cubicBezTo>
                    <a:pt x="39" y="60"/>
                    <a:pt x="40" y="61"/>
                    <a:pt x="39" y="62"/>
                  </a:cubicBezTo>
                  <a:cubicBezTo>
                    <a:pt x="40" y="63"/>
                    <a:pt x="40" y="62"/>
                    <a:pt x="41" y="63"/>
                  </a:cubicBezTo>
                  <a:cubicBezTo>
                    <a:pt x="43" y="64"/>
                    <a:pt x="43" y="64"/>
                    <a:pt x="44" y="67"/>
                  </a:cubicBezTo>
                  <a:cubicBezTo>
                    <a:pt x="44" y="65"/>
                    <a:pt x="44" y="65"/>
                    <a:pt x="44" y="65"/>
                  </a:cubicBezTo>
                  <a:cubicBezTo>
                    <a:pt x="43" y="67"/>
                    <a:pt x="43" y="67"/>
                    <a:pt x="43" y="67"/>
                  </a:cubicBezTo>
                  <a:cubicBezTo>
                    <a:pt x="44" y="67"/>
                    <a:pt x="44" y="69"/>
                    <a:pt x="44" y="68"/>
                  </a:cubicBezTo>
                  <a:cubicBezTo>
                    <a:pt x="44" y="70"/>
                    <a:pt x="47" y="70"/>
                    <a:pt x="47" y="73"/>
                  </a:cubicBezTo>
                  <a:cubicBezTo>
                    <a:pt x="47" y="72"/>
                    <a:pt x="47" y="73"/>
                    <a:pt x="48" y="73"/>
                  </a:cubicBezTo>
                  <a:cubicBezTo>
                    <a:pt x="48" y="74"/>
                    <a:pt x="49" y="76"/>
                    <a:pt x="50" y="77"/>
                  </a:cubicBezTo>
                  <a:cubicBezTo>
                    <a:pt x="49" y="77"/>
                    <a:pt x="49" y="77"/>
                    <a:pt x="49" y="77"/>
                  </a:cubicBezTo>
                  <a:cubicBezTo>
                    <a:pt x="50" y="78"/>
                    <a:pt x="50" y="77"/>
                    <a:pt x="50" y="77"/>
                  </a:cubicBezTo>
                  <a:cubicBezTo>
                    <a:pt x="52" y="79"/>
                    <a:pt x="52" y="82"/>
                    <a:pt x="54" y="84"/>
                  </a:cubicBezTo>
                  <a:cubicBezTo>
                    <a:pt x="56" y="88"/>
                    <a:pt x="57" y="91"/>
                    <a:pt x="61" y="95"/>
                  </a:cubicBezTo>
                  <a:cubicBezTo>
                    <a:pt x="60" y="95"/>
                    <a:pt x="60" y="95"/>
                    <a:pt x="60" y="95"/>
                  </a:cubicBezTo>
                  <a:cubicBezTo>
                    <a:pt x="62" y="96"/>
                    <a:pt x="61" y="98"/>
                    <a:pt x="63" y="98"/>
                  </a:cubicBezTo>
                  <a:cubicBezTo>
                    <a:pt x="63" y="98"/>
                    <a:pt x="64" y="99"/>
                    <a:pt x="63" y="99"/>
                  </a:cubicBezTo>
                  <a:cubicBezTo>
                    <a:pt x="64" y="100"/>
                    <a:pt x="64" y="103"/>
                    <a:pt x="65" y="103"/>
                  </a:cubicBezTo>
                  <a:cubicBezTo>
                    <a:pt x="64" y="103"/>
                    <a:pt x="64" y="103"/>
                    <a:pt x="64" y="103"/>
                  </a:cubicBezTo>
                  <a:cubicBezTo>
                    <a:pt x="65" y="104"/>
                    <a:pt x="66" y="105"/>
                    <a:pt x="66" y="107"/>
                  </a:cubicBezTo>
                  <a:cubicBezTo>
                    <a:pt x="66" y="107"/>
                    <a:pt x="66" y="106"/>
                    <a:pt x="66" y="107"/>
                  </a:cubicBezTo>
                  <a:cubicBezTo>
                    <a:pt x="66" y="107"/>
                    <a:pt x="67" y="107"/>
                    <a:pt x="67" y="108"/>
                  </a:cubicBezTo>
                  <a:cubicBezTo>
                    <a:pt x="67" y="109"/>
                    <a:pt x="67" y="108"/>
                    <a:pt x="67" y="108"/>
                  </a:cubicBezTo>
                  <a:cubicBezTo>
                    <a:pt x="70" y="111"/>
                    <a:pt x="71" y="114"/>
                    <a:pt x="73" y="117"/>
                  </a:cubicBezTo>
                  <a:cubicBezTo>
                    <a:pt x="74" y="119"/>
                    <a:pt x="72" y="118"/>
                    <a:pt x="74" y="119"/>
                  </a:cubicBezTo>
                  <a:cubicBezTo>
                    <a:pt x="73" y="119"/>
                    <a:pt x="74" y="119"/>
                    <a:pt x="74" y="119"/>
                  </a:cubicBezTo>
                  <a:cubicBezTo>
                    <a:pt x="75" y="121"/>
                    <a:pt x="73" y="122"/>
                    <a:pt x="74" y="122"/>
                  </a:cubicBezTo>
                  <a:cubicBezTo>
                    <a:pt x="75" y="122"/>
                    <a:pt x="75" y="122"/>
                    <a:pt x="75" y="122"/>
                  </a:cubicBezTo>
                  <a:cubicBezTo>
                    <a:pt x="76" y="123"/>
                    <a:pt x="75" y="123"/>
                    <a:pt x="76" y="124"/>
                  </a:cubicBezTo>
                  <a:cubicBezTo>
                    <a:pt x="76" y="124"/>
                    <a:pt x="76" y="124"/>
                    <a:pt x="76" y="124"/>
                  </a:cubicBezTo>
                  <a:cubicBezTo>
                    <a:pt x="78" y="125"/>
                    <a:pt x="78" y="127"/>
                    <a:pt x="80" y="128"/>
                  </a:cubicBezTo>
                  <a:cubicBezTo>
                    <a:pt x="84" y="135"/>
                    <a:pt x="89" y="142"/>
                    <a:pt x="92" y="149"/>
                  </a:cubicBezTo>
                  <a:cubicBezTo>
                    <a:pt x="97" y="155"/>
                    <a:pt x="101" y="162"/>
                    <a:pt x="105" y="169"/>
                  </a:cubicBezTo>
                  <a:cubicBezTo>
                    <a:pt x="105" y="171"/>
                    <a:pt x="105" y="171"/>
                    <a:pt x="106" y="172"/>
                  </a:cubicBezTo>
                  <a:cubicBezTo>
                    <a:pt x="106" y="172"/>
                    <a:pt x="106" y="172"/>
                    <a:pt x="106" y="173"/>
                  </a:cubicBezTo>
                  <a:cubicBezTo>
                    <a:pt x="107" y="172"/>
                    <a:pt x="107" y="175"/>
                    <a:pt x="108" y="175"/>
                  </a:cubicBezTo>
                  <a:cubicBezTo>
                    <a:pt x="109" y="177"/>
                    <a:pt x="111" y="179"/>
                    <a:pt x="112" y="181"/>
                  </a:cubicBezTo>
                  <a:cubicBezTo>
                    <a:pt x="112" y="181"/>
                    <a:pt x="111" y="181"/>
                    <a:pt x="112" y="182"/>
                  </a:cubicBezTo>
                  <a:cubicBezTo>
                    <a:pt x="112" y="182"/>
                    <a:pt x="112" y="182"/>
                    <a:pt x="112" y="182"/>
                  </a:cubicBezTo>
                  <a:cubicBezTo>
                    <a:pt x="112" y="182"/>
                    <a:pt x="112" y="182"/>
                    <a:pt x="112" y="182"/>
                  </a:cubicBezTo>
                  <a:cubicBezTo>
                    <a:pt x="113" y="182"/>
                    <a:pt x="113" y="184"/>
                    <a:pt x="113" y="182"/>
                  </a:cubicBezTo>
                  <a:cubicBezTo>
                    <a:pt x="118" y="189"/>
                    <a:pt x="119" y="196"/>
                    <a:pt x="124" y="203"/>
                  </a:cubicBezTo>
                  <a:cubicBezTo>
                    <a:pt x="124" y="204"/>
                    <a:pt x="126" y="206"/>
                    <a:pt x="127" y="208"/>
                  </a:cubicBezTo>
                  <a:cubicBezTo>
                    <a:pt x="130" y="213"/>
                    <a:pt x="131" y="217"/>
                    <a:pt x="135" y="223"/>
                  </a:cubicBezTo>
                  <a:cubicBezTo>
                    <a:pt x="135" y="223"/>
                    <a:pt x="133" y="224"/>
                    <a:pt x="131" y="222"/>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5" name="Google Shape;3515;p151"/>
            <p:cNvSpPr/>
            <p:nvPr/>
          </p:nvSpPr>
          <p:spPr>
            <a:xfrm>
              <a:off x="3289" y="1625"/>
              <a:ext cx="305" cy="517"/>
            </a:xfrm>
            <a:custGeom>
              <a:avLst/>
              <a:gdLst/>
              <a:ahLst/>
              <a:cxnLst/>
              <a:rect l="l" t="t" r="r" b="b"/>
              <a:pathLst>
                <a:path w="129" h="219" extrusionOk="0">
                  <a:moveTo>
                    <a:pt x="126" y="217"/>
                  </a:moveTo>
                  <a:cubicBezTo>
                    <a:pt x="122" y="215"/>
                    <a:pt x="122" y="210"/>
                    <a:pt x="119" y="208"/>
                  </a:cubicBezTo>
                  <a:cubicBezTo>
                    <a:pt x="119" y="208"/>
                    <a:pt x="120" y="208"/>
                    <a:pt x="120" y="207"/>
                  </a:cubicBezTo>
                  <a:cubicBezTo>
                    <a:pt x="117" y="206"/>
                    <a:pt x="115" y="201"/>
                    <a:pt x="114" y="197"/>
                  </a:cubicBezTo>
                  <a:cubicBezTo>
                    <a:pt x="114" y="197"/>
                    <a:pt x="114" y="197"/>
                    <a:pt x="114" y="197"/>
                  </a:cubicBezTo>
                  <a:cubicBezTo>
                    <a:pt x="114" y="196"/>
                    <a:pt x="113" y="196"/>
                    <a:pt x="112" y="195"/>
                  </a:cubicBezTo>
                  <a:cubicBezTo>
                    <a:pt x="113" y="195"/>
                    <a:pt x="113" y="195"/>
                    <a:pt x="113" y="195"/>
                  </a:cubicBezTo>
                  <a:cubicBezTo>
                    <a:pt x="112" y="195"/>
                    <a:pt x="112" y="193"/>
                    <a:pt x="111" y="193"/>
                  </a:cubicBezTo>
                  <a:cubicBezTo>
                    <a:pt x="111" y="193"/>
                    <a:pt x="112" y="193"/>
                    <a:pt x="112" y="192"/>
                  </a:cubicBezTo>
                  <a:cubicBezTo>
                    <a:pt x="111" y="192"/>
                    <a:pt x="111" y="192"/>
                    <a:pt x="111" y="192"/>
                  </a:cubicBezTo>
                  <a:cubicBezTo>
                    <a:pt x="109" y="192"/>
                    <a:pt x="109" y="189"/>
                    <a:pt x="109" y="188"/>
                  </a:cubicBezTo>
                  <a:cubicBezTo>
                    <a:pt x="109" y="188"/>
                    <a:pt x="109" y="188"/>
                    <a:pt x="109" y="188"/>
                  </a:cubicBezTo>
                  <a:cubicBezTo>
                    <a:pt x="106" y="187"/>
                    <a:pt x="104" y="183"/>
                    <a:pt x="102" y="180"/>
                  </a:cubicBezTo>
                  <a:cubicBezTo>
                    <a:pt x="103" y="180"/>
                    <a:pt x="103" y="180"/>
                    <a:pt x="103" y="180"/>
                  </a:cubicBezTo>
                  <a:cubicBezTo>
                    <a:pt x="103" y="180"/>
                    <a:pt x="102" y="180"/>
                    <a:pt x="102" y="180"/>
                  </a:cubicBezTo>
                  <a:cubicBezTo>
                    <a:pt x="102" y="179"/>
                    <a:pt x="101" y="179"/>
                    <a:pt x="101" y="178"/>
                  </a:cubicBezTo>
                  <a:cubicBezTo>
                    <a:pt x="101" y="178"/>
                    <a:pt x="101" y="178"/>
                    <a:pt x="101" y="178"/>
                  </a:cubicBezTo>
                  <a:cubicBezTo>
                    <a:pt x="100" y="177"/>
                    <a:pt x="101" y="177"/>
                    <a:pt x="100" y="176"/>
                  </a:cubicBezTo>
                  <a:cubicBezTo>
                    <a:pt x="100" y="176"/>
                    <a:pt x="100" y="176"/>
                    <a:pt x="100" y="176"/>
                  </a:cubicBezTo>
                  <a:cubicBezTo>
                    <a:pt x="99" y="176"/>
                    <a:pt x="100" y="174"/>
                    <a:pt x="99" y="174"/>
                  </a:cubicBezTo>
                  <a:cubicBezTo>
                    <a:pt x="99" y="174"/>
                    <a:pt x="99" y="174"/>
                    <a:pt x="99" y="174"/>
                  </a:cubicBezTo>
                  <a:cubicBezTo>
                    <a:pt x="99" y="173"/>
                    <a:pt x="99" y="173"/>
                    <a:pt x="99" y="173"/>
                  </a:cubicBezTo>
                  <a:cubicBezTo>
                    <a:pt x="99" y="173"/>
                    <a:pt x="99" y="173"/>
                    <a:pt x="99" y="173"/>
                  </a:cubicBezTo>
                  <a:cubicBezTo>
                    <a:pt x="97" y="172"/>
                    <a:pt x="97" y="171"/>
                    <a:pt x="96" y="172"/>
                  </a:cubicBezTo>
                  <a:cubicBezTo>
                    <a:pt x="97" y="171"/>
                    <a:pt x="97" y="172"/>
                    <a:pt x="97" y="171"/>
                  </a:cubicBezTo>
                  <a:cubicBezTo>
                    <a:pt x="96" y="168"/>
                    <a:pt x="94" y="164"/>
                    <a:pt x="92" y="161"/>
                  </a:cubicBezTo>
                  <a:cubicBezTo>
                    <a:pt x="92" y="160"/>
                    <a:pt x="92" y="160"/>
                    <a:pt x="92" y="160"/>
                  </a:cubicBezTo>
                  <a:cubicBezTo>
                    <a:pt x="91" y="160"/>
                    <a:pt x="91" y="159"/>
                    <a:pt x="90" y="159"/>
                  </a:cubicBezTo>
                  <a:cubicBezTo>
                    <a:pt x="90" y="159"/>
                    <a:pt x="91" y="159"/>
                    <a:pt x="90" y="159"/>
                  </a:cubicBezTo>
                  <a:cubicBezTo>
                    <a:pt x="90" y="157"/>
                    <a:pt x="89" y="157"/>
                    <a:pt x="89" y="157"/>
                  </a:cubicBezTo>
                  <a:cubicBezTo>
                    <a:pt x="90" y="157"/>
                    <a:pt x="90" y="157"/>
                    <a:pt x="90" y="156"/>
                  </a:cubicBezTo>
                  <a:cubicBezTo>
                    <a:pt x="89" y="156"/>
                    <a:pt x="89" y="155"/>
                    <a:pt x="88" y="155"/>
                  </a:cubicBezTo>
                  <a:cubicBezTo>
                    <a:pt x="89" y="155"/>
                    <a:pt x="89" y="155"/>
                    <a:pt x="89" y="155"/>
                  </a:cubicBezTo>
                  <a:cubicBezTo>
                    <a:pt x="88" y="154"/>
                    <a:pt x="88" y="154"/>
                    <a:pt x="87" y="154"/>
                  </a:cubicBezTo>
                  <a:cubicBezTo>
                    <a:pt x="88" y="154"/>
                    <a:pt x="88" y="154"/>
                    <a:pt x="88" y="154"/>
                  </a:cubicBezTo>
                  <a:cubicBezTo>
                    <a:pt x="88" y="152"/>
                    <a:pt x="87" y="154"/>
                    <a:pt x="86" y="153"/>
                  </a:cubicBezTo>
                  <a:cubicBezTo>
                    <a:pt x="87" y="153"/>
                    <a:pt x="87" y="153"/>
                    <a:pt x="87" y="153"/>
                  </a:cubicBezTo>
                  <a:cubicBezTo>
                    <a:pt x="86" y="152"/>
                    <a:pt x="85" y="151"/>
                    <a:pt x="84" y="150"/>
                  </a:cubicBezTo>
                  <a:cubicBezTo>
                    <a:pt x="85" y="150"/>
                    <a:pt x="85" y="150"/>
                    <a:pt x="85" y="150"/>
                  </a:cubicBezTo>
                  <a:cubicBezTo>
                    <a:pt x="84" y="149"/>
                    <a:pt x="84" y="147"/>
                    <a:pt x="83" y="147"/>
                  </a:cubicBezTo>
                  <a:cubicBezTo>
                    <a:pt x="83" y="146"/>
                    <a:pt x="84" y="146"/>
                    <a:pt x="83" y="145"/>
                  </a:cubicBezTo>
                  <a:cubicBezTo>
                    <a:pt x="82" y="146"/>
                    <a:pt x="82" y="144"/>
                    <a:pt x="82" y="145"/>
                  </a:cubicBezTo>
                  <a:cubicBezTo>
                    <a:pt x="82" y="144"/>
                    <a:pt x="81" y="142"/>
                    <a:pt x="81" y="142"/>
                  </a:cubicBezTo>
                  <a:cubicBezTo>
                    <a:pt x="81" y="142"/>
                    <a:pt x="81" y="141"/>
                    <a:pt x="82" y="142"/>
                  </a:cubicBezTo>
                  <a:cubicBezTo>
                    <a:pt x="82" y="141"/>
                    <a:pt x="82" y="141"/>
                    <a:pt x="82" y="141"/>
                  </a:cubicBezTo>
                  <a:cubicBezTo>
                    <a:pt x="82" y="141"/>
                    <a:pt x="82" y="141"/>
                    <a:pt x="82" y="141"/>
                  </a:cubicBezTo>
                  <a:cubicBezTo>
                    <a:pt x="82" y="141"/>
                    <a:pt x="81" y="140"/>
                    <a:pt x="81" y="139"/>
                  </a:cubicBezTo>
                  <a:cubicBezTo>
                    <a:pt x="79" y="139"/>
                    <a:pt x="78" y="139"/>
                    <a:pt x="77" y="138"/>
                  </a:cubicBezTo>
                  <a:cubicBezTo>
                    <a:pt x="78" y="138"/>
                    <a:pt x="78" y="137"/>
                    <a:pt x="78" y="137"/>
                  </a:cubicBezTo>
                  <a:cubicBezTo>
                    <a:pt x="76" y="137"/>
                    <a:pt x="76" y="137"/>
                    <a:pt x="76" y="137"/>
                  </a:cubicBezTo>
                  <a:cubicBezTo>
                    <a:pt x="76" y="136"/>
                    <a:pt x="77" y="136"/>
                    <a:pt x="76" y="136"/>
                  </a:cubicBezTo>
                  <a:cubicBezTo>
                    <a:pt x="76" y="136"/>
                    <a:pt x="76" y="136"/>
                    <a:pt x="76" y="136"/>
                  </a:cubicBezTo>
                  <a:cubicBezTo>
                    <a:pt x="76" y="135"/>
                    <a:pt x="75" y="134"/>
                    <a:pt x="76" y="134"/>
                  </a:cubicBezTo>
                  <a:cubicBezTo>
                    <a:pt x="76" y="134"/>
                    <a:pt x="76" y="134"/>
                    <a:pt x="76" y="134"/>
                  </a:cubicBezTo>
                  <a:cubicBezTo>
                    <a:pt x="76" y="134"/>
                    <a:pt x="76" y="134"/>
                    <a:pt x="75" y="133"/>
                  </a:cubicBezTo>
                  <a:cubicBezTo>
                    <a:pt x="75" y="133"/>
                    <a:pt x="75" y="133"/>
                    <a:pt x="75" y="133"/>
                  </a:cubicBezTo>
                  <a:cubicBezTo>
                    <a:pt x="75" y="133"/>
                    <a:pt x="74" y="132"/>
                    <a:pt x="74" y="133"/>
                  </a:cubicBezTo>
                  <a:cubicBezTo>
                    <a:pt x="74" y="133"/>
                    <a:pt x="75" y="132"/>
                    <a:pt x="75" y="133"/>
                  </a:cubicBezTo>
                  <a:cubicBezTo>
                    <a:pt x="74" y="133"/>
                    <a:pt x="73" y="132"/>
                    <a:pt x="73" y="132"/>
                  </a:cubicBezTo>
                  <a:cubicBezTo>
                    <a:pt x="73" y="132"/>
                    <a:pt x="73" y="132"/>
                    <a:pt x="74" y="132"/>
                  </a:cubicBezTo>
                  <a:cubicBezTo>
                    <a:pt x="73" y="130"/>
                    <a:pt x="72" y="129"/>
                    <a:pt x="70" y="128"/>
                  </a:cubicBezTo>
                  <a:cubicBezTo>
                    <a:pt x="70" y="128"/>
                    <a:pt x="72" y="128"/>
                    <a:pt x="72" y="129"/>
                  </a:cubicBezTo>
                  <a:cubicBezTo>
                    <a:pt x="72" y="127"/>
                    <a:pt x="69" y="127"/>
                    <a:pt x="69" y="126"/>
                  </a:cubicBezTo>
                  <a:cubicBezTo>
                    <a:pt x="69" y="126"/>
                    <a:pt x="69" y="126"/>
                    <a:pt x="69" y="126"/>
                  </a:cubicBezTo>
                  <a:cubicBezTo>
                    <a:pt x="69" y="125"/>
                    <a:pt x="69" y="125"/>
                    <a:pt x="69" y="125"/>
                  </a:cubicBezTo>
                  <a:cubicBezTo>
                    <a:pt x="69" y="125"/>
                    <a:pt x="69" y="124"/>
                    <a:pt x="68" y="124"/>
                  </a:cubicBezTo>
                  <a:cubicBezTo>
                    <a:pt x="68" y="124"/>
                    <a:pt x="68" y="124"/>
                    <a:pt x="69" y="124"/>
                  </a:cubicBezTo>
                  <a:cubicBezTo>
                    <a:pt x="68" y="124"/>
                    <a:pt x="66" y="121"/>
                    <a:pt x="66" y="120"/>
                  </a:cubicBezTo>
                  <a:cubicBezTo>
                    <a:pt x="66" y="120"/>
                    <a:pt x="65" y="120"/>
                    <a:pt x="64" y="119"/>
                  </a:cubicBezTo>
                  <a:cubicBezTo>
                    <a:pt x="65" y="119"/>
                    <a:pt x="65" y="119"/>
                    <a:pt x="65" y="119"/>
                  </a:cubicBezTo>
                  <a:cubicBezTo>
                    <a:pt x="65" y="119"/>
                    <a:pt x="64" y="118"/>
                    <a:pt x="65" y="118"/>
                  </a:cubicBezTo>
                  <a:cubicBezTo>
                    <a:pt x="64" y="117"/>
                    <a:pt x="67" y="120"/>
                    <a:pt x="66" y="119"/>
                  </a:cubicBezTo>
                  <a:cubicBezTo>
                    <a:pt x="66" y="119"/>
                    <a:pt x="64" y="119"/>
                    <a:pt x="65" y="118"/>
                  </a:cubicBezTo>
                  <a:cubicBezTo>
                    <a:pt x="64" y="117"/>
                    <a:pt x="64" y="117"/>
                    <a:pt x="64" y="117"/>
                  </a:cubicBezTo>
                  <a:cubicBezTo>
                    <a:pt x="64" y="117"/>
                    <a:pt x="65" y="117"/>
                    <a:pt x="65" y="116"/>
                  </a:cubicBezTo>
                  <a:cubicBezTo>
                    <a:pt x="64" y="115"/>
                    <a:pt x="64" y="116"/>
                    <a:pt x="64" y="115"/>
                  </a:cubicBezTo>
                  <a:cubicBezTo>
                    <a:pt x="63" y="115"/>
                    <a:pt x="63" y="115"/>
                    <a:pt x="63" y="115"/>
                  </a:cubicBezTo>
                  <a:cubicBezTo>
                    <a:pt x="63" y="115"/>
                    <a:pt x="63" y="114"/>
                    <a:pt x="62" y="115"/>
                  </a:cubicBezTo>
                  <a:cubicBezTo>
                    <a:pt x="63" y="115"/>
                    <a:pt x="61" y="114"/>
                    <a:pt x="62" y="114"/>
                  </a:cubicBezTo>
                  <a:cubicBezTo>
                    <a:pt x="63" y="114"/>
                    <a:pt x="63" y="114"/>
                    <a:pt x="63" y="114"/>
                  </a:cubicBezTo>
                  <a:cubicBezTo>
                    <a:pt x="63" y="114"/>
                    <a:pt x="62" y="114"/>
                    <a:pt x="61" y="114"/>
                  </a:cubicBezTo>
                  <a:cubicBezTo>
                    <a:pt x="61" y="114"/>
                    <a:pt x="62" y="114"/>
                    <a:pt x="62" y="112"/>
                  </a:cubicBezTo>
                  <a:cubicBezTo>
                    <a:pt x="61" y="114"/>
                    <a:pt x="61" y="112"/>
                    <a:pt x="60" y="111"/>
                  </a:cubicBezTo>
                  <a:cubicBezTo>
                    <a:pt x="60" y="110"/>
                    <a:pt x="59" y="109"/>
                    <a:pt x="59" y="109"/>
                  </a:cubicBezTo>
                  <a:cubicBezTo>
                    <a:pt x="59" y="108"/>
                    <a:pt x="58" y="108"/>
                    <a:pt x="58" y="107"/>
                  </a:cubicBezTo>
                  <a:cubicBezTo>
                    <a:pt x="58" y="107"/>
                    <a:pt x="58" y="107"/>
                    <a:pt x="58" y="107"/>
                  </a:cubicBezTo>
                  <a:cubicBezTo>
                    <a:pt x="58" y="107"/>
                    <a:pt x="58" y="107"/>
                    <a:pt x="58" y="107"/>
                  </a:cubicBezTo>
                  <a:cubicBezTo>
                    <a:pt x="58" y="107"/>
                    <a:pt x="58" y="106"/>
                    <a:pt x="58" y="105"/>
                  </a:cubicBezTo>
                  <a:cubicBezTo>
                    <a:pt x="57" y="105"/>
                    <a:pt x="57" y="105"/>
                    <a:pt x="56" y="106"/>
                  </a:cubicBezTo>
                  <a:cubicBezTo>
                    <a:pt x="57" y="103"/>
                    <a:pt x="56" y="103"/>
                    <a:pt x="56" y="102"/>
                  </a:cubicBezTo>
                  <a:cubicBezTo>
                    <a:pt x="56" y="102"/>
                    <a:pt x="56" y="103"/>
                    <a:pt x="56" y="102"/>
                  </a:cubicBezTo>
                  <a:cubicBezTo>
                    <a:pt x="57" y="101"/>
                    <a:pt x="56" y="101"/>
                    <a:pt x="56" y="100"/>
                  </a:cubicBezTo>
                  <a:cubicBezTo>
                    <a:pt x="55" y="101"/>
                    <a:pt x="55" y="101"/>
                    <a:pt x="55" y="101"/>
                  </a:cubicBezTo>
                  <a:cubicBezTo>
                    <a:pt x="55" y="100"/>
                    <a:pt x="54" y="100"/>
                    <a:pt x="55" y="100"/>
                  </a:cubicBezTo>
                  <a:cubicBezTo>
                    <a:pt x="54" y="100"/>
                    <a:pt x="54" y="99"/>
                    <a:pt x="54" y="100"/>
                  </a:cubicBezTo>
                  <a:cubicBezTo>
                    <a:pt x="52" y="98"/>
                    <a:pt x="50" y="96"/>
                    <a:pt x="51" y="93"/>
                  </a:cubicBezTo>
                  <a:cubicBezTo>
                    <a:pt x="51" y="93"/>
                    <a:pt x="51" y="93"/>
                    <a:pt x="50" y="93"/>
                  </a:cubicBezTo>
                  <a:cubicBezTo>
                    <a:pt x="50" y="94"/>
                    <a:pt x="51" y="93"/>
                    <a:pt x="51" y="94"/>
                  </a:cubicBezTo>
                  <a:cubicBezTo>
                    <a:pt x="50" y="93"/>
                    <a:pt x="50" y="94"/>
                    <a:pt x="50" y="94"/>
                  </a:cubicBezTo>
                  <a:cubicBezTo>
                    <a:pt x="50" y="93"/>
                    <a:pt x="50" y="93"/>
                    <a:pt x="51" y="93"/>
                  </a:cubicBezTo>
                  <a:cubicBezTo>
                    <a:pt x="51" y="92"/>
                    <a:pt x="49" y="93"/>
                    <a:pt x="49" y="92"/>
                  </a:cubicBezTo>
                  <a:cubicBezTo>
                    <a:pt x="49" y="92"/>
                    <a:pt x="49" y="92"/>
                    <a:pt x="49" y="91"/>
                  </a:cubicBezTo>
                  <a:cubicBezTo>
                    <a:pt x="49" y="91"/>
                    <a:pt x="49" y="91"/>
                    <a:pt x="49" y="91"/>
                  </a:cubicBezTo>
                  <a:cubicBezTo>
                    <a:pt x="48" y="90"/>
                    <a:pt x="49" y="90"/>
                    <a:pt x="49" y="90"/>
                  </a:cubicBezTo>
                  <a:cubicBezTo>
                    <a:pt x="49" y="89"/>
                    <a:pt x="49" y="89"/>
                    <a:pt x="48" y="89"/>
                  </a:cubicBezTo>
                  <a:cubicBezTo>
                    <a:pt x="49" y="88"/>
                    <a:pt x="49" y="88"/>
                    <a:pt x="49" y="88"/>
                  </a:cubicBezTo>
                  <a:cubicBezTo>
                    <a:pt x="48" y="88"/>
                    <a:pt x="48" y="87"/>
                    <a:pt x="48" y="87"/>
                  </a:cubicBezTo>
                  <a:cubicBezTo>
                    <a:pt x="48" y="87"/>
                    <a:pt x="48" y="87"/>
                    <a:pt x="48" y="87"/>
                  </a:cubicBezTo>
                  <a:cubicBezTo>
                    <a:pt x="48" y="87"/>
                    <a:pt x="48" y="87"/>
                    <a:pt x="48" y="87"/>
                  </a:cubicBezTo>
                  <a:cubicBezTo>
                    <a:pt x="47" y="87"/>
                    <a:pt x="48" y="87"/>
                    <a:pt x="48" y="88"/>
                  </a:cubicBezTo>
                  <a:cubicBezTo>
                    <a:pt x="47" y="88"/>
                    <a:pt x="47" y="87"/>
                    <a:pt x="47" y="87"/>
                  </a:cubicBezTo>
                  <a:cubicBezTo>
                    <a:pt x="47" y="87"/>
                    <a:pt x="47" y="86"/>
                    <a:pt x="46" y="86"/>
                  </a:cubicBezTo>
                  <a:cubicBezTo>
                    <a:pt x="46" y="85"/>
                    <a:pt x="46" y="86"/>
                    <a:pt x="46" y="85"/>
                  </a:cubicBezTo>
                  <a:cubicBezTo>
                    <a:pt x="46" y="85"/>
                    <a:pt x="45" y="85"/>
                    <a:pt x="46" y="85"/>
                  </a:cubicBezTo>
                  <a:cubicBezTo>
                    <a:pt x="46" y="85"/>
                    <a:pt x="46" y="85"/>
                    <a:pt x="46" y="85"/>
                  </a:cubicBezTo>
                  <a:cubicBezTo>
                    <a:pt x="46" y="85"/>
                    <a:pt x="47" y="85"/>
                    <a:pt x="46" y="84"/>
                  </a:cubicBezTo>
                  <a:cubicBezTo>
                    <a:pt x="46" y="84"/>
                    <a:pt x="45" y="85"/>
                    <a:pt x="45" y="84"/>
                  </a:cubicBezTo>
                  <a:cubicBezTo>
                    <a:pt x="45" y="84"/>
                    <a:pt x="45" y="84"/>
                    <a:pt x="46" y="84"/>
                  </a:cubicBezTo>
                  <a:cubicBezTo>
                    <a:pt x="45" y="83"/>
                    <a:pt x="45" y="83"/>
                    <a:pt x="45" y="83"/>
                  </a:cubicBezTo>
                  <a:cubicBezTo>
                    <a:pt x="45" y="84"/>
                    <a:pt x="45" y="84"/>
                    <a:pt x="45" y="84"/>
                  </a:cubicBezTo>
                  <a:cubicBezTo>
                    <a:pt x="45" y="83"/>
                    <a:pt x="45" y="83"/>
                    <a:pt x="45" y="83"/>
                  </a:cubicBezTo>
                  <a:cubicBezTo>
                    <a:pt x="43" y="82"/>
                    <a:pt x="43" y="82"/>
                    <a:pt x="43" y="82"/>
                  </a:cubicBezTo>
                  <a:cubicBezTo>
                    <a:pt x="42" y="82"/>
                    <a:pt x="43" y="81"/>
                    <a:pt x="42" y="81"/>
                  </a:cubicBezTo>
                  <a:cubicBezTo>
                    <a:pt x="42" y="81"/>
                    <a:pt x="42" y="81"/>
                    <a:pt x="42" y="81"/>
                  </a:cubicBezTo>
                  <a:cubicBezTo>
                    <a:pt x="43" y="80"/>
                    <a:pt x="42" y="80"/>
                    <a:pt x="42" y="80"/>
                  </a:cubicBezTo>
                  <a:cubicBezTo>
                    <a:pt x="42" y="80"/>
                    <a:pt x="42" y="80"/>
                    <a:pt x="42" y="80"/>
                  </a:cubicBezTo>
                  <a:cubicBezTo>
                    <a:pt x="42" y="80"/>
                    <a:pt x="42" y="80"/>
                    <a:pt x="42" y="80"/>
                  </a:cubicBezTo>
                  <a:cubicBezTo>
                    <a:pt x="42" y="79"/>
                    <a:pt x="42" y="79"/>
                    <a:pt x="42" y="78"/>
                  </a:cubicBezTo>
                  <a:cubicBezTo>
                    <a:pt x="41" y="78"/>
                    <a:pt x="41" y="78"/>
                    <a:pt x="41" y="78"/>
                  </a:cubicBezTo>
                  <a:cubicBezTo>
                    <a:pt x="40" y="76"/>
                    <a:pt x="39" y="75"/>
                    <a:pt x="39" y="74"/>
                  </a:cubicBezTo>
                  <a:cubicBezTo>
                    <a:pt x="39" y="73"/>
                    <a:pt x="39" y="74"/>
                    <a:pt x="38" y="73"/>
                  </a:cubicBezTo>
                  <a:cubicBezTo>
                    <a:pt x="38" y="73"/>
                    <a:pt x="36" y="71"/>
                    <a:pt x="36" y="69"/>
                  </a:cubicBezTo>
                  <a:cubicBezTo>
                    <a:pt x="36" y="70"/>
                    <a:pt x="36" y="69"/>
                    <a:pt x="37" y="69"/>
                  </a:cubicBezTo>
                  <a:cubicBezTo>
                    <a:pt x="36" y="69"/>
                    <a:pt x="37" y="67"/>
                    <a:pt x="36" y="67"/>
                  </a:cubicBezTo>
                  <a:cubicBezTo>
                    <a:pt x="36" y="69"/>
                    <a:pt x="36" y="69"/>
                    <a:pt x="36" y="69"/>
                  </a:cubicBezTo>
                  <a:cubicBezTo>
                    <a:pt x="36" y="69"/>
                    <a:pt x="34" y="67"/>
                    <a:pt x="34" y="66"/>
                  </a:cubicBezTo>
                  <a:cubicBezTo>
                    <a:pt x="34" y="67"/>
                    <a:pt x="34" y="66"/>
                    <a:pt x="33" y="66"/>
                  </a:cubicBezTo>
                  <a:cubicBezTo>
                    <a:pt x="34" y="66"/>
                    <a:pt x="34" y="65"/>
                    <a:pt x="33" y="65"/>
                  </a:cubicBezTo>
                  <a:cubicBezTo>
                    <a:pt x="33" y="65"/>
                    <a:pt x="33" y="65"/>
                    <a:pt x="33" y="65"/>
                  </a:cubicBezTo>
                  <a:cubicBezTo>
                    <a:pt x="33" y="64"/>
                    <a:pt x="33" y="64"/>
                    <a:pt x="33" y="64"/>
                  </a:cubicBezTo>
                  <a:cubicBezTo>
                    <a:pt x="33" y="64"/>
                    <a:pt x="32" y="65"/>
                    <a:pt x="32" y="64"/>
                  </a:cubicBezTo>
                  <a:cubicBezTo>
                    <a:pt x="32" y="64"/>
                    <a:pt x="32" y="64"/>
                    <a:pt x="32" y="63"/>
                  </a:cubicBezTo>
                  <a:cubicBezTo>
                    <a:pt x="32" y="63"/>
                    <a:pt x="31" y="63"/>
                    <a:pt x="31" y="62"/>
                  </a:cubicBezTo>
                  <a:cubicBezTo>
                    <a:pt x="31" y="61"/>
                    <a:pt x="31" y="61"/>
                    <a:pt x="31" y="61"/>
                  </a:cubicBezTo>
                  <a:cubicBezTo>
                    <a:pt x="31" y="61"/>
                    <a:pt x="30" y="60"/>
                    <a:pt x="30" y="61"/>
                  </a:cubicBezTo>
                  <a:cubicBezTo>
                    <a:pt x="30" y="60"/>
                    <a:pt x="30" y="59"/>
                    <a:pt x="30" y="58"/>
                  </a:cubicBezTo>
                  <a:cubicBezTo>
                    <a:pt x="29" y="57"/>
                    <a:pt x="27" y="55"/>
                    <a:pt x="25" y="53"/>
                  </a:cubicBezTo>
                  <a:cubicBezTo>
                    <a:pt x="25" y="53"/>
                    <a:pt x="25" y="53"/>
                    <a:pt x="25" y="53"/>
                  </a:cubicBezTo>
                  <a:cubicBezTo>
                    <a:pt x="25" y="53"/>
                    <a:pt x="25" y="53"/>
                    <a:pt x="25" y="53"/>
                  </a:cubicBezTo>
                  <a:cubicBezTo>
                    <a:pt x="25" y="53"/>
                    <a:pt x="25" y="52"/>
                    <a:pt x="27" y="52"/>
                  </a:cubicBezTo>
                  <a:cubicBezTo>
                    <a:pt x="25" y="50"/>
                    <a:pt x="24" y="52"/>
                    <a:pt x="24" y="50"/>
                  </a:cubicBezTo>
                  <a:cubicBezTo>
                    <a:pt x="24" y="50"/>
                    <a:pt x="24" y="50"/>
                    <a:pt x="24" y="52"/>
                  </a:cubicBezTo>
                  <a:cubicBezTo>
                    <a:pt x="24" y="52"/>
                    <a:pt x="24" y="49"/>
                    <a:pt x="23" y="50"/>
                  </a:cubicBezTo>
                  <a:cubicBezTo>
                    <a:pt x="23" y="49"/>
                    <a:pt x="24" y="49"/>
                    <a:pt x="24" y="49"/>
                  </a:cubicBezTo>
                  <a:cubicBezTo>
                    <a:pt x="23" y="49"/>
                    <a:pt x="23" y="49"/>
                    <a:pt x="23" y="49"/>
                  </a:cubicBezTo>
                  <a:cubicBezTo>
                    <a:pt x="24" y="48"/>
                    <a:pt x="25" y="49"/>
                    <a:pt x="27" y="48"/>
                  </a:cubicBezTo>
                  <a:cubicBezTo>
                    <a:pt x="25" y="48"/>
                    <a:pt x="25" y="48"/>
                    <a:pt x="25" y="48"/>
                  </a:cubicBezTo>
                  <a:cubicBezTo>
                    <a:pt x="27" y="47"/>
                    <a:pt x="28" y="49"/>
                    <a:pt x="27" y="47"/>
                  </a:cubicBezTo>
                  <a:cubicBezTo>
                    <a:pt x="27" y="47"/>
                    <a:pt x="25" y="47"/>
                    <a:pt x="25" y="48"/>
                  </a:cubicBezTo>
                  <a:cubicBezTo>
                    <a:pt x="24" y="47"/>
                    <a:pt x="23" y="48"/>
                    <a:pt x="22" y="47"/>
                  </a:cubicBezTo>
                  <a:cubicBezTo>
                    <a:pt x="23" y="47"/>
                    <a:pt x="23" y="48"/>
                    <a:pt x="23" y="47"/>
                  </a:cubicBezTo>
                  <a:cubicBezTo>
                    <a:pt x="24" y="47"/>
                    <a:pt x="22" y="47"/>
                    <a:pt x="22" y="47"/>
                  </a:cubicBezTo>
                  <a:cubicBezTo>
                    <a:pt x="22" y="47"/>
                    <a:pt x="22" y="47"/>
                    <a:pt x="22" y="47"/>
                  </a:cubicBezTo>
                  <a:cubicBezTo>
                    <a:pt x="22" y="46"/>
                    <a:pt x="22" y="47"/>
                    <a:pt x="22" y="46"/>
                  </a:cubicBezTo>
                  <a:cubicBezTo>
                    <a:pt x="22" y="46"/>
                    <a:pt x="22" y="46"/>
                    <a:pt x="22" y="47"/>
                  </a:cubicBezTo>
                  <a:cubicBezTo>
                    <a:pt x="21" y="47"/>
                    <a:pt x="21" y="46"/>
                    <a:pt x="21" y="46"/>
                  </a:cubicBezTo>
                  <a:cubicBezTo>
                    <a:pt x="21" y="45"/>
                    <a:pt x="22" y="46"/>
                    <a:pt x="22" y="45"/>
                  </a:cubicBezTo>
                  <a:cubicBezTo>
                    <a:pt x="22" y="45"/>
                    <a:pt x="21" y="44"/>
                    <a:pt x="20" y="45"/>
                  </a:cubicBezTo>
                  <a:cubicBezTo>
                    <a:pt x="20" y="44"/>
                    <a:pt x="21" y="44"/>
                    <a:pt x="21" y="44"/>
                  </a:cubicBezTo>
                  <a:cubicBezTo>
                    <a:pt x="21" y="43"/>
                    <a:pt x="19" y="44"/>
                    <a:pt x="20" y="43"/>
                  </a:cubicBezTo>
                  <a:cubicBezTo>
                    <a:pt x="20" y="43"/>
                    <a:pt x="20" y="43"/>
                    <a:pt x="20" y="43"/>
                  </a:cubicBezTo>
                  <a:cubicBezTo>
                    <a:pt x="20" y="42"/>
                    <a:pt x="20" y="42"/>
                    <a:pt x="20" y="42"/>
                  </a:cubicBezTo>
                  <a:cubicBezTo>
                    <a:pt x="20" y="40"/>
                    <a:pt x="18" y="40"/>
                    <a:pt x="19" y="40"/>
                  </a:cubicBezTo>
                  <a:cubicBezTo>
                    <a:pt x="19" y="40"/>
                    <a:pt x="19" y="39"/>
                    <a:pt x="18" y="40"/>
                  </a:cubicBezTo>
                  <a:cubicBezTo>
                    <a:pt x="18" y="40"/>
                    <a:pt x="19" y="40"/>
                    <a:pt x="18" y="40"/>
                  </a:cubicBezTo>
                  <a:cubicBezTo>
                    <a:pt x="19" y="40"/>
                    <a:pt x="18" y="40"/>
                    <a:pt x="16" y="40"/>
                  </a:cubicBezTo>
                  <a:cubicBezTo>
                    <a:pt x="18" y="40"/>
                    <a:pt x="18" y="40"/>
                    <a:pt x="18" y="40"/>
                  </a:cubicBezTo>
                  <a:cubicBezTo>
                    <a:pt x="16" y="40"/>
                    <a:pt x="16" y="39"/>
                    <a:pt x="16" y="39"/>
                  </a:cubicBezTo>
                  <a:cubicBezTo>
                    <a:pt x="16" y="39"/>
                    <a:pt x="16" y="39"/>
                    <a:pt x="16" y="39"/>
                  </a:cubicBezTo>
                  <a:cubicBezTo>
                    <a:pt x="16" y="39"/>
                    <a:pt x="16" y="39"/>
                    <a:pt x="16" y="39"/>
                  </a:cubicBezTo>
                  <a:cubicBezTo>
                    <a:pt x="16" y="38"/>
                    <a:pt x="16" y="38"/>
                    <a:pt x="16" y="38"/>
                  </a:cubicBezTo>
                  <a:cubicBezTo>
                    <a:pt x="16" y="38"/>
                    <a:pt x="16" y="38"/>
                    <a:pt x="16" y="38"/>
                  </a:cubicBezTo>
                  <a:cubicBezTo>
                    <a:pt x="16" y="38"/>
                    <a:pt x="18" y="37"/>
                    <a:pt x="16" y="37"/>
                  </a:cubicBezTo>
                  <a:cubicBezTo>
                    <a:pt x="16" y="37"/>
                    <a:pt x="16" y="37"/>
                    <a:pt x="16" y="37"/>
                  </a:cubicBezTo>
                  <a:cubicBezTo>
                    <a:pt x="15" y="37"/>
                    <a:pt x="16" y="37"/>
                    <a:pt x="15" y="37"/>
                  </a:cubicBezTo>
                  <a:cubicBezTo>
                    <a:pt x="16" y="37"/>
                    <a:pt x="16" y="37"/>
                    <a:pt x="16" y="37"/>
                  </a:cubicBezTo>
                  <a:cubicBezTo>
                    <a:pt x="16" y="37"/>
                    <a:pt x="16" y="36"/>
                    <a:pt x="16" y="35"/>
                  </a:cubicBezTo>
                  <a:cubicBezTo>
                    <a:pt x="16" y="35"/>
                    <a:pt x="15" y="35"/>
                    <a:pt x="15" y="36"/>
                  </a:cubicBezTo>
                  <a:cubicBezTo>
                    <a:pt x="15" y="35"/>
                    <a:pt x="15" y="35"/>
                    <a:pt x="15" y="35"/>
                  </a:cubicBezTo>
                  <a:cubicBezTo>
                    <a:pt x="15" y="34"/>
                    <a:pt x="15" y="35"/>
                    <a:pt x="14" y="35"/>
                  </a:cubicBezTo>
                  <a:cubicBezTo>
                    <a:pt x="14" y="34"/>
                    <a:pt x="14" y="33"/>
                    <a:pt x="14" y="32"/>
                  </a:cubicBezTo>
                  <a:cubicBezTo>
                    <a:pt x="16" y="33"/>
                    <a:pt x="16" y="33"/>
                    <a:pt x="16" y="33"/>
                  </a:cubicBezTo>
                  <a:cubicBezTo>
                    <a:pt x="15" y="32"/>
                    <a:pt x="15" y="32"/>
                    <a:pt x="15" y="32"/>
                  </a:cubicBezTo>
                  <a:cubicBezTo>
                    <a:pt x="16" y="32"/>
                    <a:pt x="16" y="32"/>
                    <a:pt x="16" y="32"/>
                  </a:cubicBezTo>
                  <a:cubicBezTo>
                    <a:pt x="16" y="31"/>
                    <a:pt x="16" y="31"/>
                    <a:pt x="16" y="31"/>
                  </a:cubicBezTo>
                  <a:cubicBezTo>
                    <a:pt x="15" y="32"/>
                    <a:pt x="14" y="31"/>
                    <a:pt x="13" y="32"/>
                  </a:cubicBezTo>
                  <a:cubicBezTo>
                    <a:pt x="12" y="30"/>
                    <a:pt x="15" y="29"/>
                    <a:pt x="13" y="29"/>
                  </a:cubicBezTo>
                  <a:cubicBezTo>
                    <a:pt x="12" y="29"/>
                    <a:pt x="11" y="29"/>
                    <a:pt x="12" y="30"/>
                  </a:cubicBezTo>
                  <a:cubicBezTo>
                    <a:pt x="12" y="29"/>
                    <a:pt x="11" y="30"/>
                    <a:pt x="11" y="29"/>
                  </a:cubicBezTo>
                  <a:cubicBezTo>
                    <a:pt x="12" y="29"/>
                    <a:pt x="11" y="28"/>
                    <a:pt x="12" y="28"/>
                  </a:cubicBezTo>
                  <a:cubicBezTo>
                    <a:pt x="12" y="28"/>
                    <a:pt x="12" y="29"/>
                    <a:pt x="13" y="29"/>
                  </a:cubicBezTo>
                  <a:cubicBezTo>
                    <a:pt x="13" y="28"/>
                    <a:pt x="14" y="28"/>
                    <a:pt x="13" y="28"/>
                  </a:cubicBezTo>
                  <a:cubicBezTo>
                    <a:pt x="13" y="27"/>
                    <a:pt x="12" y="27"/>
                    <a:pt x="12" y="27"/>
                  </a:cubicBezTo>
                  <a:cubicBezTo>
                    <a:pt x="11" y="27"/>
                    <a:pt x="12" y="28"/>
                    <a:pt x="12" y="28"/>
                  </a:cubicBezTo>
                  <a:cubicBezTo>
                    <a:pt x="11" y="27"/>
                    <a:pt x="12" y="26"/>
                    <a:pt x="11" y="26"/>
                  </a:cubicBezTo>
                  <a:cubicBezTo>
                    <a:pt x="11" y="27"/>
                    <a:pt x="11" y="27"/>
                    <a:pt x="10" y="28"/>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9" y="26"/>
                  </a:cubicBezTo>
                  <a:cubicBezTo>
                    <a:pt x="10" y="26"/>
                    <a:pt x="10" y="26"/>
                    <a:pt x="10" y="26"/>
                  </a:cubicBezTo>
                  <a:cubicBezTo>
                    <a:pt x="10" y="26"/>
                    <a:pt x="11" y="25"/>
                    <a:pt x="10" y="23"/>
                  </a:cubicBezTo>
                  <a:cubicBezTo>
                    <a:pt x="9" y="23"/>
                    <a:pt x="9" y="23"/>
                    <a:pt x="9" y="23"/>
                  </a:cubicBezTo>
                  <a:cubicBezTo>
                    <a:pt x="9" y="22"/>
                    <a:pt x="9" y="22"/>
                    <a:pt x="7" y="22"/>
                  </a:cubicBezTo>
                  <a:cubicBezTo>
                    <a:pt x="9" y="21"/>
                    <a:pt x="6" y="20"/>
                    <a:pt x="9" y="21"/>
                  </a:cubicBezTo>
                  <a:cubicBezTo>
                    <a:pt x="7" y="21"/>
                    <a:pt x="9" y="23"/>
                    <a:pt x="9" y="23"/>
                  </a:cubicBezTo>
                  <a:cubicBezTo>
                    <a:pt x="10" y="22"/>
                    <a:pt x="10" y="25"/>
                    <a:pt x="11" y="23"/>
                  </a:cubicBezTo>
                  <a:cubicBezTo>
                    <a:pt x="10" y="23"/>
                    <a:pt x="11" y="22"/>
                    <a:pt x="11" y="22"/>
                  </a:cubicBezTo>
                  <a:cubicBezTo>
                    <a:pt x="11" y="21"/>
                    <a:pt x="11" y="21"/>
                    <a:pt x="11" y="21"/>
                  </a:cubicBezTo>
                  <a:cubicBezTo>
                    <a:pt x="10" y="21"/>
                    <a:pt x="10" y="22"/>
                    <a:pt x="10" y="22"/>
                  </a:cubicBezTo>
                  <a:cubicBezTo>
                    <a:pt x="10" y="21"/>
                    <a:pt x="9" y="20"/>
                    <a:pt x="9" y="20"/>
                  </a:cubicBezTo>
                  <a:cubicBezTo>
                    <a:pt x="9" y="20"/>
                    <a:pt x="9" y="20"/>
                    <a:pt x="9" y="20"/>
                  </a:cubicBezTo>
                  <a:cubicBezTo>
                    <a:pt x="9" y="20"/>
                    <a:pt x="7" y="18"/>
                    <a:pt x="7" y="17"/>
                  </a:cubicBezTo>
                  <a:cubicBezTo>
                    <a:pt x="6" y="18"/>
                    <a:pt x="6" y="16"/>
                    <a:pt x="6" y="17"/>
                  </a:cubicBezTo>
                  <a:cubicBezTo>
                    <a:pt x="6" y="18"/>
                    <a:pt x="5" y="18"/>
                    <a:pt x="5" y="18"/>
                  </a:cubicBezTo>
                  <a:cubicBezTo>
                    <a:pt x="5" y="18"/>
                    <a:pt x="5" y="18"/>
                    <a:pt x="5" y="18"/>
                  </a:cubicBezTo>
                  <a:cubicBezTo>
                    <a:pt x="5" y="18"/>
                    <a:pt x="6" y="17"/>
                    <a:pt x="5" y="17"/>
                  </a:cubicBezTo>
                  <a:cubicBezTo>
                    <a:pt x="5" y="18"/>
                    <a:pt x="6" y="16"/>
                    <a:pt x="6" y="16"/>
                  </a:cubicBezTo>
                  <a:cubicBezTo>
                    <a:pt x="6" y="16"/>
                    <a:pt x="7" y="16"/>
                    <a:pt x="7" y="14"/>
                  </a:cubicBezTo>
                  <a:cubicBezTo>
                    <a:pt x="6" y="14"/>
                    <a:pt x="5" y="13"/>
                    <a:pt x="4" y="13"/>
                  </a:cubicBezTo>
                  <a:cubicBezTo>
                    <a:pt x="4" y="12"/>
                    <a:pt x="3" y="10"/>
                    <a:pt x="3" y="9"/>
                  </a:cubicBezTo>
                  <a:cubicBezTo>
                    <a:pt x="3" y="9"/>
                    <a:pt x="3" y="9"/>
                    <a:pt x="3" y="8"/>
                  </a:cubicBezTo>
                  <a:cubicBezTo>
                    <a:pt x="3" y="7"/>
                    <a:pt x="3" y="9"/>
                    <a:pt x="3" y="8"/>
                  </a:cubicBezTo>
                  <a:cubicBezTo>
                    <a:pt x="3" y="8"/>
                    <a:pt x="3" y="8"/>
                    <a:pt x="3" y="8"/>
                  </a:cubicBezTo>
                  <a:cubicBezTo>
                    <a:pt x="3" y="8"/>
                    <a:pt x="3" y="6"/>
                    <a:pt x="2" y="6"/>
                  </a:cubicBezTo>
                  <a:cubicBezTo>
                    <a:pt x="3" y="6"/>
                    <a:pt x="3" y="6"/>
                    <a:pt x="3" y="6"/>
                  </a:cubicBezTo>
                  <a:cubicBezTo>
                    <a:pt x="2" y="6"/>
                    <a:pt x="2" y="6"/>
                    <a:pt x="2" y="6"/>
                  </a:cubicBezTo>
                  <a:cubicBezTo>
                    <a:pt x="2" y="5"/>
                    <a:pt x="3" y="5"/>
                    <a:pt x="3" y="5"/>
                  </a:cubicBezTo>
                  <a:cubicBezTo>
                    <a:pt x="3" y="4"/>
                    <a:pt x="2" y="4"/>
                    <a:pt x="2" y="4"/>
                  </a:cubicBezTo>
                  <a:cubicBezTo>
                    <a:pt x="1" y="4"/>
                    <a:pt x="1" y="4"/>
                    <a:pt x="1" y="4"/>
                  </a:cubicBezTo>
                  <a:cubicBezTo>
                    <a:pt x="0" y="3"/>
                    <a:pt x="1" y="2"/>
                    <a:pt x="0" y="1"/>
                  </a:cubicBezTo>
                  <a:cubicBezTo>
                    <a:pt x="0" y="1"/>
                    <a:pt x="0" y="1"/>
                    <a:pt x="0" y="1"/>
                  </a:cubicBezTo>
                  <a:cubicBezTo>
                    <a:pt x="0" y="1"/>
                    <a:pt x="0" y="1"/>
                    <a:pt x="0" y="1"/>
                  </a:cubicBezTo>
                  <a:cubicBezTo>
                    <a:pt x="0" y="0"/>
                    <a:pt x="0" y="0"/>
                    <a:pt x="0" y="0"/>
                  </a:cubicBezTo>
                  <a:cubicBezTo>
                    <a:pt x="2" y="1"/>
                    <a:pt x="2" y="1"/>
                    <a:pt x="2" y="1"/>
                  </a:cubicBezTo>
                  <a:cubicBezTo>
                    <a:pt x="2" y="1"/>
                    <a:pt x="1" y="1"/>
                    <a:pt x="0" y="1"/>
                  </a:cubicBezTo>
                  <a:cubicBezTo>
                    <a:pt x="0" y="2"/>
                    <a:pt x="1" y="2"/>
                    <a:pt x="1" y="2"/>
                  </a:cubicBezTo>
                  <a:cubicBezTo>
                    <a:pt x="1" y="2"/>
                    <a:pt x="1" y="2"/>
                    <a:pt x="1" y="2"/>
                  </a:cubicBezTo>
                  <a:cubicBezTo>
                    <a:pt x="1" y="1"/>
                    <a:pt x="2" y="2"/>
                    <a:pt x="2" y="2"/>
                  </a:cubicBezTo>
                  <a:cubicBezTo>
                    <a:pt x="2" y="1"/>
                    <a:pt x="2" y="1"/>
                    <a:pt x="2" y="1"/>
                  </a:cubicBezTo>
                  <a:cubicBezTo>
                    <a:pt x="3" y="2"/>
                    <a:pt x="3" y="2"/>
                    <a:pt x="3" y="3"/>
                  </a:cubicBezTo>
                  <a:cubicBezTo>
                    <a:pt x="3" y="2"/>
                    <a:pt x="3" y="3"/>
                    <a:pt x="3" y="3"/>
                  </a:cubicBezTo>
                  <a:cubicBezTo>
                    <a:pt x="3" y="3"/>
                    <a:pt x="3" y="3"/>
                    <a:pt x="3" y="4"/>
                  </a:cubicBezTo>
                  <a:cubicBezTo>
                    <a:pt x="3" y="5"/>
                    <a:pt x="4" y="5"/>
                    <a:pt x="5" y="6"/>
                  </a:cubicBezTo>
                  <a:cubicBezTo>
                    <a:pt x="4" y="6"/>
                    <a:pt x="3" y="6"/>
                    <a:pt x="3" y="6"/>
                  </a:cubicBezTo>
                  <a:cubicBezTo>
                    <a:pt x="3" y="6"/>
                    <a:pt x="3" y="6"/>
                    <a:pt x="3" y="7"/>
                  </a:cubicBezTo>
                  <a:cubicBezTo>
                    <a:pt x="4" y="7"/>
                    <a:pt x="4" y="7"/>
                    <a:pt x="5" y="7"/>
                  </a:cubicBezTo>
                  <a:cubicBezTo>
                    <a:pt x="5" y="8"/>
                    <a:pt x="5" y="8"/>
                    <a:pt x="5" y="8"/>
                  </a:cubicBezTo>
                  <a:cubicBezTo>
                    <a:pt x="5" y="8"/>
                    <a:pt x="6" y="8"/>
                    <a:pt x="6" y="9"/>
                  </a:cubicBezTo>
                  <a:cubicBezTo>
                    <a:pt x="7" y="10"/>
                    <a:pt x="9" y="12"/>
                    <a:pt x="9" y="13"/>
                  </a:cubicBezTo>
                  <a:cubicBezTo>
                    <a:pt x="9" y="13"/>
                    <a:pt x="9" y="13"/>
                    <a:pt x="9" y="13"/>
                  </a:cubicBezTo>
                  <a:cubicBezTo>
                    <a:pt x="9" y="13"/>
                    <a:pt x="9" y="14"/>
                    <a:pt x="10" y="16"/>
                  </a:cubicBezTo>
                  <a:cubicBezTo>
                    <a:pt x="11" y="18"/>
                    <a:pt x="13" y="19"/>
                    <a:pt x="12" y="20"/>
                  </a:cubicBezTo>
                  <a:cubicBezTo>
                    <a:pt x="14" y="21"/>
                    <a:pt x="16" y="23"/>
                    <a:pt x="16" y="26"/>
                  </a:cubicBezTo>
                  <a:cubicBezTo>
                    <a:pt x="16" y="26"/>
                    <a:pt x="16" y="26"/>
                    <a:pt x="16" y="26"/>
                  </a:cubicBezTo>
                  <a:cubicBezTo>
                    <a:pt x="16" y="26"/>
                    <a:pt x="16" y="26"/>
                    <a:pt x="16" y="27"/>
                  </a:cubicBezTo>
                  <a:cubicBezTo>
                    <a:pt x="16" y="26"/>
                    <a:pt x="16" y="27"/>
                    <a:pt x="18" y="27"/>
                  </a:cubicBezTo>
                  <a:cubicBezTo>
                    <a:pt x="18" y="29"/>
                    <a:pt x="19" y="30"/>
                    <a:pt x="20" y="31"/>
                  </a:cubicBezTo>
                  <a:cubicBezTo>
                    <a:pt x="20" y="31"/>
                    <a:pt x="20" y="31"/>
                    <a:pt x="20" y="31"/>
                  </a:cubicBezTo>
                  <a:cubicBezTo>
                    <a:pt x="21" y="31"/>
                    <a:pt x="21" y="33"/>
                    <a:pt x="22" y="34"/>
                  </a:cubicBezTo>
                  <a:cubicBezTo>
                    <a:pt x="22" y="35"/>
                    <a:pt x="22" y="35"/>
                    <a:pt x="22" y="36"/>
                  </a:cubicBezTo>
                  <a:cubicBezTo>
                    <a:pt x="22" y="36"/>
                    <a:pt x="22" y="36"/>
                    <a:pt x="23" y="37"/>
                  </a:cubicBezTo>
                  <a:cubicBezTo>
                    <a:pt x="24" y="38"/>
                    <a:pt x="24" y="39"/>
                    <a:pt x="24" y="40"/>
                  </a:cubicBezTo>
                  <a:cubicBezTo>
                    <a:pt x="28" y="42"/>
                    <a:pt x="29" y="46"/>
                    <a:pt x="30" y="47"/>
                  </a:cubicBezTo>
                  <a:cubicBezTo>
                    <a:pt x="30" y="48"/>
                    <a:pt x="30" y="48"/>
                    <a:pt x="30" y="48"/>
                  </a:cubicBezTo>
                  <a:cubicBezTo>
                    <a:pt x="33" y="50"/>
                    <a:pt x="34" y="54"/>
                    <a:pt x="36" y="56"/>
                  </a:cubicBezTo>
                  <a:cubicBezTo>
                    <a:pt x="36" y="56"/>
                    <a:pt x="36" y="56"/>
                    <a:pt x="36" y="56"/>
                  </a:cubicBezTo>
                  <a:cubicBezTo>
                    <a:pt x="36" y="57"/>
                    <a:pt x="36" y="58"/>
                    <a:pt x="36" y="57"/>
                  </a:cubicBezTo>
                  <a:cubicBezTo>
                    <a:pt x="37" y="58"/>
                    <a:pt x="38" y="59"/>
                    <a:pt x="37" y="60"/>
                  </a:cubicBezTo>
                  <a:cubicBezTo>
                    <a:pt x="38" y="61"/>
                    <a:pt x="38" y="61"/>
                    <a:pt x="39" y="61"/>
                  </a:cubicBezTo>
                  <a:cubicBezTo>
                    <a:pt x="40" y="63"/>
                    <a:pt x="40" y="64"/>
                    <a:pt x="41" y="65"/>
                  </a:cubicBezTo>
                  <a:cubicBezTo>
                    <a:pt x="41" y="65"/>
                    <a:pt x="41" y="65"/>
                    <a:pt x="41" y="65"/>
                  </a:cubicBezTo>
                  <a:cubicBezTo>
                    <a:pt x="40" y="64"/>
                    <a:pt x="40" y="65"/>
                    <a:pt x="40" y="65"/>
                  </a:cubicBezTo>
                  <a:cubicBezTo>
                    <a:pt x="41" y="66"/>
                    <a:pt x="41" y="67"/>
                    <a:pt x="42" y="66"/>
                  </a:cubicBezTo>
                  <a:cubicBezTo>
                    <a:pt x="42" y="67"/>
                    <a:pt x="45" y="70"/>
                    <a:pt x="45" y="72"/>
                  </a:cubicBezTo>
                  <a:cubicBezTo>
                    <a:pt x="45" y="71"/>
                    <a:pt x="45" y="72"/>
                    <a:pt x="45" y="72"/>
                  </a:cubicBezTo>
                  <a:cubicBezTo>
                    <a:pt x="46" y="73"/>
                    <a:pt x="46" y="74"/>
                    <a:pt x="48" y="75"/>
                  </a:cubicBezTo>
                  <a:cubicBezTo>
                    <a:pt x="47" y="75"/>
                    <a:pt x="47" y="75"/>
                    <a:pt x="47" y="75"/>
                  </a:cubicBezTo>
                  <a:cubicBezTo>
                    <a:pt x="48" y="75"/>
                    <a:pt x="48" y="75"/>
                    <a:pt x="48" y="75"/>
                  </a:cubicBezTo>
                  <a:cubicBezTo>
                    <a:pt x="49" y="78"/>
                    <a:pt x="49" y="80"/>
                    <a:pt x="50" y="82"/>
                  </a:cubicBezTo>
                  <a:cubicBezTo>
                    <a:pt x="54" y="85"/>
                    <a:pt x="56" y="89"/>
                    <a:pt x="57" y="93"/>
                  </a:cubicBezTo>
                  <a:cubicBezTo>
                    <a:pt x="57" y="93"/>
                    <a:pt x="57" y="93"/>
                    <a:pt x="57" y="93"/>
                  </a:cubicBezTo>
                  <a:cubicBezTo>
                    <a:pt x="58" y="93"/>
                    <a:pt x="58" y="96"/>
                    <a:pt x="59" y="96"/>
                  </a:cubicBezTo>
                  <a:cubicBezTo>
                    <a:pt x="59" y="97"/>
                    <a:pt x="60" y="97"/>
                    <a:pt x="59" y="97"/>
                  </a:cubicBezTo>
                  <a:cubicBezTo>
                    <a:pt x="60" y="98"/>
                    <a:pt x="60" y="100"/>
                    <a:pt x="62" y="100"/>
                  </a:cubicBezTo>
                  <a:cubicBezTo>
                    <a:pt x="62" y="100"/>
                    <a:pt x="62" y="100"/>
                    <a:pt x="61" y="100"/>
                  </a:cubicBezTo>
                  <a:cubicBezTo>
                    <a:pt x="62" y="102"/>
                    <a:pt x="63" y="102"/>
                    <a:pt x="63" y="105"/>
                  </a:cubicBezTo>
                  <a:cubicBezTo>
                    <a:pt x="63" y="105"/>
                    <a:pt x="63" y="105"/>
                    <a:pt x="63" y="105"/>
                  </a:cubicBezTo>
                  <a:cubicBezTo>
                    <a:pt x="63" y="106"/>
                    <a:pt x="64" y="106"/>
                    <a:pt x="64" y="106"/>
                  </a:cubicBezTo>
                  <a:cubicBezTo>
                    <a:pt x="64" y="107"/>
                    <a:pt x="64" y="106"/>
                    <a:pt x="64" y="106"/>
                  </a:cubicBezTo>
                  <a:cubicBezTo>
                    <a:pt x="66" y="109"/>
                    <a:pt x="68" y="112"/>
                    <a:pt x="69" y="115"/>
                  </a:cubicBezTo>
                  <a:cubicBezTo>
                    <a:pt x="70" y="117"/>
                    <a:pt x="69" y="116"/>
                    <a:pt x="69" y="117"/>
                  </a:cubicBezTo>
                  <a:cubicBezTo>
                    <a:pt x="70" y="117"/>
                    <a:pt x="70" y="117"/>
                    <a:pt x="70" y="117"/>
                  </a:cubicBezTo>
                  <a:cubicBezTo>
                    <a:pt x="70" y="118"/>
                    <a:pt x="69" y="119"/>
                    <a:pt x="70" y="119"/>
                  </a:cubicBezTo>
                  <a:cubicBezTo>
                    <a:pt x="70" y="119"/>
                    <a:pt x="70" y="119"/>
                    <a:pt x="72" y="119"/>
                  </a:cubicBezTo>
                  <a:cubicBezTo>
                    <a:pt x="72" y="120"/>
                    <a:pt x="72" y="120"/>
                    <a:pt x="73" y="121"/>
                  </a:cubicBezTo>
                  <a:cubicBezTo>
                    <a:pt x="73" y="121"/>
                    <a:pt x="73" y="121"/>
                    <a:pt x="73" y="121"/>
                  </a:cubicBezTo>
                  <a:cubicBezTo>
                    <a:pt x="74" y="123"/>
                    <a:pt x="75" y="125"/>
                    <a:pt x="76" y="125"/>
                  </a:cubicBezTo>
                  <a:cubicBezTo>
                    <a:pt x="81" y="133"/>
                    <a:pt x="84" y="138"/>
                    <a:pt x="89" y="145"/>
                  </a:cubicBezTo>
                  <a:cubicBezTo>
                    <a:pt x="92" y="152"/>
                    <a:pt x="96" y="159"/>
                    <a:pt x="100" y="165"/>
                  </a:cubicBezTo>
                  <a:cubicBezTo>
                    <a:pt x="101" y="168"/>
                    <a:pt x="101" y="168"/>
                    <a:pt x="102" y="169"/>
                  </a:cubicBezTo>
                  <a:cubicBezTo>
                    <a:pt x="102" y="169"/>
                    <a:pt x="102" y="169"/>
                    <a:pt x="102" y="169"/>
                  </a:cubicBezTo>
                  <a:cubicBezTo>
                    <a:pt x="102" y="169"/>
                    <a:pt x="102" y="171"/>
                    <a:pt x="102" y="170"/>
                  </a:cubicBezTo>
                  <a:cubicBezTo>
                    <a:pt x="104" y="173"/>
                    <a:pt x="105" y="174"/>
                    <a:pt x="108" y="178"/>
                  </a:cubicBezTo>
                  <a:cubicBezTo>
                    <a:pt x="106" y="178"/>
                    <a:pt x="106" y="178"/>
                    <a:pt x="106" y="178"/>
                  </a:cubicBezTo>
                  <a:cubicBezTo>
                    <a:pt x="108" y="179"/>
                    <a:pt x="108" y="179"/>
                    <a:pt x="108" y="179"/>
                  </a:cubicBezTo>
                  <a:cubicBezTo>
                    <a:pt x="108" y="179"/>
                    <a:pt x="108" y="179"/>
                    <a:pt x="108" y="179"/>
                  </a:cubicBezTo>
                  <a:cubicBezTo>
                    <a:pt x="109" y="179"/>
                    <a:pt x="109" y="179"/>
                    <a:pt x="109" y="179"/>
                  </a:cubicBezTo>
                  <a:cubicBezTo>
                    <a:pt x="112" y="184"/>
                    <a:pt x="115" y="192"/>
                    <a:pt x="119" y="198"/>
                  </a:cubicBezTo>
                  <a:cubicBezTo>
                    <a:pt x="119" y="200"/>
                    <a:pt x="121" y="201"/>
                    <a:pt x="122" y="204"/>
                  </a:cubicBezTo>
                  <a:cubicBezTo>
                    <a:pt x="123" y="208"/>
                    <a:pt x="126" y="214"/>
                    <a:pt x="129" y="218"/>
                  </a:cubicBezTo>
                  <a:cubicBezTo>
                    <a:pt x="129" y="218"/>
                    <a:pt x="127" y="219"/>
                    <a:pt x="126" y="21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6" name="Google Shape;3516;p151"/>
            <p:cNvSpPr/>
            <p:nvPr/>
          </p:nvSpPr>
          <p:spPr>
            <a:xfrm>
              <a:off x="3291" y="2277"/>
              <a:ext cx="310" cy="517"/>
            </a:xfrm>
            <a:custGeom>
              <a:avLst/>
              <a:gdLst/>
              <a:ahLst/>
              <a:cxnLst/>
              <a:rect l="l" t="t" r="r" b="b"/>
              <a:pathLst>
                <a:path w="131" h="219" extrusionOk="0">
                  <a:moveTo>
                    <a:pt x="128" y="217"/>
                  </a:moveTo>
                  <a:cubicBezTo>
                    <a:pt x="124" y="216"/>
                    <a:pt x="124" y="211"/>
                    <a:pt x="122" y="209"/>
                  </a:cubicBezTo>
                  <a:cubicBezTo>
                    <a:pt x="121" y="208"/>
                    <a:pt x="123" y="208"/>
                    <a:pt x="122" y="208"/>
                  </a:cubicBezTo>
                  <a:cubicBezTo>
                    <a:pt x="119" y="206"/>
                    <a:pt x="117" y="201"/>
                    <a:pt x="116" y="197"/>
                  </a:cubicBezTo>
                  <a:cubicBezTo>
                    <a:pt x="117" y="197"/>
                    <a:pt x="117" y="197"/>
                    <a:pt x="117" y="197"/>
                  </a:cubicBezTo>
                  <a:cubicBezTo>
                    <a:pt x="116" y="197"/>
                    <a:pt x="115" y="195"/>
                    <a:pt x="115" y="195"/>
                  </a:cubicBezTo>
                  <a:cubicBezTo>
                    <a:pt x="115" y="194"/>
                    <a:pt x="115" y="195"/>
                    <a:pt x="115" y="194"/>
                  </a:cubicBezTo>
                  <a:cubicBezTo>
                    <a:pt x="114" y="194"/>
                    <a:pt x="114" y="194"/>
                    <a:pt x="114" y="194"/>
                  </a:cubicBezTo>
                  <a:cubicBezTo>
                    <a:pt x="114" y="194"/>
                    <a:pt x="114" y="194"/>
                    <a:pt x="114" y="193"/>
                  </a:cubicBezTo>
                  <a:cubicBezTo>
                    <a:pt x="113" y="193"/>
                    <a:pt x="113" y="193"/>
                    <a:pt x="113" y="193"/>
                  </a:cubicBezTo>
                  <a:cubicBezTo>
                    <a:pt x="111" y="193"/>
                    <a:pt x="112" y="190"/>
                    <a:pt x="110" y="189"/>
                  </a:cubicBezTo>
                  <a:cubicBezTo>
                    <a:pt x="111" y="189"/>
                    <a:pt x="111" y="189"/>
                    <a:pt x="111" y="189"/>
                  </a:cubicBezTo>
                  <a:cubicBezTo>
                    <a:pt x="109" y="187"/>
                    <a:pt x="107" y="184"/>
                    <a:pt x="105" y="181"/>
                  </a:cubicBezTo>
                  <a:cubicBezTo>
                    <a:pt x="106" y="181"/>
                    <a:pt x="106" y="181"/>
                    <a:pt x="106" y="181"/>
                  </a:cubicBezTo>
                  <a:cubicBezTo>
                    <a:pt x="105" y="181"/>
                    <a:pt x="104" y="180"/>
                    <a:pt x="104" y="180"/>
                  </a:cubicBezTo>
                  <a:cubicBezTo>
                    <a:pt x="104" y="180"/>
                    <a:pt x="103" y="180"/>
                    <a:pt x="103" y="177"/>
                  </a:cubicBezTo>
                  <a:cubicBezTo>
                    <a:pt x="103" y="177"/>
                    <a:pt x="103" y="177"/>
                    <a:pt x="103" y="177"/>
                  </a:cubicBezTo>
                  <a:cubicBezTo>
                    <a:pt x="103" y="177"/>
                    <a:pt x="103" y="176"/>
                    <a:pt x="102" y="176"/>
                  </a:cubicBezTo>
                  <a:cubicBezTo>
                    <a:pt x="103" y="176"/>
                    <a:pt x="103" y="176"/>
                    <a:pt x="103" y="176"/>
                  </a:cubicBezTo>
                  <a:cubicBezTo>
                    <a:pt x="102" y="176"/>
                    <a:pt x="102" y="174"/>
                    <a:pt x="102" y="174"/>
                  </a:cubicBezTo>
                  <a:cubicBezTo>
                    <a:pt x="102" y="174"/>
                    <a:pt x="102" y="174"/>
                    <a:pt x="102" y="174"/>
                  </a:cubicBezTo>
                  <a:cubicBezTo>
                    <a:pt x="101" y="174"/>
                    <a:pt x="101" y="174"/>
                    <a:pt x="101" y="174"/>
                  </a:cubicBezTo>
                  <a:cubicBezTo>
                    <a:pt x="101" y="174"/>
                    <a:pt x="101" y="174"/>
                    <a:pt x="101" y="174"/>
                  </a:cubicBezTo>
                  <a:cubicBezTo>
                    <a:pt x="100" y="173"/>
                    <a:pt x="100" y="172"/>
                    <a:pt x="100" y="172"/>
                  </a:cubicBezTo>
                  <a:cubicBezTo>
                    <a:pt x="100" y="172"/>
                    <a:pt x="100" y="173"/>
                    <a:pt x="101" y="172"/>
                  </a:cubicBezTo>
                  <a:cubicBezTo>
                    <a:pt x="97" y="168"/>
                    <a:pt x="96" y="165"/>
                    <a:pt x="94" y="162"/>
                  </a:cubicBezTo>
                  <a:cubicBezTo>
                    <a:pt x="94" y="161"/>
                    <a:pt x="94" y="161"/>
                    <a:pt x="94" y="161"/>
                  </a:cubicBezTo>
                  <a:cubicBezTo>
                    <a:pt x="94" y="160"/>
                    <a:pt x="93" y="159"/>
                    <a:pt x="93" y="159"/>
                  </a:cubicBezTo>
                  <a:cubicBezTo>
                    <a:pt x="93" y="159"/>
                    <a:pt x="93" y="159"/>
                    <a:pt x="93" y="158"/>
                  </a:cubicBezTo>
                  <a:cubicBezTo>
                    <a:pt x="93" y="158"/>
                    <a:pt x="92" y="158"/>
                    <a:pt x="92" y="157"/>
                  </a:cubicBezTo>
                  <a:cubicBezTo>
                    <a:pt x="92" y="157"/>
                    <a:pt x="92" y="157"/>
                    <a:pt x="92" y="157"/>
                  </a:cubicBezTo>
                  <a:cubicBezTo>
                    <a:pt x="92" y="157"/>
                    <a:pt x="91" y="156"/>
                    <a:pt x="91" y="155"/>
                  </a:cubicBezTo>
                  <a:cubicBezTo>
                    <a:pt x="91" y="155"/>
                    <a:pt x="91" y="156"/>
                    <a:pt x="91" y="155"/>
                  </a:cubicBezTo>
                  <a:cubicBezTo>
                    <a:pt x="90" y="155"/>
                    <a:pt x="90" y="154"/>
                    <a:pt x="90" y="154"/>
                  </a:cubicBezTo>
                  <a:cubicBezTo>
                    <a:pt x="90" y="154"/>
                    <a:pt x="90" y="154"/>
                    <a:pt x="90" y="154"/>
                  </a:cubicBezTo>
                  <a:cubicBezTo>
                    <a:pt x="90" y="153"/>
                    <a:pt x="89" y="154"/>
                    <a:pt x="89" y="153"/>
                  </a:cubicBezTo>
                  <a:cubicBezTo>
                    <a:pt x="89" y="154"/>
                    <a:pt x="89" y="153"/>
                    <a:pt x="89" y="153"/>
                  </a:cubicBezTo>
                  <a:cubicBezTo>
                    <a:pt x="88" y="153"/>
                    <a:pt x="88" y="150"/>
                    <a:pt x="87" y="150"/>
                  </a:cubicBezTo>
                  <a:cubicBezTo>
                    <a:pt x="87" y="149"/>
                    <a:pt x="87" y="149"/>
                    <a:pt x="87" y="149"/>
                  </a:cubicBezTo>
                  <a:cubicBezTo>
                    <a:pt x="86" y="149"/>
                    <a:pt x="86" y="147"/>
                    <a:pt x="85" y="147"/>
                  </a:cubicBezTo>
                  <a:cubicBezTo>
                    <a:pt x="85" y="147"/>
                    <a:pt x="86" y="147"/>
                    <a:pt x="85" y="146"/>
                  </a:cubicBezTo>
                  <a:cubicBezTo>
                    <a:pt x="85" y="147"/>
                    <a:pt x="84" y="145"/>
                    <a:pt x="84" y="146"/>
                  </a:cubicBezTo>
                  <a:cubicBezTo>
                    <a:pt x="83" y="145"/>
                    <a:pt x="83" y="142"/>
                    <a:pt x="82" y="142"/>
                  </a:cubicBezTo>
                  <a:cubicBezTo>
                    <a:pt x="83" y="142"/>
                    <a:pt x="83" y="141"/>
                    <a:pt x="83" y="141"/>
                  </a:cubicBezTo>
                  <a:cubicBezTo>
                    <a:pt x="83" y="141"/>
                    <a:pt x="83" y="141"/>
                    <a:pt x="83" y="141"/>
                  </a:cubicBezTo>
                  <a:cubicBezTo>
                    <a:pt x="84" y="140"/>
                    <a:pt x="84" y="141"/>
                    <a:pt x="84" y="141"/>
                  </a:cubicBezTo>
                  <a:cubicBezTo>
                    <a:pt x="84" y="140"/>
                    <a:pt x="83" y="140"/>
                    <a:pt x="83" y="140"/>
                  </a:cubicBezTo>
                  <a:cubicBezTo>
                    <a:pt x="82" y="140"/>
                    <a:pt x="80" y="140"/>
                    <a:pt x="80" y="139"/>
                  </a:cubicBezTo>
                  <a:cubicBezTo>
                    <a:pt x="80" y="139"/>
                    <a:pt x="80" y="138"/>
                    <a:pt x="82" y="138"/>
                  </a:cubicBezTo>
                  <a:cubicBezTo>
                    <a:pt x="78" y="137"/>
                    <a:pt x="78" y="137"/>
                    <a:pt x="78" y="137"/>
                  </a:cubicBezTo>
                  <a:cubicBezTo>
                    <a:pt x="78" y="137"/>
                    <a:pt x="79" y="137"/>
                    <a:pt x="78" y="136"/>
                  </a:cubicBezTo>
                  <a:cubicBezTo>
                    <a:pt x="78" y="137"/>
                    <a:pt x="78" y="136"/>
                    <a:pt x="78" y="136"/>
                  </a:cubicBezTo>
                  <a:cubicBezTo>
                    <a:pt x="78" y="136"/>
                    <a:pt x="77" y="135"/>
                    <a:pt x="77" y="134"/>
                  </a:cubicBezTo>
                  <a:cubicBezTo>
                    <a:pt x="78" y="134"/>
                    <a:pt x="78" y="135"/>
                    <a:pt x="78" y="134"/>
                  </a:cubicBezTo>
                  <a:cubicBezTo>
                    <a:pt x="77" y="134"/>
                    <a:pt x="77" y="134"/>
                    <a:pt x="77" y="133"/>
                  </a:cubicBezTo>
                  <a:cubicBezTo>
                    <a:pt x="77" y="133"/>
                    <a:pt x="77" y="133"/>
                    <a:pt x="77" y="133"/>
                  </a:cubicBezTo>
                  <a:cubicBezTo>
                    <a:pt x="77" y="133"/>
                    <a:pt x="76" y="132"/>
                    <a:pt x="76" y="133"/>
                  </a:cubicBezTo>
                  <a:cubicBezTo>
                    <a:pt x="76" y="133"/>
                    <a:pt x="76" y="132"/>
                    <a:pt x="76" y="133"/>
                  </a:cubicBezTo>
                  <a:cubicBezTo>
                    <a:pt x="75" y="133"/>
                    <a:pt x="75" y="132"/>
                    <a:pt x="75" y="131"/>
                  </a:cubicBezTo>
                  <a:cubicBezTo>
                    <a:pt x="75" y="132"/>
                    <a:pt x="75" y="131"/>
                    <a:pt x="75" y="131"/>
                  </a:cubicBezTo>
                  <a:cubicBezTo>
                    <a:pt x="75" y="131"/>
                    <a:pt x="74" y="130"/>
                    <a:pt x="73" y="129"/>
                  </a:cubicBezTo>
                  <a:cubicBezTo>
                    <a:pt x="74" y="129"/>
                    <a:pt x="74" y="129"/>
                    <a:pt x="74" y="129"/>
                  </a:cubicBezTo>
                  <a:cubicBezTo>
                    <a:pt x="74" y="128"/>
                    <a:pt x="71" y="127"/>
                    <a:pt x="71" y="125"/>
                  </a:cubicBezTo>
                  <a:cubicBezTo>
                    <a:pt x="71" y="127"/>
                    <a:pt x="71" y="127"/>
                    <a:pt x="71" y="127"/>
                  </a:cubicBezTo>
                  <a:cubicBezTo>
                    <a:pt x="70" y="125"/>
                    <a:pt x="71" y="125"/>
                    <a:pt x="71" y="125"/>
                  </a:cubicBezTo>
                  <a:cubicBezTo>
                    <a:pt x="71" y="124"/>
                    <a:pt x="70" y="124"/>
                    <a:pt x="70" y="124"/>
                  </a:cubicBezTo>
                  <a:cubicBezTo>
                    <a:pt x="69" y="124"/>
                    <a:pt x="70" y="124"/>
                    <a:pt x="70" y="124"/>
                  </a:cubicBezTo>
                  <a:cubicBezTo>
                    <a:pt x="70" y="123"/>
                    <a:pt x="68" y="121"/>
                    <a:pt x="68" y="120"/>
                  </a:cubicBezTo>
                  <a:cubicBezTo>
                    <a:pt x="67" y="120"/>
                    <a:pt x="67" y="120"/>
                    <a:pt x="67" y="120"/>
                  </a:cubicBezTo>
                  <a:cubicBezTo>
                    <a:pt x="67" y="120"/>
                    <a:pt x="67" y="120"/>
                    <a:pt x="67" y="120"/>
                  </a:cubicBezTo>
                  <a:cubicBezTo>
                    <a:pt x="68" y="119"/>
                    <a:pt x="67" y="119"/>
                    <a:pt x="67" y="119"/>
                  </a:cubicBezTo>
                  <a:cubicBezTo>
                    <a:pt x="66" y="118"/>
                    <a:pt x="68" y="120"/>
                    <a:pt x="68" y="120"/>
                  </a:cubicBezTo>
                  <a:cubicBezTo>
                    <a:pt x="68" y="120"/>
                    <a:pt x="67" y="119"/>
                    <a:pt x="68" y="119"/>
                  </a:cubicBezTo>
                  <a:cubicBezTo>
                    <a:pt x="67" y="119"/>
                    <a:pt x="66" y="118"/>
                    <a:pt x="66" y="117"/>
                  </a:cubicBezTo>
                  <a:cubicBezTo>
                    <a:pt x="66" y="118"/>
                    <a:pt x="67" y="118"/>
                    <a:pt x="67" y="117"/>
                  </a:cubicBezTo>
                  <a:cubicBezTo>
                    <a:pt x="66" y="115"/>
                    <a:pt x="67" y="117"/>
                    <a:pt x="66" y="115"/>
                  </a:cubicBezTo>
                  <a:cubicBezTo>
                    <a:pt x="66" y="115"/>
                    <a:pt x="66" y="115"/>
                    <a:pt x="66" y="115"/>
                  </a:cubicBezTo>
                  <a:cubicBezTo>
                    <a:pt x="65" y="115"/>
                    <a:pt x="65" y="114"/>
                    <a:pt x="65" y="115"/>
                  </a:cubicBezTo>
                  <a:cubicBezTo>
                    <a:pt x="65" y="114"/>
                    <a:pt x="64" y="114"/>
                    <a:pt x="65" y="114"/>
                  </a:cubicBezTo>
                  <a:cubicBezTo>
                    <a:pt x="65" y="114"/>
                    <a:pt x="65" y="114"/>
                    <a:pt x="65" y="114"/>
                  </a:cubicBezTo>
                  <a:cubicBezTo>
                    <a:pt x="64" y="114"/>
                    <a:pt x="64" y="114"/>
                    <a:pt x="64" y="114"/>
                  </a:cubicBezTo>
                  <a:cubicBezTo>
                    <a:pt x="64" y="113"/>
                    <a:pt x="64" y="113"/>
                    <a:pt x="64" y="113"/>
                  </a:cubicBezTo>
                  <a:cubicBezTo>
                    <a:pt x="62" y="114"/>
                    <a:pt x="64" y="112"/>
                    <a:pt x="62" y="112"/>
                  </a:cubicBezTo>
                  <a:cubicBezTo>
                    <a:pt x="61" y="111"/>
                    <a:pt x="61" y="110"/>
                    <a:pt x="61" y="109"/>
                  </a:cubicBezTo>
                  <a:cubicBezTo>
                    <a:pt x="61" y="109"/>
                    <a:pt x="61" y="109"/>
                    <a:pt x="60" y="108"/>
                  </a:cubicBezTo>
                  <a:cubicBezTo>
                    <a:pt x="61" y="108"/>
                    <a:pt x="61" y="108"/>
                    <a:pt x="61" y="108"/>
                  </a:cubicBezTo>
                  <a:cubicBezTo>
                    <a:pt x="61" y="107"/>
                    <a:pt x="61" y="107"/>
                    <a:pt x="60" y="107"/>
                  </a:cubicBezTo>
                  <a:cubicBezTo>
                    <a:pt x="60" y="107"/>
                    <a:pt x="60" y="106"/>
                    <a:pt x="60" y="105"/>
                  </a:cubicBezTo>
                  <a:cubicBezTo>
                    <a:pt x="59" y="105"/>
                    <a:pt x="59" y="105"/>
                    <a:pt x="59" y="105"/>
                  </a:cubicBezTo>
                  <a:cubicBezTo>
                    <a:pt x="59" y="104"/>
                    <a:pt x="57" y="104"/>
                    <a:pt x="58" y="103"/>
                  </a:cubicBezTo>
                  <a:cubicBezTo>
                    <a:pt x="59" y="103"/>
                    <a:pt x="59" y="103"/>
                    <a:pt x="59" y="103"/>
                  </a:cubicBezTo>
                  <a:cubicBezTo>
                    <a:pt x="59" y="102"/>
                    <a:pt x="57" y="102"/>
                    <a:pt x="57" y="101"/>
                  </a:cubicBezTo>
                  <a:cubicBezTo>
                    <a:pt x="57" y="101"/>
                    <a:pt x="57" y="101"/>
                    <a:pt x="57" y="101"/>
                  </a:cubicBezTo>
                  <a:cubicBezTo>
                    <a:pt x="57" y="101"/>
                    <a:pt x="55" y="100"/>
                    <a:pt x="56" y="100"/>
                  </a:cubicBezTo>
                  <a:cubicBezTo>
                    <a:pt x="56" y="100"/>
                    <a:pt x="56" y="100"/>
                    <a:pt x="55" y="100"/>
                  </a:cubicBezTo>
                  <a:cubicBezTo>
                    <a:pt x="55" y="97"/>
                    <a:pt x="53" y="96"/>
                    <a:pt x="53" y="94"/>
                  </a:cubicBezTo>
                  <a:cubicBezTo>
                    <a:pt x="53" y="94"/>
                    <a:pt x="53" y="93"/>
                    <a:pt x="53" y="94"/>
                  </a:cubicBezTo>
                  <a:cubicBezTo>
                    <a:pt x="52" y="94"/>
                    <a:pt x="53" y="94"/>
                    <a:pt x="53" y="94"/>
                  </a:cubicBezTo>
                  <a:cubicBezTo>
                    <a:pt x="53" y="94"/>
                    <a:pt x="53" y="94"/>
                    <a:pt x="53" y="94"/>
                  </a:cubicBezTo>
                  <a:cubicBezTo>
                    <a:pt x="52" y="94"/>
                    <a:pt x="52" y="93"/>
                    <a:pt x="53" y="93"/>
                  </a:cubicBezTo>
                  <a:cubicBezTo>
                    <a:pt x="53" y="93"/>
                    <a:pt x="51" y="93"/>
                    <a:pt x="51" y="93"/>
                  </a:cubicBezTo>
                  <a:cubicBezTo>
                    <a:pt x="51" y="92"/>
                    <a:pt x="51" y="92"/>
                    <a:pt x="51" y="92"/>
                  </a:cubicBezTo>
                  <a:cubicBezTo>
                    <a:pt x="50" y="92"/>
                    <a:pt x="50" y="92"/>
                    <a:pt x="50" y="92"/>
                  </a:cubicBezTo>
                  <a:cubicBezTo>
                    <a:pt x="50" y="91"/>
                    <a:pt x="50" y="91"/>
                    <a:pt x="51" y="89"/>
                  </a:cubicBezTo>
                  <a:cubicBezTo>
                    <a:pt x="50" y="88"/>
                    <a:pt x="50" y="88"/>
                    <a:pt x="50" y="88"/>
                  </a:cubicBezTo>
                  <a:cubicBezTo>
                    <a:pt x="50" y="87"/>
                    <a:pt x="50" y="87"/>
                    <a:pt x="50" y="87"/>
                  </a:cubicBezTo>
                  <a:cubicBezTo>
                    <a:pt x="50" y="88"/>
                    <a:pt x="50" y="87"/>
                    <a:pt x="49" y="87"/>
                  </a:cubicBezTo>
                  <a:cubicBezTo>
                    <a:pt x="50" y="87"/>
                    <a:pt x="50" y="87"/>
                    <a:pt x="50" y="87"/>
                  </a:cubicBezTo>
                  <a:cubicBezTo>
                    <a:pt x="50" y="87"/>
                    <a:pt x="49" y="87"/>
                    <a:pt x="49" y="87"/>
                  </a:cubicBezTo>
                  <a:cubicBezTo>
                    <a:pt x="49" y="87"/>
                    <a:pt x="49" y="87"/>
                    <a:pt x="49" y="88"/>
                  </a:cubicBezTo>
                  <a:cubicBezTo>
                    <a:pt x="49" y="87"/>
                    <a:pt x="49" y="87"/>
                    <a:pt x="48" y="87"/>
                  </a:cubicBezTo>
                  <a:cubicBezTo>
                    <a:pt x="49" y="87"/>
                    <a:pt x="48" y="87"/>
                    <a:pt x="48" y="87"/>
                  </a:cubicBezTo>
                  <a:cubicBezTo>
                    <a:pt x="48" y="86"/>
                    <a:pt x="48" y="86"/>
                    <a:pt x="48" y="86"/>
                  </a:cubicBezTo>
                  <a:cubicBezTo>
                    <a:pt x="48" y="86"/>
                    <a:pt x="48" y="86"/>
                    <a:pt x="48" y="86"/>
                  </a:cubicBezTo>
                  <a:cubicBezTo>
                    <a:pt x="48" y="86"/>
                    <a:pt x="48" y="86"/>
                    <a:pt x="48" y="86"/>
                  </a:cubicBezTo>
                  <a:cubicBezTo>
                    <a:pt x="48" y="86"/>
                    <a:pt x="48" y="86"/>
                    <a:pt x="48" y="85"/>
                  </a:cubicBezTo>
                  <a:cubicBezTo>
                    <a:pt x="48" y="85"/>
                    <a:pt x="48" y="86"/>
                    <a:pt x="47" y="85"/>
                  </a:cubicBezTo>
                  <a:cubicBezTo>
                    <a:pt x="48" y="85"/>
                    <a:pt x="48" y="85"/>
                    <a:pt x="48" y="85"/>
                  </a:cubicBezTo>
                  <a:cubicBezTo>
                    <a:pt x="48" y="84"/>
                    <a:pt x="48" y="84"/>
                    <a:pt x="48" y="84"/>
                  </a:cubicBezTo>
                  <a:cubicBezTo>
                    <a:pt x="47" y="84"/>
                    <a:pt x="47" y="84"/>
                    <a:pt x="47" y="84"/>
                  </a:cubicBezTo>
                  <a:cubicBezTo>
                    <a:pt x="48" y="84"/>
                    <a:pt x="48" y="84"/>
                    <a:pt x="48" y="84"/>
                  </a:cubicBezTo>
                  <a:cubicBezTo>
                    <a:pt x="47" y="84"/>
                    <a:pt x="47" y="83"/>
                    <a:pt x="45" y="83"/>
                  </a:cubicBezTo>
                  <a:cubicBezTo>
                    <a:pt x="45" y="82"/>
                    <a:pt x="45" y="82"/>
                    <a:pt x="45" y="82"/>
                  </a:cubicBezTo>
                  <a:cubicBezTo>
                    <a:pt x="45" y="82"/>
                    <a:pt x="45" y="82"/>
                    <a:pt x="45" y="82"/>
                  </a:cubicBezTo>
                  <a:cubicBezTo>
                    <a:pt x="45" y="80"/>
                    <a:pt x="44" y="80"/>
                    <a:pt x="44" y="80"/>
                  </a:cubicBezTo>
                  <a:cubicBezTo>
                    <a:pt x="44" y="80"/>
                    <a:pt x="44" y="80"/>
                    <a:pt x="44" y="80"/>
                  </a:cubicBezTo>
                  <a:cubicBezTo>
                    <a:pt x="44" y="80"/>
                    <a:pt x="43" y="80"/>
                    <a:pt x="43" y="80"/>
                  </a:cubicBezTo>
                  <a:cubicBezTo>
                    <a:pt x="43" y="79"/>
                    <a:pt x="45" y="78"/>
                    <a:pt x="44" y="78"/>
                  </a:cubicBezTo>
                  <a:cubicBezTo>
                    <a:pt x="43" y="77"/>
                    <a:pt x="42" y="77"/>
                    <a:pt x="42" y="78"/>
                  </a:cubicBezTo>
                  <a:cubicBezTo>
                    <a:pt x="42" y="77"/>
                    <a:pt x="41" y="76"/>
                    <a:pt x="41" y="74"/>
                  </a:cubicBezTo>
                  <a:cubicBezTo>
                    <a:pt x="41" y="74"/>
                    <a:pt x="41" y="74"/>
                    <a:pt x="41" y="74"/>
                  </a:cubicBezTo>
                  <a:cubicBezTo>
                    <a:pt x="40" y="73"/>
                    <a:pt x="38" y="71"/>
                    <a:pt x="38" y="69"/>
                  </a:cubicBezTo>
                  <a:cubicBezTo>
                    <a:pt x="39" y="69"/>
                    <a:pt x="39" y="69"/>
                    <a:pt x="39" y="69"/>
                  </a:cubicBezTo>
                  <a:cubicBezTo>
                    <a:pt x="38" y="69"/>
                    <a:pt x="39" y="68"/>
                    <a:pt x="38" y="68"/>
                  </a:cubicBezTo>
                  <a:cubicBezTo>
                    <a:pt x="38" y="69"/>
                    <a:pt x="38" y="69"/>
                    <a:pt x="38" y="69"/>
                  </a:cubicBezTo>
                  <a:cubicBezTo>
                    <a:pt x="36" y="68"/>
                    <a:pt x="35" y="67"/>
                    <a:pt x="35" y="67"/>
                  </a:cubicBezTo>
                  <a:cubicBezTo>
                    <a:pt x="35" y="67"/>
                    <a:pt x="35" y="67"/>
                    <a:pt x="35" y="67"/>
                  </a:cubicBezTo>
                  <a:cubicBezTo>
                    <a:pt x="36" y="67"/>
                    <a:pt x="35" y="66"/>
                    <a:pt x="35" y="66"/>
                  </a:cubicBezTo>
                  <a:cubicBezTo>
                    <a:pt x="34" y="66"/>
                    <a:pt x="34" y="66"/>
                    <a:pt x="34" y="66"/>
                  </a:cubicBezTo>
                  <a:cubicBezTo>
                    <a:pt x="34" y="65"/>
                    <a:pt x="34" y="65"/>
                    <a:pt x="34" y="65"/>
                  </a:cubicBezTo>
                  <a:cubicBezTo>
                    <a:pt x="34" y="65"/>
                    <a:pt x="34" y="65"/>
                    <a:pt x="34" y="65"/>
                  </a:cubicBezTo>
                  <a:cubicBezTo>
                    <a:pt x="34" y="65"/>
                    <a:pt x="34" y="64"/>
                    <a:pt x="34" y="64"/>
                  </a:cubicBezTo>
                  <a:cubicBezTo>
                    <a:pt x="34" y="64"/>
                    <a:pt x="33" y="62"/>
                    <a:pt x="33" y="62"/>
                  </a:cubicBezTo>
                  <a:cubicBezTo>
                    <a:pt x="33" y="61"/>
                    <a:pt x="33" y="61"/>
                    <a:pt x="33" y="61"/>
                  </a:cubicBezTo>
                  <a:cubicBezTo>
                    <a:pt x="33" y="60"/>
                    <a:pt x="33" y="60"/>
                    <a:pt x="33" y="61"/>
                  </a:cubicBezTo>
                  <a:cubicBezTo>
                    <a:pt x="32" y="60"/>
                    <a:pt x="32" y="60"/>
                    <a:pt x="32" y="59"/>
                  </a:cubicBezTo>
                  <a:cubicBezTo>
                    <a:pt x="30" y="58"/>
                    <a:pt x="29" y="55"/>
                    <a:pt x="27" y="53"/>
                  </a:cubicBezTo>
                  <a:cubicBezTo>
                    <a:pt x="28" y="53"/>
                    <a:pt x="28" y="53"/>
                    <a:pt x="28" y="53"/>
                  </a:cubicBezTo>
                  <a:cubicBezTo>
                    <a:pt x="28" y="52"/>
                    <a:pt x="27" y="53"/>
                    <a:pt x="27" y="53"/>
                  </a:cubicBezTo>
                  <a:cubicBezTo>
                    <a:pt x="27" y="53"/>
                    <a:pt x="27" y="52"/>
                    <a:pt x="28" y="52"/>
                  </a:cubicBezTo>
                  <a:cubicBezTo>
                    <a:pt x="28" y="51"/>
                    <a:pt x="27" y="51"/>
                    <a:pt x="26" y="51"/>
                  </a:cubicBezTo>
                  <a:cubicBezTo>
                    <a:pt x="26" y="51"/>
                    <a:pt x="27" y="51"/>
                    <a:pt x="26" y="51"/>
                  </a:cubicBezTo>
                  <a:cubicBezTo>
                    <a:pt x="26" y="51"/>
                    <a:pt x="26" y="50"/>
                    <a:pt x="25" y="50"/>
                  </a:cubicBezTo>
                  <a:cubicBezTo>
                    <a:pt x="26" y="50"/>
                    <a:pt x="26" y="50"/>
                    <a:pt x="26" y="50"/>
                  </a:cubicBezTo>
                  <a:cubicBezTo>
                    <a:pt x="26" y="50"/>
                    <a:pt x="26" y="50"/>
                    <a:pt x="26" y="50"/>
                  </a:cubicBezTo>
                  <a:cubicBezTo>
                    <a:pt x="26" y="48"/>
                    <a:pt x="28" y="50"/>
                    <a:pt x="28" y="49"/>
                  </a:cubicBezTo>
                  <a:cubicBezTo>
                    <a:pt x="28" y="49"/>
                    <a:pt x="28" y="49"/>
                    <a:pt x="28" y="49"/>
                  </a:cubicBezTo>
                  <a:cubicBezTo>
                    <a:pt x="28" y="48"/>
                    <a:pt x="29" y="49"/>
                    <a:pt x="29" y="48"/>
                  </a:cubicBezTo>
                  <a:cubicBezTo>
                    <a:pt x="28" y="48"/>
                    <a:pt x="27" y="48"/>
                    <a:pt x="27" y="48"/>
                  </a:cubicBezTo>
                  <a:cubicBezTo>
                    <a:pt x="26" y="48"/>
                    <a:pt x="25" y="49"/>
                    <a:pt x="25" y="48"/>
                  </a:cubicBezTo>
                  <a:cubicBezTo>
                    <a:pt x="25" y="47"/>
                    <a:pt x="25" y="49"/>
                    <a:pt x="26" y="48"/>
                  </a:cubicBezTo>
                  <a:cubicBezTo>
                    <a:pt x="26" y="47"/>
                    <a:pt x="25" y="47"/>
                    <a:pt x="25" y="47"/>
                  </a:cubicBezTo>
                  <a:cubicBezTo>
                    <a:pt x="24" y="47"/>
                    <a:pt x="24" y="47"/>
                    <a:pt x="24" y="47"/>
                  </a:cubicBezTo>
                  <a:cubicBezTo>
                    <a:pt x="24" y="47"/>
                    <a:pt x="25" y="47"/>
                    <a:pt x="24" y="47"/>
                  </a:cubicBezTo>
                  <a:cubicBezTo>
                    <a:pt x="23" y="47"/>
                    <a:pt x="23" y="47"/>
                    <a:pt x="23" y="47"/>
                  </a:cubicBezTo>
                  <a:cubicBezTo>
                    <a:pt x="22" y="47"/>
                    <a:pt x="23" y="45"/>
                    <a:pt x="22" y="45"/>
                  </a:cubicBezTo>
                  <a:cubicBezTo>
                    <a:pt x="22" y="45"/>
                    <a:pt x="24" y="45"/>
                    <a:pt x="24" y="44"/>
                  </a:cubicBezTo>
                  <a:cubicBezTo>
                    <a:pt x="23" y="45"/>
                    <a:pt x="22" y="44"/>
                    <a:pt x="22" y="45"/>
                  </a:cubicBezTo>
                  <a:cubicBezTo>
                    <a:pt x="22" y="44"/>
                    <a:pt x="22" y="44"/>
                    <a:pt x="22" y="44"/>
                  </a:cubicBezTo>
                  <a:cubicBezTo>
                    <a:pt x="23" y="43"/>
                    <a:pt x="21" y="43"/>
                    <a:pt x="22" y="42"/>
                  </a:cubicBezTo>
                  <a:cubicBezTo>
                    <a:pt x="21" y="43"/>
                    <a:pt x="21" y="43"/>
                    <a:pt x="21" y="43"/>
                  </a:cubicBezTo>
                  <a:cubicBezTo>
                    <a:pt x="21" y="42"/>
                    <a:pt x="21" y="42"/>
                    <a:pt x="21" y="42"/>
                  </a:cubicBezTo>
                  <a:cubicBezTo>
                    <a:pt x="21" y="41"/>
                    <a:pt x="20" y="41"/>
                    <a:pt x="21" y="40"/>
                  </a:cubicBezTo>
                  <a:cubicBezTo>
                    <a:pt x="21" y="40"/>
                    <a:pt x="20" y="40"/>
                    <a:pt x="20" y="40"/>
                  </a:cubicBezTo>
                  <a:cubicBezTo>
                    <a:pt x="20" y="41"/>
                    <a:pt x="20" y="40"/>
                    <a:pt x="20" y="41"/>
                  </a:cubicBezTo>
                  <a:cubicBezTo>
                    <a:pt x="20" y="40"/>
                    <a:pt x="20" y="40"/>
                    <a:pt x="20" y="40"/>
                  </a:cubicBezTo>
                  <a:cubicBezTo>
                    <a:pt x="20" y="40"/>
                    <a:pt x="20" y="40"/>
                    <a:pt x="20" y="40"/>
                  </a:cubicBezTo>
                  <a:cubicBezTo>
                    <a:pt x="20" y="40"/>
                    <a:pt x="20" y="40"/>
                    <a:pt x="18" y="40"/>
                  </a:cubicBezTo>
                  <a:cubicBezTo>
                    <a:pt x="20" y="40"/>
                    <a:pt x="20" y="40"/>
                    <a:pt x="20" y="40"/>
                  </a:cubicBezTo>
                  <a:cubicBezTo>
                    <a:pt x="18" y="40"/>
                    <a:pt x="18" y="40"/>
                    <a:pt x="18" y="40"/>
                  </a:cubicBezTo>
                  <a:cubicBezTo>
                    <a:pt x="17" y="39"/>
                    <a:pt x="20" y="39"/>
                    <a:pt x="18" y="38"/>
                  </a:cubicBezTo>
                  <a:cubicBezTo>
                    <a:pt x="20" y="39"/>
                    <a:pt x="20" y="39"/>
                    <a:pt x="20" y="39"/>
                  </a:cubicBezTo>
                  <a:cubicBezTo>
                    <a:pt x="20" y="38"/>
                    <a:pt x="20" y="38"/>
                    <a:pt x="20" y="38"/>
                  </a:cubicBezTo>
                  <a:cubicBezTo>
                    <a:pt x="18" y="38"/>
                    <a:pt x="17" y="38"/>
                    <a:pt x="17" y="38"/>
                  </a:cubicBezTo>
                  <a:cubicBezTo>
                    <a:pt x="17" y="38"/>
                    <a:pt x="17" y="38"/>
                    <a:pt x="17" y="36"/>
                  </a:cubicBezTo>
                  <a:cubicBezTo>
                    <a:pt x="18" y="38"/>
                    <a:pt x="18" y="38"/>
                    <a:pt x="18" y="38"/>
                  </a:cubicBezTo>
                  <a:cubicBezTo>
                    <a:pt x="18" y="38"/>
                    <a:pt x="18" y="36"/>
                    <a:pt x="18" y="35"/>
                  </a:cubicBezTo>
                  <a:cubicBezTo>
                    <a:pt x="17" y="35"/>
                    <a:pt x="16" y="35"/>
                    <a:pt x="16" y="35"/>
                  </a:cubicBezTo>
                  <a:cubicBezTo>
                    <a:pt x="16" y="35"/>
                    <a:pt x="16" y="34"/>
                    <a:pt x="17" y="35"/>
                  </a:cubicBezTo>
                  <a:cubicBezTo>
                    <a:pt x="16" y="34"/>
                    <a:pt x="16" y="35"/>
                    <a:pt x="16" y="34"/>
                  </a:cubicBezTo>
                  <a:cubicBezTo>
                    <a:pt x="16" y="34"/>
                    <a:pt x="16" y="33"/>
                    <a:pt x="16" y="33"/>
                  </a:cubicBezTo>
                  <a:cubicBezTo>
                    <a:pt x="17" y="33"/>
                    <a:pt x="17" y="33"/>
                    <a:pt x="17" y="33"/>
                  </a:cubicBezTo>
                  <a:cubicBezTo>
                    <a:pt x="17" y="33"/>
                    <a:pt x="17" y="33"/>
                    <a:pt x="17" y="33"/>
                  </a:cubicBezTo>
                  <a:cubicBezTo>
                    <a:pt x="18" y="33"/>
                    <a:pt x="17" y="32"/>
                    <a:pt x="18" y="32"/>
                  </a:cubicBezTo>
                  <a:cubicBezTo>
                    <a:pt x="17" y="32"/>
                    <a:pt x="17" y="32"/>
                    <a:pt x="17" y="32"/>
                  </a:cubicBezTo>
                  <a:cubicBezTo>
                    <a:pt x="17" y="33"/>
                    <a:pt x="15" y="31"/>
                    <a:pt x="14" y="32"/>
                  </a:cubicBezTo>
                  <a:cubicBezTo>
                    <a:pt x="13" y="31"/>
                    <a:pt x="16" y="30"/>
                    <a:pt x="14" y="30"/>
                  </a:cubicBezTo>
                  <a:cubicBezTo>
                    <a:pt x="14" y="30"/>
                    <a:pt x="13" y="30"/>
                    <a:pt x="14" y="31"/>
                  </a:cubicBezTo>
                  <a:cubicBezTo>
                    <a:pt x="13" y="30"/>
                    <a:pt x="13" y="31"/>
                    <a:pt x="13" y="30"/>
                  </a:cubicBezTo>
                  <a:cubicBezTo>
                    <a:pt x="13" y="30"/>
                    <a:pt x="13" y="28"/>
                    <a:pt x="14" y="29"/>
                  </a:cubicBezTo>
                  <a:cubicBezTo>
                    <a:pt x="14" y="30"/>
                    <a:pt x="14" y="30"/>
                    <a:pt x="14" y="30"/>
                  </a:cubicBezTo>
                  <a:cubicBezTo>
                    <a:pt x="14" y="29"/>
                    <a:pt x="15" y="29"/>
                    <a:pt x="15" y="28"/>
                  </a:cubicBezTo>
                  <a:cubicBezTo>
                    <a:pt x="14" y="28"/>
                    <a:pt x="14" y="26"/>
                    <a:pt x="13" y="28"/>
                  </a:cubicBezTo>
                  <a:cubicBezTo>
                    <a:pt x="13" y="28"/>
                    <a:pt x="14" y="28"/>
                    <a:pt x="13" y="28"/>
                  </a:cubicBezTo>
                  <a:cubicBezTo>
                    <a:pt x="13" y="28"/>
                    <a:pt x="13" y="26"/>
                    <a:pt x="13" y="26"/>
                  </a:cubicBezTo>
                  <a:cubicBezTo>
                    <a:pt x="13" y="28"/>
                    <a:pt x="13" y="28"/>
                    <a:pt x="13" y="28"/>
                  </a:cubicBezTo>
                  <a:cubicBezTo>
                    <a:pt x="12" y="28"/>
                    <a:pt x="12" y="28"/>
                    <a:pt x="12" y="28"/>
                  </a:cubicBezTo>
                  <a:cubicBezTo>
                    <a:pt x="12" y="28"/>
                    <a:pt x="12" y="28"/>
                    <a:pt x="12" y="28"/>
                  </a:cubicBezTo>
                  <a:cubicBezTo>
                    <a:pt x="12" y="26"/>
                    <a:pt x="12" y="28"/>
                    <a:pt x="11" y="26"/>
                  </a:cubicBezTo>
                  <a:cubicBezTo>
                    <a:pt x="12" y="26"/>
                    <a:pt x="12" y="26"/>
                    <a:pt x="12" y="26"/>
                  </a:cubicBezTo>
                  <a:cubicBezTo>
                    <a:pt x="12" y="26"/>
                    <a:pt x="12" y="26"/>
                    <a:pt x="13" y="26"/>
                  </a:cubicBezTo>
                  <a:cubicBezTo>
                    <a:pt x="13" y="26"/>
                    <a:pt x="12" y="26"/>
                    <a:pt x="12" y="25"/>
                  </a:cubicBezTo>
                  <a:cubicBezTo>
                    <a:pt x="12" y="26"/>
                    <a:pt x="12" y="26"/>
                    <a:pt x="12" y="26"/>
                  </a:cubicBezTo>
                  <a:cubicBezTo>
                    <a:pt x="12" y="25"/>
                    <a:pt x="13" y="24"/>
                    <a:pt x="12" y="24"/>
                  </a:cubicBezTo>
                  <a:cubicBezTo>
                    <a:pt x="12" y="24"/>
                    <a:pt x="12" y="24"/>
                    <a:pt x="11" y="24"/>
                  </a:cubicBezTo>
                  <a:cubicBezTo>
                    <a:pt x="11" y="23"/>
                    <a:pt x="9" y="23"/>
                    <a:pt x="9" y="22"/>
                  </a:cubicBezTo>
                  <a:cubicBezTo>
                    <a:pt x="9" y="22"/>
                    <a:pt x="8" y="21"/>
                    <a:pt x="9" y="21"/>
                  </a:cubicBezTo>
                  <a:cubicBezTo>
                    <a:pt x="9" y="22"/>
                    <a:pt x="11" y="24"/>
                    <a:pt x="12" y="24"/>
                  </a:cubicBezTo>
                  <a:cubicBezTo>
                    <a:pt x="12" y="23"/>
                    <a:pt x="12" y="25"/>
                    <a:pt x="13" y="24"/>
                  </a:cubicBezTo>
                  <a:cubicBezTo>
                    <a:pt x="13" y="23"/>
                    <a:pt x="13" y="23"/>
                    <a:pt x="13" y="22"/>
                  </a:cubicBezTo>
                  <a:cubicBezTo>
                    <a:pt x="13" y="22"/>
                    <a:pt x="13" y="22"/>
                    <a:pt x="13" y="22"/>
                  </a:cubicBezTo>
                  <a:cubicBezTo>
                    <a:pt x="13" y="22"/>
                    <a:pt x="13" y="23"/>
                    <a:pt x="12" y="23"/>
                  </a:cubicBezTo>
                  <a:cubicBezTo>
                    <a:pt x="12" y="22"/>
                    <a:pt x="11" y="21"/>
                    <a:pt x="9" y="21"/>
                  </a:cubicBezTo>
                  <a:cubicBezTo>
                    <a:pt x="9" y="20"/>
                    <a:pt x="11" y="20"/>
                    <a:pt x="11" y="20"/>
                  </a:cubicBezTo>
                  <a:cubicBezTo>
                    <a:pt x="9" y="20"/>
                    <a:pt x="9" y="18"/>
                    <a:pt x="8" y="17"/>
                  </a:cubicBezTo>
                  <a:cubicBezTo>
                    <a:pt x="8" y="18"/>
                    <a:pt x="7" y="16"/>
                    <a:pt x="7" y="17"/>
                  </a:cubicBezTo>
                  <a:cubicBezTo>
                    <a:pt x="7" y="17"/>
                    <a:pt x="7" y="18"/>
                    <a:pt x="6" y="18"/>
                  </a:cubicBezTo>
                  <a:cubicBezTo>
                    <a:pt x="7" y="18"/>
                    <a:pt x="7" y="18"/>
                    <a:pt x="7" y="18"/>
                  </a:cubicBezTo>
                  <a:cubicBezTo>
                    <a:pt x="6" y="17"/>
                    <a:pt x="7" y="17"/>
                    <a:pt x="6" y="16"/>
                  </a:cubicBezTo>
                  <a:cubicBezTo>
                    <a:pt x="7" y="17"/>
                    <a:pt x="7" y="16"/>
                    <a:pt x="8" y="16"/>
                  </a:cubicBezTo>
                  <a:cubicBezTo>
                    <a:pt x="7" y="15"/>
                    <a:pt x="8" y="16"/>
                    <a:pt x="8" y="15"/>
                  </a:cubicBezTo>
                  <a:cubicBezTo>
                    <a:pt x="7" y="14"/>
                    <a:pt x="6" y="14"/>
                    <a:pt x="6" y="13"/>
                  </a:cubicBezTo>
                  <a:cubicBezTo>
                    <a:pt x="6" y="12"/>
                    <a:pt x="5" y="11"/>
                    <a:pt x="5" y="9"/>
                  </a:cubicBezTo>
                  <a:cubicBezTo>
                    <a:pt x="5" y="8"/>
                    <a:pt x="6" y="8"/>
                    <a:pt x="5" y="8"/>
                  </a:cubicBezTo>
                  <a:cubicBezTo>
                    <a:pt x="5" y="7"/>
                    <a:pt x="5" y="9"/>
                    <a:pt x="5" y="8"/>
                  </a:cubicBezTo>
                  <a:cubicBezTo>
                    <a:pt x="5" y="8"/>
                    <a:pt x="5" y="8"/>
                    <a:pt x="5" y="8"/>
                  </a:cubicBezTo>
                  <a:cubicBezTo>
                    <a:pt x="5" y="7"/>
                    <a:pt x="4" y="6"/>
                    <a:pt x="3" y="6"/>
                  </a:cubicBezTo>
                  <a:cubicBezTo>
                    <a:pt x="4" y="6"/>
                    <a:pt x="4" y="6"/>
                    <a:pt x="4" y="6"/>
                  </a:cubicBezTo>
                  <a:cubicBezTo>
                    <a:pt x="4" y="6"/>
                    <a:pt x="4" y="6"/>
                    <a:pt x="4" y="6"/>
                  </a:cubicBezTo>
                  <a:cubicBezTo>
                    <a:pt x="4" y="6"/>
                    <a:pt x="4" y="6"/>
                    <a:pt x="4" y="6"/>
                  </a:cubicBezTo>
                  <a:cubicBezTo>
                    <a:pt x="5" y="5"/>
                    <a:pt x="4" y="5"/>
                    <a:pt x="3" y="4"/>
                  </a:cubicBezTo>
                  <a:cubicBezTo>
                    <a:pt x="3" y="5"/>
                    <a:pt x="3" y="5"/>
                    <a:pt x="3" y="5"/>
                  </a:cubicBezTo>
                  <a:cubicBezTo>
                    <a:pt x="2" y="4"/>
                    <a:pt x="2" y="3"/>
                    <a:pt x="0" y="2"/>
                  </a:cubicBezTo>
                  <a:cubicBezTo>
                    <a:pt x="2" y="2"/>
                    <a:pt x="2" y="2"/>
                    <a:pt x="2" y="2"/>
                  </a:cubicBezTo>
                  <a:cubicBezTo>
                    <a:pt x="0" y="0"/>
                    <a:pt x="0" y="0"/>
                    <a:pt x="0" y="0"/>
                  </a:cubicBezTo>
                  <a:cubicBezTo>
                    <a:pt x="2" y="0"/>
                    <a:pt x="2" y="0"/>
                    <a:pt x="0" y="0"/>
                  </a:cubicBezTo>
                  <a:cubicBezTo>
                    <a:pt x="3" y="0"/>
                    <a:pt x="3" y="0"/>
                    <a:pt x="3" y="0"/>
                  </a:cubicBezTo>
                  <a:cubicBezTo>
                    <a:pt x="3" y="2"/>
                    <a:pt x="2" y="0"/>
                    <a:pt x="2" y="2"/>
                  </a:cubicBezTo>
                  <a:cubicBezTo>
                    <a:pt x="2" y="2"/>
                    <a:pt x="2" y="3"/>
                    <a:pt x="3" y="3"/>
                  </a:cubicBezTo>
                  <a:cubicBezTo>
                    <a:pt x="3" y="3"/>
                    <a:pt x="3" y="3"/>
                    <a:pt x="2" y="3"/>
                  </a:cubicBezTo>
                  <a:cubicBezTo>
                    <a:pt x="3" y="2"/>
                    <a:pt x="3" y="3"/>
                    <a:pt x="4" y="3"/>
                  </a:cubicBezTo>
                  <a:cubicBezTo>
                    <a:pt x="4" y="2"/>
                    <a:pt x="4" y="2"/>
                    <a:pt x="3" y="2"/>
                  </a:cubicBezTo>
                  <a:cubicBezTo>
                    <a:pt x="4" y="2"/>
                    <a:pt x="4" y="3"/>
                    <a:pt x="5" y="3"/>
                  </a:cubicBezTo>
                  <a:cubicBezTo>
                    <a:pt x="4" y="3"/>
                    <a:pt x="4" y="4"/>
                    <a:pt x="4" y="4"/>
                  </a:cubicBezTo>
                  <a:cubicBezTo>
                    <a:pt x="5" y="3"/>
                    <a:pt x="5" y="4"/>
                    <a:pt x="5" y="5"/>
                  </a:cubicBezTo>
                  <a:cubicBezTo>
                    <a:pt x="5" y="6"/>
                    <a:pt x="6" y="6"/>
                    <a:pt x="6" y="6"/>
                  </a:cubicBezTo>
                  <a:cubicBezTo>
                    <a:pt x="6" y="6"/>
                    <a:pt x="6" y="6"/>
                    <a:pt x="5" y="6"/>
                  </a:cubicBezTo>
                  <a:cubicBezTo>
                    <a:pt x="5" y="6"/>
                    <a:pt x="5" y="6"/>
                    <a:pt x="5" y="7"/>
                  </a:cubicBezTo>
                  <a:cubicBezTo>
                    <a:pt x="6" y="7"/>
                    <a:pt x="6" y="7"/>
                    <a:pt x="6" y="7"/>
                  </a:cubicBezTo>
                  <a:cubicBezTo>
                    <a:pt x="6" y="8"/>
                    <a:pt x="6" y="8"/>
                    <a:pt x="6" y="8"/>
                  </a:cubicBezTo>
                  <a:cubicBezTo>
                    <a:pt x="7" y="8"/>
                    <a:pt x="7" y="8"/>
                    <a:pt x="8" y="9"/>
                  </a:cubicBezTo>
                  <a:cubicBezTo>
                    <a:pt x="8" y="11"/>
                    <a:pt x="9" y="13"/>
                    <a:pt x="11" y="13"/>
                  </a:cubicBezTo>
                  <a:cubicBezTo>
                    <a:pt x="9" y="13"/>
                    <a:pt x="9" y="13"/>
                    <a:pt x="9" y="13"/>
                  </a:cubicBezTo>
                  <a:cubicBezTo>
                    <a:pt x="12" y="13"/>
                    <a:pt x="12" y="15"/>
                    <a:pt x="13" y="16"/>
                  </a:cubicBezTo>
                  <a:cubicBezTo>
                    <a:pt x="13" y="17"/>
                    <a:pt x="14" y="20"/>
                    <a:pt x="14" y="20"/>
                  </a:cubicBezTo>
                  <a:cubicBezTo>
                    <a:pt x="15" y="22"/>
                    <a:pt x="17" y="24"/>
                    <a:pt x="18" y="26"/>
                  </a:cubicBezTo>
                  <a:cubicBezTo>
                    <a:pt x="18" y="26"/>
                    <a:pt x="18" y="26"/>
                    <a:pt x="18" y="26"/>
                  </a:cubicBezTo>
                  <a:cubicBezTo>
                    <a:pt x="18" y="26"/>
                    <a:pt x="17" y="26"/>
                    <a:pt x="18" y="28"/>
                  </a:cubicBezTo>
                  <a:cubicBezTo>
                    <a:pt x="18" y="26"/>
                    <a:pt x="20" y="28"/>
                    <a:pt x="20" y="28"/>
                  </a:cubicBezTo>
                  <a:cubicBezTo>
                    <a:pt x="20" y="29"/>
                    <a:pt x="21" y="31"/>
                    <a:pt x="22" y="31"/>
                  </a:cubicBezTo>
                  <a:cubicBezTo>
                    <a:pt x="21" y="32"/>
                    <a:pt x="21" y="32"/>
                    <a:pt x="21" y="32"/>
                  </a:cubicBezTo>
                  <a:cubicBezTo>
                    <a:pt x="23" y="32"/>
                    <a:pt x="23" y="33"/>
                    <a:pt x="24" y="34"/>
                  </a:cubicBezTo>
                  <a:cubicBezTo>
                    <a:pt x="23" y="34"/>
                    <a:pt x="23" y="35"/>
                    <a:pt x="23" y="35"/>
                  </a:cubicBezTo>
                  <a:cubicBezTo>
                    <a:pt x="25" y="36"/>
                    <a:pt x="25" y="36"/>
                    <a:pt x="26" y="38"/>
                  </a:cubicBezTo>
                  <a:cubicBezTo>
                    <a:pt x="26" y="39"/>
                    <a:pt x="27" y="40"/>
                    <a:pt x="27" y="40"/>
                  </a:cubicBezTo>
                  <a:cubicBezTo>
                    <a:pt x="29" y="42"/>
                    <a:pt x="30" y="45"/>
                    <a:pt x="33" y="48"/>
                  </a:cubicBezTo>
                  <a:cubicBezTo>
                    <a:pt x="32" y="48"/>
                    <a:pt x="32" y="48"/>
                    <a:pt x="32" y="48"/>
                  </a:cubicBezTo>
                  <a:cubicBezTo>
                    <a:pt x="34" y="51"/>
                    <a:pt x="35" y="55"/>
                    <a:pt x="38" y="57"/>
                  </a:cubicBezTo>
                  <a:cubicBezTo>
                    <a:pt x="36" y="57"/>
                    <a:pt x="36" y="57"/>
                    <a:pt x="36" y="57"/>
                  </a:cubicBezTo>
                  <a:cubicBezTo>
                    <a:pt x="36" y="58"/>
                    <a:pt x="38" y="59"/>
                    <a:pt x="39" y="58"/>
                  </a:cubicBezTo>
                  <a:cubicBezTo>
                    <a:pt x="39" y="59"/>
                    <a:pt x="40" y="60"/>
                    <a:pt x="40" y="60"/>
                  </a:cubicBezTo>
                  <a:cubicBezTo>
                    <a:pt x="40" y="61"/>
                    <a:pt x="41" y="60"/>
                    <a:pt x="41" y="61"/>
                  </a:cubicBezTo>
                  <a:cubicBezTo>
                    <a:pt x="41" y="64"/>
                    <a:pt x="41" y="64"/>
                    <a:pt x="42" y="66"/>
                  </a:cubicBezTo>
                  <a:cubicBezTo>
                    <a:pt x="42" y="65"/>
                    <a:pt x="42" y="65"/>
                    <a:pt x="42" y="65"/>
                  </a:cubicBezTo>
                  <a:cubicBezTo>
                    <a:pt x="42" y="65"/>
                    <a:pt x="42" y="65"/>
                    <a:pt x="42" y="66"/>
                  </a:cubicBezTo>
                  <a:cubicBezTo>
                    <a:pt x="42" y="66"/>
                    <a:pt x="43" y="67"/>
                    <a:pt x="43" y="67"/>
                  </a:cubicBezTo>
                  <a:cubicBezTo>
                    <a:pt x="44" y="68"/>
                    <a:pt x="47" y="69"/>
                    <a:pt x="47" y="71"/>
                  </a:cubicBezTo>
                  <a:cubicBezTo>
                    <a:pt x="48" y="71"/>
                    <a:pt x="48" y="71"/>
                    <a:pt x="48" y="71"/>
                  </a:cubicBezTo>
                  <a:cubicBezTo>
                    <a:pt x="48" y="73"/>
                    <a:pt x="48" y="75"/>
                    <a:pt x="49" y="75"/>
                  </a:cubicBezTo>
                  <a:cubicBezTo>
                    <a:pt x="49" y="76"/>
                    <a:pt x="48" y="75"/>
                    <a:pt x="49" y="76"/>
                  </a:cubicBezTo>
                  <a:cubicBezTo>
                    <a:pt x="49" y="76"/>
                    <a:pt x="49" y="76"/>
                    <a:pt x="49" y="76"/>
                  </a:cubicBezTo>
                  <a:cubicBezTo>
                    <a:pt x="51" y="78"/>
                    <a:pt x="51" y="80"/>
                    <a:pt x="53" y="83"/>
                  </a:cubicBezTo>
                  <a:cubicBezTo>
                    <a:pt x="55" y="86"/>
                    <a:pt x="57" y="89"/>
                    <a:pt x="59" y="93"/>
                  </a:cubicBezTo>
                  <a:cubicBezTo>
                    <a:pt x="59" y="93"/>
                    <a:pt x="59" y="93"/>
                    <a:pt x="59" y="93"/>
                  </a:cubicBezTo>
                  <a:cubicBezTo>
                    <a:pt x="61" y="93"/>
                    <a:pt x="60" y="96"/>
                    <a:pt x="61" y="96"/>
                  </a:cubicBezTo>
                  <a:cubicBezTo>
                    <a:pt x="61" y="97"/>
                    <a:pt x="61" y="97"/>
                    <a:pt x="61" y="97"/>
                  </a:cubicBezTo>
                  <a:cubicBezTo>
                    <a:pt x="62" y="98"/>
                    <a:pt x="62" y="100"/>
                    <a:pt x="64" y="101"/>
                  </a:cubicBezTo>
                  <a:cubicBezTo>
                    <a:pt x="64" y="101"/>
                    <a:pt x="64" y="101"/>
                    <a:pt x="64" y="101"/>
                  </a:cubicBezTo>
                  <a:cubicBezTo>
                    <a:pt x="64" y="102"/>
                    <a:pt x="65" y="103"/>
                    <a:pt x="66" y="105"/>
                  </a:cubicBezTo>
                  <a:cubicBezTo>
                    <a:pt x="66" y="105"/>
                    <a:pt x="65" y="104"/>
                    <a:pt x="65" y="105"/>
                  </a:cubicBezTo>
                  <a:cubicBezTo>
                    <a:pt x="65" y="105"/>
                    <a:pt x="67" y="105"/>
                    <a:pt x="66" y="106"/>
                  </a:cubicBezTo>
                  <a:cubicBezTo>
                    <a:pt x="66" y="107"/>
                    <a:pt x="67" y="106"/>
                    <a:pt x="67" y="106"/>
                  </a:cubicBezTo>
                  <a:cubicBezTo>
                    <a:pt x="68" y="109"/>
                    <a:pt x="70" y="112"/>
                    <a:pt x="73" y="114"/>
                  </a:cubicBezTo>
                  <a:cubicBezTo>
                    <a:pt x="73" y="118"/>
                    <a:pt x="70" y="117"/>
                    <a:pt x="73" y="118"/>
                  </a:cubicBezTo>
                  <a:cubicBezTo>
                    <a:pt x="73" y="118"/>
                    <a:pt x="73" y="118"/>
                    <a:pt x="73" y="118"/>
                  </a:cubicBezTo>
                  <a:cubicBezTo>
                    <a:pt x="74" y="119"/>
                    <a:pt x="73" y="120"/>
                    <a:pt x="73" y="120"/>
                  </a:cubicBezTo>
                  <a:cubicBezTo>
                    <a:pt x="74" y="119"/>
                    <a:pt x="74" y="120"/>
                    <a:pt x="74" y="120"/>
                  </a:cubicBezTo>
                  <a:cubicBezTo>
                    <a:pt x="75" y="121"/>
                    <a:pt x="74" y="121"/>
                    <a:pt x="75" y="122"/>
                  </a:cubicBezTo>
                  <a:cubicBezTo>
                    <a:pt x="75" y="122"/>
                    <a:pt x="75" y="122"/>
                    <a:pt x="75" y="122"/>
                  </a:cubicBezTo>
                  <a:cubicBezTo>
                    <a:pt x="76" y="123"/>
                    <a:pt x="76" y="125"/>
                    <a:pt x="78" y="125"/>
                  </a:cubicBezTo>
                  <a:cubicBezTo>
                    <a:pt x="82" y="132"/>
                    <a:pt x="87" y="139"/>
                    <a:pt x="91" y="146"/>
                  </a:cubicBezTo>
                  <a:cubicBezTo>
                    <a:pt x="95" y="153"/>
                    <a:pt x="98" y="159"/>
                    <a:pt x="103" y="166"/>
                  </a:cubicBezTo>
                  <a:cubicBezTo>
                    <a:pt x="103" y="167"/>
                    <a:pt x="103" y="167"/>
                    <a:pt x="103" y="169"/>
                  </a:cubicBezTo>
                  <a:cubicBezTo>
                    <a:pt x="103" y="169"/>
                    <a:pt x="103" y="169"/>
                    <a:pt x="103" y="169"/>
                  </a:cubicBezTo>
                  <a:cubicBezTo>
                    <a:pt x="104" y="169"/>
                    <a:pt x="104" y="171"/>
                    <a:pt x="105" y="171"/>
                  </a:cubicBezTo>
                  <a:cubicBezTo>
                    <a:pt x="106" y="174"/>
                    <a:pt x="109" y="175"/>
                    <a:pt x="110" y="178"/>
                  </a:cubicBezTo>
                  <a:cubicBezTo>
                    <a:pt x="110" y="178"/>
                    <a:pt x="109" y="178"/>
                    <a:pt x="110" y="178"/>
                  </a:cubicBezTo>
                  <a:cubicBezTo>
                    <a:pt x="110" y="178"/>
                    <a:pt x="110" y="178"/>
                    <a:pt x="110" y="178"/>
                  </a:cubicBezTo>
                  <a:cubicBezTo>
                    <a:pt x="110" y="180"/>
                    <a:pt x="110" y="180"/>
                    <a:pt x="110" y="180"/>
                  </a:cubicBezTo>
                  <a:cubicBezTo>
                    <a:pt x="110" y="180"/>
                    <a:pt x="110" y="180"/>
                    <a:pt x="110" y="180"/>
                  </a:cubicBezTo>
                  <a:cubicBezTo>
                    <a:pt x="115" y="185"/>
                    <a:pt x="117" y="193"/>
                    <a:pt x="121" y="199"/>
                  </a:cubicBezTo>
                  <a:cubicBezTo>
                    <a:pt x="122" y="201"/>
                    <a:pt x="123" y="202"/>
                    <a:pt x="124" y="204"/>
                  </a:cubicBezTo>
                  <a:cubicBezTo>
                    <a:pt x="126" y="209"/>
                    <a:pt x="128" y="214"/>
                    <a:pt x="131" y="219"/>
                  </a:cubicBezTo>
                  <a:cubicBezTo>
                    <a:pt x="131" y="219"/>
                    <a:pt x="130" y="219"/>
                    <a:pt x="128" y="21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7" name="Google Shape;3517;p151"/>
            <p:cNvSpPr/>
            <p:nvPr/>
          </p:nvSpPr>
          <p:spPr>
            <a:xfrm>
              <a:off x="3608" y="2437"/>
              <a:ext cx="300" cy="551"/>
            </a:xfrm>
            <a:custGeom>
              <a:avLst/>
              <a:gdLst/>
              <a:ahLst/>
              <a:cxnLst/>
              <a:rect l="l" t="t" r="r" b="b"/>
              <a:pathLst>
                <a:path w="127" h="233" extrusionOk="0">
                  <a:moveTo>
                    <a:pt x="1" y="230"/>
                  </a:moveTo>
                  <a:cubicBezTo>
                    <a:pt x="1" y="226"/>
                    <a:pt x="4" y="223"/>
                    <a:pt x="5" y="219"/>
                  </a:cubicBezTo>
                  <a:cubicBezTo>
                    <a:pt x="5" y="219"/>
                    <a:pt x="6" y="220"/>
                    <a:pt x="6" y="219"/>
                  </a:cubicBezTo>
                  <a:cubicBezTo>
                    <a:pt x="6" y="215"/>
                    <a:pt x="10" y="212"/>
                    <a:pt x="13" y="208"/>
                  </a:cubicBezTo>
                  <a:cubicBezTo>
                    <a:pt x="13" y="208"/>
                    <a:pt x="13" y="208"/>
                    <a:pt x="13" y="208"/>
                  </a:cubicBezTo>
                  <a:cubicBezTo>
                    <a:pt x="13" y="207"/>
                    <a:pt x="13" y="206"/>
                    <a:pt x="14" y="205"/>
                  </a:cubicBezTo>
                  <a:cubicBezTo>
                    <a:pt x="14" y="206"/>
                    <a:pt x="14" y="206"/>
                    <a:pt x="14" y="206"/>
                  </a:cubicBezTo>
                  <a:cubicBezTo>
                    <a:pt x="14" y="205"/>
                    <a:pt x="15" y="205"/>
                    <a:pt x="14" y="205"/>
                  </a:cubicBezTo>
                  <a:cubicBezTo>
                    <a:pt x="15" y="205"/>
                    <a:pt x="15" y="205"/>
                    <a:pt x="15" y="205"/>
                  </a:cubicBezTo>
                  <a:cubicBezTo>
                    <a:pt x="15" y="204"/>
                    <a:pt x="15" y="204"/>
                    <a:pt x="15" y="204"/>
                  </a:cubicBezTo>
                  <a:cubicBezTo>
                    <a:pt x="14" y="201"/>
                    <a:pt x="17" y="200"/>
                    <a:pt x="17" y="199"/>
                  </a:cubicBezTo>
                  <a:cubicBezTo>
                    <a:pt x="17" y="199"/>
                    <a:pt x="17" y="199"/>
                    <a:pt x="17" y="199"/>
                  </a:cubicBezTo>
                  <a:cubicBezTo>
                    <a:pt x="18" y="196"/>
                    <a:pt x="20" y="192"/>
                    <a:pt x="21" y="190"/>
                  </a:cubicBezTo>
                  <a:cubicBezTo>
                    <a:pt x="21" y="190"/>
                    <a:pt x="21" y="190"/>
                    <a:pt x="21" y="190"/>
                  </a:cubicBezTo>
                  <a:cubicBezTo>
                    <a:pt x="21" y="190"/>
                    <a:pt x="21" y="189"/>
                    <a:pt x="21" y="188"/>
                  </a:cubicBezTo>
                  <a:cubicBezTo>
                    <a:pt x="22" y="188"/>
                    <a:pt x="21" y="186"/>
                    <a:pt x="22" y="186"/>
                  </a:cubicBezTo>
                  <a:cubicBezTo>
                    <a:pt x="22" y="186"/>
                    <a:pt x="22" y="186"/>
                    <a:pt x="22" y="186"/>
                  </a:cubicBezTo>
                  <a:cubicBezTo>
                    <a:pt x="22" y="185"/>
                    <a:pt x="23" y="185"/>
                    <a:pt x="23" y="185"/>
                  </a:cubicBezTo>
                  <a:cubicBezTo>
                    <a:pt x="24" y="185"/>
                    <a:pt x="24" y="185"/>
                    <a:pt x="24" y="185"/>
                  </a:cubicBezTo>
                  <a:cubicBezTo>
                    <a:pt x="23" y="183"/>
                    <a:pt x="26" y="183"/>
                    <a:pt x="24" y="182"/>
                  </a:cubicBezTo>
                  <a:cubicBezTo>
                    <a:pt x="24" y="182"/>
                    <a:pt x="24" y="182"/>
                    <a:pt x="24" y="182"/>
                  </a:cubicBezTo>
                  <a:cubicBezTo>
                    <a:pt x="24" y="182"/>
                    <a:pt x="26" y="182"/>
                    <a:pt x="26" y="181"/>
                  </a:cubicBezTo>
                  <a:cubicBezTo>
                    <a:pt x="26" y="181"/>
                    <a:pt x="26" y="181"/>
                    <a:pt x="26" y="181"/>
                  </a:cubicBezTo>
                  <a:cubicBezTo>
                    <a:pt x="27" y="180"/>
                    <a:pt x="27" y="179"/>
                    <a:pt x="27" y="179"/>
                  </a:cubicBezTo>
                  <a:cubicBezTo>
                    <a:pt x="27" y="179"/>
                    <a:pt x="26" y="180"/>
                    <a:pt x="27" y="180"/>
                  </a:cubicBezTo>
                  <a:cubicBezTo>
                    <a:pt x="28" y="177"/>
                    <a:pt x="30" y="172"/>
                    <a:pt x="32" y="169"/>
                  </a:cubicBezTo>
                  <a:cubicBezTo>
                    <a:pt x="33" y="169"/>
                    <a:pt x="33" y="169"/>
                    <a:pt x="33" y="169"/>
                  </a:cubicBezTo>
                  <a:cubicBezTo>
                    <a:pt x="33" y="168"/>
                    <a:pt x="34" y="167"/>
                    <a:pt x="34" y="167"/>
                  </a:cubicBezTo>
                  <a:cubicBezTo>
                    <a:pt x="34" y="167"/>
                    <a:pt x="34" y="167"/>
                    <a:pt x="35" y="167"/>
                  </a:cubicBezTo>
                  <a:cubicBezTo>
                    <a:pt x="35" y="165"/>
                    <a:pt x="34" y="165"/>
                    <a:pt x="35" y="165"/>
                  </a:cubicBezTo>
                  <a:cubicBezTo>
                    <a:pt x="35" y="165"/>
                    <a:pt x="35" y="165"/>
                    <a:pt x="35" y="165"/>
                  </a:cubicBezTo>
                  <a:cubicBezTo>
                    <a:pt x="35" y="165"/>
                    <a:pt x="36" y="164"/>
                    <a:pt x="36" y="163"/>
                  </a:cubicBezTo>
                  <a:cubicBezTo>
                    <a:pt x="36" y="163"/>
                    <a:pt x="36" y="163"/>
                    <a:pt x="36" y="163"/>
                  </a:cubicBezTo>
                  <a:cubicBezTo>
                    <a:pt x="36" y="162"/>
                    <a:pt x="37" y="162"/>
                    <a:pt x="37" y="161"/>
                  </a:cubicBezTo>
                  <a:cubicBezTo>
                    <a:pt x="38" y="162"/>
                    <a:pt x="38" y="162"/>
                    <a:pt x="38" y="162"/>
                  </a:cubicBezTo>
                  <a:cubicBezTo>
                    <a:pt x="39" y="161"/>
                    <a:pt x="37" y="161"/>
                    <a:pt x="38" y="160"/>
                  </a:cubicBezTo>
                  <a:cubicBezTo>
                    <a:pt x="38" y="160"/>
                    <a:pt x="38" y="160"/>
                    <a:pt x="38" y="160"/>
                  </a:cubicBezTo>
                  <a:cubicBezTo>
                    <a:pt x="38" y="159"/>
                    <a:pt x="39" y="158"/>
                    <a:pt x="39" y="156"/>
                  </a:cubicBezTo>
                  <a:cubicBezTo>
                    <a:pt x="39" y="157"/>
                    <a:pt x="39" y="157"/>
                    <a:pt x="39" y="157"/>
                  </a:cubicBezTo>
                  <a:cubicBezTo>
                    <a:pt x="40" y="156"/>
                    <a:pt x="41" y="155"/>
                    <a:pt x="41" y="153"/>
                  </a:cubicBezTo>
                  <a:cubicBezTo>
                    <a:pt x="41" y="153"/>
                    <a:pt x="41" y="154"/>
                    <a:pt x="41" y="153"/>
                  </a:cubicBezTo>
                  <a:cubicBezTo>
                    <a:pt x="41" y="152"/>
                    <a:pt x="42" y="152"/>
                    <a:pt x="41" y="152"/>
                  </a:cubicBezTo>
                  <a:cubicBezTo>
                    <a:pt x="42" y="151"/>
                    <a:pt x="44" y="150"/>
                    <a:pt x="44" y="148"/>
                  </a:cubicBezTo>
                  <a:cubicBezTo>
                    <a:pt x="44" y="148"/>
                    <a:pt x="45" y="148"/>
                    <a:pt x="45" y="150"/>
                  </a:cubicBezTo>
                  <a:cubicBezTo>
                    <a:pt x="45" y="148"/>
                    <a:pt x="45" y="148"/>
                    <a:pt x="45" y="148"/>
                  </a:cubicBezTo>
                  <a:cubicBezTo>
                    <a:pt x="46" y="150"/>
                    <a:pt x="45" y="150"/>
                    <a:pt x="45" y="150"/>
                  </a:cubicBezTo>
                  <a:cubicBezTo>
                    <a:pt x="46" y="150"/>
                    <a:pt x="46" y="147"/>
                    <a:pt x="46" y="147"/>
                  </a:cubicBezTo>
                  <a:cubicBezTo>
                    <a:pt x="46" y="146"/>
                    <a:pt x="46" y="145"/>
                    <a:pt x="46" y="145"/>
                  </a:cubicBezTo>
                  <a:cubicBezTo>
                    <a:pt x="47" y="145"/>
                    <a:pt x="47" y="145"/>
                    <a:pt x="47" y="145"/>
                  </a:cubicBezTo>
                  <a:cubicBezTo>
                    <a:pt x="47" y="143"/>
                    <a:pt x="47" y="143"/>
                    <a:pt x="47" y="143"/>
                  </a:cubicBezTo>
                  <a:cubicBezTo>
                    <a:pt x="47" y="142"/>
                    <a:pt x="47" y="143"/>
                    <a:pt x="47" y="142"/>
                  </a:cubicBezTo>
                  <a:cubicBezTo>
                    <a:pt x="47" y="142"/>
                    <a:pt x="47" y="142"/>
                    <a:pt x="47" y="142"/>
                  </a:cubicBezTo>
                  <a:cubicBezTo>
                    <a:pt x="47" y="142"/>
                    <a:pt x="48" y="140"/>
                    <a:pt x="48" y="140"/>
                  </a:cubicBezTo>
                  <a:cubicBezTo>
                    <a:pt x="48" y="140"/>
                    <a:pt x="48" y="141"/>
                    <a:pt x="48" y="141"/>
                  </a:cubicBezTo>
                  <a:cubicBezTo>
                    <a:pt x="48" y="140"/>
                    <a:pt x="48" y="140"/>
                    <a:pt x="49" y="138"/>
                  </a:cubicBezTo>
                  <a:cubicBezTo>
                    <a:pt x="49" y="138"/>
                    <a:pt x="49" y="138"/>
                    <a:pt x="49" y="138"/>
                  </a:cubicBezTo>
                  <a:cubicBezTo>
                    <a:pt x="49" y="138"/>
                    <a:pt x="49" y="138"/>
                    <a:pt x="48" y="138"/>
                  </a:cubicBezTo>
                  <a:cubicBezTo>
                    <a:pt x="48" y="138"/>
                    <a:pt x="49" y="138"/>
                    <a:pt x="48" y="138"/>
                  </a:cubicBezTo>
                  <a:cubicBezTo>
                    <a:pt x="48" y="138"/>
                    <a:pt x="48" y="137"/>
                    <a:pt x="49" y="136"/>
                  </a:cubicBezTo>
                  <a:cubicBezTo>
                    <a:pt x="49" y="137"/>
                    <a:pt x="49" y="137"/>
                    <a:pt x="49" y="137"/>
                  </a:cubicBezTo>
                  <a:cubicBezTo>
                    <a:pt x="49" y="135"/>
                    <a:pt x="50" y="134"/>
                    <a:pt x="50" y="133"/>
                  </a:cubicBezTo>
                  <a:cubicBezTo>
                    <a:pt x="50" y="134"/>
                    <a:pt x="50" y="134"/>
                    <a:pt x="50" y="134"/>
                  </a:cubicBezTo>
                  <a:cubicBezTo>
                    <a:pt x="51" y="133"/>
                    <a:pt x="51" y="132"/>
                    <a:pt x="53" y="130"/>
                  </a:cubicBezTo>
                  <a:cubicBezTo>
                    <a:pt x="53" y="130"/>
                    <a:pt x="53" y="130"/>
                    <a:pt x="53" y="130"/>
                  </a:cubicBezTo>
                  <a:cubicBezTo>
                    <a:pt x="53" y="129"/>
                    <a:pt x="54" y="129"/>
                    <a:pt x="54" y="129"/>
                  </a:cubicBezTo>
                  <a:cubicBezTo>
                    <a:pt x="54" y="128"/>
                    <a:pt x="54" y="128"/>
                    <a:pt x="54" y="128"/>
                  </a:cubicBezTo>
                  <a:cubicBezTo>
                    <a:pt x="54" y="128"/>
                    <a:pt x="54" y="128"/>
                    <a:pt x="54" y="128"/>
                  </a:cubicBezTo>
                  <a:cubicBezTo>
                    <a:pt x="54" y="127"/>
                    <a:pt x="54" y="125"/>
                    <a:pt x="55" y="125"/>
                  </a:cubicBezTo>
                  <a:cubicBezTo>
                    <a:pt x="55" y="124"/>
                    <a:pt x="55" y="123"/>
                    <a:pt x="55" y="123"/>
                  </a:cubicBezTo>
                  <a:cubicBezTo>
                    <a:pt x="56" y="123"/>
                    <a:pt x="56" y="123"/>
                    <a:pt x="56" y="123"/>
                  </a:cubicBezTo>
                  <a:cubicBezTo>
                    <a:pt x="56" y="123"/>
                    <a:pt x="56" y="121"/>
                    <a:pt x="57" y="121"/>
                  </a:cubicBezTo>
                  <a:cubicBezTo>
                    <a:pt x="57" y="120"/>
                    <a:pt x="56" y="125"/>
                    <a:pt x="56" y="124"/>
                  </a:cubicBezTo>
                  <a:cubicBezTo>
                    <a:pt x="56" y="124"/>
                    <a:pt x="56" y="121"/>
                    <a:pt x="56" y="123"/>
                  </a:cubicBezTo>
                  <a:cubicBezTo>
                    <a:pt x="57" y="121"/>
                    <a:pt x="57" y="120"/>
                    <a:pt x="57" y="120"/>
                  </a:cubicBezTo>
                  <a:cubicBezTo>
                    <a:pt x="57" y="120"/>
                    <a:pt x="58" y="121"/>
                    <a:pt x="58" y="120"/>
                  </a:cubicBezTo>
                  <a:cubicBezTo>
                    <a:pt x="58" y="119"/>
                    <a:pt x="58" y="120"/>
                    <a:pt x="58" y="119"/>
                  </a:cubicBezTo>
                  <a:cubicBezTo>
                    <a:pt x="58" y="118"/>
                    <a:pt x="58" y="118"/>
                    <a:pt x="58" y="118"/>
                  </a:cubicBezTo>
                  <a:cubicBezTo>
                    <a:pt x="58" y="118"/>
                    <a:pt x="59" y="118"/>
                    <a:pt x="58" y="118"/>
                  </a:cubicBezTo>
                  <a:cubicBezTo>
                    <a:pt x="59" y="118"/>
                    <a:pt x="59" y="117"/>
                    <a:pt x="59" y="118"/>
                  </a:cubicBezTo>
                  <a:cubicBezTo>
                    <a:pt x="60" y="118"/>
                    <a:pt x="60" y="118"/>
                    <a:pt x="60" y="118"/>
                  </a:cubicBezTo>
                  <a:cubicBezTo>
                    <a:pt x="60" y="117"/>
                    <a:pt x="60" y="117"/>
                    <a:pt x="60" y="117"/>
                  </a:cubicBezTo>
                  <a:cubicBezTo>
                    <a:pt x="60" y="117"/>
                    <a:pt x="60" y="117"/>
                    <a:pt x="60" y="117"/>
                  </a:cubicBezTo>
                  <a:cubicBezTo>
                    <a:pt x="59" y="116"/>
                    <a:pt x="60" y="116"/>
                    <a:pt x="60" y="115"/>
                  </a:cubicBezTo>
                  <a:cubicBezTo>
                    <a:pt x="61" y="114"/>
                    <a:pt x="61" y="112"/>
                    <a:pt x="62" y="112"/>
                  </a:cubicBezTo>
                  <a:cubicBezTo>
                    <a:pt x="62" y="111"/>
                    <a:pt x="62" y="111"/>
                    <a:pt x="63" y="110"/>
                  </a:cubicBezTo>
                  <a:cubicBezTo>
                    <a:pt x="63" y="111"/>
                    <a:pt x="63" y="111"/>
                    <a:pt x="63" y="111"/>
                  </a:cubicBezTo>
                  <a:cubicBezTo>
                    <a:pt x="63" y="110"/>
                    <a:pt x="63" y="110"/>
                    <a:pt x="63" y="110"/>
                  </a:cubicBezTo>
                  <a:cubicBezTo>
                    <a:pt x="63" y="110"/>
                    <a:pt x="64" y="109"/>
                    <a:pt x="65" y="109"/>
                  </a:cubicBezTo>
                  <a:cubicBezTo>
                    <a:pt x="65" y="108"/>
                    <a:pt x="64" y="108"/>
                    <a:pt x="64" y="108"/>
                  </a:cubicBezTo>
                  <a:cubicBezTo>
                    <a:pt x="65" y="108"/>
                    <a:pt x="65" y="106"/>
                    <a:pt x="66" y="105"/>
                  </a:cubicBezTo>
                  <a:cubicBezTo>
                    <a:pt x="66" y="106"/>
                    <a:pt x="66" y="107"/>
                    <a:pt x="66" y="106"/>
                  </a:cubicBezTo>
                  <a:cubicBezTo>
                    <a:pt x="68" y="106"/>
                    <a:pt x="66" y="105"/>
                    <a:pt x="67" y="104"/>
                  </a:cubicBezTo>
                  <a:cubicBezTo>
                    <a:pt x="66" y="104"/>
                    <a:pt x="66" y="104"/>
                    <a:pt x="66" y="104"/>
                  </a:cubicBezTo>
                  <a:cubicBezTo>
                    <a:pt x="67" y="104"/>
                    <a:pt x="67" y="102"/>
                    <a:pt x="68" y="103"/>
                  </a:cubicBezTo>
                  <a:cubicBezTo>
                    <a:pt x="67" y="102"/>
                    <a:pt x="68" y="102"/>
                    <a:pt x="68" y="101"/>
                  </a:cubicBezTo>
                  <a:cubicBezTo>
                    <a:pt x="68" y="100"/>
                    <a:pt x="68" y="98"/>
                    <a:pt x="71" y="98"/>
                  </a:cubicBezTo>
                  <a:cubicBezTo>
                    <a:pt x="71" y="98"/>
                    <a:pt x="72" y="97"/>
                    <a:pt x="71" y="97"/>
                  </a:cubicBezTo>
                  <a:cubicBezTo>
                    <a:pt x="71" y="98"/>
                    <a:pt x="71" y="98"/>
                    <a:pt x="71" y="98"/>
                  </a:cubicBezTo>
                  <a:cubicBezTo>
                    <a:pt x="71" y="97"/>
                    <a:pt x="71" y="97"/>
                    <a:pt x="71" y="97"/>
                  </a:cubicBezTo>
                  <a:cubicBezTo>
                    <a:pt x="71" y="97"/>
                    <a:pt x="71" y="97"/>
                    <a:pt x="72" y="97"/>
                  </a:cubicBezTo>
                  <a:cubicBezTo>
                    <a:pt x="73" y="97"/>
                    <a:pt x="71" y="96"/>
                    <a:pt x="72" y="93"/>
                  </a:cubicBezTo>
                  <a:cubicBezTo>
                    <a:pt x="72" y="94"/>
                    <a:pt x="73" y="94"/>
                    <a:pt x="73" y="93"/>
                  </a:cubicBezTo>
                  <a:cubicBezTo>
                    <a:pt x="73" y="92"/>
                    <a:pt x="73" y="92"/>
                    <a:pt x="73" y="92"/>
                  </a:cubicBezTo>
                  <a:cubicBezTo>
                    <a:pt x="73" y="91"/>
                    <a:pt x="74" y="92"/>
                    <a:pt x="74" y="92"/>
                  </a:cubicBezTo>
                  <a:cubicBezTo>
                    <a:pt x="74" y="91"/>
                    <a:pt x="74" y="91"/>
                    <a:pt x="74" y="91"/>
                  </a:cubicBezTo>
                  <a:cubicBezTo>
                    <a:pt x="74" y="91"/>
                    <a:pt x="74" y="91"/>
                    <a:pt x="74" y="91"/>
                  </a:cubicBezTo>
                  <a:cubicBezTo>
                    <a:pt x="74" y="91"/>
                    <a:pt x="74" y="91"/>
                    <a:pt x="74" y="91"/>
                  </a:cubicBezTo>
                  <a:cubicBezTo>
                    <a:pt x="74" y="91"/>
                    <a:pt x="74" y="91"/>
                    <a:pt x="74" y="91"/>
                  </a:cubicBezTo>
                  <a:cubicBezTo>
                    <a:pt x="75" y="91"/>
                    <a:pt x="75" y="90"/>
                    <a:pt x="75" y="90"/>
                  </a:cubicBezTo>
                  <a:cubicBezTo>
                    <a:pt x="75" y="90"/>
                    <a:pt x="74" y="90"/>
                    <a:pt x="74" y="91"/>
                  </a:cubicBezTo>
                  <a:cubicBezTo>
                    <a:pt x="74" y="90"/>
                    <a:pt x="74" y="90"/>
                    <a:pt x="74" y="89"/>
                  </a:cubicBezTo>
                  <a:cubicBezTo>
                    <a:pt x="74" y="90"/>
                    <a:pt x="75" y="89"/>
                    <a:pt x="75" y="88"/>
                  </a:cubicBezTo>
                  <a:cubicBezTo>
                    <a:pt x="75" y="88"/>
                    <a:pt x="75" y="88"/>
                    <a:pt x="75" y="88"/>
                  </a:cubicBezTo>
                  <a:cubicBezTo>
                    <a:pt x="75" y="88"/>
                    <a:pt x="75" y="87"/>
                    <a:pt x="76" y="87"/>
                  </a:cubicBezTo>
                  <a:cubicBezTo>
                    <a:pt x="76" y="88"/>
                    <a:pt x="75" y="88"/>
                    <a:pt x="75" y="88"/>
                  </a:cubicBezTo>
                  <a:cubicBezTo>
                    <a:pt x="76" y="88"/>
                    <a:pt x="76" y="88"/>
                    <a:pt x="76" y="87"/>
                  </a:cubicBezTo>
                  <a:cubicBezTo>
                    <a:pt x="76" y="87"/>
                    <a:pt x="75" y="87"/>
                    <a:pt x="76" y="85"/>
                  </a:cubicBezTo>
                  <a:cubicBezTo>
                    <a:pt x="76" y="87"/>
                    <a:pt x="76" y="87"/>
                    <a:pt x="76" y="87"/>
                  </a:cubicBezTo>
                  <a:cubicBezTo>
                    <a:pt x="77" y="85"/>
                    <a:pt x="77" y="85"/>
                    <a:pt x="77" y="85"/>
                  </a:cubicBezTo>
                  <a:cubicBezTo>
                    <a:pt x="76" y="85"/>
                    <a:pt x="76" y="85"/>
                    <a:pt x="76" y="85"/>
                  </a:cubicBezTo>
                  <a:cubicBezTo>
                    <a:pt x="76" y="85"/>
                    <a:pt x="76" y="85"/>
                    <a:pt x="77" y="85"/>
                  </a:cubicBezTo>
                  <a:cubicBezTo>
                    <a:pt x="76" y="84"/>
                    <a:pt x="77" y="84"/>
                    <a:pt x="77" y="84"/>
                  </a:cubicBezTo>
                  <a:cubicBezTo>
                    <a:pt x="77" y="84"/>
                    <a:pt x="77" y="84"/>
                    <a:pt x="78" y="83"/>
                  </a:cubicBezTo>
                  <a:cubicBezTo>
                    <a:pt x="78" y="83"/>
                    <a:pt x="78" y="83"/>
                    <a:pt x="78" y="83"/>
                  </a:cubicBezTo>
                  <a:cubicBezTo>
                    <a:pt x="78" y="82"/>
                    <a:pt x="78" y="82"/>
                    <a:pt x="78" y="82"/>
                  </a:cubicBezTo>
                  <a:cubicBezTo>
                    <a:pt x="78" y="82"/>
                    <a:pt x="78" y="82"/>
                    <a:pt x="78" y="82"/>
                  </a:cubicBezTo>
                  <a:cubicBezTo>
                    <a:pt x="80" y="81"/>
                    <a:pt x="80" y="81"/>
                    <a:pt x="80" y="80"/>
                  </a:cubicBezTo>
                  <a:cubicBezTo>
                    <a:pt x="80" y="80"/>
                    <a:pt x="81" y="81"/>
                    <a:pt x="81" y="80"/>
                  </a:cubicBezTo>
                  <a:cubicBezTo>
                    <a:pt x="81" y="79"/>
                    <a:pt x="81" y="79"/>
                    <a:pt x="81" y="79"/>
                  </a:cubicBezTo>
                  <a:cubicBezTo>
                    <a:pt x="81" y="78"/>
                    <a:pt x="81" y="76"/>
                    <a:pt x="82" y="75"/>
                  </a:cubicBezTo>
                  <a:cubicBezTo>
                    <a:pt x="82" y="75"/>
                    <a:pt x="82" y="75"/>
                    <a:pt x="82" y="75"/>
                  </a:cubicBezTo>
                  <a:cubicBezTo>
                    <a:pt x="83" y="73"/>
                    <a:pt x="83" y="71"/>
                    <a:pt x="85" y="71"/>
                  </a:cubicBezTo>
                  <a:cubicBezTo>
                    <a:pt x="85" y="71"/>
                    <a:pt x="85" y="71"/>
                    <a:pt x="86" y="71"/>
                  </a:cubicBezTo>
                  <a:cubicBezTo>
                    <a:pt x="86" y="70"/>
                    <a:pt x="86" y="71"/>
                    <a:pt x="86" y="70"/>
                  </a:cubicBezTo>
                  <a:cubicBezTo>
                    <a:pt x="85" y="70"/>
                    <a:pt x="85" y="70"/>
                    <a:pt x="85" y="70"/>
                  </a:cubicBezTo>
                  <a:cubicBezTo>
                    <a:pt x="85" y="68"/>
                    <a:pt x="86" y="67"/>
                    <a:pt x="87" y="66"/>
                  </a:cubicBezTo>
                  <a:cubicBezTo>
                    <a:pt x="86" y="66"/>
                    <a:pt x="86" y="66"/>
                    <a:pt x="86" y="66"/>
                  </a:cubicBezTo>
                  <a:cubicBezTo>
                    <a:pt x="87" y="66"/>
                    <a:pt x="88" y="66"/>
                    <a:pt x="88" y="65"/>
                  </a:cubicBezTo>
                  <a:cubicBezTo>
                    <a:pt x="87" y="65"/>
                    <a:pt x="87" y="65"/>
                    <a:pt x="87" y="65"/>
                  </a:cubicBezTo>
                  <a:cubicBezTo>
                    <a:pt x="88" y="64"/>
                    <a:pt x="88" y="64"/>
                    <a:pt x="88" y="64"/>
                  </a:cubicBezTo>
                  <a:cubicBezTo>
                    <a:pt x="88" y="64"/>
                    <a:pt x="87" y="64"/>
                    <a:pt x="88" y="64"/>
                  </a:cubicBezTo>
                  <a:cubicBezTo>
                    <a:pt x="88" y="64"/>
                    <a:pt x="88" y="64"/>
                    <a:pt x="88" y="64"/>
                  </a:cubicBezTo>
                  <a:cubicBezTo>
                    <a:pt x="88" y="64"/>
                    <a:pt x="88" y="62"/>
                    <a:pt x="89" y="62"/>
                  </a:cubicBezTo>
                  <a:cubicBezTo>
                    <a:pt x="90" y="62"/>
                    <a:pt x="90" y="62"/>
                    <a:pt x="90" y="62"/>
                  </a:cubicBezTo>
                  <a:cubicBezTo>
                    <a:pt x="90" y="61"/>
                    <a:pt x="90" y="61"/>
                    <a:pt x="89" y="61"/>
                  </a:cubicBezTo>
                  <a:cubicBezTo>
                    <a:pt x="90" y="59"/>
                    <a:pt x="91" y="59"/>
                    <a:pt x="92" y="59"/>
                  </a:cubicBezTo>
                  <a:cubicBezTo>
                    <a:pt x="91" y="57"/>
                    <a:pt x="93" y="54"/>
                    <a:pt x="94" y="52"/>
                  </a:cubicBezTo>
                  <a:cubicBezTo>
                    <a:pt x="94" y="52"/>
                    <a:pt x="94" y="52"/>
                    <a:pt x="94" y="52"/>
                  </a:cubicBezTo>
                  <a:cubicBezTo>
                    <a:pt x="94" y="52"/>
                    <a:pt x="94" y="52"/>
                    <a:pt x="94" y="51"/>
                  </a:cubicBezTo>
                  <a:cubicBezTo>
                    <a:pt x="94" y="52"/>
                    <a:pt x="94" y="51"/>
                    <a:pt x="95" y="52"/>
                  </a:cubicBezTo>
                  <a:cubicBezTo>
                    <a:pt x="95" y="51"/>
                    <a:pt x="95" y="50"/>
                    <a:pt x="95" y="50"/>
                  </a:cubicBezTo>
                  <a:cubicBezTo>
                    <a:pt x="94" y="49"/>
                    <a:pt x="95" y="50"/>
                    <a:pt x="94" y="50"/>
                  </a:cubicBezTo>
                  <a:cubicBezTo>
                    <a:pt x="94" y="50"/>
                    <a:pt x="95" y="49"/>
                    <a:pt x="95" y="48"/>
                  </a:cubicBezTo>
                  <a:cubicBezTo>
                    <a:pt x="97" y="49"/>
                    <a:pt x="97" y="49"/>
                    <a:pt x="97" y="49"/>
                  </a:cubicBezTo>
                  <a:cubicBezTo>
                    <a:pt x="97" y="48"/>
                    <a:pt x="97" y="48"/>
                    <a:pt x="97" y="48"/>
                  </a:cubicBezTo>
                  <a:cubicBezTo>
                    <a:pt x="98" y="48"/>
                    <a:pt x="97" y="51"/>
                    <a:pt x="98" y="50"/>
                  </a:cubicBezTo>
                  <a:cubicBezTo>
                    <a:pt x="99" y="50"/>
                    <a:pt x="99" y="50"/>
                    <a:pt x="99" y="50"/>
                  </a:cubicBezTo>
                  <a:cubicBezTo>
                    <a:pt x="100" y="50"/>
                    <a:pt x="99" y="52"/>
                    <a:pt x="100" y="50"/>
                  </a:cubicBezTo>
                  <a:cubicBezTo>
                    <a:pt x="100" y="50"/>
                    <a:pt x="99" y="49"/>
                    <a:pt x="98" y="49"/>
                  </a:cubicBezTo>
                  <a:cubicBezTo>
                    <a:pt x="99" y="48"/>
                    <a:pt x="97" y="48"/>
                    <a:pt x="98" y="47"/>
                  </a:cubicBezTo>
                  <a:cubicBezTo>
                    <a:pt x="98" y="47"/>
                    <a:pt x="97" y="48"/>
                    <a:pt x="98" y="48"/>
                  </a:cubicBezTo>
                  <a:cubicBezTo>
                    <a:pt x="99" y="47"/>
                    <a:pt x="98" y="46"/>
                    <a:pt x="99" y="46"/>
                  </a:cubicBezTo>
                  <a:cubicBezTo>
                    <a:pt x="98" y="46"/>
                    <a:pt x="98" y="46"/>
                    <a:pt x="98" y="45"/>
                  </a:cubicBezTo>
                  <a:cubicBezTo>
                    <a:pt x="99" y="45"/>
                    <a:pt x="98" y="46"/>
                    <a:pt x="99" y="45"/>
                  </a:cubicBezTo>
                  <a:cubicBezTo>
                    <a:pt x="99" y="45"/>
                    <a:pt x="99" y="44"/>
                    <a:pt x="98" y="44"/>
                  </a:cubicBezTo>
                  <a:cubicBezTo>
                    <a:pt x="98" y="44"/>
                    <a:pt x="99" y="44"/>
                    <a:pt x="99" y="44"/>
                  </a:cubicBezTo>
                  <a:cubicBezTo>
                    <a:pt x="99" y="44"/>
                    <a:pt x="99" y="44"/>
                    <a:pt x="100" y="44"/>
                  </a:cubicBezTo>
                  <a:cubicBezTo>
                    <a:pt x="100" y="44"/>
                    <a:pt x="100" y="43"/>
                    <a:pt x="99" y="43"/>
                  </a:cubicBezTo>
                  <a:cubicBezTo>
                    <a:pt x="100" y="43"/>
                    <a:pt x="100" y="43"/>
                    <a:pt x="100" y="43"/>
                  </a:cubicBezTo>
                  <a:cubicBezTo>
                    <a:pt x="101" y="43"/>
                    <a:pt x="100" y="41"/>
                    <a:pt x="101" y="41"/>
                  </a:cubicBezTo>
                  <a:cubicBezTo>
                    <a:pt x="100" y="41"/>
                    <a:pt x="100" y="41"/>
                    <a:pt x="100" y="41"/>
                  </a:cubicBezTo>
                  <a:cubicBezTo>
                    <a:pt x="101" y="41"/>
                    <a:pt x="101" y="40"/>
                    <a:pt x="101" y="40"/>
                  </a:cubicBezTo>
                  <a:cubicBezTo>
                    <a:pt x="101" y="40"/>
                    <a:pt x="101" y="38"/>
                    <a:pt x="101" y="39"/>
                  </a:cubicBezTo>
                  <a:cubicBezTo>
                    <a:pt x="101" y="39"/>
                    <a:pt x="102" y="38"/>
                    <a:pt x="101" y="38"/>
                  </a:cubicBezTo>
                  <a:cubicBezTo>
                    <a:pt x="101" y="38"/>
                    <a:pt x="101" y="39"/>
                    <a:pt x="101" y="39"/>
                  </a:cubicBezTo>
                  <a:cubicBezTo>
                    <a:pt x="101" y="39"/>
                    <a:pt x="101" y="38"/>
                    <a:pt x="101" y="37"/>
                  </a:cubicBezTo>
                  <a:cubicBezTo>
                    <a:pt x="101" y="37"/>
                    <a:pt x="101" y="37"/>
                    <a:pt x="101" y="37"/>
                  </a:cubicBezTo>
                  <a:cubicBezTo>
                    <a:pt x="101" y="37"/>
                    <a:pt x="101" y="37"/>
                    <a:pt x="101" y="37"/>
                  </a:cubicBezTo>
                  <a:cubicBezTo>
                    <a:pt x="101" y="37"/>
                    <a:pt x="101" y="37"/>
                    <a:pt x="102" y="37"/>
                  </a:cubicBezTo>
                  <a:cubicBezTo>
                    <a:pt x="101" y="37"/>
                    <a:pt x="101" y="37"/>
                    <a:pt x="101" y="37"/>
                  </a:cubicBezTo>
                  <a:cubicBezTo>
                    <a:pt x="101" y="36"/>
                    <a:pt x="102" y="37"/>
                    <a:pt x="103" y="36"/>
                  </a:cubicBezTo>
                  <a:cubicBezTo>
                    <a:pt x="103" y="37"/>
                    <a:pt x="103" y="37"/>
                    <a:pt x="103" y="37"/>
                  </a:cubicBezTo>
                  <a:cubicBezTo>
                    <a:pt x="103" y="37"/>
                    <a:pt x="103" y="37"/>
                    <a:pt x="103" y="36"/>
                  </a:cubicBezTo>
                  <a:cubicBezTo>
                    <a:pt x="103" y="36"/>
                    <a:pt x="103" y="35"/>
                    <a:pt x="102" y="35"/>
                  </a:cubicBezTo>
                  <a:cubicBezTo>
                    <a:pt x="102" y="34"/>
                    <a:pt x="103" y="35"/>
                    <a:pt x="103" y="34"/>
                  </a:cubicBezTo>
                  <a:cubicBezTo>
                    <a:pt x="103" y="35"/>
                    <a:pt x="103" y="35"/>
                    <a:pt x="103" y="35"/>
                  </a:cubicBezTo>
                  <a:cubicBezTo>
                    <a:pt x="104" y="35"/>
                    <a:pt x="104" y="35"/>
                    <a:pt x="104" y="35"/>
                  </a:cubicBezTo>
                  <a:cubicBezTo>
                    <a:pt x="104" y="34"/>
                    <a:pt x="104" y="32"/>
                    <a:pt x="103" y="34"/>
                  </a:cubicBezTo>
                  <a:cubicBezTo>
                    <a:pt x="104" y="32"/>
                    <a:pt x="104" y="32"/>
                    <a:pt x="104" y="32"/>
                  </a:cubicBezTo>
                  <a:cubicBezTo>
                    <a:pt x="105" y="31"/>
                    <a:pt x="104" y="32"/>
                    <a:pt x="104" y="31"/>
                  </a:cubicBezTo>
                  <a:cubicBezTo>
                    <a:pt x="104" y="31"/>
                    <a:pt x="105" y="31"/>
                    <a:pt x="107" y="31"/>
                  </a:cubicBezTo>
                  <a:cubicBezTo>
                    <a:pt x="107" y="31"/>
                    <a:pt x="107" y="31"/>
                    <a:pt x="107" y="31"/>
                  </a:cubicBezTo>
                  <a:cubicBezTo>
                    <a:pt x="107" y="31"/>
                    <a:pt x="107" y="31"/>
                    <a:pt x="107" y="31"/>
                  </a:cubicBezTo>
                  <a:cubicBezTo>
                    <a:pt x="107" y="32"/>
                    <a:pt x="107" y="31"/>
                    <a:pt x="108" y="32"/>
                  </a:cubicBezTo>
                  <a:cubicBezTo>
                    <a:pt x="108" y="31"/>
                    <a:pt x="108" y="31"/>
                    <a:pt x="108" y="31"/>
                  </a:cubicBezTo>
                  <a:cubicBezTo>
                    <a:pt x="107" y="31"/>
                    <a:pt x="107" y="30"/>
                    <a:pt x="107" y="29"/>
                  </a:cubicBezTo>
                  <a:cubicBezTo>
                    <a:pt x="107" y="28"/>
                    <a:pt x="109" y="30"/>
                    <a:pt x="108" y="28"/>
                  </a:cubicBezTo>
                  <a:cubicBezTo>
                    <a:pt x="108" y="28"/>
                    <a:pt x="107" y="27"/>
                    <a:pt x="107" y="28"/>
                  </a:cubicBezTo>
                  <a:cubicBezTo>
                    <a:pt x="108" y="27"/>
                    <a:pt x="107" y="27"/>
                    <a:pt x="107" y="26"/>
                  </a:cubicBezTo>
                  <a:cubicBezTo>
                    <a:pt x="107" y="27"/>
                    <a:pt x="109" y="26"/>
                    <a:pt x="109" y="27"/>
                  </a:cubicBezTo>
                  <a:cubicBezTo>
                    <a:pt x="108" y="27"/>
                    <a:pt x="108" y="28"/>
                    <a:pt x="108" y="28"/>
                  </a:cubicBezTo>
                  <a:cubicBezTo>
                    <a:pt x="109" y="28"/>
                    <a:pt x="109" y="28"/>
                    <a:pt x="109" y="28"/>
                  </a:cubicBezTo>
                  <a:cubicBezTo>
                    <a:pt x="110" y="27"/>
                    <a:pt x="110" y="26"/>
                    <a:pt x="109" y="26"/>
                  </a:cubicBezTo>
                  <a:cubicBezTo>
                    <a:pt x="109" y="26"/>
                    <a:pt x="109" y="27"/>
                    <a:pt x="109" y="26"/>
                  </a:cubicBezTo>
                  <a:cubicBezTo>
                    <a:pt x="109" y="25"/>
                    <a:pt x="110" y="26"/>
                    <a:pt x="109" y="25"/>
                  </a:cubicBezTo>
                  <a:cubicBezTo>
                    <a:pt x="108" y="25"/>
                    <a:pt x="108" y="25"/>
                    <a:pt x="108" y="25"/>
                  </a:cubicBezTo>
                  <a:cubicBezTo>
                    <a:pt x="108" y="24"/>
                    <a:pt x="108" y="24"/>
                    <a:pt x="108" y="24"/>
                  </a:cubicBezTo>
                  <a:cubicBezTo>
                    <a:pt x="108" y="24"/>
                    <a:pt x="108" y="24"/>
                    <a:pt x="108" y="24"/>
                  </a:cubicBezTo>
                  <a:cubicBezTo>
                    <a:pt x="109" y="23"/>
                    <a:pt x="108" y="24"/>
                    <a:pt x="109" y="23"/>
                  </a:cubicBezTo>
                  <a:cubicBezTo>
                    <a:pt x="110" y="23"/>
                    <a:pt x="110" y="23"/>
                    <a:pt x="110" y="23"/>
                  </a:cubicBezTo>
                  <a:cubicBezTo>
                    <a:pt x="110" y="23"/>
                    <a:pt x="109" y="24"/>
                    <a:pt x="110" y="24"/>
                  </a:cubicBezTo>
                  <a:cubicBezTo>
                    <a:pt x="110" y="23"/>
                    <a:pt x="110" y="23"/>
                    <a:pt x="110" y="23"/>
                  </a:cubicBezTo>
                  <a:cubicBezTo>
                    <a:pt x="110" y="23"/>
                    <a:pt x="110" y="23"/>
                    <a:pt x="110" y="23"/>
                  </a:cubicBezTo>
                  <a:cubicBezTo>
                    <a:pt x="110" y="23"/>
                    <a:pt x="112" y="24"/>
                    <a:pt x="112" y="22"/>
                  </a:cubicBezTo>
                  <a:cubicBezTo>
                    <a:pt x="112" y="21"/>
                    <a:pt x="111" y="22"/>
                    <a:pt x="111" y="22"/>
                  </a:cubicBezTo>
                  <a:cubicBezTo>
                    <a:pt x="112" y="20"/>
                    <a:pt x="111" y="20"/>
                    <a:pt x="112" y="19"/>
                  </a:cubicBezTo>
                  <a:cubicBezTo>
                    <a:pt x="112" y="20"/>
                    <a:pt x="113" y="18"/>
                    <a:pt x="113" y="19"/>
                  </a:cubicBezTo>
                  <a:cubicBezTo>
                    <a:pt x="112" y="19"/>
                    <a:pt x="111" y="21"/>
                    <a:pt x="112" y="22"/>
                  </a:cubicBezTo>
                  <a:cubicBezTo>
                    <a:pt x="113" y="22"/>
                    <a:pt x="111" y="22"/>
                    <a:pt x="112" y="23"/>
                  </a:cubicBezTo>
                  <a:cubicBezTo>
                    <a:pt x="112" y="22"/>
                    <a:pt x="113" y="23"/>
                    <a:pt x="114" y="23"/>
                  </a:cubicBezTo>
                  <a:cubicBezTo>
                    <a:pt x="114" y="22"/>
                    <a:pt x="114" y="22"/>
                    <a:pt x="114" y="22"/>
                  </a:cubicBezTo>
                  <a:cubicBezTo>
                    <a:pt x="113" y="22"/>
                    <a:pt x="113" y="22"/>
                    <a:pt x="113" y="22"/>
                  </a:cubicBezTo>
                  <a:cubicBezTo>
                    <a:pt x="113" y="21"/>
                    <a:pt x="114" y="20"/>
                    <a:pt x="114" y="19"/>
                  </a:cubicBezTo>
                  <a:cubicBezTo>
                    <a:pt x="114" y="19"/>
                    <a:pt x="114" y="19"/>
                    <a:pt x="114" y="19"/>
                  </a:cubicBezTo>
                  <a:cubicBezTo>
                    <a:pt x="115" y="18"/>
                    <a:pt x="116" y="17"/>
                    <a:pt x="116" y="17"/>
                  </a:cubicBezTo>
                  <a:cubicBezTo>
                    <a:pt x="115" y="17"/>
                    <a:pt x="117" y="14"/>
                    <a:pt x="116" y="14"/>
                  </a:cubicBezTo>
                  <a:cubicBezTo>
                    <a:pt x="115" y="15"/>
                    <a:pt x="115" y="15"/>
                    <a:pt x="114" y="15"/>
                  </a:cubicBezTo>
                  <a:cubicBezTo>
                    <a:pt x="115" y="14"/>
                    <a:pt x="115" y="15"/>
                    <a:pt x="115" y="15"/>
                  </a:cubicBezTo>
                  <a:cubicBezTo>
                    <a:pt x="115" y="14"/>
                    <a:pt x="116" y="14"/>
                    <a:pt x="116" y="14"/>
                  </a:cubicBezTo>
                  <a:cubicBezTo>
                    <a:pt x="115" y="15"/>
                    <a:pt x="117" y="14"/>
                    <a:pt x="117" y="15"/>
                  </a:cubicBezTo>
                  <a:cubicBezTo>
                    <a:pt x="117" y="14"/>
                    <a:pt x="118" y="15"/>
                    <a:pt x="118" y="14"/>
                  </a:cubicBezTo>
                  <a:cubicBezTo>
                    <a:pt x="118" y="13"/>
                    <a:pt x="118" y="12"/>
                    <a:pt x="119" y="11"/>
                  </a:cubicBezTo>
                  <a:cubicBezTo>
                    <a:pt x="120" y="11"/>
                    <a:pt x="120" y="9"/>
                    <a:pt x="121" y="8"/>
                  </a:cubicBezTo>
                  <a:cubicBezTo>
                    <a:pt x="121" y="8"/>
                    <a:pt x="121" y="9"/>
                    <a:pt x="121" y="8"/>
                  </a:cubicBezTo>
                  <a:cubicBezTo>
                    <a:pt x="122" y="8"/>
                    <a:pt x="121" y="8"/>
                    <a:pt x="121" y="8"/>
                  </a:cubicBezTo>
                  <a:cubicBezTo>
                    <a:pt x="121" y="8"/>
                    <a:pt x="121" y="8"/>
                    <a:pt x="121" y="8"/>
                  </a:cubicBezTo>
                  <a:cubicBezTo>
                    <a:pt x="121" y="7"/>
                    <a:pt x="124" y="5"/>
                    <a:pt x="122" y="4"/>
                  </a:cubicBezTo>
                  <a:cubicBezTo>
                    <a:pt x="124" y="5"/>
                    <a:pt x="124" y="5"/>
                    <a:pt x="124" y="5"/>
                  </a:cubicBezTo>
                  <a:cubicBezTo>
                    <a:pt x="124" y="5"/>
                    <a:pt x="124" y="5"/>
                    <a:pt x="124" y="5"/>
                  </a:cubicBezTo>
                  <a:cubicBezTo>
                    <a:pt x="124" y="5"/>
                    <a:pt x="124" y="5"/>
                    <a:pt x="124" y="5"/>
                  </a:cubicBezTo>
                  <a:cubicBezTo>
                    <a:pt x="125" y="5"/>
                    <a:pt x="125" y="4"/>
                    <a:pt x="125" y="4"/>
                  </a:cubicBezTo>
                  <a:cubicBezTo>
                    <a:pt x="125" y="4"/>
                    <a:pt x="125" y="4"/>
                    <a:pt x="125" y="4"/>
                  </a:cubicBezTo>
                  <a:cubicBezTo>
                    <a:pt x="125" y="3"/>
                    <a:pt x="126" y="2"/>
                    <a:pt x="126" y="1"/>
                  </a:cubicBezTo>
                  <a:cubicBezTo>
                    <a:pt x="127" y="1"/>
                    <a:pt x="127" y="1"/>
                    <a:pt x="127" y="1"/>
                  </a:cubicBezTo>
                  <a:cubicBezTo>
                    <a:pt x="127" y="1"/>
                    <a:pt x="127" y="1"/>
                    <a:pt x="127" y="1"/>
                  </a:cubicBezTo>
                  <a:cubicBezTo>
                    <a:pt x="127" y="1"/>
                    <a:pt x="127" y="1"/>
                    <a:pt x="127" y="0"/>
                  </a:cubicBezTo>
                  <a:cubicBezTo>
                    <a:pt x="127" y="2"/>
                    <a:pt x="127" y="2"/>
                    <a:pt x="127" y="2"/>
                  </a:cubicBezTo>
                  <a:cubicBezTo>
                    <a:pt x="127" y="3"/>
                    <a:pt x="127" y="2"/>
                    <a:pt x="127" y="2"/>
                  </a:cubicBezTo>
                  <a:cubicBezTo>
                    <a:pt x="126" y="2"/>
                    <a:pt x="126" y="3"/>
                    <a:pt x="126" y="3"/>
                  </a:cubicBezTo>
                  <a:cubicBezTo>
                    <a:pt x="126" y="3"/>
                    <a:pt x="126" y="3"/>
                    <a:pt x="126" y="2"/>
                  </a:cubicBezTo>
                  <a:cubicBezTo>
                    <a:pt x="127" y="3"/>
                    <a:pt x="127" y="3"/>
                    <a:pt x="127" y="4"/>
                  </a:cubicBezTo>
                  <a:cubicBezTo>
                    <a:pt x="127" y="3"/>
                    <a:pt x="127" y="3"/>
                    <a:pt x="127" y="3"/>
                  </a:cubicBezTo>
                  <a:cubicBezTo>
                    <a:pt x="127" y="4"/>
                    <a:pt x="127" y="4"/>
                    <a:pt x="127" y="4"/>
                  </a:cubicBezTo>
                  <a:cubicBezTo>
                    <a:pt x="127" y="4"/>
                    <a:pt x="126" y="4"/>
                    <a:pt x="126" y="4"/>
                  </a:cubicBezTo>
                  <a:cubicBezTo>
                    <a:pt x="127" y="4"/>
                    <a:pt x="127" y="5"/>
                    <a:pt x="126" y="5"/>
                  </a:cubicBezTo>
                  <a:cubicBezTo>
                    <a:pt x="125" y="7"/>
                    <a:pt x="125" y="8"/>
                    <a:pt x="125" y="9"/>
                  </a:cubicBezTo>
                  <a:cubicBezTo>
                    <a:pt x="124" y="8"/>
                    <a:pt x="124" y="7"/>
                    <a:pt x="124" y="7"/>
                  </a:cubicBezTo>
                  <a:cubicBezTo>
                    <a:pt x="124" y="7"/>
                    <a:pt x="124" y="7"/>
                    <a:pt x="122" y="8"/>
                  </a:cubicBezTo>
                  <a:cubicBezTo>
                    <a:pt x="124" y="8"/>
                    <a:pt x="124" y="9"/>
                    <a:pt x="124" y="10"/>
                  </a:cubicBezTo>
                  <a:cubicBezTo>
                    <a:pt x="124" y="10"/>
                    <a:pt x="124" y="10"/>
                    <a:pt x="124" y="10"/>
                  </a:cubicBezTo>
                  <a:cubicBezTo>
                    <a:pt x="122" y="11"/>
                    <a:pt x="124" y="11"/>
                    <a:pt x="122" y="11"/>
                  </a:cubicBezTo>
                  <a:cubicBezTo>
                    <a:pt x="121" y="12"/>
                    <a:pt x="121" y="14"/>
                    <a:pt x="121" y="15"/>
                  </a:cubicBezTo>
                  <a:cubicBezTo>
                    <a:pt x="120" y="15"/>
                    <a:pt x="120" y="15"/>
                    <a:pt x="120" y="15"/>
                  </a:cubicBezTo>
                  <a:cubicBezTo>
                    <a:pt x="121" y="17"/>
                    <a:pt x="119" y="17"/>
                    <a:pt x="119" y="18"/>
                  </a:cubicBezTo>
                  <a:cubicBezTo>
                    <a:pt x="118" y="19"/>
                    <a:pt x="118" y="22"/>
                    <a:pt x="117" y="22"/>
                  </a:cubicBezTo>
                  <a:cubicBezTo>
                    <a:pt x="116" y="25"/>
                    <a:pt x="115" y="27"/>
                    <a:pt x="113" y="30"/>
                  </a:cubicBezTo>
                  <a:cubicBezTo>
                    <a:pt x="113" y="29"/>
                    <a:pt x="113" y="29"/>
                    <a:pt x="113" y="29"/>
                  </a:cubicBezTo>
                  <a:cubicBezTo>
                    <a:pt x="113" y="30"/>
                    <a:pt x="112" y="29"/>
                    <a:pt x="112" y="30"/>
                  </a:cubicBezTo>
                  <a:cubicBezTo>
                    <a:pt x="113" y="30"/>
                    <a:pt x="112" y="31"/>
                    <a:pt x="112" y="31"/>
                  </a:cubicBezTo>
                  <a:cubicBezTo>
                    <a:pt x="111" y="31"/>
                    <a:pt x="111" y="34"/>
                    <a:pt x="111" y="36"/>
                  </a:cubicBezTo>
                  <a:cubicBezTo>
                    <a:pt x="110" y="35"/>
                    <a:pt x="110" y="35"/>
                    <a:pt x="110" y="35"/>
                  </a:cubicBezTo>
                  <a:cubicBezTo>
                    <a:pt x="110" y="37"/>
                    <a:pt x="109" y="37"/>
                    <a:pt x="108" y="38"/>
                  </a:cubicBezTo>
                  <a:cubicBezTo>
                    <a:pt x="108" y="38"/>
                    <a:pt x="107" y="38"/>
                    <a:pt x="107" y="39"/>
                  </a:cubicBezTo>
                  <a:cubicBezTo>
                    <a:pt x="107" y="40"/>
                    <a:pt x="107" y="40"/>
                    <a:pt x="107" y="41"/>
                  </a:cubicBezTo>
                  <a:cubicBezTo>
                    <a:pt x="107" y="43"/>
                    <a:pt x="107" y="44"/>
                    <a:pt x="105" y="44"/>
                  </a:cubicBezTo>
                  <a:cubicBezTo>
                    <a:pt x="104" y="48"/>
                    <a:pt x="102" y="50"/>
                    <a:pt x="101" y="54"/>
                  </a:cubicBezTo>
                  <a:cubicBezTo>
                    <a:pt x="101" y="54"/>
                    <a:pt x="101" y="54"/>
                    <a:pt x="101" y="54"/>
                  </a:cubicBezTo>
                  <a:cubicBezTo>
                    <a:pt x="100" y="57"/>
                    <a:pt x="97" y="59"/>
                    <a:pt x="97" y="63"/>
                  </a:cubicBezTo>
                  <a:cubicBezTo>
                    <a:pt x="95" y="63"/>
                    <a:pt x="95" y="63"/>
                    <a:pt x="95" y="63"/>
                  </a:cubicBezTo>
                  <a:cubicBezTo>
                    <a:pt x="94" y="63"/>
                    <a:pt x="94" y="64"/>
                    <a:pt x="95" y="64"/>
                  </a:cubicBezTo>
                  <a:cubicBezTo>
                    <a:pt x="94" y="64"/>
                    <a:pt x="94" y="66"/>
                    <a:pt x="94" y="66"/>
                  </a:cubicBezTo>
                  <a:cubicBezTo>
                    <a:pt x="93" y="67"/>
                    <a:pt x="94" y="67"/>
                    <a:pt x="94" y="68"/>
                  </a:cubicBezTo>
                  <a:cubicBezTo>
                    <a:pt x="92" y="70"/>
                    <a:pt x="92" y="71"/>
                    <a:pt x="91" y="72"/>
                  </a:cubicBezTo>
                  <a:cubicBezTo>
                    <a:pt x="92" y="71"/>
                    <a:pt x="92" y="71"/>
                    <a:pt x="92" y="71"/>
                  </a:cubicBezTo>
                  <a:cubicBezTo>
                    <a:pt x="91" y="71"/>
                    <a:pt x="91" y="71"/>
                    <a:pt x="91" y="71"/>
                  </a:cubicBezTo>
                  <a:cubicBezTo>
                    <a:pt x="91" y="72"/>
                    <a:pt x="90" y="73"/>
                    <a:pt x="91" y="73"/>
                  </a:cubicBezTo>
                  <a:cubicBezTo>
                    <a:pt x="89" y="75"/>
                    <a:pt x="89" y="77"/>
                    <a:pt x="87" y="78"/>
                  </a:cubicBezTo>
                  <a:cubicBezTo>
                    <a:pt x="88" y="79"/>
                    <a:pt x="88" y="79"/>
                    <a:pt x="88" y="79"/>
                  </a:cubicBezTo>
                  <a:cubicBezTo>
                    <a:pt x="87" y="81"/>
                    <a:pt x="86" y="82"/>
                    <a:pt x="85" y="83"/>
                  </a:cubicBezTo>
                  <a:cubicBezTo>
                    <a:pt x="85" y="83"/>
                    <a:pt x="85" y="83"/>
                    <a:pt x="85" y="83"/>
                  </a:cubicBezTo>
                  <a:cubicBezTo>
                    <a:pt x="85" y="84"/>
                    <a:pt x="85" y="83"/>
                    <a:pt x="85" y="84"/>
                  </a:cubicBezTo>
                  <a:cubicBezTo>
                    <a:pt x="84" y="87"/>
                    <a:pt x="82" y="88"/>
                    <a:pt x="81" y="91"/>
                  </a:cubicBezTo>
                  <a:cubicBezTo>
                    <a:pt x="80" y="94"/>
                    <a:pt x="77" y="98"/>
                    <a:pt x="75" y="101"/>
                  </a:cubicBezTo>
                  <a:cubicBezTo>
                    <a:pt x="75" y="101"/>
                    <a:pt x="75" y="101"/>
                    <a:pt x="75" y="101"/>
                  </a:cubicBezTo>
                  <a:cubicBezTo>
                    <a:pt x="75" y="103"/>
                    <a:pt x="73" y="104"/>
                    <a:pt x="74" y="105"/>
                  </a:cubicBezTo>
                  <a:cubicBezTo>
                    <a:pt x="73" y="105"/>
                    <a:pt x="73" y="106"/>
                    <a:pt x="73" y="106"/>
                  </a:cubicBezTo>
                  <a:cubicBezTo>
                    <a:pt x="73" y="107"/>
                    <a:pt x="71" y="108"/>
                    <a:pt x="71" y="110"/>
                  </a:cubicBezTo>
                  <a:cubicBezTo>
                    <a:pt x="71" y="110"/>
                    <a:pt x="71" y="110"/>
                    <a:pt x="71" y="110"/>
                  </a:cubicBezTo>
                  <a:cubicBezTo>
                    <a:pt x="69" y="111"/>
                    <a:pt x="68" y="111"/>
                    <a:pt x="68" y="114"/>
                  </a:cubicBezTo>
                  <a:cubicBezTo>
                    <a:pt x="68" y="112"/>
                    <a:pt x="68" y="112"/>
                    <a:pt x="68" y="112"/>
                  </a:cubicBezTo>
                  <a:cubicBezTo>
                    <a:pt x="67" y="112"/>
                    <a:pt x="68" y="115"/>
                    <a:pt x="67" y="115"/>
                  </a:cubicBezTo>
                  <a:cubicBezTo>
                    <a:pt x="67" y="115"/>
                    <a:pt x="67" y="115"/>
                    <a:pt x="67" y="115"/>
                  </a:cubicBezTo>
                  <a:cubicBezTo>
                    <a:pt x="65" y="118"/>
                    <a:pt x="64" y="121"/>
                    <a:pt x="62" y="125"/>
                  </a:cubicBezTo>
                  <a:cubicBezTo>
                    <a:pt x="60" y="127"/>
                    <a:pt x="61" y="125"/>
                    <a:pt x="60" y="126"/>
                  </a:cubicBezTo>
                  <a:cubicBezTo>
                    <a:pt x="60" y="126"/>
                    <a:pt x="60" y="126"/>
                    <a:pt x="60" y="126"/>
                  </a:cubicBezTo>
                  <a:cubicBezTo>
                    <a:pt x="60" y="127"/>
                    <a:pt x="59" y="127"/>
                    <a:pt x="59" y="128"/>
                  </a:cubicBezTo>
                  <a:cubicBezTo>
                    <a:pt x="59" y="128"/>
                    <a:pt x="59" y="128"/>
                    <a:pt x="59" y="128"/>
                  </a:cubicBezTo>
                  <a:cubicBezTo>
                    <a:pt x="58" y="130"/>
                    <a:pt x="57" y="130"/>
                    <a:pt x="57" y="132"/>
                  </a:cubicBezTo>
                  <a:cubicBezTo>
                    <a:pt x="57" y="132"/>
                    <a:pt x="57" y="132"/>
                    <a:pt x="57" y="132"/>
                  </a:cubicBezTo>
                  <a:cubicBezTo>
                    <a:pt x="57" y="133"/>
                    <a:pt x="56" y="134"/>
                    <a:pt x="56" y="136"/>
                  </a:cubicBezTo>
                  <a:cubicBezTo>
                    <a:pt x="53" y="143"/>
                    <a:pt x="48" y="151"/>
                    <a:pt x="45" y="158"/>
                  </a:cubicBezTo>
                  <a:cubicBezTo>
                    <a:pt x="41" y="165"/>
                    <a:pt x="37" y="172"/>
                    <a:pt x="33" y="179"/>
                  </a:cubicBezTo>
                  <a:cubicBezTo>
                    <a:pt x="31" y="180"/>
                    <a:pt x="31" y="180"/>
                    <a:pt x="30" y="182"/>
                  </a:cubicBezTo>
                  <a:cubicBezTo>
                    <a:pt x="30" y="182"/>
                    <a:pt x="30" y="182"/>
                    <a:pt x="30" y="182"/>
                  </a:cubicBezTo>
                  <a:cubicBezTo>
                    <a:pt x="31" y="182"/>
                    <a:pt x="29" y="183"/>
                    <a:pt x="30" y="185"/>
                  </a:cubicBezTo>
                  <a:cubicBezTo>
                    <a:pt x="28" y="186"/>
                    <a:pt x="28" y="189"/>
                    <a:pt x="26" y="192"/>
                  </a:cubicBezTo>
                  <a:cubicBezTo>
                    <a:pt x="26" y="191"/>
                    <a:pt x="26" y="191"/>
                    <a:pt x="26" y="191"/>
                  </a:cubicBezTo>
                  <a:cubicBezTo>
                    <a:pt x="26" y="192"/>
                    <a:pt x="26" y="192"/>
                    <a:pt x="26" y="192"/>
                  </a:cubicBezTo>
                  <a:cubicBezTo>
                    <a:pt x="26" y="192"/>
                    <a:pt x="26" y="192"/>
                    <a:pt x="26" y="192"/>
                  </a:cubicBezTo>
                  <a:cubicBezTo>
                    <a:pt x="26" y="192"/>
                    <a:pt x="26" y="192"/>
                    <a:pt x="26" y="192"/>
                  </a:cubicBezTo>
                  <a:cubicBezTo>
                    <a:pt x="22" y="200"/>
                    <a:pt x="17" y="206"/>
                    <a:pt x="14" y="213"/>
                  </a:cubicBezTo>
                  <a:cubicBezTo>
                    <a:pt x="12" y="214"/>
                    <a:pt x="11" y="217"/>
                    <a:pt x="11" y="219"/>
                  </a:cubicBezTo>
                  <a:cubicBezTo>
                    <a:pt x="7" y="224"/>
                    <a:pt x="3" y="227"/>
                    <a:pt x="2" y="233"/>
                  </a:cubicBezTo>
                  <a:cubicBezTo>
                    <a:pt x="2" y="233"/>
                    <a:pt x="0" y="232"/>
                    <a:pt x="1" y="230"/>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8" name="Google Shape;3518;p151"/>
            <p:cNvSpPr/>
            <p:nvPr/>
          </p:nvSpPr>
          <p:spPr>
            <a:xfrm>
              <a:off x="3608" y="3089"/>
              <a:ext cx="300" cy="551"/>
            </a:xfrm>
            <a:custGeom>
              <a:avLst/>
              <a:gdLst/>
              <a:ahLst/>
              <a:cxnLst/>
              <a:rect l="l" t="t" r="r" b="b"/>
              <a:pathLst>
                <a:path w="127" h="233" extrusionOk="0">
                  <a:moveTo>
                    <a:pt x="1" y="229"/>
                  </a:moveTo>
                  <a:cubicBezTo>
                    <a:pt x="1" y="226"/>
                    <a:pt x="5" y="222"/>
                    <a:pt x="5" y="219"/>
                  </a:cubicBezTo>
                  <a:cubicBezTo>
                    <a:pt x="6" y="219"/>
                    <a:pt x="6" y="220"/>
                    <a:pt x="7" y="219"/>
                  </a:cubicBezTo>
                  <a:cubicBezTo>
                    <a:pt x="7" y="215"/>
                    <a:pt x="10" y="211"/>
                    <a:pt x="13" y="208"/>
                  </a:cubicBezTo>
                  <a:cubicBezTo>
                    <a:pt x="14" y="208"/>
                    <a:pt x="14" y="208"/>
                    <a:pt x="14" y="208"/>
                  </a:cubicBezTo>
                  <a:cubicBezTo>
                    <a:pt x="14" y="208"/>
                    <a:pt x="14" y="206"/>
                    <a:pt x="14" y="205"/>
                  </a:cubicBezTo>
                  <a:cubicBezTo>
                    <a:pt x="14" y="206"/>
                    <a:pt x="14" y="206"/>
                    <a:pt x="15" y="206"/>
                  </a:cubicBezTo>
                  <a:cubicBezTo>
                    <a:pt x="14" y="205"/>
                    <a:pt x="15" y="204"/>
                    <a:pt x="15" y="204"/>
                  </a:cubicBezTo>
                  <a:cubicBezTo>
                    <a:pt x="16" y="204"/>
                    <a:pt x="16" y="204"/>
                    <a:pt x="16" y="204"/>
                  </a:cubicBezTo>
                  <a:cubicBezTo>
                    <a:pt x="16" y="203"/>
                    <a:pt x="16" y="203"/>
                    <a:pt x="16" y="203"/>
                  </a:cubicBezTo>
                  <a:cubicBezTo>
                    <a:pt x="15" y="201"/>
                    <a:pt x="18" y="201"/>
                    <a:pt x="18" y="199"/>
                  </a:cubicBezTo>
                  <a:cubicBezTo>
                    <a:pt x="18" y="199"/>
                    <a:pt x="18" y="199"/>
                    <a:pt x="18" y="199"/>
                  </a:cubicBezTo>
                  <a:cubicBezTo>
                    <a:pt x="19" y="195"/>
                    <a:pt x="20" y="193"/>
                    <a:pt x="22" y="190"/>
                  </a:cubicBezTo>
                  <a:cubicBezTo>
                    <a:pt x="22" y="190"/>
                    <a:pt x="22" y="191"/>
                    <a:pt x="23" y="190"/>
                  </a:cubicBezTo>
                  <a:cubicBezTo>
                    <a:pt x="22" y="190"/>
                    <a:pt x="23" y="188"/>
                    <a:pt x="23" y="188"/>
                  </a:cubicBezTo>
                  <a:cubicBezTo>
                    <a:pt x="24" y="188"/>
                    <a:pt x="23" y="187"/>
                    <a:pt x="24" y="186"/>
                  </a:cubicBezTo>
                  <a:cubicBezTo>
                    <a:pt x="24" y="186"/>
                    <a:pt x="24" y="186"/>
                    <a:pt x="24" y="186"/>
                  </a:cubicBezTo>
                  <a:cubicBezTo>
                    <a:pt x="24" y="185"/>
                    <a:pt x="25" y="185"/>
                    <a:pt x="25" y="184"/>
                  </a:cubicBezTo>
                  <a:cubicBezTo>
                    <a:pt x="25" y="184"/>
                    <a:pt x="25" y="184"/>
                    <a:pt x="25" y="184"/>
                  </a:cubicBezTo>
                  <a:cubicBezTo>
                    <a:pt x="25" y="183"/>
                    <a:pt x="26" y="183"/>
                    <a:pt x="26" y="183"/>
                  </a:cubicBezTo>
                  <a:cubicBezTo>
                    <a:pt x="26" y="182"/>
                    <a:pt x="26" y="182"/>
                    <a:pt x="26" y="182"/>
                  </a:cubicBezTo>
                  <a:cubicBezTo>
                    <a:pt x="26" y="182"/>
                    <a:pt x="26" y="182"/>
                    <a:pt x="26" y="181"/>
                  </a:cubicBezTo>
                  <a:cubicBezTo>
                    <a:pt x="26" y="181"/>
                    <a:pt x="26" y="181"/>
                    <a:pt x="26" y="181"/>
                  </a:cubicBezTo>
                  <a:cubicBezTo>
                    <a:pt x="26" y="181"/>
                    <a:pt x="27" y="181"/>
                    <a:pt x="26" y="179"/>
                  </a:cubicBezTo>
                  <a:cubicBezTo>
                    <a:pt x="27" y="179"/>
                    <a:pt x="26" y="181"/>
                    <a:pt x="27" y="181"/>
                  </a:cubicBezTo>
                  <a:cubicBezTo>
                    <a:pt x="29" y="176"/>
                    <a:pt x="32" y="173"/>
                    <a:pt x="33" y="168"/>
                  </a:cubicBezTo>
                  <a:cubicBezTo>
                    <a:pt x="34" y="168"/>
                    <a:pt x="34" y="168"/>
                    <a:pt x="34" y="168"/>
                  </a:cubicBezTo>
                  <a:cubicBezTo>
                    <a:pt x="35" y="167"/>
                    <a:pt x="35" y="167"/>
                    <a:pt x="35" y="167"/>
                  </a:cubicBezTo>
                  <a:cubicBezTo>
                    <a:pt x="35" y="167"/>
                    <a:pt x="35" y="167"/>
                    <a:pt x="35" y="167"/>
                  </a:cubicBezTo>
                  <a:cubicBezTo>
                    <a:pt x="36" y="166"/>
                    <a:pt x="35" y="166"/>
                    <a:pt x="36" y="165"/>
                  </a:cubicBezTo>
                  <a:cubicBezTo>
                    <a:pt x="36" y="166"/>
                    <a:pt x="36" y="166"/>
                    <a:pt x="36" y="166"/>
                  </a:cubicBezTo>
                  <a:cubicBezTo>
                    <a:pt x="36" y="165"/>
                    <a:pt x="37" y="164"/>
                    <a:pt x="37" y="163"/>
                  </a:cubicBezTo>
                  <a:cubicBezTo>
                    <a:pt x="37" y="163"/>
                    <a:pt x="37" y="163"/>
                    <a:pt x="37" y="164"/>
                  </a:cubicBezTo>
                  <a:cubicBezTo>
                    <a:pt x="37" y="161"/>
                    <a:pt x="38" y="161"/>
                    <a:pt x="38" y="160"/>
                  </a:cubicBezTo>
                  <a:cubicBezTo>
                    <a:pt x="38" y="161"/>
                    <a:pt x="38" y="161"/>
                    <a:pt x="38" y="161"/>
                  </a:cubicBezTo>
                  <a:cubicBezTo>
                    <a:pt x="39" y="160"/>
                    <a:pt x="38" y="160"/>
                    <a:pt x="39" y="160"/>
                  </a:cubicBezTo>
                  <a:cubicBezTo>
                    <a:pt x="38" y="160"/>
                    <a:pt x="39" y="160"/>
                    <a:pt x="39" y="160"/>
                  </a:cubicBezTo>
                  <a:cubicBezTo>
                    <a:pt x="39" y="159"/>
                    <a:pt x="40" y="158"/>
                    <a:pt x="40" y="157"/>
                  </a:cubicBezTo>
                  <a:cubicBezTo>
                    <a:pt x="40" y="157"/>
                    <a:pt x="40" y="157"/>
                    <a:pt x="40" y="157"/>
                  </a:cubicBezTo>
                  <a:cubicBezTo>
                    <a:pt x="41" y="156"/>
                    <a:pt x="41" y="155"/>
                    <a:pt x="42" y="154"/>
                  </a:cubicBezTo>
                  <a:cubicBezTo>
                    <a:pt x="42" y="154"/>
                    <a:pt x="43" y="154"/>
                    <a:pt x="43" y="154"/>
                  </a:cubicBezTo>
                  <a:cubicBezTo>
                    <a:pt x="42" y="152"/>
                    <a:pt x="44" y="151"/>
                    <a:pt x="43" y="151"/>
                  </a:cubicBezTo>
                  <a:cubicBezTo>
                    <a:pt x="43" y="150"/>
                    <a:pt x="44" y="149"/>
                    <a:pt x="44" y="148"/>
                  </a:cubicBezTo>
                  <a:cubicBezTo>
                    <a:pt x="45" y="149"/>
                    <a:pt x="46" y="148"/>
                    <a:pt x="45" y="149"/>
                  </a:cubicBezTo>
                  <a:cubicBezTo>
                    <a:pt x="46" y="149"/>
                    <a:pt x="46" y="149"/>
                    <a:pt x="46" y="149"/>
                  </a:cubicBezTo>
                  <a:cubicBezTo>
                    <a:pt x="46" y="149"/>
                    <a:pt x="46" y="149"/>
                    <a:pt x="46" y="149"/>
                  </a:cubicBezTo>
                  <a:cubicBezTo>
                    <a:pt x="46" y="147"/>
                    <a:pt x="46" y="147"/>
                    <a:pt x="46" y="147"/>
                  </a:cubicBezTo>
                  <a:cubicBezTo>
                    <a:pt x="46" y="147"/>
                    <a:pt x="46" y="146"/>
                    <a:pt x="46" y="145"/>
                  </a:cubicBezTo>
                  <a:cubicBezTo>
                    <a:pt x="47" y="145"/>
                    <a:pt x="47" y="145"/>
                    <a:pt x="47" y="145"/>
                  </a:cubicBezTo>
                  <a:cubicBezTo>
                    <a:pt x="46" y="142"/>
                    <a:pt x="46" y="142"/>
                    <a:pt x="46" y="142"/>
                  </a:cubicBezTo>
                  <a:cubicBezTo>
                    <a:pt x="47" y="142"/>
                    <a:pt x="47" y="142"/>
                    <a:pt x="47" y="142"/>
                  </a:cubicBezTo>
                  <a:cubicBezTo>
                    <a:pt x="47" y="141"/>
                    <a:pt x="47" y="141"/>
                    <a:pt x="47" y="141"/>
                  </a:cubicBezTo>
                  <a:cubicBezTo>
                    <a:pt x="48" y="140"/>
                    <a:pt x="48" y="140"/>
                    <a:pt x="48" y="140"/>
                  </a:cubicBezTo>
                  <a:cubicBezTo>
                    <a:pt x="50" y="140"/>
                    <a:pt x="48" y="140"/>
                    <a:pt x="50" y="140"/>
                  </a:cubicBezTo>
                  <a:cubicBezTo>
                    <a:pt x="50" y="140"/>
                    <a:pt x="50" y="140"/>
                    <a:pt x="50" y="139"/>
                  </a:cubicBezTo>
                  <a:cubicBezTo>
                    <a:pt x="50" y="139"/>
                    <a:pt x="50" y="139"/>
                    <a:pt x="50" y="139"/>
                  </a:cubicBezTo>
                  <a:cubicBezTo>
                    <a:pt x="51" y="139"/>
                    <a:pt x="51" y="138"/>
                    <a:pt x="50" y="138"/>
                  </a:cubicBezTo>
                  <a:cubicBezTo>
                    <a:pt x="50" y="138"/>
                    <a:pt x="51" y="138"/>
                    <a:pt x="50" y="138"/>
                  </a:cubicBezTo>
                  <a:cubicBezTo>
                    <a:pt x="50" y="138"/>
                    <a:pt x="50" y="137"/>
                    <a:pt x="51" y="136"/>
                  </a:cubicBezTo>
                  <a:cubicBezTo>
                    <a:pt x="51" y="137"/>
                    <a:pt x="51" y="137"/>
                    <a:pt x="51" y="137"/>
                  </a:cubicBezTo>
                  <a:cubicBezTo>
                    <a:pt x="51" y="136"/>
                    <a:pt x="51" y="133"/>
                    <a:pt x="52" y="133"/>
                  </a:cubicBezTo>
                  <a:cubicBezTo>
                    <a:pt x="51" y="133"/>
                    <a:pt x="52" y="133"/>
                    <a:pt x="52" y="133"/>
                  </a:cubicBezTo>
                  <a:cubicBezTo>
                    <a:pt x="53" y="133"/>
                    <a:pt x="53" y="131"/>
                    <a:pt x="53" y="130"/>
                  </a:cubicBezTo>
                  <a:cubicBezTo>
                    <a:pt x="53" y="130"/>
                    <a:pt x="53" y="130"/>
                    <a:pt x="53" y="130"/>
                  </a:cubicBezTo>
                  <a:cubicBezTo>
                    <a:pt x="53" y="129"/>
                    <a:pt x="54" y="130"/>
                    <a:pt x="54" y="129"/>
                  </a:cubicBezTo>
                  <a:cubicBezTo>
                    <a:pt x="54" y="128"/>
                    <a:pt x="54" y="128"/>
                    <a:pt x="54" y="128"/>
                  </a:cubicBezTo>
                  <a:cubicBezTo>
                    <a:pt x="54" y="128"/>
                    <a:pt x="54" y="128"/>
                    <a:pt x="54" y="128"/>
                  </a:cubicBezTo>
                  <a:cubicBezTo>
                    <a:pt x="54" y="128"/>
                    <a:pt x="55" y="125"/>
                    <a:pt x="56" y="124"/>
                  </a:cubicBezTo>
                  <a:cubicBezTo>
                    <a:pt x="56" y="122"/>
                    <a:pt x="56" y="122"/>
                    <a:pt x="56" y="122"/>
                  </a:cubicBezTo>
                  <a:cubicBezTo>
                    <a:pt x="57" y="122"/>
                    <a:pt x="57" y="122"/>
                    <a:pt x="57" y="122"/>
                  </a:cubicBezTo>
                  <a:cubicBezTo>
                    <a:pt x="57" y="122"/>
                    <a:pt x="57" y="121"/>
                    <a:pt x="59" y="121"/>
                  </a:cubicBezTo>
                  <a:cubicBezTo>
                    <a:pt x="57" y="120"/>
                    <a:pt x="57" y="124"/>
                    <a:pt x="57" y="123"/>
                  </a:cubicBezTo>
                  <a:cubicBezTo>
                    <a:pt x="57" y="123"/>
                    <a:pt x="57" y="121"/>
                    <a:pt x="57" y="122"/>
                  </a:cubicBezTo>
                  <a:cubicBezTo>
                    <a:pt x="59" y="121"/>
                    <a:pt x="57" y="120"/>
                    <a:pt x="59" y="120"/>
                  </a:cubicBezTo>
                  <a:cubicBezTo>
                    <a:pt x="59" y="120"/>
                    <a:pt x="59" y="121"/>
                    <a:pt x="59" y="120"/>
                  </a:cubicBezTo>
                  <a:cubicBezTo>
                    <a:pt x="59" y="120"/>
                    <a:pt x="59" y="120"/>
                    <a:pt x="59" y="120"/>
                  </a:cubicBezTo>
                  <a:cubicBezTo>
                    <a:pt x="59" y="120"/>
                    <a:pt x="59" y="120"/>
                    <a:pt x="59" y="120"/>
                  </a:cubicBezTo>
                  <a:cubicBezTo>
                    <a:pt x="59" y="119"/>
                    <a:pt x="60" y="119"/>
                    <a:pt x="59" y="119"/>
                  </a:cubicBezTo>
                  <a:cubicBezTo>
                    <a:pt x="59" y="119"/>
                    <a:pt x="59" y="116"/>
                    <a:pt x="60" y="118"/>
                  </a:cubicBezTo>
                  <a:cubicBezTo>
                    <a:pt x="61" y="118"/>
                    <a:pt x="61" y="118"/>
                    <a:pt x="61" y="118"/>
                  </a:cubicBezTo>
                  <a:cubicBezTo>
                    <a:pt x="60" y="116"/>
                    <a:pt x="60" y="116"/>
                    <a:pt x="60" y="116"/>
                  </a:cubicBezTo>
                  <a:cubicBezTo>
                    <a:pt x="61" y="116"/>
                    <a:pt x="61" y="116"/>
                    <a:pt x="61" y="116"/>
                  </a:cubicBezTo>
                  <a:cubicBezTo>
                    <a:pt x="60" y="115"/>
                    <a:pt x="61" y="115"/>
                    <a:pt x="61" y="114"/>
                  </a:cubicBezTo>
                  <a:cubicBezTo>
                    <a:pt x="62" y="113"/>
                    <a:pt x="62" y="113"/>
                    <a:pt x="63" y="113"/>
                  </a:cubicBezTo>
                  <a:cubicBezTo>
                    <a:pt x="63" y="112"/>
                    <a:pt x="63" y="111"/>
                    <a:pt x="64" y="111"/>
                  </a:cubicBezTo>
                  <a:cubicBezTo>
                    <a:pt x="64" y="111"/>
                    <a:pt x="63" y="111"/>
                    <a:pt x="64" y="111"/>
                  </a:cubicBezTo>
                  <a:cubicBezTo>
                    <a:pt x="64" y="111"/>
                    <a:pt x="64" y="111"/>
                    <a:pt x="64" y="110"/>
                  </a:cubicBezTo>
                  <a:cubicBezTo>
                    <a:pt x="64" y="110"/>
                    <a:pt x="65" y="109"/>
                    <a:pt x="66" y="109"/>
                  </a:cubicBezTo>
                  <a:cubicBezTo>
                    <a:pt x="66" y="108"/>
                    <a:pt x="65" y="108"/>
                    <a:pt x="65" y="108"/>
                  </a:cubicBezTo>
                  <a:cubicBezTo>
                    <a:pt x="66" y="108"/>
                    <a:pt x="65" y="106"/>
                    <a:pt x="66" y="105"/>
                  </a:cubicBezTo>
                  <a:cubicBezTo>
                    <a:pt x="66" y="106"/>
                    <a:pt x="66" y="106"/>
                    <a:pt x="66" y="106"/>
                  </a:cubicBezTo>
                  <a:cubicBezTo>
                    <a:pt x="68" y="106"/>
                    <a:pt x="66" y="105"/>
                    <a:pt x="68" y="104"/>
                  </a:cubicBezTo>
                  <a:cubicBezTo>
                    <a:pt x="66" y="104"/>
                    <a:pt x="66" y="104"/>
                    <a:pt x="66" y="104"/>
                  </a:cubicBezTo>
                  <a:cubicBezTo>
                    <a:pt x="68" y="104"/>
                    <a:pt x="68" y="102"/>
                    <a:pt x="68" y="103"/>
                  </a:cubicBezTo>
                  <a:cubicBezTo>
                    <a:pt x="68" y="102"/>
                    <a:pt x="69" y="102"/>
                    <a:pt x="68" y="101"/>
                  </a:cubicBezTo>
                  <a:cubicBezTo>
                    <a:pt x="70" y="100"/>
                    <a:pt x="70" y="97"/>
                    <a:pt x="72" y="97"/>
                  </a:cubicBezTo>
                  <a:cubicBezTo>
                    <a:pt x="72" y="96"/>
                    <a:pt x="72" y="96"/>
                    <a:pt x="72" y="96"/>
                  </a:cubicBezTo>
                  <a:cubicBezTo>
                    <a:pt x="71" y="96"/>
                    <a:pt x="72" y="97"/>
                    <a:pt x="72" y="97"/>
                  </a:cubicBezTo>
                  <a:cubicBezTo>
                    <a:pt x="72" y="97"/>
                    <a:pt x="72" y="96"/>
                    <a:pt x="71" y="96"/>
                  </a:cubicBezTo>
                  <a:cubicBezTo>
                    <a:pt x="72" y="96"/>
                    <a:pt x="72" y="96"/>
                    <a:pt x="73" y="96"/>
                  </a:cubicBezTo>
                  <a:cubicBezTo>
                    <a:pt x="73" y="96"/>
                    <a:pt x="72" y="95"/>
                    <a:pt x="73" y="93"/>
                  </a:cubicBezTo>
                  <a:cubicBezTo>
                    <a:pt x="73" y="94"/>
                    <a:pt x="73" y="94"/>
                    <a:pt x="73" y="93"/>
                  </a:cubicBezTo>
                  <a:cubicBezTo>
                    <a:pt x="73" y="92"/>
                    <a:pt x="73" y="92"/>
                    <a:pt x="73" y="92"/>
                  </a:cubicBezTo>
                  <a:cubicBezTo>
                    <a:pt x="73" y="92"/>
                    <a:pt x="73" y="92"/>
                    <a:pt x="74" y="92"/>
                  </a:cubicBezTo>
                  <a:cubicBezTo>
                    <a:pt x="74" y="92"/>
                    <a:pt x="75" y="92"/>
                    <a:pt x="74" y="92"/>
                  </a:cubicBezTo>
                  <a:cubicBezTo>
                    <a:pt x="75" y="91"/>
                    <a:pt x="75" y="91"/>
                    <a:pt x="75" y="91"/>
                  </a:cubicBezTo>
                  <a:cubicBezTo>
                    <a:pt x="75" y="92"/>
                    <a:pt x="75" y="91"/>
                    <a:pt x="75" y="91"/>
                  </a:cubicBezTo>
                  <a:cubicBezTo>
                    <a:pt x="75" y="91"/>
                    <a:pt x="75" y="91"/>
                    <a:pt x="75" y="91"/>
                  </a:cubicBezTo>
                  <a:cubicBezTo>
                    <a:pt x="77" y="89"/>
                    <a:pt x="77" y="89"/>
                    <a:pt x="77" y="89"/>
                  </a:cubicBezTo>
                  <a:cubicBezTo>
                    <a:pt x="75" y="89"/>
                    <a:pt x="75" y="89"/>
                    <a:pt x="75" y="91"/>
                  </a:cubicBezTo>
                  <a:cubicBezTo>
                    <a:pt x="75" y="89"/>
                    <a:pt x="75" y="89"/>
                    <a:pt x="75" y="88"/>
                  </a:cubicBezTo>
                  <a:cubicBezTo>
                    <a:pt x="75" y="89"/>
                    <a:pt x="75" y="88"/>
                    <a:pt x="77" y="88"/>
                  </a:cubicBezTo>
                  <a:cubicBezTo>
                    <a:pt x="77" y="87"/>
                    <a:pt x="77" y="87"/>
                    <a:pt x="77" y="87"/>
                  </a:cubicBezTo>
                  <a:cubicBezTo>
                    <a:pt x="77" y="86"/>
                    <a:pt x="77" y="86"/>
                    <a:pt x="77" y="86"/>
                  </a:cubicBezTo>
                  <a:cubicBezTo>
                    <a:pt x="77" y="87"/>
                    <a:pt x="77" y="87"/>
                    <a:pt x="77" y="87"/>
                  </a:cubicBezTo>
                  <a:cubicBezTo>
                    <a:pt x="77" y="87"/>
                    <a:pt x="78" y="87"/>
                    <a:pt x="78" y="86"/>
                  </a:cubicBezTo>
                  <a:cubicBezTo>
                    <a:pt x="78" y="86"/>
                    <a:pt x="77" y="86"/>
                    <a:pt x="77" y="86"/>
                  </a:cubicBezTo>
                  <a:cubicBezTo>
                    <a:pt x="77" y="86"/>
                    <a:pt x="78" y="86"/>
                    <a:pt x="78" y="86"/>
                  </a:cubicBezTo>
                  <a:cubicBezTo>
                    <a:pt x="78" y="86"/>
                    <a:pt x="78" y="86"/>
                    <a:pt x="78" y="86"/>
                  </a:cubicBezTo>
                  <a:cubicBezTo>
                    <a:pt x="78" y="86"/>
                    <a:pt x="78" y="86"/>
                    <a:pt x="78" y="86"/>
                  </a:cubicBezTo>
                  <a:cubicBezTo>
                    <a:pt x="78" y="86"/>
                    <a:pt x="78" y="86"/>
                    <a:pt x="78" y="86"/>
                  </a:cubicBezTo>
                  <a:cubicBezTo>
                    <a:pt x="78" y="86"/>
                    <a:pt x="79" y="85"/>
                    <a:pt x="78" y="84"/>
                  </a:cubicBezTo>
                  <a:cubicBezTo>
                    <a:pt x="79" y="84"/>
                    <a:pt x="79" y="84"/>
                    <a:pt x="79" y="83"/>
                  </a:cubicBezTo>
                  <a:cubicBezTo>
                    <a:pt x="79" y="83"/>
                    <a:pt x="79" y="83"/>
                    <a:pt x="79" y="83"/>
                  </a:cubicBezTo>
                  <a:cubicBezTo>
                    <a:pt x="80" y="83"/>
                    <a:pt x="80" y="82"/>
                    <a:pt x="80" y="82"/>
                  </a:cubicBezTo>
                  <a:cubicBezTo>
                    <a:pt x="80" y="82"/>
                    <a:pt x="80" y="82"/>
                    <a:pt x="80" y="82"/>
                  </a:cubicBezTo>
                  <a:cubicBezTo>
                    <a:pt x="80" y="82"/>
                    <a:pt x="80" y="81"/>
                    <a:pt x="80" y="79"/>
                  </a:cubicBezTo>
                  <a:cubicBezTo>
                    <a:pt x="80" y="79"/>
                    <a:pt x="81" y="81"/>
                    <a:pt x="81" y="79"/>
                  </a:cubicBezTo>
                  <a:cubicBezTo>
                    <a:pt x="82" y="79"/>
                    <a:pt x="81" y="79"/>
                    <a:pt x="80" y="79"/>
                  </a:cubicBezTo>
                  <a:cubicBezTo>
                    <a:pt x="81" y="78"/>
                    <a:pt x="81" y="76"/>
                    <a:pt x="83" y="75"/>
                  </a:cubicBezTo>
                  <a:cubicBezTo>
                    <a:pt x="83" y="75"/>
                    <a:pt x="82" y="75"/>
                    <a:pt x="83" y="75"/>
                  </a:cubicBezTo>
                  <a:cubicBezTo>
                    <a:pt x="84" y="73"/>
                    <a:pt x="84" y="71"/>
                    <a:pt x="87" y="70"/>
                  </a:cubicBezTo>
                  <a:cubicBezTo>
                    <a:pt x="87" y="70"/>
                    <a:pt x="87" y="70"/>
                    <a:pt x="87" y="70"/>
                  </a:cubicBezTo>
                  <a:cubicBezTo>
                    <a:pt x="87" y="70"/>
                    <a:pt x="87" y="70"/>
                    <a:pt x="87" y="69"/>
                  </a:cubicBezTo>
                  <a:cubicBezTo>
                    <a:pt x="87" y="69"/>
                    <a:pt x="87" y="69"/>
                    <a:pt x="85" y="69"/>
                  </a:cubicBezTo>
                  <a:cubicBezTo>
                    <a:pt x="87" y="68"/>
                    <a:pt x="87" y="67"/>
                    <a:pt x="87" y="66"/>
                  </a:cubicBezTo>
                  <a:cubicBezTo>
                    <a:pt x="87" y="66"/>
                    <a:pt x="87" y="66"/>
                    <a:pt x="87" y="66"/>
                  </a:cubicBezTo>
                  <a:cubicBezTo>
                    <a:pt x="88" y="66"/>
                    <a:pt x="88" y="66"/>
                    <a:pt x="88" y="65"/>
                  </a:cubicBezTo>
                  <a:cubicBezTo>
                    <a:pt x="88" y="65"/>
                    <a:pt x="88" y="65"/>
                    <a:pt x="88" y="65"/>
                  </a:cubicBezTo>
                  <a:cubicBezTo>
                    <a:pt x="89" y="65"/>
                    <a:pt x="89" y="65"/>
                    <a:pt x="89" y="65"/>
                  </a:cubicBezTo>
                  <a:cubicBezTo>
                    <a:pt x="89" y="65"/>
                    <a:pt x="88" y="65"/>
                    <a:pt x="89" y="64"/>
                  </a:cubicBezTo>
                  <a:cubicBezTo>
                    <a:pt x="89" y="64"/>
                    <a:pt x="89" y="65"/>
                    <a:pt x="89" y="64"/>
                  </a:cubicBezTo>
                  <a:cubicBezTo>
                    <a:pt x="89" y="64"/>
                    <a:pt x="89" y="62"/>
                    <a:pt x="90" y="61"/>
                  </a:cubicBezTo>
                  <a:cubicBezTo>
                    <a:pt x="91" y="61"/>
                    <a:pt x="91" y="61"/>
                    <a:pt x="91" y="61"/>
                  </a:cubicBezTo>
                  <a:cubicBezTo>
                    <a:pt x="91" y="61"/>
                    <a:pt x="91" y="60"/>
                    <a:pt x="90" y="60"/>
                  </a:cubicBezTo>
                  <a:cubicBezTo>
                    <a:pt x="91" y="59"/>
                    <a:pt x="92" y="59"/>
                    <a:pt x="92" y="59"/>
                  </a:cubicBezTo>
                  <a:cubicBezTo>
                    <a:pt x="92" y="57"/>
                    <a:pt x="93" y="54"/>
                    <a:pt x="95" y="52"/>
                  </a:cubicBezTo>
                  <a:cubicBezTo>
                    <a:pt x="95" y="52"/>
                    <a:pt x="95" y="52"/>
                    <a:pt x="95" y="52"/>
                  </a:cubicBezTo>
                  <a:cubicBezTo>
                    <a:pt x="96" y="52"/>
                    <a:pt x="95" y="52"/>
                    <a:pt x="95" y="51"/>
                  </a:cubicBezTo>
                  <a:cubicBezTo>
                    <a:pt x="96" y="52"/>
                    <a:pt x="96" y="51"/>
                    <a:pt x="96" y="52"/>
                  </a:cubicBezTo>
                  <a:cubicBezTo>
                    <a:pt x="97" y="51"/>
                    <a:pt x="96" y="50"/>
                    <a:pt x="97" y="50"/>
                  </a:cubicBezTo>
                  <a:cubicBezTo>
                    <a:pt x="96" y="50"/>
                    <a:pt x="97" y="50"/>
                    <a:pt x="96" y="50"/>
                  </a:cubicBezTo>
                  <a:cubicBezTo>
                    <a:pt x="97" y="49"/>
                    <a:pt x="97" y="49"/>
                    <a:pt x="97" y="49"/>
                  </a:cubicBezTo>
                  <a:cubicBezTo>
                    <a:pt x="97" y="48"/>
                    <a:pt x="97" y="49"/>
                    <a:pt x="97" y="49"/>
                  </a:cubicBezTo>
                  <a:cubicBezTo>
                    <a:pt x="97" y="48"/>
                    <a:pt x="97" y="48"/>
                    <a:pt x="97" y="48"/>
                  </a:cubicBezTo>
                  <a:cubicBezTo>
                    <a:pt x="99" y="48"/>
                    <a:pt x="98" y="51"/>
                    <a:pt x="99" y="50"/>
                  </a:cubicBezTo>
                  <a:cubicBezTo>
                    <a:pt x="99" y="50"/>
                    <a:pt x="99" y="50"/>
                    <a:pt x="99" y="50"/>
                  </a:cubicBezTo>
                  <a:cubicBezTo>
                    <a:pt x="100" y="50"/>
                    <a:pt x="99" y="52"/>
                    <a:pt x="100" y="50"/>
                  </a:cubicBezTo>
                  <a:cubicBezTo>
                    <a:pt x="100" y="50"/>
                    <a:pt x="100" y="49"/>
                    <a:pt x="99" y="49"/>
                  </a:cubicBezTo>
                  <a:cubicBezTo>
                    <a:pt x="100" y="48"/>
                    <a:pt x="98" y="48"/>
                    <a:pt x="99" y="47"/>
                  </a:cubicBezTo>
                  <a:cubicBezTo>
                    <a:pt x="99" y="47"/>
                    <a:pt x="98" y="48"/>
                    <a:pt x="99" y="48"/>
                  </a:cubicBezTo>
                  <a:cubicBezTo>
                    <a:pt x="100" y="47"/>
                    <a:pt x="99" y="46"/>
                    <a:pt x="100" y="46"/>
                  </a:cubicBezTo>
                  <a:cubicBezTo>
                    <a:pt x="99" y="47"/>
                    <a:pt x="99" y="46"/>
                    <a:pt x="99" y="45"/>
                  </a:cubicBezTo>
                  <a:cubicBezTo>
                    <a:pt x="99" y="45"/>
                    <a:pt x="99" y="46"/>
                    <a:pt x="100" y="45"/>
                  </a:cubicBezTo>
                  <a:cubicBezTo>
                    <a:pt x="99" y="45"/>
                    <a:pt x="100" y="44"/>
                    <a:pt x="99" y="44"/>
                  </a:cubicBezTo>
                  <a:cubicBezTo>
                    <a:pt x="98" y="44"/>
                    <a:pt x="100" y="44"/>
                    <a:pt x="99" y="43"/>
                  </a:cubicBezTo>
                  <a:cubicBezTo>
                    <a:pt x="100" y="43"/>
                    <a:pt x="100" y="44"/>
                    <a:pt x="100" y="44"/>
                  </a:cubicBezTo>
                  <a:cubicBezTo>
                    <a:pt x="100" y="44"/>
                    <a:pt x="100" y="42"/>
                    <a:pt x="100" y="42"/>
                  </a:cubicBezTo>
                  <a:cubicBezTo>
                    <a:pt x="100" y="42"/>
                    <a:pt x="100" y="42"/>
                    <a:pt x="100" y="43"/>
                  </a:cubicBezTo>
                  <a:cubicBezTo>
                    <a:pt x="100" y="42"/>
                    <a:pt x="100" y="41"/>
                    <a:pt x="101" y="41"/>
                  </a:cubicBezTo>
                  <a:cubicBezTo>
                    <a:pt x="100" y="41"/>
                    <a:pt x="100" y="41"/>
                    <a:pt x="100" y="41"/>
                  </a:cubicBezTo>
                  <a:cubicBezTo>
                    <a:pt x="101" y="40"/>
                    <a:pt x="101" y="40"/>
                    <a:pt x="101" y="40"/>
                  </a:cubicBezTo>
                  <a:cubicBezTo>
                    <a:pt x="101" y="40"/>
                    <a:pt x="101" y="38"/>
                    <a:pt x="102" y="39"/>
                  </a:cubicBezTo>
                  <a:cubicBezTo>
                    <a:pt x="102" y="39"/>
                    <a:pt x="103" y="38"/>
                    <a:pt x="102" y="38"/>
                  </a:cubicBezTo>
                  <a:cubicBezTo>
                    <a:pt x="101" y="38"/>
                    <a:pt x="102" y="39"/>
                    <a:pt x="101" y="39"/>
                  </a:cubicBezTo>
                  <a:cubicBezTo>
                    <a:pt x="102" y="39"/>
                    <a:pt x="101" y="38"/>
                    <a:pt x="101" y="38"/>
                  </a:cubicBezTo>
                  <a:cubicBezTo>
                    <a:pt x="102" y="38"/>
                    <a:pt x="102" y="38"/>
                    <a:pt x="102" y="38"/>
                  </a:cubicBezTo>
                  <a:cubicBezTo>
                    <a:pt x="102" y="38"/>
                    <a:pt x="102" y="38"/>
                    <a:pt x="102" y="37"/>
                  </a:cubicBezTo>
                  <a:cubicBezTo>
                    <a:pt x="102" y="38"/>
                    <a:pt x="102" y="38"/>
                    <a:pt x="102" y="37"/>
                  </a:cubicBezTo>
                  <a:cubicBezTo>
                    <a:pt x="102" y="37"/>
                    <a:pt x="102" y="37"/>
                    <a:pt x="102" y="37"/>
                  </a:cubicBezTo>
                  <a:cubicBezTo>
                    <a:pt x="102" y="35"/>
                    <a:pt x="103" y="37"/>
                    <a:pt x="103" y="35"/>
                  </a:cubicBezTo>
                  <a:cubicBezTo>
                    <a:pt x="103" y="37"/>
                    <a:pt x="103" y="37"/>
                    <a:pt x="103" y="37"/>
                  </a:cubicBezTo>
                  <a:cubicBezTo>
                    <a:pt x="103" y="37"/>
                    <a:pt x="105" y="37"/>
                    <a:pt x="105" y="35"/>
                  </a:cubicBezTo>
                  <a:cubicBezTo>
                    <a:pt x="103" y="34"/>
                    <a:pt x="103" y="34"/>
                    <a:pt x="103" y="34"/>
                  </a:cubicBezTo>
                  <a:cubicBezTo>
                    <a:pt x="103" y="33"/>
                    <a:pt x="105" y="34"/>
                    <a:pt x="103" y="33"/>
                  </a:cubicBezTo>
                  <a:cubicBezTo>
                    <a:pt x="105" y="34"/>
                    <a:pt x="105" y="34"/>
                    <a:pt x="105" y="34"/>
                  </a:cubicBezTo>
                  <a:cubicBezTo>
                    <a:pt x="106" y="34"/>
                    <a:pt x="106" y="34"/>
                    <a:pt x="106" y="34"/>
                  </a:cubicBezTo>
                  <a:cubicBezTo>
                    <a:pt x="106" y="33"/>
                    <a:pt x="106" y="32"/>
                    <a:pt x="105" y="33"/>
                  </a:cubicBezTo>
                  <a:cubicBezTo>
                    <a:pt x="105" y="32"/>
                    <a:pt x="106" y="32"/>
                    <a:pt x="106" y="32"/>
                  </a:cubicBezTo>
                  <a:cubicBezTo>
                    <a:pt x="106" y="32"/>
                    <a:pt x="106" y="32"/>
                    <a:pt x="106" y="31"/>
                  </a:cubicBezTo>
                  <a:cubicBezTo>
                    <a:pt x="106" y="31"/>
                    <a:pt x="107" y="31"/>
                    <a:pt x="107" y="31"/>
                  </a:cubicBezTo>
                  <a:cubicBezTo>
                    <a:pt x="107" y="32"/>
                    <a:pt x="107" y="32"/>
                    <a:pt x="107" y="32"/>
                  </a:cubicBezTo>
                  <a:cubicBezTo>
                    <a:pt x="107" y="31"/>
                    <a:pt x="107" y="31"/>
                    <a:pt x="107" y="31"/>
                  </a:cubicBezTo>
                  <a:cubicBezTo>
                    <a:pt x="108" y="32"/>
                    <a:pt x="108" y="31"/>
                    <a:pt x="108" y="32"/>
                  </a:cubicBezTo>
                  <a:cubicBezTo>
                    <a:pt x="109" y="31"/>
                    <a:pt x="109" y="31"/>
                    <a:pt x="109" y="31"/>
                  </a:cubicBezTo>
                  <a:cubicBezTo>
                    <a:pt x="107" y="31"/>
                    <a:pt x="108" y="30"/>
                    <a:pt x="107" y="30"/>
                  </a:cubicBezTo>
                  <a:cubicBezTo>
                    <a:pt x="107" y="28"/>
                    <a:pt x="109" y="30"/>
                    <a:pt x="109" y="28"/>
                  </a:cubicBezTo>
                  <a:cubicBezTo>
                    <a:pt x="108" y="28"/>
                    <a:pt x="108" y="27"/>
                    <a:pt x="108" y="28"/>
                  </a:cubicBezTo>
                  <a:cubicBezTo>
                    <a:pt x="108" y="27"/>
                    <a:pt x="107" y="27"/>
                    <a:pt x="108" y="25"/>
                  </a:cubicBezTo>
                  <a:cubicBezTo>
                    <a:pt x="108" y="27"/>
                    <a:pt x="109" y="25"/>
                    <a:pt x="109" y="27"/>
                  </a:cubicBezTo>
                  <a:cubicBezTo>
                    <a:pt x="109" y="28"/>
                    <a:pt x="109" y="28"/>
                    <a:pt x="109" y="28"/>
                  </a:cubicBezTo>
                  <a:cubicBezTo>
                    <a:pt x="110" y="28"/>
                    <a:pt x="110" y="28"/>
                    <a:pt x="110" y="28"/>
                  </a:cubicBezTo>
                  <a:cubicBezTo>
                    <a:pt x="110" y="27"/>
                    <a:pt x="111" y="25"/>
                    <a:pt x="110" y="25"/>
                  </a:cubicBezTo>
                  <a:cubicBezTo>
                    <a:pt x="110" y="25"/>
                    <a:pt x="110" y="27"/>
                    <a:pt x="109" y="25"/>
                  </a:cubicBezTo>
                  <a:cubicBezTo>
                    <a:pt x="110" y="24"/>
                    <a:pt x="111" y="25"/>
                    <a:pt x="110" y="24"/>
                  </a:cubicBezTo>
                  <a:cubicBezTo>
                    <a:pt x="109" y="24"/>
                    <a:pt x="109" y="24"/>
                    <a:pt x="109" y="24"/>
                  </a:cubicBezTo>
                  <a:cubicBezTo>
                    <a:pt x="109" y="24"/>
                    <a:pt x="109" y="24"/>
                    <a:pt x="109" y="24"/>
                  </a:cubicBezTo>
                  <a:cubicBezTo>
                    <a:pt x="109" y="24"/>
                    <a:pt x="109" y="24"/>
                    <a:pt x="109" y="24"/>
                  </a:cubicBezTo>
                  <a:cubicBezTo>
                    <a:pt x="110" y="24"/>
                    <a:pt x="109" y="24"/>
                    <a:pt x="109" y="23"/>
                  </a:cubicBezTo>
                  <a:cubicBezTo>
                    <a:pt x="110" y="23"/>
                    <a:pt x="110" y="23"/>
                    <a:pt x="110" y="23"/>
                  </a:cubicBezTo>
                  <a:cubicBezTo>
                    <a:pt x="111" y="23"/>
                    <a:pt x="109" y="24"/>
                    <a:pt x="110" y="24"/>
                  </a:cubicBezTo>
                  <a:cubicBezTo>
                    <a:pt x="111" y="24"/>
                    <a:pt x="110" y="23"/>
                    <a:pt x="111" y="23"/>
                  </a:cubicBezTo>
                  <a:cubicBezTo>
                    <a:pt x="111" y="23"/>
                    <a:pt x="111" y="23"/>
                    <a:pt x="111" y="23"/>
                  </a:cubicBezTo>
                  <a:cubicBezTo>
                    <a:pt x="111" y="23"/>
                    <a:pt x="114" y="24"/>
                    <a:pt x="112" y="22"/>
                  </a:cubicBezTo>
                  <a:cubicBezTo>
                    <a:pt x="112" y="21"/>
                    <a:pt x="112" y="22"/>
                    <a:pt x="112" y="22"/>
                  </a:cubicBezTo>
                  <a:cubicBezTo>
                    <a:pt x="112" y="20"/>
                    <a:pt x="112" y="20"/>
                    <a:pt x="112" y="19"/>
                  </a:cubicBezTo>
                  <a:cubicBezTo>
                    <a:pt x="114" y="20"/>
                    <a:pt x="114" y="18"/>
                    <a:pt x="114" y="19"/>
                  </a:cubicBezTo>
                  <a:cubicBezTo>
                    <a:pt x="114" y="19"/>
                    <a:pt x="112" y="21"/>
                    <a:pt x="114" y="22"/>
                  </a:cubicBezTo>
                  <a:cubicBezTo>
                    <a:pt x="114" y="22"/>
                    <a:pt x="112" y="22"/>
                    <a:pt x="114" y="23"/>
                  </a:cubicBezTo>
                  <a:cubicBezTo>
                    <a:pt x="114" y="22"/>
                    <a:pt x="114" y="23"/>
                    <a:pt x="115" y="23"/>
                  </a:cubicBezTo>
                  <a:cubicBezTo>
                    <a:pt x="115" y="22"/>
                    <a:pt x="115" y="22"/>
                    <a:pt x="115" y="22"/>
                  </a:cubicBezTo>
                  <a:cubicBezTo>
                    <a:pt x="114" y="22"/>
                    <a:pt x="114" y="22"/>
                    <a:pt x="114" y="22"/>
                  </a:cubicBezTo>
                  <a:cubicBezTo>
                    <a:pt x="114" y="21"/>
                    <a:pt x="114" y="20"/>
                    <a:pt x="114" y="19"/>
                  </a:cubicBezTo>
                  <a:cubicBezTo>
                    <a:pt x="115" y="19"/>
                    <a:pt x="115" y="19"/>
                    <a:pt x="115" y="19"/>
                  </a:cubicBezTo>
                  <a:cubicBezTo>
                    <a:pt x="116" y="18"/>
                    <a:pt x="116" y="17"/>
                    <a:pt x="117" y="16"/>
                  </a:cubicBezTo>
                  <a:cubicBezTo>
                    <a:pt x="116" y="16"/>
                    <a:pt x="118" y="14"/>
                    <a:pt x="117" y="15"/>
                  </a:cubicBezTo>
                  <a:cubicBezTo>
                    <a:pt x="116" y="15"/>
                    <a:pt x="115" y="15"/>
                    <a:pt x="115" y="15"/>
                  </a:cubicBezTo>
                  <a:cubicBezTo>
                    <a:pt x="115" y="14"/>
                    <a:pt x="115" y="15"/>
                    <a:pt x="116" y="15"/>
                  </a:cubicBezTo>
                  <a:cubicBezTo>
                    <a:pt x="116" y="14"/>
                    <a:pt x="117" y="15"/>
                    <a:pt x="116" y="14"/>
                  </a:cubicBezTo>
                  <a:cubicBezTo>
                    <a:pt x="116" y="15"/>
                    <a:pt x="117" y="14"/>
                    <a:pt x="118" y="15"/>
                  </a:cubicBezTo>
                  <a:cubicBezTo>
                    <a:pt x="118" y="14"/>
                    <a:pt x="118" y="15"/>
                    <a:pt x="119" y="14"/>
                  </a:cubicBezTo>
                  <a:cubicBezTo>
                    <a:pt x="119" y="13"/>
                    <a:pt x="119" y="12"/>
                    <a:pt x="119" y="11"/>
                  </a:cubicBezTo>
                  <a:cubicBezTo>
                    <a:pt x="120" y="11"/>
                    <a:pt x="120" y="10"/>
                    <a:pt x="121" y="9"/>
                  </a:cubicBezTo>
                  <a:cubicBezTo>
                    <a:pt x="121" y="7"/>
                    <a:pt x="123" y="9"/>
                    <a:pt x="123" y="7"/>
                  </a:cubicBezTo>
                  <a:cubicBezTo>
                    <a:pt x="124" y="7"/>
                    <a:pt x="121" y="9"/>
                    <a:pt x="123" y="7"/>
                  </a:cubicBezTo>
                  <a:cubicBezTo>
                    <a:pt x="123" y="7"/>
                    <a:pt x="123" y="7"/>
                    <a:pt x="123" y="7"/>
                  </a:cubicBezTo>
                  <a:cubicBezTo>
                    <a:pt x="123" y="7"/>
                    <a:pt x="125" y="5"/>
                    <a:pt x="124" y="4"/>
                  </a:cubicBezTo>
                  <a:cubicBezTo>
                    <a:pt x="124" y="5"/>
                    <a:pt x="124" y="5"/>
                    <a:pt x="124" y="5"/>
                  </a:cubicBezTo>
                  <a:cubicBezTo>
                    <a:pt x="125" y="5"/>
                    <a:pt x="124" y="5"/>
                    <a:pt x="124" y="5"/>
                  </a:cubicBezTo>
                  <a:cubicBezTo>
                    <a:pt x="125" y="5"/>
                    <a:pt x="125" y="5"/>
                    <a:pt x="125" y="5"/>
                  </a:cubicBezTo>
                  <a:cubicBezTo>
                    <a:pt x="126" y="5"/>
                    <a:pt x="126" y="4"/>
                    <a:pt x="126" y="4"/>
                  </a:cubicBezTo>
                  <a:cubicBezTo>
                    <a:pt x="125" y="4"/>
                    <a:pt x="125" y="4"/>
                    <a:pt x="125" y="4"/>
                  </a:cubicBezTo>
                  <a:cubicBezTo>
                    <a:pt x="126" y="3"/>
                    <a:pt x="126" y="2"/>
                    <a:pt x="127" y="1"/>
                  </a:cubicBezTo>
                  <a:cubicBezTo>
                    <a:pt x="127" y="2"/>
                    <a:pt x="127" y="2"/>
                    <a:pt x="127" y="2"/>
                  </a:cubicBezTo>
                  <a:cubicBezTo>
                    <a:pt x="127" y="1"/>
                    <a:pt x="127" y="1"/>
                    <a:pt x="127" y="1"/>
                  </a:cubicBezTo>
                  <a:cubicBezTo>
                    <a:pt x="127" y="1"/>
                    <a:pt x="127" y="1"/>
                    <a:pt x="127" y="0"/>
                  </a:cubicBezTo>
                  <a:cubicBezTo>
                    <a:pt x="127" y="2"/>
                    <a:pt x="127" y="2"/>
                    <a:pt x="127" y="2"/>
                  </a:cubicBezTo>
                  <a:cubicBezTo>
                    <a:pt x="127" y="3"/>
                    <a:pt x="127" y="2"/>
                    <a:pt x="127" y="2"/>
                  </a:cubicBezTo>
                  <a:cubicBezTo>
                    <a:pt x="127" y="2"/>
                    <a:pt x="127" y="3"/>
                    <a:pt x="127" y="3"/>
                  </a:cubicBezTo>
                  <a:cubicBezTo>
                    <a:pt x="127" y="3"/>
                    <a:pt x="127" y="3"/>
                    <a:pt x="127" y="2"/>
                  </a:cubicBezTo>
                  <a:cubicBezTo>
                    <a:pt x="127" y="3"/>
                    <a:pt x="127" y="3"/>
                    <a:pt x="127" y="4"/>
                  </a:cubicBezTo>
                  <a:cubicBezTo>
                    <a:pt x="127" y="3"/>
                    <a:pt x="127" y="3"/>
                    <a:pt x="127" y="3"/>
                  </a:cubicBezTo>
                  <a:cubicBezTo>
                    <a:pt x="127" y="4"/>
                    <a:pt x="127" y="4"/>
                    <a:pt x="127" y="4"/>
                  </a:cubicBezTo>
                  <a:cubicBezTo>
                    <a:pt x="127" y="4"/>
                    <a:pt x="127" y="4"/>
                    <a:pt x="127" y="4"/>
                  </a:cubicBezTo>
                  <a:cubicBezTo>
                    <a:pt x="127" y="5"/>
                    <a:pt x="127" y="5"/>
                    <a:pt x="127" y="5"/>
                  </a:cubicBezTo>
                  <a:cubicBezTo>
                    <a:pt x="126" y="6"/>
                    <a:pt x="126" y="7"/>
                    <a:pt x="126" y="9"/>
                  </a:cubicBezTo>
                  <a:cubicBezTo>
                    <a:pt x="125" y="7"/>
                    <a:pt x="125" y="7"/>
                    <a:pt x="125" y="6"/>
                  </a:cubicBezTo>
                  <a:cubicBezTo>
                    <a:pt x="124" y="6"/>
                    <a:pt x="125" y="7"/>
                    <a:pt x="124" y="7"/>
                  </a:cubicBezTo>
                  <a:cubicBezTo>
                    <a:pt x="124" y="9"/>
                    <a:pt x="125" y="9"/>
                    <a:pt x="125" y="10"/>
                  </a:cubicBezTo>
                  <a:cubicBezTo>
                    <a:pt x="124" y="10"/>
                    <a:pt x="124" y="10"/>
                    <a:pt x="124" y="10"/>
                  </a:cubicBezTo>
                  <a:cubicBezTo>
                    <a:pt x="124" y="11"/>
                    <a:pt x="125" y="11"/>
                    <a:pt x="124" y="11"/>
                  </a:cubicBezTo>
                  <a:cubicBezTo>
                    <a:pt x="123" y="12"/>
                    <a:pt x="121" y="14"/>
                    <a:pt x="120" y="15"/>
                  </a:cubicBezTo>
                  <a:cubicBezTo>
                    <a:pt x="120" y="15"/>
                    <a:pt x="120" y="15"/>
                    <a:pt x="120" y="15"/>
                  </a:cubicBezTo>
                  <a:cubicBezTo>
                    <a:pt x="121" y="16"/>
                    <a:pt x="120" y="17"/>
                    <a:pt x="120" y="18"/>
                  </a:cubicBezTo>
                  <a:cubicBezTo>
                    <a:pt x="119" y="20"/>
                    <a:pt x="119" y="22"/>
                    <a:pt x="117" y="22"/>
                  </a:cubicBezTo>
                  <a:cubicBezTo>
                    <a:pt x="116" y="24"/>
                    <a:pt x="115" y="27"/>
                    <a:pt x="114" y="30"/>
                  </a:cubicBezTo>
                  <a:cubicBezTo>
                    <a:pt x="114" y="29"/>
                    <a:pt x="114" y="29"/>
                    <a:pt x="114" y="29"/>
                  </a:cubicBezTo>
                  <a:cubicBezTo>
                    <a:pt x="114" y="30"/>
                    <a:pt x="114" y="29"/>
                    <a:pt x="114" y="30"/>
                  </a:cubicBezTo>
                  <a:cubicBezTo>
                    <a:pt x="114" y="30"/>
                    <a:pt x="114" y="31"/>
                    <a:pt x="114" y="31"/>
                  </a:cubicBezTo>
                  <a:cubicBezTo>
                    <a:pt x="112" y="31"/>
                    <a:pt x="112" y="33"/>
                    <a:pt x="111" y="35"/>
                  </a:cubicBezTo>
                  <a:cubicBezTo>
                    <a:pt x="111" y="34"/>
                    <a:pt x="111" y="34"/>
                    <a:pt x="111" y="34"/>
                  </a:cubicBezTo>
                  <a:cubicBezTo>
                    <a:pt x="111" y="37"/>
                    <a:pt x="110" y="38"/>
                    <a:pt x="109" y="38"/>
                  </a:cubicBezTo>
                  <a:cubicBezTo>
                    <a:pt x="108" y="38"/>
                    <a:pt x="108" y="38"/>
                    <a:pt x="108" y="39"/>
                  </a:cubicBezTo>
                  <a:cubicBezTo>
                    <a:pt x="108" y="40"/>
                    <a:pt x="108" y="40"/>
                    <a:pt x="108" y="42"/>
                  </a:cubicBezTo>
                  <a:cubicBezTo>
                    <a:pt x="107" y="42"/>
                    <a:pt x="107" y="43"/>
                    <a:pt x="107" y="44"/>
                  </a:cubicBezTo>
                  <a:cubicBezTo>
                    <a:pt x="106" y="48"/>
                    <a:pt x="103" y="50"/>
                    <a:pt x="101" y="54"/>
                  </a:cubicBezTo>
                  <a:cubicBezTo>
                    <a:pt x="101" y="54"/>
                    <a:pt x="101" y="54"/>
                    <a:pt x="101" y="54"/>
                  </a:cubicBezTo>
                  <a:cubicBezTo>
                    <a:pt x="100" y="57"/>
                    <a:pt x="98" y="59"/>
                    <a:pt x="97" y="62"/>
                  </a:cubicBezTo>
                  <a:cubicBezTo>
                    <a:pt x="97" y="62"/>
                    <a:pt x="97" y="62"/>
                    <a:pt x="97" y="62"/>
                  </a:cubicBezTo>
                  <a:cubicBezTo>
                    <a:pt x="96" y="62"/>
                    <a:pt x="96" y="65"/>
                    <a:pt x="96" y="65"/>
                  </a:cubicBezTo>
                  <a:cubicBezTo>
                    <a:pt x="96" y="65"/>
                    <a:pt x="96" y="66"/>
                    <a:pt x="95" y="66"/>
                  </a:cubicBezTo>
                  <a:cubicBezTo>
                    <a:pt x="93" y="67"/>
                    <a:pt x="95" y="67"/>
                    <a:pt x="93" y="68"/>
                  </a:cubicBezTo>
                  <a:cubicBezTo>
                    <a:pt x="93" y="69"/>
                    <a:pt x="93" y="70"/>
                    <a:pt x="92" y="72"/>
                  </a:cubicBezTo>
                  <a:cubicBezTo>
                    <a:pt x="92" y="71"/>
                    <a:pt x="92" y="71"/>
                    <a:pt x="92" y="71"/>
                  </a:cubicBezTo>
                  <a:cubicBezTo>
                    <a:pt x="92" y="71"/>
                    <a:pt x="92" y="71"/>
                    <a:pt x="92" y="71"/>
                  </a:cubicBezTo>
                  <a:cubicBezTo>
                    <a:pt x="92" y="72"/>
                    <a:pt x="90" y="73"/>
                    <a:pt x="92" y="73"/>
                  </a:cubicBezTo>
                  <a:cubicBezTo>
                    <a:pt x="90" y="75"/>
                    <a:pt x="90" y="77"/>
                    <a:pt x="88" y="79"/>
                  </a:cubicBezTo>
                  <a:cubicBezTo>
                    <a:pt x="89" y="79"/>
                    <a:pt x="88" y="79"/>
                    <a:pt x="88" y="79"/>
                  </a:cubicBezTo>
                  <a:cubicBezTo>
                    <a:pt x="88" y="81"/>
                    <a:pt x="87" y="82"/>
                    <a:pt x="87" y="83"/>
                  </a:cubicBezTo>
                  <a:cubicBezTo>
                    <a:pt x="87" y="84"/>
                    <a:pt x="87" y="83"/>
                    <a:pt x="85" y="83"/>
                  </a:cubicBezTo>
                  <a:cubicBezTo>
                    <a:pt x="85" y="84"/>
                    <a:pt x="87" y="84"/>
                    <a:pt x="87" y="84"/>
                  </a:cubicBezTo>
                  <a:cubicBezTo>
                    <a:pt x="85" y="86"/>
                    <a:pt x="83" y="88"/>
                    <a:pt x="81" y="91"/>
                  </a:cubicBezTo>
                  <a:cubicBezTo>
                    <a:pt x="80" y="94"/>
                    <a:pt x="78" y="98"/>
                    <a:pt x="75" y="101"/>
                  </a:cubicBezTo>
                  <a:cubicBezTo>
                    <a:pt x="75" y="101"/>
                    <a:pt x="75" y="101"/>
                    <a:pt x="75" y="101"/>
                  </a:cubicBezTo>
                  <a:cubicBezTo>
                    <a:pt x="75" y="103"/>
                    <a:pt x="73" y="104"/>
                    <a:pt x="74" y="105"/>
                  </a:cubicBezTo>
                  <a:cubicBezTo>
                    <a:pt x="73" y="105"/>
                    <a:pt x="73" y="106"/>
                    <a:pt x="73" y="106"/>
                  </a:cubicBezTo>
                  <a:cubicBezTo>
                    <a:pt x="73" y="106"/>
                    <a:pt x="71" y="108"/>
                    <a:pt x="71" y="110"/>
                  </a:cubicBezTo>
                  <a:cubicBezTo>
                    <a:pt x="71" y="110"/>
                    <a:pt x="71" y="110"/>
                    <a:pt x="71" y="110"/>
                  </a:cubicBezTo>
                  <a:cubicBezTo>
                    <a:pt x="70" y="111"/>
                    <a:pt x="70" y="113"/>
                    <a:pt x="69" y="113"/>
                  </a:cubicBezTo>
                  <a:cubicBezTo>
                    <a:pt x="69" y="113"/>
                    <a:pt x="69" y="113"/>
                    <a:pt x="69" y="113"/>
                  </a:cubicBezTo>
                  <a:cubicBezTo>
                    <a:pt x="68" y="113"/>
                    <a:pt x="69" y="114"/>
                    <a:pt x="68" y="114"/>
                  </a:cubicBezTo>
                  <a:cubicBezTo>
                    <a:pt x="68" y="114"/>
                    <a:pt x="68" y="114"/>
                    <a:pt x="68" y="114"/>
                  </a:cubicBezTo>
                  <a:cubicBezTo>
                    <a:pt x="66" y="118"/>
                    <a:pt x="65" y="121"/>
                    <a:pt x="63" y="124"/>
                  </a:cubicBezTo>
                  <a:cubicBezTo>
                    <a:pt x="61" y="127"/>
                    <a:pt x="61" y="124"/>
                    <a:pt x="61" y="126"/>
                  </a:cubicBezTo>
                  <a:cubicBezTo>
                    <a:pt x="61" y="126"/>
                    <a:pt x="61" y="126"/>
                    <a:pt x="61" y="126"/>
                  </a:cubicBezTo>
                  <a:cubicBezTo>
                    <a:pt x="61" y="127"/>
                    <a:pt x="59" y="127"/>
                    <a:pt x="59" y="128"/>
                  </a:cubicBezTo>
                  <a:cubicBezTo>
                    <a:pt x="60" y="128"/>
                    <a:pt x="60" y="128"/>
                    <a:pt x="60" y="128"/>
                  </a:cubicBezTo>
                  <a:cubicBezTo>
                    <a:pt x="59" y="130"/>
                    <a:pt x="59" y="130"/>
                    <a:pt x="59" y="131"/>
                  </a:cubicBezTo>
                  <a:cubicBezTo>
                    <a:pt x="59" y="131"/>
                    <a:pt x="59" y="131"/>
                    <a:pt x="59" y="131"/>
                  </a:cubicBezTo>
                  <a:cubicBezTo>
                    <a:pt x="59" y="133"/>
                    <a:pt x="56" y="133"/>
                    <a:pt x="57" y="136"/>
                  </a:cubicBezTo>
                  <a:cubicBezTo>
                    <a:pt x="53" y="143"/>
                    <a:pt x="50" y="150"/>
                    <a:pt x="46" y="158"/>
                  </a:cubicBezTo>
                  <a:cubicBezTo>
                    <a:pt x="42" y="165"/>
                    <a:pt x="38" y="172"/>
                    <a:pt x="33" y="179"/>
                  </a:cubicBezTo>
                  <a:cubicBezTo>
                    <a:pt x="32" y="181"/>
                    <a:pt x="32" y="181"/>
                    <a:pt x="32" y="182"/>
                  </a:cubicBezTo>
                  <a:cubicBezTo>
                    <a:pt x="32" y="182"/>
                    <a:pt x="32" y="182"/>
                    <a:pt x="32" y="182"/>
                  </a:cubicBezTo>
                  <a:cubicBezTo>
                    <a:pt x="32" y="182"/>
                    <a:pt x="30" y="183"/>
                    <a:pt x="30" y="184"/>
                  </a:cubicBezTo>
                  <a:cubicBezTo>
                    <a:pt x="29" y="187"/>
                    <a:pt x="28" y="188"/>
                    <a:pt x="26" y="192"/>
                  </a:cubicBezTo>
                  <a:cubicBezTo>
                    <a:pt x="26" y="192"/>
                    <a:pt x="26" y="191"/>
                    <a:pt x="26" y="192"/>
                  </a:cubicBezTo>
                  <a:cubicBezTo>
                    <a:pt x="26" y="192"/>
                    <a:pt x="26" y="192"/>
                    <a:pt x="26" y="192"/>
                  </a:cubicBezTo>
                  <a:cubicBezTo>
                    <a:pt x="26" y="192"/>
                    <a:pt x="26" y="192"/>
                    <a:pt x="26" y="192"/>
                  </a:cubicBezTo>
                  <a:cubicBezTo>
                    <a:pt x="26" y="193"/>
                    <a:pt x="26" y="193"/>
                    <a:pt x="26" y="193"/>
                  </a:cubicBezTo>
                  <a:cubicBezTo>
                    <a:pt x="23" y="201"/>
                    <a:pt x="18" y="206"/>
                    <a:pt x="14" y="213"/>
                  </a:cubicBezTo>
                  <a:cubicBezTo>
                    <a:pt x="13" y="214"/>
                    <a:pt x="12" y="217"/>
                    <a:pt x="11" y="219"/>
                  </a:cubicBezTo>
                  <a:cubicBezTo>
                    <a:pt x="7" y="223"/>
                    <a:pt x="5" y="228"/>
                    <a:pt x="2" y="233"/>
                  </a:cubicBezTo>
                  <a:cubicBezTo>
                    <a:pt x="2" y="233"/>
                    <a:pt x="0" y="231"/>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19" name="Google Shape;3519;p151"/>
            <p:cNvSpPr/>
            <p:nvPr/>
          </p:nvSpPr>
          <p:spPr>
            <a:xfrm>
              <a:off x="3575" y="751"/>
              <a:ext cx="68" cy="2938"/>
            </a:xfrm>
            <a:custGeom>
              <a:avLst/>
              <a:gdLst/>
              <a:ahLst/>
              <a:cxnLst/>
              <a:rect l="l" t="t" r="r" b="b"/>
              <a:pathLst>
                <a:path w="29" h="1244" extrusionOk="0">
                  <a:moveTo>
                    <a:pt x="4" y="0"/>
                  </a:moveTo>
                  <a:cubicBezTo>
                    <a:pt x="9" y="616"/>
                    <a:pt x="9" y="616"/>
                    <a:pt x="9" y="616"/>
                  </a:cubicBezTo>
                  <a:cubicBezTo>
                    <a:pt x="0" y="1244"/>
                    <a:pt x="0" y="1244"/>
                    <a:pt x="0" y="1244"/>
                  </a:cubicBezTo>
                  <a:cubicBezTo>
                    <a:pt x="26" y="1244"/>
                    <a:pt x="26" y="1244"/>
                    <a:pt x="26" y="1244"/>
                  </a:cubicBezTo>
                  <a:cubicBezTo>
                    <a:pt x="17" y="901"/>
                    <a:pt x="17" y="901"/>
                    <a:pt x="17" y="901"/>
                  </a:cubicBezTo>
                  <a:cubicBezTo>
                    <a:pt x="29" y="283"/>
                    <a:pt x="29" y="283"/>
                    <a:pt x="29" y="283"/>
                  </a:cubicBezTo>
                  <a:cubicBezTo>
                    <a:pt x="20" y="0"/>
                    <a:pt x="20" y="0"/>
                    <a:pt x="20" y="0"/>
                  </a:cubicBezTo>
                  <a:cubicBezTo>
                    <a:pt x="4" y="0"/>
                    <a:pt x="4" y="0"/>
                    <a:pt x="4" y="0"/>
                  </a:cubicBezTo>
                  <a:cubicBezTo>
                    <a:pt x="4" y="0"/>
                    <a:pt x="4" y="0"/>
                    <a:pt x="4" y="0"/>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0" name="Google Shape;3520;p151"/>
            <p:cNvSpPr/>
            <p:nvPr/>
          </p:nvSpPr>
          <p:spPr>
            <a:xfrm>
              <a:off x="4061" y="1280"/>
              <a:ext cx="194" cy="385"/>
            </a:xfrm>
            <a:custGeom>
              <a:avLst/>
              <a:gdLst/>
              <a:ahLst/>
              <a:cxnLst/>
              <a:rect l="l" t="t" r="r" b="b"/>
              <a:pathLst>
                <a:path w="82" h="163" extrusionOk="0">
                  <a:moveTo>
                    <a:pt x="30" y="5"/>
                  </a:moveTo>
                  <a:cubicBezTo>
                    <a:pt x="39" y="0"/>
                    <a:pt x="82" y="68"/>
                    <a:pt x="69" y="163"/>
                  </a:cubicBezTo>
                  <a:cubicBezTo>
                    <a:pt x="54" y="158"/>
                    <a:pt x="15" y="101"/>
                    <a:pt x="15" y="101"/>
                  </a:cubicBezTo>
                  <a:cubicBezTo>
                    <a:pt x="15" y="101"/>
                    <a:pt x="0" y="16"/>
                    <a:pt x="30"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1" name="Google Shape;3521;p151"/>
            <p:cNvSpPr/>
            <p:nvPr/>
          </p:nvSpPr>
          <p:spPr>
            <a:xfrm>
              <a:off x="4068" y="1292"/>
              <a:ext cx="102" cy="318"/>
            </a:xfrm>
            <a:custGeom>
              <a:avLst/>
              <a:gdLst/>
              <a:ahLst/>
              <a:cxnLst/>
              <a:rect l="l" t="t" r="r" b="b"/>
              <a:pathLst>
                <a:path w="43" h="135" extrusionOk="0">
                  <a:moveTo>
                    <a:pt x="28" y="0"/>
                  </a:moveTo>
                  <a:cubicBezTo>
                    <a:pt x="43" y="135"/>
                    <a:pt x="43" y="135"/>
                    <a:pt x="43" y="135"/>
                  </a:cubicBezTo>
                  <a:cubicBezTo>
                    <a:pt x="43" y="135"/>
                    <a:pt x="19" y="115"/>
                    <a:pt x="13" y="96"/>
                  </a:cubicBezTo>
                  <a:cubicBezTo>
                    <a:pt x="8" y="77"/>
                    <a:pt x="0" y="9"/>
                    <a:pt x="2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2" name="Google Shape;3522;p151"/>
            <p:cNvSpPr/>
            <p:nvPr/>
          </p:nvSpPr>
          <p:spPr>
            <a:xfrm>
              <a:off x="4040" y="2484"/>
              <a:ext cx="220" cy="426"/>
            </a:xfrm>
            <a:custGeom>
              <a:avLst/>
              <a:gdLst/>
              <a:ahLst/>
              <a:cxnLst/>
              <a:rect l="l" t="t" r="r" b="b"/>
              <a:pathLst>
                <a:path w="93" h="180" extrusionOk="0">
                  <a:moveTo>
                    <a:pt x="35" y="4"/>
                  </a:moveTo>
                  <a:cubicBezTo>
                    <a:pt x="43" y="0"/>
                    <a:pt x="93" y="75"/>
                    <a:pt x="80" y="180"/>
                  </a:cubicBezTo>
                  <a:cubicBezTo>
                    <a:pt x="63" y="175"/>
                    <a:pt x="18" y="109"/>
                    <a:pt x="18" y="109"/>
                  </a:cubicBezTo>
                  <a:cubicBezTo>
                    <a:pt x="18" y="109"/>
                    <a:pt x="0" y="18"/>
                    <a:pt x="35"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3" name="Google Shape;3523;p151"/>
            <p:cNvSpPr/>
            <p:nvPr/>
          </p:nvSpPr>
          <p:spPr>
            <a:xfrm>
              <a:off x="4050" y="2492"/>
              <a:ext cx="111" cy="359"/>
            </a:xfrm>
            <a:custGeom>
              <a:avLst/>
              <a:gdLst/>
              <a:ahLst/>
              <a:cxnLst/>
              <a:rect l="l" t="t" r="r" b="b"/>
              <a:pathLst>
                <a:path w="47" h="152" extrusionOk="0">
                  <a:moveTo>
                    <a:pt x="31" y="0"/>
                  </a:moveTo>
                  <a:cubicBezTo>
                    <a:pt x="47" y="152"/>
                    <a:pt x="47" y="152"/>
                    <a:pt x="47" y="152"/>
                  </a:cubicBezTo>
                  <a:cubicBezTo>
                    <a:pt x="47" y="152"/>
                    <a:pt x="22" y="129"/>
                    <a:pt x="14" y="107"/>
                  </a:cubicBezTo>
                  <a:cubicBezTo>
                    <a:pt x="8" y="87"/>
                    <a:pt x="0" y="11"/>
                    <a:pt x="31"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4" name="Google Shape;3524;p151"/>
            <p:cNvSpPr/>
            <p:nvPr/>
          </p:nvSpPr>
          <p:spPr>
            <a:xfrm>
              <a:off x="4050" y="3545"/>
              <a:ext cx="222" cy="428"/>
            </a:xfrm>
            <a:custGeom>
              <a:avLst/>
              <a:gdLst/>
              <a:ahLst/>
              <a:cxnLst/>
              <a:rect l="l" t="t" r="r" b="b"/>
              <a:pathLst>
                <a:path w="94" h="181" extrusionOk="0">
                  <a:moveTo>
                    <a:pt x="35" y="5"/>
                  </a:moveTo>
                  <a:cubicBezTo>
                    <a:pt x="45" y="0"/>
                    <a:pt x="94" y="76"/>
                    <a:pt x="79" y="181"/>
                  </a:cubicBezTo>
                  <a:cubicBezTo>
                    <a:pt x="64" y="177"/>
                    <a:pt x="19" y="112"/>
                    <a:pt x="19" y="112"/>
                  </a:cubicBezTo>
                  <a:cubicBezTo>
                    <a:pt x="19" y="112"/>
                    <a:pt x="0" y="19"/>
                    <a:pt x="35"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5" name="Google Shape;3525;p151"/>
            <p:cNvSpPr/>
            <p:nvPr/>
          </p:nvSpPr>
          <p:spPr>
            <a:xfrm>
              <a:off x="4066" y="3557"/>
              <a:ext cx="106" cy="354"/>
            </a:xfrm>
            <a:custGeom>
              <a:avLst/>
              <a:gdLst/>
              <a:ahLst/>
              <a:cxnLst/>
              <a:rect l="l" t="t" r="r" b="b"/>
              <a:pathLst>
                <a:path w="45" h="150" extrusionOk="0">
                  <a:moveTo>
                    <a:pt x="28" y="0"/>
                  </a:moveTo>
                  <a:cubicBezTo>
                    <a:pt x="45" y="150"/>
                    <a:pt x="45" y="150"/>
                    <a:pt x="45" y="150"/>
                  </a:cubicBezTo>
                  <a:cubicBezTo>
                    <a:pt x="45" y="150"/>
                    <a:pt x="19" y="126"/>
                    <a:pt x="13" y="107"/>
                  </a:cubicBezTo>
                  <a:cubicBezTo>
                    <a:pt x="5" y="84"/>
                    <a:pt x="0" y="10"/>
                    <a:pt x="2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6" name="Google Shape;3526;p151"/>
            <p:cNvSpPr/>
            <p:nvPr/>
          </p:nvSpPr>
          <p:spPr>
            <a:xfrm>
              <a:off x="4269" y="2321"/>
              <a:ext cx="218" cy="433"/>
            </a:xfrm>
            <a:custGeom>
              <a:avLst/>
              <a:gdLst/>
              <a:ahLst/>
              <a:cxnLst/>
              <a:rect l="l" t="t" r="r" b="b"/>
              <a:pathLst>
                <a:path w="92" h="183" extrusionOk="0">
                  <a:moveTo>
                    <a:pt x="57" y="5"/>
                  </a:moveTo>
                  <a:cubicBezTo>
                    <a:pt x="49" y="0"/>
                    <a:pt x="0" y="75"/>
                    <a:pt x="13" y="183"/>
                  </a:cubicBezTo>
                  <a:cubicBezTo>
                    <a:pt x="29" y="176"/>
                    <a:pt x="72" y="111"/>
                    <a:pt x="72" y="111"/>
                  </a:cubicBezTo>
                  <a:cubicBezTo>
                    <a:pt x="72" y="111"/>
                    <a:pt x="92" y="18"/>
                    <a:pt x="57"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7" name="Google Shape;3527;p151"/>
            <p:cNvSpPr/>
            <p:nvPr/>
          </p:nvSpPr>
          <p:spPr>
            <a:xfrm>
              <a:off x="4366" y="2333"/>
              <a:ext cx="111" cy="355"/>
            </a:xfrm>
            <a:custGeom>
              <a:avLst/>
              <a:gdLst/>
              <a:ahLst/>
              <a:cxnLst/>
              <a:rect l="l" t="t" r="r" b="b"/>
              <a:pathLst>
                <a:path w="47" h="150" extrusionOk="0">
                  <a:moveTo>
                    <a:pt x="17" y="0"/>
                  </a:moveTo>
                  <a:cubicBezTo>
                    <a:pt x="0" y="150"/>
                    <a:pt x="0" y="150"/>
                    <a:pt x="0" y="150"/>
                  </a:cubicBezTo>
                  <a:cubicBezTo>
                    <a:pt x="0" y="150"/>
                    <a:pt x="25" y="128"/>
                    <a:pt x="33" y="106"/>
                  </a:cubicBezTo>
                  <a:cubicBezTo>
                    <a:pt x="39" y="86"/>
                    <a:pt x="47" y="12"/>
                    <a:pt x="17"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8" name="Google Shape;3528;p151"/>
            <p:cNvSpPr/>
            <p:nvPr/>
          </p:nvSpPr>
          <p:spPr>
            <a:xfrm>
              <a:off x="4253" y="2955"/>
              <a:ext cx="304" cy="481"/>
            </a:xfrm>
            <a:custGeom>
              <a:avLst/>
              <a:gdLst/>
              <a:ahLst/>
              <a:cxnLst/>
              <a:rect l="l" t="t" r="r" b="b"/>
              <a:pathLst>
                <a:path w="129" h="204" extrusionOk="0">
                  <a:moveTo>
                    <a:pt x="6" y="204"/>
                  </a:moveTo>
                  <a:cubicBezTo>
                    <a:pt x="6" y="204"/>
                    <a:pt x="129" y="136"/>
                    <a:pt x="120" y="0"/>
                  </a:cubicBezTo>
                  <a:cubicBezTo>
                    <a:pt x="0" y="59"/>
                    <a:pt x="6" y="204"/>
                    <a:pt x="6"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29" name="Google Shape;3529;p151"/>
            <p:cNvSpPr/>
            <p:nvPr/>
          </p:nvSpPr>
          <p:spPr>
            <a:xfrm>
              <a:off x="3964" y="2577"/>
              <a:ext cx="305" cy="477"/>
            </a:xfrm>
            <a:custGeom>
              <a:avLst/>
              <a:gdLst/>
              <a:ahLst/>
              <a:cxnLst/>
              <a:rect l="l" t="t" r="r" b="b"/>
              <a:pathLst>
                <a:path w="129" h="202" extrusionOk="0">
                  <a:moveTo>
                    <a:pt x="123" y="202"/>
                  </a:moveTo>
                  <a:cubicBezTo>
                    <a:pt x="123" y="202"/>
                    <a:pt x="0" y="136"/>
                    <a:pt x="10" y="0"/>
                  </a:cubicBezTo>
                  <a:cubicBezTo>
                    <a:pt x="129" y="59"/>
                    <a:pt x="123" y="202"/>
                    <a:pt x="123" y="20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0" name="Google Shape;3530;p151"/>
            <p:cNvSpPr/>
            <p:nvPr/>
          </p:nvSpPr>
          <p:spPr>
            <a:xfrm>
              <a:off x="4262" y="3590"/>
              <a:ext cx="305" cy="479"/>
            </a:xfrm>
            <a:custGeom>
              <a:avLst/>
              <a:gdLst/>
              <a:ahLst/>
              <a:cxnLst/>
              <a:rect l="l" t="t" r="r" b="b"/>
              <a:pathLst>
                <a:path w="129" h="203" extrusionOk="0">
                  <a:moveTo>
                    <a:pt x="6" y="203"/>
                  </a:moveTo>
                  <a:cubicBezTo>
                    <a:pt x="6" y="203"/>
                    <a:pt x="129" y="136"/>
                    <a:pt x="120" y="0"/>
                  </a:cubicBezTo>
                  <a:cubicBezTo>
                    <a:pt x="0" y="59"/>
                    <a:pt x="6" y="203"/>
                    <a:pt x="6" y="203"/>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1" name="Google Shape;3531;p151"/>
            <p:cNvSpPr/>
            <p:nvPr/>
          </p:nvSpPr>
          <p:spPr>
            <a:xfrm>
              <a:off x="3972" y="3122"/>
              <a:ext cx="304" cy="475"/>
            </a:xfrm>
            <a:custGeom>
              <a:avLst/>
              <a:gdLst/>
              <a:ahLst/>
              <a:cxnLst/>
              <a:rect l="l" t="t" r="r" b="b"/>
              <a:pathLst>
                <a:path w="129" h="201" extrusionOk="0">
                  <a:moveTo>
                    <a:pt x="124" y="201"/>
                  </a:moveTo>
                  <a:cubicBezTo>
                    <a:pt x="124" y="201"/>
                    <a:pt x="0" y="135"/>
                    <a:pt x="9" y="0"/>
                  </a:cubicBezTo>
                  <a:cubicBezTo>
                    <a:pt x="129" y="58"/>
                    <a:pt x="124" y="201"/>
                    <a:pt x="124" y="20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2" name="Google Shape;3532;p151"/>
            <p:cNvSpPr/>
            <p:nvPr/>
          </p:nvSpPr>
          <p:spPr>
            <a:xfrm>
              <a:off x="3981" y="3595"/>
              <a:ext cx="305" cy="482"/>
            </a:xfrm>
            <a:custGeom>
              <a:avLst/>
              <a:gdLst/>
              <a:ahLst/>
              <a:cxnLst/>
              <a:rect l="l" t="t" r="r" b="b"/>
              <a:pathLst>
                <a:path w="129" h="204" extrusionOk="0">
                  <a:moveTo>
                    <a:pt x="124" y="204"/>
                  </a:moveTo>
                  <a:cubicBezTo>
                    <a:pt x="124" y="204"/>
                    <a:pt x="0" y="136"/>
                    <a:pt x="9" y="0"/>
                  </a:cubicBezTo>
                  <a:cubicBezTo>
                    <a:pt x="129" y="60"/>
                    <a:pt x="124" y="204"/>
                    <a:pt x="124"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3" name="Google Shape;3533;p151"/>
            <p:cNvSpPr/>
            <p:nvPr/>
          </p:nvSpPr>
          <p:spPr>
            <a:xfrm>
              <a:off x="4253" y="2385"/>
              <a:ext cx="304" cy="482"/>
            </a:xfrm>
            <a:custGeom>
              <a:avLst/>
              <a:gdLst/>
              <a:ahLst/>
              <a:cxnLst/>
              <a:rect l="l" t="t" r="r" b="b"/>
              <a:pathLst>
                <a:path w="129" h="204" extrusionOk="0">
                  <a:moveTo>
                    <a:pt x="6" y="204"/>
                  </a:moveTo>
                  <a:cubicBezTo>
                    <a:pt x="6" y="204"/>
                    <a:pt x="129" y="137"/>
                    <a:pt x="120" y="0"/>
                  </a:cubicBezTo>
                  <a:cubicBezTo>
                    <a:pt x="0" y="60"/>
                    <a:pt x="6" y="204"/>
                    <a:pt x="6"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4" name="Google Shape;3534;p151"/>
            <p:cNvSpPr/>
            <p:nvPr/>
          </p:nvSpPr>
          <p:spPr>
            <a:xfrm>
              <a:off x="3950" y="1946"/>
              <a:ext cx="305" cy="484"/>
            </a:xfrm>
            <a:custGeom>
              <a:avLst/>
              <a:gdLst/>
              <a:ahLst/>
              <a:cxnLst/>
              <a:rect l="l" t="t" r="r" b="b"/>
              <a:pathLst>
                <a:path w="129" h="205" extrusionOk="0">
                  <a:moveTo>
                    <a:pt x="122" y="205"/>
                  </a:moveTo>
                  <a:cubicBezTo>
                    <a:pt x="122" y="205"/>
                    <a:pt x="0" y="137"/>
                    <a:pt x="8" y="0"/>
                  </a:cubicBezTo>
                  <a:cubicBezTo>
                    <a:pt x="129" y="60"/>
                    <a:pt x="122" y="205"/>
                    <a:pt x="122" y="205"/>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5" name="Google Shape;3535;p151"/>
            <p:cNvSpPr/>
            <p:nvPr/>
          </p:nvSpPr>
          <p:spPr>
            <a:xfrm>
              <a:off x="4253" y="1747"/>
              <a:ext cx="304" cy="478"/>
            </a:xfrm>
            <a:custGeom>
              <a:avLst/>
              <a:gdLst/>
              <a:ahLst/>
              <a:cxnLst/>
              <a:rect l="l" t="t" r="r" b="b"/>
              <a:pathLst>
                <a:path w="129" h="202" extrusionOk="0">
                  <a:moveTo>
                    <a:pt x="6" y="202"/>
                  </a:moveTo>
                  <a:cubicBezTo>
                    <a:pt x="6" y="202"/>
                    <a:pt x="129" y="136"/>
                    <a:pt x="120" y="0"/>
                  </a:cubicBezTo>
                  <a:cubicBezTo>
                    <a:pt x="0" y="59"/>
                    <a:pt x="6" y="202"/>
                    <a:pt x="6" y="20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6" name="Google Shape;3536;p151"/>
            <p:cNvSpPr/>
            <p:nvPr/>
          </p:nvSpPr>
          <p:spPr>
            <a:xfrm>
              <a:off x="4248" y="1211"/>
              <a:ext cx="307" cy="475"/>
            </a:xfrm>
            <a:custGeom>
              <a:avLst/>
              <a:gdLst/>
              <a:ahLst/>
              <a:cxnLst/>
              <a:rect l="l" t="t" r="r" b="b"/>
              <a:pathLst>
                <a:path w="130" h="201" extrusionOk="0">
                  <a:moveTo>
                    <a:pt x="7" y="201"/>
                  </a:moveTo>
                  <a:cubicBezTo>
                    <a:pt x="7" y="201"/>
                    <a:pt x="130" y="135"/>
                    <a:pt x="120" y="0"/>
                  </a:cubicBezTo>
                  <a:cubicBezTo>
                    <a:pt x="0" y="59"/>
                    <a:pt x="7" y="201"/>
                    <a:pt x="7" y="20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7" name="Google Shape;3537;p151"/>
            <p:cNvSpPr/>
            <p:nvPr/>
          </p:nvSpPr>
          <p:spPr>
            <a:xfrm>
              <a:off x="3990" y="1381"/>
              <a:ext cx="274" cy="428"/>
            </a:xfrm>
            <a:custGeom>
              <a:avLst/>
              <a:gdLst/>
              <a:ahLst/>
              <a:cxnLst/>
              <a:rect l="l" t="t" r="r" b="b"/>
              <a:pathLst>
                <a:path w="116" h="181" extrusionOk="0">
                  <a:moveTo>
                    <a:pt x="112" y="181"/>
                  </a:moveTo>
                  <a:cubicBezTo>
                    <a:pt x="112" y="181"/>
                    <a:pt x="0" y="121"/>
                    <a:pt x="8" y="0"/>
                  </a:cubicBezTo>
                  <a:cubicBezTo>
                    <a:pt x="116" y="54"/>
                    <a:pt x="112" y="181"/>
                    <a:pt x="112" y="18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8" name="Google Shape;3538;p151"/>
            <p:cNvSpPr/>
            <p:nvPr/>
          </p:nvSpPr>
          <p:spPr>
            <a:xfrm>
              <a:off x="3993" y="2577"/>
              <a:ext cx="260" cy="474"/>
            </a:xfrm>
            <a:custGeom>
              <a:avLst/>
              <a:gdLst/>
              <a:ahLst/>
              <a:cxnLst/>
              <a:rect l="l" t="t" r="r" b="b"/>
              <a:pathLst>
                <a:path w="110" h="201" extrusionOk="0">
                  <a:moveTo>
                    <a:pt x="109" y="196"/>
                  </a:moveTo>
                  <a:cubicBezTo>
                    <a:pt x="110" y="192"/>
                    <a:pt x="105" y="190"/>
                    <a:pt x="105" y="188"/>
                  </a:cubicBezTo>
                  <a:cubicBezTo>
                    <a:pt x="105" y="186"/>
                    <a:pt x="103" y="188"/>
                    <a:pt x="103" y="188"/>
                  </a:cubicBezTo>
                  <a:cubicBezTo>
                    <a:pt x="103" y="183"/>
                    <a:pt x="101" y="180"/>
                    <a:pt x="98" y="177"/>
                  </a:cubicBezTo>
                  <a:cubicBezTo>
                    <a:pt x="98" y="177"/>
                    <a:pt x="98" y="177"/>
                    <a:pt x="98" y="177"/>
                  </a:cubicBezTo>
                  <a:cubicBezTo>
                    <a:pt x="97" y="177"/>
                    <a:pt x="98" y="176"/>
                    <a:pt x="97" y="176"/>
                  </a:cubicBezTo>
                  <a:cubicBezTo>
                    <a:pt x="97" y="176"/>
                    <a:pt x="97" y="176"/>
                    <a:pt x="97" y="176"/>
                  </a:cubicBezTo>
                  <a:cubicBezTo>
                    <a:pt x="97" y="175"/>
                    <a:pt x="97" y="175"/>
                    <a:pt x="97" y="175"/>
                  </a:cubicBezTo>
                  <a:cubicBezTo>
                    <a:pt x="96" y="175"/>
                    <a:pt x="96" y="175"/>
                    <a:pt x="96" y="175"/>
                  </a:cubicBezTo>
                  <a:cubicBezTo>
                    <a:pt x="96" y="173"/>
                    <a:pt x="96" y="173"/>
                    <a:pt x="96" y="173"/>
                  </a:cubicBezTo>
                  <a:cubicBezTo>
                    <a:pt x="97" y="171"/>
                    <a:pt x="93" y="171"/>
                    <a:pt x="96" y="168"/>
                  </a:cubicBezTo>
                  <a:cubicBezTo>
                    <a:pt x="96" y="169"/>
                    <a:pt x="93" y="169"/>
                    <a:pt x="93" y="169"/>
                  </a:cubicBezTo>
                  <a:cubicBezTo>
                    <a:pt x="93" y="167"/>
                    <a:pt x="92" y="164"/>
                    <a:pt x="90" y="162"/>
                  </a:cubicBezTo>
                  <a:cubicBezTo>
                    <a:pt x="90" y="163"/>
                    <a:pt x="90" y="163"/>
                    <a:pt x="90" y="163"/>
                  </a:cubicBezTo>
                  <a:cubicBezTo>
                    <a:pt x="90" y="162"/>
                    <a:pt x="90" y="162"/>
                    <a:pt x="90" y="160"/>
                  </a:cubicBezTo>
                  <a:cubicBezTo>
                    <a:pt x="89" y="160"/>
                    <a:pt x="90" y="159"/>
                    <a:pt x="89" y="159"/>
                  </a:cubicBezTo>
                  <a:cubicBezTo>
                    <a:pt x="89" y="159"/>
                    <a:pt x="89" y="159"/>
                    <a:pt x="89" y="159"/>
                  </a:cubicBezTo>
                  <a:cubicBezTo>
                    <a:pt x="90" y="156"/>
                    <a:pt x="89" y="156"/>
                    <a:pt x="89" y="156"/>
                  </a:cubicBezTo>
                  <a:cubicBezTo>
                    <a:pt x="89" y="156"/>
                    <a:pt x="89" y="156"/>
                    <a:pt x="89" y="156"/>
                  </a:cubicBezTo>
                  <a:cubicBezTo>
                    <a:pt x="89" y="155"/>
                    <a:pt x="88" y="155"/>
                    <a:pt x="88" y="155"/>
                  </a:cubicBezTo>
                  <a:cubicBezTo>
                    <a:pt x="88" y="155"/>
                    <a:pt x="88" y="155"/>
                    <a:pt x="88" y="155"/>
                  </a:cubicBezTo>
                  <a:cubicBezTo>
                    <a:pt x="88" y="154"/>
                    <a:pt x="88" y="154"/>
                    <a:pt x="88" y="154"/>
                  </a:cubicBezTo>
                  <a:cubicBezTo>
                    <a:pt x="88" y="154"/>
                    <a:pt x="88" y="154"/>
                    <a:pt x="88" y="154"/>
                  </a:cubicBezTo>
                  <a:cubicBezTo>
                    <a:pt x="88" y="153"/>
                    <a:pt x="86" y="153"/>
                    <a:pt x="88" y="153"/>
                  </a:cubicBezTo>
                  <a:cubicBezTo>
                    <a:pt x="86" y="153"/>
                    <a:pt x="88" y="154"/>
                    <a:pt x="86" y="154"/>
                  </a:cubicBezTo>
                  <a:cubicBezTo>
                    <a:pt x="85" y="150"/>
                    <a:pt x="84" y="147"/>
                    <a:pt x="83" y="143"/>
                  </a:cubicBezTo>
                  <a:cubicBezTo>
                    <a:pt x="81" y="143"/>
                    <a:pt x="81" y="143"/>
                    <a:pt x="81" y="143"/>
                  </a:cubicBezTo>
                  <a:cubicBezTo>
                    <a:pt x="81" y="142"/>
                    <a:pt x="79" y="142"/>
                    <a:pt x="81" y="141"/>
                  </a:cubicBezTo>
                  <a:cubicBezTo>
                    <a:pt x="81" y="142"/>
                    <a:pt x="79" y="142"/>
                    <a:pt x="79" y="141"/>
                  </a:cubicBezTo>
                  <a:cubicBezTo>
                    <a:pt x="79" y="141"/>
                    <a:pt x="81" y="141"/>
                    <a:pt x="79" y="140"/>
                  </a:cubicBezTo>
                  <a:cubicBezTo>
                    <a:pt x="79" y="141"/>
                    <a:pt x="79" y="141"/>
                    <a:pt x="79" y="141"/>
                  </a:cubicBezTo>
                  <a:cubicBezTo>
                    <a:pt x="79" y="140"/>
                    <a:pt x="77" y="140"/>
                    <a:pt x="77" y="138"/>
                  </a:cubicBezTo>
                  <a:cubicBezTo>
                    <a:pt x="77" y="138"/>
                    <a:pt x="77" y="138"/>
                    <a:pt x="77" y="140"/>
                  </a:cubicBezTo>
                  <a:cubicBezTo>
                    <a:pt x="77" y="138"/>
                    <a:pt x="77" y="138"/>
                    <a:pt x="77" y="137"/>
                  </a:cubicBezTo>
                  <a:cubicBezTo>
                    <a:pt x="76" y="138"/>
                    <a:pt x="76" y="138"/>
                    <a:pt x="76" y="138"/>
                  </a:cubicBezTo>
                  <a:cubicBezTo>
                    <a:pt x="75" y="137"/>
                    <a:pt x="77" y="137"/>
                    <a:pt x="76" y="136"/>
                  </a:cubicBezTo>
                  <a:cubicBezTo>
                    <a:pt x="76" y="137"/>
                    <a:pt x="76" y="137"/>
                    <a:pt x="76" y="137"/>
                  </a:cubicBezTo>
                  <a:cubicBezTo>
                    <a:pt x="76" y="136"/>
                    <a:pt x="76" y="134"/>
                    <a:pt x="76" y="133"/>
                  </a:cubicBezTo>
                  <a:cubicBezTo>
                    <a:pt x="76" y="134"/>
                    <a:pt x="76" y="134"/>
                    <a:pt x="76" y="134"/>
                  </a:cubicBezTo>
                  <a:cubicBezTo>
                    <a:pt x="75" y="133"/>
                    <a:pt x="75" y="130"/>
                    <a:pt x="75" y="130"/>
                  </a:cubicBezTo>
                  <a:cubicBezTo>
                    <a:pt x="73" y="129"/>
                    <a:pt x="73" y="130"/>
                    <a:pt x="73" y="129"/>
                  </a:cubicBezTo>
                  <a:cubicBezTo>
                    <a:pt x="73" y="129"/>
                    <a:pt x="72" y="128"/>
                    <a:pt x="73" y="128"/>
                  </a:cubicBezTo>
                  <a:cubicBezTo>
                    <a:pt x="73" y="128"/>
                    <a:pt x="72" y="126"/>
                    <a:pt x="72" y="125"/>
                  </a:cubicBezTo>
                  <a:cubicBezTo>
                    <a:pt x="72" y="126"/>
                    <a:pt x="71" y="126"/>
                    <a:pt x="71" y="126"/>
                  </a:cubicBezTo>
                  <a:cubicBezTo>
                    <a:pt x="71" y="126"/>
                    <a:pt x="71" y="126"/>
                    <a:pt x="71" y="126"/>
                  </a:cubicBezTo>
                  <a:cubicBezTo>
                    <a:pt x="70" y="126"/>
                    <a:pt x="71" y="126"/>
                    <a:pt x="71" y="128"/>
                  </a:cubicBezTo>
                  <a:cubicBezTo>
                    <a:pt x="70" y="126"/>
                    <a:pt x="70" y="126"/>
                    <a:pt x="70" y="125"/>
                  </a:cubicBezTo>
                  <a:cubicBezTo>
                    <a:pt x="70" y="125"/>
                    <a:pt x="71" y="124"/>
                    <a:pt x="71" y="123"/>
                  </a:cubicBezTo>
                  <a:cubicBezTo>
                    <a:pt x="71" y="124"/>
                    <a:pt x="70" y="123"/>
                    <a:pt x="70" y="124"/>
                  </a:cubicBezTo>
                  <a:cubicBezTo>
                    <a:pt x="71" y="121"/>
                    <a:pt x="71" y="121"/>
                    <a:pt x="71" y="121"/>
                  </a:cubicBezTo>
                  <a:cubicBezTo>
                    <a:pt x="70" y="121"/>
                    <a:pt x="70" y="121"/>
                    <a:pt x="70" y="121"/>
                  </a:cubicBezTo>
                  <a:cubicBezTo>
                    <a:pt x="70" y="121"/>
                    <a:pt x="70" y="120"/>
                    <a:pt x="71" y="120"/>
                  </a:cubicBezTo>
                  <a:cubicBezTo>
                    <a:pt x="70" y="120"/>
                    <a:pt x="70" y="117"/>
                    <a:pt x="68" y="120"/>
                  </a:cubicBezTo>
                  <a:cubicBezTo>
                    <a:pt x="68" y="120"/>
                    <a:pt x="68" y="120"/>
                    <a:pt x="68" y="120"/>
                  </a:cubicBezTo>
                  <a:cubicBezTo>
                    <a:pt x="68" y="117"/>
                    <a:pt x="68" y="117"/>
                    <a:pt x="68" y="117"/>
                  </a:cubicBezTo>
                  <a:cubicBezTo>
                    <a:pt x="68" y="117"/>
                    <a:pt x="68" y="117"/>
                    <a:pt x="68" y="117"/>
                  </a:cubicBezTo>
                  <a:cubicBezTo>
                    <a:pt x="66" y="117"/>
                    <a:pt x="68" y="116"/>
                    <a:pt x="68" y="116"/>
                  </a:cubicBezTo>
                  <a:cubicBezTo>
                    <a:pt x="68" y="116"/>
                    <a:pt x="68" y="116"/>
                    <a:pt x="68" y="116"/>
                  </a:cubicBezTo>
                  <a:cubicBezTo>
                    <a:pt x="68" y="115"/>
                    <a:pt x="68" y="115"/>
                    <a:pt x="68" y="115"/>
                  </a:cubicBezTo>
                  <a:cubicBezTo>
                    <a:pt x="68" y="115"/>
                    <a:pt x="68" y="115"/>
                    <a:pt x="68" y="116"/>
                  </a:cubicBezTo>
                  <a:cubicBezTo>
                    <a:pt x="68" y="115"/>
                    <a:pt x="68" y="113"/>
                    <a:pt x="68" y="112"/>
                  </a:cubicBezTo>
                  <a:cubicBezTo>
                    <a:pt x="66" y="113"/>
                    <a:pt x="66" y="113"/>
                    <a:pt x="66" y="113"/>
                  </a:cubicBezTo>
                  <a:cubicBezTo>
                    <a:pt x="64" y="112"/>
                    <a:pt x="66" y="111"/>
                    <a:pt x="64" y="110"/>
                  </a:cubicBezTo>
                  <a:cubicBezTo>
                    <a:pt x="64" y="111"/>
                    <a:pt x="66" y="110"/>
                    <a:pt x="66" y="110"/>
                  </a:cubicBezTo>
                  <a:cubicBezTo>
                    <a:pt x="64" y="110"/>
                    <a:pt x="64" y="110"/>
                    <a:pt x="64" y="110"/>
                  </a:cubicBezTo>
                  <a:cubicBezTo>
                    <a:pt x="64" y="110"/>
                    <a:pt x="64" y="110"/>
                    <a:pt x="64" y="108"/>
                  </a:cubicBezTo>
                  <a:cubicBezTo>
                    <a:pt x="64" y="108"/>
                    <a:pt x="64" y="108"/>
                    <a:pt x="64" y="108"/>
                  </a:cubicBezTo>
                  <a:cubicBezTo>
                    <a:pt x="64" y="108"/>
                    <a:pt x="63" y="104"/>
                    <a:pt x="62" y="104"/>
                  </a:cubicBezTo>
                  <a:cubicBezTo>
                    <a:pt x="63" y="104"/>
                    <a:pt x="63" y="103"/>
                    <a:pt x="63" y="103"/>
                  </a:cubicBezTo>
                  <a:cubicBezTo>
                    <a:pt x="62" y="103"/>
                    <a:pt x="62" y="103"/>
                    <a:pt x="62" y="103"/>
                  </a:cubicBezTo>
                  <a:cubicBezTo>
                    <a:pt x="62" y="103"/>
                    <a:pt x="62" y="102"/>
                    <a:pt x="62" y="103"/>
                  </a:cubicBezTo>
                  <a:cubicBezTo>
                    <a:pt x="62" y="102"/>
                    <a:pt x="62" y="104"/>
                    <a:pt x="62" y="104"/>
                  </a:cubicBezTo>
                  <a:cubicBezTo>
                    <a:pt x="62" y="104"/>
                    <a:pt x="62" y="102"/>
                    <a:pt x="62" y="103"/>
                  </a:cubicBezTo>
                  <a:cubicBezTo>
                    <a:pt x="62" y="102"/>
                    <a:pt x="62" y="102"/>
                    <a:pt x="60" y="102"/>
                  </a:cubicBezTo>
                  <a:cubicBezTo>
                    <a:pt x="62" y="102"/>
                    <a:pt x="60" y="102"/>
                    <a:pt x="60" y="102"/>
                  </a:cubicBezTo>
                  <a:cubicBezTo>
                    <a:pt x="60" y="100"/>
                    <a:pt x="60" y="102"/>
                    <a:pt x="60" y="100"/>
                  </a:cubicBezTo>
                  <a:cubicBezTo>
                    <a:pt x="60" y="100"/>
                    <a:pt x="60" y="100"/>
                    <a:pt x="60" y="100"/>
                  </a:cubicBezTo>
                  <a:cubicBezTo>
                    <a:pt x="60" y="99"/>
                    <a:pt x="60" y="99"/>
                    <a:pt x="60" y="99"/>
                  </a:cubicBezTo>
                  <a:cubicBezTo>
                    <a:pt x="60" y="99"/>
                    <a:pt x="60" y="98"/>
                    <a:pt x="59" y="99"/>
                  </a:cubicBezTo>
                  <a:cubicBezTo>
                    <a:pt x="59" y="99"/>
                    <a:pt x="59" y="99"/>
                    <a:pt x="59" y="99"/>
                  </a:cubicBezTo>
                  <a:cubicBezTo>
                    <a:pt x="59" y="99"/>
                    <a:pt x="59" y="99"/>
                    <a:pt x="59" y="98"/>
                  </a:cubicBezTo>
                  <a:cubicBezTo>
                    <a:pt x="59" y="98"/>
                    <a:pt x="59" y="98"/>
                    <a:pt x="59" y="98"/>
                  </a:cubicBezTo>
                  <a:cubicBezTo>
                    <a:pt x="60" y="98"/>
                    <a:pt x="59" y="98"/>
                    <a:pt x="59" y="97"/>
                  </a:cubicBezTo>
                  <a:cubicBezTo>
                    <a:pt x="58" y="97"/>
                    <a:pt x="58" y="95"/>
                    <a:pt x="58" y="95"/>
                  </a:cubicBezTo>
                  <a:cubicBezTo>
                    <a:pt x="58" y="94"/>
                    <a:pt x="58" y="94"/>
                    <a:pt x="56" y="94"/>
                  </a:cubicBezTo>
                  <a:cubicBezTo>
                    <a:pt x="56" y="94"/>
                    <a:pt x="56" y="94"/>
                    <a:pt x="56" y="94"/>
                  </a:cubicBezTo>
                  <a:cubicBezTo>
                    <a:pt x="56" y="94"/>
                    <a:pt x="56" y="94"/>
                    <a:pt x="56" y="93"/>
                  </a:cubicBezTo>
                  <a:cubicBezTo>
                    <a:pt x="55" y="93"/>
                    <a:pt x="55" y="93"/>
                    <a:pt x="55" y="93"/>
                  </a:cubicBezTo>
                  <a:cubicBezTo>
                    <a:pt x="55" y="90"/>
                    <a:pt x="55" y="90"/>
                    <a:pt x="56" y="90"/>
                  </a:cubicBezTo>
                  <a:cubicBezTo>
                    <a:pt x="55" y="90"/>
                    <a:pt x="56" y="89"/>
                    <a:pt x="55" y="89"/>
                  </a:cubicBezTo>
                  <a:cubicBezTo>
                    <a:pt x="55" y="89"/>
                    <a:pt x="54" y="90"/>
                    <a:pt x="54" y="89"/>
                  </a:cubicBezTo>
                  <a:cubicBezTo>
                    <a:pt x="51" y="90"/>
                    <a:pt x="54" y="87"/>
                    <a:pt x="54" y="87"/>
                  </a:cubicBezTo>
                  <a:cubicBezTo>
                    <a:pt x="54" y="87"/>
                    <a:pt x="54" y="87"/>
                    <a:pt x="54" y="87"/>
                  </a:cubicBezTo>
                  <a:cubicBezTo>
                    <a:pt x="54" y="86"/>
                    <a:pt x="54" y="86"/>
                    <a:pt x="54" y="86"/>
                  </a:cubicBezTo>
                  <a:cubicBezTo>
                    <a:pt x="54" y="86"/>
                    <a:pt x="51" y="86"/>
                    <a:pt x="54" y="85"/>
                  </a:cubicBezTo>
                  <a:cubicBezTo>
                    <a:pt x="51" y="85"/>
                    <a:pt x="51" y="82"/>
                    <a:pt x="49" y="82"/>
                  </a:cubicBezTo>
                  <a:cubicBezTo>
                    <a:pt x="49" y="82"/>
                    <a:pt x="49" y="82"/>
                    <a:pt x="49" y="81"/>
                  </a:cubicBezTo>
                  <a:cubicBezTo>
                    <a:pt x="50" y="81"/>
                    <a:pt x="49" y="82"/>
                    <a:pt x="50" y="82"/>
                  </a:cubicBezTo>
                  <a:cubicBezTo>
                    <a:pt x="50" y="82"/>
                    <a:pt x="50" y="82"/>
                    <a:pt x="50" y="82"/>
                  </a:cubicBezTo>
                  <a:cubicBezTo>
                    <a:pt x="50" y="81"/>
                    <a:pt x="49" y="81"/>
                    <a:pt x="49" y="82"/>
                  </a:cubicBezTo>
                  <a:cubicBezTo>
                    <a:pt x="47" y="81"/>
                    <a:pt x="50" y="80"/>
                    <a:pt x="49" y="80"/>
                  </a:cubicBezTo>
                  <a:cubicBezTo>
                    <a:pt x="49" y="80"/>
                    <a:pt x="49" y="80"/>
                    <a:pt x="49" y="80"/>
                  </a:cubicBezTo>
                  <a:cubicBezTo>
                    <a:pt x="49" y="77"/>
                    <a:pt x="49" y="77"/>
                    <a:pt x="49" y="77"/>
                  </a:cubicBezTo>
                  <a:cubicBezTo>
                    <a:pt x="47" y="77"/>
                    <a:pt x="47" y="77"/>
                    <a:pt x="46" y="77"/>
                  </a:cubicBezTo>
                  <a:cubicBezTo>
                    <a:pt x="46" y="77"/>
                    <a:pt x="46" y="77"/>
                    <a:pt x="47" y="76"/>
                  </a:cubicBezTo>
                  <a:cubicBezTo>
                    <a:pt x="46" y="76"/>
                    <a:pt x="46" y="76"/>
                    <a:pt x="46" y="76"/>
                  </a:cubicBezTo>
                  <a:cubicBezTo>
                    <a:pt x="46" y="76"/>
                    <a:pt x="46" y="76"/>
                    <a:pt x="46" y="76"/>
                  </a:cubicBezTo>
                  <a:cubicBezTo>
                    <a:pt x="46" y="76"/>
                    <a:pt x="46" y="76"/>
                    <a:pt x="46" y="76"/>
                  </a:cubicBezTo>
                  <a:cubicBezTo>
                    <a:pt x="46" y="76"/>
                    <a:pt x="46" y="76"/>
                    <a:pt x="46" y="76"/>
                  </a:cubicBezTo>
                  <a:cubicBezTo>
                    <a:pt x="46" y="74"/>
                    <a:pt x="46" y="76"/>
                    <a:pt x="46" y="76"/>
                  </a:cubicBezTo>
                  <a:cubicBezTo>
                    <a:pt x="47" y="74"/>
                    <a:pt x="46" y="74"/>
                    <a:pt x="47" y="74"/>
                  </a:cubicBezTo>
                  <a:cubicBezTo>
                    <a:pt x="46" y="74"/>
                    <a:pt x="46" y="74"/>
                    <a:pt x="46" y="74"/>
                  </a:cubicBezTo>
                  <a:cubicBezTo>
                    <a:pt x="46" y="73"/>
                    <a:pt x="46" y="73"/>
                    <a:pt x="46" y="73"/>
                  </a:cubicBezTo>
                  <a:cubicBezTo>
                    <a:pt x="46" y="73"/>
                    <a:pt x="46" y="73"/>
                    <a:pt x="45" y="73"/>
                  </a:cubicBezTo>
                  <a:cubicBezTo>
                    <a:pt x="46" y="73"/>
                    <a:pt x="46" y="73"/>
                    <a:pt x="46" y="73"/>
                  </a:cubicBezTo>
                  <a:cubicBezTo>
                    <a:pt x="45" y="73"/>
                    <a:pt x="45" y="73"/>
                    <a:pt x="45" y="73"/>
                  </a:cubicBezTo>
                  <a:cubicBezTo>
                    <a:pt x="46" y="72"/>
                    <a:pt x="46" y="72"/>
                    <a:pt x="46" y="72"/>
                  </a:cubicBezTo>
                  <a:cubicBezTo>
                    <a:pt x="45" y="72"/>
                    <a:pt x="45" y="72"/>
                    <a:pt x="45" y="73"/>
                  </a:cubicBezTo>
                  <a:cubicBezTo>
                    <a:pt x="45" y="72"/>
                    <a:pt x="45" y="72"/>
                    <a:pt x="45" y="72"/>
                  </a:cubicBezTo>
                  <a:cubicBezTo>
                    <a:pt x="45" y="72"/>
                    <a:pt x="45" y="72"/>
                    <a:pt x="45" y="72"/>
                  </a:cubicBezTo>
                  <a:cubicBezTo>
                    <a:pt x="45" y="72"/>
                    <a:pt x="45" y="72"/>
                    <a:pt x="45" y="72"/>
                  </a:cubicBezTo>
                  <a:cubicBezTo>
                    <a:pt x="45" y="70"/>
                    <a:pt x="45" y="70"/>
                    <a:pt x="45" y="70"/>
                  </a:cubicBezTo>
                  <a:cubicBezTo>
                    <a:pt x="45" y="70"/>
                    <a:pt x="45" y="70"/>
                    <a:pt x="43" y="69"/>
                  </a:cubicBezTo>
                  <a:cubicBezTo>
                    <a:pt x="43" y="70"/>
                    <a:pt x="43" y="70"/>
                    <a:pt x="43" y="70"/>
                  </a:cubicBezTo>
                  <a:cubicBezTo>
                    <a:pt x="43" y="69"/>
                    <a:pt x="43" y="69"/>
                    <a:pt x="43" y="69"/>
                  </a:cubicBezTo>
                  <a:cubicBezTo>
                    <a:pt x="43" y="69"/>
                    <a:pt x="43" y="69"/>
                    <a:pt x="43" y="69"/>
                  </a:cubicBezTo>
                  <a:cubicBezTo>
                    <a:pt x="43" y="68"/>
                    <a:pt x="43" y="68"/>
                    <a:pt x="43" y="68"/>
                  </a:cubicBezTo>
                  <a:cubicBezTo>
                    <a:pt x="42" y="68"/>
                    <a:pt x="41" y="69"/>
                    <a:pt x="41" y="68"/>
                  </a:cubicBezTo>
                  <a:cubicBezTo>
                    <a:pt x="41" y="67"/>
                    <a:pt x="42" y="67"/>
                    <a:pt x="42" y="67"/>
                  </a:cubicBezTo>
                  <a:cubicBezTo>
                    <a:pt x="42" y="64"/>
                    <a:pt x="42" y="63"/>
                    <a:pt x="41" y="63"/>
                  </a:cubicBezTo>
                  <a:cubicBezTo>
                    <a:pt x="41" y="63"/>
                    <a:pt x="41" y="63"/>
                    <a:pt x="41" y="61"/>
                  </a:cubicBezTo>
                  <a:cubicBezTo>
                    <a:pt x="38" y="61"/>
                    <a:pt x="41" y="59"/>
                    <a:pt x="37" y="59"/>
                  </a:cubicBezTo>
                  <a:cubicBezTo>
                    <a:pt x="37" y="59"/>
                    <a:pt x="37" y="59"/>
                    <a:pt x="36" y="59"/>
                  </a:cubicBezTo>
                  <a:cubicBezTo>
                    <a:pt x="37" y="59"/>
                    <a:pt x="36" y="59"/>
                    <a:pt x="37" y="59"/>
                  </a:cubicBezTo>
                  <a:cubicBezTo>
                    <a:pt x="37" y="57"/>
                    <a:pt x="37" y="57"/>
                    <a:pt x="38" y="57"/>
                  </a:cubicBezTo>
                  <a:cubicBezTo>
                    <a:pt x="37" y="57"/>
                    <a:pt x="37" y="56"/>
                    <a:pt x="36" y="56"/>
                  </a:cubicBezTo>
                  <a:cubicBezTo>
                    <a:pt x="37" y="56"/>
                    <a:pt x="37" y="56"/>
                    <a:pt x="37" y="55"/>
                  </a:cubicBezTo>
                  <a:cubicBezTo>
                    <a:pt x="36" y="56"/>
                    <a:pt x="36" y="55"/>
                    <a:pt x="36" y="55"/>
                  </a:cubicBezTo>
                  <a:cubicBezTo>
                    <a:pt x="36" y="55"/>
                    <a:pt x="36" y="55"/>
                    <a:pt x="36" y="55"/>
                  </a:cubicBezTo>
                  <a:cubicBezTo>
                    <a:pt x="36" y="55"/>
                    <a:pt x="36" y="55"/>
                    <a:pt x="36" y="55"/>
                  </a:cubicBezTo>
                  <a:cubicBezTo>
                    <a:pt x="36" y="54"/>
                    <a:pt x="36" y="54"/>
                    <a:pt x="36" y="54"/>
                  </a:cubicBezTo>
                  <a:cubicBezTo>
                    <a:pt x="34" y="54"/>
                    <a:pt x="34" y="54"/>
                    <a:pt x="34" y="54"/>
                  </a:cubicBezTo>
                  <a:cubicBezTo>
                    <a:pt x="34" y="54"/>
                    <a:pt x="36" y="51"/>
                    <a:pt x="34" y="51"/>
                  </a:cubicBezTo>
                  <a:cubicBezTo>
                    <a:pt x="33" y="51"/>
                    <a:pt x="33" y="51"/>
                    <a:pt x="33" y="51"/>
                  </a:cubicBezTo>
                  <a:cubicBezTo>
                    <a:pt x="33" y="50"/>
                    <a:pt x="34" y="50"/>
                    <a:pt x="34" y="50"/>
                  </a:cubicBezTo>
                  <a:cubicBezTo>
                    <a:pt x="33" y="50"/>
                    <a:pt x="33" y="48"/>
                    <a:pt x="32" y="48"/>
                  </a:cubicBezTo>
                  <a:cubicBezTo>
                    <a:pt x="33" y="47"/>
                    <a:pt x="32" y="44"/>
                    <a:pt x="30" y="43"/>
                  </a:cubicBezTo>
                  <a:cubicBezTo>
                    <a:pt x="30" y="43"/>
                    <a:pt x="30" y="43"/>
                    <a:pt x="30" y="43"/>
                  </a:cubicBezTo>
                  <a:cubicBezTo>
                    <a:pt x="30" y="43"/>
                    <a:pt x="32" y="42"/>
                    <a:pt x="30" y="42"/>
                  </a:cubicBezTo>
                  <a:cubicBezTo>
                    <a:pt x="30" y="43"/>
                    <a:pt x="29" y="42"/>
                    <a:pt x="29" y="43"/>
                  </a:cubicBezTo>
                  <a:cubicBezTo>
                    <a:pt x="29" y="42"/>
                    <a:pt x="29" y="42"/>
                    <a:pt x="29" y="42"/>
                  </a:cubicBezTo>
                  <a:cubicBezTo>
                    <a:pt x="30" y="40"/>
                    <a:pt x="29" y="42"/>
                    <a:pt x="30" y="42"/>
                  </a:cubicBezTo>
                  <a:cubicBezTo>
                    <a:pt x="30" y="42"/>
                    <a:pt x="29" y="40"/>
                    <a:pt x="30" y="40"/>
                  </a:cubicBezTo>
                  <a:cubicBezTo>
                    <a:pt x="29" y="40"/>
                    <a:pt x="29" y="40"/>
                    <a:pt x="29" y="40"/>
                  </a:cubicBezTo>
                  <a:cubicBezTo>
                    <a:pt x="29" y="40"/>
                    <a:pt x="29" y="40"/>
                    <a:pt x="29" y="40"/>
                  </a:cubicBezTo>
                  <a:cubicBezTo>
                    <a:pt x="28" y="40"/>
                    <a:pt x="28" y="42"/>
                    <a:pt x="27" y="42"/>
                  </a:cubicBezTo>
                  <a:cubicBezTo>
                    <a:pt x="27" y="42"/>
                    <a:pt x="27" y="42"/>
                    <a:pt x="27" y="42"/>
                  </a:cubicBezTo>
                  <a:cubicBezTo>
                    <a:pt x="24" y="42"/>
                    <a:pt x="24" y="43"/>
                    <a:pt x="24" y="43"/>
                  </a:cubicBezTo>
                  <a:cubicBezTo>
                    <a:pt x="24" y="42"/>
                    <a:pt x="27" y="42"/>
                    <a:pt x="27" y="42"/>
                  </a:cubicBezTo>
                  <a:cubicBezTo>
                    <a:pt x="27" y="40"/>
                    <a:pt x="28" y="40"/>
                    <a:pt x="28" y="39"/>
                  </a:cubicBezTo>
                  <a:cubicBezTo>
                    <a:pt x="28" y="39"/>
                    <a:pt x="28" y="39"/>
                    <a:pt x="28" y="40"/>
                  </a:cubicBezTo>
                  <a:cubicBezTo>
                    <a:pt x="27" y="40"/>
                    <a:pt x="28" y="39"/>
                    <a:pt x="27" y="39"/>
                  </a:cubicBezTo>
                  <a:cubicBezTo>
                    <a:pt x="28" y="39"/>
                    <a:pt x="28" y="37"/>
                    <a:pt x="28" y="37"/>
                  </a:cubicBezTo>
                  <a:cubicBezTo>
                    <a:pt x="28" y="37"/>
                    <a:pt x="28" y="39"/>
                    <a:pt x="27" y="37"/>
                  </a:cubicBezTo>
                  <a:cubicBezTo>
                    <a:pt x="28" y="37"/>
                    <a:pt x="28" y="35"/>
                    <a:pt x="28" y="35"/>
                  </a:cubicBezTo>
                  <a:cubicBezTo>
                    <a:pt x="29" y="35"/>
                    <a:pt x="28" y="35"/>
                    <a:pt x="28" y="34"/>
                  </a:cubicBezTo>
                  <a:cubicBezTo>
                    <a:pt x="27" y="35"/>
                    <a:pt x="27" y="37"/>
                    <a:pt x="27" y="35"/>
                  </a:cubicBezTo>
                  <a:cubicBezTo>
                    <a:pt x="27" y="35"/>
                    <a:pt x="27" y="34"/>
                    <a:pt x="28" y="34"/>
                  </a:cubicBezTo>
                  <a:cubicBezTo>
                    <a:pt x="27" y="34"/>
                    <a:pt x="27" y="34"/>
                    <a:pt x="27" y="34"/>
                  </a:cubicBezTo>
                  <a:cubicBezTo>
                    <a:pt x="24" y="34"/>
                    <a:pt x="27" y="33"/>
                    <a:pt x="24" y="34"/>
                  </a:cubicBezTo>
                  <a:cubicBezTo>
                    <a:pt x="27" y="33"/>
                    <a:pt x="27" y="33"/>
                    <a:pt x="27" y="33"/>
                  </a:cubicBezTo>
                  <a:cubicBezTo>
                    <a:pt x="24" y="33"/>
                    <a:pt x="24" y="33"/>
                    <a:pt x="24" y="33"/>
                  </a:cubicBezTo>
                  <a:cubicBezTo>
                    <a:pt x="24" y="33"/>
                    <a:pt x="24" y="31"/>
                    <a:pt x="23" y="31"/>
                  </a:cubicBezTo>
                  <a:cubicBezTo>
                    <a:pt x="24" y="31"/>
                    <a:pt x="23" y="31"/>
                    <a:pt x="24" y="31"/>
                  </a:cubicBezTo>
                  <a:cubicBezTo>
                    <a:pt x="24" y="31"/>
                    <a:pt x="24" y="31"/>
                    <a:pt x="27" y="31"/>
                  </a:cubicBezTo>
                  <a:cubicBezTo>
                    <a:pt x="24" y="31"/>
                    <a:pt x="24" y="31"/>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3" y="30"/>
                    <a:pt x="23" y="29"/>
                  </a:cubicBezTo>
                  <a:cubicBezTo>
                    <a:pt x="23" y="30"/>
                    <a:pt x="23" y="30"/>
                    <a:pt x="23" y="30"/>
                  </a:cubicBezTo>
                  <a:cubicBezTo>
                    <a:pt x="23" y="30"/>
                    <a:pt x="21" y="30"/>
                    <a:pt x="21" y="29"/>
                  </a:cubicBezTo>
                  <a:cubicBezTo>
                    <a:pt x="24" y="27"/>
                    <a:pt x="24" y="27"/>
                    <a:pt x="24" y="27"/>
                  </a:cubicBezTo>
                  <a:cubicBezTo>
                    <a:pt x="23" y="27"/>
                    <a:pt x="23" y="27"/>
                    <a:pt x="23" y="27"/>
                  </a:cubicBezTo>
                  <a:cubicBezTo>
                    <a:pt x="23" y="29"/>
                    <a:pt x="23" y="29"/>
                    <a:pt x="23" y="29"/>
                  </a:cubicBezTo>
                  <a:cubicBezTo>
                    <a:pt x="23" y="29"/>
                    <a:pt x="21" y="29"/>
                    <a:pt x="21" y="27"/>
                  </a:cubicBezTo>
                  <a:cubicBezTo>
                    <a:pt x="21" y="27"/>
                    <a:pt x="21" y="26"/>
                    <a:pt x="23" y="27"/>
                  </a:cubicBezTo>
                  <a:cubicBezTo>
                    <a:pt x="23" y="26"/>
                    <a:pt x="21" y="26"/>
                    <a:pt x="21" y="27"/>
                  </a:cubicBezTo>
                  <a:cubicBezTo>
                    <a:pt x="21" y="26"/>
                    <a:pt x="21" y="26"/>
                    <a:pt x="23" y="26"/>
                  </a:cubicBezTo>
                  <a:cubicBezTo>
                    <a:pt x="21" y="26"/>
                    <a:pt x="20" y="26"/>
                    <a:pt x="20" y="26"/>
                  </a:cubicBezTo>
                  <a:cubicBezTo>
                    <a:pt x="19" y="26"/>
                    <a:pt x="19" y="26"/>
                    <a:pt x="19" y="26"/>
                  </a:cubicBezTo>
                  <a:cubicBezTo>
                    <a:pt x="19" y="26"/>
                    <a:pt x="19" y="26"/>
                    <a:pt x="19" y="26"/>
                  </a:cubicBezTo>
                  <a:cubicBezTo>
                    <a:pt x="19" y="27"/>
                    <a:pt x="19" y="26"/>
                    <a:pt x="17" y="27"/>
                  </a:cubicBezTo>
                  <a:cubicBezTo>
                    <a:pt x="17" y="26"/>
                    <a:pt x="17" y="26"/>
                    <a:pt x="17" y="26"/>
                  </a:cubicBezTo>
                  <a:cubicBezTo>
                    <a:pt x="19" y="26"/>
                    <a:pt x="19" y="24"/>
                    <a:pt x="20" y="22"/>
                  </a:cubicBezTo>
                  <a:cubicBezTo>
                    <a:pt x="20" y="21"/>
                    <a:pt x="17" y="24"/>
                    <a:pt x="19" y="22"/>
                  </a:cubicBezTo>
                  <a:cubicBezTo>
                    <a:pt x="20" y="21"/>
                    <a:pt x="20" y="21"/>
                    <a:pt x="20" y="21"/>
                  </a:cubicBezTo>
                  <a:cubicBezTo>
                    <a:pt x="19" y="21"/>
                    <a:pt x="20" y="21"/>
                    <a:pt x="20" y="20"/>
                  </a:cubicBezTo>
                  <a:cubicBezTo>
                    <a:pt x="19" y="21"/>
                    <a:pt x="17" y="20"/>
                    <a:pt x="17" y="21"/>
                  </a:cubicBezTo>
                  <a:cubicBezTo>
                    <a:pt x="17" y="21"/>
                    <a:pt x="19" y="21"/>
                    <a:pt x="19" y="22"/>
                  </a:cubicBezTo>
                  <a:cubicBezTo>
                    <a:pt x="17" y="22"/>
                    <a:pt x="17" y="22"/>
                    <a:pt x="16" y="22"/>
                  </a:cubicBezTo>
                  <a:cubicBezTo>
                    <a:pt x="16" y="21"/>
                    <a:pt x="16" y="21"/>
                    <a:pt x="17" y="21"/>
                  </a:cubicBezTo>
                  <a:cubicBezTo>
                    <a:pt x="17" y="20"/>
                    <a:pt x="17" y="21"/>
                    <a:pt x="17" y="21"/>
                  </a:cubicBezTo>
                  <a:cubicBezTo>
                    <a:pt x="17" y="20"/>
                    <a:pt x="16" y="20"/>
                    <a:pt x="17" y="20"/>
                  </a:cubicBezTo>
                  <a:cubicBezTo>
                    <a:pt x="19" y="20"/>
                    <a:pt x="19" y="20"/>
                    <a:pt x="19" y="20"/>
                  </a:cubicBezTo>
                  <a:cubicBezTo>
                    <a:pt x="19" y="18"/>
                    <a:pt x="19" y="18"/>
                    <a:pt x="19" y="18"/>
                  </a:cubicBezTo>
                  <a:cubicBezTo>
                    <a:pt x="19" y="18"/>
                    <a:pt x="19" y="18"/>
                    <a:pt x="19" y="18"/>
                  </a:cubicBezTo>
                  <a:cubicBezTo>
                    <a:pt x="17" y="18"/>
                    <a:pt x="19" y="18"/>
                    <a:pt x="19" y="17"/>
                  </a:cubicBezTo>
                  <a:cubicBezTo>
                    <a:pt x="17" y="17"/>
                    <a:pt x="17" y="17"/>
                    <a:pt x="17" y="17"/>
                  </a:cubicBezTo>
                  <a:cubicBezTo>
                    <a:pt x="17" y="18"/>
                    <a:pt x="19" y="18"/>
                    <a:pt x="17" y="20"/>
                  </a:cubicBezTo>
                  <a:cubicBezTo>
                    <a:pt x="17" y="18"/>
                    <a:pt x="17" y="18"/>
                    <a:pt x="17" y="18"/>
                  </a:cubicBezTo>
                  <a:cubicBezTo>
                    <a:pt x="16" y="18"/>
                    <a:pt x="17" y="18"/>
                    <a:pt x="16" y="18"/>
                  </a:cubicBezTo>
                  <a:cubicBezTo>
                    <a:pt x="16" y="18"/>
                    <a:pt x="15" y="18"/>
                    <a:pt x="15" y="17"/>
                  </a:cubicBezTo>
                  <a:cubicBezTo>
                    <a:pt x="16" y="17"/>
                    <a:pt x="16" y="17"/>
                    <a:pt x="16" y="17"/>
                  </a:cubicBezTo>
                  <a:cubicBezTo>
                    <a:pt x="16" y="16"/>
                    <a:pt x="16" y="16"/>
                    <a:pt x="16" y="14"/>
                  </a:cubicBezTo>
                  <a:cubicBezTo>
                    <a:pt x="15" y="16"/>
                    <a:pt x="15" y="14"/>
                    <a:pt x="15" y="14"/>
                  </a:cubicBezTo>
                  <a:cubicBezTo>
                    <a:pt x="15" y="14"/>
                    <a:pt x="16" y="16"/>
                    <a:pt x="15" y="17"/>
                  </a:cubicBezTo>
                  <a:cubicBezTo>
                    <a:pt x="13" y="17"/>
                    <a:pt x="16" y="17"/>
                    <a:pt x="15" y="18"/>
                  </a:cubicBezTo>
                  <a:cubicBezTo>
                    <a:pt x="15" y="18"/>
                    <a:pt x="13" y="18"/>
                    <a:pt x="11" y="18"/>
                  </a:cubicBezTo>
                  <a:cubicBezTo>
                    <a:pt x="11" y="18"/>
                    <a:pt x="11" y="18"/>
                    <a:pt x="11" y="18"/>
                  </a:cubicBezTo>
                  <a:cubicBezTo>
                    <a:pt x="13" y="17"/>
                    <a:pt x="13" y="18"/>
                    <a:pt x="15" y="17"/>
                  </a:cubicBezTo>
                  <a:cubicBezTo>
                    <a:pt x="13" y="17"/>
                    <a:pt x="13" y="16"/>
                    <a:pt x="13" y="16"/>
                  </a:cubicBezTo>
                  <a:cubicBezTo>
                    <a:pt x="13" y="14"/>
                    <a:pt x="11" y="16"/>
                    <a:pt x="13" y="16"/>
                  </a:cubicBezTo>
                  <a:cubicBezTo>
                    <a:pt x="11" y="14"/>
                    <a:pt x="11" y="14"/>
                    <a:pt x="10" y="13"/>
                  </a:cubicBezTo>
                  <a:cubicBezTo>
                    <a:pt x="11" y="13"/>
                    <a:pt x="10" y="11"/>
                    <a:pt x="11" y="11"/>
                  </a:cubicBezTo>
                  <a:cubicBezTo>
                    <a:pt x="13" y="11"/>
                    <a:pt x="13" y="11"/>
                    <a:pt x="13" y="11"/>
                  </a:cubicBezTo>
                  <a:cubicBezTo>
                    <a:pt x="13" y="11"/>
                    <a:pt x="13" y="11"/>
                    <a:pt x="13" y="11"/>
                  </a:cubicBezTo>
                  <a:cubicBezTo>
                    <a:pt x="13" y="11"/>
                    <a:pt x="11" y="11"/>
                    <a:pt x="11" y="9"/>
                  </a:cubicBezTo>
                  <a:cubicBezTo>
                    <a:pt x="11" y="11"/>
                    <a:pt x="10" y="11"/>
                    <a:pt x="10" y="13"/>
                  </a:cubicBezTo>
                  <a:cubicBezTo>
                    <a:pt x="10" y="11"/>
                    <a:pt x="8" y="13"/>
                    <a:pt x="8" y="11"/>
                  </a:cubicBezTo>
                  <a:cubicBezTo>
                    <a:pt x="8" y="11"/>
                    <a:pt x="8" y="9"/>
                    <a:pt x="8" y="8"/>
                  </a:cubicBezTo>
                  <a:cubicBezTo>
                    <a:pt x="7" y="8"/>
                    <a:pt x="7" y="7"/>
                    <a:pt x="7" y="5"/>
                  </a:cubicBezTo>
                  <a:cubicBezTo>
                    <a:pt x="6" y="5"/>
                    <a:pt x="6" y="7"/>
                    <a:pt x="4" y="5"/>
                  </a:cubicBezTo>
                  <a:cubicBezTo>
                    <a:pt x="6" y="5"/>
                    <a:pt x="6" y="5"/>
                    <a:pt x="6" y="5"/>
                  </a:cubicBezTo>
                  <a:cubicBezTo>
                    <a:pt x="6" y="5"/>
                    <a:pt x="6" y="5"/>
                    <a:pt x="6" y="5"/>
                  </a:cubicBezTo>
                  <a:cubicBezTo>
                    <a:pt x="6" y="5"/>
                    <a:pt x="4" y="4"/>
                    <a:pt x="6" y="4"/>
                  </a:cubicBezTo>
                  <a:cubicBezTo>
                    <a:pt x="4" y="4"/>
                    <a:pt x="4" y="4"/>
                    <a:pt x="4" y="4"/>
                  </a:cubicBezTo>
                  <a:cubicBezTo>
                    <a:pt x="4" y="4"/>
                    <a:pt x="4" y="4"/>
                    <a:pt x="4" y="4"/>
                  </a:cubicBezTo>
                  <a:cubicBezTo>
                    <a:pt x="3" y="4"/>
                    <a:pt x="3" y="4"/>
                    <a:pt x="3" y="4"/>
                  </a:cubicBezTo>
                  <a:cubicBezTo>
                    <a:pt x="2" y="4"/>
                    <a:pt x="3" y="3"/>
                    <a:pt x="3" y="3"/>
                  </a:cubicBezTo>
                  <a:cubicBezTo>
                    <a:pt x="3" y="3"/>
                    <a:pt x="3" y="3"/>
                    <a:pt x="3" y="3"/>
                  </a:cubicBezTo>
                  <a:cubicBezTo>
                    <a:pt x="3" y="1"/>
                    <a:pt x="3" y="1"/>
                    <a:pt x="2" y="0"/>
                  </a:cubicBezTo>
                  <a:cubicBezTo>
                    <a:pt x="2" y="1"/>
                    <a:pt x="2" y="1"/>
                    <a:pt x="2" y="1"/>
                  </a:cubicBezTo>
                  <a:cubicBezTo>
                    <a:pt x="2" y="0"/>
                    <a:pt x="2" y="0"/>
                    <a:pt x="2" y="0"/>
                  </a:cubicBezTo>
                  <a:cubicBezTo>
                    <a:pt x="0" y="0"/>
                    <a:pt x="0" y="0"/>
                    <a:pt x="0" y="0"/>
                  </a:cubicBezTo>
                  <a:cubicBezTo>
                    <a:pt x="0" y="1"/>
                    <a:pt x="0" y="1"/>
                    <a:pt x="0" y="1"/>
                  </a:cubicBezTo>
                  <a:cubicBezTo>
                    <a:pt x="0" y="1"/>
                    <a:pt x="0" y="1"/>
                    <a:pt x="2" y="1"/>
                  </a:cubicBezTo>
                  <a:cubicBezTo>
                    <a:pt x="2" y="1"/>
                    <a:pt x="2" y="1"/>
                    <a:pt x="2" y="3"/>
                  </a:cubicBezTo>
                  <a:cubicBezTo>
                    <a:pt x="2" y="1"/>
                    <a:pt x="2" y="1"/>
                    <a:pt x="2" y="1"/>
                  </a:cubicBezTo>
                  <a:cubicBezTo>
                    <a:pt x="0" y="1"/>
                    <a:pt x="2" y="3"/>
                    <a:pt x="0" y="3"/>
                  </a:cubicBezTo>
                  <a:cubicBezTo>
                    <a:pt x="0" y="3"/>
                    <a:pt x="0" y="3"/>
                    <a:pt x="0" y="3"/>
                  </a:cubicBezTo>
                  <a:cubicBezTo>
                    <a:pt x="0" y="3"/>
                    <a:pt x="0" y="3"/>
                    <a:pt x="0" y="4"/>
                  </a:cubicBezTo>
                  <a:cubicBezTo>
                    <a:pt x="0" y="3"/>
                    <a:pt x="2" y="4"/>
                    <a:pt x="2" y="4"/>
                  </a:cubicBezTo>
                  <a:cubicBezTo>
                    <a:pt x="0" y="4"/>
                    <a:pt x="0" y="4"/>
                    <a:pt x="2" y="5"/>
                  </a:cubicBezTo>
                  <a:cubicBezTo>
                    <a:pt x="3" y="5"/>
                    <a:pt x="2" y="7"/>
                    <a:pt x="2" y="7"/>
                  </a:cubicBezTo>
                  <a:cubicBezTo>
                    <a:pt x="3" y="7"/>
                    <a:pt x="3" y="5"/>
                    <a:pt x="3" y="5"/>
                  </a:cubicBezTo>
                  <a:cubicBezTo>
                    <a:pt x="4" y="5"/>
                    <a:pt x="3" y="5"/>
                    <a:pt x="4" y="5"/>
                  </a:cubicBezTo>
                  <a:cubicBezTo>
                    <a:pt x="3" y="7"/>
                    <a:pt x="3" y="7"/>
                    <a:pt x="3" y="8"/>
                  </a:cubicBezTo>
                  <a:cubicBezTo>
                    <a:pt x="3" y="8"/>
                    <a:pt x="3" y="8"/>
                    <a:pt x="3" y="8"/>
                  </a:cubicBezTo>
                  <a:cubicBezTo>
                    <a:pt x="3" y="8"/>
                    <a:pt x="3" y="8"/>
                    <a:pt x="3" y="9"/>
                  </a:cubicBezTo>
                  <a:cubicBezTo>
                    <a:pt x="4" y="11"/>
                    <a:pt x="4" y="13"/>
                    <a:pt x="6" y="13"/>
                  </a:cubicBezTo>
                  <a:cubicBezTo>
                    <a:pt x="6" y="13"/>
                    <a:pt x="6" y="13"/>
                    <a:pt x="6" y="13"/>
                  </a:cubicBezTo>
                  <a:cubicBezTo>
                    <a:pt x="4" y="14"/>
                    <a:pt x="6" y="14"/>
                    <a:pt x="6" y="16"/>
                  </a:cubicBezTo>
                  <a:cubicBezTo>
                    <a:pt x="7" y="17"/>
                    <a:pt x="7" y="18"/>
                    <a:pt x="8" y="18"/>
                  </a:cubicBezTo>
                  <a:cubicBezTo>
                    <a:pt x="8" y="21"/>
                    <a:pt x="10" y="22"/>
                    <a:pt x="11" y="26"/>
                  </a:cubicBezTo>
                  <a:cubicBezTo>
                    <a:pt x="11" y="24"/>
                    <a:pt x="11" y="24"/>
                    <a:pt x="11" y="24"/>
                  </a:cubicBezTo>
                  <a:cubicBezTo>
                    <a:pt x="11" y="26"/>
                    <a:pt x="13" y="24"/>
                    <a:pt x="13" y="26"/>
                  </a:cubicBezTo>
                  <a:cubicBezTo>
                    <a:pt x="11" y="26"/>
                    <a:pt x="11" y="26"/>
                    <a:pt x="11" y="27"/>
                  </a:cubicBezTo>
                  <a:cubicBezTo>
                    <a:pt x="13" y="27"/>
                    <a:pt x="13" y="29"/>
                    <a:pt x="13" y="30"/>
                  </a:cubicBezTo>
                  <a:cubicBezTo>
                    <a:pt x="13" y="30"/>
                    <a:pt x="13" y="30"/>
                    <a:pt x="13" y="30"/>
                  </a:cubicBezTo>
                  <a:cubicBezTo>
                    <a:pt x="13" y="31"/>
                    <a:pt x="15" y="31"/>
                    <a:pt x="16" y="33"/>
                  </a:cubicBezTo>
                  <a:cubicBezTo>
                    <a:pt x="16" y="33"/>
                    <a:pt x="16" y="33"/>
                    <a:pt x="16" y="33"/>
                  </a:cubicBezTo>
                  <a:cubicBezTo>
                    <a:pt x="16" y="34"/>
                    <a:pt x="16" y="34"/>
                    <a:pt x="16" y="35"/>
                  </a:cubicBezTo>
                  <a:cubicBezTo>
                    <a:pt x="16" y="37"/>
                    <a:pt x="17" y="37"/>
                    <a:pt x="17" y="39"/>
                  </a:cubicBezTo>
                  <a:cubicBezTo>
                    <a:pt x="17" y="42"/>
                    <a:pt x="20" y="43"/>
                    <a:pt x="20" y="46"/>
                  </a:cubicBezTo>
                  <a:cubicBezTo>
                    <a:pt x="21" y="46"/>
                    <a:pt x="21" y="46"/>
                    <a:pt x="21" y="46"/>
                  </a:cubicBezTo>
                  <a:cubicBezTo>
                    <a:pt x="21" y="48"/>
                    <a:pt x="24" y="51"/>
                    <a:pt x="24" y="55"/>
                  </a:cubicBezTo>
                  <a:cubicBezTo>
                    <a:pt x="27" y="54"/>
                    <a:pt x="27" y="54"/>
                    <a:pt x="27" y="54"/>
                  </a:cubicBezTo>
                  <a:cubicBezTo>
                    <a:pt x="28" y="55"/>
                    <a:pt x="27" y="55"/>
                    <a:pt x="27" y="56"/>
                  </a:cubicBezTo>
                  <a:cubicBezTo>
                    <a:pt x="27" y="56"/>
                    <a:pt x="27" y="57"/>
                    <a:pt x="28" y="57"/>
                  </a:cubicBezTo>
                  <a:cubicBezTo>
                    <a:pt x="28" y="59"/>
                    <a:pt x="28" y="59"/>
                    <a:pt x="28" y="59"/>
                  </a:cubicBezTo>
                  <a:cubicBezTo>
                    <a:pt x="29" y="60"/>
                    <a:pt x="29" y="60"/>
                    <a:pt x="29" y="61"/>
                  </a:cubicBezTo>
                  <a:cubicBezTo>
                    <a:pt x="29" y="61"/>
                    <a:pt x="29" y="61"/>
                    <a:pt x="29" y="61"/>
                  </a:cubicBezTo>
                  <a:cubicBezTo>
                    <a:pt x="29" y="61"/>
                    <a:pt x="29" y="61"/>
                    <a:pt x="30" y="61"/>
                  </a:cubicBezTo>
                  <a:cubicBezTo>
                    <a:pt x="30" y="61"/>
                    <a:pt x="32" y="63"/>
                    <a:pt x="29" y="63"/>
                  </a:cubicBezTo>
                  <a:cubicBezTo>
                    <a:pt x="30" y="64"/>
                    <a:pt x="30" y="68"/>
                    <a:pt x="32" y="68"/>
                  </a:cubicBezTo>
                  <a:cubicBezTo>
                    <a:pt x="32" y="68"/>
                    <a:pt x="32" y="68"/>
                    <a:pt x="32" y="69"/>
                  </a:cubicBezTo>
                  <a:cubicBezTo>
                    <a:pt x="32" y="69"/>
                    <a:pt x="34" y="70"/>
                    <a:pt x="33" y="72"/>
                  </a:cubicBezTo>
                  <a:cubicBezTo>
                    <a:pt x="34" y="72"/>
                    <a:pt x="34" y="70"/>
                    <a:pt x="34" y="72"/>
                  </a:cubicBezTo>
                  <a:cubicBezTo>
                    <a:pt x="34" y="72"/>
                    <a:pt x="34" y="72"/>
                    <a:pt x="34" y="72"/>
                  </a:cubicBezTo>
                  <a:cubicBezTo>
                    <a:pt x="34" y="74"/>
                    <a:pt x="37" y="76"/>
                    <a:pt x="37" y="77"/>
                  </a:cubicBezTo>
                  <a:cubicBezTo>
                    <a:pt x="38" y="82"/>
                    <a:pt x="41" y="85"/>
                    <a:pt x="42" y="87"/>
                  </a:cubicBezTo>
                  <a:cubicBezTo>
                    <a:pt x="43" y="87"/>
                    <a:pt x="43" y="87"/>
                    <a:pt x="43" y="87"/>
                  </a:cubicBezTo>
                  <a:cubicBezTo>
                    <a:pt x="42" y="89"/>
                    <a:pt x="45" y="89"/>
                    <a:pt x="45" y="90"/>
                  </a:cubicBezTo>
                  <a:cubicBezTo>
                    <a:pt x="45" y="90"/>
                    <a:pt x="45" y="93"/>
                    <a:pt x="45" y="90"/>
                  </a:cubicBezTo>
                  <a:cubicBezTo>
                    <a:pt x="45" y="93"/>
                    <a:pt x="47" y="94"/>
                    <a:pt x="46" y="95"/>
                  </a:cubicBezTo>
                  <a:cubicBezTo>
                    <a:pt x="46" y="95"/>
                    <a:pt x="46" y="95"/>
                    <a:pt x="46" y="95"/>
                  </a:cubicBezTo>
                  <a:cubicBezTo>
                    <a:pt x="47" y="95"/>
                    <a:pt x="47" y="97"/>
                    <a:pt x="49" y="98"/>
                  </a:cubicBezTo>
                  <a:cubicBezTo>
                    <a:pt x="49" y="97"/>
                    <a:pt x="49" y="97"/>
                    <a:pt x="49" y="97"/>
                  </a:cubicBezTo>
                  <a:cubicBezTo>
                    <a:pt x="50" y="97"/>
                    <a:pt x="49" y="99"/>
                    <a:pt x="50" y="98"/>
                  </a:cubicBezTo>
                  <a:cubicBezTo>
                    <a:pt x="50" y="98"/>
                    <a:pt x="49" y="99"/>
                    <a:pt x="49" y="98"/>
                  </a:cubicBezTo>
                  <a:cubicBezTo>
                    <a:pt x="51" y="100"/>
                    <a:pt x="51" y="103"/>
                    <a:pt x="54" y="108"/>
                  </a:cubicBezTo>
                  <a:cubicBezTo>
                    <a:pt x="56" y="110"/>
                    <a:pt x="56" y="107"/>
                    <a:pt x="56" y="108"/>
                  </a:cubicBezTo>
                  <a:cubicBezTo>
                    <a:pt x="56" y="108"/>
                    <a:pt x="55" y="110"/>
                    <a:pt x="56" y="108"/>
                  </a:cubicBezTo>
                  <a:cubicBezTo>
                    <a:pt x="56" y="110"/>
                    <a:pt x="58" y="108"/>
                    <a:pt x="58" y="110"/>
                  </a:cubicBezTo>
                  <a:cubicBezTo>
                    <a:pt x="56" y="110"/>
                    <a:pt x="58" y="110"/>
                    <a:pt x="56" y="111"/>
                  </a:cubicBezTo>
                  <a:cubicBezTo>
                    <a:pt x="58" y="111"/>
                    <a:pt x="59" y="111"/>
                    <a:pt x="59" y="112"/>
                  </a:cubicBezTo>
                  <a:cubicBezTo>
                    <a:pt x="59" y="112"/>
                    <a:pt x="59" y="112"/>
                    <a:pt x="59" y="112"/>
                  </a:cubicBezTo>
                  <a:cubicBezTo>
                    <a:pt x="58" y="113"/>
                    <a:pt x="59" y="115"/>
                    <a:pt x="59" y="116"/>
                  </a:cubicBezTo>
                  <a:cubicBezTo>
                    <a:pt x="62" y="124"/>
                    <a:pt x="64" y="129"/>
                    <a:pt x="68" y="136"/>
                  </a:cubicBezTo>
                  <a:cubicBezTo>
                    <a:pt x="72" y="141"/>
                    <a:pt x="73" y="149"/>
                    <a:pt x="77" y="154"/>
                  </a:cubicBezTo>
                  <a:cubicBezTo>
                    <a:pt x="81" y="154"/>
                    <a:pt x="81" y="154"/>
                    <a:pt x="81" y="156"/>
                  </a:cubicBezTo>
                  <a:cubicBezTo>
                    <a:pt x="81" y="155"/>
                    <a:pt x="81" y="155"/>
                    <a:pt x="81" y="155"/>
                  </a:cubicBezTo>
                  <a:cubicBezTo>
                    <a:pt x="81" y="156"/>
                    <a:pt x="83" y="156"/>
                    <a:pt x="81" y="159"/>
                  </a:cubicBezTo>
                  <a:cubicBezTo>
                    <a:pt x="83" y="160"/>
                    <a:pt x="84" y="163"/>
                    <a:pt x="85" y="164"/>
                  </a:cubicBezTo>
                  <a:cubicBezTo>
                    <a:pt x="85" y="164"/>
                    <a:pt x="85" y="164"/>
                    <a:pt x="85" y="164"/>
                  </a:cubicBezTo>
                  <a:cubicBezTo>
                    <a:pt x="85" y="166"/>
                    <a:pt x="85" y="166"/>
                    <a:pt x="85" y="166"/>
                  </a:cubicBezTo>
                  <a:cubicBezTo>
                    <a:pt x="85" y="166"/>
                    <a:pt x="85" y="166"/>
                    <a:pt x="85" y="166"/>
                  </a:cubicBezTo>
                  <a:cubicBezTo>
                    <a:pt x="85" y="166"/>
                    <a:pt x="85" y="166"/>
                    <a:pt x="85" y="166"/>
                  </a:cubicBezTo>
                  <a:cubicBezTo>
                    <a:pt x="86" y="173"/>
                    <a:pt x="92" y="177"/>
                    <a:pt x="96" y="183"/>
                  </a:cubicBezTo>
                  <a:cubicBezTo>
                    <a:pt x="97" y="184"/>
                    <a:pt x="97" y="186"/>
                    <a:pt x="98" y="188"/>
                  </a:cubicBezTo>
                  <a:cubicBezTo>
                    <a:pt x="101" y="192"/>
                    <a:pt x="105" y="194"/>
                    <a:pt x="106" y="201"/>
                  </a:cubicBezTo>
                  <a:cubicBezTo>
                    <a:pt x="106" y="201"/>
                    <a:pt x="109" y="197"/>
                    <a:pt x="109" y="19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39" name="Google Shape;3539;p151"/>
            <p:cNvSpPr/>
            <p:nvPr/>
          </p:nvSpPr>
          <p:spPr>
            <a:xfrm>
              <a:off x="3979" y="1962"/>
              <a:ext cx="257" cy="478"/>
            </a:xfrm>
            <a:custGeom>
              <a:avLst/>
              <a:gdLst/>
              <a:ahLst/>
              <a:cxnLst/>
              <a:rect l="l" t="t" r="r" b="b"/>
              <a:pathLst>
                <a:path w="109" h="202" extrusionOk="0">
                  <a:moveTo>
                    <a:pt x="108" y="198"/>
                  </a:moveTo>
                  <a:cubicBezTo>
                    <a:pt x="109" y="195"/>
                    <a:pt x="105" y="194"/>
                    <a:pt x="105" y="188"/>
                  </a:cubicBezTo>
                  <a:cubicBezTo>
                    <a:pt x="105" y="188"/>
                    <a:pt x="103" y="190"/>
                    <a:pt x="103" y="188"/>
                  </a:cubicBezTo>
                  <a:cubicBezTo>
                    <a:pt x="103" y="186"/>
                    <a:pt x="100" y="182"/>
                    <a:pt x="98" y="181"/>
                  </a:cubicBezTo>
                  <a:cubicBezTo>
                    <a:pt x="98" y="181"/>
                    <a:pt x="98" y="181"/>
                    <a:pt x="98" y="181"/>
                  </a:cubicBezTo>
                  <a:cubicBezTo>
                    <a:pt x="96" y="181"/>
                    <a:pt x="98" y="178"/>
                    <a:pt x="96" y="177"/>
                  </a:cubicBezTo>
                  <a:cubicBezTo>
                    <a:pt x="96" y="178"/>
                    <a:pt x="96" y="178"/>
                    <a:pt x="96" y="178"/>
                  </a:cubicBezTo>
                  <a:cubicBezTo>
                    <a:pt x="96" y="177"/>
                    <a:pt x="96" y="177"/>
                    <a:pt x="96" y="175"/>
                  </a:cubicBezTo>
                  <a:cubicBezTo>
                    <a:pt x="95" y="177"/>
                    <a:pt x="95" y="177"/>
                    <a:pt x="95" y="177"/>
                  </a:cubicBezTo>
                  <a:cubicBezTo>
                    <a:pt x="95" y="175"/>
                    <a:pt x="95" y="175"/>
                    <a:pt x="95" y="175"/>
                  </a:cubicBezTo>
                  <a:cubicBezTo>
                    <a:pt x="96" y="174"/>
                    <a:pt x="94" y="173"/>
                    <a:pt x="95" y="172"/>
                  </a:cubicBezTo>
                  <a:cubicBezTo>
                    <a:pt x="94" y="172"/>
                    <a:pt x="94" y="172"/>
                    <a:pt x="94" y="172"/>
                  </a:cubicBezTo>
                  <a:cubicBezTo>
                    <a:pt x="94" y="169"/>
                    <a:pt x="92" y="168"/>
                    <a:pt x="91" y="164"/>
                  </a:cubicBezTo>
                  <a:cubicBezTo>
                    <a:pt x="91" y="164"/>
                    <a:pt x="91" y="164"/>
                    <a:pt x="91" y="164"/>
                  </a:cubicBezTo>
                  <a:cubicBezTo>
                    <a:pt x="91" y="162"/>
                    <a:pt x="91" y="162"/>
                    <a:pt x="91" y="162"/>
                  </a:cubicBezTo>
                  <a:cubicBezTo>
                    <a:pt x="88" y="162"/>
                    <a:pt x="91" y="161"/>
                    <a:pt x="88" y="160"/>
                  </a:cubicBezTo>
                  <a:cubicBezTo>
                    <a:pt x="88" y="160"/>
                    <a:pt x="88" y="160"/>
                    <a:pt x="88" y="160"/>
                  </a:cubicBezTo>
                  <a:cubicBezTo>
                    <a:pt x="91" y="160"/>
                    <a:pt x="88" y="160"/>
                    <a:pt x="88" y="158"/>
                  </a:cubicBezTo>
                  <a:cubicBezTo>
                    <a:pt x="88" y="158"/>
                    <a:pt x="88" y="158"/>
                    <a:pt x="88" y="158"/>
                  </a:cubicBezTo>
                  <a:cubicBezTo>
                    <a:pt x="88" y="158"/>
                    <a:pt x="87" y="158"/>
                    <a:pt x="87" y="157"/>
                  </a:cubicBezTo>
                  <a:cubicBezTo>
                    <a:pt x="87" y="157"/>
                    <a:pt x="87" y="157"/>
                    <a:pt x="87" y="157"/>
                  </a:cubicBezTo>
                  <a:cubicBezTo>
                    <a:pt x="87" y="157"/>
                    <a:pt x="87" y="157"/>
                    <a:pt x="87" y="157"/>
                  </a:cubicBezTo>
                  <a:cubicBezTo>
                    <a:pt x="87" y="157"/>
                    <a:pt x="87" y="157"/>
                    <a:pt x="87" y="157"/>
                  </a:cubicBezTo>
                  <a:cubicBezTo>
                    <a:pt x="87" y="156"/>
                    <a:pt x="86" y="156"/>
                    <a:pt x="87" y="155"/>
                  </a:cubicBezTo>
                  <a:cubicBezTo>
                    <a:pt x="86" y="156"/>
                    <a:pt x="87" y="156"/>
                    <a:pt x="86" y="156"/>
                  </a:cubicBezTo>
                  <a:cubicBezTo>
                    <a:pt x="85" y="153"/>
                    <a:pt x="83" y="149"/>
                    <a:pt x="82" y="145"/>
                  </a:cubicBezTo>
                  <a:cubicBezTo>
                    <a:pt x="81" y="145"/>
                    <a:pt x="81" y="145"/>
                    <a:pt x="81" y="145"/>
                  </a:cubicBezTo>
                  <a:cubicBezTo>
                    <a:pt x="81" y="145"/>
                    <a:pt x="79" y="144"/>
                    <a:pt x="81" y="144"/>
                  </a:cubicBezTo>
                  <a:cubicBezTo>
                    <a:pt x="79" y="144"/>
                    <a:pt x="79" y="144"/>
                    <a:pt x="79" y="144"/>
                  </a:cubicBezTo>
                  <a:cubicBezTo>
                    <a:pt x="79" y="144"/>
                    <a:pt x="81" y="143"/>
                    <a:pt x="79" y="143"/>
                  </a:cubicBezTo>
                  <a:cubicBezTo>
                    <a:pt x="79" y="143"/>
                    <a:pt x="79" y="143"/>
                    <a:pt x="79" y="143"/>
                  </a:cubicBezTo>
                  <a:cubicBezTo>
                    <a:pt x="78" y="141"/>
                    <a:pt x="78" y="141"/>
                    <a:pt x="78" y="141"/>
                  </a:cubicBezTo>
                  <a:cubicBezTo>
                    <a:pt x="78" y="141"/>
                    <a:pt x="78" y="141"/>
                    <a:pt x="78" y="141"/>
                  </a:cubicBezTo>
                  <a:cubicBezTo>
                    <a:pt x="78" y="140"/>
                    <a:pt x="75" y="140"/>
                    <a:pt x="78" y="140"/>
                  </a:cubicBezTo>
                  <a:cubicBezTo>
                    <a:pt x="75" y="140"/>
                    <a:pt x="75" y="140"/>
                    <a:pt x="75" y="140"/>
                  </a:cubicBezTo>
                  <a:cubicBezTo>
                    <a:pt x="74" y="140"/>
                    <a:pt x="78" y="138"/>
                    <a:pt x="75" y="138"/>
                  </a:cubicBezTo>
                  <a:cubicBezTo>
                    <a:pt x="75" y="138"/>
                    <a:pt x="75" y="138"/>
                    <a:pt x="75" y="138"/>
                  </a:cubicBezTo>
                  <a:cubicBezTo>
                    <a:pt x="75" y="136"/>
                    <a:pt x="75" y="136"/>
                    <a:pt x="75" y="135"/>
                  </a:cubicBezTo>
                  <a:cubicBezTo>
                    <a:pt x="75" y="135"/>
                    <a:pt x="75" y="135"/>
                    <a:pt x="75" y="135"/>
                  </a:cubicBezTo>
                  <a:cubicBezTo>
                    <a:pt x="74" y="135"/>
                    <a:pt x="74" y="134"/>
                    <a:pt x="74" y="132"/>
                  </a:cubicBezTo>
                  <a:cubicBezTo>
                    <a:pt x="73" y="132"/>
                    <a:pt x="73" y="134"/>
                    <a:pt x="73" y="132"/>
                  </a:cubicBezTo>
                  <a:cubicBezTo>
                    <a:pt x="73" y="132"/>
                    <a:pt x="72" y="131"/>
                    <a:pt x="73" y="131"/>
                  </a:cubicBezTo>
                  <a:cubicBezTo>
                    <a:pt x="73" y="130"/>
                    <a:pt x="72" y="130"/>
                    <a:pt x="72" y="128"/>
                  </a:cubicBezTo>
                  <a:cubicBezTo>
                    <a:pt x="72" y="130"/>
                    <a:pt x="70" y="128"/>
                    <a:pt x="70" y="130"/>
                  </a:cubicBezTo>
                  <a:cubicBezTo>
                    <a:pt x="70" y="130"/>
                    <a:pt x="70" y="130"/>
                    <a:pt x="70" y="130"/>
                  </a:cubicBezTo>
                  <a:cubicBezTo>
                    <a:pt x="69" y="130"/>
                    <a:pt x="70" y="130"/>
                    <a:pt x="70" y="130"/>
                  </a:cubicBezTo>
                  <a:cubicBezTo>
                    <a:pt x="69" y="130"/>
                    <a:pt x="69" y="128"/>
                    <a:pt x="69" y="128"/>
                  </a:cubicBezTo>
                  <a:cubicBezTo>
                    <a:pt x="69" y="127"/>
                    <a:pt x="70" y="124"/>
                    <a:pt x="70" y="124"/>
                  </a:cubicBezTo>
                  <a:cubicBezTo>
                    <a:pt x="69" y="124"/>
                    <a:pt x="69" y="124"/>
                    <a:pt x="69" y="124"/>
                  </a:cubicBezTo>
                  <a:cubicBezTo>
                    <a:pt x="70" y="123"/>
                    <a:pt x="70" y="123"/>
                    <a:pt x="70" y="123"/>
                  </a:cubicBezTo>
                  <a:cubicBezTo>
                    <a:pt x="70" y="122"/>
                    <a:pt x="69" y="123"/>
                    <a:pt x="69" y="122"/>
                  </a:cubicBezTo>
                  <a:cubicBezTo>
                    <a:pt x="69" y="122"/>
                    <a:pt x="69" y="122"/>
                    <a:pt x="70" y="122"/>
                  </a:cubicBezTo>
                  <a:cubicBezTo>
                    <a:pt x="69" y="122"/>
                    <a:pt x="69" y="121"/>
                    <a:pt x="68" y="121"/>
                  </a:cubicBezTo>
                  <a:cubicBezTo>
                    <a:pt x="68" y="122"/>
                    <a:pt x="68" y="122"/>
                    <a:pt x="68" y="122"/>
                  </a:cubicBezTo>
                  <a:cubicBezTo>
                    <a:pt x="68" y="121"/>
                    <a:pt x="68" y="121"/>
                    <a:pt x="68" y="121"/>
                  </a:cubicBezTo>
                  <a:cubicBezTo>
                    <a:pt x="68" y="121"/>
                    <a:pt x="68" y="121"/>
                    <a:pt x="68" y="121"/>
                  </a:cubicBezTo>
                  <a:cubicBezTo>
                    <a:pt x="66" y="119"/>
                    <a:pt x="68" y="119"/>
                    <a:pt x="68" y="119"/>
                  </a:cubicBezTo>
                  <a:cubicBezTo>
                    <a:pt x="68" y="119"/>
                    <a:pt x="68" y="119"/>
                    <a:pt x="68" y="119"/>
                  </a:cubicBezTo>
                  <a:cubicBezTo>
                    <a:pt x="68" y="118"/>
                    <a:pt x="68" y="118"/>
                    <a:pt x="68" y="118"/>
                  </a:cubicBezTo>
                  <a:cubicBezTo>
                    <a:pt x="68" y="118"/>
                    <a:pt x="68" y="118"/>
                    <a:pt x="68" y="118"/>
                  </a:cubicBezTo>
                  <a:cubicBezTo>
                    <a:pt x="68" y="117"/>
                    <a:pt x="68" y="117"/>
                    <a:pt x="68" y="115"/>
                  </a:cubicBezTo>
                  <a:cubicBezTo>
                    <a:pt x="66" y="115"/>
                    <a:pt x="66" y="115"/>
                    <a:pt x="66" y="115"/>
                  </a:cubicBezTo>
                  <a:cubicBezTo>
                    <a:pt x="65" y="115"/>
                    <a:pt x="66" y="111"/>
                    <a:pt x="65" y="111"/>
                  </a:cubicBezTo>
                  <a:cubicBezTo>
                    <a:pt x="66" y="111"/>
                    <a:pt x="66" y="111"/>
                    <a:pt x="66" y="111"/>
                  </a:cubicBezTo>
                  <a:cubicBezTo>
                    <a:pt x="65" y="111"/>
                    <a:pt x="65" y="111"/>
                    <a:pt x="65" y="111"/>
                  </a:cubicBezTo>
                  <a:cubicBezTo>
                    <a:pt x="64" y="111"/>
                    <a:pt x="65" y="110"/>
                    <a:pt x="65" y="110"/>
                  </a:cubicBezTo>
                  <a:cubicBezTo>
                    <a:pt x="65" y="110"/>
                    <a:pt x="65" y="110"/>
                    <a:pt x="65" y="110"/>
                  </a:cubicBezTo>
                  <a:cubicBezTo>
                    <a:pt x="65" y="110"/>
                    <a:pt x="64" y="108"/>
                    <a:pt x="61" y="106"/>
                  </a:cubicBezTo>
                  <a:cubicBezTo>
                    <a:pt x="64" y="106"/>
                    <a:pt x="64" y="105"/>
                    <a:pt x="64" y="105"/>
                  </a:cubicBezTo>
                  <a:cubicBezTo>
                    <a:pt x="61" y="106"/>
                    <a:pt x="61" y="106"/>
                    <a:pt x="61" y="106"/>
                  </a:cubicBezTo>
                  <a:cubicBezTo>
                    <a:pt x="61" y="105"/>
                    <a:pt x="61" y="105"/>
                    <a:pt x="61" y="105"/>
                  </a:cubicBezTo>
                  <a:cubicBezTo>
                    <a:pt x="61" y="104"/>
                    <a:pt x="61" y="108"/>
                    <a:pt x="61" y="106"/>
                  </a:cubicBezTo>
                  <a:cubicBezTo>
                    <a:pt x="61" y="105"/>
                    <a:pt x="61" y="105"/>
                    <a:pt x="61" y="105"/>
                  </a:cubicBezTo>
                  <a:cubicBezTo>
                    <a:pt x="61" y="105"/>
                    <a:pt x="61" y="104"/>
                    <a:pt x="60" y="104"/>
                  </a:cubicBezTo>
                  <a:cubicBezTo>
                    <a:pt x="60" y="105"/>
                    <a:pt x="60" y="105"/>
                    <a:pt x="60" y="105"/>
                  </a:cubicBezTo>
                  <a:cubicBezTo>
                    <a:pt x="60" y="104"/>
                    <a:pt x="60" y="104"/>
                    <a:pt x="60" y="104"/>
                  </a:cubicBezTo>
                  <a:cubicBezTo>
                    <a:pt x="60" y="102"/>
                    <a:pt x="60" y="102"/>
                    <a:pt x="60" y="102"/>
                  </a:cubicBezTo>
                  <a:cubicBezTo>
                    <a:pt x="60" y="102"/>
                    <a:pt x="60" y="102"/>
                    <a:pt x="60" y="102"/>
                  </a:cubicBezTo>
                  <a:cubicBezTo>
                    <a:pt x="60" y="102"/>
                    <a:pt x="60" y="101"/>
                    <a:pt x="59" y="101"/>
                  </a:cubicBezTo>
                  <a:cubicBezTo>
                    <a:pt x="59" y="102"/>
                    <a:pt x="59" y="102"/>
                    <a:pt x="59" y="102"/>
                  </a:cubicBezTo>
                  <a:cubicBezTo>
                    <a:pt x="59" y="101"/>
                    <a:pt x="59" y="101"/>
                    <a:pt x="59" y="101"/>
                  </a:cubicBezTo>
                  <a:cubicBezTo>
                    <a:pt x="59" y="101"/>
                    <a:pt x="59" y="101"/>
                    <a:pt x="59" y="101"/>
                  </a:cubicBezTo>
                  <a:cubicBezTo>
                    <a:pt x="60" y="98"/>
                    <a:pt x="59" y="98"/>
                    <a:pt x="59" y="98"/>
                  </a:cubicBezTo>
                  <a:cubicBezTo>
                    <a:pt x="57" y="97"/>
                    <a:pt x="57" y="96"/>
                    <a:pt x="57" y="97"/>
                  </a:cubicBezTo>
                  <a:cubicBezTo>
                    <a:pt x="57" y="96"/>
                    <a:pt x="57" y="96"/>
                    <a:pt x="56" y="94"/>
                  </a:cubicBezTo>
                  <a:cubicBezTo>
                    <a:pt x="56" y="94"/>
                    <a:pt x="56" y="94"/>
                    <a:pt x="56" y="96"/>
                  </a:cubicBezTo>
                  <a:cubicBezTo>
                    <a:pt x="56" y="94"/>
                    <a:pt x="56" y="94"/>
                    <a:pt x="56" y="94"/>
                  </a:cubicBezTo>
                  <a:cubicBezTo>
                    <a:pt x="55" y="94"/>
                    <a:pt x="55" y="94"/>
                    <a:pt x="55" y="94"/>
                  </a:cubicBezTo>
                  <a:cubicBezTo>
                    <a:pt x="55" y="93"/>
                    <a:pt x="55" y="93"/>
                    <a:pt x="56" y="93"/>
                  </a:cubicBezTo>
                  <a:cubicBezTo>
                    <a:pt x="55" y="93"/>
                    <a:pt x="56" y="91"/>
                    <a:pt x="55" y="91"/>
                  </a:cubicBezTo>
                  <a:cubicBezTo>
                    <a:pt x="53" y="92"/>
                    <a:pt x="53" y="92"/>
                    <a:pt x="53" y="92"/>
                  </a:cubicBezTo>
                  <a:cubicBezTo>
                    <a:pt x="52" y="92"/>
                    <a:pt x="53" y="91"/>
                    <a:pt x="53" y="91"/>
                  </a:cubicBezTo>
                  <a:cubicBezTo>
                    <a:pt x="53" y="89"/>
                    <a:pt x="53" y="89"/>
                    <a:pt x="53" y="89"/>
                  </a:cubicBezTo>
                  <a:cubicBezTo>
                    <a:pt x="53" y="89"/>
                    <a:pt x="53" y="88"/>
                    <a:pt x="53" y="89"/>
                  </a:cubicBezTo>
                  <a:cubicBezTo>
                    <a:pt x="53" y="88"/>
                    <a:pt x="52" y="88"/>
                    <a:pt x="53" y="88"/>
                  </a:cubicBezTo>
                  <a:cubicBezTo>
                    <a:pt x="52" y="87"/>
                    <a:pt x="52" y="84"/>
                    <a:pt x="48" y="84"/>
                  </a:cubicBezTo>
                  <a:cubicBezTo>
                    <a:pt x="48" y="83"/>
                    <a:pt x="48" y="83"/>
                    <a:pt x="48" y="83"/>
                  </a:cubicBezTo>
                  <a:cubicBezTo>
                    <a:pt x="51" y="83"/>
                    <a:pt x="48" y="84"/>
                    <a:pt x="51" y="83"/>
                  </a:cubicBezTo>
                  <a:cubicBezTo>
                    <a:pt x="51" y="83"/>
                    <a:pt x="51" y="83"/>
                    <a:pt x="51" y="83"/>
                  </a:cubicBezTo>
                  <a:cubicBezTo>
                    <a:pt x="48" y="83"/>
                    <a:pt x="48" y="83"/>
                    <a:pt x="48" y="83"/>
                  </a:cubicBezTo>
                  <a:cubicBezTo>
                    <a:pt x="47" y="83"/>
                    <a:pt x="51" y="81"/>
                    <a:pt x="48" y="80"/>
                  </a:cubicBezTo>
                  <a:cubicBezTo>
                    <a:pt x="48" y="81"/>
                    <a:pt x="48" y="81"/>
                    <a:pt x="48" y="80"/>
                  </a:cubicBezTo>
                  <a:cubicBezTo>
                    <a:pt x="48" y="80"/>
                    <a:pt x="48" y="80"/>
                    <a:pt x="48" y="80"/>
                  </a:cubicBezTo>
                  <a:cubicBezTo>
                    <a:pt x="47" y="79"/>
                    <a:pt x="47" y="80"/>
                    <a:pt x="46" y="80"/>
                  </a:cubicBezTo>
                  <a:cubicBezTo>
                    <a:pt x="46" y="80"/>
                    <a:pt x="46" y="79"/>
                    <a:pt x="47" y="79"/>
                  </a:cubicBezTo>
                  <a:cubicBezTo>
                    <a:pt x="46" y="79"/>
                    <a:pt x="46" y="79"/>
                    <a:pt x="46" y="79"/>
                  </a:cubicBezTo>
                  <a:cubicBezTo>
                    <a:pt x="46" y="79"/>
                    <a:pt x="46" y="79"/>
                    <a:pt x="46" y="77"/>
                  </a:cubicBezTo>
                  <a:cubicBezTo>
                    <a:pt x="46" y="79"/>
                    <a:pt x="46" y="79"/>
                    <a:pt x="46" y="79"/>
                  </a:cubicBezTo>
                  <a:cubicBezTo>
                    <a:pt x="46" y="77"/>
                    <a:pt x="46" y="77"/>
                    <a:pt x="46" y="77"/>
                  </a:cubicBezTo>
                  <a:cubicBezTo>
                    <a:pt x="46" y="77"/>
                    <a:pt x="46" y="77"/>
                    <a:pt x="46" y="77"/>
                  </a:cubicBezTo>
                  <a:cubicBezTo>
                    <a:pt x="47" y="77"/>
                    <a:pt x="46" y="77"/>
                    <a:pt x="47" y="77"/>
                  </a:cubicBezTo>
                  <a:cubicBezTo>
                    <a:pt x="46" y="77"/>
                    <a:pt x="46" y="76"/>
                    <a:pt x="46" y="76"/>
                  </a:cubicBezTo>
                  <a:cubicBezTo>
                    <a:pt x="46" y="76"/>
                    <a:pt x="46" y="76"/>
                    <a:pt x="46" y="76"/>
                  </a:cubicBezTo>
                  <a:cubicBezTo>
                    <a:pt x="46" y="76"/>
                    <a:pt x="46" y="75"/>
                    <a:pt x="44" y="76"/>
                  </a:cubicBezTo>
                  <a:cubicBezTo>
                    <a:pt x="46" y="76"/>
                    <a:pt x="46" y="76"/>
                    <a:pt x="46" y="76"/>
                  </a:cubicBezTo>
                  <a:cubicBezTo>
                    <a:pt x="44" y="76"/>
                    <a:pt x="44" y="76"/>
                    <a:pt x="44" y="76"/>
                  </a:cubicBezTo>
                  <a:cubicBezTo>
                    <a:pt x="44" y="75"/>
                    <a:pt x="46" y="75"/>
                    <a:pt x="46" y="75"/>
                  </a:cubicBezTo>
                  <a:cubicBezTo>
                    <a:pt x="44" y="75"/>
                    <a:pt x="44" y="75"/>
                    <a:pt x="44" y="75"/>
                  </a:cubicBezTo>
                  <a:cubicBezTo>
                    <a:pt x="44" y="75"/>
                    <a:pt x="44" y="75"/>
                    <a:pt x="44" y="75"/>
                  </a:cubicBezTo>
                  <a:cubicBezTo>
                    <a:pt x="44" y="75"/>
                    <a:pt x="44" y="75"/>
                    <a:pt x="44" y="75"/>
                  </a:cubicBezTo>
                  <a:cubicBezTo>
                    <a:pt x="44" y="75"/>
                    <a:pt x="44" y="75"/>
                    <a:pt x="44" y="75"/>
                  </a:cubicBezTo>
                  <a:cubicBezTo>
                    <a:pt x="44" y="74"/>
                    <a:pt x="44" y="74"/>
                    <a:pt x="44" y="74"/>
                  </a:cubicBezTo>
                  <a:cubicBezTo>
                    <a:pt x="44" y="71"/>
                    <a:pt x="44" y="71"/>
                    <a:pt x="43" y="71"/>
                  </a:cubicBezTo>
                  <a:cubicBezTo>
                    <a:pt x="43" y="71"/>
                    <a:pt x="43" y="71"/>
                    <a:pt x="43" y="71"/>
                  </a:cubicBezTo>
                  <a:cubicBezTo>
                    <a:pt x="43" y="71"/>
                    <a:pt x="43" y="71"/>
                    <a:pt x="43" y="70"/>
                  </a:cubicBezTo>
                  <a:cubicBezTo>
                    <a:pt x="43" y="70"/>
                    <a:pt x="43" y="70"/>
                    <a:pt x="43" y="70"/>
                  </a:cubicBezTo>
                  <a:cubicBezTo>
                    <a:pt x="43" y="70"/>
                    <a:pt x="43" y="70"/>
                    <a:pt x="43" y="68"/>
                  </a:cubicBezTo>
                  <a:cubicBezTo>
                    <a:pt x="42" y="68"/>
                    <a:pt x="40" y="70"/>
                    <a:pt x="40" y="70"/>
                  </a:cubicBezTo>
                  <a:cubicBezTo>
                    <a:pt x="40" y="68"/>
                    <a:pt x="42" y="67"/>
                    <a:pt x="42" y="67"/>
                  </a:cubicBezTo>
                  <a:cubicBezTo>
                    <a:pt x="42" y="67"/>
                    <a:pt x="42" y="66"/>
                    <a:pt x="40" y="64"/>
                  </a:cubicBezTo>
                  <a:cubicBezTo>
                    <a:pt x="40" y="64"/>
                    <a:pt x="40" y="64"/>
                    <a:pt x="40" y="64"/>
                  </a:cubicBezTo>
                  <a:cubicBezTo>
                    <a:pt x="39" y="63"/>
                    <a:pt x="40" y="62"/>
                    <a:pt x="38" y="61"/>
                  </a:cubicBezTo>
                  <a:cubicBezTo>
                    <a:pt x="38" y="62"/>
                    <a:pt x="38" y="62"/>
                    <a:pt x="37" y="62"/>
                  </a:cubicBezTo>
                  <a:cubicBezTo>
                    <a:pt x="38" y="61"/>
                    <a:pt x="37" y="62"/>
                    <a:pt x="38" y="61"/>
                  </a:cubicBezTo>
                  <a:cubicBezTo>
                    <a:pt x="38" y="61"/>
                    <a:pt x="38" y="61"/>
                    <a:pt x="38" y="61"/>
                  </a:cubicBezTo>
                  <a:cubicBezTo>
                    <a:pt x="38" y="58"/>
                    <a:pt x="38" y="57"/>
                    <a:pt x="37" y="57"/>
                  </a:cubicBezTo>
                  <a:cubicBezTo>
                    <a:pt x="38" y="57"/>
                    <a:pt x="38" y="57"/>
                    <a:pt x="38" y="57"/>
                  </a:cubicBezTo>
                  <a:cubicBezTo>
                    <a:pt x="37" y="57"/>
                    <a:pt x="37" y="57"/>
                    <a:pt x="37" y="57"/>
                  </a:cubicBezTo>
                  <a:cubicBezTo>
                    <a:pt x="37" y="55"/>
                    <a:pt x="37" y="55"/>
                    <a:pt x="37" y="55"/>
                  </a:cubicBezTo>
                  <a:cubicBezTo>
                    <a:pt x="37" y="55"/>
                    <a:pt x="37" y="55"/>
                    <a:pt x="37" y="55"/>
                  </a:cubicBezTo>
                  <a:cubicBezTo>
                    <a:pt x="37" y="55"/>
                    <a:pt x="37" y="55"/>
                    <a:pt x="37" y="55"/>
                  </a:cubicBezTo>
                  <a:cubicBezTo>
                    <a:pt x="34" y="55"/>
                    <a:pt x="34" y="55"/>
                    <a:pt x="34" y="55"/>
                  </a:cubicBezTo>
                  <a:cubicBezTo>
                    <a:pt x="34" y="54"/>
                    <a:pt x="37" y="53"/>
                    <a:pt x="34" y="53"/>
                  </a:cubicBezTo>
                  <a:cubicBezTo>
                    <a:pt x="33" y="53"/>
                    <a:pt x="33" y="53"/>
                    <a:pt x="33" y="53"/>
                  </a:cubicBezTo>
                  <a:cubicBezTo>
                    <a:pt x="34" y="53"/>
                    <a:pt x="34" y="53"/>
                    <a:pt x="34" y="53"/>
                  </a:cubicBezTo>
                  <a:cubicBezTo>
                    <a:pt x="33" y="51"/>
                    <a:pt x="33" y="51"/>
                    <a:pt x="31" y="51"/>
                  </a:cubicBezTo>
                  <a:cubicBezTo>
                    <a:pt x="33" y="49"/>
                    <a:pt x="31" y="47"/>
                    <a:pt x="30" y="44"/>
                  </a:cubicBezTo>
                  <a:cubicBezTo>
                    <a:pt x="30" y="45"/>
                    <a:pt x="30" y="45"/>
                    <a:pt x="30" y="45"/>
                  </a:cubicBezTo>
                  <a:cubicBezTo>
                    <a:pt x="30" y="44"/>
                    <a:pt x="30" y="44"/>
                    <a:pt x="30" y="44"/>
                  </a:cubicBezTo>
                  <a:cubicBezTo>
                    <a:pt x="30" y="44"/>
                    <a:pt x="29" y="44"/>
                    <a:pt x="29" y="45"/>
                  </a:cubicBezTo>
                  <a:cubicBezTo>
                    <a:pt x="29" y="44"/>
                    <a:pt x="29" y="44"/>
                    <a:pt x="29" y="42"/>
                  </a:cubicBezTo>
                  <a:cubicBezTo>
                    <a:pt x="30" y="42"/>
                    <a:pt x="29" y="44"/>
                    <a:pt x="30" y="42"/>
                  </a:cubicBezTo>
                  <a:cubicBezTo>
                    <a:pt x="30" y="42"/>
                    <a:pt x="29" y="42"/>
                    <a:pt x="30" y="41"/>
                  </a:cubicBezTo>
                  <a:cubicBezTo>
                    <a:pt x="29" y="41"/>
                    <a:pt x="29" y="42"/>
                    <a:pt x="29" y="42"/>
                  </a:cubicBezTo>
                  <a:cubicBezTo>
                    <a:pt x="29" y="41"/>
                    <a:pt x="29" y="41"/>
                    <a:pt x="29" y="41"/>
                  </a:cubicBezTo>
                  <a:cubicBezTo>
                    <a:pt x="27" y="41"/>
                    <a:pt x="27" y="44"/>
                    <a:pt x="26" y="44"/>
                  </a:cubicBezTo>
                  <a:cubicBezTo>
                    <a:pt x="26" y="44"/>
                    <a:pt x="26" y="44"/>
                    <a:pt x="26" y="44"/>
                  </a:cubicBezTo>
                  <a:cubicBezTo>
                    <a:pt x="25" y="44"/>
                    <a:pt x="25" y="45"/>
                    <a:pt x="25" y="44"/>
                  </a:cubicBezTo>
                  <a:cubicBezTo>
                    <a:pt x="26" y="42"/>
                    <a:pt x="26" y="42"/>
                    <a:pt x="26" y="42"/>
                  </a:cubicBezTo>
                  <a:cubicBezTo>
                    <a:pt x="26" y="42"/>
                    <a:pt x="27" y="41"/>
                    <a:pt x="27" y="40"/>
                  </a:cubicBezTo>
                  <a:cubicBezTo>
                    <a:pt x="27" y="41"/>
                    <a:pt x="27" y="41"/>
                    <a:pt x="27" y="41"/>
                  </a:cubicBezTo>
                  <a:cubicBezTo>
                    <a:pt x="26" y="41"/>
                    <a:pt x="27" y="40"/>
                    <a:pt x="26" y="40"/>
                  </a:cubicBezTo>
                  <a:cubicBezTo>
                    <a:pt x="27" y="40"/>
                    <a:pt x="27" y="40"/>
                    <a:pt x="27" y="40"/>
                  </a:cubicBezTo>
                  <a:cubicBezTo>
                    <a:pt x="27" y="38"/>
                    <a:pt x="27" y="40"/>
                    <a:pt x="26" y="40"/>
                  </a:cubicBezTo>
                  <a:cubicBezTo>
                    <a:pt x="27" y="38"/>
                    <a:pt x="27" y="38"/>
                    <a:pt x="27" y="38"/>
                  </a:cubicBezTo>
                  <a:cubicBezTo>
                    <a:pt x="29" y="37"/>
                    <a:pt x="27" y="38"/>
                    <a:pt x="27" y="37"/>
                  </a:cubicBezTo>
                  <a:cubicBezTo>
                    <a:pt x="26" y="37"/>
                    <a:pt x="26" y="38"/>
                    <a:pt x="26" y="38"/>
                  </a:cubicBezTo>
                  <a:cubicBezTo>
                    <a:pt x="26" y="38"/>
                    <a:pt x="26" y="37"/>
                    <a:pt x="27" y="37"/>
                  </a:cubicBezTo>
                  <a:cubicBezTo>
                    <a:pt x="26" y="37"/>
                    <a:pt x="26" y="37"/>
                    <a:pt x="26" y="37"/>
                  </a:cubicBezTo>
                  <a:cubicBezTo>
                    <a:pt x="25" y="37"/>
                    <a:pt x="26" y="36"/>
                    <a:pt x="25" y="36"/>
                  </a:cubicBezTo>
                  <a:cubicBezTo>
                    <a:pt x="26" y="36"/>
                    <a:pt x="26" y="36"/>
                    <a:pt x="26" y="36"/>
                  </a:cubicBezTo>
                  <a:cubicBezTo>
                    <a:pt x="25" y="36"/>
                    <a:pt x="25" y="36"/>
                    <a:pt x="25" y="36"/>
                  </a:cubicBezTo>
                  <a:cubicBezTo>
                    <a:pt x="25" y="36"/>
                    <a:pt x="25" y="34"/>
                    <a:pt x="24" y="34"/>
                  </a:cubicBezTo>
                  <a:cubicBezTo>
                    <a:pt x="24" y="34"/>
                    <a:pt x="24" y="33"/>
                    <a:pt x="25" y="33"/>
                  </a:cubicBezTo>
                  <a:cubicBezTo>
                    <a:pt x="25" y="33"/>
                    <a:pt x="25" y="34"/>
                    <a:pt x="26" y="34"/>
                  </a:cubicBezTo>
                  <a:cubicBezTo>
                    <a:pt x="25" y="34"/>
                    <a:pt x="25" y="33"/>
                    <a:pt x="25" y="33"/>
                  </a:cubicBezTo>
                  <a:cubicBezTo>
                    <a:pt x="25" y="33"/>
                    <a:pt x="25" y="33"/>
                    <a:pt x="25" y="33"/>
                  </a:cubicBezTo>
                  <a:cubicBezTo>
                    <a:pt x="25" y="33"/>
                    <a:pt x="25" y="33"/>
                    <a:pt x="25" y="30"/>
                  </a:cubicBezTo>
                  <a:cubicBezTo>
                    <a:pt x="25" y="30"/>
                    <a:pt x="25" y="33"/>
                    <a:pt x="25" y="30"/>
                  </a:cubicBezTo>
                  <a:cubicBezTo>
                    <a:pt x="25" y="30"/>
                    <a:pt x="25" y="30"/>
                    <a:pt x="25" y="30"/>
                  </a:cubicBezTo>
                  <a:cubicBezTo>
                    <a:pt x="25" y="29"/>
                    <a:pt x="24" y="30"/>
                    <a:pt x="24" y="30"/>
                  </a:cubicBezTo>
                  <a:cubicBezTo>
                    <a:pt x="24" y="30"/>
                    <a:pt x="24" y="30"/>
                    <a:pt x="24" y="30"/>
                  </a:cubicBezTo>
                  <a:cubicBezTo>
                    <a:pt x="21" y="30"/>
                    <a:pt x="21" y="30"/>
                    <a:pt x="21" y="30"/>
                  </a:cubicBezTo>
                  <a:cubicBezTo>
                    <a:pt x="24" y="29"/>
                    <a:pt x="24" y="29"/>
                    <a:pt x="24" y="29"/>
                  </a:cubicBezTo>
                  <a:cubicBezTo>
                    <a:pt x="25" y="29"/>
                    <a:pt x="24" y="29"/>
                    <a:pt x="24" y="29"/>
                  </a:cubicBezTo>
                  <a:cubicBezTo>
                    <a:pt x="24" y="29"/>
                    <a:pt x="24" y="29"/>
                    <a:pt x="24" y="29"/>
                  </a:cubicBezTo>
                  <a:cubicBezTo>
                    <a:pt x="21" y="29"/>
                    <a:pt x="21" y="29"/>
                    <a:pt x="21" y="29"/>
                  </a:cubicBezTo>
                  <a:cubicBezTo>
                    <a:pt x="21" y="29"/>
                    <a:pt x="21" y="28"/>
                    <a:pt x="24" y="28"/>
                  </a:cubicBezTo>
                  <a:cubicBezTo>
                    <a:pt x="21" y="28"/>
                    <a:pt x="21" y="28"/>
                    <a:pt x="21" y="28"/>
                  </a:cubicBezTo>
                  <a:cubicBezTo>
                    <a:pt x="21" y="28"/>
                    <a:pt x="21" y="28"/>
                    <a:pt x="24" y="27"/>
                  </a:cubicBezTo>
                  <a:cubicBezTo>
                    <a:pt x="21" y="27"/>
                    <a:pt x="20" y="27"/>
                    <a:pt x="20" y="27"/>
                  </a:cubicBezTo>
                  <a:cubicBezTo>
                    <a:pt x="18" y="28"/>
                    <a:pt x="18" y="28"/>
                    <a:pt x="18" y="28"/>
                  </a:cubicBezTo>
                  <a:cubicBezTo>
                    <a:pt x="18" y="28"/>
                    <a:pt x="18" y="28"/>
                    <a:pt x="18" y="28"/>
                  </a:cubicBezTo>
                  <a:cubicBezTo>
                    <a:pt x="18" y="28"/>
                    <a:pt x="18" y="28"/>
                    <a:pt x="17" y="28"/>
                  </a:cubicBezTo>
                  <a:cubicBezTo>
                    <a:pt x="17" y="28"/>
                    <a:pt x="17" y="28"/>
                    <a:pt x="17" y="28"/>
                  </a:cubicBezTo>
                  <a:cubicBezTo>
                    <a:pt x="18" y="28"/>
                    <a:pt x="18" y="25"/>
                    <a:pt x="20" y="25"/>
                  </a:cubicBezTo>
                  <a:cubicBezTo>
                    <a:pt x="20" y="24"/>
                    <a:pt x="17" y="27"/>
                    <a:pt x="18" y="24"/>
                  </a:cubicBezTo>
                  <a:cubicBezTo>
                    <a:pt x="18" y="24"/>
                    <a:pt x="20" y="23"/>
                    <a:pt x="18" y="24"/>
                  </a:cubicBezTo>
                  <a:cubicBezTo>
                    <a:pt x="20" y="23"/>
                    <a:pt x="20" y="23"/>
                    <a:pt x="20" y="23"/>
                  </a:cubicBezTo>
                  <a:cubicBezTo>
                    <a:pt x="18" y="24"/>
                    <a:pt x="17" y="23"/>
                    <a:pt x="17" y="24"/>
                  </a:cubicBezTo>
                  <a:cubicBezTo>
                    <a:pt x="18" y="24"/>
                    <a:pt x="18" y="24"/>
                    <a:pt x="18" y="24"/>
                  </a:cubicBezTo>
                  <a:cubicBezTo>
                    <a:pt x="17" y="24"/>
                    <a:pt x="17" y="25"/>
                    <a:pt x="16" y="24"/>
                  </a:cubicBezTo>
                  <a:cubicBezTo>
                    <a:pt x="16" y="24"/>
                    <a:pt x="16" y="24"/>
                    <a:pt x="17" y="23"/>
                  </a:cubicBezTo>
                  <a:cubicBezTo>
                    <a:pt x="17" y="23"/>
                    <a:pt x="17" y="24"/>
                    <a:pt x="17" y="23"/>
                  </a:cubicBezTo>
                  <a:cubicBezTo>
                    <a:pt x="17" y="23"/>
                    <a:pt x="16" y="23"/>
                    <a:pt x="17" y="21"/>
                  </a:cubicBezTo>
                  <a:cubicBezTo>
                    <a:pt x="17" y="23"/>
                    <a:pt x="18" y="21"/>
                    <a:pt x="18" y="21"/>
                  </a:cubicBezTo>
                  <a:cubicBezTo>
                    <a:pt x="18" y="21"/>
                    <a:pt x="18" y="21"/>
                    <a:pt x="18" y="21"/>
                  </a:cubicBezTo>
                  <a:cubicBezTo>
                    <a:pt x="18" y="21"/>
                    <a:pt x="18" y="21"/>
                    <a:pt x="18" y="21"/>
                  </a:cubicBezTo>
                  <a:cubicBezTo>
                    <a:pt x="17" y="21"/>
                    <a:pt x="18" y="20"/>
                    <a:pt x="18" y="20"/>
                  </a:cubicBezTo>
                  <a:cubicBezTo>
                    <a:pt x="17" y="20"/>
                    <a:pt x="17" y="20"/>
                    <a:pt x="17" y="20"/>
                  </a:cubicBezTo>
                  <a:cubicBezTo>
                    <a:pt x="17" y="20"/>
                    <a:pt x="18" y="21"/>
                    <a:pt x="17" y="21"/>
                  </a:cubicBezTo>
                  <a:cubicBezTo>
                    <a:pt x="17" y="21"/>
                    <a:pt x="17" y="20"/>
                    <a:pt x="16" y="20"/>
                  </a:cubicBezTo>
                  <a:cubicBezTo>
                    <a:pt x="16" y="20"/>
                    <a:pt x="16" y="20"/>
                    <a:pt x="16" y="21"/>
                  </a:cubicBezTo>
                  <a:cubicBezTo>
                    <a:pt x="16" y="20"/>
                    <a:pt x="14" y="21"/>
                    <a:pt x="14" y="20"/>
                  </a:cubicBezTo>
                  <a:cubicBezTo>
                    <a:pt x="16" y="20"/>
                    <a:pt x="16" y="20"/>
                    <a:pt x="16" y="20"/>
                  </a:cubicBezTo>
                  <a:cubicBezTo>
                    <a:pt x="16" y="17"/>
                    <a:pt x="16" y="16"/>
                    <a:pt x="16" y="16"/>
                  </a:cubicBezTo>
                  <a:cubicBezTo>
                    <a:pt x="14" y="16"/>
                    <a:pt x="14" y="15"/>
                    <a:pt x="14" y="16"/>
                  </a:cubicBezTo>
                  <a:cubicBezTo>
                    <a:pt x="14" y="16"/>
                    <a:pt x="16" y="17"/>
                    <a:pt x="14" y="20"/>
                  </a:cubicBezTo>
                  <a:cubicBezTo>
                    <a:pt x="13" y="20"/>
                    <a:pt x="16" y="20"/>
                    <a:pt x="14" y="21"/>
                  </a:cubicBezTo>
                  <a:cubicBezTo>
                    <a:pt x="14" y="20"/>
                    <a:pt x="13" y="21"/>
                    <a:pt x="12" y="21"/>
                  </a:cubicBezTo>
                  <a:cubicBezTo>
                    <a:pt x="12" y="21"/>
                    <a:pt x="12" y="21"/>
                    <a:pt x="12" y="20"/>
                  </a:cubicBezTo>
                  <a:cubicBezTo>
                    <a:pt x="13" y="20"/>
                    <a:pt x="13" y="20"/>
                    <a:pt x="13" y="20"/>
                  </a:cubicBezTo>
                  <a:cubicBezTo>
                    <a:pt x="13" y="17"/>
                    <a:pt x="13" y="17"/>
                    <a:pt x="13" y="16"/>
                  </a:cubicBezTo>
                  <a:cubicBezTo>
                    <a:pt x="13" y="16"/>
                    <a:pt x="12" y="16"/>
                    <a:pt x="13" y="17"/>
                  </a:cubicBezTo>
                  <a:cubicBezTo>
                    <a:pt x="12" y="16"/>
                    <a:pt x="12" y="15"/>
                    <a:pt x="11" y="15"/>
                  </a:cubicBezTo>
                  <a:cubicBezTo>
                    <a:pt x="12" y="15"/>
                    <a:pt x="11" y="13"/>
                    <a:pt x="12" y="13"/>
                  </a:cubicBezTo>
                  <a:cubicBezTo>
                    <a:pt x="12" y="13"/>
                    <a:pt x="13" y="13"/>
                    <a:pt x="13" y="12"/>
                  </a:cubicBezTo>
                  <a:cubicBezTo>
                    <a:pt x="13" y="13"/>
                    <a:pt x="13" y="13"/>
                    <a:pt x="13" y="13"/>
                  </a:cubicBezTo>
                  <a:cubicBezTo>
                    <a:pt x="13" y="12"/>
                    <a:pt x="12" y="13"/>
                    <a:pt x="12" y="12"/>
                  </a:cubicBezTo>
                  <a:cubicBezTo>
                    <a:pt x="12" y="13"/>
                    <a:pt x="11" y="13"/>
                    <a:pt x="11" y="13"/>
                  </a:cubicBezTo>
                  <a:cubicBezTo>
                    <a:pt x="9" y="13"/>
                    <a:pt x="9" y="13"/>
                    <a:pt x="9" y="13"/>
                  </a:cubicBezTo>
                  <a:cubicBezTo>
                    <a:pt x="9" y="12"/>
                    <a:pt x="9" y="12"/>
                    <a:pt x="9" y="11"/>
                  </a:cubicBezTo>
                  <a:cubicBezTo>
                    <a:pt x="7" y="11"/>
                    <a:pt x="7" y="8"/>
                    <a:pt x="7" y="8"/>
                  </a:cubicBezTo>
                  <a:cubicBezTo>
                    <a:pt x="5" y="8"/>
                    <a:pt x="5" y="8"/>
                    <a:pt x="4" y="8"/>
                  </a:cubicBezTo>
                  <a:cubicBezTo>
                    <a:pt x="5" y="8"/>
                    <a:pt x="5" y="8"/>
                    <a:pt x="5" y="8"/>
                  </a:cubicBezTo>
                  <a:cubicBezTo>
                    <a:pt x="5" y="8"/>
                    <a:pt x="5" y="8"/>
                    <a:pt x="5" y="8"/>
                  </a:cubicBezTo>
                  <a:cubicBezTo>
                    <a:pt x="5" y="7"/>
                    <a:pt x="4" y="7"/>
                    <a:pt x="4" y="4"/>
                  </a:cubicBezTo>
                  <a:cubicBezTo>
                    <a:pt x="4" y="7"/>
                    <a:pt x="4" y="7"/>
                    <a:pt x="4" y="7"/>
                  </a:cubicBezTo>
                  <a:cubicBezTo>
                    <a:pt x="4" y="7"/>
                    <a:pt x="4" y="7"/>
                    <a:pt x="4" y="4"/>
                  </a:cubicBezTo>
                  <a:cubicBezTo>
                    <a:pt x="4" y="7"/>
                    <a:pt x="3" y="7"/>
                    <a:pt x="3" y="7"/>
                  </a:cubicBezTo>
                  <a:cubicBezTo>
                    <a:pt x="2" y="7"/>
                    <a:pt x="3" y="4"/>
                    <a:pt x="3" y="4"/>
                  </a:cubicBezTo>
                  <a:cubicBezTo>
                    <a:pt x="3" y="4"/>
                    <a:pt x="3" y="4"/>
                    <a:pt x="3" y="4"/>
                  </a:cubicBezTo>
                  <a:cubicBezTo>
                    <a:pt x="3" y="3"/>
                    <a:pt x="3" y="3"/>
                    <a:pt x="2" y="2"/>
                  </a:cubicBezTo>
                  <a:cubicBezTo>
                    <a:pt x="2" y="2"/>
                    <a:pt x="2" y="2"/>
                    <a:pt x="2" y="2"/>
                  </a:cubicBezTo>
                  <a:cubicBezTo>
                    <a:pt x="2" y="2"/>
                    <a:pt x="2" y="2"/>
                    <a:pt x="2" y="2"/>
                  </a:cubicBezTo>
                  <a:cubicBezTo>
                    <a:pt x="2" y="2"/>
                    <a:pt x="0" y="2"/>
                    <a:pt x="0" y="0"/>
                  </a:cubicBezTo>
                  <a:cubicBezTo>
                    <a:pt x="0" y="3"/>
                    <a:pt x="0" y="3"/>
                    <a:pt x="0" y="3"/>
                  </a:cubicBezTo>
                  <a:cubicBezTo>
                    <a:pt x="0" y="3"/>
                    <a:pt x="0" y="2"/>
                    <a:pt x="2" y="2"/>
                  </a:cubicBezTo>
                  <a:cubicBezTo>
                    <a:pt x="2" y="3"/>
                    <a:pt x="2" y="3"/>
                    <a:pt x="2" y="3"/>
                  </a:cubicBezTo>
                  <a:cubicBezTo>
                    <a:pt x="2" y="3"/>
                    <a:pt x="2" y="3"/>
                    <a:pt x="2" y="3"/>
                  </a:cubicBezTo>
                  <a:cubicBezTo>
                    <a:pt x="0" y="3"/>
                    <a:pt x="2" y="3"/>
                    <a:pt x="0" y="4"/>
                  </a:cubicBezTo>
                  <a:cubicBezTo>
                    <a:pt x="0" y="4"/>
                    <a:pt x="0" y="4"/>
                    <a:pt x="0" y="3"/>
                  </a:cubicBezTo>
                  <a:cubicBezTo>
                    <a:pt x="0" y="4"/>
                    <a:pt x="0" y="4"/>
                    <a:pt x="0" y="4"/>
                  </a:cubicBezTo>
                  <a:cubicBezTo>
                    <a:pt x="2" y="4"/>
                    <a:pt x="2" y="4"/>
                    <a:pt x="2" y="4"/>
                  </a:cubicBezTo>
                  <a:cubicBezTo>
                    <a:pt x="0" y="4"/>
                    <a:pt x="0" y="7"/>
                    <a:pt x="2" y="7"/>
                  </a:cubicBezTo>
                  <a:cubicBezTo>
                    <a:pt x="3" y="7"/>
                    <a:pt x="2" y="8"/>
                    <a:pt x="2" y="10"/>
                  </a:cubicBezTo>
                  <a:cubicBezTo>
                    <a:pt x="3" y="8"/>
                    <a:pt x="3" y="8"/>
                    <a:pt x="3" y="7"/>
                  </a:cubicBezTo>
                  <a:cubicBezTo>
                    <a:pt x="4" y="8"/>
                    <a:pt x="3" y="8"/>
                    <a:pt x="4" y="8"/>
                  </a:cubicBezTo>
                  <a:cubicBezTo>
                    <a:pt x="3" y="8"/>
                    <a:pt x="3" y="10"/>
                    <a:pt x="3" y="10"/>
                  </a:cubicBezTo>
                  <a:cubicBezTo>
                    <a:pt x="3" y="10"/>
                    <a:pt x="3" y="10"/>
                    <a:pt x="3" y="10"/>
                  </a:cubicBezTo>
                  <a:cubicBezTo>
                    <a:pt x="3" y="11"/>
                    <a:pt x="3" y="11"/>
                    <a:pt x="3" y="12"/>
                  </a:cubicBezTo>
                  <a:cubicBezTo>
                    <a:pt x="4" y="12"/>
                    <a:pt x="4" y="13"/>
                    <a:pt x="5" y="15"/>
                  </a:cubicBezTo>
                  <a:cubicBezTo>
                    <a:pt x="5" y="15"/>
                    <a:pt x="5" y="15"/>
                    <a:pt x="5" y="15"/>
                  </a:cubicBezTo>
                  <a:cubicBezTo>
                    <a:pt x="4" y="15"/>
                    <a:pt x="5" y="16"/>
                    <a:pt x="5" y="17"/>
                  </a:cubicBezTo>
                  <a:cubicBezTo>
                    <a:pt x="7" y="17"/>
                    <a:pt x="7" y="21"/>
                    <a:pt x="9" y="21"/>
                  </a:cubicBezTo>
                  <a:cubicBezTo>
                    <a:pt x="9" y="24"/>
                    <a:pt x="11" y="25"/>
                    <a:pt x="12" y="28"/>
                  </a:cubicBezTo>
                  <a:cubicBezTo>
                    <a:pt x="12" y="27"/>
                    <a:pt x="12" y="27"/>
                    <a:pt x="12" y="27"/>
                  </a:cubicBezTo>
                  <a:cubicBezTo>
                    <a:pt x="13" y="27"/>
                    <a:pt x="13" y="27"/>
                    <a:pt x="13" y="27"/>
                  </a:cubicBezTo>
                  <a:cubicBezTo>
                    <a:pt x="12" y="27"/>
                    <a:pt x="12" y="28"/>
                    <a:pt x="12" y="28"/>
                  </a:cubicBezTo>
                  <a:cubicBezTo>
                    <a:pt x="13" y="29"/>
                    <a:pt x="13" y="30"/>
                    <a:pt x="13" y="33"/>
                  </a:cubicBezTo>
                  <a:cubicBezTo>
                    <a:pt x="13" y="33"/>
                    <a:pt x="13" y="33"/>
                    <a:pt x="13" y="33"/>
                  </a:cubicBezTo>
                  <a:cubicBezTo>
                    <a:pt x="13" y="34"/>
                    <a:pt x="14" y="34"/>
                    <a:pt x="16" y="36"/>
                  </a:cubicBezTo>
                  <a:cubicBezTo>
                    <a:pt x="16" y="36"/>
                    <a:pt x="16" y="36"/>
                    <a:pt x="16" y="36"/>
                  </a:cubicBezTo>
                  <a:cubicBezTo>
                    <a:pt x="16" y="37"/>
                    <a:pt x="16" y="37"/>
                    <a:pt x="16" y="38"/>
                  </a:cubicBezTo>
                  <a:cubicBezTo>
                    <a:pt x="17" y="40"/>
                    <a:pt x="17" y="40"/>
                    <a:pt x="17" y="40"/>
                  </a:cubicBezTo>
                  <a:cubicBezTo>
                    <a:pt x="17" y="42"/>
                    <a:pt x="20" y="45"/>
                    <a:pt x="20" y="49"/>
                  </a:cubicBezTo>
                  <a:cubicBezTo>
                    <a:pt x="21" y="49"/>
                    <a:pt x="21" y="49"/>
                    <a:pt x="21" y="49"/>
                  </a:cubicBezTo>
                  <a:cubicBezTo>
                    <a:pt x="21" y="51"/>
                    <a:pt x="25" y="54"/>
                    <a:pt x="25" y="55"/>
                  </a:cubicBezTo>
                  <a:cubicBezTo>
                    <a:pt x="26" y="55"/>
                    <a:pt x="26" y="55"/>
                    <a:pt x="26" y="55"/>
                  </a:cubicBezTo>
                  <a:cubicBezTo>
                    <a:pt x="27" y="55"/>
                    <a:pt x="26" y="57"/>
                    <a:pt x="26" y="57"/>
                  </a:cubicBezTo>
                  <a:cubicBezTo>
                    <a:pt x="26" y="58"/>
                    <a:pt x="26" y="61"/>
                    <a:pt x="27" y="58"/>
                  </a:cubicBezTo>
                  <a:cubicBezTo>
                    <a:pt x="27" y="61"/>
                    <a:pt x="27" y="61"/>
                    <a:pt x="27" y="62"/>
                  </a:cubicBezTo>
                  <a:cubicBezTo>
                    <a:pt x="29" y="62"/>
                    <a:pt x="29" y="63"/>
                    <a:pt x="29" y="64"/>
                  </a:cubicBezTo>
                  <a:cubicBezTo>
                    <a:pt x="29" y="64"/>
                    <a:pt x="29" y="64"/>
                    <a:pt x="29" y="64"/>
                  </a:cubicBezTo>
                  <a:cubicBezTo>
                    <a:pt x="29" y="63"/>
                    <a:pt x="29" y="63"/>
                    <a:pt x="30" y="63"/>
                  </a:cubicBezTo>
                  <a:cubicBezTo>
                    <a:pt x="30" y="64"/>
                    <a:pt x="31" y="66"/>
                    <a:pt x="29" y="66"/>
                  </a:cubicBezTo>
                  <a:cubicBezTo>
                    <a:pt x="30" y="66"/>
                    <a:pt x="30" y="68"/>
                    <a:pt x="31" y="70"/>
                  </a:cubicBezTo>
                  <a:cubicBezTo>
                    <a:pt x="31" y="70"/>
                    <a:pt x="31" y="70"/>
                    <a:pt x="31" y="70"/>
                  </a:cubicBezTo>
                  <a:cubicBezTo>
                    <a:pt x="31" y="71"/>
                    <a:pt x="33" y="74"/>
                    <a:pt x="33" y="75"/>
                  </a:cubicBezTo>
                  <a:cubicBezTo>
                    <a:pt x="34" y="75"/>
                    <a:pt x="34" y="74"/>
                    <a:pt x="34" y="74"/>
                  </a:cubicBezTo>
                  <a:cubicBezTo>
                    <a:pt x="34" y="75"/>
                    <a:pt x="34" y="75"/>
                    <a:pt x="34" y="75"/>
                  </a:cubicBezTo>
                  <a:cubicBezTo>
                    <a:pt x="34" y="77"/>
                    <a:pt x="38" y="77"/>
                    <a:pt x="38" y="80"/>
                  </a:cubicBezTo>
                  <a:cubicBezTo>
                    <a:pt x="39" y="83"/>
                    <a:pt x="40" y="87"/>
                    <a:pt x="42" y="89"/>
                  </a:cubicBezTo>
                  <a:cubicBezTo>
                    <a:pt x="43" y="89"/>
                    <a:pt x="43" y="89"/>
                    <a:pt x="43" y="89"/>
                  </a:cubicBezTo>
                  <a:cubicBezTo>
                    <a:pt x="42" y="91"/>
                    <a:pt x="44" y="91"/>
                    <a:pt x="44" y="93"/>
                  </a:cubicBezTo>
                  <a:cubicBezTo>
                    <a:pt x="44" y="93"/>
                    <a:pt x="44" y="93"/>
                    <a:pt x="44" y="93"/>
                  </a:cubicBezTo>
                  <a:cubicBezTo>
                    <a:pt x="44" y="94"/>
                    <a:pt x="47" y="94"/>
                    <a:pt x="46" y="96"/>
                  </a:cubicBezTo>
                  <a:cubicBezTo>
                    <a:pt x="46" y="96"/>
                    <a:pt x="46" y="96"/>
                    <a:pt x="46" y="96"/>
                  </a:cubicBezTo>
                  <a:cubicBezTo>
                    <a:pt x="47" y="97"/>
                    <a:pt x="47" y="98"/>
                    <a:pt x="48" y="98"/>
                  </a:cubicBezTo>
                  <a:cubicBezTo>
                    <a:pt x="48" y="98"/>
                    <a:pt x="48" y="98"/>
                    <a:pt x="48" y="98"/>
                  </a:cubicBezTo>
                  <a:cubicBezTo>
                    <a:pt x="51" y="98"/>
                    <a:pt x="48" y="101"/>
                    <a:pt x="51" y="101"/>
                  </a:cubicBezTo>
                  <a:cubicBezTo>
                    <a:pt x="48" y="101"/>
                    <a:pt x="48" y="101"/>
                    <a:pt x="48" y="101"/>
                  </a:cubicBezTo>
                  <a:cubicBezTo>
                    <a:pt x="52" y="104"/>
                    <a:pt x="52" y="106"/>
                    <a:pt x="53" y="109"/>
                  </a:cubicBezTo>
                  <a:cubicBezTo>
                    <a:pt x="56" y="110"/>
                    <a:pt x="56" y="108"/>
                    <a:pt x="56" y="110"/>
                  </a:cubicBezTo>
                  <a:cubicBezTo>
                    <a:pt x="56" y="110"/>
                    <a:pt x="55" y="110"/>
                    <a:pt x="56" y="110"/>
                  </a:cubicBezTo>
                  <a:cubicBezTo>
                    <a:pt x="56" y="111"/>
                    <a:pt x="57" y="110"/>
                    <a:pt x="57" y="111"/>
                  </a:cubicBezTo>
                  <a:cubicBezTo>
                    <a:pt x="56" y="111"/>
                    <a:pt x="57" y="111"/>
                    <a:pt x="56" y="111"/>
                  </a:cubicBezTo>
                  <a:cubicBezTo>
                    <a:pt x="57" y="114"/>
                    <a:pt x="59" y="114"/>
                    <a:pt x="59" y="115"/>
                  </a:cubicBezTo>
                  <a:cubicBezTo>
                    <a:pt x="59" y="114"/>
                    <a:pt x="59" y="114"/>
                    <a:pt x="59" y="114"/>
                  </a:cubicBezTo>
                  <a:cubicBezTo>
                    <a:pt x="57" y="117"/>
                    <a:pt x="59" y="117"/>
                    <a:pt x="59" y="119"/>
                  </a:cubicBezTo>
                  <a:cubicBezTo>
                    <a:pt x="61" y="124"/>
                    <a:pt x="65" y="132"/>
                    <a:pt x="68" y="138"/>
                  </a:cubicBezTo>
                  <a:cubicBezTo>
                    <a:pt x="72" y="144"/>
                    <a:pt x="73" y="149"/>
                    <a:pt x="78" y="156"/>
                  </a:cubicBezTo>
                  <a:cubicBezTo>
                    <a:pt x="81" y="157"/>
                    <a:pt x="81" y="157"/>
                    <a:pt x="81" y="158"/>
                  </a:cubicBezTo>
                  <a:cubicBezTo>
                    <a:pt x="81" y="158"/>
                    <a:pt x="81" y="158"/>
                    <a:pt x="81" y="158"/>
                  </a:cubicBezTo>
                  <a:cubicBezTo>
                    <a:pt x="81" y="160"/>
                    <a:pt x="82" y="160"/>
                    <a:pt x="81" y="160"/>
                  </a:cubicBezTo>
                  <a:cubicBezTo>
                    <a:pt x="82" y="162"/>
                    <a:pt x="83" y="164"/>
                    <a:pt x="85" y="168"/>
                  </a:cubicBezTo>
                  <a:cubicBezTo>
                    <a:pt x="85" y="168"/>
                    <a:pt x="85" y="165"/>
                    <a:pt x="85" y="168"/>
                  </a:cubicBezTo>
                  <a:cubicBezTo>
                    <a:pt x="85" y="168"/>
                    <a:pt x="85" y="168"/>
                    <a:pt x="85" y="168"/>
                  </a:cubicBezTo>
                  <a:cubicBezTo>
                    <a:pt x="85" y="168"/>
                    <a:pt x="85" y="168"/>
                    <a:pt x="85" y="168"/>
                  </a:cubicBezTo>
                  <a:cubicBezTo>
                    <a:pt x="85" y="169"/>
                    <a:pt x="85" y="169"/>
                    <a:pt x="85" y="169"/>
                  </a:cubicBezTo>
                  <a:cubicBezTo>
                    <a:pt x="86" y="174"/>
                    <a:pt x="92" y="178"/>
                    <a:pt x="95" y="185"/>
                  </a:cubicBezTo>
                  <a:cubicBezTo>
                    <a:pt x="96" y="186"/>
                    <a:pt x="96" y="188"/>
                    <a:pt x="98" y="190"/>
                  </a:cubicBezTo>
                  <a:cubicBezTo>
                    <a:pt x="100" y="194"/>
                    <a:pt x="105" y="198"/>
                    <a:pt x="107" y="202"/>
                  </a:cubicBezTo>
                  <a:cubicBezTo>
                    <a:pt x="107" y="202"/>
                    <a:pt x="108" y="200"/>
                    <a:pt x="108" y="198"/>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0" name="Google Shape;3540;p151"/>
            <p:cNvSpPr/>
            <p:nvPr/>
          </p:nvSpPr>
          <p:spPr>
            <a:xfrm>
              <a:off x="4019" y="1388"/>
              <a:ext cx="229" cy="421"/>
            </a:xfrm>
            <a:custGeom>
              <a:avLst/>
              <a:gdLst/>
              <a:ahLst/>
              <a:cxnLst/>
              <a:rect l="l" t="t" r="r" b="b"/>
              <a:pathLst>
                <a:path w="97" h="178" extrusionOk="0">
                  <a:moveTo>
                    <a:pt x="96" y="176"/>
                  </a:moveTo>
                  <a:cubicBezTo>
                    <a:pt x="97" y="172"/>
                    <a:pt x="92" y="169"/>
                    <a:pt x="92" y="166"/>
                  </a:cubicBezTo>
                  <a:cubicBezTo>
                    <a:pt x="91" y="166"/>
                    <a:pt x="91" y="166"/>
                    <a:pt x="91" y="166"/>
                  </a:cubicBezTo>
                  <a:cubicBezTo>
                    <a:pt x="92" y="164"/>
                    <a:pt x="90" y="161"/>
                    <a:pt x="87" y="159"/>
                  </a:cubicBezTo>
                  <a:cubicBezTo>
                    <a:pt x="86" y="160"/>
                    <a:pt x="86" y="160"/>
                    <a:pt x="86" y="160"/>
                  </a:cubicBezTo>
                  <a:cubicBezTo>
                    <a:pt x="86" y="159"/>
                    <a:pt x="87" y="156"/>
                    <a:pt x="86" y="156"/>
                  </a:cubicBezTo>
                  <a:cubicBezTo>
                    <a:pt x="86" y="156"/>
                    <a:pt x="86" y="156"/>
                    <a:pt x="86" y="156"/>
                  </a:cubicBezTo>
                  <a:cubicBezTo>
                    <a:pt x="86" y="156"/>
                    <a:pt x="86" y="156"/>
                    <a:pt x="86" y="155"/>
                  </a:cubicBezTo>
                  <a:cubicBezTo>
                    <a:pt x="84" y="155"/>
                    <a:pt x="84" y="155"/>
                    <a:pt x="84" y="155"/>
                  </a:cubicBezTo>
                  <a:cubicBezTo>
                    <a:pt x="84" y="155"/>
                    <a:pt x="84" y="155"/>
                    <a:pt x="84" y="155"/>
                  </a:cubicBezTo>
                  <a:cubicBezTo>
                    <a:pt x="86" y="152"/>
                    <a:pt x="84" y="152"/>
                    <a:pt x="84" y="151"/>
                  </a:cubicBezTo>
                  <a:cubicBezTo>
                    <a:pt x="84" y="151"/>
                    <a:pt x="84" y="151"/>
                    <a:pt x="83" y="151"/>
                  </a:cubicBezTo>
                  <a:cubicBezTo>
                    <a:pt x="84" y="150"/>
                    <a:pt x="82" y="147"/>
                    <a:pt x="82" y="143"/>
                  </a:cubicBezTo>
                  <a:cubicBezTo>
                    <a:pt x="82" y="146"/>
                    <a:pt x="80" y="146"/>
                    <a:pt x="80" y="146"/>
                  </a:cubicBezTo>
                  <a:cubicBezTo>
                    <a:pt x="82" y="143"/>
                    <a:pt x="82" y="143"/>
                    <a:pt x="80" y="142"/>
                  </a:cubicBezTo>
                  <a:cubicBezTo>
                    <a:pt x="80" y="143"/>
                    <a:pt x="82" y="140"/>
                    <a:pt x="80" y="140"/>
                  </a:cubicBezTo>
                  <a:cubicBezTo>
                    <a:pt x="80" y="140"/>
                    <a:pt x="80" y="140"/>
                    <a:pt x="80" y="140"/>
                  </a:cubicBezTo>
                  <a:cubicBezTo>
                    <a:pt x="80" y="140"/>
                    <a:pt x="78" y="140"/>
                    <a:pt x="80" y="139"/>
                  </a:cubicBezTo>
                  <a:cubicBezTo>
                    <a:pt x="78" y="139"/>
                    <a:pt x="78" y="139"/>
                    <a:pt x="78" y="139"/>
                  </a:cubicBezTo>
                  <a:cubicBezTo>
                    <a:pt x="80" y="139"/>
                    <a:pt x="78" y="139"/>
                    <a:pt x="78" y="138"/>
                  </a:cubicBezTo>
                  <a:cubicBezTo>
                    <a:pt x="78" y="138"/>
                    <a:pt x="78" y="138"/>
                    <a:pt x="78" y="138"/>
                  </a:cubicBezTo>
                  <a:cubicBezTo>
                    <a:pt x="78" y="138"/>
                    <a:pt x="78" y="138"/>
                    <a:pt x="78" y="138"/>
                  </a:cubicBezTo>
                  <a:cubicBezTo>
                    <a:pt x="77" y="138"/>
                    <a:pt x="77" y="138"/>
                    <a:pt x="77" y="138"/>
                  </a:cubicBezTo>
                  <a:cubicBezTo>
                    <a:pt x="77" y="137"/>
                    <a:pt x="77" y="137"/>
                    <a:pt x="77" y="137"/>
                  </a:cubicBezTo>
                  <a:cubicBezTo>
                    <a:pt x="77" y="137"/>
                    <a:pt x="77" y="137"/>
                    <a:pt x="75" y="137"/>
                  </a:cubicBezTo>
                  <a:cubicBezTo>
                    <a:pt x="75" y="134"/>
                    <a:pt x="74" y="131"/>
                    <a:pt x="73" y="127"/>
                  </a:cubicBezTo>
                  <a:cubicBezTo>
                    <a:pt x="71" y="127"/>
                    <a:pt x="71" y="127"/>
                    <a:pt x="71" y="127"/>
                  </a:cubicBezTo>
                  <a:cubicBezTo>
                    <a:pt x="71" y="126"/>
                    <a:pt x="71" y="126"/>
                    <a:pt x="71" y="126"/>
                  </a:cubicBezTo>
                  <a:cubicBezTo>
                    <a:pt x="70" y="126"/>
                    <a:pt x="70" y="126"/>
                    <a:pt x="70" y="126"/>
                  </a:cubicBezTo>
                  <a:cubicBezTo>
                    <a:pt x="70" y="126"/>
                    <a:pt x="71" y="125"/>
                    <a:pt x="70" y="125"/>
                  </a:cubicBezTo>
                  <a:cubicBezTo>
                    <a:pt x="70" y="125"/>
                    <a:pt x="70" y="125"/>
                    <a:pt x="70" y="126"/>
                  </a:cubicBezTo>
                  <a:cubicBezTo>
                    <a:pt x="70" y="125"/>
                    <a:pt x="70" y="125"/>
                    <a:pt x="70" y="124"/>
                  </a:cubicBezTo>
                  <a:cubicBezTo>
                    <a:pt x="70" y="124"/>
                    <a:pt x="70" y="124"/>
                    <a:pt x="69" y="124"/>
                  </a:cubicBezTo>
                  <a:cubicBezTo>
                    <a:pt x="70" y="124"/>
                    <a:pt x="69" y="124"/>
                    <a:pt x="69" y="122"/>
                  </a:cubicBezTo>
                  <a:cubicBezTo>
                    <a:pt x="69" y="122"/>
                    <a:pt x="69" y="122"/>
                    <a:pt x="69" y="122"/>
                  </a:cubicBezTo>
                  <a:cubicBezTo>
                    <a:pt x="67" y="122"/>
                    <a:pt x="69" y="122"/>
                    <a:pt x="69" y="121"/>
                  </a:cubicBezTo>
                  <a:cubicBezTo>
                    <a:pt x="69" y="122"/>
                    <a:pt x="69" y="122"/>
                    <a:pt x="69" y="122"/>
                  </a:cubicBezTo>
                  <a:cubicBezTo>
                    <a:pt x="69" y="121"/>
                    <a:pt x="67" y="120"/>
                    <a:pt x="67" y="120"/>
                  </a:cubicBezTo>
                  <a:cubicBezTo>
                    <a:pt x="67" y="120"/>
                    <a:pt x="67" y="120"/>
                    <a:pt x="67" y="120"/>
                  </a:cubicBezTo>
                  <a:cubicBezTo>
                    <a:pt x="67" y="118"/>
                    <a:pt x="65" y="118"/>
                    <a:pt x="65" y="116"/>
                  </a:cubicBezTo>
                  <a:cubicBezTo>
                    <a:pt x="65" y="116"/>
                    <a:pt x="64" y="118"/>
                    <a:pt x="64" y="116"/>
                  </a:cubicBezTo>
                  <a:cubicBezTo>
                    <a:pt x="65" y="116"/>
                    <a:pt x="64" y="114"/>
                    <a:pt x="65" y="114"/>
                  </a:cubicBezTo>
                  <a:cubicBezTo>
                    <a:pt x="65" y="113"/>
                    <a:pt x="64" y="113"/>
                    <a:pt x="64" y="112"/>
                  </a:cubicBezTo>
                  <a:cubicBezTo>
                    <a:pt x="64" y="113"/>
                    <a:pt x="62" y="113"/>
                    <a:pt x="62" y="113"/>
                  </a:cubicBezTo>
                  <a:cubicBezTo>
                    <a:pt x="62" y="113"/>
                    <a:pt x="62" y="113"/>
                    <a:pt x="62" y="113"/>
                  </a:cubicBezTo>
                  <a:cubicBezTo>
                    <a:pt x="61" y="113"/>
                    <a:pt x="62" y="113"/>
                    <a:pt x="61" y="113"/>
                  </a:cubicBezTo>
                  <a:cubicBezTo>
                    <a:pt x="61" y="112"/>
                    <a:pt x="61" y="112"/>
                    <a:pt x="61" y="112"/>
                  </a:cubicBezTo>
                  <a:cubicBezTo>
                    <a:pt x="61" y="112"/>
                    <a:pt x="62" y="111"/>
                    <a:pt x="62" y="109"/>
                  </a:cubicBezTo>
                  <a:cubicBezTo>
                    <a:pt x="62" y="111"/>
                    <a:pt x="61" y="109"/>
                    <a:pt x="61" y="111"/>
                  </a:cubicBezTo>
                  <a:cubicBezTo>
                    <a:pt x="62" y="108"/>
                    <a:pt x="62" y="108"/>
                    <a:pt x="62" y="108"/>
                  </a:cubicBezTo>
                  <a:cubicBezTo>
                    <a:pt x="61" y="108"/>
                    <a:pt x="61" y="108"/>
                    <a:pt x="61" y="108"/>
                  </a:cubicBezTo>
                  <a:cubicBezTo>
                    <a:pt x="61" y="108"/>
                    <a:pt x="62" y="108"/>
                    <a:pt x="62" y="107"/>
                  </a:cubicBezTo>
                  <a:cubicBezTo>
                    <a:pt x="62" y="107"/>
                    <a:pt x="61" y="105"/>
                    <a:pt x="61" y="107"/>
                  </a:cubicBezTo>
                  <a:cubicBezTo>
                    <a:pt x="60" y="107"/>
                    <a:pt x="61" y="107"/>
                    <a:pt x="60" y="107"/>
                  </a:cubicBezTo>
                  <a:cubicBezTo>
                    <a:pt x="60" y="107"/>
                    <a:pt x="60" y="107"/>
                    <a:pt x="60" y="105"/>
                  </a:cubicBezTo>
                  <a:cubicBezTo>
                    <a:pt x="60" y="105"/>
                    <a:pt x="60" y="105"/>
                    <a:pt x="60" y="105"/>
                  </a:cubicBezTo>
                  <a:cubicBezTo>
                    <a:pt x="60" y="103"/>
                    <a:pt x="60" y="103"/>
                    <a:pt x="60" y="103"/>
                  </a:cubicBezTo>
                  <a:cubicBezTo>
                    <a:pt x="61" y="105"/>
                    <a:pt x="60" y="105"/>
                    <a:pt x="60" y="105"/>
                  </a:cubicBezTo>
                  <a:cubicBezTo>
                    <a:pt x="61" y="103"/>
                    <a:pt x="61" y="103"/>
                    <a:pt x="60" y="101"/>
                  </a:cubicBezTo>
                  <a:cubicBezTo>
                    <a:pt x="60" y="103"/>
                    <a:pt x="60" y="103"/>
                    <a:pt x="60" y="103"/>
                  </a:cubicBezTo>
                  <a:cubicBezTo>
                    <a:pt x="60" y="101"/>
                    <a:pt x="60" y="100"/>
                    <a:pt x="60" y="100"/>
                  </a:cubicBezTo>
                  <a:cubicBezTo>
                    <a:pt x="60" y="100"/>
                    <a:pt x="60" y="100"/>
                    <a:pt x="60" y="100"/>
                  </a:cubicBezTo>
                  <a:cubicBezTo>
                    <a:pt x="58" y="100"/>
                    <a:pt x="60" y="98"/>
                    <a:pt x="58" y="98"/>
                  </a:cubicBezTo>
                  <a:cubicBezTo>
                    <a:pt x="58" y="98"/>
                    <a:pt x="58" y="98"/>
                    <a:pt x="58" y="98"/>
                  </a:cubicBezTo>
                  <a:cubicBezTo>
                    <a:pt x="57" y="98"/>
                    <a:pt x="57" y="98"/>
                    <a:pt x="57" y="98"/>
                  </a:cubicBezTo>
                  <a:cubicBezTo>
                    <a:pt x="57" y="96"/>
                    <a:pt x="57" y="96"/>
                    <a:pt x="57" y="96"/>
                  </a:cubicBezTo>
                  <a:cubicBezTo>
                    <a:pt x="57" y="96"/>
                    <a:pt x="57" y="96"/>
                    <a:pt x="57" y="96"/>
                  </a:cubicBezTo>
                  <a:cubicBezTo>
                    <a:pt x="57" y="96"/>
                    <a:pt x="57" y="94"/>
                    <a:pt x="56" y="94"/>
                  </a:cubicBezTo>
                  <a:cubicBezTo>
                    <a:pt x="57" y="92"/>
                    <a:pt x="57" y="92"/>
                    <a:pt x="57" y="92"/>
                  </a:cubicBezTo>
                  <a:cubicBezTo>
                    <a:pt x="56" y="92"/>
                    <a:pt x="56" y="92"/>
                    <a:pt x="56" y="92"/>
                  </a:cubicBezTo>
                  <a:cubicBezTo>
                    <a:pt x="56" y="92"/>
                    <a:pt x="56" y="92"/>
                    <a:pt x="54" y="92"/>
                  </a:cubicBezTo>
                  <a:cubicBezTo>
                    <a:pt x="56" y="91"/>
                    <a:pt x="56" y="95"/>
                    <a:pt x="56" y="94"/>
                  </a:cubicBezTo>
                  <a:cubicBezTo>
                    <a:pt x="54" y="94"/>
                    <a:pt x="56" y="92"/>
                    <a:pt x="56" y="92"/>
                  </a:cubicBezTo>
                  <a:cubicBezTo>
                    <a:pt x="54" y="92"/>
                    <a:pt x="56" y="91"/>
                    <a:pt x="54" y="91"/>
                  </a:cubicBezTo>
                  <a:cubicBezTo>
                    <a:pt x="54" y="91"/>
                    <a:pt x="54" y="92"/>
                    <a:pt x="54" y="91"/>
                  </a:cubicBezTo>
                  <a:cubicBezTo>
                    <a:pt x="53" y="91"/>
                    <a:pt x="54" y="91"/>
                    <a:pt x="54" y="91"/>
                  </a:cubicBezTo>
                  <a:cubicBezTo>
                    <a:pt x="54" y="88"/>
                    <a:pt x="54" y="88"/>
                    <a:pt x="54" y="88"/>
                  </a:cubicBezTo>
                  <a:cubicBezTo>
                    <a:pt x="54" y="88"/>
                    <a:pt x="53" y="88"/>
                    <a:pt x="54" y="88"/>
                  </a:cubicBezTo>
                  <a:cubicBezTo>
                    <a:pt x="54" y="88"/>
                    <a:pt x="54" y="87"/>
                    <a:pt x="53" y="87"/>
                  </a:cubicBezTo>
                  <a:cubicBezTo>
                    <a:pt x="53" y="88"/>
                    <a:pt x="53" y="88"/>
                    <a:pt x="53" y="88"/>
                  </a:cubicBezTo>
                  <a:cubicBezTo>
                    <a:pt x="50" y="88"/>
                    <a:pt x="53" y="87"/>
                    <a:pt x="53" y="87"/>
                  </a:cubicBezTo>
                  <a:cubicBezTo>
                    <a:pt x="53" y="87"/>
                    <a:pt x="53" y="87"/>
                    <a:pt x="53" y="87"/>
                  </a:cubicBezTo>
                  <a:cubicBezTo>
                    <a:pt x="54" y="86"/>
                    <a:pt x="53" y="86"/>
                    <a:pt x="53" y="86"/>
                  </a:cubicBezTo>
                  <a:cubicBezTo>
                    <a:pt x="50" y="85"/>
                    <a:pt x="50" y="85"/>
                    <a:pt x="50" y="85"/>
                  </a:cubicBezTo>
                  <a:cubicBezTo>
                    <a:pt x="50" y="83"/>
                    <a:pt x="50" y="83"/>
                    <a:pt x="50" y="83"/>
                  </a:cubicBezTo>
                  <a:cubicBezTo>
                    <a:pt x="50" y="83"/>
                    <a:pt x="50" y="83"/>
                    <a:pt x="49" y="83"/>
                  </a:cubicBezTo>
                  <a:cubicBezTo>
                    <a:pt x="49" y="83"/>
                    <a:pt x="49" y="83"/>
                    <a:pt x="49" y="82"/>
                  </a:cubicBezTo>
                  <a:cubicBezTo>
                    <a:pt x="49" y="83"/>
                    <a:pt x="48" y="82"/>
                    <a:pt x="48" y="82"/>
                  </a:cubicBezTo>
                  <a:cubicBezTo>
                    <a:pt x="49" y="81"/>
                    <a:pt x="49" y="81"/>
                    <a:pt x="49" y="81"/>
                  </a:cubicBezTo>
                  <a:cubicBezTo>
                    <a:pt x="48" y="81"/>
                    <a:pt x="49" y="79"/>
                    <a:pt x="48" y="79"/>
                  </a:cubicBezTo>
                  <a:cubicBezTo>
                    <a:pt x="48" y="79"/>
                    <a:pt x="48" y="81"/>
                    <a:pt x="47" y="81"/>
                  </a:cubicBezTo>
                  <a:cubicBezTo>
                    <a:pt x="45" y="81"/>
                    <a:pt x="48" y="79"/>
                    <a:pt x="47" y="78"/>
                  </a:cubicBezTo>
                  <a:cubicBezTo>
                    <a:pt x="48" y="78"/>
                    <a:pt x="48" y="78"/>
                    <a:pt x="48" y="78"/>
                  </a:cubicBezTo>
                  <a:cubicBezTo>
                    <a:pt x="47" y="78"/>
                    <a:pt x="48" y="75"/>
                    <a:pt x="47" y="78"/>
                  </a:cubicBezTo>
                  <a:cubicBezTo>
                    <a:pt x="47" y="75"/>
                    <a:pt x="45" y="75"/>
                    <a:pt x="47" y="75"/>
                  </a:cubicBezTo>
                  <a:cubicBezTo>
                    <a:pt x="45" y="74"/>
                    <a:pt x="47" y="73"/>
                    <a:pt x="44" y="73"/>
                  </a:cubicBezTo>
                  <a:cubicBezTo>
                    <a:pt x="44" y="73"/>
                    <a:pt x="44" y="73"/>
                    <a:pt x="44" y="72"/>
                  </a:cubicBezTo>
                  <a:cubicBezTo>
                    <a:pt x="45" y="72"/>
                    <a:pt x="44" y="73"/>
                    <a:pt x="44" y="73"/>
                  </a:cubicBezTo>
                  <a:cubicBezTo>
                    <a:pt x="44" y="73"/>
                    <a:pt x="44" y="72"/>
                    <a:pt x="45" y="72"/>
                  </a:cubicBezTo>
                  <a:cubicBezTo>
                    <a:pt x="44" y="72"/>
                    <a:pt x="44" y="72"/>
                    <a:pt x="44" y="73"/>
                  </a:cubicBezTo>
                  <a:cubicBezTo>
                    <a:pt x="43" y="72"/>
                    <a:pt x="45" y="70"/>
                    <a:pt x="44" y="70"/>
                  </a:cubicBezTo>
                  <a:cubicBezTo>
                    <a:pt x="43" y="70"/>
                    <a:pt x="43" y="70"/>
                    <a:pt x="43" y="70"/>
                  </a:cubicBezTo>
                  <a:cubicBezTo>
                    <a:pt x="44" y="69"/>
                    <a:pt x="44" y="69"/>
                    <a:pt x="44" y="69"/>
                  </a:cubicBezTo>
                  <a:cubicBezTo>
                    <a:pt x="43" y="69"/>
                    <a:pt x="43" y="69"/>
                    <a:pt x="41" y="70"/>
                  </a:cubicBezTo>
                  <a:cubicBezTo>
                    <a:pt x="41" y="69"/>
                    <a:pt x="41" y="69"/>
                    <a:pt x="41" y="69"/>
                  </a:cubicBezTo>
                  <a:cubicBezTo>
                    <a:pt x="41" y="69"/>
                    <a:pt x="41" y="69"/>
                    <a:pt x="41" y="69"/>
                  </a:cubicBezTo>
                  <a:cubicBezTo>
                    <a:pt x="41" y="68"/>
                    <a:pt x="41" y="68"/>
                    <a:pt x="41" y="68"/>
                  </a:cubicBezTo>
                  <a:cubicBezTo>
                    <a:pt x="41" y="68"/>
                    <a:pt x="41" y="68"/>
                    <a:pt x="41" y="68"/>
                  </a:cubicBezTo>
                  <a:cubicBezTo>
                    <a:pt x="40" y="68"/>
                    <a:pt x="40" y="68"/>
                    <a:pt x="40" y="68"/>
                  </a:cubicBezTo>
                  <a:cubicBezTo>
                    <a:pt x="41" y="68"/>
                    <a:pt x="41" y="68"/>
                    <a:pt x="41" y="68"/>
                  </a:cubicBezTo>
                  <a:cubicBezTo>
                    <a:pt x="41" y="68"/>
                    <a:pt x="41" y="68"/>
                    <a:pt x="41" y="66"/>
                  </a:cubicBezTo>
                  <a:cubicBezTo>
                    <a:pt x="41" y="68"/>
                    <a:pt x="41" y="66"/>
                    <a:pt x="41" y="66"/>
                  </a:cubicBezTo>
                  <a:cubicBezTo>
                    <a:pt x="40" y="66"/>
                    <a:pt x="41" y="65"/>
                    <a:pt x="41" y="65"/>
                  </a:cubicBezTo>
                  <a:cubicBezTo>
                    <a:pt x="41" y="65"/>
                    <a:pt x="41" y="65"/>
                    <a:pt x="40" y="65"/>
                  </a:cubicBezTo>
                  <a:cubicBezTo>
                    <a:pt x="40" y="65"/>
                    <a:pt x="41" y="65"/>
                    <a:pt x="41" y="66"/>
                  </a:cubicBezTo>
                  <a:cubicBezTo>
                    <a:pt x="40" y="66"/>
                    <a:pt x="40" y="66"/>
                    <a:pt x="40" y="65"/>
                  </a:cubicBezTo>
                  <a:cubicBezTo>
                    <a:pt x="41" y="65"/>
                    <a:pt x="41" y="65"/>
                    <a:pt x="41" y="65"/>
                  </a:cubicBezTo>
                  <a:cubicBezTo>
                    <a:pt x="40" y="65"/>
                    <a:pt x="40" y="65"/>
                    <a:pt x="40" y="65"/>
                  </a:cubicBezTo>
                  <a:cubicBezTo>
                    <a:pt x="40" y="65"/>
                    <a:pt x="40" y="65"/>
                    <a:pt x="40" y="65"/>
                  </a:cubicBezTo>
                  <a:cubicBezTo>
                    <a:pt x="40" y="65"/>
                    <a:pt x="40" y="65"/>
                    <a:pt x="40" y="65"/>
                  </a:cubicBezTo>
                  <a:cubicBezTo>
                    <a:pt x="40" y="65"/>
                    <a:pt x="40" y="65"/>
                    <a:pt x="40" y="65"/>
                  </a:cubicBezTo>
                  <a:cubicBezTo>
                    <a:pt x="40" y="62"/>
                    <a:pt x="40" y="62"/>
                    <a:pt x="40" y="62"/>
                  </a:cubicBezTo>
                  <a:cubicBezTo>
                    <a:pt x="40" y="61"/>
                    <a:pt x="40" y="61"/>
                    <a:pt x="39" y="61"/>
                  </a:cubicBezTo>
                  <a:cubicBezTo>
                    <a:pt x="39" y="61"/>
                    <a:pt x="39" y="61"/>
                    <a:pt x="39" y="61"/>
                  </a:cubicBezTo>
                  <a:cubicBezTo>
                    <a:pt x="39" y="61"/>
                    <a:pt x="39" y="61"/>
                    <a:pt x="39" y="60"/>
                  </a:cubicBezTo>
                  <a:cubicBezTo>
                    <a:pt x="39" y="60"/>
                    <a:pt x="39" y="60"/>
                    <a:pt x="39" y="60"/>
                  </a:cubicBezTo>
                  <a:cubicBezTo>
                    <a:pt x="39" y="60"/>
                    <a:pt x="39" y="60"/>
                    <a:pt x="39" y="60"/>
                  </a:cubicBezTo>
                  <a:cubicBezTo>
                    <a:pt x="39" y="59"/>
                    <a:pt x="35" y="60"/>
                    <a:pt x="36" y="60"/>
                  </a:cubicBezTo>
                  <a:cubicBezTo>
                    <a:pt x="35" y="59"/>
                    <a:pt x="36" y="59"/>
                    <a:pt x="39" y="59"/>
                  </a:cubicBezTo>
                  <a:cubicBezTo>
                    <a:pt x="36" y="57"/>
                    <a:pt x="36" y="56"/>
                    <a:pt x="35" y="56"/>
                  </a:cubicBezTo>
                  <a:cubicBezTo>
                    <a:pt x="36" y="56"/>
                    <a:pt x="36" y="56"/>
                    <a:pt x="36" y="56"/>
                  </a:cubicBezTo>
                  <a:cubicBezTo>
                    <a:pt x="35" y="55"/>
                    <a:pt x="35" y="52"/>
                    <a:pt x="33" y="52"/>
                  </a:cubicBezTo>
                  <a:cubicBezTo>
                    <a:pt x="33" y="53"/>
                    <a:pt x="32" y="52"/>
                    <a:pt x="32" y="53"/>
                  </a:cubicBezTo>
                  <a:cubicBezTo>
                    <a:pt x="32" y="52"/>
                    <a:pt x="31" y="53"/>
                    <a:pt x="32" y="52"/>
                  </a:cubicBezTo>
                  <a:cubicBezTo>
                    <a:pt x="33" y="52"/>
                    <a:pt x="33" y="52"/>
                    <a:pt x="33" y="52"/>
                  </a:cubicBezTo>
                  <a:cubicBezTo>
                    <a:pt x="33" y="51"/>
                    <a:pt x="33" y="48"/>
                    <a:pt x="32" y="48"/>
                  </a:cubicBezTo>
                  <a:cubicBezTo>
                    <a:pt x="32" y="48"/>
                    <a:pt x="32" y="48"/>
                    <a:pt x="32" y="48"/>
                  </a:cubicBezTo>
                  <a:cubicBezTo>
                    <a:pt x="31" y="48"/>
                    <a:pt x="31" y="48"/>
                    <a:pt x="31" y="48"/>
                  </a:cubicBezTo>
                  <a:cubicBezTo>
                    <a:pt x="32" y="47"/>
                    <a:pt x="32" y="47"/>
                    <a:pt x="32" y="47"/>
                  </a:cubicBezTo>
                  <a:cubicBezTo>
                    <a:pt x="31" y="47"/>
                    <a:pt x="31" y="47"/>
                    <a:pt x="31" y="47"/>
                  </a:cubicBezTo>
                  <a:cubicBezTo>
                    <a:pt x="32" y="47"/>
                    <a:pt x="32" y="47"/>
                    <a:pt x="32" y="47"/>
                  </a:cubicBezTo>
                  <a:cubicBezTo>
                    <a:pt x="31" y="47"/>
                    <a:pt x="31" y="47"/>
                    <a:pt x="31" y="47"/>
                  </a:cubicBezTo>
                  <a:cubicBezTo>
                    <a:pt x="31" y="46"/>
                    <a:pt x="32" y="46"/>
                    <a:pt x="31" y="46"/>
                  </a:cubicBezTo>
                  <a:cubicBezTo>
                    <a:pt x="30" y="46"/>
                    <a:pt x="30" y="46"/>
                    <a:pt x="30" y="46"/>
                  </a:cubicBezTo>
                  <a:cubicBezTo>
                    <a:pt x="30" y="44"/>
                    <a:pt x="30" y="44"/>
                    <a:pt x="31" y="44"/>
                  </a:cubicBezTo>
                  <a:cubicBezTo>
                    <a:pt x="30" y="44"/>
                    <a:pt x="30" y="43"/>
                    <a:pt x="28" y="44"/>
                  </a:cubicBezTo>
                  <a:cubicBezTo>
                    <a:pt x="30" y="42"/>
                    <a:pt x="28" y="39"/>
                    <a:pt x="27" y="38"/>
                  </a:cubicBezTo>
                  <a:cubicBezTo>
                    <a:pt x="27" y="39"/>
                    <a:pt x="27" y="39"/>
                    <a:pt x="27" y="39"/>
                  </a:cubicBezTo>
                  <a:cubicBezTo>
                    <a:pt x="27" y="38"/>
                    <a:pt x="28" y="38"/>
                    <a:pt x="27" y="38"/>
                  </a:cubicBezTo>
                  <a:cubicBezTo>
                    <a:pt x="27" y="38"/>
                    <a:pt x="27" y="38"/>
                    <a:pt x="26" y="39"/>
                  </a:cubicBezTo>
                  <a:cubicBezTo>
                    <a:pt x="26" y="38"/>
                    <a:pt x="27" y="38"/>
                    <a:pt x="27" y="35"/>
                  </a:cubicBezTo>
                  <a:cubicBezTo>
                    <a:pt x="27" y="35"/>
                    <a:pt x="26" y="38"/>
                    <a:pt x="27" y="35"/>
                  </a:cubicBezTo>
                  <a:cubicBezTo>
                    <a:pt x="27" y="35"/>
                    <a:pt x="26" y="35"/>
                    <a:pt x="27" y="35"/>
                  </a:cubicBezTo>
                  <a:cubicBezTo>
                    <a:pt x="26" y="35"/>
                    <a:pt x="26" y="35"/>
                    <a:pt x="26" y="35"/>
                  </a:cubicBezTo>
                  <a:cubicBezTo>
                    <a:pt x="26" y="35"/>
                    <a:pt x="26" y="35"/>
                    <a:pt x="26" y="35"/>
                  </a:cubicBezTo>
                  <a:cubicBezTo>
                    <a:pt x="24" y="35"/>
                    <a:pt x="24" y="38"/>
                    <a:pt x="22" y="38"/>
                  </a:cubicBezTo>
                  <a:cubicBezTo>
                    <a:pt x="22" y="38"/>
                    <a:pt x="22" y="38"/>
                    <a:pt x="22" y="38"/>
                  </a:cubicBezTo>
                  <a:cubicBezTo>
                    <a:pt x="20" y="38"/>
                    <a:pt x="22" y="39"/>
                    <a:pt x="20" y="39"/>
                  </a:cubicBezTo>
                  <a:cubicBezTo>
                    <a:pt x="20" y="38"/>
                    <a:pt x="22" y="35"/>
                    <a:pt x="22" y="35"/>
                  </a:cubicBezTo>
                  <a:cubicBezTo>
                    <a:pt x="22" y="35"/>
                    <a:pt x="26" y="34"/>
                    <a:pt x="24" y="34"/>
                  </a:cubicBezTo>
                  <a:cubicBezTo>
                    <a:pt x="24" y="34"/>
                    <a:pt x="26" y="34"/>
                    <a:pt x="24" y="34"/>
                  </a:cubicBezTo>
                  <a:cubicBezTo>
                    <a:pt x="22" y="34"/>
                    <a:pt x="24" y="34"/>
                    <a:pt x="24" y="34"/>
                  </a:cubicBezTo>
                  <a:cubicBezTo>
                    <a:pt x="24" y="33"/>
                    <a:pt x="24" y="33"/>
                    <a:pt x="24" y="33"/>
                  </a:cubicBezTo>
                  <a:cubicBezTo>
                    <a:pt x="24" y="33"/>
                    <a:pt x="24" y="33"/>
                    <a:pt x="24" y="33"/>
                  </a:cubicBezTo>
                  <a:cubicBezTo>
                    <a:pt x="24" y="33"/>
                    <a:pt x="24" y="31"/>
                    <a:pt x="26" y="31"/>
                  </a:cubicBezTo>
                  <a:cubicBezTo>
                    <a:pt x="26" y="31"/>
                    <a:pt x="24" y="31"/>
                    <a:pt x="26" y="31"/>
                  </a:cubicBezTo>
                  <a:cubicBezTo>
                    <a:pt x="24" y="31"/>
                    <a:pt x="22" y="33"/>
                    <a:pt x="22" y="31"/>
                  </a:cubicBezTo>
                  <a:cubicBezTo>
                    <a:pt x="24" y="31"/>
                    <a:pt x="22" y="30"/>
                    <a:pt x="24" y="30"/>
                  </a:cubicBezTo>
                  <a:cubicBezTo>
                    <a:pt x="24" y="30"/>
                    <a:pt x="24" y="30"/>
                    <a:pt x="22" y="31"/>
                  </a:cubicBezTo>
                  <a:cubicBezTo>
                    <a:pt x="22" y="31"/>
                    <a:pt x="24" y="29"/>
                    <a:pt x="22" y="30"/>
                  </a:cubicBezTo>
                  <a:cubicBezTo>
                    <a:pt x="22" y="30"/>
                    <a:pt x="22" y="30"/>
                    <a:pt x="22" y="30"/>
                  </a:cubicBezTo>
                  <a:cubicBezTo>
                    <a:pt x="22" y="30"/>
                    <a:pt x="22" y="30"/>
                    <a:pt x="22" y="30"/>
                  </a:cubicBezTo>
                  <a:cubicBezTo>
                    <a:pt x="20" y="29"/>
                    <a:pt x="22" y="27"/>
                    <a:pt x="20" y="29"/>
                  </a:cubicBezTo>
                  <a:cubicBezTo>
                    <a:pt x="20" y="27"/>
                    <a:pt x="20" y="27"/>
                    <a:pt x="20" y="27"/>
                  </a:cubicBezTo>
                  <a:cubicBezTo>
                    <a:pt x="22" y="27"/>
                    <a:pt x="20" y="29"/>
                    <a:pt x="22" y="27"/>
                  </a:cubicBezTo>
                  <a:cubicBezTo>
                    <a:pt x="20" y="29"/>
                    <a:pt x="22" y="27"/>
                    <a:pt x="22" y="27"/>
                  </a:cubicBezTo>
                  <a:cubicBezTo>
                    <a:pt x="22" y="27"/>
                    <a:pt x="22" y="27"/>
                    <a:pt x="22" y="27"/>
                  </a:cubicBezTo>
                  <a:cubicBezTo>
                    <a:pt x="22" y="26"/>
                    <a:pt x="22" y="26"/>
                    <a:pt x="22" y="26"/>
                  </a:cubicBezTo>
                  <a:cubicBezTo>
                    <a:pt x="20" y="26"/>
                    <a:pt x="20" y="26"/>
                    <a:pt x="20" y="26"/>
                  </a:cubicBezTo>
                  <a:cubicBezTo>
                    <a:pt x="22" y="26"/>
                    <a:pt x="22" y="26"/>
                    <a:pt x="22" y="26"/>
                  </a:cubicBezTo>
                  <a:cubicBezTo>
                    <a:pt x="22" y="25"/>
                    <a:pt x="20" y="26"/>
                    <a:pt x="20" y="26"/>
                  </a:cubicBezTo>
                  <a:cubicBezTo>
                    <a:pt x="20" y="26"/>
                    <a:pt x="20" y="26"/>
                    <a:pt x="20" y="26"/>
                  </a:cubicBezTo>
                  <a:cubicBezTo>
                    <a:pt x="19" y="26"/>
                    <a:pt x="19" y="26"/>
                    <a:pt x="19" y="26"/>
                  </a:cubicBezTo>
                  <a:cubicBezTo>
                    <a:pt x="20" y="25"/>
                    <a:pt x="20" y="25"/>
                    <a:pt x="20" y="25"/>
                  </a:cubicBezTo>
                  <a:cubicBezTo>
                    <a:pt x="20" y="25"/>
                    <a:pt x="20" y="25"/>
                    <a:pt x="20" y="25"/>
                  </a:cubicBezTo>
                  <a:cubicBezTo>
                    <a:pt x="20" y="25"/>
                    <a:pt x="20" y="25"/>
                    <a:pt x="20" y="25"/>
                  </a:cubicBezTo>
                  <a:cubicBezTo>
                    <a:pt x="19" y="25"/>
                    <a:pt x="19" y="25"/>
                    <a:pt x="19" y="25"/>
                  </a:cubicBezTo>
                  <a:cubicBezTo>
                    <a:pt x="19" y="25"/>
                    <a:pt x="19" y="22"/>
                    <a:pt x="20" y="22"/>
                  </a:cubicBezTo>
                  <a:cubicBezTo>
                    <a:pt x="19" y="22"/>
                    <a:pt x="19" y="22"/>
                    <a:pt x="19" y="22"/>
                  </a:cubicBezTo>
                  <a:cubicBezTo>
                    <a:pt x="19" y="22"/>
                    <a:pt x="19" y="22"/>
                    <a:pt x="19" y="22"/>
                  </a:cubicBezTo>
                  <a:cubicBezTo>
                    <a:pt x="18" y="21"/>
                    <a:pt x="18" y="21"/>
                    <a:pt x="18" y="21"/>
                  </a:cubicBezTo>
                  <a:cubicBezTo>
                    <a:pt x="17" y="22"/>
                    <a:pt x="17" y="22"/>
                    <a:pt x="17" y="22"/>
                  </a:cubicBezTo>
                  <a:cubicBezTo>
                    <a:pt x="17" y="22"/>
                    <a:pt x="17" y="22"/>
                    <a:pt x="17" y="22"/>
                  </a:cubicBezTo>
                  <a:cubicBezTo>
                    <a:pt x="17" y="25"/>
                    <a:pt x="17" y="22"/>
                    <a:pt x="15" y="25"/>
                  </a:cubicBezTo>
                  <a:cubicBezTo>
                    <a:pt x="15" y="22"/>
                    <a:pt x="15" y="22"/>
                    <a:pt x="15" y="22"/>
                  </a:cubicBezTo>
                  <a:cubicBezTo>
                    <a:pt x="17" y="22"/>
                    <a:pt x="17" y="21"/>
                    <a:pt x="18" y="20"/>
                  </a:cubicBezTo>
                  <a:cubicBezTo>
                    <a:pt x="18" y="20"/>
                    <a:pt x="15" y="21"/>
                    <a:pt x="17" y="20"/>
                  </a:cubicBezTo>
                  <a:cubicBezTo>
                    <a:pt x="17" y="20"/>
                    <a:pt x="18" y="18"/>
                    <a:pt x="17" y="18"/>
                  </a:cubicBezTo>
                  <a:cubicBezTo>
                    <a:pt x="17" y="18"/>
                    <a:pt x="18" y="18"/>
                    <a:pt x="18" y="17"/>
                  </a:cubicBezTo>
                  <a:cubicBezTo>
                    <a:pt x="17" y="18"/>
                    <a:pt x="15" y="18"/>
                    <a:pt x="15" y="18"/>
                  </a:cubicBezTo>
                  <a:cubicBezTo>
                    <a:pt x="17" y="20"/>
                    <a:pt x="17" y="20"/>
                    <a:pt x="17" y="20"/>
                  </a:cubicBezTo>
                  <a:cubicBezTo>
                    <a:pt x="15" y="20"/>
                    <a:pt x="15" y="20"/>
                    <a:pt x="14" y="20"/>
                  </a:cubicBezTo>
                  <a:cubicBezTo>
                    <a:pt x="14" y="20"/>
                    <a:pt x="14" y="18"/>
                    <a:pt x="15" y="18"/>
                  </a:cubicBezTo>
                  <a:cubicBezTo>
                    <a:pt x="15" y="18"/>
                    <a:pt x="15" y="18"/>
                    <a:pt x="15" y="18"/>
                  </a:cubicBezTo>
                  <a:cubicBezTo>
                    <a:pt x="15" y="17"/>
                    <a:pt x="14" y="18"/>
                    <a:pt x="15" y="17"/>
                  </a:cubicBezTo>
                  <a:cubicBezTo>
                    <a:pt x="17" y="17"/>
                    <a:pt x="17" y="17"/>
                    <a:pt x="17" y="17"/>
                  </a:cubicBezTo>
                  <a:cubicBezTo>
                    <a:pt x="17" y="16"/>
                    <a:pt x="17" y="16"/>
                    <a:pt x="17" y="16"/>
                  </a:cubicBezTo>
                  <a:cubicBezTo>
                    <a:pt x="17" y="17"/>
                    <a:pt x="17" y="17"/>
                    <a:pt x="17" y="17"/>
                  </a:cubicBezTo>
                  <a:cubicBezTo>
                    <a:pt x="15" y="16"/>
                    <a:pt x="17" y="16"/>
                    <a:pt x="17" y="16"/>
                  </a:cubicBezTo>
                  <a:cubicBezTo>
                    <a:pt x="15" y="16"/>
                    <a:pt x="15" y="16"/>
                    <a:pt x="15" y="16"/>
                  </a:cubicBezTo>
                  <a:cubicBezTo>
                    <a:pt x="15" y="16"/>
                    <a:pt x="17" y="16"/>
                    <a:pt x="15" y="17"/>
                  </a:cubicBezTo>
                  <a:cubicBezTo>
                    <a:pt x="15" y="16"/>
                    <a:pt x="15" y="16"/>
                    <a:pt x="15" y="16"/>
                  </a:cubicBezTo>
                  <a:cubicBezTo>
                    <a:pt x="15" y="16"/>
                    <a:pt x="15" y="16"/>
                    <a:pt x="15" y="16"/>
                  </a:cubicBezTo>
                  <a:cubicBezTo>
                    <a:pt x="14" y="16"/>
                    <a:pt x="13" y="17"/>
                    <a:pt x="14" y="16"/>
                  </a:cubicBezTo>
                  <a:cubicBezTo>
                    <a:pt x="14" y="14"/>
                    <a:pt x="14" y="16"/>
                    <a:pt x="14" y="14"/>
                  </a:cubicBezTo>
                  <a:cubicBezTo>
                    <a:pt x="14" y="13"/>
                    <a:pt x="14" y="13"/>
                    <a:pt x="14" y="13"/>
                  </a:cubicBezTo>
                  <a:cubicBezTo>
                    <a:pt x="13" y="13"/>
                    <a:pt x="14" y="12"/>
                    <a:pt x="13" y="13"/>
                  </a:cubicBezTo>
                  <a:cubicBezTo>
                    <a:pt x="14" y="13"/>
                    <a:pt x="14" y="14"/>
                    <a:pt x="14" y="16"/>
                  </a:cubicBezTo>
                  <a:cubicBezTo>
                    <a:pt x="13" y="16"/>
                    <a:pt x="14" y="16"/>
                    <a:pt x="13" y="17"/>
                  </a:cubicBezTo>
                  <a:cubicBezTo>
                    <a:pt x="13" y="16"/>
                    <a:pt x="11" y="17"/>
                    <a:pt x="11" y="17"/>
                  </a:cubicBezTo>
                  <a:cubicBezTo>
                    <a:pt x="10" y="17"/>
                    <a:pt x="11" y="16"/>
                    <a:pt x="11" y="16"/>
                  </a:cubicBezTo>
                  <a:cubicBezTo>
                    <a:pt x="11" y="16"/>
                    <a:pt x="11" y="16"/>
                    <a:pt x="13" y="16"/>
                  </a:cubicBezTo>
                  <a:cubicBezTo>
                    <a:pt x="11" y="14"/>
                    <a:pt x="11" y="14"/>
                    <a:pt x="13" y="13"/>
                  </a:cubicBezTo>
                  <a:cubicBezTo>
                    <a:pt x="11" y="13"/>
                    <a:pt x="11" y="13"/>
                    <a:pt x="11" y="14"/>
                  </a:cubicBezTo>
                  <a:cubicBezTo>
                    <a:pt x="11" y="13"/>
                    <a:pt x="10" y="12"/>
                    <a:pt x="10" y="12"/>
                  </a:cubicBezTo>
                  <a:cubicBezTo>
                    <a:pt x="11" y="12"/>
                    <a:pt x="10" y="10"/>
                    <a:pt x="10" y="10"/>
                  </a:cubicBezTo>
                  <a:cubicBezTo>
                    <a:pt x="11" y="10"/>
                    <a:pt x="11" y="10"/>
                    <a:pt x="13" y="10"/>
                  </a:cubicBezTo>
                  <a:cubicBezTo>
                    <a:pt x="11" y="10"/>
                    <a:pt x="11" y="10"/>
                    <a:pt x="11" y="10"/>
                  </a:cubicBezTo>
                  <a:cubicBezTo>
                    <a:pt x="13" y="8"/>
                    <a:pt x="10" y="10"/>
                    <a:pt x="11" y="8"/>
                  </a:cubicBezTo>
                  <a:cubicBezTo>
                    <a:pt x="11" y="10"/>
                    <a:pt x="10" y="10"/>
                    <a:pt x="7" y="10"/>
                  </a:cubicBezTo>
                  <a:cubicBezTo>
                    <a:pt x="7" y="10"/>
                    <a:pt x="7" y="12"/>
                    <a:pt x="7" y="10"/>
                  </a:cubicBezTo>
                  <a:cubicBezTo>
                    <a:pt x="7" y="8"/>
                    <a:pt x="7" y="8"/>
                    <a:pt x="7" y="8"/>
                  </a:cubicBezTo>
                  <a:cubicBezTo>
                    <a:pt x="6" y="7"/>
                    <a:pt x="6" y="5"/>
                    <a:pt x="6" y="5"/>
                  </a:cubicBezTo>
                  <a:cubicBezTo>
                    <a:pt x="5" y="4"/>
                    <a:pt x="3" y="5"/>
                    <a:pt x="3" y="5"/>
                  </a:cubicBezTo>
                  <a:cubicBezTo>
                    <a:pt x="3" y="4"/>
                    <a:pt x="5" y="5"/>
                    <a:pt x="3" y="4"/>
                  </a:cubicBezTo>
                  <a:cubicBezTo>
                    <a:pt x="3" y="4"/>
                    <a:pt x="3" y="4"/>
                    <a:pt x="3" y="4"/>
                  </a:cubicBezTo>
                  <a:cubicBezTo>
                    <a:pt x="3" y="4"/>
                    <a:pt x="2" y="4"/>
                    <a:pt x="3" y="3"/>
                  </a:cubicBezTo>
                  <a:cubicBezTo>
                    <a:pt x="3" y="4"/>
                    <a:pt x="3" y="4"/>
                    <a:pt x="3" y="4"/>
                  </a:cubicBezTo>
                  <a:cubicBezTo>
                    <a:pt x="2" y="4"/>
                    <a:pt x="3" y="3"/>
                    <a:pt x="3" y="3"/>
                  </a:cubicBezTo>
                  <a:cubicBezTo>
                    <a:pt x="2" y="3"/>
                    <a:pt x="2" y="3"/>
                    <a:pt x="2" y="4"/>
                  </a:cubicBezTo>
                  <a:cubicBezTo>
                    <a:pt x="1" y="4"/>
                    <a:pt x="2" y="3"/>
                    <a:pt x="2" y="3"/>
                  </a:cubicBezTo>
                  <a:cubicBezTo>
                    <a:pt x="2" y="3"/>
                    <a:pt x="2" y="3"/>
                    <a:pt x="2" y="3"/>
                  </a:cubicBezTo>
                  <a:cubicBezTo>
                    <a:pt x="2" y="1"/>
                    <a:pt x="1" y="1"/>
                    <a:pt x="1" y="0"/>
                  </a:cubicBezTo>
                  <a:cubicBezTo>
                    <a:pt x="1" y="0"/>
                    <a:pt x="1" y="0"/>
                    <a:pt x="1" y="0"/>
                  </a:cubicBezTo>
                  <a:cubicBezTo>
                    <a:pt x="1" y="0"/>
                    <a:pt x="1" y="0"/>
                    <a:pt x="1" y="0"/>
                  </a:cubicBezTo>
                  <a:cubicBezTo>
                    <a:pt x="0" y="0"/>
                    <a:pt x="0" y="0"/>
                    <a:pt x="0" y="0"/>
                  </a:cubicBezTo>
                  <a:cubicBezTo>
                    <a:pt x="0" y="1"/>
                    <a:pt x="0" y="1"/>
                    <a:pt x="0" y="1"/>
                  </a:cubicBezTo>
                  <a:cubicBezTo>
                    <a:pt x="0" y="1"/>
                    <a:pt x="0" y="1"/>
                    <a:pt x="1" y="0"/>
                  </a:cubicBezTo>
                  <a:cubicBezTo>
                    <a:pt x="1" y="1"/>
                    <a:pt x="1" y="1"/>
                    <a:pt x="1" y="1"/>
                  </a:cubicBezTo>
                  <a:cubicBezTo>
                    <a:pt x="1" y="1"/>
                    <a:pt x="1" y="1"/>
                    <a:pt x="1" y="1"/>
                  </a:cubicBezTo>
                  <a:cubicBezTo>
                    <a:pt x="0" y="1"/>
                    <a:pt x="0" y="1"/>
                    <a:pt x="0" y="3"/>
                  </a:cubicBezTo>
                  <a:cubicBezTo>
                    <a:pt x="0" y="3"/>
                    <a:pt x="0" y="3"/>
                    <a:pt x="0" y="1"/>
                  </a:cubicBezTo>
                  <a:cubicBezTo>
                    <a:pt x="0" y="3"/>
                    <a:pt x="0" y="3"/>
                    <a:pt x="0" y="3"/>
                  </a:cubicBezTo>
                  <a:cubicBezTo>
                    <a:pt x="0" y="3"/>
                    <a:pt x="0" y="3"/>
                    <a:pt x="1" y="3"/>
                  </a:cubicBezTo>
                  <a:cubicBezTo>
                    <a:pt x="0" y="4"/>
                    <a:pt x="0" y="4"/>
                    <a:pt x="0" y="4"/>
                  </a:cubicBezTo>
                  <a:cubicBezTo>
                    <a:pt x="1" y="4"/>
                    <a:pt x="0" y="5"/>
                    <a:pt x="1" y="7"/>
                  </a:cubicBezTo>
                  <a:cubicBezTo>
                    <a:pt x="1" y="5"/>
                    <a:pt x="2" y="5"/>
                    <a:pt x="2" y="4"/>
                  </a:cubicBezTo>
                  <a:cubicBezTo>
                    <a:pt x="2" y="5"/>
                    <a:pt x="2" y="5"/>
                    <a:pt x="2" y="5"/>
                  </a:cubicBezTo>
                  <a:cubicBezTo>
                    <a:pt x="1" y="7"/>
                    <a:pt x="1" y="7"/>
                    <a:pt x="1" y="7"/>
                  </a:cubicBezTo>
                  <a:cubicBezTo>
                    <a:pt x="2" y="7"/>
                    <a:pt x="2" y="7"/>
                    <a:pt x="2" y="7"/>
                  </a:cubicBezTo>
                  <a:cubicBezTo>
                    <a:pt x="2" y="7"/>
                    <a:pt x="1" y="8"/>
                    <a:pt x="2" y="8"/>
                  </a:cubicBezTo>
                  <a:cubicBezTo>
                    <a:pt x="2" y="10"/>
                    <a:pt x="3" y="12"/>
                    <a:pt x="3" y="12"/>
                  </a:cubicBezTo>
                  <a:cubicBezTo>
                    <a:pt x="5" y="12"/>
                    <a:pt x="5" y="12"/>
                    <a:pt x="5" y="12"/>
                  </a:cubicBezTo>
                  <a:cubicBezTo>
                    <a:pt x="3" y="13"/>
                    <a:pt x="5" y="13"/>
                    <a:pt x="5" y="14"/>
                  </a:cubicBezTo>
                  <a:cubicBezTo>
                    <a:pt x="6" y="14"/>
                    <a:pt x="5" y="17"/>
                    <a:pt x="6" y="17"/>
                  </a:cubicBezTo>
                  <a:cubicBezTo>
                    <a:pt x="7" y="18"/>
                    <a:pt x="7" y="21"/>
                    <a:pt x="10" y="22"/>
                  </a:cubicBezTo>
                  <a:cubicBezTo>
                    <a:pt x="10" y="21"/>
                    <a:pt x="10" y="21"/>
                    <a:pt x="10" y="21"/>
                  </a:cubicBezTo>
                  <a:cubicBezTo>
                    <a:pt x="10" y="22"/>
                    <a:pt x="11" y="21"/>
                    <a:pt x="11" y="22"/>
                  </a:cubicBezTo>
                  <a:cubicBezTo>
                    <a:pt x="10" y="22"/>
                    <a:pt x="10" y="22"/>
                    <a:pt x="10" y="25"/>
                  </a:cubicBezTo>
                  <a:cubicBezTo>
                    <a:pt x="11" y="25"/>
                    <a:pt x="11" y="26"/>
                    <a:pt x="11" y="27"/>
                  </a:cubicBezTo>
                  <a:cubicBezTo>
                    <a:pt x="11" y="27"/>
                    <a:pt x="11" y="27"/>
                    <a:pt x="11" y="27"/>
                  </a:cubicBezTo>
                  <a:cubicBezTo>
                    <a:pt x="11" y="29"/>
                    <a:pt x="13" y="29"/>
                    <a:pt x="13" y="30"/>
                  </a:cubicBezTo>
                  <a:cubicBezTo>
                    <a:pt x="14" y="30"/>
                    <a:pt x="14" y="30"/>
                    <a:pt x="14" y="30"/>
                  </a:cubicBezTo>
                  <a:cubicBezTo>
                    <a:pt x="14" y="31"/>
                    <a:pt x="14" y="31"/>
                    <a:pt x="14" y="33"/>
                  </a:cubicBezTo>
                  <a:cubicBezTo>
                    <a:pt x="14" y="33"/>
                    <a:pt x="14" y="34"/>
                    <a:pt x="15" y="34"/>
                  </a:cubicBezTo>
                  <a:cubicBezTo>
                    <a:pt x="15" y="38"/>
                    <a:pt x="17" y="39"/>
                    <a:pt x="18" y="42"/>
                  </a:cubicBezTo>
                  <a:cubicBezTo>
                    <a:pt x="18" y="42"/>
                    <a:pt x="18" y="42"/>
                    <a:pt x="18" y="42"/>
                  </a:cubicBezTo>
                  <a:cubicBezTo>
                    <a:pt x="18" y="44"/>
                    <a:pt x="20" y="46"/>
                    <a:pt x="20" y="48"/>
                  </a:cubicBezTo>
                  <a:cubicBezTo>
                    <a:pt x="22" y="47"/>
                    <a:pt x="22" y="47"/>
                    <a:pt x="22" y="47"/>
                  </a:cubicBezTo>
                  <a:cubicBezTo>
                    <a:pt x="22" y="48"/>
                    <a:pt x="22" y="48"/>
                    <a:pt x="22" y="51"/>
                  </a:cubicBezTo>
                  <a:cubicBezTo>
                    <a:pt x="22" y="51"/>
                    <a:pt x="22" y="52"/>
                    <a:pt x="24" y="52"/>
                  </a:cubicBezTo>
                  <a:cubicBezTo>
                    <a:pt x="24" y="52"/>
                    <a:pt x="22" y="52"/>
                    <a:pt x="24" y="53"/>
                  </a:cubicBezTo>
                  <a:cubicBezTo>
                    <a:pt x="24" y="55"/>
                    <a:pt x="24" y="55"/>
                    <a:pt x="26" y="56"/>
                  </a:cubicBezTo>
                  <a:cubicBezTo>
                    <a:pt x="26" y="56"/>
                    <a:pt x="26" y="56"/>
                    <a:pt x="26" y="56"/>
                  </a:cubicBezTo>
                  <a:cubicBezTo>
                    <a:pt x="26" y="55"/>
                    <a:pt x="26" y="55"/>
                    <a:pt x="26" y="55"/>
                  </a:cubicBezTo>
                  <a:cubicBezTo>
                    <a:pt x="26" y="56"/>
                    <a:pt x="27" y="56"/>
                    <a:pt x="26" y="57"/>
                  </a:cubicBezTo>
                  <a:cubicBezTo>
                    <a:pt x="27" y="57"/>
                    <a:pt x="26" y="60"/>
                    <a:pt x="28" y="60"/>
                  </a:cubicBezTo>
                  <a:cubicBezTo>
                    <a:pt x="27" y="60"/>
                    <a:pt x="27" y="61"/>
                    <a:pt x="27" y="61"/>
                  </a:cubicBezTo>
                  <a:cubicBezTo>
                    <a:pt x="28" y="62"/>
                    <a:pt x="30" y="62"/>
                    <a:pt x="30" y="65"/>
                  </a:cubicBezTo>
                  <a:cubicBezTo>
                    <a:pt x="30" y="65"/>
                    <a:pt x="30" y="62"/>
                    <a:pt x="30" y="65"/>
                  </a:cubicBezTo>
                  <a:cubicBezTo>
                    <a:pt x="30" y="65"/>
                    <a:pt x="30" y="65"/>
                    <a:pt x="30" y="65"/>
                  </a:cubicBezTo>
                  <a:cubicBezTo>
                    <a:pt x="30" y="68"/>
                    <a:pt x="32" y="68"/>
                    <a:pt x="32" y="70"/>
                  </a:cubicBezTo>
                  <a:cubicBezTo>
                    <a:pt x="33" y="73"/>
                    <a:pt x="35" y="75"/>
                    <a:pt x="36" y="79"/>
                  </a:cubicBezTo>
                  <a:cubicBezTo>
                    <a:pt x="36" y="78"/>
                    <a:pt x="36" y="78"/>
                    <a:pt x="36" y="78"/>
                  </a:cubicBezTo>
                  <a:cubicBezTo>
                    <a:pt x="36" y="79"/>
                    <a:pt x="40" y="79"/>
                    <a:pt x="39" y="82"/>
                  </a:cubicBezTo>
                  <a:cubicBezTo>
                    <a:pt x="39" y="82"/>
                    <a:pt x="39" y="82"/>
                    <a:pt x="40" y="82"/>
                  </a:cubicBezTo>
                  <a:cubicBezTo>
                    <a:pt x="39" y="83"/>
                    <a:pt x="41" y="83"/>
                    <a:pt x="41" y="85"/>
                  </a:cubicBezTo>
                  <a:cubicBezTo>
                    <a:pt x="41" y="85"/>
                    <a:pt x="41" y="85"/>
                    <a:pt x="41" y="85"/>
                  </a:cubicBezTo>
                  <a:cubicBezTo>
                    <a:pt x="43" y="85"/>
                    <a:pt x="41" y="86"/>
                    <a:pt x="43" y="87"/>
                  </a:cubicBezTo>
                  <a:cubicBezTo>
                    <a:pt x="43" y="86"/>
                    <a:pt x="43" y="86"/>
                    <a:pt x="43" y="86"/>
                  </a:cubicBezTo>
                  <a:cubicBezTo>
                    <a:pt x="44" y="86"/>
                    <a:pt x="43" y="88"/>
                    <a:pt x="44" y="87"/>
                  </a:cubicBezTo>
                  <a:cubicBezTo>
                    <a:pt x="44" y="87"/>
                    <a:pt x="44" y="88"/>
                    <a:pt x="44" y="87"/>
                  </a:cubicBezTo>
                  <a:cubicBezTo>
                    <a:pt x="45" y="91"/>
                    <a:pt x="45" y="94"/>
                    <a:pt x="47" y="96"/>
                  </a:cubicBezTo>
                  <a:cubicBezTo>
                    <a:pt x="48" y="98"/>
                    <a:pt x="49" y="95"/>
                    <a:pt x="48" y="96"/>
                  </a:cubicBezTo>
                  <a:cubicBezTo>
                    <a:pt x="49" y="96"/>
                    <a:pt x="48" y="98"/>
                    <a:pt x="48" y="98"/>
                  </a:cubicBezTo>
                  <a:cubicBezTo>
                    <a:pt x="48" y="98"/>
                    <a:pt x="50" y="98"/>
                    <a:pt x="49" y="98"/>
                  </a:cubicBezTo>
                  <a:cubicBezTo>
                    <a:pt x="49" y="98"/>
                    <a:pt x="49" y="98"/>
                    <a:pt x="49" y="99"/>
                  </a:cubicBezTo>
                  <a:cubicBezTo>
                    <a:pt x="50" y="99"/>
                    <a:pt x="50" y="99"/>
                    <a:pt x="50" y="100"/>
                  </a:cubicBezTo>
                  <a:cubicBezTo>
                    <a:pt x="50" y="100"/>
                    <a:pt x="50" y="100"/>
                    <a:pt x="50" y="100"/>
                  </a:cubicBezTo>
                  <a:cubicBezTo>
                    <a:pt x="50" y="101"/>
                    <a:pt x="53" y="103"/>
                    <a:pt x="50" y="105"/>
                  </a:cubicBezTo>
                  <a:cubicBezTo>
                    <a:pt x="54" y="111"/>
                    <a:pt x="57" y="116"/>
                    <a:pt x="60" y="122"/>
                  </a:cubicBezTo>
                  <a:cubicBezTo>
                    <a:pt x="62" y="126"/>
                    <a:pt x="65" y="133"/>
                    <a:pt x="69" y="138"/>
                  </a:cubicBezTo>
                  <a:cubicBezTo>
                    <a:pt x="71" y="138"/>
                    <a:pt x="71" y="138"/>
                    <a:pt x="71" y="139"/>
                  </a:cubicBezTo>
                  <a:cubicBezTo>
                    <a:pt x="71" y="139"/>
                    <a:pt x="71" y="139"/>
                    <a:pt x="71" y="139"/>
                  </a:cubicBezTo>
                  <a:cubicBezTo>
                    <a:pt x="70" y="140"/>
                    <a:pt x="71" y="140"/>
                    <a:pt x="71" y="140"/>
                  </a:cubicBezTo>
                  <a:cubicBezTo>
                    <a:pt x="73" y="143"/>
                    <a:pt x="73" y="146"/>
                    <a:pt x="74" y="148"/>
                  </a:cubicBezTo>
                  <a:cubicBezTo>
                    <a:pt x="74" y="147"/>
                    <a:pt x="75" y="147"/>
                    <a:pt x="75" y="147"/>
                  </a:cubicBezTo>
                  <a:cubicBezTo>
                    <a:pt x="74" y="148"/>
                    <a:pt x="74" y="148"/>
                    <a:pt x="74" y="148"/>
                  </a:cubicBezTo>
                  <a:cubicBezTo>
                    <a:pt x="75" y="148"/>
                    <a:pt x="75" y="148"/>
                    <a:pt x="75" y="148"/>
                  </a:cubicBezTo>
                  <a:cubicBezTo>
                    <a:pt x="74" y="148"/>
                    <a:pt x="74" y="148"/>
                    <a:pt x="74" y="148"/>
                  </a:cubicBezTo>
                  <a:cubicBezTo>
                    <a:pt x="75" y="153"/>
                    <a:pt x="82" y="159"/>
                    <a:pt x="84" y="164"/>
                  </a:cubicBezTo>
                  <a:cubicBezTo>
                    <a:pt x="84" y="164"/>
                    <a:pt x="86" y="166"/>
                    <a:pt x="86" y="168"/>
                  </a:cubicBezTo>
                  <a:cubicBezTo>
                    <a:pt x="90" y="172"/>
                    <a:pt x="92" y="174"/>
                    <a:pt x="95" y="178"/>
                  </a:cubicBezTo>
                  <a:cubicBezTo>
                    <a:pt x="95" y="178"/>
                    <a:pt x="96" y="177"/>
                    <a:pt x="96" y="17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1" name="Google Shape;3541;p151"/>
            <p:cNvSpPr/>
            <p:nvPr/>
          </p:nvSpPr>
          <p:spPr>
            <a:xfrm>
              <a:off x="4248" y="1240"/>
              <a:ext cx="276" cy="448"/>
            </a:xfrm>
            <a:custGeom>
              <a:avLst/>
              <a:gdLst/>
              <a:ahLst/>
              <a:cxnLst/>
              <a:rect l="l" t="t" r="r" b="b"/>
              <a:pathLst>
                <a:path w="117" h="190" extrusionOk="0">
                  <a:moveTo>
                    <a:pt x="4" y="189"/>
                  </a:moveTo>
                  <a:cubicBezTo>
                    <a:pt x="7" y="189"/>
                    <a:pt x="7" y="185"/>
                    <a:pt x="10" y="181"/>
                  </a:cubicBezTo>
                  <a:cubicBezTo>
                    <a:pt x="10" y="181"/>
                    <a:pt x="8" y="181"/>
                    <a:pt x="10" y="181"/>
                  </a:cubicBezTo>
                  <a:cubicBezTo>
                    <a:pt x="14" y="180"/>
                    <a:pt x="15" y="176"/>
                    <a:pt x="15" y="172"/>
                  </a:cubicBezTo>
                  <a:cubicBezTo>
                    <a:pt x="15" y="172"/>
                    <a:pt x="15" y="172"/>
                    <a:pt x="15" y="172"/>
                  </a:cubicBezTo>
                  <a:cubicBezTo>
                    <a:pt x="15" y="172"/>
                    <a:pt x="16" y="172"/>
                    <a:pt x="16" y="171"/>
                  </a:cubicBezTo>
                  <a:cubicBezTo>
                    <a:pt x="16" y="171"/>
                    <a:pt x="16" y="171"/>
                    <a:pt x="15" y="171"/>
                  </a:cubicBezTo>
                  <a:cubicBezTo>
                    <a:pt x="16" y="171"/>
                    <a:pt x="16" y="168"/>
                    <a:pt x="17" y="168"/>
                  </a:cubicBezTo>
                  <a:cubicBezTo>
                    <a:pt x="16" y="168"/>
                    <a:pt x="16" y="168"/>
                    <a:pt x="16" y="167"/>
                  </a:cubicBezTo>
                  <a:cubicBezTo>
                    <a:pt x="17" y="167"/>
                    <a:pt x="17" y="167"/>
                    <a:pt x="17" y="167"/>
                  </a:cubicBezTo>
                  <a:cubicBezTo>
                    <a:pt x="19" y="168"/>
                    <a:pt x="17" y="166"/>
                    <a:pt x="20" y="164"/>
                  </a:cubicBezTo>
                  <a:cubicBezTo>
                    <a:pt x="19" y="164"/>
                    <a:pt x="19" y="164"/>
                    <a:pt x="19" y="164"/>
                  </a:cubicBezTo>
                  <a:cubicBezTo>
                    <a:pt x="21" y="163"/>
                    <a:pt x="23" y="160"/>
                    <a:pt x="25" y="159"/>
                  </a:cubicBezTo>
                  <a:cubicBezTo>
                    <a:pt x="25" y="159"/>
                    <a:pt x="23" y="159"/>
                    <a:pt x="23" y="158"/>
                  </a:cubicBezTo>
                  <a:cubicBezTo>
                    <a:pt x="25" y="159"/>
                    <a:pt x="25" y="158"/>
                    <a:pt x="27" y="158"/>
                  </a:cubicBezTo>
                  <a:cubicBezTo>
                    <a:pt x="25" y="156"/>
                    <a:pt x="28" y="158"/>
                    <a:pt x="28" y="156"/>
                  </a:cubicBezTo>
                  <a:cubicBezTo>
                    <a:pt x="28" y="156"/>
                    <a:pt x="28" y="156"/>
                    <a:pt x="28" y="156"/>
                  </a:cubicBezTo>
                  <a:cubicBezTo>
                    <a:pt x="28" y="154"/>
                    <a:pt x="28" y="154"/>
                    <a:pt x="28" y="154"/>
                  </a:cubicBezTo>
                  <a:cubicBezTo>
                    <a:pt x="28" y="154"/>
                    <a:pt x="28" y="154"/>
                    <a:pt x="28" y="154"/>
                  </a:cubicBezTo>
                  <a:cubicBezTo>
                    <a:pt x="29" y="154"/>
                    <a:pt x="28"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2" y="147"/>
                    <a:pt x="33" y="145"/>
                    <a:pt x="34" y="141"/>
                  </a:cubicBezTo>
                  <a:cubicBezTo>
                    <a:pt x="34" y="139"/>
                    <a:pt x="34" y="139"/>
                    <a:pt x="34" y="139"/>
                  </a:cubicBezTo>
                  <a:cubicBezTo>
                    <a:pt x="34" y="139"/>
                    <a:pt x="34" y="138"/>
                    <a:pt x="36" y="138"/>
                  </a:cubicBezTo>
                  <a:cubicBezTo>
                    <a:pt x="36" y="138"/>
                    <a:pt x="36" y="138"/>
                    <a:pt x="36" y="138"/>
                  </a:cubicBezTo>
                  <a:cubicBezTo>
                    <a:pt x="36" y="137"/>
                    <a:pt x="38" y="138"/>
                    <a:pt x="38" y="137"/>
                  </a:cubicBezTo>
                  <a:cubicBezTo>
                    <a:pt x="36" y="137"/>
                    <a:pt x="36" y="137"/>
                    <a:pt x="36" y="137"/>
                  </a:cubicBezTo>
                  <a:cubicBezTo>
                    <a:pt x="38" y="137"/>
                    <a:pt x="38" y="137"/>
                    <a:pt x="38" y="136"/>
                  </a:cubicBezTo>
                  <a:cubicBezTo>
                    <a:pt x="38" y="136"/>
                    <a:pt x="38" y="136"/>
                    <a:pt x="38" y="136"/>
                  </a:cubicBezTo>
                  <a:cubicBezTo>
                    <a:pt x="40" y="136"/>
                    <a:pt x="38" y="134"/>
                    <a:pt x="40" y="134"/>
                  </a:cubicBezTo>
                  <a:cubicBezTo>
                    <a:pt x="38" y="134"/>
                    <a:pt x="38" y="134"/>
                    <a:pt x="38" y="134"/>
                  </a:cubicBezTo>
                  <a:cubicBezTo>
                    <a:pt x="38" y="133"/>
                    <a:pt x="40" y="134"/>
                    <a:pt x="40" y="134"/>
                  </a:cubicBezTo>
                  <a:cubicBezTo>
                    <a:pt x="40" y="133"/>
                    <a:pt x="40" y="133"/>
                    <a:pt x="40" y="133"/>
                  </a:cubicBezTo>
                  <a:cubicBezTo>
                    <a:pt x="41" y="133"/>
                    <a:pt x="41" y="132"/>
                    <a:pt x="41" y="132"/>
                  </a:cubicBezTo>
                  <a:cubicBezTo>
                    <a:pt x="41" y="132"/>
                    <a:pt x="41" y="132"/>
                    <a:pt x="41" y="132"/>
                  </a:cubicBezTo>
                  <a:cubicBezTo>
                    <a:pt x="42" y="130"/>
                    <a:pt x="42" y="130"/>
                    <a:pt x="44" y="129"/>
                  </a:cubicBezTo>
                  <a:cubicBezTo>
                    <a:pt x="42" y="129"/>
                    <a:pt x="42" y="129"/>
                    <a:pt x="42" y="126"/>
                  </a:cubicBezTo>
                  <a:cubicBezTo>
                    <a:pt x="44" y="129"/>
                    <a:pt x="44" y="125"/>
                    <a:pt x="45" y="126"/>
                  </a:cubicBezTo>
                  <a:cubicBezTo>
                    <a:pt x="45" y="126"/>
                    <a:pt x="45" y="125"/>
                    <a:pt x="45" y="124"/>
                  </a:cubicBezTo>
                  <a:cubicBezTo>
                    <a:pt x="45" y="124"/>
                    <a:pt x="45" y="124"/>
                    <a:pt x="44" y="124"/>
                  </a:cubicBezTo>
                  <a:cubicBezTo>
                    <a:pt x="44" y="123"/>
                    <a:pt x="44" y="123"/>
                    <a:pt x="44" y="123"/>
                  </a:cubicBezTo>
                  <a:cubicBezTo>
                    <a:pt x="44" y="123"/>
                    <a:pt x="44" y="124"/>
                    <a:pt x="44" y="123"/>
                  </a:cubicBezTo>
                  <a:cubicBezTo>
                    <a:pt x="44" y="123"/>
                    <a:pt x="44" y="123"/>
                    <a:pt x="44" y="123"/>
                  </a:cubicBezTo>
                  <a:cubicBezTo>
                    <a:pt x="45" y="121"/>
                    <a:pt x="46" y="123"/>
                    <a:pt x="47" y="121"/>
                  </a:cubicBezTo>
                  <a:cubicBezTo>
                    <a:pt x="46" y="121"/>
                    <a:pt x="46" y="120"/>
                    <a:pt x="46" y="120"/>
                  </a:cubicBezTo>
                  <a:cubicBezTo>
                    <a:pt x="49" y="120"/>
                    <a:pt x="49" y="120"/>
                    <a:pt x="49" y="120"/>
                  </a:cubicBezTo>
                  <a:cubicBezTo>
                    <a:pt x="49" y="120"/>
                    <a:pt x="47" y="120"/>
                    <a:pt x="49" y="120"/>
                  </a:cubicBezTo>
                  <a:cubicBezTo>
                    <a:pt x="49" y="120"/>
                    <a:pt x="49" y="120"/>
                    <a:pt x="49" y="120"/>
                  </a:cubicBezTo>
                  <a:cubicBezTo>
                    <a:pt x="49" y="120"/>
                    <a:pt x="51" y="119"/>
                    <a:pt x="49" y="119"/>
                  </a:cubicBezTo>
                  <a:cubicBezTo>
                    <a:pt x="49" y="117"/>
                    <a:pt x="49" y="119"/>
                    <a:pt x="49" y="117"/>
                  </a:cubicBezTo>
                  <a:cubicBezTo>
                    <a:pt x="49" y="117"/>
                    <a:pt x="49" y="117"/>
                    <a:pt x="49" y="117"/>
                  </a:cubicBezTo>
                  <a:cubicBezTo>
                    <a:pt x="49" y="117"/>
                    <a:pt x="49" y="117"/>
                    <a:pt x="49" y="117"/>
                  </a:cubicBezTo>
                  <a:cubicBezTo>
                    <a:pt x="49" y="116"/>
                    <a:pt x="51" y="116"/>
                    <a:pt x="51" y="117"/>
                  </a:cubicBezTo>
                  <a:cubicBezTo>
                    <a:pt x="51" y="117"/>
                    <a:pt x="51" y="116"/>
                    <a:pt x="51" y="117"/>
                  </a:cubicBezTo>
                  <a:cubicBezTo>
                    <a:pt x="53" y="117"/>
                    <a:pt x="53" y="116"/>
                    <a:pt x="53" y="116"/>
                  </a:cubicBezTo>
                  <a:cubicBezTo>
                    <a:pt x="53" y="116"/>
                    <a:pt x="53" y="116"/>
                    <a:pt x="53" y="116"/>
                  </a:cubicBezTo>
                  <a:cubicBezTo>
                    <a:pt x="53" y="116"/>
                    <a:pt x="54" y="113"/>
                    <a:pt x="55" y="113"/>
                  </a:cubicBezTo>
                  <a:cubicBezTo>
                    <a:pt x="54" y="113"/>
                    <a:pt x="54" y="113"/>
                    <a:pt x="54" y="113"/>
                  </a:cubicBezTo>
                  <a:cubicBezTo>
                    <a:pt x="54" y="112"/>
                    <a:pt x="57" y="112"/>
                    <a:pt x="55" y="111"/>
                  </a:cubicBezTo>
                  <a:cubicBezTo>
                    <a:pt x="57" y="111"/>
                    <a:pt x="57" y="111"/>
                    <a:pt x="57" y="111"/>
                  </a:cubicBezTo>
                  <a:cubicBezTo>
                    <a:pt x="57" y="110"/>
                    <a:pt x="55" y="110"/>
                    <a:pt x="57" y="110"/>
                  </a:cubicBezTo>
                  <a:cubicBezTo>
                    <a:pt x="55" y="110"/>
                    <a:pt x="57" y="110"/>
                    <a:pt x="57" y="110"/>
                  </a:cubicBezTo>
                  <a:cubicBezTo>
                    <a:pt x="57" y="110"/>
                    <a:pt x="57" y="108"/>
                    <a:pt x="57" y="110"/>
                  </a:cubicBezTo>
                  <a:cubicBezTo>
                    <a:pt x="57" y="108"/>
                    <a:pt x="59" y="107"/>
                    <a:pt x="59" y="106"/>
                  </a:cubicBezTo>
                  <a:cubicBezTo>
                    <a:pt x="60" y="106"/>
                    <a:pt x="60" y="106"/>
                    <a:pt x="60" y="106"/>
                  </a:cubicBezTo>
                  <a:cubicBezTo>
                    <a:pt x="59" y="106"/>
                    <a:pt x="59" y="106"/>
                    <a:pt x="59" y="106"/>
                  </a:cubicBezTo>
                  <a:cubicBezTo>
                    <a:pt x="59" y="106"/>
                    <a:pt x="60" y="104"/>
                    <a:pt x="59" y="104"/>
                  </a:cubicBezTo>
                  <a:cubicBezTo>
                    <a:pt x="60" y="104"/>
                    <a:pt x="58" y="106"/>
                    <a:pt x="59" y="106"/>
                  </a:cubicBezTo>
                  <a:cubicBezTo>
                    <a:pt x="58" y="106"/>
                    <a:pt x="60" y="106"/>
                    <a:pt x="59" y="104"/>
                  </a:cubicBezTo>
                  <a:cubicBezTo>
                    <a:pt x="59" y="104"/>
                    <a:pt x="60" y="104"/>
                    <a:pt x="60" y="103"/>
                  </a:cubicBezTo>
                  <a:cubicBezTo>
                    <a:pt x="60" y="104"/>
                    <a:pt x="59" y="103"/>
                    <a:pt x="59" y="103"/>
                  </a:cubicBezTo>
                  <a:cubicBezTo>
                    <a:pt x="60" y="103"/>
                    <a:pt x="59" y="103"/>
                    <a:pt x="60" y="103"/>
                  </a:cubicBezTo>
                  <a:cubicBezTo>
                    <a:pt x="60" y="103"/>
                    <a:pt x="60" y="103"/>
                    <a:pt x="60" y="103"/>
                  </a:cubicBezTo>
                  <a:cubicBezTo>
                    <a:pt x="62" y="103"/>
                    <a:pt x="60" y="102"/>
                    <a:pt x="62" y="102"/>
                  </a:cubicBezTo>
                  <a:cubicBezTo>
                    <a:pt x="60" y="102"/>
                    <a:pt x="63" y="102"/>
                    <a:pt x="62" y="99"/>
                  </a:cubicBezTo>
                  <a:cubicBezTo>
                    <a:pt x="60" y="99"/>
                    <a:pt x="60" y="99"/>
                    <a:pt x="60" y="99"/>
                  </a:cubicBezTo>
                  <a:cubicBezTo>
                    <a:pt x="62" y="99"/>
                    <a:pt x="62" y="99"/>
                    <a:pt x="62" y="99"/>
                  </a:cubicBezTo>
                  <a:cubicBezTo>
                    <a:pt x="62" y="99"/>
                    <a:pt x="62" y="99"/>
                    <a:pt x="62" y="99"/>
                  </a:cubicBezTo>
                  <a:cubicBezTo>
                    <a:pt x="63" y="99"/>
                    <a:pt x="62" y="98"/>
                    <a:pt x="63" y="99"/>
                  </a:cubicBezTo>
                  <a:cubicBezTo>
                    <a:pt x="63" y="98"/>
                    <a:pt x="66" y="97"/>
                    <a:pt x="63" y="97"/>
                  </a:cubicBezTo>
                  <a:cubicBezTo>
                    <a:pt x="66" y="97"/>
                    <a:pt x="66" y="95"/>
                    <a:pt x="66" y="95"/>
                  </a:cubicBezTo>
                  <a:cubicBezTo>
                    <a:pt x="66" y="95"/>
                    <a:pt x="66" y="95"/>
                    <a:pt x="66" y="95"/>
                  </a:cubicBezTo>
                  <a:cubicBezTo>
                    <a:pt x="66" y="94"/>
                    <a:pt x="66" y="95"/>
                    <a:pt x="66" y="94"/>
                  </a:cubicBezTo>
                  <a:cubicBezTo>
                    <a:pt x="66" y="94"/>
                    <a:pt x="66" y="94"/>
                    <a:pt x="66" y="93"/>
                  </a:cubicBezTo>
                  <a:cubicBezTo>
                    <a:pt x="67" y="93"/>
                    <a:pt x="67" y="93"/>
                    <a:pt x="67" y="93"/>
                  </a:cubicBezTo>
                  <a:cubicBezTo>
                    <a:pt x="67" y="93"/>
                    <a:pt x="70" y="93"/>
                    <a:pt x="68" y="91"/>
                  </a:cubicBezTo>
                  <a:cubicBezTo>
                    <a:pt x="67" y="91"/>
                    <a:pt x="67" y="91"/>
                    <a:pt x="67" y="91"/>
                  </a:cubicBezTo>
                  <a:cubicBezTo>
                    <a:pt x="66" y="90"/>
                    <a:pt x="68" y="90"/>
                    <a:pt x="68" y="90"/>
                  </a:cubicBezTo>
                  <a:cubicBezTo>
                    <a:pt x="70" y="90"/>
                    <a:pt x="70" y="90"/>
                    <a:pt x="70" y="90"/>
                  </a:cubicBezTo>
                  <a:cubicBezTo>
                    <a:pt x="68" y="90"/>
                    <a:pt x="71" y="90"/>
                    <a:pt x="70" y="89"/>
                  </a:cubicBezTo>
                  <a:cubicBezTo>
                    <a:pt x="70" y="89"/>
                    <a:pt x="70" y="86"/>
                    <a:pt x="71" y="89"/>
                  </a:cubicBezTo>
                  <a:cubicBezTo>
                    <a:pt x="71" y="86"/>
                    <a:pt x="72" y="85"/>
                    <a:pt x="71" y="84"/>
                  </a:cubicBezTo>
                  <a:cubicBezTo>
                    <a:pt x="71" y="84"/>
                    <a:pt x="72" y="82"/>
                    <a:pt x="72" y="84"/>
                  </a:cubicBezTo>
                  <a:cubicBezTo>
                    <a:pt x="72" y="84"/>
                    <a:pt x="71" y="84"/>
                    <a:pt x="72" y="84"/>
                  </a:cubicBezTo>
                  <a:cubicBezTo>
                    <a:pt x="72" y="84"/>
                    <a:pt x="72" y="84"/>
                    <a:pt x="72" y="84"/>
                  </a:cubicBezTo>
                  <a:cubicBezTo>
                    <a:pt x="72" y="84"/>
                    <a:pt x="72" y="82"/>
                    <a:pt x="71" y="82"/>
                  </a:cubicBezTo>
                  <a:cubicBezTo>
                    <a:pt x="71" y="81"/>
                    <a:pt x="74" y="82"/>
                    <a:pt x="74" y="81"/>
                  </a:cubicBezTo>
                  <a:cubicBezTo>
                    <a:pt x="74" y="81"/>
                    <a:pt x="74" y="81"/>
                    <a:pt x="74" y="81"/>
                  </a:cubicBezTo>
                  <a:cubicBezTo>
                    <a:pt x="75" y="81"/>
                    <a:pt x="75" y="81"/>
                    <a:pt x="75" y="81"/>
                  </a:cubicBezTo>
                  <a:cubicBezTo>
                    <a:pt x="75" y="80"/>
                    <a:pt x="74" y="80"/>
                    <a:pt x="74" y="80"/>
                  </a:cubicBezTo>
                  <a:cubicBezTo>
                    <a:pt x="74" y="80"/>
                    <a:pt x="74" y="78"/>
                    <a:pt x="75" y="78"/>
                  </a:cubicBezTo>
                  <a:cubicBezTo>
                    <a:pt x="74" y="78"/>
                    <a:pt x="74" y="78"/>
                    <a:pt x="74" y="78"/>
                  </a:cubicBezTo>
                  <a:cubicBezTo>
                    <a:pt x="74" y="78"/>
                    <a:pt x="74" y="78"/>
                    <a:pt x="75" y="78"/>
                  </a:cubicBezTo>
                  <a:cubicBezTo>
                    <a:pt x="74" y="78"/>
                    <a:pt x="74" y="78"/>
                    <a:pt x="74" y="78"/>
                  </a:cubicBezTo>
                  <a:cubicBezTo>
                    <a:pt x="74" y="77"/>
                    <a:pt x="75" y="77"/>
                    <a:pt x="75" y="77"/>
                  </a:cubicBezTo>
                  <a:cubicBezTo>
                    <a:pt x="75" y="78"/>
                    <a:pt x="75" y="78"/>
                    <a:pt x="75" y="78"/>
                  </a:cubicBezTo>
                  <a:cubicBezTo>
                    <a:pt x="75" y="78"/>
                    <a:pt x="75" y="78"/>
                    <a:pt x="76" y="78"/>
                  </a:cubicBezTo>
                  <a:cubicBezTo>
                    <a:pt x="75" y="77"/>
                    <a:pt x="76" y="77"/>
                    <a:pt x="76" y="77"/>
                  </a:cubicBezTo>
                  <a:cubicBezTo>
                    <a:pt x="76" y="77"/>
                    <a:pt x="76" y="77"/>
                    <a:pt x="76" y="77"/>
                  </a:cubicBezTo>
                  <a:cubicBezTo>
                    <a:pt x="76" y="77"/>
                    <a:pt x="79" y="76"/>
                    <a:pt x="76" y="76"/>
                  </a:cubicBezTo>
                  <a:cubicBezTo>
                    <a:pt x="76" y="77"/>
                    <a:pt x="76" y="77"/>
                    <a:pt x="76" y="77"/>
                  </a:cubicBezTo>
                  <a:cubicBezTo>
                    <a:pt x="76" y="76"/>
                    <a:pt x="75" y="76"/>
                    <a:pt x="76" y="76"/>
                  </a:cubicBezTo>
                  <a:cubicBezTo>
                    <a:pt x="76" y="76"/>
                    <a:pt x="79" y="77"/>
                    <a:pt x="79" y="76"/>
                  </a:cubicBezTo>
                  <a:cubicBezTo>
                    <a:pt x="76" y="76"/>
                    <a:pt x="76" y="76"/>
                    <a:pt x="76" y="76"/>
                  </a:cubicBezTo>
                  <a:cubicBezTo>
                    <a:pt x="76" y="74"/>
                    <a:pt x="76" y="74"/>
                    <a:pt x="76" y="74"/>
                  </a:cubicBezTo>
                  <a:cubicBezTo>
                    <a:pt x="79" y="76"/>
                    <a:pt x="79" y="76"/>
                    <a:pt x="79" y="76"/>
                  </a:cubicBezTo>
                  <a:cubicBezTo>
                    <a:pt x="79" y="74"/>
                    <a:pt x="76" y="74"/>
                    <a:pt x="76" y="74"/>
                  </a:cubicBezTo>
                  <a:cubicBezTo>
                    <a:pt x="79" y="76"/>
                    <a:pt x="79" y="74"/>
                    <a:pt x="80" y="74"/>
                  </a:cubicBezTo>
                  <a:cubicBezTo>
                    <a:pt x="80" y="72"/>
                    <a:pt x="80" y="72"/>
                    <a:pt x="80" y="72"/>
                  </a:cubicBezTo>
                  <a:cubicBezTo>
                    <a:pt x="80" y="72"/>
                    <a:pt x="80" y="72"/>
                    <a:pt x="80" y="72"/>
                  </a:cubicBezTo>
                  <a:cubicBezTo>
                    <a:pt x="79" y="72"/>
                    <a:pt x="80" y="70"/>
                    <a:pt x="80" y="70"/>
                  </a:cubicBezTo>
                  <a:cubicBezTo>
                    <a:pt x="80" y="70"/>
                    <a:pt x="80" y="70"/>
                    <a:pt x="80" y="70"/>
                  </a:cubicBezTo>
                  <a:cubicBezTo>
                    <a:pt x="80" y="70"/>
                    <a:pt x="80" y="70"/>
                    <a:pt x="81" y="70"/>
                  </a:cubicBezTo>
                  <a:cubicBezTo>
                    <a:pt x="81" y="69"/>
                    <a:pt x="79" y="69"/>
                    <a:pt x="80" y="69"/>
                  </a:cubicBezTo>
                  <a:cubicBezTo>
                    <a:pt x="80" y="68"/>
                    <a:pt x="81" y="69"/>
                    <a:pt x="81" y="69"/>
                  </a:cubicBezTo>
                  <a:cubicBezTo>
                    <a:pt x="81" y="68"/>
                    <a:pt x="84" y="68"/>
                    <a:pt x="83" y="67"/>
                  </a:cubicBezTo>
                  <a:cubicBezTo>
                    <a:pt x="84" y="67"/>
                    <a:pt x="84" y="67"/>
                    <a:pt x="84" y="67"/>
                  </a:cubicBezTo>
                  <a:cubicBezTo>
                    <a:pt x="84" y="65"/>
                    <a:pt x="87" y="64"/>
                    <a:pt x="85" y="63"/>
                  </a:cubicBezTo>
                  <a:cubicBezTo>
                    <a:pt x="85" y="63"/>
                    <a:pt x="85" y="61"/>
                    <a:pt x="84" y="61"/>
                  </a:cubicBezTo>
                  <a:cubicBezTo>
                    <a:pt x="85" y="61"/>
                    <a:pt x="84" y="61"/>
                    <a:pt x="85" y="61"/>
                  </a:cubicBezTo>
                  <a:cubicBezTo>
                    <a:pt x="85" y="61"/>
                    <a:pt x="85" y="61"/>
                    <a:pt x="85" y="63"/>
                  </a:cubicBezTo>
                  <a:cubicBezTo>
                    <a:pt x="87" y="61"/>
                    <a:pt x="88" y="61"/>
                    <a:pt x="87" y="59"/>
                  </a:cubicBezTo>
                  <a:cubicBezTo>
                    <a:pt x="88" y="59"/>
                    <a:pt x="88" y="59"/>
                    <a:pt x="88" y="59"/>
                  </a:cubicBezTo>
                  <a:cubicBezTo>
                    <a:pt x="87" y="59"/>
                    <a:pt x="87" y="57"/>
                    <a:pt x="88" y="57"/>
                  </a:cubicBezTo>
                  <a:cubicBezTo>
                    <a:pt x="88" y="57"/>
                    <a:pt x="88" y="57"/>
                    <a:pt x="88" y="57"/>
                  </a:cubicBezTo>
                  <a:cubicBezTo>
                    <a:pt x="88" y="57"/>
                    <a:pt x="88" y="57"/>
                    <a:pt x="88" y="57"/>
                  </a:cubicBezTo>
                  <a:cubicBezTo>
                    <a:pt x="89" y="57"/>
                    <a:pt x="89" y="57"/>
                    <a:pt x="89" y="57"/>
                  </a:cubicBezTo>
                  <a:cubicBezTo>
                    <a:pt x="88" y="57"/>
                    <a:pt x="88" y="56"/>
                    <a:pt x="88" y="56"/>
                  </a:cubicBezTo>
                  <a:cubicBezTo>
                    <a:pt x="89" y="56"/>
                    <a:pt x="92" y="56"/>
                    <a:pt x="89" y="56"/>
                  </a:cubicBezTo>
                  <a:cubicBezTo>
                    <a:pt x="89" y="55"/>
                    <a:pt x="89" y="55"/>
                    <a:pt x="89" y="55"/>
                  </a:cubicBezTo>
                  <a:cubicBezTo>
                    <a:pt x="92" y="55"/>
                    <a:pt x="92" y="55"/>
                    <a:pt x="92" y="55"/>
                  </a:cubicBezTo>
                  <a:cubicBezTo>
                    <a:pt x="92" y="54"/>
                    <a:pt x="92" y="54"/>
                    <a:pt x="92" y="52"/>
                  </a:cubicBezTo>
                  <a:cubicBezTo>
                    <a:pt x="93" y="52"/>
                    <a:pt x="94" y="50"/>
                    <a:pt x="96" y="48"/>
                  </a:cubicBezTo>
                  <a:cubicBezTo>
                    <a:pt x="96" y="48"/>
                    <a:pt x="96" y="48"/>
                    <a:pt x="96" y="48"/>
                  </a:cubicBezTo>
                  <a:cubicBezTo>
                    <a:pt x="96" y="48"/>
                    <a:pt x="96" y="48"/>
                    <a:pt x="96" y="48"/>
                  </a:cubicBezTo>
                  <a:cubicBezTo>
                    <a:pt x="96" y="48"/>
                    <a:pt x="96" y="47"/>
                    <a:pt x="94" y="47"/>
                  </a:cubicBezTo>
                  <a:cubicBezTo>
                    <a:pt x="96" y="47"/>
                    <a:pt x="96" y="47"/>
                    <a:pt x="96" y="47"/>
                  </a:cubicBezTo>
                  <a:cubicBezTo>
                    <a:pt x="97" y="47"/>
                    <a:pt x="96" y="47"/>
                    <a:pt x="97" y="47"/>
                  </a:cubicBezTo>
                  <a:cubicBezTo>
                    <a:pt x="97" y="44"/>
                    <a:pt x="97" y="44"/>
                    <a:pt x="97" y="44"/>
                  </a:cubicBezTo>
                  <a:cubicBezTo>
                    <a:pt x="97" y="44"/>
                    <a:pt x="97" y="44"/>
                    <a:pt x="96" y="44"/>
                  </a:cubicBezTo>
                  <a:cubicBezTo>
                    <a:pt x="97" y="44"/>
                    <a:pt x="97" y="44"/>
                    <a:pt x="97" y="44"/>
                  </a:cubicBezTo>
                  <a:cubicBezTo>
                    <a:pt x="96" y="43"/>
                    <a:pt x="94" y="44"/>
                    <a:pt x="93" y="43"/>
                  </a:cubicBezTo>
                  <a:cubicBezTo>
                    <a:pt x="94" y="43"/>
                    <a:pt x="94" y="43"/>
                    <a:pt x="94" y="43"/>
                  </a:cubicBezTo>
                  <a:cubicBezTo>
                    <a:pt x="93" y="42"/>
                    <a:pt x="93" y="43"/>
                    <a:pt x="93" y="42"/>
                  </a:cubicBezTo>
                  <a:cubicBezTo>
                    <a:pt x="93" y="42"/>
                    <a:pt x="94" y="42"/>
                    <a:pt x="94" y="43"/>
                  </a:cubicBezTo>
                  <a:cubicBezTo>
                    <a:pt x="96" y="42"/>
                    <a:pt x="97" y="43"/>
                    <a:pt x="97" y="43"/>
                  </a:cubicBezTo>
                  <a:cubicBezTo>
                    <a:pt x="97" y="42"/>
                    <a:pt x="97" y="43"/>
                    <a:pt x="96" y="43"/>
                  </a:cubicBezTo>
                  <a:cubicBezTo>
                    <a:pt x="96" y="42"/>
                    <a:pt x="97" y="42"/>
                    <a:pt x="97" y="42"/>
                  </a:cubicBezTo>
                  <a:cubicBezTo>
                    <a:pt x="97" y="42"/>
                    <a:pt x="98" y="43"/>
                    <a:pt x="98" y="42"/>
                  </a:cubicBezTo>
                  <a:cubicBezTo>
                    <a:pt x="98" y="42"/>
                    <a:pt x="97" y="42"/>
                    <a:pt x="98" y="42"/>
                  </a:cubicBezTo>
                  <a:cubicBezTo>
                    <a:pt x="100" y="42"/>
                    <a:pt x="100" y="42"/>
                    <a:pt x="100" y="42"/>
                  </a:cubicBezTo>
                  <a:cubicBezTo>
                    <a:pt x="100" y="42"/>
                    <a:pt x="100" y="42"/>
                    <a:pt x="100" y="42"/>
                  </a:cubicBezTo>
                  <a:cubicBezTo>
                    <a:pt x="100" y="41"/>
                    <a:pt x="98" y="41"/>
                    <a:pt x="98" y="41"/>
                  </a:cubicBezTo>
                  <a:cubicBezTo>
                    <a:pt x="98" y="41"/>
                    <a:pt x="100" y="39"/>
                    <a:pt x="101" y="41"/>
                  </a:cubicBezTo>
                  <a:cubicBezTo>
                    <a:pt x="100" y="41"/>
                    <a:pt x="100" y="41"/>
                    <a:pt x="100" y="41"/>
                  </a:cubicBezTo>
                  <a:cubicBezTo>
                    <a:pt x="100" y="39"/>
                    <a:pt x="101" y="39"/>
                    <a:pt x="100" y="39"/>
                  </a:cubicBezTo>
                  <a:cubicBezTo>
                    <a:pt x="101" y="39"/>
                    <a:pt x="101" y="39"/>
                    <a:pt x="101" y="39"/>
                  </a:cubicBezTo>
                  <a:cubicBezTo>
                    <a:pt x="101" y="39"/>
                    <a:pt x="101" y="39"/>
                    <a:pt x="100" y="38"/>
                  </a:cubicBezTo>
                  <a:cubicBezTo>
                    <a:pt x="100" y="38"/>
                    <a:pt x="102" y="38"/>
                    <a:pt x="101" y="37"/>
                  </a:cubicBezTo>
                  <a:cubicBezTo>
                    <a:pt x="101" y="37"/>
                    <a:pt x="101" y="37"/>
                    <a:pt x="102" y="37"/>
                  </a:cubicBezTo>
                  <a:cubicBezTo>
                    <a:pt x="102" y="38"/>
                    <a:pt x="101" y="38"/>
                    <a:pt x="102" y="38"/>
                  </a:cubicBezTo>
                  <a:cubicBezTo>
                    <a:pt x="101" y="38"/>
                    <a:pt x="102" y="38"/>
                    <a:pt x="102" y="38"/>
                  </a:cubicBezTo>
                  <a:cubicBezTo>
                    <a:pt x="102" y="37"/>
                    <a:pt x="102" y="37"/>
                    <a:pt x="102" y="37"/>
                  </a:cubicBezTo>
                  <a:cubicBezTo>
                    <a:pt x="102" y="37"/>
                    <a:pt x="102" y="37"/>
                    <a:pt x="105" y="37"/>
                  </a:cubicBezTo>
                  <a:cubicBezTo>
                    <a:pt x="102" y="37"/>
                    <a:pt x="102" y="37"/>
                    <a:pt x="102" y="37"/>
                  </a:cubicBezTo>
                  <a:cubicBezTo>
                    <a:pt x="105" y="37"/>
                    <a:pt x="105" y="37"/>
                    <a:pt x="105" y="37"/>
                  </a:cubicBezTo>
                  <a:cubicBezTo>
                    <a:pt x="102" y="35"/>
                    <a:pt x="102" y="35"/>
                    <a:pt x="102" y="35"/>
                  </a:cubicBezTo>
                  <a:cubicBezTo>
                    <a:pt x="102" y="35"/>
                    <a:pt x="102" y="35"/>
                    <a:pt x="102" y="35"/>
                  </a:cubicBezTo>
                  <a:cubicBezTo>
                    <a:pt x="102" y="35"/>
                    <a:pt x="102" y="35"/>
                    <a:pt x="102" y="34"/>
                  </a:cubicBezTo>
                  <a:cubicBezTo>
                    <a:pt x="105" y="35"/>
                    <a:pt x="105" y="35"/>
                    <a:pt x="105" y="35"/>
                  </a:cubicBezTo>
                  <a:cubicBezTo>
                    <a:pt x="106" y="35"/>
                    <a:pt x="105" y="34"/>
                    <a:pt x="106" y="34"/>
                  </a:cubicBezTo>
                  <a:cubicBezTo>
                    <a:pt x="105" y="35"/>
                    <a:pt x="105" y="35"/>
                    <a:pt x="105" y="35"/>
                  </a:cubicBezTo>
                  <a:cubicBezTo>
                    <a:pt x="105" y="34"/>
                    <a:pt x="102" y="34"/>
                    <a:pt x="102" y="31"/>
                  </a:cubicBezTo>
                  <a:cubicBezTo>
                    <a:pt x="105" y="31"/>
                    <a:pt x="106" y="31"/>
                    <a:pt x="106" y="34"/>
                  </a:cubicBezTo>
                  <a:cubicBezTo>
                    <a:pt x="106" y="34"/>
                    <a:pt x="106" y="31"/>
                    <a:pt x="105" y="31"/>
                  </a:cubicBezTo>
                  <a:cubicBezTo>
                    <a:pt x="106" y="31"/>
                    <a:pt x="106" y="34"/>
                    <a:pt x="106" y="31"/>
                  </a:cubicBezTo>
                  <a:cubicBezTo>
                    <a:pt x="106" y="30"/>
                    <a:pt x="106" y="30"/>
                    <a:pt x="106" y="30"/>
                  </a:cubicBezTo>
                  <a:cubicBezTo>
                    <a:pt x="105" y="30"/>
                    <a:pt x="105" y="30"/>
                    <a:pt x="105" y="30"/>
                  </a:cubicBezTo>
                  <a:cubicBezTo>
                    <a:pt x="105" y="29"/>
                    <a:pt x="105" y="29"/>
                    <a:pt x="105" y="29"/>
                  </a:cubicBezTo>
                  <a:cubicBezTo>
                    <a:pt x="102" y="29"/>
                    <a:pt x="102" y="29"/>
                    <a:pt x="102" y="29"/>
                  </a:cubicBezTo>
                  <a:cubicBezTo>
                    <a:pt x="102" y="29"/>
                    <a:pt x="102" y="29"/>
                    <a:pt x="102" y="28"/>
                  </a:cubicBezTo>
                  <a:cubicBezTo>
                    <a:pt x="105" y="30"/>
                    <a:pt x="106" y="29"/>
                    <a:pt x="107" y="29"/>
                  </a:cubicBezTo>
                  <a:cubicBezTo>
                    <a:pt x="107" y="29"/>
                    <a:pt x="105" y="28"/>
                    <a:pt x="107" y="28"/>
                  </a:cubicBezTo>
                  <a:cubicBezTo>
                    <a:pt x="107" y="28"/>
                    <a:pt x="109" y="28"/>
                    <a:pt x="107" y="28"/>
                  </a:cubicBezTo>
                  <a:cubicBezTo>
                    <a:pt x="107" y="28"/>
                    <a:pt x="109" y="29"/>
                    <a:pt x="109" y="28"/>
                  </a:cubicBezTo>
                  <a:cubicBezTo>
                    <a:pt x="109" y="28"/>
                    <a:pt x="109" y="26"/>
                    <a:pt x="107" y="26"/>
                  </a:cubicBezTo>
                  <a:cubicBezTo>
                    <a:pt x="107" y="28"/>
                    <a:pt x="107" y="28"/>
                    <a:pt x="107" y="28"/>
                  </a:cubicBezTo>
                  <a:cubicBezTo>
                    <a:pt x="106" y="26"/>
                    <a:pt x="106" y="26"/>
                    <a:pt x="106" y="26"/>
                  </a:cubicBezTo>
                  <a:cubicBezTo>
                    <a:pt x="106" y="25"/>
                    <a:pt x="106" y="25"/>
                    <a:pt x="107" y="25"/>
                  </a:cubicBezTo>
                  <a:cubicBezTo>
                    <a:pt x="107" y="26"/>
                    <a:pt x="107" y="26"/>
                    <a:pt x="107" y="26"/>
                  </a:cubicBezTo>
                  <a:cubicBezTo>
                    <a:pt x="109" y="26"/>
                    <a:pt x="107" y="25"/>
                    <a:pt x="109" y="25"/>
                  </a:cubicBezTo>
                  <a:cubicBezTo>
                    <a:pt x="109" y="26"/>
                    <a:pt x="109" y="26"/>
                    <a:pt x="110" y="26"/>
                  </a:cubicBezTo>
                  <a:cubicBezTo>
                    <a:pt x="110" y="26"/>
                    <a:pt x="110" y="26"/>
                    <a:pt x="110" y="26"/>
                  </a:cubicBezTo>
                  <a:cubicBezTo>
                    <a:pt x="110" y="26"/>
                    <a:pt x="110" y="26"/>
                    <a:pt x="110" y="26"/>
                  </a:cubicBezTo>
                  <a:cubicBezTo>
                    <a:pt x="110" y="25"/>
                    <a:pt x="110" y="26"/>
                    <a:pt x="111" y="25"/>
                  </a:cubicBezTo>
                  <a:cubicBezTo>
                    <a:pt x="110" y="25"/>
                    <a:pt x="110" y="25"/>
                    <a:pt x="110" y="25"/>
                  </a:cubicBezTo>
                  <a:cubicBezTo>
                    <a:pt x="109" y="24"/>
                    <a:pt x="110" y="26"/>
                    <a:pt x="109" y="25"/>
                  </a:cubicBezTo>
                  <a:cubicBezTo>
                    <a:pt x="109" y="25"/>
                    <a:pt x="110" y="25"/>
                    <a:pt x="110" y="24"/>
                  </a:cubicBezTo>
                  <a:cubicBezTo>
                    <a:pt x="109" y="24"/>
                    <a:pt x="109" y="24"/>
                    <a:pt x="109" y="24"/>
                  </a:cubicBezTo>
                  <a:cubicBezTo>
                    <a:pt x="109" y="24"/>
                    <a:pt x="107" y="22"/>
                    <a:pt x="109" y="22"/>
                  </a:cubicBezTo>
                  <a:cubicBezTo>
                    <a:pt x="110" y="22"/>
                    <a:pt x="110" y="22"/>
                    <a:pt x="110" y="24"/>
                  </a:cubicBezTo>
                  <a:cubicBezTo>
                    <a:pt x="110" y="22"/>
                    <a:pt x="111" y="22"/>
                    <a:pt x="111" y="22"/>
                  </a:cubicBezTo>
                  <a:cubicBezTo>
                    <a:pt x="110" y="21"/>
                    <a:pt x="113" y="21"/>
                    <a:pt x="111" y="21"/>
                  </a:cubicBezTo>
                  <a:cubicBezTo>
                    <a:pt x="110" y="22"/>
                    <a:pt x="110" y="22"/>
                    <a:pt x="110" y="22"/>
                  </a:cubicBezTo>
                  <a:cubicBezTo>
                    <a:pt x="109" y="21"/>
                    <a:pt x="109" y="24"/>
                    <a:pt x="107" y="22"/>
                  </a:cubicBezTo>
                  <a:cubicBezTo>
                    <a:pt x="109" y="22"/>
                    <a:pt x="107" y="21"/>
                    <a:pt x="106" y="21"/>
                  </a:cubicBezTo>
                  <a:cubicBezTo>
                    <a:pt x="107" y="21"/>
                    <a:pt x="107" y="21"/>
                    <a:pt x="107" y="21"/>
                  </a:cubicBezTo>
                  <a:cubicBezTo>
                    <a:pt x="107" y="21"/>
                    <a:pt x="107" y="21"/>
                    <a:pt x="109" y="21"/>
                  </a:cubicBezTo>
                  <a:cubicBezTo>
                    <a:pt x="110" y="20"/>
                    <a:pt x="110" y="20"/>
                    <a:pt x="110" y="20"/>
                  </a:cubicBezTo>
                  <a:cubicBezTo>
                    <a:pt x="110" y="20"/>
                    <a:pt x="110" y="20"/>
                    <a:pt x="109" y="20"/>
                  </a:cubicBezTo>
                  <a:cubicBezTo>
                    <a:pt x="110" y="17"/>
                    <a:pt x="110" y="17"/>
                    <a:pt x="111" y="16"/>
                  </a:cubicBezTo>
                  <a:cubicBezTo>
                    <a:pt x="111" y="17"/>
                    <a:pt x="111" y="15"/>
                    <a:pt x="113" y="16"/>
                  </a:cubicBezTo>
                  <a:cubicBezTo>
                    <a:pt x="113" y="16"/>
                    <a:pt x="113" y="17"/>
                    <a:pt x="114" y="17"/>
                  </a:cubicBezTo>
                  <a:cubicBezTo>
                    <a:pt x="113" y="17"/>
                    <a:pt x="113" y="17"/>
                    <a:pt x="113" y="17"/>
                  </a:cubicBezTo>
                  <a:cubicBezTo>
                    <a:pt x="114" y="17"/>
                    <a:pt x="113" y="16"/>
                    <a:pt x="113" y="16"/>
                  </a:cubicBezTo>
                  <a:cubicBezTo>
                    <a:pt x="113" y="17"/>
                    <a:pt x="111" y="16"/>
                    <a:pt x="111" y="15"/>
                  </a:cubicBezTo>
                  <a:cubicBezTo>
                    <a:pt x="110" y="15"/>
                    <a:pt x="110" y="15"/>
                    <a:pt x="110" y="15"/>
                  </a:cubicBezTo>
                  <a:cubicBezTo>
                    <a:pt x="111" y="13"/>
                    <a:pt x="113" y="13"/>
                    <a:pt x="113" y="13"/>
                  </a:cubicBezTo>
                  <a:cubicBezTo>
                    <a:pt x="113" y="12"/>
                    <a:pt x="114" y="11"/>
                    <a:pt x="114" y="9"/>
                  </a:cubicBezTo>
                  <a:cubicBezTo>
                    <a:pt x="114" y="9"/>
                    <a:pt x="113" y="9"/>
                    <a:pt x="113" y="8"/>
                  </a:cubicBezTo>
                  <a:cubicBezTo>
                    <a:pt x="114" y="8"/>
                    <a:pt x="114" y="9"/>
                    <a:pt x="114" y="8"/>
                  </a:cubicBezTo>
                  <a:cubicBezTo>
                    <a:pt x="114" y="8"/>
                    <a:pt x="114" y="8"/>
                    <a:pt x="114" y="8"/>
                  </a:cubicBezTo>
                  <a:cubicBezTo>
                    <a:pt x="114" y="8"/>
                    <a:pt x="114" y="7"/>
                    <a:pt x="115" y="7"/>
                  </a:cubicBezTo>
                  <a:cubicBezTo>
                    <a:pt x="114" y="7"/>
                    <a:pt x="114" y="7"/>
                    <a:pt x="114" y="7"/>
                  </a:cubicBezTo>
                  <a:cubicBezTo>
                    <a:pt x="114" y="7"/>
                    <a:pt x="114" y="7"/>
                    <a:pt x="115" y="7"/>
                  </a:cubicBezTo>
                  <a:cubicBezTo>
                    <a:pt x="114" y="7"/>
                    <a:pt x="114" y="7"/>
                    <a:pt x="114" y="7"/>
                  </a:cubicBezTo>
                  <a:cubicBezTo>
                    <a:pt x="114" y="4"/>
                    <a:pt x="114" y="4"/>
                    <a:pt x="115" y="4"/>
                  </a:cubicBezTo>
                  <a:cubicBezTo>
                    <a:pt x="115" y="4"/>
                    <a:pt x="115" y="4"/>
                    <a:pt x="115" y="4"/>
                  </a:cubicBezTo>
                  <a:cubicBezTo>
                    <a:pt x="117" y="4"/>
                    <a:pt x="115" y="3"/>
                    <a:pt x="117" y="3"/>
                  </a:cubicBezTo>
                  <a:cubicBezTo>
                    <a:pt x="115" y="1"/>
                    <a:pt x="115" y="1"/>
                    <a:pt x="115" y="1"/>
                  </a:cubicBezTo>
                  <a:cubicBezTo>
                    <a:pt x="117" y="1"/>
                    <a:pt x="117" y="1"/>
                    <a:pt x="117" y="1"/>
                  </a:cubicBezTo>
                  <a:cubicBezTo>
                    <a:pt x="115" y="1"/>
                    <a:pt x="115" y="0"/>
                    <a:pt x="117" y="0"/>
                  </a:cubicBezTo>
                  <a:cubicBezTo>
                    <a:pt x="114" y="1"/>
                    <a:pt x="114" y="1"/>
                    <a:pt x="114" y="1"/>
                  </a:cubicBezTo>
                  <a:cubicBezTo>
                    <a:pt x="115" y="1"/>
                    <a:pt x="115" y="1"/>
                    <a:pt x="115" y="1"/>
                  </a:cubicBezTo>
                  <a:cubicBezTo>
                    <a:pt x="117" y="3"/>
                    <a:pt x="115" y="3"/>
                    <a:pt x="115" y="3"/>
                  </a:cubicBezTo>
                  <a:cubicBezTo>
                    <a:pt x="115" y="3"/>
                    <a:pt x="115" y="3"/>
                    <a:pt x="115" y="3"/>
                  </a:cubicBezTo>
                  <a:cubicBezTo>
                    <a:pt x="114" y="1"/>
                    <a:pt x="114" y="3"/>
                    <a:pt x="114" y="1"/>
                  </a:cubicBezTo>
                  <a:cubicBezTo>
                    <a:pt x="114" y="1"/>
                    <a:pt x="114" y="1"/>
                    <a:pt x="114" y="1"/>
                  </a:cubicBezTo>
                  <a:cubicBezTo>
                    <a:pt x="114" y="1"/>
                    <a:pt x="113" y="1"/>
                    <a:pt x="113" y="3"/>
                  </a:cubicBezTo>
                  <a:cubicBezTo>
                    <a:pt x="114" y="3"/>
                    <a:pt x="113" y="3"/>
                    <a:pt x="114" y="3"/>
                  </a:cubicBezTo>
                  <a:cubicBezTo>
                    <a:pt x="113" y="3"/>
                    <a:pt x="113" y="3"/>
                    <a:pt x="113" y="4"/>
                  </a:cubicBezTo>
                  <a:cubicBezTo>
                    <a:pt x="113" y="4"/>
                    <a:pt x="111" y="4"/>
                    <a:pt x="111" y="7"/>
                  </a:cubicBezTo>
                  <a:cubicBezTo>
                    <a:pt x="113" y="7"/>
                    <a:pt x="113" y="7"/>
                    <a:pt x="113" y="7"/>
                  </a:cubicBezTo>
                  <a:cubicBezTo>
                    <a:pt x="113" y="7"/>
                    <a:pt x="113" y="7"/>
                    <a:pt x="113" y="8"/>
                  </a:cubicBezTo>
                  <a:cubicBezTo>
                    <a:pt x="113" y="8"/>
                    <a:pt x="111" y="7"/>
                    <a:pt x="110" y="8"/>
                  </a:cubicBezTo>
                  <a:cubicBezTo>
                    <a:pt x="111" y="8"/>
                    <a:pt x="111" y="8"/>
                    <a:pt x="111" y="8"/>
                  </a:cubicBezTo>
                  <a:cubicBezTo>
                    <a:pt x="110" y="8"/>
                    <a:pt x="110" y="8"/>
                    <a:pt x="110" y="8"/>
                  </a:cubicBezTo>
                  <a:cubicBezTo>
                    <a:pt x="109" y="9"/>
                    <a:pt x="109" y="11"/>
                    <a:pt x="107" y="12"/>
                  </a:cubicBezTo>
                  <a:cubicBezTo>
                    <a:pt x="109" y="12"/>
                    <a:pt x="109" y="12"/>
                    <a:pt x="109" y="12"/>
                  </a:cubicBezTo>
                  <a:cubicBezTo>
                    <a:pt x="107" y="12"/>
                    <a:pt x="107" y="13"/>
                    <a:pt x="106" y="13"/>
                  </a:cubicBezTo>
                  <a:cubicBezTo>
                    <a:pt x="106" y="15"/>
                    <a:pt x="105" y="16"/>
                    <a:pt x="105" y="17"/>
                  </a:cubicBezTo>
                  <a:cubicBezTo>
                    <a:pt x="102" y="20"/>
                    <a:pt x="101" y="21"/>
                    <a:pt x="100" y="24"/>
                  </a:cubicBezTo>
                  <a:cubicBezTo>
                    <a:pt x="101" y="24"/>
                    <a:pt x="101" y="24"/>
                    <a:pt x="101" y="24"/>
                  </a:cubicBezTo>
                  <a:cubicBezTo>
                    <a:pt x="100" y="24"/>
                    <a:pt x="101" y="24"/>
                    <a:pt x="101" y="25"/>
                  </a:cubicBezTo>
                  <a:cubicBezTo>
                    <a:pt x="101" y="24"/>
                    <a:pt x="100" y="25"/>
                    <a:pt x="100" y="24"/>
                  </a:cubicBezTo>
                  <a:cubicBezTo>
                    <a:pt x="100" y="25"/>
                    <a:pt x="98" y="26"/>
                    <a:pt x="97" y="26"/>
                  </a:cubicBezTo>
                  <a:cubicBezTo>
                    <a:pt x="97" y="28"/>
                    <a:pt x="97" y="28"/>
                    <a:pt x="97" y="28"/>
                  </a:cubicBezTo>
                  <a:cubicBezTo>
                    <a:pt x="96" y="28"/>
                    <a:pt x="96" y="29"/>
                    <a:pt x="96" y="30"/>
                  </a:cubicBezTo>
                  <a:cubicBezTo>
                    <a:pt x="96" y="30"/>
                    <a:pt x="97" y="30"/>
                    <a:pt x="96" y="30"/>
                  </a:cubicBezTo>
                  <a:cubicBezTo>
                    <a:pt x="94" y="31"/>
                    <a:pt x="94" y="31"/>
                    <a:pt x="94" y="31"/>
                  </a:cubicBezTo>
                  <a:cubicBezTo>
                    <a:pt x="93" y="34"/>
                    <a:pt x="93" y="34"/>
                    <a:pt x="93" y="35"/>
                  </a:cubicBezTo>
                  <a:cubicBezTo>
                    <a:pt x="89" y="37"/>
                    <a:pt x="89" y="39"/>
                    <a:pt x="87" y="41"/>
                  </a:cubicBezTo>
                  <a:cubicBezTo>
                    <a:pt x="88" y="42"/>
                    <a:pt x="88" y="42"/>
                    <a:pt x="88" y="42"/>
                  </a:cubicBezTo>
                  <a:cubicBezTo>
                    <a:pt x="85" y="43"/>
                    <a:pt x="84" y="48"/>
                    <a:pt x="83" y="50"/>
                  </a:cubicBezTo>
                  <a:cubicBezTo>
                    <a:pt x="84" y="50"/>
                    <a:pt x="84" y="50"/>
                    <a:pt x="84" y="50"/>
                  </a:cubicBezTo>
                  <a:cubicBezTo>
                    <a:pt x="84" y="51"/>
                    <a:pt x="83" y="51"/>
                    <a:pt x="83" y="50"/>
                  </a:cubicBezTo>
                  <a:cubicBezTo>
                    <a:pt x="83" y="51"/>
                    <a:pt x="81" y="51"/>
                    <a:pt x="81" y="52"/>
                  </a:cubicBezTo>
                  <a:cubicBezTo>
                    <a:pt x="81" y="54"/>
                    <a:pt x="80" y="52"/>
                    <a:pt x="80" y="54"/>
                  </a:cubicBezTo>
                  <a:cubicBezTo>
                    <a:pt x="80" y="55"/>
                    <a:pt x="79" y="55"/>
                    <a:pt x="79" y="56"/>
                  </a:cubicBezTo>
                  <a:cubicBezTo>
                    <a:pt x="79" y="56"/>
                    <a:pt x="79" y="56"/>
                    <a:pt x="79" y="56"/>
                  </a:cubicBezTo>
                  <a:cubicBezTo>
                    <a:pt x="79" y="56"/>
                    <a:pt x="80" y="56"/>
                    <a:pt x="79" y="56"/>
                  </a:cubicBezTo>
                  <a:cubicBezTo>
                    <a:pt x="79" y="56"/>
                    <a:pt x="79" y="57"/>
                    <a:pt x="76" y="56"/>
                  </a:cubicBezTo>
                  <a:cubicBezTo>
                    <a:pt x="76" y="59"/>
                    <a:pt x="74" y="59"/>
                    <a:pt x="75" y="63"/>
                  </a:cubicBezTo>
                  <a:cubicBezTo>
                    <a:pt x="74" y="61"/>
                    <a:pt x="74" y="63"/>
                    <a:pt x="74" y="63"/>
                  </a:cubicBezTo>
                  <a:cubicBezTo>
                    <a:pt x="74" y="63"/>
                    <a:pt x="74" y="65"/>
                    <a:pt x="72" y="65"/>
                  </a:cubicBezTo>
                  <a:cubicBezTo>
                    <a:pt x="72" y="65"/>
                    <a:pt x="72" y="65"/>
                    <a:pt x="72" y="65"/>
                  </a:cubicBezTo>
                  <a:cubicBezTo>
                    <a:pt x="72" y="65"/>
                    <a:pt x="72" y="65"/>
                    <a:pt x="72" y="65"/>
                  </a:cubicBezTo>
                  <a:cubicBezTo>
                    <a:pt x="70" y="67"/>
                    <a:pt x="71" y="69"/>
                    <a:pt x="70" y="70"/>
                  </a:cubicBezTo>
                  <a:cubicBezTo>
                    <a:pt x="67" y="74"/>
                    <a:pt x="66" y="78"/>
                    <a:pt x="63" y="80"/>
                  </a:cubicBezTo>
                  <a:cubicBezTo>
                    <a:pt x="63" y="81"/>
                    <a:pt x="63" y="81"/>
                    <a:pt x="63" y="81"/>
                  </a:cubicBezTo>
                  <a:cubicBezTo>
                    <a:pt x="62" y="81"/>
                    <a:pt x="63" y="84"/>
                    <a:pt x="60" y="82"/>
                  </a:cubicBezTo>
                  <a:cubicBezTo>
                    <a:pt x="60" y="84"/>
                    <a:pt x="60" y="84"/>
                    <a:pt x="60" y="84"/>
                  </a:cubicBezTo>
                  <a:cubicBezTo>
                    <a:pt x="60" y="84"/>
                    <a:pt x="60" y="86"/>
                    <a:pt x="59" y="86"/>
                  </a:cubicBezTo>
                  <a:cubicBezTo>
                    <a:pt x="59" y="86"/>
                    <a:pt x="59" y="86"/>
                    <a:pt x="59" y="86"/>
                  </a:cubicBezTo>
                  <a:cubicBezTo>
                    <a:pt x="59" y="89"/>
                    <a:pt x="58" y="90"/>
                    <a:pt x="58" y="91"/>
                  </a:cubicBezTo>
                  <a:cubicBezTo>
                    <a:pt x="58" y="91"/>
                    <a:pt x="58" y="91"/>
                    <a:pt x="59" y="91"/>
                  </a:cubicBezTo>
                  <a:cubicBezTo>
                    <a:pt x="59" y="91"/>
                    <a:pt x="57" y="91"/>
                    <a:pt x="58" y="93"/>
                  </a:cubicBezTo>
                  <a:cubicBezTo>
                    <a:pt x="58" y="93"/>
                    <a:pt x="58" y="93"/>
                    <a:pt x="58" y="91"/>
                  </a:cubicBezTo>
                  <a:cubicBezTo>
                    <a:pt x="57" y="95"/>
                    <a:pt x="54" y="97"/>
                    <a:pt x="53" y="99"/>
                  </a:cubicBezTo>
                  <a:cubicBezTo>
                    <a:pt x="53" y="103"/>
                    <a:pt x="54" y="102"/>
                    <a:pt x="53" y="103"/>
                  </a:cubicBezTo>
                  <a:cubicBezTo>
                    <a:pt x="53" y="103"/>
                    <a:pt x="53" y="102"/>
                    <a:pt x="53" y="103"/>
                  </a:cubicBezTo>
                  <a:cubicBezTo>
                    <a:pt x="51" y="103"/>
                    <a:pt x="54" y="104"/>
                    <a:pt x="53" y="104"/>
                  </a:cubicBezTo>
                  <a:cubicBezTo>
                    <a:pt x="51" y="103"/>
                    <a:pt x="51" y="104"/>
                    <a:pt x="51" y="104"/>
                  </a:cubicBezTo>
                  <a:cubicBezTo>
                    <a:pt x="51" y="106"/>
                    <a:pt x="51" y="106"/>
                    <a:pt x="51" y="107"/>
                  </a:cubicBezTo>
                  <a:cubicBezTo>
                    <a:pt x="51" y="107"/>
                    <a:pt x="51" y="107"/>
                    <a:pt x="51" y="107"/>
                  </a:cubicBezTo>
                  <a:cubicBezTo>
                    <a:pt x="49" y="107"/>
                    <a:pt x="49" y="108"/>
                    <a:pt x="46" y="108"/>
                  </a:cubicBezTo>
                  <a:cubicBezTo>
                    <a:pt x="42" y="113"/>
                    <a:pt x="40" y="120"/>
                    <a:pt x="34" y="125"/>
                  </a:cubicBezTo>
                  <a:cubicBezTo>
                    <a:pt x="32" y="132"/>
                    <a:pt x="28" y="137"/>
                    <a:pt x="25" y="143"/>
                  </a:cubicBezTo>
                  <a:cubicBezTo>
                    <a:pt x="25" y="146"/>
                    <a:pt x="25" y="146"/>
                    <a:pt x="23" y="147"/>
                  </a:cubicBezTo>
                  <a:cubicBezTo>
                    <a:pt x="25" y="147"/>
                    <a:pt x="25" y="147"/>
                    <a:pt x="25" y="147"/>
                  </a:cubicBezTo>
                  <a:cubicBezTo>
                    <a:pt x="23" y="147"/>
                    <a:pt x="23" y="149"/>
                    <a:pt x="21" y="147"/>
                  </a:cubicBezTo>
                  <a:cubicBezTo>
                    <a:pt x="21" y="150"/>
                    <a:pt x="20" y="151"/>
                    <a:pt x="19" y="154"/>
                  </a:cubicBezTo>
                  <a:cubicBezTo>
                    <a:pt x="19" y="154"/>
                    <a:pt x="20" y="154"/>
                    <a:pt x="19" y="154"/>
                  </a:cubicBezTo>
                  <a:cubicBezTo>
                    <a:pt x="19" y="154"/>
                    <a:pt x="19" y="154"/>
                    <a:pt x="19" y="154"/>
                  </a:cubicBezTo>
                  <a:cubicBezTo>
                    <a:pt x="19" y="154"/>
                    <a:pt x="19" y="154"/>
                    <a:pt x="19" y="154"/>
                  </a:cubicBezTo>
                  <a:cubicBezTo>
                    <a:pt x="19" y="156"/>
                    <a:pt x="17" y="156"/>
                    <a:pt x="17" y="154"/>
                  </a:cubicBezTo>
                  <a:cubicBezTo>
                    <a:pt x="14" y="160"/>
                    <a:pt x="12" y="167"/>
                    <a:pt x="8" y="172"/>
                  </a:cubicBezTo>
                  <a:cubicBezTo>
                    <a:pt x="8" y="173"/>
                    <a:pt x="7" y="176"/>
                    <a:pt x="6" y="176"/>
                  </a:cubicBezTo>
                  <a:cubicBezTo>
                    <a:pt x="4" y="181"/>
                    <a:pt x="3" y="186"/>
                    <a:pt x="0" y="190"/>
                  </a:cubicBezTo>
                  <a:cubicBezTo>
                    <a:pt x="0" y="190"/>
                    <a:pt x="3" y="190"/>
                    <a:pt x="4" y="18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2" name="Google Shape;3542;p151"/>
            <p:cNvSpPr/>
            <p:nvPr/>
          </p:nvSpPr>
          <p:spPr>
            <a:xfrm>
              <a:off x="4253" y="1766"/>
              <a:ext cx="274" cy="449"/>
            </a:xfrm>
            <a:custGeom>
              <a:avLst/>
              <a:gdLst/>
              <a:ahLst/>
              <a:cxnLst/>
              <a:rect l="l" t="t" r="r" b="b"/>
              <a:pathLst>
                <a:path w="116" h="190" extrusionOk="0">
                  <a:moveTo>
                    <a:pt x="4" y="189"/>
                  </a:moveTo>
                  <a:cubicBezTo>
                    <a:pt x="6" y="189"/>
                    <a:pt x="6" y="184"/>
                    <a:pt x="10" y="183"/>
                  </a:cubicBezTo>
                  <a:cubicBezTo>
                    <a:pt x="10" y="181"/>
                    <a:pt x="9" y="181"/>
                    <a:pt x="10" y="181"/>
                  </a:cubicBezTo>
                  <a:cubicBezTo>
                    <a:pt x="13" y="180"/>
                    <a:pt x="14" y="176"/>
                    <a:pt x="14" y="172"/>
                  </a:cubicBezTo>
                  <a:cubicBezTo>
                    <a:pt x="14" y="172"/>
                    <a:pt x="14" y="172"/>
                    <a:pt x="14" y="172"/>
                  </a:cubicBezTo>
                  <a:cubicBezTo>
                    <a:pt x="14" y="172"/>
                    <a:pt x="16" y="172"/>
                    <a:pt x="16" y="170"/>
                  </a:cubicBezTo>
                  <a:cubicBezTo>
                    <a:pt x="16" y="170"/>
                    <a:pt x="16" y="170"/>
                    <a:pt x="14" y="170"/>
                  </a:cubicBezTo>
                  <a:cubicBezTo>
                    <a:pt x="16" y="170"/>
                    <a:pt x="16" y="168"/>
                    <a:pt x="17" y="168"/>
                  </a:cubicBezTo>
                  <a:cubicBezTo>
                    <a:pt x="16" y="168"/>
                    <a:pt x="16" y="168"/>
                    <a:pt x="16" y="167"/>
                  </a:cubicBezTo>
                  <a:cubicBezTo>
                    <a:pt x="17" y="168"/>
                    <a:pt x="17" y="168"/>
                    <a:pt x="17" y="168"/>
                  </a:cubicBezTo>
                  <a:cubicBezTo>
                    <a:pt x="18" y="168"/>
                    <a:pt x="17" y="166"/>
                    <a:pt x="19" y="164"/>
                  </a:cubicBezTo>
                  <a:cubicBezTo>
                    <a:pt x="18" y="164"/>
                    <a:pt x="18" y="164"/>
                    <a:pt x="18" y="164"/>
                  </a:cubicBezTo>
                  <a:cubicBezTo>
                    <a:pt x="21" y="163"/>
                    <a:pt x="22" y="160"/>
                    <a:pt x="25" y="159"/>
                  </a:cubicBezTo>
                  <a:cubicBezTo>
                    <a:pt x="25" y="159"/>
                    <a:pt x="22" y="159"/>
                    <a:pt x="22" y="157"/>
                  </a:cubicBezTo>
                  <a:cubicBezTo>
                    <a:pt x="25" y="159"/>
                    <a:pt x="25" y="157"/>
                    <a:pt x="26" y="157"/>
                  </a:cubicBezTo>
                  <a:cubicBezTo>
                    <a:pt x="25" y="155"/>
                    <a:pt x="27" y="157"/>
                    <a:pt x="27" y="155"/>
                  </a:cubicBezTo>
                  <a:cubicBezTo>
                    <a:pt x="27" y="155"/>
                    <a:pt x="27" y="155"/>
                    <a:pt x="27" y="155"/>
                  </a:cubicBezTo>
                  <a:cubicBezTo>
                    <a:pt x="27" y="155"/>
                    <a:pt x="26" y="154"/>
                    <a:pt x="27" y="154"/>
                  </a:cubicBezTo>
                  <a:cubicBezTo>
                    <a:pt x="27" y="154"/>
                    <a:pt x="27" y="154"/>
                    <a:pt x="27" y="154"/>
                  </a:cubicBezTo>
                  <a:cubicBezTo>
                    <a:pt x="29" y="154"/>
                    <a:pt x="27"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1" y="147"/>
                    <a:pt x="33" y="145"/>
                    <a:pt x="34" y="141"/>
                  </a:cubicBezTo>
                  <a:cubicBezTo>
                    <a:pt x="34" y="140"/>
                    <a:pt x="34" y="140"/>
                    <a:pt x="34" y="140"/>
                  </a:cubicBezTo>
                  <a:cubicBezTo>
                    <a:pt x="34" y="140"/>
                    <a:pt x="34" y="138"/>
                    <a:pt x="35" y="138"/>
                  </a:cubicBezTo>
                  <a:cubicBezTo>
                    <a:pt x="35" y="140"/>
                    <a:pt x="35" y="138"/>
                    <a:pt x="35" y="138"/>
                  </a:cubicBezTo>
                  <a:cubicBezTo>
                    <a:pt x="35" y="137"/>
                    <a:pt x="36" y="138"/>
                    <a:pt x="36" y="137"/>
                  </a:cubicBezTo>
                  <a:cubicBezTo>
                    <a:pt x="35" y="137"/>
                    <a:pt x="35" y="137"/>
                    <a:pt x="35" y="137"/>
                  </a:cubicBezTo>
                  <a:cubicBezTo>
                    <a:pt x="35" y="137"/>
                    <a:pt x="36" y="137"/>
                    <a:pt x="36" y="136"/>
                  </a:cubicBezTo>
                  <a:cubicBezTo>
                    <a:pt x="36" y="136"/>
                    <a:pt x="36" y="136"/>
                    <a:pt x="36" y="136"/>
                  </a:cubicBezTo>
                  <a:cubicBezTo>
                    <a:pt x="36" y="136"/>
                    <a:pt x="36" y="134"/>
                    <a:pt x="39" y="134"/>
                  </a:cubicBezTo>
                  <a:cubicBezTo>
                    <a:pt x="36" y="134"/>
                    <a:pt x="36" y="134"/>
                    <a:pt x="36" y="134"/>
                  </a:cubicBezTo>
                  <a:cubicBezTo>
                    <a:pt x="36" y="133"/>
                    <a:pt x="39" y="134"/>
                    <a:pt x="39" y="134"/>
                  </a:cubicBezTo>
                  <a:cubicBezTo>
                    <a:pt x="39" y="134"/>
                    <a:pt x="39" y="134"/>
                    <a:pt x="39" y="133"/>
                  </a:cubicBezTo>
                  <a:cubicBezTo>
                    <a:pt x="40" y="133"/>
                    <a:pt x="40" y="132"/>
                    <a:pt x="40" y="132"/>
                  </a:cubicBezTo>
                  <a:cubicBezTo>
                    <a:pt x="40" y="132"/>
                    <a:pt x="40" y="132"/>
                    <a:pt x="40" y="132"/>
                  </a:cubicBezTo>
                  <a:cubicBezTo>
                    <a:pt x="42" y="129"/>
                    <a:pt x="42" y="129"/>
                    <a:pt x="43" y="128"/>
                  </a:cubicBezTo>
                  <a:cubicBezTo>
                    <a:pt x="42" y="128"/>
                    <a:pt x="42" y="128"/>
                    <a:pt x="42" y="127"/>
                  </a:cubicBezTo>
                  <a:cubicBezTo>
                    <a:pt x="43" y="128"/>
                    <a:pt x="43" y="125"/>
                    <a:pt x="44" y="127"/>
                  </a:cubicBezTo>
                  <a:cubicBezTo>
                    <a:pt x="44" y="127"/>
                    <a:pt x="44" y="125"/>
                    <a:pt x="44" y="124"/>
                  </a:cubicBezTo>
                  <a:cubicBezTo>
                    <a:pt x="44" y="124"/>
                    <a:pt x="44" y="124"/>
                    <a:pt x="43" y="124"/>
                  </a:cubicBezTo>
                  <a:cubicBezTo>
                    <a:pt x="43" y="123"/>
                    <a:pt x="43" y="123"/>
                    <a:pt x="43" y="123"/>
                  </a:cubicBezTo>
                  <a:cubicBezTo>
                    <a:pt x="43" y="123"/>
                    <a:pt x="43" y="124"/>
                    <a:pt x="43" y="123"/>
                  </a:cubicBezTo>
                  <a:cubicBezTo>
                    <a:pt x="43" y="123"/>
                    <a:pt x="43" y="123"/>
                    <a:pt x="43" y="123"/>
                  </a:cubicBezTo>
                  <a:cubicBezTo>
                    <a:pt x="44" y="121"/>
                    <a:pt x="46" y="123"/>
                    <a:pt x="47" y="121"/>
                  </a:cubicBezTo>
                  <a:cubicBezTo>
                    <a:pt x="46" y="121"/>
                    <a:pt x="46" y="120"/>
                    <a:pt x="46" y="120"/>
                  </a:cubicBezTo>
                  <a:cubicBezTo>
                    <a:pt x="48" y="120"/>
                    <a:pt x="48" y="120"/>
                    <a:pt x="48" y="120"/>
                  </a:cubicBezTo>
                  <a:cubicBezTo>
                    <a:pt x="48" y="120"/>
                    <a:pt x="47" y="120"/>
                    <a:pt x="48" y="120"/>
                  </a:cubicBezTo>
                  <a:cubicBezTo>
                    <a:pt x="48" y="120"/>
                    <a:pt x="48" y="120"/>
                    <a:pt x="48" y="120"/>
                  </a:cubicBezTo>
                  <a:cubicBezTo>
                    <a:pt x="48" y="120"/>
                    <a:pt x="49" y="119"/>
                    <a:pt x="48" y="119"/>
                  </a:cubicBezTo>
                  <a:cubicBezTo>
                    <a:pt x="48" y="117"/>
                    <a:pt x="48" y="119"/>
                    <a:pt x="48" y="117"/>
                  </a:cubicBezTo>
                  <a:cubicBezTo>
                    <a:pt x="48" y="117"/>
                    <a:pt x="48" y="117"/>
                    <a:pt x="48" y="117"/>
                  </a:cubicBezTo>
                  <a:cubicBezTo>
                    <a:pt x="48" y="117"/>
                    <a:pt x="48" y="117"/>
                    <a:pt x="48" y="117"/>
                  </a:cubicBezTo>
                  <a:cubicBezTo>
                    <a:pt x="48" y="115"/>
                    <a:pt x="49" y="115"/>
                    <a:pt x="49" y="117"/>
                  </a:cubicBezTo>
                  <a:cubicBezTo>
                    <a:pt x="49" y="117"/>
                    <a:pt x="49" y="115"/>
                    <a:pt x="49" y="117"/>
                  </a:cubicBezTo>
                  <a:cubicBezTo>
                    <a:pt x="51" y="117"/>
                    <a:pt x="51" y="115"/>
                    <a:pt x="51" y="115"/>
                  </a:cubicBezTo>
                  <a:cubicBezTo>
                    <a:pt x="51" y="115"/>
                    <a:pt x="51" y="115"/>
                    <a:pt x="51" y="115"/>
                  </a:cubicBezTo>
                  <a:cubicBezTo>
                    <a:pt x="51" y="115"/>
                    <a:pt x="52" y="113"/>
                    <a:pt x="55" y="113"/>
                  </a:cubicBezTo>
                  <a:cubicBezTo>
                    <a:pt x="52" y="113"/>
                    <a:pt x="52" y="113"/>
                    <a:pt x="52" y="113"/>
                  </a:cubicBezTo>
                  <a:cubicBezTo>
                    <a:pt x="52" y="112"/>
                    <a:pt x="56" y="112"/>
                    <a:pt x="55" y="111"/>
                  </a:cubicBezTo>
                  <a:cubicBezTo>
                    <a:pt x="56" y="111"/>
                    <a:pt x="56" y="111"/>
                    <a:pt x="56" y="111"/>
                  </a:cubicBezTo>
                  <a:cubicBezTo>
                    <a:pt x="56" y="110"/>
                    <a:pt x="55" y="110"/>
                    <a:pt x="56" y="110"/>
                  </a:cubicBezTo>
                  <a:cubicBezTo>
                    <a:pt x="55" y="110"/>
                    <a:pt x="56" y="110"/>
                    <a:pt x="56" y="110"/>
                  </a:cubicBezTo>
                  <a:cubicBezTo>
                    <a:pt x="56" y="110"/>
                    <a:pt x="56" y="108"/>
                    <a:pt x="56" y="110"/>
                  </a:cubicBezTo>
                  <a:cubicBezTo>
                    <a:pt x="56" y="108"/>
                    <a:pt x="59" y="107"/>
                    <a:pt x="59" y="106"/>
                  </a:cubicBezTo>
                  <a:cubicBezTo>
                    <a:pt x="60" y="106"/>
                    <a:pt x="60" y="106"/>
                    <a:pt x="60" y="106"/>
                  </a:cubicBezTo>
                  <a:cubicBezTo>
                    <a:pt x="59" y="106"/>
                    <a:pt x="59" y="106"/>
                    <a:pt x="59" y="106"/>
                  </a:cubicBezTo>
                  <a:cubicBezTo>
                    <a:pt x="59" y="106"/>
                    <a:pt x="60" y="104"/>
                    <a:pt x="59" y="104"/>
                  </a:cubicBezTo>
                  <a:cubicBezTo>
                    <a:pt x="60" y="104"/>
                    <a:pt x="57" y="106"/>
                    <a:pt x="59" y="106"/>
                  </a:cubicBezTo>
                  <a:cubicBezTo>
                    <a:pt x="57" y="106"/>
                    <a:pt x="60" y="106"/>
                    <a:pt x="59" y="104"/>
                  </a:cubicBezTo>
                  <a:cubicBezTo>
                    <a:pt x="59" y="104"/>
                    <a:pt x="60" y="104"/>
                    <a:pt x="60" y="102"/>
                  </a:cubicBezTo>
                  <a:cubicBezTo>
                    <a:pt x="60" y="104"/>
                    <a:pt x="59" y="102"/>
                    <a:pt x="59" y="102"/>
                  </a:cubicBezTo>
                  <a:cubicBezTo>
                    <a:pt x="60" y="102"/>
                    <a:pt x="59" y="102"/>
                    <a:pt x="60" y="102"/>
                  </a:cubicBezTo>
                  <a:cubicBezTo>
                    <a:pt x="60" y="102"/>
                    <a:pt x="60" y="102"/>
                    <a:pt x="60" y="102"/>
                  </a:cubicBezTo>
                  <a:cubicBezTo>
                    <a:pt x="61" y="102"/>
                    <a:pt x="60" y="100"/>
                    <a:pt x="61" y="102"/>
                  </a:cubicBezTo>
                  <a:cubicBezTo>
                    <a:pt x="60" y="100"/>
                    <a:pt x="61" y="100"/>
                    <a:pt x="61" y="99"/>
                  </a:cubicBezTo>
                  <a:cubicBezTo>
                    <a:pt x="60" y="99"/>
                    <a:pt x="60" y="99"/>
                    <a:pt x="60" y="99"/>
                  </a:cubicBezTo>
                  <a:cubicBezTo>
                    <a:pt x="61" y="99"/>
                    <a:pt x="61" y="99"/>
                    <a:pt x="61" y="99"/>
                  </a:cubicBezTo>
                  <a:cubicBezTo>
                    <a:pt x="61" y="99"/>
                    <a:pt x="61" y="99"/>
                    <a:pt x="61" y="99"/>
                  </a:cubicBezTo>
                  <a:cubicBezTo>
                    <a:pt x="63" y="99"/>
                    <a:pt x="61" y="98"/>
                    <a:pt x="63" y="99"/>
                  </a:cubicBezTo>
                  <a:cubicBezTo>
                    <a:pt x="63" y="98"/>
                    <a:pt x="64" y="96"/>
                    <a:pt x="63" y="96"/>
                  </a:cubicBezTo>
                  <a:cubicBezTo>
                    <a:pt x="64" y="96"/>
                    <a:pt x="64" y="95"/>
                    <a:pt x="64" y="95"/>
                  </a:cubicBezTo>
                  <a:cubicBezTo>
                    <a:pt x="64" y="95"/>
                    <a:pt x="64" y="95"/>
                    <a:pt x="64" y="95"/>
                  </a:cubicBezTo>
                  <a:cubicBezTo>
                    <a:pt x="64" y="94"/>
                    <a:pt x="64" y="95"/>
                    <a:pt x="64" y="94"/>
                  </a:cubicBezTo>
                  <a:cubicBezTo>
                    <a:pt x="64" y="94"/>
                    <a:pt x="64" y="94"/>
                    <a:pt x="64" y="93"/>
                  </a:cubicBezTo>
                  <a:cubicBezTo>
                    <a:pt x="65" y="93"/>
                    <a:pt x="65" y="93"/>
                    <a:pt x="65" y="93"/>
                  </a:cubicBezTo>
                  <a:cubicBezTo>
                    <a:pt x="65" y="93"/>
                    <a:pt x="66" y="93"/>
                    <a:pt x="66" y="91"/>
                  </a:cubicBezTo>
                  <a:cubicBezTo>
                    <a:pt x="65" y="91"/>
                    <a:pt x="65" y="91"/>
                    <a:pt x="65" y="91"/>
                  </a:cubicBezTo>
                  <a:cubicBezTo>
                    <a:pt x="64" y="90"/>
                    <a:pt x="66" y="90"/>
                    <a:pt x="66" y="90"/>
                  </a:cubicBezTo>
                  <a:cubicBezTo>
                    <a:pt x="69" y="90"/>
                    <a:pt x="69" y="90"/>
                    <a:pt x="69" y="90"/>
                  </a:cubicBezTo>
                  <a:cubicBezTo>
                    <a:pt x="66" y="90"/>
                    <a:pt x="70" y="90"/>
                    <a:pt x="69" y="87"/>
                  </a:cubicBezTo>
                  <a:cubicBezTo>
                    <a:pt x="69" y="87"/>
                    <a:pt x="69" y="87"/>
                    <a:pt x="70" y="87"/>
                  </a:cubicBezTo>
                  <a:cubicBezTo>
                    <a:pt x="70" y="86"/>
                    <a:pt x="72" y="85"/>
                    <a:pt x="70" y="83"/>
                  </a:cubicBezTo>
                  <a:cubicBezTo>
                    <a:pt x="70" y="83"/>
                    <a:pt x="72" y="82"/>
                    <a:pt x="72" y="83"/>
                  </a:cubicBezTo>
                  <a:cubicBezTo>
                    <a:pt x="72" y="83"/>
                    <a:pt x="70" y="83"/>
                    <a:pt x="72" y="83"/>
                  </a:cubicBezTo>
                  <a:cubicBezTo>
                    <a:pt x="72" y="83"/>
                    <a:pt x="72" y="83"/>
                    <a:pt x="72" y="83"/>
                  </a:cubicBezTo>
                  <a:cubicBezTo>
                    <a:pt x="72" y="83"/>
                    <a:pt x="72" y="82"/>
                    <a:pt x="70" y="82"/>
                  </a:cubicBezTo>
                  <a:cubicBezTo>
                    <a:pt x="70" y="81"/>
                    <a:pt x="73" y="82"/>
                    <a:pt x="73" y="81"/>
                  </a:cubicBezTo>
                  <a:cubicBezTo>
                    <a:pt x="73" y="81"/>
                    <a:pt x="73" y="81"/>
                    <a:pt x="73" y="81"/>
                  </a:cubicBezTo>
                  <a:cubicBezTo>
                    <a:pt x="74" y="81"/>
                    <a:pt x="74" y="81"/>
                    <a:pt x="74" y="81"/>
                  </a:cubicBezTo>
                  <a:cubicBezTo>
                    <a:pt x="74" y="80"/>
                    <a:pt x="73" y="80"/>
                    <a:pt x="73" y="80"/>
                  </a:cubicBezTo>
                  <a:cubicBezTo>
                    <a:pt x="73" y="78"/>
                    <a:pt x="73" y="78"/>
                    <a:pt x="73" y="78"/>
                  </a:cubicBezTo>
                  <a:cubicBezTo>
                    <a:pt x="73" y="78"/>
                    <a:pt x="73" y="78"/>
                    <a:pt x="73" y="78"/>
                  </a:cubicBezTo>
                  <a:cubicBezTo>
                    <a:pt x="73" y="78"/>
                    <a:pt x="73" y="78"/>
                    <a:pt x="74" y="78"/>
                  </a:cubicBezTo>
                  <a:cubicBezTo>
                    <a:pt x="73" y="78"/>
                    <a:pt x="73" y="78"/>
                    <a:pt x="73" y="78"/>
                  </a:cubicBezTo>
                  <a:cubicBezTo>
                    <a:pt x="74" y="77"/>
                    <a:pt x="74" y="77"/>
                    <a:pt x="74" y="77"/>
                  </a:cubicBezTo>
                  <a:cubicBezTo>
                    <a:pt x="74" y="78"/>
                    <a:pt x="74" y="78"/>
                    <a:pt x="74" y="78"/>
                  </a:cubicBezTo>
                  <a:cubicBezTo>
                    <a:pt x="74" y="78"/>
                    <a:pt x="74" y="78"/>
                    <a:pt x="76" y="78"/>
                  </a:cubicBezTo>
                  <a:cubicBezTo>
                    <a:pt x="74" y="77"/>
                    <a:pt x="76" y="77"/>
                    <a:pt x="76" y="77"/>
                  </a:cubicBezTo>
                  <a:cubicBezTo>
                    <a:pt x="76" y="77"/>
                    <a:pt x="76" y="77"/>
                    <a:pt x="76" y="77"/>
                  </a:cubicBezTo>
                  <a:cubicBezTo>
                    <a:pt x="76" y="77"/>
                    <a:pt x="77" y="74"/>
                    <a:pt x="76" y="74"/>
                  </a:cubicBezTo>
                  <a:cubicBezTo>
                    <a:pt x="76" y="77"/>
                    <a:pt x="76" y="77"/>
                    <a:pt x="76" y="77"/>
                  </a:cubicBezTo>
                  <a:cubicBezTo>
                    <a:pt x="76" y="74"/>
                    <a:pt x="74" y="74"/>
                    <a:pt x="76" y="74"/>
                  </a:cubicBezTo>
                  <a:cubicBezTo>
                    <a:pt x="76" y="74"/>
                    <a:pt x="77" y="77"/>
                    <a:pt x="77" y="74"/>
                  </a:cubicBezTo>
                  <a:cubicBezTo>
                    <a:pt x="76" y="74"/>
                    <a:pt x="76" y="74"/>
                    <a:pt x="76" y="74"/>
                  </a:cubicBezTo>
                  <a:cubicBezTo>
                    <a:pt x="76" y="73"/>
                    <a:pt x="76" y="73"/>
                    <a:pt x="76" y="73"/>
                  </a:cubicBezTo>
                  <a:cubicBezTo>
                    <a:pt x="77" y="74"/>
                    <a:pt x="77" y="74"/>
                    <a:pt x="77" y="74"/>
                  </a:cubicBezTo>
                  <a:cubicBezTo>
                    <a:pt x="76" y="73"/>
                    <a:pt x="76" y="73"/>
                    <a:pt x="76" y="73"/>
                  </a:cubicBezTo>
                  <a:cubicBezTo>
                    <a:pt x="77" y="74"/>
                    <a:pt x="77" y="73"/>
                    <a:pt x="78" y="73"/>
                  </a:cubicBezTo>
                  <a:cubicBezTo>
                    <a:pt x="78" y="73"/>
                    <a:pt x="77" y="72"/>
                    <a:pt x="78" y="72"/>
                  </a:cubicBezTo>
                  <a:cubicBezTo>
                    <a:pt x="78" y="72"/>
                    <a:pt x="78" y="72"/>
                    <a:pt x="78" y="72"/>
                  </a:cubicBezTo>
                  <a:cubicBezTo>
                    <a:pt x="77" y="72"/>
                    <a:pt x="78" y="70"/>
                    <a:pt x="78" y="70"/>
                  </a:cubicBezTo>
                  <a:cubicBezTo>
                    <a:pt x="78" y="70"/>
                    <a:pt x="78" y="70"/>
                    <a:pt x="78" y="70"/>
                  </a:cubicBezTo>
                  <a:cubicBezTo>
                    <a:pt x="78" y="70"/>
                    <a:pt x="78" y="70"/>
                    <a:pt x="80" y="70"/>
                  </a:cubicBezTo>
                  <a:cubicBezTo>
                    <a:pt x="80" y="69"/>
                    <a:pt x="77" y="69"/>
                    <a:pt x="78" y="69"/>
                  </a:cubicBezTo>
                  <a:cubicBezTo>
                    <a:pt x="78" y="68"/>
                    <a:pt x="80" y="69"/>
                    <a:pt x="80" y="69"/>
                  </a:cubicBezTo>
                  <a:cubicBezTo>
                    <a:pt x="80" y="68"/>
                    <a:pt x="83" y="68"/>
                    <a:pt x="81" y="66"/>
                  </a:cubicBezTo>
                  <a:cubicBezTo>
                    <a:pt x="83" y="66"/>
                    <a:pt x="83" y="66"/>
                    <a:pt x="83" y="66"/>
                  </a:cubicBezTo>
                  <a:cubicBezTo>
                    <a:pt x="83" y="65"/>
                    <a:pt x="86" y="64"/>
                    <a:pt x="85" y="63"/>
                  </a:cubicBezTo>
                  <a:cubicBezTo>
                    <a:pt x="85" y="63"/>
                    <a:pt x="85" y="60"/>
                    <a:pt x="83" y="60"/>
                  </a:cubicBezTo>
                  <a:cubicBezTo>
                    <a:pt x="85" y="60"/>
                    <a:pt x="83" y="60"/>
                    <a:pt x="85" y="60"/>
                  </a:cubicBezTo>
                  <a:cubicBezTo>
                    <a:pt x="85" y="63"/>
                    <a:pt x="85" y="63"/>
                    <a:pt x="85" y="63"/>
                  </a:cubicBezTo>
                  <a:cubicBezTo>
                    <a:pt x="86" y="60"/>
                    <a:pt x="87" y="60"/>
                    <a:pt x="86" y="59"/>
                  </a:cubicBezTo>
                  <a:cubicBezTo>
                    <a:pt x="87" y="59"/>
                    <a:pt x="87" y="59"/>
                    <a:pt x="87" y="59"/>
                  </a:cubicBezTo>
                  <a:cubicBezTo>
                    <a:pt x="86" y="59"/>
                    <a:pt x="86" y="57"/>
                    <a:pt x="87" y="57"/>
                  </a:cubicBezTo>
                  <a:cubicBezTo>
                    <a:pt x="87" y="57"/>
                    <a:pt x="87" y="57"/>
                    <a:pt x="87" y="57"/>
                  </a:cubicBezTo>
                  <a:cubicBezTo>
                    <a:pt x="87" y="57"/>
                    <a:pt x="87" y="57"/>
                    <a:pt x="87" y="57"/>
                  </a:cubicBezTo>
                  <a:cubicBezTo>
                    <a:pt x="89" y="57"/>
                    <a:pt x="89" y="57"/>
                    <a:pt x="89" y="57"/>
                  </a:cubicBezTo>
                  <a:cubicBezTo>
                    <a:pt x="87" y="57"/>
                    <a:pt x="87" y="56"/>
                    <a:pt x="87" y="56"/>
                  </a:cubicBezTo>
                  <a:cubicBezTo>
                    <a:pt x="89" y="56"/>
                    <a:pt x="90" y="56"/>
                    <a:pt x="89" y="56"/>
                  </a:cubicBezTo>
                  <a:cubicBezTo>
                    <a:pt x="89" y="55"/>
                    <a:pt x="89" y="55"/>
                    <a:pt x="89" y="55"/>
                  </a:cubicBezTo>
                  <a:cubicBezTo>
                    <a:pt x="90" y="55"/>
                    <a:pt x="90" y="55"/>
                    <a:pt x="90" y="55"/>
                  </a:cubicBezTo>
                  <a:cubicBezTo>
                    <a:pt x="90" y="53"/>
                    <a:pt x="90" y="53"/>
                    <a:pt x="89" y="52"/>
                  </a:cubicBezTo>
                  <a:cubicBezTo>
                    <a:pt x="91" y="52"/>
                    <a:pt x="93" y="50"/>
                    <a:pt x="94" y="47"/>
                  </a:cubicBezTo>
                  <a:cubicBezTo>
                    <a:pt x="94" y="47"/>
                    <a:pt x="94" y="47"/>
                    <a:pt x="94" y="47"/>
                  </a:cubicBezTo>
                  <a:cubicBezTo>
                    <a:pt x="94" y="47"/>
                    <a:pt x="94" y="47"/>
                    <a:pt x="94" y="47"/>
                  </a:cubicBezTo>
                  <a:cubicBezTo>
                    <a:pt x="94" y="47"/>
                    <a:pt x="94" y="46"/>
                    <a:pt x="93" y="46"/>
                  </a:cubicBezTo>
                  <a:cubicBezTo>
                    <a:pt x="94" y="46"/>
                    <a:pt x="94" y="46"/>
                    <a:pt x="94" y="46"/>
                  </a:cubicBezTo>
                  <a:cubicBezTo>
                    <a:pt x="95" y="46"/>
                    <a:pt x="94" y="46"/>
                    <a:pt x="95" y="46"/>
                  </a:cubicBezTo>
                  <a:cubicBezTo>
                    <a:pt x="95" y="46"/>
                    <a:pt x="95" y="44"/>
                    <a:pt x="95" y="46"/>
                  </a:cubicBezTo>
                  <a:cubicBezTo>
                    <a:pt x="95" y="44"/>
                    <a:pt x="95" y="44"/>
                    <a:pt x="94" y="44"/>
                  </a:cubicBezTo>
                  <a:cubicBezTo>
                    <a:pt x="95" y="44"/>
                    <a:pt x="95" y="44"/>
                    <a:pt x="95" y="44"/>
                  </a:cubicBezTo>
                  <a:cubicBezTo>
                    <a:pt x="94" y="43"/>
                    <a:pt x="93" y="44"/>
                    <a:pt x="91" y="43"/>
                  </a:cubicBezTo>
                  <a:cubicBezTo>
                    <a:pt x="93" y="43"/>
                    <a:pt x="93" y="43"/>
                    <a:pt x="93" y="43"/>
                  </a:cubicBezTo>
                  <a:cubicBezTo>
                    <a:pt x="91" y="42"/>
                    <a:pt x="91" y="43"/>
                    <a:pt x="91" y="42"/>
                  </a:cubicBezTo>
                  <a:cubicBezTo>
                    <a:pt x="93" y="43"/>
                    <a:pt x="93" y="43"/>
                    <a:pt x="93" y="43"/>
                  </a:cubicBezTo>
                  <a:cubicBezTo>
                    <a:pt x="94" y="42"/>
                    <a:pt x="95" y="43"/>
                    <a:pt x="95" y="43"/>
                  </a:cubicBezTo>
                  <a:cubicBezTo>
                    <a:pt x="95" y="42"/>
                    <a:pt x="95" y="43"/>
                    <a:pt x="94" y="43"/>
                  </a:cubicBezTo>
                  <a:cubicBezTo>
                    <a:pt x="94" y="42"/>
                    <a:pt x="95" y="42"/>
                    <a:pt x="95" y="42"/>
                  </a:cubicBezTo>
                  <a:cubicBezTo>
                    <a:pt x="95" y="42"/>
                    <a:pt x="96" y="43"/>
                    <a:pt x="96" y="42"/>
                  </a:cubicBezTo>
                  <a:cubicBezTo>
                    <a:pt x="96" y="42"/>
                    <a:pt x="95" y="42"/>
                    <a:pt x="96" y="42"/>
                  </a:cubicBezTo>
                  <a:cubicBezTo>
                    <a:pt x="96" y="42"/>
                    <a:pt x="96" y="42"/>
                    <a:pt x="99" y="42"/>
                  </a:cubicBezTo>
                  <a:cubicBezTo>
                    <a:pt x="99" y="42"/>
                    <a:pt x="99" y="42"/>
                    <a:pt x="99" y="42"/>
                  </a:cubicBezTo>
                  <a:cubicBezTo>
                    <a:pt x="99" y="40"/>
                    <a:pt x="96" y="40"/>
                    <a:pt x="96" y="40"/>
                  </a:cubicBezTo>
                  <a:cubicBezTo>
                    <a:pt x="96" y="40"/>
                    <a:pt x="99" y="39"/>
                    <a:pt x="100" y="40"/>
                  </a:cubicBezTo>
                  <a:cubicBezTo>
                    <a:pt x="99" y="40"/>
                    <a:pt x="99" y="40"/>
                    <a:pt x="99" y="40"/>
                  </a:cubicBezTo>
                  <a:cubicBezTo>
                    <a:pt x="99" y="39"/>
                    <a:pt x="100" y="39"/>
                    <a:pt x="99" y="39"/>
                  </a:cubicBezTo>
                  <a:cubicBezTo>
                    <a:pt x="100" y="39"/>
                    <a:pt x="100" y="39"/>
                    <a:pt x="100" y="39"/>
                  </a:cubicBezTo>
                  <a:cubicBezTo>
                    <a:pt x="100" y="39"/>
                    <a:pt x="99" y="39"/>
                    <a:pt x="99" y="38"/>
                  </a:cubicBezTo>
                  <a:cubicBezTo>
                    <a:pt x="99" y="38"/>
                    <a:pt x="100" y="38"/>
                    <a:pt x="100" y="36"/>
                  </a:cubicBezTo>
                  <a:cubicBezTo>
                    <a:pt x="100" y="36"/>
                    <a:pt x="100" y="36"/>
                    <a:pt x="102" y="36"/>
                  </a:cubicBezTo>
                  <a:cubicBezTo>
                    <a:pt x="102" y="38"/>
                    <a:pt x="100" y="38"/>
                    <a:pt x="102" y="38"/>
                  </a:cubicBezTo>
                  <a:cubicBezTo>
                    <a:pt x="100" y="38"/>
                    <a:pt x="102" y="38"/>
                    <a:pt x="102" y="38"/>
                  </a:cubicBezTo>
                  <a:cubicBezTo>
                    <a:pt x="102" y="36"/>
                    <a:pt x="102" y="36"/>
                    <a:pt x="102" y="36"/>
                  </a:cubicBezTo>
                  <a:cubicBezTo>
                    <a:pt x="102" y="36"/>
                    <a:pt x="102" y="36"/>
                    <a:pt x="103" y="36"/>
                  </a:cubicBezTo>
                  <a:cubicBezTo>
                    <a:pt x="102" y="36"/>
                    <a:pt x="102" y="36"/>
                    <a:pt x="102" y="36"/>
                  </a:cubicBezTo>
                  <a:cubicBezTo>
                    <a:pt x="103" y="36"/>
                    <a:pt x="103" y="36"/>
                    <a:pt x="103" y="36"/>
                  </a:cubicBezTo>
                  <a:cubicBezTo>
                    <a:pt x="102" y="35"/>
                    <a:pt x="102" y="35"/>
                    <a:pt x="102" y="35"/>
                  </a:cubicBezTo>
                  <a:cubicBezTo>
                    <a:pt x="102" y="35"/>
                    <a:pt x="102" y="35"/>
                    <a:pt x="102" y="35"/>
                  </a:cubicBezTo>
                  <a:cubicBezTo>
                    <a:pt x="102" y="35"/>
                    <a:pt x="102" y="35"/>
                    <a:pt x="102" y="33"/>
                  </a:cubicBezTo>
                  <a:cubicBezTo>
                    <a:pt x="103" y="35"/>
                    <a:pt x="103" y="35"/>
                    <a:pt x="103" y="35"/>
                  </a:cubicBezTo>
                  <a:cubicBezTo>
                    <a:pt x="104" y="35"/>
                    <a:pt x="103" y="33"/>
                    <a:pt x="104" y="33"/>
                  </a:cubicBezTo>
                  <a:cubicBezTo>
                    <a:pt x="103" y="35"/>
                    <a:pt x="103" y="35"/>
                    <a:pt x="103" y="35"/>
                  </a:cubicBezTo>
                  <a:cubicBezTo>
                    <a:pt x="103" y="33"/>
                    <a:pt x="102" y="33"/>
                    <a:pt x="102" y="31"/>
                  </a:cubicBezTo>
                  <a:cubicBezTo>
                    <a:pt x="103" y="31"/>
                    <a:pt x="104" y="31"/>
                    <a:pt x="104" y="33"/>
                  </a:cubicBezTo>
                  <a:cubicBezTo>
                    <a:pt x="104" y="33"/>
                    <a:pt x="104" y="31"/>
                    <a:pt x="103" y="31"/>
                  </a:cubicBezTo>
                  <a:cubicBezTo>
                    <a:pt x="104" y="31"/>
                    <a:pt x="104" y="33"/>
                    <a:pt x="104" y="31"/>
                  </a:cubicBezTo>
                  <a:cubicBezTo>
                    <a:pt x="104" y="30"/>
                    <a:pt x="104" y="30"/>
                    <a:pt x="104" y="30"/>
                  </a:cubicBezTo>
                  <a:cubicBezTo>
                    <a:pt x="103" y="30"/>
                    <a:pt x="103" y="30"/>
                    <a:pt x="103" y="30"/>
                  </a:cubicBezTo>
                  <a:cubicBezTo>
                    <a:pt x="103" y="29"/>
                    <a:pt x="103" y="29"/>
                    <a:pt x="103" y="29"/>
                  </a:cubicBezTo>
                  <a:cubicBezTo>
                    <a:pt x="102" y="29"/>
                    <a:pt x="102" y="29"/>
                    <a:pt x="102" y="29"/>
                  </a:cubicBezTo>
                  <a:cubicBezTo>
                    <a:pt x="102" y="29"/>
                    <a:pt x="102" y="29"/>
                    <a:pt x="102" y="27"/>
                  </a:cubicBezTo>
                  <a:cubicBezTo>
                    <a:pt x="103" y="30"/>
                    <a:pt x="104" y="29"/>
                    <a:pt x="106" y="29"/>
                  </a:cubicBezTo>
                  <a:cubicBezTo>
                    <a:pt x="106" y="29"/>
                    <a:pt x="103" y="27"/>
                    <a:pt x="106" y="27"/>
                  </a:cubicBezTo>
                  <a:cubicBezTo>
                    <a:pt x="106" y="27"/>
                    <a:pt x="107" y="27"/>
                    <a:pt x="106" y="27"/>
                  </a:cubicBezTo>
                  <a:cubicBezTo>
                    <a:pt x="106" y="27"/>
                    <a:pt x="107" y="29"/>
                    <a:pt x="107" y="27"/>
                  </a:cubicBezTo>
                  <a:cubicBezTo>
                    <a:pt x="106" y="26"/>
                    <a:pt x="106" y="26"/>
                    <a:pt x="106" y="26"/>
                  </a:cubicBezTo>
                  <a:cubicBezTo>
                    <a:pt x="106" y="27"/>
                    <a:pt x="106" y="27"/>
                    <a:pt x="106" y="27"/>
                  </a:cubicBezTo>
                  <a:cubicBezTo>
                    <a:pt x="104" y="26"/>
                    <a:pt x="104" y="26"/>
                    <a:pt x="104" y="26"/>
                  </a:cubicBezTo>
                  <a:cubicBezTo>
                    <a:pt x="104" y="26"/>
                    <a:pt x="104" y="25"/>
                    <a:pt x="106" y="25"/>
                  </a:cubicBezTo>
                  <a:cubicBezTo>
                    <a:pt x="106" y="26"/>
                    <a:pt x="104" y="26"/>
                    <a:pt x="106" y="26"/>
                  </a:cubicBezTo>
                  <a:cubicBezTo>
                    <a:pt x="107" y="26"/>
                    <a:pt x="106" y="25"/>
                    <a:pt x="107" y="25"/>
                  </a:cubicBezTo>
                  <a:cubicBezTo>
                    <a:pt x="107" y="26"/>
                    <a:pt x="107" y="26"/>
                    <a:pt x="108" y="26"/>
                  </a:cubicBezTo>
                  <a:cubicBezTo>
                    <a:pt x="108" y="26"/>
                    <a:pt x="108" y="26"/>
                    <a:pt x="108" y="26"/>
                  </a:cubicBezTo>
                  <a:cubicBezTo>
                    <a:pt x="108" y="26"/>
                    <a:pt x="108" y="26"/>
                    <a:pt x="108" y="26"/>
                  </a:cubicBezTo>
                  <a:cubicBezTo>
                    <a:pt x="108" y="25"/>
                    <a:pt x="108" y="26"/>
                    <a:pt x="110" y="25"/>
                  </a:cubicBezTo>
                  <a:cubicBezTo>
                    <a:pt x="108" y="25"/>
                    <a:pt x="108" y="25"/>
                    <a:pt x="108" y="25"/>
                  </a:cubicBezTo>
                  <a:cubicBezTo>
                    <a:pt x="107" y="23"/>
                    <a:pt x="108" y="26"/>
                    <a:pt x="107" y="25"/>
                  </a:cubicBezTo>
                  <a:cubicBezTo>
                    <a:pt x="107" y="25"/>
                    <a:pt x="108" y="25"/>
                    <a:pt x="108" y="23"/>
                  </a:cubicBezTo>
                  <a:cubicBezTo>
                    <a:pt x="107" y="23"/>
                    <a:pt x="107" y="23"/>
                    <a:pt x="107" y="23"/>
                  </a:cubicBezTo>
                  <a:cubicBezTo>
                    <a:pt x="107" y="23"/>
                    <a:pt x="106" y="22"/>
                    <a:pt x="107" y="22"/>
                  </a:cubicBezTo>
                  <a:cubicBezTo>
                    <a:pt x="108" y="22"/>
                    <a:pt x="108" y="22"/>
                    <a:pt x="108" y="23"/>
                  </a:cubicBezTo>
                  <a:cubicBezTo>
                    <a:pt x="108" y="22"/>
                    <a:pt x="110" y="22"/>
                    <a:pt x="110" y="22"/>
                  </a:cubicBezTo>
                  <a:cubicBezTo>
                    <a:pt x="108" y="19"/>
                    <a:pt x="111" y="19"/>
                    <a:pt x="110" y="19"/>
                  </a:cubicBezTo>
                  <a:cubicBezTo>
                    <a:pt x="110" y="19"/>
                    <a:pt x="108" y="22"/>
                    <a:pt x="107" y="22"/>
                  </a:cubicBezTo>
                  <a:cubicBezTo>
                    <a:pt x="107" y="19"/>
                    <a:pt x="107" y="23"/>
                    <a:pt x="106" y="22"/>
                  </a:cubicBezTo>
                  <a:cubicBezTo>
                    <a:pt x="107" y="22"/>
                    <a:pt x="106" y="19"/>
                    <a:pt x="104" y="19"/>
                  </a:cubicBezTo>
                  <a:cubicBezTo>
                    <a:pt x="106" y="19"/>
                    <a:pt x="106" y="19"/>
                    <a:pt x="106" y="19"/>
                  </a:cubicBezTo>
                  <a:cubicBezTo>
                    <a:pt x="106" y="19"/>
                    <a:pt x="106" y="19"/>
                    <a:pt x="107" y="19"/>
                  </a:cubicBezTo>
                  <a:cubicBezTo>
                    <a:pt x="108" y="18"/>
                    <a:pt x="108" y="18"/>
                    <a:pt x="108" y="18"/>
                  </a:cubicBezTo>
                  <a:cubicBezTo>
                    <a:pt x="108" y="18"/>
                    <a:pt x="108" y="18"/>
                    <a:pt x="107" y="18"/>
                  </a:cubicBezTo>
                  <a:cubicBezTo>
                    <a:pt x="108" y="17"/>
                    <a:pt x="108" y="17"/>
                    <a:pt x="110" y="16"/>
                  </a:cubicBezTo>
                  <a:cubicBezTo>
                    <a:pt x="110" y="17"/>
                    <a:pt x="110" y="14"/>
                    <a:pt x="111" y="16"/>
                  </a:cubicBezTo>
                  <a:cubicBezTo>
                    <a:pt x="111" y="16"/>
                    <a:pt x="111" y="17"/>
                    <a:pt x="113" y="17"/>
                  </a:cubicBezTo>
                  <a:cubicBezTo>
                    <a:pt x="111" y="17"/>
                    <a:pt x="111" y="17"/>
                    <a:pt x="111" y="17"/>
                  </a:cubicBezTo>
                  <a:cubicBezTo>
                    <a:pt x="113" y="17"/>
                    <a:pt x="111" y="16"/>
                    <a:pt x="111" y="16"/>
                  </a:cubicBezTo>
                  <a:cubicBezTo>
                    <a:pt x="111" y="17"/>
                    <a:pt x="110" y="16"/>
                    <a:pt x="110" y="14"/>
                  </a:cubicBezTo>
                  <a:cubicBezTo>
                    <a:pt x="108" y="14"/>
                    <a:pt x="108" y="14"/>
                    <a:pt x="108" y="14"/>
                  </a:cubicBezTo>
                  <a:cubicBezTo>
                    <a:pt x="110" y="13"/>
                    <a:pt x="111" y="13"/>
                    <a:pt x="111" y="13"/>
                  </a:cubicBezTo>
                  <a:cubicBezTo>
                    <a:pt x="111" y="12"/>
                    <a:pt x="113" y="10"/>
                    <a:pt x="113" y="9"/>
                  </a:cubicBezTo>
                  <a:cubicBezTo>
                    <a:pt x="113" y="9"/>
                    <a:pt x="111" y="9"/>
                    <a:pt x="111" y="8"/>
                  </a:cubicBezTo>
                  <a:cubicBezTo>
                    <a:pt x="113" y="8"/>
                    <a:pt x="113" y="9"/>
                    <a:pt x="113" y="8"/>
                  </a:cubicBezTo>
                  <a:cubicBezTo>
                    <a:pt x="113" y="8"/>
                    <a:pt x="113" y="8"/>
                    <a:pt x="113" y="8"/>
                  </a:cubicBezTo>
                  <a:cubicBezTo>
                    <a:pt x="113" y="8"/>
                    <a:pt x="113" y="5"/>
                    <a:pt x="115" y="5"/>
                  </a:cubicBezTo>
                  <a:cubicBezTo>
                    <a:pt x="113" y="5"/>
                    <a:pt x="113" y="5"/>
                    <a:pt x="113" y="5"/>
                  </a:cubicBezTo>
                  <a:cubicBezTo>
                    <a:pt x="113" y="5"/>
                    <a:pt x="113" y="5"/>
                    <a:pt x="115" y="5"/>
                  </a:cubicBezTo>
                  <a:cubicBezTo>
                    <a:pt x="113" y="5"/>
                    <a:pt x="113" y="5"/>
                    <a:pt x="113" y="5"/>
                  </a:cubicBezTo>
                  <a:cubicBezTo>
                    <a:pt x="111" y="4"/>
                    <a:pt x="113" y="4"/>
                    <a:pt x="115" y="4"/>
                  </a:cubicBezTo>
                  <a:cubicBezTo>
                    <a:pt x="115" y="4"/>
                    <a:pt x="115" y="4"/>
                    <a:pt x="115" y="4"/>
                  </a:cubicBezTo>
                  <a:cubicBezTo>
                    <a:pt x="116" y="4"/>
                    <a:pt x="115" y="3"/>
                    <a:pt x="116" y="3"/>
                  </a:cubicBezTo>
                  <a:cubicBezTo>
                    <a:pt x="115" y="1"/>
                    <a:pt x="115" y="1"/>
                    <a:pt x="115" y="1"/>
                  </a:cubicBezTo>
                  <a:cubicBezTo>
                    <a:pt x="116" y="1"/>
                    <a:pt x="116" y="1"/>
                    <a:pt x="116" y="1"/>
                  </a:cubicBezTo>
                  <a:cubicBezTo>
                    <a:pt x="115" y="1"/>
                    <a:pt x="115" y="0"/>
                    <a:pt x="116" y="0"/>
                  </a:cubicBezTo>
                  <a:cubicBezTo>
                    <a:pt x="113" y="1"/>
                    <a:pt x="113" y="1"/>
                    <a:pt x="113" y="1"/>
                  </a:cubicBezTo>
                  <a:cubicBezTo>
                    <a:pt x="115" y="1"/>
                    <a:pt x="115" y="1"/>
                    <a:pt x="115" y="1"/>
                  </a:cubicBezTo>
                  <a:cubicBezTo>
                    <a:pt x="116" y="3"/>
                    <a:pt x="115" y="3"/>
                    <a:pt x="115" y="3"/>
                  </a:cubicBezTo>
                  <a:cubicBezTo>
                    <a:pt x="115" y="3"/>
                    <a:pt x="115" y="3"/>
                    <a:pt x="115" y="3"/>
                  </a:cubicBezTo>
                  <a:cubicBezTo>
                    <a:pt x="113" y="1"/>
                    <a:pt x="113" y="3"/>
                    <a:pt x="113" y="1"/>
                  </a:cubicBezTo>
                  <a:cubicBezTo>
                    <a:pt x="113" y="1"/>
                    <a:pt x="113" y="1"/>
                    <a:pt x="113" y="1"/>
                  </a:cubicBezTo>
                  <a:cubicBezTo>
                    <a:pt x="113" y="1"/>
                    <a:pt x="111" y="1"/>
                    <a:pt x="111" y="3"/>
                  </a:cubicBezTo>
                  <a:cubicBezTo>
                    <a:pt x="113" y="3"/>
                    <a:pt x="111" y="3"/>
                    <a:pt x="113" y="3"/>
                  </a:cubicBezTo>
                  <a:cubicBezTo>
                    <a:pt x="111" y="3"/>
                    <a:pt x="111" y="3"/>
                    <a:pt x="111" y="4"/>
                  </a:cubicBezTo>
                  <a:cubicBezTo>
                    <a:pt x="111" y="4"/>
                    <a:pt x="110" y="4"/>
                    <a:pt x="110" y="5"/>
                  </a:cubicBezTo>
                  <a:cubicBezTo>
                    <a:pt x="111" y="5"/>
                    <a:pt x="111" y="5"/>
                    <a:pt x="111" y="5"/>
                  </a:cubicBezTo>
                  <a:cubicBezTo>
                    <a:pt x="111" y="5"/>
                    <a:pt x="111" y="5"/>
                    <a:pt x="111" y="8"/>
                  </a:cubicBezTo>
                  <a:cubicBezTo>
                    <a:pt x="111" y="8"/>
                    <a:pt x="110" y="5"/>
                    <a:pt x="108" y="8"/>
                  </a:cubicBezTo>
                  <a:cubicBezTo>
                    <a:pt x="110" y="8"/>
                    <a:pt x="110" y="8"/>
                    <a:pt x="110" y="8"/>
                  </a:cubicBezTo>
                  <a:cubicBezTo>
                    <a:pt x="108" y="8"/>
                    <a:pt x="108" y="8"/>
                    <a:pt x="108" y="8"/>
                  </a:cubicBezTo>
                  <a:cubicBezTo>
                    <a:pt x="107" y="9"/>
                    <a:pt x="107" y="10"/>
                    <a:pt x="106" y="12"/>
                  </a:cubicBezTo>
                  <a:cubicBezTo>
                    <a:pt x="107" y="12"/>
                    <a:pt x="107" y="12"/>
                    <a:pt x="107" y="12"/>
                  </a:cubicBezTo>
                  <a:cubicBezTo>
                    <a:pt x="106" y="12"/>
                    <a:pt x="106" y="13"/>
                    <a:pt x="104" y="13"/>
                  </a:cubicBezTo>
                  <a:cubicBezTo>
                    <a:pt x="104" y="14"/>
                    <a:pt x="103" y="16"/>
                    <a:pt x="103" y="17"/>
                  </a:cubicBezTo>
                  <a:cubicBezTo>
                    <a:pt x="102" y="18"/>
                    <a:pt x="100" y="19"/>
                    <a:pt x="99" y="23"/>
                  </a:cubicBezTo>
                  <a:cubicBezTo>
                    <a:pt x="100" y="23"/>
                    <a:pt x="100" y="23"/>
                    <a:pt x="100" y="23"/>
                  </a:cubicBezTo>
                  <a:cubicBezTo>
                    <a:pt x="99" y="23"/>
                    <a:pt x="100" y="23"/>
                    <a:pt x="100" y="25"/>
                  </a:cubicBezTo>
                  <a:cubicBezTo>
                    <a:pt x="100" y="23"/>
                    <a:pt x="99" y="25"/>
                    <a:pt x="99" y="25"/>
                  </a:cubicBezTo>
                  <a:cubicBezTo>
                    <a:pt x="99" y="25"/>
                    <a:pt x="96" y="26"/>
                    <a:pt x="95" y="26"/>
                  </a:cubicBezTo>
                  <a:cubicBezTo>
                    <a:pt x="95" y="27"/>
                    <a:pt x="95" y="27"/>
                    <a:pt x="95" y="27"/>
                  </a:cubicBezTo>
                  <a:cubicBezTo>
                    <a:pt x="94" y="27"/>
                    <a:pt x="94" y="29"/>
                    <a:pt x="94" y="30"/>
                  </a:cubicBezTo>
                  <a:cubicBezTo>
                    <a:pt x="94" y="30"/>
                    <a:pt x="95" y="30"/>
                    <a:pt x="94" y="31"/>
                  </a:cubicBezTo>
                  <a:cubicBezTo>
                    <a:pt x="93" y="31"/>
                    <a:pt x="93" y="31"/>
                    <a:pt x="93" y="31"/>
                  </a:cubicBezTo>
                  <a:cubicBezTo>
                    <a:pt x="91" y="33"/>
                    <a:pt x="91" y="33"/>
                    <a:pt x="91" y="35"/>
                  </a:cubicBezTo>
                  <a:cubicBezTo>
                    <a:pt x="89" y="36"/>
                    <a:pt x="89" y="39"/>
                    <a:pt x="86" y="40"/>
                  </a:cubicBezTo>
                  <a:cubicBezTo>
                    <a:pt x="87" y="42"/>
                    <a:pt x="87" y="42"/>
                    <a:pt x="87" y="42"/>
                  </a:cubicBezTo>
                  <a:cubicBezTo>
                    <a:pt x="85" y="43"/>
                    <a:pt x="83" y="47"/>
                    <a:pt x="81" y="50"/>
                  </a:cubicBezTo>
                  <a:cubicBezTo>
                    <a:pt x="83" y="50"/>
                    <a:pt x="83" y="50"/>
                    <a:pt x="83" y="50"/>
                  </a:cubicBezTo>
                  <a:cubicBezTo>
                    <a:pt x="83" y="51"/>
                    <a:pt x="81" y="51"/>
                    <a:pt x="81" y="50"/>
                  </a:cubicBezTo>
                  <a:cubicBezTo>
                    <a:pt x="81" y="51"/>
                    <a:pt x="78" y="51"/>
                    <a:pt x="80" y="52"/>
                  </a:cubicBezTo>
                  <a:cubicBezTo>
                    <a:pt x="80" y="53"/>
                    <a:pt x="78" y="52"/>
                    <a:pt x="78" y="53"/>
                  </a:cubicBezTo>
                  <a:cubicBezTo>
                    <a:pt x="78" y="55"/>
                    <a:pt x="77" y="55"/>
                    <a:pt x="77" y="56"/>
                  </a:cubicBezTo>
                  <a:cubicBezTo>
                    <a:pt x="77" y="56"/>
                    <a:pt x="77" y="56"/>
                    <a:pt x="77" y="56"/>
                  </a:cubicBezTo>
                  <a:cubicBezTo>
                    <a:pt x="77" y="56"/>
                    <a:pt x="77" y="56"/>
                    <a:pt x="77" y="56"/>
                  </a:cubicBezTo>
                  <a:cubicBezTo>
                    <a:pt x="77" y="56"/>
                    <a:pt x="77" y="57"/>
                    <a:pt x="76" y="56"/>
                  </a:cubicBezTo>
                  <a:cubicBezTo>
                    <a:pt x="76" y="59"/>
                    <a:pt x="73" y="59"/>
                    <a:pt x="74" y="63"/>
                  </a:cubicBezTo>
                  <a:cubicBezTo>
                    <a:pt x="73" y="60"/>
                    <a:pt x="73" y="63"/>
                    <a:pt x="73" y="63"/>
                  </a:cubicBezTo>
                  <a:cubicBezTo>
                    <a:pt x="73" y="63"/>
                    <a:pt x="73" y="65"/>
                    <a:pt x="72" y="65"/>
                  </a:cubicBezTo>
                  <a:cubicBezTo>
                    <a:pt x="72" y="65"/>
                    <a:pt x="72" y="65"/>
                    <a:pt x="72" y="65"/>
                  </a:cubicBezTo>
                  <a:cubicBezTo>
                    <a:pt x="72" y="65"/>
                    <a:pt x="72" y="65"/>
                    <a:pt x="72" y="65"/>
                  </a:cubicBezTo>
                  <a:cubicBezTo>
                    <a:pt x="69" y="66"/>
                    <a:pt x="69" y="69"/>
                    <a:pt x="69" y="70"/>
                  </a:cubicBezTo>
                  <a:cubicBezTo>
                    <a:pt x="65" y="73"/>
                    <a:pt x="64" y="78"/>
                    <a:pt x="63" y="80"/>
                  </a:cubicBezTo>
                  <a:cubicBezTo>
                    <a:pt x="63" y="81"/>
                    <a:pt x="63" y="81"/>
                    <a:pt x="63" y="81"/>
                  </a:cubicBezTo>
                  <a:cubicBezTo>
                    <a:pt x="61" y="81"/>
                    <a:pt x="63" y="83"/>
                    <a:pt x="60" y="83"/>
                  </a:cubicBezTo>
                  <a:cubicBezTo>
                    <a:pt x="60" y="83"/>
                    <a:pt x="60" y="83"/>
                    <a:pt x="60" y="83"/>
                  </a:cubicBezTo>
                  <a:cubicBezTo>
                    <a:pt x="60" y="83"/>
                    <a:pt x="60" y="86"/>
                    <a:pt x="59" y="86"/>
                  </a:cubicBezTo>
                  <a:cubicBezTo>
                    <a:pt x="59" y="86"/>
                    <a:pt x="59" y="86"/>
                    <a:pt x="59" y="86"/>
                  </a:cubicBezTo>
                  <a:cubicBezTo>
                    <a:pt x="59" y="87"/>
                    <a:pt x="57" y="90"/>
                    <a:pt x="57" y="91"/>
                  </a:cubicBezTo>
                  <a:cubicBezTo>
                    <a:pt x="57" y="91"/>
                    <a:pt x="57" y="91"/>
                    <a:pt x="57" y="91"/>
                  </a:cubicBezTo>
                  <a:cubicBezTo>
                    <a:pt x="59" y="91"/>
                    <a:pt x="56" y="91"/>
                    <a:pt x="57" y="93"/>
                  </a:cubicBezTo>
                  <a:cubicBezTo>
                    <a:pt x="57" y="93"/>
                    <a:pt x="56" y="93"/>
                    <a:pt x="57" y="91"/>
                  </a:cubicBezTo>
                  <a:cubicBezTo>
                    <a:pt x="56" y="95"/>
                    <a:pt x="52" y="96"/>
                    <a:pt x="51" y="99"/>
                  </a:cubicBezTo>
                  <a:cubicBezTo>
                    <a:pt x="51" y="102"/>
                    <a:pt x="52" y="100"/>
                    <a:pt x="51" y="102"/>
                  </a:cubicBezTo>
                  <a:cubicBezTo>
                    <a:pt x="51" y="102"/>
                    <a:pt x="51" y="100"/>
                    <a:pt x="51" y="102"/>
                  </a:cubicBezTo>
                  <a:cubicBezTo>
                    <a:pt x="49" y="102"/>
                    <a:pt x="52" y="104"/>
                    <a:pt x="51" y="104"/>
                  </a:cubicBezTo>
                  <a:cubicBezTo>
                    <a:pt x="49" y="102"/>
                    <a:pt x="49" y="104"/>
                    <a:pt x="49" y="104"/>
                  </a:cubicBezTo>
                  <a:cubicBezTo>
                    <a:pt x="49" y="106"/>
                    <a:pt x="49" y="106"/>
                    <a:pt x="49" y="107"/>
                  </a:cubicBezTo>
                  <a:cubicBezTo>
                    <a:pt x="49" y="107"/>
                    <a:pt x="49" y="107"/>
                    <a:pt x="49" y="107"/>
                  </a:cubicBezTo>
                  <a:cubicBezTo>
                    <a:pt x="48" y="107"/>
                    <a:pt x="48" y="108"/>
                    <a:pt x="46" y="108"/>
                  </a:cubicBezTo>
                  <a:cubicBezTo>
                    <a:pt x="42" y="113"/>
                    <a:pt x="36" y="120"/>
                    <a:pt x="34" y="125"/>
                  </a:cubicBezTo>
                  <a:cubicBezTo>
                    <a:pt x="31" y="132"/>
                    <a:pt x="27" y="137"/>
                    <a:pt x="25" y="142"/>
                  </a:cubicBezTo>
                  <a:cubicBezTo>
                    <a:pt x="25" y="146"/>
                    <a:pt x="25" y="146"/>
                    <a:pt x="22" y="147"/>
                  </a:cubicBezTo>
                  <a:cubicBezTo>
                    <a:pt x="25" y="147"/>
                    <a:pt x="25" y="147"/>
                    <a:pt x="25" y="147"/>
                  </a:cubicBezTo>
                  <a:cubicBezTo>
                    <a:pt x="22" y="147"/>
                    <a:pt x="22" y="149"/>
                    <a:pt x="21" y="147"/>
                  </a:cubicBezTo>
                  <a:cubicBezTo>
                    <a:pt x="21" y="150"/>
                    <a:pt x="19" y="151"/>
                    <a:pt x="18" y="154"/>
                  </a:cubicBezTo>
                  <a:cubicBezTo>
                    <a:pt x="18" y="154"/>
                    <a:pt x="19" y="154"/>
                    <a:pt x="18" y="154"/>
                  </a:cubicBezTo>
                  <a:cubicBezTo>
                    <a:pt x="18" y="154"/>
                    <a:pt x="18" y="154"/>
                    <a:pt x="18" y="154"/>
                  </a:cubicBezTo>
                  <a:cubicBezTo>
                    <a:pt x="18" y="154"/>
                    <a:pt x="18" y="154"/>
                    <a:pt x="18" y="154"/>
                  </a:cubicBezTo>
                  <a:cubicBezTo>
                    <a:pt x="18" y="155"/>
                    <a:pt x="17" y="155"/>
                    <a:pt x="17" y="154"/>
                  </a:cubicBezTo>
                  <a:cubicBezTo>
                    <a:pt x="13" y="160"/>
                    <a:pt x="12" y="167"/>
                    <a:pt x="9" y="172"/>
                  </a:cubicBezTo>
                  <a:cubicBezTo>
                    <a:pt x="9" y="173"/>
                    <a:pt x="6" y="176"/>
                    <a:pt x="5" y="176"/>
                  </a:cubicBezTo>
                  <a:cubicBezTo>
                    <a:pt x="4" y="181"/>
                    <a:pt x="3" y="187"/>
                    <a:pt x="0" y="190"/>
                  </a:cubicBezTo>
                  <a:cubicBezTo>
                    <a:pt x="0" y="190"/>
                    <a:pt x="3" y="190"/>
                    <a:pt x="4" y="18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3" name="Google Shape;3543;p151"/>
            <p:cNvSpPr/>
            <p:nvPr/>
          </p:nvSpPr>
          <p:spPr>
            <a:xfrm>
              <a:off x="4253" y="2407"/>
              <a:ext cx="271" cy="441"/>
            </a:xfrm>
            <a:custGeom>
              <a:avLst/>
              <a:gdLst/>
              <a:ahLst/>
              <a:cxnLst/>
              <a:rect l="l" t="t" r="r" b="b"/>
              <a:pathLst>
                <a:path w="115" h="187" extrusionOk="0">
                  <a:moveTo>
                    <a:pt x="5" y="186"/>
                  </a:moveTo>
                  <a:cubicBezTo>
                    <a:pt x="9" y="184"/>
                    <a:pt x="8" y="180"/>
                    <a:pt x="10" y="179"/>
                  </a:cubicBezTo>
                  <a:cubicBezTo>
                    <a:pt x="10" y="179"/>
                    <a:pt x="9" y="179"/>
                    <a:pt x="10" y="179"/>
                  </a:cubicBezTo>
                  <a:cubicBezTo>
                    <a:pt x="13" y="176"/>
                    <a:pt x="16" y="172"/>
                    <a:pt x="16" y="169"/>
                  </a:cubicBezTo>
                  <a:cubicBezTo>
                    <a:pt x="16" y="169"/>
                    <a:pt x="16" y="169"/>
                    <a:pt x="16" y="169"/>
                  </a:cubicBezTo>
                  <a:cubicBezTo>
                    <a:pt x="16" y="167"/>
                    <a:pt x="17" y="167"/>
                    <a:pt x="17" y="167"/>
                  </a:cubicBezTo>
                  <a:cubicBezTo>
                    <a:pt x="17" y="167"/>
                    <a:pt x="17" y="167"/>
                    <a:pt x="16" y="167"/>
                  </a:cubicBezTo>
                  <a:cubicBezTo>
                    <a:pt x="17" y="167"/>
                    <a:pt x="17" y="166"/>
                    <a:pt x="18" y="166"/>
                  </a:cubicBezTo>
                  <a:cubicBezTo>
                    <a:pt x="17" y="166"/>
                    <a:pt x="17" y="166"/>
                    <a:pt x="17" y="165"/>
                  </a:cubicBezTo>
                  <a:cubicBezTo>
                    <a:pt x="18" y="166"/>
                    <a:pt x="18" y="166"/>
                    <a:pt x="18" y="166"/>
                  </a:cubicBezTo>
                  <a:cubicBezTo>
                    <a:pt x="19" y="166"/>
                    <a:pt x="18" y="162"/>
                    <a:pt x="21" y="161"/>
                  </a:cubicBezTo>
                  <a:cubicBezTo>
                    <a:pt x="19" y="161"/>
                    <a:pt x="19" y="161"/>
                    <a:pt x="19" y="161"/>
                  </a:cubicBezTo>
                  <a:cubicBezTo>
                    <a:pt x="22" y="159"/>
                    <a:pt x="23" y="157"/>
                    <a:pt x="25" y="155"/>
                  </a:cubicBezTo>
                  <a:cubicBezTo>
                    <a:pt x="23" y="155"/>
                    <a:pt x="23" y="155"/>
                    <a:pt x="23" y="155"/>
                  </a:cubicBezTo>
                  <a:cubicBezTo>
                    <a:pt x="25" y="155"/>
                    <a:pt x="25" y="154"/>
                    <a:pt x="26" y="154"/>
                  </a:cubicBezTo>
                  <a:cubicBezTo>
                    <a:pt x="25" y="154"/>
                    <a:pt x="29" y="154"/>
                    <a:pt x="29" y="153"/>
                  </a:cubicBezTo>
                  <a:cubicBezTo>
                    <a:pt x="26" y="153"/>
                    <a:pt x="26" y="153"/>
                    <a:pt x="26" y="153"/>
                  </a:cubicBezTo>
                  <a:cubicBezTo>
                    <a:pt x="29" y="153"/>
                    <a:pt x="26" y="152"/>
                    <a:pt x="29" y="152"/>
                  </a:cubicBezTo>
                  <a:cubicBezTo>
                    <a:pt x="29" y="152"/>
                    <a:pt x="29" y="152"/>
                    <a:pt x="29" y="152"/>
                  </a:cubicBezTo>
                  <a:cubicBezTo>
                    <a:pt x="30" y="152"/>
                    <a:pt x="29" y="149"/>
                    <a:pt x="29" y="149"/>
                  </a:cubicBezTo>
                  <a:cubicBezTo>
                    <a:pt x="30" y="149"/>
                    <a:pt x="30" y="149"/>
                    <a:pt x="30" y="149"/>
                  </a:cubicBezTo>
                  <a:cubicBezTo>
                    <a:pt x="30" y="149"/>
                    <a:pt x="30" y="149"/>
                    <a:pt x="30" y="148"/>
                  </a:cubicBezTo>
                  <a:cubicBezTo>
                    <a:pt x="30" y="148"/>
                    <a:pt x="30" y="148"/>
                    <a:pt x="30" y="148"/>
                  </a:cubicBezTo>
                  <a:cubicBezTo>
                    <a:pt x="30" y="148"/>
                    <a:pt x="30" y="146"/>
                    <a:pt x="31" y="148"/>
                  </a:cubicBezTo>
                  <a:cubicBezTo>
                    <a:pt x="30" y="146"/>
                    <a:pt x="30" y="148"/>
                    <a:pt x="30" y="146"/>
                  </a:cubicBezTo>
                  <a:cubicBezTo>
                    <a:pt x="31" y="145"/>
                    <a:pt x="34" y="141"/>
                    <a:pt x="35" y="139"/>
                  </a:cubicBezTo>
                  <a:cubicBezTo>
                    <a:pt x="35" y="139"/>
                    <a:pt x="35" y="139"/>
                    <a:pt x="34" y="139"/>
                  </a:cubicBezTo>
                  <a:cubicBezTo>
                    <a:pt x="35" y="136"/>
                    <a:pt x="35" y="136"/>
                    <a:pt x="35" y="136"/>
                  </a:cubicBezTo>
                  <a:cubicBezTo>
                    <a:pt x="35" y="136"/>
                    <a:pt x="35" y="136"/>
                    <a:pt x="35" y="135"/>
                  </a:cubicBezTo>
                  <a:cubicBezTo>
                    <a:pt x="36" y="135"/>
                    <a:pt x="36" y="135"/>
                    <a:pt x="36" y="135"/>
                  </a:cubicBezTo>
                  <a:cubicBezTo>
                    <a:pt x="36" y="135"/>
                    <a:pt x="36" y="135"/>
                    <a:pt x="35" y="135"/>
                  </a:cubicBezTo>
                  <a:cubicBezTo>
                    <a:pt x="36" y="135"/>
                    <a:pt x="36" y="133"/>
                    <a:pt x="38" y="133"/>
                  </a:cubicBezTo>
                  <a:cubicBezTo>
                    <a:pt x="36" y="133"/>
                    <a:pt x="36" y="133"/>
                    <a:pt x="36" y="133"/>
                  </a:cubicBezTo>
                  <a:cubicBezTo>
                    <a:pt x="38" y="133"/>
                    <a:pt x="38" y="132"/>
                    <a:pt x="38" y="132"/>
                  </a:cubicBezTo>
                  <a:cubicBezTo>
                    <a:pt x="38" y="132"/>
                    <a:pt x="38" y="132"/>
                    <a:pt x="38" y="132"/>
                  </a:cubicBezTo>
                  <a:cubicBezTo>
                    <a:pt x="38" y="131"/>
                    <a:pt x="39" y="132"/>
                    <a:pt x="39" y="131"/>
                  </a:cubicBezTo>
                  <a:cubicBezTo>
                    <a:pt x="38" y="131"/>
                    <a:pt x="38" y="131"/>
                    <a:pt x="38" y="131"/>
                  </a:cubicBezTo>
                  <a:cubicBezTo>
                    <a:pt x="39" y="131"/>
                    <a:pt x="39" y="129"/>
                    <a:pt x="42" y="128"/>
                  </a:cubicBezTo>
                  <a:cubicBezTo>
                    <a:pt x="42" y="128"/>
                    <a:pt x="42" y="128"/>
                    <a:pt x="42" y="128"/>
                  </a:cubicBezTo>
                  <a:cubicBezTo>
                    <a:pt x="42" y="128"/>
                    <a:pt x="42" y="127"/>
                    <a:pt x="43" y="127"/>
                  </a:cubicBezTo>
                  <a:cubicBezTo>
                    <a:pt x="43" y="125"/>
                    <a:pt x="42" y="125"/>
                    <a:pt x="42" y="125"/>
                  </a:cubicBezTo>
                  <a:cubicBezTo>
                    <a:pt x="43" y="125"/>
                    <a:pt x="43" y="123"/>
                    <a:pt x="44" y="125"/>
                  </a:cubicBezTo>
                  <a:cubicBezTo>
                    <a:pt x="44" y="123"/>
                    <a:pt x="44" y="122"/>
                    <a:pt x="46" y="122"/>
                  </a:cubicBezTo>
                  <a:cubicBezTo>
                    <a:pt x="44" y="122"/>
                    <a:pt x="44" y="120"/>
                    <a:pt x="44" y="122"/>
                  </a:cubicBezTo>
                  <a:cubicBezTo>
                    <a:pt x="43" y="120"/>
                    <a:pt x="43" y="120"/>
                    <a:pt x="43" y="120"/>
                  </a:cubicBezTo>
                  <a:cubicBezTo>
                    <a:pt x="43" y="120"/>
                    <a:pt x="43" y="120"/>
                    <a:pt x="43" y="120"/>
                  </a:cubicBezTo>
                  <a:cubicBezTo>
                    <a:pt x="44" y="119"/>
                    <a:pt x="44" y="119"/>
                    <a:pt x="44" y="119"/>
                  </a:cubicBezTo>
                  <a:cubicBezTo>
                    <a:pt x="46" y="119"/>
                    <a:pt x="47" y="119"/>
                    <a:pt x="47" y="119"/>
                  </a:cubicBezTo>
                  <a:cubicBezTo>
                    <a:pt x="46" y="118"/>
                    <a:pt x="46" y="118"/>
                    <a:pt x="46" y="118"/>
                  </a:cubicBezTo>
                  <a:cubicBezTo>
                    <a:pt x="48" y="118"/>
                    <a:pt x="48" y="118"/>
                    <a:pt x="48" y="118"/>
                  </a:cubicBezTo>
                  <a:cubicBezTo>
                    <a:pt x="48" y="118"/>
                    <a:pt x="47" y="118"/>
                    <a:pt x="48" y="118"/>
                  </a:cubicBezTo>
                  <a:cubicBezTo>
                    <a:pt x="48" y="118"/>
                    <a:pt x="48" y="118"/>
                    <a:pt x="48" y="118"/>
                  </a:cubicBezTo>
                  <a:cubicBezTo>
                    <a:pt x="48" y="116"/>
                    <a:pt x="49" y="116"/>
                    <a:pt x="48" y="115"/>
                  </a:cubicBezTo>
                  <a:cubicBezTo>
                    <a:pt x="48" y="115"/>
                    <a:pt x="48" y="116"/>
                    <a:pt x="48" y="115"/>
                  </a:cubicBezTo>
                  <a:cubicBezTo>
                    <a:pt x="48" y="115"/>
                    <a:pt x="48" y="115"/>
                    <a:pt x="49" y="115"/>
                  </a:cubicBezTo>
                  <a:cubicBezTo>
                    <a:pt x="49" y="114"/>
                    <a:pt x="49" y="114"/>
                    <a:pt x="49" y="114"/>
                  </a:cubicBezTo>
                  <a:cubicBezTo>
                    <a:pt x="49" y="114"/>
                    <a:pt x="49" y="114"/>
                    <a:pt x="51" y="114"/>
                  </a:cubicBezTo>
                  <a:cubicBezTo>
                    <a:pt x="51" y="115"/>
                    <a:pt x="49" y="114"/>
                    <a:pt x="49" y="114"/>
                  </a:cubicBezTo>
                  <a:cubicBezTo>
                    <a:pt x="51" y="115"/>
                    <a:pt x="51" y="114"/>
                    <a:pt x="51" y="114"/>
                  </a:cubicBezTo>
                  <a:cubicBezTo>
                    <a:pt x="51" y="114"/>
                    <a:pt x="51" y="114"/>
                    <a:pt x="51" y="114"/>
                  </a:cubicBezTo>
                  <a:cubicBezTo>
                    <a:pt x="53" y="112"/>
                    <a:pt x="53" y="112"/>
                    <a:pt x="55" y="112"/>
                  </a:cubicBezTo>
                  <a:cubicBezTo>
                    <a:pt x="55" y="112"/>
                    <a:pt x="53" y="110"/>
                    <a:pt x="53" y="112"/>
                  </a:cubicBezTo>
                  <a:cubicBezTo>
                    <a:pt x="53" y="110"/>
                    <a:pt x="56" y="108"/>
                    <a:pt x="55" y="107"/>
                  </a:cubicBezTo>
                  <a:cubicBezTo>
                    <a:pt x="56" y="108"/>
                    <a:pt x="56" y="108"/>
                    <a:pt x="56" y="108"/>
                  </a:cubicBezTo>
                  <a:cubicBezTo>
                    <a:pt x="56" y="107"/>
                    <a:pt x="55" y="107"/>
                    <a:pt x="56" y="107"/>
                  </a:cubicBezTo>
                  <a:cubicBezTo>
                    <a:pt x="55" y="107"/>
                    <a:pt x="56" y="107"/>
                    <a:pt x="56" y="106"/>
                  </a:cubicBezTo>
                  <a:cubicBezTo>
                    <a:pt x="57" y="106"/>
                    <a:pt x="56" y="106"/>
                    <a:pt x="56" y="107"/>
                  </a:cubicBezTo>
                  <a:cubicBezTo>
                    <a:pt x="56" y="106"/>
                    <a:pt x="59" y="105"/>
                    <a:pt x="59" y="103"/>
                  </a:cubicBezTo>
                  <a:cubicBezTo>
                    <a:pt x="60" y="103"/>
                    <a:pt x="60" y="103"/>
                    <a:pt x="60" y="103"/>
                  </a:cubicBezTo>
                  <a:cubicBezTo>
                    <a:pt x="59" y="103"/>
                    <a:pt x="59" y="103"/>
                    <a:pt x="59" y="103"/>
                  </a:cubicBezTo>
                  <a:cubicBezTo>
                    <a:pt x="59" y="102"/>
                    <a:pt x="60" y="102"/>
                    <a:pt x="59" y="102"/>
                  </a:cubicBezTo>
                  <a:cubicBezTo>
                    <a:pt x="60" y="102"/>
                    <a:pt x="57" y="103"/>
                    <a:pt x="59" y="103"/>
                  </a:cubicBezTo>
                  <a:cubicBezTo>
                    <a:pt x="57" y="102"/>
                    <a:pt x="60" y="103"/>
                    <a:pt x="59" y="102"/>
                  </a:cubicBezTo>
                  <a:cubicBezTo>
                    <a:pt x="59" y="102"/>
                    <a:pt x="60" y="102"/>
                    <a:pt x="60" y="101"/>
                  </a:cubicBezTo>
                  <a:cubicBezTo>
                    <a:pt x="59" y="101"/>
                    <a:pt x="59" y="101"/>
                    <a:pt x="59" y="101"/>
                  </a:cubicBezTo>
                  <a:cubicBezTo>
                    <a:pt x="60" y="99"/>
                    <a:pt x="60" y="101"/>
                    <a:pt x="60" y="101"/>
                  </a:cubicBezTo>
                  <a:cubicBezTo>
                    <a:pt x="60" y="99"/>
                    <a:pt x="60" y="99"/>
                    <a:pt x="60" y="99"/>
                  </a:cubicBezTo>
                  <a:cubicBezTo>
                    <a:pt x="61" y="101"/>
                    <a:pt x="60" y="99"/>
                    <a:pt x="61" y="99"/>
                  </a:cubicBezTo>
                  <a:cubicBezTo>
                    <a:pt x="61" y="99"/>
                    <a:pt x="62" y="99"/>
                    <a:pt x="61" y="98"/>
                  </a:cubicBezTo>
                  <a:cubicBezTo>
                    <a:pt x="60" y="98"/>
                    <a:pt x="60" y="98"/>
                    <a:pt x="60" y="98"/>
                  </a:cubicBezTo>
                  <a:cubicBezTo>
                    <a:pt x="61" y="98"/>
                    <a:pt x="61" y="98"/>
                    <a:pt x="61" y="98"/>
                  </a:cubicBezTo>
                  <a:cubicBezTo>
                    <a:pt x="61" y="98"/>
                    <a:pt x="61" y="98"/>
                    <a:pt x="61" y="98"/>
                  </a:cubicBezTo>
                  <a:cubicBezTo>
                    <a:pt x="62" y="98"/>
                    <a:pt x="61" y="95"/>
                    <a:pt x="62" y="98"/>
                  </a:cubicBezTo>
                  <a:cubicBezTo>
                    <a:pt x="62" y="95"/>
                    <a:pt x="64" y="94"/>
                    <a:pt x="62" y="94"/>
                  </a:cubicBezTo>
                  <a:cubicBezTo>
                    <a:pt x="64" y="94"/>
                    <a:pt x="64" y="93"/>
                    <a:pt x="64" y="93"/>
                  </a:cubicBezTo>
                  <a:cubicBezTo>
                    <a:pt x="64" y="93"/>
                    <a:pt x="64" y="93"/>
                    <a:pt x="64" y="93"/>
                  </a:cubicBezTo>
                  <a:cubicBezTo>
                    <a:pt x="64" y="93"/>
                    <a:pt x="64" y="93"/>
                    <a:pt x="64" y="92"/>
                  </a:cubicBezTo>
                  <a:cubicBezTo>
                    <a:pt x="64" y="92"/>
                    <a:pt x="64" y="92"/>
                    <a:pt x="64" y="90"/>
                  </a:cubicBezTo>
                  <a:cubicBezTo>
                    <a:pt x="66" y="90"/>
                    <a:pt x="66" y="90"/>
                    <a:pt x="66" y="92"/>
                  </a:cubicBezTo>
                  <a:cubicBezTo>
                    <a:pt x="66" y="90"/>
                    <a:pt x="68" y="90"/>
                    <a:pt x="68" y="89"/>
                  </a:cubicBezTo>
                  <a:cubicBezTo>
                    <a:pt x="66" y="89"/>
                    <a:pt x="66" y="89"/>
                    <a:pt x="66" y="89"/>
                  </a:cubicBezTo>
                  <a:cubicBezTo>
                    <a:pt x="64" y="88"/>
                    <a:pt x="68" y="89"/>
                    <a:pt x="68" y="88"/>
                  </a:cubicBezTo>
                  <a:cubicBezTo>
                    <a:pt x="69" y="88"/>
                    <a:pt x="69" y="88"/>
                    <a:pt x="69" y="88"/>
                  </a:cubicBezTo>
                  <a:cubicBezTo>
                    <a:pt x="68" y="88"/>
                    <a:pt x="70" y="88"/>
                    <a:pt x="69" y="86"/>
                  </a:cubicBezTo>
                  <a:cubicBezTo>
                    <a:pt x="69" y="86"/>
                    <a:pt x="69" y="86"/>
                    <a:pt x="70" y="86"/>
                  </a:cubicBezTo>
                  <a:cubicBezTo>
                    <a:pt x="69" y="85"/>
                    <a:pt x="72" y="82"/>
                    <a:pt x="70" y="81"/>
                  </a:cubicBezTo>
                  <a:cubicBezTo>
                    <a:pt x="70" y="81"/>
                    <a:pt x="70" y="81"/>
                    <a:pt x="72" y="81"/>
                  </a:cubicBezTo>
                  <a:cubicBezTo>
                    <a:pt x="70" y="81"/>
                    <a:pt x="70" y="81"/>
                    <a:pt x="70" y="81"/>
                  </a:cubicBezTo>
                  <a:cubicBezTo>
                    <a:pt x="72" y="81"/>
                    <a:pt x="72" y="81"/>
                    <a:pt x="72" y="81"/>
                  </a:cubicBezTo>
                  <a:cubicBezTo>
                    <a:pt x="72" y="81"/>
                    <a:pt x="72" y="81"/>
                    <a:pt x="70" y="81"/>
                  </a:cubicBezTo>
                  <a:cubicBezTo>
                    <a:pt x="70" y="80"/>
                    <a:pt x="73" y="81"/>
                    <a:pt x="73" y="80"/>
                  </a:cubicBezTo>
                  <a:cubicBezTo>
                    <a:pt x="73" y="80"/>
                    <a:pt x="72" y="78"/>
                    <a:pt x="73" y="78"/>
                  </a:cubicBezTo>
                  <a:cubicBezTo>
                    <a:pt x="73" y="78"/>
                    <a:pt x="73" y="78"/>
                    <a:pt x="73" y="78"/>
                  </a:cubicBezTo>
                  <a:cubicBezTo>
                    <a:pt x="74" y="78"/>
                    <a:pt x="73" y="77"/>
                    <a:pt x="72" y="77"/>
                  </a:cubicBezTo>
                  <a:cubicBezTo>
                    <a:pt x="73" y="77"/>
                    <a:pt x="73" y="77"/>
                    <a:pt x="73" y="77"/>
                  </a:cubicBezTo>
                  <a:cubicBezTo>
                    <a:pt x="73" y="76"/>
                    <a:pt x="73" y="76"/>
                    <a:pt x="73" y="76"/>
                  </a:cubicBezTo>
                  <a:cubicBezTo>
                    <a:pt x="73" y="77"/>
                    <a:pt x="73" y="76"/>
                    <a:pt x="73" y="76"/>
                  </a:cubicBezTo>
                  <a:cubicBezTo>
                    <a:pt x="73" y="76"/>
                    <a:pt x="73" y="76"/>
                    <a:pt x="73" y="76"/>
                  </a:cubicBezTo>
                  <a:cubicBezTo>
                    <a:pt x="73" y="76"/>
                    <a:pt x="73" y="76"/>
                    <a:pt x="73" y="75"/>
                  </a:cubicBezTo>
                  <a:cubicBezTo>
                    <a:pt x="74" y="76"/>
                    <a:pt x="74" y="76"/>
                    <a:pt x="74" y="76"/>
                  </a:cubicBezTo>
                  <a:cubicBezTo>
                    <a:pt x="74" y="76"/>
                    <a:pt x="74" y="76"/>
                    <a:pt x="74" y="76"/>
                  </a:cubicBezTo>
                  <a:cubicBezTo>
                    <a:pt x="74" y="75"/>
                    <a:pt x="74" y="75"/>
                    <a:pt x="74" y="75"/>
                  </a:cubicBezTo>
                  <a:cubicBezTo>
                    <a:pt x="76" y="75"/>
                    <a:pt x="76" y="75"/>
                    <a:pt x="76" y="75"/>
                  </a:cubicBezTo>
                  <a:cubicBezTo>
                    <a:pt x="76" y="75"/>
                    <a:pt x="76" y="75"/>
                    <a:pt x="76" y="75"/>
                  </a:cubicBezTo>
                  <a:cubicBezTo>
                    <a:pt x="76" y="75"/>
                    <a:pt x="76" y="75"/>
                    <a:pt x="76" y="75"/>
                  </a:cubicBezTo>
                  <a:cubicBezTo>
                    <a:pt x="74" y="75"/>
                    <a:pt x="74" y="73"/>
                    <a:pt x="76" y="73"/>
                  </a:cubicBezTo>
                  <a:cubicBezTo>
                    <a:pt x="76" y="73"/>
                    <a:pt x="77" y="75"/>
                    <a:pt x="76" y="73"/>
                  </a:cubicBezTo>
                  <a:cubicBezTo>
                    <a:pt x="76" y="73"/>
                    <a:pt x="76" y="73"/>
                    <a:pt x="76" y="73"/>
                  </a:cubicBezTo>
                  <a:cubicBezTo>
                    <a:pt x="76" y="73"/>
                    <a:pt x="76" y="73"/>
                    <a:pt x="76" y="73"/>
                  </a:cubicBezTo>
                  <a:cubicBezTo>
                    <a:pt x="76" y="73"/>
                    <a:pt x="76" y="73"/>
                    <a:pt x="76" y="73"/>
                  </a:cubicBezTo>
                  <a:cubicBezTo>
                    <a:pt x="76" y="73"/>
                    <a:pt x="76" y="73"/>
                    <a:pt x="76" y="73"/>
                  </a:cubicBezTo>
                  <a:cubicBezTo>
                    <a:pt x="77" y="73"/>
                    <a:pt x="77" y="72"/>
                    <a:pt x="77" y="72"/>
                  </a:cubicBezTo>
                  <a:cubicBezTo>
                    <a:pt x="77" y="72"/>
                    <a:pt x="77" y="72"/>
                    <a:pt x="77" y="69"/>
                  </a:cubicBezTo>
                  <a:cubicBezTo>
                    <a:pt x="77" y="72"/>
                    <a:pt x="77" y="72"/>
                    <a:pt x="77" y="72"/>
                  </a:cubicBezTo>
                  <a:cubicBezTo>
                    <a:pt x="77" y="69"/>
                    <a:pt x="77" y="69"/>
                    <a:pt x="79" y="69"/>
                  </a:cubicBezTo>
                  <a:cubicBezTo>
                    <a:pt x="79" y="69"/>
                    <a:pt x="79" y="69"/>
                    <a:pt x="79" y="69"/>
                  </a:cubicBezTo>
                  <a:cubicBezTo>
                    <a:pt x="79" y="68"/>
                    <a:pt x="79" y="68"/>
                    <a:pt x="79" y="68"/>
                  </a:cubicBezTo>
                  <a:cubicBezTo>
                    <a:pt x="79" y="68"/>
                    <a:pt x="77" y="67"/>
                    <a:pt x="79" y="67"/>
                  </a:cubicBezTo>
                  <a:cubicBezTo>
                    <a:pt x="81" y="67"/>
                    <a:pt x="81" y="67"/>
                    <a:pt x="81" y="67"/>
                  </a:cubicBezTo>
                  <a:cubicBezTo>
                    <a:pt x="81" y="67"/>
                    <a:pt x="82" y="65"/>
                    <a:pt x="82" y="64"/>
                  </a:cubicBezTo>
                  <a:cubicBezTo>
                    <a:pt x="82" y="64"/>
                    <a:pt x="82" y="64"/>
                    <a:pt x="82" y="64"/>
                  </a:cubicBezTo>
                  <a:cubicBezTo>
                    <a:pt x="83" y="63"/>
                    <a:pt x="85" y="63"/>
                    <a:pt x="85" y="60"/>
                  </a:cubicBezTo>
                  <a:cubicBezTo>
                    <a:pt x="83" y="60"/>
                    <a:pt x="83" y="60"/>
                    <a:pt x="83" y="60"/>
                  </a:cubicBezTo>
                  <a:cubicBezTo>
                    <a:pt x="83" y="60"/>
                    <a:pt x="83" y="59"/>
                    <a:pt x="83" y="60"/>
                  </a:cubicBezTo>
                  <a:cubicBezTo>
                    <a:pt x="85" y="60"/>
                    <a:pt x="85" y="60"/>
                    <a:pt x="85" y="60"/>
                  </a:cubicBezTo>
                  <a:cubicBezTo>
                    <a:pt x="86" y="60"/>
                    <a:pt x="86" y="59"/>
                    <a:pt x="86" y="59"/>
                  </a:cubicBezTo>
                  <a:cubicBezTo>
                    <a:pt x="86" y="59"/>
                    <a:pt x="86" y="59"/>
                    <a:pt x="86" y="59"/>
                  </a:cubicBezTo>
                  <a:cubicBezTo>
                    <a:pt x="86" y="56"/>
                    <a:pt x="86" y="56"/>
                    <a:pt x="86" y="56"/>
                  </a:cubicBezTo>
                  <a:cubicBezTo>
                    <a:pt x="87" y="56"/>
                    <a:pt x="87" y="56"/>
                    <a:pt x="87" y="56"/>
                  </a:cubicBezTo>
                  <a:cubicBezTo>
                    <a:pt x="86" y="55"/>
                    <a:pt x="86" y="55"/>
                    <a:pt x="86" y="55"/>
                  </a:cubicBezTo>
                  <a:cubicBezTo>
                    <a:pt x="87" y="55"/>
                    <a:pt x="87" y="56"/>
                    <a:pt x="87" y="55"/>
                  </a:cubicBezTo>
                  <a:cubicBezTo>
                    <a:pt x="87" y="55"/>
                    <a:pt x="87" y="55"/>
                    <a:pt x="87" y="55"/>
                  </a:cubicBezTo>
                  <a:cubicBezTo>
                    <a:pt x="87" y="55"/>
                    <a:pt x="89" y="55"/>
                    <a:pt x="89" y="54"/>
                  </a:cubicBezTo>
                  <a:cubicBezTo>
                    <a:pt x="87" y="52"/>
                    <a:pt x="87" y="52"/>
                    <a:pt x="87" y="52"/>
                  </a:cubicBezTo>
                  <a:cubicBezTo>
                    <a:pt x="89" y="52"/>
                    <a:pt x="89" y="52"/>
                    <a:pt x="89" y="54"/>
                  </a:cubicBezTo>
                  <a:cubicBezTo>
                    <a:pt x="89" y="52"/>
                    <a:pt x="89" y="51"/>
                    <a:pt x="89" y="51"/>
                  </a:cubicBezTo>
                  <a:cubicBezTo>
                    <a:pt x="92" y="51"/>
                    <a:pt x="94" y="48"/>
                    <a:pt x="94" y="47"/>
                  </a:cubicBezTo>
                  <a:cubicBezTo>
                    <a:pt x="94" y="47"/>
                    <a:pt x="94" y="47"/>
                    <a:pt x="94" y="47"/>
                  </a:cubicBezTo>
                  <a:cubicBezTo>
                    <a:pt x="94" y="46"/>
                    <a:pt x="95" y="47"/>
                    <a:pt x="94" y="47"/>
                  </a:cubicBezTo>
                  <a:cubicBezTo>
                    <a:pt x="94" y="46"/>
                    <a:pt x="94" y="46"/>
                    <a:pt x="92" y="46"/>
                  </a:cubicBezTo>
                  <a:cubicBezTo>
                    <a:pt x="92" y="43"/>
                    <a:pt x="94" y="46"/>
                    <a:pt x="95" y="43"/>
                  </a:cubicBezTo>
                  <a:cubicBezTo>
                    <a:pt x="95" y="46"/>
                    <a:pt x="94" y="46"/>
                    <a:pt x="95" y="46"/>
                  </a:cubicBezTo>
                  <a:cubicBezTo>
                    <a:pt x="95" y="46"/>
                    <a:pt x="95" y="43"/>
                    <a:pt x="96" y="43"/>
                  </a:cubicBezTo>
                  <a:cubicBezTo>
                    <a:pt x="95" y="43"/>
                    <a:pt x="95" y="43"/>
                    <a:pt x="95" y="43"/>
                  </a:cubicBezTo>
                  <a:cubicBezTo>
                    <a:pt x="95" y="43"/>
                    <a:pt x="95" y="43"/>
                    <a:pt x="95" y="43"/>
                  </a:cubicBezTo>
                  <a:cubicBezTo>
                    <a:pt x="95" y="42"/>
                    <a:pt x="92" y="43"/>
                    <a:pt x="92" y="42"/>
                  </a:cubicBezTo>
                  <a:cubicBezTo>
                    <a:pt x="92" y="42"/>
                    <a:pt x="92" y="42"/>
                    <a:pt x="92" y="42"/>
                  </a:cubicBezTo>
                  <a:cubicBezTo>
                    <a:pt x="90" y="41"/>
                    <a:pt x="90" y="42"/>
                    <a:pt x="90" y="41"/>
                  </a:cubicBezTo>
                  <a:cubicBezTo>
                    <a:pt x="90" y="41"/>
                    <a:pt x="92" y="41"/>
                    <a:pt x="94" y="42"/>
                  </a:cubicBezTo>
                  <a:cubicBezTo>
                    <a:pt x="94" y="41"/>
                    <a:pt x="95" y="42"/>
                    <a:pt x="95" y="42"/>
                  </a:cubicBezTo>
                  <a:cubicBezTo>
                    <a:pt x="95" y="41"/>
                    <a:pt x="95" y="42"/>
                    <a:pt x="95" y="42"/>
                  </a:cubicBezTo>
                  <a:cubicBezTo>
                    <a:pt x="94" y="41"/>
                    <a:pt x="95" y="41"/>
                    <a:pt x="95" y="41"/>
                  </a:cubicBezTo>
                  <a:cubicBezTo>
                    <a:pt x="96" y="41"/>
                    <a:pt x="96" y="41"/>
                    <a:pt x="96" y="41"/>
                  </a:cubicBezTo>
                  <a:cubicBezTo>
                    <a:pt x="96" y="41"/>
                    <a:pt x="96" y="41"/>
                    <a:pt x="96" y="41"/>
                  </a:cubicBezTo>
                  <a:cubicBezTo>
                    <a:pt x="96" y="41"/>
                    <a:pt x="98" y="39"/>
                    <a:pt x="98" y="41"/>
                  </a:cubicBezTo>
                  <a:cubicBezTo>
                    <a:pt x="99" y="41"/>
                    <a:pt x="98" y="39"/>
                    <a:pt x="99" y="39"/>
                  </a:cubicBezTo>
                  <a:cubicBezTo>
                    <a:pt x="98" y="39"/>
                    <a:pt x="96" y="39"/>
                    <a:pt x="96" y="39"/>
                  </a:cubicBezTo>
                  <a:cubicBezTo>
                    <a:pt x="98" y="39"/>
                    <a:pt x="98" y="38"/>
                    <a:pt x="99" y="39"/>
                  </a:cubicBezTo>
                  <a:cubicBezTo>
                    <a:pt x="99" y="39"/>
                    <a:pt x="98" y="39"/>
                    <a:pt x="98" y="38"/>
                  </a:cubicBezTo>
                  <a:cubicBezTo>
                    <a:pt x="98" y="38"/>
                    <a:pt x="99" y="38"/>
                    <a:pt x="98" y="38"/>
                  </a:cubicBezTo>
                  <a:cubicBezTo>
                    <a:pt x="99" y="38"/>
                    <a:pt x="99" y="38"/>
                    <a:pt x="99" y="38"/>
                  </a:cubicBezTo>
                  <a:cubicBezTo>
                    <a:pt x="99" y="38"/>
                    <a:pt x="99" y="37"/>
                    <a:pt x="98" y="37"/>
                  </a:cubicBezTo>
                  <a:cubicBezTo>
                    <a:pt x="99" y="37"/>
                    <a:pt x="100" y="37"/>
                    <a:pt x="99" y="35"/>
                  </a:cubicBezTo>
                  <a:cubicBezTo>
                    <a:pt x="99" y="35"/>
                    <a:pt x="99" y="35"/>
                    <a:pt x="100" y="35"/>
                  </a:cubicBezTo>
                  <a:cubicBezTo>
                    <a:pt x="100" y="37"/>
                    <a:pt x="99" y="35"/>
                    <a:pt x="100" y="37"/>
                  </a:cubicBezTo>
                  <a:cubicBezTo>
                    <a:pt x="99" y="35"/>
                    <a:pt x="100" y="37"/>
                    <a:pt x="100" y="35"/>
                  </a:cubicBezTo>
                  <a:cubicBezTo>
                    <a:pt x="100" y="35"/>
                    <a:pt x="100" y="35"/>
                    <a:pt x="100" y="35"/>
                  </a:cubicBezTo>
                  <a:cubicBezTo>
                    <a:pt x="100" y="35"/>
                    <a:pt x="100" y="35"/>
                    <a:pt x="102" y="35"/>
                  </a:cubicBezTo>
                  <a:cubicBezTo>
                    <a:pt x="100" y="35"/>
                    <a:pt x="100" y="35"/>
                    <a:pt x="100" y="35"/>
                  </a:cubicBezTo>
                  <a:cubicBezTo>
                    <a:pt x="102" y="35"/>
                    <a:pt x="102" y="35"/>
                    <a:pt x="102" y="35"/>
                  </a:cubicBezTo>
                  <a:cubicBezTo>
                    <a:pt x="102" y="35"/>
                    <a:pt x="100" y="34"/>
                    <a:pt x="102" y="34"/>
                  </a:cubicBezTo>
                  <a:cubicBezTo>
                    <a:pt x="100" y="34"/>
                    <a:pt x="100" y="34"/>
                    <a:pt x="100" y="34"/>
                  </a:cubicBezTo>
                  <a:cubicBezTo>
                    <a:pt x="100" y="34"/>
                    <a:pt x="100" y="34"/>
                    <a:pt x="100" y="33"/>
                  </a:cubicBezTo>
                  <a:cubicBezTo>
                    <a:pt x="102" y="34"/>
                    <a:pt x="102" y="34"/>
                    <a:pt x="102" y="34"/>
                  </a:cubicBezTo>
                  <a:cubicBezTo>
                    <a:pt x="103" y="34"/>
                    <a:pt x="102" y="33"/>
                    <a:pt x="103" y="33"/>
                  </a:cubicBezTo>
                  <a:cubicBezTo>
                    <a:pt x="102" y="33"/>
                    <a:pt x="102" y="33"/>
                    <a:pt x="102" y="33"/>
                  </a:cubicBezTo>
                  <a:cubicBezTo>
                    <a:pt x="102" y="33"/>
                    <a:pt x="100" y="33"/>
                    <a:pt x="102" y="30"/>
                  </a:cubicBezTo>
                  <a:cubicBezTo>
                    <a:pt x="102" y="30"/>
                    <a:pt x="103" y="30"/>
                    <a:pt x="103" y="33"/>
                  </a:cubicBezTo>
                  <a:cubicBezTo>
                    <a:pt x="103" y="33"/>
                    <a:pt x="103" y="30"/>
                    <a:pt x="102" y="30"/>
                  </a:cubicBezTo>
                  <a:cubicBezTo>
                    <a:pt x="103" y="30"/>
                    <a:pt x="103" y="30"/>
                    <a:pt x="103" y="30"/>
                  </a:cubicBezTo>
                  <a:cubicBezTo>
                    <a:pt x="103" y="29"/>
                    <a:pt x="103" y="29"/>
                    <a:pt x="103" y="29"/>
                  </a:cubicBezTo>
                  <a:cubicBezTo>
                    <a:pt x="102" y="29"/>
                    <a:pt x="102" y="29"/>
                    <a:pt x="102" y="29"/>
                  </a:cubicBezTo>
                  <a:cubicBezTo>
                    <a:pt x="102" y="28"/>
                    <a:pt x="102" y="28"/>
                    <a:pt x="102" y="28"/>
                  </a:cubicBezTo>
                  <a:cubicBezTo>
                    <a:pt x="100" y="28"/>
                    <a:pt x="100" y="28"/>
                    <a:pt x="100" y="28"/>
                  </a:cubicBezTo>
                  <a:cubicBezTo>
                    <a:pt x="100" y="28"/>
                    <a:pt x="100" y="28"/>
                    <a:pt x="100" y="26"/>
                  </a:cubicBezTo>
                  <a:cubicBezTo>
                    <a:pt x="102" y="29"/>
                    <a:pt x="103" y="28"/>
                    <a:pt x="105" y="28"/>
                  </a:cubicBezTo>
                  <a:cubicBezTo>
                    <a:pt x="105" y="28"/>
                    <a:pt x="102" y="26"/>
                    <a:pt x="105" y="26"/>
                  </a:cubicBezTo>
                  <a:cubicBezTo>
                    <a:pt x="105" y="26"/>
                    <a:pt x="107" y="26"/>
                    <a:pt x="105" y="26"/>
                  </a:cubicBezTo>
                  <a:cubicBezTo>
                    <a:pt x="105" y="26"/>
                    <a:pt x="107" y="28"/>
                    <a:pt x="107" y="26"/>
                  </a:cubicBezTo>
                  <a:cubicBezTo>
                    <a:pt x="105" y="25"/>
                    <a:pt x="105" y="25"/>
                    <a:pt x="105" y="25"/>
                  </a:cubicBezTo>
                  <a:cubicBezTo>
                    <a:pt x="105" y="26"/>
                    <a:pt x="105" y="26"/>
                    <a:pt x="105" y="26"/>
                  </a:cubicBezTo>
                  <a:cubicBezTo>
                    <a:pt x="103" y="25"/>
                    <a:pt x="103" y="25"/>
                    <a:pt x="103" y="25"/>
                  </a:cubicBezTo>
                  <a:cubicBezTo>
                    <a:pt x="103" y="25"/>
                    <a:pt x="103" y="24"/>
                    <a:pt x="105" y="25"/>
                  </a:cubicBezTo>
                  <a:cubicBezTo>
                    <a:pt x="105" y="25"/>
                    <a:pt x="103" y="25"/>
                    <a:pt x="105" y="25"/>
                  </a:cubicBezTo>
                  <a:cubicBezTo>
                    <a:pt x="107" y="25"/>
                    <a:pt x="105" y="24"/>
                    <a:pt x="107" y="24"/>
                  </a:cubicBezTo>
                  <a:cubicBezTo>
                    <a:pt x="107" y="25"/>
                    <a:pt x="107" y="25"/>
                    <a:pt x="108" y="25"/>
                  </a:cubicBezTo>
                  <a:cubicBezTo>
                    <a:pt x="108" y="25"/>
                    <a:pt x="108" y="25"/>
                    <a:pt x="108" y="25"/>
                  </a:cubicBezTo>
                  <a:cubicBezTo>
                    <a:pt x="108" y="25"/>
                    <a:pt x="108" y="25"/>
                    <a:pt x="108" y="25"/>
                  </a:cubicBezTo>
                  <a:cubicBezTo>
                    <a:pt x="108" y="24"/>
                    <a:pt x="108" y="25"/>
                    <a:pt x="109" y="24"/>
                  </a:cubicBezTo>
                  <a:cubicBezTo>
                    <a:pt x="108" y="24"/>
                    <a:pt x="108" y="24"/>
                    <a:pt x="108" y="24"/>
                  </a:cubicBezTo>
                  <a:cubicBezTo>
                    <a:pt x="107" y="24"/>
                    <a:pt x="108" y="25"/>
                    <a:pt x="107" y="24"/>
                  </a:cubicBezTo>
                  <a:cubicBezTo>
                    <a:pt x="107" y="24"/>
                    <a:pt x="108" y="24"/>
                    <a:pt x="108" y="22"/>
                  </a:cubicBezTo>
                  <a:cubicBezTo>
                    <a:pt x="107" y="22"/>
                    <a:pt x="107" y="22"/>
                    <a:pt x="107" y="22"/>
                  </a:cubicBezTo>
                  <a:cubicBezTo>
                    <a:pt x="107" y="22"/>
                    <a:pt x="105" y="21"/>
                    <a:pt x="107" y="21"/>
                  </a:cubicBezTo>
                  <a:cubicBezTo>
                    <a:pt x="108" y="21"/>
                    <a:pt x="108" y="21"/>
                    <a:pt x="108" y="22"/>
                  </a:cubicBezTo>
                  <a:cubicBezTo>
                    <a:pt x="108" y="21"/>
                    <a:pt x="109" y="21"/>
                    <a:pt x="109" y="21"/>
                  </a:cubicBezTo>
                  <a:cubicBezTo>
                    <a:pt x="108" y="20"/>
                    <a:pt x="109" y="20"/>
                    <a:pt x="109" y="20"/>
                  </a:cubicBezTo>
                  <a:cubicBezTo>
                    <a:pt x="109" y="20"/>
                    <a:pt x="108" y="21"/>
                    <a:pt x="107" y="21"/>
                  </a:cubicBezTo>
                  <a:cubicBezTo>
                    <a:pt x="107" y="20"/>
                    <a:pt x="107" y="22"/>
                    <a:pt x="105" y="21"/>
                  </a:cubicBezTo>
                  <a:cubicBezTo>
                    <a:pt x="107" y="21"/>
                    <a:pt x="105" y="20"/>
                    <a:pt x="103" y="20"/>
                  </a:cubicBezTo>
                  <a:cubicBezTo>
                    <a:pt x="105" y="20"/>
                    <a:pt x="105" y="20"/>
                    <a:pt x="105" y="20"/>
                  </a:cubicBezTo>
                  <a:cubicBezTo>
                    <a:pt x="105" y="20"/>
                    <a:pt x="105" y="20"/>
                    <a:pt x="107" y="21"/>
                  </a:cubicBezTo>
                  <a:cubicBezTo>
                    <a:pt x="107" y="20"/>
                    <a:pt x="107" y="20"/>
                    <a:pt x="108" y="20"/>
                  </a:cubicBezTo>
                  <a:cubicBezTo>
                    <a:pt x="108" y="18"/>
                    <a:pt x="107" y="18"/>
                    <a:pt x="107" y="18"/>
                  </a:cubicBezTo>
                  <a:cubicBezTo>
                    <a:pt x="108" y="18"/>
                    <a:pt x="108" y="16"/>
                    <a:pt x="108" y="14"/>
                  </a:cubicBezTo>
                  <a:cubicBezTo>
                    <a:pt x="109" y="16"/>
                    <a:pt x="109" y="14"/>
                    <a:pt x="111" y="14"/>
                  </a:cubicBezTo>
                  <a:cubicBezTo>
                    <a:pt x="111" y="16"/>
                    <a:pt x="111" y="16"/>
                    <a:pt x="111" y="16"/>
                  </a:cubicBezTo>
                  <a:cubicBezTo>
                    <a:pt x="111" y="16"/>
                    <a:pt x="111" y="16"/>
                    <a:pt x="111" y="16"/>
                  </a:cubicBezTo>
                  <a:cubicBezTo>
                    <a:pt x="112" y="16"/>
                    <a:pt x="109" y="14"/>
                    <a:pt x="111" y="14"/>
                  </a:cubicBezTo>
                  <a:cubicBezTo>
                    <a:pt x="111" y="16"/>
                    <a:pt x="109" y="14"/>
                    <a:pt x="109" y="13"/>
                  </a:cubicBezTo>
                  <a:cubicBezTo>
                    <a:pt x="108" y="13"/>
                    <a:pt x="108" y="13"/>
                    <a:pt x="108" y="13"/>
                  </a:cubicBezTo>
                  <a:cubicBezTo>
                    <a:pt x="109" y="13"/>
                    <a:pt x="109" y="12"/>
                    <a:pt x="111" y="12"/>
                  </a:cubicBezTo>
                  <a:cubicBezTo>
                    <a:pt x="111" y="11"/>
                    <a:pt x="112" y="9"/>
                    <a:pt x="112" y="9"/>
                  </a:cubicBezTo>
                  <a:cubicBezTo>
                    <a:pt x="112" y="8"/>
                    <a:pt x="111" y="8"/>
                    <a:pt x="111" y="8"/>
                  </a:cubicBezTo>
                  <a:cubicBezTo>
                    <a:pt x="111" y="7"/>
                    <a:pt x="112" y="8"/>
                    <a:pt x="112" y="8"/>
                  </a:cubicBezTo>
                  <a:cubicBezTo>
                    <a:pt x="112" y="8"/>
                    <a:pt x="112" y="8"/>
                    <a:pt x="112" y="8"/>
                  </a:cubicBezTo>
                  <a:cubicBezTo>
                    <a:pt x="112" y="8"/>
                    <a:pt x="112" y="5"/>
                    <a:pt x="113" y="7"/>
                  </a:cubicBezTo>
                  <a:cubicBezTo>
                    <a:pt x="112" y="5"/>
                    <a:pt x="112" y="5"/>
                    <a:pt x="112" y="5"/>
                  </a:cubicBezTo>
                  <a:cubicBezTo>
                    <a:pt x="112" y="5"/>
                    <a:pt x="112" y="5"/>
                    <a:pt x="112" y="5"/>
                  </a:cubicBezTo>
                  <a:cubicBezTo>
                    <a:pt x="112" y="5"/>
                    <a:pt x="112" y="5"/>
                    <a:pt x="112" y="5"/>
                  </a:cubicBezTo>
                  <a:cubicBezTo>
                    <a:pt x="111" y="3"/>
                    <a:pt x="112" y="3"/>
                    <a:pt x="112" y="3"/>
                  </a:cubicBezTo>
                  <a:cubicBezTo>
                    <a:pt x="113" y="5"/>
                    <a:pt x="113" y="5"/>
                    <a:pt x="113" y="5"/>
                  </a:cubicBezTo>
                  <a:cubicBezTo>
                    <a:pt x="113" y="3"/>
                    <a:pt x="113" y="1"/>
                    <a:pt x="115" y="1"/>
                  </a:cubicBezTo>
                  <a:cubicBezTo>
                    <a:pt x="113" y="1"/>
                    <a:pt x="113" y="1"/>
                    <a:pt x="113" y="1"/>
                  </a:cubicBezTo>
                  <a:cubicBezTo>
                    <a:pt x="115" y="0"/>
                    <a:pt x="115" y="0"/>
                    <a:pt x="115" y="0"/>
                  </a:cubicBezTo>
                  <a:cubicBezTo>
                    <a:pt x="113" y="0"/>
                    <a:pt x="113" y="0"/>
                    <a:pt x="115" y="0"/>
                  </a:cubicBezTo>
                  <a:cubicBezTo>
                    <a:pt x="112" y="0"/>
                    <a:pt x="112" y="0"/>
                    <a:pt x="112" y="0"/>
                  </a:cubicBezTo>
                  <a:cubicBezTo>
                    <a:pt x="112" y="1"/>
                    <a:pt x="113" y="0"/>
                    <a:pt x="113" y="1"/>
                  </a:cubicBezTo>
                  <a:cubicBezTo>
                    <a:pt x="113" y="1"/>
                    <a:pt x="113" y="1"/>
                    <a:pt x="112" y="1"/>
                  </a:cubicBezTo>
                  <a:cubicBezTo>
                    <a:pt x="113" y="1"/>
                    <a:pt x="113" y="1"/>
                    <a:pt x="113" y="1"/>
                  </a:cubicBezTo>
                  <a:cubicBezTo>
                    <a:pt x="112" y="1"/>
                    <a:pt x="112" y="1"/>
                    <a:pt x="111" y="1"/>
                  </a:cubicBezTo>
                  <a:cubicBezTo>
                    <a:pt x="112" y="1"/>
                    <a:pt x="111" y="0"/>
                    <a:pt x="112" y="1"/>
                  </a:cubicBezTo>
                  <a:cubicBezTo>
                    <a:pt x="111" y="1"/>
                    <a:pt x="111" y="1"/>
                    <a:pt x="111" y="1"/>
                  </a:cubicBezTo>
                  <a:cubicBezTo>
                    <a:pt x="111" y="1"/>
                    <a:pt x="111" y="1"/>
                    <a:pt x="111" y="1"/>
                  </a:cubicBezTo>
                  <a:cubicBezTo>
                    <a:pt x="111" y="1"/>
                    <a:pt x="109" y="1"/>
                    <a:pt x="109" y="3"/>
                  </a:cubicBezTo>
                  <a:cubicBezTo>
                    <a:pt x="111" y="5"/>
                    <a:pt x="108" y="5"/>
                    <a:pt x="108" y="5"/>
                  </a:cubicBezTo>
                  <a:cubicBezTo>
                    <a:pt x="109" y="5"/>
                    <a:pt x="111" y="5"/>
                    <a:pt x="111" y="5"/>
                  </a:cubicBezTo>
                  <a:cubicBezTo>
                    <a:pt x="111" y="7"/>
                    <a:pt x="111" y="5"/>
                    <a:pt x="111" y="7"/>
                  </a:cubicBezTo>
                  <a:cubicBezTo>
                    <a:pt x="109" y="7"/>
                    <a:pt x="109" y="7"/>
                    <a:pt x="108" y="7"/>
                  </a:cubicBezTo>
                  <a:cubicBezTo>
                    <a:pt x="109" y="7"/>
                    <a:pt x="109" y="7"/>
                    <a:pt x="109" y="7"/>
                  </a:cubicBezTo>
                  <a:cubicBezTo>
                    <a:pt x="108" y="7"/>
                    <a:pt x="108" y="7"/>
                    <a:pt x="107" y="8"/>
                  </a:cubicBezTo>
                  <a:cubicBezTo>
                    <a:pt x="107" y="9"/>
                    <a:pt x="107" y="9"/>
                    <a:pt x="105" y="11"/>
                  </a:cubicBezTo>
                  <a:cubicBezTo>
                    <a:pt x="107" y="11"/>
                    <a:pt x="107" y="11"/>
                    <a:pt x="107" y="11"/>
                  </a:cubicBezTo>
                  <a:cubicBezTo>
                    <a:pt x="105" y="11"/>
                    <a:pt x="105" y="12"/>
                    <a:pt x="103" y="13"/>
                  </a:cubicBezTo>
                  <a:cubicBezTo>
                    <a:pt x="103" y="14"/>
                    <a:pt x="102" y="14"/>
                    <a:pt x="102" y="16"/>
                  </a:cubicBezTo>
                  <a:cubicBezTo>
                    <a:pt x="100" y="18"/>
                    <a:pt x="99" y="20"/>
                    <a:pt x="98" y="22"/>
                  </a:cubicBezTo>
                  <a:cubicBezTo>
                    <a:pt x="99" y="22"/>
                    <a:pt x="99" y="22"/>
                    <a:pt x="99" y="22"/>
                  </a:cubicBezTo>
                  <a:cubicBezTo>
                    <a:pt x="98" y="22"/>
                    <a:pt x="99" y="22"/>
                    <a:pt x="99" y="24"/>
                  </a:cubicBezTo>
                  <a:cubicBezTo>
                    <a:pt x="99" y="22"/>
                    <a:pt x="98" y="24"/>
                    <a:pt x="98" y="24"/>
                  </a:cubicBezTo>
                  <a:cubicBezTo>
                    <a:pt x="98" y="24"/>
                    <a:pt x="96" y="25"/>
                    <a:pt x="95" y="25"/>
                  </a:cubicBezTo>
                  <a:cubicBezTo>
                    <a:pt x="95" y="26"/>
                    <a:pt x="95" y="26"/>
                    <a:pt x="95" y="26"/>
                  </a:cubicBezTo>
                  <a:cubicBezTo>
                    <a:pt x="94" y="26"/>
                    <a:pt x="94" y="28"/>
                    <a:pt x="94" y="29"/>
                  </a:cubicBezTo>
                  <a:cubicBezTo>
                    <a:pt x="94" y="29"/>
                    <a:pt x="95" y="29"/>
                    <a:pt x="94" y="29"/>
                  </a:cubicBezTo>
                  <a:cubicBezTo>
                    <a:pt x="92" y="30"/>
                    <a:pt x="92" y="30"/>
                    <a:pt x="92" y="30"/>
                  </a:cubicBezTo>
                  <a:cubicBezTo>
                    <a:pt x="90" y="30"/>
                    <a:pt x="90" y="33"/>
                    <a:pt x="90" y="34"/>
                  </a:cubicBezTo>
                  <a:cubicBezTo>
                    <a:pt x="87" y="35"/>
                    <a:pt x="87" y="38"/>
                    <a:pt x="85" y="39"/>
                  </a:cubicBezTo>
                  <a:cubicBezTo>
                    <a:pt x="86" y="41"/>
                    <a:pt x="86" y="41"/>
                    <a:pt x="86" y="41"/>
                  </a:cubicBezTo>
                  <a:cubicBezTo>
                    <a:pt x="83" y="42"/>
                    <a:pt x="83" y="46"/>
                    <a:pt x="81" y="47"/>
                  </a:cubicBezTo>
                  <a:cubicBezTo>
                    <a:pt x="82" y="48"/>
                    <a:pt x="82" y="48"/>
                    <a:pt x="82" y="48"/>
                  </a:cubicBezTo>
                  <a:cubicBezTo>
                    <a:pt x="82" y="48"/>
                    <a:pt x="81" y="50"/>
                    <a:pt x="81" y="48"/>
                  </a:cubicBezTo>
                  <a:cubicBezTo>
                    <a:pt x="81" y="50"/>
                    <a:pt x="79" y="50"/>
                    <a:pt x="79" y="51"/>
                  </a:cubicBezTo>
                  <a:cubicBezTo>
                    <a:pt x="79" y="51"/>
                    <a:pt x="79" y="51"/>
                    <a:pt x="77" y="51"/>
                  </a:cubicBezTo>
                  <a:cubicBezTo>
                    <a:pt x="77" y="52"/>
                    <a:pt x="77" y="54"/>
                    <a:pt x="76" y="54"/>
                  </a:cubicBezTo>
                  <a:cubicBezTo>
                    <a:pt x="76" y="54"/>
                    <a:pt x="76" y="54"/>
                    <a:pt x="76" y="54"/>
                  </a:cubicBezTo>
                  <a:cubicBezTo>
                    <a:pt x="77" y="54"/>
                    <a:pt x="77" y="54"/>
                    <a:pt x="77" y="55"/>
                  </a:cubicBezTo>
                  <a:cubicBezTo>
                    <a:pt x="76" y="55"/>
                    <a:pt x="76" y="56"/>
                    <a:pt x="76" y="55"/>
                  </a:cubicBezTo>
                  <a:cubicBezTo>
                    <a:pt x="76" y="56"/>
                    <a:pt x="73" y="59"/>
                    <a:pt x="73" y="60"/>
                  </a:cubicBezTo>
                  <a:cubicBezTo>
                    <a:pt x="73" y="60"/>
                    <a:pt x="73" y="60"/>
                    <a:pt x="73" y="60"/>
                  </a:cubicBezTo>
                  <a:cubicBezTo>
                    <a:pt x="72" y="61"/>
                    <a:pt x="72" y="63"/>
                    <a:pt x="70" y="63"/>
                  </a:cubicBezTo>
                  <a:cubicBezTo>
                    <a:pt x="70" y="64"/>
                    <a:pt x="72" y="63"/>
                    <a:pt x="72" y="64"/>
                  </a:cubicBezTo>
                  <a:cubicBezTo>
                    <a:pt x="70" y="64"/>
                    <a:pt x="70" y="64"/>
                    <a:pt x="70" y="64"/>
                  </a:cubicBezTo>
                  <a:cubicBezTo>
                    <a:pt x="69" y="65"/>
                    <a:pt x="69" y="68"/>
                    <a:pt x="68" y="69"/>
                  </a:cubicBezTo>
                  <a:cubicBezTo>
                    <a:pt x="66" y="72"/>
                    <a:pt x="64" y="76"/>
                    <a:pt x="61" y="78"/>
                  </a:cubicBezTo>
                  <a:cubicBezTo>
                    <a:pt x="62" y="78"/>
                    <a:pt x="62" y="78"/>
                    <a:pt x="62" y="78"/>
                  </a:cubicBezTo>
                  <a:cubicBezTo>
                    <a:pt x="60" y="78"/>
                    <a:pt x="62" y="81"/>
                    <a:pt x="60" y="81"/>
                  </a:cubicBezTo>
                  <a:cubicBezTo>
                    <a:pt x="60" y="81"/>
                    <a:pt x="60" y="81"/>
                    <a:pt x="60" y="81"/>
                  </a:cubicBezTo>
                  <a:cubicBezTo>
                    <a:pt x="59" y="82"/>
                    <a:pt x="60" y="85"/>
                    <a:pt x="59" y="86"/>
                  </a:cubicBezTo>
                  <a:cubicBezTo>
                    <a:pt x="59" y="85"/>
                    <a:pt x="59" y="85"/>
                    <a:pt x="59" y="85"/>
                  </a:cubicBezTo>
                  <a:cubicBezTo>
                    <a:pt x="59" y="86"/>
                    <a:pt x="57" y="88"/>
                    <a:pt x="57" y="89"/>
                  </a:cubicBezTo>
                  <a:cubicBezTo>
                    <a:pt x="57" y="89"/>
                    <a:pt x="57" y="89"/>
                    <a:pt x="57" y="89"/>
                  </a:cubicBezTo>
                  <a:cubicBezTo>
                    <a:pt x="59" y="89"/>
                    <a:pt x="56" y="89"/>
                    <a:pt x="57" y="90"/>
                  </a:cubicBezTo>
                  <a:cubicBezTo>
                    <a:pt x="57" y="90"/>
                    <a:pt x="56" y="90"/>
                    <a:pt x="57" y="90"/>
                  </a:cubicBezTo>
                  <a:cubicBezTo>
                    <a:pt x="56" y="93"/>
                    <a:pt x="53" y="94"/>
                    <a:pt x="51" y="98"/>
                  </a:cubicBezTo>
                  <a:cubicBezTo>
                    <a:pt x="51" y="101"/>
                    <a:pt x="53" y="99"/>
                    <a:pt x="51" y="99"/>
                  </a:cubicBezTo>
                  <a:cubicBezTo>
                    <a:pt x="51" y="101"/>
                    <a:pt x="51" y="99"/>
                    <a:pt x="51" y="99"/>
                  </a:cubicBezTo>
                  <a:cubicBezTo>
                    <a:pt x="49" y="101"/>
                    <a:pt x="53" y="102"/>
                    <a:pt x="51" y="102"/>
                  </a:cubicBezTo>
                  <a:cubicBezTo>
                    <a:pt x="49" y="101"/>
                    <a:pt x="51" y="102"/>
                    <a:pt x="49" y="102"/>
                  </a:cubicBezTo>
                  <a:cubicBezTo>
                    <a:pt x="49" y="103"/>
                    <a:pt x="51" y="103"/>
                    <a:pt x="49" y="103"/>
                  </a:cubicBezTo>
                  <a:cubicBezTo>
                    <a:pt x="49" y="105"/>
                    <a:pt x="49" y="105"/>
                    <a:pt x="49" y="105"/>
                  </a:cubicBezTo>
                  <a:cubicBezTo>
                    <a:pt x="48" y="105"/>
                    <a:pt x="48" y="106"/>
                    <a:pt x="46" y="106"/>
                  </a:cubicBezTo>
                  <a:cubicBezTo>
                    <a:pt x="43" y="112"/>
                    <a:pt x="38" y="118"/>
                    <a:pt x="34" y="123"/>
                  </a:cubicBezTo>
                  <a:cubicBezTo>
                    <a:pt x="31" y="129"/>
                    <a:pt x="29" y="133"/>
                    <a:pt x="25" y="141"/>
                  </a:cubicBezTo>
                  <a:cubicBezTo>
                    <a:pt x="25" y="142"/>
                    <a:pt x="25" y="142"/>
                    <a:pt x="23" y="144"/>
                  </a:cubicBezTo>
                  <a:cubicBezTo>
                    <a:pt x="23" y="144"/>
                    <a:pt x="23" y="144"/>
                    <a:pt x="23" y="144"/>
                  </a:cubicBezTo>
                  <a:cubicBezTo>
                    <a:pt x="23" y="144"/>
                    <a:pt x="23" y="145"/>
                    <a:pt x="22" y="145"/>
                  </a:cubicBezTo>
                  <a:cubicBezTo>
                    <a:pt x="21" y="146"/>
                    <a:pt x="19" y="149"/>
                    <a:pt x="19" y="152"/>
                  </a:cubicBezTo>
                  <a:cubicBezTo>
                    <a:pt x="19" y="152"/>
                    <a:pt x="19" y="152"/>
                    <a:pt x="19" y="152"/>
                  </a:cubicBezTo>
                  <a:cubicBezTo>
                    <a:pt x="19" y="152"/>
                    <a:pt x="19" y="152"/>
                    <a:pt x="19" y="152"/>
                  </a:cubicBezTo>
                  <a:cubicBezTo>
                    <a:pt x="19" y="153"/>
                    <a:pt x="19" y="153"/>
                    <a:pt x="19" y="153"/>
                  </a:cubicBezTo>
                  <a:cubicBezTo>
                    <a:pt x="19" y="153"/>
                    <a:pt x="18" y="153"/>
                    <a:pt x="18" y="152"/>
                  </a:cubicBezTo>
                  <a:cubicBezTo>
                    <a:pt x="13" y="157"/>
                    <a:pt x="12" y="165"/>
                    <a:pt x="9" y="169"/>
                  </a:cubicBezTo>
                  <a:cubicBezTo>
                    <a:pt x="9" y="170"/>
                    <a:pt x="8" y="171"/>
                    <a:pt x="6" y="172"/>
                  </a:cubicBezTo>
                  <a:cubicBezTo>
                    <a:pt x="5" y="179"/>
                    <a:pt x="4" y="183"/>
                    <a:pt x="0" y="186"/>
                  </a:cubicBezTo>
                  <a:cubicBezTo>
                    <a:pt x="0" y="186"/>
                    <a:pt x="4" y="187"/>
                    <a:pt x="5" y="18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4" name="Google Shape;3544;p151"/>
            <p:cNvSpPr/>
            <p:nvPr/>
          </p:nvSpPr>
          <p:spPr>
            <a:xfrm>
              <a:off x="4364" y="2647"/>
              <a:ext cx="2" cy="3"/>
            </a:xfrm>
            <a:custGeom>
              <a:avLst/>
              <a:gdLst/>
              <a:ahLst/>
              <a:cxnLst/>
              <a:rect l="l" t="t" r="r" b="b"/>
              <a:pathLst>
                <a:path w="2" h="3" extrusionOk="0">
                  <a:moveTo>
                    <a:pt x="2" y="0"/>
                  </a:moveTo>
                  <a:lnTo>
                    <a:pt x="0" y="0"/>
                  </a:lnTo>
                  <a:lnTo>
                    <a:pt x="0" y="3"/>
                  </a:lnTo>
                  <a:lnTo>
                    <a:pt x="2" y="3"/>
                  </a:lnTo>
                  <a:lnTo>
                    <a:pt x="2" y="0"/>
                  </a:lnTo>
                  <a:lnTo>
                    <a:pt x="2" y="0"/>
                  </a:lnTo>
                  <a:lnTo>
                    <a:pt x="2" y="0"/>
                  </a:lnTo>
                  <a:lnTo>
                    <a:pt x="2" y="0"/>
                  </a:ln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5" name="Google Shape;3545;p151"/>
            <p:cNvSpPr/>
            <p:nvPr/>
          </p:nvSpPr>
          <p:spPr>
            <a:xfrm>
              <a:off x="4262" y="2959"/>
              <a:ext cx="267" cy="444"/>
            </a:xfrm>
            <a:custGeom>
              <a:avLst/>
              <a:gdLst/>
              <a:ahLst/>
              <a:cxnLst/>
              <a:rect l="l" t="t" r="r" b="b"/>
              <a:pathLst>
                <a:path w="113" h="188" extrusionOk="0">
                  <a:moveTo>
                    <a:pt x="4" y="185"/>
                  </a:moveTo>
                  <a:cubicBezTo>
                    <a:pt x="8" y="184"/>
                    <a:pt x="6" y="180"/>
                    <a:pt x="9" y="178"/>
                  </a:cubicBezTo>
                  <a:cubicBezTo>
                    <a:pt x="9" y="178"/>
                    <a:pt x="8" y="178"/>
                    <a:pt x="9" y="178"/>
                  </a:cubicBezTo>
                  <a:cubicBezTo>
                    <a:pt x="13" y="177"/>
                    <a:pt x="14" y="172"/>
                    <a:pt x="14" y="168"/>
                  </a:cubicBezTo>
                  <a:cubicBezTo>
                    <a:pt x="14" y="168"/>
                    <a:pt x="14" y="168"/>
                    <a:pt x="14" y="168"/>
                  </a:cubicBezTo>
                  <a:cubicBezTo>
                    <a:pt x="14" y="168"/>
                    <a:pt x="15" y="168"/>
                    <a:pt x="15" y="167"/>
                  </a:cubicBezTo>
                  <a:cubicBezTo>
                    <a:pt x="15" y="167"/>
                    <a:pt x="15" y="167"/>
                    <a:pt x="14" y="167"/>
                  </a:cubicBezTo>
                  <a:cubicBezTo>
                    <a:pt x="15" y="167"/>
                    <a:pt x="15" y="165"/>
                    <a:pt x="17" y="165"/>
                  </a:cubicBezTo>
                  <a:cubicBezTo>
                    <a:pt x="15" y="165"/>
                    <a:pt x="15" y="165"/>
                    <a:pt x="15" y="164"/>
                  </a:cubicBezTo>
                  <a:cubicBezTo>
                    <a:pt x="17" y="165"/>
                    <a:pt x="17" y="165"/>
                    <a:pt x="17" y="165"/>
                  </a:cubicBezTo>
                  <a:cubicBezTo>
                    <a:pt x="18" y="165"/>
                    <a:pt x="18" y="163"/>
                    <a:pt x="19" y="161"/>
                  </a:cubicBezTo>
                  <a:cubicBezTo>
                    <a:pt x="18" y="161"/>
                    <a:pt x="18" y="161"/>
                    <a:pt x="18" y="161"/>
                  </a:cubicBezTo>
                  <a:cubicBezTo>
                    <a:pt x="21" y="159"/>
                    <a:pt x="22" y="158"/>
                    <a:pt x="23" y="155"/>
                  </a:cubicBezTo>
                  <a:cubicBezTo>
                    <a:pt x="22" y="155"/>
                    <a:pt x="22" y="155"/>
                    <a:pt x="22" y="155"/>
                  </a:cubicBezTo>
                  <a:cubicBezTo>
                    <a:pt x="23" y="155"/>
                    <a:pt x="23" y="155"/>
                    <a:pt x="24" y="154"/>
                  </a:cubicBezTo>
                  <a:cubicBezTo>
                    <a:pt x="23" y="154"/>
                    <a:pt x="27" y="154"/>
                    <a:pt x="27" y="152"/>
                  </a:cubicBezTo>
                  <a:cubicBezTo>
                    <a:pt x="24" y="152"/>
                    <a:pt x="24" y="152"/>
                    <a:pt x="24" y="152"/>
                  </a:cubicBezTo>
                  <a:cubicBezTo>
                    <a:pt x="27" y="152"/>
                    <a:pt x="24" y="151"/>
                    <a:pt x="27" y="151"/>
                  </a:cubicBezTo>
                  <a:cubicBezTo>
                    <a:pt x="27" y="151"/>
                    <a:pt x="27" y="151"/>
                    <a:pt x="27" y="151"/>
                  </a:cubicBezTo>
                  <a:cubicBezTo>
                    <a:pt x="28" y="151"/>
                    <a:pt x="27" y="150"/>
                    <a:pt x="27" y="150"/>
                  </a:cubicBezTo>
                  <a:cubicBezTo>
                    <a:pt x="28" y="150"/>
                    <a:pt x="28" y="150"/>
                    <a:pt x="28" y="150"/>
                  </a:cubicBezTo>
                  <a:cubicBezTo>
                    <a:pt x="28" y="150"/>
                    <a:pt x="28" y="150"/>
                    <a:pt x="28" y="148"/>
                  </a:cubicBezTo>
                  <a:cubicBezTo>
                    <a:pt x="28" y="148"/>
                    <a:pt x="28" y="148"/>
                    <a:pt x="28" y="148"/>
                  </a:cubicBezTo>
                  <a:cubicBezTo>
                    <a:pt x="28" y="148"/>
                    <a:pt x="28" y="146"/>
                    <a:pt x="30" y="148"/>
                  </a:cubicBezTo>
                  <a:cubicBezTo>
                    <a:pt x="28" y="146"/>
                    <a:pt x="28" y="148"/>
                    <a:pt x="28" y="146"/>
                  </a:cubicBezTo>
                  <a:cubicBezTo>
                    <a:pt x="31" y="145"/>
                    <a:pt x="32" y="141"/>
                    <a:pt x="34" y="138"/>
                  </a:cubicBezTo>
                  <a:cubicBezTo>
                    <a:pt x="34" y="138"/>
                    <a:pt x="34" y="138"/>
                    <a:pt x="32" y="138"/>
                  </a:cubicBezTo>
                  <a:cubicBezTo>
                    <a:pt x="34" y="137"/>
                    <a:pt x="34" y="137"/>
                    <a:pt x="34" y="137"/>
                  </a:cubicBezTo>
                  <a:cubicBezTo>
                    <a:pt x="34" y="137"/>
                    <a:pt x="34" y="137"/>
                    <a:pt x="34" y="135"/>
                  </a:cubicBezTo>
                  <a:cubicBezTo>
                    <a:pt x="35" y="135"/>
                    <a:pt x="35" y="135"/>
                    <a:pt x="35" y="135"/>
                  </a:cubicBezTo>
                  <a:cubicBezTo>
                    <a:pt x="35" y="135"/>
                    <a:pt x="35" y="135"/>
                    <a:pt x="34" y="135"/>
                  </a:cubicBezTo>
                  <a:cubicBezTo>
                    <a:pt x="35" y="135"/>
                    <a:pt x="35" y="134"/>
                    <a:pt x="36" y="134"/>
                  </a:cubicBezTo>
                  <a:cubicBezTo>
                    <a:pt x="35" y="134"/>
                    <a:pt x="35" y="134"/>
                    <a:pt x="35" y="134"/>
                  </a:cubicBezTo>
                  <a:cubicBezTo>
                    <a:pt x="36" y="134"/>
                    <a:pt x="36" y="132"/>
                    <a:pt x="36" y="132"/>
                  </a:cubicBezTo>
                  <a:cubicBezTo>
                    <a:pt x="36" y="132"/>
                    <a:pt x="36" y="132"/>
                    <a:pt x="36" y="132"/>
                  </a:cubicBezTo>
                  <a:cubicBezTo>
                    <a:pt x="36" y="130"/>
                    <a:pt x="37" y="132"/>
                    <a:pt x="37" y="130"/>
                  </a:cubicBezTo>
                  <a:cubicBezTo>
                    <a:pt x="36" y="130"/>
                    <a:pt x="36" y="130"/>
                    <a:pt x="36" y="130"/>
                  </a:cubicBezTo>
                  <a:cubicBezTo>
                    <a:pt x="37" y="130"/>
                    <a:pt x="37" y="129"/>
                    <a:pt x="40" y="129"/>
                  </a:cubicBezTo>
                  <a:cubicBezTo>
                    <a:pt x="40" y="128"/>
                    <a:pt x="40" y="128"/>
                    <a:pt x="40" y="128"/>
                  </a:cubicBezTo>
                  <a:cubicBezTo>
                    <a:pt x="40" y="128"/>
                    <a:pt x="40" y="126"/>
                    <a:pt x="41" y="126"/>
                  </a:cubicBezTo>
                  <a:cubicBezTo>
                    <a:pt x="41" y="125"/>
                    <a:pt x="40" y="125"/>
                    <a:pt x="41" y="125"/>
                  </a:cubicBezTo>
                  <a:cubicBezTo>
                    <a:pt x="41" y="125"/>
                    <a:pt x="41" y="124"/>
                    <a:pt x="43" y="125"/>
                  </a:cubicBezTo>
                  <a:cubicBezTo>
                    <a:pt x="43" y="124"/>
                    <a:pt x="43" y="122"/>
                    <a:pt x="44" y="122"/>
                  </a:cubicBezTo>
                  <a:cubicBezTo>
                    <a:pt x="43" y="122"/>
                    <a:pt x="43" y="121"/>
                    <a:pt x="43" y="122"/>
                  </a:cubicBezTo>
                  <a:cubicBezTo>
                    <a:pt x="41" y="121"/>
                    <a:pt x="41" y="121"/>
                    <a:pt x="41" y="121"/>
                  </a:cubicBezTo>
                  <a:cubicBezTo>
                    <a:pt x="41" y="121"/>
                    <a:pt x="41" y="122"/>
                    <a:pt x="41" y="121"/>
                  </a:cubicBezTo>
                  <a:cubicBezTo>
                    <a:pt x="41" y="121"/>
                    <a:pt x="43" y="121"/>
                    <a:pt x="43" y="118"/>
                  </a:cubicBezTo>
                  <a:cubicBezTo>
                    <a:pt x="44" y="118"/>
                    <a:pt x="45" y="118"/>
                    <a:pt x="45" y="118"/>
                  </a:cubicBezTo>
                  <a:cubicBezTo>
                    <a:pt x="44" y="117"/>
                    <a:pt x="44" y="117"/>
                    <a:pt x="44" y="117"/>
                  </a:cubicBezTo>
                  <a:cubicBezTo>
                    <a:pt x="47" y="117"/>
                    <a:pt x="47" y="117"/>
                    <a:pt x="47" y="117"/>
                  </a:cubicBezTo>
                  <a:cubicBezTo>
                    <a:pt x="47" y="117"/>
                    <a:pt x="47" y="117"/>
                    <a:pt x="47" y="117"/>
                  </a:cubicBezTo>
                  <a:cubicBezTo>
                    <a:pt x="47" y="117"/>
                    <a:pt x="47" y="117"/>
                    <a:pt x="48" y="117"/>
                  </a:cubicBezTo>
                  <a:cubicBezTo>
                    <a:pt x="47" y="117"/>
                    <a:pt x="48" y="116"/>
                    <a:pt x="47" y="115"/>
                  </a:cubicBezTo>
                  <a:cubicBezTo>
                    <a:pt x="47" y="115"/>
                    <a:pt x="47" y="116"/>
                    <a:pt x="47" y="115"/>
                  </a:cubicBezTo>
                  <a:cubicBezTo>
                    <a:pt x="48" y="115"/>
                    <a:pt x="48" y="115"/>
                    <a:pt x="48" y="115"/>
                  </a:cubicBezTo>
                  <a:cubicBezTo>
                    <a:pt x="48" y="115"/>
                    <a:pt x="48" y="115"/>
                    <a:pt x="48" y="115"/>
                  </a:cubicBezTo>
                  <a:cubicBezTo>
                    <a:pt x="48" y="113"/>
                    <a:pt x="48" y="113"/>
                    <a:pt x="49" y="113"/>
                  </a:cubicBezTo>
                  <a:cubicBezTo>
                    <a:pt x="49" y="115"/>
                    <a:pt x="48" y="113"/>
                    <a:pt x="48" y="115"/>
                  </a:cubicBezTo>
                  <a:cubicBezTo>
                    <a:pt x="49" y="115"/>
                    <a:pt x="49" y="113"/>
                    <a:pt x="49" y="113"/>
                  </a:cubicBezTo>
                  <a:cubicBezTo>
                    <a:pt x="49" y="113"/>
                    <a:pt x="49" y="113"/>
                    <a:pt x="49" y="113"/>
                  </a:cubicBezTo>
                  <a:cubicBezTo>
                    <a:pt x="51" y="113"/>
                    <a:pt x="51" y="112"/>
                    <a:pt x="52" y="112"/>
                  </a:cubicBezTo>
                  <a:cubicBezTo>
                    <a:pt x="52" y="112"/>
                    <a:pt x="51" y="111"/>
                    <a:pt x="51" y="112"/>
                  </a:cubicBezTo>
                  <a:cubicBezTo>
                    <a:pt x="51" y="111"/>
                    <a:pt x="54" y="111"/>
                    <a:pt x="52" y="108"/>
                  </a:cubicBezTo>
                  <a:cubicBezTo>
                    <a:pt x="52" y="109"/>
                    <a:pt x="54" y="109"/>
                    <a:pt x="54" y="109"/>
                  </a:cubicBezTo>
                  <a:cubicBezTo>
                    <a:pt x="54" y="108"/>
                    <a:pt x="52" y="108"/>
                    <a:pt x="54" y="108"/>
                  </a:cubicBezTo>
                  <a:cubicBezTo>
                    <a:pt x="52" y="108"/>
                    <a:pt x="54" y="108"/>
                    <a:pt x="54" y="108"/>
                  </a:cubicBezTo>
                  <a:cubicBezTo>
                    <a:pt x="56" y="108"/>
                    <a:pt x="54" y="105"/>
                    <a:pt x="54" y="108"/>
                  </a:cubicBezTo>
                  <a:cubicBezTo>
                    <a:pt x="54" y="105"/>
                    <a:pt x="57" y="104"/>
                    <a:pt x="57" y="103"/>
                  </a:cubicBezTo>
                  <a:cubicBezTo>
                    <a:pt x="58" y="103"/>
                    <a:pt x="58" y="103"/>
                    <a:pt x="58" y="103"/>
                  </a:cubicBezTo>
                  <a:cubicBezTo>
                    <a:pt x="57" y="103"/>
                    <a:pt x="57" y="103"/>
                    <a:pt x="57" y="103"/>
                  </a:cubicBezTo>
                  <a:cubicBezTo>
                    <a:pt x="57" y="103"/>
                    <a:pt x="58" y="102"/>
                    <a:pt x="57" y="102"/>
                  </a:cubicBezTo>
                  <a:cubicBezTo>
                    <a:pt x="58" y="102"/>
                    <a:pt x="56" y="103"/>
                    <a:pt x="57" y="103"/>
                  </a:cubicBezTo>
                  <a:cubicBezTo>
                    <a:pt x="56" y="103"/>
                    <a:pt x="58" y="103"/>
                    <a:pt x="57" y="102"/>
                  </a:cubicBezTo>
                  <a:cubicBezTo>
                    <a:pt x="57" y="102"/>
                    <a:pt x="58" y="102"/>
                    <a:pt x="58" y="100"/>
                  </a:cubicBezTo>
                  <a:cubicBezTo>
                    <a:pt x="58" y="102"/>
                    <a:pt x="57" y="100"/>
                    <a:pt x="57" y="100"/>
                  </a:cubicBezTo>
                  <a:cubicBezTo>
                    <a:pt x="58" y="100"/>
                    <a:pt x="58" y="100"/>
                    <a:pt x="58" y="100"/>
                  </a:cubicBezTo>
                  <a:cubicBezTo>
                    <a:pt x="58" y="100"/>
                    <a:pt x="58" y="100"/>
                    <a:pt x="58" y="100"/>
                  </a:cubicBezTo>
                  <a:cubicBezTo>
                    <a:pt x="60" y="100"/>
                    <a:pt x="60" y="99"/>
                    <a:pt x="60" y="100"/>
                  </a:cubicBezTo>
                  <a:cubicBezTo>
                    <a:pt x="60" y="99"/>
                    <a:pt x="61" y="99"/>
                    <a:pt x="60" y="99"/>
                  </a:cubicBezTo>
                  <a:cubicBezTo>
                    <a:pt x="58" y="98"/>
                    <a:pt x="58" y="98"/>
                    <a:pt x="58" y="98"/>
                  </a:cubicBezTo>
                  <a:cubicBezTo>
                    <a:pt x="60" y="98"/>
                    <a:pt x="60" y="98"/>
                    <a:pt x="60" y="98"/>
                  </a:cubicBezTo>
                  <a:cubicBezTo>
                    <a:pt x="60" y="98"/>
                    <a:pt x="60" y="98"/>
                    <a:pt x="60" y="98"/>
                  </a:cubicBezTo>
                  <a:cubicBezTo>
                    <a:pt x="61" y="98"/>
                    <a:pt x="60" y="96"/>
                    <a:pt x="61" y="98"/>
                  </a:cubicBezTo>
                  <a:cubicBezTo>
                    <a:pt x="61" y="96"/>
                    <a:pt x="62" y="95"/>
                    <a:pt x="61" y="95"/>
                  </a:cubicBezTo>
                  <a:cubicBezTo>
                    <a:pt x="62" y="95"/>
                    <a:pt x="62" y="92"/>
                    <a:pt x="62" y="92"/>
                  </a:cubicBezTo>
                  <a:cubicBezTo>
                    <a:pt x="62" y="92"/>
                    <a:pt x="62" y="92"/>
                    <a:pt x="62" y="92"/>
                  </a:cubicBezTo>
                  <a:cubicBezTo>
                    <a:pt x="62" y="92"/>
                    <a:pt x="62" y="92"/>
                    <a:pt x="62" y="92"/>
                  </a:cubicBezTo>
                  <a:cubicBezTo>
                    <a:pt x="62" y="92"/>
                    <a:pt x="62" y="91"/>
                    <a:pt x="62" y="90"/>
                  </a:cubicBezTo>
                  <a:cubicBezTo>
                    <a:pt x="64" y="90"/>
                    <a:pt x="64" y="90"/>
                    <a:pt x="64" y="91"/>
                  </a:cubicBezTo>
                  <a:cubicBezTo>
                    <a:pt x="64" y="90"/>
                    <a:pt x="65" y="90"/>
                    <a:pt x="65" y="88"/>
                  </a:cubicBezTo>
                  <a:cubicBezTo>
                    <a:pt x="64" y="88"/>
                    <a:pt x="64" y="88"/>
                    <a:pt x="64" y="88"/>
                  </a:cubicBezTo>
                  <a:cubicBezTo>
                    <a:pt x="62" y="87"/>
                    <a:pt x="65" y="88"/>
                    <a:pt x="65" y="87"/>
                  </a:cubicBezTo>
                  <a:cubicBezTo>
                    <a:pt x="67" y="87"/>
                    <a:pt x="67" y="87"/>
                    <a:pt x="67" y="87"/>
                  </a:cubicBezTo>
                  <a:cubicBezTo>
                    <a:pt x="65" y="87"/>
                    <a:pt x="69" y="87"/>
                    <a:pt x="67" y="86"/>
                  </a:cubicBezTo>
                  <a:cubicBezTo>
                    <a:pt x="67" y="86"/>
                    <a:pt x="67" y="86"/>
                    <a:pt x="69" y="86"/>
                  </a:cubicBezTo>
                  <a:cubicBezTo>
                    <a:pt x="67" y="85"/>
                    <a:pt x="70" y="83"/>
                    <a:pt x="69" y="82"/>
                  </a:cubicBezTo>
                  <a:cubicBezTo>
                    <a:pt x="69" y="82"/>
                    <a:pt x="69" y="82"/>
                    <a:pt x="70" y="82"/>
                  </a:cubicBezTo>
                  <a:cubicBezTo>
                    <a:pt x="69" y="82"/>
                    <a:pt x="69" y="82"/>
                    <a:pt x="69" y="82"/>
                  </a:cubicBezTo>
                  <a:cubicBezTo>
                    <a:pt x="70" y="82"/>
                    <a:pt x="70" y="82"/>
                    <a:pt x="70" y="82"/>
                  </a:cubicBezTo>
                  <a:cubicBezTo>
                    <a:pt x="70" y="82"/>
                    <a:pt x="70" y="82"/>
                    <a:pt x="69" y="82"/>
                  </a:cubicBezTo>
                  <a:cubicBezTo>
                    <a:pt x="69" y="79"/>
                    <a:pt x="71" y="82"/>
                    <a:pt x="71" y="79"/>
                  </a:cubicBezTo>
                  <a:cubicBezTo>
                    <a:pt x="71" y="79"/>
                    <a:pt x="71" y="79"/>
                    <a:pt x="71" y="78"/>
                  </a:cubicBezTo>
                  <a:cubicBezTo>
                    <a:pt x="71" y="78"/>
                    <a:pt x="71" y="78"/>
                    <a:pt x="71" y="78"/>
                  </a:cubicBezTo>
                  <a:cubicBezTo>
                    <a:pt x="73" y="78"/>
                    <a:pt x="71" y="78"/>
                    <a:pt x="70" y="77"/>
                  </a:cubicBezTo>
                  <a:cubicBezTo>
                    <a:pt x="71" y="77"/>
                    <a:pt x="71" y="77"/>
                    <a:pt x="71" y="77"/>
                  </a:cubicBezTo>
                  <a:cubicBezTo>
                    <a:pt x="71" y="75"/>
                    <a:pt x="71" y="75"/>
                    <a:pt x="71" y="75"/>
                  </a:cubicBezTo>
                  <a:cubicBezTo>
                    <a:pt x="71" y="77"/>
                    <a:pt x="71" y="75"/>
                    <a:pt x="71" y="75"/>
                  </a:cubicBezTo>
                  <a:cubicBezTo>
                    <a:pt x="71" y="75"/>
                    <a:pt x="71" y="75"/>
                    <a:pt x="71" y="75"/>
                  </a:cubicBezTo>
                  <a:cubicBezTo>
                    <a:pt x="71" y="75"/>
                    <a:pt x="71" y="75"/>
                    <a:pt x="73" y="75"/>
                  </a:cubicBezTo>
                  <a:cubicBezTo>
                    <a:pt x="73" y="75"/>
                    <a:pt x="73" y="75"/>
                    <a:pt x="73" y="75"/>
                  </a:cubicBezTo>
                  <a:cubicBezTo>
                    <a:pt x="73" y="75"/>
                    <a:pt x="73" y="75"/>
                    <a:pt x="74" y="75"/>
                  </a:cubicBezTo>
                  <a:cubicBezTo>
                    <a:pt x="73" y="75"/>
                    <a:pt x="73" y="74"/>
                    <a:pt x="73" y="74"/>
                  </a:cubicBezTo>
                  <a:cubicBezTo>
                    <a:pt x="74" y="74"/>
                    <a:pt x="74" y="74"/>
                    <a:pt x="74" y="74"/>
                  </a:cubicBezTo>
                  <a:cubicBezTo>
                    <a:pt x="74" y="74"/>
                    <a:pt x="74" y="74"/>
                    <a:pt x="74" y="74"/>
                  </a:cubicBezTo>
                  <a:cubicBezTo>
                    <a:pt x="74" y="74"/>
                    <a:pt x="74" y="74"/>
                    <a:pt x="74" y="74"/>
                  </a:cubicBezTo>
                  <a:cubicBezTo>
                    <a:pt x="74" y="74"/>
                    <a:pt x="73" y="74"/>
                    <a:pt x="74" y="73"/>
                  </a:cubicBezTo>
                  <a:cubicBezTo>
                    <a:pt x="74" y="73"/>
                    <a:pt x="75" y="74"/>
                    <a:pt x="74" y="73"/>
                  </a:cubicBezTo>
                  <a:cubicBezTo>
                    <a:pt x="74" y="73"/>
                    <a:pt x="74" y="73"/>
                    <a:pt x="74" y="73"/>
                  </a:cubicBezTo>
                  <a:cubicBezTo>
                    <a:pt x="74" y="73"/>
                    <a:pt x="74" y="73"/>
                    <a:pt x="74" y="73"/>
                  </a:cubicBezTo>
                  <a:cubicBezTo>
                    <a:pt x="74" y="73"/>
                    <a:pt x="74" y="73"/>
                    <a:pt x="74" y="73"/>
                  </a:cubicBezTo>
                  <a:cubicBezTo>
                    <a:pt x="74" y="73"/>
                    <a:pt x="74" y="73"/>
                    <a:pt x="74" y="73"/>
                  </a:cubicBezTo>
                  <a:cubicBezTo>
                    <a:pt x="75" y="73"/>
                    <a:pt x="75" y="72"/>
                    <a:pt x="75" y="72"/>
                  </a:cubicBezTo>
                  <a:cubicBezTo>
                    <a:pt x="75" y="72"/>
                    <a:pt x="75" y="72"/>
                    <a:pt x="75" y="72"/>
                  </a:cubicBezTo>
                  <a:cubicBezTo>
                    <a:pt x="75" y="72"/>
                    <a:pt x="75" y="72"/>
                    <a:pt x="75" y="72"/>
                  </a:cubicBezTo>
                  <a:cubicBezTo>
                    <a:pt x="75" y="70"/>
                    <a:pt x="75" y="70"/>
                    <a:pt x="77" y="70"/>
                  </a:cubicBezTo>
                  <a:cubicBezTo>
                    <a:pt x="77" y="70"/>
                    <a:pt x="77" y="70"/>
                    <a:pt x="77" y="70"/>
                  </a:cubicBezTo>
                  <a:cubicBezTo>
                    <a:pt x="77" y="69"/>
                    <a:pt x="77" y="69"/>
                    <a:pt x="77" y="69"/>
                  </a:cubicBezTo>
                  <a:cubicBezTo>
                    <a:pt x="77" y="69"/>
                    <a:pt x="75" y="66"/>
                    <a:pt x="77" y="66"/>
                  </a:cubicBezTo>
                  <a:cubicBezTo>
                    <a:pt x="78" y="66"/>
                    <a:pt x="78" y="66"/>
                    <a:pt x="78" y="66"/>
                  </a:cubicBezTo>
                  <a:cubicBezTo>
                    <a:pt x="78" y="66"/>
                    <a:pt x="79" y="65"/>
                    <a:pt x="79" y="64"/>
                  </a:cubicBezTo>
                  <a:cubicBezTo>
                    <a:pt x="79" y="64"/>
                    <a:pt x="79" y="64"/>
                    <a:pt x="79" y="64"/>
                  </a:cubicBezTo>
                  <a:cubicBezTo>
                    <a:pt x="82" y="62"/>
                    <a:pt x="83" y="62"/>
                    <a:pt x="83" y="60"/>
                  </a:cubicBezTo>
                  <a:cubicBezTo>
                    <a:pt x="82" y="60"/>
                    <a:pt x="82" y="60"/>
                    <a:pt x="82" y="60"/>
                  </a:cubicBezTo>
                  <a:cubicBezTo>
                    <a:pt x="82" y="60"/>
                    <a:pt x="82" y="59"/>
                    <a:pt x="82" y="60"/>
                  </a:cubicBezTo>
                  <a:cubicBezTo>
                    <a:pt x="83" y="60"/>
                    <a:pt x="83" y="60"/>
                    <a:pt x="83" y="60"/>
                  </a:cubicBezTo>
                  <a:cubicBezTo>
                    <a:pt x="84" y="60"/>
                    <a:pt x="84" y="59"/>
                    <a:pt x="84" y="59"/>
                  </a:cubicBezTo>
                  <a:cubicBezTo>
                    <a:pt x="84" y="59"/>
                    <a:pt x="84" y="59"/>
                    <a:pt x="84" y="59"/>
                  </a:cubicBezTo>
                  <a:cubicBezTo>
                    <a:pt x="84" y="57"/>
                    <a:pt x="84" y="57"/>
                    <a:pt x="84" y="57"/>
                  </a:cubicBezTo>
                  <a:cubicBezTo>
                    <a:pt x="86" y="57"/>
                    <a:pt x="86" y="57"/>
                    <a:pt x="86" y="57"/>
                  </a:cubicBezTo>
                  <a:cubicBezTo>
                    <a:pt x="84" y="57"/>
                    <a:pt x="84" y="57"/>
                    <a:pt x="84" y="57"/>
                  </a:cubicBezTo>
                  <a:cubicBezTo>
                    <a:pt x="86" y="56"/>
                    <a:pt x="86" y="57"/>
                    <a:pt x="86" y="56"/>
                  </a:cubicBezTo>
                  <a:cubicBezTo>
                    <a:pt x="86" y="56"/>
                    <a:pt x="86" y="56"/>
                    <a:pt x="86" y="56"/>
                  </a:cubicBezTo>
                  <a:cubicBezTo>
                    <a:pt x="86" y="56"/>
                    <a:pt x="87" y="56"/>
                    <a:pt x="87" y="55"/>
                  </a:cubicBezTo>
                  <a:cubicBezTo>
                    <a:pt x="86" y="55"/>
                    <a:pt x="86" y="55"/>
                    <a:pt x="86" y="55"/>
                  </a:cubicBezTo>
                  <a:cubicBezTo>
                    <a:pt x="87" y="52"/>
                    <a:pt x="87" y="52"/>
                    <a:pt x="87" y="55"/>
                  </a:cubicBezTo>
                  <a:cubicBezTo>
                    <a:pt x="87" y="52"/>
                    <a:pt x="87" y="52"/>
                    <a:pt x="87" y="51"/>
                  </a:cubicBezTo>
                  <a:cubicBezTo>
                    <a:pt x="90" y="51"/>
                    <a:pt x="91" y="48"/>
                    <a:pt x="91" y="47"/>
                  </a:cubicBezTo>
                  <a:cubicBezTo>
                    <a:pt x="91" y="47"/>
                    <a:pt x="91" y="47"/>
                    <a:pt x="91" y="47"/>
                  </a:cubicBezTo>
                  <a:cubicBezTo>
                    <a:pt x="91" y="45"/>
                    <a:pt x="92" y="47"/>
                    <a:pt x="92" y="47"/>
                  </a:cubicBezTo>
                  <a:cubicBezTo>
                    <a:pt x="91" y="47"/>
                    <a:pt x="91" y="45"/>
                    <a:pt x="91" y="45"/>
                  </a:cubicBezTo>
                  <a:cubicBezTo>
                    <a:pt x="90" y="44"/>
                    <a:pt x="91" y="45"/>
                    <a:pt x="92" y="45"/>
                  </a:cubicBezTo>
                  <a:cubicBezTo>
                    <a:pt x="92" y="45"/>
                    <a:pt x="91" y="45"/>
                    <a:pt x="92" y="45"/>
                  </a:cubicBezTo>
                  <a:cubicBezTo>
                    <a:pt x="92" y="45"/>
                    <a:pt x="92" y="44"/>
                    <a:pt x="95" y="44"/>
                  </a:cubicBezTo>
                  <a:cubicBezTo>
                    <a:pt x="92" y="44"/>
                    <a:pt x="92" y="44"/>
                    <a:pt x="92" y="44"/>
                  </a:cubicBezTo>
                  <a:cubicBezTo>
                    <a:pt x="92" y="44"/>
                    <a:pt x="92" y="44"/>
                    <a:pt x="92" y="44"/>
                  </a:cubicBezTo>
                  <a:cubicBezTo>
                    <a:pt x="92" y="43"/>
                    <a:pt x="90" y="44"/>
                    <a:pt x="90" y="43"/>
                  </a:cubicBezTo>
                  <a:cubicBezTo>
                    <a:pt x="90" y="43"/>
                    <a:pt x="90" y="43"/>
                    <a:pt x="90" y="43"/>
                  </a:cubicBezTo>
                  <a:cubicBezTo>
                    <a:pt x="88" y="42"/>
                    <a:pt x="88" y="43"/>
                    <a:pt x="88" y="42"/>
                  </a:cubicBezTo>
                  <a:cubicBezTo>
                    <a:pt x="88" y="42"/>
                    <a:pt x="90" y="42"/>
                    <a:pt x="91" y="43"/>
                  </a:cubicBezTo>
                  <a:cubicBezTo>
                    <a:pt x="91" y="42"/>
                    <a:pt x="92" y="43"/>
                    <a:pt x="95" y="43"/>
                  </a:cubicBezTo>
                  <a:cubicBezTo>
                    <a:pt x="92" y="42"/>
                    <a:pt x="92" y="43"/>
                    <a:pt x="92" y="43"/>
                  </a:cubicBezTo>
                  <a:cubicBezTo>
                    <a:pt x="91" y="42"/>
                    <a:pt x="92" y="42"/>
                    <a:pt x="92" y="42"/>
                  </a:cubicBezTo>
                  <a:cubicBezTo>
                    <a:pt x="95" y="42"/>
                    <a:pt x="95" y="42"/>
                    <a:pt x="95" y="42"/>
                  </a:cubicBezTo>
                  <a:cubicBezTo>
                    <a:pt x="95" y="42"/>
                    <a:pt x="95" y="42"/>
                    <a:pt x="95" y="42"/>
                  </a:cubicBezTo>
                  <a:cubicBezTo>
                    <a:pt x="96" y="42"/>
                    <a:pt x="96" y="42"/>
                    <a:pt x="96" y="42"/>
                  </a:cubicBezTo>
                  <a:cubicBezTo>
                    <a:pt x="97" y="42"/>
                    <a:pt x="96" y="39"/>
                    <a:pt x="97" y="42"/>
                  </a:cubicBezTo>
                  <a:cubicBezTo>
                    <a:pt x="96" y="39"/>
                    <a:pt x="95" y="39"/>
                    <a:pt x="95" y="39"/>
                  </a:cubicBezTo>
                  <a:cubicBezTo>
                    <a:pt x="96" y="39"/>
                    <a:pt x="96" y="38"/>
                    <a:pt x="97" y="39"/>
                  </a:cubicBezTo>
                  <a:cubicBezTo>
                    <a:pt x="96" y="39"/>
                    <a:pt x="96" y="39"/>
                    <a:pt x="96" y="39"/>
                  </a:cubicBezTo>
                  <a:cubicBezTo>
                    <a:pt x="96" y="38"/>
                    <a:pt x="97" y="38"/>
                    <a:pt x="96" y="38"/>
                  </a:cubicBezTo>
                  <a:cubicBezTo>
                    <a:pt x="97" y="38"/>
                    <a:pt x="97" y="38"/>
                    <a:pt x="97" y="38"/>
                  </a:cubicBezTo>
                  <a:cubicBezTo>
                    <a:pt x="97" y="38"/>
                    <a:pt x="97" y="38"/>
                    <a:pt x="96" y="36"/>
                  </a:cubicBezTo>
                  <a:cubicBezTo>
                    <a:pt x="97" y="36"/>
                    <a:pt x="99" y="36"/>
                    <a:pt x="97" y="35"/>
                  </a:cubicBezTo>
                  <a:cubicBezTo>
                    <a:pt x="97" y="35"/>
                    <a:pt x="97" y="35"/>
                    <a:pt x="99" y="35"/>
                  </a:cubicBezTo>
                  <a:cubicBezTo>
                    <a:pt x="99" y="36"/>
                    <a:pt x="97" y="35"/>
                    <a:pt x="99" y="36"/>
                  </a:cubicBezTo>
                  <a:cubicBezTo>
                    <a:pt x="97" y="35"/>
                    <a:pt x="99" y="36"/>
                    <a:pt x="99" y="36"/>
                  </a:cubicBezTo>
                  <a:cubicBezTo>
                    <a:pt x="99" y="35"/>
                    <a:pt x="99" y="35"/>
                    <a:pt x="99" y="35"/>
                  </a:cubicBezTo>
                  <a:cubicBezTo>
                    <a:pt x="99" y="35"/>
                    <a:pt x="99" y="35"/>
                    <a:pt x="100" y="35"/>
                  </a:cubicBezTo>
                  <a:cubicBezTo>
                    <a:pt x="99" y="35"/>
                    <a:pt x="99" y="35"/>
                    <a:pt x="99" y="35"/>
                  </a:cubicBezTo>
                  <a:cubicBezTo>
                    <a:pt x="100" y="35"/>
                    <a:pt x="100" y="35"/>
                    <a:pt x="100" y="35"/>
                  </a:cubicBezTo>
                  <a:cubicBezTo>
                    <a:pt x="100" y="35"/>
                    <a:pt x="99" y="34"/>
                    <a:pt x="100" y="34"/>
                  </a:cubicBezTo>
                  <a:cubicBezTo>
                    <a:pt x="99" y="34"/>
                    <a:pt x="99" y="34"/>
                    <a:pt x="99" y="34"/>
                  </a:cubicBezTo>
                  <a:cubicBezTo>
                    <a:pt x="99" y="34"/>
                    <a:pt x="99" y="34"/>
                    <a:pt x="99" y="32"/>
                  </a:cubicBezTo>
                  <a:cubicBezTo>
                    <a:pt x="101" y="34"/>
                    <a:pt x="101" y="34"/>
                    <a:pt x="101" y="34"/>
                  </a:cubicBezTo>
                  <a:cubicBezTo>
                    <a:pt x="101" y="34"/>
                    <a:pt x="100" y="32"/>
                    <a:pt x="101" y="32"/>
                  </a:cubicBezTo>
                  <a:cubicBezTo>
                    <a:pt x="100" y="34"/>
                    <a:pt x="100" y="34"/>
                    <a:pt x="100" y="34"/>
                  </a:cubicBezTo>
                  <a:cubicBezTo>
                    <a:pt x="100" y="32"/>
                    <a:pt x="99" y="32"/>
                    <a:pt x="100" y="31"/>
                  </a:cubicBezTo>
                  <a:cubicBezTo>
                    <a:pt x="100" y="31"/>
                    <a:pt x="101" y="31"/>
                    <a:pt x="101" y="32"/>
                  </a:cubicBezTo>
                  <a:cubicBezTo>
                    <a:pt x="101" y="32"/>
                    <a:pt x="101" y="31"/>
                    <a:pt x="100" y="31"/>
                  </a:cubicBezTo>
                  <a:cubicBezTo>
                    <a:pt x="101" y="31"/>
                    <a:pt x="101" y="32"/>
                    <a:pt x="101" y="31"/>
                  </a:cubicBezTo>
                  <a:cubicBezTo>
                    <a:pt x="101" y="30"/>
                    <a:pt x="101" y="30"/>
                    <a:pt x="101" y="30"/>
                  </a:cubicBezTo>
                  <a:cubicBezTo>
                    <a:pt x="100" y="30"/>
                    <a:pt x="100" y="30"/>
                    <a:pt x="100" y="30"/>
                  </a:cubicBezTo>
                  <a:cubicBezTo>
                    <a:pt x="100" y="30"/>
                    <a:pt x="100" y="30"/>
                    <a:pt x="100" y="30"/>
                  </a:cubicBezTo>
                  <a:cubicBezTo>
                    <a:pt x="99" y="29"/>
                    <a:pt x="99" y="29"/>
                    <a:pt x="99" y="29"/>
                  </a:cubicBezTo>
                  <a:cubicBezTo>
                    <a:pt x="99" y="29"/>
                    <a:pt x="99" y="29"/>
                    <a:pt x="99" y="29"/>
                  </a:cubicBezTo>
                  <a:cubicBezTo>
                    <a:pt x="100" y="30"/>
                    <a:pt x="101" y="29"/>
                    <a:pt x="103" y="29"/>
                  </a:cubicBezTo>
                  <a:cubicBezTo>
                    <a:pt x="103" y="29"/>
                    <a:pt x="100" y="26"/>
                    <a:pt x="103" y="26"/>
                  </a:cubicBezTo>
                  <a:cubicBezTo>
                    <a:pt x="103" y="26"/>
                    <a:pt x="104" y="26"/>
                    <a:pt x="103" y="26"/>
                  </a:cubicBezTo>
                  <a:cubicBezTo>
                    <a:pt x="103" y="26"/>
                    <a:pt x="104" y="29"/>
                    <a:pt x="104" y="26"/>
                  </a:cubicBezTo>
                  <a:cubicBezTo>
                    <a:pt x="104" y="26"/>
                    <a:pt x="104" y="25"/>
                    <a:pt x="103" y="25"/>
                  </a:cubicBezTo>
                  <a:cubicBezTo>
                    <a:pt x="103" y="26"/>
                    <a:pt x="103" y="26"/>
                    <a:pt x="103" y="26"/>
                  </a:cubicBezTo>
                  <a:cubicBezTo>
                    <a:pt x="101" y="25"/>
                    <a:pt x="101" y="25"/>
                    <a:pt x="101" y="25"/>
                  </a:cubicBezTo>
                  <a:cubicBezTo>
                    <a:pt x="101" y="25"/>
                    <a:pt x="101" y="23"/>
                    <a:pt x="103" y="25"/>
                  </a:cubicBezTo>
                  <a:cubicBezTo>
                    <a:pt x="103" y="25"/>
                    <a:pt x="103" y="25"/>
                    <a:pt x="103" y="25"/>
                  </a:cubicBezTo>
                  <a:cubicBezTo>
                    <a:pt x="104" y="25"/>
                    <a:pt x="103" y="23"/>
                    <a:pt x="104" y="23"/>
                  </a:cubicBezTo>
                  <a:cubicBezTo>
                    <a:pt x="104" y="25"/>
                    <a:pt x="104" y="25"/>
                    <a:pt x="105" y="25"/>
                  </a:cubicBezTo>
                  <a:cubicBezTo>
                    <a:pt x="105" y="25"/>
                    <a:pt x="105" y="25"/>
                    <a:pt x="105" y="25"/>
                  </a:cubicBezTo>
                  <a:cubicBezTo>
                    <a:pt x="105" y="25"/>
                    <a:pt x="105" y="25"/>
                    <a:pt x="105" y="25"/>
                  </a:cubicBezTo>
                  <a:cubicBezTo>
                    <a:pt x="105" y="23"/>
                    <a:pt x="105" y="25"/>
                    <a:pt x="107" y="23"/>
                  </a:cubicBezTo>
                  <a:cubicBezTo>
                    <a:pt x="105" y="23"/>
                    <a:pt x="105" y="23"/>
                    <a:pt x="105" y="23"/>
                  </a:cubicBezTo>
                  <a:cubicBezTo>
                    <a:pt x="104" y="23"/>
                    <a:pt x="105" y="25"/>
                    <a:pt x="104" y="23"/>
                  </a:cubicBezTo>
                  <a:cubicBezTo>
                    <a:pt x="104" y="23"/>
                    <a:pt x="105" y="23"/>
                    <a:pt x="105" y="22"/>
                  </a:cubicBezTo>
                  <a:cubicBezTo>
                    <a:pt x="104" y="22"/>
                    <a:pt x="104" y="23"/>
                    <a:pt x="104" y="23"/>
                  </a:cubicBezTo>
                  <a:cubicBezTo>
                    <a:pt x="104" y="22"/>
                    <a:pt x="103" y="22"/>
                    <a:pt x="104" y="21"/>
                  </a:cubicBezTo>
                  <a:cubicBezTo>
                    <a:pt x="105" y="21"/>
                    <a:pt x="105" y="22"/>
                    <a:pt x="105" y="22"/>
                  </a:cubicBezTo>
                  <a:cubicBezTo>
                    <a:pt x="105" y="21"/>
                    <a:pt x="107" y="21"/>
                    <a:pt x="107" y="21"/>
                  </a:cubicBezTo>
                  <a:cubicBezTo>
                    <a:pt x="105" y="19"/>
                    <a:pt x="109" y="19"/>
                    <a:pt x="107" y="19"/>
                  </a:cubicBezTo>
                  <a:cubicBezTo>
                    <a:pt x="107" y="21"/>
                    <a:pt x="105" y="21"/>
                    <a:pt x="104" y="21"/>
                  </a:cubicBezTo>
                  <a:cubicBezTo>
                    <a:pt x="104" y="21"/>
                    <a:pt x="104" y="22"/>
                    <a:pt x="103" y="21"/>
                  </a:cubicBezTo>
                  <a:cubicBezTo>
                    <a:pt x="104" y="21"/>
                    <a:pt x="103" y="19"/>
                    <a:pt x="101" y="19"/>
                  </a:cubicBezTo>
                  <a:cubicBezTo>
                    <a:pt x="103" y="19"/>
                    <a:pt x="103" y="19"/>
                    <a:pt x="103" y="19"/>
                  </a:cubicBezTo>
                  <a:cubicBezTo>
                    <a:pt x="103" y="19"/>
                    <a:pt x="103" y="19"/>
                    <a:pt x="104" y="21"/>
                  </a:cubicBezTo>
                  <a:cubicBezTo>
                    <a:pt x="104" y="19"/>
                    <a:pt x="105" y="19"/>
                    <a:pt x="105" y="19"/>
                  </a:cubicBezTo>
                  <a:cubicBezTo>
                    <a:pt x="105" y="18"/>
                    <a:pt x="105" y="18"/>
                    <a:pt x="104" y="18"/>
                  </a:cubicBezTo>
                  <a:cubicBezTo>
                    <a:pt x="105" y="18"/>
                    <a:pt x="105" y="17"/>
                    <a:pt x="105" y="16"/>
                  </a:cubicBezTo>
                  <a:cubicBezTo>
                    <a:pt x="107" y="17"/>
                    <a:pt x="107" y="16"/>
                    <a:pt x="109" y="16"/>
                  </a:cubicBezTo>
                  <a:cubicBezTo>
                    <a:pt x="109" y="17"/>
                    <a:pt x="109" y="17"/>
                    <a:pt x="109" y="17"/>
                  </a:cubicBezTo>
                  <a:cubicBezTo>
                    <a:pt x="110" y="17"/>
                    <a:pt x="109" y="17"/>
                    <a:pt x="109" y="17"/>
                  </a:cubicBezTo>
                  <a:cubicBezTo>
                    <a:pt x="110" y="17"/>
                    <a:pt x="107" y="16"/>
                    <a:pt x="109" y="16"/>
                  </a:cubicBezTo>
                  <a:cubicBezTo>
                    <a:pt x="109" y="17"/>
                    <a:pt x="107" y="16"/>
                    <a:pt x="107" y="16"/>
                  </a:cubicBezTo>
                  <a:cubicBezTo>
                    <a:pt x="107" y="13"/>
                    <a:pt x="105" y="13"/>
                    <a:pt x="105" y="13"/>
                  </a:cubicBezTo>
                  <a:cubicBezTo>
                    <a:pt x="107" y="13"/>
                    <a:pt x="109" y="12"/>
                    <a:pt x="109" y="12"/>
                  </a:cubicBezTo>
                  <a:cubicBezTo>
                    <a:pt x="109" y="10"/>
                    <a:pt x="110" y="9"/>
                    <a:pt x="110" y="9"/>
                  </a:cubicBezTo>
                  <a:cubicBezTo>
                    <a:pt x="110" y="8"/>
                    <a:pt x="109" y="8"/>
                    <a:pt x="109" y="8"/>
                  </a:cubicBezTo>
                  <a:cubicBezTo>
                    <a:pt x="109" y="6"/>
                    <a:pt x="110" y="8"/>
                    <a:pt x="110" y="8"/>
                  </a:cubicBezTo>
                  <a:cubicBezTo>
                    <a:pt x="110" y="8"/>
                    <a:pt x="110" y="8"/>
                    <a:pt x="110" y="8"/>
                  </a:cubicBezTo>
                  <a:cubicBezTo>
                    <a:pt x="110" y="8"/>
                    <a:pt x="110" y="5"/>
                    <a:pt x="112" y="6"/>
                  </a:cubicBezTo>
                  <a:cubicBezTo>
                    <a:pt x="110" y="6"/>
                    <a:pt x="110" y="6"/>
                    <a:pt x="110" y="6"/>
                  </a:cubicBezTo>
                  <a:cubicBezTo>
                    <a:pt x="110" y="5"/>
                    <a:pt x="110" y="5"/>
                    <a:pt x="110" y="5"/>
                  </a:cubicBezTo>
                  <a:cubicBezTo>
                    <a:pt x="110" y="5"/>
                    <a:pt x="110" y="5"/>
                    <a:pt x="110" y="5"/>
                  </a:cubicBezTo>
                  <a:cubicBezTo>
                    <a:pt x="109" y="4"/>
                    <a:pt x="110" y="4"/>
                    <a:pt x="110" y="4"/>
                  </a:cubicBezTo>
                  <a:cubicBezTo>
                    <a:pt x="112" y="5"/>
                    <a:pt x="112" y="5"/>
                    <a:pt x="112" y="5"/>
                  </a:cubicBezTo>
                  <a:cubicBezTo>
                    <a:pt x="112" y="4"/>
                    <a:pt x="112" y="2"/>
                    <a:pt x="113" y="2"/>
                  </a:cubicBezTo>
                  <a:cubicBezTo>
                    <a:pt x="112" y="2"/>
                    <a:pt x="112" y="2"/>
                    <a:pt x="112" y="2"/>
                  </a:cubicBezTo>
                  <a:cubicBezTo>
                    <a:pt x="113" y="2"/>
                    <a:pt x="113" y="2"/>
                    <a:pt x="113" y="2"/>
                  </a:cubicBezTo>
                  <a:cubicBezTo>
                    <a:pt x="112" y="0"/>
                    <a:pt x="112" y="0"/>
                    <a:pt x="113" y="0"/>
                  </a:cubicBezTo>
                  <a:cubicBezTo>
                    <a:pt x="110" y="0"/>
                    <a:pt x="110" y="0"/>
                    <a:pt x="110" y="0"/>
                  </a:cubicBezTo>
                  <a:cubicBezTo>
                    <a:pt x="110" y="2"/>
                    <a:pt x="112" y="0"/>
                    <a:pt x="112" y="2"/>
                  </a:cubicBezTo>
                  <a:cubicBezTo>
                    <a:pt x="112" y="2"/>
                    <a:pt x="112" y="2"/>
                    <a:pt x="110" y="2"/>
                  </a:cubicBezTo>
                  <a:cubicBezTo>
                    <a:pt x="112" y="2"/>
                    <a:pt x="112" y="2"/>
                    <a:pt x="112" y="2"/>
                  </a:cubicBezTo>
                  <a:cubicBezTo>
                    <a:pt x="110" y="2"/>
                    <a:pt x="110" y="2"/>
                    <a:pt x="110" y="2"/>
                  </a:cubicBezTo>
                  <a:cubicBezTo>
                    <a:pt x="110" y="2"/>
                    <a:pt x="109" y="2"/>
                    <a:pt x="110" y="2"/>
                  </a:cubicBezTo>
                  <a:cubicBezTo>
                    <a:pt x="109" y="2"/>
                    <a:pt x="109" y="2"/>
                    <a:pt x="109" y="2"/>
                  </a:cubicBezTo>
                  <a:cubicBezTo>
                    <a:pt x="109" y="4"/>
                    <a:pt x="109" y="4"/>
                    <a:pt x="109" y="4"/>
                  </a:cubicBezTo>
                  <a:cubicBezTo>
                    <a:pt x="109" y="2"/>
                    <a:pt x="107" y="2"/>
                    <a:pt x="107" y="4"/>
                  </a:cubicBezTo>
                  <a:cubicBezTo>
                    <a:pt x="109" y="5"/>
                    <a:pt x="105" y="5"/>
                    <a:pt x="105" y="5"/>
                  </a:cubicBezTo>
                  <a:cubicBezTo>
                    <a:pt x="107" y="5"/>
                    <a:pt x="109" y="5"/>
                    <a:pt x="109" y="5"/>
                  </a:cubicBezTo>
                  <a:cubicBezTo>
                    <a:pt x="109" y="6"/>
                    <a:pt x="109" y="6"/>
                    <a:pt x="109" y="6"/>
                  </a:cubicBezTo>
                  <a:cubicBezTo>
                    <a:pt x="107" y="6"/>
                    <a:pt x="107" y="6"/>
                    <a:pt x="105" y="6"/>
                  </a:cubicBezTo>
                  <a:cubicBezTo>
                    <a:pt x="107" y="6"/>
                    <a:pt x="107" y="6"/>
                    <a:pt x="107" y="6"/>
                  </a:cubicBezTo>
                  <a:cubicBezTo>
                    <a:pt x="105" y="6"/>
                    <a:pt x="105" y="6"/>
                    <a:pt x="104" y="8"/>
                  </a:cubicBezTo>
                  <a:cubicBezTo>
                    <a:pt x="104" y="9"/>
                    <a:pt x="104" y="9"/>
                    <a:pt x="103" y="10"/>
                  </a:cubicBezTo>
                  <a:cubicBezTo>
                    <a:pt x="104" y="10"/>
                    <a:pt x="104" y="10"/>
                    <a:pt x="104" y="10"/>
                  </a:cubicBezTo>
                  <a:cubicBezTo>
                    <a:pt x="103" y="10"/>
                    <a:pt x="103" y="12"/>
                    <a:pt x="101" y="13"/>
                  </a:cubicBezTo>
                  <a:cubicBezTo>
                    <a:pt x="101" y="16"/>
                    <a:pt x="100" y="16"/>
                    <a:pt x="100" y="17"/>
                  </a:cubicBezTo>
                  <a:cubicBezTo>
                    <a:pt x="99" y="18"/>
                    <a:pt x="97" y="19"/>
                    <a:pt x="96" y="22"/>
                  </a:cubicBezTo>
                  <a:cubicBezTo>
                    <a:pt x="97" y="22"/>
                    <a:pt x="97" y="22"/>
                    <a:pt x="97" y="22"/>
                  </a:cubicBezTo>
                  <a:cubicBezTo>
                    <a:pt x="96" y="22"/>
                    <a:pt x="97" y="22"/>
                    <a:pt x="97" y="23"/>
                  </a:cubicBezTo>
                  <a:cubicBezTo>
                    <a:pt x="97" y="22"/>
                    <a:pt x="96" y="23"/>
                    <a:pt x="96" y="23"/>
                  </a:cubicBezTo>
                  <a:cubicBezTo>
                    <a:pt x="96" y="25"/>
                    <a:pt x="95" y="25"/>
                    <a:pt x="92" y="25"/>
                  </a:cubicBezTo>
                  <a:cubicBezTo>
                    <a:pt x="92" y="26"/>
                    <a:pt x="92" y="26"/>
                    <a:pt x="92" y="26"/>
                  </a:cubicBezTo>
                  <a:cubicBezTo>
                    <a:pt x="91" y="26"/>
                    <a:pt x="92" y="29"/>
                    <a:pt x="91" y="30"/>
                  </a:cubicBezTo>
                  <a:cubicBezTo>
                    <a:pt x="91" y="30"/>
                    <a:pt x="92" y="30"/>
                    <a:pt x="91" y="30"/>
                  </a:cubicBezTo>
                  <a:cubicBezTo>
                    <a:pt x="91" y="31"/>
                    <a:pt x="90" y="31"/>
                    <a:pt x="90" y="31"/>
                  </a:cubicBezTo>
                  <a:cubicBezTo>
                    <a:pt x="88" y="32"/>
                    <a:pt x="88" y="32"/>
                    <a:pt x="88" y="34"/>
                  </a:cubicBezTo>
                  <a:cubicBezTo>
                    <a:pt x="86" y="35"/>
                    <a:pt x="86" y="38"/>
                    <a:pt x="83" y="39"/>
                  </a:cubicBezTo>
                  <a:cubicBezTo>
                    <a:pt x="84" y="42"/>
                    <a:pt x="84" y="42"/>
                    <a:pt x="84" y="42"/>
                  </a:cubicBezTo>
                  <a:cubicBezTo>
                    <a:pt x="82" y="43"/>
                    <a:pt x="82" y="45"/>
                    <a:pt x="78" y="47"/>
                  </a:cubicBezTo>
                  <a:cubicBezTo>
                    <a:pt x="79" y="48"/>
                    <a:pt x="79" y="48"/>
                    <a:pt x="79" y="48"/>
                  </a:cubicBezTo>
                  <a:cubicBezTo>
                    <a:pt x="79" y="48"/>
                    <a:pt x="78" y="49"/>
                    <a:pt x="78" y="48"/>
                  </a:cubicBezTo>
                  <a:cubicBezTo>
                    <a:pt x="78" y="49"/>
                    <a:pt x="77" y="49"/>
                    <a:pt x="77" y="51"/>
                  </a:cubicBezTo>
                  <a:cubicBezTo>
                    <a:pt x="77" y="51"/>
                    <a:pt x="77" y="51"/>
                    <a:pt x="75" y="51"/>
                  </a:cubicBezTo>
                  <a:cubicBezTo>
                    <a:pt x="75" y="52"/>
                    <a:pt x="75" y="55"/>
                    <a:pt x="74" y="55"/>
                  </a:cubicBezTo>
                  <a:cubicBezTo>
                    <a:pt x="74" y="55"/>
                    <a:pt x="74" y="55"/>
                    <a:pt x="74" y="55"/>
                  </a:cubicBezTo>
                  <a:cubicBezTo>
                    <a:pt x="75" y="55"/>
                    <a:pt x="75" y="55"/>
                    <a:pt x="75" y="56"/>
                  </a:cubicBezTo>
                  <a:cubicBezTo>
                    <a:pt x="74" y="56"/>
                    <a:pt x="74" y="57"/>
                    <a:pt x="74" y="56"/>
                  </a:cubicBezTo>
                  <a:cubicBezTo>
                    <a:pt x="74" y="57"/>
                    <a:pt x="71" y="59"/>
                    <a:pt x="71" y="60"/>
                  </a:cubicBezTo>
                  <a:cubicBezTo>
                    <a:pt x="71" y="60"/>
                    <a:pt x="71" y="60"/>
                    <a:pt x="71" y="60"/>
                  </a:cubicBezTo>
                  <a:cubicBezTo>
                    <a:pt x="70" y="61"/>
                    <a:pt x="70" y="62"/>
                    <a:pt x="69" y="62"/>
                  </a:cubicBezTo>
                  <a:cubicBezTo>
                    <a:pt x="69" y="64"/>
                    <a:pt x="70" y="64"/>
                    <a:pt x="70" y="64"/>
                  </a:cubicBezTo>
                  <a:cubicBezTo>
                    <a:pt x="69" y="64"/>
                    <a:pt x="69" y="64"/>
                    <a:pt x="69" y="64"/>
                  </a:cubicBezTo>
                  <a:cubicBezTo>
                    <a:pt x="67" y="65"/>
                    <a:pt x="67" y="69"/>
                    <a:pt x="65" y="70"/>
                  </a:cubicBezTo>
                  <a:cubicBezTo>
                    <a:pt x="64" y="73"/>
                    <a:pt x="62" y="75"/>
                    <a:pt x="60" y="78"/>
                  </a:cubicBezTo>
                  <a:cubicBezTo>
                    <a:pt x="61" y="78"/>
                    <a:pt x="61" y="78"/>
                    <a:pt x="61" y="78"/>
                  </a:cubicBezTo>
                  <a:cubicBezTo>
                    <a:pt x="60" y="78"/>
                    <a:pt x="61" y="82"/>
                    <a:pt x="58" y="82"/>
                  </a:cubicBezTo>
                  <a:cubicBezTo>
                    <a:pt x="58" y="82"/>
                    <a:pt x="58" y="82"/>
                    <a:pt x="58" y="83"/>
                  </a:cubicBezTo>
                  <a:cubicBezTo>
                    <a:pt x="57" y="83"/>
                    <a:pt x="58" y="85"/>
                    <a:pt x="57" y="86"/>
                  </a:cubicBezTo>
                  <a:cubicBezTo>
                    <a:pt x="57" y="86"/>
                    <a:pt x="57" y="86"/>
                    <a:pt x="57" y="86"/>
                  </a:cubicBezTo>
                  <a:cubicBezTo>
                    <a:pt x="57" y="87"/>
                    <a:pt x="56" y="87"/>
                    <a:pt x="56" y="88"/>
                  </a:cubicBezTo>
                  <a:cubicBezTo>
                    <a:pt x="56" y="88"/>
                    <a:pt x="56" y="88"/>
                    <a:pt x="56" y="88"/>
                  </a:cubicBezTo>
                  <a:cubicBezTo>
                    <a:pt x="57" y="88"/>
                    <a:pt x="54" y="88"/>
                    <a:pt x="56" y="90"/>
                  </a:cubicBezTo>
                  <a:cubicBezTo>
                    <a:pt x="56" y="90"/>
                    <a:pt x="54" y="90"/>
                    <a:pt x="56" y="90"/>
                  </a:cubicBezTo>
                  <a:cubicBezTo>
                    <a:pt x="54" y="92"/>
                    <a:pt x="51" y="95"/>
                    <a:pt x="49" y="98"/>
                  </a:cubicBezTo>
                  <a:cubicBezTo>
                    <a:pt x="49" y="100"/>
                    <a:pt x="52" y="99"/>
                    <a:pt x="49" y="100"/>
                  </a:cubicBezTo>
                  <a:cubicBezTo>
                    <a:pt x="49" y="100"/>
                    <a:pt x="49" y="99"/>
                    <a:pt x="49" y="100"/>
                  </a:cubicBezTo>
                  <a:cubicBezTo>
                    <a:pt x="48" y="100"/>
                    <a:pt x="51" y="102"/>
                    <a:pt x="49" y="102"/>
                  </a:cubicBezTo>
                  <a:cubicBezTo>
                    <a:pt x="48" y="100"/>
                    <a:pt x="49" y="102"/>
                    <a:pt x="48" y="102"/>
                  </a:cubicBezTo>
                  <a:cubicBezTo>
                    <a:pt x="48" y="103"/>
                    <a:pt x="49" y="103"/>
                    <a:pt x="48" y="103"/>
                  </a:cubicBezTo>
                  <a:cubicBezTo>
                    <a:pt x="48" y="104"/>
                    <a:pt x="48" y="104"/>
                    <a:pt x="48" y="104"/>
                  </a:cubicBezTo>
                  <a:cubicBezTo>
                    <a:pt x="47" y="104"/>
                    <a:pt x="47" y="105"/>
                    <a:pt x="44" y="105"/>
                  </a:cubicBezTo>
                  <a:cubicBezTo>
                    <a:pt x="41" y="112"/>
                    <a:pt x="36" y="117"/>
                    <a:pt x="32" y="124"/>
                  </a:cubicBezTo>
                  <a:cubicBezTo>
                    <a:pt x="30" y="129"/>
                    <a:pt x="27" y="134"/>
                    <a:pt x="23" y="141"/>
                  </a:cubicBezTo>
                  <a:cubicBezTo>
                    <a:pt x="23" y="142"/>
                    <a:pt x="23" y="142"/>
                    <a:pt x="22" y="143"/>
                  </a:cubicBezTo>
                  <a:cubicBezTo>
                    <a:pt x="22" y="143"/>
                    <a:pt x="22" y="143"/>
                    <a:pt x="22" y="143"/>
                  </a:cubicBezTo>
                  <a:cubicBezTo>
                    <a:pt x="22" y="143"/>
                    <a:pt x="22" y="145"/>
                    <a:pt x="21" y="145"/>
                  </a:cubicBezTo>
                  <a:cubicBezTo>
                    <a:pt x="19" y="146"/>
                    <a:pt x="18" y="150"/>
                    <a:pt x="18" y="151"/>
                  </a:cubicBezTo>
                  <a:cubicBezTo>
                    <a:pt x="18" y="151"/>
                    <a:pt x="18" y="151"/>
                    <a:pt x="18" y="151"/>
                  </a:cubicBezTo>
                  <a:cubicBezTo>
                    <a:pt x="18" y="151"/>
                    <a:pt x="18" y="151"/>
                    <a:pt x="18" y="151"/>
                  </a:cubicBezTo>
                  <a:cubicBezTo>
                    <a:pt x="18" y="152"/>
                    <a:pt x="18" y="152"/>
                    <a:pt x="18" y="152"/>
                  </a:cubicBezTo>
                  <a:cubicBezTo>
                    <a:pt x="18" y="152"/>
                    <a:pt x="17" y="152"/>
                    <a:pt x="17" y="151"/>
                  </a:cubicBezTo>
                  <a:cubicBezTo>
                    <a:pt x="13" y="156"/>
                    <a:pt x="10" y="164"/>
                    <a:pt x="8" y="168"/>
                  </a:cubicBezTo>
                  <a:cubicBezTo>
                    <a:pt x="8" y="169"/>
                    <a:pt x="6" y="171"/>
                    <a:pt x="5" y="172"/>
                  </a:cubicBezTo>
                  <a:cubicBezTo>
                    <a:pt x="4" y="178"/>
                    <a:pt x="2" y="182"/>
                    <a:pt x="0" y="185"/>
                  </a:cubicBezTo>
                  <a:cubicBezTo>
                    <a:pt x="0" y="185"/>
                    <a:pt x="2" y="188"/>
                    <a:pt x="4" y="18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6" name="Google Shape;3546;p151"/>
            <p:cNvSpPr/>
            <p:nvPr/>
          </p:nvSpPr>
          <p:spPr>
            <a:xfrm>
              <a:off x="4269" y="3621"/>
              <a:ext cx="267" cy="441"/>
            </a:xfrm>
            <a:custGeom>
              <a:avLst/>
              <a:gdLst/>
              <a:ahLst/>
              <a:cxnLst/>
              <a:rect l="l" t="t" r="r" b="b"/>
              <a:pathLst>
                <a:path w="113" h="187" extrusionOk="0">
                  <a:moveTo>
                    <a:pt x="5" y="186"/>
                  </a:moveTo>
                  <a:cubicBezTo>
                    <a:pt x="7" y="184"/>
                    <a:pt x="7" y="179"/>
                    <a:pt x="10" y="178"/>
                  </a:cubicBezTo>
                  <a:cubicBezTo>
                    <a:pt x="10" y="178"/>
                    <a:pt x="9" y="178"/>
                    <a:pt x="9" y="176"/>
                  </a:cubicBezTo>
                  <a:cubicBezTo>
                    <a:pt x="11" y="175"/>
                    <a:pt x="13" y="171"/>
                    <a:pt x="13" y="169"/>
                  </a:cubicBezTo>
                  <a:cubicBezTo>
                    <a:pt x="13" y="169"/>
                    <a:pt x="13" y="169"/>
                    <a:pt x="13" y="169"/>
                  </a:cubicBezTo>
                  <a:cubicBezTo>
                    <a:pt x="13" y="166"/>
                    <a:pt x="14" y="166"/>
                    <a:pt x="14" y="166"/>
                  </a:cubicBezTo>
                  <a:cubicBezTo>
                    <a:pt x="14" y="166"/>
                    <a:pt x="14" y="166"/>
                    <a:pt x="14" y="166"/>
                  </a:cubicBezTo>
                  <a:cubicBezTo>
                    <a:pt x="15" y="165"/>
                    <a:pt x="15" y="165"/>
                    <a:pt x="15" y="165"/>
                  </a:cubicBezTo>
                  <a:cubicBezTo>
                    <a:pt x="15" y="165"/>
                    <a:pt x="15" y="165"/>
                    <a:pt x="14" y="163"/>
                  </a:cubicBezTo>
                  <a:cubicBezTo>
                    <a:pt x="15" y="163"/>
                    <a:pt x="15" y="163"/>
                    <a:pt x="15" y="163"/>
                  </a:cubicBezTo>
                  <a:cubicBezTo>
                    <a:pt x="19" y="163"/>
                    <a:pt x="17" y="162"/>
                    <a:pt x="19" y="161"/>
                  </a:cubicBezTo>
                  <a:cubicBezTo>
                    <a:pt x="19" y="161"/>
                    <a:pt x="19" y="161"/>
                    <a:pt x="19" y="161"/>
                  </a:cubicBezTo>
                  <a:cubicBezTo>
                    <a:pt x="20" y="159"/>
                    <a:pt x="22" y="157"/>
                    <a:pt x="23" y="156"/>
                  </a:cubicBezTo>
                  <a:cubicBezTo>
                    <a:pt x="23" y="156"/>
                    <a:pt x="23" y="156"/>
                    <a:pt x="23" y="153"/>
                  </a:cubicBezTo>
                  <a:cubicBezTo>
                    <a:pt x="23" y="156"/>
                    <a:pt x="24" y="153"/>
                    <a:pt x="24" y="153"/>
                  </a:cubicBezTo>
                  <a:cubicBezTo>
                    <a:pt x="24" y="152"/>
                    <a:pt x="26" y="153"/>
                    <a:pt x="26" y="152"/>
                  </a:cubicBezTo>
                  <a:cubicBezTo>
                    <a:pt x="26" y="152"/>
                    <a:pt x="26" y="152"/>
                    <a:pt x="26" y="152"/>
                  </a:cubicBezTo>
                  <a:cubicBezTo>
                    <a:pt x="27" y="152"/>
                    <a:pt x="26" y="150"/>
                    <a:pt x="27" y="150"/>
                  </a:cubicBezTo>
                  <a:cubicBezTo>
                    <a:pt x="26" y="150"/>
                    <a:pt x="26" y="150"/>
                    <a:pt x="26" y="150"/>
                  </a:cubicBezTo>
                  <a:cubicBezTo>
                    <a:pt x="27" y="150"/>
                    <a:pt x="26" y="149"/>
                    <a:pt x="27" y="149"/>
                  </a:cubicBezTo>
                  <a:cubicBezTo>
                    <a:pt x="27" y="149"/>
                    <a:pt x="27" y="149"/>
                    <a:pt x="27" y="149"/>
                  </a:cubicBezTo>
                  <a:cubicBezTo>
                    <a:pt x="27" y="148"/>
                    <a:pt x="27" y="148"/>
                    <a:pt x="27" y="148"/>
                  </a:cubicBezTo>
                  <a:cubicBezTo>
                    <a:pt x="27" y="148"/>
                    <a:pt x="27" y="148"/>
                    <a:pt x="27" y="148"/>
                  </a:cubicBezTo>
                  <a:cubicBezTo>
                    <a:pt x="28" y="148"/>
                    <a:pt x="28" y="146"/>
                    <a:pt x="28" y="146"/>
                  </a:cubicBezTo>
                  <a:cubicBezTo>
                    <a:pt x="28" y="146"/>
                    <a:pt x="28" y="148"/>
                    <a:pt x="27" y="146"/>
                  </a:cubicBezTo>
                  <a:cubicBezTo>
                    <a:pt x="30" y="144"/>
                    <a:pt x="32" y="140"/>
                    <a:pt x="33" y="137"/>
                  </a:cubicBezTo>
                  <a:cubicBezTo>
                    <a:pt x="33" y="137"/>
                    <a:pt x="33" y="137"/>
                    <a:pt x="33" y="136"/>
                  </a:cubicBezTo>
                  <a:cubicBezTo>
                    <a:pt x="33" y="136"/>
                    <a:pt x="33" y="136"/>
                    <a:pt x="35" y="136"/>
                  </a:cubicBezTo>
                  <a:cubicBezTo>
                    <a:pt x="35" y="135"/>
                    <a:pt x="35" y="135"/>
                    <a:pt x="35" y="135"/>
                  </a:cubicBezTo>
                  <a:cubicBezTo>
                    <a:pt x="36" y="135"/>
                    <a:pt x="36" y="135"/>
                    <a:pt x="36" y="135"/>
                  </a:cubicBezTo>
                  <a:cubicBezTo>
                    <a:pt x="35" y="135"/>
                    <a:pt x="35" y="135"/>
                    <a:pt x="35" y="133"/>
                  </a:cubicBezTo>
                  <a:cubicBezTo>
                    <a:pt x="36" y="133"/>
                    <a:pt x="36" y="133"/>
                    <a:pt x="36" y="133"/>
                  </a:cubicBezTo>
                  <a:cubicBezTo>
                    <a:pt x="36" y="133"/>
                    <a:pt x="36" y="133"/>
                    <a:pt x="36" y="132"/>
                  </a:cubicBezTo>
                  <a:cubicBezTo>
                    <a:pt x="37" y="132"/>
                    <a:pt x="36" y="132"/>
                    <a:pt x="37" y="131"/>
                  </a:cubicBezTo>
                  <a:cubicBezTo>
                    <a:pt x="36" y="131"/>
                    <a:pt x="36" y="131"/>
                    <a:pt x="36" y="131"/>
                  </a:cubicBezTo>
                  <a:cubicBezTo>
                    <a:pt x="36" y="129"/>
                    <a:pt x="37" y="132"/>
                    <a:pt x="37" y="131"/>
                  </a:cubicBezTo>
                  <a:cubicBezTo>
                    <a:pt x="37" y="131"/>
                    <a:pt x="37" y="131"/>
                    <a:pt x="37" y="131"/>
                  </a:cubicBezTo>
                  <a:cubicBezTo>
                    <a:pt x="39" y="131"/>
                    <a:pt x="39" y="129"/>
                    <a:pt x="39" y="127"/>
                  </a:cubicBezTo>
                  <a:cubicBezTo>
                    <a:pt x="39" y="127"/>
                    <a:pt x="39" y="127"/>
                    <a:pt x="39" y="127"/>
                  </a:cubicBezTo>
                  <a:cubicBezTo>
                    <a:pt x="40" y="127"/>
                    <a:pt x="40" y="126"/>
                    <a:pt x="40" y="126"/>
                  </a:cubicBezTo>
                  <a:cubicBezTo>
                    <a:pt x="40" y="124"/>
                    <a:pt x="39" y="124"/>
                    <a:pt x="40" y="124"/>
                  </a:cubicBezTo>
                  <a:cubicBezTo>
                    <a:pt x="41" y="124"/>
                    <a:pt x="41" y="123"/>
                    <a:pt x="43" y="124"/>
                  </a:cubicBezTo>
                  <a:cubicBezTo>
                    <a:pt x="43" y="123"/>
                    <a:pt x="43" y="122"/>
                    <a:pt x="43" y="122"/>
                  </a:cubicBezTo>
                  <a:cubicBezTo>
                    <a:pt x="41" y="120"/>
                    <a:pt x="41" y="120"/>
                    <a:pt x="41" y="120"/>
                  </a:cubicBezTo>
                  <a:cubicBezTo>
                    <a:pt x="41" y="120"/>
                    <a:pt x="41" y="120"/>
                    <a:pt x="41" y="120"/>
                  </a:cubicBezTo>
                  <a:cubicBezTo>
                    <a:pt x="41" y="120"/>
                    <a:pt x="41" y="120"/>
                    <a:pt x="40" y="120"/>
                  </a:cubicBezTo>
                  <a:cubicBezTo>
                    <a:pt x="41" y="120"/>
                    <a:pt x="41" y="119"/>
                    <a:pt x="41" y="119"/>
                  </a:cubicBezTo>
                  <a:cubicBezTo>
                    <a:pt x="43" y="119"/>
                    <a:pt x="45" y="119"/>
                    <a:pt x="46" y="118"/>
                  </a:cubicBezTo>
                  <a:cubicBezTo>
                    <a:pt x="45" y="119"/>
                    <a:pt x="45" y="118"/>
                    <a:pt x="45" y="118"/>
                  </a:cubicBezTo>
                  <a:cubicBezTo>
                    <a:pt x="48" y="118"/>
                    <a:pt x="48" y="118"/>
                    <a:pt x="48" y="118"/>
                  </a:cubicBezTo>
                  <a:cubicBezTo>
                    <a:pt x="48" y="118"/>
                    <a:pt x="46" y="118"/>
                    <a:pt x="46" y="116"/>
                  </a:cubicBezTo>
                  <a:cubicBezTo>
                    <a:pt x="48" y="116"/>
                    <a:pt x="48" y="116"/>
                    <a:pt x="48" y="116"/>
                  </a:cubicBezTo>
                  <a:cubicBezTo>
                    <a:pt x="48" y="116"/>
                    <a:pt x="49" y="116"/>
                    <a:pt x="48" y="114"/>
                  </a:cubicBezTo>
                  <a:cubicBezTo>
                    <a:pt x="48" y="114"/>
                    <a:pt x="48" y="114"/>
                    <a:pt x="46" y="114"/>
                  </a:cubicBezTo>
                  <a:cubicBezTo>
                    <a:pt x="48" y="114"/>
                    <a:pt x="48" y="114"/>
                    <a:pt x="48" y="112"/>
                  </a:cubicBezTo>
                  <a:cubicBezTo>
                    <a:pt x="48" y="112"/>
                    <a:pt x="48" y="112"/>
                    <a:pt x="48" y="112"/>
                  </a:cubicBezTo>
                  <a:cubicBezTo>
                    <a:pt x="49" y="112"/>
                    <a:pt x="49" y="112"/>
                    <a:pt x="49" y="112"/>
                  </a:cubicBezTo>
                  <a:cubicBezTo>
                    <a:pt x="49" y="112"/>
                    <a:pt x="49" y="112"/>
                    <a:pt x="49" y="112"/>
                  </a:cubicBezTo>
                  <a:cubicBezTo>
                    <a:pt x="50" y="112"/>
                    <a:pt x="50" y="112"/>
                    <a:pt x="50" y="112"/>
                  </a:cubicBezTo>
                  <a:cubicBezTo>
                    <a:pt x="50" y="112"/>
                    <a:pt x="50" y="112"/>
                    <a:pt x="49" y="111"/>
                  </a:cubicBezTo>
                  <a:cubicBezTo>
                    <a:pt x="50" y="111"/>
                    <a:pt x="52" y="111"/>
                    <a:pt x="52" y="110"/>
                  </a:cubicBezTo>
                  <a:cubicBezTo>
                    <a:pt x="53" y="111"/>
                    <a:pt x="50" y="110"/>
                    <a:pt x="52" y="110"/>
                  </a:cubicBezTo>
                  <a:cubicBezTo>
                    <a:pt x="52" y="109"/>
                    <a:pt x="53" y="109"/>
                    <a:pt x="53" y="107"/>
                  </a:cubicBezTo>
                  <a:cubicBezTo>
                    <a:pt x="53" y="109"/>
                    <a:pt x="53" y="109"/>
                    <a:pt x="53" y="109"/>
                  </a:cubicBezTo>
                  <a:cubicBezTo>
                    <a:pt x="53" y="107"/>
                    <a:pt x="53" y="107"/>
                    <a:pt x="53" y="107"/>
                  </a:cubicBezTo>
                  <a:cubicBezTo>
                    <a:pt x="53" y="107"/>
                    <a:pt x="53" y="106"/>
                    <a:pt x="54" y="106"/>
                  </a:cubicBezTo>
                  <a:cubicBezTo>
                    <a:pt x="54" y="106"/>
                    <a:pt x="54" y="106"/>
                    <a:pt x="53" y="106"/>
                  </a:cubicBezTo>
                  <a:cubicBezTo>
                    <a:pt x="54" y="106"/>
                    <a:pt x="56" y="105"/>
                    <a:pt x="56" y="103"/>
                  </a:cubicBezTo>
                  <a:cubicBezTo>
                    <a:pt x="57" y="103"/>
                    <a:pt x="57" y="103"/>
                    <a:pt x="57" y="103"/>
                  </a:cubicBezTo>
                  <a:cubicBezTo>
                    <a:pt x="57" y="103"/>
                    <a:pt x="57" y="103"/>
                    <a:pt x="57" y="103"/>
                  </a:cubicBezTo>
                  <a:cubicBezTo>
                    <a:pt x="57" y="102"/>
                    <a:pt x="57" y="102"/>
                    <a:pt x="57" y="102"/>
                  </a:cubicBezTo>
                  <a:cubicBezTo>
                    <a:pt x="60" y="102"/>
                    <a:pt x="54" y="103"/>
                    <a:pt x="56" y="103"/>
                  </a:cubicBezTo>
                  <a:cubicBezTo>
                    <a:pt x="56" y="102"/>
                    <a:pt x="57" y="102"/>
                    <a:pt x="57" y="102"/>
                  </a:cubicBezTo>
                  <a:cubicBezTo>
                    <a:pt x="57" y="102"/>
                    <a:pt x="60" y="102"/>
                    <a:pt x="57" y="99"/>
                  </a:cubicBezTo>
                  <a:cubicBezTo>
                    <a:pt x="57" y="99"/>
                    <a:pt x="56" y="99"/>
                    <a:pt x="57" y="99"/>
                  </a:cubicBezTo>
                  <a:cubicBezTo>
                    <a:pt x="57" y="98"/>
                    <a:pt x="57" y="99"/>
                    <a:pt x="57" y="98"/>
                  </a:cubicBezTo>
                  <a:cubicBezTo>
                    <a:pt x="60" y="98"/>
                    <a:pt x="60" y="98"/>
                    <a:pt x="60" y="98"/>
                  </a:cubicBezTo>
                  <a:cubicBezTo>
                    <a:pt x="60" y="99"/>
                    <a:pt x="60" y="98"/>
                    <a:pt x="60" y="98"/>
                  </a:cubicBezTo>
                  <a:cubicBezTo>
                    <a:pt x="60" y="98"/>
                    <a:pt x="61" y="98"/>
                    <a:pt x="60" y="97"/>
                  </a:cubicBezTo>
                  <a:cubicBezTo>
                    <a:pt x="60" y="97"/>
                    <a:pt x="60" y="97"/>
                    <a:pt x="60" y="97"/>
                  </a:cubicBezTo>
                  <a:cubicBezTo>
                    <a:pt x="60" y="97"/>
                    <a:pt x="60" y="97"/>
                    <a:pt x="61" y="97"/>
                  </a:cubicBezTo>
                  <a:cubicBezTo>
                    <a:pt x="61" y="97"/>
                    <a:pt x="61" y="97"/>
                    <a:pt x="61" y="97"/>
                  </a:cubicBezTo>
                  <a:cubicBezTo>
                    <a:pt x="61" y="97"/>
                    <a:pt x="61" y="96"/>
                    <a:pt x="62" y="96"/>
                  </a:cubicBezTo>
                  <a:cubicBezTo>
                    <a:pt x="62" y="94"/>
                    <a:pt x="62" y="94"/>
                    <a:pt x="62" y="94"/>
                  </a:cubicBezTo>
                  <a:cubicBezTo>
                    <a:pt x="62" y="93"/>
                    <a:pt x="63" y="93"/>
                    <a:pt x="63" y="93"/>
                  </a:cubicBezTo>
                  <a:cubicBezTo>
                    <a:pt x="63" y="93"/>
                    <a:pt x="63" y="93"/>
                    <a:pt x="62" y="93"/>
                  </a:cubicBezTo>
                  <a:cubicBezTo>
                    <a:pt x="62" y="92"/>
                    <a:pt x="63" y="92"/>
                    <a:pt x="63" y="92"/>
                  </a:cubicBezTo>
                  <a:cubicBezTo>
                    <a:pt x="63" y="92"/>
                    <a:pt x="63" y="90"/>
                    <a:pt x="62" y="90"/>
                  </a:cubicBezTo>
                  <a:cubicBezTo>
                    <a:pt x="63" y="90"/>
                    <a:pt x="63" y="90"/>
                    <a:pt x="65" y="90"/>
                  </a:cubicBezTo>
                  <a:cubicBezTo>
                    <a:pt x="63" y="89"/>
                    <a:pt x="66" y="90"/>
                    <a:pt x="65" y="89"/>
                  </a:cubicBezTo>
                  <a:cubicBezTo>
                    <a:pt x="65" y="89"/>
                    <a:pt x="65" y="89"/>
                    <a:pt x="63" y="89"/>
                  </a:cubicBezTo>
                  <a:cubicBezTo>
                    <a:pt x="63" y="86"/>
                    <a:pt x="66" y="86"/>
                    <a:pt x="65" y="86"/>
                  </a:cubicBezTo>
                  <a:cubicBezTo>
                    <a:pt x="66" y="86"/>
                    <a:pt x="66" y="86"/>
                    <a:pt x="66" y="86"/>
                  </a:cubicBezTo>
                  <a:cubicBezTo>
                    <a:pt x="66" y="86"/>
                    <a:pt x="67" y="86"/>
                    <a:pt x="66" y="85"/>
                  </a:cubicBezTo>
                  <a:cubicBezTo>
                    <a:pt x="67" y="85"/>
                    <a:pt x="66" y="84"/>
                    <a:pt x="67" y="85"/>
                  </a:cubicBezTo>
                  <a:cubicBezTo>
                    <a:pt x="67" y="84"/>
                    <a:pt x="70" y="82"/>
                    <a:pt x="69" y="81"/>
                  </a:cubicBezTo>
                  <a:cubicBezTo>
                    <a:pt x="69" y="81"/>
                    <a:pt x="69" y="80"/>
                    <a:pt x="69" y="81"/>
                  </a:cubicBezTo>
                  <a:cubicBezTo>
                    <a:pt x="69" y="81"/>
                    <a:pt x="69" y="81"/>
                    <a:pt x="69" y="81"/>
                  </a:cubicBezTo>
                  <a:cubicBezTo>
                    <a:pt x="69" y="81"/>
                    <a:pt x="69" y="81"/>
                    <a:pt x="69" y="81"/>
                  </a:cubicBezTo>
                  <a:cubicBezTo>
                    <a:pt x="69" y="80"/>
                    <a:pt x="69" y="80"/>
                    <a:pt x="69" y="80"/>
                  </a:cubicBezTo>
                  <a:cubicBezTo>
                    <a:pt x="67" y="79"/>
                    <a:pt x="70" y="80"/>
                    <a:pt x="70" y="80"/>
                  </a:cubicBezTo>
                  <a:cubicBezTo>
                    <a:pt x="70" y="79"/>
                    <a:pt x="70" y="79"/>
                    <a:pt x="70" y="79"/>
                  </a:cubicBezTo>
                  <a:cubicBezTo>
                    <a:pt x="73" y="79"/>
                    <a:pt x="73" y="79"/>
                    <a:pt x="73" y="79"/>
                  </a:cubicBezTo>
                  <a:cubicBezTo>
                    <a:pt x="73" y="77"/>
                    <a:pt x="70" y="77"/>
                    <a:pt x="70" y="77"/>
                  </a:cubicBezTo>
                  <a:cubicBezTo>
                    <a:pt x="70" y="77"/>
                    <a:pt x="70" y="76"/>
                    <a:pt x="73" y="77"/>
                  </a:cubicBezTo>
                  <a:cubicBezTo>
                    <a:pt x="70" y="76"/>
                    <a:pt x="70" y="76"/>
                    <a:pt x="70" y="76"/>
                  </a:cubicBezTo>
                  <a:cubicBezTo>
                    <a:pt x="73" y="76"/>
                    <a:pt x="73" y="76"/>
                    <a:pt x="73" y="76"/>
                  </a:cubicBezTo>
                  <a:cubicBezTo>
                    <a:pt x="73" y="76"/>
                    <a:pt x="73" y="76"/>
                    <a:pt x="73" y="76"/>
                  </a:cubicBezTo>
                  <a:cubicBezTo>
                    <a:pt x="70" y="76"/>
                    <a:pt x="73" y="73"/>
                    <a:pt x="73" y="73"/>
                  </a:cubicBezTo>
                  <a:cubicBezTo>
                    <a:pt x="73" y="76"/>
                    <a:pt x="73" y="76"/>
                    <a:pt x="73" y="76"/>
                  </a:cubicBezTo>
                  <a:cubicBezTo>
                    <a:pt x="74" y="76"/>
                    <a:pt x="74" y="76"/>
                    <a:pt x="74" y="76"/>
                  </a:cubicBezTo>
                  <a:cubicBezTo>
                    <a:pt x="73" y="76"/>
                    <a:pt x="74" y="73"/>
                    <a:pt x="74" y="73"/>
                  </a:cubicBezTo>
                  <a:cubicBezTo>
                    <a:pt x="74" y="73"/>
                    <a:pt x="74" y="73"/>
                    <a:pt x="75" y="73"/>
                  </a:cubicBezTo>
                  <a:cubicBezTo>
                    <a:pt x="74" y="73"/>
                    <a:pt x="75" y="72"/>
                    <a:pt x="74" y="72"/>
                  </a:cubicBezTo>
                  <a:cubicBezTo>
                    <a:pt x="74" y="73"/>
                    <a:pt x="74" y="73"/>
                    <a:pt x="74" y="73"/>
                  </a:cubicBezTo>
                  <a:cubicBezTo>
                    <a:pt x="74" y="72"/>
                    <a:pt x="73" y="72"/>
                    <a:pt x="74" y="72"/>
                  </a:cubicBezTo>
                  <a:cubicBezTo>
                    <a:pt x="74" y="72"/>
                    <a:pt x="75" y="73"/>
                    <a:pt x="75" y="72"/>
                  </a:cubicBezTo>
                  <a:cubicBezTo>
                    <a:pt x="75" y="72"/>
                    <a:pt x="75" y="72"/>
                    <a:pt x="74" y="72"/>
                  </a:cubicBezTo>
                  <a:cubicBezTo>
                    <a:pt x="74" y="71"/>
                    <a:pt x="74" y="71"/>
                    <a:pt x="74" y="71"/>
                  </a:cubicBezTo>
                  <a:cubicBezTo>
                    <a:pt x="75" y="72"/>
                    <a:pt x="75" y="72"/>
                    <a:pt x="75" y="72"/>
                  </a:cubicBezTo>
                  <a:cubicBezTo>
                    <a:pt x="75" y="72"/>
                    <a:pt x="75" y="72"/>
                    <a:pt x="75" y="72"/>
                  </a:cubicBezTo>
                  <a:cubicBezTo>
                    <a:pt x="75" y="72"/>
                    <a:pt x="75" y="71"/>
                    <a:pt x="76" y="71"/>
                  </a:cubicBezTo>
                  <a:cubicBezTo>
                    <a:pt x="76" y="71"/>
                    <a:pt x="76" y="71"/>
                    <a:pt x="76" y="69"/>
                  </a:cubicBezTo>
                  <a:cubicBezTo>
                    <a:pt x="76" y="69"/>
                    <a:pt x="76" y="69"/>
                    <a:pt x="76" y="69"/>
                  </a:cubicBezTo>
                  <a:cubicBezTo>
                    <a:pt x="76" y="69"/>
                    <a:pt x="76" y="69"/>
                    <a:pt x="76" y="69"/>
                  </a:cubicBezTo>
                  <a:cubicBezTo>
                    <a:pt x="76" y="69"/>
                    <a:pt x="76" y="69"/>
                    <a:pt x="76" y="69"/>
                  </a:cubicBezTo>
                  <a:cubicBezTo>
                    <a:pt x="76" y="68"/>
                    <a:pt x="78" y="68"/>
                    <a:pt x="78" y="68"/>
                  </a:cubicBezTo>
                  <a:cubicBezTo>
                    <a:pt x="78" y="68"/>
                    <a:pt x="75" y="67"/>
                    <a:pt x="76" y="67"/>
                  </a:cubicBezTo>
                  <a:cubicBezTo>
                    <a:pt x="78" y="67"/>
                    <a:pt x="78" y="67"/>
                    <a:pt x="78" y="67"/>
                  </a:cubicBezTo>
                  <a:cubicBezTo>
                    <a:pt x="78" y="65"/>
                    <a:pt x="80" y="65"/>
                    <a:pt x="79" y="64"/>
                  </a:cubicBezTo>
                  <a:cubicBezTo>
                    <a:pt x="80" y="64"/>
                    <a:pt x="80" y="64"/>
                    <a:pt x="80" y="64"/>
                  </a:cubicBezTo>
                  <a:cubicBezTo>
                    <a:pt x="80" y="63"/>
                    <a:pt x="83" y="60"/>
                    <a:pt x="82" y="59"/>
                  </a:cubicBezTo>
                  <a:cubicBezTo>
                    <a:pt x="82" y="59"/>
                    <a:pt x="82" y="59"/>
                    <a:pt x="80" y="59"/>
                  </a:cubicBezTo>
                  <a:cubicBezTo>
                    <a:pt x="82" y="59"/>
                    <a:pt x="80" y="58"/>
                    <a:pt x="82" y="58"/>
                  </a:cubicBezTo>
                  <a:cubicBezTo>
                    <a:pt x="82" y="59"/>
                    <a:pt x="82" y="59"/>
                    <a:pt x="82" y="59"/>
                  </a:cubicBezTo>
                  <a:cubicBezTo>
                    <a:pt x="83" y="59"/>
                    <a:pt x="83" y="58"/>
                    <a:pt x="83" y="56"/>
                  </a:cubicBezTo>
                  <a:cubicBezTo>
                    <a:pt x="83" y="58"/>
                    <a:pt x="86" y="58"/>
                    <a:pt x="86" y="58"/>
                  </a:cubicBezTo>
                  <a:cubicBezTo>
                    <a:pt x="83" y="56"/>
                    <a:pt x="83" y="56"/>
                    <a:pt x="86" y="56"/>
                  </a:cubicBezTo>
                  <a:cubicBezTo>
                    <a:pt x="86" y="56"/>
                    <a:pt x="86" y="56"/>
                    <a:pt x="86" y="56"/>
                  </a:cubicBezTo>
                  <a:cubicBezTo>
                    <a:pt x="86" y="55"/>
                    <a:pt x="86" y="55"/>
                    <a:pt x="86" y="55"/>
                  </a:cubicBezTo>
                  <a:cubicBezTo>
                    <a:pt x="86" y="55"/>
                    <a:pt x="87" y="56"/>
                    <a:pt x="86" y="55"/>
                  </a:cubicBezTo>
                  <a:cubicBezTo>
                    <a:pt x="86" y="55"/>
                    <a:pt x="86" y="55"/>
                    <a:pt x="86" y="55"/>
                  </a:cubicBezTo>
                  <a:cubicBezTo>
                    <a:pt x="87" y="55"/>
                    <a:pt x="87" y="54"/>
                    <a:pt x="87" y="54"/>
                  </a:cubicBezTo>
                  <a:cubicBezTo>
                    <a:pt x="87" y="52"/>
                    <a:pt x="87" y="52"/>
                    <a:pt x="87" y="52"/>
                  </a:cubicBezTo>
                  <a:cubicBezTo>
                    <a:pt x="88" y="52"/>
                    <a:pt x="88" y="52"/>
                    <a:pt x="88" y="52"/>
                  </a:cubicBezTo>
                  <a:cubicBezTo>
                    <a:pt x="88" y="52"/>
                    <a:pt x="88" y="51"/>
                    <a:pt x="87" y="51"/>
                  </a:cubicBezTo>
                  <a:cubicBezTo>
                    <a:pt x="89" y="50"/>
                    <a:pt x="91" y="47"/>
                    <a:pt x="92" y="46"/>
                  </a:cubicBezTo>
                  <a:cubicBezTo>
                    <a:pt x="91" y="46"/>
                    <a:pt x="91" y="46"/>
                    <a:pt x="91" y="46"/>
                  </a:cubicBezTo>
                  <a:cubicBezTo>
                    <a:pt x="91" y="45"/>
                    <a:pt x="92" y="46"/>
                    <a:pt x="92" y="45"/>
                  </a:cubicBezTo>
                  <a:cubicBezTo>
                    <a:pt x="91" y="45"/>
                    <a:pt x="91" y="45"/>
                    <a:pt x="91" y="45"/>
                  </a:cubicBezTo>
                  <a:cubicBezTo>
                    <a:pt x="91" y="43"/>
                    <a:pt x="92" y="45"/>
                    <a:pt x="92" y="43"/>
                  </a:cubicBezTo>
                  <a:cubicBezTo>
                    <a:pt x="93" y="43"/>
                    <a:pt x="92" y="43"/>
                    <a:pt x="92" y="45"/>
                  </a:cubicBezTo>
                  <a:cubicBezTo>
                    <a:pt x="92" y="45"/>
                    <a:pt x="92" y="43"/>
                    <a:pt x="93" y="43"/>
                  </a:cubicBezTo>
                  <a:cubicBezTo>
                    <a:pt x="92" y="43"/>
                    <a:pt x="92" y="43"/>
                    <a:pt x="92" y="43"/>
                  </a:cubicBezTo>
                  <a:cubicBezTo>
                    <a:pt x="92" y="42"/>
                    <a:pt x="92" y="42"/>
                    <a:pt x="92" y="42"/>
                  </a:cubicBezTo>
                  <a:cubicBezTo>
                    <a:pt x="92" y="42"/>
                    <a:pt x="91" y="43"/>
                    <a:pt x="89" y="42"/>
                  </a:cubicBezTo>
                  <a:cubicBezTo>
                    <a:pt x="89" y="41"/>
                    <a:pt x="89" y="41"/>
                    <a:pt x="89" y="41"/>
                  </a:cubicBezTo>
                  <a:cubicBezTo>
                    <a:pt x="89" y="41"/>
                    <a:pt x="88" y="42"/>
                    <a:pt x="88" y="41"/>
                  </a:cubicBezTo>
                  <a:cubicBezTo>
                    <a:pt x="89" y="41"/>
                    <a:pt x="91" y="41"/>
                    <a:pt x="91" y="41"/>
                  </a:cubicBezTo>
                  <a:cubicBezTo>
                    <a:pt x="92" y="41"/>
                    <a:pt x="93" y="42"/>
                    <a:pt x="93" y="41"/>
                  </a:cubicBezTo>
                  <a:cubicBezTo>
                    <a:pt x="93" y="41"/>
                    <a:pt x="93" y="42"/>
                    <a:pt x="92" y="41"/>
                  </a:cubicBezTo>
                  <a:cubicBezTo>
                    <a:pt x="93" y="41"/>
                    <a:pt x="93" y="41"/>
                    <a:pt x="93" y="41"/>
                  </a:cubicBezTo>
                  <a:cubicBezTo>
                    <a:pt x="95" y="41"/>
                    <a:pt x="95" y="41"/>
                    <a:pt x="95" y="41"/>
                  </a:cubicBezTo>
                  <a:cubicBezTo>
                    <a:pt x="95" y="41"/>
                    <a:pt x="93" y="41"/>
                    <a:pt x="93" y="39"/>
                  </a:cubicBezTo>
                  <a:cubicBezTo>
                    <a:pt x="95" y="41"/>
                    <a:pt x="95" y="39"/>
                    <a:pt x="95" y="41"/>
                  </a:cubicBezTo>
                  <a:cubicBezTo>
                    <a:pt x="96" y="41"/>
                    <a:pt x="95" y="39"/>
                    <a:pt x="96" y="39"/>
                  </a:cubicBezTo>
                  <a:cubicBezTo>
                    <a:pt x="96" y="39"/>
                    <a:pt x="93" y="39"/>
                    <a:pt x="93" y="38"/>
                  </a:cubicBezTo>
                  <a:cubicBezTo>
                    <a:pt x="95" y="39"/>
                    <a:pt x="96" y="38"/>
                    <a:pt x="96" y="39"/>
                  </a:cubicBezTo>
                  <a:cubicBezTo>
                    <a:pt x="96" y="39"/>
                    <a:pt x="96" y="38"/>
                    <a:pt x="95" y="38"/>
                  </a:cubicBezTo>
                  <a:cubicBezTo>
                    <a:pt x="95" y="38"/>
                    <a:pt x="99" y="38"/>
                    <a:pt x="96" y="37"/>
                  </a:cubicBezTo>
                  <a:cubicBezTo>
                    <a:pt x="96" y="38"/>
                    <a:pt x="96" y="38"/>
                    <a:pt x="96" y="38"/>
                  </a:cubicBezTo>
                  <a:cubicBezTo>
                    <a:pt x="96" y="37"/>
                    <a:pt x="96" y="37"/>
                    <a:pt x="96" y="37"/>
                  </a:cubicBezTo>
                  <a:cubicBezTo>
                    <a:pt x="96" y="37"/>
                    <a:pt x="99" y="37"/>
                    <a:pt x="96" y="35"/>
                  </a:cubicBezTo>
                  <a:cubicBezTo>
                    <a:pt x="96" y="35"/>
                    <a:pt x="99" y="33"/>
                    <a:pt x="99" y="35"/>
                  </a:cubicBezTo>
                  <a:cubicBezTo>
                    <a:pt x="99" y="37"/>
                    <a:pt x="96" y="35"/>
                    <a:pt x="99" y="37"/>
                  </a:cubicBezTo>
                  <a:cubicBezTo>
                    <a:pt x="99" y="35"/>
                    <a:pt x="100" y="35"/>
                    <a:pt x="100" y="35"/>
                  </a:cubicBezTo>
                  <a:cubicBezTo>
                    <a:pt x="100" y="35"/>
                    <a:pt x="100" y="35"/>
                    <a:pt x="100" y="35"/>
                  </a:cubicBezTo>
                  <a:cubicBezTo>
                    <a:pt x="100" y="35"/>
                    <a:pt x="100" y="35"/>
                    <a:pt x="100" y="35"/>
                  </a:cubicBezTo>
                  <a:cubicBezTo>
                    <a:pt x="100" y="35"/>
                    <a:pt x="100" y="35"/>
                    <a:pt x="100" y="35"/>
                  </a:cubicBezTo>
                  <a:cubicBezTo>
                    <a:pt x="100" y="35"/>
                    <a:pt x="100" y="35"/>
                    <a:pt x="100" y="35"/>
                  </a:cubicBezTo>
                  <a:cubicBezTo>
                    <a:pt x="101" y="33"/>
                    <a:pt x="100" y="33"/>
                    <a:pt x="100" y="33"/>
                  </a:cubicBezTo>
                  <a:cubicBezTo>
                    <a:pt x="99" y="33"/>
                    <a:pt x="99" y="33"/>
                    <a:pt x="99" y="33"/>
                  </a:cubicBezTo>
                  <a:cubicBezTo>
                    <a:pt x="100" y="33"/>
                    <a:pt x="99" y="32"/>
                    <a:pt x="99" y="32"/>
                  </a:cubicBezTo>
                  <a:cubicBezTo>
                    <a:pt x="101" y="33"/>
                    <a:pt x="101" y="33"/>
                    <a:pt x="101" y="33"/>
                  </a:cubicBezTo>
                  <a:cubicBezTo>
                    <a:pt x="101" y="32"/>
                    <a:pt x="101" y="32"/>
                    <a:pt x="101" y="32"/>
                  </a:cubicBezTo>
                  <a:cubicBezTo>
                    <a:pt x="100" y="32"/>
                    <a:pt x="100" y="32"/>
                    <a:pt x="100" y="32"/>
                  </a:cubicBezTo>
                  <a:cubicBezTo>
                    <a:pt x="100" y="32"/>
                    <a:pt x="100" y="32"/>
                    <a:pt x="100" y="30"/>
                  </a:cubicBezTo>
                  <a:cubicBezTo>
                    <a:pt x="100" y="30"/>
                    <a:pt x="101" y="30"/>
                    <a:pt x="101" y="32"/>
                  </a:cubicBezTo>
                  <a:cubicBezTo>
                    <a:pt x="101" y="30"/>
                    <a:pt x="101" y="30"/>
                    <a:pt x="101" y="30"/>
                  </a:cubicBezTo>
                  <a:cubicBezTo>
                    <a:pt x="101" y="30"/>
                    <a:pt x="101" y="30"/>
                    <a:pt x="102" y="30"/>
                  </a:cubicBezTo>
                  <a:cubicBezTo>
                    <a:pt x="101" y="30"/>
                    <a:pt x="101" y="29"/>
                    <a:pt x="101" y="29"/>
                  </a:cubicBezTo>
                  <a:cubicBezTo>
                    <a:pt x="100" y="29"/>
                    <a:pt x="100" y="29"/>
                    <a:pt x="100" y="29"/>
                  </a:cubicBezTo>
                  <a:cubicBezTo>
                    <a:pt x="100" y="28"/>
                    <a:pt x="100" y="28"/>
                    <a:pt x="100" y="28"/>
                  </a:cubicBezTo>
                  <a:cubicBezTo>
                    <a:pt x="99" y="28"/>
                    <a:pt x="100" y="28"/>
                    <a:pt x="99" y="28"/>
                  </a:cubicBezTo>
                  <a:cubicBezTo>
                    <a:pt x="99" y="26"/>
                    <a:pt x="99" y="26"/>
                    <a:pt x="100" y="26"/>
                  </a:cubicBezTo>
                  <a:cubicBezTo>
                    <a:pt x="100" y="28"/>
                    <a:pt x="101" y="28"/>
                    <a:pt x="102" y="28"/>
                  </a:cubicBezTo>
                  <a:cubicBezTo>
                    <a:pt x="104" y="28"/>
                    <a:pt x="100" y="25"/>
                    <a:pt x="102" y="26"/>
                  </a:cubicBezTo>
                  <a:cubicBezTo>
                    <a:pt x="104" y="26"/>
                    <a:pt x="104" y="26"/>
                    <a:pt x="104" y="26"/>
                  </a:cubicBezTo>
                  <a:cubicBezTo>
                    <a:pt x="105" y="26"/>
                    <a:pt x="105" y="26"/>
                    <a:pt x="105" y="26"/>
                  </a:cubicBezTo>
                  <a:cubicBezTo>
                    <a:pt x="104" y="26"/>
                    <a:pt x="104" y="25"/>
                    <a:pt x="102" y="25"/>
                  </a:cubicBezTo>
                  <a:cubicBezTo>
                    <a:pt x="102" y="25"/>
                    <a:pt x="102" y="25"/>
                    <a:pt x="102" y="25"/>
                  </a:cubicBezTo>
                  <a:cubicBezTo>
                    <a:pt x="101" y="25"/>
                    <a:pt x="101" y="25"/>
                    <a:pt x="101" y="25"/>
                  </a:cubicBezTo>
                  <a:cubicBezTo>
                    <a:pt x="102" y="24"/>
                    <a:pt x="102" y="24"/>
                    <a:pt x="102" y="24"/>
                  </a:cubicBezTo>
                  <a:cubicBezTo>
                    <a:pt x="104" y="25"/>
                    <a:pt x="102" y="25"/>
                    <a:pt x="104" y="25"/>
                  </a:cubicBezTo>
                  <a:cubicBezTo>
                    <a:pt x="104" y="24"/>
                    <a:pt x="102" y="24"/>
                    <a:pt x="104" y="24"/>
                  </a:cubicBezTo>
                  <a:cubicBezTo>
                    <a:pt x="105" y="25"/>
                    <a:pt x="105" y="25"/>
                    <a:pt x="105" y="25"/>
                  </a:cubicBezTo>
                  <a:cubicBezTo>
                    <a:pt x="105" y="25"/>
                    <a:pt x="105" y="25"/>
                    <a:pt x="105" y="25"/>
                  </a:cubicBezTo>
                  <a:cubicBezTo>
                    <a:pt x="105" y="25"/>
                    <a:pt x="105" y="25"/>
                    <a:pt x="105" y="25"/>
                  </a:cubicBezTo>
                  <a:cubicBezTo>
                    <a:pt x="105" y="24"/>
                    <a:pt x="106" y="25"/>
                    <a:pt x="106" y="24"/>
                  </a:cubicBezTo>
                  <a:cubicBezTo>
                    <a:pt x="105" y="24"/>
                    <a:pt x="105" y="24"/>
                    <a:pt x="105" y="24"/>
                  </a:cubicBezTo>
                  <a:cubicBezTo>
                    <a:pt x="105" y="22"/>
                    <a:pt x="105" y="25"/>
                    <a:pt x="104" y="24"/>
                  </a:cubicBezTo>
                  <a:cubicBezTo>
                    <a:pt x="105" y="22"/>
                    <a:pt x="105" y="24"/>
                    <a:pt x="105" y="22"/>
                  </a:cubicBezTo>
                  <a:cubicBezTo>
                    <a:pt x="105" y="22"/>
                    <a:pt x="105" y="22"/>
                    <a:pt x="105" y="22"/>
                  </a:cubicBezTo>
                  <a:cubicBezTo>
                    <a:pt x="105" y="22"/>
                    <a:pt x="104" y="20"/>
                    <a:pt x="105" y="20"/>
                  </a:cubicBezTo>
                  <a:cubicBezTo>
                    <a:pt x="105" y="20"/>
                    <a:pt x="105" y="20"/>
                    <a:pt x="105" y="20"/>
                  </a:cubicBezTo>
                  <a:cubicBezTo>
                    <a:pt x="106" y="20"/>
                    <a:pt x="106" y="20"/>
                    <a:pt x="108" y="20"/>
                  </a:cubicBezTo>
                  <a:cubicBezTo>
                    <a:pt x="106" y="18"/>
                    <a:pt x="108" y="18"/>
                    <a:pt x="106" y="18"/>
                  </a:cubicBezTo>
                  <a:cubicBezTo>
                    <a:pt x="106" y="18"/>
                    <a:pt x="106" y="20"/>
                    <a:pt x="105" y="20"/>
                  </a:cubicBezTo>
                  <a:cubicBezTo>
                    <a:pt x="104" y="18"/>
                    <a:pt x="105" y="22"/>
                    <a:pt x="104" y="20"/>
                  </a:cubicBezTo>
                  <a:cubicBezTo>
                    <a:pt x="102" y="18"/>
                    <a:pt x="102" y="18"/>
                    <a:pt x="102" y="18"/>
                  </a:cubicBezTo>
                  <a:cubicBezTo>
                    <a:pt x="102" y="18"/>
                    <a:pt x="102" y="18"/>
                    <a:pt x="102" y="18"/>
                  </a:cubicBezTo>
                  <a:cubicBezTo>
                    <a:pt x="104" y="18"/>
                    <a:pt x="104" y="18"/>
                    <a:pt x="104" y="18"/>
                  </a:cubicBezTo>
                  <a:cubicBezTo>
                    <a:pt x="104" y="18"/>
                    <a:pt x="105" y="17"/>
                    <a:pt x="106" y="17"/>
                  </a:cubicBezTo>
                  <a:cubicBezTo>
                    <a:pt x="105" y="17"/>
                    <a:pt x="105" y="17"/>
                    <a:pt x="105" y="17"/>
                  </a:cubicBezTo>
                  <a:cubicBezTo>
                    <a:pt x="105" y="16"/>
                    <a:pt x="106" y="16"/>
                    <a:pt x="106" y="15"/>
                  </a:cubicBezTo>
                  <a:cubicBezTo>
                    <a:pt x="106" y="16"/>
                    <a:pt x="106" y="13"/>
                    <a:pt x="108" y="15"/>
                  </a:cubicBezTo>
                  <a:cubicBezTo>
                    <a:pt x="108" y="15"/>
                    <a:pt x="108" y="16"/>
                    <a:pt x="109" y="16"/>
                  </a:cubicBezTo>
                  <a:cubicBezTo>
                    <a:pt x="108" y="16"/>
                    <a:pt x="108" y="16"/>
                    <a:pt x="108" y="16"/>
                  </a:cubicBezTo>
                  <a:cubicBezTo>
                    <a:pt x="109" y="16"/>
                    <a:pt x="108" y="15"/>
                    <a:pt x="109" y="15"/>
                  </a:cubicBezTo>
                  <a:cubicBezTo>
                    <a:pt x="108" y="15"/>
                    <a:pt x="108" y="15"/>
                    <a:pt x="106" y="13"/>
                  </a:cubicBezTo>
                  <a:cubicBezTo>
                    <a:pt x="108" y="13"/>
                    <a:pt x="105" y="13"/>
                    <a:pt x="106" y="13"/>
                  </a:cubicBezTo>
                  <a:cubicBezTo>
                    <a:pt x="106" y="12"/>
                    <a:pt x="108" y="12"/>
                    <a:pt x="108" y="12"/>
                  </a:cubicBezTo>
                  <a:cubicBezTo>
                    <a:pt x="108" y="11"/>
                    <a:pt x="109" y="9"/>
                    <a:pt x="110" y="9"/>
                  </a:cubicBezTo>
                  <a:cubicBezTo>
                    <a:pt x="109" y="7"/>
                    <a:pt x="109" y="7"/>
                    <a:pt x="109" y="5"/>
                  </a:cubicBezTo>
                  <a:cubicBezTo>
                    <a:pt x="109" y="5"/>
                    <a:pt x="109" y="7"/>
                    <a:pt x="109" y="5"/>
                  </a:cubicBezTo>
                  <a:cubicBezTo>
                    <a:pt x="109" y="5"/>
                    <a:pt x="109" y="5"/>
                    <a:pt x="109" y="5"/>
                  </a:cubicBezTo>
                  <a:cubicBezTo>
                    <a:pt x="109" y="5"/>
                    <a:pt x="109" y="4"/>
                    <a:pt x="110" y="5"/>
                  </a:cubicBezTo>
                  <a:cubicBezTo>
                    <a:pt x="109" y="4"/>
                    <a:pt x="109" y="4"/>
                    <a:pt x="109" y="4"/>
                  </a:cubicBezTo>
                  <a:cubicBezTo>
                    <a:pt x="110" y="4"/>
                    <a:pt x="110" y="4"/>
                    <a:pt x="110" y="4"/>
                  </a:cubicBezTo>
                  <a:cubicBezTo>
                    <a:pt x="109" y="4"/>
                    <a:pt x="109" y="4"/>
                    <a:pt x="109" y="4"/>
                  </a:cubicBezTo>
                  <a:cubicBezTo>
                    <a:pt x="109" y="3"/>
                    <a:pt x="110" y="3"/>
                    <a:pt x="110" y="3"/>
                  </a:cubicBezTo>
                  <a:cubicBezTo>
                    <a:pt x="110" y="3"/>
                    <a:pt x="110" y="3"/>
                    <a:pt x="110" y="3"/>
                  </a:cubicBezTo>
                  <a:cubicBezTo>
                    <a:pt x="113" y="3"/>
                    <a:pt x="113" y="1"/>
                    <a:pt x="113" y="1"/>
                  </a:cubicBezTo>
                  <a:cubicBezTo>
                    <a:pt x="113" y="0"/>
                    <a:pt x="113" y="0"/>
                    <a:pt x="113" y="0"/>
                  </a:cubicBezTo>
                  <a:cubicBezTo>
                    <a:pt x="113" y="0"/>
                    <a:pt x="113" y="0"/>
                    <a:pt x="113" y="0"/>
                  </a:cubicBezTo>
                  <a:cubicBezTo>
                    <a:pt x="113" y="0"/>
                    <a:pt x="110" y="0"/>
                    <a:pt x="113" y="0"/>
                  </a:cubicBezTo>
                  <a:cubicBezTo>
                    <a:pt x="109" y="0"/>
                    <a:pt x="109" y="0"/>
                    <a:pt x="109" y="0"/>
                  </a:cubicBezTo>
                  <a:cubicBezTo>
                    <a:pt x="110" y="0"/>
                    <a:pt x="110" y="0"/>
                    <a:pt x="110" y="0"/>
                  </a:cubicBezTo>
                  <a:cubicBezTo>
                    <a:pt x="113" y="1"/>
                    <a:pt x="110" y="1"/>
                    <a:pt x="110" y="1"/>
                  </a:cubicBezTo>
                  <a:cubicBezTo>
                    <a:pt x="110" y="1"/>
                    <a:pt x="110" y="1"/>
                    <a:pt x="110" y="1"/>
                  </a:cubicBezTo>
                  <a:cubicBezTo>
                    <a:pt x="110" y="0"/>
                    <a:pt x="109" y="1"/>
                    <a:pt x="109" y="1"/>
                  </a:cubicBezTo>
                  <a:cubicBezTo>
                    <a:pt x="109" y="0"/>
                    <a:pt x="109" y="0"/>
                    <a:pt x="109" y="0"/>
                  </a:cubicBezTo>
                  <a:cubicBezTo>
                    <a:pt x="109" y="0"/>
                    <a:pt x="109" y="1"/>
                    <a:pt x="108" y="1"/>
                  </a:cubicBezTo>
                  <a:cubicBezTo>
                    <a:pt x="109" y="1"/>
                    <a:pt x="109" y="1"/>
                    <a:pt x="109" y="1"/>
                  </a:cubicBezTo>
                  <a:cubicBezTo>
                    <a:pt x="108" y="1"/>
                    <a:pt x="108" y="1"/>
                    <a:pt x="108" y="3"/>
                  </a:cubicBezTo>
                  <a:cubicBezTo>
                    <a:pt x="108" y="3"/>
                    <a:pt x="106" y="3"/>
                    <a:pt x="106" y="4"/>
                  </a:cubicBezTo>
                  <a:cubicBezTo>
                    <a:pt x="106" y="4"/>
                    <a:pt x="108" y="4"/>
                    <a:pt x="109" y="4"/>
                  </a:cubicBezTo>
                  <a:cubicBezTo>
                    <a:pt x="109" y="4"/>
                    <a:pt x="108" y="4"/>
                    <a:pt x="108" y="5"/>
                  </a:cubicBezTo>
                  <a:cubicBezTo>
                    <a:pt x="108" y="5"/>
                    <a:pt x="106" y="4"/>
                    <a:pt x="106" y="5"/>
                  </a:cubicBezTo>
                  <a:cubicBezTo>
                    <a:pt x="106" y="5"/>
                    <a:pt x="106" y="5"/>
                    <a:pt x="106" y="5"/>
                  </a:cubicBezTo>
                  <a:cubicBezTo>
                    <a:pt x="105" y="5"/>
                    <a:pt x="105" y="5"/>
                    <a:pt x="105" y="5"/>
                  </a:cubicBezTo>
                  <a:cubicBezTo>
                    <a:pt x="105" y="7"/>
                    <a:pt x="104" y="9"/>
                    <a:pt x="104" y="11"/>
                  </a:cubicBezTo>
                  <a:cubicBezTo>
                    <a:pt x="104" y="11"/>
                    <a:pt x="104" y="11"/>
                    <a:pt x="104" y="11"/>
                  </a:cubicBezTo>
                  <a:cubicBezTo>
                    <a:pt x="102" y="11"/>
                    <a:pt x="102" y="12"/>
                    <a:pt x="101" y="12"/>
                  </a:cubicBezTo>
                  <a:cubicBezTo>
                    <a:pt x="101" y="13"/>
                    <a:pt x="100" y="15"/>
                    <a:pt x="101" y="16"/>
                  </a:cubicBezTo>
                  <a:cubicBezTo>
                    <a:pt x="99" y="17"/>
                    <a:pt x="96" y="18"/>
                    <a:pt x="96" y="22"/>
                  </a:cubicBezTo>
                  <a:cubicBezTo>
                    <a:pt x="96" y="22"/>
                    <a:pt x="96" y="22"/>
                    <a:pt x="96" y="22"/>
                  </a:cubicBezTo>
                  <a:cubicBezTo>
                    <a:pt x="96" y="22"/>
                    <a:pt x="99" y="22"/>
                    <a:pt x="96" y="22"/>
                  </a:cubicBezTo>
                  <a:cubicBezTo>
                    <a:pt x="96" y="22"/>
                    <a:pt x="96" y="22"/>
                    <a:pt x="95" y="22"/>
                  </a:cubicBezTo>
                  <a:cubicBezTo>
                    <a:pt x="95" y="24"/>
                    <a:pt x="93" y="25"/>
                    <a:pt x="92" y="25"/>
                  </a:cubicBezTo>
                  <a:cubicBezTo>
                    <a:pt x="93" y="25"/>
                    <a:pt x="93" y="25"/>
                    <a:pt x="93" y="25"/>
                  </a:cubicBezTo>
                  <a:cubicBezTo>
                    <a:pt x="92" y="26"/>
                    <a:pt x="92" y="28"/>
                    <a:pt x="92" y="28"/>
                  </a:cubicBezTo>
                  <a:cubicBezTo>
                    <a:pt x="92" y="29"/>
                    <a:pt x="92" y="29"/>
                    <a:pt x="92" y="29"/>
                  </a:cubicBezTo>
                  <a:cubicBezTo>
                    <a:pt x="91" y="29"/>
                    <a:pt x="91" y="29"/>
                    <a:pt x="89" y="30"/>
                  </a:cubicBezTo>
                  <a:cubicBezTo>
                    <a:pt x="89" y="30"/>
                    <a:pt x="89" y="32"/>
                    <a:pt x="89" y="33"/>
                  </a:cubicBezTo>
                  <a:cubicBezTo>
                    <a:pt x="87" y="35"/>
                    <a:pt x="86" y="38"/>
                    <a:pt x="83" y="39"/>
                  </a:cubicBezTo>
                  <a:cubicBezTo>
                    <a:pt x="83" y="39"/>
                    <a:pt x="83" y="39"/>
                    <a:pt x="83" y="39"/>
                  </a:cubicBezTo>
                  <a:cubicBezTo>
                    <a:pt x="80" y="41"/>
                    <a:pt x="80" y="45"/>
                    <a:pt x="79" y="46"/>
                  </a:cubicBezTo>
                  <a:cubicBezTo>
                    <a:pt x="80" y="46"/>
                    <a:pt x="80" y="46"/>
                    <a:pt x="80" y="46"/>
                  </a:cubicBezTo>
                  <a:cubicBezTo>
                    <a:pt x="80" y="47"/>
                    <a:pt x="79" y="47"/>
                    <a:pt x="78" y="47"/>
                  </a:cubicBezTo>
                  <a:cubicBezTo>
                    <a:pt x="78" y="47"/>
                    <a:pt x="76" y="50"/>
                    <a:pt x="78" y="50"/>
                  </a:cubicBezTo>
                  <a:cubicBezTo>
                    <a:pt x="78" y="51"/>
                    <a:pt x="76" y="51"/>
                    <a:pt x="76" y="51"/>
                  </a:cubicBezTo>
                  <a:cubicBezTo>
                    <a:pt x="76" y="52"/>
                    <a:pt x="75" y="52"/>
                    <a:pt x="75" y="54"/>
                  </a:cubicBezTo>
                  <a:cubicBezTo>
                    <a:pt x="75" y="54"/>
                    <a:pt x="75" y="54"/>
                    <a:pt x="75" y="54"/>
                  </a:cubicBezTo>
                  <a:cubicBezTo>
                    <a:pt x="75" y="54"/>
                    <a:pt x="75" y="54"/>
                    <a:pt x="75" y="54"/>
                  </a:cubicBezTo>
                  <a:cubicBezTo>
                    <a:pt x="75" y="55"/>
                    <a:pt x="75" y="56"/>
                    <a:pt x="74" y="55"/>
                  </a:cubicBezTo>
                  <a:cubicBezTo>
                    <a:pt x="74" y="56"/>
                    <a:pt x="70" y="58"/>
                    <a:pt x="73" y="59"/>
                  </a:cubicBezTo>
                  <a:cubicBezTo>
                    <a:pt x="70" y="59"/>
                    <a:pt x="70" y="59"/>
                    <a:pt x="70" y="59"/>
                  </a:cubicBezTo>
                  <a:cubicBezTo>
                    <a:pt x="70" y="60"/>
                    <a:pt x="70" y="63"/>
                    <a:pt x="69" y="63"/>
                  </a:cubicBezTo>
                  <a:cubicBezTo>
                    <a:pt x="69" y="63"/>
                    <a:pt x="69" y="63"/>
                    <a:pt x="69" y="64"/>
                  </a:cubicBezTo>
                  <a:cubicBezTo>
                    <a:pt x="69" y="64"/>
                    <a:pt x="69" y="63"/>
                    <a:pt x="69" y="64"/>
                  </a:cubicBezTo>
                  <a:cubicBezTo>
                    <a:pt x="66" y="65"/>
                    <a:pt x="67" y="67"/>
                    <a:pt x="66" y="69"/>
                  </a:cubicBezTo>
                  <a:cubicBezTo>
                    <a:pt x="63" y="71"/>
                    <a:pt x="62" y="76"/>
                    <a:pt x="61" y="79"/>
                  </a:cubicBezTo>
                  <a:cubicBezTo>
                    <a:pt x="61" y="79"/>
                    <a:pt x="61" y="79"/>
                    <a:pt x="61" y="79"/>
                  </a:cubicBezTo>
                  <a:cubicBezTo>
                    <a:pt x="60" y="79"/>
                    <a:pt x="61" y="81"/>
                    <a:pt x="60" y="80"/>
                  </a:cubicBezTo>
                  <a:cubicBezTo>
                    <a:pt x="60" y="81"/>
                    <a:pt x="57" y="81"/>
                    <a:pt x="60" y="81"/>
                  </a:cubicBezTo>
                  <a:cubicBezTo>
                    <a:pt x="57" y="81"/>
                    <a:pt x="57" y="84"/>
                    <a:pt x="56" y="84"/>
                  </a:cubicBezTo>
                  <a:cubicBezTo>
                    <a:pt x="56" y="84"/>
                    <a:pt x="56" y="84"/>
                    <a:pt x="56" y="84"/>
                  </a:cubicBezTo>
                  <a:cubicBezTo>
                    <a:pt x="56" y="85"/>
                    <a:pt x="54" y="86"/>
                    <a:pt x="54" y="89"/>
                  </a:cubicBezTo>
                  <a:cubicBezTo>
                    <a:pt x="56" y="89"/>
                    <a:pt x="56" y="89"/>
                    <a:pt x="56" y="89"/>
                  </a:cubicBezTo>
                  <a:cubicBezTo>
                    <a:pt x="56" y="89"/>
                    <a:pt x="54" y="89"/>
                    <a:pt x="54" y="90"/>
                  </a:cubicBezTo>
                  <a:cubicBezTo>
                    <a:pt x="54" y="89"/>
                    <a:pt x="54" y="89"/>
                    <a:pt x="54" y="89"/>
                  </a:cubicBezTo>
                  <a:cubicBezTo>
                    <a:pt x="53" y="92"/>
                    <a:pt x="52" y="94"/>
                    <a:pt x="49" y="97"/>
                  </a:cubicBezTo>
                  <a:cubicBezTo>
                    <a:pt x="49" y="98"/>
                    <a:pt x="52" y="98"/>
                    <a:pt x="50" y="98"/>
                  </a:cubicBezTo>
                  <a:cubicBezTo>
                    <a:pt x="49" y="98"/>
                    <a:pt x="49" y="98"/>
                    <a:pt x="49" y="98"/>
                  </a:cubicBezTo>
                  <a:cubicBezTo>
                    <a:pt x="49" y="99"/>
                    <a:pt x="50" y="102"/>
                    <a:pt x="49" y="102"/>
                  </a:cubicBezTo>
                  <a:cubicBezTo>
                    <a:pt x="49" y="99"/>
                    <a:pt x="49" y="102"/>
                    <a:pt x="49" y="99"/>
                  </a:cubicBezTo>
                  <a:cubicBezTo>
                    <a:pt x="49" y="102"/>
                    <a:pt x="49" y="103"/>
                    <a:pt x="48" y="103"/>
                  </a:cubicBezTo>
                  <a:cubicBezTo>
                    <a:pt x="49" y="103"/>
                    <a:pt x="49" y="103"/>
                    <a:pt x="49" y="103"/>
                  </a:cubicBezTo>
                  <a:cubicBezTo>
                    <a:pt x="46" y="105"/>
                    <a:pt x="46" y="106"/>
                    <a:pt x="45" y="106"/>
                  </a:cubicBezTo>
                  <a:cubicBezTo>
                    <a:pt x="40" y="111"/>
                    <a:pt x="36" y="116"/>
                    <a:pt x="33" y="122"/>
                  </a:cubicBezTo>
                  <a:cubicBezTo>
                    <a:pt x="30" y="129"/>
                    <a:pt x="26" y="133"/>
                    <a:pt x="23" y="140"/>
                  </a:cubicBezTo>
                  <a:cubicBezTo>
                    <a:pt x="24" y="143"/>
                    <a:pt x="23" y="143"/>
                    <a:pt x="23" y="144"/>
                  </a:cubicBezTo>
                  <a:cubicBezTo>
                    <a:pt x="23" y="144"/>
                    <a:pt x="23" y="144"/>
                    <a:pt x="23" y="144"/>
                  </a:cubicBezTo>
                  <a:cubicBezTo>
                    <a:pt x="22" y="144"/>
                    <a:pt x="22" y="145"/>
                    <a:pt x="22" y="144"/>
                  </a:cubicBezTo>
                  <a:cubicBezTo>
                    <a:pt x="20" y="146"/>
                    <a:pt x="19" y="148"/>
                    <a:pt x="17" y="150"/>
                  </a:cubicBezTo>
                  <a:cubicBezTo>
                    <a:pt x="19" y="150"/>
                    <a:pt x="19" y="150"/>
                    <a:pt x="19" y="150"/>
                  </a:cubicBezTo>
                  <a:cubicBezTo>
                    <a:pt x="17" y="150"/>
                    <a:pt x="17" y="150"/>
                    <a:pt x="17" y="150"/>
                  </a:cubicBezTo>
                  <a:cubicBezTo>
                    <a:pt x="17" y="150"/>
                    <a:pt x="17" y="150"/>
                    <a:pt x="17" y="150"/>
                  </a:cubicBezTo>
                  <a:cubicBezTo>
                    <a:pt x="17" y="150"/>
                    <a:pt x="17" y="152"/>
                    <a:pt x="15" y="150"/>
                  </a:cubicBezTo>
                  <a:cubicBezTo>
                    <a:pt x="13" y="157"/>
                    <a:pt x="11" y="162"/>
                    <a:pt x="7" y="169"/>
                  </a:cubicBezTo>
                  <a:cubicBezTo>
                    <a:pt x="7" y="170"/>
                    <a:pt x="6" y="171"/>
                    <a:pt x="5" y="173"/>
                  </a:cubicBezTo>
                  <a:cubicBezTo>
                    <a:pt x="5" y="178"/>
                    <a:pt x="2" y="183"/>
                    <a:pt x="0" y="186"/>
                  </a:cubicBezTo>
                  <a:cubicBezTo>
                    <a:pt x="0" y="186"/>
                    <a:pt x="2" y="187"/>
                    <a:pt x="5" y="18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7" name="Google Shape;3547;p151"/>
            <p:cNvSpPr/>
            <p:nvPr/>
          </p:nvSpPr>
          <p:spPr>
            <a:xfrm>
              <a:off x="4002" y="3099"/>
              <a:ext cx="260" cy="472"/>
            </a:xfrm>
            <a:custGeom>
              <a:avLst/>
              <a:gdLst/>
              <a:ahLst/>
              <a:cxnLst/>
              <a:rect l="l" t="t" r="r" b="b"/>
              <a:pathLst>
                <a:path w="110" h="200" extrusionOk="0">
                  <a:moveTo>
                    <a:pt x="107" y="195"/>
                  </a:moveTo>
                  <a:cubicBezTo>
                    <a:pt x="110" y="191"/>
                    <a:pt x="105" y="190"/>
                    <a:pt x="105" y="187"/>
                  </a:cubicBezTo>
                  <a:cubicBezTo>
                    <a:pt x="103" y="187"/>
                    <a:pt x="103" y="187"/>
                    <a:pt x="103" y="187"/>
                  </a:cubicBezTo>
                  <a:cubicBezTo>
                    <a:pt x="103" y="182"/>
                    <a:pt x="101" y="179"/>
                    <a:pt x="98" y="177"/>
                  </a:cubicBezTo>
                  <a:cubicBezTo>
                    <a:pt x="98" y="178"/>
                    <a:pt x="98" y="178"/>
                    <a:pt x="98" y="178"/>
                  </a:cubicBezTo>
                  <a:cubicBezTo>
                    <a:pt x="97" y="177"/>
                    <a:pt x="98" y="175"/>
                    <a:pt x="98" y="175"/>
                  </a:cubicBezTo>
                  <a:cubicBezTo>
                    <a:pt x="97" y="175"/>
                    <a:pt x="97" y="175"/>
                    <a:pt x="97" y="175"/>
                  </a:cubicBezTo>
                  <a:cubicBezTo>
                    <a:pt x="98" y="175"/>
                    <a:pt x="97" y="175"/>
                    <a:pt x="97" y="174"/>
                  </a:cubicBezTo>
                  <a:cubicBezTo>
                    <a:pt x="97" y="174"/>
                    <a:pt x="97" y="174"/>
                    <a:pt x="95" y="174"/>
                  </a:cubicBezTo>
                  <a:cubicBezTo>
                    <a:pt x="97" y="174"/>
                    <a:pt x="97" y="174"/>
                    <a:pt x="97" y="174"/>
                  </a:cubicBezTo>
                  <a:cubicBezTo>
                    <a:pt x="98" y="171"/>
                    <a:pt x="95" y="171"/>
                    <a:pt x="95" y="169"/>
                  </a:cubicBezTo>
                  <a:cubicBezTo>
                    <a:pt x="95" y="169"/>
                    <a:pt x="95" y="169"/>
                    <a:pt x="95" y="169"/>
                  </a:cubicBezTo>
                  <a:cubicBezTo>
                    <a:pt x="93" y="166"/>
                    <a:pt x="91" y="164"/>
                    <a:pt x="91" y="161"/>
                  </a:cubicBezTo>
                  <a:cubicBezTo>
                    <a:pt x="91" y="162"/>
                    <a:pt x="90" y="162"/>
                    <a:pt x="90" y="162"/>
                  </a:cubicBezTo>
                  <a:cubicBezTo>
                    <a:pt x="90" y="162"/>
                    <a:pt x="90" y="161"/>
                    <a:pt x="90" y="160"/>
                  </a:cubicBezTo>
                  <a:cubicBezTo>
                    <a:pt x="89" y="161"/>
                    <a:pt x="90" y="158"/>
                    <a:pt x="90" y="158"/>
                  </a:cubicBezTo>
                  <a:cubicBezTo>
                    <a:pt x="90" y="158"/>
                    <a:pt x="90" y="158"/>
                    <a:pt x="90" y="158"/>
                  </a:cubicBezTo>
                  <a:cubicBezTo>
                    <a:pt x="90" y="156"/>
                    <a:pt x="89" y="158"/>
                    <a:pt x="89" y="156"/>
                  </a:cubicBezTo>
                  <a:cubicBezTo>
                    <a:pt x="89" y="156"/>
                    <a:pt x="89" y="156"/>
                    <a:pt x="89" y="156"/>
                  </a:cubicBezTo>
                  <a:cubicBezTo>
                    <a:pt x="90" y="155"/>
                    <a:pt x="88" y="156"/>
                    <a:pt x="88" y="155"/>
                  </a:cubicBezTo>
                  <a:cubicBezTo>
                    <a:pt x="89" y="155"/>
                    <a:pt x="89" y="155"/>
                    <a:pt x="89" y="155"/>
                  </a:cubicBezTo>
                  <a:cubicBezTo>
                    <a:pt x="89" y="155"/>
                    <a:pt x="88" y="155"/>
                    <a:pt x="88" y="153"/>
                  </a:cubicBezTo>
                  <a:cubicBezTo>
                    <a:pt x="88" y="153"/>
                    <a:pt x="88" y="153"/>
                    <a:pt x="88" y="153"/>
                  </a:cubicBezTo>
                  <a:cubicBezTo>
                    <a:pt x="88" y="153"/>
                    <a:pt x="86" y="153"/>
                    <a:pt x="88" y="152"/>
                  </a:cubicBezTo>
                  <a:cubicBezTo>
                    <a:pt x="86" y="152"/>
                    <a:pt x="88" y="153"/>
                    <a:pt x="86" y="153"/>
                  </a:cubicBezTo>
                  <a:cubicBezTo>
                    <a:pt x="85" y="149"/>
                    <a:pt x="84" y="147"/>
                    <a:pt x="82" y="144"/>
                  </a:cubicBezTo>
                  <a:cubicBezTo>
                    <a:pt x="80" y="144"/>
                    <a:pt x="80" y="144"/>
                    <a:pt x="80" y="144"/>
                  </a:cubicBezTo>
                  <a:cubicBezTo>
                    <a:pt x="80" y="142"/>
                    <a:pt x="80" y="142"/>
                    <a:pt x="80" y="142"/>
                  </a:cubicBezTo>
                  <a:cubicBezTo>
                    <a:pt x="78" y="142"/>
                    <a:pt x="78" y="142"/>
                    <a:pt x="78" y="142"/>
                  </a:cubicBezTo>
                  <a:cubicBezTo>
                    <a:pt x="78" y="140"/>
                    <a:pt x="80" y="140"/>
                    <a:pt x="78" y="140"/>
                  </a:cubicBezTo>
                  <a:cubicBezTo>
                    <a:pt x="78" y="140"/>
                    <a:pt x="78" y="140"/>
                    <a:pt x="78" y="140"/>
                  </a:cubicBezTo>
                  <a:cubicBezTo>
                    <a:pt x="78" y="139"/>
                    <a:pt x="78" y="139"/>
                    <a:pt x="78" y="138"/>
                  </a:cubicBezTo>
                  <a:cubicBezTo>
                    <a:pt x="78" y="139"/>
                    <a:pt x="78" y="139"/>
                    <a:pt x="77" y="139"/>
                  </a:cubicBezTo>
                  <a:cubicBezTo>
                    <a:pt x="78" y="138"/>
                    <a:pt x="77" y="138"/>
                    <a:pt x="77" y="136"/>
                  </a:cubicBezTo>
                  <a:cubicBezTo>
                    <a:pt x="77" y="138"/>
                    <a:pt x="77" y="138"/>
                    <a:pt x="77" y="138"/>
                  </a:cubicBezTo>
                  <a:cubicBezTo>
                    <a:pt x="76" y="136"/>
                    <a:pt x="77" y="136"/>
                    <a:pt x="77" y="136"/>
                  </a:cubicBezTo>
                  <a:cubicBezTo>
                    <a:pt x="76" y="136"/>
                    <a:pt x="76" y="136"/>
                    <a:pt x="76" y="136"/>
                  </a:cubicBezTo>
                  <a:cubicBezTo>
                    <a:pt x="77" y="135"/>
                    <a:pt x="76" y="134"/>
                    <a:pt x="76" y="134"/>
                  </a:cubicBezTo>
                  <a:cubicBezTo>
                    <a:pt x="76" y="134"/>
                    <a:pt x="76" y="134"/>
                    <a:pt x="76" y="134"/>
                  </a:cubicBezTo>
                  <a:cubicBezTo>
                    <a:pt x="76" y="132"/>
                    <a:pt x="75" y="132"/>
                    <a:pt x="75" y="131"/>
                  </a:cubicBezTo>
                  <a:cubicBezTo>
                    <a:pt x="73" y="131"/>
                    <a:pt x="73" y="131"/>
                    <a:pt x="73" y="131"/>
                  </a:cubicBezTo>
                  <a:cubicBezTo>
                    <a:pt x="75" y="129"/>
                    <a:pt x="73" y="129"/>
                    <a:pt x="75" y="127"/>
                  </a:cubicBezTo>
                  <a:cubicBezTo>
                    <a:pt x="73" y="127"/>
                    <a:pt x="72" y="126"/>
                    <a:pt x="72" y="126"/>
                  </a:cubicBezTo>
                  <a:cubicBezTo>
                    <a:pt x="72" y="126"/>
                    <a:pt x="71" y="126"/>
                    <a:pt x="72" y="127"/>
                  </a:cubicBezTo>
                  <a:cubicBezTo>
                    <a:pt x="71" y="126"/>
                    <a:pt x="71" y="126"/>
                    <a:pt x="71" y="126"/>
                  </a:cubicBezTo>
                  <a:cubicBezTo>
                    <a:pt x="71" y="127"/>
                    <a:pt x="71" y="127"/>
                    <a:pt x="71" y="127"/>
                  </a:cubicBezTo>
                  <a:cubicBezTo>
                    <a:pt x="71" y="127"/>
                    <a:pt x="71" y="126"/>
                    <a:pt x="69" y="126"/>
                  </a:cubicBezTo>
                  <a:cubicBezTo>
                    <a:pt x="71" y="125"/>
                    <a:pt x="71" y="123"/>
                    <a:pt x="71" y="122"/>
                  </a:cubicBezTo>
                  <a:cubicBezTo>
                    <a:pt x="71" y="123"/>
                    <a:pt x="69" y="123"/>
                    <a:pt x="69" y="123"/>
                  </a:cubicBezTo>
                  <a:cubicBezTo>
                    <a:pt x="71" y="121"/>
                    <a:pt x="71" y="121"/>
                    <a:pt x="71" y="121"/>
                  </a:cubicBezTo>
                  <a:cubicBezTo>
                    <a:pt x="71" y="121"/>
                    <a:pt x="69" y="122"/>
                    <a:pt x="69" y="121"/>
                  </a:cubicBezTo>
                  <a:cubicBezTo>
                    <a:pt x="71" y="121"/>
                    <a:pt x="71" y="121"/>
                    <a:pt x="71" y="121"/>
                  </a:cubicBezTo>
                  <a:cubicBezTo>
                    <a:pt x="69" y="119"/>
                    <a:pt x="69" y="119"/>
                    <a:pt x="69" y="119"/>
                  </a:cubicBezTo>
                  <a:cubicBezTo>
                    <a:pt x="68" y="119"/>
                    <a:pt x="69" y="119"/>
                    <a:pt x="68" y="119"/>
                  </a:cubicBezTo>
                  <a:cubicBezTo>
                    <a:pt x="68" y="119"/>
                    <a:pt x="68" y="119"/>
                    <a:pt x="68" y="118"/>
                  </a:cubicBezTo>
                  <a:cubicBezTo>
                    <a:pt x="68" y="118"/>
                    <a:pt x="68" y="118"/>
                    <a:pt x="68" y="118"/>
                  </a:cubicBezTo>
                  <a:cubicBezTo>
                    <a:pt x="68" y="116"/>
                    <a:pt x="68" y="116"/>
                    <a:pt x="68" y="116"/>
                  </a:cubicBezTo>
                  <a:cubicBezTo>
                    <a:pt x="69" y="118"/>
                    <a:pt x="68" y="118"/>
                    <a:pt x="68" y="118"/>
                  </a:cubicBezTo>
                  <a:cubicBezTo>
                    <a:pt x="69" y="116"/>
                    <a:pt x="69" y="116"/>
                    <a:pt x="68" y="114"/>
                  </a:cubicBezTo>
                  <a:cubicBezTo>
                    <a:pt x="68" y="116"/>
                    <a:pt x="68" y="116"/>
                    <a:pt x="68" y="116"/>
                  </a:cubicBezTo>
                  <a:cubicBezTo>
                    <a:pt x="68" y="114"/>
                    <a:pt x="68" y="113"/>
                    <a:pt x="68" y="112"/>
                  </a:cubicBezTo>
                  <a:cubicBezTo>
                    <a:pt x="68" y="112"/>
                    <a:pt x="65" y="113"/>
                    <a:pt x="68" y="113"/>
                  </a:cubicBezTo>
                  <a:cubicBezTo>
                    <a:pt x="65" y="113"/>
                    <a:pt x="65" y="110"/>
                    <a:pt x="64" y="110"/>
                  </a:cubicBezTo>
                  <a:cubicBezTo>
                    <a:pt x="65" y="110"/>
                    <a:pt x="65" y="110"/>
                    <a:pt x="65" y="110"/>
                  </a:cubicBezTo>
                  <a:cubicBezTo>
                    <a:pt x="65" y="109"/>
                    <a:pt x="64" y="110"/>
                    <a:pt x="64" y="109"/>
                  </a:cubicBezTo>
                  <a:cubicBezTo>
                    <a:pt x="64" y="109"/>
                    <a:pt x="64" y="109"/>
                    <a:pt x="64" y="109"/>
                  </a:cubicBezTo>
                  <a:cubicBezTo>
                    <a:pt x="64" y="108"/>
                    <a:pt x="64" y="109"/>
                    <a:pt x="64" y="109"/>
                  </a:cubicBezTo>
                  <a:cubicBezTo>
                    <a:pt x="64" y="108"/>
                    <a:pt x="64" y="106"/>
                    <a:pt x="63" y="105"/>
                  </a:cubicBezTo>
                  <a:cubicBezTo>
                    <a:pt x="63" y="103"/>
                    <a:pt x="63" y="103"/>
                    <a:pt x="63" y="103"/>
                  </a:cubicBezTo>
                  <a:cubicBezTo>
                    <a:pt x="63" y="103"/>
                    <a:pt x="63" y="103"/>
                    <a:pt x="63" y="103"/>
                  </a:cubicBezTo>
                  <a:cubicBezTo>
                    <a:pt x="62" y="103"/>
                    <a:pt x="62" y="103"/>
                    <a:pt x="62" y="103"/>
                  </a:cubicBezTo>
                  <a:cubicBezTo>
                    <a:pt x="62" y="101"/>
                    <a:pt x="62" y="106"/>
                    <a:pt x="62" y="105"/>
                  </a:cubicBezTo>
                  <a:cubicBezTo>
                    <a:pt x="62" y="105"/>
                    <a:pt x="63" y="103"/>
                    <a:pt x="62" y="103"/>
                  </a:cubicBezTo>
                  <a:cubicBezTo>
                    <a:pt x="62" y="101"/>
                    <a:pt x="62" y="101"/>
                    <a:pt x="62" y="101"/>
                  </a:cubicBezTo>
                  <a:cubicBezTo>
                    <a:pt x="62" y="101"/>
                    <a:pt x="60" y="103"/>
                    <a:pt x="60" y="101"/>
                  </a:cubicBezTo>
                  <a:cubicBezTo>
                    <a:pt x="60" y="101"/>
                    <a:pt x="60" y="101"/>
                    <a:pt x="60" y="101"/>
                  </a:cubicBezTo>
                  <a:cubicBezTo>
                    <a:pt x="60" y="100"/>
                    <a:pt x="60" y="100"/>
                    <a:pt x="60" y="100"/>
                  </a:cubicBezTo>
                  <a:cubicBezTo>
                    <a:pt x="62" y="100"/>
                    <a:pt x="60" y="100"/>
                    <a:pt x="60" y="100"/>
                  </a:cubicBezTo>
                  <a:cubicBezTo>
                    <a:pt x="60" y="100"/>
                    <a:pt x="60" y="99"/>
                    <a:pt x="59" y="99"/>
                  </a:cubicBezTo>
                  <a:cubicBezTo>
                    <a:pt x="59" y="100"/>
                    <a:pt x="59" y="100"/>
                    <a:pt x="59" y="100"/>
                  </a:cubicBezTo>
                  <a:cubicBezTo>
                    <a:pt x="59" y="99"/>
                    <a:pt x="59" y="99"/>
                    <a:pt x="59" y="99"/>
                  </a:cubicBezTo>
                  <a:cubicBezTo>
                    <a:pt x="59" y="99"/>
                    <a:pt x="59" y="99"/>
                    <a:pt x="59" y="99"/>
                  </a:cubicBezTo>
                  <a:cubicBezTo>
                    <a:pt x="60" y="97"/>
                    <a:pt x="59" y="97"/>
                    <a:pt x="59" y="96"/>
                  </a:cubicBezTo>
                  <a:cubicBezTo>
                    <a:pt x="59" y="96"/>
                    <a:pt x="59" y="95"/>
                    <a:pt x="58" y="95"/>
                  </a:cubicBezTo>
                  <a:cubicBezTo>
                    <a:pt x="58" y="93"/>
                    <a:pt x="58" y="93"/>
                    <a:pt x="58" y="93"/>
                  </a:cubicBezTo>
                  <a:cubicBezTo>
                    <a:pt x="58" y="93"/>
                    <a:pt x="58" y="93"/>
                    <a:pt x="56" y="93"/>
                  </a:cubicBezTo>
                  <a:cubicBezTo>
                    <a:pt x="56" y="93"/>
                    <a:pt x="56" y="93"/>
                    <a:pt x="56" y="93"/>
                  </a:cubicBezTo>
                  <a:cubicBezTo>
                    <a:pt x="55" y="92"/>
                    <a:pt x="55" y="92"/>
                    <a:pt x="55" y="92"/>
                  </a:cubicBezTo>
                  <a:cubicBezTo>
                    <a:pt x="55" y="92"/>
                    <a:pt x="56" y="92"/>
                    <a:pt x="56" y="90"/>
                  </a:cubicBezTo>
                  <a:cubicBezTo>
                    <a:pt x="55" y="92"/>
                    <a:pt x="56" y="88"/>
                    <a:pt x="55" y="88"/>
                  </a:cubicBezTo>
                  <a:cubicBezTo>
                    <a:pt x="55" y="88"/>
                    <a:pt x="55" y="90"/>
                    <a:pt x="52" y="90"/>
                  </a:cubicBezTo>
                  <a:cubicBezTo>
                    <a:pt x="51" y="90"/>
                    <a:pt x="55" y="88"/>
                    <a:pt x="52" y="87"/>
                  </a:cubicBezTo>
                  <a:cubicBezTo>
                    <a:pt x="55" y="87"/>
                    <a:pt x="55" y="87"/>
                    <a:pt x="55" y="87"/>
                  </a:cubicBezTo>
                  <a:cubicBezTo>
                    <a:pt x="52" y="87"/>
                    <a:pt x="55" y="86"/>
                    <a:pt x="52" y="86"/>
                  </a:cubicBezTo>
                  <a:cubicBezTo>
                    <a:pt x="52" y="86"/>
                    <a:pt x="51" y="86"/>
                    <a:pt x="52" y="86"/>
                  </a:cubicBezTo>
                  <a:cubicBezTo>
                    <a:pt x="51" y="84"/>
                    <a:pt x="51" y="82"/>
                    <a:pt x="50" y="82"/>
                  </a:cubicBezTo>
                  <a:cubicBezTo>
                    <a:pt x="50" y="82"/>
                    <a:pt x="49" y="82"/>
                    <a:pt x="50" y="82"/>
                  </a:cubicBezTo>
                  <a:cubicBezTo>
                    <a:pt x="50" y="82"/>
                    <a:pt x="50" y="82"/>
                    <a:pt x="50" y="82"/>
                  </a:cubicBezTo>
                  <a:cubicBezTo>
                    <a:pt x="50" y="82"/>
                    <a:pt x="50" y="82"/>
                    <a:pt x="50" y="82"/>
                  </a:cubicBezTo>
                  <a:cubicBezTo>
                    <a:pt x="50" y="82"/>
                    <a:pt x="50" y="80"/>
                    <a:pt x="49" y="82"/>
                  </a:cubicBezTo>
                  <a:cubicBezTo>
                    <a:pt x="47" y="82"/>
                    <a:pt x="50" y="80"/>
                    <a:pt x="49" y="79"/>
                  </a:cubicBezTo>
                  <a:cubicBezTo>
                    <a:pt x="49" y="79"/>
                    <a:pt x="49" y="79"/>
                    <a:pt x="49" y="79"/>
                  </a:cubicBezTo>
                  <a:cubicBezTo>
                    <a:pt x="49" y="78"/>
                    <a:pt x="49" y="78"/>
                    <a:pt x="49" y="78"/>
                  </a:cubicBezTo>
                  <a:cubicBezTo>
                    <a:pt x="49" y="78"/>
                    <a:pt x="47" y="78"/>
                    <a:pt x="47" y="79"/>
                  </a:cubicBezTo>
                  <a:cubicBezTo>
                    <a:pt x="47" y="78"/>
                    <a:pt x="46" y="78"/>
                    <a:pt x="47" y="78"/>
                  </a:cubicBezTo>
                  <a:cubicBezTo>
                    <a:pt x="46" y="78"/>
                    <a:pt x="46" y="78"/>
                    <a:pt x="46" y="78"/>
                  </a:cubicBezTo>
                  <a:cubicBezTo>
                    <a:pt x="47" y="78"/>
                    <a:pt x="46" y="75"/>
                    <a:pt x="46" y="75"/>
                  </a:cubicBezTo>
                  <a:cubicBezTo>
                    <a:pt x="46" y="75"/>
                    <a:pt x="46" y="75"/>
                    <a:pt x="46" y="75"/>
                  </a:cubicBezTo>
                  <a:cubicBezTo>
                    <a:pt x="46" y="75"/>
                    <a:pt x="46" y="75"/>
                    <a:pt x="46" y="75"/>
                  </a:cubicBezTo>
                  <a:cubicBezTo>
                    <a:pt x="46" y="75"/>
                    <a:pt x="46" y="75"/>
                    <a:pt x="47" y="75"/>
                  </a:cubicBezTo>
                  <a:cubicBezTo>
                    <a:pt x="47" y="75"/>
                    <a:pt x="47" y="75"/>
                    <a:pt x="47" y="74"/>
                  </a:cubicBezTo>
                  <a:cubicBezTo>
                    <a:pt x="46" y="75"/>
                    <a:pt x="46" y="74"/>
                    <a:pt x="46" y="74"/>
                  </a:cubicBezTo>
                  <a:cubicBezTo>
                    <a:pt x="46" y="73"/>
                    <a:pt x="46" y="73"/>
                    <a:pt x="46" y="73"/>
                  </a:cubicBezTo>
                  <a:cubicBezTo>
                    <a:pt x="46" y="73"/>
                    <a:pt x="46" y="73"/>
                    <a:pt x="46" y="73"/>
                  </a:cubicBezTo>
                  <a:cubicBezTo>
                    <a:pt x="46" y="73"/>
                    <a:pt x="46" y="73"/>
                    <a:pt x="46" y="74"/>
                  </a:cubicBezTo>
                  <a:cubicBezTo>
                    <a:pt x="46" y="73"/>
                    <a:pt x="45" y="74"/>
                    <a:pt x="45" y="73"/>
                  </a:cubicBezTo>
                  <a:cubicBezTo>
                    <a:pt x="45" y="73"/>
                    <a:pt x="46" y="73"/>
                    <a:pt x="46" y="71"/>
                  </a:cubicBezTo>
                  <a:cubicBezTo>
                    <a:pt x="46" y="73"/>
                    <a:pt x="46" y="73"/>
                    <a:pt x="45" y="73"/>
                  </a:cubicBezTo>
                  <a:cubicBezTo>
                    <a:pt x="45" y="73"/>
                    <a:pt x="45" y="73"/>
                    <a:pt x="45" y="73"/>
                  </a:cubicBezTo>
                  <a:cubicBezTo>
                    <a:pt x="45" y="71"/>
                    <a:pt x="45" y="71"/>
                    <a:pt x="45" y="71"/>
                  </a:cubicBezTo>
                  <a:cubicBezTo>
                    <a:pt x="45" y="71"/>
                    <a:pt x="45" y="71"/>
                    <a:pt x="45" y="71"/>
                  </a:cubicBezTo>
                  <a:cubicBezTo>
                    <a:pt x="45" y="71"/>
                    <a:pt x="45" y="71"/>
                    <a:pt x="45" y="70"/>
                  </a:cubicBezTo>
                  <a:cubicBezTo>
                    <a:pt x="45" y="70"/>
                    <a:pt x="45" y="70"/>
                    <a:pt x="45" y="70"/>
                  </a:cubicBezTo>
                  <a:cubicBezTo>
                    <a:pt x="45" y="70"/>
                    <a:pt x="45" y="70"/>
                    <a:pt x="45" y="70"/>
                  </a:cubicBezTo>
                  <a:cubicBezTo>
                    <a:pt x="43" y="70"/>
                    <a:pt x="43" y="69"/>
                    <a:pt x="43" y="69"/>
                  </a:cubicBezTo>
                  <a:cubicBezTo>
                    <a:pt x="43" y="69"/>
                    <a:pt x="43" y="69"/>
                    <a:pt x="43" y="69"/>
                  </a:cubicBezTo>
                  <a:cubicBezTo>
                    <a:pt x="43" y="67"/>
                    <a:pt x="43" y="67"/>
                    <a:pt x="43" y="67"/>
                  </a:cubicBezTo>
                  <a:cubicBezTo>
                    <a:pt x="43" y="67"/>
                    <a:pt x="41" y="69"/>
                    <a:pt x="42" y="67"/>
                  </a:cubicBezTo>
                  <a:cubicBezTo>
                    <a:pt x="41" y="67"/>
                    <a:pt x="42" y="66"/>
                    <a:pt x="43" y="66"/>
                  </a:cubicBezTo>
                  <a:cubicBezTo>
                    <a:pt x="42" y="66"/>
                    <a:pt x="42" y="62"/>
                    <a:pt x="41" y="62"/>
                  </a:cubicBezTo>
                  <a:cubicBezTo>
                    <a:pt x="41" y="62"/>
                    <a:pt x="41" y="62"/>
                    <a:pt x="41" y="62"/>
                  </a:cubicBezTo>
                  <a:cubicBezTo>
                    <a:pt x="41" y="61"/>
                    <a:pt x="41" y="58"/>
                    <a:pt x="37" y="58"/>
                  </a:cubicBezTo>
                  <a:cubicBezTo>
                    <a:pt x="37" y="58"/>
                    <a:pt x="37" y="58"/>
                    <a:pt x="37" y="58"/>
                  </a:cubicBezTo>
                  <a:cubicBezTo>
                    <a:pt x="37" y="58"/>
                    <a:pt x="35" y="58"/>
                    <a:pt x="37" y="58"/>
                  </a:cubicBezTo>
                  <a:cubicBezTo>
                    <a:pt x="37" y="58"/>
                    <a:pt x="37" y="58"/>
                    <a:pt x="38" y="58"/>
                  </a:cubicBezTo>
                  <a:cubicBezTo>
                    <a:pt x="38" y="57"/>
                    <a:pt x="37" y="56"/>
                    <a:pt x="37" y="56"/>
                  </a:cubicBezTo>
                  <a:cubicBezTo>
                    <a:pt x="37" y="56"/>
                    <a:pt x="37" y="56"/>
                    <a:pt x="37" y="56"/>
                  </a:cubicBezTo>
                  <a:cubicBezTo>
                    <a:pt x="35" y="56"/>
                    <a:pt x="35" y="56"/>
                    <a:pt x="35" y="54"/>
                  </a:cubicBezTo>
                  <a:cubicBezTo>
                    <a:pt x="35" y="54"/>
                    <a:pt x="35" y="54"/>
                    <a:pt x="35" y="54"/>
                  </a:cubicBezTo>
                  <a:cubicBezTo>
                    <a:pt x="35" y="54"/>
                    <a:pt x="35" y="54"/>
                    <a:pt x="35" y="54"/>
                  </a:cubicBezTo>
                  <a:cubicBezTo>
                    <a:pt x="35" y="54"/>
                    <a:pt x="37" y="53"/>
                    <a:pt x="35" y="53"/>
                  </a:cubicBezTo>
                  <a:cubicBezTo>
                    <a:pt x="35" y="53"/>
                    <a:pt x="35" y="53"/>
                    <a:pt x="35" y="53"/>
                  </a:cubicBezTo>
                  <a:cubicBezTo>
                    <a:pt x="35" y="53"/>
                    <a:pt x="35" y="52"/>
                    <a:pt x="34" y="52"/>
                  </a:cubicBezTo>
                  <a:cubicBezTo>
                    <a:pt x="34" y="52"/>
                    <a:pt x="34" y="52"/>
                    <a:pt x="34" y="52"/>
                  </a:cubicBezTo>
                  <a:cubicBezTo>
                    <a:pt x="34" y="49"/>
                    <a:pt x="34" y="49"/>
                    <a:pt x="34" y="49"/>
                  </a:cubicBezTo>
                  <a:cubicBezTo>
                    <a:pt x="33" y="49"/>
                    <a:pt x="33" y="49"/>
                    <a:pt x="33" y="49"/>
                  </a:cubicBezTo>
                  <a:cubicBezTo>
                    <a:pt x="33" y="47"/>
                    <a:pt x="32" y="44"/>
                    <a:pt x="32" y="43"/>
                  </a:cubicBezTo>
                  <a:cubicBezTo>
                    <a:pt x="30" y="43"/>
                    <a:pt x="30" y="43"/>
                    <a:pt x="30" y="43"/>
                  </a:cubicBezTo>
                  <a:cubicBezTo>
                    <a:pt x="30" y="43"/>
                    <a:pt x="32" y="43"/>
                    <a:pt x="30" y="43"/>
                  </a:cubicBezTo>
                  <a:cubicBezTo>
                    <a:pt x="30" y="43"/>
                    <a:pt x="30" y="43"/>
                    <a:pt x="29" y="43"/>
                  </a:cubicBezTo>
                  <a:cubicBezTo>
                    <a:pt x="30" y="41"/>
                    <a:pt x="30" y="41"/>
                    <a:pt x="30" y="41"/>
                  </a:cubicBezTo>
                  <a:cubicBezTo>
                    <a:pt x="30" y="41"/>
                    <a:pt x="29" y="41"/>
                    <a:pt x="30" y="41"/>
                  </a:cubicBezTo>
                  <a:cubicBezTo>
                    <a:pt x="30" y="41"/>
                    <a:pt x="29" y="40"/>
                    <a:pt x="30" y="40"/>
                  </a:cubicBezTo>
                  <a:cubicBezTo>
                    <a:pt x="29" y="40"/>
                    <a:pt x="29" y="40"/>
                    <a:pt x="29" y="41"/>
                  </a:cubicBezTo>
                  <a:cubicBezTo>
                    <a:pt x="29" y="40"/>
                    <a:pt x="29" y="40"/>
                    <a:pt x="29" y="40"/>
                  </a:cubicBezTo>
                  <a:cubicBezTo>
                    <a:pt x="28" y="40"/>
                    <a:pt x="28" y="43"/>
                    <a:pt x="25" y="43"/>
                  </a:cubicBezTo>
                  <a:cubicBezTo>
                    <a:pt x="25" y="41"/>
                    <a:pt x="25" y="41"/>
                    <a:pt x="25" y="41"/>
                  </a:cubicBezTo>
                  <a:cubicBezTo>
                    <a:pt x="24" y="43"/>
                    <a:pt x="25" y="44"/>
                    <a:pt x="24" y="43"/>
                  </a:cubicBezTo>
                  <a:cubicBezTo>
                    <a:pt x="25" y="41"/>
                    <a:pt x="25" y="41"/>
                    <a:pt x="25" y="41"/>
                  </a:cubicBezTo>
                  <a:cubicBezTo>
                    <a:pt x="25" y="40"/>
                    <a:pt x="29" y="40"/>
                    <a:pt x="28" y="39"/>
                  </a:cubicBezTo>
                  <a:cubicBezTo>
                    <a:pt x="28" y="40"/>
                    <a:pt x="28" y="40"/>
                    <a:pt x="28" y="40"/>
                  </a:cubicBezTo>
                  <a:cubicBezTo>
                    <a:pt x="25" y="40"/>
                    <a:pt x="28" y="39"/>
                    <a:pt x="28" y="39"/>
                  </a:cubicBezTo>
                  <a:cubicBezTo>
                    <a:pt x="28" y="39"/>
                    <a:pt x="28" y="39"/>
                    <a:pt x="28" y="36"/>
                  </a:cubicBezTo>
                  <a:cubicBezTo>
                    <a:pt x="28" y="36"/>
                    <a:pt x="28" y="39"/>
                    <a:pt x="28" y="36"/>
                  </a:cubicBezTo>
                  <a:cubicBezTo>
                    <a:pt x="28" y="36"/>
                    <a:pt x="28" y="35"/>
                    <a:pt x="28" y="36"/>
                  </a:cubicBezTo>
                  <a:cubicBezTo>
                    <a:pt x="29" y="35"/>
                    <a:pt x="28" y="35"/>
                    <a:pt x="28" y="35"/>
                  </a:cubicBezTo>
                  <a:cubicBezTo>
                    <a:pt x="25" y="36"/>
                    <a:pt x="25" y="36"/>
                    <a:pt x="25" y="36"/>
                  </a:cubicBezTo>
                  <a:cubicBezTo>
                    <a:pt x="25" y="35"/>
                    <a:pt x="25" y="35"/>
                    <a:pt x="28" y="34"/>
                  </a:cubicBezTo>
                  <a:cubicBezTo>
                    <a:pt x="28" y="34"/>
                    <a:pt x="25" y="34"/>
                    <a:pt x="25" y="35"/>
                  </a:cubicBezTo>
                  <a:cubicBezTo>
                    <a:pt x="25" y="35"/>
                    <a:pt x="28" y="34"/>
                    <a:pt x="25" y="34"/>
                  </a:cubicBezTo>
                  <a:cubicBezTo>
                    <a:pt x="25" y="34"/>
                    <a:pt x="25" y="34"/>
                    <a:pt x="25" y="34"/>
                  </a:cubicBezTo>
                  <a:cubicBezTo>
                    <a:pt x="25" y="34"/>
                    <a:pt x="25" y="34"/>
                    <a:pt x="24" y="34"/>
                  </a:cubicBezTo>
                  <a:cubicBezTo>
                    <a:pt x="24" y="32"/>
                    <a:pt x="25" y="31"/>
                    <a:pt x="24" y="32"/>
                  </a:cubicBezTo>
                  <a:cubicBezTo>
                    <a:pt x="24" y="32"/>
                    <a:pt x="22" y="31"/>
                    <a:pt x="24" y="31"/>
                  </a:cubicBezTo>
                  <a:cubicBezTo>
                    <a:pt x="25" y="31"/>
                    <a:pt x="24" y="32"/>
                    <a:pt x="25" y="31"/>
                  </a:cubicBezTo>
                  <a:cubicBezTo>
                    <a:pt x="24" y="32"/>
                    <a:pt x="25" y="31"/>
                    <a:pt x="25" y="30"/>
                  </a:cubicBezTo>
                  <a:cubicBezTo>
                    <a:pt x="24" y="31"/>
                    <a:pt x="24" y="31"/>
                    <a:pt x="24" y="31"/>
                  </a:cubicBezTo>
                  <a:cubicBezTo>
                    <a:pt x="24" y="30"/>
                    <a:pt x="24" y="30"/>
                    <a:pt x="24" y="30"/>
                  </a:cubicBezTo>
                  <a:cubicBezTo>
                    <a:pt x="24" y="30"/>
                    <a:pt x="24" y="30"/>
                    <a:pt x="24" y="30"/>
                  </a:cubicBezTo>
                  <a:cubicBezTo>
                    <a:pt x="24" y="30"/>
                    <a:pt x="24" y="30"/>
                    <a:pt x="24" y="30"/>
                  </a:cubicBezTo>
                  <a:cubicBezTo>
                    <a:pt x="24" y="28"/>
                    <a:pt x="22" y="30"/>
                    <a:pt x="22" y="28"/>
                  </a:cubicBezTo>
                  <a:cubicBezTo>
                    <a:pt x="22" y="30"/>
                    <a:pt x="22" y="30"/>
                    <a:pt x="22" y="30"/>
                  </a:cubicBezTo>
                  <a:cubicBezTo>
                    <a:pt x="22" y="30"/>
                    <a:pt x="22" y="30"/>
                    <a:pt x="22" y="30"/>
                  </a:cubicBezTo>
                  <a:cubicBezTo>
                    <a:pt x="24" y="28"/>
                    <a:pt x="24" y="28"/>
                    <a:pt x="24" y="28"/>
                  </a:cubicBezTo>
                  <a:cubicBezTo>
                    <a:pt x="24" y="27"/>
                    <a:pt x="22" y="28"/>
                    <a:pt x="22" y="27"/>
                  </a:cubicBezTo>
                  <a:cubicBezTo>
                    <a:pt x="22" y="28"/>
                    <a:pt x="22" y="28"/>
                    <a:pt x="22" y="28"/>
                  </a:cubicBezTo>
                  <a:cubicBezTo>
                    <a:pt x="21" y="28"/>
                    <a:pt x="21" y="28"/>
                    <a:pt x="21" y="28"/>
                  </a:cubicBezTo>
                  <a:cubicBezTo>
                    <a:pt x="21" y="27"/>
                    <a:pt x="22" y="27"/>
                    <a:pt x="22" y="27"/>
                  </a:cubicBezTo>
                  <a:cubicBezTo>
                    <a:pt x="21" y="27"/>
                    <a:pt x="21" y="27"/>
                    <a:pt x="21" y="27"/>
                  </a:cubicBezTo>
                  <a:cubicBezTo>
                    <a:pt x="21" y="26"/>
                    <a:pt x="22" y="27"/>
                    <a:pt x="22" y="26"/>
                  </a:cubicBezTo>
                  <a:cubicBezTo>
                    <a:pt x="21" y="26"/>
                    <a:pt x="21" y="26"/>
                    <a:pt x="20" y="26"/>
                  </a:cubicBezTo>
                  <a:cubicBezTo>
                    <a:pt x="20" y="27"/>
                    <a:pt x="20" y="27"/>
                    <a:pt x="20" y="27"/>
                  </a:cubicBezTo>
                  <a:cubicBezTo>
                    <a:pt x="19" y="26"/>
                    <a:pt x="19" y="26"/>
                    <a:pt x="19" y="26"/>
                  </a:cubicBezTo>
                  <a:cubicBezTo>
                    <a:pt x="19" y="27"/>
                    <a:pt x="19" y="27"/>
                    <a:pt x="17" y="27"/>
                  </a:cubicBezTo>
                  <a:cubicBezTo>
                    <a:pt x="17" y="27"/>
                    <a:pt x="17" y="27"/>
                    <a:pt x="17" y="26"/>
                  </a:cubicBezTo>
                  <a:cubicBezTo>
                    <a:pt x="20" y="26"/>
                    <a:pt x="19" y="23"/>
                    <a:pt x="20" y="23"/>
                  </a:cubicBezTo>
                  <a:cubicBezTo>
                    <a:pt x="20" y="22"/>
                    <a:pt x="17" y="23"/>
                    <a:pt x="19" y="22"/>
                  </a:cubicBezTo>
                  <a:cubicBezTo>
                    <a:pt x="19" y="22"/>
                    <a:pt x="20" y="21"/>
                    <a:pt x="20" y="22"/>
                  </a:cubicBezTo>
                  <a:cubicBezTo>
                    <a:pt x="19" y="21"/>
                    <a:pt x="20" y="21"/>
                    <a:pt x="20" y="21"/>
                  </a:cubicBezTo>
                  <a:cubicBezTo>
                    <a:pt x="20" y="21"/>
                    <a:pt x="19" y="21"/>
                    <a:pt x="17" y="22"/>
                  </a:cubicBezTo>
                  <a:cubicBezTo>
                    <a:pt x="19" y="21"/>
                    <a:pt x="19" y="22"/>
                    <a:pt x="19" y="22"/>
                  </a:cubicBezTo>
                  <a:cubicBezTo>
                    <a:pt x="17" y="22"/>
                    <a:pt x="17" y="22"/>
                    <a:pt x="17" y="22"/>
                  </a:cubicBezTo>
                  <a:cubicBezTo>
                    <a:pt x="17" y="22"/>
                    <a:pt x="16" y="21"/>
                    <a:pt x="17" y="21"/>
                  </a:cubicBezTo>
                  <a:cubicBezTo>
                    <a:pt x="17" y="21"/>
                    <a:pt x="17" y="22"/>
                    <a:pt x="17" y="21"/>
                  </a:cubicBezTo>
                  <a:cubicBezTo>
                    <a:pt x="17" y="19"/>
                    <a:pt x="16" y="21"/>
                    <a:pt x="17" y="19"/>
                  </a:cubicBezTo>
                  <a:cubicBezTo>
                    <a:pt x="19" y="19"/>
                    <a:pt x="19" y="19"/>
                    <a:pt x="19" y="19"/>
                  </a:cubicBezTo>
                  <a:cubicBezTo>
                    <a:pt x="19" y="18"/>
                    <a:pt x="19" y="18"/>
                    <a:pt x="19" y="18"/>
                  </a:cubicBezTo>
                  <a:cubicBezTo>
                    <a:pt x="19" y="19"/>
                    <a:pt x="19" y="19"/>
                    <a:pt x="19" y="19"/>
                  </a:cubicBezTo>
                  <a:cubicBezTo>
                    <a:pt x="17" y="18"/>
                    <a:pt x="20" y="18"/>
                    <a:pt x="19" y="18"/>
                  </a:cubicBezTo>
                  <a:cubicBezTo>
                    <a:pt x="17" y="18"/>
                    <a:pt x="17" y="18"/>
                    <a:pt x="17" y="18"/>
                  </a:cubicBezTo>
                  <a:cubicBezTo>
                    <a:pt x="17" y="18"/>
                    <a:pt x="19" y="18"/>
                    <a:pt x="17" y="19"/>
                  </a:cubicBezTo>
                  <a:cubicBezTo>
                    <a:pt x="17" y="18"/>
                    <a:pt x="17" y="18"/>
                    <a:pt x="17" y="18"/>
                  </a:cubicBezTo>
                  <a:cubicBezTo>
                    <a:pt x="17" y="18"/>
                    <a:pt x="17" y="18"/>
                    <a:pt x="17" y="18"/>
                  </a:cubicBezTo>
                  <a:cubicBezTo>
                    <a:pt x="17" y="18"/>
                    <a:pt x="15" y="19"/>
                    <a:pt x="16" y="18"/>
                  </a:cubicBezTo>
                  <a:cubicBezTo>
                    <a:pt x="16" y="17"/>
                    <a:pt x="16" y="17"/>
                    <a:pt x="16" y="17"/>
                  </a:cubicBezTo>
                  <a:cubicBezTo>
                    <a:pt x="16" y="16"/>
                    <a:pt x="16" y="16"/>
                    <a:pt x="16" y="16"/>
                  </a:cubicBezTo>
                  <a:cubicBezTo>
                    <a:pt x="15" y="16"/>
                    <a:pt x="16" y="14"/>
                    <a:pt x="15" y="16"/>
                  </a:cubicBezTo>
                  <a:cubicBezTo>
                    <a:pt x="16" y="16"/>
                    <a:pt x="16" y="17"/>
                    <a:pt x="16" y="17"/>
                  </a:cubicBezTo>
                  <a:cubicBezTo>
                    <a:pt x="15" y="18"/>
                    <a:pt x="16" y="18"/>
                    <a:pt x="15" y="18"/>
                  </a:cubicBezTo>
                  <a:cubicBezTo>
                    <a:pt x="15" y="18"/>
                    <a:pt x="13" y="18"/>
                    <a:pt x="13" y="19"/>
                  </a:cubicBezTo>
                  <a:cubicBezTo>
                    <a:pt x="11" y="18"/>
                    <a:pt x="13" y="18"/>
                    <a:pt x="13" y="18"/>
                  </a:cubicBezTo>
                  <a:cubicBezTo>
                    <a:pt x="13" y="18"/>
                    <a:pt x="13" y="18"/>
                    <a:pt x="15" y="18"/>
                  </a:cubicBezTo>
                  <a:cubicBezTo>
                    <a:pt x="13" y="17"/>
                    <a:pt x="13" y="16"/>
                    <a:pt x="15" y="16"/>
                  </a:cubicBezTo>
                  <a:cubicBezTo>
                    <a:pt x="13" y="16"/>
                    <a:pt x="13" y="16"/>
                    <a:pt x="13" y="16"/>
                  </a:cubicBezTo>
                  <a:cubicBezTo>
                    <a:pt x="13" y="16"/>
                    <a:pt x="11" y="14"/>
                    <a:pt x="11" y="13"/>
                  </a:cubicBezTo>
                  <a:cubicBezTo>
                    <a:pt x="13" y="13"/>
                    <a:pt x="9" y="12"/>
                    <a:pt x="11" y="12"/>
                  </a:cubicBezTo>
                  <a:cubicBezTo>
                    <a:pt x="13" y="13"/>
                    <a:pt x="13" y="13"/>
                    <a:pt x="15" y="12"/>
                  </a:cubicBezTo>
                  <a:cubicBezTo>
                    <a:pt x="13" y="12"/>
                    <a:pt x="13" y="12"/>
                    <a:pt x="13" y="12"/>
                  </a:cubicBezTo>
                  <a:cubicBezTo>
                    <a:pt x="13" y="12"/>
                    <a:pt x="11" y="12"/>
                    <a:pt x="13" y="12"/>
                  </a:cubicBezTo>
                  <a:cubicBezTo>
                    <a:pt x="13" y="12"/>
                    <a:pt x="11" y="12"/>
                    <a:pt x="9" y="13"/>
                  </a:cubicBezTo>
                  <a:cubicBezTo>
                    <a:pt x="9" y="12"/>
                    <a:pt x="9" y="13"/>
                    <a:pt x="8" y="13"/>
                  </a:cubicBezTo>
                  <a:cubicBezTo>
                    <a:pt x="8" y="12"/>
                    <a:pt x="8" y="9"/>
                    <a:pt x="8" y="9"/>
                  </a:cubicBezTo>
                  <a:cubicBezTo>
                    <a:pt x="7" y="8"/>
                    <a:pt x="7" y="6"/>
                    <a:pt x="7" y="6"/>
                  </a:cubicBezTo>
                  <a:cubicBezTo>
                    <a:pt x="7" y="5"/>
                    <a:pt x="6" y="6"/>
                    <a:pt x="6" y="6"/>
                  </a:cubicBezTo>
                  <a:cubicBezTo>
                    <a:pt x="4" y="5"/>
                    <a:pt x="7" y="6"/>
                    <a:pt x="6" y="5"/>
                  </a:cubicBezTo>
                  <a:cubicBezTo>
                    <a:pt x="6" y="5"/>
                    <a:pt x="6" y="5"/>
                    <a:pt x="6" y="5"/>
                  </a:cubicBezTo>
                  <a:cubicBezTo>
                    <a:pt x="6" y="5"/>
                    <a:pt x="4" y="5"/>
                    <a:pt x="6" y="4"/>
                  </a:cubicBezTo>
                  <a:cubicBezTo>
                    <a:pt x="4" y="4"/>
                    <a:pt x="4" y="4"/>
                    <a:pt x="4" y="4"/>
                  </a:cubicBezTo>
                  <a:cubicBezTo>
                    <a:pt x="4" y="4"/>
                    <a:pt x="4" y="4"/>
                    <a:pt x="4" y="4"/>
                  </a:cubicBezTo>
                  <a:cubicBezTo>
                    <a:pt x="3" y="4"/>
                    <a:pt x="3" y="4"/>
                    <a:pt x="3" y="4"/>
                  </a:cubicBezTo>
                  <a:cubicBezTo>
                    <a:pt x="3" y="4"/>
                    <a:pt x="3" y="4"/>
                    <a:pt x="3" y="3"/>
                  </a:cubicBezTo>
                  <a:cubicBezTo>
                    <a:pt x="4" y="3"/>
                    <a:pt x="4" y="3"/>
                    <a:pt x="4" y="3"/>
                  </a:cubicBezTo>
                  <a:cubicBezTo>
                    <a:pt x="4" y="1"/>
                    <a:pt x="3" y="1"/>
                    <a:pt x="3" y="1"/>
                  </a:cubicBezTo>
                  <a:cubicBezTo>
                    <a:pt x="2" y="1"/>
                    <a:pt x="2" y="1"/>
                    <a:pt x="2" y="1"/>
                  </a:cubicBezTo>
                  <a:cubicBezTo>
                    <a:pt x="2" y="0"/>
                    <a:pt x="2" y="0"/>
                    <a:pt x="2" y="0"/>
                  </a:cubicBezTo>
                  <a:cubicBezTo>
                    <a:pt x="2" y="1"/>
                    <a:pt x="0" y="0"/>
                    <a:pt x="2" y="0"/>
                  </a:cubicBezTo>
                  <a:cubicBezTo>
                    <a:pt x="0" y="3"/>
                    <a:pt x="0" y="3"/>
                    <a:pt x="0" y="3"/>
                  </a:cubicBezTo>
                  <a:cubicBezTo>
                    <a:pt x="0" y="3"/>
                    <a:pt x="0" y="1"/>
                    <a:pt x="2" y="1"/>
                  </a:cubicBezTo>
                  <a:cubicBezTo>
                    <a:pt x="2" y="1"/>
                    <a:pt x="3" y="3"/>
                    <a:pt x="2" y="3"/>
                  </a:cubicBezTo>
                  <a:cubicBezTo>
                    <a:pt x="2" y="3"/>
                    <a:pt x="2" y="3"/>
                    <a:pt x="2" y="1"/>
                  </a:cubicBezTo>
                  <a:cubicBezTo>
                    <a:pt x="2" y="3"/>
                    <a:pt x="2" y="3"/>
                    <a:pt x="0" y="3"/>
                  </a:cubicBezTo>
                  <a:cubicBezTo>
                    <a:pt x="0" y="3"/>
                    <a:pt x="0" y="3"/>
                    <a:pt x="0" y="3"/>
                  </a:cubicBezTo>
                  <a:cubicBezTo>
                    <a:pt x="0" y="4"/>
                    <a:pt x="0" y="4"/>
                    <a:pt x="0" y="4"/>
                  </a:cubicBezTo>
                  <a:cubicBezTo>
                    <a:pt x="2" y="4"/>
                    <a:pt x="2" y="4"/>
                    <a:pt x="2" y="4"/>
                  </a:cubicBezTo>
                  <a:cubicBezTo>
                    <a:pt x="0" y="4"/>
                    <a:pt x="0" y="5"/>
                    <a:pt x="2" y="5"/>
                  </a:cubicBezTo>
                  <a:cubicBezTo>
                    <a:pt x="3" y="5"/>
                    <a:pt x="2" y="6"/>
                    <a:pt x="2" y="8"/>
                  </a:cubicBezTo>
                  <a:cubicBezTo>
                    <a:pt x="3" y="6"/>
                    <a:pt x="3" y="5"/>
                    <a:pt x="3" y="5"/>
                  </a:cubicBezTo>
                  <a:cubicBezTo>
                    <a:pt x="4" y="5"/>
                    <a:pt x="3" y="5"/>
                    <a:pt x="4" y="6"/>
                  </a:cubicBezTo>
                  <a:cubicBezTo>
                    <a:pt x="4" y="6"/>
                    <a:pt x="3" y="6"/>
                    <a:pt x="3" y="8"/>
                  </a:cubicBezTo>
                  <a:cubicBezTo>
                    <a:pt x="3" y="8"/>
                    <a:pt x="3" y="8"/>
                    <a:pt x="3" y="8"/>
                  </a:cubicBezTo>
                  <a:cubicBezTo>
                    <a:pt x="3" y="9"/>
                    <a:pt x="3" y="9"/>
                    <a:pt x="3" y="9"/>
                  </a:cubicBezTo>
                  <a:cubicBezTo>
                    <a:pt x="4" y="12"/>
                    <a:pt x="4" y="13"/>
                    <a:pt x="6" y="13"/>
                  </a:cubicBezTo>
                  <a:cubicBezTo>
                    <a:pt x="6" y="13"/>
                    <a:pt x="6" y="13"/>
                    <a:pt x="6" y="13"/>
                  </a:cubicBezTo>
                  <a:cubicBezTo>
                    <a:pt x="6" y="14"/>
                    <a:pt x="7" y="16"/>
                    <a:pt x="7" y="16"/>
                  </a:cubicBezTo>
                  <a:cubicBezTo>
                    <a:pt x="7" y="17"/>
                    <a:pt x="7" y="19"/>
                    <a:pt x="8" y="19"/>
                  </a:cubicBezTo>
                  <a:cubicBezTo>
                    <a:pt x="9" y="21"/>
                    <a:pt x="9" y="23"/>
                    <a:pt x="11" y="26"/>
                  </a:cubicBezTo>
                  <a:cubicBezTo>
                    <a:pt x="13" y="26"/>
                    <a:pt x="13" y="26"/>
                    <a:pt x="13" y="26"/>
                  </a:cubicBezTo>
                  <a:cubicBezTo>
                    <a:pt x="11" y="26"/>
                    <a:pt x="13" y="26"/>
                    <a:pt x="13" y="26"/>
                  </a:cubicBezTo>
                  <a:cubicBezTo>
                    <a:pt x="11" y="26"/>
                    <a:pt x="13" y="27"/>
                    <a:pt x="11" y="27"/>
                  </a:cubicBezTo>
                  <a:cubicBezTo>
                    <a:pt x="13" y="27"/>
                    <a:pt x="13" y="30"/>
                    <a:pt x="13" y="31"/>
                  </a:cubicBezTo>
                  <a:cubicBezTo>
                    <a:pt x="15" y="30"/>
                    <a:pt x="15" y="30"/>
                    <a:pt x="15" y="30"/>
                  </a:cubicBezTo>
                  <a:cubicBezTo>
                    <a:pt x="13" y="31"/>
                    <a:pt x="15" y="32"/>
                    <a:pt x="16" y="32"/>
                  </a:cubicBezTo>
                  <a:cubicBezTo>
                    <a:pt x="16" y="32"/>
                    <a:pt x="17" y="32"/>
                    <a:pt x="17" y="34"/>
                  </a:cubicBezTo>
                  <a:cubicBezTo>
                    <a:pt x="16" y="34"/>
                    <a:pt x="16" y="35"/>
                    <a:pt x="16" y="35"/>
                  </a:cubicBezTo>
                  <a:cubicBezTo>
                    <a:pt x="16" y="36"/>
                    <a:pt x="17" y="39"/>
                    <a:pt x="19" y="39"/>
                  </a:cubicBezTo>
                  <a:cubicBezTo>
                    <a:pt x="19" y="41"/>
                    <a:pt x="20" y="44"/>
                    <a:pt x="21" y="47"/>
                  </a:cubicBezTo>
                  <a:cubicBezTo>
                    <a:pt x="21" y="45"/>
                    <a:pt x="21" y="45"/>
                    <a:pt x="21" y="45"/>
                  </a:cubicBezTo>
                  <a:cubicBezTo>
                    <a:pt x="21" y="49"/>
                    <a:pt x="24" y="52"/>
                    <a:pt x="24" y="54"/>
                  </a:cubicBezTo>
                  <a:cubicBezTo>
                    <a:pt x="25" y="53"/>
                    <a:pt x="25" y="53"/>
                    <a:pt x="25" y="53"/>
                  </a:cubicBezTo>
                  <a:cubicBezTo>
                    <a:pt x="28" y="54"/>
                    <a:pt x="28" y="56"/>
                    <a:pt x="25" y="56"/>
                  </a:cubicBezTo>
                  <a:cubicBezTo>
                    <a:pt x="25" y="56"/>
                    <a:pt x="25" y="57"/>
                    <a:pt x="28" y="57"/>
                  </a:cubicBezTo>
                  <a:cubicBezTo>
                    <a:pt x="28" y="58"/>
                    <a:pt x="28" y="58"/>
                    <a:pt x="28" y="58"/>
                  </a:cubicBezTo>
                  <a:cubicBezTo>
                    <a:pt x="29" y="60"/>
                    <a:pt x="29" y="61"/>
                    <a:pt x="29" y="62"/>
                  </a:cubicBezTo>
                  <a:cubicBezTo>
                    <a:pt x="29" y="61"/>
                    <a:pt x="29" y="61"/>
                    <a:pt x="29" y="61"/>
                  </a:cubicBezTo>
                  <a:cubicBezTo>
                    <a:pt x="30" y="61"/>
                    <a:pt x="30" y="61"/>
                    <a:pt x="30" y="61"/>
                  </a:cubicBezTo>
                  <a:cubicBezTo>
                    <a:pt x="30" y="62"/>
                    <a:pt x="32" y="62"/>
                    <a:pt x="30" y="62"/>
                  </a:cubicBezTo>
                  <a:cubicBezTo>
                    <a:pt x="32" y="65"/>
                    <a:pt x="30" y="67"/>
                    <a:pt x="33" y="67"/>
                  </a:cubicBezTo>
                  <a:cubicBezTo>
                    <a:pt x="32" y="67"/>
                    <a:pt x="32" y="69"/>
                    <a:pt x="32" y="69"/>
                  </a:cubicBezTo>
                  <a:cubicBezTo>
                    <a:pt x="33" y="70"/>
                    <a:pt x="34" y="70"/>
                    <a:pt x="34" y="71"/>
                  </a:cubicBezTo>
                  <a:cubicBezTo>
                    <a:pt x="34" y="71"/>
                    <a:pt x="34" y="71"/>
                    <a:pt x="34" y="71"/>
                  </a:cubicBezTo>
                  <a:cubicBezTo>
                    <a:pt x="34" y="71"/>
                    <a:pt x="34" y="71"/>
                    <a:pt x="34" y="73"/>
                  </a:cubicBezTo>
                  <a:cubicBezTo>
                    <a:pt x="34" y="74"/>
                    <a:pt x="37" y="75"/>
                    <a:pt x="37" y="78"/>
                  </a:cubicBezTo>
                  <a:cubicBezTo>
                    <a:pt x="38" y="82"/>
                    <a:pt x="42" y="84"/>
                    <a:pt x="43" y="87"/>
                  </a:cubicBezTo>
                  <a:cubicBezTo>
                    <a:pt x="43" y="87"/>
                    <a:pt x="43" y="87"/>
                    <a:pt x="43" y="87"/>
                  </a:cubicBezTo>
                  <a:cubicBezTo>
                    <a:pt x="43" y="88"/>
                    <a:pt x="46" y="88"/>
                    <a:pt x="45" y="90"/>
                  </a:cubicBezTo>
                  <a:cubicBezTo>
                    <a:pt x="45" y="90"/>
                    <a:pt x="45" y="92"/>
                    <a:pt x="46" y="92"/>
                  </a:cubicBezTo>
                  <a:cubicBezTo>
                    <a:pt x="45" y="92"/>
                    <a:pt x="47" y="93"/>
                    <a:pt x="47" y="95"/>
                  </a:cubicBezTo>
                  <a:cubicBezTo>
                    <a:pt x="47" y="95"/>
                    <a:pt x="47" y="95"/>
                    <a:pt x="47" y="95"/>
                  </a:cubicBezTo>
                  <a:cubicBezTo>
                    <a:pt x="49" y="95"/>
                    <a:pt x="47" y="96"/>
                    <a:pt x="49" y="97"/>
                  </a:cubicBezTo>
                  <a:cubicBezTo>
                    <a:pt x="49" y="97"/>
                    <a:pt x="49" y="97"/>
                    <a:pt x="49" y="97"/>
                  </a:cubicBezTo>
                  <a:cubicBezTo>
                    <a:pt x="50" y="97"/>
                    <a:pt x="49" y="99"/>
                    <a:pt x="50" y="97"/>
                  </a:cubicBezTo>
                  <a:cubicBezTo>
                    <a:pt x="50" y="99"/>
                    <a:pt x="50" y="99"/>
                    <a:pt x="50" y="99"/>
                  </a:cubicBezTo>
                  <a:cubicBezTo>
                    <a:pt x="51" y="100"/>
                    <a:pt x="52" y="105"/>
                    <a:pt x="52" y="108"/>
                  </a:cubicBezTo>
                  <a:cubicBezTo>
                    <a:pt x="56" y="109"/>
                    <a:pt x="56" y="106"/>
                    <a:pt x="56" y="109"/>
                  </a:cubicBezTo>
                  <a:cubicBezTo>
                    <a:pt x="56" y="109"/>
                    <a:pt x="56" y="109"/>
                    <a:pt x="56" y="109"/>
                  </a:cubicBezTo>
                  <a:cubicBezTo>
                    <a:pt x="58" y="109"/>
                    <a:pt x="58" y="109"/>
                    <a:pt x="58" y="109"/>
                  </a:cubicBezTo>
                  <a:cubicBezTo>
                    <a:pt x="56" y="110"/>
                    <a:pt x="58" y="110"/>
                    <a:pt x="56" y="110"/>
                  </a:cubicBezTo>
                  <a:cubicBezTo>
                    <a:pt x="58" y="112"/>
                    <a:pt x="59" y="110"/>
                    <a:pt x="59" y="112"/>
                  </a:cubicBezTo>
                  <a:cubicBezTo>
                    <a:pt x="59" y="112"/>
                    <a:pt x="59" y="112"/>
                    <a:pt x="59" y="112"/>
                  </a:cubicBezTo>
                  <a:cubicBezTo>
                    <a:pt x="59" y="113"/>
                    <a:pt x="60" y="114"/>
                    <a:pt x="59" y="116"/>
                  </a:cubicBezTo>
                  <a:cubicBezTo>
                    <a:pt x="62" y="123"/>
                    <a:pt x="64" y="129"/>
                    <a:pt x="68" y="136"/>
                  </a:cubicBezTo>
                  <a:cubicBezTo>
                    <a:pt x="72" y="142"/>
                    <a:pt x="75" y="148"/>
                    <a:pt x="78" y="153"/>
                  </a:cubicBezTo>
                  <a:cubicBezTo>
                    <a:pt x="80" y="155"/>
                    <a:pt x="80" y="155"/>
                    <a:pt x="80" y="156"/>
                  </a:cubicBezTo>
                  <a:cubicBezTo>
                    <a:pt x="80" y="156"/>
                    <a:pt x="80" y="156"/>
                    <a:pt x="82" y="156"/>
                  </a:cubicBezTo>
                  <a:cubicBezTo>
                    <a:pt x="80" y="156"/>
                    <a:pt x="82" y="158"/>
                    <a:pt x="80" y="158"/>
                  </a:cubicBezTo>
                  <a:cubicBezTo>
                    <a:pt x="82" y="161"/>
                    <a:pt x="84" y="162"/>
                    <a:pt x="85" y="165"/>
                  </a:cubicBezTo>
                  <a:cubicBezTo>
                    <a:pt x="85" y="164"/>
                    <a:pt x="85" y="164"/>
                    <a:pt x="85" y="164"/>
                  </a:cubicBezTo>
                  <a:cubicBezTo>
                    <a:pt x="85" y="165"/>
                    <a:pt x="85" y="165"/>
                    <a:pt x="85" y="165"/>
                  </a:cubicBezTo>
                  <a:cubicBezTo>
                    <a:pt x="85" y="165"/>
                    <a:pt x="85" y="165"/>
                    <a:pt x="85" y="165"/>
                  </a:cubicBezTo>
                  <a:cubicBezTo>
                    <a:pt x="85" y="165"/>
                    <a:pt x="85" y="166"/>
                    <a:pt x="85" y="165"/>
                  </a:cubicBezTo>
                  <a:cubicBezTo>
                    <a:pt x="86" y="173"/>
                    <a:pt x="91" y="177"/>
                    <a:pt x="95" y="182"/>
                  </a:cubicBezTo>
                  <a:cubicBezTo>
                    <a:pt x="97" y="184"/>
                    <a:pt x="97" y="186"/>
                    <a:pt x="98" y="188"/>
                  </a:cubicBezTo>
                  <a:cubicBezTo>
                    <a:pt x="102" y="191"/>
                    <a:pt x="105" y="194"/>
                    <a:pt x="106" y="200"/>
                  </a:cubicBezTo>
                  <a:cubicBezTo>
                    <a:pt x="106" y="200"/>
                    <a:pt x="107" y="199"/>
                    <a:pt x="107" y="19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8" name="Google Shape;3548;p151"/>
            <p:cNvSpPr/>
            <p:nvPr/>
          </p:nvSpPr>
          <p:spPr>
            <a:xfrm>
              <a:off x="4009" y="3609"/>
              <a:ext cx="260" cy="475"/>
            </a:xfrm>
            <a:custGeom>
              <a:avLst/>
              <a:gdLst/>
              <a:ahLst/>
              <a:cxnLst/>
              <a:rect l="l" t="t" r="r" b="b"/>
              <a:pathLst>
                <a:path w="110" h="201" extrusionOk="0">
                  <a:moveTo>
                    <a:pt x="108" y="197"/>
                  </a:moveTo>
                  <a:cubicBezTo>
                    <a:pt x="110" y="193"/>
                    <a:pt x="106" y="191"/>
                    <a:pt x="106" y="188"/>
                  </a:cubicBezTo>
                  <a:cubicBezTo>
                    <a:pt x="106" y="186"/>
                    <a:pt x="104" y="188"/>
                    <a:pt x="104" y="186"/>
                  </a:cubicBezTo>
                  <a:cubicBezTo>
                    <a:pt x="104" y="184"/>
                    <a:pt x="102" y="181"/>
                    <a:pt x="99" y="178"/>
                  </a:cubicBezTo>
                  <a:cubicBezTo>
                    <a:pt x="99" y="178"/>
                    <a:pt x="99" y="178"/>
                    <a:pt x="99" y="178"/>
                  </a:cubicBezTo>
                  <a:cubicBezTo>
                    <a:pt x="97" y="178"/>
                    <a:pt x="99" y="177"/>
                    <a:pt x="97" y="177"/>
                  </a:cubicBezTo>
                  <a:cubicBezTo>
                    <a:pt x="97" y="177"/>
                    <a:pt x="97" y="177"/>
                    <a:pt x="97" y="177"/>
                  </a:cubicBezTo>
                  <a:cubicBezTo>
                    <a:pt x="97" y="176"/>
                    <a:pt x="97" y="176"/>
                    <a:pt x="97" y="176"/>
                  </a:cubicBezTo>
                  <a:cubicBezTo>
                    <a:pt x="95" y="176"/>
                    <a:pt x="95" y="176"/>
                    <a:pt x="95" y="176"/>
                  </a:cubicBezTo>
                  <a:cubicBezTo>
                    <a:pt x="95" y="173"/>
                    <a:pt x="95" y="173"/>
                    <a:pt x="95" y="173"/>
                  </a:cubicBezTo>
                  <a:cubicBezTo>
                    <a:pt x="97" y="172"/>
                    <a:pt x="94" y="172"/>
                    <a:pt x="95" y="169"/>
                  </a:cubicBezTo>
                  <a:cubicBezTo>
                    <a:pt x="94" y="171"/>
                    <a:pt x="94" y="171"/>
                    <a:pt x="94" y="171"/>
                  </a:cubicBezTo>
                  <a:cubicBezTo>
                    <a:pt x="94" y="168"/>
                    <a:pt x="93" y="165"/>
                    <a:pt x="91" y="163"/>
                  </a:cubicBezTo>
                  <a:cubicBezTo>
                    <a:pt x="91" y="164"/>
                    <a:pt x="91" y="164"/>
                    <a:pt x="91" y="164"/>
                  </a:cubicBezTo>
                  <a:cubicBezTo>
                    <a:pt x="91" y="163"/>
                    <a:pt x="91" y="163"/>
                    <a:pt x="91" y="160"/>
                  </a:cubicBezTo>
                  <a:cubicBezTo>
                    <a:pt x="90" y="160"/>
                    <a:pt x="91" y="159"/>
                    <a:pt x="90" y="159"/>
                  </a:cubicBezTo>
                  <a:cubicBezTo>
                    <a:pt x="90" y="159"/>
                    <a:pt x="90" y="159"/>
                    <a:pt x="90" y="159"/>
                  </a:cubicBezTo>
                  <a:cubicBezTo>
                    <a:pt x="91" y="158"/>
                    <a:pt x="90" y="158"/>
                    <a:pt x="90" y="158"/>
                  </a:cubicBezTo>
                  <a:cubicBezTo>
                    <a:pt x="90" y="158"/>
                    <a:pt x="90" y="158"/>
                    <a:pt x="90" y="158"/>
                  </a:cubicBezTo>
                  <a:cubicBezTo>
                    <a:pt x="90" y="156"/>
                    <a:pt x="89" y="156"/>
                    <a:pt x="89" y="156"/>
                  </a:cubicBezTo>
                  <a:cubicBezTo>
                    <a:pt x="89" y="156"/>
                    <a:pt x="89" y="156"/>
                    <a:pt x="89" y="156"/>
                  </a:cubicBezTo>
                  <a:cubicBezTo>
                    <a:pt x="89" y="155"/>
                    <a:pt x="89" y="155"/>
                    <a:pt x="89" y="155"/>
                  </a:cubicBezTo>
                  <a:cubicBezTo>
                    <a:pt x="89" y="155"/>
                    <a:pt x="89" y="155"/>
                    <a:pt x="89" y="155"/>
                  </a:cubicBezTo>
                  <a:cubicBezTo>
                    <a:pt x="89" y="154"/>
                    <a:pt x="87" y="154"/>
                    <a:pt x="89" y="154"/>
                  </a:cubicBezTo>
                  <a:cubicBezTo>
                    <a:pt x="87" y="154"/>
                    <a:pt x="89" y="155"/>
                    <a:pt x="87" y="155"/>
                  </a:cubicBezTo>
                  <a:cubicBezTo>
                    <a:pt x="86" y="151"/>
                    <a:pt x="83" y="147"/>
                    <a:pt x="82" y="145"/>
                  </a:cubicBezTo>
                  <a:cubicBezTo>
                    <a:pt x="81" y="145"/>
                    <a:pt x="81" y="145"/>
                    <a:pt x="81" y="145"/>
                  </a:cubicBezTo>
                  <a:cubicBezTo>
                    <a:pt x="81" y="143"/>
                    <a:pt x="80" y="143"/>
                    <a:pt x="81" y="142"/>
                  </a:cubicBezTo>
                  <a:cubicBezTo>
                    <a:pt x="80" y="142"/>
                    <a:pt x="80" y="142"/>
                    <a:pt x="80" y="142"/>
                  </a:cubicBezTo>
                  <a:cubicBezTo>
                    <a:pt x="80" y="142"/>
                    <a:pt x="81" y="142"/>
                    <a:pt x="80" y="141"/>
                  </a:cubicBezTo>
                  <a:cubicBezTo>
                    <a:pt x="80" y="142"/>
                    <a:pt x="80" y="142"/>
                    <a:pt x="78" y="142"/>
                  </a:cubicBezTo>
                  <a:cubicBezTo>
                    <a:pt x="80" y="141"/>
                    <a:pt x="78" y="141"/>
                    <a:pt x="78" y="139"/>
                  </a:cubicBezTo>
                  <a:cubicBezTo>
                    <a:pt x="78" y="139"/>
                    <a:pt x="78" y="139"/>
                    <a:pt x="78" y="141"/>
                  </a:cubicBezTo>
                  <a:cubicBezTo>
                    <a:pt x="78" y="139"/>
                    <a:pt x="77" y="139"/>
                    <a:pt x="78" y="138"/>
                  </a:cubicBezTo>
                  <a:cubicBezTo>
                    <a:pt x="77" y="138"/>
                    <a:pt x="77" y="138"/>
                    <a:pt x="77" y="138"/>
                  </a:cubicBezTo>
                  <a:cubicBezTo>
                    <a:pt x="76" y="138"/>
                    <a:pt x="78" y="138"/>
                    <a:pt x="77" y="137"/>
                  </a:cubicBezTo>
                  <a:cubicBezTo>
                    <a:pt x="77" y="138"/>
                    <a:pt x="77" y="138"/>
                    <a:pt x="77" y="138"/>
                  </a:cubicBezTo>
                  <a:cubicBezTo>
                    <a:pt x="77" y="137"/>
                    <a:pt x="77" y="134"/>
                    <a:pt x="77" y="133"/>
                  </a:cubicBezTo>
                  <a:cubicBezTo>
                    <a:pt x="76" y="134"/>
                    <a:pt x="76" y="134"/>
                    <a:pt x="76" y="134"/>
                  </a:cubicBezTo>
                  <a:cubicBezTo>
                    <a:pt x="76" y="133"/>
                    <a:pt x="76" y="132"/>
                    <a:pt x="76" y="132"/>
                  </a:cubicBezTo>
                  <a:cubicBezTo>
                    <a:pt x="74" y="130"/>
                    <a:pt x="74" y="132"/>
                    <a:pt x="74" y="130"/>
                  </a:cubicBezTo>
                  <a:cubicBezTo>
                    <a:pt x="74" y="130"/>
                    <a:pt x="73" y="129"/>
                    <a:pt x="74" y="129"/>
                  </a:cubicBezTo>
                  <a:cubicBezTo>
                    <a:pt x="74" y="129"/>
                    <a:pt x="73" y="128"/>
                    <a:pt x="73" y="126"/>
                  </a:cubicBezTo>
                  <a:cubicBezTo>
                    <a:pt x="73" y="128"/>
                    <a:pt x="70" y="128"/>
                    <a:pt x="70" y="128"/>
                  </a:cubicBezTo>
                  <a:cubicBezTo>
                    <a:pt x="70" y="128"/>
                    <a:pt x="70" y="128"/>
                    <a:pt x="70" y="128"/>
                  </a:cubicBezTo>
                  <a:cubicBezTo>
                    <a:pt x="69" y="128"/>
                    <a:pt x="70" y="128"/>
                    <a:pt x="69" y="129"/>
                  </a:cubicBezTo>
                  <a:cubicBezTo>
                    <a:pt x="69" y="128"/>
                    <a:pt x="69" y="126"/>
                    <a:pt x="69" y="126"/>
                  </a:cubicBezTo>
                  <a:cubicBezTo>
                    <a:pt x="69" y="126"/>
                    <a:pt x="70" y="125"/>
                    <a:pt x="70" y="124"/>
                  </a:cubicBezTo>
                  <a:cubicBezTo>
                    <a:pt x="70" y="125"/>
                    <a:pt x="69" y="124"/>
                    <a:pt x="69" y="125"/>
                  </a:cubicBezTo>
                  <a:cubicBezTo>
                    <a:pt x="70" y="121"/>
                    <a:pt x="70" y="121"/>
                    <a:pt x="70" y="121"/>
                  </a:cubicBezTo>
                  <a:cubicBezTo>
                    <a:pt x="69" y="121"/>
                    <a:pt x="69" y="121"/>
                    <a:pt x="69" y="121"/>
                  </a:cubicBezTo>
                  <a:cubicBezTo>
                    <a:pt x="69" y="121"/>
                    <a:pt x="69" y="120"/>
                    <a:pt x="70" y="120"/>
                  </a:cubicBezTo>
                  <a:cubicBezTo>
                    <a:pt x="69" y="120"/>
                    <a:pt x="69" y="119"/>
                    <a:pt x="68" y="120"/>
                  </a:cubicBezTo>
                  <a:cubicBezTo>
                    <a:pt x="68" y="120"/>
                    <a:pt x="68" y="120"/>
                    <a:pt x="68" y="120"/>
                  </a:cubicBezTo>
                  <a:cubicBezTo>
                    <a:pt x="68" y="119"/>
                    <a:pt x="68" y="119"/>
                    <a:pt x="68" y="119"/>
                  </a:cubicBezTo>
                  <a:cubicBezTo>
                    <a:pt x="68" y="119"/>
                    <a:pt x="68" y="119"/>
                    <a:pt x="68" y="119"/>
                  </a:cubicBezTo>
                  <a:cubicBezTo>
                    <a:pt x="66" y="119"/>
                    <a:pt x="68" y="117"/>
                    <a:pt x="68" y="117"/>
                  </a:cubicBezTo>
                  <a:cubicBezTo>
                    <a:pt x="68" y="117"/>
                    <a:pt x="68" y="117"/>
                    <a:pt x="68" y="117"/>
                  </a:cubicBezTo>
                  <a:cubicBezTo>
                    <a:pt x="68" y="116"/>
                    <a:pt x="68" y="116"/>
                    <a:pt x="68" y="116"/>
                  </a:cubicBezTo>
                  <a:cubicBezTo>
                    <a:pt x="68" y="116"/>
                    <a:pt x="68" y="116"/>
                    <a:pt x="68" y="116"/>
                  </a:cubicBezTo>
                  <a:cubicBezTo>
                    <a:pt x="68" y="116"/>
                    <a:pt x="68" y="115"/>
                    <a:pt x="68" y="113"/>
                  </a:cubicBezTo>
                  <a:cubicBezTo>
                    <a:pt x="66" y="115"/>
                    <a:pt x="66" y="115"/>
                    <a:pt x="66" y="115"/>
                  </a:cubicBezTo>
                  <a:cubicBezTo>
                    <a:pt x="65" y="113"/>
                    <a:pt x="66" y="112"/>
                    <a:pt x="65" y="111"/>
                  </a:cubicBezTo>
                  <a:cubicBezTo>
                    <a:pt x="65" y="112"/>
                    <a:pt x="66" y="111"/>
                    <a:pt x="66" y="111"/>
                  </a:cubicBezTo>
                  <a:cubicBezTo>
                    <a:pt x="65" y="111"/>
                    <a:pt x="65" y="111"/>
                    <a:pt x="65" y="111"/>
                  </a:cubicBezTo>
                  <a:cubicBezTo>
                    <a:pt x="64" y="111"/>
                    <a:pt x="65" y="110"/>
                    <a:pt x="65" y="110"/>
                  </a:cubicBezTo>
                  <a:cubicBezTo>
                    <a:pt x="65" y="110"/>
                    <a:pt x="64" y="110"/>
                    <a:pt x="65" y="110"/>
                  </a:cubicBezTo>
                  <a:cubicBezTo>
                    <a:pt x="65" y="110"/>
                    <a:pt x="64" y="106"/>
                    <a:pt x="63" y="106"/>
                  </a:cubicBezTo>
                  <a:cubicBezTo>
                    <a:pt x="64" y="106"/>
                    <a:pt x="64" y="104"/>
                    <a:pt x="64" y="104"/>
                  </a:cubicBezTo>
                  <a:cubicBezTo>
                    <a:pt x="63" y="104"/>
                    <a:pt x="63" y="104"/>
                    <a:pt x="63" y="104"/>
                  </a:cubicBezTo>
                  <a:cubicBezTo>
                    <a:pt x="63" y="103"/>
                    <a:pt x="63" y="103"/>
                    <a:pt x="63" y="103"/>
                  </a:cubicBezTo>
                  <a:cubicBezTo>
                    <a:pt x="63" y="106"/>
                    <a:pt x="63" y="106"/>
                    <a:pt x="63" y="106"/>
                  </a:cubicBezTo>
                  <a:cubicBezTo>
                    <a:pt x="63" y="106"/>
                    <a:pt x="63" y="103"/>
                    <a:pt x="63" y="104"/>
                  </a:cubicBezTo>
                  <a:cubicBezTo>
                    <a:pt x="63" y="103"/>
                    <a:pt x="63" y="103"/>
                    <a:pt x="61" y="103"/>
                  </a:cubicBezTo>
                  <a:cubicBezTo>
                    <a:pt x="61" y="103"/>
                    <a:pt x="61" y="103"/>
                    <a:pt x="61" y="103"/>
                  </a:cubicBezTo>
                  <a:cubicBezTo>
                    <a:pt x="60" y="102"/>
                    <a:pt x="61" y="103"/>
                    <a:pt x="61" y="102"/>
                  </a:cubicBezTo>
                  <a:cubicBezTo>
                    <a:pt x="61" y="102"/>
                    <a:pt x="61" y="102"/>
                    <a:pt x="61" y="102"/>
                  </a:cubicBezTo>
                  <a:cubicBezTo>
                    <a:pt x="61" y="102"/>
                    <a:pt x="60" y="100"/>
                    <a:pt x="61" y="100"/>
                  </a:cubicBezTo>
                  <a:cubicBezTo>
                    <a:pt x="61" y="100"/>
                    <a:pt x="61" y="99"/>
                    <a:pt x="60" y="100"/>
                  </a:cubicBezTo>
                  <a:cubicBezTo>
                    <a:pt x="60" y="100"/>
                    <a:pt x="60" y="100"/>
                    <a:pt x="60" y="100"/>
                  </a:cubicBezTo>
                  <a:cubicBezTo>
                    <a:pt x="60" y="100"/>
                    <a:pt x="60" y="100"/>
                    <a:pt x="60" y="99"/>
                  </a:cubicBezTo>
                  <a:cubicBezTo>
                    <a:pt x="60" y="99"/>
                    <a:pt x="60" y="99"/>
                    <a:pt x="60" y="99"/>
                  </a:cubicBezTo>
                  <a:cubicBezTo>
                    <a:pt x="61" y="99"/>
                    <a:pt x="57" y="99"/>
                    <a:pt x="60" y="98"/>
                  </a:cubicBezTo>
                  <a:cubicBezTo>
                    <a:pt x="57" y="98"/>
                    <a:pt x="57" y="97"/>
                    <a:pt x="57" y="97"/>
                  </a:cubicBezTo>
                  <a:cubicBezTo>
                    <a:pt x="57" y="94"/>
                    <a:pt x="57" y="94"/>
                    <a:pt x="56" y="94"/>
                  </a:cubicBezTo>
                  <a:cubicBezTo>
                    <a:pt x="56" y="94"/>
                    <a:pt x="56" y="94"/>
                    <a:pt x="56" y="94"/>
                  </a:cubicBezTo>
                  <a:cubicBezTo>
                    <a:pt x="56" y="94"/>
                    <a:pt x="56" y="94"/>
                    <a:pt x="56" y="93"/>
                  </a:cubicBezTo>
                  <a:cubicBezTo>
                    <a:pt x="55" y="93"/>
                    <a:pt x="55" y="93"/>
                    <a:pt x="55" y="93"/>
                  </a:cubicBezTo>
                  <a:cubicBezTo>
                    <a:pt x="55" y="91"/>
                    <a:pt x="55" y="91"/>
                    <a:pt x="56" y="91"/>
                  </a:cubicBezTo>
                  <a:cubicBezTo>
                    <a:pt x="53" y="91"/>
                    <a:pt x="56" y="90"/>
                    <a:pt x="55" y="90"/>
                  </a:cubicBezTo>
                  <a:cubicBezTo>
                    <a:pt x="53" y="90"/>
                    <a:pt x="53" y="91"/>
                    <a:pt x="53" y="90"/>
                  </a:cubicBezTo>
                  <a:cubicBezTo>
                    <a:pt x="52" y="91"/>
                    <a:pt x="53" y="89"/>
                    <a:pt x="53" y="89"/>
                  </a:cubicBezTo>
                  <a:cubicBezTo>
                    <a:pt x="53" y="89"/>
                    <a:pt x="53" y="89"/>
                    <a:pt x="53" y="89"/>
                  </a:cubicBezTo>
                  <a:cubicBezTo>
                    <a:pt x="53" y="87"/>
                    <a:pt x="53" y="87"/>
                    <a:pt x="53" y="87"/>
                  </a:cubicBezTo>
                  <a:cubicBezTo>
                    <a:pt x="53" y="87"/>
                    <a:pt x="52" y="87"/>
                    <a:pt x="53" y="86"/>
                  </a:cubicBezTo>
                  <a:cubicBezTo>
                    <a:pt x="52" y="86"/>
                    <a:pt x="52" y="84"/>
                    <a:pt x="49" y="84"/>
                  </a:cubicBezTo>
                  <a:cubicBezTo>
                    <a:pt x="49" y="84"/>
                    <a:pt x="49" y="84"/>
                    <a:pt x="49" y="81"/>
                  </a:cubicBezTo>
                  <a:cubicBezTo>
                    <a:pt x="51" y="81"/>
                    <a:pt x="49" y="84"/>
                    <a:pt x="51" y="84"/>
                  </a:cubicBezTo>
                  <a:cubicBezTo>
                    <a:pt x="51" y="84"/>
                    <a:pt x="51" y="84"/>
                    <a:pt x="51" y="81"/>
                  </a:cubicBezTo>
                  <a:cubicBezTo>
                    <a:pt x="51" y="81"/>
                    <a:pt x="49" y="81"/>
                    <a:pt x="49" y="84"/>
                  </a:cubicBezTo>
                  <a:cubicBezTo>
                    <a:pt x="48" y="81"/>
                    <a:pt x="51" y="80"/>
                    <a:pt x="49" y="80"/>
                  </a:cubicBezTo>
                  <a:cubicBezTo>
                    <a:pt x="49" y="80"/>
                    <a:pt x="49" y="80"/>
                    <a:pt x="49" y="80"/>
                  </a:cubicBezTo>
                  <a:cubicBezTo>
                    <a:pt x="49" y="78"/>
                    <a:pt x="49" y="78"/>
                    <a:pt x="49" y="78"/>
                  </a:cubicBezTo>
                  <a:cubicBezTo>
                    <a:pt x="48" y="78"/>
                    <a:pt x="48" y="78"/>
                    <a:pt x="47" y="78"/>
                  </a:cubicBezTo>
                  <a:cubicBezTo>
                    <a:pt x="47" y="78"/>
                    <a:pt x="47" y="78"/>
                    <a:pt x="47" y="77"/>
                  </a:cubicBezTo>
                  <a:cubicBezTo>
                    <a:pt x="47" y="77"/>
                    <a:pt x="47" y="77"/>
                    <a:pt x="47" y="77"/>
                  </a:cubicBezTo>
                  <a:cubicBezTo>
                    <a:pt x="47" y="77"/>
                    <a:pt x="47" y="77"/>
                    <a:pt x="47" y="77"/>
                  </a:cubicBezTo>
                  <a:cubicBezTo>
                    <a:pt x="47" y="77"/>
                    <a:pt x="47" y="77"/>
                    <a:pt x="47" y="77"/>
                  </a:cubicBezTo>
                  <a:cubicBezTo>
                    <a:pt x="47" y="77"/>
                    <a:pt x="47" y="77"/>
                    <a:pt x="47" y="76"/>
                  </a:cubicBezTo>
                  <a:cubicBezTo>
                    <a:pt x="47" y="77"/>
                    <a:pt x="47" y="77"/>
                    <a:pt x="47" y="77"/>
                  </a:cubicBezTo>
                  <a:cubicBezTo>
                    <a:pt x="48" y="76"/>
                    <a:pt x="47" y="76"/>
                    <a:pt x="48" y="76"/>
                  </a:cubicBezTo>
                  <a:cubicBezTo>
                    <a:pt x="47" y="76"/>
                    <a:pt x="47" y="76"/>
                    <a:pt x="47" y="74"/>
                  </a:cubicBezTo>
                  <a:cubicBezTo>
                    <a:pt x="44" y="74"/>
                    <a:pt x="47" y="74"/>
                    <a:pt x="47" y="74"/>
                  </a:cubicBezTo>
                  <a:cubicBezTo>
                    <a:pt x="47" y="74"/>
                    <a:pt x="47" y="73"/>
                    <a:pt x="44" y="74"/>
                  </a:cubicBezTo>
                  <a:cubicBezTo>
                    <a:pt x="47" y="74"/>
                    <a:pt x="47" y="74"/>
                    <a:pt x="47" y="74"/>
                  </a:cubicBezTo>
                  <a:cubicBezTo>
                    <a:pt x="44" y="74"/>
                    <a:pt x="44" y="74"/>
                    <a:pt x="44" y="74"/>
                  </a:cubicBezTo>
                  <a:cubicBezTo>
                    <a:pt x="44" y="73"/>
                    <a:pt x="47" y="73"/>
                    <a:pt x="47" y="73"/>
                  </a:cubicBezTo>
                  <a:cubicBezTo>
                    <a:pt x="44" y="73"/>
                    <a:pt x="44" y="73"/>
                    <a:pt x="44" y="74"/>
                  </a:cubicBezTo>
                  <a:cubicBezTo>
                    <a:pt x="44" y="73"/>
                    <a:pt x="44" y="73"/>
                    <a:pt x="44" y="73"/>
                  </a:cubicBezTo>
                  <a:cubicBezTo>
                    <a:pt x="44" y="73"/>
                    <a:pt x="44" y="73"/>
                    <a:pt x="44" y="73"/>
                  </a:cubicBezTo>
                  <a:cubicBezTo>
                    <a:pt x="44" y="73"/>
                    <a:pt x="44" y="73"/>
                    <a:pt x="44" y="73"/>
                  </a:cubicBezTo>
                  <a:cubicBezTo>
                    <a:pt x="44" y="72"/>
                    <a:pt x="44" y="72"/>
                    <a:pt x="44" y="72"/>
                  </a:cubicBezTo>
                  <a:cubicBezTo>
                    <a:pt x="44" y="72"/>
                    <a:pt x="43" y="72"/>
                    <a:pt x="43" y="71"/>
                  </a:cubicBezTo>
                  <a:cubicBezTo>
                    <a:pt x="43" y="71"/>
                    <a:pt x="43" y="71"/>
                    <a:pt x="43" y="71"/>
                  </a:cubicBezTo>
                  <a:cubicBezTo>
                    <a:pt x="43" y="71"/>
                    <a:pt x="43" y="71"/>
                    <a:pt x="43" y="71"/>
                  </a:cubicBezTo>
                  <a:cubicBezTo>
                    <a:pt x="43" y="71"/>
                    <a:pt x="43" y="71"/>
                    <a:pt x="43" y="71"/>
                  </a:cubicBezTo>
                  <a:cubicBezTo>
                    <a:pt x="43" y="68"/>
                    <a:pt x="43" y="68"/>
                    <a:pt x="43" y="68"/>
                  </a:cubicBezTo>
                  <a:cubicBezTo>
                    <a:pt x="42" y="68"/>
                    <a:pt x="40" y="71"/>
                    <a:pt x="40" y="68"/>
                  </a:cubicBezTo>
                  <a:cubicBezTo>
                    <a:pt x="40" y="67"/>
                    <a:pt x="42" y="67"/>
                    <a:pt x="42" y="67"/>
                  </a:cubicBezTo>
                  <a:cubicBezTo>
                    <a:pt x="42" y="65"/>
                    <a:pt x="42" y="64"/>
                    <a:pt x="40" y="64"/>
                  </a:cubicBezTo>
                  <a:cubicBezTo>
                    <a:pt x="40" y="64"/>
                    <a:pt x="40" y="64"/>
                    <a:pt x="40" y="63"/>
                  </a:cubicBezTo>
                  <a:cubicBezTo>
                    <a:pt x="39" y="61"/>
                    <a:pt x="40" y="60"/>
                    <a:pt x="38" y="60"/>
                  </a:cubicBezTo>
                  <a:cubicBezTo>
                    <a:pt x="38" y="60"/>
                    <a:pt x="38" y="60"/>
                    <a:pt x="36" y="60"/>
                  </a:cubicBezTo>
                  <a:cubicBezTo>
                    <a:pt x="38" y="60"/>
                    <a:pt x="36" y="60"/>
                    <a:pt x="38" y="60"/>
                  </a:cubicBezTo>
                  <a:cubicBezTo>
                    <a:pt x="38" y="59"/>
                    <a:pt x="38" y="59"/>
                    <a:pt x="38" y="59"/>
                  </a:cubicBezTo>
                  <a:cubicBezTo>
                    <a:pt x="38" y="59"/>
                    <a:pt x="38" y="58"/>
                    <a:pt x="36" y="58"/>
                  </a:cubicBezTo>
                  <a:cubicBezTo>
                    <a:pt x="38" y="58"/>
                    <a:pt x="38" y="58"/>
                    <a:pt x="38" y="55"/>
                  </a:cubicBezTo>
                  <a:cubicBezTo>
                    <a:pt x="36" y="58"/>
                    <a:pt x="36" y="55"/>
                    <a:pt x="36" y="55"/>
                  </a:cubicBezTo>
                  <a:cubicBezTo>
                    <a:pt x="36" y="55"/>
                    <a:pt x="36" y="55"/>
                    <a:pt x="36" y="55"/>
                  </a:cubicBezTo>
                  <a:cubicBezTo>
                    <a:pt x="36" y="55"/>
                    <a:pt x="36" y="55"/>
                    <a:pt x="36" y="55"/>
                  </a:cubicBezTo>
                  <a:cubicBezTo>
                    <a:pt x="36" y="54"/>
                    <a:pt x="36" y="54"/>
                    <a:pt x="36" y="54"/>
                  </a:cubicBezTo>
                  <a:cubicBezTo>
                    <a:pt x="35" y="54"/>
                    <a:pt x="35" y="54"/>
                    <a:pt x="35" y="54"/>
                  </a:cubicBezTo>
                  <a:cubicBezTo>
                    <a:pt x="35" y="54"/>
                    <a:pt x="36" y="52"/>
                    <a:pt x="35" y="52"/>
                  </a:cubicBezTo>
                  <a:cubicBezTo>
                    <a:pt x="34" y="52"/>
                    <a:pt x="34" y="52"/>
                    <a:pt x="34" y="52"/>
                  </a:cubicBezTo>
                  <a:cubicBezTo>
                    <a:pt x="34" y="51"/>
                    <a:pt x="35" y="51"/>
                    <a:pt x="35" y="51"/>
                  </a:cubicBezTo>
                  <a:cubicBezTo>
                    <a:pt x="34" y="51"/>
                    <a:pt x="34" y="50"/>
                    <a:pt x="31" y="50"/>
                  </a:cubicBezTo>
                  <a:cubicBezTo>
                    <a:pt x="34" y="48"/>
                    <a:pt x="31" y="46"/>
                    <a:pt x="30" y="45"/>
                  </a:cubicBezTo>
                  <a:cubicBezTo>
                    <a:pt x="30" y="45"/>
                    <a:pt x="30" y="45"/>
                    <a:pt x="30" y="45"/>
                  </a:cubicBezTo>
                  <a:cubicBezTo>
                    <a:pt x="30" y="43"/>
                    <a:pt x="30" y="43"/>
                    <a:pt x="30" y="43"/>
                  </a:cubicBezTo>
                  <a:cubicBezTo>
                    <a:pt x="30" y="45"/>
                    <a:pt x="28" y="43"/>
                    <a:pt x="28" y="45"/>
                  </a:cubicBezTo>
                  <a:cubicBezTo>
                    <a:pt x="28" y="43"/>
                    <a:pt x="28" y="43"/>
                    <a:pt x="28" y="43"/>
                  </a:cubicBezTo>
                  <a:cubicBezTo>
                    <a:pt x="30" y="41"/>
                    <a:pt x="28" y="43"/>
                    <a:pt x="30" y="43"/>
                  </a:cubicBezTo>
                  <a:cubicBezTo>
                    <a:pt x="30" y="41"/>
                    <a:pt x="28" y="41"/>
                    <a:pt x="30" y="41"/>
                  </a:cubicBezTo>
                  <a:cubicBezTo>
                    <a:pt x="28" y="41"/>
                    <a:pt x="28" y="41"/>
                    <a:pt x="28" y="41"/>
                  </a:cubicBezTo>
                  <a:cubicBezTo>
                    <a:pt x="28" y="41"/>
                    <a:pt x="28" y="41"/>
                    <a:pt x="28" y="41"/>
                  </a:cubicBezTo>
                  <a:cubicBezTo>
                    <a:pt x="27" y="41"/>
                    <a:pt x="27" y="43"/>
                    <a:pt x="26" y="43"/>
                  </a:cubicBezTo>
                  <a:cubicBezTo>
                    <a:pt x="26" y="43"/>
                    <a:pt x="26" y="43"/>
                    <a:pt x="26" y="43"/>
                  </a:cubicBezTo>
                  <a:cubicBezTo>
                    <a:pt x="25" y="43"/>
                    <a:pt x="25" y="45"/>
                    <a:pt x="25" y="45"/>
                  </a:cubicBezTo>
                  <a:cubicBezTo>
                    <a:pt x="25" y="43"/>
                    <a:pt x="26" y="41"/>
                    <a:pt x="26" y="43"/>
                  </a:cubicBezTo>
                  <a:cubicBezTo>
                    <a:pt x="26" y="41"/>
                    <a:pt x="27" y="39"/>
                    <a:pt x="27" y="39"/>
                  </a:cubicBezTo>
                  <a:cubicBezTo>
                    <a:pt x="27" y="39"/>
                    <a:pt x="27" y="39"/>
                    <a:pt x="27" y="41"/>
                  </a:cubicBezTo>
                  <a:cubicBezTo>
                    <a:pt x="26" y="41"/>
                    <a:pt x="27" y="39"/>
                    <a:pt x="26" y="39"/>
                  </a:cubicBezTo>
                  <a:cubicBezTo>
                    <a:pt x="27" y="39"/>
                    <a:pt x="27" y="38"/>
                    <a:pt x="27" y="38"/>
                  </a:cubicBezTo>
                  <a:cubicBezTo>
                    <a:pt x="27" y="38"/>
                    <a:pt x="27" y="38"/>
                    <a:pt x="26" y="38"/>
                  </a:cubicBezTo>
                  <a:cubicBezTo>
                    <a:pt x="27" y="38"/>
                    <a:pt x="27" y="37"/>
                    <a:pt x="27" y="37"/>
                  </a:cubicBezTo>
                  <a:cubicBezTo>
                    <a:pt x="28" y="37"/>
                    <a:pt x="27" y="37"/>
                    <a:pt x="27" y="35"/>
                  </a:cubicBezTo>
                  <a:cubicBezTo>
                    <a:pt x="26" y="37"/>
                    <a:pt x="26" y="38"/>
                    <a:pt x="25" y="37"/>
                  </a:cubicBezTo>
                  <a:cubicBezTo>
                    <a:pt x="26" y="37"/>
                    <a:pt x="26" y="35"/>
                    <a:pt x="27" y="35"/>
                  </a:cubicBezTo>
                  <a:cubicBezTo>
                    <a:pt x="26" y="35"/>
                    <a:pt x="26" y="35"/>
                    <a:pt x="26" y="35"/>
                  </a:cubicBezTo>
                  <a:cubicBezTo>
                    <a:pt x="25" y="35"/>
                    <a:pt x="26" y="34"/>
                    <a:pt x="25" y="35"/>
                  </a:cubicBezTo>
                  <a:cubicBezTo>
                    <a:pt x="26" y="34"/>
                    <a:pt x="26" y="34"/>
                    <a:pt x="26" y="34"/>
                  </a:cubicBezTo>
                  <a:cubicBezTo>
                    <a:pt x="25" y="34"/>
                    <a:pt x="25" y="34"/>
                    <a:pt x="25" y="34"/>
                  </a:cubicBezTo>
                  <a:cubicBezTo>
                    <a:pt x="25" y="34"/>
                    <a:pt x="25" y="33"/>
                    <a:pt x="23" y="33"/>
                  </a:cubicBezTo>
                  <a:cubicBezTo>
                    <a:pt x="23" y="33"/>
                    <a:pt x="23" y="33"/>
                    <a:pt x="25" y="33"/>
                  </a:cubicBezTo>
                  <a:cubicBezTo>
                    <a:pt x="25" y="33"/>
                    <a:pt x="25" y="33"/>
                    <a:pt x="26" y="33"/>
                  </a:cubicBezTo>
                  <a:cubicBezTo>
                    <a:pt x="25" y="33"/>
                    <a:pt x="25" y="33"/>
                    <a:pt x="25" y="32"/>
                  </a:cubicBezTo>
                  <a:cubicBezTo>
                    <a:pt x="25" y="32"/>
                    <a:pt x="25" y="32"/>
                    <a:pt x="25" y="32"/>
                  </a:cubicBezTo>
                  <a:cubicBezTo>
                    <a:pt x="25" y="32"/>
                    <a:pt x="25" y="32"/>
                    <a:pt x="25" y="32"/>
                  </a:cubicBezTo>
                  <a:cubicBezTo>
                    <a:pt x="25" y="32"/>
                    <a:pt x="25" y="32"/>
                    <a:pt x="25" y="32"/>
                  </a:cubicBezTo>
                  <a:cubicBezTo>
                    <a:pt x="25" y="30"/>
                    <a:pt x="25" y="30"/>
                    <a:pt x="25" y="30"/>
                  </a:cubicBezTo>
                  <a:cubicBezTo>
                    <a:pt x="25" y="30"/>
                    <a:pt x="23" y="32"/>
                    <a:pt x="23" y="30"/>
                  </a:cubicBezTo>
                  <a:cubicBezTo>
                    <a:pt x="23" y="32"/>
                    <a:pt x="23" y="32"/>
                    <a:pt x="23" y="32"/>
                  </a:cubicBezTo>
                  <a:cubicBezTo>
                    <a:pt x="23" y="32"/>
                    <a:pt x="22" y="32"/>
                    <a:pt x="22" y="30"/>
                  </a:cubicBezTo>
                  <a:cubicBezTo>
                    <a:pt x="23" y="28"/>
                    <a:pt x="23" y="28"/>
                    <a:pt x="23" y="28"/>
                  </a:cubicBezTo>
                  <a:cubicBezTo>
                    <a:pt x="25" y="28"/>
                    <a:pt x="23" y="28"/>
                    <a:pt x="23" y="28"/>
                  </a:cubicBezTo>
                  <a:cubicBezTo>
                    <a:pt x="23" y="30"/>
                    <a:pt x="23" y="30"/>
                    <a:pt x="23" y="30"/>
                  </a:cubicBezTo>
                  <a:cubicBezTo>
                    <a:pt x="23" y="30"/>
                    <a:pt x="22" y="30"/>
                    <a:pt x="22" y="28"/>
                  </a:cubicBezTo>
                  <a:cubicBezTo>
                    <a:pt x="22" y="28"/>
                    <a:pt x="22" y="26"/>
                    <a:pt x="23" y="28"/>
                  </a:cubicBezTo>
                  <a:cubicBezTo>
                    <a:pt x="23" y="26"/>
                    <a:pt x="22" y="26"/>
                    <a:pt x="22" y="28"/>
                  </a:cubicBezTo>
                  <a:cubicBezTo>
                    <a:pt x="22" y="26"/>
                    <a:pt x="22" y="26"/>
                    <a:pt x="23" y="26"/>
                  </a:cubicBezTo>
                  <a:cubicBezTo>
                    <a:pt x="22" y="26"/>
                    <a:pt x="21" y="26"/>
                    <a:pt x="21" y="26"/>
                  </a:cubicBezTo>
                  <a:cubicBezTo>
                    <a:pt x="18" y="26"/>
                    <a:pt x="18" y="26"/>
                    <a:pt x="18" y="26"/>
                  </a:cubicBezTo>
                  <a:cubicBezTo>
                    <a:pt x="18" y="26"/>
                    <a:pt x="18" y="26"/>
                    <a:pt x="18" y="26"/>
                  </a:cubicBezTo>
                  <a:cubicBezTo>
                    <a:pt x="18" y="28"/>
                    <a:pt x="18" y="26"/>
                    <a:pt x="17" y="28"/>
                  </a:cubicBezTo>
                  <a:cubicBezTo>
                    <a:pt x="17" y="26"/>
                    <a:pt x="17" y="26"/>
                    <a:pt x="17" y="26"/>
                  </a:cubicBezTo>
                  <a:cubicBezTo>
                    <a:pt x="18" y="26"/>
                    <a:pt x="18" y="25"/>
                    <a:pt x="21" y="24"/>
                  </a:cubicBezTo>
                  <a:cubicBezTo>
                    <a:pt x="21" y="22"/>
                    <a:pt x="17" y="25"/>
                    <a:pt x="18" y="24"/>
                  </a:cubicBezTo>
                  <a:cubicBezTo>
                    <a:pt x="18" y="22"/>
                    <a:pt x="18" y="22"/>
                    <a:pt x="18" y="22"/>
                  </a:cubicBezTo>
                  <a:cubicBezTo>
                    <a:pt x="18" y="22"/>
                    <a:pt x="21" y="22"/>
                    <a:pt x="21" y="21"/>
                  </a:cubicBezTo>
                  <a:cubicBezTo>
                    <a:pt x="18" y="22"/>
                    <a:pt x="17" y="21"/>
                    <a:pt x="17" y="22"/>
                  </a:cubicBezTo>
                  <a:cubicBezTo>
                    <a:pt x="17" y="22"/>
                    <a:pt x="18" y="22"/>
                    <a:pt x="18" y="24"/>
                  </a:cubicBezTo>
                  <a:cubicBezTo>
                    <a:pt x="17" y="24"/>
                    <a:pt x="17" y="24"/>
                    <a:pt x="15" y="24"/>
                  </a:cubicBezTo>
                  <a:cubicBezTo>
                    <a:pt x="15" y="22"/>
                    <a:pt x="15" y="22"/>
                    <a:pt x="17" y="22"/>
                  </a:cubicBezTo>
                  <a:cubicBezTo>
                    <a:pt x="17" y="21"/>
                    <a:pt x="17" y="22"/>
                    <a:pt x="17" y="22"/>
                  </a:cubicBezTo>
                  <a:cubicBezTo>
                    <a:pt x="17" y="21"/>
                    <a:pt x="15" y="21"/>
                    <a:pt x="17" y="21"/>
                  </a:cubicBezTo>
                  <a:cubicBezTo>
                    <a:pt x="18" y="21"/>
                    <a:pt x="18" y="21"/>
                    <a:pt x="18" y="21"/>
                  </a:cubicBezTo>
                  <a:cubicBezTo>
                    <a:pt x="18" y="20"/>
                    <a:pt x="18" y="20"/>
                    <a:pt x="18" y="20"/>
                  </a:cubicBezTo>
                  <a:cubicBezTo>
                    <a:pt x="18" y="20"/>
                    <a:pt x="18" y="20"/>
                    <a:pt x="18" y="20"/>
                  </a:cubicBezTo>
                  <a:cubicBezTo>
                    <a:pt x="17" y="20"/>
                    <a:pt x="18" y="20"/>
                    <a:pt x="18" y="19"/>
                  </a:cubicBezTo>
                  <a:cubicBezTo>
                    <a:pt x="17" y="19"/>
                    <a:pt x="17" y="19"/>
                    <a:pt x="17" y="19"/>
                  </a:cubicBezTo>
                  <a:cubicBezTo>
                    <a:pt x="17" y="20"/>
                    <a:pt x="18" y="20"/>
                    <a:pt x="17" y="21"/>
                  </a:cubicBezTo>
                  <a:cubicBezTo>
                    <a:pt x="17" y="20"/>
                    <a:pt x="17" y="20"/>
                    <a:pt x="15" y="19"/>
                  </a:cubicBezTo>
                  <a:cubicBezTo>
                    <a:pt x="15" y="20"/>
                    <a:pt x="15" y="20"/>
                    <a:pt x="15" y="20"/>
                  </a:cubicBezTo>
                  <a:cubicBezTo>
                    <a:pt x="15" y="20"/>
                    <a:pt x="14" y="20"/>
                    <a:pt x="14" y="19"/>
                  </a:cubicBezTo>
                  <a:cubicBezTo>
                    <a:pt x="15" y="19"/>
                    <a:pt x="15" y="19"/>
                    <a:pt x="15" y="19"/>
                  </a:cubicBezTo>
                  <a:cubicBezTo>
                    <a:pt x="15" y="17"/>
                    <a:pt x="15" y="17"/>
                    <a:pt x="15" y="15"/>
                  </a:cubicBezTo>
                  <a:cubicBezTo>
                    <a:pt x="14" y="17"/>
                    <a:pt x="14" y="15"/>
                    <a:pt x="14" y="15"/>
                  </a:cubicBezTo>
                  <a:cubicBezTo>
                    <a:pt x="14" y="15"/>
                    <a:pt x="15" y="17"/>
                    <a:pt x="14" y="19"/>
                  </a:cubicBezTo>
                  <a:cubicBezTo>
                    <a:pt x="13" y="19"/>
                    <a:pt x="15" y="19"/>
                    <a:pt x="14" y="20"/>
                  </a:cubicBezTo>
                  <a:cubicBezTo>
                    <a:pt x="14" y="20"/>
                    <a:pt x="13" y="20"/>
                    <a:pt x="11" y="20"/>
                  </a:cubicBezTo>
                  <a:cubicBezTo>
                    <a:pt x="11" y="20"/>
                    <a:pt x="11" y="20"/>
                    <a:pt x="11" y="20"/>
                  </a:cubicBezTo>
                  <a:cubicBezTo>
                    <a:pt x="13" y="19"/>
                    <a:pt x="13" y="20"/>
                    <a:pt x="13" y="19"/>
                  </a:cubicBezTo>
                  <a:cubicBezTo>
                    <a:pt x="13" y="19"/>
                    <a:pt x="13" y="17"/>
                    <a:pt x="13" y="15"/>
                  </a:cubicBezTo>
                  <a:cubicBezTo>
                    <a:pt x="13" y="15"/>
                    <a:pt x="11" y="17"/>
                    <a:pt x="13" y="17"/>
                  </a:cubicBezTo>
                  <a:cubicBezTo>
                    <a:pt x="11" y="15"/>
                    <a:pt x="11" y="15"/>
                    <a:pt x="10" y="13"/>
                  </a:cubicBezTo>
                  <a:cubicBezTo>
                    <a:pt x="11" y="13"/>
                    <a:pt x="10" y="12"/>
                    <a:pt x="11" y="12"/>
                  </a:cubicBezTo>
                  <a:cubicBezTo>
                    <a:pt x="13" y="12"/>
                    <a:pt x="13" y="12"/>
                    <a:pt x="13" y="12"/>
                  </a:cubicBezTo>
                  <a:cubicBezTo>
                    <a:pt x="13" y="12"/>
                    <a:pt x="13" y="12"/>
                    <a:pt x="13" y="12"/>
                  </a:cubicBezTo>
                  <a:cubicBezTo>
                    <a:pt x="13" y="12"/>
                    <a:pt x="11" y="12"/>
                    <a:pt x="11" y="11"/>
                  </a:cubicBezTo>
                  <a:cubicBezTo>
                    <a:pt x="11" y="12"/>
                    <a:pt x="10" y="12"/>
                    <a:pt x="10" y="13"/>
                  </a:cubicBezTo>
                  <a:cubicBezTo>
                    <a:pt x="10" y="12"/>
                    <a:pt x="9" y="13"/>
                    <a:pt x="9" y="12"/>
                  </a:cubicBezTo>
                  <a:cubicBezTo>
                    <a:pt x="9" y="12"/>
                    <a:pt x="9" y="11"/>
                    <a:pt x="9" y="9"/>
                  </a:cubicBezTo>
                  <a:cubicBezTo>
                    <a:pt x="8" y="9"/>
                    <a:pt x="8" y="8"/>
                    <a:pt x="8" y="7"/>
                  </a:cubicBezTo>
                  <a:cubicBezTo>
                    <a:pt x="5" y="7"/>
                    <a:pt x="5" y="8"/>
                    <a:pt x="4" y="7"/>
                  </a:cubicBezTo>
                  <a:cubicBezTo>
                    <a:pt x="5" y="7"/>
                    <a:pt x="5" y="7"/>
                    <a:pt x="5" y="7"/>
                  </a:cubicBezTo>
                  <a:cubicBezTo>
                    <a:pt x="5" y="7"/>
                    <a:pt x="5" y="7"/>
                    <a:pt x="5" y="7"/>
                  </a:cubicBezTo>
                  <a:cubicBezTo>
                    <a:pt x="4" y="6"/>
                    <a:pt x="4" y="6"/>
                    <a:pt x="4" y="6"/>
                  </a:cubicBezTo>
                  <a:cubicBezTo>
                    <a:pt x="4" y="6"/>
                    <a:pt x="4" y="6"/>
                    <a:pt x="4" y="6"/>
                  </a:cubicBezTo>
                  <a:cubicBezTo>
                    <a:pt x="4" y="6"/>
                    <a:pt x="4" y="6"/>
                    <a:pt x="4" y="6"/>
                  </a:cubicBezTo>
                  <a:cubicBezTo>
                    <a:pt x="2" y="6"/>
                    <a:pt x="2" y="6"/>
                    <a:pt x="2" y="6"/>
                  </a:cubicBezTo>
                  <a:cubicBezTo>
                    <a:pt x="1" y="6"/>
                    <a:pt x="2" y="4"/>
                    <a:pt x="2" y="4"/>
                  </a:cubicBezTo>
                  <a:cubicBezTo>
                    <a:pt x="2" y="4"/>
                    <a:pt x="2" y="4"/>
                    <a:pt x="2" y="4"/>
                  </a:cubicBezTo>
                  <a:cubicBezTo>
                    <a:pt x="2" y="2"/>
                    <a:pt x="2" y="2"/>
                    <a:pt x="1" y="0"/>
                  </a:cubicBezTo>
                  <a:cubicBezTo>
                    <a:pt x="1" y="0"/>
                    <a:pt x="1" y="0"/>
                    <a:pt x="1" y="0"/>
                  </a:cubicBezTo>
                  <a:cubicBezTo>
                    <a:pt x="1" y="0"/>
                    <a:pt x="1" y="0"/>
                    <a:pt x="1" y="0"/>
                  </a:cubicBezTo>
                  <a:cubicBezTo>
                    <a:pt x="0" y="0"/>
                    <a:pt x="0" y="0"/>
                    <a:pt x="0" y="0"/>
                  </a:cubicBezTo>
                  <a:cubicBezTo>
                    <a:pt x="0" y="2"/>
                    <a:pt x="0" y="2"/>
                    <a:pt x="0" y="2"/>
                  </a:cubicBezTo>
                  <a:cubicBezTo>
                    <a:pt x="0" y="2"/>
                    <a:pt x="0" y="2"/>
                    <a:pt x="1" y="2"/>
                  </a:cubicBezTo>
                  <a:cubicBezTo>
                    <a:pt x="1" y="2"/>
                    <a:pt x="1" y="2"/>
                    <a:pt x="1" y="4"/>
                  </a:cubicBezTo>
                  <a:cubicBezTo>
                    <a:pt x="1" y="2"/>
                    <a:pt x="1" y="2"/>
                    <a:pt x="1" y="2"/>
                  </a:cubicBezTo>
                  <a:cubicBezTo>
                    <a:pt x="0" y="2"/>
                    <a:pt x="1" y="4"/>
                    <a:pt x="0" y="4"/>
                  </a:cubicBezTo>
                  <a:cubicBezTo>
                    <a:pt x="0" y="4"/>
                    <a:pt x="0" y="4"/>
                    <a:pt x="0" y="4"/>
                  </a:cubicBezTo>
                  <a:cubicBezTo>
                    <a:pt x="0" y="4"/>
                    <a:pt x="0" y="4"/>
                    <a:pt x="0" y="6"/>
                  </a:cubicBezTo>
                  <a:cubicBezTo>
                    <a:pt x="0" y="4"/>
                    <a:pt x="1" y="6"/>
                    <a:pt x="1" y="4"/>
                  </a:cubicBezTo>
                  <a:cubicBezTo>
                    <a:pt x="0" y="6"/>
                    <a:pt x="0" y="6"/>
                    <a:pt x="1" y="7"/>
                  </a:cubicBezTo>
                  <a:cubicBezTo>
                    <a:pt x="1" y="8"/>
                    <a:pt x="1" y="8"/>
                    <a:pt x="1" y="8"/>
                  </a:cubicBezTo>
                  <a:cubicBezTo>
                    <a:pt x="2" y="8"/>
                    <a:pt x="2" y="7"/>
                    <a:pt x="2" y="7"/>
                  </a:cubicBezTo>
                  <a:cubicBezTo>
                    <a:pt x="2" y="7"/>
                    <a:pt x="2" y="7"/>
                    <a:pt x="4" y="7"/>
                  </a:cubicBezTo>
                  <a:cubicBezTo>
                    <a:pt x="2" y="8"/>
                    <a:pt x="2" y="8"/>
                    <a:pt x="2" y="9"/>
                  </a:cubicBezTo>
                  <a:cubicBezTo>
                    <a:pt x="2" y="9"/>
                    <a:pt x="2" y="9"/>
                    <a:pt x="2" y="9"/>
                  </a:cubicBezTo>
                  <a:cubicBezTo>
                    <a:pt x="2" y="9"/>
                    <a:pt x="2" y="9"/>
                    <a:pt x="2" y="11"/>
                  </a:cubicBezTo>
                  <a:cubicBezTo>
                    <a:pt x="4" y="12"/>
                    <a:pt x="4" y="13"/>
                    <a:pt x="5" y="13"/>
                  </a:cubicBezTo>
                  <a:cubicBezTo>
                    <a:pt x="5" y="13"/>
                    <a:pt x="5" y="13"/>
                    <a:pt x="5" y="13"/>
                  </a:cubicBezTo>
                  <a:cubicBezTo>
                    <a:pt x="4" y="15"/>
                    <a:pt x="5" y="15"/>
                    <a:pt x="5" y="17"/>
                  </a:cubicBezTo>
                  <a:cubicBezTo>
                    <a:pt x="8" y="19"/>
                    <a:pt x="8" y="20"/>
                    <a:pt x="9" y="20"/>
                  </a:cubicBezTo>
                  <a:cubicBezTo>
                    <a:pt x="9" y="22"/>
                    <a:pt x="10" y="24"/>
                    <a:pt x="11" y="26"/>
                  </a:cubicBezTo>
                  <a:cubicBezTo>
                    <a:pt x="11" y="25"/>
                    <a:pt x="11" y="25"/>
                    <a:pt x="11" y="25"/>
                  </a:cubicBezTo>
                  <a:cubicBezTo>
                    <a:pt x="11" y="26"/>
                    <a:pt x="13" y="25"/>
                    <a:pt x="13" y="26"/>
                  </a:cubicBezTo>
                  <a:cubicBezTo>
                    <a:pt x="11" y="26"/>
                    <a:pt x="11" y="26"/>
                    <a:pt x="11" y="28"/>
                  </a:cubicBezTo>
                  <a:cubicBezTo>
                    <a:pt x="13" y="28"/>
                    <a:pt x="13" y="30"/>
                    <a:pt x="13" y="32"/>
                  </a:cubicBezTo>
                  <a:cubicBezTo>
                    <a:pt x="13" y="32"/>
                    <a:pt x="13" y="32"/>
                    <a:pt x="13" y="32"/>
                  </a:cubicBezTo>
                  <a:cubicBezTo>
                    <a:pt x="13" y="33"/>
                    <a:pt x="14" y="33"/>
                    <a:pt x="15" y="34"/>
                  </a:cubicBezTo>
                  <a:cubicBezTo>
                    <a:pt x="15" y="34"/>
                    <a:pt x="15" y="34"/>
                    <a:pt x="15" y="34"/>
                  </a:cubicBezTo>
                  <a:cubicBezTo>
                    <a:pt x="15" y="35"/>
                    <a:pt x="15" y="35"/>
                    <a:pt x="15" y="37"/>
                  </a:cubicBezTo>
                  <a:cubicBezTo>
                    <a:pt x="15" y="38"/>
                    <a:pt x="17" y="38"/>
                    <a:pt x="17" y="39"/>
                  </a:cubicBezTo>
                  <a:cubicBezTo>
                    <a:pt x="17" y="43"/>
                    <a:pt x="21" y="45"/>
                    <a:pt x="21" y="47"/>
                  </a:cubicBezTo>
                  <a:cubicBezTo>
                    <a:pt x="22" y="47"/>
                    <a:pt x="22" y="47"/>
                    <a:pt x="22" y="47"/>
                  </a:cubicBezTo>
                  <a:cubicBezTo>
                    <a:pt x="22" y="50"/>
                    <a:pt x="25" y="52"/>
                    <a:pt x="25" y="55"/>
                  </a:cubicBezTo>
                  <a:cubicBezTo>
                    <a:pt x="26" y="54"/>
                    <a:pt x="26" y="54"/>
                    <a:pt x="26" y="54"/>
                  </a:cubicBezTo>
                  <a:cubicBezTo>
                    <a:pt x="26" y="54"/>
                    <a:pt x="26" y="55"/>
                    <a:pt x="26" y="58"/>
                  </a:cubicBezTo>
                  <a:cubicBezTo>
                    <a:pt x="26" y="58"/>
                    <a:pt x="26" y="59"/>
                    <a:pt x="27" y="59"/>
                  </a:cubicBezTo>
                  <a:cubicBezTo>
                    <a:pt x="27" y="60"/>
                    <a:pt x="27" y="60"/>
                    <a:pt x="27" y="60"/>
                  </a:cubicBezTo>
                  <a:cubicBezTo>
                    <a:pt x="28" y="61"/>
                    <a:pt x="28" y="61"/>
                    <a:pt x="28" y="63"/>
                  </a:cubicBezTo>
                  <a:cubicBezTo>
                    <a:pt x="28" y="63"/>
                    <a:pt x="28" y="63"/>
                    <a:pt x="28" y="63"/>
                  </a:cubicBezTo>
                  <a:cubicBezTo>
                    <a:pt x="28" y="63"/>
                    <a:pt x="28" y="63"/>
                    <a:pt x="30" y="63"/>
                  </a:cubicBezTo>
                  <a:cubicBezTo>
                    <a:pt x="30" y="63"/>
                    <a:pt x="30" y="64"/>
                    <a:pt x="28" y="64"/>
                  </a:cubicBezTo>
                  <a:cubicBezTo>
                    <a:pt x="30" y="65"/>
                    <a:pt x="30" y="68"/>
                    <a:pt x="31" y="68"/>
                  </a:cubicBezTo>
                  <a:cubicBezTo>
                    <a:pt x="31" y="68"/>
                    <a:pt x="31" y="68"/>
                    <a:pt x="31" y="71"/>
                  </a:cubicBezTo>
                  <a:cubicBezTo>
                    <a:pt x="31" y="71"/>
                    <a:pt x="34" y="72"/>
                    <a:pt x="34" y="73"/>
                  </a:cubicBezTo>
                  <a:cubicBezTo>
                    <a:pt x="35" y="73"/>
                    <a:pt x="35" y="72"/>
                    <a:pt x="35" y="73"/>
                  </a:cubicBezTo>
                  <a:cubicBezTo>
                    <a:pt x="35" y="73"/>
                    <a:pt x="35" y="73"/>
                    <a:pt x="35" y="73"/>
                  </a:cubicBezTo>
                  <a:cubicBezTo>
                    <a:pt x="35" y="76"/>
                    <a:pt x="38" y="77"/>
                    <a:pt x="38" y="78"/>
                  </a:cubicBezTo>
                  <a:cubicBezTo>
                    <a:pt x="39" y="84"/>
                    <a:pt x="40" y="86"/>
                    <a:pt x="42" y="89"/>
                  </a:cubicBezTo>
                  <a:cubicBezTo>
                    <a:pt x="43" y="89"/>
                    <a:pt x="43" y="89"/>
                    <a:pt x="43" y="89"/>
                  </a:cubicBezTo>
                  <a:cubicBezTo>
                    <a:pt x="42" y="90"/>
                    <a:pt x="44" y="90"/>
                    <a:pt x="43" y="91"/>
                  </a:cubicBezTo>
                  <a:cubicBezTo>
                    <a:pt x="44" y="91"/>
                    <a:pt x="44" y="93"/>
                    <a:pt x="44" y="91"/>
                  </a:cubicBezTo>
                  <a:cubicBezTo>
                    <a:pt x="44" y="93"/>
                    <a:pt x="48" y="94"/>
                    <a:pt x="47" y="97"/>
                  </a:cubicBezTo>
                  <a:cubicBezTo>
                    <a:pt x="47" y="97"/>
                    <a:pt x="47" y="97"/>
                    <a:pt x="47" y="94"/>
                  </a:cubicBezTo>
                  <a:cubicBezTo>
                    <a:pt x="48" y="97"/>
                    <a:pt x="48" y="98"/>
                    <a:pt x="49" y="99"/>
                  </a:cubicBezTo>
                  <a:cubicBezTo>
                    <a:pt x="49" y="98"/>
                    <a:pt x="49" y="98"/>
                    <a:pt x="49" y="98"/>
                  </a:cubicBezTo>
                  <a:cubicBezTo>
                    <a:pt x="51" y="98"/>
                    <a:pt x="49" y="100"/>
                    <a:pt x="51" y="99"/>
                  </a:cubicBezTo>
                  <a:cubicBezTo>
                    <a:pt x="51" y="99"/>
                    <a:pt x="49" y="100"/>
                    <a:pt x="49" y="99"/>
                  </a:cubicBezTo>
                  <a:cubicBezTo>
                    <a:pt x="52" y="102"/>
                    <a:pt x="52" y="104"/>
                    <a:pt x="53" y="110"/>
                  </a:cubicBezTo>
                  <a:cubicBezTo>
                    <a:pt x="56" y="111"/>
                    <a:pt x="56" y="107"/>
                    <a:pt x="56" y="110"/>
                  </a:cubicBezTo>
                  <a:cubicBezTo>
                    <a:pt x="56" y="110"/>
                    <a:pt x="55" y="110"/>
                    <a:pt x="56" y="110"/>
                  </a:cubicBezTo>
                  <a:cubicBezTo>
                    <a:pt x="56" y="111"/>
                    <a:pt x="57" y="110"/>
                    <a:pt x="57" y="111"/>
                  </a:cubicBezTo>
                  <a:cubicBezTo>
                    <a:pt x="56" y="111"/>
                    <a:pt x="57" y="111"/>
                    <a:pt x="56" y="112"/>
                  </a:cubicBezTo>
                  <a:cubicBezTo>
                    <a:pt x="57" y="112"/>
                    <a:pt x="60" y="112"/>
                    <a:pt x="60" y="113"/>
                  </a:cubicBezTo>
                  <a:cubicBezTo>
                    <a:pt x="60" y="113"/>
                    <a:pt x="60" y="113"/>
                    <a:pt x="60" y="113"/>
                  </a:cubicBezTo>
                  <a:cubicBezTo>
                    <a:pt x="57" y="115"/>
                    <a:pt x="60" y="116"/>
                    <a:pt x="60" y="117"/>
                  </a:cubicBezTo>
                  <a:cubicBezTo>
                    <a:pt x="63" y="124"/>
                    <a:pt x="65" y="130"/>
                    <a:pt x="68" y="137"/>
                  </a:cubicBezTo>
                  <a:cubicBezTo>
                    <a:pt x="73" y="142"/>
                    <a:pt x="74" y="150"/>
                    <a:pt x="78" y="155"/>
                  </a:cubicBezTo>
                  <a:cubicBezTo>
                    <a:pt x="81" y="155"/>
                    <a:pt x="81" y="155"/>
                    <a:pt x="81" y="158"/>
                  </a:cubicBezTo>
                  <a:cubicBezTo>
                    <a:pt x="81" y="156"/>
                    <a:pt x="81" y="156"/>
                    <a:pt x="81" y="156"/>
                  </a:cubicBezTo>
                  <a:cubicBezTo>
                    <a:pt x="81" y="158"/>
                    <a:pt x="82" y="158"/>
                    <a:pt x="81" y="159"/>
                  </a:cubicBezTo>
                  <a:cubicBezTo>
                    <a:pt x="82" y="160"/>
                    <a:pt x="83" y="164"/>
                    <a:pt x="86" y="165"/>
                  </a:cubicBezTo>
                  <a:cubicBezTo>
                    <a:pt x="86" y="165"/>
                    <a:pt x="86" y="165"/>
                    <a:pt x="86" y="165"/>
                  </a:cubicBezTo>
                  <a:cubicBezTo>
                    <a:pt x="86" y="167"/>
                    <a:pt x="86" y="167"/>
                    <a:pt x="86" y="167"/>
                  </a:cubicBezTo>
                  <a:cubicBezTo>
                    <a:pt x="86" y="165"/>
                    <a:pt x="86" y="165"/>
                    <a:pt x="86" y="165"/>
                  </a:cubicBezTo>
                  <a:cubicBezTo>
                    <a:pt x="86" y="167"/>
                    <a:pt x="86" y="167"/>
                    <a:pt x="86" y="167"/>
                  </a:cubicBezTo>
                  <a:cubicBezTo>
                    <a:pt x="87" y="172"/>
                    <a:pt x="93" y="178"/>
                    <a:pt x="95" y="184"/>
                  </a:cubicBezTo>
                  <a:cubicBezTo>
                    <a:pt x="97" y="185"/>
                    <a:pt x="97" y="186"/>
                    <a:pt x="99" y="188"/>
                  </a:cubicBezTo>
                  <a:cubicBezTo>
                    <a:pt x="102" y="193"/>
                    <a:pt x="106" y="195"/>
                    <a:pt x="107" y="201"/>
                  </a:cubicBezTo>
                  <a:cubicBezTo>
                    <a:pt x="107" y="201"/>
                    <a:pt x="108" y="198"/>
                    <a:pt x="108" y="19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49" name="Google Shape;3549;p151"/>
            <p:cNvSpPr/>
            <p:nvPr/>
          </p:nvSpPr>
          <p:spPr>
            <a:xfrm>
              <a:off x="4227" y="1606"/>
              <a:ext cx="59" cy="2471"/>
            </a:xfrm>
            <a:custGeom>
              <a:avLst/>
              <a:gdLst/>
              <a:ahLst/>
              <a:cxnLst/>
              <a:rect l="l" t="t" r="r" b="b"/>
              <a:pathLst>
                <a:path w="25" h="1046" extrusionOk="0">
                  <a:moveTo>
                    <a:pt x="23" y="0"/>
                  </a:moveTo>
                  <a:cubicBezTo>
                    <a:pt x="17" y="518"/>
                    <a:pt x="17" y="518"/>
                    <a:pt x="17" y="518"/>
                  </a:cubicBezTo>
                  <a:cubicBezTo>
                    <a:pt x="25" y="1046"/>
                    <a:pt x="25" y="1046"/>
                    <a:pt x="25" y="1046"/>
                  </a:cubicBezTo>
                  <a:cubicBezTo>
                    <a:pt x="4" y="1046"/>
                    <a:pt x="4" y="1046"/>
                    <a:pt x="4" y="1046"/>
                  </a:cubicBezTo>
                  <a:cubicBezTo>
                    <a:pt x="11" y="758"/>
                    <a:pt x="11" y="758"/>
                    <a:pt x="11" y="758"/>
                  </a:cubicBezTo>
                  <a:cubicBezTo>
                    <a:pt x="0" y="239"/>
                    <a:pt x="0" y="239"/>
                    <a:pt x="0" y="239"/>
                  </a:cubicBezTo>
                  <a:cubicBezTo>
                    <a:pt x="8" y="0"/>
                    <a:pt x="8" y="0"/>
                    <a:pt x="8" y="0"/>
                  </a:cubicBezTo>
                  <a:cubicBezTo>
                    <a:pt x="23" y="0"/>
                    <a:pt x="23" y="0"/>
                    <a:pt x="23" y="0"/>
                  </a:cubicBezTo>
                  <a:cubicBezTo>
                    <a:pt x="23" y="0"/>
                    <a:pt x="23" y="0"/>
                    <a:pt x="23" y="0"/>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550" name="Google Shape;3550;p151"/>
          <p:cNvGrpSpPr/>
          <p:nvPr/>
        </p:nvGrpSpPr>
        <p:grpSpPr>
          <a:xfrm>
            <a:off x="9087454" y="2736976"/>
            <a:ext cx="906206" cy="2416549"/>
            <a:chOff x="3124" y="236"/>
            <a:chExt cx="1443" cy="3848"/>
          </a:xfrm>
        </p:grpSpPr>
        <p:sp>
          <p:nvSpPr>
            <p:cNvPr id="3551" name="Google Shape;3551;p151"/>
            <p:cNvSpPr/>
            <p:nvPr/>
          </p:nvSpPr>
          <p:spPr>
            <a:xfrm>
              <a:off x="3990" y="493"/>
              <a:ext cx="29" cy="1347"/>
            </a:xfrm>
            <a:custGeom>
              <a:avLst/>
              <a:gdLst/>
              <a:ahLst/>
              <a:cxnLst/>
              <a:rect l="l" t="t" r="r" b="b"/>
              <a:pathLst>
                <a:path w="29" h="1347" extrusionOk="0">
                  <a:moveTo>
                    <a:pt x="3" y="0"/>
                  </a:moveTo>
                  <a:lnTo>
                    <a:pt x="0" y="1347"/>
                  </a:lnTo>
                  <a:lnTo>
                    <a:pt x="24" y="1347"/>
                  </a:lnTo>
                  <a:lnTo>
                    <a:pt x="29" y="0"/>
                  </a:lnTo>
                  <a:lnTo>
                    <a:pt x="3" y="0"/>
                  </a:lnTo>
                  <a:lnTo>
                    <a:pt x="3" y="0"/>
                  </a:lnTo>
                  <a:lnTo>
                    <a:pt x="3" y="0"/>
                  </a:lnTo>
                  <a:lnTo>
                    <a:pt x="3" y="0"/>
                  </a:lnTo>
                  <a:lnTo>
                    <a:pt x="3" y="0"/>
                  </a:ln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2" name="Google Shape;3552;p151"/>
            <p:cNvSpPr/>
            <p:nvPr/>
          </p:nvSpPr>
          <p:spPr>
            <a:xfrm>
              <a:off x="3811" y="1216"/>
              <a:ext cx="161" cy="248"/>
            </a:xfrm>
            <a:custGeom>
              <a:avLst/>
              <a:gdLst/>
              <a:ahLst/>
              <a:cxnLst/>
              <a:rect l="l" t="t" r="r" b="b"/>
              <a:pathLst>
                <a:path w="68" h="105" extrusionOk="0">
                  <a:moveTo>
                    <a:pt x="65" y="105"/>
                  </a:moveTo>
                  <a:cubicBezTo>
                    <a:pt x="65" y="105"/>
                    <a:pt x="0" y="71"/>
                    <a:pt x="5" y="0"/>
                  </a:cubicBezTo>
                  <a:cubicBezTo>
                    <a:pt x="68" y="30"/>
                    <a:pt x="65" y="105"/>
                    <a:pt x="65" y="105"/>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3" name="Google Shape;3553;p151"/>
            <p:cNvSpPr/>
            <p:nvPr/>
          </p:nvSpPr>
          <p:spPr>
            <a:xfrm>
              <a:off x="4021" y="1006"/>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4" name="Google Shape;3554;p151"/>
            <p:cNvSpPr/>
            <p:nvPr/>
          </p:nvSpPr>
          <p:spPr>
            <a:xfrm>
              <a:off x="3811" y="1509"/>
              <a:ext cx="161" cy="253"/>
            </a:xfrm>
            <a:custGeom>
              <a:avLst/>
              <a:gdLst/>
              <a:ahLst/>
              <a:cxnLst/>
              <a:rect l="l" t="t" r="r" b="b"/>
              <a:pathLst>
                <a:path w="68" h="107" extrusionOk="0">
                  <a:moveTo>
                    <a:pt x="65" y="107"/>
                  </a:moveTo>
                  <a:cubicBezTo>
                    <a:pt x="65" y="107"/>
                    <a:pt x="0" y="71"/>
                    <a:pt x="5" y="0"/>
                  </a:cubicBezTo>
                  <a:cubicBezTo>
                    <a:pt x="68" y="31"/>
                    <a:pt x="65" y="107"/>
                    <a:pt x="65"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5" name="Google Shape;3555;p151"/>
            <p:cNvSpPr/>
            <p:nvPr/>
          </p:nvSpPr>
          <p:spPr>
            <a:xfrm>
              <a:off x="4021" y="1301"/>
              <a:ext cx="161" cy="250"/>
            </a:xfrm>
            <a:custGeom>
              <a:avLst/>
              <a:gdLst/>
              <a:ahLst/>
              <a:cxnLst/>
              <a:rect l="l" t="t" r="r" b="b"/>
              <a:pathLst>
                <a:path w="68" h="106" extrusionOk="0">
                  <a:moveTo>
                    <a:pt x="4" y="106"/>
                  </a:moveTo>
                  <a:cubicBezTo>
                    <a:pt x="4" y="106"/>
                    <a:pt x="68" y="70"/>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6" name="Google Shape;3556;p151"/>
            <p:cNvSpPr/>
            <p:nvPr/>
          </p:nvSpPr>
          <p:spPr>
            <a:xfrm>
              <a:off x="4021" y="1632"/>
              <a:ext cx="161" cy="252"/>
            </a:xfrm>
            <a:custGeom>
              <a:avLst/>
              <a:gdLst/>
              <a:ahLst/>
              <a:cxnLst/>
              <a:rect l="l" t="t" r="r" b="b"/>
              <a:pathLst>
                <a:path w="68" h="107" extrusionOk="0">
                  <a:moveTo>
                    <a:pt x="4" y="107"/>
                  </a:moveTo>
                  <a:cubicBezTo>
                    <a:pt x="4" y="107"/>
                    <a:pt x="68" y="71"/>
                    <a:pt x="64" y="0"/>
                  </a:cubicBezTo>
                  <a:cubicBezTo>
                    <a:pt x="0" y="31"/>
                    <a:pt x="4" y="107"/>
                    <a:pt x="4"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7" name="Google Shape;3557;p151"/>
            <p:cNvSpPr/>
            <p:nvPr/>
          </p:nvSpPr>
          <p:spPr>
            <a:xfrm>
              <a:off x="3811" y="885"/>
              <a:ext cx="161" cy="253"/>
            </a:xfrm>
            <a:custGeom>
              <a:avLst/>
              <a:gdLst/>
              <a:ahLst/>
              <a:cxnLst/>
              <a:rect l="l" t="t" r="r" b="b"/>
              <a:pathLst>
                <a:path w="68" h="107" extrusionOk="0">
                  <a:moveTo>
                    <a:pt x="65" y="107"/>
                  </a:moveTo>
                  <a:cubicBezTo>
                    <a:pt x="65" y="107"/>
                    <a:pt x="0" y="72"/>
                    <a:pt x="5" y="0"/>
                  </a:cubicBezTo>
                  <a:cubicBezTo>
                    <a:pt x="68" y="32"/>
                    <a:pt x="65" y="107"/>
                    <a:pt x="65" y="107"/>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8" name="Google Shape;3558;p151"/>
            <p:cNvSpPr/>
            <p:nvPr/>
          </p:nvSpPr>
          <p:spPr>
            <a:xfrm>
              <a:off x="4021" y="677"/>
              <a:ext cx="161" cy="251"/>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59" name="Google Shape;3559;p151"/>
            <p:cNvSpPr/>
            <p:nvPr/>
          </p:nvSpPr>
          <p:spPr>
            <a:xfrm>
              <a:off x="3811" y="569"/>
              <a:ext cx="161" cy="250"/>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0" name="Google Shape;3560;p151"/>
            <p:cNvSpPr/>
            <p:nvPr/>
          </p:nvSpPr>
          <p:spPr>
            <a:xfrm>
              <a:off x="3811" y="273"/>
              <a:ext cx="161" cy="251"/>
            </a:xfrm>
            <a:custGeom>
              <a:avLst/>
              <a:gdLst/>
              <a:ahLst/>
              <a:cxnLst/>
              <a:rect l="l" t="t" r="r" b="b"/>
              <a:pathLst>
                <a:path w="68" h="106" extrusionOk="0">
                  <a:moveTo>
                    <a:pt x="65" y="106"/>
                  </a:moveTo>
                  <a:cubicBezTo>
                    <a:pt x="65" y="106"/>
                    <a:pt x="0" y="71"/>
                    <a:pt x="5" y="0"/>
                  </a:cubicBezTo>
                  <a:cubicBezTo>
                    <a:pt x="68" y="31"/>
                    <a:pt x="65" y="106"/>
                    <a:pt x="65"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1" name="Google Shape;3561;p151"/>
            <p:cNvSpPr/>
            <p:nvPr/>
          </p:nvSpPr>
          <p:spPr>
            <a:xfrm>
              <a:off x="4021" y="361"/>
              <a:ext cx="161" cy="250"/>
            </a:xfrm>
            <a:custGeom>
              <a:avLst/>
              <a:gdLst/>
              <a:ahLst/>
              <a:cxnLst/>
              <a:rect l="l" t="t" r="r" b="b"/>
              <a:pathLst>
                <a:path w="68" h="106" extrusionOk="0">
                  <a:moveTo>
                    <a:pt x="4" y="106"/>
                  </a:moveTo>
                  <a:cubicBezTo>
                    <a:pt x="4" y="106"/>
                    <a:pt x="68" y="71"/>
                    <a:pt x="64" y="0"/>
                  </a:cubicBezTo>
                  <a:cubicBezTo>
                    <a:pt x="0" y="31"/>
                    <a:pt x="4" y="106"/>
                    <a:pt x="4" y="106"/>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2" name="Google Shape;3562;p151"/>
            <p:cNvSpPr/>
            <p:nvPr/>
          </p:nvSpPr>
          <p:spPr>
            <a:xfrm>
              <a:off x="3360" y="486"/>
              <a:ext cx="21" cy="1049"/>
            </a:xfrm>
            <a:custGeom>
              <a:avLst/>
              <a:gdLst/>
              <a:ahLst/>
              <a:cxnLst/>
              <a:rect l="l" t="t" r="r" b="b"/>
              <a:pathLst>
                <a:path w="21" h="1049" extrusionOk="0">
                  <a:moveTo>
                    <a:pt x="2" y="0"/>
                  </a:moveTo>
                  <a:lnTo>
                    <a:pt x="0" y="1049"/>
                  </a:lnTo>
                  <a:lnTo>
                    <a:pt x="19" y="1049"/>
                  </a:lnTo>
                  <a:lnTo>
                    <a:pt x="21" y="0"/>
                  </a:lnTo>
                  <a:lnTo>
                    <a:pt x="2" y="0"/>
                  </a:lnTo>
                  <a:lnTo>
                    <a:pt x="2" y="0"/>
                  </a:lnTo>
                  <a:lnTo>
                    <a:pt x="2" y="0"/>
                  </a:lnTo>
                  <a:lnTo>
                    <a:pt x="2" y="0"/>
                  </a:lnTo>
                  <a:lnTo>
                    <a:pt x="2" y="0"/>
                  </a:ln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3" name="Google Shape;3563;p151"/>
            <p:cNvSpPr/>
            <p:nvPr/>
          </p:nvSpPr>
          <p:spPr>
            <a:xfrm>
              <a:off x="3220" y="1048"/>
              <a:ext cx="126" cy="194"/>
            </a:xfrm>
            <a:custGeom>
              <a:avLst/>
              <a:gdLst/>
              <a:ahLst/>
              <a:cxnLst/>
              <a:rect l="l" t="t" r="r" b="b"/>
              <a:pathLst>
                <a:path w="53" h="82" extrusionOk="0">
                  <a:moveTo>
                    <a:pt x="51" y="82"/>
                  </a:moveTo>
                  <a:cubicBezTo>
                    <a:pt x="51" y="82"/>
                    <a:pt x="0" y="55"/>
                    <a:pt x="4" y="0"/>
                  </a:cubicBezTo>
                  <a:cubicBezTo>
                    <a:pt x="53" y="24"/>
                    <a:pt x="51" y="82"/>
                    <a:pt x="51"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4" name="Google Shape;3564;p151"/>
            <p:cNvSpPr/>
            <p:nvPr/>
          </p:nvSpPr>
          <p:spPr>
            <a:xfrm>
              <a:off x="3386" y="885"/>
              <a:ext cx="123" cy="196"/>
            </a:xfrm>
            <a:custGeom>
              <a:avLst/>
              <a:gdLst/>
              <a:ahLst/>
              <a:cxnLst/>
              <a:rect l="l" t="t" r="r" b="b"/>
              <a:pathLst>
                <a:path w="52" h="83" extrusionOk="0">
                  <a:moveTo>
                    <a:pt x="3" y="83"/>
                  </a:moveTo>
                  <a:cubicBezTo>
                    <a:pt x="3" y="83"/>
                    <a:pt x="52" y="55"/>
                    <a:pt x="49" y="0"/>
                  </a:cubicBezTo>
                  <a:cubicBezTo>
                    <a:pt x="0" y="25"/>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5" name="Google Shape;3565;p151"/>
            <p:cNvSpPr/>
            <p:nvPr/>
          </p:nvSpPr>
          <p:spPr>
            <a:xfrm>
              <a:off x="3220" y="1277"/>
              <a:ext cx="126" cy="196"/>
            </a:xfrm>
            <a:custGeom>
              <a:avLst/>
              <a:gdLst/>
              <a:ahLst/>
              <a:cxnLst/>
              <a:rect l="l" t="t" r="r" b="b"/>
              <a:pathLst>
                <a:path w="53" h="83" extrusionOk="0">
                  <a:moveTo>
                    <a:pt x="51" y="83"/>
                  </a:moveTo>
                  <a:cubicBezTo>
                    <a:pt x="51" y="83"/>
                    <a:pt x="0" y="55"/>
                    <a:pt x="4" y="0"/>
                  </a:cubicBezTo>
                  <a:cubicBezTo>
                    <a:pt x="53" y="24"/>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6" name="Google Shape;3566;p151"/>
            <p:cNvSpPr/>
            <p:nvPr/>
          </p:nvSpPr>
          <p:spPr>
            <a:xfrm>
              <a:off x="3386" y="1114"/>
              <a:ext cx="123" cy="194"/>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7" name="Google Shape;3567;p151"/>
            <p:cNvSpPr/>
            <p:nvPr/>
          </p:nvSpPr>
          <p:spPr>
            <a:xfrm>
              <a:off x="3386" y="1372"/>
              <a:ext cx="123" cy="196"/>
            </a:xfrm>
            <a:custGeom>
              <a:avLst/>
              <a:gdLst/>
              <a:ahLst/>
              <a:cxnLst/>
              <a:rect l="l" t="t" r="r" b="b"/>
              <a:pathLst>
                <a:path w="52" h="83" extrusionOk="0">
                  <a:moveTo>
                    <a:pt x="3" y="83"/>
                  </a:moveTo>
                  <a:cubicBezTo>
                    <a:pt x="3" y="83"/>
                    <a:pt x="52" y="55"/>
                    <a:pt x="49" y="0"/>
                  </a:cubicBezTo>
                  <a:cubicBezTo>
                    <a:pt x="0" y="24"/>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8" name="Google Shape;3568;p151"/>
            <p:cNvSpPr/>
            <p:nvPr/>
          </p:nvSpPr>
          <p:spPr>
            <a:xfrm>
              <a:off x="3220" y="793"/>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69" name="Google Shape;3569;p151"/>
            <p:cNvSpPr/>
            <p:nvPr/>
          </p:nvSpPr>
          <p:spPr>
            <a:xfrm>
              <a:off x="3386" y="630"/>
              <a:ext cx="123" cy="196"/>
            </a:xfrm>
            <a:custGeom>
              <a:avLst/>
              <a:gdLst/>
              <a:ahLst/>
              <a:cxnLst/>
              <a:rect l="l" t="t" r="r" b="b"/>
              <a:pathLst>
                <a:path w="52" h="83" extrusionOk="0">
                  <a:moveTo>
                    <a:pt x="3" y="83"/>
                  </a:moveTo>
                  <a:cubicBezTo>
                    <a:pt x="3" y="83"/>
                    <a:pt x="52" y="56"/>
                    <a:pt x="49" y="0"/>
                  </a:cubicBezTo>
                  <a:cubicBezTo>
                    <a:pt x="0" y="24"/>
                    <a:pt x="3" y="83"/>
                    <a:pt x="3"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0" name="Google Shape;3570;p151"/>
            <p:cNvSpPr/>
            <p:nvPr/>
          </p:nvSpPr>
          <p:spPr>
            <a:xfrm>
              <a:off x="3220" y="545"/>
              <a:ext cx="126" cy="196"/>
            </a:xfrm>
            <a:custGeom>
              <a:avLst/>
              <a:gdLst/>
              <a:ahLst/>
              <a:cxnLst/>
              <a:rect l="l" t="t" r="r" b="b"/>
              <a:pathLst>
                <a:path w="53" h="83" extrusionOk="0">
                  <a:moveTo>
                    <a:pt x="51" y="83"/>
                  </a:moveTo>
                  <a:cubicBezTo>
                    <a:pt x="51" y="83"/>
                    <a:pt x="0" y="55"/>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1" name="Google Shape;3571;p151"/>
            <p:cNvSpPr/>
            <p:nvPr/>
          </p:nvSpPr>
          <p:spPr>
            <a:xfrm>
              <a:off x="3220" y="316"/>
              <a:ext cx="126" cy="196"/>
            </a:xfrm>
            <a:custGeom>
              <a:avLst/>
              <a:gdLst/>
              <a:ahLst/>
              <a:cxnLst/>
              <a:rect l="l" t="t" r="r" b="b"/>
              <a:pathLst>
                <a:path w="53" h="83" extrusionOk="0">
                  <a:moveTo>
                    <a:pt x="51" y="83"/>
                  </a:moveTo>
                  <a:cubicBezTo>
                    <a:pt x="51" y="83"/>
                    <a:pt x="0" y="56"/>
                    <a:pt x="4" y="0"/>
                  </a:cubicBezTo>
                  <a:cubicBezTo>
                    <a:pt x="53" y="25"/>
                    <a:pt x="51" y="83"/>
                    <a:pt x="51" y="83"/>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2" name="Google Shape;3572;p151"/>
            <p:cNvSpPr/>
            <p:nvPr/>
          </p:nvSpPr>
          <p:spPr>
            <a:xfrm>
              <a:off x="3386" y="385"/>
              <a:ext cx="123" cy="193"/>
            </a:xfrm>
            <a:custGeom>
              <a:avLst/>
              <a:gdLst/>
              <a:ahLst/>
              <a:cxnLst/>
              <a:rect l="l" t="t" r="r" b="b"/>
              <a:pathLst>
                <a:path w="52" h="82" extrusionOk="0">
                  <a:moveTo>
                    <a:pt x="3" y="82"/>
                  </a:moveTo>
                  <a:cubicBezTo>
                    <a:pt x="3" y="82"/>
                    <a:pt x="52" y="55"/>
                    <a:pt x="49" y="0"/>
                  </a:cubicBezTo>
                  <a:cubicBezTo>
                    <a:pt x="0" y="24"/>
                    <a:pt x="3" y="82"/>
                    <a:pt x="3" y="82"/>
                  </a:cubicBezTo>
                  <a:close/>
                </a:path>
              </a:pathLst>
            </a:custGeom>
            <a:solidFill>
              <a:srgbClr val="C7CC6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3" name="Google Shape;3573;p151"/>
            <p:cNvSpPr/>
            <p:nvPr/>
          </p:nvSpPr>
          <p:spPr>
            <a:xfrm>
              <a:off x="3124" y="1062"/>
              <a:ext cx="264" cy="1241"/>
            </a:xfrm>
            <a:custGeom>
              <a:avLst/>
              <a:gdLst/>
              <a:ahLst/>
              <a:cxnLst/>
              <a:rect l="l" t="t" r="r" b="b"/>
              <a:pathLst>
                <a:path w="112" h="525" extrusionOk="0">
                  <a:moveTo>
                    <a:pt x="51" y="487"/>
                  </a:moveTo>
                  <a:cubicBezTo>
                    <a:pt x="51" y="429"/>
                    <a:pt x="51" y="429"/>
                    <a:pt x="51" y="429"/>
                  </a:cubicBezTo>
                  <a:cubicBezTo>
                    <a:pt x="42" y="424"/>
                    <a:pt x="0" y="395"/>
                    <a:pt x="3" y="343"/>
                  </a:cubicBezTo>
                  <a:cubicBezTo>
                    <a:pt x="37" y="359"/>
                    <a:pt x="48" y="389"/>
                    <a:pt x="51" y="410"/>
                  </a:cubicBezTo>
                  <a:cubicBezTo>
                    <a:pt x="51" y="335"/>
                    <a:pt x="51" y="335"/>
                    <a:pt x="51" y="335"/>
                  </a:cubicBezTo>
                  <a:cubicBezTo>
                    <a:pt x="42" y="329"/>
                    <a:pt x="0" y="301"/>
                    <a:pt x="3" y="249"/>
                  </a:cubicBezTo>
                  <a:cubicBezTo>
                    <a:pt x="36" y="265"/>
                    <a:pt x="47" y="294"/>
                    <a:pt x="50" y="314"/>
                  </a:cubicBezTo>
                  <a:cubicBezTo>
                    <a:pt x="50" y="214"/>
                    <a:pt x="50" y="214"/>
                    <a:pt x="50" y="214"/>
                  </a:cubicBezTo>
                  <a:cubicBezTo>
                    <a:pt x="37" y="206"/>
                    <a:pt x="4" y="178"/>
                    <a:pt x="7" y="131"/>
                  </a:cubicBezTo>
                  <a:cubicBezTo>
                    <a:pt x="33" y="144"/>
                    <a:pt x="44" y="164"/>
                    <a:pt x="50" y="183"/>
                  </a:cubicBezTo>
                  <a:cubicBezTo>
                    <a:pt x="50" y="117"/>
                    <a:pt x="50" y="117"/>
                    <a:pt x="50" y="117"/>
                  </a:cubicBezTo>
                  <a:cubicBezTo>
                    <a:pt x="38" y="109"/>
                    <a:pt x="2" y="81"/>
                    <a:pt x="5" y="33"/>
                  </a:cubicBezTo>
                  <a:cubicBezTo>
                    <a:pt x="33" y="46"/>
                    <a:pt x="45" y="70"/>
                    <a:pt x="50" y="88"/>
                  </a:cubicBezTo>
                  <a:cubicBezTo>
                    <a:pt x="50" y="56"/>
                    <a:pt x="50" y="56"/>
                    <a:pt x="50" y="56"/>
                  </a:cubicBezTo>
                  <a:cubicBezTo>
                    <a:pt x="58" y="56"/>
                    <a:pt x="58" y="56"/>
                    <a:pt x="58" y="56"/>
                  </a:cubicBezTo>
                  <a:cubicBezTo>
                    <a:pt x="64" y="37"/>
                    <a:pt x="76" y="13"/>
                    <a:pt x="103" y="0"/>
                  </a:cubicBezTo>
                  <a:cubicBezTo>
                    <a:pt x="106" y="47"/>
                    <a:pt x="72" y="75"/>
                    <a:pt x="59" y="84"/>
                  </a:cubicBezTo>
                  <a:cubicBezTo>
                    <a:pt x="59" y="162"/>
                    <a:pt x="59" y="162"/>
                    <a:pt x="59" y="162"/>
                  </a:cubicBezTo>
                  <a:cubicBezTo>
                    <a:pt x="63" y="142"/>
                    <a:pt x="73" y="109"/>
                    <a:pt x="106" y="93"/>
                  </a:cubicBezTo>
                  <a:cubicBezTo>
                    <a:pt x="110" y="146"/>
                    <a:pt x="68" y="174"/>
                    <a:pt x="59" y="179"/>
                  </a:cubicBezTo>
                  <a:cubicBezTo>
                    <a:pt x="59" y="264"/>
                    <a:pt x="59" y="264"/>
                    <a:pt x="59" y="264"/>
                  </a:cubicBezTo>
                  <a:cubicBezTo>
                    <a:pt x="65" y="245"/>
                    <a:pt x="76" y="218"/>
                    <a:pt x="105" y="204"/>
                  </a:cubicBezTo>
                  <a:cubicBezTo>
                    <a:pt x="108" y="253"/>
                    <a:pt x="71" y="282"/>
                    <a:pt x="59" y="290"/>
                  </a:cubicBezTo>
                  <a:cubicBezTo>
                    <a:pt x="59" y="371"/>
                    <a:pt x="59" y="371"/>
                    <a:pt x="59" y="371"/>
                  </a:cubicBezTo>
                  <a:cubicBezTo>
                    <a:pt x="65" y="351"/>
                    <a:pt x="77" y="327"/>
                    <a:pt x="105" y="313"/>
                  </a:cubicBezTo>
                  <a:cubicBezTo>
                    <a:pt x="108" y="361"/>
                    <a:pt x="72" y="389"/>
                    <a:pt x="59" y="397"/>
                  </a:cubicBezTo>
                  <a:cubicBezTo>
                    <a:pt x="60" y="492"/>
                    <a:pt x="60" y="492"/>
                    <a:pt x="60" y="492"/>
                  </a:cubicBezTo>
                  <a:cubicBezTo>
                    <a:pt x="62" y="474"/>
                    <a:pt x="70" y="434"/>
                    <a:pt x="108" y="415"/>
                  </a:cubicBezTo>
                  <a:cubicBezTo>
                    <a:pt x="112" y="471"/>
                    <a:pt x="65" y="499"/>
                    <a:pt x="60" y="502"/>
                  </a:cubicBezTo>
                  <a:cubicBezTo>
                    <a:pt x="60" y="525"/>
                    <a:pt x="60" y="525"/>
                    <a:pt x="60" y="525"/>
                  </a:cubicBezTo>
                  <a:cubicBezTo>
                    <a:pt x="51" y="525"/>
                    <a:pt x="51" y="525"/>
                    <a:pt x="51" y="525"/>
                  </a:cubicBezTo>
                  <a:cubicBezTo>
                    <a:pt x="51" y="518"/>
                    <a:pt x="51" y="518"/>
                    <a:pt x="51" y="518"/>
                  </a:cubicBezTo>
                  <a:cubicBezTo>
                    <a:pt x="38" y="510"/>
                    <a:pt x="4" y="482"/>
                    <a:pt x="7" y="434"/>
                  </a:cubicBezTo>
                  <a:cubicBezTo>
                    <a:pt x="34" y="447"/>
                    <a:pt x="45" y="469"/>
                    <a:pt x="51" y="487"/>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4" name="Google Shape;3574;p151"/>
            <p:cNvSpPr/>
            <p:nvPr/>
          </p:nvSpPr>
          <p:spPr>
            <a:xfrm>
              <a:off x="3249" y="2924"/>
              <a:ext cx="359" cy="560"/>
            </a:xfrm>
            <a:custGeom>
              <a:avLst/>
              <a:gdLst/>
              <a:ahLst/>
              <a:cxnLst/>
              <a:rect l="l" t="t" r="r" b="b"/>
              <a:pathLst>
                <a:path w="152" h="237" extrusionOk="0">
                  <a:moveTo>
                    <a:pt x="144" y="237"/>
                  </a:moveTo>
                  <a:cubicBezTo>
                    <a:pt x="144" y="237"/>
                    <a:pt x="0" y="159"/>
                    <a:pt x="11" y="0"/>
                  </a:cubicBezTo>
                  <a:cubicBezTo>
                    <a:pt x="152" y="69"/>
                    <a:pt x="144" y="237"/>
                    <a:pt x="144"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5" name="Google Shape;3575;p151"/>
            <p:cNvSpPr/>
            <p:nvPr/>
          </p:nvSpPr>
          <p:spPr>
            <a:xfrm>
              <a:off x="3324" y="2992"/>
              <a:ext cx="305" cy="520"/>
            </a:xfrm>
            <a:custGeom>
              <a:avLst/>
              <a:gdLst/>
              <a:ahLst/>
              <a:cxnLst/>
              <a:rect l="l" t="t" r="r" b="b"/>
              <a:pathLst>
                <a:path w="129" h="220" extrusionOk="0">
                  <a:moveTo>
                    <a:pt x="125" y="218"/>
                  </a:moveTo>
                  <a:cubicBezTo>
                    <a:pt x="122" y="217"/>
                    <a:pt x="122" y="213"/>
                    <a:pt x="120" y="210"/>
                  </a:cubicBezTo>
                  <a:cubicBezTo>
                    <a:pt x="119" y="210"/>
                    <a:pt x="120" y="210"/>
                    <a:pt x="120" y="209"/>
                  </a:cubicBezTo>
                  <a:cubicBezTo>
                    <a:pt x="116" y="207"/>
                    <a:pt x="115" y="202"/>
                    <a:pt x="114" y="198"/>
                  </a:cubicBezTo>
                  <a:cubicBezTo>
                    <a:pt x="114" y="198"/>
                    <a:pt x="114" y="198"/>
                    <a:pt x="114" y="198"/>
                  </a:cubicBezTo>
                  <a:cubicBezTo>
                    <a:pt x="114" y="197"/>
                    <a:pt x="113" y="197"/>
                    <a:pt x="112" y="197"/>
                  </a:cubicBezTo>
                  <a:cubicBezTo>
                    <a:pt x="113" y="197"/>
                    <a:pt x="113" y="197"/>
                    <a:pt x="113" y="197"/>
                  </a:cubicBezTo>
                  <a:cubicBezTo>
                    <a:pt x="112" y="197"/>
                    <a:pt x="112" y="196"/>
                    <a:pt x="111" y="196"/>
                  </a:cubicBezTo>
                  <a:cubicBezTo>
                    <a:pt x="111" y="194"/>
                    <a:pt x="112" y="194"/>
                    <a:pt x="112" y="194"/>
                  </a:cubicBezTo>
                  <a:cubicBezTo>
                    <a:pt x="111" y="193"/>
                    <a:pt x="111" y="193"/>
                    <a:pt x="111" y="193"/>
                  </a:cubicBezTo>
                  <a:cubicBezTo>
                    <a:pt x="109" y="193"/>
                    <a:pt x="110" y="191"/>
                    <a:pt x="108" y="190"/>
                  </a:cubicBezTo>
                  <a:cubicBezTo>
                    <a:pt x="108" y="190"/>
                    <a:pt x="108" y="190"/>
                    <a:pt x="108" y="190"/>
                  </a:cubicBezTo>
                  <a:cubicBezTo>
                    <a:pt x="106" y="188"/>
                    <a:pt x="105" y="184"/>
                    <a:pt x="103" y="183"/>
                  </a:cubicBezTo>
                  <a:cubicBezTo>
                    <a:pt x="103" y="182"/>
                    <a:pt x="103" y="182"/>
                    <a:pt x="103" y="182"/>
                  </a:cubicBezTo>
                  <a:cubicBezTo>
                    <a:pt x="103" y="182"/>
                    <a:pt x="102" y="182"/>
                    <a:pt x="102" y="181"/>
                  </a:cubicBezTo>
                  <a:cubicBezTo>
                    <a:pt x="102" y="180"/>
                    <a:pt x="101" y="180"/>
                    <a:pt x="101" y="179"/>
                  </a:cubicBezTo>
                  <a:cubicBezTo>
                    <a:pt x="101" y="179"/>
                    <a:pt x="101" y="179"/>
                    <a:pt x="101" y="179"/>
                  </a:cubicBezTo>
                  <a:cubicBezTo>
                    <a:pt x="100" y="179"/>
                    <a:pt x="101" y="178"/>
                    <a:pt x="100" y="178"/>
                  </a:cubicBezTo>
                  <a:cubicBezTo>
                    <a:pt x="100" y="176"/>
                    <a:pt x="100" y="176"/>
                    <a:pt x="100" y="176"/>
                  </a:cubicBezTo>
                  <a:cubicBezTo>
                    <a:pt x="98" y="176"/>
                    <a:pt x="100" y="176"/>
                    <a:pt x="100" y="175"/>
                  </a:cubicBezTo>
                  <a:cubicBezTo>
                    <a:pt x="98" y="176"/>
                    <a:pt x="98" y="176"/>
                    <a:pt x="98" y="176"/>
                  </a:cubicBezTo>
                  <a:cubicBezTo>
                    <a:pt x="98" y="175"/>
                    <a:pt x="98" y="175"/>
                    <a:pt x="98" y="174"/>
                  </a:cubicBezTo>
                  <a:cubicBezTo>
                    <a:pt x="98" y="174"/>
                    <a:pt x="98" y="174"/>
                    <a:pt x="98" y="174"/>
                  </a:cubicBezTo>
                  <a:cubicBezTo>
                    <a:pt x="97" y="173"/>
                    <a:pt x="97" y="172"/>
                    <a:pt x="96" y="173"/>
                  </a:cubicBezTo>
                  <a:cubicBezTo>
                    <a:pt x="97" y="172"/>
                    <a:pt x="97" y="174"/>
                    <a:pt x="98" y="173"/>
                  </a:cubicBezTo>
                  <a:cubicBezTo>
                    <a:pt x="95" y="170"/>
                    <a:pt x="94" y="166"/>
                    <a:pt x="92" y="163"/>
                  </a:cubicBezTo>
                  <a:cubicBezTo>
                    <a:pt x="92" y="162"/>
                    <a:pt x="92" y="162"/>
                    <a:pt x="92" y="162"/>
                  </a:cubicBezTo>
                  <a:cubicBezTo>
                    <a:pt x="91" y="161"/>
                    <a:pt x="91" y="161"/>
                    <a:pt x="91" y="161"/>
                  </a:cubicBezTo>
                  <a:cubicBezTo>
                    <a:pt x="91" y="159"/>
                    <a:pt x="91" y="159"/>
                    <a:pt x="91" y="159"/>
                  </a:cubicBezTo>
                  <a:cubicBezTo>
                    <a:pt x="91" y="158"/>
                    <a:pt x="90" y="159"/>
                    <a:pt x="88" y="158"/>
                  </a:cubicBezTo>
                  <a:cubicBezTo>
                    <a:pt x="90" y="158"/>
                    <a:pt x="90" y="158"/>
                    <a:pt x="90" y="158"/>
                  </a:cubicBezTo>
                  <a:cubicBezTo>
                    <a:pt x="88" y="157"/>
                    <a:pt x="88" y="156"/>
                    <a:pt x="88" y="156"/>
                  </a:cubicBezTo>
                  <a:cubicBezTo>
                    <a:pt x="88" y="156"/>
                    <a:pt x="88" y="156"/>
                    <a:pt x="88" y="156"/>
                  </a:cubicBezTo>
                  <a:cubicBezTo>
                    <a:pt x="88" y="156"/>
                    <a:pt x="88" y="155"/>
                    <a:pt x="87" y="155"/>
                  </a:cubicBezTo>
                  <a:cubicBezTo>
                    <a:pt x="88" y="155"/>
                    <a:pt x="88" y="155"/>
                    <a:pt x="88" y="155"/>
                  </a:cubicBezTo>
                  <a:cubicBezTo>
                    <a:pt x="88" y="154"/>
                    <a:pt x="87" y="155"/>
                    <a:pt x="87" y="154"/>
                  </a:cubicBezTo>
                  <a:cubicBezTo>
                    <a:pt x="87" y="154"/>
                    <a:pt x="87" y="154"/>
                    <a:pt x="87" y="154"/>
                  </a:cubicBezTo>
                  <a:cubicBezTo>
                    <a:pt x="86" y="153"/>
                    <a:pt x="85" y="152"/>
                    <a:pt x="85" y="150"/>
                  </a:cubicBezTo>
                  <a:cubicBezTo>
                    <a:pt x="85" y="150"/>
                    <a:pt x="85" y="150"/>
                    <a:pt x="85" y="150"/>
                  </a:cubicBezTo>
                  <a:cubicBezTo>
                    <a:pt x="84" y="149"/>
                    <a:pt x="84" y="149"/>
                    <a:pt x="83" y="148"/>
                  </a:cubicBezTo>
                  <a:cubicBezTo>
                    <a:pt x="83" y="147"/>
                    <a:pt x="84" y="148"/>
                    <a:pt x="83" y="147"/>
                  </a:cubicBezTo>
                  <a:cubicBezTo>
                    <a:pt x="82" y="147"/>
                    <a:pt x="82" y="145"/>
                    <a:pt x="82" y="146"/>
                  </a:cubicBezTo>
                  <a:cubicBezTo>
                    <a:pt x="82" y="145"/>
                    <a:pt x="81" y="144"/>
                    <a:pt x="81" y="143"/>
                  </a:cubicBezTo>
                  <a:cubicBezTo>
                    <a:pt x="81" y="143"/>
                    <a:pt x="81" y="142"/>
                    <a:pt x="82" y="143"/>
                  </a:cubicBezTo>
                  <a:cubicBezTo>
                    <a:pt x="82" y="142"/>
                    <a:pt x="82" y="142"/>
                    <a:pt x="82" y="142"/>
                  </a:cubicBezTo>
                  <a:cubicBezTo>
                    <a:pt x="82" y="142"/>
                    <a:pt x="82" y="143"/>
                    <a:pt x="82" y="142"/>
                  </a:cubicBezTo>
                  <a:cubicBezTo>
                    <a:pt x="82" y="142"/>
                    <a:pt x="81" y="141"/>
                    <a:pt x="81" y="141"/>
                  </a:cubicBezTo>
                  <a:cubicBezTo>
                    <a:pt x="79" y="140"/>
                    <a:pt x="78" y="140"/>
                    <a:pt x="78" y="139"/>
                  </a:cubicBezTo>
                  <a:cubicBezTo>
                    <a:pt x="78" y="139"/>
                    <a:pt x="78" y="138"/>
                    <a:pt x="79" y="138"/>
                  </a:cubicBezTo>
                  <a:cubicBezTo>
                    <a:pt x="76" y="138"/>
                    <a:pt x="76" y="138"/>
                    <a:pt x="76" y="138"/>
                  </a:cubicBezTo>
                  <a:cubicBezTo>
                    <a:pt x="76" y="137"/>
                    <a:pt x="77" y="137"/>
                    <a:pt x="76" y="137"/>
                  </a:cubicBezTo>
                  <a:cubicBezTo>
                    <a:pt x="76" y="137"/>
                    <a:pt x="76" y="137"/>
                    <a:pt x="75" y="137"/>
                  </a:cubicBezTo>
                  <a:cubicBezTo>
                    <a:pt x="76" y="137"/>
                    <a:pt x="75" y="135"/>
                    <a:pt x="75" y="135"/>
                  </a:cubicBezTo>
                  <a:cubicBezTo>
                    <a:pt x="76" y="135"/>
                    <a:pt x="76" y="135"/>
                    <a:pt x="76" y="135"/>
                  </a:cubicBezTo>
                  <a:cubicBezTo>
                    <a:pt x="75" y="135"/>
                    <a:pt x="75" y="135"/>
                    <a:pt x="75" y="135"/>
                  </a:cubicBezTo>
                  <a:cubicBezTo>
                    <a:pt x="75" y="133"/>
                    <a:pt x="75" y="133"/>
                    <a:pt x="75" y="133"/>
                  </a:cubicBezTo>
                  <a:cubicBezTo>
                    <a:pt x="75" y="133"/>
                    <a:pt x="75" y="132"/>
                    <a:pt x="74" y="133"/>
                  </a:cubicBezTo>
                  <a:cubicBezTo>
                    <a:pt x="75" y="133"/>
                    <a:pt x="75" y="133"/>
                    <a:pt x="75" y="133"/>
                  </a:cubicBezTo>
                  <a:cubicBezTo>
                    <a:pt x="74" y="133"/>
                    <a:pt x="74" y="132"/>
                    <a:pt x="73" y="132"/>
                  </a:cubicBezTo>
                  <a:cubicBezTo>
                    <a:pt x="74" y="132"/>
                    <a:pt x="74" y="132"/>
                    <a:pt x="74" y="132"/>
                  </a:cubicBezTo>
                  <a:cubicBezTo>
                    <a:pt x="73" y="131"/>
                    <a:pt x="72" y="130"/>
                    <a:pt x="70" y="129"/>
                  </a:cubicBezTo>
                  <a:cubicBezTo>
                    <a:pt x="70" y="130"/>
                    <a:pt x="72" y="129"/>
                    <a:pt x="72" y="130"/>
                  </a:cubicBezTo>
                  <a:cubicBezTo>
                    <a:pt x="72" y="129"/>
                    <a:pt x="69" y="128"/>
                    <a:pt x="69" y="127"/>
                  </a:cubicBezTo>
                  <a:cubicBezTo>
                    <a:pt x="68" y="127"/>
                    <a:pt x="68" y="127"/>
                    <a:pt x="68" y="127"/>
                  </a:cubicBezTo>
                  <a:cubicBezTo>
                    <a:pt x="68" y="127"/>
                    <a:pt x="69" y="126"/>
                    <a:pt x="68" y="126"/>
                  </a:cubicBezTo>
                  <a:cubicBezTo>
                    <a:pt x="69" y="126"/>
                    <a:pt x="68" y="126"/>
                    <a:pt x="68" y="124"/>
                  </a:cubicBezTo>
                  <a:cubicBezTo>
                    <a:pt x="68" y="124"/>
                    <a:pt x="68" y="124"/>
                    <a:pt x="68" y="124"/>
                  </a:cubicBezTo>
                  <a:cubicBezTo>
                    <a:pt x="68" y="124"/>
                    <a:pt x="66" y="122"/>
                    <a:pt x="66" y="121"/>
                  </a:cubicBezTo>
                  <a:cubicBezTo>
                    <a:pt x="66" y="121"/>
                    <a:pt x="65" y="121"/>
                    <a:pt x="65" y="120"/>
                  </a:cubicBezTo>
                  <a:cubicBezTo>
                    <a:pt x="65" y="120"/>
                    <a:pt x="65" y="120"/>
                    <a:pt x="65" y="120"/>
                  </a:cubicBezTo>
                  <a:cubicBezTo>
                    <a:pt x="65" y="119"/>
                    <a:pt x="65" y="119"/>
                    <a:pt x="65" y="119"/>
                  </a:cubicBezTo>
                  <a:cubicBezTo>
                    <a:pt x="64" y="119"/>
                    <a:pt x="67" y="121"/>
                    <a:pt x="66" y="121"/>
                  </a:cubicBezTo>
                  <a:cubicBezTo>
                    <a:pt x="66" y="120"/>
                    <a:pt x="64" y="120"/>
                    <a:pt x="65" y="120"/>
                  </a:cubicBezTo>
                  <a:cubicBezTo>
                    <a:pt x="65" y="119"/>
                    <a:pt x="64" y="119"/>
                    <a:pt x="64" y="118"/>
                  </a:cubicBezTo>
                  <a:cubicBezTo>
                    <a:pt x="64" y="118"/>
                    <a:pt x="65" y="118"/>
                    <a:pt x="65" y="117"/>
                  </a:cubicBezTo>
                  <a:cubicBezTo>
                    <a:pt x="64" y="117"/>
                    <a:pt x="64" y="117"/>
                    <a:pt x="64" y="117"/>
                  </a:cubicBezTo>
                  <a:cubicBezTo>
                    <a:pt x="63" y="115"/>
                    <a:pt x="63" y="115"/>
                    <a:pt x="63" y="115"/>
                  </a:cubicBezTo>
                  <a:cubicBezTo>
                    <a:pt x="63" y="117"/>
                    <a:pt x="63" y="115"/>
                    <a:pt x="63" y="115"/>
                  </a:cubicBezTo>
                  <a:cubicBezTo>
                    <a:pt x="62" y="115"/>
                    <a:pt x="62" y="115"/>
                    <a:pt x="62" y="115"/>
                  </a:cubicBezTo>
                  <a:cubicBezTo>
                    <a:pt x="63" y="114"/>
                    <a:pt x="63" y="114"/>
                    <a:pt x="63" y="114"/>
                  </a:cubicBezTo>
                  <a:cubicBezTo>
                    <a:pt x="62" y="114"/>
                    <a:pt x="62" y="114"/>
                    <a:pt x="62" y="114"/>
                  </a:cubicBezTo>
                  <a:cubicBezTo>
                    <a:pt x="62" y="114"/>
                    <a:pt x="62" y="114"/>
                    <a:pt x="62" y="114"/>
                  </a:cubicBezTo>
                  <a:cubicBezTo>
                    <a:pt x="61" y="114"/>
                    <a:pt x="61" y="113"/>
                    <a:pt x="60" y="113"/>
                  </a:cubicBezTo>
                  <a:cubicBezTo>
                    <a:pt x="60" y="112"/>
                    <a:pt x="59" y="111"/>
                    <a:pt x="60" y="110"/>
                  </a:cubicBezTo>
                  <a:cubicBezTo>
                    <a:pt x="59" y="109"/>
                    <a:pt x="58" y="109"/>
                    <a:pt x="58" y="108"/>
                  </a:cubicBezTo>
                  <a:cubicBezTo>
                    <a:pt x="58" y="108"/>
                    <a:pt x="58" y="109"/>
                    <a:pt x="59" y="108"/>
                  </a:cubicBezTo>
                  <a:cubicBezTo>
                    <a:pt x="58" y="108"/>
                    <a:pt x="58" y="108"/>
                    <a:pt x="58" y="108"/>
                  </a:cubicBezTo>
                  <a:cubicBezTo>
                    <a:pt x="58" y="106"/>
                    <a:pt x="58" y="106"/>
                    <a:pt x="58" y="106"/>
                  </a:cubicBezTo>
                  <a:cubicBezTo>
                    <a:pt x="57" y="105"/>
                    <a:pt x="57" y="106"/>
                    <a:pt x="57" y="106"/>
                  </a:cubicBezTo>
                  <a:cubicBezTo>
                    <a:pt x="57" y="105"/>
                    <a:pt x="55" y="104"/>
                    <a:pt x="55" y="103"/>
                  </a:cubicBezTo>
                  <a:cubicBezTo>
                    <a:pt x="56" y="103"/>
                    <a:pt x="56" y="104"/>
                    <a:pt x="56" y="103"/>
                  </a:cubicBezTo>
                  <a:cubicBezTo>
                    <a:pt x="57" y="102"/>
                    <a:pt x="55" y="102"/>
                    <a:pt x="55" y="101"/>
                  </a:cubicBezTo>
                  <a:cubicBezTo>
                    <a:pt x="55" y="102"/>
                    <a:pt x="55" y="102"/>
                    <a:pt x="55" y="102"/>
                  </a:cubicBezTo>
                  <a:cubicBezTo>
                    <a:pt x="55" y="101"/>
                    <a:pt x="54" y="101"/>
                    <a:pt x="55" y="101"/>
                  </a:cubicBezTo>
                  <a:cubicBezTo>
                    <a:pt x="54" y="101"/>
                    <a:pt x="55" y="100"/>
                    <a:pt x="54" y="101"/>
                  </a:cubicBezTo>
                  <a:cubicBezTo>
                    <a:pt x="54" y="99"/>
                    <a:pt x="50" y="96"/>
                    <a:pt x="51" y="95"/>
                  </a:cubicBezTo>
                  <a:cubicBezTo>
                    <a:pt x="51" y="95"/>
                    <a:pt x="51" y="94"/>
                    <a:pt x="50" y="94"/>
                  </a:cubicBezTo>
                  <a:cubicBezTo>
                    <a:pt x="50" y="95"/>
                    <a:pt x="51" y="95"/>
                    <a:pt x="51" y="95"/>
                  </a:cubicBezTo>
                  <a:cubicBezTo>
                    <a:pt x="50" y="95"/>
                    <a:pt x="50" y="95"/>
                    <a:pt x="50" y="95"/>
                  </a:cubicBezTo>
                  <a:cubicBezTo>
                    <a:pt x="50" y="94"/>
                    <a:pt x="50" y="94"/>
                    <a:pt x="51" y="94"/>
                  </a:cubicBezTo>
                  <a:cubicBezTo>
                    <a:pt x="51" y="94"/>
                    <a:pt x="49" y="94"/>
                    <a:pt x="49" y="93"/>
                  </a:cubicBezTo>
                  <a:cubicBezTo>
                    <a:pt x="49" y="93"/>
                    <a:pt x="49" y="93"/>
                    <a:pt x="49" y="92"/>
                  </a:cubicBezTo>
                  <a:cubicBezTo>
                    <a:pt x="48" y="92"/>
                    <a:pt x="48" y="92"/>
                    <a:pt x="48" y="92"/>
                  </a:cubicBezTo>
                  <a:cubicBezTo>
                    <a:pt x="48" y="91"/>
                    <a:pt x="48" y="91"/>
                    <a:pt x="49" y="91"/>
                  </a:cubicBezTo>
                  <a:cubicBezTo>
                    <a:pt x="48" y="90"/>
                    <a:pt x="48" y="90"/>
                    <a:pt x="48" y="90"/>
                  </a:cubicBezTo>
                  <a:cubicBezTo>
                    <a:pt x="48" y="88"/>
                    <a:pt x="48" y="88"/>
                    <a:pt x="48" y="88"/>
                  </a:cubicBezTo>
                  <a:cubicBezTo>
                    <a:pt x="48" y="90"/>
                    <a:pt x="48" y="88"/>
                    <a:pt x="48" y="88"/>
                  </a:cubicBezTo>
                  <a:cubicBezTo>
                    <a:pt x="48" y="88"/>
                    <a:pt x="48" y="88"/>
                    <a:pt x="48" y="88"/>
                  </a:cubicBezTo>
                  <a:cubicBezTo>
                    <a:pt x="48" y="88"/>
                    <a:pt x="48" y="88"/>
                    <a:pt x="48" y="88"/>
                  </a:cubicBezTo>
                  <a:cubicBezTo>
                    <a:pt x="48" y="88"/>
                    <a:pt x="48" y="88"/>
                    <a:pt x="48" y="88"/>
                  </a:cubicBezTo>
                  <a:cubicBezTo>
                    <a:pt x="47" y="88"/>
                    <a:pt x="47" y="88"/>
                    <a:pt x="47" y="88"/>
                  </a:cubicBezTo>
                  <a:cubicBezTo>
                    <a:pt x="47" y="87"/>
                    <a:pt x="47" y="87"/>
                    <a:pt x="47" y="87"/>
                  </a:cubicBezTo>
                  <a:cubicBezTo>
                    <a:pt x="46" y="87"/>
                    <a:pt x="46" y="87"/>
                    <a:pt x="46" y="87"/>
                  </a:cubicBezTo>
                  <a:cubicBezTo>
                    <a:pt x="46" y="87"/>
                    <a:pt x="45" y="86"/>
                    <a:pt x="46" y="86"/>
                  </a:cubicBezTo>
                  <a:cubicBezTo>
                    <a:pt x="46" y="87"/>
                    <a:pt x="46" y="87"/>
                    <a:pt x="46" y="87"/>
                  </a:cubicBezTo>
                  <a:cubicBezTo>
                    <a:pt x="46" y="86"/>
                    <a:pt x="47" y="86"/>
                    <a:pt x="46" y="86"/>
                  </a:cubicBezTo>
                  <a:cubicBezTo>
                    <a:pt x="46" y="85"/>
                    <a:pt x="45" y="86"/>
                    <a:pt x="45" y="85"/>
                  </a:cubicBezTo>
                  <a:cubicBezTo>
                    <a:pt x="46" y="85"/>
                    <a:pt x="46" y="85"/>
                    <a:pt x="46" y="85"/>
                  </a:cubicBezTo>
                  <a:cubicBezTo>
                    <a:pt x="46" y="85"/>
                    <a:pt x="46" y="85"/>
                    <a:pt x="46" y="85"/>
                  </a:cubicBezTo>
                  <a:cubicBezTo>
                    <a:pt x="45" y="85"/>
                    <a:pt x="45" y="85"/>
                    <a:pt x="45" y="85"/>
                  </a:cubicBezTo>
                  <a:cubicBezTo>
                    <a:pt x="45" y="85"/>
                    <a:pt x="45" y="85"/>
                    <a:pt x="45" y="85"/>
                  </a:cubicBezTo>
                  <a:cubicBezTo>
                    <a:pt x="45" y="85"/>
                    <a:pt x="45" y="84"/>
                    <a:pt x="44" y="84"/>
                  </a:cubicBezTo>
                  <a:cubicBezTo>
                    <a:pt x="44" y="83"/>
                    <a:pt x="44" y="83"/>
                    <a:pt x="44" y="82"/>
                  </a:cubicBezTo>
                  <a:cubicBezTo>
                    <a:pt x="44" y="82"/>
                    <a:pt x="44" y="82"/>
                    <a:pt x="44" y="82"/>
                  </a:cubicBezTo>
                  <a:cubicBezTo>
                    <a:pt x="43" y="81"/>
                    <a:pt x="43" y="81"/>
                    <a:pt x="43" y="81"/>
                  </a:cubicBezTo>
                  <a:cubicBezTo>
                    <a:pt x="43" y="81"/>
                    <a:pt x="43" y="81"/>
                    <a:pt x="43" y="81"/>
                  </a:cubicBezTo>
                  <a:cubicBezTo>
                    <a:pt x="42" y="80"/>
                    <a:pt x="42" y="80"/>
                    <a:pt x="42" y="80"/>
                  </a:cubicBezTo>
                  <a:cubicBezTo>
                    <a:pt x="42" y="79"/>
                    <a:pt x="43" y="79"/>
                    <a:pt x="42" y="78"/>
                  </a:cubicBezTo>
                  <a:cubicBezTo>
                    <a:pt x="41" y="78"/>
                    <a:pt x="41" y="78"/>
                    <a:pt x="41" y="78"/>
                  </a:cubicBezTo>
                  <a:cubicBezTo>
                    <a:pt x="41" y="77"/>
                    <a:pt x="39" y="76"/>
                    <a:pt x="39" y="75"/>
                  </a:cubicBezTo>
                  <a:cubicBezTo>
                    <a:pt x="39" y="75"/>
                    <a:pt x="39" y="75"/>
                    <a:pt x="39" y="75"/>
                  </a:cubicBezTo>
                  <a:cubicBezTo>
                    <a:pt x="38" y="74"/>
                    <a:pt x="36" y="71"/>
                    <a:pt x="36" y="70"/>
                  </a:cubicBezTo>
                  <a:cubicBezTo>
                    <a:pt x="37" y="70"/>
                    <a:pt x="37" y="69"/>
                    <a:pt x="37" y="69"/>
                  </a:cubicBezTo>
                  <a:cubicBezTo>
                    <a:pt x="36" y="69"/>
                    <a:pt x="37" y="68"/>
                    <a:pt x="36" y="69"/>
                  </a:cubicBezTo>
                  <a:cubicBezTo>
                    <a:pt x="36" y="69"/>
                    <a:pt x="36" y="69"/>
                    <a:pt x="36" y="70"/>
                  </a:cubicBezTo>
                  <a:cubicBezTo>
                    <a:pt x="35" y="69"/>
                    <a:pt x="35" y="67"/>
                    <a:pt x="35" y="67"/>
                  </a:cubicBezTo>
                  <a:cubicBezTo>
                    <a:pt x="35" y="67"/>
                    <a:pt x="35" y="67"/>
                    <a:pt x="35" y="67"/>
                  </a:cubicBezTo>
                  <a:cubicBezTo>
                    <a:pt x="35" y="67"/>
                    <a:pt x="35" y="66"/>
                    <a:pt x="34" y="66"/>
                  </a:cubicBezTo>
                  <a:cubicBezTo>
                    <a:pt x="34" y="66"/>
                    <a:pt x="34" y="66"/>
                    <a:pt x="34" y="66"/>
                  </a:cubicBezTo>
                  <a:cubicBezTo>
                    <a:pt x="34" y="66"/>
                    <a:pt x="34" y="66"/>
                    <a:pt x="34" y="66"/>
                  </a:cubicBezTo>
                  <a:cubicBezTo>
                    <a:pt x="34" y="65"/>
                    <a:pt x="32" y="66"/>
                    <a:pt x="32" y="65"/>
                  </a:cubicBezTo>
                  <a:cubicBezTo>
                    <a:pt x="34" y="65"/>
                    <a:pt x="34" y="65"/>
                    <a:pt x="34" y="65"/>
                  </a:cubicBezTo>
                  <a:cubicBezTo>
                    <a:pt x="32" y="64"/>
                    <a:pt x="31" y="64"/>
                    <a:pt x="31" y="62"/>
                  </a:cubicBezTo>
                  <a:cubicBezTo>
                    <a:pt x="31" y="61"/>
                    <a:pt x="31" y="61"/>
                    <a:pt x="31" y="61"/>
                  </a:cubicBezTo>
                  <a:cubicBezTo>
                    <a:pt x="30" y="61"/>
                    <a:pt x="30" y="61"/>
                    <a:pt x="30" y="61"/>
                  </a:cubicBezTo>
                  <a:cubicBezTo>
                    <a:pt x="30" y="60"/>
                    <a:pt x="30" y="60"/>
                    <a:pt x="30" y="60"/>
                  </a:cubicBezTo>
                  <a:cubicBezTo>
                    <a:pt x="28" y="59"/>
                    <a:pt x="27" y="56"/>
                    <a:pt x="26" y="53"/>
                  </a:cubicBezTo>
                  <a:cubicBezTo>
                    <a:pt x="26" y="53"/>
                    <a:pt x="26" y="53"/>
                    <a:pt x="26" y="53"/>
                  </a:cubicBezTo>
                  <a:cubicBezTo>
                    <a:pt x="26" y="53"/>
                    <a:pt x="26" y="53"/>
                    <a:pt x="26" y="53"/>
                  </a:cubicBezTo>
                  <a:cubicBezTo>
                    <a:pt x="26" y="53"/>
                    <a:pt x="26" y="52"/>
                    <a:pt x="27" y="53"/>
                  </a:cubicBezTo>
                  <a:cubicBezTo>
                    <a:pt x="27" y="52"/>
                    <a:pt x="26" y="52"/>
                    <a:pt x="25" y="51"/>
                  </a:cubicBezTo>
                  <a:cubicBezTo>
                    <a:pt x="25" y="52"/>
                    <a:pt x="26" y="52"/>
                    <a:pt x="25" y="52"/>
                  </a:cubicBezTo>
                  <a:cubicBezTo>
                    <a:pt x="25" y="52"/>
                    <a:pt x="25" y="51"/>
                    <a:pt x="23" y="51"/>
                  </a:cubicBezTo>
                  <a:cubicBezTo>
                    <a:pt x="23" y="50"/>
                    <a:pt x="25" y="50"/>
                    <a:pt x="25" y="50"/>
                  </a:cubicBezTo>
                  <a:cubicBezTo>
                    <a:pt x="23" y="50"/>
                    <a:pt x="23" y="50"/>
                    <a:pt x="23" y="50"/>
                  </a:cubicBezTo>
                  <a:cubicBezTo>
                    <a:pt x="25" y="49"/>
                    <a:pt x="27" y="51"/>
                    <a:pt x="27" y="49"/>
                  </a:cubicBezTo>
                  <a:cubicBezTo>
                    <a:pt x="27" y="49"/>
                    <a:pt x="27" y="49"/>
                    <a:pt x="27" y="49"/>
                  </a:cubicBezTo>
                  <a:cubicBezTo>
                    <a:pt x="27" y="48"/>
                    <a:pt x="28" y="50"/>
                    <a:pt x="28" y="49"/>
                  </a:cubicBezTo>
                  <a:cubicBezTo>
                    <a:pt x="27" y="48"/>
                    <a:pt x="26" y="48"/>
                    <a:pt x="26" y="49"/>
                  </a:cubicBezTo>
                  <a:cubicBezTo>
                    <a:pt x="25" y="48"/>
                    <a:pt x="23" y="49"/>
                    <a:pt x="23" y="48"/>
                  </a:cubicBezTo>
                  <a:cubicBezTo>
                    <a:pt x="23" y="48"/>
                    <a:pt x="23" y="49"/>
                    <a:pt x="25" y="49"/>
                  </a:cubicBezTo>
                  <a:cubicBezTo>
                    <a:pt x="25" y="48"/>
                    <a:pt x="23" y="48"/>
                    <a:pt x="23" y="47"/>
                  </a:cubicBezTo>
                  <a:cubicBezTo>
                    <a:pt x="23" y="48"/>
                    <a:pt x="22" y="48"/>
                    <a:pt x="22" y="47"/>
                  </a:cubicBezTo>
                  <a:cubicBezTo>
                    <a:pt x="22" y="47"/>
                    <a:pt x="22" y="47"/>
                    <a:pt x="22" y="47"/>
                  </a:cubicBezTo>
                  <a:cubicBezTo>
                    <a:pt x="22" y="47"/>
                    <a:pt x="22" y="47"/>
                    <a:pt x="22" y="47"/>
                  </a:cubicBezTo>
                  <a:cubicBezTo>
                    <a:pt x="21" y="47"/>
                    <a:pt x="22" y="47"/>
                    <a:pt x="21" y="47"/>
                  </a:cubicBezTo>
                  <a:cubicBezTo>
                    <a:pt x="21" y="45"/>
                    <a:pt x="22" y="47"/>
                    <a:pt x="22" y="45"/>
                  </a:cubicBezTo>
                  <a:cubicBezTo>
                    <a:pt x="22" y="45"/>
                    <a:pt x="21" y="44"/>
                    <a:pt x="20" y="45"/>
                  </a:cubicBezTo>
                  <a:cubicBezTo>
                    <a:pt x="21" y="44"/>
                    <a:pt x="21" y="44"/>
                    <a:pt x="21" y="44"/>
                  </a:cubicBezTo>
                  <a:cubicBezTo>
                    <a:pt x="21" y="44"/>
                    <a:pt x="20" y="44"/>
                    <a:pt x="21" y="43"/>
                  </a:cubicBezTo>
                  <a:cubicBezTo>
                    <a:pt x="20" y="43"/>
                    <a:pt x="20" y="43"/>
                    <a:pt x="20" y="43"/>
                  </a:cubicBezTo>
                  <a:cubicBezTo>
                    <a:pt x="20" y="43"/>
                    <a:pt x="20" y="43"/>
                    <a:pt x="20" y="42"/>
                  </a:cubicBezTo>
                  <a:cubicBezTo>
                    <a:pt x="19" y="41"/>
                    <a:pt x="19" y="41"/>
                    <a:pt x="19" y="41"/>
                  </a:cubicBezTo>
                  <a:cubicBezTo>
                    <a:pt x="19" y="41"/>
                    <a:pt x="19" y="40"/>
                    <a:pt x="18" y="40"/>
                  </a:cubicBezTo>
                  <a:cubicBezTo>
                    <a:pt x="18" y="41"/>
                    <a:pt x="19" y="41"/>
                    <a:pt x="19" y="42"/>
                  </a:cubicBezTo>
                  <a:cubicBezTo>
                    <a:pt x="19" y="41"/>
                    <a:pt x="18" y="41"/>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8" y="40"/>
                    <a:pt x="17" y="39"/>
                  </a:cubicBezTo>
                  <a:cubicBezTo>
                    <a:pt x="18" y="39"/>
                    <a:pt x="18" y="39"/>
                    <a:pt x="18" y="39"/>
                  </a:cubicBezTo>
                  <a:cubicBezTo>
                    <a:pt x="18" y="39"/>
                    <a:pt x="18" y="39"/>
                    <a:pt x="17" y="38"/>
                  </a:cubicBezTo>
                  <a:cubicBezTo>
                    <a:pt x="17" y="38"/>
                    <a:pt x="16" y="38"/>
                    <a:pt x="16" y="39"/>
                  </a:cubicBezTo>
                  <a:cubicBezTo>
                    <a:pt x="15" y="38"/>
                    <a:pt x="16" y="38"/>
                    <a:pt x="15" y="38"/>
                  </a:cubicBezTo>
                  <a:cubicBezTo>
                    <a:pt x="16" y="38"/>
                    <a:pt x="16" y="38"/>
                    <a:pt x="16" y="38"/>
                  </a:cubicBezTo>
                  <a:cubicBezTo>
                    <a:pt x="17" y="38"/>
                    <a:pt x="17" y="36"/>
                    <a:pt x="16" y="36"/>
                  </a:cubicBezTo>
                  <a:cubicBezTo>
                    <a:pt x="16" y="35"/>
                    <a:pt x="15" y="35"/>
                    <a:pt x="15" y="36"/>
                  </a:cubicBezTo>
                  <a:cubicBezTo>
                    <a:pt x="15" y="35"/>
                    <a:pt x="15" y="35"/>
                    <a:pt x="15" y="35"/>
                  </a:cubicBezTo>
                  <a:cubicBezTo>
                    <a:pt x="15" y="34"/>
                    <a:pt x="15" y="35"/>
                    <a:pt x="14" y="35"/>
                  </a:cubicBezTo>
                  <a:cubicBezTo>
                    <a:pt x="15" y="34"/>
                    <a:pt x="15" y="33"/>
                    <a:pt x="15" y="33"/>
                  </a:cubicBezTo>
                  <a:cubicBezTo>
                    <a:pt x="16" y="33"/>
                    <a:pt x="16" y="33"/>
                    <a:pt x="16" y="33"/>
                  </a:cubicBezTo>
                  <a:cubicBezTo>
                    <a:pt x="16" y="33"/>
                    <a:pt x="16" y="33"/>
                    <a:pt x="16" y="33"/>
                  </a:cubicBezTo>
                  <a:cubicBezTo>
                    <a:pt x="16" y="33"/>
                    <a:pt x="16" y="33"/>
                    <a:pt x="17" y="33"/>
                  </a:cubicBezTo>
                  <a:cubicBezTo>
                    <a:pt x="16" y="32"/>
                    <a:pt x="16" y="32"/>
                    <a:pt x="16" y="32"/>
                  </a:cubicBezTo>
                  <a:cubicBezTo>
                    <a:pt x="15" y="33"/>
                    <a:pt x="14" y="32"/>
                    <a:pt x="13" y="33"/>
                  </a:cubicBezTo>
                  <a:cubicBezTo>
                    <a:pt x="12" y="32"/>
                    <a:pt x="15" y="31"/>
                    <a:pt x="13" y="30"/>
                  </a:cubicBezTo>
                  <a:cubicBezTo>
                    <a:pt x="13" y="31"/>
                    <a:pt x="12" y="30"/>
                    <a:pt x="12" y="31"/>
                  </a:cubicBezTo>
                  <a:cubicBezTo>
                    <a:pt x="12" y="30"/>
                    <a:pt x="11" y="31"/>
                    <a:pt x="11" y="30"/>
                  </a:cubicBezTo>
                  <a:cubicBezTo>
                    <a:pt x="12" y="30"/>
                    <a:pt x="12" y="29"/>
                    <a:pt x="13" y="29"/>
                  </a:cubicBezTo>
                  <a:cubicBezTo>
                    <a:pt x="12" y="29"/>
                    <a:pt x="13" y="30"/>
                    <a:pt x="13" y="30"/>
                  </a:cubicBezTo>
                  <a:cubicBezTo>
                    <a:pt x="13" y="30"/>
                    <a:pt x="14" y="30"/>
                    <a:pt x="13" y="29"/>
                  </a:cubicBezTo>
                  <a:cubicBezTo>
                    <a:pt x="13" y="27"/>
                    <a:pt x="13" y="27"/>
                    <a:pt x="12" y="27"/>
                  </a:cubicBezTo>
                  <a:cubicBezTo>
                    <a:pt x="12" y="29"/>
                    <a:pt x="13" y="29"/>
                    <a:pt x="12" y="29"/>
                  </a:cubicBezTo>
                  <a:cubicBezTo>
                    <a:pt x="11" y="27"/>
                    <a:pt x="12" y="26"/>
                    <a:pt x="11" y="27"/>
                  </a:cubicBezTo>
                  <a:cubicBezTo>
                    <a:pt x="11" y="27"/>
                    <a:pt x="11" y="29"/>
                    <a:pt x="10" y="29"/>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10" y="26"/>
                  </a:cubicBezTo>
                  <a:cubicBezTo>
                    <a:pt x="10" y="26"/>
                    <a:pt x="10" y="26"/>
                    <a:pt x="10" y="26"/>
                  </a:cubicBezTo>
                  <a:cubicBezTo>
                    <a:pt x="10" y="26"/>
                    <a:pt x="11" y="25"/>
                    <a:pt x="10" y="24"/>
                  </a:cubicBezTo>
                  <a:cubicBezTo>
                    <a:pt x="9" y="24"/>
                    <a:pt x="9" y="24"/>
                    <a:pt x="9" y="25"/>
                  </a:cubicBezTo>
                  <a:cubicBezTo>
                    <a:pt x="8" y="24"/>
                    <a:pt x="8" y="23"/>
                    <a:pt x="8" y="23"/>
                  </a:cubicBezTo>
                  <a:cubicBezTo>
                    <a:pt x="8" y="23"/>
                    <a:pt x="8" y="22"/>
                    <a:pt x="8" y="22"/>
                  </a:cubicBezTo>
                  <a:cubicBezTo>
                    <a:pt x="9" y="24"/>
                    <a:pt x="9" y="24"/>
                    <a:pt x="9" y="24"/>
                  </a:cubicBezTo>
                  <a:cubicBezTo>
                    <a:pt x="10" y="23"/>
                    <a:pt x="10" y="25"/>
                    <a:pt x="11" y="25"/>
                  </a:cubicBezTo>
                  <a:cubicBezTo>
                    <a:pt x="10" y="24"/>
                    <a:pt x="11" y="23"/>
                    <a:pt x="12" y="23"/>
                  </a:cubicBezTo>
                  <a:cubicBezTo>
                    <a:pt x="12" y="23"/>
                    <a:pt x="11" y="23"/>
                    <a:pt x="11" y="22"/>
                  </a:cubicBezTo>
                  <a:cubicBezTo>
                    <a:pt x="10" y="23"/>
                    <a:pt x="11" y="23"/>
                    <a:pt x="10" y="23"/>
                  </a:cubicBezTo>
                  <a:cubicBezTo>
                    <a:pt x="10" y="22"/>
                    <a:pt x="9" y="21"/>
                    <a:pt x="8" y="21"/>
                  </a:cubicBezTo>
                  <a:cubicBezTo>
                    <a:pt x="9" y="21"/>
                    <a:pt x="9" y="21"/>
                    <a:pt x="9" y="21"/>
                  </a:cubicBezTo>
                  <a:cubicBezTo>
                    <a:pt x="8" y="20"/>
                    <a:pt x="8" y="19"/>
                    <a:pt x="8" y="17"/>
                  </a:cubicBezTo>
                  <a:cubicBezTo>
                    <a:pt x="8" y="19"/>
                    <a:pt x="7" y="16"/>
                    <a:pt x="7" y="17"/>
                  </a:cubicBezTo>
                  <a:cubicBezTo>
                    <a:pt x="7" y="18"/>
                    <a:pt x="7" y="19"/>
                    <a:pt x="6" y="19"/>
                  </a:cubicBezTo>
                  <a:cubicBezTo>
                    <a:pt x="6" y="18"/>
                    <a:pt x="6" y="18"/>
                    <a:pt x="6" y="18"/>
                  </a:cubicBezTo>
                  <a:cubicBezTo>
                    <a:pt x="6" y="18"/>
                    <a:pt x="7" y="17"/>
                    <a:pt x="6" y="17"/>
                  </a:cubicBezTo>
                  <a:cubicBezTo>
                    <a:pt x="7" y="18"/>
                    <a:pt x="7" y="17"/>
                    <a:pt x="8" y="16"/>
                  </a:cubicBezTo>
                  <a:cubicBezTo>
                    <a:pt x="7" y="16"/>
                    <a:pt x="8" y="16"/>
                    <a:pt x="8" y="15"/>
                  </a:cubicBezTo>
                  <a:cubicBezTo>
                    <a:pt x="7" y="15"/>
                    <a:pt x="6" y="14"/>
                    <a:pt x="4" y="13"/>
                  </a:cubicBezTo>
                  <a:cubicBezTo>
                    <a:pt x="4" y="12"/>
                    <a:pt x="3" y="12"/>
                    <a:pt x="2" y="10"/>
                  </a:cubicBezTo>
                  <a:cubicBezTo>
                    <a:pt x="2" y="9"/>
                    <a:pt x="3" y="9"/>
                    <a:pt x="3" y="8"/>
                  </a:cubicBezTo>
                  <a:cubicBezTo>
                    <a:pt x="3" y="8"/>
                    <a:pt x="3" y="9"/>
                    <a:pt x="2" y="8"/>
                  </a:cubicBezTo>
                  <a:cubicBezTo>
                    <a:pt x="3" y="8"/>
                    <a:pt x="3" y="8"/>
                    <a:pt x="3" y="8"/>
                  </a:cubicBezTo>
                  <a:cubicBezTo>
                    <a:pt x="2" y="8"/>
                    <a:pt x="2" y="6"/>
                    <a:pt x="2" y="6"/>
                  </a:cubicBezTo>
                  <a:cubicBezTo>
                    <a:pt x="2" y="6"/>
                    <a:pt x="2" y="6"/>
                    <a:pt x="2" y="6"/>
                  </a:cubicBezTo>
                  <a:cubicBezTo>
                    <a:pt x="2" y="6"/>
                    <a:pt x="2" y="6"/>
                    <a:pt x="2" y="6"/>
                  </a:cubicBezTo>
                  <a:cubicBezTo>
                    <a:pt x="2" y="6"/>
                    <a:pt x="2" y="5"/>
                    <a:pt x="2" y="6"/>
                  </a:cubicBezTo>
                  <a:cubicBezTo>
                    <a:pt x="2" y="5"/>
                    <a:pt x="2" y="5"/>
                    <a:pt x="2" y="5"/>
                  </a:cubicBezTo>
                  <a:cubicBezTo>
                    <a:pt x="2" y="5"/>
                    <a:pt x="2" y="5"/>
                    <a:pt x="2" y="5"/>
                  </a:cubicBezTo>
                  <a:cubicBezTo>
                    <a:pt x="1" y="5"/>
                    <a:pt x="1" y="4"/>
                    <a:pt x="0" y="3"/>
                  </a:cubicBezTo>
                  <a:cubicBezTo>
                    <a:pt x="0" y="1"/>
                    <a:pt x="0" y="1"/>
                    <a:pt x="0" y="1"/>
                  </a:cubicBezTo>
                  <a:cubicBezTo>
                    <a:pt x="0" y="1"/>
                    <a:pt x="0" y="1"/>
                    <a:pt x="0" y="1"/>
                  </a:cubicBezTo>
                  <a:cubicBezTo>
                    <a:pt x="0" y="0"/>
                    <a:pt x="0" y="0"/>
                    <a:pt x="0" y="0"/>
                  </a:cubicBezTo>
                  <a:cubicBezTo>
                    <a:pt x="2" y="1"/>
                    <a:pt x="2" y="1"/>
                    <a:pt x="2" y="1"/>
                  </a:cubicBezTo>
                  <a:cubicBezTo>
                    <a:pt x="2" y="3"/>
                    <a:pt x="1" y="1"/>
                    <a:pt x="1" y="1"/>
                  </a:cubicBezTo>
                  <a:cubicBezTo>
                    <a:pt x="0" y="3"/>
                    <a:pt x="1" y="4"/>
                    <a:pt x="2" y="4"/>
                  </a:cubicBezTo>
                  <a:cubicBezTo>
                    <a:pt x="1" y="3"/>
                    <a:pt x="1" y="3"/>
                    <a:pt x="1" y="3"/>
                  </a:cubicBezTo>
                  <a:cubicBezTo>
                    <a:pt x="2" y="3"/>
                    <a:pt x="2" y="3"/>
                    <a:pt x="2" y="3"/>
                  </a:cubicBezTo>
                  <a:cubicBezTo>
                    <a:pt x="2" y="3"/>
                    <a:pt x="2" y="3"/>
                    <a:pt x="2" y="3"/>
                  </a:cubicBezTo>
                  <a:cubicBezTo>
                    <a:pt x="2" y="3"/>
                    <a:pt x="2" y="3"/>
                    <a:pt x="2" y="4"/>
                  </a:cubicBezTo>
                  <a:cubicBezTo>
                    <a:pt x="2" y="4"/>
                    <a:pt x="2" y="4"/>
                    <a:pt x="2" y="4"/>
                  </a:cubicBezTo>
                  <a:cubicBezTo>
                    <a:pt x="2" y="4"/>
                    <a:pt x="3" y="4"/>
                    <a:pt x="3" y="5"/>
                  </a:cubicBezTo>
                  <a:cubicBezTo>
                    <a:pt x="3" y="5"/>
                    <a:pt x="4" y="6"/>
                    <a:pt x="6" y="7"/>
                  </a:cubicBezTo>
                  <a:cubicBezTo>
                    <a:pt x="4" y="7"/>
                    <a:pt x="3" y="6"/>
                    <a:pt x="3" y="6"/>
                  </a:cubicBezTo>
                  <a:cubicBezTo>
                    <a:pt x="3" y="7"/>
                    <a:pt x="3" y="7"/>
                    <a:pt x="3" y="7"/>
                  </a:cubicBezTo>
                  <a:cubicBezTo>
                    <a:pt x="4" y="7"/>
                    <a:pt x="6" y="7"/>
                    <a:pt x="6" y="8"/>
                  </a:cubicBezTo>
                  <a:cubicBezTo>
                    <a:pt x="6" y="8"/>
                    <a:pt x="6" y="8"/>
                    <a:pt x="6" y="8"/>
                  </a:cubicBezTo>
                  <a:cubicBezTo>
                    <a:pt x="6" y="9"/>
                    <a:pt x="7" y="8"/>
                    <a:pt x="7" y="9"/>
                  </a:cubicBezTo>
                  <a:cubicBezTo>
                    <a:pt x="8" y="12"/>
                    <a:pt x="8" y="12"/>
                    <a:pt x="9" y="13"/>
                  </a:cubicBezTo>
                  <a:cubicBezTo>
                    <a:pt x="8" y="14"/>
                    <a:pt x="8" y="14"/>
                    <a:pt x="8" y="14"/>
                  </a:cubicBezTo>
                  <a:cubicBezTo>
                    <a:pt x="9" y="14"/>
                    <a:pt x="10" y="16"/>
                    <a:pt x="11" y="16"/>
                  </a:cubicBezTo>
                  <a:cubicBezTo>
                    <a:pt x="11" y="18"/>
                    <a:pt x="13" y="19"/>
                    <a:pt x="12" y="20"/>
                  </a:cubicBezTo>
                  <a:cubicBezTo>
                    <a:pt x="14" y="22"/>
                    <a:pt x="16" y="24"/>
                    <a:pt x="17" y="26"/>
                  </a:cubicBezTo>
                  <a:cubicBezTo>
                    <a:pt x="16" y="26"/>
                    <a:pt x="16" y="26"/>
                    <a:pt x="16" y="26"/>
                  </a:cubicBezTo>
                  <a:cubicBezTo>
                    <a:pt x="17" y="26"/>
                    <a:pt x="16" y="27"/>
                    <a:pt x="16" y="27"/>
                  </a:cubicBezTo>
                  <a:cubicBezTo>
                    <a:pt x="17" y="26"/>
                    <a:pt x="17" y="27"/>
                    <a:pt x="18" y="27"/>
                  </a:cubicBezTo>
                  <a:cubicBezTo>
                    <a:pt x="18" y="30"/>
                    <a:pt x="20" y="31"/>
                    <a:pt x="21" y="32"/>
                  </a:cubicBezTo>
                  <a:cubicBezTo>
                    <a:pt x="20" y="32"/>
                    <a:pt x="20" y="32"/>
                    <a:pt x="20" y="32"/>
                  </a:cubicBezTo>
                  <a:cubicBezTo>
                    <a:pt x="22" y="33"/>
                    <a:pt x="22" y="33"/>
                    <a:pt x="22" y="35"/>
                  </a:cubicBezTo>
                  <a:cubicBezTo>
                    <a:pt x="22" y="35"/>
                    <a:pt x="22" y="35"/>
                    <a:pt x="22" y="36"/>
                  </a:cubicBezTo>
                  <a:cubicBezTo>
                    <a:pt x="22" y="36"/>
                    <a:pt x="22" y="36"/>
                    <a:pt x="23" y="38"/>
                  </a:cubicBezTo>
                  <a:cubicBezTo>
                    <a:pt x="25" y="39"/>
                    <a:pt x="25" y="40"/>
                    <a:pt x="26" y="40"/>
                  </a:cubicBezTo>
                  <a:cubicBezTo>
                    <a:pt x="28" y="43"/>
                    <a:pt x="28" y="47"/>
                    <a:pt x="31" y="48"/>
                  </a:cubicBezTo>
                  <a:cubicBezTo>
                    <a:pt x="30" y="49"/>
                    <a:pt x="30" y="49"/>
                    <a:pt x="30" y="49"/>
                  </a:cubicBezTo>
                  <a:cubicBezTo>
                    <a:pt x="34" y="51"/>
                    <a:pt x="35" y="55"/>
                    <a:pt x="36" y="57"/>
                  </a:cubicBezTo>
                  <a:cubicBezTo>
                    <a:pt x="35" y="58"/>
                    <a:pt x="35" y="58"/>
                    <a:pt x="35" y="58"/>
                  </a:cubicBezTo>
                  <a:cubicBezTo>
                    <a:pt x="35" y="58"/>
                    <a:pt x="36" y="59"/>
                    <a:pt x="37" y="59"/>
                  </a:cubicBezTo>
                  <a:cubicBezTo>
                    <a:pt x="37" y="60"/>
                    <a:pt x="38" y="60"/>
                    <a:pt x="38" y="60"/>
                  </a:cubicBezTo>
                  <a:cubicBezTo>
                    <a:pt x="38" y="61"/>
                    <a:pt x="39" y="61"/>
                    <a:pt x="39" y="61"/>
                  </a:cubicBezTo>
                  <a:cubicBezTo>
                    <a:pt x="40" y="64"/>
                    <a:pt x="40" y="65"/>
                    <a:pt x="41" y="66"/>
                  </a:cubicBezTo>
                  <a:cubicBezTo>
                    <a:pt x="41" y="66"/>
                    <a:pt x="41" y="66"/>
                    <a:pt x="41" y="66"/>
                  </a:cubicBezTo>
                  <a:cubicBezTo>
                    <a:pt x="40" y="66"/>
                    <a:pt x="40" y="66"/>
                    <a:pt x="40" y="66"/>
                  </a:cubicBezTo>
                  <a:cubicBezTo>
                    <a:pt x="41" y="67"/>
                    <a:pt x="41" y="67"/>
                    <a:pt x="42" y="67"/>
                  </a:cubicBezTo>
                  <a:cubicBezTo>
                    <a:pt x="42" y="68"/>
                    <a:pt x="45" y="70"/>
                    <a:pt x="45" y="73"/>
                  </a:cubicBezTo>
                  <a:cubicBezTo>
                    <a:pt x="45" y="71"/>
                    <a:pt x="45" y="73"/>
                    <a:pt x="46" y="73"/>
                  </a:cubicBezTo>
                  <a:cubicBezTo>
                    <a:pt x="46" y="74"/>
                    <a:pt x="47" y="75"/>
                    <a:pt x="48" y="76"/>
                  </a:cubicBezTo>
                  <a:cubicBezTo>
                    <a:pt x="47" y="76"/>
                    <a:pt x="47" y="76"/>
                    <a:pt x="47" y="76"/>
                  </a:cubicBezTo>
                  <a:cubicBezTo>
                    <a:pt x="48" y="77"/>
                    <a:pt x="48" y="76"/>
                    <a:pt x="48" y="76"/>
                  </a:cubicBezTo>
                  <a:cubicBezTo>
                    <a:pt x="49" y="78"/>
                    <a:pt x="49" y="81"/>
                    <a:pt x="51" y="83"/>
                  </a:cubicBezTo>
                  <a:cubicBezTo>
                    <a:pt x="54" y="87"/>
                    <a:pt x="55" y="91"/>
                    <a:pt x="57" y="94"/>
                  </a:cubicBezTo>
                  <a:cubicBezTo>
                    <a:pt x="57" y="94"/>
                    <a:pt x="57" y="94"/>
                    <a:pt x="57" y="94"/>
                  </a:cubicBezTo>
                  <a:cubicBezTo>
                    <a:pt x="58" y="94"/>
                    <a:pt x="58" y="96"/>
                    <a:pt x="59" y="96"/>
                  </a:cubicBezTo>
                  <a:cubicBezTo>
                    <a:pt x="59" y="97"/>
                    <a:pt x="60" y="99"/>
                    <a:pt x="59" y="99"/>
                  </a:cubicBezTo>
                  <a:cubicBezTo>
                    <a:pt x="60" y="99"/>
                    <a:pt x="60" y="101"/>
                    <a:pt x="62" y="101"/>
                  </a:cubicBezTo>
                  <a:cubicBezTo>
                    <a:pt x="62" y="101"/>
                    <a:pt x="62" y="101"/>
                    <a:pt x="62" y="101"/>
                  </a:cubicBezTo>
                  <a:cubicBezTo>
                    <a:pt x="62" y="103"/>
                    <a:pt x="63" y="104"/>
                    <a:pt x="64" y="105"/>
                  </a:cubicBezTo>
                  <a:cubicBezTo>
                    <a:pt x="63" y="105"/>
                    <a:pt x="63" y="105"/>
                    <a:pt x="63" y="105"/>
                  </a:cubicBezTo>
                  <a:cubicBezTo>
                    <a:pt x="63" y="106"/>
                    <a:pt x="65" y="106"/>
                    <a:pt x="64" y="108"/>
                  </a:cubicBezTo>
                  <a:cubicBezTo>
                    <a:pt x="64" y="108"/>
                    <a:pt x="64" y="108"/>
                    <a:pt x="64" y="106"/>
                  </a:cubicBezTo>
                  <a:cubicBezTo>
                    <a:pt x="66" y="110"/>
                    <a:pt x="68" y="113"/>
                    <a:pt x="69" y="115"/>
                  </a:cubicBezTo>
                  <a:cubicBezTo>
                    <a:pt x="70" y="119"/>
                    <a:pt x="68" y="117"/>
                    <a:pt x="70" y="118"/>
                  </a:cubicBezTo>
                  <a:cubicBezTo>
                    <a:pt x="69" y="119"/>
                    <a:pt x="70" y="118"/>
                    <a:pt x="70" y="118"/>
                  </a:cubicBezTo>
                  <a:cubicBezTo>
                    <a:pt x="72" y="119"/>
                    <a:pt x="69" y="120"/>
                    <a:pt x="70" y="120"/>
                  </a:cubicBezTo>
                  <a:cubicBezTo>
                    <a:pt x="72" y="120"/>
                    <a:pt x="72" y="121"/>
                    <a:pt x="72" y="120"/>
                  </a:cubicBezTo>
                  <a:cubicBezTo>
                    <a:pt x="72" y="122"/>
                    <a:pt x="72" y="122"/>
                    <a:pt x="73" y="122"/>
                  </a:cubicBezTo>
                  <a:cubicBezTo>
                    <a:pt x="73" y="123"/>
                    <a:pt x="73" y="123"/>
                    <a:pt x="73" y="123"/>
                  </a:cubicBezTo>
                  <a:cubicBezTo>
                    <a:pt x="75" y="123"/>
                    <a:pt x="75" y="126"/>
                    <a:pt x="76" y="127"/>
                  </a:cubicBezTo>
                  <a:cubicBezTo>
                    <a:pt x="81" y="133"/>
                    <a:pt x="85" y="139"/>
                    <a:pt x="88" y="146"/>
                  </a:cubicBezTo>
                  <a:cubicBezTo>
                    <a:pt x="93" y="154"/>
                    <a:pt x="96" y="159"/>
                    <a:pt x="101" y="167"/>
                  </a:cubicBezTo>
                  <a:cubicBezTo>
                    <a:pt x="101" y="170"/>
                    <a:pt x="101" y="170"/>
                    <a:pt x="102" y="171"/>
                  </a:cubicBezTo>
                  <a:cubicBezTo>
                    <a:pt x="102" y="171"/>
                    <a:pt x="102" y="170"/>
                    <a:pt x="102" y="171"/>
                  </a:cubicBezTo>
                  <a:cubicBezTo>
                    <a:pt x="102" y="170"/>
                    <a:pt x="102" y="172"/>
                    <a:pt x="102" y="172"/>
                  </a:cubicBezTo>
                  <a:cubicBezTo>
                    <a:pt x="104" y="174"/>
                    <a:pt x="105" y="176"/>
                    <a:pt x="107" y="179"/>
                  </a:cubicBezTo>
                  <a:cubicBezTo>
                    <a:pt x="107" y="179"/>
                    <a:pt x="106" y="179"/>
                    <a:pt x="106" y="180"/>
                  </a:cubicBezTo>
                  <a:cubicBezTo>
                    <a:pt x="107" y="180"/>
                    <a:pt x="107" y="180"/>
                    <a:pt x="107" y="180"/>
                  </a:cubicBezTo>
                  <a:cubicBezTo>
                    <a:pt x="107" y="180"/>
                    <a:pt x="107" y="180"/>
                    <a:pt x="107" y="180"/>
                  </a:cubicBezTo>
                  <a:cubicBezTo>
                    <a:pt x="107" y="180"/>
                    <a:pt x="108" y="181"/>
                    <a:pt x="108" y="180"/>
                  </a:cubicBezTo>
                  <a:cubicBezTo>
                    <a:pt x="112" y="187"/>
                    <a:pt x="115" y="193"/>
                    <a:pt x="119" y="200"/>
                  </a:cubicBezTo>
                  <a:cubicBezTo>
                    <a:pt x="119" y="201"/>
                    <a:pt x="121" y="203"/>
                    <a:pt x="122" y="205"/>
                  </a:cubicBezTo>
                  <a:cubicBezTo>
                    <a:pt x="123" y="211"/>
                    <a:pt x="125" y="216"/>
                    <a:pt x="129" y="219"/>
                  </a:cubicBezTo>
                  <a:cubicBezTo>
                    <a:pt x="129" y="219"/>
                    <a:pt x="128" y="220"/>
                    <a:pt x="125" y="218"/>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6" name="Google Shape;3576;p151"/>
            <p:cNvSpPr/>
            <p:nvPr/>
          </p:nvSpPr>
          <p:spPr>
            <a:xfrm>
              <a:off x="3610" y="375"/>
              <a:ext cx="232" cy="444"/>
            </a:xfrm>
            <a:custGeom>
              <a:avLst/>
              <a:gdLst/>
              <a:ahLst/>
              <a:cxnLst/>
              <a:rect l="l" t="t" r="r" b="b"/>
              <a:pathLst>
                <a:path w="98" h="188" extrusionOk="0">
                  <a:moveTo>
                    <a:pt x="61" y="4"/>
                  </a:moveTo>
                  <a:cubicBezTo>
                    <a:pt x="51" y="0"/>
                    <a:pt x="0" y="79"/>
                    <a:pt x="14" y="188"/>
                  </a:cubicBezTo>
                  <a:cubicBezTo>
                    <a:pt x="32" y="183"/>
                    <a:pt x="79" y="116"/>
                    <a:pt x="79" y="116"/>
                  </a:cubicBezTo>
                  <a:cubicBezTo>
                    <a:pt x="79" y="116"/>
                    <a:pt x="98" y="18"/>
                    <a:pt x="61"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7" name="Google Shape;3577;p151"/>
            <p:cNvSpPr/>
            <p:nvPr/>
          </p:nvSpPr>
          <p:spPr>
            <a:xfrm>
              <a:off x="3712" y="387"/>
              <a:ext cx="118" cy="371"/>
            </a:xfrm>
            <a:custGeom>
              <a:avLst/>
              <a:gdLst/>
              <a:ahLst/>
              <a:cxnLst/>
              <a:rect l="l" t="t" r="r" b="b"/>
              <a:pathLst>
                <a:path w="50" h="157" extrusionOk="0">
                  <a:moveTo>
                    <a:pt x="18" y="0"/>
                  </a:moveTo>
                  <a:cubicBezTo>
                    <a:pt x="0" y="157"/>
                    <a:pt x="0" y="157"/>
                    <a:pt x="0" y="157"/>
                  </a:cubicBezTo>
                  <a:cubicBezTo>
                    <a:pt x="0" y="157"/>
                    <a:pt x="28" y="132"/>
                    <a:pt x="36" y="111"/>
                  </a:cubicBezTo>
                  <a:cubicBezTo>
                    <a:pt x="43" y="88"/>
                    <a:pt x="50" y="12"/>
                    <a:pt x="1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8" name="Google Shape;3578;p151"/>
            <p:cNvSpPr/>
            <p:nvPr/>
          </p:nvSpPr>
          <p:spPr>
            <a:xfrm>
              <a:off x="3627" y="1757"/>
              <a:ext cx="252" cy="498"/>
            </a:xfrm>
            <a:custGeom>
              <a:avLst/>
              <a:gdLst/>
              <a:ahLst/>
              <a:cxnLst/>
              <a:rect l="l" t="t" r="r" b="b"/>
              <a:pathLst>
                <a:path w="107" h="211" extrusionOk="0">
                  <a:moveTo>
                    <a:pt x="67" y="4"/>
                  </a:moveTo>
                  <a:cubicBezTo>
                    <a:pt x="57" y="0"/>
                    <a:pt x="0" y="88"/>
                    <a:pt x="16" y="211"/>
                  </a:cubicBezTo>
                  <a:cubicBezTo>
                    <a:pt x="34" y="205"/>
                    <a:pt x="87" y="130"/>
                    <a:pt x="87" y="130"/>
                  </a:cubicBezTo>
                  <a:cubicBezTo>
                    <a:pt x="87" y="130"/>
                    <a:pt x="107" y="20"/>
                    <a:pt x="67"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79" name="Google Shape;3579;p151"/>
            <p:cNvSpPr/>
            <p:nvPr/>
          </p:nvSpPr>
          <p:spPr>
            <a:xfrm>
              <a:off x="3740" y="1766"/>
              <a:ext cx="128" cy="416"/>
            </a:xfrm>
            <a:custGeom>
              <a:avLst/>
              <a:gdLst/>
              <a:ahLst/>
              <a:cxnLst/>
              <a:rect l="l" t="t" r="r" b="b"/>
              <a:pathLst>
                <a:path w="54" h="176" extrusionOk="0">
                  <a:moveTo>
                    <a:pt x="19" y="0"/>
                  </a:moveTo>
                  <a:cubicBezTo>
                    <a:pt x="0" y="176"/>
                    <a:pt x="0" y="176"/>
                    <a:pt x="0" y="176"/>
                  </a:cubicBezTo>
                  <a:cubicBezTo>
                    <a:pt x="0" y="176"/>
                    <a:pt x="30" y="149"/>
                    <a:pt x="38" y="125"/>
                  </a:cubicBezTo>
                  <a:cubicBezTo>
                    <a:pt x="46" y="100"/>
                    <a:pt x="54" y="13"/>
                    <a:pt x="19"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0" name="Google Shape;3580;p151"/>
            <p:cNvSpPr/>
            <p:nvPr/>
          </p:nvSpPr>
          <p:spPr>
            <a:xfrm>
              <a:off x="3608" y="3016"/>
              <a:ext cx="255" cy="498"/>
            </a:xfrm>
            <a:custGeom>
              <a:avLst/>
              <a:gdLst/>
              <a:ahLst/>
              <a:cxnLst/>
              <a:rect l="l" t="t" r="r" b="b"/>
              <a:pathLst>
                <a:path w="108" h="211" extrusionOk="0">
                  <a:moveTo>
                    <a:pt x="68" y="3"/>
                  </a:moveTo>
                  <a:cubicBezTo>
                    <a:pt x="56" y="0"/>
                    <a:pt x="0" y="88"/>
                    <a:pt x="15" y="211"/>
                  </a:cubicBezTo>
                  <a:cubicBezTo>
                    <a:pt x="35" y="204"/>
                    <a:pt x="87" y="130"/>
                    <a:pt x="87" y="130"/>
                  </a:cubicBezTo>
                  <a:cubicBezTo>
                    <a:pt x="87" y="130"/>
                    <a:pt x="108" y="20"/>
                    <a:pt x="68" y="3"/>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1" name="Google Shape;3581;p151"/>
            <p:cNvSpPr/>
            <p:nvPr/>
          </p:nvSpPr>
          <p:spPr>
            <a:xfrm>
              <a:off x="3721" y="3025"/>
              <a:ext cx="128" cy="416"/>
            </a:xfrm>
            <a:custGeom>
              <a:avLst/>
              <a:gdLst/>
              <a:ahLst/>
              <a:cxnLst/>
              <a:rect l="l" t="t" r="r" b="b"/>
              <a:pathLst>
                <a:path w="54" h="176" extrusionOk="0">
                  <a:moveTo>
                    <a:pt x="20" y="0"/>
                  </a:moveTo>
                  <a:cubicBezTo>
                    <a:pt x="0" y="176"/>
                    <a:pt x="0" y="176"/>
                    <a:pt x="0" y="176"/>
                  </a:cubicBezTo>
                  <a:cubicBezTo>
                    <a:pt x="0" y="176"/>
                    <a:pt x="30" y="149"/>
                    <a:pt x="39" y="126"/>
                  </a:cubicBezTo>
                  <a:cubicBezTo>
                    <a:pt x="47" y="101"/>
                    <a:pt x="54" y="14"/>
                    <a:pt x="20"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2" name="Google Shape;3582;p151"/>
            <p:cNvSpPr/>
            <p:nvPr/>
          </p:nvSpPr>
          <p:spPr>
            <a:xfrm>
              <a:off x="3329" y="1528"/>
              <a:ext cx="255" cy="496"/>
            </a:xfrm>
            <a:custGeom>
              <a:avLst/>
              <a:gdLst/>
              <a:ahLst/>
              <a:cxnLst/>
              <a:rect l="l" t="t" r="r" b="b"/>
              <a:pathLst>
                <a:path w="108" h="210" extrusionOk="0">
                  <a:moveTo>
                    <a:pt x="40" y="3"/>
                  </a:moveTo>
                  <a:cubicBezTo>
                    <a:pt x="51" y="0"/>
                    <a:pt x="108" y="88"/>
                    <a:pt x="92" y="210"/>
                  </a:cubicBezTo>
                  <a:cubicBezTo>
                    <a:pt x="73" y="204"/>
                    <a:pt x="22" y="128"/>
                    <a:pt x="22" y="128"/>
                  </a:cubicBezTo>
                  <a:cubicBezTo>
                    <a:pt x="22" y="128"/>
                    <a:pt x="0" y="20"/>
                    <a:pt x="40" y="3"/>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3" name="Google Shape;3583;p151"/>
            <p:cNvSpPr/>
            <p:nvPr/>
          </p:nvSpPr>
          <p:spPr>
            <a:xfrm>
              <a:off x="3341" y="1537"/>
              <a:ext cx="127" cy="418"/>
            </a:xfrm>
            <a:custGeom>
              <a:avLst/>
              <a:gdLst/>
              <a:ahLst/>
              <a:cxnLst/>
              <a:rect l="l" t="t" r="r" b="b"/>
              <a:pathLst>
                <a:path w="54" h="177" extrusionOk="0">
                  <a:moveTo>
                    <a:pt x="35" y="0"/>
                  </a:moveTo>
                  <a:cubicBezTo>
                    <a:pt x="54" y="177"/>
                    <a:pt x="54" y="177"/>
                    <a:pt x="54" y="177"/>
                  </a:cubicBezTo>
                  <a:cubicBezTo>
                    <a:pt x="54" y="177"/>
                    <a:pt x="25" y="150"/>
                    <a:pt x="17" y="124"/>
                  </a:cubicBezTo>
                  <a:cubicBezTo>
                    <a:pt x="8" y="100"/>
                    <a:pt x="0" y="14"/>
                    <a:pt x="35"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4" name="Google Shape;3584;p151"/>
            <p:cNvSpPr/>
            <p:nvPr/>
          </p:nvSpPr>
          <p:spPr>
            <a:xfrm>
              <a:off x="3261" y="2272"/>
              <a:ext cx="356" cy="560"/>
            </a:xfrm>
            <a:custGeom>
              <a:avLst/>
              <a:gdLst/>
              <a:ahLst/>
              <a:cxnLst/>
              <a:rect l="l" t="t" r="r" b="b"/>
              <a:pathLst>
                <a:path w="151" h="237" extrusionOk="0">
                  <a:moveTo>
                    <a:pt x="143" y="237"/>
                  </a:moveTo>
                  <a:cubicBezTo>
                    <a:pt x="143" y="237"/>
                    <a:pt x="0" y="158"/>
                    <a:pt x="10" y="0"/>
                  </a:cubicBezTo>
                  <a:cubicBezTo>
                    <a:pt x="151" y="69"/>
                    <a:pt x="143" y="237"/>
                    <a:pt x="143"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5" name="Google Shape;3585;p151"/>
            <p:cNvSpPr/>
            <p:nvPr/>
          </p:nvSpPr>
          <p:spPr>
            <a:xfrm>
              <a:off x="3615" y="1863"/>
              <a:ext cx="357" cy="560"/>
            </a:xfrm>
            <a:custGeom>
              <a:avLst/>
              <a:gdLst/>
              <a:ahLst/>
              <a:cxnLst/>
              <a:rect l="l" t="t" r="r" b="b"/>
              <a:pathLst>
                <a:path w="151" h="237" extrusionOk="0">
                  <a:moveTo>
                    <a:pt x="7" y="237"/>
                  </a:moveTo>
                  <a:cubicBezTo>
                    <a:pt x="7" y="237"/>
                    <a:pt x="151" y="159"/>
                    <a:pt x="140" y="0"/>
                  </a:cubicBezTo>
                  <a:cubicBezTo>
                    <a:pt x="0" y="69"/>
                    <a:pt x="7" y="237"/>
                    <a:pt x="7"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6" name="Google Shape;3586;p151"/>
            <p:cNvSpPr/>
            <p:nvPr/>
          </p:nvSpPr>
          <p:spPr>
            <a:xfrm>
              <a:off x="3587" y="2463"/>
              <a:ext cx="356" cy="562"/>
            </a:xfrm>
            <a:custGeom>
              <a:avLst/>
              <a:gdLst/>
              <a:ahLst/>
              <a:cxnLst/>
              <a:rect l="l" t="t" r="r" b="b"/>
              <a:pathLst>
                <a:path w="151" h="238" extrusionOk="0">
                  <a:moveTo>
                    <a:pt x="8" y="238"/>
                  </a:moveTo>
                  <a:cubicBezTo>
                    <a:pt x="8" y="238"/>
                    <a:pt x="151" y="159"/>
                    <a:pt x="140" y="0"/>
                  </a:cubicBezTo>
                  <a:cubicBezTo>
                    <a:pt x="0" y="70"/>
                    <a:pt x="8" y="238"/>
                    <a:pt x="8"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7" name="Google Shape;3587;p151"/>
            <p:cNvSpPr/>
            <p:nvPr/>
          </p:nvSpPr>
          <p:spPr>
            <a:xfrm>
              <a:off x="3591" y="3096"/>
              <a:ext cx="352" cy="562"/>
            </a:xfrm>
            <a:custGeom>
              <a:avLst/>
              <a:gdLst/>
              <a:ahLst/>
              <a:cxnLst/>
              <a:rect l="l" t="t" r="r" b="b"/>
              <a:pathLst>
                <a:path w="149" h="238" extrusionOk="0">
                  <a:moveTo>
                    <a:pt x="7" y="238"/>
                  </a:moveTo>
                  <a:cubicBezTo>
                    <a:pt x="7" y="238"/>
                    <a:pt x="149" y="159"/>
                    <a:pt x="140" y="0"/>
                  </a:cubicBezTo>
                  <a:cubicBezTo>
                    <a:pt x="0" y="70"/>
                    <a:pt x="7" y="238"/>
                    <a:pt x="7"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8" name="Google Shape;3588;p151"/>
            <p:cNvSpPr/>
            <p:nvPr/>
          </p:nvSpPr>
          <p:spPr>
            <a:xfrm>
              <a:off x="3244" y="1603"/>
              <a:ext cx="357" cy="555"/>
            </a:xfrm>
            <a:custGeom>
              <a:avLst/>
              <a:gdLst/>
              <a:ahLst/>
              <a:cxnLst/>
              <a:rect l="l" t="t" r="r" b="b"/>
              <a:pathLst>
                <a:path w="151" h="235" extrusionOk="0">
                  <a:moveTo>
                    <a:pt x="144" y="235"/>
                  </a:moveTo>
                  <a:cubicBezTo>
                    <a:pt x="144" y="235"/>
                    <a:pt x="0" y="157"/>
                    <a:pt x="11" y="0"/>
                  </a:cubicBezTo>
                  <a:cubicBezTo>
                    <a:pt x="151" y="68"/>
                    <a:pt x="144" y="235"/>
                    <a:pt x="144" y="235"/>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89" name="Google Shape;3589;p151"/>
            <p:cNvSpPr/>
            <p:nvPr/>
          </p:nvSpPr>
          <p:spPr>
            <a:xfrm>
              <a:off x="3631" y="1138"/>
              <a:ext cx="355" cy="558"/>
            </a:xfrm>
            <a:custGeom>
              <a:avLst/>
              <a:gdLst/>
              <a:ahLst/>
              <a:cxnLst/>
              <a:rect l="l" t="t" r="r" b="b"/>
              <a:pathLst>
                <a:path w="150" h="236" extrusionOk="0">
                  <a:moveTo>
                    <a:pt x="6" y="236"/>
                  </a:moveTo>
                  <a:cubicBezTo>
                    <a:pt x="6" y="236"/>
                    <a:pt x="150" y="158"/>
                    <a:pt x="140" y="0"/>
                  </a:cubicBezTo>
                  <a:cubicBezTo>
                    <a:pt x="0" y="69"/>
                    <a:pt x="6" y="236"/>
                    <a:pt x="6" y="236"/>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0" name="Google Shape;3590;p151"/>
            <p:cNvSpPr/>
            <p:nvPr/>
          </p:nvSpPr>
          <p:spPr>
            <a:xfrm>
              <a:off x="3244" y="895"/>
              <a:ext cx="357" cy="560"/>
            </a:xfrm>
            <a:custGeom>
              <a:avLst/>
              <a:gdLst/>
              <a:ahLst/>
              <a:cxnLst/>
              <a:rect l="l" t="t" r="r" b="b"/>
              <a:pathLst>
                <a:path w="151" h="237" extrusionOk="0">
                  <a:moveTo>
                    <a:pt x="144" y="237"/>
                  </a:moveTo>
                  <a:cubicBezTo>
                    <a:pt x="144" y="237"/>
                    <a:pt x="0" y="159"/>
                    <a:pt x="11" y="0"/>
                  </a:cubicBezTo>
                  <a:cubicBezTo>
                    <a:pt x="151" y="70"/>
                    <a:pt x="144" y="237"/>
                    <a:pt x="144" y="237"/>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1" name="Google Shape;3591;p151"/>
            <p:cNvSpPr/>
            <p:nvPr/>
          </p:nvSpPr>
          <p:spPr>
            <a:xfrm>
              <a:off x="3228" y="236"/>
              <a:ext cx="359" cy="562"/>
            </a:xfrm>
            <a:custGeom>
              <a:avLst/>
              <a:gdLst/>
              <a:ahLst/>
              <a:cxnLst/>
              <a:rect l="l" t="t" r="r" b="b"/>
              <a:pathLst>
                <a:path w="152" h="238" extrusionOk="0">
                  <a:moveTo>
                    <a:pt x="144" y="238"/>
                  </a:moveTo>
                  <a:cubicBezTo>
                    <a:pt x="144" y="238"/>
                    <a:pt x="0" y="160"/>
                    <a:pt x="11" y="0"/>
                  </a:cubicBezTo>
                  <a:cubicBezTo>
                    <a:pt x="152" y="70"/>
                    <a:pt x="144" y="238"/>
                    <a:pt x="144" y="23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2" name="Google Shape;3592;p151"/>
            <p:cNvSpPr/>
            <p:nvPr/>
          </p:nvSpPr>
          <p:spPr>
            <a:xfrm>
              <a:off x="3601" y="488"/>
              <a:ext cx="321" cy="501"/>
            </a:xfrm>
            <a:custGeom>
              <a:avLst/>
              <a:gdLst/>
              <a:ahLst/>
              <a:cxnLst/>
              <a:rect l="l" t="t" r="r" b="b"/>
              <a:pathLst>
                <a:path w="136" h="212" extrusionOk="0">
                  <a:moveTo>
                    <a:pt x="6" y="212"/>
                  </a:moveTo>
                  <a:cubicBezTo>
                    <a:pt x="6" y="212"/>
                    <a:pt x="136" y="143"/>
                    <a:pt x="126" y="0"/>
                  </a:cubicBezTo>
                  <a:cubicBezTo>
                    <a:pt x="0" y="63"/>
                    <a:pt x="6" y="212"/>
                    <a:pt x="6" y="21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3" name="Google Shape;3593;p151"/>
            <p:cNvSpPr/>
            <p:nvPr/>
          </p:nvSpPr>
          <p:spPr>
            <a:xfrm>
              <a:off x="3636" y="1863"/>
              <a:ext cx="300" cy="551"/>
            </a:xfrm>
            <a:custGeom>
              <a:avLst/>
              <a:gdLst/>
              <a:ahLst/>
              <a:cxnLst/>
              <a:rect l="l" t="t" r="r" b="b"/>
              <a:pathLst>
                <a:path w="127" h="233" extrusionOk="0">
                  <a:moveTo>
                    <a:pt x="1" y="229"/>
                  </a:moveTo>
                  <a:cubicBezTo>
                    <a:pt x="1" y="226"/>
                    <a:pt x="5" y="223"/>
                    <a:pt x="5" y="220"/>
                  </a:cubicBezTo>
                  <a:cubicBezTo>
                    <a:pt x="5" y="220"/>
                    <a:pt x="6" y="220"/>
                    <a:pt x="6" y="220"/>
                  </a:cubicBezTo>
                  <a:cubicBezTo>
                    <a:pt x="7" y="215"/>
                    <a:pt x="9" y="212"/>
                    <a:pt x="12" y="209"/>
                  </a:cubicBezTo>
                  <a:cubicBezTo>
                    <a:pt x="12" y="209"/>
                    <a:pt x="12" y="209"/>
                    <a:pt x="12" y="209"/>
                  </a:cubicBezTo>
                  <a:cubicBezTo>
                    <a:pt x="13" y="207"/>
                    <a:pt x="13" y="206"/>
                    <a:pt x="13" y="206"/>
                  </a:cubicBezTo>
                  <a:cubicBezTo>
                    <a:pt x="13" y="206"/>
                    <a:pt x="13" y="206"/>
                    <a:pt x="15" y="206"/>
                  </a:cubicBezTo>
                  <a:cubicBezTo>
                    <a:pt x="13" y="206"/>
                    <a:pt x="15" y="205"/>
                    <a:pt x="15" y="205"/>
                  </a:cubicBezTo>
                  <a:cubicBezTo>
                    <a:pt x="15" y="204"/>
                    <a:pt x="15" y="205"/>
                    <a:pt x="15" y="204"/>
                  </a:cubicBezTo>
                  <a:cubicBezTo>
                    <a:pt x="15" y="204"/>
                    <a:pt x="15" y="204"/>
                    <a:pt x="15" y="204"/>
                  </a:cubicBezTo>
                  <a:cubicBezTo>
                    <a:pt x="15" y="202"/>
                    <a:pt x="17" y="201"/>
                    <a:pt x="17" y="199"/>
                  </a:cubicBezTo>
                  <a:cubicBezTo>
                    <a:pt x="17" y="199"/>
                    <a:pt x="17" y="199"/>
                    <a:pt x="17" y="199"/>
                  </a:cubicBezTo>
                  <a:cubicBezTo>
                    <a:pt x="18" y="196"/>
                    <a:pt x="20" y="193"/>
                    <a:pt x="21" y="190"/>
                  </a:cubicBezTo>
                  <a:cubicBezTo>
                    <a:pt x="21" y="190"/>
                    <a:pt x="21" y="190"/>
                    <a:pt x="22" y="190"/>
                  </a:cubicBezTo>
                  <a:cubicBezTo>
                    <a:pt x="21" y="190"/>
                    <a:pt x="22" y="189"/>
                    <a:pt x="22" y="188"/>
                  </a:cubicBezTo>
                  <a:cubicBezTo>
                    <a:pt x="23" y="188"/>
                    <a:pt x="22" y="186"/>
                    <a:pt x="23" y="186"/>
                  </a:cubicBezTo>
                  <a:cubicBezTo>
                    <a:pt x="23" y="186"/>
                    <a:pt x="23" y="186"/>
                    <a:pt x="23" y="186"/>
                  </a:cubicBezTo>
                  <a:cubicBezTo>
                    <a:pt x="23" y="186"/>
                    <a:pt x="24" y="186"/>
                    <a:pt x="23" y="185"/>
                  </a:cubicBezTo>
                  <a:cubicBezTo>
                    <a:pt x="24" y="185"/>
                    <a:pt x="24" y="185"/>
                    <a:pt x="24" y="185"/>
                  </a:cubicBezTo>
                  <a:cubicBezTo>
                    <a:pt x="24" y="184"/>
                    <a:pt x="25" y="184"/>
                    <a:pt x="25" y="183"/>
                  </a:cubicBezTo>
                  <a:cubicBezTo>
                    <a:pt x="25" y="183"/>
                    <a:pt x="25" y="183"/>
                    <a:pt x="25" y="183"/>
                  </a:cubicBezTo>
                  <a:cubicBezTo>
                    <a:pt x="25" y="183"/>
                    <a:pt x="26" y="183"/>
                    <a:pt x="26" y="181"/>
                  </a:cubicBezTo>
                  <a:cubicBezTo>
                    <a:pt x="26" y="181"/>
                    <a:pt x="26" y="181"/>
                    <a:pt x="26" y="181"/>
                  </a:cubicBezTo>
                  <a:cubicBezTo>
                    <a:pt x="26" y="180"/>
                    <a:pt x="27" y="179"/>
                    <a:pt x="26" y="179"/>
                  </a:cubicBezTo>
                  <a:cubicBezTo>
                    <a:pt x="27" y="179"/>
                    <a:pt x="26" y="180"/>
                    <a:pt x="27" y="180"/>
                  </a:cubicBezTo>
                  <a:cubicBezTo>
                    <a:pt x="29" y="177"/>
                    <a:pt x="30" y="173"/>
                    <a:pt x="33" y="169"/>
                  </a:cubicBezTo>
                  <a:cubicBezTo>
                    <a:pt x="34" y="169"/>
                    <a:pt x="34" y="169"/>
                    <a:pt x="34" y="169"/>
                  </a:cubicBezTo>
                  <a:cubicBezTo>
                    <a:pt x="34" y="168"/>
                    <a:pt x="35" y="167"/>
                    <a:pt x="35" y="167"/>
                  </a:cubicBezTo>
                  <a:cubicBezTo>
                    <a:pt x="34" y="167"/>
                    <a:pt x="35" y="167"/>
                    <a:pt x="35" y="167"/>
                  </a:cubicBezTo>
                  <a:cubicBezTo>
                    <a:pt x="35" y="166"/>
                    <a:pt x="35" y="166"/>
                    <a:pt x="35" y="166"/>
                  </a:cubicBezTo>
                  <a:cubicBezTo>
                    <a:pt x="35" y="166"/>
                    <a:pt x="35" y="166"/>
                    <a:pt x="35" y="166"/>
                  </a:cubicBezTo>
                  <a:cubicBezTo>
                    <a:pt x="35" y="165"/>
                    <a:pt x="35" y="165"/>
                    <a:pt x="36" y="163"/>
                  </a:cubicBezTo>
                  <a:cubicBezTo>
                    <a:pt x="36" y="163"/>
                    <a:pt x="36" y="163"/>
                    <a:pt x="36" y="163"/>
                  </a:cubicBezTo>
                  <a:cubicBezTo>
                    <a:pt x="36" y="162"/>
                    <a:pt x="37" y="162"/>
                    <a:pt x="37" y="161"/>
                  </a:cubicBezTo>
                  <a:cubicBezTo>
                    <a:pt x="37" y="161"/>
                    <a:pt x="37" y="161"/>
                    <a:pt x="37" y="161"/>
                  </a:cubicBezTo>
                  <a:cubicBezTo>
                    <a:pt x="38" y="160"/>
                    <a:pt x="37" y="161"/>
                    <a:pt x="37" y="160"/>
                  </a:cubicBezTo>
                  <a:cubicBezTo>
                    <a:pt x="38" y="160"/>
                    <a:pt x="38" y="160"/>
                    <a:pt x="38" y="160"/>
                  </a:cubicBezTo>
                  <a:cubicBezTo>
                    <a:pt x="38" y="159"/>
                    <a:pt x="39" y="158"/>
                    <a:pt x="39" y="157"/>
                  </a:cubicBezTo>
                  <a:cubicBezTo>
                    <a:pt x="39" y="157"/>
                    <a:pt x="39" y="157"/>
                    <a:pt x="39" y="157"/>
                  </a:cubicBezTo>
                  <a:cubicBezTo>
                    <a:pt x="40" y="156"/>
                    <a:pt x="40" y="154"/>
                    <a:pt x="42" y="153"/>
                  </a:cubicBezTo>
                  <a:cubicBezTo>
                    <a:pt x="42" y="153"/>
                    <a:pt x="42" y="154"/>
                    <a:pt x="42" y="153"/>
                  </a:cubicBezTo>
                  <a:cubicBezTo>
                    <a:pt x="42" y="153"/>
                    <a:pt x="43" y="152"/>
                    <a:pt x="42" y="152"/>
                  </a:cubicBezTo>
                  <a:cubicBezTo>
                    <a:pt x="42" y="151"/>
                    <a:pt x="43" y="150"/>
                    <a:pt x="43" y="149"/>
                  </a:cubicBezTo>
                  <a:cubicBezTo>
                    <a:pt x="43" y="149"/>
                    <a:pt x="45" y="149"/>
                    <a:pt x="44" y="150"/>
                  </a:cubicBezTo>
                  <a:cubicBezTo>
                    <a:pt x="45" y="149"/>
                    <a:pt x="45" y="149"/>
                    <a:pt x="45" y="149"/>
                  </a:cubicBezTo>
                  <a:cubicBezTo>
                    <a:pt x="45" y="150"/>
                    <a:pt x="45" y="150"/>
                    <a:pt x="45" y="150"/>
                  </a:cubicBezTo>
                  <a:cubicBezTo>
                    <a:pt x="46" y="148"/>
                    <a:pt x="46" y="148"/>
                    <a:pt x="46" y="148"/>
                  </a:cubicBezTo>
                  <a:cubicBezTo>
                    <a:pt x="46" y="147"/>
                    <a:pt x="45" y="146"/>
                    <a:pt x="46" y="145"/>
                  </a:cubicBezTo>
                  <a:cubicBezTo>
                    <a:pt x="47" y="145"/>
                    <a:pt x="47" y="145"/>
                    <a:pt x="47" y="145"/>
                  </a:cubicBezTo>
                  <a:cubicBezTo>
                    <a:pt x="46" y="143"/>
                    <a:pt x="46" y="143"/>
                    <a:pt x="46" y="143"/>
                  </a:cubicBezTo>
                  <a:cubicBezTo>
                    <a:pt x="46" y="142"/>
                    <a:pt x="47" y="143"/>
                    <a:pt x="47" y="142"/>
                  </a:cubicBezTo>
                  <a:cubicBezTo>
                    <a:pt x="47" y="142"/>
                    <a:pt x="47" y="142"/>
                    <a:pt x="47" y="142"/>
                  </a:cubicBezTo>
                  <a:cubicBezTo>
                    <a:pt x="47" y="142"/>
                    <a:pt x="47" y="140"/>
                    <a:pt x="48" y="140"/>
                  </a:cubicBezTo>
                  <a:cubicBezTo>
                    <a:pt x="49" y="140"/>
                    <a:pt x="48" y="141"/>
                    <a:pt x="49" y="141"/>
                  </a:cubicBezTo>
                  <a:cubicBezTo>
                    <a:pt x="49" y="140"/>
                    <a:pt x="49" y="140"/>
                    <a:pt x="49" y="139"/>
                  </a:cubicBezTo>
                  <a:cubicBezTo>
                    <a:pt x="49" y="139"/>
                    <a:pt x="49" y="139"/>
                    <a:pt x="49" y="139"/>
                  </a:cubicBezTo>
                  <a:cubicBezTo>
                    <a:pt x="49" y="139"/>
                    <a:pt x="49" y="137"/>
                    <a:pt x="49" y="139"/>
                  </a:cubicBezTo>
                  <a:cubicBezTo>
                    <a:pt x="49" y="139"/>
                    <a:pt x="49" y="139"/>
                    <a:pt x="49" y="139"/>
                  </a:cubicBezTo>
                  <a:cubicBezTo>
                    <a:pt x="49" y="139"/>
                    <a:pt x="49" y="137"/>
                    <a:pt x="49" y="136"/>
                  </a:cubicBezTo>
                  <a:cubicBezTo>
                    <a:pt x="49" y="136"/>
                    <a:pt x="49" y="136"/>
                    <a:pt x="49" y="137"/>
                  </a:cubicBezTo>
                  <a:cubicBezTo>
                    <a:pt x="49" y="135"/>
                    <a:pt x="49" y="134"/>
                    <a:pt x="51" y="133"/>
                  </a:cubicBezTo>
                  <a:cubicBezTo>
                    <a:pt x="49" y="133"/>
                    <a:pt x="51" y="134"/>
                    <a:pt x="51" y="134"/>
                  </a:cubicBezTo>
                  <a:cubicBezTo>
                    <a:pt x="52" y="133"/>
                    <a:pt x="52" y="132"/>
                    <a:pt x="53" y="131"/>
                  </a:cubicBezTo>
                  <a:cubicBezTo>
                    <a:pt x="53" y="131"/>
                    <a:pt x="52" y="131"/>
                    <a:pt x="53" y="131"/>
                  </a:cubicBezTo>
                  <a:cubicBezTo>
                    <a:pt x="53" y="130"/>
                    <a:pt x="53" y="130"/>
                    <a:pt x="53" y="130"/>
                  </a:cubicBezTo>
                  <a:cubicBezTo>
                    <a:pt x="54" y="130"/>
                    <a:pt x="54" y="128"/>
                    <a:pt x="54" y="128"/>
                  </a:cubicBezTo>
                  <a:cubicBezTo>
                    <a:pt x="54" y="127"/>
                    <a:pt x="54" y="128"/>
                    <a:pt x="54" y="128"/>
                  </a:cubicBezTo>
                  <a:cubicBezTo>
                    <a:pt x="54" y="127"/>
                    <a:pt x="55" y="126"/>
                    <a:pt x="56" y="124"/>
                  </a:cubicBezTo>
                  <a:cubicBezTo>
                    <a:pt x="56" y="123"/>
                    <a:pt x="56" y="123"/>
                    <a:pt x="56" y="123"/>
                  </a:cubicBezTo>
                  <a:cubicBezTo>
                    <a:pt x="56" y="123"/>
                    <a:pt x="56" y="123"/>
                    <a:pt x="56" y="123"/>
                  </a:cubicBezTo>
                  <a:cubicBezTo>
                    <a:pt x="56" y="123"/>
                    <a:pt x="56" y="122"/>
                    <a:pt x="56" y="122"/>
                  </a:cubicBezTo>
                  <a:cubicBezTo>
                    <a:pt x="56" y="121"/>
                    <a:pt x="56" y="125"/>
                    <a:pt x="56" y="124"/>
                  </a:cubicBezTo>
                  <a:cubicBezTo>
                    <a:pt x="56" y="124"/>
                    <a:pt x="56" y="122"/>
                    <a:pt x="56" y="123"/>
                  </a:cubicBezTo>
                  <a:cubicBezTo>
                    <a:pt x="56" y="122"/>
                    <a:pt x="56" y="121"/>
                    <a:pt x="57" y="121"/>
                  </a:cubicBezTo>
                  <a:cubicBezTo>
                    <a:pt x="57" y="121"/>
                    <a:pt x="57" y="122"/>
                    <a:pt x="58" y="121"/>
                  </a:cubicBezTo>
                  <a:cubicBezTo>
                    <a:pt x="58" y="120"/>
                    <a:pt x="58" y="121"/>
                    <a:pt x="58" y="120"/>
                  </a:cubicBezTo>
                  <a:cubicBezTo>
                    <a:pt x="58" y="119"/>
                    <a:pt x="58" y="119"/>
                    <a:pt x="58" y="119"/>
                  </a:cubicBezTo>
                  <a:cubicBezTo>
                    <a:pt x="57" y="119"/>
                    <a:pt x="58" y="119"/>
                    <a:pt x="58" y="119"/>
                  </a:cubicBezTo>
                  <a:cubicBezTo>
                    <a:pt x="58" y="119"/>
                    <a:pt x="58" y="117"/>
                    <a:pt x="60" y="118"/>
                  </a:cubicBezTo>
                  <a:cubicBezTo>
                    <a:pt x="61" y="118"/>
                    <a:pt x="61" y="118"/>
                    <a:pt x="61" y="118"/>
                  </a:cubicBezTo>
                  <a:cubicBezTo>
                    <a:pt x="60" y="117"/>
                    <a:pt x="60" y="117"/>
                    <a:pt x="60" y="117"/>
                  </a:cubicBezTo>
                  <a:cubicBezTo>
                    <a:pt x="60" y="117"/>
                    <a:pt x="60" y="117"/>
                    <a:pt x="61" y="117"/>
                  </a:cubicBezTo>
                  <a:cubicBezTo>
                    <a:pt x="60" y="116"/>
                    <a:pt x="61" y="116"/>
                    <a:pt x="61" y="115"/>
                  </a:cubicBezTo>
                  <a:cubicBezTo>
                    <a:pt x="62" y="114"/>
                    <a:pt x="62" y="113"/>
                    <a:pt x="63" y="113"/>
                  </a:cubicBezTo>
                  <a:cubicBezTo>
                    <a:pt x="63" y="112"/>
                    <a:pt x="63" y="112"/>
                    <a:pt x="63" y="110"/>
                  </a:cubicBezTo>
                  <a:cubicBezTo>
                    <a:pt x="63" y="112"/>
                    <a:pt x="63" y="112"/>
                    <a:pt x="63" y="112"/>
                  </a:cubicBezTo>
                  <a:cubicBezTo>
                    <a:pt x="63" y="110"/>
                    <a:pt x="63" y="110"/>
                    <a:pt x="63" y="110"/>
                  </a:cubicBezTo>
                  <a:cubicBezTo>
                    <a:pt x="63" y="110"/>
                    <a:pt x="64" y="109"/>
                    <a:pt x="65" y="109"/>
                  </a:cubicBezTo>
                  <a:cubicBezTo>
                    <a:pt x="65" y="108"/>
                    <a:pt x="64" y="108"/>
                    <a:pt x="64" y="108"/>
                  </a:cubicBezTo>
                  <a:cubicBezTo>
                    <a:pt x="65" y="108"/>
                    <a:pt x="64" y="106"/>
                    <a:pt x="66" y="106"/>
                  </a:cubicBezTo>
                  <a:cubicBezTo>
                    <a:pt x="66" y="106"/>
                    <a:pt x="65" y="106"/>
                    <a:pt x="66" y="106"/>
                  </a:cubicBezTo>
                  <a:cubicBezTo>
                    <a:pt x="67" y="106"/>
                    <a:pt x="66" y="105"/>
                    <a:pt x="67" y="105"/>
                  </a:cubicBezTo>
                  <a:cubicBezTo>
                    <a:pt x="66" y="105"/>
                    <a:pt x="66" y="105"/>
                    <a:pt x="66" y="105"/>
                  </a:cubicBezTo>
                  <a:cubicBezTo>
                    <a:pt x="67" y="104"/>
                    <a:pt x="66" y="103"/>
                    <a:pt x="67" y="103"/>
                  </a:cubicBezTo>
                  <a:cubicBezTo>
                    <a:pt x="67" y="103"/>
                    <a:pt x="68" y="101"/>
                    <a:pt x="67" y="101"/>
                  </a:cubicBezTo>
                  <a:cubicBezTo>
                    <a:pt x="69" y="100"/>
                    <a:pt x="69" y="98"/>
                    <a:pt x="71" y="98"/>
                  </a:cubicBezTo>
                  <a:cubicBezTo>
                    <a:pt x="71" y="97"/>
                    <a:pt x="71" y="97"/>
                    <a:pt x="71" y="97"/>
                  </a:cubicBezTo>
                  <a:cubicBezTo>
                    <a:pt x="70" y="97"/>
                    <a:pt x="71" y="98"/>
                    <a:pt x="71" y="98"/>
                  </a:cubicBezTo>
                  <a:cubicBezTo>
                    <a:pt x="71" y="97"/>
                    <a:pt x="70" y="97"/>
                    <a:pt x="70" y="97"/>
                  </a:cubicBezTo>
                  <a:cubicBezTo>
                    <a:pt x="71" y="97"/>
                    <a:pt x="71" y="96"/>
                    <a:pt x="71" y="97"/>
                  </a:cubicBezTo>
                  <a:cubicBezTo>
                    <a:pt x="72" y="96"/>
                    <a:pt x="71" y="95"/>
                    <a:pt x="72" y="94"/>
                  </a:cubicBezTo>
                  <a:cubicBezTo>
                    <a:pt x="72" y="94"/>
                    <a:pt x="72" y="94"/>
                    <a:pt x="72" y="94"/>
                  </a:cubicBezTo>
                  <a:cubicBezTo>
                    <a:pt x="72" y="92"/>
                    <a:pt x="72" y="92"/>
                    <a:pt x="72" y="92"/>
                  </a:cubicBezTo>
                  <a:cubicBezTo>
                    <a:pt x="73" y="92"/>
                    <a:pt x="73" y="92"/>
                    <a:pt x="74" y="92"/>
                  </a:cubicBezTo>
                  <a:cubicBezTo>
                    <a:pt x="74" y="92"/>
                    <a:pt x="74" y="92"/>
                    <a:pt x="74" y="91"/>
                  </a:cubicBezTo>
                  <a:cubicBezTo>
                    <a:pt x="75" y="91"/>
                    <a:pt x="75" y="91"/>
                    <a:pt x="75" y="91"/>
                  </a:cubicBezTo>
                  <a:cubicBezTo>
                    <a:pt x="74" y="91"/>
                    <a:pt x="75" y="91"/>
                    <a:pt x="75" y="90"/>
                  </a:cubicBezTo>
                  <a:cubicBezTo>
                    <a:pt x="75" y="91"/>
                    <a:pt x="75" y="91"/>
                    <a:pt x="75" y="91"/>
                  </a:cubicBezTo>
                  <a:cubicBezTo>
                    <a:pt x="75" y="91"/>
                    <a:pt x="75" y="90"/>
                    <a:pt x="76" y="90"/>
                  </a:cubicBezTo>
                  <a:cubicBezTo>
                    <a:pt x="75" y="90"/>
                    <a:pt x="75" y="90"/>
                    <a:pt x="75" y="90"/>
                  </a:cubicBezTo>
                  <a:cubicBezTo>
                    <a:pt x="74" y="90"/>
                    <a:pt x="75" y="90"/>
                    <a:pt x="75" y="89"/>
                  </a:cubicBezTo>
                  <a:cubicBezTo>
                    <a:pt x="75" y="90"/>
                    <a:pt x="75" y="89"/>
                    <a:pt x="76" y="88"/>
                  </a:cubicBezTo>
                  <a:cubicBezTo>
                    <a:pt x="76" y="88"/>
                    <a:pt x="75" y="88"/>
                    <a:pt x="76" y="87"/>
                  </a:cubicBezTo>
                  <a:cubicBezTo>
                    <a:pt x="76" y="88"/>
                    <a:pt x="76" y="87"/>
                    <a:pt x="76" y="87"/>
                  </a:cubicBezTo>
                  <a:cubicBezTo>
                    <a:pt x="76" y="87"/>
                    <a:pt x="76" y="87"/>
                    <a:pt x="76" y="88"/>
                  </a:cubicBezTo>
                  <a:cubicBezTo>
                    <a:pt x="76" y="88"/>
                    <a:pt x="76" y="88"/>
                    <a:pt x="76" y="87"/>
                  </a:cubicBezTo>
                  <a:cubicBezTo>
                    <a:pt x="76" y="87"/>
                    <a:pt x="76" y="87"/>
                    <a:pt x="76" y="86"/>
                  </a:cubicBezTo>
                  <a:cubicBezTo>
                    <a:pt x="76" y="87"/>
                    <a:pt x="76" y="87"/>
                    <a:pt x="76" y="87"/>
                  </a:cubicBezTo>
                  <a:cubicBezTo>
                    <a:pt x="76" y="86"/>
                    <a:pt x="76" y="86"/>
                    <a:pt x="76" y="86"/>
                  </a:cubicBezTo>
                  <a:cubicBezTo>
                    <a:pt x="76" y="86"/>
                    <a:pt x="76" y="86"/>
                    <a:pt x="76" y="86"/>
                  </a:cubicBezTo>
                  <a:cubicBezTo>
                    <a:pt x="76" y="86"/>
                    <a:pt x="76" y="86"/>
                    <a:pt x="76" y="86"/>
                  </a:cubicBezTo>
                  <a:cubicBezTo>
                    <a:pt x="76" y="85"/>
                    <a:pt x="78" y="85"/>
                    <a:pt x="76" y="84"/>
                  </a:cubicBezTo>
                  <a:cubicBezTo>
                    <a:pt x="78" y="83"/>
                    <a:pt x="78" y="83"/>
                    <a:pt x="78" y="83"/>
                  </a:cubicBezTo>
                  <a:cubicBezTo>
                    <a:pt x="78" y="83"/>
                    <a:pt x="78" y="83"/>
                    <a:pt x="78" y="83"/>
                  </a:cubicBezTo>
                  <a:cubicBezTo>
                    <a:pt x="79" y="83"/>
                    <a:pt x="79" y="82"/>
                    <a:pt x="79" y="82"/>
                  </a:cubicBezTo>
                  <a:cubicBezTo>
                    <a:pt x="79" y="82"/>
                    <a:pt x="79" y="82"/>
                    <a:pt x="79" y="82"/>
                  </a:cubicBezTo>
                  <a:cubicBezTo>
                    <a:pt x="79" y="81"/>
                    <a:pt x="79" y="81"/>
                    <a:pt x="79" y="80"/>
                  </a:cubicBezTo>
                  <a:cubicBezTo>
                    <a:pt x="80" y="80"/>
                    <a:pt x="81" y="81"/>
                    <a:pt x="81" y="80"/>
                  </a:cubicBezTo>
                  <a:cubicBezTo>
                    <a:pt x="81" y="79"/>
                    <a:pt x="81" y="79"/>
                    <a:pt x="80" y="79"/>
                  </a:cubicBezTo>
                  <a:cubicBezTo>
                    <a:pt x="81" y="79"/>
                    <a:pt x="81" y="77"/>
                    <a:pt x="83" y="76"/>
                  </a:cubicBezTo>
                  <a:cubicBezTo>
                    <a:pt x="83" y="76"/>
                    <a:pt x="82" y="76"/>
                    <a:pt x="82" y="74"/>
                  </a:cubicBezTo>
                  <a:cubicBezTo>
                    <a:pt x="83" y="73"/>
                    <a:pt x="83" y="71"/>
                    <a:pt x="85" y="71"/>
                  </a:cubicBezTo>
                  <a:cubicBezTo>
                    <a:pt x="85" y="71"/>
                    <a:pt x="85" y="71"/>
                    <a:pt x="85" y="71"/>
                  </a:cubicBezTo>
                  <a:cubicBezTo>
                    <a:pt x="85" y="70"/>
                    <a:pt x="86" y="71"/>
                    <a:pt x="85" y="70"/>
                  </a:cubicBezTo>
                  <a:cubicBezTo>
                    <a:pt x="85" y="70"/>
                    <a:pt x="85" y="70"/>
                    <a:pt x="84" y="70"/>
                  </a:cubicBezTo>
                  <a:cubicBezTo>
                    <a:pt x="85" y="69"/>
                    <a:pt x="86" y="67"/>
                    <a:pt x="86" y="67"/>
                  </a:cubicBezTo>
                  <a:cubicBezTo>
                    <a:pt x="86" y="67"/>
                    <a:pt x="86" y="67"/>
                    <a:pt x="86" y="67"/>
                  </a:cubicBezTo>
                  <a:cubicBezTo>
                    <a:pt x="88" y="67"/>
                    <a:pt x="88" y="65"/>
                    <a:pt x="88" y="65"/>
                  </a:cubicBezTo>
                  <a:cubicBezTo>
                    <a:pt x="88" y="65"/>
                    <a:pt x="88" y="65"/>
                    <a:pt x="88" y="65"/>
                  </a:cubicBezTo>
                  <a:cubicBezTo>
                    <a:pt x="89" y="65"/>
                    <a:pt x="89" y="65"/>
                    <a:pt x="89" y="65"/>
                  </a:cubicBezTo>
                  <a:cubicBezTo>
                    <a:pt x="89" y="65"/>
                    <a:pt x="88" y="65"/>
                    <a:pt x="89" y="64"/>
                  </a:cubicBezTo>
                  <a:cubicBezTo>
                    <a:pt x="89" y="64"/>
                    <a:pt x="89" y="64"/>
                    <a:pt x="89" y="64"/>
                  </a:cubicBezTo>
                  <a:cubicBezTo>
                    <a:pt x="89" y="63"/>
                    <a:pt x="89" y="62"/>
                    <a:pt x="90" y="62"/>
                  </a:cubicBezTo>
                  <a:cubicBezTo>
                    <a:pt x="90" y="62"/>
                    <a:pt x="90" y="62"/>
                    <a:pt x="90" y="62"/>
                  </a:cubicBezTo>
                  <a:cubicBezTo>
                    <a:pt x="90" y="61"/>
                    <a:pt x="90" y="61"/>
                    <a:pt x="90" y="61"/>
                  </a:cubicBezTo>
                  <a:cubicBezTo>
                    <a:pt x="90" y="60"/>
                    <a:pt x="91" y="59"/>
                    <a:pt x="91" y="59"/>
                  </a:cubicBezTo>
                  <a:cubicBezTo>
                    <a:pt x="91" y="57"/>
                    <a:pt x="93" y="54"/>
                    <a:pt x="94" y="52"/>
                  </a:cubicBezTo>
                  <a:cubicBezTo>
                    <a:pt x="94" y="52"/>
                    <a:pt x="94" y="52"/>
                    <a:pt x="94" y="52"/>
                  </a:cubicBezTo>
                  <a:cubicBezTo>
                    <a:pt x="95" y="52"/>
                    <a:pt x="94" y="52"/>
                    <a:pt x="94" y="52"/>
                  </a:cubicBezTo>
                  <a:cubicBezTo>
                    <a:pt x="94" y="52"/>
                    <a:pt x="95" y="52"/>
                    <a:pt x="95" y="52"/>
                  </a:cubicBezTo>
                  <a:cubicBezTo>
                    <a:pt x="96" y="52"/>
                    <a:pt x="95" y="51"/>
                    <a:pt x="95" y="51"/>
                  </a:cubicBezTo>
                  <a:cubicBezTo>
                    <a:pt x="95" y="50"/>
                    <a:pt x="95" y="51"/>
                    <a:pt x="95" y="51"/>
                  </a:cubicBezTo>
                  <a:cubicBezTo>
                    <a:pt x="95" y="51"/>
                    <a:pt x="96" y="50"/>
                    <a:pt x="95" y="48"/>
                  </a:cubicBezTo>
                  <a:cubicBezTo>
                    <a:pt x="96" y="48"/>
                    <a:pt x="96" y="50"/>
                    <a:pt x="96" y="50"/>
                  </a:cubicBezTo>
                  <a:cubicBezTo>
                    <a:pt x="96" y="48"/>
                    <a:pt x="96" y="48"/>
                    <a:pt x="96" y="48"/>
                  </a:cubicBezTo>
                  <a:cubicBezTo>
                    <a:pt x="97" y="48"/>
                    <a:pt x="97" y="51"/>
                    <a:pt x="98" y="51"/>
                  </a:cubicBezTo>
                  <a:cubicBezTo>
                    <a:pt x="98" y="51"/>
                    <a:pt x="98" y="51"/>
                    <a:pt x="98" y="51"/>
                  </a:cubicBezTo>
                  <a:cubicBezTo>
                    <a:pt x="99" y="51"/>
                    <a:pt x="98" y="52"/>
                    <a:pt x="99" y="51"/>
                  </a:cubicBezTo>
                  <a:cubicBezTo>
                    <a:pt x="99" y="51"/>
                    <a:pt x="99" y="50"/>
                    <a:pt x="98" y="50"/>
                  </a:cubicBezTo>
                  <a:cubicBezTo>
                    <a:pt x="98" y="48"/>
                    <a:pt x="97" y="48"/>
                    <a:pt x="98" y="46"/>
                  </a:cubicBezTo>
                  <a:cubicBezTo>
                    <a:pt x="98" y="46"/>
                    <a:pt x="97" y="47"/>
                    <a:pt x="98" y="48"/>
                  </a:cubicBezTo>
                  <a:cubicBezTo>
                    <a:pt x="99" y="47"/>
                    <a:pt x="98" y="46"/>
                    <a:pt x="99" y="46"/>
                  </a:cubicBezTo>
                  <a:cubicBezTo>
                    <a:pt x="98" y="46"/>
                    <a:pt x="98" y="45"/>
                    <a:pt x="98" y="45"/>
                  </a:cubicBezTo>
                  <a:cubicBezTo>
                    <a:pt x="98" y="45"/>
                    <a:pt x="98" y="46"/>
                    <a:pt x="99" y="45"/>
                  </a:cubicBezTo>
                  <a:cubicBezTo>
                    <a:pt x="98" y="45"/>
                    <a:pt x="99" y="45"/>
                    <a:pt x="98" y="45"/>
                  </a:cubicBezTo>
                  <a:cubicBezTo>
                    <a:pt x="97" y="44"/>
                    <a:pt x="99" y="44"/>
                    <a:pt x="98" y="44"/>
                  </a:cubicBezTo>
                  <a:cubicBezTo>
                    <a:pt x="99" y="44"/>
                    <a:pt x="99" y="45"/>
                    <a:pt x="100" y="45"/>
                  </a:cubicBezTo>
                  <a:cubicBezTo>
                    <a:pt x="99" y="44"/>
                    <a:pt x="100" y="43"/>
                    <a:pt x="99" y="43"/>
                  </a:cubicBezTo>
                  <a:cubicBezTo>
                    <a:pt x="99" y="43"/>
                    <a:pt x="99" y="43"/>
                    <a:pt x="100" y="43"/>
                  </a:cubicBezTo>
                  <a:cubicBezTo>
                    <a:pt x="100" y="43"/>
                    <a:pt x="99" y="42"/>
                    <a:pt x="101" y="42"/>
                  </a:cubicBezTo>
                  <a:cubicBezTo>
                    <a:pt x="100" y="41"/>
                    <a:pt x="100" y="41"/>
                    <a:pt x="100" y="41"/>
                  </a:cubicBezTo>
                  <a:cubicBezTo>
                    <a:pt x="101" y="41"/>
                    <a:pt x="101" y="41"/>
                    <a:pt x="101" y="41"/>
                  </a:cubicBezTo>
                  <a:cubicBezTo>
                    <a:pt x="101" y="41"/>
                    <a:pt x="101" y="38"/>
                    <a:pt x="102" y="39"/>
                  </a:cubicBezTo>
                  <a:cubicBezTo>
                    <a:pt x="102" y="39"/>
                    <a:pt x="103" y="38"/>
                    <a:pt x="102" y="38"/>
                  </a:cubicBezTo>
                  <a:cubicBezTo>
                    <a:pt x="101" y="38"/>
                    <a:pt x="102" y="39"/>
                    <a:pt x="101" y="39"/>
                  </a:cubicBezTo>
                  <a:cubicBezTo>
                    <a:pt x="102" y="38"/>
                    <a:pt x="101" y="38"/>
                    <a:pt x="101" y="38"/>
                  </a:cubicBezTo>
                  <a:cubicBezTo>
                    <a:pt x="102" y="38"/>
                    <a:pt x="102" y="38"/>
                    <a:pt x="102" y="38"/>
                  </a:cubicBezTo>
                  <a:cubicBezTo>
                    <a:pt x="102" y="37"/>
                    <a:pt x="102" y="37"/>
                    <a:pt x="102" y="37"/>
                  </a:cubicBezTo>
                  <a:cubicBezTo>
                    <a:pt x="102" y="37"/>
                    <a:pt x="102" y="37"/>
                    <a:pt x="102" y="37"/>
                  </a:cubicBezTo>
                  <a:cubicBezTo>
                    <a:pt x="102" y="37"/>
                    <a:pt x="102" y="37"/>
                    <a:pt x="102" y="37"/>
                  </a:cubicBezTo>
                  <a:cubicBezTo>
                    <a:pt x="102" y="36"/>
                    <a:pt x="103" y="37"/>
                    <a:pt x="103" y="36"/>
                  </a:cubicBezTo>
                  <a:cubicBezTo>
                    <a:pt x="103" y="37"/>
                    <a:pt x="103" y="37"/>
                    <a:pt x="103" y="37"/>
                  </a:cubicBezTo>
                  <a:cubicBezTo>
                    <a:pt x="103" y="37"/>
                    <a:pt x="103" y="37"/>
                    <a:pt x="103" y="36"/>
                  </a:cubicBezTo>
                  <a:cubicBezTo>
                    <a:pt x="103" y="35"/>
                    <a:pt x="103" y="35"/>
                    <a:pt x="103" y="35"/>
                  </a:cubicBezTo>
                  <a:cubicBezTo>
                    <a:pt x="103" y="34"/>
                    <a:pt x="103" y="35"/>
                    <a:pt x="103" y="34"/>
                  </a:cubicBezTo>
                  <a:cubicBezTo>
                    <a:pt x="103" y="35"/>
                    <a:pt x="103" y="35"/>
                    <a:pt x="103" y="35"/>
                  </a:cubicBezTo>
                  <a:cubicBezTo>
                    <a:pt x="103" y="35"/>
                    <a:pt x="105" y="35"/>
                    <a:pt x="105" y="34"/>
                  </a:cubicBezTo>
                  <a:cubicBezTo>
                    <a:pt x="105" y="34"/>
                    <a:pt x="105" y="33"/>
                    <a:pt x="103" y="33"/>
                  </a:cubicBezTo>
                  <a:cubicBezTo>
                    <a:pt x="105" y="33"/>
                    <a:pt x="105" y="33"/>
                    <a:pt x="105" y="33"/>
                  </a:cubicBezTo>
                  <a:cubicBezTo>
                    <a:pt x="105" y="32"/>
                    <a:pt x="103" y="33"/>
                    <a:pt x="105" y="32"/>
                  </a:cubicBezTo>
                  <a:cubicBezTo>
                    <a:pt x="105" y="32"/>
                    <a:pt x="106" y="32"/>
                    <a:pt x="107" y="32"/>
                  </a:cubicBezTo>
                  <a:cubicBezTo>
                    <a:pt x="107" y="32"/>
                    <a:pt x="107" y="32"/>
                    <a:pt x="107" y="32"/>
                  </a:cubicBezTo>
                  <a:cubicBezTo>
                    <a:pt x="107" y="32"/>
                    <a:pt x="107" y="32"/>
                    <a:pt x="107" y="32"/>
                  </a:cubicBezTo>
                  <a:cubicBezTo>
                    <a:pt x="107" y="33"/>
                    <a:pt x="108" y="32"/>
                    <a:pt x="108" y="33"/>
                  </a:cubicBezTo>
                  <a:cubicBezTo>
                    <a:pt x="109" y="32"/>
                    <a:pt x="109" y="32"/>
                    <a:pt x="109" y="32"/>
                  </a:cubicBezTo>
                  <a:cubicBezTo>
                    <a:pt x="107" y="32"/>
                    <a:pt x="108" y="30"/>
                    <a:pt x="107" y="29"/>
                  </a:cubicBezTo>
                  <a:cubicBezTo>
                    <a:pt x="107" y="28"/>
                    <a:pt x="109" y="30"/>
                    <a:pt x="109" y="28"/>
                  </a:cubicBezTo>
                  <a:cubicBezTo>
                    <a:pt x="108" y="28"/>
                    <a:pt x="108" y="27"/>
                    <a:pt x="108" y="28"/>
                  </a:cubicBezTo>
                  <a:cubicBezTo>
                    <a:pt x="108" y="27"/>
                    <a:pt x="107" y="27"/>
                    <a:pt x="108" y="26"/>
                  </a:cubicBezTo>
                  <a:cubicBezTo>
                    <a:pt x="108" y="27"/>
                    <a:pt x="109" y="26"/>
                    <a:pt x="109" y="27"/>
                  </a:cubicBezTo>
                  <a:cubicBezTo>
                    <a:pt x="109" y="27"/>
                    <a:pt x="109" y="27"/>
                    <a:pt x="109" y="28"/>
                  </a:cubicBezTo>
                  <a:cubicBezTo>
                    <a:pt x="109" y="28"/>
                    <a:pt x="110" y="28"/>
                    <a:pt x="110" y="27"/>
                  </a:cubicBezTo>
                  <a:cubicBezTo>
                    <a:pt x="110" y="27"/>
                    <a:pt x="110" y="26"/>
                    <a:pt x="110" y="26"/>
                  </a:cubicBezTo>
                  <a:cubicBezTo>
                    <a:pt x="110" y="26"/>
                    <a:pt x="110" y="27"/>
                    <a:pt x="109" y="26"/>
                  </a:cubicBezTo>
                  <a:cubicBezTo>
                    <a:pt x="110" y="25"/>
                    <a:pt x="110" y="25"/>
                    <a:pt x="110" y="25"/>
                  </a:cubicBezTo>
                  <a:cubicBezTo>
                    <a:pt x="109" y="25"/>
                    <a:pt x="109" y="25"/>
                    <a:pt x="109" y="25"/>
                  </a:cubicBezTo>
                  <a:cubicBezTo>
                    <a:pt x="109" y="25"/>
                    <a:pt x="109" y="25"/>
                    <a:pt x="109" y="25"/>
                  </a:cubicBezTo>
                  <a:cubicBezTo>
                    <a:pt x="109" y="25"/>
                    <a:pt x="109" y="25"/>
                    <a:pt x="109" y="25"/>
                  </a:cubicBezTo>
                  <a:cubicBezTo>
                    <a:pt x="110" y="24"/>
                    <a:pt x="109" y="25"/>
                    <a:pt x="109" y="24"/>
                  </a:cubicBezTo>
                  <a:cubicBezTo>
                    <a:pt x="110" y="23"/>
                    <a:pt x="110" y="23"/>
                    <a:pt x="110" y="23"/>
                  </a:cubicBezTo>
                  <a:cubicBezTo>
                    <a:pt x="110" y="24"/>
                    <a:pt x="109" y="25"/>
                    <a:pt x="110" y="25"/>
                  </a:cubicBezTo>
                  <a:cubicBezTo>
                    <a:pt x="110" y="25"/>
                    <a:pt x="110" y="24"/>
                    <a:pt x="110" y="24"/>
                  </a:cubicBezTo>
                  <a:cubicBezTo>
                    <a:pt x="110" y="24"/>
                    <a:pt x="110" y="24"/>
                    <a:pt x="110" y="24"/>
                  </a:cubicBezTo>
                  <a:cubicBezTo>
                    <a:pt x="110" y="24"/>
                    <a:pt x="112" y="24"/>
                    <a:pt x="111" y="23"/>
                  </a:cubicBezTo>
                  <a:cubicBezTo>
                    <a:pt x="111" y="21"/>
                    <a:pt x="111" y="23"/>
                    <a:pt x="111" y="21"/>
                  </a:cubicBezTo>
                  <a:cubicBezTo>
                    <a:pt x="111" y="20"/>
                    <a:pt x="111" y="20"/>
                    <a:pt x="111" y="19"/>
                  </a:cubicBezTo>
                  <a:cubicBezTo>
                    <a:pt x="112" y="19"/>
                    <a:pt x="112" y="18"/>
                    <a:pt x="112" y="19"/>
                  </a:cubicBezTo>
                  <a:cubicBezTo>
                    <a:pt x="111" y="21"/>
                    <a:pt x="111" y="21"/>
                    <a:pt x="111" y="21"/>
                  </a:cubicBezTo>
                  <a:cubicBezTo>
                    <a:pt x="113" y="21"/>
                    <a:pt x="111" y="23"/>
                    <a:pt x="112" y="24"/>
                  </a:cubicBezTo>
                  <a:cubicBezTo>
                    <a:pt x="112" y="23"/>
                    <a:pt x="113" y="24"/>
                    <a:pt x="113" y="24"/>
                  </a:cubicBezTo>
                  <a:cubicBezTo>
                    <a:pt x="115" y="23"/>
                    <a:pt x="115" y="23"/>
                    <a:pt x="115" y="23"/>
                  </a:cubicBezTo>
                  <a:cubicBezTo>
                    <a:pt x="113" y="23"/>
                    <a:pt x="113" y="23"/>
                    <a:pt x="112" y="23"/>
                  </a:cubicBezTo>
                  <a:cubicBezTo>
                    <a:pt x="113" y="21"/>
                    <a:pt x="113" y="19"/>
                    <a:pt x="113" y="19"/>
                  </a:cubicBezTo>
                  <a:cubicBezTo>
                    <a:pt x="115" y="18"/>
                    <a:pt x="115" y="19"/>
                    <a:pt x="115" y="19"/>
                  </a:cubicBezTo>
                  <a:cubicBezTo>
                    <a:pt x="115" y="18"/>
                    <a:pt x="116" y="18"/>
                    <a:pt x="117" y="17"/>
                  </a:cubicBezTo>
                  <a:cubicBezTo>
                    <a:pt x="116" y="17"/>
                    <a:pt x="117" y="15"/>
                    <a:pt x="117" y="15"/>
                  </a:cubicBezTo>
                  <a:cubicBezTo>
                    <a:pt x="116" y="16"/>
                    <a:pt x="115" y="16"/>
                    <a:pt x="115" y="16"/>
                  </a:cubicBezTo>
                  <a:cubicBezTo>
                    <a:pt x="115" y="15"/>
                    <a:pt x="115" y="16"/>
                    <a:pt x="116" y="16"/>
                  </a:cubicBezTo>
                  <a:cubicBezTo>
                    <a:pt x="115" y="15"/>
                    <a:pt x="117" y="15"/>
                    <a:pt x="116" y="14"/>
                  </a:cubicBezTo>
                  <a:cubicBezTo>
                    <a:pt x="116" y="16"/>
                    <a:pt x="117" y="15"/>
                    <a:pt x="117" y="16"/>
                  </a:cubicBezTo>
                  <a:cubicBezTo>
                    <a:pt x="117" y="15"/>
                    <a:pt x="117" y="16"/>
                    <a:pt x="118" y="15"/>
                  </a:cubicBezTo>
                  <a:cubicBezTo>
                    <a:pt x="118" y="14"/>
                    <a:pt x="118" y="12"/>
                    <a:pt x="118" y="12"/>
                  </a:cubicBezTo>
                  <a:cubicBezTo>
                    <a:pt x="120" y="11"/>
                    <a:pt x="120" y="9"/>
                    <a:pt x="120" y="8"/>
                  </a:cubicBezTo>
                  <a:cubicBezTo>
                    <a:pt x="121" y="8"/>
                    <a:pt x="122" y="9"/>
                    <a:pt x="122" y="8"/>
                  </a:cubicBezTo>
                  <a:cubicBezTo>
                    <a:pt x="122" y="8"/>
                    <a:pt x="121" y="8"/>
                    <a:pt x="122" y="8"/>
                  </a:cubicBezTo>
                  <a:cubicBezTo>
                    <a:pt x="122" y="8"/>
                    <a:pt x="122" y="8"/>
                    <a:pt x="122" y="8"/>
                  </a:cubicBezTo>
                  <a:cubicBezTo>
                    <a:pt x="122" y="7"/>
                    <a:pt x="124" y="6"/>
                    <a:pt x="123" y="5"/>
                  </a:cubicBezTo>
                  <a:cubicBezTo>
                    <a:pt x="123" y="6"/>
                    <a:pt x="123" y="6"/>
                    <a:pt x="123" y="6"/>
                  </a:cubicBezTo>
                  <a:cubicBezTo>
                    <a:pt x="123" y="6"/>
                    <a:pt x="123" y="6"/>
                    <a:pt x="123" y="5"/>
                  </a:cubicBezTo>
                  <a:cubicBezTo>
                    <a:pt x="124" y="6"/>
                    <a:pt x="124" y="5"/>
                    <a:pt x="124" y="6"/>
                  </a:cubicBezTo>
                  <a:cubicBezTo>
                    <a:pt x="125" y="6"/>
                    <a:pt x="125" y="5"/>
                    <a:pt x="125" y="4"/>
                  </a:cubicBezTo>
                  <a:cubicBezTo>
                    <a:pt x="124" y="4"/>
                    <a:pt x="124" y="4"/>
                    <a:pt x="124" y="4"/>
                  </a:cubicBezTo>
                  <a:cubicBezTo>
                    <a:pt x="124" y="3"/>
                    <a:pt x="125" y="2"/>
                    <a:pt x="126" y="1"/>
                  </a:cubicBezTo>
                  <a:cubicBezTo>
                    <a:pt x="126" y="1"/>
                    <a:pt x="126" y="1"/>
                    <a:pt x="126" y="1"/>
                  </a:cubicBezTo>
                  <a:cubicBezTo>
                    <a:pt x="126" y="0"/>
                    <a:pt x="126" y="0"/>
                    <a:pt x="126" y="0"/>
                  </a:cubicBezTo>
                  <a:cubicBezTo>
                    <a:pt x="127" y="1"/>
                    <a:pt x="127" y="0"/>
                    <a:pt x="127" y="0"/>
                  </a:cubicBezTo>
                  <a:cubicBezTo>
                    <a:pt x="127" y="2"/>
                    <a:pt x="127" y="2"/>
                    <a:pt x="127" y="2"/>
                  </a:cubicBezTo>
                  <a:cubicBezTo>
                    <a:pt x="127" y="3"/>
                    <a:pt x="127" y="1"/>
                    <a:pt x="126" y="1"/>
                  </a:cubicBezTo>
                  <a:cubicBezTo>
                    <a:pt x="126" y="1"/>
                    <a:pt x="125" y="3"/>
                    <a:pt x="126" y="3"/>
                  </a:cubicBezTo>
                  <a:cubicBezTo>
                    <a:pt x="126" y="3"/>
                    <a:pt x="126" y="3"/>
                    <a:pt x="126" y="2"/>
                  </a:cubicBezTo>
                  <a:cubicBezTo>
                    <a:pt x="127" y="2"/>
                    <a:pt x="126" y="3"/>
                    <a:pt x="127" y="3"/>
                  </a:cubicBezTo>
                  <a:cubicBezTo>
                    <a:pt x="127" y="3"/>
                    <a:pt x="127" y="3"/>
                    <a:pt x="127" y="3"/>
                  </a:cubicBezTo>
                  <a:cubicBezTo>
                    <a:pt x="127" y="4"/>
                    <a:pt x="127" y="4"/>
                    <a:pt x="126" y="5"/>
                  </a:cubicBezTo>
                  <a:cubicBezTo>
                    <a:pt x="126" y="4"/>
                    <a:pt x="126" y="5"/>
                    <a:pt x="126" y="4"/>
                  </a:cubicBezTo>
                  <a:cubicBezTo>
                    <a:pt x="126" y="5"/>
                    <a:pt x="126" y="5"/>
                    <a:pt x="126" y="6"/>
                  </a:cubicBezTo>
                  <a:cubicBezTo>
                    <a:pt x="125" y="6"/>
                    <a:pt x="125" y="8"/>
                    <a:pt x="124" y="9"/>
                  </a:cubicBezTo>
                  <a:cubicBezTo>
                    <a:pt x="124" y="8"/>
                    <a:pt x="124" y="7"/>
                    <a:pt x="124" y="7"/>
                  </a:cubicBezTo>
                  <a:cubicBezTo>
                    <a:pt x="123" y="7"/>
                    <a:pt x="124" y="7"/>
                    <a:pt x="123" y="8"/>
                  </a:cubicBezTo>
                  <a:cubicBezTo>
                    <a:pt x="123" y="8"/>
                    <a:pt x="124" y="9"/>
                    <a:pt x="124" y="10"/>
                  </a:cubicBezTo>
                  <a:cubicBezTo>
                    <a:pt x="123" y="10"/>
                    <a:pt x="123" y="10"/>
                    <a:pt x="123" y="10"/>
                  </a:cubicBezTo>
                  <a:cubicBezTo>
                    <a:pt x="123" y="10"/>
                    <a:pt x="124" y="11"/>
                    <a:pt x="123" y="12"/>
                  </a:cubicBezTo>
                  <a:cubicBezTo>
                    <a:pt x="122" y="12"/>
                    <a:pt x="121" y="15"/>
                    <a:pt x="120" y="16"/>
                  </a:cubicBezTo>
                  <a:cubicBezTo>
                    <a:pt x="120" y="16"/>
                    <a:pt x="120" y="16"/>
                    <a:pt x="120" y="16"/>
                  </a:cubicBezTo>
                  <a:cubicBezTo>
                    <a:pt x="120" y="17"/>
                    <a:pt x="119" y="18"/>
                    <a:pt x="119" y="18"/>
                  </a:cubicBezTo>
                  <a:cubicBezTo>
                    <a:pt x="118" y="19"/>
                    <a:pt x="118" y="23"/>
                    <a:pt x="117" y="23"/>
                  </a:cubicBezTo>
                  <a:cubicBezTo>
                    <a:pt x="116" y="25"/>
                    <a:pt x="115" y="27"/>
                    <a:pt x="113" y="30"/>
                  </a:cubicBezTo>
                  <a:cubicBezTo>
                    <a:pt x="112" y="29"/>
                    <a:pt x="112" y="29"/>
                    <a:pt x="112" y="29"/>
                  </a:cubicBezTo>
                  <a:cubicBezTo>
                    <a:pt x="112" y="30"/>
                    <a:pt x="112" y="29"/>
                    <a:pt x="111" y="30"/>
                  </a:cubicBezTo>
                  <a:cubicBezTo>
                    <a:pt x="112" y="29"/>
                    <a:pt x="112" y="32"/>
                    <a:pt x="112" y="32"/>
                  </a:cubicBezTo>
                  <a:cubicBezTo>
                    <a:pt x="111" y="32"/>
                    <a:pt x="110" y="34"/>
                    <a:pt x="110" y="35"/>
                  </a:cubicBezTo>
                  <a:cubicBezTo>
                    <a:pt x="110" y="35"/>
                    <a:pt x="110" y="35"/>
                    <a:pt x="110" y="35"/>
                  </a:cubicBezTo>
                  <a:cubicBezTo>
                    <a:pt x="110" y="37"/>
                    <a:pt x="110" y="38"/>
                    <a:pt x="109" y="38"/>
                  </a:cubicBezTo>
                  <a:cubicBezTo>
                    <a:pt x="108" y="38"/>
                    <a:pt x="108" y="38"/>
                    <a:pt x="108" y="38"/>
                  </a:cubicBezTo>
                  <a:cubicBezTo>
                    <a:pt x="108" y="41"/>
                    <a:pt x="108" y="41"/>
                    <a:pt x="108" y="42"/>
                  </a:cubicBezTo>
                  <a:cubicBezTo>
                    <a:pt x="107" y="43"/>
                    <a:pt x="106" y="44"/>
                    <a:pt x="105" y="45"/>
                  </a:cubicBezTo>
                  <a:cubicBezTo>
                    <a:pt x="105" y="47"/>
                    <a:pt x="102" y="51"/>
                    <a:pt x="101" y="54"/>
                  </a:cubicBezTo>
                  <a:cubicBezTo>
                    <a:pt x="101" y="53"/>
                    <a:pt x="101" y="53"/>
                    <a:pt x="101" y="53"/>
                  </a:cubicBezTo>
                  <a:cubicBezTo>
                    <a:pt x="100" y="57"/>
                    <a:pt x="97" y="60"/>
                    <a:pt x="96" y="63"/>
                  </a:cubicBezTo>
                  <a:cubicBezTo>
                    <a:pt x="95" y="62"/>
                    <a:pt x="95" y="62"/>
                    <a:pt x="95" y="62"/>
                  </a:cubicBezTo>
                  <a:cubicBezTo>
                    <a:pt x="95" y="63"/>
                    <a:pt x="95" y="64"/>
                    <a:pt x="95" y="64"/>
                  </a:cubicBezTo>
                  <a:cubicBezTo>
                    <a:pt x="95" y="65"/>
                    <a:pt x="95" y="67"/>
                    <a:pt x="94" y="67"/>
                  </a:cubicBezTo>
                  <a:cubicBezTo>
                    <a:pt x="93" y="68"/>
                    <a:pt x="94" y="68"/>
                    <a:pt x="93" y="69"/>
                  </a:cubicBezTo>
                  <a:cubicBezTo>
                    <a:pt x="92" y="70"/>
                    <a:pt x="92" y="71"/>
                    <a:pt x="91" y="72"/>
                  </a:cubicBezTo>
                  <a:cubicBezTo>
                    <a:pt x="91" y="72"/>
                    <a:pt x="91" y="72"/>
                    <a:pt x="91" y="72"/>
                  </a:cubicBezTo>
                  <a:cubicBezTo>
                    <a:pt x="91" y="72"/>
                    <a:pt x="91" y="72"/>
                    <a:pt x="91" y="72"/>
                  </a:cubicBezTo>
                  <a:cubicBezTo>
                    <a:pt x="91" y="72"/>
                    <a:pt x="90" y="73"/>
                    <a:pt x="91" y="73"/>
                  </a:cubicBezTo>
                  <a:cubicBezTo>
                    <a:pt x="90" y="74"/>
                    <a:pt x="90" y="78"/>
                    <a:pt x="88" y="79"/>
                  </a:cubicBezTo>
                  <a:cubicBezTo>
                    <a:pt x="88" y="79"/>
                    <a:pt x="88" y="79"/>
                    <a:pt x="88" y="79"/>
                  </a:cubicBezTo>
                  <a:cubicBezTo>
                    <a:pt x="88" y="81"/>
                    <a:pt x="85" y="82"/>
                    <a:pt x="85" y="83"/>
                  </a:cubicBezTo>
                  <a:cubicBezTo>
                    <a:pt x="85" y="83"/>
                    <a:pt x="85" y="83"/>
                    <a:pt x="84" y="83"/>
                  </a:cubicBezTo>
                  <a:cubicBezTo>
                    <a:pt x="84" y="84"/>
                    <a:pt x="85" y="83"/>
                    <a:pt x="85" y="84"/>
                  </a:cubicBezTo>
                  <a:cubicBezTo>
                    <a:pt x="84" y="87"/>
                    <a:pt x="82" y="88"/>
                    <a:pt x="81" y="91"/>
                  </a:cubicBezTo>
                  <a:cubicBezTo>
                    <a:pt x="80" y="95"/>
                    <a:pt x="76" y="98"/>
                    <a:pt x="75" y="101"/>
                  </a:cubicBezTo>
                  <a:cubicBezTo>
                    <a:pt x="75" y="101"/>
                    <a:pt x="75" y="101"/>
                    <a:pt x="75" y="101"/>
                  </a:cubicBezTo>
                  <a:cubicBezTo>
                    <a:pt x="75" y="104"/>
                    <a:pt x="73" y="104"/>
                    <a:pt x="73" y="106"/>
                  </a:cubicBezTo>
                  <a:cubicBezTo>
                    <a:pt x="73" y="106"/>
                    <a:pt x="73" y="106"/>
                    <a:pt x="72" y="106"/>
                  </a:cubicBezTo>
                  <a:cubicBezTo>
                    <a:pt x="72" y="107"/>
                    <a:pt x="70" y="108"/>
                    <a:pt x="70" y="110"/>
                  </a:cubicBezTo>
                  <a:cubicBezTo>
                    <a:pt x="70" y="110"/>
                    <a:pt x="70" y="110"/>
                    <a:pt x="70" y="110"/>
                  </a:cubicBezTo>
                  <a:cubicBezTo>
                    <a:pt x="69" y="112"/>
                    <a:pt x="69" y="112"/>
                    <a:pt x="68" y="114"/>
                  </a:cubicBezTo>
                  <a:cubicBezTo>
                    <a:pt x="68" y="113"/>
                    <a:pt x="68" y="113"/>
                    <a:pt x="68" y="113"/>
                  </a:cubicBezTo>
                  <a:cubicBezTo>
                    <a:pt x="67" y="113"/>
                    <a:pt x="68" y="115"/>
                    <a:pt x="67" y="115"/>
                  </a:cubicBezTo>
                  <a:cubicBezTo>
                    <a:pt x="67" y="115"/>
                    <a:pt x="67" y="115"/>
                    <a:pt x="67" y="115"/>
                  </a:cubicBezTo>
                  <a:cubicBezTo>
                    <a:pt x="65" y="118"/>
                    <a:pt x="64" y="122"/>
                    <a:pt x="63" y="125"/>
                  </a:cubicBezTo>
                  <a:cubicBezTo>
                    <a:pt x="61" y="126"/>
                    <a:pt x="61" y="124"/>
                    <a:pt x="61" y="126"/>
                  </a:cubicBezTo>
                  <a:cubicBezTo>
                    <a:pt x="61" y="126"/>
                    <a:pt x="61" y="126"/>
                    <a:pt x="61" y="126"/>
                  </a:cubicBezTo>
                  <a:cubicBezTo>
                    <a:pt x="61" y="127"/>
                    <a:pt x="58" y="127"/>
                    <a:pt x="58" y="127"/>
                  </a:cubicBezTo>
                  <a:cubicBezTo>
                    <a:pt x="60" y="128"/>
                    <a:pt x="60" y="128"/>
                    <a:pt x="60" y="128"/>
                  </a:cubicBezTo>
                  <a:cubicBezTo>
                    <a:pt x="58" y="130"/>
                    <a:pt x="57" y="130"/>
                    <a:pt x="57" y="132"/>
                  </a:cubicBezTo>
                  <a:cubicBezTo>
                    <a:pt x="56" y="132"/>
                    <a:pt x="56" y="132"/>
                    <a:pt x="56" y="132"/>
                  </a:cubicBezTo>
                  <a:cubicBezTo>
                    <a:pt x="57" y="133"/>
                    <a:pt x="56" y="134"/>
                    <a:pt x="56" y="136"/>
                  </a:cubicBezTo>
                  <a:cubicBezTo>
                    <a:pt x="53" y="143"/>
                    <a:pt x="49" y="151"/>
                    <a:pt x="45" y="158"/>
                  </a:cubicBezTo>
                  <a:cubicBezTo>
                    <a:pt x="42" y="166"/>
                    <a:pt x="37" y="172"/>
                    <a:pt x="33" y="179"/>
                  </a:cubicBezTo>
                  <a:cubicBezTo>
                    <a:pt x="31" y="180"/>
                    <a:pt x="31" y="180"/>
                    <a:pt x="30" y="183"/>
                  </a:cubicBezTo>
                  <a:cubicBezTo>
                    <a:pt x="30" y="183"/>
                    <a:pt x="30" y="183"/>
                    <a:pt x="30" y="183"/>
                  </a:cubicBezTo>
                  <a:cubicBezTo>
                    <a:pt x="30" y="183"/>
                    <a:pt x="29" y="184"/>
                    <a:pt x="29" y="185"/>
                  </a:cubicBezTo>
                  <a:cubicBezTo>
                    <a:pt x="29" y="186"/>
                    <a:pt x="28" y="189"/>
                    <a:pt x="26" y="193"/>
                  </a:cubicBezTo>
                  <a:cubicBezTo>
                    <a:pt x="26" y="192"/>
                    <a:pt x="26" y="192"/>
                    <a:pt x="25" y="192"/>
                  </a:cubicBezTo>
                  <a:cubicBezTo>
                    <a:pt x="26" y="193"/>
                    <a:pt x="26" y="193"/>
                    <a:pt x="26" y="193"/>
                  </a:cubicBezTo>
                  <a:cubicBezTo>
                    <a:pt x="25" y="193"/>
                    <a:pt x="25" y="193"/>
                    <a:pt x="25" y="193"/>
                  </a:cubicBezTo>
                  <a:cubicBezTo>
                    <a:pt x="25" y="193"/>
                    <a:pt x="25" y="193"/>
                    <a:pt x="26" y="193"/>
                  </a:cubicBezTo>
                  <a:cubicBezTo>
                    <a:pt x="22" y="200"/>
                    <a:pt x="17" y="206"/>
                    <a:pt x="13" y="213"/>
                  </a:cubicBezTo>
                  <a:cubicBezTo>
                    <a:pt x="12" y="214"/>
                    <a:pt x="11" y="217"/>
                    <a:pt x="10" y="220"/>
                  </a:cubicBezTo>
                  <a:cubicBezTo>
                    <a:pt x="7" y="223"/>
                    <a:pt x="3" y="228"/>
                    <a:pt x="1" y="233"/>
                  </a:cubicBezTo>
                  <a:cubicBezTo>
                    <a:pt x="1" y="233"/>
                    <a:pt x="0" y="232"/>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4" name="Google Shape;3594;p151"/>
            <p:cNvSpPr/>
            <p:nvPr/>
          </p:nvSpPr>
          <p:spPr>
            <a:xfrm>
              <a:off x="3653" y="1157"/>
              <a:ext cx="300" cy="550"/>
            </a:xfrm>
            <a:custGeom>
              <a:avLst/>
              <a:gdLst/>
              <a:ahLst/>
              <a:cxnLst/>
              <a:rect l="l" t="t" r="r" b="b"/>
              <a:pathLst>
                <a:path w="127" h="233" extrusionOk="0">
                  <a:moveTo>
                    <a:pt x="1" y="229"/>
                  </a:moveTo>
                  <a:cubicBezTo>
                    <a:pt x="1" y="226"/>
                    <a:pt x="4" y="223"/>
                    <a:pt x="4" y="219"/>
                  </a:cubicBezTo>
                  <a:cubicBezTo>
                    <a:pt x="5" y="219"/>
                    <a:pt x="5" y="219"/>
                    <a:pt x="5" y="219"/>
                  </a:cubicBezTo>
                  <a:cubicBezTo>
                    <a:pt x="6" y="215"/>
                    <a:pt x="10" y="211"/>
                    <a:pt x="12" y="208"/>
                  </a:cubicBezTo>
                  <a:cubicBezTo>
                    <a:pt x="12" y="208"/>
                    <a:pt x="12" y="208"/>
                    <a:pt x="12" y="208"/>
                  </a:cubicBezTo>
                  <a:cubicBezTo>
                    <a:pt x="13" y="208"/>
                    <a:pt x="13" y="206"/>
                    <a:pt x="13" y="206"/>
                  </a:cubicBezTo>
                  <a:cubicBezTo>
                    <a:pt x="13" y="206"/>
                    <a:pt x="13" y="206"/>
                    <a:pt x="14" y="206"/>
                  </a:cubicBezTo>
                  <a:cubicBezTo>
                    <a:pt x="13" y="206"/>
                    <a:pt x="14" y="206"/>
                    <a:pt x="14" y="205"/>
                  </a:cubicBezTo>
                  <a:cubicBezTo>
                    <a:pt x="15" y="205"/>
                    <a:pt x="15" y="205"/>
                    <a:pt x="15" y="205"/>
                  </a:cubicBezTo>
                  <a:cubicBezTo>
                    <a:pt x="15" y="203"/>
                    <a:pt x="15" y="203"/>
                    <a:pt x="15" y="203"/>
                  </a:cubicBezTo>
                  <a:cubicBezTo>
                    <a:pt x="14" y="201"/>
                    <a:pt x="17" y="200"/>
                    <a:pt x="17" y="199"/>
                  </a:cubicBezTo>
                  <a:cubicBezTo>
                    <a:pt x="17" y="199"/>
                    <a:pt x="17" y="199"/>
                    <a:pt x="17" y="199"/>
                  </a:cubicBezTo>
                  <a:cubicBezTo>
                    <a:pt x="18" y="196"/>
                    <a:pt x="20" y="192"/>
                    <a:pt x="21" y="190"/>
                  </a:cubicBezTo>
                  <a:cubicBezTo>
                    <a:pt x="21" y="190"/>
                    <a:pt x="21" y="191"/>
                    <a:pt x="22" y="191"/>
                  </a:cubicBezTo>
                  <a:cubicBezTo>
                    <a:pt x="21" y="190"/>
                    <a:pt x="22" y="189"/>
                    <a:pt x="22" y="188"/>
                  </a:cubicBezTo>
                  <a:cubicBezTo>
                    <a:pt x="23" y="188"/>
                    <a:pt x="22" y="187"/>
                    <a:pt x="23" y="185"/>
                  </a:cubicBezTo>
                  <a:cubicBezTo>
                    <a:pt x="23" y="185"/>
                    <a:pt x="23" y="185"/>
                    <a:pt x="23" y="185"/>
                  </a:cubicBezTo>
                  <a:cubicBezTo>
                    <a:pt x="23" y="185"/>
                    <a:pt x="23" y="185"/>
                    <a:pt x="23" y="184"/>
                  </a:cubicBezTo>
                  <a:cubicBezTo>
                    <a:pt x="23" y="184"/>
                    <a:pt x="23" y="184"/>
                    <a:pt x="23" y="184"/>
                  </a:cubicBezTo>
                  <a:cubicBezTo>
                    <a:pt x="23" y="183"/>
                    <a:pt x="25" y="184"/>
                    <a:pt x="25" y="183"/>
                  </a:cubicBezTo>
                  <a:cubicBezTo>
                    <a:pt x="25" y="183"/>
                    <a:pt x="25" y="183"/>
                    <a:pt x="25" y="183"/>
                  </a:cubicBezTo>
                  <a:cubicBezTo>
                    <a:pt x="25" y="182"/>
                    <a:pt x="26" y="182"/>
                    <a:pt x="26" y="181"/>
                  </a:cubicBezTo>
                  <a:cubicBezTo>
                    <a:pt x="26" y="181"/>
                    <a:pt x="26" y="181"/>
                    <a:pt x="26" y="181"/>
                  </a:cubicBezTo>
                  <a:cubicBezTo>
                    <a:pt x="26" y="180"/>
                    <a:pt x="27" y="180"/>
                    <a:pt x="26" y="179"/>
                  </a:cubicBezTo>
                  <a:cubicBezTo>
                    <a:pt x="27" y="179"/>
                    <a:pt x="26" y="181"/>
                    <a:pt x="27" y="180"/>
                  </a:cubicBezTo>
                  <a:cubicBezTo>
                    <a:pt x="29" y="176"/>
                    <a:pt x="30" y="172"/>
                    <a:pt x="32" y="170"/>
                  </a:cubicBezTo>
                  <a:cubicBezTo>
                    <a:pt x="32" y="169"/>
                    <a:pt x="34" y="169"/>
                    <a:pt x="34" y="169"/>
                  </a:cubicBezTo>
                  <a:cubicBezTo>
                    <a:pt x="34" y="169"/>
                    <a:pt x="35" y="167"/>
                    <a:pt x="35" y="166"/>
                  </a:cubicBezTo>
                  <a:cubicBezTo>
                    <a:pt x="35" y="166"/>
                    <a:pt x="35" y="166"/>
                    <a:pt x="35" y="166"/>
                  </a:cubicBezTo>
                  <a:cubicBezTo>
                    <a:pt x="36" y="165"/>
                    <a:pt x="35" y="165"/>
                    <a:pt x="36" y="165"/>
                  </a:cubicBezTo>
                  <a:cubicBezTo>
                    <a:pt x="36" y="165"/>
                    <a:pt x="36" y="165"/>
                    <a:pt x="36" y="165"/>
                  </a:cubicBezTo>
                  <a:cubicBezTo>
                    <a:pt x="36" y="165"/>
                    <a:pt x="36" y="164"/>
                    <a:pt x="37" y="163"/>
                  </a:cubicBezTo>
                  <a:cubicBezTo>
                    <a:pt x="37" y="164"/>
                    <a:pt x="37" y="164"/>
                    <a:pt x="37" y="164"/>
                  </a:cubicBezTo>
                  <a:cubicBezTo>
                    <a:pt x="37" y="163"/>
                    <a:pt x="37" y="162"/>
                    <a:pt x="37" y="161"/>
                  </a:cubicBezTo>
                  <a:cubicBezTo>
                    <a:pt x="37" y="162"/>
                    <a:pt x="37" y="162"/>
                    <a:pt x="37" y="162"/>
                  </a:cubicBezTo>
                  <a:cubicBezTo>
                    <a:pt x="38" y="161"/>
                    <a:pt x="37" y="161"/>
                    <a:pt x="37" y="160"/>
                  </a:cubicBezTo>
                  <a:cubicBezTo>
                    <a:pt x="37" y="160"/>
                    <a:pt x="38" y="160"/>
                    <a:pt x="38" y="161"/>
                  </a:cubicBezTo>
                  <a:cubicBezTo>
                    <a:pt x="38" y="158"/>
                    <a:pt x="39" y="158"/>
                    <a:pt x="39" y="157"/>
                  </a:cubicBezTo>
                  <a:cubicBezTo>
                    <a:pt x="39" y="157"/>
                    <a:pt x="39" y="157"/>
                    <a:pt x="39" y="157"/>
                  </a:cubicBezTo>
                  <a:cubicBezTo>
                    <a:pt x="40" y="156"/>
                    <a:pt x="40" y="155"/>
                    <a:pt x="41" y="154"/>
                  </a:cubicBezTo>
                  <a:cubicBezTo>
                    <a:pt x="41" y="153"/>
                    <a:pt x="42" y="154"/>
                    <a:pt x="42" y="153"/>
                  </a:cubicBezTo>
                  <a:cubicBezTo>
                    <a:pt x="41" y="153"/>
                    <a:pt x="44" y="151"/>
                    <a:pt x="42" y="151"/>
                  </a:cubicBezTo>
                  <a:cubicBezTo>
                    <a:pt x="42" y="151"/>
                    <a:pt x="44" y="149"/>
                    <a:pt x="44" y="148"/>
                  </a:cubicBezTo>
                  <a:cubicBezTo>
                    <a:pt x="44" y="149"/>
                    <a:pt x="45" y="148"/>
                    <a:pt x="44" y="149"/>
                  </a:cubicBezTo>
                  <a:cubicBezTo>
                    <a:pt x="45" y="149"/>
                    <a:pt x="45" y="149"/>
                    <a:pt x="45" y="149"/>
                  </a:cubicBezTo>
                  <a:cubicBezTo>
                    <a:pt x="45" y="149"/>
                    <a:pt x="45" y="149"/>
                    <a:pt x="45" y="149"/>
                  </a:cubicBezTo>
                  <a:cubicBezTo>
                    <a:pt x="45" y="149"/>
                    <a:pt x="46" y="148"/>
                    <a:pt x="46" y="147"/>
                  </a:cubicBezTo>
                  <a:cubicBezTo>
                    <a:pt x="46" y="146"/>
                    <a:pt x="45" y="145"/>
                    <a:pt x="46" y="144"/>
                  </a:cubicBezTo>
                  <a:cubicBezTo>
                    <a:pt x="46" y="145"/>
                    <a:pt x="47" y="144"/>
                    <a:pt x="47" y="145"/>
                  </a:cubicBezTo>
                  <a:cubicBezTo>
                    <a:pt x="46" y="143"/>
                    <a:pt x="46" y="143"/>
                    <a:pt x="46" y="143"/>
                  </a:cubicBezTo>
                  <a:cubicBezTo>
                    <a:pt x="47" y="143"/>
                    <a:pt x="47" y="143"/>
                    <a:pt x="47" y="143"/>
                  </a:cubicBezTo>
                  <a:cubicBezTo>
                    <a:pt x="47" y="142"/>
                    <a:pt x="47" y="142"/>
                    <a:pt x="47" y="142"/>
                  </a:cubicBezTo>
                  <a:cubicBezTo>
                    <a:pt x="47" y="142"/>
                    <a:pt x="47" y="139"/>
                    <a:pt x="48" y="140"/>
                  </a:cubicBezTo>
                  <a:cubicBezTo>
                    <a:pt x="49" y="140"/>
                    <a:pt x="48" y="140"/>
                    <a:pt x="49" y="140"/>
                  </a:cubicBezTo>
                  <a:cubicBezTo>
                    <a:pt x="49" y="139"/>
                    <a:pt x="49" y="139"/>
                    <a:pt x="49" y="138"/>
                  </a:cubicBezTo>
                  <a:cubicBezTo>
                    <a:pt x="49" y="138"/>
                    <a:pt x="49" y="138"/>
                    <a:pt x="49" y="138"/>
                  </a:cubicBezTo>
                  <a:cubicBezTo>
                    <a:pt x="50" y="138"/>
                    <a:pt x="50" y="137"/>
                    <a:pt x="49" y="137"/>
                  </a:cubicBezTo>
                  <a:cubicBezTo>
                    <a:pt x="49" y="137"/>
                    <a:pt x="50" y="137"/>
                    <a:pt x="49" y="138"/>
                  </a:cubicBezTo>
                  <a:cubicBezTo>
                    <a:pt x="49" y="137"/>
                    <a:pt x="49" y="137"/>
                    <a:pt x="50" y="136"/>
                  </a:cubicBezTo>
                  <a:cubicBezTo>
                    <a:pt x="50" y="137"/>
                    <a:pt x="50" y="137"/>
                    <a:pt x="50" y="137"/>
                  </a:cubicBezTo>
                  <a:cubicBezTo>
                    <a:pt x="50" y="136"/>
                    <a:pt x="50" y="135"/>
                    <a:pt x="51" y="133"/>
                  </a:cubicBezTo>
                  <a:cubicBezTo>
                    <a:pt x="50" y="133"/>
                    <a:pt x="51" y="134"/>
                    <a:pt x="51" y="134"/>
                  </a:cubicBezTo>
                  <a:cubicBezTo>
                    <a:pt x="52" y="133"/>
                    <a:pt x="52" y="131"/>
                    <a:pt x="53" y="130"/>
                  </a:cubicBezTo>
                  <a:cubicBezTo>
                    <a:pt x="53" y="130"/>
                    <a:pt x="52" y="130"/>
                    <a:pt x="53" y="130"/>
                  </a:cubicBezTo>
                  <a:cubicBezTo>
                    <a:pt x="53" y="129"/>
                    <a:pt x="53" y="130"/>
                    <a:pt x="54" y="129"/>
                  </a:cubicBezTo>
                  <a:cubicBezTo>
                    <a:pt x="54" y="129"/>
                    <a:pt x="54" y="129"/>
                    <a:pt x="54" y="128"/>
                  </a:cubicBezTo>
                  <a:cubicBezTo>
                    <a:pt x="54" y="128"/>
                    <a:pt x="54" y="128"/>
                    <a:pt x="54" y="129"/>
                  </a:cubicBezTo>
                  <a:cubicBezTo>
                    <a:pt x="54" y="128"/>
                    <a:pt x="55" y="125"/>
                    <a:pt x="56" y="124"/>
                  </a:cubicBezTo>
                  <a:cubicBezTo>
                    <a:pt x="56" y="124"/>
                    <a:pt x="56" y="124"/>
                    <a:pt x="56" y="122"/>
                  </a:cubicBezTo>
                  <a:cubicBezTo>
                    <a:pt x="57" y="124"/>
                    <a:pt x="57" y="124"/>
                    <a:pt x="57" y="124"/>
                  </a:cubicBezTo>
                  <a:cubicBezTo>
                    <a:pt x="57" y="122"/>
                    <a:pt x="57" y="121"/>
                    <a:pt x="57" y="122"/>
                  </a:cubicBezTo>
                  <a:cubicBezTo>
                    <a:pt x="57" y="121"/>
                    <a:pt x="56" y="125"/>
                    <a:pt x="57" y="124"/>
                  </a:cubicBezTo>
                  <a:cubicBezTo>
                    <a:pt x="57" y="122"/>
                    <a:pt x="57" y="122"/>
                    <a:pt x="57" y="122"/>
                  </a:cubicBezTo>
                  <a:cubicBezTo>
                    <a:pt x="57" y="122"/>
                    <a:pt x="57" y="121"/>
                    <a:pt x="57" y="120"/>
                  </a:cubicBezTo>
                  <a:cubicBezTo>
                    <a:pt x="57" y="120"/>
                    <a:pt x="57" y="121"/>
                    <a:pt x="58" y="121"/>
                  </a:cubicBezTo>
                  <a:cubicBezTo>
                    <a:pt x="58" y="120"/>
                    <a:pt x="58" y="120"/>
                    <a:pt x="58" y="119"/>
                  </a:cubicBezTo>
                  <a:cubicBezTo>
                    <a:pt x="58" y="119"/>
                    <a:pt x="58" y="119"/>
                    <a:pt x="58" y="119"/>
                  </a:cubicBezTo>
                  <a:cubicBezTo>
                    <a:pt x="58" y="118"/>
                    <a:pt x="58" y="118"/>
                    <a:pt x="58" y="118"/>
                  </a:cubicBezTo>
                  <a:cubicBezTo>
                    <a:pt x="58" y="118"/>
                    <a:pt x="58" y="117"/>
                    <a:pt x="59" y="117"/>
                  </a:cubicBezTo>
                  <a:cubicBezTo>
                    <a:pt x="61" y="118"/>
                    <a:pt x="61" y="118"/>
                    <a:pt x="61" y="118"/>
                  </a:cubicBezTo>
                  <a:cubicBezTo>
                    <a:pt x="61" y="117"/>
                    <a:pt x="59" y="117"/>
                    <a:pt x="59" y="117"/>
                  </a:cubicBezTo>
                  <a:cubicBezTo>
                    <a:pt x="59" y="117"/>
                    <a:pt x="59" y="117"/>
                    <a:pt x="61" y="117"/>
                  </a:cubicBezTo>
                  <a:cubicBezTo>
                    <a:pt x="59" y="116"/>
                    <a:pt x="61" y="116"/>
                    <a:pt x="61" y="115"/>
                  </a:cubicBezTo>
                  <a:cubicBezTo>
                    <a:pt x="62" y="115"/>
                    <a:pt x="62" y="112"/>
                    <a:pt x="63" y="112"/>
                  </a:cubicBezTo>
                  <a:cubicBezTo>
                    <a:pt x="63" y="111"/>
                    <a:pt x="63" y="110"/>
                    <a:pt x="63" y="110"/>
                  </a:cubicBezTo>
                  <a:cubicBezTo>
                    <a:pt x="63" y="110"/>
                    <a:pt x="63" y="110"/>
                    <a:pt x="64" y="110"/>
                  </a:cubicBezTo>
                  <a:cubicBezTo>
                    <a:pt x="64" y="110"/>
                    <a:pt x="64" y="110"/>
                    <a:pt x="64" y="110"/>
                  </a:cubicBezTo>
                  <a:cubicBezTo>
                    <a:pt x="64" y="110"/>
                    <a:pt x="64" y="110"/>
                    <a:pt x="65" y="109"/>
                  </a:cubicBezTo>
                  <a:cubicBezTo>
                    <a:pt x="65" y="108"/>
                    <a:pt x="64" y="108"/>
                    <a:pt x="64" y="108"/>
                  </a:cubicBezTo>
                  <a:cubicBezTo>
                    <a:pt x="65" y="108"/>
                    <a:pt x="64" y="106"/>
                    <a:pt x="66" y="106"/>
                  </a:cubicBezTo>
                  <a:cubicBezTo>
                    <a:pt x="66" y="106"/>
                    <a:pt x="66" y="107"/>
                    <a:pt x="66" y="106"/>
                  </a:cubicBezTo>
                  <a:cubicBezTo>
                    <a:pt x="67" y="106"/>
                    <a:pt x="66" y="105"/>
                    <a:pt x="67" y="103"/>
                  </a:cubicBezTo>
                  <a:cubicBezTo>
                    <a:pt x="66" y="103"/>
                    <a:pt x="66" y="103"/>
                    <a:pt x="66" y="103"/>
                  </a:cubicBezTo>
                  <a:cubicBezTo>
                    <a:pt x="67" y="103"/>
                    <a:pt x="66" y="102"/>
                    <a:pt x="67" y="103"/>
                  </a:cubicBezTo>
                  <a:cubicBezTo>
                    <a:pt x="67" y="102"/>
                    <a:pt x="68" y="102"/>
                    <a:pt x="67" y="102"/>
                  </a:cubicBezTo>
                  <a:cubicBezTo>
                    <a:pt x="70" y="100"/>
                    <a:pt x="70" y="98"/>
                    <a:pt x="71" y="97"/>
                  </a:cubicBezTo>
                  <a:cubicBezTo>
                    <a:pt x="71" y="96"/>
                    <a:pt x="71" y="96"/>
                    <a:pt x="71" y="96"/>
                  </a:cubicBezTo>
                  <a:cubicBezTo>
                    <a:pt x="71" y="97"/>
                    <a:pt x="71" y="97"/>
                    <a:pt x="71" y="97"/>
                  </a:cubicBezTo>
                  <a:cubicBezTo>
                    <a:pt x="71" y="97"/>
                    <a:pt x="71" y="97"/>
                    <a:pt x="71" y="97"/>
                  </a:cubicBezTo>
                  <a:cubicBezTo>
                    <a:pt x="71" y="96"/>
                    <a:pt x="71" y="96"/>
                    <a:pt x="71" y="97"/>
                  </a:cubicBezTo>
                  <a:cubicBezTo>
                    <a:pt x="73" y="96"/>
                    <a:pt x="71" y="95"/>
                    <a:pt x="72" y="94"/>
                  </a:cubicBezTo>
                  <a:cubicBezTo>
                    <a:pt x="72" y="94"/>
                    <a:pt x="72" y="94"/>
                    <a:pt x="73" y="93"/>
                  </a:cubicBezTo>
                  <a:cubicBezTo>
                    <a:pt x="72" y="92"/>
                    <a:pt x="72" y="92"/>
                    <a:pt x="72" y="92"/>
                  </a:cubicBezTo>
                  <a:cubicBezTo>
                    <a:pt x="73" y="91"/>
                    <a:pt x="73" y="92"/>
                    <a:pt x="74" y="92"/>
                  </a:cubicBezTo>
                  <a:cubicBezTo>
                    <a:pt x="74" y="91"/>
                    <a:pt x="74" y="91"/>
                    <a:pt x="74" y="91"/>
                  </a:cubicBezTo>
                  <a:cubicBezTo>
                    <a:pt x="75" y="91"/>
                    <a:pt x="75" y="91"/>
                    <a:pt x="75" y="91"/>
                  </a:cubicBezTo>
                  <a:cubicBezTo>
                    <a:pt x="74" y="91"/>
                    <a:pt x="75" y="90"/>
                    <a:pt x="75" y="90"/>
                  </a:cubicBezTo>
                  <a:cubicBezTo>
                    <a:pt x="75" y="90"/>
                    <a:pt x="75" y="90"/>
                    <a:pt x="75" y="90"/>
                  </a:cubicBezTo>
                  <a:cubicBezTo>
                    <a:pt x="75" y="90"/>
                    <a:pt x="76" y="90"/>
                    <a:pt x="76" y="90"/>
                  </a:cubicBezTo>
                  <a:cubicBezTo>
                    <a:pt x="75" y="90"/>
                    <a:pt x="75" y="90"/>
                    <a:pt x="75" y="90"/>
                  </a:cubicBezTo>
                  <a:cubicBezTo>
                    <a:pt x="74" y="90"/>
                    <a:pt x="75" y="90"/>
                    <a:pt x="75" y="90"/>
                  </a:cubicBezTo>
                  <a:cubicBezTo>
                    <a:pt x="75" y="90"/>
                    <a:pt x="75" y="89"/>
                    <a:pt x="76" y="89"/>
                  </a:cubicBezTo>
                  <a:cubicBezTo>
                    <a:pt x="76" y="88"/>
                    <a:pt x="76" y="88"/>
                    <a:pt x="76" y="88"/>
                  </a:cubicBezTo>
                  <a:cubicBezTo>
                    <a:pt x="76" y="88"/>
                    <a:pt x="76" y="86"/>
                    <a:pt x="76" y="88"/>
                  </a:cubicBezTo>
                  <a:cubicBezTo>
                    <a:pt x="76" y="88"/>
                    <a:pt x="76" y="88"/>
                    <a:pt x="76" y="88"/>
                  </a:cubicBezTo>
                  <a:cubicBezTo>
                    <a:pt x="77" y="88"/>
                    <a:pt x="77" y="88"/>
                    <a:pt x="77" y="88"/>
                  </a:cubicBezTo>
                  <a:cubicBezTo>
                    <a:pt x="77" y="86"/>
                    <a:pt x="76" y="86"/>
                    <a:pt x="76" y="85"/>
                  </a:cubicBezTo>
                  <a:cubicBezTo>
                    <a:pt x="76" y="86"/>
                    <a:pt x="77" y="86"/>
                    <a:pt x="77" y="86"/>
                  </a:cubicBezTo>
                  <a:cubicBezTo>
                    <a:pt x="77" y="86"/>
                    <a:pt x="77" y="86"/>
                    <a:pt x="77" y="86"/>
                  </a:cubicBezTo>
                  <a:cubicBezTo>
                    <a:pt x="77" y="85"/>
                    <a:pt x="77" y="85"/>
                    <a:pt x="77" y="85"/>
                  </a:cubicBezTo>
                  <a:cubicBezTo>
                    <a:pt x="77" y="85"/>
                    <a:pt x="77" y="85"/>
                    <a:pt x="77" y="85"/>
                  </a:cubicBezTo>
                  <a:cubicBezTo>
                    <a:pt x="77" y="85"/>
                    <a:pt x="78" y="84"/>
                    <a:pt x="77" y="83"/>
                  </a:cubicBezTo>
                  <a:cubicBezTo>
                    <a:pt x="77" y="83"/>
                    <a:pt x="78" y="83"/>
                    <a:pt x="78" y="83"/>
                  </a:cubicBezTo>
                  <a:cubicBezTo>
                    <a:pt x="78" y="83"/>
                    <a:pt x="78" y="83"/>
                    <a:pt x="78" y="83"/>
                  </a:cubicBezTo>
                  <a:cubicBezTo>
                    <a:pt x="79" y="83"/>
                    <a:pt x="79" y="83"/>
                    <a:pt x="79" y="82"/>
                  </a:cubicBezTo>
                  <a:cubicBezTo>
                    <a:pt x="79" y="82"/>
                    <a:pt x="79" y="82"/>
                    <a:pt x="79" y="82"/>
                  </a:cubicBezTo>
                  <a:cubicBezTo>
                    <a:pt x="79" y="82"/>
                    <a:pt x="80" y="81"/>
                    <a:pt x="79" y="81"/>
                  </a:cubicBezTo>
                  <a:cubicBezTo>
                    <a:pt x="80" y="80"/>
                    <a:pt x="81" y="81"/>
                    <a:pt x="81" y="80"/>
                  </a:cubicBezTo>
                  <a:cubicBezTo>
                    <a:pt x="81" y="80"/>
                    <a:pt x="81" y="79"/>
                    <a:pt x="80" y="79"/>
                  </a:cubicBezTo>
                  <a:cubicBezTo>
                    <a:pt x="81" y="78"/>
                    <a:pt x="81" y="76"/>
                    <a:pt x="83" y="75"/>
                  </a:cubicBezTo>
                  <a:cubicBezTo>
                    <a:pt x="83" y="75"/>
                    <a:pt x="82" y="75"/>
                    <a:pt x="83" y="75"/>
                  </a:cubicBezTo>
                  <a:cubicBezTo>
                    <a:pt x="84" y="73"/>
                    <a:pt x="84" y="71"/>
                    <a:pt x="85" y="70"/>
                  </a:cubicBezTo>
                  <a:cubicBezTo>
                    <a:pt x="85" y="71"/>
                    <a:pt x="85" y="70"/>
                    <a:pt x="85" y="70"/>
                  </a:cubicBezTo>
                  <a:cubicBezTo>
                    <a:pt x="87" y="70"/>
                    <a:pt x="87" y="70"/>
                    <a:pt x="87" y="70"/>
                  </a:cubicBezTo>
                  <a:cubicBezTo>
                    <a:pt x="85" y="69"/>
                    <a:pt x="85" y="69"/>
                    <a:pt x="84" y="70"/>
                  </a:cubicBezTo>
                  <a:cubicBezTo>
                    <a:pt x="85" y="68"/>
                    <a:pt x="87" y="67"/>
                    <a:pt x="87" y="67"/>
                  </a:cubicBezTo>
                  <a:cubicBezTo>
                    <a:pt x="87" y="66"/>
                    <a:pt x="87" y="66"/>
                    <a:pt x="87" y="66"/>
                  </a:cubicBezTo>
                  <a:cubicBezTo>
                    <a:pt x="88" y="67"/>
                    <a:pt x="88" y="66"/>
                    <a:pt x="88" y="65"/>
                  </a:cubicBezTo>
                  <a:cubicBezTo>
                    <a:pt x="88" y="65"/>
                    <a:pt x="88" y="65"/>
                    <a:pt x="88" y="65"/>
                  </a:cubicBezTo>
                  <a:cubicBezTo>
                    <a:pt x="89" y="65"/>
                    <a:pt x="89" y="65"/>
                    <a:pt x="89" y="65"/>
                  </a:cubicBezTo>
                  <a:cubicBezTo>
                    <a:pt x="89" y="64"/>
                    <a:pt x="88" y="64"/>
                    <a:pt x="89" y="64"/>
                  </a:cubicBezTo>
                  <a:cubicBezTo>
                    <a:pt x="89" y="64"/>
                    <a:pt x="89" y="64"/>
                    <a:pt x="89" y="64"/>
                  </a:cubicBezTo>
                  <a:cubicBezTo>
                    <a:pt x="89" y="63"/>
                    <a:pt x="89" y="62"/>
                    <a:pt x="90" y="62"/>
                  </a:cubicBezTo>
                  <a:cubicBezTo>
                    <a:pt x="91" y="62"/>
                    <a:pt x="91" y="62"/>
                    <a:pt x="91" y="62"/>
                  </a:cubicBezTo>
                  <a:cubicBezTo>
                    <a:pt x="91" y="62"/>
                    <a:pt x="91" y="61"/>
                    <a:pt x="90" y="61"/>
                  </a:cubicBezTo>
                  <a:cubicBezTo>
                    <a:pt x="91" y="61"/>
                    <a:pt x="91" y="59"/>
                    <a:pt x="91" y="59"/>
                  </a:cubicBezTo>
                  <a:cubicBezTo>
                    <a:pt x="91" y="56"/>
                    <a:pt x="93" y="54"/>
                    <a:pt x="94" y="52"/>
                  </a:cubicBezTo>
                  <a:cubicBezTo>
                    <a:pt x="94" y="52"/>
                    <a:pt x="94" y="52"/>
                    <a:pt x="94" y="52"/>
                  </a:cubicBezTo>
                  <a:cubicBezTo>
                    <a:pt x="95" y="52"/>
                    <a:pt x="94" y="52"/>
                    <a:pt x="94" y="52"/>
                  </a:cubicBezTo>
                  <a:cubicBezTo>
                    <a:pt x="94" y="52"/>
                    <a:pt x="95" y="51"/>
                    <a:pt x="95" y="52"/>
                  </a:cubicBezTo>
                  <a:cubicBezTo>
                    <a:pt x="97" y="51"/>
                    <a:pt x="95" y="51"/>
                    <a:pt x="97" y="49"/>
                  </a:cubicBezTo>
                  <a:cubicBezTo>
                    <a:pt x="95" y="49"/>
                    <a:pt x="97" y="51"/>
                    <a:pt x="95" y="49"/>
                  </a:cubicBezTo>
                  <a:cubicBezTo>
                    <a:pt x="97" y="49"/>
                    <a:pt x="97" y="49"/>
                    <a:pt x="97" y="49"/>
                  </a:cubicBezTo>
                  <a:cubicBezTo>
                    <a:pt x="97" y="49"/>
                    <a:pt x="97" y="49"/>
                    <a:pt x="97" y="49"/>
                  </a:cubicBezTo>
                  <a:cubicBezTo>
                    <a:pt x="97" y="49"/>
                    <a:pt x="97" y="49"/>
                    <a:pt x="97" y="49"/>
                  </a:cubicBezTo>
                  <a:cubicBezTo>
                    <a:pt x="98" y="48"/>
                    <a:pt x="98" y="51"/>
                    <a:pt x="98" y="51"/>
                  </a:cubicBezTo>
                  <a:cubicBezTo>
                    <a:pt x="98" y="49"/>
                    <a:pt x="98" y="49"/>
                    <a:pt x="98" y="49"/>
                  </a:cubicBezTo>
                  <a:cubicBezTo>
                    <a:pt x="99" y="49"/>
                    <a:pt x="98" y="52"/>
                    <a:pt x="99" y="51"/>
                  </a:cubicBezTo>
                  <a:cubicBezTo>
                    <a:pt x="99" y="49"/>
                    <a:pt x="99" y="49"/>
                    <a:pt x="98" y="49"/>
                  </a:cubicBezTo>
                  <a:cubicBezTo>
                    <a:pt x="98" y="48"/>
                    <a:pt x="98" y="48"/>
                    <a:pt x="98" y="47"/>
                  </a:cubicBezTo>
                  <a:cubicBezTo>
                    <a:pt x="98" y="47"/>
                    <a:pt x="98" y="48"/>
                    <a:pt x="98" y="48"/>
                  </a:cubicBezTo>
                  <a:cubicBezTo>
                    <a:pt x="99" y="48"/>
                    <a:pt x="98" y="47"/>
                    <a:pt x="99" y="46"/>
                  </a:cubicBezTo>
                  <a:cubicBezTo>
                    <a:pt x="98" y="47"/>
                    <a:pt x="98" y="46"/>
                    <a:pt x="98" y="45"/>
                  </a:cubicBezTo>
                  <a:cubicBezTo>
                    <a:pt x="98" y="45"/>
                    <a:pt x="98" y="46"/>
                    <a:pt x="99" y="45"/>
                  </a:cubicBezTo>
                  <a:cubicBezTo>
                    <a:pt x="98" y="45"/>
                    <a:pt x="99" y="44"/>
                    <a:pt x="98" y="45"/>
                  </a:cubicBezTo>
                  <a:cubicBezTo>
                    <a:pt x="98" y="44"/>
                    <a:pt x="99" y="44"/>
                    <a:pt x="98" y="43"/>
                  </a:cubicBezTo>
                  <a:cubicBezTo>
                    <a:pt x="99" y="43"/>
                    <a:pt x="99" y="45"/>
                    <a:pt x="100" y="44"/>
                  </a:cubicBezTo>
                  <a:cubicBezTo>
                    <a:pt x="99" y="44"/>
                    <a:pt x="100" y="42"/>
                    <a:pt x="99" y="42"/>
                  </a:cubicBezTo>
                  <a:cubicBezTo>
                    <a:pt x="99" y="42"/>
                    <a:pt x="100" y="42"/>
                    <a:pt x="100" y="43"/>
                  </a:cubicBezTo>
                  <a:cubicBezTo>
                    <a:pt x="100" y="42"/>
                    <a:pt x="99" y="41"/>
                    <a:pt x="101" y="41"/>
                  </a:cubicBezTo>
                  <a:cubicBezTo>
                    <a:pt x="100" y="41"/>
                    <a:pt x="100" y="41"/>
                    <a:pt x="100" y="41"/>
                  </a:cubicBezTo>
                  <a:cubicBezTo>
                    <a:pt x="101" y="41"/>
                    <a:pt x="101" y="41"/>
                    <a:pt x="101" y="41"/>
                  </a:cubicBezTo>
                  <a:cubicBezTo>
                    <a:pt x="101" y="40"/>
                    <a:pt x="101" y="39"/>
                    <a:pt x="102" y="39"/>
                  </a:cubicBezTo>
                  <a:cubicBezTo>
                    <a:pt x="102" y="39"/>
                    <a:pt x="103" y="38"/>
                    <a:pt x="102" y="38"/>
                  </a:cubicBezTo>
                  <a:cubicBezTo>
                    <a:pt x="101" y="39"/>
                    <a:pt x="102" y="39"/>
                    <a:pt x="101" y="39"/>
                  </a:cubicBezTo>
                  <a:cubicBezTo>
                    <a:pt x="102" y="39"/>
                    <a:pt x="101" y="38"/>
                    <a:pt x="101" y="37"/>
                  </a:cubicBezTo>
                  <a:cubicBezTo>
                    <a:pt x="102" y="38"/>
                    <a:pt x="102" y="38"/>
                    <a:pt x="102" y="38"/>
                  </a:cubicBezTo>
                  <a:cubicBezTo>
                    <a:pt x="102" y="37"/>
                    <a:pt x="102" y="37"/>
                    <a:pt x="102" y="36"/>
                  </a:cubicBezTo>
                  <a:cubicBezTo>
                    <a:pt x="102" y="37"/>
                    <a:pt x="102" y="37"/>
                    <a:pt x="102" y="37"/>
                  </a:cubicBezTo>
                  <a:cubicBezTo>
                    <a:pt x="102" y="36"/>
                    <a:pt x="102" y="36"/>
                    <a:pt x="102" y="36"/>
                  </a:cubicBezTo>
                  <a:cubicBezTo>
                    <a:pt x="102" y="35"/>
                    <a:pt x="103" y="36"/>
                    <a:pt x="103" y="35"/>
                  </a:cubicBezTo>
                  <a:cubicBezTo>
                    <a:pt x="103" y="36"/>
                    <a:pt x="103" y="36"/>
                    <a:pt x="103" y="36"/>
                  </a:cubicBezTo>
                  <a:cubicBezTo>
                    <a:pt x="104" y="36"/>
                    <a:pt x="104" y="36"/>
                    <a:pt x="104" y="36"/>
                  </a:cubicBezTo>
                  <a:cubicBezTo>
                    <a:pt x="104" y="35"/>
                    <a:pt x="103" y="35"/>
                    <a:pt x="103" y="35"/>
                  </a:cubicBezTo>
                  <a:cubicBezTo>
                    <a:pt x="103" y="35"/>
                    <a:pt x="104" y="35"/>
                    <a:pt x="103" y="35"/>
                  </a:cubicBezTo>
                  <a:cubicBezTo>
                    <a:pt x="104" y="35"/>
                    <a:pt x="104" y="35"/>
                    <a:pt x="104" y="35"/>
                  </a:cubicBezTo>
                  <a:cubicBezTo>
                    <a:pt x="104" y="35"/>
                    <a:pt x="105" y="35"/>
                    <a:pt x="105" y="35"/>
                  </a:cubicBezTo>
                  <a:cubicBezTo>
                    <a:pt x="105" y="34"/>
                    <a:pt x="105" y="32"/>
                    <a:pt x="104" y="34"/>
                  </a:cubicBezTo>
                  <a:cubicBezTo>
                    <a:pt x="104" y="32"/>
                    <a:pt x="105" y="32"/>
                    <a:pt x="105" y="34"/>
                  </a:cubicBezTo>
                  <a:cubicBezTo>
                    <a:pt x="105" y="32"/>
                    <a:pt x="104" y="32"/>
                    <a:pt x="105" y="32"/>
                  </a:cubicBezTo>
                  <a:cubicBezTo>
                    <a:pt x="105" y="32"/>
                    <a:pt x="106" y="31"/>
                    <a:pt x="107" y="31"/>
                  </a:cubicBezTo>
                  <a:cubicBezTo>
                    <a:pt x="107" y="32"/>
                    <a:pt x="107" y="32"/>
                    <a:pt x="107" y="32"/>
                  </a:cubicBezTo>
                  <a:cubicBezTo>
                    <a:pt x="107" y="31"/>
                    <a:pt x="107" y="31"/>
                    <a:pt x="107" y="31"/>
                  </a:cubicBezTo>
                  <a:cubicBezTo>
                    <a:pt x="108" y="32"/>
                    <a:pt x="108" y="31"/>
                    <a:pt x="108" y="32"/>
                  </a:cubicBezTo>
                  <a:cubicBezTo>
                    <a:pt x="109" y="32"/>
                    <a:pt x="109" y="31"/>
                    <a:pt x="109" y="31"/>
                  </a:cubicBezTo>
                  <a:cubicBezTo>
                    <a:pt x="107" y="31"/>
                    <a:pt x="108" y="29"/>
                    <a:pt x="107" y="29"/>
                  </a:cubicBezTo>
                  <a:cubicBezTo>
                    <a:pt x="107" y="28"/>
                    <a:pt x="109" y="29"/>
                    <a:pt x="109" y="28"/>
                  </a:cubicBezTo>
                  <a:cubicBezTo>
                    <a:pt x="108" y="28"/>
                    <a:pt x="108" y="27"/>
                    <a:pt x="108" y="28"/>
                  </a:cubicBezTo>
                  <a:cubicBezTo>
                    <a:pt x="108" y="27"/>
                    <a:pt x="107" y="27"/>
                    <a:pt x="108" y="26"/>
                  </a:cubicBezTo>
                  <a:cubicBezTo>
                    <a:pt x="108" y="27"/>
                    <a:pt x="109" y="26"/>
                    <a:pt x="109" y="27"/>
                  </a:cubicBezTo>
                  <a:cubicBezTo>
                    <a:pt x="109" y="28"/>
                    <a:pt x="109" y="28"/>
                    <a:pt x="109" y="28"/>
                  </a:cubicBezTo>
                  <a:cubicBezTo>
                    <a:pt x="109" y="28"/>
                    <a:pt x="110" y="28"/>
                    <a:pt x="110" y="28"/>
                  </a:cubicBezTo>
                  <a:cubicBezTo>
                    <a:pt x="110" y="27"/>
                    <a:pt x="111" y="27"/>
                    <a:pt x="110" y="27"/>
                  </a:cubicBezTo>
                  <a:cubicBezTo>
                    <a:pt x="110" y="26"/>
                    <a:pt x="110" y="27"/>
                    <a:pt x="109" y="27"/>
                  </a:cubicBezTo>
                  <a:cubicBezTo>
                    <a:pt x="110" y="26"/>
                    <a:pt x="111" y="26"/>
                    <a:pt x="110" y="25"/>
                  </a:cubicBezTo>
                  <a:cubicBezTo>
                    <a:pt x="110" y="26"/>
                    <a:pt x="109" y="25"/>
                    <a:pt x="109" y="25"/>
                  </a:cubicBezTo>
                  <a:cubicBezTo>
                    <a:pt x="109" y="24"/>
                    <a:pt x="109" y="24"/>
                    <a:pt x="109" y="24"/>
                  </a:cubicBezTo>
                  <a:cubicBezTo>
                    <a:pt x="109" y="25"/>
                    <a:pt x="109" y="25"/>
                    <a:pt x="109" y="25"/>
                  </a:cubicBezTo>
                  <a:cubicBezTo>
                    <a:pt x="110" y="24"/>
                    <a:pt x="109" y="24"/>
                    <a:pt x="109" y="22"/>
                  </a:cubicBezTo>
                  <a:cubicBezTo>
                    <a:pt x="110" y="22"/>
                    <a:pt x="110" y="22"/>
                    <a:pt x="110" y="22"/>
                  </a:cubicBezTo>
                  <a:cubicBezTo>
                    <a:pt x="111" y="22"/>
                    <a:pt x="109" y="24"/>
                    <a:pt x="110" y="25"/>
                  </a:cubicBezTo>
                  <a:cubicBezTo>
                    <a:pt x="111" y="24"/>
                    <a:pt x="110" y="22"/>
                    <a:pt x="111" y="22"/>
                  </a:cubicBezTo>
                  <a:cubicBezTo>
                    <a:pt x="111" y="22"/>
                    <a:pt x="111" y="22"/>
                    <a:pt x="111" y="24"/>
                  </a:cubicBezTo>
                  <a:cubicBezTo>
                    <a:pt x="111" y="22"/>
                    <a:pt x="112" y="24"/>
                    <a:pt x="111" y="21"/>
                  </a:cubicBezTo>
                  <a:cubicBezTo>
                    <a:pt x="111" y="21"/>
                    <a:pt x="111" y="21"/>
                    <a:pt x="111" y="21"/>
                  </a:cubicBezTo>
                  <a:cubicBezTo>
                    <a:pt x="111" y="21"/>
                    <a:pt x="111" y="20"/>
                    <a:pt x="111" y="19"/>
                  </a:cubicBezTo>
                  <a:cubicBezTo>
                    <a:pt x="112" y="20"/>
                    <a:pt x="112" y="18"/>
                    <a:pt x="114" y="19"/>
                  </a:cubicBezTo>
                  <a:cubicBezTo>
                    <a:pt x="112" y="19"/>
                    <a:pt x="111" y="21"/>
                    <a:pt x="111" y="21"/>
                  </a:cubicBezTo>
                  <a:cubicBezTo>
                    <a:pt x="114" y="21"/>
                    <a:pt x="111" y="22"/>
                    <a:pt x="112" y="22"/>
                  </a:cubicBezTo>
                  <a:cubicBezTo>
                    <a:pt x="112" y="21"/>
                    <a:pt x="114" y="22"/>
                    <a:pt x="115" y="22"/>
                  </a:cubicBezTo>
                  <a:cubicBezTo>
                    <a:pt x="115" y="22"/>
                    <a:pt x="115" y="22"/>
                    <a:pt x="115" y="21"/>
                  </a:cubicBezTo>
                  <a:cubicBezTo>
                    <a:pt x="114" y="21"/>
                    <a:pt x="114" y="21"/>
                    <a:pt x="112" y="21"/>
                  </a:cubicBezTo>
                  <a:cubicBezTo>
                    <a:pt x="114" y="21"/>
                    <a:pt x="114" y="20"/>
                    <a:pt x="114" y="19"/>
                  </a:cubicBezTo>
                  <a:cubicBezTo>
                    <a:pt x="115" y="19"/>
                    <a:pt x="115" y="19"/>
                    <a:pt x="115" y="20"/>
                  </a:cubicBezTo>
                  <a:cubicBezTo>
                    <a:pt x="115" y="18"/>
                    <a:pt x="116" y="17"/>
                    <a:pt x="117" y="16"/>
                  </a:cubicBezTo>
                  <a:cubicBezTo>
                    <a:pt x="116" y="16"/>
                    <a:pt x="118" y="15"/>
                    <a:pt x="117" y="15"/>
                  </a:cubicBezTo>
                  <a:cubicBezTo>
                    <a:pt x="116" y="15"/>
                    <a:pt x="115" y="15"/>
                    <a:pt x="115" y="15"/>
                  </a:cubicBezTo>
                  <a:cubicBezTo>
                    <a:pt x="115" y="15"/>
                    <a:pt x="115" y="15"/>
                    <a:pt x="116" y="15"/>
                  </a:cubicBezTo>
                  <a:cubicBezTo>
                    <a:pt x="115" y="14"/>
                    <a:pt x="117" y="15"/>
                    <a:pt x="116" y="14"/>
                  </a:cubicBezTo>
                  <a:cubicBezTo>
                    <a:pt x="116" y="15"/>
                    <a:pt x="117" y="15"/>
                    <a:pt x="118" y="15"/>
                  </a:cubicBezTo>
                  <a:cubicBezTo>
                    <a:pt x="118" y="14"/>
                    <a:pt x="118" y="15"/>
                    <a:pt x="118" y="15"/>
                  </a:cubicBezTo>
                  <a:cubicBezTo>
                    <a:pt x="118" y="14"/>
                    <a:pt x="118" y="13"/>
                    <a:pt x="118" y="12"/>
                  </a:cubicBezTo>
                  <a:cubicBezTo>
                    <a:pt x="120" y="11"/>
                    <a:pt x="120" y="9"/>
                    <a:pt x="121" y="8"/>
                  </a:cubicBezTo>
                  <a:cubicBezTo>
                    <a:pt x="121" y="8"/>
                    <a:pt x="123" y="8"/>
                    <a:pt x="123" y="8"/>
                  </a:cubicBezTo>
                  <a:cubicBezTo>
                    <a:pt x="123" y="8"/>
                    <a:pt x="121" y="8"/>
                    <a:pt x="123" y="8"/>
                  </a:cubicBezTo>
                  <a:cubicBezTo>
                    <a:pt x="123" y="8"/>
                    <a:pt x="123" y="8"/>
                    <a:pt x="123" y="8"/>
                  </a:cubicBezTo>
                  <a:cubicBezTo>
                    <a:pt x="123" y="8"/>
                    <a:pt x="125" y="7"/>
                    <a:pt x="124" y="6"/>
                  </a:cubicBezTo>
                  <a:cubicBezTo>
                    <a:pt x="124" y="6"/>
                    <a:pt x="124" y="6"/>
                    <a:pt x="124" y="6"/>
                  </a:cubicBezTo>
                  <a:cubicBezTo>
                    <a:pt x="124" y="6"/>
                    <a:pt x="124" y="6"/>
                    <a:pt x="124" y="6"/>
                  </a:cubicBezTo>
                  <a:cubicBezTo>
                    <a:pt x="125" y="6"/>
                    <a:pt x="125" y="6"/>
                    <a:pt x="125" y="6"/>
                  </a:cubicBezTo>
                  <a:cubicBezTo>
                    <a:pt x="125" y="6"/>
                    <a:pt x="125" y="4"/>
                    <a:pt x="125" y="3"/>
                  </a:cubicBezTo>
                  <a:cubicBezTo>
                    <a:pt x="125" y="3"/>
                    <a:pt x="125" y="3"/>
                    <a:pt x="125" y="3"/>
                  </a:cubicBezTo>
                  <a:cubicBezTo>
                    <a:pt x="125" y="2"/>
                    <a:pt x="125" y="2"/>
                    <a:pt x="126" y="1"/>
                  </a:cubicBezTo>
                  <a:cubicBezTo>
                    <a:pt x="126" y="1"/>
                    <a:pt x="126" y="1"/>
                    <a:pt x="126" y="1"/>
                  </a:cubicBezTo>
                  <a:cubicBezTo>
                    <a:pt x="126" y="1"/>
                    <a:pt x="126" y="1"/>
                    <a:pt x="126" y="1"/>
                  </a:cubicBezTo>
                  <a:cubicBezTo>
                    <a:pt x="127" y="1"/>
                    <a:pt x="127" y="1"/>
                    <a:pt x="127" y="0"/>
                  </a:cubicBezTo>
                  <a:cubicBezTo>
                    <a:pt x="127" y="2"/>
                    <a:pt x="127" y="2"/>
                    <a:pt x="127" y="2"/>
                  </a:cubicBezTo>
                  <a:cubicBezTo>
                    <a:pt x="127" y="2"/>
                    <a:pt x="127" y="1"/>
                    <a:pt x="126" y="1"/>
                  </a:cubicBezTo>
                  <a:cubicBezTo>
                    <a:pt x="126" y="2"/>
                    <a:pt x="126" y="2"/>
                    <a:pt x="126" y="2"/>
                  </a:cubicBezTo>
                  <a:cubicBezTo>
                    <a:pt x="126" y="2"/>
                    <a:pt x="126" y="2"/>
                    <a:pt x="126" y="2"/>
                  </a:cubicBezTo>
                  <a:cubicBezTo>
                    <a:pt x="127" y="2"/>
                    <a:pt x="126" y="2"/>
                    <a:pt x="127" y="3"/>
                  </a:cubicBezTo>
                  <a:cubicBezTo>
                    <a:pt x="127" y="3"/>
                    <a:pt x="127" y="3"/>
                    <a:pt x="127" y="2"/>
                  </a:cubicBezTo>
                  <a:cubicBezTo>
                    <a:pt x="127" y="3"/>
                    <a:pt x="127" y="3"/>
                    <a:pt x="126" y="4"/>
                  </a:cubicBezTo>
                  <a:cubicBezTo>
                    <a:pt x="126" y="3"/>
                    <a:pt x="126" y="4"/>
                    <a:pt x="126" y="4"/>
                  </a:cubicBezTo>
                  <a:cubicBezTo>
                    <a:pt x="126" y="4"/>
                    <a:pt x="126" y="6"/>
                    <a:pt x="126" y="7"/>
                  </a:cubicBezTo>
                  <a:cubicBezTo>
                    <a:pt x="125" y="7"/>
                    <a:pt x="125" y="8"/>
                    <a:pt x="125" y="8"/>
                  </a:cubicBezTo>
                  <a:cubicBezTo>
                    <a:pt x="125" y="8"/>
                    <a:pt x="125" y="8"/>
                    <a:pt x="125" y="7"/>
                  </a:cubicBezTo>
                  <a:cubicBezTo>
                    <a:pt x="124" y="8"/>
                    <a:pt x="125" y="8"/>
                    <a:pt x="124" y="8"/>
                  </a:cubicBezTo>
                  <a:cubicBezTo>
                    <a:pt x="124" y="8"/>
                    <a:pt x="125" y="8"/>
                    <a:pt x="125" y="9"/>
                  </a:cubicBezTo>
                  <a:cubicBezTo>
                    <a:pt x="124" y="9"/>
                    <a:pt x="124" y="9"/>
                    <a:pt x="124" y="9"/>
                  </a:cubicBezTo>
                  <a:cubicBezTo>
                    <a:pt x="124" y="10"/>
                    <a:pt x="125" y="10"/>
                    <a:pt x="124" y="11"/>
                  </a:cubicBezTo>
                  <a:cubicBezTo>
                    <a:pt x="123" y="12"/>
                    <a:pt x="121" y="14"/>
                    <a:pt x="120" y="15"/>
                  </a:cubicBezTo>
                  <a:cubicBezTo>
                    <a:pt x="120" y="15"/>
                    <a:pt x="120" y="15"/>
                    <a:pt x="120" y="15"/>
                  </a:cubicBezTo>
                  <a:cubicBezTo>
                    <a:pt x="120" y="16"/>
                    <a:pt x="119" y="17"/>
                    <a:pt x="119" y="18"/>
                  </a:cubicBezTo>
                  <a:cubicBezTo>
                    <a:pt x="118" y="20"/>
                    <a:pt x="118" y="21"/>
                    <a:pt x="117" y="21"/>
                  </a:cubicBezTo>
                  <a:cubicBezTo>
                    <a:pt x="116" y="25"/>
                    <a:pt x="115" y="28"/>
                    <a:pt x="114" y="29"/>
                  </a:cubicBezTo>
                  <a:cubicBezTo>
                    <a:pt x="112" y="28"/>
                    <a:pt x="112" y="28"/>
                    <a:pt x="112" y="28"/>
                  </a:cubicBezTo>
                  <a:cubicBezTo>
                    <a:pt x="112" y="29"/>
                    <a:pt x="112" y="29"/>
                    <a:pt x="112" y="29"/>
                  </a:cubicBezTo>
                  <a:cubicBezTo>
                    <a:pt x="112" y="29"/>
                    <a:pt x="112" y="30"/>
                    <a:pt x="112" y="31"/>
                  </a:cubicBezTo>
                  <a:cubicBezTo>
                    <a:pt x="111" y="32"/>
                    <a:pt x="111" y="35"/>
                    <a:pt x="111" y="35"/>
                  </a:cubicBezTo>
                  <a:cubicBezTo>
                    <a:pt x="111" y="35"/>
                    <a:pt x="111" y="35"/>
                    <a:pt x="111" y="35"/>
                  </a:cubicBezTo>
                  <a:cubicBezTo>
                    <a:pt x="111" y="36"/>
                    <a:pt x="110" y="37"/>
                    <a:pt x="109" y="38"/>
                  </a:cubicBezTo>
                  <a:cubicBezTo>
                    <a:pt x="108" y="38"/>
                    <a:pt x="108" y="38"/>
                    <a:pt x="108" y="39"/>
                  </a:cubicBezTo>
                  <a:cubicBezTo>
                    <a:pt x="108" y="40"/>
                    <a:pt x="108" y="40"/>
                    <a:pt x="108" y="42"/>
                  </a:cubicBezTo>
                  <a:cubicBezTo>
                    <a:pt x="107" y="42"/>
                    <a:pt x="106" y="44"/>
                    <a:pt x="106" y="44"/>
                  </a:cubicBezTo>
                  <a:cubicBezTo>
                    <a:pt x="105" y="48"/>
                    <a:pt x="102" y="51"/>
                    <a:pt x="101" y="54"/>
                  </a:cubicBezTo>
                  <a:cubicBezTo>
                    <a:pt x="101" y="54"/>
                    <a:pt x="101" y="54"/>
                    <a:pt x="101" y="54"/>
                  </a:cubicBezTo>
                  <a:cubicBezTo>
                    <a:pt x="100" y="57"/>
                    <a:pt x="98" y="61"/>
                    <a:pt x="97" y="63"/>
                  </a:cubicBezTo>
                  <a:cubicBezTo>
                    <a:pt x="95" y="62"/>
                    <a:pt x="95" y="62"/>
                    <a:pt x="95" y="62"/>
                  </a:cubicBezTo>
                  <a:cubicBezTo>
                    <a:pt x="95" y="64"/>
                    <a:pt x="95" y="64"/>
                    <a:pt x="95" y="64"/>
                  </a:cubicBezTo>
                  <a:cubicBezTo>
                    <a:pt x="95" y="65"/>
                    <a:pt x="95" y="66"/>
                    <a:pt x="94" y="66"/>
                  </a:cubicBezTo>
                  <a:cubicBezTo>
                    <a:pt x="93" y="67"/>
                    <a:pt x="94" y="67"/>
                    <a:pt x="93" y="68"/>
                  </a:cubicBezTo>
                  <a:cubicBezTo>
                    <a:pt x="92" y="70"/>
                    <a:pt x="92" y="70"/>
                    <a:pt x="91" y="72"/>
                  </a:cubicBezTo>
                  <a:cubicBezTo>
                    <a:pt x="91" y="72"/>
                    <a:pt x="91" y="72"/>
                    <a:pt x="91" y="72"/>
                  </a:cubicBezTo>
                  <a:cubicBezTo>
                    <a:pt x="91" y="71"/>
                    <a:pt x="91" y="71"/>
                    <a:pt x="91" y="71"/>
                  </a:cubicBezTo>
                  <a:cubicBezTo>
                    <a:pt x="91" y="72"/>
                    <a:pt x="90" y="73"/>
                    <a:pt x="91" y="73"/>
                  </a:cubicBezTo>
                  <a:cubicBezTo>
                    <a:pt x="90" y="75"/>
                    <a:pt x="90" y="78"/>
                    <a:pt x="88" y="79"/>
                  </a:cubicBezTo>
                  <a:cubicBezTo>
                    <a:pt x="89" y="79"/>
                    <a:pt x="88" y="79"/>
                    <a:pt x="88" y="80"/>
                  </a:cubicBezTo>
                  <a:cubicBezTo>
                    <a:pt x="88" y="81"/>
                    <a:pt x="85" y="82"/>
                    <a:pt x="85" y="83"/>
                  </a:cubicBezTo>
                  <a:cubicBezTo>
                    <a:pt x="85" y="83"/>
                    <a:pt x="85" y="83"/>
                    <a:pt x="84" y="83"/>
                  </a:cubicBezTo>
                  <a:cubicBezTo>
                    <a:pt x="85" y="83"/>
                    <a:pt x="85" y="83"/>
                    <a:pt x="85" y="83"/>
                  </a:cubicBezTo>
                  <a:cubicBezTo>
                    <a:pt x="84" y="86"/>
                    <a:pt x="82" y="89"/>
                    <a:pt x="81" y="90"/>
                  </a:cubicBezTo>
                  <a:cubicBezTo>
                    <a:pt x="80" y="94"/>
                    <a:pt x="77" y="98"/>
                    <a:pt x="75" y="102"/>
                  </a:cubicBezTo>
                  <a:cubicBezTo>
                    <a:pt x="75" y="101"/>
                    <a:pt x="75" y="101"/>
                    <a:pt x="75" y="101"/>
                  </a:cubicBezTo>
                  <a:cubicBezTo>
                    <a:pt x="75" y="103"/>
                    <a:pt x="73" y="103"/>
                    <a:pt x="73" y="105"/>
                  </a:cubicBezTo>
                  <a:cubicBezTo>
                    <a:pt x="73" y="106"/>
                    <a:pt x="73" y="107"/>
                    <a:pt x="72" y="106"/>
                  </a:cubicBezTo>
                  <a:cubicBezTo>
                    <a:pt x="72" y="107"/>
                    <a:pt x="71" y="109"/>
                    <a:pt x="71" y="110"/>
                  </a:cubicBezTo>
                  <a:cubicBezTo>
                    <a:pt x="71" y="110"/>
                    <a:pt x="71" y="110"/>
                    <a:pt x="71" y="110"/>
                  </a:cubicBezTo>
                  <a:cubicBezTo>
                    <a:pt x="70" y="110"/>
                    <a:pt x="70" y="112"/>
                    <a:pt x="68" y="113"/>
                  </a:cubicBezTo>
                  <a:cubicBezTo>
                    <a:pt x="68" y="112"/>
                    <a:pt x="68" y="112"/>
                    <a:pt x="68" y="112"/>
                  </a:cubicBezTo>
                  <a:cubicBezTo>
                    <a:pt x="67" y="113"/>
                    <a:pt x="68" y="115"/>
                    <a:pt x="67" y="115"/>
                  </a:cubicBezTo>
                  <a:cubicBezTo>
                    <a:pt x="67" y="115"/>
                    <a:pt x="67" y="115"/>
                    <a:pt x="67" y="115"/>
                  </a:cubicBezTo>
                  <a:cubicBezTo>
                    <a:pt x="65" y="117"/>
                    <a:pt x="64" y="121"/>
                    <a:pt x="63" y="125"/>
                  </a:cubicBezTo>
                  <a:cubicBezTo>
                    <a:pt x="61" y="127"/>
                    <a:pt x="61" y="124"/>
                    <a:pt x="61" y="126"/>
                  </a:cubicBezTo>
                  <a:cubicBezTo>
                    <a:pt x="61" y="126"/>
                    <a:pt x="61" y="127"/>
                    <a:pt x="61" y="126"/>
                  </a:cubicBezTo>
                  <a:cubicBezTo>
                    <a:pt x="61" y="127"/>
                    <a:pt x="58" y="127"/>
                    <a:pt x="58" y="128"/>
                  </a:cubicBezTo>
                  <a:cubicBezTo>
                    <a:pt x="59" y="128"/>
                    <a:pt x="59" y="128"/>
                    <a:pt x="59" y="129"/>
                  </a:cubicBezTo>
                  <a:cubicBezTo>
                    <a:pt x="58" y="130"/>
                    <a:pt x="57" y="130"/>
                    <a:pt x="57" y="131"/>
                  </a:cubicBezTo>
                  <a:cubicBezTo>
                    <a:pt x="57" y="131"/>
                    <a:pt x="57" y="131"/>
                    <a:pt x="57" y="131"/>
                  </a:cubicBezTo>
                  <a:cubicBezTo>
                    <a:pt x="57" y="133"/>
                    <a:pt x="56" y="134"/>
                    <a:pt x="57" y="136"/>
                  </a:cubicBezTo>
                  <a:cubicBezTo>
                    <a:pt x="53" y="144"/>
                    <a:pt x="49" y="151"/>
                    <a:pt x="45" y="158"/>
                  </a:cubicBezTo>
                  <a:cubicBezTo>
                    <a:pt x="41" y="165"/>
                    <a:pt x="37" y="172"/>
                    <a:pt x="32" y="179"/>
                  </a:cubicBezTo>
                  <a:cubicBezTo>
                    <a:pt x="31" y="180"/>
                    <a:pt x="31" y="180"/>
                    <a:pt x="30" y="182"/>
                  </a:cubicBezTo>
                  <a:cubicBezTo>
                    <a:pt x="30" y="182"/>
                    <a:pt x="30" y="182"/>
                    <a:pt x="30" y="182"/>
                  </a:cubicBezTo>
                  <a:cubicBezTo>
                    <a:pt x="30" y="183"/>
                    <a:pt x="30" y="183"/>
                    <a:pt x="30" y="184"/>
                  </a:cubicBezTo>
                  <a:cubicBezTo>
                    <a:pt x="29" y="187"/>
                    <a:pt x="28" y="189"/>
                    <a:pt x="26" y="192"/>
                  </a:cubicBezTo>
                  <a:cubicBezTo>
                    <a:pt x="26" y="192"/>
                    <a:pt x="26" y="191"/>
                    <a:pt x="25" y="192"/>
                  </a:cubicBezTo>
                  <a:cubicBezTo>
                    <a:pt x="26" y="192"/>
                    <a:pt x="26" y="192"/>
                    <a:pt x="26" y="192"/>
                  </a:cubicBezTo>
                  <a:cubicBezTo>
                    <a:pt x="25" y="192"/>
                    <a:pt x="25" y="192"/>
                    <a:pt x="25" y="192"/>
                  </a:cubicBezTo>
                  <a:cubicBezTo>
                    <a:pt x="25" y="192"/>
                    <a:pt x="25" y="193"/>
                    <a:pt x="26" y="192"/>
                  </a:cubicBezTo>
                  <a:cubicBezTo>
                    <a:pt x="22" y="200"/>
                    <a:pt x="17" y="206"/>
                    <a:pt x="13" y="212"/>
                  </a:cubicBezTo>
                  <a:cubicBezTo>
                    <a:pt x="12" y="215"/>
                    <a:pt x="11" y="217"/>
                    <a:pt x="10" y="219"/>
                  </a:cubicBezTo>
                  <a:cubicBezTo>
                    <a:pt x="6" y="224"/>
                    <a:pt x="3" y="227"/>
                    <a:pt x="1" y="233"/>
                  </a:cubicBezTo>
                  <a:cubicBezTo>
                    <a:pt x="1" y="233"/>
                    <a:pt x="0" y="231"/>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5" name="Google Shape;3595;p151"/>
            <p:cNvSpPr/>
            <p:nvPr/>
          </p:nvSpPr>
          <p:spPr>
            <a:xfrm>
              <a:off x="3620" y="496"/>
              <a:ext cx="269" cy="493"/>
            </a:xfrm>
            <a:custGeom>
              <a:avLst/>
              <a:gdLst/>
              <a:ahLst/>
              <a:cxnLst/>
              <a:rect l="l" t="t" r="r" b="b"/>
              <a:pathLst>
                <a:path w="114" h="209" extrusionOk="0">
                  <a:moveTo>
                    <a:pt x="1" y="205"/>
                  </a:moveTo>
                  <a:cubicBezTo>
                    <a:pt x="1" y="202"/>
                    <a:pt x="4" y="200"/>
                    <a:pt x="4" y="196"/>
                  </a:cubicBezTo>
                  <a:cubicBezTo>
                    <a:pt x="4" y="195"/>
                    <a:pt x="4" y="196"/>
                    <a:pt x="6" y="195"/>
                  </a:cubicBezTo>
                  <a:cubicBezTo>
                    <a:pt x="6" y="193"/>
                    <a:pt x="9" y="189"/>
                    <a:pt x="11" y="186"/>
                  </a:cubicBezTo>
                  <a:cubicBezTo>
                    <a:pt x="11" y="186"/>
                    <a:pt x="11" y="186"/>
                    <a:pt x="11" y="186"/>
                  </a:cubicBezTo>
                  <a:cubicBezTo>
                    <a:pt x="11" y="186"/>
                    <a:pt x="11" y="185"/>
                    <a:pt x="12" y="184"/>
                  </a:cubicBezTo>
                  <a:cubicBezTo>
                    <a:pt x="12" y="185"/>
                    <a:pt x="12" y="185"/>
                    <a:pt x="12" y="185"/>
                  </a:cubicBezTo>
                  <a:cubicBezTo>
                    <a:pt x="12" y="184"/>
                    <a:pt x="12" y="183"/>
                    <a:pt x="12" y="183"/>
                  </a:cubicBezTo>
                  <a:cubicBezTo>
                    <a:pt x="13" y="183"/>
                    <a:pt x="13" y="183"/>
                    <a:pt x="13" y="183"/>
                  </a:cubicBezTo>
                  <a:cubicBezTo>
                    <a:pt x="13" y="182"/>
                    <a:pt x="13" y="182"/>
                    <a:pt x="13" y="182"/>
                  </a:cubicBezTo>
                  <a:cubicBezTo>
                    <a:pt x="12" y="180"/>
                    <a:pt x="16" y="179"/>
                    <a:pt x="16" y="178"/>
                  </a:cubicBezTo>
                  <a:cubicBezTo>
                    <a:pt x="16" y="178"/>
                    <a:pt x="16" y="178"/>
                    <a:pt x="16" y="178"/>
                  </a:cubicBezTo>
                  <a:cubicBezTo>
                    <a:pt x="16" y="175"/>
                    <a:pt x="17" y="173"/>
                    <a:pt x="18" y="171"/>
                  </a:cubicBezTo>
                  <a:cubicBezTo>
                    <a:pt x="19" y="171"/>
                    <a:pt x="19" y="171"/>
                    <a:pt x="19" y="171"/>
                  </a:cubicBezTo>
                  <a:cubicBezTo>
                    <a:pt x="19" y="171"/>
                    <a:pt x="19" y="169"/>
                    <a:pt x="19" y="168"/>
                  </a:cubicBezTo>
                  <a:cubicBezTo>
                    <a:pt x="20" y="168"/>
                    <a:pt x="19" y="166"/>
                    <a:pt x="20" y="166"/>
                  </a:cubicBezTo>
                  <a:cubicBezTo>
                    <a:pt x="20" y="166"/>
                    <a:pt x="20" y="166"/>
                    <a:pt x="20" y="166"/>
                  </a:cubicBezTo>
                  <a:cubicBezTo>
                    <a:pt x="20" y="166"/>
                    <a:pt x="21" y="166"/>
                    <a:pt x="21" y="165"/>
                  </a:cubicBezTo>
                  <a:cubicBezTo>
                    <a:pt x="21" y="165"/>
                    <a:pt x="21" y="165"/>
                    <a:pt x="21" y="165"/>
                  </a:cubicBezTo>
                  <a:cubicBezTo>
                    <a:pt x="21" y="164"/>
                    <a:pt x="22" y="165"/>
                    <a:pt x="22" y="164"/>
                  </a:cubicBezTo>
                  <a:cubicBezTo>
                    <a:pt x="22" y="164"/>
                    <a:pt x="22" y="164"/>
                    <a:pt x="22" y="164"/>
                  </a:cubicBezTo>
                  <a:cubicBezTo>
                    <a:pt x="22" y="163"/>
                    <a:pt x="23" y="163"/>
                    <a:pt x="23" y="163"/>
                  </a:cubicBezTo>
                  <a:cubicBezTo>
                    <a:pt x="23" y="163"/>
                    <a:pt x="23" y="163"/>
                    <a:pt x="23" y="163"/>
                  </a:cubicBezTo>
                  <a:cubicBezTo>
                    <a:pt x="23" y="160"/>
                    <a:pt x="24" y="160"/>
                    <a:pt x="23" y="160"/>
                  </a:cubicBezTo>
                  <a:cubicBezTo>
                    <a:pt x="24" y="160"/>
                    <a:pt x="23" y="162"/>
                    <a:pt x="24" y="162"/>
                  </a:cubicBezTo>
                  <a:cubicBezTo>
                    <a:pt x="25" y="158"/>
                    <a:pt x="27" y="155"/>
                    <a:pt x="29" y="151"/>
                  </a:cubicBezTo>
                  <a:cubicBezTo>
                    <a:pt x="30" y="151"/>
                    <a:pt x="30" y="151"/>
                    <a:pt x="30" y="151"/>
                  </a:cubicBezTo>
                  <a:cubicBezTo>
                    <a:pt x="30" y="150"/>
                    <a:pt x="30" y="150"/>
                    <a:pt x="30" y="149"/>
                  </a:cubicBezTo>
                  <a:cubicBezTo>
                    <a:pt x="30" y="149"/>
                    <a:pt x="30" y="149"/>
                    <a:pt x="30" y="149"/>
                  </a:cubicBezTo>
                  <a:cubicBezTo>
                    <a:pt x="31" y="148"/>
                    <a:pt x="30" y="148"/>
                    <a:pt x="31" y="147"/>
                  </a:cubicBezTo>
                  <a:cubicBezTo>
                    <a:pt x="31" y="148"/>
                    <a:pt x="31" y="148"/>
                    <a:pt x="31" y="148"/>
                  </a:cubicBezTo>
                  <a:cubicBezTo>
                    <a:pt x="31" y="147"/>
                    <a:pt x="31" y="146"/>
                    <a:pt x="33" y="146"/>
                  </a:cubicBezTo>
                  <a:cubicBezTo>
                    <a:pt x="33" y="146"/>
                    <a:pt x="33" y="146"/>
                    <a:pt x="33" y="146"/>
                  </a:cubicBezTo>
                  <a:cubicBezTo>
                    <a:pt x="33" y="146"/>
                    <a:pt x="34" y="146"/>
                    <a:pt x="34" y="145"/>
                  </a:cubicBezTo>
                  <a:cubicBezTo>
                    <a:pt x="34" y="145"/>
                    <a:pt x="34" y="145"/>
                    <a:pt x="34" y="145"/>
                  </a:cubicBezTo>
                  <a:cubicBezTo>
                    <a:pt x="35" y="144"/>
                    <a:pt x="33" y="144"/>
                    <a:pt x="34" y="144"/>
                  </a:cubicBezTo>
                  <a:cubicBezTo>
                    <a:pt x="34" y="144"/>
                    <a:pt x="34" y="144"/>
                    <a:pt x="34" y="144"/>
                  </a:cubicBezTo>
                  <a:cubicBezTo>
                    <a:pt x="34" y="142"/>
                    <a:pt x="35" y="141"/>
                    <a:pt x="35" y="140"/>
                  </a:cubicBezTo>
                  <a:cubicBezTo>
                    <a:pt x="36" y="140"/>
                    <a:pt x="36" y="140"/>
                    <a:pt x="36" y="140"/>
                  </a:cubicBezTo>
                  <a:cubicBezTo>
                    <a:pt x="36" y="140"/>
                    <a:pt x="37" y="139"/>
                    <a:pt x="37" y="138"/>
                  </a:cubicBezTo>
                  <a:cubicBezTo>
                    <a:pt x="37" y="137"/>
                    <a:pt x="37" y="138"/>
                    <a:pt x="37" y="137"/>
                  </a:cubicBezTo>
                  <a:cubicBezTo>
                    <a:pt x="37" y="137"/>
                    <a:pt x="38" y="136"/>
                    <a:pt x="37" y="136"/>
                  </a:cubicBezTo>
                  <a:cubicBezTo>
                    <a:pt x="37" y="135"/>
                    <a:pt x="38" y="133"/>
                    <a:pt x="38" y="133"/>
                  </a:cubicBezTo>
                  <a:cubicBezTo>
                    <a:pt x="38" y="133"/>
                    <a:pt x="40" y="133"/>
                    <a:pt x="39" y="133"/>
                  </a:cubicBezTo>
                  <a:cubicBezTo>
                    <a:pt x="40" y="133"/>
                    <a:pt x="40" y="133"/>
                    <a:pt x="40" y="133"/>
                  </a:cubicBezTo>
                  <a:cubicBezTo>
                    <a:pt x="40" y="133"/>
                    <a:pt x="40" y="133"/>
                    <a:pt x="40" y="133"/>
                  </a:cubicBezTo>
                  <a:cubicBezTo>
                    <a:pt x="40" y="133"/>
                    <a:pt x="40" y="133"/>
                    <a:pt x="42" y="132"/>
                  </a:cubicBezTo>
                  <a:cubicBezTo>
                    <a:pt x="42" y="131"/>
                    <a:pt x="40" y="130"/>
                    <a:pt x="42" y="129"/>
                  </a:cubicBezTo>
                  <a:cubicBezTo>
                    <a:pt x="42" y="130"/>
                    <a:pt x="43" y="129"/>
                    <a:pt x="43" y="130"/>
                  </a:cubicBezTo>
                  <a:cubicBezTo>
                    <a:pt x="42" y="128"/>
                    <a:pt x="42" y="128"/>
                    <a:pt x="42" y="128"/>
                  </a:cubicBezTo>
                  <a:cubicBezTo>
                    <a:pt x="42" y="127"/>
                    <a:pt x="43" y="128"/>
                    <a:pt x="43" y="127"/>
                  </a:cubicBezTo>
                  <a:cubicBezTo>
                    <a:pt x="42" y="127"/>
                    <a:pt x="42" y="127"/>
                    <a:pt x="42" y="127"/>
                  </a:cubicBezTo>
                  <a:cubicBezTo>
                    <a:pt x="42" y="126"/>
                    <a:pt x="43" y="126"/>
                    <a:pt x="43" y="126"/>
                  </a:cubicBezTo>
                  <a:cubicBezTo>
                    <a:pt x="43" y="126"/>
                    <a:pt x="43" y="126"/>
                    <a:pt x="43" y="126"/>
                  </a:cubicBezTo>
                  <a:cubicBezTo>
                    <a:pt x="43" y="126"/>
                    <a:pt x="43" y="126"/>
                    <a:pt x="44" y="124"/>
                  </a:cubicBezTo>
                  <a:cubicBezTo>
                    <a:pt x="44" y="124"/>
                    <a:pt x="44" y="124"/>
                    <a:pt x="44" y="124"/>
                  </a:cubicBezTo>
                  <a:cubicBezTo>
                    <a:pt x="44" y="124"/>
                    <a:pt x="44" y="123"/>
                    <a:pt x="43" y="123"/>
                  </a:cubicBezTo>
                  <a:cubicBezTo>
                    <a:pt x="43" y="123"/>
                    <a:pt x="44" y="123"/>
                    <a:pt x="43" y="124"/>
                  </a:cubicBezTo>
                  <a:cubicBezTo>
                    <a:pt x="43" y="123"/>
                    <a:pt x="43" y="122"/>
                    <a:pt x="44" y="122"/>
                  </a:cubicBezTo>
                  <a:cubicBezTo>
                    <a:pt x="44" y="122"/>
                    <a:pt x="44" y="122"/>
                    <a:pt x="44" y="122"/>
                  </a:cubicBezTo>
                  <a:cubicBezTo>
                    <a:pt x="44" y="121"/>
                    <a:pt x="44" y="120"/>
                    <a:pt x="45" y="119"/>
                  </a:cubicBezTo>
                  <a:cubicBezTo>
                    <a:pt x="44" y="119"/>
                    <a:pt x="45" y="119"/>
                    <a:pt x="45" y="120"/>
                  </a:cubicBezTo>
                  <a:cubicBezTo>
                    <a:pt x="46" y="119"/>
                    <a:pt x="46" y="118"/>
                    <a:pt x="47" y="117"/>
                  </a:cubicBezTo>
                  <a:cubicBezTo>
                    <a:pt x="46" y="117"/>
                    <a:pt x="46" y="117"/>
                    <a:pt x="46" y="117"/>
                  </a:cubicBezTo>
                  <a:cubicBezTo>
                    <a:pt x="47" y="115"/>
                    <a:pt x="47" y="117"/>
                    <a:pt x="47" y="115"/>
                  </a:cubicBezTo>
                  <a:cubicBezTo>
                    <a:pt x="48" y="115"/>
                    <a:pt x="48" y="115"/>
                    <a:pt x="48" y="114"/>
                  </a:cubicBezTo>
                  <a:cubicBezTo>
                    <a:pt x="48" y="114"/>
                    <a:pt x="48" y="114"/>
                    <a:pt x="48" y="114"/>
                  </a:cubicBezTo>
                  <a:cubicBezTo>
                    <a:pt x="48" y="114"/>
                    <a:pt x="49" y="112"/>
                    <a:pt x="50" y="111"/>
                  </a:cubicBezTo>
                  <a:cubicBezTo>
                    <a:pt x="49" y="111"/>
                    <a:pt x="49" y="110"/>
                    <a:pt x="50" y="110"/>
                  </a:cubicBezTo>
                  <a:cubicBezTo>
                    <a:pt x="50" y="110"/>
                    <a:pt x="50" y="110"/>
                    <a:pt x="50" y="110"/>
                  </a:cubicBezTo>
                  <a:cubicBezTo>
                    <a:pt x="50" y="110"/>
                    <a:pt x="50" y="109"/>
                    <a:pt x="51" y="109"/>
                  </a:cubicBezTo>
                  <a:cubicBezTo>
                    <a:pt x="51" y="108"/>
                    <a:pt x="50" y="112"/>
                    <a:pt x="50" y="111"/>
                  </a:cubicBezTo>
                  <a:cubicBezTo>
                    <a:pt x="51" y="111"/>
                    <a:pt x="50" y="109"/>
                    <a:pt x="51" y="110"/>
                  </a:cubicBezTo>
                  <a:cubicBezTo>
                    <a:pt x="51" y="109"/>
                    <a:pt x="51" y="108"/>
                    <a:pt x="51" y="108"/>
                  </a:cubicBezTo>
                  <a:cubicBezTo>
                    <a:pt x="51" y="108"/>
                    <a:pt x="52" y="109"/>
                    <a:pt x="52" y="108"/>
                  </a:cubicBezTo>
                  <a:cubicBezTo>
                    <a:pt x="52" y="107"/>
                    <a:pt x="52" y="108"/>
                    <a:pt x="52" y="107"/>
                  </a:cubicBezTo>
                  <a:cubicBezTo>
                    <a:pt x="52" y="107"/>
                    <a:pt x="52" y="107"/>
                    <a:pt x="52" y="107"/>
                  </a:cubicBezTo>
                  <a:cubicBezTo>
                    <a:pt x="52" y="106"/>
                    <a:pt x="53" y="106"/>
                    <a:pt x="52" y="106"/>
                  </a:cubicBezTo>
                  <a:cubicBezTo>
                    <a:pt x="52" y="106"/>
                    <a:pt x="52" y="105"/>
                    <a:pt x="53" y="105"/>
                  </a:cubicBezTo>
                  <a:cubicBezTo>
                    <a:pt x="54" y="106"/>
                    <a:pt x="54" y="106"/>
                    <a:pt x="54" y="106"/>
                  </a:cubicBezTo>
                  <a:cubicBezTo>
                    <a:pt x="54" y="105"/>
                    <a:pt x="53" y="105"/>
                    <a:pt x="53" y="104"/>
                  </a:cubicBezTo>
                  <a:cubicBezTo>
                    <a:pt x="54" y="104"/>
                    <a:pt x="54" y="104"/>
                    <a:pt x="54" y="104"/>
                  </a:cubicBezTo>
                  <a:cubicBezTo>
                    <a:pt x="53" y="104"/>
                    <a:pt x="54" y="103"/>
                    <a:pt x="54" y="103"/>
                  </a:cubicBezTo>
                  <a:cubicBezTo>
                    <a:pt x="54" y="102"/>
                    <a:pt x="55" y="101"/>
                    <a:pt x="56" y="101"/>
                  </a:cubicBezTo>
                  <a:cubicBezTo>
                    <a:pt x="56" y="100"/>
                    <a:pt x="56" y="99"/>
                    <a:pt x="56" y="99"/>
                  </a:cubicBezTo>
                  <a:cubicBezTo>
                    <a:pt x="56" y="99"/>
                    <a:pt x="56" y="99"/>
                    <a:pt x="56" y="99"/>
                  </a:cubicBezTo>
                  <a:cubicBezTo>
                    <a:pt x="57" y="99"/>
                    <a:pt x="57" y="99"/>
                    <a:pt x="57" y="99"/>
                  </a:cubicBezTo>
                  <a:cubicBezTo>
                    <a:pt x="57" y="99"/>
                    <a:pt x="57" y="99"/>
                    <a:pt x="57" y="97"/>
                  </a:cubicBezTo>
                  <a:cubicBezTo>
                    <a:pt x="57" y="97"/>
                    <a:pt x="57" y="96"/>
                    <a:pt x="57" y="96"/>
                  </a:cubicBezTo>
                  <a:cubicBezTo>
                    <a:pt x="59" y="96"/>
                    <a:pt x="57" y="94"/>
                    <a:pt x="59" y="94"/>
                  </a:cubicBezTo>
                  <a:cubicBezTo>
                    <a:pt x="59" y="95"/>
                    <a:pt x="59" y="95"/>
                    <a:pt x="59" y="95"/>
                  </a:cubicBezTo>
                  <a:cubicBezTo>
                    <a:pt x="61" y="95"/>
                    <a:pt x="59" y="93"/>
                    <a:pt x="60" y="93"/>
                  </a:cubicBezTo>
                  <a:cubicBezTo>
                    <a:pt x="59" y="93"/>
                    <a:pt x="59" y="93"/>
                    <a:pt x="59" y="93"/>
                  </a:cubicBezTo>
                  <a:cubicBezTo>
                    <a:pt x="60" y="93"/>
                    <a:pt x="60" y="92"/>
                    <a:pt x="60" y="92"/>
                  </a:cubicBezTo>
                  <a:cubicBezTo>
                    <a:pt x="60" y="92"/>
                    <a:pt x="61" y="92"/>
                    <a:pt x="60" y="91"/>
                  </a:cubicBezTo>
                  <a:cubicBezTo>
                    <a:pt x="62" y="90"/>
                    <a:pt x="62" y="87"/>
                    <a:pt x="63" y="87"/>
                  </a:cubicBezTo>
                  <a:cubicBezTo>
                    <a:pt x="63" y="86"/>
                    <a:pt x="63" y="86"/>
                    <a:pt x="63" y="86"/>
                  </a:cubicBezTo>
                  <a:cubicBezTo>
                    <a:pt x="63" y="86"/>
                    <a:pt x="63" y="86"/>
                    <a:pt x="63" y="86"/>
                  </a:cubicBezTo>
                  <a:cubicBezTo>
                    <a:pt x="63" y="86"/>
                    <a:pt x="63" y="86"/>
                    <a:pt x="63" y="86"/>
                  </a:cubicBezTo>
                  <a:cubicBezTo>
                    <a:pt x="63" y="86"/>
                    <a:pt x="63" y="86"/>
                    <a:pt x="63" y="86"/>
                  </a:cubicBezTo>
                  <a:cubicBezTo>
                    <a:pt x="64" y="86"/>
                    <a:pt x="63" y="85"/>
                    <a:pt x="64" y="84"/>
                  </a:cubicBezTo>
                  <a:cubicBezTo>
                    <a:pt x="64" y="84"/>
                    <a:pt x="64" y="84"/>
                    <a:pt x="64" y="84"/>
                  </a:cubicBezTo>
                  <a:cubicBezTo>
                    <a:pt x="64" y="83"/>
                    <a:pt x="64" y="83"/>
                    <a:pt x="64" y="83"/>
                  </a:cubicBezTo>
                  <a:cubicBezTo>
                    <a:pt x="65" y="82"/>
                    <a:pt x="65" y="83"/>
                    <a:pt x="66" y="83"/>
                  </a:cubicBezTo>
                  <a:cubicBezTo>
                    <a:pt x="66" y="82"/>
                    <a:pt x="66" y="82"/>
                    <a:pt x="66" y="82"/>
                  </a:cubicBezTo>
                  <a:cubicBezTo>
                    <a:pt x="68" y="82"/>
                    <a:pt x="68" y="82"/>
                    <a:pt x="68" y="82"/>
                  </a:cubicBezTo>
                  <a:cubicBezTo>
                    <a:pt x="66" y="82"/>
                    <a:pt x="68" y="81"/>
                    <a:pt x="68" y="81"/>
                  </a:cubicBezTo>
                  <a:cubicBezTo>
                    <a:pt x="68" y="81"/>
                    <a:pt x="68" y="81"/>
                    <a:pt x="68" y="81"/>
                  </a:cubicBezTo>
                  <a:cubicBezTo>
                    <a:pt x="68" y="81"/>
                    <a:pt x="68" y="81"/>
                    <a:pt x="68" y="80"/>
                  </a:cubicBezTo>
                  <a:cubicBezTo>
                    <a:pt x="66" y="81"/>
                    <a:pt x="66" y="81"/>
                    <a:pt x="66" y="81"/>
                  </a:cubicBezTo>
                  <a:cubicBezTo>
                    <a:pt x="66" y="80"/>
                    <a:pt x="66" y="80"/>
                    <a:pt x="66" y="80"/>
                  </a:cubicBezTo>
                  <a:cubicBezTo>
                    <a:pt x="68" y="80"/>
                    <a:pt x="68" y="79"/>
                    <a:pt x="68" y="79"/>
                  </a:cubicBezTo>
                  <a:cubicBezTo>
                    <a:pt x="68" y="78"/>
                    <a:pt x="68" y="78"/>
                    <a:pt x="68" y="78"/>
                  </a:cubicBezTo>
                  <a:cubicBezTo>
                    <a:pt x="68" y="78"/>
                    <a:pt x="68" y="77"/>
                    <a:pt x="69" y="78"/>
                  </a:cubicBezTo>
                  <a:cubicBezTo>
                    <a:pt x="69" y="78"/>
                    <a:pt x="68" y="78"/>
                    <a:pt x="68" y="79"/>
                  </a:cubicBezTo>
                  <a:cubicBezTo>
                    <a:pt x="69" y="78"/>
                    <a:pt x="69" y="79"/>
                    <a:pt x="69" y="78"/>
                  </a:cubicBezTo>
                  <a:cubicBezTo>
                    <a:pt x="69" y="77"/>
                    <a:pt x="68" y="77"/>
                    <a:pt x="69" y="77"/>
                  </a:cubicBezTo>
                  <a:cubicBezTo>
                    <a:pt x="69" y="77"/>
                    <a:pt x="69" y="77"/>
                    <a:pt x="69" y="78"/>
                  </a:cubicBezTo>
                  <a:cubicBezTo>
                    <a:pt x="70" y="77"/>
                    <a:pt x="70" y="77"/>
                    <a:pt x="70" y="77"/>
                  </a:cubicBezTo>
                  <a:cubicBezTo>
                    <a:pt x="69" y="77"/>
                    <a:pt x="69" y="77"/>
                    <a:pt x="69" y="77"/>
                  </a:cubicBezTo>
                  <a:cubicBezTo>
                    <a:pt x="69" y="77"/>
                    <a:pt x="69" y="77"/>
                    <a:pt x="69" y="77"/>
                  </a:cubicBezTo>
                  <a:cubicBezTo>
                    <a:pt x="69" y="76"/>
                    <a:pt x="70" y="76"/>
                    <a:pt x="69" y="75"/>
                  </a:cubicBezTo>
                  <a:cubicBezTo>
                    <a:pt x="70" y="75"/>
                    <a:pt x="70" y="75"/>
                    <a:pt x="70" y="74"/>
                  </a:cubicBezTo>
                  <a:cubicBezTo>
                    <a:pt x="70" y="74"/>
                    <a:pt x="70" y="74"/>
                    <a:pt x="70" y="74"/>
                  </a:cubicBezTo>
                  <a:cubicBezTo>
                    <a:pt x="70" y="74"/>
                    <a:pt x="70" y="73"/>
                    <a:pt x="70" y="73"/>
                  </a:cubicBezTo>
                  <a:cubicBezTo>
                    <a:pt x="70" y="73"/>
                    <a:pt x="70" y="73"/>
                    <a:pt x="70" y="73"/>
                  </a:cubicBezTo>
                  <a:cubicBezTo>
                    <a:pt x="70" y="73"/>
                    <a:pt x="70" y="73"/>
                    <a:pt x="70" y="73"/>
                  </a:cubicBezTo>
                  <a:cubicBezTo>
                    <a:pt x="71" y="72"/>
                    <a:pt x="72" y="73"/>
                    <a:pt x="72" y="72"/>
                  </a:cubicBezTo>
                  <a:cubicBezTo>
                    <a:pt x="72" y="72"/>
                    <a:pt x="72" y="70"/>
                    <a:pt x="71" y="70"/>
                  </a:cubicBezTo>
                  <a:cubicBezTo>
                    <a:pt x="72" y="69"/>
                    <a:pt x="72" y="68"/>
                    <a:pt x="73" y="67"/>
                  </a:cubicBezTo>
                  <a:cubicBezTo>
                    <a:pt x="73" y="67"/>
                    <a:pt x="73" y="67"/>
                    <a:pt x="73" y="66"/>
                  </a:cubicBezTo>
                  <a:cubicBezTo>
                    <a:pt x="74" y="66"/>
                    <a:pt x="74" y="64"/>
                    <a:pt x="76" y="63"/>
                  </a:cubicBezTo>
                  <a:cubicBezTo>
                    <a:pt x="76" y="64"/>
                    <a:pt x="76" y="63"/>
                    <a:pt x="77" y="64"/>
                  </a:cubicBezTo>
                  <a:cubicBezTo>
                    <a:pt x="77" y="63"/>
                    <a:pt x="77" y="63"/>
                    <a:pt x="77" y="63"/>
                  </a:cubicBezTo>
                  <a:cubicBezTo>
                    <a:pt x="76" y="63"/>
                    <a:pt x="76" y="62"/>
                    <a:pt x="76" y="63"/>
                  </a:cubicBezTo>
                  <a:cubicBezTo>
                    <a:pt x="76" y="62"/>
                    <a:pt x="77" y="59"/>
                    <a:pt x="77" y="59"/>
                  </a:cubicBezTo>
                  <a:cubicBezTo>
                    <a:pt x="77" y="59"/>
                    <a:pt x="77" y="59"/>
                    <a:pt x="77" y="59"/>
                  </a:cubicBezTo>
                  <a:cubicBezTo>
                    <a:pt x="78" y="59"/>
                    <a:pt x="78" y="59"/>
                    <a:pt x="78" y="59"/>
                  </a:cubicBezTo>
                  <a:cubicBezTo>
                    <a:pt x="78" y="58"/>
                    <a:pt x="78" y="58"/>
                    <a:pt x="78" y="58"/>
                  </a:cubicBezTo>
                  <a:cubicBezTo>
                    <a:pt x="79" y="58"/>
                    <a:pt x="79" y="58"/>
                    <a:pt x="79" y="58"/>
                  </a:cubicBezTo>
                  <a:cubicBezTo>
                    <a:pt x="79" y="58"/>
                    <a:pt x="78" y="58"/>
                    <a:pt x="78" y="57"/>
                  </a:cubicBezTo>
                  <a:cubicBezTo>
                    <a:pt x="79" y="57"/>
                    <a:pt x="79" y="57"/>
                    <a:pt x="79" y="57"/>
                  </a:cubicBezTo>
                  <a:cubicBezTo>
                    <a:pt x="79" y="57"/>
                    <a:pt x="79" y="56"/>
                    <a:pt x="79" y="55"/>
                  </a:cubicBezTo>
                  <a:cubicBezTo>
                    <a:pt x="80" y="55"/>
                    <a:pt x="80" y="55"/>
                    <a:pt x="80" y="55"/>
                  </a:cubicBezTo>
                  <a:cubicBezTo>
                    <a:pt x="80" y="55"/>
                    <a:pt x="80" y="54"/>
                    <a:pt x="80" y="55"/>
                  </a:cubicBezTo>
                  <a:cubicBezTo>
                    <a:pt x="81" y="54"/>
                    <a:pt x="81" y="53"/>
                    <a:pt x="82" y="53"/>
                  </a:cubicBezTo>
                  <a:cubicBezTo>
                    <a:pt x="82" y="51"/>
                    <a:pt x="83" y="48"/>
                    <a:pt x="83" y="46"/>
                  </a:cubicBezTo>
                  <a:cubicBezTo>
                    <a:pt x="83" y="46"/>
                    <a:pt x="83" y="46"/>
                    <a:pt x="83" y="46"/>
                  </a:cubicBezTo>
                  <a:cubicBezTo>
                    <a:pt x="85" y="46"/>
                    <a:pt x="83" y="46"/>
                    <a:pt x="83" y="46"/>
                  </a:cubicBezTo>
                  <a:cubicBezTo>
                    <a:pt x="85" y="46"/>
                    <a:pt x="85" y="46"/>
                    <a:pt x="85" y="46"/>
                  </a:cubicBezTo>
                  <a:cubicBezTo>
                    <a:pt x="86" y="46"/>
                    <a:pt x="85" y="46"/>
                    <a:pt x="86" y="45"/>
                  </a:cubicBezTo>
                  <a:cubicBezTo>
                    <a:pt x="85" y="45"/>
                    <a:pt x="86" y="46"/>
                    <a:pt x="85" y="45"/>
                  </a:cubicBezTo>
                  <a:cubicBezTo>
                    <a:pt x="85" y="45"/>
                    <a:pt x="86" y="45"/>
                    <a:pt x="86" y="44"/>
                  </a:cubicBezTo>
                  <a:cubicBezTo>
                    <a:pt x="86" y="44"/>
                    <a:pt x="86" y="44"/>
                    <a:pt x="86" y="45"/>
                  </a:cubicBezTo>
                  <a:cubicBezTo>
                    <a:pt x="86" y="44"/>
                    <a:pt x="86" y="44"/>
                    <a:pt x="86" y="44"/>
                  </a:cubicBezTo>
                  <a:cubicBezTo>
                    <a:pt x="87" y="44"/>
                    <a:pt x="87" y="46"/>
                    <a:pt x="88" y="46"/>
                  </a:cubicBezTo>
                  <a:cubicBezTo>
                    <a:pt x="88" y="46"/>
                    <a:pt x="88" y="46"/>
                    <a:pt x="88" y="46"/>
                  </a:cubicBezTo>
                  <a:cubicBezTo>
                    <a:pt x="89" y="45"/>
                    <a:pt x="88" y="46"/>
                    <a:pt x="89" y="46"/>
                  </a:cubicBezTo>
                  <a:cubicBezTo>
                    <a:pt x="89" y="45"/>
                    <a:pt x="89" y="45"/>
                    <a:pt x="88" y="45"/>
                  </a:cubicBezTo>
                  <a:cubicBezTo>
                    <a:pt x="88" y="44"/>
                    <a:pt x="87" y="44"/>
                    <a:pt x="87" y="42"/>
                  </a:cubicBezTo>
                  <a:cubicBezTo>
                    <a:pt x="88" y="41"/>
                    <a:pt x="87" y="42"/>
                    <a:pt x="88" y="42"/>
                  </a:cubicBezTo>
                  <a:cubicBezTo>
                    <a:pt x="88" y="41"/>
                    <a:pt x="88" y="41"/>
                    <a:pt x="88" y="41"/>
                  </a:cubicBezTo>
                  <a:cubicBezTo>
                    <a:pt x="88" y="41"/>
                    <a:pt x="88" y="41"/>
                    <a:pt x="88" y="40"/>
                  </a:cubicBezTo>
                  <a:cubicBezTo>
                    <a:pt x="88" y="40"/>
                    <a:pt x="88" y="41"/>
                    <a:pt x="88" y="40"/>
                  </a:cubicBezTo>
                  <a:cubicBezTo>
                    <a:pt x="88" y="39"/>
                    <a:pt x="88" y="39"/>
                    <a:pt x="88" y="39"/>
                  </a:cubicBezTo>
                  <a:cubicBezTo>
                    <a:pt x="87" y="39"/>
                    <a:pt x="88" y="39"/>
                    <a:pt x="88" y="39"/>
                  </a:cubicBezTo>
                  <a:cubicBezTo>
                    <a:pt x="89" y="39"/>
                    <a:pt x="89" y="40"/>
                    <a:pt x="89" y="39"/>
                  </a:cubicBezTo>
                  <a:cubicBezTo>
                    <a:pt x="89" y="39"/>
                    <a:pt x="89" y="38"/>
                    <a:pt x="88" y="38"/>
                  </a:cubicBezTo>
                  <a:cubicBezTo>
                    <a:pt x="89" y="38"/>
                    <a:pt x="89" y="38"/>
                    <a:pt x="89" y="39"/>
                  </a:cubicBezTo>
                  <a:cubicBezTo>
                    <a:pt x="89" y="39"/>
                    <a:pt x="89" y="37"/>
                    <a:pt x="89" y="38"/>
                  </a:cubicBezTo>
                  <a:cubicBezTo>
                    <a:pt x="89" y="37"/>
                    <a:pt x="89" y="37"/>
                    <a:pt x="89" y="37"/>
                  </a:cubicBezTo>
                  <a:cubicBezTo>
                    <a:pt x="89" y="37"/>
                    <a:pt x="89" y="37"/>
                    <a:pt x="90" y="37"/>
                  </a:cubicBezTo>
                  <a:cubicBezTo>
                    <a:pt x="90" y="36"/>
                    <a:pt x="90" y="35"/>
                    <a:pt x="90" y="36"/>
                  </a:cubicBezTo>
                  <a:cubicBezTo>
                    <a:pt x="90" y="35"/>
                    <a:pt x="91" y="35"/>
                    <a:pt x="90" y="35"/>
                  </a:cubicBezTo>
                  <a:cubicBezTo>
                    <a:pt x="90" y="35"/>
                    <a:pt x="90" y="35"/>
                    <a:pt x="89" y="35"/>
                  </a:cubicBezTo>
                  <a:cubicBezTo>
                    <a:pt x="90" y="35"/>
                    <a:pt x="90" y="33"/>
                    <a:pt x="90" y="33"/>
                  </a:cubicBezTo>
                  <a:cubicBezTo>
                    <a:pt x="90" y="33"/>
                    <a:pt x="90" y="33"/>
                    <a:pt x="90" y="33"/>
                  </a:cubicBezTo>
                  <a:cubicBezTo>
                    <a:pt x="90" y="32"/>
                    <a:pt x="90" y="32"/>
                    <a:pt x="90" y="32"/>
                  </a:cubicBezTo>
                  <a:cubicBezTo>
                    <a:pt x="90" y="32"/>
                    <a:pt x="90" y="32"/>
                    <a:pt x="91" y="32"/>
                  </a:cubicBezTo>
                  <a:cubicBezTo>
                    <a:pt x="90" y="32"/>
                    <a:pt x="90" y="32"/>
                    <a:pt x="90" y="32"/>
                  </a:cubicBezTo>
                  <a:cubicBezTo>
                    <a:pt x="90" y="32"/>
                    <a:pt x="91" y="32"/>
                    <a:pt x="91" y="32"/>
                  </a:cubicBezTo>
                  <a:cubicBezTo>
                    <a:pt x="92" y="32"/>
                    <a:pt x="92" y="32"/>
                    <a:pt x="92" y="32"/>
                  </a:cubicBezTo>
                  <a:cubicBezTo>
                    <a:pt x="92" y="32"/>
                    <a:pt x="92" y="32"/>
                    <a:pt x="92" y="32"/>
                  </a:cubicBezTo>
                  <a:cubicBezTo>
                    <a:pt x="91" y="31"/>
                    <a:pt x="91" y="31"/>
                    <a:pt x="91" y="31"/>
                  </a:cubicBezTo>
                  <a:cubicBezTo>
                    <a:pt x="91" y="31"/>
                    <a:pt x="92" y="31"/>
                    <a:pt x="92" y="30"/>
                  </a:cubicBezTo>
                  <a:cubicBezTo>
                    <a:pt x="92" y="31"/>
                    <a:pt x="92" y="31"/>
                    <a:pt x="92" y="31"/>
                  </a:cubicBezTo>
                  <a:cubicBezTo>
                    <a:pt x="92" y="32"/>
                    <a:pt x="94" y="31"/>
                    <a:pt x="94" y="31"/>
                  </a:cubicBezTo>
                  <a:cubicBezTo>
                    <a:pt x="94" y="30"/>
                    <a:pt x="94" y="29"/>
                    <a:pt x="92" y="30"/>
                  </a:cubicBezTo>
                  <a:cubicBezTo>
                    <a:pt x="92" y="30"/>
                    <a:pt x="94" y="29"/>
                    <a:pt x="94" y="30"/>
                  </a:cubicBezTo>
                  <a:cubicBezTo>
                    <a:pt x="94" y="29"/>
                    <a:pt x="94" y="29"/>
                    <a:pt x="94" y="29"/>
                  </a:cubicBezTo>
                  <a:cubicBezTo>
                    <a:pt x="94" y="29"/>
                    <a:pt x="95" y="28"/>
                    <a:pt x="96" y="28"/>
                  </a:cubicBezTo>
                  <a:cubicBezTo>
                    <a:pt x="96" y="29"/>
                    <a:pt x="96" y="29"/>
                    <a:pt x="96" y="29"/>
                  </a:cubicBezTo>
                  <a:cubicBezTo>
                    <a:pt x="96" y="29"/>
                    <a:pt x="96" y="29"/>
                    <a:pt x="96" y="29"/>
                  </a:cubicBezTo>
                  <a:cubicBezTo>
                    <a:pt x="96" y="29"/>
                    <a:pt x="96" y="29"/>
                    <a:pt x="96" y="29"/>
                  </a:cubicBezTo>
                  <a:cubicBezTo>
                    <a:pt x="97" y="29"/>
                    <a:pt x="97" y="29"/>
                    <a:pt x="97" y="28"/>
                  </a:cubicBezTo>
                  <a:cubicBezTo>
                    <a:pt x="96" y="28"/>
                    <a:pt x="96" y="26"/>
                    <a:pt x="96" y="26"/>
                  </a:cubicBezTo>
                  <a:cubicBezTo>
                    <a:pt x="96" y="26"/>
                    <a:pt x="97" y="27"/>
                    <a:pt x="96" y="26"/>
                  </a:cubicBezTo>
                  <a:cubicBezTo>
                    <a:pt x="96" y="26"/>
                    <a:pt x="96" y="24"/>
                    <a:pt x="96" y="26"/>
                  </a:cubicBezTo>
                  <a:cubicBezTo>
                    <a:pt x="96" y="24"/>
                    <a:pt x="96" y="24"/>
                    <a:pt x="96" y="23"/>
                  </a:cubicBezTo>
                  <a:cubicBezTo>
                    <a:pt x="96" y="24"/>
                    <a:pt x="97" y="23"/>
                    <a:pt x="97" y="24"/>
                  </a:cubicBezTo>
                  <a:cubicBezTo>
                    <a:pt x="97" y="26"/>
                    <a:pt x="97" y="26"/>
                    <a:pt x="97" y="26"/>
                  </a:cubicBezTo>
                  <a:cubicBezTo>
                    <a:pt x="97" y="26"/>
                    <a:pt x="97" y="26"/>
                    <a:pt x="98" y="26"/>
                  </a:cubicBezTo>
                  <a:cubicBezTo>
                    <a:pt x="98" y="24"/>
                    <a:pt x="98" y="24"/>
                    <a:pt x="98" y="23"/>
                  </a:cubicBezTo>
                  <a:cubicBezTo>
                    <a:pt x="97" y="23"/>
                    <a:pt x="97" y="24"/>
                    <a:pt x="97" y="23"/>
                  </a:cubicBezTo>
                  <a:cubicBezTo>
                    <a:pt x="97" y="23"/>
                    <a:pt x="98" y="23"/>
                    <a:pt x="98" y="22"/>
                  </a:cubicBezTo>
                  <a:cubicBezTo>
                    <a:pt x="97" y="23"/>
                    <a:pt x="97" y="22"/>
                    <a:pt x="96" y="22"/>
                  </a:cubicBezTo>
                  <a:cubicBezTo>
                    <a:pt x="96" y="21"/>
                    <a:pt x="96" y="21"/>
                    <a:pt x="96" y="21"/>
                  </a:cubicBezTo>
                  <a:cubicBezTo>
                    <a:pt x="97" y="22"/>
                    <a:pt x="97" y="22"/>
                    <a:pt x="97" y="22"/>
                  </a:cubicBezTo>
                  <a:cubicBezTo>
                    <a:pt x="98" y="21"/>
                    <a:pt x="96" y="21"/>
                    <a:pt x="97" y="20"/>
                  </a:cubicBezTo>
                  <a:cubicBezTo>
                    <a:pt x="98" y="20"/>
                    <a:pt x="98" y="20"/>
                    <a:pt x="98" y="20"/>
                  </a:cubicBezTo>
                  <a:cubicBezTo>
                    <a:pt x="98" y="21"/>
                    <a:pt x="97" y="21"/>
                    <a:pt x="98" y="22"/>
                  </a:cubicBezTo>
                  <a:cubicBezTo>
                    <a:pt x="98" y="21"/>
                    <a:pt x="98" y="21"/>
                    <a:pt x="99" y="20"/>
                  </a:cubicBezTo>
                  <a:cubicBezTo>
                    <a:pt x="98" y="21"/>
                    <a:pt x="98" y="21"/>
                    <a:pt x="98" y="21"/>
                  </a:cubicBezTo>
                  <a:cubicBezTo>
                    <a:pt x="99" y="20"/>
                    <a:pt x="100" y="21"/>
                    <a:pt x="100" y="20"/>
                  </a:cubicBezTo>
                  <a:cubicBezTo>
                    <a:pt x="100" y="19"/>
                    <a:pt x="100" y="19"/>
                    <a:pt x="99" y="19"/>
                  </a:cubicBezTo>
                  <a:cubicBezTo>
                    <a:pt x="100" y="19"/>
                    <a:pt x="99" y="19"/>
                    <a:pt x="100" y="18"/>
                  </a:cubicBezTo>
                  <a:cubicBezTo>
                    <a:pt x="100" y="18"/>
                    <a:pt x="100" y="17"/>
                    <a:pt x="101" y="18"/>
                  </a:cubicBezTo>
                  <a:cubicBezTo>
                    <a:pt x="100" y="18"/>
                    <a:pt x="99" y="19"/>
                    <a:pt x="100" y="19"/>
                  </a:cubicBezTo>
                  <a:cubicBezTo>
                    <a:pt x="101" y="19"/>
                    <a:pt x="99" y="20"/>
                    <a:pt x="100" y="21"/>
                  </a:cubicBezTo>
                  <a:cubicBezTo>
                    <a:pt x="100" y="20"/>
                    <a:pt x="101" y="20"/>
                    <a:pt x="103" y="20"/>
                  </a:cubicBezTo>
                  <a:cubicBezTo>
                    <a:pt x="103" y="20"/>
                    <a:pt x="103" y="20"/>
                    <a:pt x="103" y="20"/>
                  </a:cubicBezTo>
                  <a:cubicBezTo>
                    <a:pt x="103" y="19"/>
                    <a:pt x="101" y="20"/>
                    <a:pt x="101" y="19"/>
                  </a:cubicBezTo>
                  <a:cubicBezTo>
                    <a:pt x="101" y="19"/>
                    <a:pt x="103" y="18"/>
                    <a:pt x="101" y="18"/>
                  </a:cubicBezTo>
                  <a:cubicBezTo>
                    <a:pt x="103" y="18"/>
                    <a:pt x="103" y="18"/>
                    <a:pt x="103" y="18"/>
                  </a:cubicBezTo>
                  <a:cubicBezTo>
                    <a:pt x="103" y="17"/>
                    <a:pt x="103" y="15"/>
                    <a:pt x="104" y="14"/>
                  </a:cubicBezTo>
                  <a:cubicBezTo>
                    <a:pt x="103" y="14"/>
                    <a:pt x="105" y="13"/>
                    <a:pt x="104" y="13"/>
                  </a:cubicBezTo>
                  <a:cubicBezTo>
                    <a:pt x="103" y="13"/>
                    <a:pt x="103" y="13"/>
                    <a:pt x="103" y="13"/>
                  </a:cubicBezTo>
                  <a:cubicBezTo>
                    <a:pt x="103" y="13"/>
                    <a:pt x="103" y="13"/>
                    <a:pt x="103" y="13"/>
                  </a:cubicBezTo>
                  <a:cubicBezTo>
                    <a:pt x="103" y="12"/>
                    <a:pt x="104" y="13"/>
                    <a:pt x="103" y="12"/>
                  </a:cubicBezTo>
                  <a:cubicBezTo>
                    <a:pt x="103" y="13"/>
                    <a:pt x="104" y="13"/>
                    <a:pt x="105" y="13"/>
                  </a:cubicBezTo>
                  <a:cubicBezTo>
                    <a:pt x="105" y="12"/>
                    <a:pt x="105" y="14"/>
                    <a:pt x="106" y="13"/>
                  </a:cubicBezTo>
                  <a:cubicBezTo>
                    <a:pt x="106" y="12"/>
                    <a:pt x="106" y="12"/>
                    <a:pt x="106" y="11"/>
                  </a:cubicBezTo>
                  <a:cubicBezTo>
                    <a:pt x="107" y="10"/>
                    <a:pt x="108" y="9"/>
                    <a:pt x="108" y="8"/>
                  </a:cubicBezTo>
                  <a:cubicBezTo>
                    <a:pt x="109" y="6"/>
                    <a:pt x="109" y="8"/>
                    <a:pt x="109" y="8"/>
                  </a:cubicBezTo>
                  <a:cubicBezTo>
                    <a:pt x="109" y="6"/>
                    <a:pt x="109" y="8"/>
                    <a:pt x="109" y="6"/>
                  </a:cubicBezTo>
                  <a:cubicBezTo>
                    <a:pt x="109" y="6"/>
                    <a:pt x="109" y="6"/>
                    <a:pt x="109" y="6"/>
                  </a:cubicBezTo>
                  <a:cubicBezTo>
                    <a:pt x="109" y="6"/>
                    <a:pt x="111" y="6"/>
                    <a:pt x="109" y="5"/>
                  </a:cubicBezTo>
                  <a:cubicBezTo>
                    <a:pt x="111" y="6"/>
                    <a:pt x="111" y="6"/>
                    <a:pt x="111" y="6"/>
                  </a:cubicBezTo>
                  <a:cubicBezTo>
                    <a:pt x="111" y="5"/>
                    <a:pt x="111" y="5"/>
                    <a:pt x="111" y="5"/>
                  </a:cubicBezTo>
                  <a:cubicBezTo>
                    <a:pt x="111" y="5"/>
                    <a:pt x="111" y="5"/>
                    <a:pt x="111" y="5"/>
                  </a:cubicBezTo>
                  <a:cubicBezTo>
                    <a:pt x="112" y="5"/>
                    <a:pt x="112" y="4"/>
                    <a:pt x="112" y="4"/>
                  </a:cubicBezTo>
                  <a:cubicBezTo>
                    <a:pt x="112" y="4"/>
                    <a:pt x="112" y="4"/>
                    <a:pt x="112" y="4"/>
                  </a:cubicBezTo>
                  <a:cubicBezTo>
                    <a:pt x="112" y="3"/>
                    <a:pt x="113" y="2"/>
                    <a:pt x="113" y="1"/>
                  </a:cubicBezTo>
                  <a:cubicBezTo>
                    <a:pt x="113" y="1"/>
                    <a:pt x="113" y="1"/>
                    <a:pt x="113" y="1"/>
                  </a:cubicBezTo>
                  <a:cubicBezTo>
                    <a:pt x="113" y="1"/>
                    <a:pt x="113" y="1"/>
                    <a:pt x="113" y="1"/>
                  </a:cubicBezTo>
                  <a:cubicBezTo>
                    <a:pt x="114" y="1"/>
                    <a:pt x="114" y="1"/>
                    <a:pt x="114" y="0"/>
                  </a:cubicBezTo>
                  <a:cubicBezTo>
                    <a:pt x="114" y="2"/>
                    <a:pt x="114" y="2"/>
                    <a:pt x="114" y="2"/>
                  </a:cubicBezTo>
                  <a:cubicBezTo>
                    <a:pt x="114" y="3"/>
                    <a:pt x="114" y="2"/>
                    <a:pt x="114" y="2"/>
                  </a:cubicBezTo>
                  <a:cubicBezTo>
                    <a:pt x="113" y="2"/>
                    <a:pt x="113" y="3"/>
                    <a:pt x="113" y="3"/>
                  </a:cubicBezTo>
                  <a:cubicBezTo>
                    <a:pt x="113" y="3"/>
                    <a:pt x="113" y="3"/>
                    <a:pt x="113" y="2"/>
                  </a:cubicBezTo>
                  <a:cubicBezTo>
                    <a:pt x="114" y="2"/>
                    <a:pt x="114" y="3"/>
                    <a:pt x="114" y="3"/>
                  </a:cubicBezTo>
                  <a:cubicBezTo>
                    <a:pt x="114" y="3"/>
                    <a:pt x="114" y="3"/>
                    <a:pt x="114" y="3"/>
                  </a:cubicBezTo>
                  <a:cubicBezTo>
                    <a:pt x="114" y="4"/>
                    <a:pt x="114" y="4"/>
                    <a:pt x="114" y="4"/>
                  </a:cubicBezTo>
                  <a:cubicBezTo>
                    <a:pt x="113" y="4"/>
                    <a:pt x="113" y="4"/>
                    <a:pt x="113" y="4"/>
                  </a:cubicBezTo>
                  <a:cubicBezTo>
                    <a:pt x="114" y="5"/>
                    <a:pt x="113" y="5"/>
                    <a:pt x="113" y="6"/>
                  </a:cubicBezTo>
                  <a:cubicBezTo>
                    <a:pt x="112" y="6"/>
                    <a:pt x="113" y="6"/>
                    <a:pt x="112" y="8"/>
                  </a:cubicBezTo>
                  <a:cubicBezTo>
                    <a:pt x="112" y="8"/>
                    <a:pt x="111" y="6"/>
                    <a:pt x="111" y="6"/>
                  </a:cubicBezTo>
                  <a:cubicBezTo>
                    <a:pt x="111" y="6"/>
                    <a:pt x="111" y="6"/>
                    <a:pt x="109" y="6"/>
                  </a:cubicBezTo>
                  <a:cubicBezTo>
                    <a:pt x="111" y="8"/>
                    <a:pt x="111" y="8"/>
                    <a:pt x="111" y="9"/>
                  </a:cubicBezTo>
                  <a:cubicBezTo>
                    <a:pt x="111" y="9"/>
                    <a:pt x="111" y="9"/>
                    <a:pt x="111" y="9"/>
                  </a:cubicBezTo>
                  <a:cubicBezTo>
                    <a:pt x="111" y="10"/>
                    <a:pt x="111" y="10"/>
                    <a:pt x="111" y="11"/>
                  </a:cubicBezTo>
                  <a:cubicBezTo>
                    <a:pt x="109" y="12"/>
                    <a:pt x="109" y="12"/>
                    <a:pt x="108" y="13"/>
                  </a:cubicBezTo>
                  <a:cubicBezTo>
                    <a:pt x="108" y="13"/>
                    <a:pt x="108" y="13"/>
                    <a:pt x="108" y="13"/>
                  </a:cubicBezTo>
                  <a:cubicBezTo>
                    <a:pt x="108" y="14"/>
                    <a:pt x="107" y="15"/>
                    <a:pt x="107" y="17"/>
                  </a:cubicBezTo>
                  <a:cubicBezTo>
                    <a:pt x="106" y="19"/>
                    <a:pt x="106" y="20"/>
                    <a:pt x="105" y="20"/>
                  </a:cubicBezTo>
                  <a:cubicBezTo>
                    <a:pt x="104" y="22"/>
                    <a:pt x="103" y="26"/>
                    <a:pt x="101" y="27"/>
                  </a:cubicBezTo>
                  <a:cubicBezTo>
                    <a:pt x="101" y="26"/>
                    <a:pt x="101" y="26"/>
                    <a:pt x="101" y="26"/>
                  </a:cubicBezTo>
                  <a:cubicBezTo>
                    <a:pt x="101" y="27"/>
                    <a:pt x="100" y="26"/>
                    <a:pt x="100" y="27"/>
                  </a:cubicBezTo>
                  <a:cubicBezTo>
                    <a:pt x="101" y="27"/>
                    <a:pt x="101" y="28"/>
                    <a:pt x="101" y="28"/>
                  </a:cubicBezTo>
                  <a:cubicBezTo>
                    <a:pt x="100" y="29"/>
                    <a:pt x="99" y="31"/>
                    <a:pt x="99" y="32"/>
                  </a:cubicBezTo>
                  <a:cubicBezTo>
                    <a:pt x="99" y="32"/>
                    <a:pt x="99" y="32"/>
                    <a:pt x="99" y="32"/>
                  </a:cubicBezTo>
                  <a:cubicBezTo>
                    <a:pt x="99" y="32"/>
                    <a:pt x="98" y="33"/>
                    <a:pt x="97" y="35"/>
                  </a:cubicBezTo>
                  <a:cubicBezTo>
                    <a:pt x="97" y="35"/>
                    <a:pt x="96" y="35"/>
                    <a:pt x="96" y="36"/>
                  </a:cubicBezTo>
                  <a:cubicBezTo>
                    <a:pt x="96" y="37"/>
                    <a:pt x="96" y="37"/>
                    <a:pt x="96" y="38"/>
                  </a:cubicBezTo>
                  <a:cubicBezTo>
                    <a:pt x="96" y="39"/>
                    <a:pt x="96" y="39"/>
                    <a:pt x="95" y="40"/>
                  </a:cubicBezTo>
                  <a:cubicBezTo>
                    <a:pt x="95" y="44"/>
                    <a:pt x="91" y="46"/>
                    <a:pt x="90" y="48"/>
                  </a:cubicBezTo>
                  <a:cubicBezTo>
                    <a:pt x="90" y="48"/>
                    <a:pt x="90" y="48"/>
                    <a:pt x="90" y="48"/>
                  </a:cubicBezTo>
                  <a:cubicBezTo>
                    <a:pt x="89" y="51"/>
                    <a:pt x="88" y="54"/>
                    <a:pt x="87" y="57"/>
                  </a:cubicBezTo>
                  <a:cubicBezTo>
                    <a:pt x="86" y="56"/>
                    <a:pt x="86" y="56"/>
                    <a:pt x="86" y="56"/>
                  </a:cubicBezTo>
                  <a:cubicBezTo>
                    <a:pt x="85" y="57"/>
                    <a:pt x="85" y="58"/>
                    <a:pt x="86" y="58"/>
                  </a:cubicBezTo>
                  <a:cubicBezTo>
                    <a:pt x="86" y="59"/>
                    <a:pt x="86" y="59"/>
                    <a:pt x="85" y="59"/>
                  </a:cubicBezTo>
                  <a:cubicBezTo>
                    <a:pt x="83" y="60"/>
                    <a:pt x="85" y="60"/>
                    <a:pt x="83" y="62"/>
                  </a:cubicBezTo>
                  <a:cubicBezTo>
                    <a:pt x="83" y="63"/>
                    <a:pt x="83" y="64"/>
                    <a:pt x="82" y="65"/>
                  </a:cubicBezTo>
                  <a:cubicBezTo>
                    <a:pt x="83" y="65"/>
                    <a:pt x="83" y="65"/>
                    <a:pt x="83" y="65"/>
                  </a:cubicBezTo>
                  <a:cubicBezTo>
                    <a:pt x="82" y="65"/>
                    <a:pt x="82" y="64"/>
                    <a:pt x="82" y="65"/>
                  </a:cubicBezTo>
                  <a:cubicBezTo>
                    <a:pt x="82" y="65"/>
                    <a:pt x="81" y="66"/>
                    <a:pt x="82" y="66"/>
                  </a:cubicBezTo>
                  <a:cubicBezTo>
                    <a:pt x="80" y="67"/>
                    <a:pt x="80" y="69"/>
                    <a:pt x="79" y="70"/>
                  </a:cubicBezTo>
                  <a:cubicBezTo>
                    <a:pt x="79" y="72"/>
                    <a:pt x="79" y="72"/>
                    <a:pt x="79" y="72"/>
                  </a:cubicBezTo>
                  <a:cubicBezTo>
                    <a:pt x="78" y="73"/>
                    <a:pt x="77" y="73"/>
                    <a:pt x="77" y="75"/>
                  </a:cubicBezTo>
                  <a:cubicBezTo>
                    <a:pt x="77" y="75"/>
                    <a:pt x="77" y="74"/>
                    <a:pt x="76" y="75"/>
                  </a:cubicBezTo>
                  <a:cubicBezTo>
                    <a:pt x="77" y="75"/>
                    <a:pt x="77" y="75"/>
                    <a:pt x="77" y="75"/>
                  </a:cubicBezTo>
                  <a:cubicBezTo>
                    <a:pt x="76" y="78"/>
                    <a:pt x="74" y="79"/>
                    <a:pt x="73" y="81"/>
                  </a:cubicBezTo>
                  <a:cubicBezTo>
                    <a:pt x="71" y="85"/>
                    <a:pt x="70" y="87"/>
                    <a:pt x="68" y="92"/>
                  </a:cubicBezTo>
                  <a:cubicBezTo>
                    <a:pt x="68" y="92"/>
                    <a:pt x="68" y="92"/>
                    <a:pt x="68" y="92"/>
                  </a:cubicBezTo>
                  <a:cubicBezTo>
                    <a:pt x="68" y="93"/>
                    <a:pt x="65" y="93"/>
                    <a:pt x="66" y="94"/>
                  </a:cubicBezTo>
                  <a:cubicBezTo>
                    <a:pt x="65" y="94"/>
                    <a:pt x="65" y="95"/>
                    <a:pt x="65" y="95"/>
                  </a:cubicBezTo>
                  <a:cubicBezTo>
                    <a:pt x="65" y="96"/>
                    <a:pt x="63" y="97"/>
                    <a:pt x="63" y="99"/>
                  </a:cubicBezTo>
                  <a:cubicBezTo>
                    <a:pt x="63" y="99"/>
                    <a:pt x="63" y="99"/>
                    <a:pt x="63" y="99"/>
                  </a:cubicBezTo>
                  <a:cubicBezTo>
                    <a:pt x="63" y="99"/>
                    <a:pt x="63" y="101"/>
                    <a:pt x="62" y="102"/>
                  </a:cubicBezTo>
                  <a:cubicBezTo>
                    <a:pt x="62" y="102"/>
                    <a:pt x="62" y="101"/>
                    <a:pt x="61" y="101"/>
                  </a:cubicBezTo>
                  <a:cubicBezTo>
                    <a:pt x="61" y="101"/>
                    <a:pt x="62" y="103"/>
                    <a:pt x="61" y="103"/>
                  </a:cubicBezTo>
                  <a:cubicBezTo>
                    <a:pt x="60" y="103"/>
                    <a:pt x="61" y="103"/>
                    <a:pt x="61" y="103"/>
                  </a:cubicBezTo>
                  <a:cubicBezTo>
                    <a:pt x="59" y="106"/>
                    <a:pt x="57" y="109"/>
                    <a:pt x="56" y="112"/>
                  </a:cubicBezTo>
                  <a:cubicBezTo>
                    <a:pt x="55" y="113"/>
                    <a:pt x="55" y="111"/>
                    <a:pt x="54" y="113"/>
                  </a:cubicBezTo>
                  <a:cubicBezTo>
                    <a:pt x="54" y="113"/>
                    <a:pt x="55" y="113"/>
                    <a:pt x="54" y="113"/>
                  </a:cubicBezTo>
                  <a:cubicBezTo>
                    <a:pt x="54" y="114"/>
                    <a:pt x="53" y="113"/>
                    <a:pt x="53" y="114"/>
                  </a:cubicBezTo>
                  <a:cubicBezTo>
                    <a:pt x="54" y="114"/>
                    <a:pt x="53" y="115"/>
                    <a:pt x="54" y="115"/>
                  </a:cubicBezTo>
                  <a:cubicBezTo>
                    <a:pt x="52" y="117"/>
                    <a:pt x="52" y="117"/>
                    <a:pt x="52" y="118"/>
                  </a:cubicBezTo>
                  <a:cubicBezTo>
                    <a:pt x="51" y="118"/>
                    <a:pt x="51" y="118"/>
                    <a:pt x="51" y="118"/>
                  </a:cubicBezTo>
                  <a:cubicBezTo>
                    <a:pt x="52" y="119"/>
                    <a:pt x="50" y="120"/>
                    <a:pt x="51" y="121"/>
                  </a:cubicBezTo>
                  <a:cubicBezTo>
                    <a:pt x="47" y="128"/>
                    <a:pt x="44" y="135"/>
                    <a:pt x="40" y="141"/>
                  </a:cubicBezTo>
                  <a:cubicBezTo>
                    <a:pt x="37" y="147"/>
                    <a:pt x="34" y="154"/>
                    <a:pt x="30" y="160"/>
                  </a:cubicBezTo>
                  <a:cubicBezTo>
                    <a:pt x="28" y="162"/>
                    <a:pt x="28" y="162"/>
                    <a:pt x="28" y="164"/>
                  </a:cubicBezTo>
                  <a:cubicBezTo>
                    <a:pt x="28" y="164"/>
                    <a:pt x="28" y="163"/>
                    <a:pt x="27" y="164"/>
                  </a:cubicBezTo>
                  <a:cubicBezTo>
                    <a:pt x="28" y="164"/>
                    <a:pt x="27" y="165"/>
                    <a:pt x="27" y="165"/>
                  </a:cubicBezTo>
                  <a:cubicBezTo>
                    <a:pt x="26" y="167"/>
                    <a:pt x="25" y="169"/>
                    <a:pt x="23" y="173"/>
                  </a:cubicBezTo>
                  <a:cubicBezTo>
                    <a:pt x="24" y="172"/>
                    <a:pt x="23" y="172"/>
                    <a:pt x="23" y="172"/>
                  </a:cubicBezTo>
                  <a:cubicBezTo>
                    <a:pt x="23" y="173"/>
                    <a:pt x="23" y="173"/>
                    <a:pt x="23" y="173"/>
                  </a:cubicBezTo>
                  <a:cubicBezTo>
                    <a:pt x="23" y="173"/>
                    <a:pt x="23" y="173"/>
                    <a:pt x="23" y="173"/>
                  </a:cubicBezTo>
                  <a:cubicBezTo>
                    <a:pt x="23" y="173"/>
                    <a:pt x="23" y="173"/>
                    <a:pt x="23" y="173"/>
                  </a:cubicBezTo>
                  <a:cubicBezTo>
                    <a:pt x="20" y="179"/>
                    <a:pt x="16" y="185"/>
                    <a:pt x="12" y="191"/>
                  </a:cubicBezTo>
                  <a:cubicBezTo>
                    <a:pt x="11" y="193"/>
                    <a:pt x="10" y="194"/>
                    <a:pt x="10" y="196"/>
                  </a:cubicBezTo>
                  <a:cubicBezTo>
                    <a:pt x="7" y="200"/>
                    <a:pt x="3" y="204"/>
                    <a:pt x="1" y="209"/>
                  </a:cubicBezTo>
                  <a:cubicBezTo>
                    <a:pt x="1" y="209"/>
                    <a:pt x="0" y="207"/>
                    <a:pt x="1" y="20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6" name="Google Shape;3596;p151"/>
            <p:cNvSpPr/>
            <p:nvPr/>
          </p:nvSpPr>
          <p:spPr>
            <a:xfrm>
              <a:off x="3265" y="273"/>
              <a:ext cx="319" cy="530"/>
            </a:xfrm>
            <a:custGeom>
              <a:avLst/>
              <a:gdLst/>
              <a:ahLst/>
              <a:cxnLst/>
              <a:rect l="l" t="t" r="r" b="b"/>
              <a:pathLst>
                <a:path w="135" h="224" extrusionOk="0">
                  <a:moveTo>
                    <a:pt x="131" y="222"/>
                  </a:moveTo>
                  <a:cubicBezTo>
                    <a:pt x="128" y="220"/>
                    <a:pt x="127" y="215"/>
                    <a:pt x="124" y="213"/>
                  </a:cubicBezTo>
                  <a:cubicBezTo>
                    <a:pt x="124" y="213"/>
                    <a:pt x="125" y="213"/>
                    <a:pt x="125" y="213"/>
                  </a:cubicBezTo>
                  <a:cubicBezTo>
                    <a:pt x="122" y="210"/>
                    <a:pt x="120" y="206"/>
                    <a:pt x="120" y="200"/>
                  </a:cubicBezTo>
                  <a:cubicBezTo>
                    <a:pt x="120" y="200"/>
                    <a:pt x="120" y="200"/>
                    <a:pt x="120" y="200"/>
                  </a:cubicBezTo>
                  <a:cubicBezTo>
                    <a:pt x="118" y="200"/>
                    <a:pt x="118" y="200"/>
                    <a:pt x="118" y="200"/>
                  </a:cubicBezTo>
                  <a:cubicBezTo>
                    <a:pt x="118" y="199"/>
                    <a:pt x="118" y="200"/>
                    <a:pt x="119" y="199"/>
                  </a:cubicBezTo>
                  <a:cubicBezTo>
                    <a:pt x="118" y="199"/>
                    <a:pt x="118" y="198"/>
                    <a:pt x="117" y="198"/>
                  </a:cubicBezTo>
                  <a:cubicBezTo>
                    <a:pt x="117" y="197"/>
                    <a:pt x="117" y="197"/>
                    <a:pt x="117" y="197"/>
                  </a:cubicBezTo>
                  <a:cubicBezTo>
                    <a:pt x="117" y="197"/>
                    <a:pt x="117" y="197"/>
                    <a:pt x="117" y="197"/>
                  </a:cubicBezTo>
                  <a:cubicBezTo>
                    <a:pt x="114" y="197"/>
                    <a:pt x="114" y="194"/>
                    <a:pt x="113" y="193"/>
                  </a:cubicBezTo>
                  <a:cubicBezTo>
                    <a:pt x="113" y="193"/>
                    <a:pt x="113" y="193"/>
                    <a:pt x="113" y="193"/>
                  </a:cubicBezTo>
                  <a:cubicBezTo>
                    <a:pt x="112" y="191"/>
                    <a:pt x="110" y="187"/>
                    <a:pt x="108" y="186"/>
                  </a:cubicBezTo>
                  <a:cubicBezTo>
                    <a:pt x="108" y="186"/>
                    <a:pt x="109" y="186"/>
                    <a:pt x="109" y="185"/>
                  </a:cubicBezTo>
                  <a:cubicBezTo>
                    <a:pt x="108" y="186"/>
                    <a:pt x="106" y="185"/>
                    <a:pt x="106" y="183"/>
                  </a:cubicBezTo>
                  <a:cubicBezTo>
                    <a:pt x="106" y="182"/>
                    <a:pt x="106" y="182"/>
                    <a:pt x="105" y="181"/>
                  </a:cubicBezTo>
                  <a:cubicBezTo>
                    <a:pt x="106" y="181"/>
                    <a:pt x="106" y="181"/>
                    <a:pt x="106" y="181"/>
                  </a:cubicBezTo>
                  <a:cubicBezTo>
                    <a:pt x="105" y="181"/>
                    <a:pt x="105" y="180"/>
                    <a:pt x="104" y="180"/>
                  </a:cubicBezTo>
                  <a:cubicBezTo>
                    <a:pt x="105" y="180"/>
                    <a:pt x="105" y="180"/>
                    <a:pt x="105" y="180"/>
                  </a:cubicBezTo>
                  <a:cubicBezTo>
                    <a:pt x="104" y="180"/>
                    <a:pt x="104" y="179"/>
                    <a:pt x="104" y="179"/>
                  </a:cubicBezTo>
                  <a:cubicBezTo>
                    <a:pt x="104" y="179"/>
                    <a:pt x="104" y="179"/>
                    <a:pt x="104" y="179"/>
                  </a:cubicBezTo>
                  <a:cubicBezTo>
                    <a:pt x="103" y="178"/>
                    <a:pt x="103" y="178"/>
                    <a:pt x="103" y="177"/>
                  </a:cubicBezTo>
                  <a:cubicBezTo>
                    <a:pt x="103" y="177"/>
                    <a:pt x="103" y="177"/>
                    <a:pt x="103" y="177"/>
                  </a:cubicBezTo>
                  <a:cubicBezTo>
                    <a:pt x="102" y="176"/>
                    <a:pt x="102" y="174"/>
                    <a:pt x="102" y="176"/>
                  </a:cubicBezTo>
                  <a:cubicBezTo>
                    <a:pt x="102" y="174"/>
                    <a:pt x="102" y="177"/>
                    <a:pt x="103" y="176"/>
                  </a:cubicBezTo>
                  <a:cubicBezTo>
                    <a:pt x="100" y="172"/>
                    <a:pt x="98" y="169"/>
                    <a:pt x="96" y="165"/>
                  </a:cubicBezTo>
                  <a:cubicBezTo>
                    <a:pt x="96" y="164"/>
                    <a:pt x="96" y="164"/>
                    <a:pt x="96" y="164"/>
                  </a:cubicBezTo>
                  <a:cubicBezTo>
                    <a:pt x="96" y="163"/>
                    <a:pt x="95" y="162"/>
                    <a:pt x="94" y="162"/>
                  </a:cubicBezTo>
                  <a:cubicBezTo>
                    <a:pt x="95" y="162"/>
                    <a:pt x="95" y="162"/>
                    <a:pt x="95" y="162"/>
                  </a:cubicBezTo>
                  <a:cubicBezTo>
                    <a:pt x="94" y="161"/>
                    <a:pt x="93" y="161"/>
                    <a:pt x="93" y="160"/>
                  </a:cubicBezTo>
                  <a:cubicBezTo>
                    <a:pt x="94" y="161"/>
                    <a:pt x="94" y="161"/>
                    <a:pt x="94" y="160"/>
                  </a:cubicBezTo>
                  <a:cubicBezTo>
                    <a:pt x="93" y="160"/>
                    <a:pt x="93" y="159"/>
                    <a:pt x="93" y="159"/>
                  </a:cubicBezTo>
                  <a:cubicBezTo>
                    <a:pt x="93" y="159"/>
                    <a:pt x="93" y="159"/>
                    <a:pt x="93" y="159"/>
                  </a:cubicBezTo>
                  <a:cubicBezTo>
                    <a:pt x="93" y="159"/>
                    <a:pt x="93" y="158"/>
                    <a:pt x="92" y="156"/>
                  </a:cubicBezTo>
                  <a:cubicBezTo>
                    <a:pt x="93" y="158"/>
                    <a:pt x="93" y="158"/>
                    <a:pt x="93" y="158"/>
                  </a:cubicBezTo>
                  <a:cubicBezTo>
                    <a:pt x="92" y="155"/>
                    <a:pt x="92" y="158"/>
                    <a:pt x="91" y="156"/>
                  </a:cubicBezTo>
                  <a:cubicBezTo>
                    <a:pt x="92" y="156"/>
                    <a:pt x="92" y="156"/>
                    <a:pt x="92" y="155"/>
                  </a:cubicBezTo>
                  <a:cubicBezTo>
                    <a:pt x="91" y="155"/>
                    <a:pt x="90" y="153"/>
                    <a:pt x="88" y="153"/>
                  </a:cubicBezTo>
                  <a:cubicBezTo>
                    <a:pt x="88" y="153"/>
                    <a:pt x="88" y="153"/>
                    <a:pt x="88" y="153"/>
                  </a:cubicBezTo>
                  <a:cubicBezTo>
                    <a:pt x="88" y="153"/>
                    <a:pt x="87" y="151"/>
                    <a:pt x="86" y="150"/>
                  </a:cubicBezTo>
                  <a:cubicBezTo>
                    <a:pt x="86" y="150"/>
                    <a:pt x="87" y="150"/>
                    <a:pt x="87" y="149"/>
                  </a:cubicBezTo>
                  <a:cubicBezTo>
                    <a:pt x="86" y="150"/>
                    <a:pt x="86" y="146"/>
                    <a:pt x="86" y="149"/>
                  </a:cubicBezTo>
                  <a:cubicBezTo>
                    <a:pt x="85" y="147"/>
                    <a:pt x="85" y="146"/>
                    <a:pt x="84" y="145"/>
                  </a:cubicBezTo>
                  <a:cubicBezTo>
                    <a:pt x="85" y="146"/>
                    <a:pt x="85" y="145"/>
                    <a:pt x="85" y="145"/>
                  </a:cubicBezTo>
                  <a:cubicBezTo>
                    <a:pt x="86" y="144"/>
                    <a:pt x="86" y="144"/>
                    <a:pt x="86" y="144"/>
                  </a:cubicBezTo>
                  <a:cubicBezTo>
                    <a:pt x="86" y="145"/>
                    <a:pt x="86" y="145"/>
                    <a:pt x="86" y="145"/>
                  </a:cubicBezTo>
                  <a:cubicBezTo>
                    <a:pt x="86" y="144"/>
                    <a:pt x="85" y="143"/>
                    <a:pt x="85" y="143"/>
                  </a:cubicBezTo>
                  <a:cubicBezTo>
                    <a:pt x="84" y="142"/>
                    <a:pt x="83" y="142"/>
                    <a:pt x="82" y="141"/>
                  </a:cubicBezTo>
                  <a:cubicBezTo>
                    <a:pt x="83" y="142"/>
                    <a:pt x="83" y="140"/>
                    <a:pt x="83" y="141"/>
                  </a:cubicBezTo>
                  <a:cubicBezTo>
                    <a:pt x="81" y="140"/>
                    <a:pt x="81" y="140"/>
                    <a:pt x="81" y="140"/>
                  </a:cubicBezTo>
                  <a:cubicBezTo>
                    <a:pt x="79" y="140"/>
                    <a:pt x="81" y="140"/>
                    <a:pt x="81" y="139"/>
                  </a:cubicBezTo>
                  <a:cubicBezTo>
                    <a:pt x="79" y="139"/>
                    <a:pt x="79" y="139"/>
                    <a:pt x="79" y="139"/>
                  </a:cubicBezTo>
                  <a:cubicBezTo>
                    <a:pt x="79" y="139"/>
                    <a:pt x="79" y="138"/>
                    <a:pt x="79" y="137"/>
                  </a:cubicBezTo>
                  <a:cubicBezTo>
                    <a:pt x="79" y="137"/>
                    <a:pt x="79" y="138"/>
                    <a:pt x="79" y="137"/>
                  </a:cubicBezTo>
                  <a:cubicBezTo>
                    <a:pt x="79" y="136"/>
                    <a:pt x="79" y="136"/>
                    <a:pt x="79" y="136"/>
                  </a:cubicBezTo>
                  <a:cubicBezTo>
                    <a:pt x="79" y="136"/>
                    <a:pt x="79" y="136"/>
                    <a:pt x="79" y="136"/>
                  </a:cubicBezTo>
                  <a:cubicBezTo>
                    <a:pt x="79" y="135"/>
                    <a:pt x="78" y="134"/>
                    <a:pt x="78" y="135"/>
                  </a:cubicBezTo>
                  <a:cubicBezTo>
                    <a:pt x="78" y="136"/>
                    <a:pt x="78" y="135"/>
                    <a:pt x="78" y="135"/>
                  </a:cubicBezTo>
                  <a:cubicBezTo>
                    <a:pt x="77" y="135"/>
                    <a:pt x="77" y="135"/>
                    <a:pt x="76" y="134"/>
                  </a:cubicBezTo>
                  <a:cubicBezTo>
                    <a:pt x="77" y="134"/>
                    <a:pt x="77" y="134"/>
                    <a:pt x="77" y="134"/>
                  </a:cubicBezTo>
                  <a:cubicBezTo>
                    <a:pt x="76" y="133"/>
                    <a:pt x="75" y="133"/>
                    <a:pt x="74" y="133"/>
                  </a:cubicBezTo>
                  <a:cubicBezTo>
                    <a:pt x="75" y="133"/>
                    <a:pt x="75" y="133"/>
                    <a:pt x="75" y="133"/>
                  </a:cubicBezTo>
                  <a:cubicBezTo>
                    <a:pt x="75" y="130"/>
                    <a:pt x="73" y="129"/>
                    <a:pt x="73" y="128"/>
                  </a:cubicBezTo>
                  <a:cubicBezTo>
                    <a:pt x="73" y="128"/>
                    <a:pt x="73" y="128"/>
                    <a:pt x="73" y="128"/>
                  </a:cubicBezTo>
                  <a:cubicBezTo>
                    <a:pt x="73" y="128"/>
                    <a:pt x="73" y="127"/>
                    <a:pt x="73" y="127"/>
                  </a:cubicBezTo>
                  <a:cubicBezTo>
                    <a:pt x="73" y="127"/>
                    <a:pt x="73" y="127"/>
                    <a:pt x="73" y="126"/>
                  </a:cubicBezTo>
                  <a:cubicBezTo>
                    <a:pt x="71" y="126"/>
                    <a:pt x="73" y="126"/>
                    <a:pt x="73" y="126"/>
                  </a:cubicBezTo>
                  <a:cubicBezTo>
                    <a:pt x="71" y="126"/>
                    <a:pt x="69" y="125"/>
                    <a:pt x="69" y="123"/>
                  </a:cubicBezTo>
                  <a:cubicBezTo>
                    <a:pt x="69" y="123"/>
                    <a:pt x="68" y="123"/>
                    <a:pt x="68" y="121"/>
                  </a:cubicBezTo>
                  <a:cubicBezTo>
                    <a:pt x="68" y="121"/>
                    <a:pt x="68" y="121"/>
                    <a:pt x="68" y="121"/>
                  </a:cubicBezTo>
                  <a:cubicBezTo>
                    <a:pt x="68" y="120"/>
                    <a:pt x="68" y="120"/>
                    <a:pt x="68" y="120"/>
                  </a:cubicBezTo>
                  <a:cubicBezTo>
                    <a:pt x="67" y="119"/>
                    <a:pt x="70" y="123"/>
                    <a:pt x="69" y="123"/>
                  </a:cubicBezTo>
                  <a:cubicBezTo>
                    <a:pt x="69" y="121"/>
                    <a:pt x="67" y="121"/>
                    <a:pt x="68" y="120"/>
                  </a:cubicBezTo>
                  <a:cubicBezTo>
                    <a:pt x="68" y="120"/>
                    <a:pt x="67" y="120"/>
                    <a:pt x="67" y="119"/>
                  </a:cubicBezTo>
                  <a:cubicBezTo>
                    <a:pt x="67" y="119"/>
                    <a:pt x="68" y="119"/>
                    <a:pt x="68" y="119"/>
                  </a:cubicBezTo>
                  <a:cubicBezTo>
                    <a:pt x="67" y="118"/>
                    <a:pt x="67" y="119"/>
                    <a:pt x="67" y="119"/>
                  </a:cubicBezTo>
                  <a:cubicBezTo>
                    <a:pt x="66" y="118"/>
                    <a:pt x="66" y="118"/>
                    <a:pt x="66" y="118"/>
                  </a:cubicBezTo>
                  <a:cubicBezTo>
                    <a:pt x="66" y="118"/>
                    <a:pt x="66" y="117"/>
                    <a:pt x="66" y="118"/>
                  </a:cubicBezTo>
                  <a:cubicBezTo>
                    <a:pt x="66" y="118"/>
                    <a:pt x="65" y="117"/>
                    <a:pt x="66" y="116"/>
                  </a:cubicBezTo>
                  <a:cubicBezTo>
                    <a:pt x="66" y="116"/>
                    <a:pt x="66" y="116"/>
                    <a:pt x="66" y="116"/>
                  </a:cubicBezTo>
                  <a:cubicBezTo>
                    <a:pt x="66" y="116"/>
                    <a:pt x="66" y="116"/>
                    <a:pt x="65" y="116"/>
                  </a:cubicBezTo>
                  <a:cubicBezTo>
                    <a:pt x="66" y="116"/>
                    <a:pt x="66" y="115"/>
                    <a:pt x="66" y="115"/>
                  </a:cubicBezTo>
                  <a:cubicBezTo>
                    <a:pt x="65" y="116"/>
                    <a:pt x="65" y="114"/>
                    <a:pt x="64" y="114"/>
                  </a:cubicBezTo>
                  <a:cubicBezTo>
                    <a:pt x="64" y="112"/>
                    <a:pt x="63" y="112"/>
                    <a:pt x="63" y="112"/>
                  </a:cubicBezTo>
                  <a:cubicBezTo>
                    <a:pt x="63" y="111"/>
                    <a:pt x="61" y="111"/>
                    <a:pt x="61" y="110"/>
                  </a:cubicBezTo>
                  <a:cubicBezTo>
                    <a:pt x="61" y="110"/>
                    <a:pt x="61" y="110"/>
                    <a:pt x="61" y="110"/>
                  </a:cubicBezTo>
                  <a:cubicBezTo>
                    <a:pt x="61" y="109"/>
                    <a:pt x="61" y="109"/>
                    <a:pt x="61" y="109"/>
                  </a:cubicBezTo>
                  <a:cubicBezTo>
                    <a:pt x="61" y="109"/>
                    <a:pt x="61" y="108"/>
                    <a:pt x="61" y="107"/>
                  </a:cubicBezTo>
                  <a:cubicBezTo>
                    <a:pt x="60" y="107"/>
                    <a:pt x="60" y="107"/>
                    <a:pt x="59" y="107"/>
                  </a:cubicBezTo>
                  <a:cubicBezTo>
                    <a:pt x="60" y="106"/>
                    <a:pt x="59" y="106"/>
                    <a:pt x="59" y="106"/>
                  </a:cubicBezTo>
                  <a:cubicBezTo>
                    <a:pt x="59" y="106"/>
                    <a:pt x="59" y="106"/>
                    <a:pt x="59" y="106"/>
                  </a:cubicBezTo>
                  <a:cubicBezTo>
                    <a:pt x="60" y="105"/>
                    <a:pt x="59" y="105"/>
                    <a:pt x="59" y="103"/>
                  </a:cubicBezTo>
                  <a:cubicBezTo>
                    <a:pt x="58" y="103"/>
                    <a:pt x="58" y="103"/>
                    <a:pt x="58" y="103"/>
                  </a:cubicBezTo>
                  <a:cubicBezTo>
                    <a:pt x="57" y="102"/>
                    <a:pt x="57" y="102"/>
                    <a:pt x="57" y="102"/>
                  </a:cubicBezTo>
                  <a:cubicBezTo>
                    <a:pt x="57" y="102"/>
                    <a:pt x="57" y="101"/>
                    <a:pt x="56" y="101"/>
                  </a:cubicBezTo>
                  <a:cubicBezTo>
                    <a:pt x="56" y="99"/>
                    <a:pt x="54" y="99"/>
                    <a:pt x="55" y="97"/>
                  </a:cubicBezTo>
                  <a:cubicBezTo>
                    <a:pt x="54" y="97"/>
                    <a:pt x="54" y="96"/>
                    <a:pt x="54" y="97"/>
                  </a:cubicBezTo>
                  <a:cubicBezTo>
                    <a:pt x="54" y="97"/>
                    <a:pt x="54" y="97"/>
                    <a:pt x="54" y="97"/>
                  </a:cubicBezTo>
                  <a:cubicBezTo>
                    <a:pt x="54" y="97"/>
                    <a:pt x="54" y="97"/>
                    <a:pt x="54" y="97"/>
                  </a:cubicBezTo>
                  <a:cubicBezTo>
                    <a:pt x="54" y="97"/>
                    <a:pt x="53" y="96"/>
                    <a:pt x="54" y="96"/>
                  </a:cubicBezTo>
                  <a:cubicBezTo>
                    <a:pt x="54" y="94"/>
                    <a:pt x="52" y="96"/>
                    <a:pt x="52" y="93"/>
                  </a:cubicBezTo>
                  <a:cubicBezTo>
                    <a:pt x="52" y="93"/>
                    <a:pt x="52" y="93"/>
                    <a:pt x="52" y="93"/>
                  </a:cubicBezTo>
                  <a:cubicBezTo>
                    <a:pt x="51" y="92"/>
                    <a:pt x="51" y="92"/>
                    <a:pt x="51" y="92"/>
                  </a:cubicBezTo>
                  <a:cubicBezTo>
                    <a:pt x="51" y="92"/>
                    <a:pt x="52" y="92"/>
                    <a:pt x="52" y="92"/>
                  </a:cubicBezTo>
                  <a:cubicBezTo>
                    <a:pt x="51" y="91"/>
                    <a:pt x="51" y="91"/>
                    <a:pt x="51" y="91"/>
                  </a:cubicBezTo>
                  <a:cubicBezTo>
                    <a:pt x="51" y="90"/>
                    <a:pt x="51" y="90"/>
                    <a:pt x="51" y="90"/>
                  </a:cubicBezTo>
                  <a:cubicBezTo>
                    <a:pt x="51" y="91"/>
                    <a:pt x="51" y="90"/>
                    <a:pt x="50" y="90"/>
                  </a:cubicBezTo>
                  <a:cubicBezTo>
                    <a:pt x="51" y="90"/>
                    <a:pt x="51" y="90"/>
                    <a:pt x="51" y="90"/>
                  </a:cubicBezTo>
                  <a:cubicBezTo>
                    <a:pt x="50" y="89"/>
                    <a:pt x="50" y="89"/>
                    <a:pt x="50" y="89"/>
                  </a:cubicBezTo>
                  <a:cubicBezTo>
                    <a:pt x="50" y="90"/>
                    <a:pt x="50" y="90"/>
                    <a:pt x="50" y="90"/>
                  </a:cubicBezTo>
                  <a:cubicBezTo>
                    <a:pt x="50" y="90"/>
                    <a:pt x="50" y="90"/>
                    <a:pt x="49" y="90"/>
                  </a:cubicBezTo>
                  <a:cubicBezTo>
                    <a:pt x="50" y="89"/>
                    <a:pt x="49" y="89"/>
                    <a:pt x="49" y="88"/>
                  </a:cubicBezTo>
                  <a:cubicBezTo>
                    <a:pt x="48" y="88"/>
                    <a:pt x="48" y="88"/>
                    <a:pt x="48" y="88"/>
                  </a:cubicBezTo>
                  <a:cubicBezTo>
                    <a:pt x="48" y="87"/>
                    <a:pt x="48" y="87"/>
                    <a:pt x="48" y="87"/>
                  </a:cubicBezTo>
                  <a:cubicBezTo>
                    <a:pt x="48" y="87"/>
                    <a:pt x="48" y="88"/>
                    <a:pt x="49" y="88"/>
                  </a:cubicBezTo>
                  <a:cubicBezTo>
                    <a:pt x="49" y="87"/>
                    <a:pt x="49" y="87"/>
                    <a:pt x="48" y="87"/>
                  </a:cubicBezTo>
                  <a:cubicBezTo>
                    <a:pt x="48" y="87"/>
                    <a:pt x="48" y="87"/>
                    <a:pt x="47" y="86"/>
                  </a:cubicBezTo>
                  <a:cubicBezTo>
                    <a:pt x="48" y="87"/>
                    <a:pt x="48" y="87"/>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6" y="82"/>
                    <a:pt x="46" y="82"/>
                    <a:pt x="46" y="82"/>
                  </a:cubicBezTo>
                  <a:cubicBezTo>
                    <a:pt x="46" y="82"/>
                    <a:pt x="46" y="82"/>
                    <a:pt x="46" y="82"/>
                  </a:cubicBezTo>
                  <a:cubicBezTo>
                    <a:pt x="44" y="81"/>
                    <a:pt x="44" y="81"/>
                    <a:pt x="44" y="81"/>
                  </a:cubicBezTo>
                  <a:cubicBezTo>
                    <a:pt x="44" y="80"/>
                    <a:pt x="46" y="80"/>
                    <a:pt x="46" y="79"/>
                  </a:cubicBezTo>
                  <a:cubicBezTo>
                    <a:pt x="44" y="79"/>
                    <a:pt x="43" y="79"/>
                    <a:pt x="43" y="79"/>
                  </a:cubicBezTo>
                  <a:cubicBezTo>
                    <a:pt x="43" y="79"/>
                    <a:pt x="41" y="77"/>
                    <a:pt x="41" y="76"/>
                  </a:cubicBezTo>
                  <a:cubicBezTo>
                    <a:pt x="41" y="76"/>
                    <a:pt x="41" y="76"/>
                    <a:pt x="41" y="75"/>
                  </a:cubicBezTo>
                  <a:cubicBezTo>
                    <a:pt x="40" y="74"/>
                    <a:pt x="39" y="72"/>
                    <a:pt x="39" y="71"/>
                  </a:cubicBezTo>
                  <a:cubicBezTo>
                    <a:pt x="39" y="72"/>
                    <a:pt x="39" y="71"/>
                    <a:pt x="39" y="71"/>
                  </a:cubicBezTo>
                  <a:cubicBezTo>
                    <a:pt x="39" y="71"/>
                    <a:pt x="39" y="70"/>
                    <a:pt x="39" y="70"/>
                  </a:cubicBezTo>
                  <a:cubicBezTo>
                    <a:pt x="39" y="71"/>
                    <a:pt x="38" y="71"/>
                    <a:pt x="39" y="71"/>
                  </a:cubicBezTo>
                  <a:cubicBezTo>
                    <a:pt x="38" y="71"/>
                    <a:pt x="37" y="68"/>
                    <a:pt x="37" y="67"/>
                  </a:cubicBezTo>
                  <a:cubicBezTo>
                    <a:pt x="37" y="68"/>
                    <a:pt x="37" y="67"/>
                    <a:pt x="36" y="67"/>
                  </a:cubicBezTo>
                  <a:cubicBezTo>
                    <a:pt x="37" y="67"/>
                    <a:pt x="37" y="66"/>
                    <a:pt x="36" y="66"/>
                  </a:cubicBezTo>
                  <a:cubicBezTo>
                    <a:pt x="36" y="66"/>
                    <a:pt x="36" y="66"/>
                    <a:pt x="36" y="66"/>
                  </a:cubicBezTo>
                  <a:cubicBezTo>
                    <a:pt x="36" y="65"/>
                    <a:pt x="36" y="65"/>
                    <a:pt x="36" y="65"/>
                  </a:cubicBezTo>
                  <a:cubicBezTo>
                    <a:pt x="36" y="65"/>
                    <a:pt x="34" y="66"/>
                    <a:pt x="34" y="65"/>
                  </a:cubicBezTo>
                  <a:cubicBezTo>
                    <a:pt x="34" y="65"/>
                    <a:pt x="34" y="65"/>
                    <a:pt x="34" y="65"/>
                  </a:cubicBezTo>
                  <a:cubicBezTo>
                    <a:pt x="33" y="64"/>
                    <a:pt x="33" y="64"/>
                    <a:pt x="33" y="64"/>
                  </a:cubicBezTo>
                  <a:cubicBezTo>
                    <a:pt x="33" y="63"/>
                    <a:pt x="33" y="63"/>
                    <a:pt x="33" y="63"/>
                  </a:cubicBezTo>
                  <a:cubicBezTo>
                    <a:pt x="33" y="63"/>
                    <a:pt x="32" y="62"/>
                    <a:pt x="32" y="63"/>
                  </a:cubicBezTo>
                  <a:cubicBezTo>
                    <a:pt x="32" y="62"/>
                    <a:pt x="32" y="61"/>
                    <a:pt x="32" y="60"/>
                  </a:cubicBezTo>
                  <a:cubicBezTo>
                    <a:pt x="30" y="59"/>
                    <a:pt x="29" y="56"/>
                    <a:pt x="28" y="54"/>
                  </a:cubicBezTo>
                  <a:cubicBezTo>
                    <a:pt x="28" y="54"/>
                    <a:pt x="28" y="54"/>
                    <a:pt x="28" y="54"/>
                  </a:cubicBezTo>
                  <a:cubicBezTo>
                    <a:pt x="28" y="53"/>
                    <a:pt x="27" y="54"/>
                    <a:pt x="27" y="54"/>
                  </a:cubicBezTo>
                  <a:cubicBezTo>
                    <a:pt x="28" y="54"/>
                    <a:pt x="28" y="53"/>
                    <a:pt x="28" y="53"/>
                  </a:cubicBezTo>
                  <a:cubicBezTo>
                    <a:pt x="28" y="52"/>
                    <a:pt x="27" y="52"/>
                    <a:pt x="27" y="52"/>
                  </a:cubicBezTo>
                  <a:cubicBezTo>
                    <a:pt x="26" y="52"/>
                    <a:pt x="27" y="52"/>
                    <a:pt x="27" y="52"/>
                  </a:cubicBezTo>
                  <a:cubicBezTo>
                    <a:pt x="26" y="52"/>
                    <a:pt x="26" y="52"/>
                    <a:pt x="26" y="52"/>
                  </a:cubicBezTo>
                  <a:cubicBezTo>
                    <a:pt x="26" y="52"/>
                    <a:pt x="26" y="52"/>
                    <a:pt x="27" y="52"/>
                  </a:cubicBezTo>
                  <a:cubicBezTo>
                    <a:pt x="26" y="50"/>
                    <a:pt x="26" y="50"/>
                    <a:pt x="26" y="50"/>
                  </a:cubicBezTo>
                  <a:cubicBezTo>
                    <a:pt x="26" y="49"/>
                    <a:pt x="28" y="52"/>
                    <a:pt x="29" y="50"/>
                  </a:cubicBezTo>
                  <a:cubicBezTo>
                    <a:pt x="28" y="49"/>
                    <a:pt x="28" y="49"/>
                    <a:pt x="28" y="49"/>
                  </a:cubicBezTo>
                  <a:cubicBezTo>
                    <a:pt x="29" y="49"/>
                    <a:pt x="30" y="50"/>
                    <a:pt x="29" y="49"/>
                  </a:cubicBezTo>
                  <a:cubicBezTo>
                    <a:pt x="27" y="49"/>
                    <a:pt x="27" y="49"/>
                    <a:pt x="27" y="49"/>
                  </a:cubicBezTo>
                  <a:cubicBezTo>
                    <a:pt x="27" y="48"/>
                    <a:pt x="26" y="50"/>
                    <a:pt x="25" y="48"/>
                  </a:cubicBezTo>
                  <a:cubicBezTo>
                    <a:pt x="26" y="49"/>
                    <a:pt x="26" y="49"/>
                    <a:pt x="26" y="49"/>
                  </a:cubicBezTo>
                  <a:cubicBezTo>
                    <a:pt x="26" y="48"/>
                    <a:pt x="25" y="48"/>
                    <a:pt x="25" y="47"/>
                  </a:cubicBezTo>
                  <a:cubicBezTo>
                    <a:pt x="25" y="48"/>
                    <a:pt x="24" y="48"/>
                    <a:pt x="24" y="48"/>
                  </a:cubicBezTo>
                  <a:cubicBezTo>
                    <a:pt x="24" y="47"/>
                    <a:pt x="25" y="48"/>
                    <a:pt x="24" y="47"/>
                  </a:cubicBezTo>
                  <a:cubicBezTo>
                    <a:pt x="24" y="47"/>
                    <a:pt x="23" y="46"/>
                    <a:pt x="23" y="47"/>
                  </a:cubicBezTo>
                  <a:cubicBezTo>
                    <a:pt x="22" y="47"/>
                    <a:pt x="23" y="46"/>
                    <a:pt x="22" y="46"/>
                  </a:cubicBezTo>
                  <a:cubicBezTo>
                    <a:pt x="23" y="45"/>
                    <a:pt x="24" y="46"/>
                    <a:pt x="24" y="45"/>
                  </a:cubicBezTo>
                  <a:cubicBezTo>
                    <a:pt x="23" y="45"/>
                    <a:pt x="22" y="45"/>
                    <a:pt x="22" y="45"/>
                  </a:cubicBezTo>
                  <a:cubicBezTo>
                    <a:pt x="22" y="45"/>
                    <a:pt x="22" y="45"/>
                    <a:pt x="23" y="45"/>
                  </a:cubicBezTo>
                  <a:cubicBezTo>
                    <a:pt x="23" y="45"/>
                    <a:pt x="21" y="45"/>
                    <a:pt x="22" y="44"/>
                  </a:cubicBezTo>
                  <a:cubicBezTo>
                    <a:pt x="21" y="44"/>
                    <a:pt x="21" y="44"/>
                    <a:pt x="21" y="44"/>
                  </a:cubicBezTo>
                  <a:cubicBezTo>
                    <a:pt x="21" y="44"/>
                    <a:pt x="21" y="44"/>
                    <a:pt x="21" y="43"/>
                  </a:cubicBezTo>
                  <a:cubicBezTo>
                    <a:pt x="21" y="43"/>
                    <a:pt x="20" y="41"/>
                    <a:pt x="21" y="41"/>
                  </a:cubicBezTo>
                  <a:cubicBezTo>
                    <a:pt x="20" y="40"/>
                    <a:pt x="20" y="40"/>
                    <a:pt x="20" y="40"/>
                  </a:cubicBezTo>
                  <a:cubicBezTo>
                    <a:pt x="20" y="41"/>
                    <a:pt x="20" y="41"/>
                    <a:pt x="20" y="43"/>
                  </a:cubicBezTo>
                  <a:cubicBezTo>
                    <a:pt x="20" y="41"/>
                    <a:pt x="19" y="41"/>
                    <a:pt x="19" y="41"/>
                  </a:cubicBezTo>
                  <a:cubicBezTo>
                    <a:pt x="19" y="40"/>
                    <a:pt x="19" y="40"/>
                    <a:pt x="19" y="40"/>
                  </a:cubicBezTo>
                  <a:cubicBezTo>
                    <a:pt x="19" y="40"/>
                    <a:pt x="19" y="40"/>
                    <a:pt x="19" y="40"/>
                  </a:cubicBezTo>
                  <a:cubicBezTo>
                    <a:pt x="19" y="40"/>
                    <a:pt x="19" y="40"/>
                    <a:pt x="19" y="39"/>
                  </a:cubicBezTo>
                  <a:cubicBezTo>
                    <a:pt x="19" y="39"/>
                    <a:pt x="19" y="39"/>
                    <a:pt x="19" y="39"/>
                  </a:cubicBezTo>
                  <a:cubicBezTo>
                    <a:pt x="17" y="39"/>
                    <a:pt x="19" y="39"/>
                    <a:pt x="19" y="39"/>
                  </a:cubicBezTo>
                  <a:cubicBezTo>
                    <a:pt x="19" y="39"/>
                    <a:pt x="19" y="39"/>
                    <a:pt x="19" y="39"/>
                  </a:cubicBezTo>
                  <a:cubicBezTo>
                    <a:pt x="19" y="39"/>
                    <a:pt x="19" y="39"/>
                    <a:pt x="19" y="38"/>
                  </a:cubicBezTo>
                  <a:cubicBezTo>
                    <a:pt x="19" y="39"/>
                    <a:pt x="17" y="39"/>
                    <a:pt x="17" y="39"/>
                  </a:cubicBezTo>
                  <a:cubicBezTo>
                    <a:pt x="16" y="38"/>
                    <a:pt x="17" y="38"/>
                    <a:pt x="17" y="38"/>
                  </a:cubicBezTo>
                  <a:cubicBezTo>
                    <a:pt x="19" y="38"/>
                    <a:pt x="19" y="38"/>
                    <a:pt x="19" y="38"/>
                  </a:cubicBezTo>
                  <a:cubicBezTo>
                    <a:pt x="19" y="37"/>
                    <a:pt x="19" y="37"/>
                    <a:pt x="19" y="37"/>
                  </a:cubicBezTo>
                  <a:cubicBezTo>
                    <a:pt x="17" y="36"/>
                    <a:pt x="16" y="36"/>
                    <a:pt x="16" y="37"/>
                  </a:cubicBezTo>
                  <a:cubicBezTo>
                    <a:pt x="16" y="37"/>
                    <a:pt x="16" y="36"/>
                    <a:pt x="17" y="36"/>
                  </a:cubicBezTo>
                  <a:cubicBezTo>
                    <a:pt x="16" y="35"/>
                    <a:pt x="16" y="36"/>
                    <a:pt x="16" y="36"/>
                  </a:cubicBezTo>
                  <a:cubicBezTo>
                    <a:pt x="16" y="34"/>
                    <a:pt x="16" y="34"/>
                    <a:pt x="16" y="34"/>
                  </a:cubicBezTo>
                  <a:cubicBezTo>
                    <a:pt x="17" y="34"/>
                    <a:pt x="17" y="34"/>
                    <a:pt x="17" y="34"/>
                  </a:cubicBezTo>
                  <a:cubicBezTo>
                    <a:pt x="17" y="34"/>
                    <a:pt x="17" y="34"/>
                    <a:pt x="17" y="34"/>
                  </a:cubicBezTo>
                  <a:cubicBezTo>
                    <a:pt x="19" y="34"/>
                    <a:pt x="17" y="32"/>
                    <a:pt x="19" y="32"/>
                  </a:cubicBezTo>
                  <a:cubicBezTo>
                    <a:pt x="17" y="32"/>
                    <a:pt x="17" y="32"/>
                    <a:pt x="17" y="32"/>
                  </a:cubicBezTo>
                  <a:cubicBezTo>
                    <a:pt x="16" y="34"/>
                    <a:pt x="15" y="32"/>
                    <a:pt x="14" y="32"/>
                  </a:cubicBezTo>
                  <a:cubicBezTo>
                    <a:pt x="13" y="32"/>
                    <a:pt x="16" y="31"/>
                    <a:pt x="14" y="30"/>
                  </a:cubicBezTo>
                  <a:cubicBezTo>
                    <a:pt x="14" y="31"/>
                    <a:pt x="13" y="30"/>
                    <a:pt x="13" y="31"/>
                  </a:cubicBezTo>
                  <a:cubicBezTo>
                    <a:pt x="13" y="30"/>
                    <a:pt x="12" y="31"/>
                    <a:pt x="12" y="30"/>
                  </a:cubicBezTo>
                  <a:cubicBezTo>
                    <a:pt x="13" y="30"/>
                    <a:pt x="13" y="29"/>
                    <a:pt x="14" y="29"/>
                  </a:cubicBezTo>
                  <a:cubicBezTo>
                    <a:pt x="13" y="29"/>
                    <a:pt x="14" y="30"/>
                    <a:pt x="14" y="30"/>
                  </a:cubicBezTo>
                  <a:cubicBezTo>
                    <a:pt x="14" y="30"/>
                    <a:pt x="15" y="30"/>
                    <a:pt x="14" y="29"/>
                  </a:cubicBezTo>
                  <a:cubicBezTo>
                    <a:pt x="14" y="28"/>
                    <a:pt x="14" y="28"/>
                    <a:pt x="13" y="28"/>
                  </a:cubicBezTo>
                  <a:cubicBezTo>
                    <a:pt x="13" y="28"/>
                    <a:pt x="14" y="29"/>
                    <a:pt x="13" y="29"/>
                  </a:cubicBezTo>
                  <a:cubicBezTo>
                    <a:pt x="12" y="28"/>
                    <a:pt x="13" y="27"/>
                    <a:pt x="12" y="28"/>
                  </a:cubicBezTo>
                  <a:cubicBezTo>
                    <a:pt x="12" y="28"/>
                    <a:pt x="12" y="29"/>
                    <a:pt x="12" y="29"/>
                  </a:cubicBezTo>
                  <a:cubicBezTo>
                    <a:pt x="12" y="28"/>
                    <a:pt x="12" y="28"/>
                    <a:pt x="12" y="28"/>
                  </a:cubicBezTo>
                  <a:cubicBezTo>
                    <a:pt x="12" y="28"/>
                    <a:pt x="12" y="28"/>
                    <a:pt x="12" y="28"/>
                  </a:cubicBezTo>
                  <a:cubicBezTo>
                    <a:pt x="12" y="27"/>
                    <a:pt x="11" y="28"/>
                    <a:pt x="11" y="27"/>
                  </a:cubicBezTo>
                  <a:cubicBezTo>
                    <a:pt x="11" y="26"/>
                    <a:pt x="11" y="26"/>
                    <a:pt x="11" y="26"/>
                  </a:cubicBezTo>
                  <a:cubicBezTo>
                    <a:pt x="12" y="26"/>
                    <a:pt x="12" y="28"/>
                    <a:pt x="12" y="27"/>
                  </a:cubicBezTo>
                  <a:cubicBezTo>
                    <a:pt x="12" y="26"/>
                    <a:pt x="12" y="26"/>
                    <a:pt x="12" y="26"/>
                  </a:cubicBezTo>
                  <a:cubicBezTo>
                    <a:pt x="12" y="26"/>
                    <a:pt x="12" y="26"/>
                    <a:pt x="12" y="26"/>
                  </a:cubicBezTo>
                  <a:cubicBezTo>
                    <a:pt x="12" y="26"/>
                    <a:pt x="12" y="25"/>
                    <a:pt x="12" y="24"/>
                  </a:cubicBezTo>
                  <a:cubicBezTo>
                    <a:pt x="11" y="24"/>
                    <a:pt x="11" y="24"/>
                    <a:pt x="11" y="24"/>
                  </a:cubicBezTo>
                  <a:cubicBezTo>
                    <a:pt x="10" y="23"/>
                    <a:pt x="10" y="23"/>
                    <a:pt x="8" y="23"/>
                  </a:cubicBezTo>
                  <a:cubicBezTo>
                    <a:pt x="10" y="22"/>
                    <a:pt x="8" y="21"/>
                    <a:pt x="10" y="22"/>
                  </a:cubicBezTo>
                  <a:cubicBezTo>
                    <a:pt x="8" y="22"/>
                    <a:pt x="10" y="24"/>
                    <a:pt x="11" y="24"/>
                  </a:cubicBezTo>
                  <a:cubicBezTo>
                    <a:pt x="12" y="23"/>
                    <a:pt x="12" y="25"/>
                    <a:pt x="12" y="25"/>
                  </a:cubicBezTo>
                  <a:cubicBezTo>
                    <a:pt x="12" y="24"/>
                    <a:pt x="12" y="23"/>
                    <a:pt x="13" y="23"/>
                  </a:cubicBezTo>
                  <a:cubicBezTo>
                    <a:pt x="12" y="22"/>
                    <a:pt x="12" y="22"/>
                    <a:pt x="12" y="22"/>
                  </a:cubicBezTo>
                  <a:cubicBezTo>
                    <a:pt x="12" y="22"/>
                    <a:pt x="12" y="23"/>
                    <a:pt x="12" y="23"/>
                  </a:cubicBezTo>
                  <a:cubicBezTo>
                    <a:pt x="12" y="22"/>
                    <a:pt x="11" y="21"/>
                    <a:pt x="10" y="21"/>
                  </a:cubicBezTo>
                  <a:cubicBezTo>
                    <a:pt x="10" y="20"/>
                    <a:pt x="11" y="20"/>
                    <a:pt x="11" y="21"/>
                  </a:cubicBezTo>
                  <a:cubicBezTo>
                    <a:pt x="10" y="20"/>
                    <a:pt x="8" y="19"/>
                    <a:pt x="8" y="18"/>
                  </a:cubicBezTo>
                  <a:cubicBezTo>
                    <a:pt x="7" y="19"/>
                    <a:pt x="7" y="17"/>
                    <a:pt x="6" y="18"/>
                  </a:cubicBezTo>
                  <a:cubicBezTo>
                    <a:pt x="7" y="19"/>
                    <a:pt x="6" y="19"/>
                    <a:pt x="6" y="19"/>
                  </a:cubicBezTo>
                  <a:cubicBezTo>
                    <a:pt x="6" y="19"/>
                    <a:pt x="6" y="19"/>
                    <a:pt x="6" y="19"/>
                  </a:cubicBezTo>
                  <a:cubicBezTo>
                    <a:pt x="6" y="19"/>
                    <a:pt x="7" y="18"/>
                    <a:pt x="6" y="18"/>
                  </a:cubicBezTo>
                  <a:cubicBezTo>
                    <a:pt x="6" y="19"/>
                    <a:pt x="7" y="17"/>
                    <a:pt x="7" y="17"/>
                  </a:cubicBezTo>
                  <a:cubicBezTo>
                    <a:pt x="7" y="15"/>
                    <a:pt x="8" y="17"/>
                    <a:pt x="7" y="15"/>
                  </a:cubicBezTo>
                  <a:cubicBezTo>
                    <a:pt x="7" y="14"/>
                    <a:pt x="6" y="14"/>
                    <a:pt x="6" y="13"/>
                  </a:cubicBezTo>
                  <a:cubicBezTo>
                    <a:pt x="6" y="12"/>
                    <a:pt x="5" y="11"/>
                    <a:pt x="4" y="10"/>
                  </a:cubicBezTo>
                  <a:cubicBezTo>
                    <a:pt x="4" y="9"/>
                    <a:pt x="5" y="9"/>
                    <a:pt x="5" y="9"/>
                  </a:cubicBezTo>
                  <a:cubicBezTo>
                    <a:pt x="4" y="8"/>
                    <a:pt x="4" y="10"/>
                    <a:pt x="4" y="9"/>
                  </a:cubicBezTo>
                  <a:cubicBezTo>
                    <a:pt x="4" y="9"/>
                    <a:pt x="4" y="9"/>
                    <a:pt x="4" y="9"/>
                  </a:cubicBezTo>
                  <a:cubicBezTo>
                    <a:pt x="4" y="8"/>
                    <a:pt x="4" y="5"/>
                    <a:pt x="2" y="7"/>
                  </a:cubicBezTo>
                  <a:cubicBezTo>
                    <a:pt x="3" y="7"/>
                    <a:pt x="3" y="7"/>
                    <a:pt x="3" y="7"/>
                  </a:cubicBezTo>
                  <a:cubicBezTo>
                    <a:pt x="3" y="5"/>
                    <a:pt x="3" y="5"/>
                    <a:pt x="3" y="5"/>
                  </a:cubicBezTo>
                  <a:cubicBezTo>
                    <a:pt x="3" y="5"/>
                    <a:pt x="3" y="5"/>
                    <a:pt x="4" y="5"/>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3"/>
                    <a:pt x="2" y="3"/>
                    <a:pt x="2" y="2"/>
                  </a:cubicBezTo>
                  <a:cubicBezTo>
                    <a:pt x="2" y="2"/>
                    <a:pt x="2" y="2"/>
                    <a:pt x="3" y="3"/>
                  </a:cubicBezTo>
                  <a:cubicBezTo>
                    <a:pt x="3" y="2"/>
                    <a:pt x="3" y="2"/>
                    <a:pt x="3" y="2"/>
                  </a:cubicBezTo>
                  <a:cubicBezTo>
                    <a:pt x="3" y="2"/>
                    <a:pt x="3" y="3"/>
                    <a:pt x="4" y="3"/>
                  </a:cubicBezTo>
                  <a:cubicBezTo>
                    <a:pt x="3" y="3"/>
                    <a:pt x="4" y="4"/>
                    <a:pt x="3" y="4"/>
                  </a:cubicBezTo>
                  <a:cubicBezTo>
                    <a:pt x="4" y="3"/>
                    <a:pt x="4" y="4"/>
                    <a:pt x="5" y="5"/>
                  </a:cubicBezTo>
                  <a:cubicBezTo>
                    <a:pt x="4" y="5"/>
                    <a:pt x="6" y="5"/>
                    <a:pt x="6" y="7"/>
                  </a:cubicBezTo>
                  <a:cubicBezTo>
                    <a:pt x="6" y="7"/>
                    <a:pt x="5" y="7"/>
                    <a:pt x="4" y="5"/>
                  </a:cubicBezTo>
                  <a:cubicBezTo>
                    <a:pt x="4" y="7"/>
                    <a:pt x="5" y="7"/>
                    <a:pt x="5" y="8"/>
                  </a:cubicBezTo>
                  <a:cubicBezTo>
                    <a:pt x="5" y="8"/>
                    <a:pt x="6" y="8"/>
                    <a:pt x="6" y="8"/>
                  </a:cubicBezTo>
                  <a:cubicBezTo>
                    <a:pt x="6" y="8"/>
                    <a:pt x="6" y="8"/>
                    <a:pt x="6" y="8"/>
                  </a:cubicBezTo>
                  <a:cubicBezTo>
                    <a:pt x="6" y="9"/>
                    <a:pt x="7" y="9"/>
                    <a:pt x="7" y="10"/>
                  </a:cubicBezTo>
                  <a:cubicBezTo>
                    <a:pt x="8" y="11"/>
                    <a:pt x="10" y="12"/>
                    <a:pt x="10" y="13"/>
                  </a:cubicBezTo>
                  <a:cubicBezTo>
                    <a:pt x="10" y="13"/>
                    <a:pt x="10" y="13"/>
                    <a:pt x="10" y="13"/>
                  </a:cubicBezTo>
                  <a:cubicBezTo>
                    <a:pt x="11" y="13"/>
                    <a:pt x="11" y="15"/>
                    <a:pt x="12" y="17"/>
                  </a:cubicBezTo>
                  <a:cubicBezTo>
                    <a:pt x="12" y="18"/>
                    <a:pt x="14" y="19"/>
                    <a:pt x="13" y="20"/>
                  </a:cubicBezTo>
                  <a:cubicBezTo>
                    <a:pt x="15" y="22"/>
                    <a:pt x="17" y="24"/>
                    <a:pt x="19" y="27"/>
                  </a:cubicBezTo>
                  <a:cubicBezTo>
                    <a:pt x="17" y="27"/>
                    <a:pt x="17" y="27"/>
                    <a:pt x="17" y="27"/>
                  </a:cubicBezTo>
                  <a:cubicBezTo>
                    <a:pt x="19" y="27"/>
                    <a:pt x="17" y="28"/>
                    <a:pt x="17" y="28"/>
                  </a:cubicBezTo>
                  <a:cubicBezTo>
                    <a:pt x="19" y="27"/>
                    <a:pt x="19" y="28"/>
                    <a:pt x="19" y="28"/>
                  </a:cubicBezTo>
                  <a:cubicBezTo>
                    <a:pt x="19" y="30"/>
                    <a:pt x="21" y="31"/>
                    <a:pt x="22" y="32"/>
                  </a:cubicBezTo>
                  <a:cubicBezTo>
                    <a:pt x="21" y="32"/>
                    <a:pt x="21" y="32"/>
                    <a:pt x="21" y="32"/>
                  </a:cubicBezTo>
                  <a:cubicBezTo>
                    <a:pt x="23" y="32"/>
                    <a:pt x="23" y="34"/>
                    <a:pt x="23" y="36"/>
                  </a:cubicBezTo>
                  <a:cubicBezTo>
                    <a:pt x="23" y="36"/>
                    <a:pt x="23" y="36"/>
                    <a:pt x="23" y="37"/>
                  </a:cubicBezTo>
                  <a:cubicBezTo>
                    <a:pt x="24" y="37"/>
                    <a:pt x="25" y="38"/>
                    <a:pt x="26" y="38"/>
                  </a:cubicBezTo>
                  <a:cubicBezTo>
                    <a:pt x="26" y="39"/>
                    <a:pt x="27" y="39"/>
                    <a:pt x="27" y="40"/>
                  </a:cubicBezTo>
                  <a:cubicBezTo>
                    <a:pt x="30" y="44"/>
                    <a:pt x="31" y="46"/>
                    <a:pt x="32" y="49"/>
                  </a:cubicBezTo>
                  <a:cubicBezTo>
                    <a:pt x="32" y="49"/>
                    <a:pt x="32" y="49"/>
                    <a:pt x="32" y="49"/>
                  </a:cubicBezTo>
                  <a:cubicBezTo>
                    <a:pt x="34" y="52"/>
                    <a:pt x="37" y="56"/>
                    <a:pt x="39" y="58"/>
                  </a:cubicBezTo>
                  <a:cubicBezTo>
                    <a:pt x="38" y="58"/>
                    <a:pt x="38" y="58"/>
                    <a:pt x="38" y="58"/>
                  </a:cubicBezTo>
                  <a:cubicBezTo>
                    <a:pt x="38" y="59"/>
                    <a:pt x="39" y="60"/>
                    <a:pt x="39" y="59"/>
                  </a:cubicBezTo>
                  <a:cubicBezTo>
                    <a:pt x="39" y="60"/>
                    <a:pt x="40" y="61"/>
                    <a:pt x="39" y="62"/>
                  </a:cubicBezTo>
                  <a:cubicBezTo>
                    <a:pt x="40" y="63"/>
                    <a:pt x="40" y="63"/>
                    <a:pt x="41" y="63"/>
                  </a:cubicBezTo>
                  <a:cubicBezTo>
                    <a:pt x="42" y="65"/>
                    <a:pt x="42" y="65"/>
                    <a:pt x="43" y="66"/>
                  </a:cubicBezTo>
                  <a:cubicBezTo>
                    <a:pt x="43" y="66"/>
                    <a:pt x="43" y="66"/>
                    <a:pt x="43" y="66"/>
                  </a:cubicBezTo>
                  <a:cubicBezTo>
                    <a:pt x="43" y="65"/>
                    <a:pt x="42" y="66"/>
                    <a:pt x="42" y="66"/>
                  </a:cubicBezTo>
                  <a:cubicBezTo>
                    <a:pt x="43" y="66"/>
                    <a:pt x="43" y="68"/>
                    <a:pt x="44" y="67"/>
                  </a:cubicBezTo>
                  <a:cubicBezTo>
                    <a:pt x="44" y="70"/>
                    <a:pt x="47" y="72"/>
                    <a:pt x="47" y="73"/>
                  </a:cubicBezTo>
                  <a:cubicBezTo>
                    <a:pt x="47" y="72"/>
                    <a:pt x="47" y="73"/>
                    <a:pt x="48" y="73"/>
                  </a:cubicBezTo>
                  <a:cubicBezTo>
                    <a:pt x="48" y="74"/>
                    <a:pt x="49" y="76"/>
                    <a:pt x="50" y="77"/>
                  </a:cubicBezTo>
                  <a:cubicBezTo>
                    <a:pt x="49" y="77"/>
                    <a:pt x="49" y="77"/>
                    <a:pt x="49" y="77"/>
                  </a:cubicBezTo>
                  <a:cubicBezTo>
                    <a:pt x="50" y="79"/>
                    <a:pt x="50" y="77"/>
                    <a:pt x="50" y="77"/>
                  </a:cubicBezTo>
                  <a:cubicBezTo>
                    <a:pt x="52" y="79"/>
                    <a:pt x="52" y="82"/>
                    <a:pt x="54" y="84"/>
                  </a:cubicBezTo>
                  <a:cubicBezTo>
                    <a:pt x="56" y="88"/>
                    <a:pt x="58" y="92"/>
                    <a:pt x="60" y="94"/>
                  </a:cubicBezTo>
                  <a:cubicBezTo>
                    <a:pt x="59" y="94"/>
                    <a:pt x="59" y="94"/>
                    <a:pt x="59" y="94"/>
                  </a:cubicBezTo>
                  <a:cubicBezTo>
                    <a:pt x="61" y="96"/>
                    <a:pt x="60" y="99"/>
                    <a:pt x="63" y="99"/>
                  </a:cubicBezTo>
                  <a:cubicBezTo>
                    <a:pt x="63" y="99"/>
                    <a:pt x="63" y="99"/>
                    <a:pt x="63" y="99"/>
                  </a:cubicBezTo>
                  <a:cubicBezTo>
                    <a:pt x="64" y="100"/>
                    <a:pt x="64" y="102"/>
                    <a:pt x="65" y="103"/>
                  </a:cubicBezTo>
                  <a:cubicBezTo>
                    <a:pt x="65" y="103"/>
                    <a:pt x="65" y="103"/>
                    <a:pt x="65" y="103"/>
                  </a:cubicBezTo>
                  <a:cubicBezTo>
                    <a:pt x="66" y="105"/>
                    <a:pt x="66" y="106"/>
                    <a:pt x="66" y="107"/>
                  </a:cubicBezTo>
                  <a:cubicBezTo>
                    <a:pt x="66" y="107"/>
                    <a:pt x="66" y="107"/>
                    <a:pt x="66" y="107"/>
                  </a:cubicBezTo>
                  <a:cubicBezTo>
                    <a:pt x="66" y="107"/>
                    <a:pt x="67" y="107"/>
                    <a:pt x="67" y="108"/>
                  </a:cubicBezTo>
                  <a:cubicBezTo>
                    <a:pt x="67" y="109"/>
                    <a:pt x="67" y="108"/>
                    <a:pt x="67" y="108"/>
                  </a:cubicBezTo>
                  <a:cubicBezTo>
                    <a:pt x="69" y="111"/>
                    <a:pt x="71" y="115"/>
                    <a:pt x="73" y="118"/>
                  </a:cubicBezTo>
                  <a:cubicBezTo>
                    <a:pt x="74" y="119"/>
                    <a:pt x="73" y="119"/>
                    <a:pt x="74" y="119"/>
                  </a:cubicBezTo>
                  <a:cubicBezTo>
                    <a:pt x="73" y="120"/>
                    <a:pt x="74" y="119"/>
                    <a:pt x="74" y="119"/>
                  </a:cubicBezTo>
                  <a:cubicBezTo>
                    <a:pt x="75" y="120"/>
                    <a:pt x="73" y="121"/>
                    <a:pt x="74" y="121"/>
                  </a:cubicBezTo>
                  <a:cubicBezTo>
                    <a:pt x="75" y="121"/>
                    <a:pt x="75" y="121"/>
                    <a:pt x="75" y="121"/>
                  </a:cubicBezTo>
                  <a:cubicBezTo>
                    <a:pt x="76" y="124"/>
                    <a:pt x="75" y="125"/>
                    <a:pt x="76" y="125"/>
                  </a:cubicBezTo>
                  <a:cubicBezTo>
                    <a:pt x="76" y="125"/>
                    <a:pt x="76" y="125"/>
                    <a:pt x="76" y="125"/>
                  </a:cubicBezTo>
                  <a:cubicBezTo>
                    <a:pt x="78" y="126"/>
                    <a:pt x="78" y="127"/>
                    <a:pt x="79" y="128"/>
                  </a:cubicBezTo>
                  <a:cubicBezTo>
                    <a:pt x="84" y="135"/>
                    <a:pt x="88" y="142"/>
                    <a:pt x="93" y="149"/>
                  </a:cubicBezTo>
                  <a:cubicBezTo>
                    <a:pt x="96" y="155"/>
                    <a:pt x="101" y="162"/>
                    <a:pt x="105" y="170"/>
                  </a:cubicBezTo>
                  <a:cubicBezTo>
                    <a:pt x="105" y="172"/>
                    <a:pt x="105" y="172"/>
                    <a:pt x="106" y="173"/>
                  </a:cubicBezTo>
                  <a:cubicBezTo>
                    <a:pt x="106" y="173"/>
                    <a:pt x="106" y="173"/>
                    <a:pt x="106" y="173"/>
                  </a:cubicBezTo>
                  <a:cubicBezTo>
                    <a:pt x="106" y="173"/>
                    <a:pt x="106" y="174"/>
                    <a:pt x="108" y="174"/>
                  </a:cubicBezTo>
                  <a:cubicBezTo>
                    <a:pt x="109" y="177"/>
                    <a:pt x="111" y="180"/>
                    <a:pt x="112" y="182"/>
                  </a:cubicBezTo>
                  <a:cubicBezTo>
                    <a:pt x="112" y="181"/>
                    <a:pt x="111" y="181"/>
                    <a:pt x="112" y="182"/>
                  </a:cubicBezTo>
                  <a:cubicBezTo>
                    <a:pt x="112" y="182"/>
                    <a:pt x="112" y="182"/>
                    <a:pt x="112" y="182"/>
                  </a:cubicBezTo>
                  <a:cubicBezTo>
                    <a:pt x="112" y="182"/>
                    <a:pt x="112" y="182"/>
                    <a:pt x="112" y="182"/>
                  </a:cubicBezTo>
                  <a:cubicBezTo>
                    <a:pt x="113" y="183"/>
                    <a:pt x="113" y="183"/>
                    <a:pt x="113" y="182"/>
                  </a:cubicBezTo>
                  <a:cubicBezTo>
                    <a:pt x="118" y="189"/>
                    <a:pt x="120" y="196"/>
                    <a:pt x="124" y="203"/>
                  </a:cubicBezTo>
                  <a:cubicBezTo>
                    <a:pt x="124" y="205"/>
                    <a:pt x="126" y="206"/>
                    <a:pt x="127" y="208"/>
                  </a:cubicBezTo>
                  <a:cubicBezTo>
                    <a:pt x="129" y="213"/>
                    <a:pt x="131" y="219"/>
                    <a:pt x="135" y="223"/>
                  </a:cubicBezTo>
                  <a:cubicBezTo>
                    <a:pt x="135" y="223"/>
                    <a:pt x="133" y="224"/>
                    <a:pt x="131" y="222"/>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7" name="Google Shape;3597;p151"/>
            <p:cNvSpPr/>
            <p:nvPr/>
          </p:nvSpPr>
          <p:spPr>
            <a:xfrm>
              <a:off x="3279" y="916"/>
              <a:ext cx="319" cy="529"/>
            </a:xfrm>
            <a:custGeom>
              <a:avLst/>
              <a:gdLst/>
              <a:ahLst/>
              <a:cxnLst/>
              <a:rect l="l" t="t" r="r" b="b"/>
              <a:pathLst>
                <a:path w="135" h="224" extrusionOk="0">
                  <a:moveTo>
                    <a:pt x="131" y="222"/>
                  </a:moveTo>
                  <a:cubicBezTo>
                    <a:pt x="128" y="220"/>
                    <a:pt x="127" y="215"/>
                    <a:pt x="124" y="213"/>
                  </a:cubicBezTo>
                  <a:cubicBezTo>
                    <a:pt x="125" y="212"/>
                    <a:pt x="125" y="212"/>
                    <a:pt x="125" y="212"/>
                  </a:cubicBezTo>
                  <a:cubicBezTo>
                    <a:pt x="123" y="211"/>
                    <a:pt x="121" y="204"/>
                    <a:pt x="119" y="200"/>
                  </a:cubicBezTo>
                  <a:cubicBezTo>
                    <a:pt x="119" y="200"/>
                    <a:pt x="119" y="200"/>
                    <a:pt x="119" y="200"/>
                  </a:cubicBezTo>
                  <a:cubicBezTo>
                    <a:pt x="119" y="200"/>
                    <a:pt x="118" y="199"/>
                    <a:pt x="118" y="198"/>
                  </a:cubicBezTo>
                  <a:cubicBezTo>
                    <a:pt x="118" y="198"/>
                    <a:pt x="118" y="199"/>
                    <a:pt x="118" y="198"/>
                  </a:cubicBezTo>
                  <a:cubicBezTo>
                    <a:pt x="118" y="198"/>
                    <a:pt x="118" y="197"/>
                    <a:pt x="117" y="197"/>
                  </a:cubicBezTo>
                  <a:cubicBezTo>
                    <a:pt x="118" y="197"/>
                    <a:pt x="118" y="197"/>
                    <a:pt x="118" y="197"/>
                  </a:cubicBezTo>
                  <a:cubicBezTo>
                    <a:pt x="117" y="197"/>
                    <a:pt x="117" y="197"/>
                    <a:pt x="117" y="197"/>
                  </a:cubicBezTo>
                  <a:cubicBezTo>
                    <a:pt x="115" y="196"/>
                    <a:pt x="115" y="194"/>
                    <a:pt x="114" y="193"/>
                  </a:cubicBezTo>
                  <a:cubicBezTo>
                    <a:pt x="114" y="193"/>
                    <a:pt x="114" y="193"/>
                    <a:pt x="114" y="193"/>
                  </a:cubicBezTo>
                  <a:cubicBezTo>
                    <a:pt x="112" y="191"/>
                    <a:pt x="110" y="187"/>
                    <a:pt x="108" y="185"/>
                  </a:cubicBezTo>
                  <a:cubicBezTo>
                    <a:pt x="108" y="185"/>
                    <a:pt x="109" y="185"/>
                    <a:pt x="109" y="184"/>
                  </a:cubicBezTo>
                  <a:cubicBezTo>
                    <a:pt x="108" y="184"/>
                    <a:pt x="108" y="184"/>
                    <a:pt x="107" y="184"/>
                  </a:cubicBezTo>
                  <a:cubicBezTo>
                    <a:pt x="107" y="182"/>
                    <a:pt x="106" y="182"/>
                    <a:pt x="105" y="181"/>
                  </a:cubicBezTo>
                  <a:cubicBezTo>
                    <a:pt x="106" y="181"/>
                    <a:pt x="106" y="181"/>
                    <a:pt x="106" y="181"/>
                  </a:cubicBezTo>
                  <a:cubicBezTo>
                    <a:pt x="105" y="181"/>
                    <a:pt x="105" y="180"/>
                    <a:pt x="104" y="180"/>
                  </a:cubicBezTo>
                  <a:cubicBezTo>
                    <a:pt x="105" y="179"/>
                    <a:pt x="105" y="179"/>
                    <a:pt x="105" y="179"/>
                  </a:cubicBezTo>
                  <a:cubicBezTo>
                    <a:pt x="104" y="179"/>
                    <a:pt x="104" y="178"/>
                    <a:pt x="104" y="177"/>
                  </a:cubicBezTo>
                  <a:cubicBezTo>
                    <a:pt x="104" y="178"/>
                    <a:pt x="104" y="178"/>
                    <a:pt x="104" y="178"/>
                  </a:cubicBezTo>
                  <a:cubicBezTo>
                    <a:pt x="104" y="177"/>
                    <a:pt x="104" y="177"/>
                    <a:pt x="104" y="177"/>
                  </a:cubicBezTo>
                  <a:cubicBezTo>
                    <a:pt x="104" y="177"/>
                    <a:pt x="104" y="177"/>
                    <a:pt x="104" y="177"/>
                  </a:cubicBezTo>
                  <a:cubicBezTo>
                    <a:pt x="102" y="176"/>
                    <a:pt x="102" y="175"/>
                    <a:pt x="102" y="176"/>
                  </a:cubicBezTo>
                  <a:cubicBezTo>
                    <a:pt x="102" y="175"/>
                    <a:pt x="102" y="177"/>
                    <a:pt x="104" y="176"/>
                  </a:cubicBezTo>
                  <a:cubicBezTo>
                    <a:pt x="100" y="171"/>
                    <a:pt x="98" y="168"/>
                    <a:pt x="97" y="165"/>
                  </a:cubicBezTo>
                  <a:cubicBezTo>
                    <a:pt x="97" y="164"/>
                    <a:pt x="97" y="164"/>
                    <a:pt x="97" y="164"/>
                  </a:cubicBezTo>
                  <a:cubicBezTo>
                    <a:pt x="97" y="163"/>
                    <a:pt x="96" y="162"/>
                    <a:pt x="95" y="162"/>
                  </a:cubicBezTo>
                  <a:cubicBezTo>
                    <a:pt x="96" y="162"/>
                    <a:pt x="96" y="162"/>
                    <a:pt x="96" y="162"/>
                  </a:cubicBezTo>
                  <a:cubicBezTo>
                    <a:pt x="95" y="161"/>
                    <a:pt x="93" y="161"/>
                    <a:pt x="93" y="160"/>
                  </a:cubicBezTo>
                  <a:cubicBezTo>
                    <a:pt x="95" y="161"/>
                    <a:pt x="95" y="161"/>
                    <a:pt x="95" y="160"/>
                  </a:cubicBezTo>
                  <a:cubicBezTo>
                    <a:pt x="93" y="160"/>
                    <a:pt x="93" y="159"/>
                    <a:pt x="92" y="158"/>
                  </a:cubicBezTo>
                  <a:cubicBezTo>
                    <a:pt x="92" y="158"/>
                    <a:pt x="93" y="159"/>
                    <a:pt x="93" y="158"/>
                  </a:cubicBezTo>
                  <a:cubicBezTo>
                    <a:pt x="92" y="158"/>
                    <a:pt x="92" y="157"/>
                    <a:pt x="91" y="157"/>
                  </a:cubicBezTo>
                  <a:cubicBezTo>
                    <a:pt x="92" y="157"/>
                    <a:pt x="92" y="157"/>
                    <a:pt x="92" y="157"/>
                  </a:cubicBezTo>
                  <a:cubicBezTo>
                    <a:pt x="92" y="155"/>
                    <a:pt x="91" y="157"/>
                    <a:pt x="91" y="155"/>
                  </a:cubicBezTo>
                  <a:cubicBezTo>
                    <a:pt x="91" y="157"/>
                    <a:pt x="91" y="155"/>
                    <a:pt x="91" y="155"/>
                  </a:cubicBezTo>
                  <a:cubicBezTo>
                    <a:pt x="91" y="155"/>
                    <a:pt x="90" y="153"/>
                    <a:pt x="89" y="152"/>
                  </a:cubicBezTo>
                  <a:cubicBezTo>
                    <a:pt x="89" y="152"/>
                    <a:pt x="89" y="152"/>
                    <a:pt x="89" y="152"/>
                  </a:cubicBezTo>
                  <a:cubicBezTo>
                    <a:pt x="89" y="151"/>
                    <a:pt x="88" y="150"/>
                    <a:pt x="87" y="150"/>
                  </a:cubicBezTo>
                  <a:cubicBezTo>
                    <a:pt x="87" y="150"/>
                    <a:pt x="88" y="150"/>
                    <a:pt x="88" y="149"/>
                  </a:cubicBezTo>
                  <a:cubicBezTo>
                    <a:pt x="87" y="149"/>
                    <a:pt x="86" y="146"/>
                    <a:pt x="86" y="148"/>
                  </a:cubicBezTo>
                  <a:cubicBezTo>
                    <a:pt x="84" y="146"/>
                    <a:pt x="84" y="145"/>
                    <a:pt x="84" y="144"/>
                  </a:cubicBezTo>
                  <a:cubicBezTo>
                    <a:pt x="84" y="145"/>
                    <a:pt x="84" y="144"/>
                    <a:pt x="84" y="144"/>
                  </a:cubicBezTo>
                  <a:cubicBezTo>
                    <a:pt x="86" y="144"/>
                    <a:pt x="86" y="144"/>
                    <a:pt x="86" y="144"/>
                  </a:cubicBezTo>
                  <a:cubicBezTo>
                    <a:pt x="86" y="144"/>
                    <a:pt x="86" y="144"/>
                    <a:pt x="86" y="144"/>
                  </a:cubicBezTo>
                  <a:cubicBezTo>
                    <a:pt x="86" y="144"/>
                    <a:pt x="84" y="143"/>
                    <a:pt x="84" y="143"/>
                  </a:cubicBezTo>
                  <a:cubicBezTo>
                    <a:pt x="84" y="142"/>
                    <a:pt x="83" y="142"/>
                    <a:pt x="82" y="141"/>
                  </a:cubicBezTo>
                  <a:cubicBezTo>
                    <a:pt x="83" y="142"/>
                    <a:pt x="83" y="140"/>
                    <a:pt x="83" y="141"/>
                  </a:cubicBezTo>
                  <a:cubicBezTo>
                    <a:pt x="81" y="140"/>
                    <a:pt x="81" y="140"/>
                    <a:pt x="81" y="140"/>
                  </a:cubicBezTo>
                  <a:cubicBezTo>
                    <a:pt x="80" y="140"/>
                    <a:pt x="81" y="140"/>
                    <a:pt x="81" y="139"/>
                  </a:cubicBezTo>
                  <a:cubicBezTo>
                    <a:pt x="80" y="139"/>
                    <a:pt x="80" y="139"/>
                    <a:pt x="80" y="139"/>
                  </a:cubicBezTo>
                  <a:cubicBezTo>
                    <a:pt x="80" y="139"/>
                    <a:pt x="79" y="138"/>
                    <a:pt x="79" y="137"/>
                  </a:cubicBezTo>
                  <a:cubicBezTo>
                    <a:pt x="80" y="137"/>
                    <a:pt x="80" y="137"/>
                    <a:pt x="80" y="137"/>
                  </a:cubicBezTo>
                  <a:cubicBezTo>
                    <a:pt x="80" y="136"/>
                    <a:pt x="79" y="136"/>
                    <a:pt x="79" y="136"/>
                  </a:cubicBezTo>
                  <a:cubicBezTo>
                    <a:pt x="79" y="136"/>
                    <a:pt x="79" y="136"/>
                    <a:pt x="79" y="136"/>
                  </a:cubicBezTo>
                  <a:cubicBezTo>
                    <a:pt x="79" y="135"/>
                    <a:pt x="78" y="134"/>
                    <a:pt x="78" y="135"/>
                  </a:cubicBezTo>
                  <a:cubicBezTo>
                    <a:pt x="78" y="135"/>
                    <a:pt x="78" y="135"/>
                    <a:pt x="78" y="135"/>
                  </a:cubicBezTo>
                  <a:cubicBezTo>
                    <a:pt x="78" y="135"/>
                    <a:pt x="78" y="135"/>
                    <a:pt x="78" y="134"/>
                  </a:cubicBezTo>
                  <a:cubicBezTo>
                    <a:pt x="78" y="134"/>
                    <a:pt x="78" y="134"/>
                    <a:pt x="78" y="134"/>
                  </a:cubicBezTo>
                  <a:cubicBezTo>
                    <a:pt x="76" y="133"/>
                    <a:pt x="75" y="132"/>
                    <a:pt x="74" y="131"/>
                  </a:cubicBezTo>
                  <a:cubicBezTo>
                    <a:pt x="74" y="132"/>
                    <a:pt x="75" y="131"/>
                    <a:pt x="75" y="132"/>
                  </a:cubicBezTo>
                  <a:cubicBezTo>
                    <a:pt x="75" y="130"/>
                    <a:pt x="73" y="130"/>
                    <a:pt x="73" y="128"/>
                  </a:cubicBezTo>
                  <a:cubicBezTo>
                    <a:pt x="73" y="128"/>
                    <a:pt x="73" y="128"/>
                    <a:pt x="73" y="128"/>
                  </a:cubicBezTo>
                  <a:cubicBezTo>
                    <a:pt x="72" y="128"/>
                    <a:pt x="73" y="127"/>
                    <a:pt x="72" y="127"/>
                  </a:cubicBezTo>
                  <a:cubicBezTo>
                    <a:pt x="73" y="127"/>
                    <a:pt x="72" y="126"/>
                    <a:pt x="72" y="126"/>
                  </a:cubicBezTo>
                  <a:cubicBezTo>
                    <a:pt x="71" y="126"/>
                    <a:pt x="72" y="126"/>
                    <a:pt x="72" y="126"/>
                  </a:cubicBezTo>
                  <a:cubicBezTo>
                    <a:pt x="71" y="126"/>
                    <a:pt x="70" y="124"/>
                    <a:pt x="70" y="123"/>
                  </a:cubicBezTo>
                  <a:cubicBezTo>
                    <a:pt x="70" y="123"/>
                    <a:pt x="69" y="123"/>
                    <a:pt x="69" y="122"/>
                  </a:cubicBezTo>
                  <a:cubicBezTo>
                    <a:pt x="69" y="122"/>
                    <a:pt x="69" y="122"/>
                    <a:pt x="69" y="122"/>
                  </a:cubicBezTo>
                  <a:cubicBezTo>
                    <a:pt x="69" y="121"/>
                    <a:pt x="69" y="121"/>
                    <a:pt x="69" y="121"/>
                  </a:cubicBezTo>
                  <a:cubicBezTo>
                    <a:pt x="67" y="119"/>
                    <a:pt x="71" y="123"/>
                    <a:pt x="70" y="122"/>
                  </a:cubicBezTo>
                  <a:cubicBezTo>
                    <a:pt x="70" y="122"/>
                    <a:pt x="67" y="122"/>
                    <a:pt x="69" y="121"/>
                  </a:cubicBezTo>
                  <a:cubicBezTo>
                    <a:pt x="67" y="119"/>
                    <a:pt x="67" y="119"/>
                    <a:pt x="67" y="119"/>
                  </a:cubicBezTo>
                  <a:cubicBezTo>
                    <a:pt x="67" y="119"/>
                    <a:pt x="69" y="119"/>
                    <a:pt x="69" y="118"/>
                  </a:cubicBezTo>
                  <a:cubicBezTo>
                    <a:pt x="67" y="117"/>
                    <a:pt x="67" y="118"/>
                    <a:pt x="67" y="117"/>
                  </a:cubicBezTo>
                  <a:cubicBezTo>
                    <a:pt x="66" y="117"/>
                    <a:pt x="66" y="117"/>
                    <a:pt x="66" y="117"/>
                  </a:cubicBezTo>
                  <a:cubicBezTo>
                    <a:pt x="66" y="117"/>
                    <a:pt x="66" y="117"/>
                    <a:pt x="65" y="117"/>
                  </a:cubicBezTo>
                  <a:cubicBezTo>
                    <a:pt x="66" y="117"/>
                    <a:pt x="64" y="117"/>
                    <a:pt x="65" y="116"/>
                  </a:cubicBezTo>
                  <a:cubicBezTo>
                    <a:pt x="66" y="116"/>
                    <a:pt x="66" y="116"/>
                    <a:pt x="66" y="116"/>
                  </a:cubicBezTo>
                  <a:cubicBezTo>
                    <a:pt x="65" y="116"/>
                    <a:pt x="65" y="116"/>
                    <a:pt x="65" y="116"/>
                  </a:cubicBezTo>
                  <a:cubicBezTo>
                    <a:pt x="65" y="115"/>
                    <a:pt x="65" y="115"/>
                    <a:pt x="65" y="115"/>
                  </a:cubicBezTo>
                  <a:cubicBezTo>
                    <a:pt x="64" y="116"/>
                    <a:pt x="64" y="114"/>
                    <a:pt x="64" y="114"/>
                  </a:cubicBezTo>
                  <a:cubicBezTo>
                    <a:pt x="64" y="113"/>
                    <a:pt x="63" y="112"/>
                    <a:pt x="63" y="111"/>
                  </a:cubicBezTo>
                  <a:cubicBezTo>
                    <a:pt x="63" y="111"/>
                    <a:pt x="62" y="111"/>
                    <a:pt x="62" y="110"/>
                  </a:cubicBezTo>
                  <a:cubicBezTo>
                    <a:pt x="62" y="110"/>
                    <a:pt x="62" y="110"/>
                    <a:pt x="62" y="110"/>
                  </a:cubicBezTo>
                  <a:cubicBezTo>
                    <a:pt x="62" y="109"/>
                    <a:pt x="62" y="109"/>
                    <a:pt x="62" y="109"/>
                  </a:cubicBezTo>
                  <a:cubicBezTo>
                    <a:pt x="62" y="109"/>
                    <a:pt x="62" y="108"/>
                    <a:pt x="62" y="107"/>
                  </a:cubicBezTo>
                  <a:cubicBezTo>
                    <a:pt x="61" y="107"/>
                    <a:pt x="61" y="107"/>
                    <a:pt x="60" y="107"/>
                  </a:cubicBezTo>
                  <a:cubicBezTo>
                    <a:pt x="61" y="106"/>
                    <a:pt x="58" y="106"/>
                    <a:pt x="58" y="105"/>
                  </a:cubicBezTo>
                  <a:cubicBezTo>
                    <a:pt x="60" y="105"/>
                    <a:pt x="60" y="105"/>
                    <a:pt x="60" y="105"/>
                  </a:cubicBezTo>
                  <a:cubicBezTo>
                    <a:pt x="61" y="104"/>
                    <a:pt x="58" y="104"/>
                    <a:pt x="58" y="103"/>
                  </a:cubicBezTo>
                  <a:cubicBezTo>
                    <a:pt x="57" y="103"/>
                    <a:pt x="57" y="103"/>
                    <a:pt x="57" y="103"/>
                  </a:cubicBezTo>
                  <a:cubicBezTo>
                    <a:pt x="57" y="103"/>
                    <a:pt x="57" y="103"/>
                    <a:pt x="57" y="103"/>
                  </a:cubicBezTo>
                  <a:cubicBezTo>
                    <a:pt x="57" y="103"/>
                    <a:pt x="57" y="101"/>
                    <a:pt x="56" y="101"/>
                  </a:cubicBezTo>
                  <a:cubicBezTo>
                    <a:pt x="56" y="99"/>
                    <a:pt x="54" y="98"/>
                    <a:pt x="55" y="97"/>
                  </a:cubicBezTo>
                  <a:cubicBezTo>
                    <a:pt x="54" y="97"/>
                    <a:pt x="54" y="96"/>
                    <a:pt x="54" y="96"/>
                  </a:cubicBezTo>
                  <a:cubicBezTo>
                    <a:pt x="54" y="97"/>
                    <a:pt x="54" y="97"/>
                    <a:pt x="54" y="97"/>
                  </a:cubicBezTo>
                  <a:cubicBezTo>
                    <a:pt x="54" y="97"/>
                    <a:pt x="54" y="97"/>
                    <a:pt x="54" y="97"/>
                  </a:cubicBezTo>
                  <a:cubicBezTo>
                    <a:pt x="54" y="96"/>
                    <a:pt x="54" y="96"/>
                    <a:pt x="54" y="96"/>
                  </a:cubicBezTo>
                  <a:cubicBezTo>
                    <a:pt x="54" y="95"/>
                    <a:pt x="53" y="96"/>
                    <a:pt x="52" y="94"/>
                  </a:cubicBezTo>
                  <a:cubicBezTo>
                    <a:pt x="52" y="94"/>
                    <a:pt x="52" y="94"/>
                    <a:pt x="52" y="94"/>
                  </a:cubicBezTo>
                  <a:cubicBezTo>
                    <a:pt x="51" y="92"/>
                    <a:pt x="51" y="92"/>
                    <a:pt x="51" y="92"/>
                  </a:cubicBezTo>
                  <a:cubicBezTo>
                    <a:pt x="51" y="91"/>
                    <a:pt x="52" y="91"/>
                    <a:pt x="52" y="91"/>
                  </a:cubicBezTo>
                  <a:cubicBezTo>
                    <a:pt x="51" y="90"/>
                    <a:pt x="51" y="90"/>
                    <a:pt x="51" y="90"/>
                  </a:cubicBezTo>
                  <a:cubicBezTo>
                    <a:pt x="51" y="90"/>
                    <a:pt x="51" y="90"/>
                    <a:pt x="51" y="90"/>
                  </a:cubicBezTo>
                  <a:cubicBezTo>
                    <a:pt x="51" y="90"/>
                    <a:pt x="51" y="90"/>
                    <a:pt x="50" y="90"/>
                  </a:cubicBezTo>
                  <a:cubicBezTo>
                    <a:pt x="51" y="90"/>
                    <a:pt x="51" y="90"/>
                    <a:pt x="51" y="90"/>
                  </a:cubicBezTo>
                  <a:cubicBezTo>
                    <a:pt x="50" y="89"/>
                    <a:pt x="50" y="89"/>
                    <a:pt x="50" y="89"/>
                  </a:cubicBezTo>
                  <a:cubicBezTo>
                    <a:pt x="50" y="90"/>
                    <a:pt x="50" y="90"/>
                    <a:pt x="50" y="90"/>
                  </a:cubicBezTo>
                  <a:cubicBezTo>
                    <a:pt x="50" y="90"/>
                    <a:pt x="50" y="90"/>
                    <a:pt x="49" y="89"/>
                  </a:cubicBezTo>
                  <a:cubicBezTo>
                    <a:pt x="50" y="89"/>
                    <a:pt x="49" y="88"/>
                    <a:pt x="49" y="88"/>
                  </a:cubicBezTo>
                  <a:cubicBezTo>
                    <a:pt x="48" y="88"/>
                    <a:pt x="48" y="88"/>
                    <a:pt x="48" y="88"/>
                  </a:cubicBezTo>
                  <a:cubicBezTo>
                    <a:pt x="48" y="87"/>
                    <a:pt x="48" y="87"/>
                    <a:pt x="48" y="87"/>
                  </a:cubicBezTo>
                  <a:cubicBezTo>
                    <a:pt x="49" y="87"/>
                    <a:pt x="48" y="88"/>
                    <a:pt x="49" y="88"/>
                  </a:cubicBezTo>
                  <a:cubicBezTo>
                    <a:pt x="49" y="87"/>
                    <a:pt x="49" y="87"/>
                    <a:pt x="48" y="87"/>
                  </a:cubicBezTo>
                  <a:cubicBezTo>
                    <a:pt x="48" y="86"/>
                    <a:pt x="48" y="87"/>
                    <a:pt x="47" y="86"/>
                  </a:cubicBezTo>
                  <a:cubicBezTo>
                    <a:pt x="48" y="87"/>
                    <a:pt x="48" y="86"/>
                    <a:pt x="48" y="87"/>
                  </a:cubicBezTo>
                  <a:cubicBezTo>
                    <a:pt x="48" y="86"/>
                    <a:pt x="48" y="86"/>
                    <a:pt x="48" y="86"/>
                  </a:cubicBezTo>
                  <a:cubicBezTo>
                    <a:pt x="47" y="86"/>
                    <a:pt x="47" y="86"/>
                    <a:pt x="47" y="86"/>
                  </a:cubicBezTo>
                  <a:cubicBezTo>
                    <a:pt x="48" y="86"/>
                    <a:pt x="48" y="86"/>
                    <a:pt x="48" y="86"/>
                  </a:cubicBezTo>
                  <a:cubicBezTo>
                    <a:pt x="47" y="86"/>
                    <a:pt x="47" y="85"/>
                    <a:pt x="46" y="85"/>
                  </a:cubicBezTo>
                  <a:cubicBezTo>
                    <a:pt x="46" y="84"/>
                    <a:pt x="46" y="84"/>
                    <a:pt x="46" y="83"/>
                  </a:cubicBezTo>
                  <a:cubicBezTo>
                    <a:pt x="46" y="83"/>
                    <a:pt x="46" y="83"/>
                    <a:pt x="46" y="83"/>
                  </a:cubicBezTo>
                  <a:cubicBezTo>
                    <a:pt x="45" y="82"/>
                    <a:pt x="45" y="82"/>
                    <a:pt x="45" y="82"/>
                  </a:cubicBezTo>
                  <a:cubicBezTo>
                    <a:pt x="45" y="82"/>
                    <a:pt x="45" y="82"/>
                    <a:pt x="45" y="82"/>
                  </a:cubicBezTo>
                  <a:cubicBezTo>
                    <a:pt x="44" y="81"/>
                    <a:pt x="44" y="81"/>
                    <a:pt x="44" y="81"/>
                  </a:cubicBezTo>
                  <a:cubicBezTo>
                    <a:pt x="44" y="80"/>
                    <a:pt x="46" y="80"/>
                    <a:pt x="45" y="79"/>
                  </a:cubicBezTo>
                  <a:cubicBezTo>
                    <a:pt x="44" y="79"/>
                    <a:pt x="44" y="79"/>
                    <a:pt x="44" y="79"/>
                  </a:cubicBezTo>
                  <a:cubicBezTo>
                    <a:pt x="44" y="78"/>
                    <a:pt x="41" y="77"/>
                    <a:pt x="41" y="76"/>
                  </a:cubicBezTo>
                  <a:cubicBezTo>
                    <a:pt x="41" y="76"/>
                    <a:pt x="41" y="76"/>
                    <a:pt x="41" y="76"/>
                  </a:cubicBezTo>
                  <a:cubicBezTo>
                    <a:pt x="40" y="74"/>
                    <a:pt x="38" y="72"/>
                    <a:pt x="38" y="70"/>
                  </a:cubicBezTo>
                  <a:cubicBezTo>
                    <a:pt x="39" y="71"/>
                    <a:pt x="39" y="70"/>
                    <a:pt x="39" y="70"/>
                  </a:cubicBezTo>
                  <a:cubicBezTo>
                    <a:pt x="38" y="70"/>
                    <a:pt x="39" y="70"/>
                    <a:pt x="38" y="70"/>
                  </a:cubicBezTo>
                  <a:cubicBezTo>
                    <a:pt x="38" y="70"/>
                    <a:pt x="37" y="70"/>
                    <a:pt x="38" y="70"/>
                  </a:cubicBezTo>
                  <a:cubicBezTo>
                    <a:pt x="37" y="70"/>
                    <a:pt x="37" y="69"/>
                    <a:pt x="37" y="68"/>
                  </a:cubicBezTo>
                  <a:cubicBezTo>
                    <a:pt x="37" y="69"/>
                    <a:pt x="37" y="68"/>
                    <a:pt x="36" y="68"/>
                  </a:cubicBezTo>
                  <a:cubicBezTo>
                    <a:pt x="37" y="68"/>
                    <a:pt x="37" y="67"/>
                    <a:pt x="36" y="67"/>
                  </a:cubicBezTo>
                  <a:cubicBezTo>
                    <a:pt x="36" y="67"/>
                    <a:pt x="36" y="67"/>
                    <a:pt x="36" y="67"/>
                  </a:cubicBezTo>
                  <a:cubicBezTo>
                    <a:pt x="36" y="65"/>
                    <a:pt x="36" y="65"/>
                    <a:pt x="36" y="65"/>
                  </a:cubicBezTo>
                  <a:cubicBezTo>
                    <a:pt x="35" y="65"/>
                    <a:pt x="35" y="65"/>
                    <a:pt x="35" y="65"/>
                  </a:cubicBezTo>
                  <a:cubicBezTo>
                    <a:pt x="35" y="64"/>
                    <a:pt x="35" y="64"/>
                    <a:pt x="35" y="64"/>
                  </a:cubicBezTo>
                  <a:cubicBezTo>
                    <a:pt x="34" y="63"/>
                    <a:pt x="34" y="63"/>
                    <a:pt x="34" y="63"/>
                  </a:cubicBezTo>
                  <a:cubicBezTo>
                    <a:pt x="34" y="63"/>
                    <a:pt x="34" y="63"/>
                    <a:pt x="34" y="63"/>
                  </a:cubicBezTo>
                  <a:cubicBezTo>
                    <a:pt x="34" y="62"/>
                    <a:pt x="32" y="62"/>
                    <a:pt x="32" y="63"/>
                  </a:cubicBezTo>
                  <a:cubicBezTo>
                    <a:pt x="32" y="61"/>
                    <a:pt x="32" y="61"/>
                    <a:pt x="32" y="60"/>
                  </a:cubicBezTo>
                  <a:cubicBezTo>
                    <a:pt x="31" y="59"/>
                    <a:pt x="29" y="56"/>
                    <a:pt x="28" y="54"/>
                  </a:cubicBezTo>
                  <a:cubicBezTo>
                    <a:pt x="28" y="54"/>
                    <a:pt x="28" y="54"/>
                    <a:pt x="28" y="54"/>
                  </a:cubicBezTo>
                  <a:cubicBezTo>
                    <a:pt x="28" y="53"/>
                    <a:pt x="27" y="54"/>
                    <a:pt x="27" y="53"/>
                  </a:cubicBezTo>
                  <a:cubicBezTo>
                    <a:pt x="28" y="53"/>
                    <a:pt x="28" y="53"/>
                    <a:pt x="28" y="53"/>
                  </a:cubicBezTo>
                  <a:cubicBezTo>
                    <a:pt x="28" y="52"/>
                    <a:pt x="27" y="52"/>
                    <a:pt x="27" y="52"/>
                  </a:cubicBezTo>
                  <a:cubicBezTo>
                    <a:pt x="26" y="52"/>
                    <a:pt x="27" y="52"/>
                    <a:pt x="27" y="52"/>
                  </a:cubicBezTo>
                  <a:cubicBezTo>
                    <a:pt x="26" y="52"/>
                    <a:pt x="26" y="51"/>
                    <a:pt x="26" y="51"/>
                  </a:cubicBezTo>
                  <a:cubicBezTo>
                    <a:pt x="26" y="51"/>
                    <a:pt x="26" y="51"/>
                    <a:pt x="27" y="51"/>
                  </a:cubicBezTo>
                  <a:cubicBezTo>
                    <a:pt x="26" y="50"/>
                    <a:pt x="26" y="50"/>
                    <a:pt x="26" y="50"/>
                  </a:cubicBezTo>
                  <a:cubicBezTo>
                    <a:pt x="26" y="50"/>
                    <a:pt x="28" y="51"/>
                    <a:pt x="29" y="50"/>
                  </a:cubicBezTo>
                  <a:cubicBezTo>
                    <a:pt x="28" y="50"/>
                    <a:pt x="28" y="50"/>
                    <a:pt x="28" y="50"/>
                  </a:cubicBezTo>
                  <a:cubicBezTo>
                    <a:pt x="29" y="50"/>
                    <a:pt x="30" y="50"/>
                    <a:pt x="29" y="50"/>
                  </a:cubicBezTo>
                  <a:cubicBezTo>
                    <a:pt x="27" y="50"/>
                    <a:pt x="27" y="50"/>
                    <a:pt x="27" y="50"/>
                  </a:cubicBezTo>
                  <a:cubicBezTo>
                    <a:pt x="27" y="49"/>
                    <a:pt x="26" y="50"/>
                    <a:pt x="25" y="49"/>
                  </a:cubicBezTo>
                  <a:cubicBezTo>
                    <a:pt x="26" y="50"/>
                    <a:pt x="26" y="50"/>
                    <a:pt x="26" y="50"/>
                  </a:cubicBezTo>
                  <a:cubicBezTo>
                    <a:pt x="26" y="49"/>
                    <a:pt x="25" y="49"/>
                    <a:pt x="25" y="47"/>
                  </a:cubicBezTo>
                  <a:cubicBezTo>
                    <a:pt x="25" y="49"/>
                    <a:pt x="24" y="49"/>
                    <a:pt x="24" y="49"/>
                  </a:cubicBezTo>
                  <a:cubicBezTo>
                    <a:pt x="24" y="47"/>
                    <a:pt x="25" y="49"/>
                    <a:pt x="24" y="47"/>
                  </a:cubicBezTo>
                  <a:cubicBezTo>
                    <a:pt x="24" y="47"/>
                    <a:pt x="23" y="46"/>
                    <a:pt x="23" y="47"/>
                  </a:cubicBezTo>
                  <a:cubicBezTo>
                    <a:pt x="22" y="47"/>
                    <a:pt x="23" y="46"/>
                    <a:pt x="22" y="46"/>
                  </a:cubicBezTo>
                  <a:cubicBezTo>
                    <a:pt x="23" y="45"/>
                    <a:pt x="24" y="46"/>
                    <a:pt x="24" y="45"/>
                  </a:cubicBezTo>
                  <a:cubicBezTo>
                    <a:pt x="23" y="45"/>
                    <a:pt x="22" y="44"/>
                    <a:pt x="22" y="45"/>
                  </a:cubicBezTo>
                  <a:cubicBezTo>
                    <a:pt x="22" y="45"/>
                    <a:pt x="22" y="44"/>
                    <a:pt x="23" y="45"/>
                  </a:cubicBezTo>
                  <a:cubicBezTo>
                    <a:pt x="23" y="44"/>
                    <a:pt x="21" y="44"/>
                    <a:pt x="22" y="43"/>
                  </a:cubicBezTo>
                  <a:cubicBezTo>
                    <a:pt x="21" y="43"/>
                    <a:pt x="21" y="43"/>
                    <a:pt x="21" y="43"/>
                  </a:cubicBezTo>
                  <a:cubicBezTo>
                    <a:pt x="21" y="43"/>
                    <a:pt x="21" y="43"/>
                    <a:pt x="21" y="43"/>
                  </a:cubicBezTo>
                  <a:cubicBezTo>
                    <a:pt x="21" y="43"/>
                    <a:pt x="20" y="42"/>
                    <a:pt x="21" y="42"/>
                  </a:cubicBezTo>
                  <a:cubicBezTo>
                    <a:pt x="20" y="41"/>
                    <a:pt x="20" y="41"/>
                    <a:pt x="20" y="41"/>
                  </a:cubicBezTo>
                  <a:cubicBezTo>
                    <a:pt x="20" y="42"/>
                    <a:pt x="21" y="42"/>
                    <a:pt x="20" y="43"/>
                  </a:cubicBezTo>
                  <a:cubicBezTo>
                    <a:pt x="20" y="42"/>
                    <a:pt x="19" y="42"/>
                    <a:pt x="19" y="42"/>
                  </a:cubicBezTo>
                  <a:cubicBezTo>
                    <a:pt x="19" y="41"/>
                    <a:pt x="19" y="41"/>
                    <a:pt x="19" y="41"/>
                  </a:cubicBezTo>
                  <a:cubicBezTo>
                    <a:pt x="19" y="41"/>
                    <a:pt x="19" y="41"/>
                    <a:pt x="18" y="41"/>
                  </a:cubicBezTo>
                  <a:cubicBezTo>
                    <a:pt x="19" y="41"/>
                    <a:pt x="19" y="41"/>
                    <a:pt x="19" y="40"/>
                  </a:cubicBezTo>
                  <a:cubicBezTo>
                    <a:pt x="18" y="40"/>
                    <a:pt x="18" y="40"/>
                    <a:pt x="18" y="40"/>
                  </a:cubicBezTo>
                  <a:cubicBezTo>
                    <a:pt x="17" y="40"/>
                    <a:pt x="19" y="40"/>
                    <a:pt x="18" y="39"/>
                  </a:cubicBezTo>
                  <a:cubicBezTo>
                    <a:pt x="19" y="39"/>
                    <a:pt x="19" y="39"/>
                    <a:pt x="19" y="39"/>
                  </a:cubicBezTo>
                  <a:cubicBezTo>
                    <a:pt x="19" y="39"/>
                    <a:pt x="19" y="39"/>
                    <a:pt x="19" y="37"/>
                  </a:cubicBezTo>
                  <a:cubicBezTo>
                    <a:pt x="18" y="37"/>
                    <a:pt x="17" y="37"/>
                    <a:pt x="17" y="39"/>
                  </a:cubicBezTo>
                  <a:cubicBezTo>
                    <a:pt x="17" y="37"/>
                    <a:pt x="17" y="37"/>
                    <a:pt x="17" y="37"/>
                  </a:cubicBezTo>
                  <a:cubicBezTo>
                    <a:pt x="18" y="37"/>
                    <a:pt x="18" y="37"/>
                    <a:pt x="18" y="37"/>
                  </a:cubicBezTo>
                  <a:cubicBezTo>
                    <a:pt x="18" y="36"/>
                    <a:pt x="18" y="36"/>
                    <a:pt x="18" y="36"/>
                  </a:cubicBezTo>
                  <a:cubicBezTo>
                    <a:pt x="17" y="36"/>
                    <a:pt x="17" y="36"/>
                    <a:pt x="17" y="36"/>
                  </a:cubicBezTo>
                  <a:cubicBezTo>
                    <a:pt x="17" y="36"/>
                    <a:pt x="17" y="36"/>
                    <a:pt x="17" y="36"/>
                  </a:cubicBezTo>
                  <a:cubicBezTo>
                    <a:pt x="17" y="35"/>
                    <a:pt x="17" y="36"/>
                    <a:pt x="17" y="36"/>
                  </a:cubicBezTo>
                  <a:cubicBezTo>
                    <a:pt x="17" y="35"/>
                    <a:pt x="17" y="34"/>
                    <a:pt x="17" y="34"/>
                  </a:cubicBezTo>
                  <a:cubicBezTo>
                    <a:pt x="17" y="34"/>
                    <a:pt x="17" y="34"/>
                    <a:pt x="17" y="34"/>
                  </a:cubicBezTo>
                  <a:cubicBezTo>
                    <a:pt x="17" y="33"/>
                    <a:pt x="17" y="33"/>
                    <a:pt x="17" y="33"/>
                  </a:cubicBezTo>
                  <a:cubicBezTo>
                    <a:pt x="18" y="34"/>
                    <a:pt x="17" y="33"/>
                    <a:pt x="18" y="33"/>
                  </a:cubicBezTo>
                  <a:cubicBezTo>
                    <a:pt x="18" y="32"/>
                    <a:pt x="17" y="32"/>
                    <a:pt x="17" y="32"/>
                  </a:cubicBezTo>
                  <a:cubicBezTo>
                    <a:pt x="17" y="33"/>
                    <a:pt x="15" y="32"/>
                    <a:pt x="14" y="33"/>
                  </a:cubicBezTo>
                  <a:cubicBezTo>
                    <a:pt x="13" y="32"/>
                    <a:pt x="17" y="31"/>
                    <a:pt x="14" y="30"/>
                  </a:cubicBezTo>
                  <a:cubicBezTo>
                    <a:pt x="14" y="30"/>
                    <a:pt x="13" y="30"/>
                    <a:pt x="13" y="31"/>
                  </a:cubicBezTo>
                  <a:cubicBezTo>
                    <a:pt x="13" y="30"/>
                    <a:pt x="12" y="31"/>
                    <a:pt x="12" y="30"/>
                  </a:cubicBezTo>
                  <a:cubicBezTo>
                    <a:pt x="13" y="30"/>
                    <a:pt x="13" y="29"/>
                    <a:pt x="14" y="29"/>
                  </a:cubicBezTo>
                  <a:cubicBezTo>
                    <a:pt x="13" y="29"/>
                    <a:pt x="14" y="30"/>
                    <a:pt x="14" y="30"/>
                  </a:cubicBezTo>
                  <a:cubicBezTo>
                    <a:pt x="14" y="29"/>
                    <a:pt x="15" y="29"/>
                    <a:pt x="14" y="29"/>
                  </a:cubicBezTo>
                  <a:cubicBezTo>
                    <a:pt x="14" y="28"/>
                    <a:pt x="14" y="28"/>
                    <a:pt x="13" y="28"/>
                  </a:cubicBezTo>
                  <a:cubicBezTo>
                    <a:pt x="13" y="28"/>
                    <a:pt x="14" y="29"/>
                    <a:pt x="13" y="29"/>
                  </a:cubicBezTo>
                  <a:cubicBezTo>
                    <a:pt x="12" y="28"/>
                    <a:pt x="13" y="27"/>
                    <a:pt x="12" y="27"/>
                  </a:cubicBezTo>
                  <a:cubicBezTo>
                    <a:pt x="12" y="28"/>
                    <a:pt x="12" y="28"/>
                    <a:pt x="11" y="29"/>
                  </a:cubicBezTo>
                  <a:cubicBezTo>
                    <a:pt x="11" y="28"/>
                    <a:pt x="11" y="28"/>
                    <a:pt x="11" y="28"/>
                  </a:cubicBezTo>
                  <a:cubicBezTo>
                    <a:pt x="11" y="28"/>
                    <a:pt x="11" y="28"/>
                    <a:pt x="11" y="28"/>
                  </a:cubicBezTo>
                  <a:cubicBezTo>
                    <a:pt x="11" y="27"/>
                    <a:pt x="10" y="28"/>
                    <a:pt x="10" y="27"/>
                  </a:cubicBezTo>
                  <a:cubicBezTo>
                    <a:pt x="10" y="26"/>
                    <a:pt x="10" y="26"/>
                    <a:pt x="10" y="26"/>
                  </a:cubicBezTo>
                  <a:cubicBezTo>
                    <a:pt x="11" y="26"/>
                    <a:pt x="11" y="28"/>
                    <a:pt x="12" y="27"/>
                  </a:cubicBezTo>
                  <a:cubicBezTo>
                    <a:pt x="11" y="26"/>
                    <a:pt x="11" y="26"/>
                    <a:pt x="11" y="26"/>
                  </a:cubicBezTo>
                  <a:cubicBezTo>
                    <a:pt x="11" y="26"/>
                    <a:pt x="11" y="26"/>
                    <a:pt x="11" y="26"/>
                  </a:cubicBezTo>
                  <a:cubicBezTo>
                    <a:pt x="11" y="26"/>
                    <a:pt x="12" y="25"/>
                    <a:pt x="11" y="24"/>
                  </a:cubicBezTo>
                  <a:cubicBezTo>
                    <a:pt x="10" y="24"/>
                    <a:pt x="10" y="24"/>
                    <a:pt x="10" y="24"/>
                  </a:cubicBezTo>
                  <a:cubicBezTo>
                    <a:pt x="10" y="23"/>
                    <a:pt x="10" y="23"/>
                    <a:pt x="9" y="23"/>
                  </a:cubicBezTo>
                  <a:cubicBezTo>
                    <a:pt x="10" y="23"/>
                    <a:pt x="9" y="22"/>
                    <a:pt x="10" y="23"/>
                  </a:cubicBezTo>
                  <a:cubicBezTo>
                    <a:pt x="10" y="24"/>
                    <a:pt x="10" y="24"/>
                    <a:pt x="10" y="24"/>
                  </a:cubicBezTo>
                  <a:cubicBezTo>
                    <a:pt x="11" y="23"/>
                    <a:pt x="11" y="25"/>
                    <a:pt x="12" y="24"/>
                  </a:cubicBezTo>
                  <a:cubicBezTo>
                    <a:pt x="11" y="24"/>
                    <a:pt x="12" y="23"/>
                    <a:pt x="13" y="23"/>
                  </a:cubicBezTo>
                  <a:cubicBezTo>
                    <a:pt x="12" y="23"/>
                    <a:pt x="12" y="23"/>
                    <a:pt x="12" y="23"/>
                  </a:cubicBezTo>
                  <a:cubicBezTo>
                    <a:pt x="11" y="23"/>
                    <a:pt x="12" y="23"/>
                    <a:pt x="11" y="23"/>
                  </a:cubicBezTo>
                  <a:cubicBezTo>
                    <a:pt x="11" y="23"/>
                    <a:pt x="10" y="22"/>
                    <a:pt x="10" y="22"/>
                  </a:cubicBezTo>
                  <a:cubicBezTo>
                    <a:pt x="10" y="20"/>
                    <a:pt x="10" y="20"/>
                    <a:pt x="10" y="22"/>
                  </a:cubicBezTo>
                  <a:cubicBezTo>
                    <a:pt x="10" y="19"/>
                    <a:pt x="9" y="18"/>
                    <a:pt x="9" y="17"/>
                  </a:cubicBezTo>
                  <a:cubicBezTo>
                    <a:pt x="8" y="18"/>
                    <a:pt x="8" y="16"/>
                    <a:pt x="8" y="17"/>
                  </a:cubicBezTo>
                  <a:cubicBezTo>
                    <a:pt x="7" y="18"/>
                    <a:pt x="7" y="18"/>
                    <a:pt x="7" y="18"/>
                  </a:cubicBezTo>
                  <a:cubicBezTo>
                    <a:pt x="7" y="18"/>
                    <a:pt x="7" y="18"/>
                    <a:pt x="7" y="18"/>
                  </a:cubicBezTo>
                  <a:cubicBezTo>
                    <a:pt x="7" y="18"/>
                    <a:pt x="8" y="17"/>
                    <a:pt x="7" y="16"/>
                  </a:cubicBezTo>
                  <a:cubicBezTo>
                    <a:pt x="7" y="17"/>
                    <a:pt x="8" y="16"/>
                    <a:pt x="8" y="16"/>
                  </a:cubicBezTo>
                  <a:cubicBezTo>
                    <a:pt x="8" y="16"/>
                    <a:pt x="9" y="16"/>
                    <a:pt x="9" y="16"/>
                  </a:cubicBezTo>
                  <a:cubicBezTo>
                    <a:pt x="8" y="15"/>
                    <a:pt x="7" y="15"/>
                    <a:pt x="5" y="14"/>
                  </a:cubicBezTo>
                  <a:cubicBezTo>
                    <a:pt x="5" y="12"/>
                    <a:pt x="4" y="10"/>
                    <a:pt x="4" y="9"/>
                  </a:cubicBezTo>
                  <a:cubicBezTo>
                    <a:pt x="4" y="9"/>
                    <a:pt x="4" y="9"/>
                    <a:pt x="4" y="9"/>
                  </a:cubicBezTo>
                  <a:cubicBezTo>
                    <a:pt x="4" y="8"/>
                    <a:pt x="4" y="9"/>
                    <a:pt x="4" y="8"/>
                  </a:cubicBezTo>
                  <a:cubicBezTo>
                    <a:pt x="4" y="8"/>
                    <a:pt x="4" y="8"/>
                    <a:pt x="4" y="8"/>
                  </a:cubicBezTo>
                  <a:cubicBezTo>
                    <a:pt x="4" y="8"/>
                    <a:pt x="4" y="6"/>
                    <a:pt x="2" y="7"/>
                  </a:cubicBezTo>
                  <a:cubicBezTo>
                    <a:pt x="3" y="7"/>
                    <a:pt x="3" y="7"/>
                    <a:pt x="3" y="7"/>
                  </a:cubicBezTo>
                  <a:cubicBezTo>
                    <a:pt x="3" y="6"/>
                    <a:pt x="3" y="6"/>
                    <a:pt x="3" y="6"/>
                  </a:cubicBezTo>
                  <a:cubicBezTo>
                    <a:pt x="3" y="6"/>
                    <a:pt x="3" y="6"/>
                    <a:pt x="4" y="6"/>
                  </a:cubicBezTo>
                  <a:cubicBezTo>
                    <a:pt x="4" y="5"/>
                    <a:pt x="3" y="5"/>
                    <a:pt x="2" y="4"/>
                  </a:cubicBezTo>
                  <a:cubicBezTo>
                    <a:pt x="2" y="5"/>
                    <a:pt x="2" y="5"/>
                    <a:pt x="2" y="5"/>
                  </a:cubicBezTo>
                  <a:cubicBezTo>
                    <a:pt x="1" y="4"/>
                    <a:pt x="1" y="3"/>
                    <a:pt x="0" y="2"/>
                  </a:cubicBezTo>
                  <a:cubicBezTo>
                    <a:pt x="1" y="2"/>
                    <a:pt x="1" y="2"/>
                    <a:pt x="1" y="2"/>
                  </a:cubicBezTo>
                  <a:cubicBezTo>
                    <a:pt x="0" y="1"/>
                    <a:pt x="0" y="1"/>
                    <a:pt x="0" y="1"/>
                  </a:cubicBezTo>
                  <a:cubicBezTo>
                    <a:pt x="1" y="1"/>
                    <a:pt x="1" y="0"/>
                    <a:pt x="0" y="0"/>
                  </a:cubicBezTo>
                  <a:cubicBezTo>
                    <a:pt x="2" y="1"/>
                    <a:pt x="2" y="1"/>
                    <a:pt x="2" y="1"/>
                  </a:cubicBezTo>
                  <a:cubicBezTo>
                    <a:pt x="2" y="2"/>
                    <a:pt x="1" y="1"/>
                    <a:pt x="1" y="2"/>
                  </a:cubicBezTo>
                  <a:cubicBezTo>
                    <a:pt x="2" y="3"/>
                    <a:pt x="2" y="3"/>
                    <a:pt x="2" y="3"/>
                  </a:cubicBezTo>
                  <a:cubicBezTo>
                    <a:pt x="2" y="2"/>
                    <a:pt x="2" y="2"/>
                    <a:pt x="2" y="2"/>
                  </a:cubicBezTo>
                  <a:cubicBezTo>
                    <a:pt x="2" y="2"/>
                    <a:pt x="2" y="2"/>
                    <a:pt x="3" y="2"/>
                  </a:cubicBezTo>
                  <a:cubicBezTo>
                    <a:pt x="3" y="2"/>
                    <a:pt x="3" y="2"/>
                    <a:pt x="3" y="2"/>
                  </a:cubicBezTo>
                  <a:cubicBezTo>
                    <a:pt x="3" y="2"/>
                    <a:pt x="3" y="2"/>
                    <a:pt x="4" y="3"/>
                  </a:cubicBezTo>
                  <a:cubicBezTo>
                    <a:pt x="3" y="3"/>
                    <a:pt x="4" y="4"/>
                    <a:pt x="3" y="4"/>
                  </a:cubicBezTo>
                  <a:cubicBezTo>
                    <a:pt x="4" y="3"/>
                    <a:pt x="4" y="4"/>
                    <a:pt x="4" y="5"/>
                  </a:cubicBezTo>
                  <a:cubicBezTo>
                    <a:pt x="4" y="6"/>
                    <a:pt x="5" y="6"/>
                    <a:pt x="5" y="7"/>
                  </a:cubicBezTo>
                  <a:cubicBezTo>
                    <a:pt x="5" y="7"/>
                    <a:pt x="4" y="7"/>
                    <a:pt x="4" y="6"/>
                  </a:cubicBezTo>
                  <a:cubicBezTo>
                    <a:pt x="4" y="7"/>
                    <a:pt x="4" y="7"/>
                    <a:pt x="4" y="8"/>
                  </a:cubicBezTo>
                  <a:cubicBezTo>
                    <a:pt x="4" y="8"/>
                    <a:pt x="5" y="8"/>
                    <a:pt x="7" y="8"/>
                  </a:cubicBezTo>
                  <a:cubicBezTo>
                    <a:pt x="5" y="8"/>
                    <a:pt x="5" y="8"/>
                    <a:pt x="5" y="8"/>
                  </a:cubicBezTo>
                  <a:cubicBezTo>
                    <a:pt x="7" y="9"/>
                    <a:pt x="8" y="9"/>
                    <a:pt x="8" y="9"/>
                  </a:cubicBezTo>
                  <a:cubicBezTo>
                    <a:pt x="9" y="10"/>
                    <a:pt x="10" y="13"/>
                    <a:pt x="10" y="14"/>
                  </a:cubicBezTo>
                  <a:cubicBezTo>
                    <a:pt x="10" y="14"/>
                    <a:pt x="10" y="14"/>
                    <a:pt x="10" y="14"/>
                  </a:cubicBezTo>
                  <a:cubicBezTo>
                    <a:pt x="10" y="14"/>
                    <a:pt x="10" y="16"/>
                    <a:pt x="11" y="16"/>
                  </a:cubicBezTo>
                  <a:cubicBezTo>
                    <a:pt x="12" y="17"/>
                    <a:pt x="14" y="19"/>
                    <a:pt x="13" y="20"/>
                  </a:cubicBezTo>
                  <a:cubicBezTo>
                    <a:pt x="15" y="23"/>
                    <a:pt x="17" y="24"/>
                    <a:pt x="18" y="27"/>
                  </a:cubicBezTo>
                  <a:cubicBezTo>
                    <a:pt x="17" y="27"/>
                    <a:pt x="17" y="27"/>
                    <a:pt x="17" y="27"/>
                  </a:cubicBezTo>
                  <a:cubicBezTo>
                    <a:pt x="18" y="27"/>
                    <a:pt x="17" y="27"/>
                    <a:pt x="18" y="28"/>
                  </a:cubicBezTo>
                  <a:cubicBezTo>
                    <a:pt x="18" y="27"/>
                    <a:pt x="19" y="28"/>
                    <a:pt x="19" y="28"/>
                  </a:cubicBezTo>
                  <a:cubicBezTo>
                    <a:pt x="19" y="30"/>
                    <a:pt x="21" y="31"/>
                    <a:pt x="22" y="32"/>
                  </a:cubicBezTo>
                  <a:cubicBezTo>
                    <a:pt x="21" y="32"/>
                    <a:pt x="21" y="32"/>
                    <a:pt x="21" y="32"/>
                  </a:cubicBezTo>
                  <a:cubicBezTo>
                    <a:pt x="23" y="33"/>
                    <a:pt x="23" y="34"/>
                    <a:pt x="23" y="36"/>
                  </a:cubicBezTo>
                  <a:cubicBezTo>
                    <a:pt x="23" y="36"/>
                    <a:pt x="23" y="36"/>
                    <a:pt x="23" y="36"/>
                  </a:cubicBezTo>
                  <a:cubicBezTo>
                    <a:pt x="25" y="36"/>
                    <a:pt x="25" y="36"/>
                    <a:pt x="26" y="37"/>
                  </a:cubicBezTo>
                  <a:cubicBezTo>
                    <a:pt x="26" y="39"/>
                    <a:pt x="27" y="40"/>
                    <a:pt x="27" y="41"/>
                  </a:cubicBezTo>
                  <a:cubicBezTo>
                    <a:pt x="30" y="43"/>
                    <a:pt x="31" y="46"/>
                    <a:pt x="32" y="50"/>
                  </a:cubicBezTo>
                  <a:cubicBezTo>
                    <a:pt x="32" y="50"/>
                    <a:pt x="32" y="50"/>
                    <a:pt x="32" y="50"/>
                  </a:cubicBezTo>
                  <a:cubicBezTo>
                    <a:pt x="35" y="51"/>
                    <a:pt x="37" y="56"/>
                    <a:pt x="38" y="58"/>
                  </a:cubicBezTo>
                  <a:cubicBezTo>
                    <a:pt x="37" y="58"/>
                    <a:pt x="37" y="58"/>
                    <a:pt x="37" y="58"/>
                  </a:cubicBezTo>
                  <a:cubicBezTo>
                    <a:pt x="37" y="59"/>
                    <a:pt x="38" y="60"/>
                    <a:pt x="38" y="59"/>
                  </a:cubicBezTo>
                  <a:cubicBezTo>
                    <a:pt x="39" y="60"/>
                    <a:pt x="40" y="61"/>
                    <a:pt x="39" y="62"/>
                  </a:cubicBezTo>
                  <a:cubicBezTo>
                    <a:pt x="40" y="63"/>
                    <a:pt x="40" y="62"/>
                    <a:pt x="41" y="63"/>
                  </a:cubicBezTo>
                  <a:cubicBezTo>
                    <a:pt x="43" y="64"/>
                    <a:pt x="43" y="64"/>
                    <a:pt x="44" y="67"/>
                  </a:cubicBezTo>
                  <a:cubicBezTo>
                    <a:pt x="44" y="65"/>
                    <a:pt x="44" y="65"/>
                    <a:pt x="44" y="65"/>
                  </a:cubicBezTo>
                  <a:cubicBezTo>
                    <a:pt x="43" y="67"/>
                    <a:pt x="43" y="67"/>
                    <a:pt x="43" y="67"/>
                  </a:cubicBezTo>
                  <a:cubicBezTo>
                    <a:pt x="44" y="67"/>
                    <a:pt x="44" y="69"/>
                    <a:pt x="44" y="68"/>
                  </a:cubicBezTo>
                  <a:cubicBezTo>
                    <a:pt x="44" y="70"/>
                    <a:pt x="47" y="70"/>
                    <a:pt x="47" y="73"/>
                  </a:cubicBezTo>
                  <a:cubicBezTo>
                    <a:pt x="47" y="72"/>
                    <a:pt x="47" y="73"/>
                    <a:pt x="48" y="73"/>
                  </a:cubicBezTo>
                  <a:cubicBezTo>
                    <a:pt x="48" y="74"/>
                    <a:pt x="49" y="76"/>
                    <a:pt x="50" y="77"/>
                  </a:cubicBezTo>
                  <a:cubicBezTo>
                    <a:pt x="49" y="77"/>
                    <a:pt x="49" y="77"/>
                    <a:pt x="49" y="77"/>
                  </a:cubicBezTo>
                  <a:cubicBezTo>
                    <a:pt x="50" y="78"/>
                    <a:pt x="50" y="77"/>
                    <a:pt x="50" y="77"/>
                  </a:cubicBezTo>
                  <a:cubicBezTo>
                    <a:pt x="52" y="79"/>
                    <a:pt x="52" y="82"/>
                    <a:pt x="54" y="84"/>
                  </a:cubicBezTo>
                  <a:cubicBezTo>
                    <a:pt x="56" y="88"/>
                    <a:pt x="57" y="91"/>
                    <a:pt x="61" y="95"/>
                  </a:cubicBezTo>
                  <a:cubicBezTo>
                    <a:pt x="60" y="95"/>
                    <a:pt x="60" y="95"/>
                    <a:pt x="60" y="95"/>
                  </a:cubicBezTo>
                  <a:cubicBezTo>
                    <a:pt x="62" y="96"/>
                    <a:pt x="61" y="98"/>
                    <a:pt x="63" y="98"/>
                  </a:cubicBezTo>
                  <a:cubicBezTo>
                    <a:pt x="63" y="98"/>
                    <a:pt x="64" y="99"/>
                    <a:pt x="63" y="99"/>
                  </a:cubicBezTo>
                  <a:cubicBezTo>
                    <a:pt x="64" y="100"/>
                    <a:pt x="64" y="103"/>
                    <a:pt x="65" y="103"/>
                  </a:cubicBezTo>
                  <a:cubicBezTo>
                    <a:pt x="64" y="103"/>
                    <a:pt x="64" y="103"/>
                    <a:pt x="64" y="103"/>
                  </a:cubicBezTo>
                  <a:cubicBezTo>
                    <a:pt x="65" y="104"/>
                    <a:pt x="66" y="105"/>
                    <a:pt x="66" y="107"/>
                  </a:cubicBezTo>
                  <a:cubicBezTo>
                    <a:pt x="66" y="107"/>
                    <a:pt x="66" y="106"/>
                    <a:pt x="66" y="107"/>
                  </a:cubicBezTo>
                  <a:cubicBezTo>
                    <a:pt x="66" y="107"/>
                    <a:pt x="67" y="107"/>
                    <a:pt x="67" y="108"/>
                  </a:cubicBezTo>
                  <a:cubicBezTo>
                    <a:pt x="67" y="109"/>
                    <a:pt x="67" y="108"/>
                    <a:pt x="67" y="108"/>
                  </a:cubicBezTo>
                  <a:cubicBezTo>
                    <a:pt x="70" y="111"/>
                    <a:pt x="71" y="114"/>
                    <a:pt x="73" y="117"/>
                  </a:cubicBezTo>
                  <a:cubicBezTo>
                    <a:pt x="74" y="119"/>
                    <a:pt x="72" y="118"/>
                    <a:pt x="74" y="119"/>
                  </a:cubicBezTo>
                  <a:cubicBezTo>
                    <a:pt x="73" y="119"/>
                    <a:pt x="74" y="119"/>
                    <a:pt x="74" y="119"/>
                  </a:cubicBezTo>
                  <a:cubicBezTo>
                    <a:pt x="75" y="121"/>
                    <a:pt x="73" y="122"/>
                    <a:pt x="74" y="122"/>
                  </a:cubicBezTo>
                  <a:cubicBezTo>
                    <a:pt x="75" y="122"/>
                    <a:pt x="75" y="122"/>
                    <a:pt x="75" y="122"/>
                  </a:cubicBezTo>
                  <a:cubicBezTo>
                    <a:pt x="76" y="123"/>
                    <a:pt x="75" y="123"/>
                    <a:pt x="76" y="124"/>
                  </a:cubicBezTo>
                  <a:cubicBezTo>
                    <a:pt x="76" y="124"/>
                    <a:pt x="76" y="124"/>
                    <a:pt x="76" y="124"/>
                  </a:cubicBezTo>
                  <a:cubicBezTo>
                    <a:pt x="78" y="125"/>
                    <a:pt x="78" y="127"/>
                    <a:pt x="80" y="128"/>
                  </a:cubicBezTo>
                  <a:cubicBezTo>
                    <a:pt x="84" y="135"/>
                    <a:pt x="89" y="142"/>
                    <a:pt x="92" y="149"/>
                  </a:cubicBezTo>
                  <a:cubicBezTo>
                    <a:pt x="97" y="155"/>
                    <a:pt x="101" y="162"/>
                    <a:pt x="105" y="169"/>
                  </a:cubicBezTo>
                  <a:cubicBezTo>
                    <a:pt x="105" y="171"/>
                    <a:pt x="105" y="171"/>
                    <a:pt x="106" y="172"/>
                  </a:cubicBezTo>
                  <a:cubicBezTo>
                    <a:pt x="106" y="172"/>
                    <a:pt x="106" y="172"/>
                    <a:pt x="106" y="173"/>
                  </a:cubicBezTo>
                  <a:cubicBezTo>
                    <a:pt x="107" y="172"/>
                    <a:pt x="107" y="175"/>
                    <a:pt x="108" y="175"/>
                  </a:cubicBezTo>
                  <a:cubicBezTo>
                    <a:pt x="109" y="177"/>
                    <a:pt x="111" y="179"/>
                    <a:pt x="112" y="181"/>
                  </a:cubicBezTo>
                  <a:cubicBezTo>
                    <a:pt x="112" y="181"/>
                    <a:pt x="111" y="181"/>
                    <a:pt x="112" y="182"/>
                  </a:cubicBezTo>
                  <a:cubicBezTo>
                    <a:pt x="112" y="182"/>
                    <a:pt x="112" y="182"/>
                    <a:pt x="112" y="182"/>
                  </a:cubicBezTo>
                  <a:cubicBezTo>
                    <a:pt x="112" y="182"/>
                    <a:pt x="112" y="182"/>
                    <a:pt x="112" y="182"/>
                  </a:cubicBezTo>
                  <a:cubicBezTo>
                    <a:pt x="113" y="182"/>
                    <a:pt x="113" y="184"/>
                    <a:pt x="113" y="182"/>
                  </a:cubicBezTo>
                  <a:cubicBezTo>
                    <a:pt x="118" y="189"/>
                    <a:pt x="119" y="196"/>
                    <a:pt x="124" y="203"/>
                  </a:cubicBezTo>
                  <a:cubicBezTo>
                    <a:pt x="124" y="204"/>
                    <a:pt x="126" y="206"/>
                    <a:pt x="127" y="208"/>
                  </a:cubicBezTo>
                  <a:cubicBezTo>
                    <a:pt x="130" y="213"/>
                    <a:pt x="131" y="217"/>
                    <a:pt x="135" y="223"/>
                  </a:cubicBezTo>
                  <a:cubicBezTo>
                    <a:pt x="135" y="223"/>
                    <a:pt x="133" y="224"/>
                    <a:pt x="131" y="222"/>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8" name="Google Shape;3598;p151"/>
            <p:cNvSpPr/>
            <p:nvPr/>
          </p:nvSpPr>
          <p:spPr>
            <a:xfrm>
              <a:off x="3289" y="1625"/>
              <a:ext cx="305" cy="517"/>
            </a:xfrm>
            <a:custGeom>
              <a:avLst/>
              <a:gdLst/>
              <a:ahLst/>
              <a:cxnLst/>
              <a:rect l="l" t="t" r="r" b="b"/>
              <a:pathLst>
                <a:path w="129" h="219" extrusionOk="0">
                  <a:moveTo>
                    <a:pt x="126" y="217"/>
                  </a:moveTo>
                  <a:cubicBezTo>
                    <a:pt x="122" y="215"/>
                    <a:pt x="122" y="210"/>
                    <a:pt x="119" y="208"/>
                  </a:cubicBezTo>
                  <a:cubicBezTo>
                    <a:pt x="119" y="208"/>
                    <a:pt x="120" y="208"/>
                    <a:pt x="120" y="207"/>
                  </a:cubicBezTo>
                  <a:cubicBezTo>
                    <a:pt x="117" y="206"/>
                    <a:pt x="115" y="201"/>
                    <a:pt x="114" y="197"/>
                  </a:cubicBezTo>
                  <a:cubicBezTo>
                    <a:pt x="114" y="197"/>
                    <a:pt x="114" y="197"/>
                    <a:pt x="114" y="197"/>
                  </a:cubicBezTo>
                  <a:cubicBezTo>
                    <a:pt x="114" y="196"/>
                    <a:pt x="113" y="196"/>
                    <a:pt x="112" y="195"/>
                  </a:cubicBezTo>
                  <a:cubicBezTo>
                    <a:pt x="113" y="195"/>
                    <a:pt x="113" y="195"/>
                    <a:pt x="113" y="195"/>
                  </a:cubicBezTo>
                  <a:cubicBezTo>
                    <a:pt x="112" y="195"/>
                    <a:pt x="112" y="193"/>
                    <a:pt x="111" y="193"/>
                  </a:cubicBezTo>
                  <a:cubicBezTo>
                    <a:pt x="111" y="193"/>
                    <a:pt x="112" y="193"/>
                    <a:pt x="112" y="192"/>
                  </a:cubicBezTo>
                  <a:cubicBezTo>
                    <a:pt x="111" y="192"/>
                    <a:pt x="111" y="192"/>
                    <a:pt x="111" y="192"/>
                  </a:cubicBezTo>
                  <a:cubicBezTo>
                    <a:pt x="109" y="192"/>
                    <a:pt x="109" y="189"/>
                    <a:pt x="109" y="188"/>
                  </a:cubicBezTo>
                  <a:cubicBezTo>
                    <a:pt x="109" y="188"/>
                    <a:pt x="109" y="188"/>
                    <a:pt x="109" y="188"/>
                  </a:cubicBezTo>
                  <a:cubicBezTo>
                    <a:pt x="106" y="187"/>
                    <a:pt x="104" y="183"/>
                    <a:pt x="102" y="180"/>
                  </a:cubicBezTo>
                  <a:cubicBezTo>
                    <a:pt x="103" y="180"/>
                    <a:pt x="103" y="180"/>
                    <a:pt x="103" y="180"/>
                  </a:cubicBezTo>
                  <a:cubicBezTo>
                    <a:pt x="103" y="180"/>
                    <a:pt x="102" y="180"/>
                    <a:pt x="102" y="180"/>
                  </a:cubicBezTo>
                  <a:cubicBezTo>
                    <a:pt x="102" y="179"/>
                    <a:pt x="101" y="179"/>
                    <a:pt x="101" y="178"/>
                  </a:cubicBezTo>
                  <a:cubicBezTo>
                    <a:pt x="101" y="178"/>
                    <a:pt x="101" y="178"/>
                    <a:pt x="101" y="178"/>
                  </a:cubicBezTo>
                  <a:cubicBezTo>
                    <a:pt x="100" y="177"/>
                    <a:pt x="101" y="177"/>
                    <a:pt x="100" y="176"/>
                  </a:cubicBezTo>
                  <a:cubicBezTo>
                    <a:pt x="100" y="176"/>
                    <a:pt x="100" y="176"/>
                    <a:pt x="100" y="176"/>
                  </a:cubicBezTo>
                  <a:cubicBezTo>
                    <a:pt x="99" y="176"/>
                    <a:pt x="100" y="174"/>
                    <a:pt x="99" y="174"/>
                  </a:cubicBezTo>
                  <a:cubicBezTo>
                    <a:pt x="99" y="174"/>
                    <a:pt x="99" y="174"/>
                    <a:pt x="99" y="174"/>
                  </a:cubicBezTo>
                  <a:cubicBezTo>
                    <a:pt x="99" y="173"/>
                    <a:pt x="99" y="173"/>
                    <a:pt x="99" y="173"/>
                  </a:cubicBezTo>
                  <a:cubicBezTo>
                    <a:pt x="99" y="173"/>
                    <a:pt x="99" y="173"/>
                    <a:pt x="99" y="173"/>
                  </a:cubicBezTo>
                  <a:cubicBezTo>
                    <a:pt x="97" y="172"/>
                    <a:pt x="97" y="171"/>
                    <a:pt x="96" y="172"/>
                  </a:cubicBezTo>
                  <a:cubicBezTo>
                    <a:pt x="97" y="171"/>
                    <a:pt x="97" y="172"/>
                    <a:pt x="97" y="171"/>
                  </a:cubicBezTo>
                  <a:cubicBezTo>
                    <a:pt x="96" y="168"/>
                    <a:pt x="94" y="164"/>
                    <a:pt x="92" y="161"/>
                  </a:cubicBezTo>
                  <a:cubicBezTo>
                    <a:pt x="92" y="160"/>
                    <a:pt x="92" y="160"/>
                    <a:pt x="92" y="160"/>
                  </a:cubicBezTo>
                  <a:cubicBezTo>
                    <a:pt x="91" y="160"/>
                    <a:pt x="91" y="159"/>
                    <a:pt x="90" y="159"/>
                  </a:cubicBezTo>
                  <a:cubicBezTo>
                    <a:pt x="90" y="159"/>
                    <a:pt x="91" y="159"/>
                    <a:pt x="90" y="159"/>
                  </a:cubicBezTo>
                  <a:cubicBezTo>
                    <a:pt x="90" y="157"/>
                    <a:pt x="89" y="157"/>
                    <a:pt x="89" y="157"/>
                  </a:cubicBezTo>
                  <a:cubicBezTo>
                    <a:pt x="90" y="157"/>
                    <a:pt x="90" y="157"/>
                    <a:pt x="90" y="156"/>
                  </a:cubicBezTo>
                  <a:cubicBezTo>
                    <a:pt x="89" y="156"/>
                    <a:pt x="89" y="155"/>
                    <a:pt x="88" y="155"/>
                  </a:cubicBezTo>
                  <a:cubicBezTo>
                    <a:pt x="89" y="155"/>
                    <a:pt x="89" y="155"/>
                    <a:pt x="89" y="155"/>
                  </a:cubicBezTo>
                  <a:cubicBezTo>
                    <a:pt x="88" y="154"/>
                    <a:pt x="88" y="154"/>
                    <a:pt x="87" y="154"/>
                  </a:cubicBezTo>
                  <a:cubicBezTo>
                    <a:pt x="88" y="154"/>
                    <a:pt x="88" y="154"/>
                    <a:pt x="88" y="154"/>
                  </a:cubicBezTo>
                  <a:cubicBezTo>
                    <a:pt x="88" y="152"/>
                    <a:pt x="87" y="154"/>
                    <a:pt x="86" y="153"/>
                  </a:cubicBezTo>
                  <a:cubicBezTo>
                    <a:pt x="87" y="153"/>
                    <a:pt x="87" y="153"/>
                    <a:pt x="87" y="153"/>
                  </a:cubicBezTo>
                  <a:cubicBezTo>
                    <a:pt x="86" y="152"/>
                    <a:pt x="85" y="151"/>
                    <a:pt x="84" y="150"/>
                  </a:cubicBezTo>
                  <a:cubicBezTo>
                    <a:pt x="85" y="150"/>
                    <a:pt x="85" y="150"/>
                    <a:pt x="85" y="150"/>
                  </a:cubicBezTo>
                  <a:cubicBezTo>
                    <a:pt x="84" y="149"/>
                    <a:pt x="84" y="147"/>
                    <a:pt x="83" y="147"/>
                  </a:cubicBezTo>
                  <a:cubicBezTo>
                    <a:pt x="83" y="146"/>
                    <a:pt x="84" y="146"/>
                    <a:pt x="83" y="145"/>
                  </a:cubicBezTo>
                  <a:cubicBezTo>
                    <a:pt x="82" y="146"/>
                    <a:pt x="82" y="144"/>
                    <a:pt x="82" y="145"/>
                  </a:cubicBezTo>
                  <a:cubicBezTo>
                    <a:pt x="82" y="144"/>
                    <a:pt x="81" y="142"/>
                    <a:pt x="81" y="142"/>
                  </a:cubicBezTo>
                  <a:cubicBezTo>
                    <a:pt x="81" y="142"/>
                    <a:pt x="81" y="141"/>
                    <a:pt x="82" y="142"/>
                  </a:cubicBezTo>
                  <a:cubicBezTo>
                    <a:pt x="82" y="141"/>
                    <a:pt x="82" y="141"/>
                    <a:pt x="82" y="141"/>
                  </a:cubicBezTo>
                  <a:cubicBezTo>
                    <a:pt x="82" y="141"/>
                    <a:pt x="82" y="141"/>
                    <a:pt x="82" y="141"/>
                  </a:cubicBezTo>
                  <a:cubicBezTo>
                    <a:pt x="82" y="141"/>
                    <a:pt x="81" y="140"/>
                    <a:pt x="81" y="139"/>
                  </a:cubicBezTo>
                  <a:cubicBezTo>
                    <a:pt x="79" y="139"/>
                    <a:pt x="78" y="139"/>
                    <a:pt x="77" y="138"/>
                  </a:cubicBezTo>
                  <a:cubicBezTo>
                    <a:pt x="78" y="138"/>
                    <a:pt x="78" y="137"/>
                    <a:pt x="78" y="137"/>
                  </a:cubicBezTo>
                  <a:cubicBezTo>
                    <a:pt x="76" y="137"/>
                    <a:pt x="76" y="137"/>
                    <a:pt x="76" y="137"/>
                  </a:cubicBezTo>
                  <a:cubicBezTo>
                    <a:pt x="76" y="136"/>
                    <a:pt x="77" y="136"/>
                    <a:pt x="76" y="136"/>
                  </a:cubicBezTo>
                  <a:cubicBezTo>
                    <a:pt x="76" y="136"/>
                    <a:pt x="76" y="136"/>
                    <a:pt x="76" y="136"/>
                  </a:cubicBezTo>
                  <a:cubicBezTo>
                    <a:pt x="76" y="135"/>
                    <a:pt x="75" y="134"/>
                    <a:pt x="76" y="134"/>
                  </a:cubicBezTo>
                  <a:cubicBezTo>
                    <a:pt x="76" y="134"/>
                    <a:pt x="76" y="134"/>
                    <a:pt x="76" y="134"/>
                  </a:cubicBezTo>
                  <a:cubicBezTo>
                    <a:pt x="76" y="134"/>
                    <a:pt x="76" y="134"/>
                    <a:pt x="75" y="133"/>
                  </a:cubicBezTo>
                  <a:cubicBezTo>
                    <a:pt x="75" y="133"/>
                    <a:pt x="75" y="133"/>
                    <a:pt x="75" y="133"/>
                  </a:cubicBezTo>
                  <a:cubicBezTo>
                    <a:pt x="75" y="133"/>
                    <a:pt x="74" y="132"/>
                    <a:pt x="74" y="133"/>
                  </a:cubicBezTo>
                  <a:cubicBezTo>
                    <a:pt x="74" y="133"/>
                    <a:pt x="75" y="132"/>
                    <a:pt x="75" y="133"/>
                  </a:cubicBezTo>
                  <a:cubicBezTo>
                    <a:pt x="74" y="133"/>
                    <a:pt x="73" y="132"/>
                    <a:pt x="73" y="132"/>
                  </a:cubicBezTo>
                  <a:cubicBezTo>
                    <a:pt x="73" y="132"/>
                    <a:pt x="73" y="132"/>
                    <a:pt x="74" y="132"/>
                  </a:cubicBezTo>
                  <a:cubicBezTo>
                    <a:pt x="73" y="130"/>
                    <a:pt x="72" y="129"/>
                    <a:pt x="70" y="128"/>
                  </a:cubicBezTo>
                  <a:cubicBezTo>
                    <a:pt x="70" y="128"/>
                    <a:pt x="72" y="128"/>
                    <a:pt x="72" y="129"/>
                  </a:cubicBezTo>
                  <a:cubicBezTo>
                    <a:pt x="72" y="127"/>
                    <a:pt x="69" y="127"/>
                    <a:pt x="69" y="126"/>
                  </a:cubicBezTo>
                  <a:cubicBezTo>
                    <a:pt x="69" y="126"/>
                    <a:pt x="69" y="126"/>
                    <a:pt x="69" y="126"/>
                  </a:cubicBezTo>
                  <a:cubicBezTo>
                    <a:pt x="69" y="125"/>
                    <a:pt x="69" y="125"/>
                    <a:pt x="69" y="125"/>
                  </a:cubicBezTo>
                  <a:cubicBezTo>
                    <a:pt x="69" y="125"/>
                    <a:pt x="69" y="124"/>
                    <a:pt x="68" y="124"/>
                  </a:cubicBezTo>
                  <a:cubicBezTo>
                    <a:pt x="68" y="124"/>
                    <a:pt x="68" y="124"/>
                    <a:pt x="69" y="124"/>
                  </a:cubicBezTo>
                  <a:cubicBezTo>
                    <a:pt x="68" y="124"/>
                    <a:pt x="66" y="121"/>
                    <a:pt x="66" y="120"/>
                  </a:cubicBezTo>
                  <a:cubicBezTo>
                    <a:pt x="66" y="120"/>
                    <a:pt x="65" y="120"/>
                    <a:pt x="64" y="119"/>
                  </a:cubicBezTo>
                  <a:cubicBezTo>
                    <a:pt x="65" y="119"/>
                    <a:pt x="65" y="119"/>
                    <a:pt x="65" y="119"/>
                  </a:cubicBezTo>
                  <a:cubicBezTo>
                    <a:pt x="65" y="119"/>
                    <a:pt x="64" y="118"/>
                    <a:pt x="65" y="118"/>
                  </a:cubicBezTo>
                  <a:cubicBezTo>
                    <a:pt x="64" y="117"/>
                    <a:pt x="67" y="120"/>
                    <a:pt x="66" y="119"/>
                  </a:cubicBezTo>
                  <a:cubicBezTo>
                    <a:pt x="66" y="119"/>
                    <a:pt x="64" y="119"/>
                    <a:pt x="65" y="118"/>
                  </a:cubicBezTo>
                  <a:cubicBezTo>
                    <a:pt x="64" y="117"/>
                    <a:pt x="64" y="117"/>
                    <a:pt x="64" y="117"/>
                  </a:cubicBezTo>
                  <a:cubicBezTo>
                    <a:pt x="64" y="117"/>
                    <a:pt x="65" y="117"/>
                    <a:pt x="65" y="116"/>
                  </a:cubicBezTo>
                  <a:cubicBezTo>
                    <a:pt x="64" y="115"/>
                    <a:pt x="64" y="116"/>
                    <a:pt x="64" y="115"/>
                  </a:cubicBezTo>
                  <a:cubicBezTo>
                    <a:pt x="63" y="115"/>
                    <a:pt x="63" y="115"/>
                    <a:pt x="63" y="115"/>
                  </a:cubicBezTo>
                  <a:cubicBezTo>
                    <a:pt x="63" y="115"/>
                    <a:pt x="63" y="114"/>
                    <a:pt x="62" y="115"/>
                  </a:cubicBezTo>
                  <a:cubicBezTo>
                    <a:pt x="63" y="115"/>
                    <a:pt x="61" y="114"/>
                    <a:pt x="62" y="114"/>
                  </a:cubicBezTo>
                  <a:cubicBezTo>
                    <a:pt x="63" y="114"/>
                    <a:pt x="63" y="114"/>
                    <a:pt x="63" y="114"/>
                  </a:cubicBezTo>
                  <a:cubicBezTo>
                    <a:pt x="63" y="114"/>
                    <a:pt x="62" y="114"/>
                    <a:pt x="61" y="114"/>
                  </a:cubicBezTo>
                  <a:cubicBezTo>
                    <a:pt x="61" y="114"/>
                    <a:pt x="62" y="114"/>
                    <a:pt x="62" y="112"/>
                  </a:cubicBezTo>
                  <a:cubicBezTo>
                    <a:pt x="61" y="114"/>
                    <a:pt x="61" y="112"/>
                    <a:pt x="60" y="111"/>
                  </a:cubicBezTo>
                  <a:cubicBezTo>
                    <a:pt x="60" y="110"/>
                    <a:pt x="59" y="109"/>
                    <a:pt x="59" y="109"/>
                  </a:cubicBezTo>
                  <a:cubicBezTo>
                    <a:pt x="59" y="108"/>
                    <a:pt x="58" y="108"/>
                    <a:pt x="58" y="107"/>
                  </a:cubicBezTo>
                  <a:cubicBezTo>
                    <a:pt x="58" y="107"/>
                    <a:pt x="58" y="107"/>
                    <a:pt x="58" y="107"/>
                  </a:cubicBezTo>
                  <a:cubicBezTo>
                    <a:pt x="58" y="107"/>
                    <a:pt x="58" y="107"/>
                    <a:pt x="58" y="107"/>
                  </a:cubicBezTo>
                  <a:cubicBezTo>
                    <a:pt x="58" y="107"/>
                    <a:pt x="58" y="106"/>
                    <a:pt x="58" y="105"/>
                  </a:cubicBezTo>
                  <a:cubicBezTo>
                    <a:pt x="57" y="105"/>
                    <a:pt x="57" y="105"/>
                    <a:pt x="56" y="106"/>
                  </a:cubicBezTo>
                  <a:cubicBezTo>
                    <a:pt x="57" y="103"/>
                    <a:pt x="56" y="103"/>
                    <a:pt x="56" y="102"/>
                  </a:cubicBezTo>
                  <a:cubicBezTo>
                    <a:pt x="56" y="102"/>
                    <a:pt x="56" y="103"/>
                    <a:pt x="56" y="102"/>
                  </a:cubicBezTo>
                  <a:cubicBezTo>
                    <a:pt x="57" y="101"/>
                    <a:pt x="56" y="101"/>
                    <a:pt x="56" y="100"/>
                  </a:cubicBezTo>
                  <a:cubicBezTo>
                    <a:pt x="55" y="101"/>
                    <a:pt x="55" y="101"/>
                    <a:pt x="55" y="101"/>
                  </a:cubicBezTo>
                  <a:cubicBezTo>
                    <a:pt x="55" y="100"/>
                    <a:pt x="54" y="100"/>
                    <a:pt x="55" y="100"/>
                  </a:cubicBezTo>
                  <a:cubicBezTo>
                    <a:pt x="54" y="100"/>
                    <a:pt x="54" y="99"/>
                    <a:pt x="54" y="100"/>
                  </a:cubicBezTo>
                  <a:cubicBezTo>
                    <a:pt x="52" y="98"/>
                    <a:pt x="50" y="96"/>
                    <a:pt x="51" y="93"/>
                  </a:cubicBezTo>
                  <a:cubicBezTo>
                    <a:pt x="51" y="93"/>
                    <a:pt x="51" y="93"/>
                    <a:pt x="50" y="93"/>
                  </a:cubicBezTo>
                  <a:cubicBezTo>
                    <a:pt x="50" y="94"/>
                    <a:pt x="51" y="93"/>
                    <a:pt x="51" y="94"/>
                  </a:cubicBezTo>
                  <a:cubicBezTo>
                    <a:pt x="50" y="93"/>
                    <a:pt x="50" y="94"/>
                    <a:pt x="50" y="94"/>
                  </a:cubicBezTo>
                  <a:cubicBezTo>
                    <a:pt x="50" y="93"/>
                    <a:pt x="50" y="93"/>
                    <a:pt x="51" y="93"/>
                  </a:cubicBezTo>
                  <a:cubicBezTo>
                    <a:pt x="51" y="92"/>
                    <a:pt x="49" y="93"/>
                    <a:pt x="49" y="92"/>
                  </a:cubicBezTo>
                  <a:cubicBezTo>
                    <a:pt x="49" y="92"/>
                    <a:pt x="49" y="92"/>
                    <a:pt x="49" y="91"/>
                  </a:cubicBezTo>
                  <a:cubicBezTo>
                    <a:pt x="49" y="91"/>
                    <a:pt x="49" y="91"/>
                    <a:pt x="49" y="91"/>
                  </a:cubicBezTo>
                  <a:cubicBezTo>
                    <a:pt x="48" y="90"/>
                    <a:pt x="49" y="90"/>
                    <a:pt x="49" y="90"/>
                  </a:cubicBezTo>
                  <a:cubicBezTo>
                    <a:pt x="49" y="89"/>
                    <a:pt x="49" y="89"/>
                    <a:pt x="48" y="89"/>
                  </a:cubicBezTo>
                  <a:cubicBezTo>
                    <a:pt x="49" y="88"/>
                    <a:pt x="49" y="88"/>
                    <a:pt x="49" y="88"/>
                  </a:cubicBezTo>
                  <a:cubicBezTo>
                    <a:pt x="48" y="88"/>
                    <a:pt x="48" y="87"/>
                    <a:pt x="48" y="87"/>
                  </a:cubicBezTo>
                  <a:cubicBezTo>
                    <a:pt x="48" y="87"/>
                    <a:pt x="48" y="87"/>
                    <a:pt x="48" y="87"/>
                  </a:cubicBezTo>
                  <a:cubicBezTo>
                    <a:pt x="48" y="87"/>
                    <a:pt x="48" y="87"/>
                    <a:pt x="48" y="87"/>
                  </a:cubicBezTo>
                  <a:cubicBezTo>
                    <a:pt x="47" y="87"/>
                    <a:pt x="48" y="87"/>
                    <a:pt x="48" y="88"/>
                  </a:cubicBezTo>
                  <a:cubicBezTo>
                    <a:pt x="47" y="88"/>
                    <a:pt x="47" y="87"/>
                    <a:pt x="47" y="87"/>
                  </a:cubicBezTo>
                  <a:cubicBezTo>
                    <a:pt x="47" y="87"/>
                    <a:pt x="47" y="86"/>
                    <a:pt x="46" y="86"/>
                  </a:cubicBezTo>
                  <a:cubicBezTo>
                    <a:pt x="46" y="85"/>
                    <a:pt x="46" y="86"/>
                    <a:pt x="46" y="85"/>
                  </a:cubicBezTo>
                  <a:cubicBezTo>
                    <a:pt x="46" y="85"/>
                    <a:pt x="45" y="85"/>
                    <a:pt x="46" y="85"/>
                  </a:cubicBezTo>
                  <a:cubicBezTo>
                    <a:pt x="46" y="85"/>
                    <a:pt x="46" y="85"/>
                    <a:pt x="46" y="85"/>
                  </a:cubicBezTo>
                  <a:cubicBezTo>
                    <a:pt x="46" y="85"/>
                    <a:pt x="47" y="85"/>
                    <a:pt x="46" y="84"/>
                  </a:cubicBezTo>
                  <a:cubicBezTo>
                    <a:pt x="46" y="84"/>
                    <a:pt x="45" y="85"/>
                    <a:pt x="45" y="84"/>
                  </a:cubicBezTo>
                  <a:cubicBezTo>
                    <a:pt x="45" y="84"/>
                    <a:pt x="45" y="84"/>
                    <a:pt x="46" y="84"/>
                  </a:cubicBezTo>
                  <a:cubicBezTo>
                    <a:pt x="45" y="83"/>
                    <a:pt x="45" y="83"/>
                    <a:pt x="45" y="83"/>
                  </a:cubicBezTo>
                  <a:cubicBezTo>
                    <a:pt x="45" y="84"/>
                    <a:pt x="45" y="84"/>
                    <a:pt x="45" y="84"/>
                  </a:cubicBezTo>
                  <a:cubicBezTo>
                    <a:pt x="45" y="83"/>
                    <a:pt x="45" y="83"/>
                    <a:pt x="45" y="83"/>
                  </a:cubicBezTo>
                  <a:cubicBezTo>
                    <a:pt x="43" y="82"/>
                    <a:pt x="43" y="82"/>
                    <a:pt x="43" y="82"/>
                  </a:cubicBezTo>
                  <a:cubicBezTo>
                    <a:pt x="42" y="82"/>
                    <a:pt x="43" y="81"/>
                    <a:pt x="42" y="81"/>
                  </a:cubicBezTo>
                  <a:cubicBezTo>
                    <a:pt x="42" y="81"/>
                    <a:pt x="42" y="81"/>
                    <a:pt x="42" y="81"/>
                  </a:cubicBezTo>
                  <a:cubicBezTo>
                    <a:pt x="43" y="80"/>
                    <a:pt x="42" y="80"/>
                    <a:pt x="42" y="80"/>
                  </a:cubicBezTo>
                  <a:cubicBezTo>
                    <a:pt x="42" y="80"/>
                    <a:pt x="42" y="80"/>
                    <a:pt x="42" y="80"/>
                  </a:cubicBezTo>
                  <a:cubicBezTo>
                    <a:pt x="42" y="80"/>
                    <a:pt x="42" y="80"/>
                    <a:pt x="42" y="80"/>
                  </a:cubicBezTo>
                  <a:cubicBezTo>
                    <a:pt x="42" y="79"/>
                    <a:pt x="42" y="79"/>
                    <a:pt x="42" y="78"/>
                  </a:cubicBezTo>
                  <a:cubicBezTo>
                    <a:pt x="41" y="78"/>
                    <a:pt x="41" y="78"/>
                    <a:pt x="41" y="78"/>
                  </a:cubicBezTo>
                  <a:cubicBezTo>
                    <a:pt x="40" y="76"/>
                    <a:pt x="39" y="75"/>
                    <a:pt x="39" y="74"/>
                  </a:cubicBezTo>
                  <a:cubicBezTo>
                    <a:pt x="39" y="73"/>
                    <a:pt x="39" y="74"/>
                    <a:pt x="38" y="73"/>
                  </a:cubicBezTo>
                  <a:cubicBezTo>
                    <a:pt x="38" y="73"/>
                    <a:pt x="36" y="71"/>
                    <a:pt x="36" y="69"/>
                  </a:cubicBezTo>
                  <a:cubicBezTo>
                    <a:pt x="36" y="70"/>
                    <a:pt x="36" y="69"/>
                    <a:pt x="37" y="69"/>
                  </a:cubicBezTo>
                  <a:cubicBezTo>
                    <a:pt x="36" y="69"/>
                    <a:pt x="37" y="67"/>
                    <a:pt x="36" y="67"/>
                  </a:cubicBezTo>
                  <a:cubicBezTo>
                    <a:pt x="36" y="69"/>
                    <a:pt x="36" y="69"/>
                    <a:pt x="36" y="69"/>
                  </a:cubicBezTo>
                  <a:cubicBezTo>
                    <a:pt x="36" y="69"/>
                    <a:pt x="34" y="67"/>
                    <a:pt x="34" y="66"/>
                  </a:cubicBezTo>
                  <a:cubicBezTo>
                    <a:pt x="34" y="67"/>
                    <a:pt x="34" y="66"/>
                    <a:pt x="33" y="66"/>
                  </a:cubicBezTo>
                  <a:cubicBezTo>
                    <a:pt x="34" y="66"/>
                    <a:pt x="34" y="65"/>
                    <a:pt x="33" y="65"/>
                  </a:cubicBezTo>
                  <a:cubicBezTo>
                    <a:pt x="33" y="65"/>
                    <a:pt x="33" y="65"/>
                    <a:pt x="33" y="65"/>
                  </a:cubicBezTo>
                  <a:cubicBezTo>
                    <a:pt x="33" y="64"/>
                    <a:pt x="33" y="64"/>
                    <a:pt x="33" y="64"/>
                  </a:cubicBezTo>
                  <a:cubicBezTo>
                    <a:pt x="33" y="64"/>
                    <a:pt x="32" y="65"/>
                    <a:pt x="32" y="64"/>
                  </a:cubicBezTo>
                  <a:cubicBezTo>
                    <a:pt x="32" y="64"/>
                    <a:pt x="32" y="64"/>
                    <a:pt x="32" y="63"/>
                  </a:cubicBezTo>
                  <a:cubicBezTo>
                    <a:pt x="32" y="63"/>
                    <a:pt x="31" y="63"/>
                    <a:pt x="31" y="62"/>
                  </a:cubicBezTo>
                  <a:cubicBezTo>
                    <a:pt x="31" y="61"/>
                    <a:pt x="31" y="61"/>
                    <a:pt x="31" y="61"/>
                  </a:cubicBezTo>
                  <a:cubicBezTo>
                    <a:pt x="31" y="61"/>
                    <a:pt x="30" y="60"/>
                    <a:pt x="30" y="61"/>
                  </a:cubicBezTo>
                  <a:cubicBezTo>
                    <a:pt x="30" y="60"/>
                    <a:pt x="30" y="59"/>
                    <a:pt x="30" y="58"/>
                  </a:cubicBezTo>
                  <a:cubicBezTo>
                    <a:pt x="29" y="57"/>
                    <a:pt x="27" y="55"/>
                    <a:pt x="25" y="53"/>
                  </a:cubicBezTo>
                  <a:cubicBezTo>
                    <a:pt x="25" y="53"/>
                    <a:pt x="25" y="53"/>
                    <a:pt x="25" y="53"/>
                  </a:cubicBezTo>
                  <a:cubicBezTo>
                    <a:pt x="25" y="53"/>
                    <a:pt x="25" y="53"/>
                    <a:pt x="25" y="53"/>
                  </a:cubicBezTo>
                  <a:cubicBezTo>
                    <a:pt x="25" y="53"/>
                    <a:pt x="25" y="52"/>
                    <a:pt x="27" y="52"/>
                  </a:cubicBezTo>
                  <a:cubicBezTo>
                    <a:pt x="25" y="50"/>
                    <a:pt x="24" y="52"/>
                    <a:pt x="24" y="50"/>
                  </a:cubicBezTo>
                  <a:cubicBezTo>
                    <a:pt x="24" y="50"/>
                    <a:pt x="24" y="50"/>
                    <a:pt x="24" y="52"/>
                  </a:cubicBezTo>
                  <a:cubicBezTo>
                    <a:pt x="24" y="52"/>
                    <a:pt x="24" y="49"/>
                    <a:pt x="23" y="50"/>
                  </a:cubicBezTo>
                  <a:cubicBezTo>
                    <a:pt x="23" y="49"/>
                    <a:pt x="24" y="49"/>
                    <a:pt x="24" y="49"/>
                  </a:cubicBezTo>
                  <a:cubicBezTo>
                    <a:pt x="23" y="49"/>
                    <a:pt x="23" y="49"/>
                    <a:pt x="23" y="49"/>
                  </a:cubicBezTo>
                  <a:cubicBezTo>
                    <a:pt x="24" y="48"/>
                    <a:pt x="25" y="49"/>
                    <a:pt x="27" y="48"/>
                  </a:cubicBezTo>
                  <a:cubicBezTo>
                    <a:pt x="25" y="48"/>
                    <a:pt x="25" y="48"/>
                    <a:pt x="25" y="48"/>
                  </a:cubicBezTo>
                  <a:cubicBezTo>
                    <a:pt x="27" y="47"/>
                    <a:pt x="28" y="49"/>
                    <a:pt x="27" y="47"/>
                  </a:cubicBezTo>
                  <a:cubicBezTo>
                    <a:pt x="27" y="47"/>
                    <a:pt x="25" y="47"/>
                    <a:pt x="25" y="48"/>
                  </a:cubicBezTo>
                  <a:cubicBezTo>
                    <a:pt x="24" y="47"/>
                    <a:pt x="23" y="48"/>
                    <a:pt x="22" y="47"/>
                  </a:cubicBezTo>
                  <a:cubicBezTo>
                    <a:pt x="23" y="47"/>
                    <a:pt x="23" y="48"/>
                    <a:pt x="23" y="47"/>
                  </a:cubicBezTo>
                  <a:cubicBezTo>
                    <a:pt x="24" y="47"/>
                    <a:pt x="22" y="47"/>
                    <a:pt x="22" y="47"/>
                  </a:cubicBezTo>
                  <a:cubicBezTo>
                    <a:pt x="22" y="47"/>
                    <a:pt x="22" y="47"/>
                    <a:pt x="22" y="47"/>
                  </a:cubicBezTo>
                  <a:cubicBezTo>
                    <a:pt x="22" y="46"/>
                    <a:pt x="22" y="47"/>
                    <a:pt x="22" y="46"/>
                  </a:cubicBezTo>
                  <a:cubicBezTo>
                    <a:pt x="22" y="46"/>
                    <a:pt x="22" y="46"/>
                    <a:pt x="22" y="47"/>
                  </a:cubicBezTo>
                  <a:cubicBezTo>
                    <a:pt x="21" y="47"/>
                    <a:pt x="21" y="46"/>
                    <a:pt x="21" y="46"/>
                  </a:cubicBezTo>
                  <a:cubicBezTo>
                    <a:pt x="21" y="45"/>
                    <a:pt x="22" y="46"/>
                    <a:pt x="22" y="45"/>
                  </a:cubicBezTo>
                  <a:cubicBezTo>
                    <a:pt x="22" y="45"/>
                    <a:pt x="21" y="44"/>
                    <a:pt x="20" y="45"/>
                  </a:cubicBezTo>
                  <a:cubicBezTo>
                    <a:pt x="20" y="44"/>
                    <a:pt x="21" y="44"/>
                    <a:pt x="21" y="44"/>
                  </a:cubicBezTo>
                  <a:cubicBezTo>
                    <a:pt x="21" y="43"/>
                    <a:pt x="19" y="44"/>
                    <a:pt x="20" y="43"/>
                  </a:cubicBezTo>
                  <a:cubicBezTo>
                    <a:pt x="20" y="43"/>
                    <a:pt x="20" y="43"/>
                    <a:pt x="20" y="43"/>
                  </a:cubicBezTo>
                  <a:cubicBezTo>
                    <a:pt x="20" y="42"/>
                    <a:pt x="20" y="42"/>
                    <a:pt x="20" y="42"/>
                  </a:cubicBezTo>
                  <a:cubicBezTo>
                    <a:pt x="20" y="40"/>
                    <a:pt x="18" y="40"/>
                    <a:pt x="19" y="40"/>
                  </a:cubicBezTo>
                  <a:cubicBezTo>
                    <a:pt x="19" y="40"/>
                    <a:pt x="19" y="39"/>
                    <a:pt x="18" y="40"/>
                  </a:cubicBezTo>
                  <a:cubicBezTo>
                    <a:pt x="18" y="40"/>
                    <a:pt x="19" y="40"/>
                    <a:pt x="18" y="40"/>
                  </a:cubicBezTo>
                  <a:cubicBezTo>
                    <a:pt x="19" y="40"/>
                    <a:pt x="18" y="40"/>
                    <a:pt x="16" y="40"/>
                  </a:cubicBezTo>
                  <a:cubicBezTo>
                    <a:pt x="18" y="40"/>
                    <a:pt x="18" y="40"/>
                    <a:pt x="18" y="40"/>
                  </a:cubicBezTo>
                  <a:cubicBezTo>
                    <a:pt x="16" y="40"/>
                    <a:pt x="16" y="39"/>
                    <a:pt x="16" y="39"/>
                  </a:cubicBezTo>
                  <a:cubicBezTo>
                    <a:pt x="16" y="39"/>
                    <a:pt x="16" y="39"/>
                    <a:pt x="16" y="39"/>
                  </a:cubicBezTo>
                  <a:cubicBezTo>
                    <a:pt x="16" y="39"/>
                    <a:pt x="16" y="39"/>
                    <a:pt x="16" y="39"/>
                  </a:cubicBezTo>
                  <a:cubicBezTo>
                    <a:pt x="16" y="38"/>
                    <a:pt x="16" y="38"/>
                    <a:pt x="16" y="38"/>
                  </a:cubicBezTo>
                  <a:cubicBezTo>
                    <a:pt x="16" y="38"/>
                    <a:pt x="16" y="38"/>
                    <a:pt x="16" y="38"/>
                  </a:cubicBezTo>
                  <a:cubicBezTo>
                    <a:pt x="16" y="38"/>
                    <a:pt x="18" y="37"/>
                    <a:pt x="16" y="37"/>
                  </a:cubicBezTo>
                  <a:cubicBezTo>
                    <a:pt x="16" y="37"/>
                    <a:pt x="16" y="37"/>
                    <a:pt x="16" y="37"/>
                  </a:cubicBezTo>
                  <a:cubicBezTo>
                    <a:pt x="15" y="37"/>
                    <a:pt x="16" y="37"/>
                    <a:pt x="15" y="37"/>
                  </a:cubicBezTo>
                  <a:cubicBezTo>
                    <a:pt x="16" y="37"/>
                    <a:pt x="16" y="37"/>
                    <a:pt x="16" y="37"/>
                  </a:cubicBezTo>
                  <a:cubicBezTo>
                    <a:pt x="16" y="37"/>
                    <a:pt x="16" y="36"/>
                    <a:pt x="16" y="35"/>
                  </a:cubicBezTo>
                  <a:cubicBezTo>
                    <a:pt x="16" y="35"/>
                    <a:pt x="15" y="35"/>
                    <a:pt x="15" y="36"/>
                  </a:cubicBezTo>
                  <a:cubicBezTo>
                    <a:pt x="15" y="35"/>
                    <a:pt x="15" y="35"/>
                    <a:pt x="15" y="35"/>
                  </a:cubicBezTo>
                  <a:cubicBezTo>
                    <a:pt x="15" y="34"/>
                    <a:pt x="15" y="35"/>
                    <a:pt x="14" y="35"/>
                  </a:cubicBezTo>
                  <a:cubicBezTo>
                    <a:pt x="14" y="34"/>
                    <a:pt x="14" y="33"/>
                    <a:pt x="14" y="32"/>
                  </a:cubicBezTo>
                  <a:cubicBezTo>
                    <a:pt x="16" y="33"/>
                    <a:pt x="16" y="33"/>
                    <a:pt x="16" y="33"/>
                  </a:cubicBezTo>
                  <a:cubicBezTo>
                    <a:pt x="15" y="32"/>
                    <a:pt x="15" y="32"/>
                    <a:pt x="15" y="32"/>
                  </a:cubicBezTo>
                  <a:cubicBezTo>
                    <a:pt x="16" y="32"/>
                    <a:pt x="16" y="32"/>
                    <a:pt x="16" y="32"/>
                  </a:cubicBezTo>
                  <a:cubicBezTo>
                    <a:pt x="16" y="31"/>
                    <a:pt x="16" y="31"/>
                    <a:pt x="16" y="31"/>
                  </a:cubicBezTo>
                  <a:cubicBezTo>
                    <a:pt x="15" y="32"/>
                    <a:pt x="14" y="31"/>
                    <a:pt x="13" y="32"/>
                  </a:cubicBezTo>
                  <a:cubicBezTo>
                    <a:pt x="12" y="30"/>
                    <a:pt x="15" y="29"/>
                    <a:pt x="13" y="29"/>
                  </a:cubicBezTo>
                  <a:cubicBezTo>
                    <a:pt x="12" y="29"/>
                    <a:pt x="11" y="29"/>
                    <a:pt x="12" y="30"/>
                  </a:cubicBezTo>
                  <a:cubicBezTo>
                    <a:pt x="12" y="29"/>
                    <a:pt x="11" y="30"/>
                    <a:pt x="11" y="29"/>
                  </a:cubicBezTo>
                  <a:cubicBezTo>
                    <a:pt x="12" y="29"/>
                    <a:pt x="11" y="28"/>
                    <a:pt x="12" y="28"/>
                  </a:cubicBezTo>
                  <a:cubicBezTo>
                    <a:pt x="12" y="28"/>
                    <a:pt x="12" y="29"/>
                    <a:pt x="13" y="29"/>
                  </a:cubicBezTo>
                  <a:cubicBezTo>
                    <a:pt x="13" y="28"/>
                    <a:pt x="14" y="28"/>
                    <a:pt x="13" y="28"/>
                  </a:cubicBezTo>
                  <a:cubicBezTo>
                    <a:pt x="13" y="27"/>
                    <a:pt x="12" y="27"/>
                    <a:pt x="12" y="27"/>
                  </a:cubicBezTo>
                  <a:cubicBezTo>
                    <a:pt x="11" y="27"/>
                    <a:pt x="12" y="28"/>
                    <a:pt x="12" y="28"/>
                  </a:cubicBezTo>
                  <a:cubicBezTo>
                    <a:pt x="11" y="27"/>
                    <a:pt x="12" y="26"/>
                    <a:pt x="11" y="26"/>
                  </a:cubicBezTo>
                  <a:cubicBezTo>
                    <a:pt x="11" y="27"/>
                    <a:pt x="11" y="27"/>
                    <a:pt x="10" y="28"/>
                  </a:cubicBezTo>
                  <a:cubicBezTo>
                    <a:pt x="10" y="27"/>
                    <a:pt x="10" y="27"/>
                    <a:pt x="10" y="27"/>
                  </a:cubicBezTo>
                  <a:cubicBezTo>
                    <a:pt x="10" y="27"/>
                    <a:pt x="10" y="27"/>
                    <a:pt x="10" y="27"/>
                  </a:cubicBezTo>
                  <a:cubicBezTo>
                    <a:pt x="10" y="26"/>
                    <a:pt x="9" y="27"/>
                    <a:pt x="9" y="26"/>
                  </a:cubicBezTo>
                  <a:cubicBezTo>
                    <a:pt x="9" y="26"/>
                    <a:pt x="9" y="26"/>
                    <a:pt x="9" y="26"/>
                  </a:cubicBezTo>
                  <a:cubicBezTo>
                    <a:pt x="10" y="26"/>
                    <a:pt x="10" y="27"/>
                    <a:pt x="11" y="26"/>
                  </a:cubicBezTo>
                  <a:cubicBezTo>
                    <a:pt x="10" y="26"/>
                    <a:pt x="10" y="26"/>
                    <a:pt x="9" y="26"/>
                  </a:cubicBezTo>
                  <a:cubicBezTo>
                    <a:pt x="10" y="26"/>
                    <a:pt x="10" y="26"/>
                    <a:pt x="10" y="26"/>
                  </a:cubicBezTo>
                  <a:cubicBezTo>
                    <a:pt x="10" y="26"/>
                    <a:pt x="11" y="25"/>
                    <a:pt x="10" y="23"/>
                  </a:cubicBezTo>
                  <a:cubicBezTo>
                    <a:pt x="9" y="23"/>
                    <a:pt x="9" y="23"/>
                    <a:pt x="9" y="23"/>
                  </a:cubicBezTo>
                  <a:cubicBezTo>
                    <a:pt x="9" y="22"/>
                    <a:pt x="9" y="22"/>
                    <a:pt x="7" y="22"/>
                  </a:cubicBezTo>
                  <a:cubicBezTo>
                    <a:pt x="9" y="21"/>
                    <a:pt x="6" y="20"/>
                    <a:pt x="9" y="21"/>
                  </a:cubicBezTo>
                  <a:cubicBezTo>
                    <a:pt x="7" y="21"/>
                    <a:pt x="9" y="23"/>
                    <a:pt x="9" y="23"/>
                  </a:cubicBezTo>
                  <a:cubicBezTo>
                    <a:pt x="10" y="22"/>
                    <a:pt x="10" y="25"/>
                    <a:pt x="11" y="23"/>
                  </a:cubicBezTo>
                  <a:cubicBezTo>
                    <a:pt x="10" y="23"/>
                    <a:pt x="11" y="22"/>
                    <a:pt x="11" y="22"/>
                  </a:cubicBezTo>
                  <a:cubicBezTo>
                    <a:pt x="11" y="21"/>
                    <a:pt x="11" y="21"/>
                    <a:pt x="11" y="21"/>
                  </a:cubicBezTo>
                  <a:cubicBezTo>
                    <a:pt x="10" y="21"/>
                    <a:pt x="10" y="22"/>
                    <a:pt x="10" y="22"/>
                  </a:cubicBezTo>
                  <a:cubicBezTo>
                    <a:pt x="10" y="21"/>
                    <a:pt x="9" y="20"/>
                    <a:pt x="9" y="20"/>
                  </a:cubicBezTo>
                  <a:cubicBezTo>
                    <a:pt x="9" y="20"/>
                    <a:pt x="9" y="20"/>
                    <a:pt x="9" y="20"/>
                  </a:cubicBezTo>
                  <a:cubicBezTo>
                    <a:pt x="9" y="20"/>
                    <a:pt x="7" y="18"/>
                    <a:pt x="7" y="17"/>
                  </a:cubicBezTo>
                  <a:cubicBezTo>
                    <a:pt x="6" y="18"/>
                    <a:pt x="6" y="16"/>
                    <a:pt x="6" y="17"/>
                  </a:cubicBezTo>
                  <a:cubicBezTo>
                    <a:pt x="6" y="18"/>
                    <a:pt x="5" y="18"/>
                    <a:pt x="5" y="18"/>
                  </a:cubicBezTo>
                  <a:cubicBezTo>
                    <a:pt x="5" y="18"/>
                    <a:pt x="5" y="18"/>
                    <a:pt x="5" y="18"/>
                  </a:cubicBezTo>
                  <a:cubicBezTo>
                    <a:pt x="5" y="18"/>
                    <a:pt x="6" y="17"/>
                    <a:pt x="5" y="17"/>
                  </a:cubicBezTo>
                  <a:cubicBezTo>
                    <a:pt x="5" y="18"/>
                    <a:pt x="6" y="16"/>
                    <a:pt x="6" y="16"/>
                  </a:cubicBezTo>
                  <a:cubicBezTo>
                    <a:pt x="6" y="16"/>
                    <a:pt x="7" y="16"/>
                    <a:pt x="7" y="14"/>
                  </a:cubicBezTo>
                  <a:cubicBezTo>
                    <a:pt x="6" y="14"/>
                    <a:pt x="5" y="13"/>
                    <a:pt x="4" y="13"/>
                  </a:cubicBezTo>
                  <a:cubicBezTo>
                    <a:pt x="4" y="12"/>
                    <a:pt x="3" y="10"/>
                    <a:pt x="3" y="9"/>
                  </a:cubicBezTo>
                  <a:cubicBezTo>
                    <a:pt x="3" y="9"/>
                    <a:pt x="3" y="9"/>
                    <a:pt x="3" y="8"/>
                  </a:cubicBezTo>
                  <a:cubicBezTo>
                    <a:pt x="3" y="7"/>
                    <a:pt x="3" y="9"/>
                    <a:pt x="3" y="8"/>
                  </a:cubicBezTo>
                  <a:cubicBezTo>
                    <a:pt x="3" y="8"/>
                    <a:pt x="3" y="8"/>
                    <a:pt x="3" y="8"/>
                  </a:cubicBezTo>
                  <a:cubicBezTo>
                    <a:pt x="3" y="8"/>
                    <a:pt x="3" y="6"/>
                    <a:pt x="2" y="6"/>
                  </a:cubicBezTo>
                  <a:cubicBezTo>
                    <a:pt x="3" y="6"/>
                    <a:pt x="3" y="6"/>
                    <a:pt x="3" y="6"/>
                  </a:cubicBezTo>
                  <a:cubicBezTo>
                    <a:pt x="2" y="6"/>
                    <a:pt x="2" y="6"/>
                    <a:pt x="2" y="6"/>
                  </a:cubicBezTo>
                  <a:cubicBezTo>
                    <a:pt x="2" y="5"/>
                    <a:pt x="3" y="5"/>
                    <a:pt x="3" y="5"/>
                  </a:cubicBezTo>
                  <a:cubicBezTo>
                    <a:pt x="3" y="4"/>
                    <a:pt x="2" y="4"/>
                    <a:pt x="2" y="4"/>
                  </a:cubicBezTo>
                  <a:cubicBezTo>
                    <a:pt x="1" y="4"/>
                    <a:pt x="1" y="4"/>
                    <a:pt x="1" y="4"/>
                  </a:cubicBezTo>
                  <a:cubicBezTo>
                    <a:pt x="0" y="3"/>
                    <a:pt x="1" y="2"/>
                    <a:pt x="0" y="1"/>
                  </a:cubicBezTo>
                  <a:cubicBezTo>
                    <a:pt x="0" y="1"/>
                    <a:pt x="0" y="1"/>
                    <a:pt x="0" y="1"/>
                  </a:cubicBezTo>
                  <a:cubicBezTo>
                    <a:pt x="0" y="1"/>
                    <a:pt x="0" y="1"/>
                    <a:pt x="0" y="1"/>
                  </a:cubicBezTo>
                  <a:cubicBezTo>
                    <a:pt x="0" y="0"/>
                    <a:pt x="0" y="0"/>
                    <a:pt x="0" y="0"/>
                  </a:cubicBezTo>
                  <a:cubicBezTo>
                    <a:pt x="2" y="1"/>
                    <a:pt x="2" y="1"/>
                    <a:pt x="2" y="1"/>
                  </a:cubicBezTo>
                  <a:cubicBezTo>
                    <a:pt x="2" y="1"/>
                    <a:pt x="1" y="1"/>
                    <a:pt x="0" y="1"/>
                  </a:cubicBezTo>
                  <a:cubicBezTo>
                    <a:pt x="0" y="2"/>
                    <a:pt x="1" y="2"/>
                    <a:pt x="1" y="2"/>
                  </a:cubicBezTo>
                  <a:cubicBezTo>
                    <a:pt x="1" y="2"/>
                    <a:pt x="1" y="2"/>
                    <a:pt x="1" y="2"/>
                  </a:cubicBezTo>
                  <a:cubicBezTo>
                    <a:pt x="1" y="1"/>
                    <a:pt x="2" y="2"/>
                    <a:pt x="2" y="2"/>
                  </a:cubicBezTo>
                  <a:cubicBezTo>
                    <a:pt x="2" y="1"/>
                    <a:pt x="2" y="1"/>
                    <a:pt x="2" y="1"/>
                  </a:cubicBezTo>
                  <a:cubicBezTo>
                    <a:pt x="3" y="2"/>
                    <a:pt x="3" y="2"/>
                    <a:pt x="3" y="3"/>
                  </a:cubicBezTo>
                  <a:cubicBezTo>
                    <a:pt x="3" y="2"/>
                    <a:pt x="3" y="3"/>
                    <a:pt x="3" y="3"/>
                  </a:cubicBezTo>
                  <a:cubicBezTo>
                    <a:pt x="3" y="3"/>
                    <a:pt x="3" y="3"/>
                    <a:pt x="3" y="4"/>
                  </a:cubicBezTo>
                  <a:cubicBezTo>
                    <a:pt x="3" y="5"/>
                    <a:pt x="4" y="5"/>
                    <a:pt x="5" y="6"/>
                  </a:cubicBezTo>
                  <a:cubicBezTo>
                    <a:pt x="4" y="6"/>
                    <a:pt x="3" y="6"/>
                    <a:pt x="3" y="6"/>
                  </a:cubicBezTo>
                  <a:cubicBezTo>
                    <a:pt x="3" y="6"/>
                    <a:pt x="3" y="6"/>
                    <a:pt x="3" y="7"/>
                  </a:cubicBezTo>
                  <a:cubicBezTo>
                    <a:pt x="4" y="7"/>
                    <a:pt x="4" y="7"/>
                    <a:pt x="5" y="7"/>
                  </a:cubicBezTo>
                  <a:cubicBezTo>
                    <a:pt x="5" y="8"/>
                    <a:pt x="5" y="8"/>
                    <a:pt x="5" y="8"/>
                  </a:cubicBezTo>
                  <a:cubicBezTo>
                    <a:pt x="5" y="8"/>
                    <a:pt x="6" y="8"/>
                    <a:pt x="6" y="9"/>
                  </a:cubicBezTo>
                  <a:cubicBezTo>
                    <a:pt x="7" y="10"/>
                    <a:pt x="9" y="12"/>
                    <a:pt x="9" y="13"/>
                  </a:cubicBezTo>
                  <a:cubicBezTo>
                    <a:pt x="9" y="13"/>
                    <a:pt x="9" y="13"/>
                    <a:pt x="9" y="13"/>
                  </a:cubicBezTo>
                  <a:cubicBezTo>
                    <a:pt x="9" y="13"/>
                    <a:pt x="9" y="14"/>
                    <a:pt x="10" y="16"/>
                  </a:cubicBezTo>
                  <a:cubicBezTo>
                    <a:pt x="11" y="18"/>
                    <a:pt x="13" y="19"/>
                    <a:pt x="12" y="20"/>
                  </a:cubicBezTo>
                  <a:cubicBezTo>
                    <a:pt x="14" y="21"/>
                    <a:pt x="16" y="23"/>
                    <a:pt x="16" y="26"/>
                  </a:cubicBezTo>
                  <a:cubicBezTo>
                    <a:pt x="16" y="26"/>
                    <a:pt x="16" y="26"/>
                    <a:pt x="16" y="26"/>
                  </a:cubicBezTo>
                  <a:cubicBezTo>
                    <a:pt x="16" y="26"/>
                    <a:pt x="16" y="26"/>
                    <a:pt x="16" y="27"/>
                  </a:cubicBezTo>
                  <a:cubicBezTo>
                    <a:pt x="16" y="26"/>
                    <a:pt x="16" y="27"/>
                    <a:pt x="18" y="27"/>
                  </a:cubicBezTo>
                  <a:cubicBezTo>
                    <a:pt x="18" y="29"/>
                    <a:pt x="19" y="30"/>
                    <a:pt x="20" y="31"/>
                  </a:cubicBezTo>
                  <a:cubicBezTo>
                    <a:pt x="20" y="31"/>
                    <a:pt x="20" y="31"/>
                    <a:pt x="20" y="31"/>
                  </a:cubicBezTo>
                  <a:cubicBezTo>
                    <a:pt x="21" y="31"/>
                    <a:pt x="21" y="33"/>
                    <a:pt x="22" y="34"/>
                  </a:cubicBezTo>
                  <a:cubicBezTo>
                    <a:pt x="22" y="35"/>
                    <a:pt x="22" y="35"/>
                    <a:pt x="22" y="36"/>
                  </a:cubicBezTo>
                  <a:cubicBezTo>
                    <a:pt x="22" y="36"/>
                    <a:pt x="22" y="36"/>
                    <a:pt x="23" y="37"/>
                  </a:cubicBezTo>
                  <a:cubicBezTo>
                    <a:pt x="24" y="38"/>
                    <a:pt x="24" y="39"/>
                    <a:pt x="24" y="40"/>
                  </a:cubicBezTo>
                  <a:cubicBezTo>
                    <a:pt x="28" y="42"/>
                    <a:pt x="29" y="46"/>
                    <a:pt x="30" y="47"/>
                  </a:cubicBezTo>
                  <a:cubicBezTo>
                    <a:pt x="30" y="48"/>
                    <a:pt x="30" y="48"/>
                    <a:pt x="30" y="48"/>
                  </a:cubicBezTo>
                  <a:cubicBezTo>
                    <a:pt x="33" y="50"/>
                    <a:pt x="34" y="54"/>
                    <a:pt x="36" y="56"/>
                  </a:cubicBezTo>
                  <a:cubicBezTo>
                    <a:pt x="36" y="56"/>
                    <a:pt x="36" y="56"/>
                    <a:pt x="36" y="56"/>
                  </a:cubicBezTo>
                  <a:cubicBezTo>
                    <a:pt x="36" y="57"/>
                    <a:pt x="36" y="58"/>
                    <a:pt x="36" y="57"/>
                  </a:cubicBezTo>
                  <a:cubicBezTo>
                    <a:pt x="37" y="58"/>
                    <a:pt x="38" y="59"/>
                    <a:pt x="37" y="60"/>
                  </a:cubicBezTo>
                  <a:cubicBezTo>
                    <a:pt x="38" y="61"/>
                    <a:pt x="38" y="61"/>
                    <a:pt x="39" y="61"/>
                  </a:cubicBezTo>
                  <a:cubicBezTo>
                    <a:pt x="40" y="63"/>
                    <a:pt x="40" y="64"/>
                    <a:pt x="41" y="65"/>
                  </a:cubicBezTo>
                  <a:cubicBezTo>
                    <a:pt x="41" y="65"/>
                    <a:pt x="41" y="65"/>
                    <a:pt x="41" y="65"/>
                  </a:cubicBezTo>
                  <a:cubicBezTo>
                    <a:pt x="40" y="64"/>
                    <a:pt x="40" y="65"/>
                    <a:pt x="40" y="65"/>
                  </a:cubicBezTo>
                  <a:cubicBezTo>
                    <a:pt x="41" y="66"/>
                    <a:pt x="41" y="67"/>
                    <a:pt x="42" y="66"/>
                  </a:cubicBezTo>
                  <a:cubicBezTo>
                    <a:pt x="42" y="67"/>
                    <a:pt x="45" y="70"/>
                    <a:pt x="45" y="72"/>
                  </a:cubicBezTo>
                  <a:cubicBezTo>
                    <a:pt x="45" y="71"/>
                    <a:pt x="45" y="72"/>
                    <a:pt x="45" y="72"/>
                  </a:cubicBezTo>
                  <a:cubicBezTo>
                    <a:pt x="46" y="73"/>
                    <a:pt x="46" y="74"/>
                    <a:pt x="48" y="75"/>
                  </a:cubicBezTo>
                  <a:cubicBezTo>
                    <a:pt x="47" y="75"/>
                    <a:pt x="47" y="75"/>
                    <a:pt x="47" y="75"/>
                  </a:cubicBezTo>
                  <a:cubicBezTo>
                    <a:pt x="48" y="75"/>
                    <a:pt x="48" y="75"/>
                    <a:pt x="48" y="75"/>
                  </a:cubicBezTo>
                  <a:cubicBezTo>
                    <a:pt x="49" y="78"/>
                    <a:pt x="49" y="80"/>
                    <a:pt x="50" y="82"/>
                  </a:cubicBezTo>
                  <a:cubicBezTo>
                    <a:pt x="54" y="85"/>
                    <a:pt x="56" y="89"/>
                    <a:pt x="57" y="93"/>
                  </a:cubicBezTo>
                  <a:cubicBezTo>
                    <a:pt x="57" y="93"/>
                    <a:pt x="57" y="93"/>
                    <a:pt x="57" y="93"/>
                  </a:cubicBezTo>
                  <a:cubicBezTo>
                    <a:pt x="58" y="93"/>
                    <a:pt x="58" y="96"/>
                    <a:pt x="59" y="96"/>
                  </a:cubicBezTo>
                  <a:cubicBezTo>
                    <a:pt x="59" y="97"/>
                    <a:pt x="60" y="97"/>
                    <a:pt x="59" y="97"/>
                  </a:cubicBezTo>
                  <a:cubicBezTo>
                    <a:pt x="60" y="98"/>
                    <a:pt x="60" y="100"/>
                    <a:pt x="62" y="100"/>
                  </a:cubicBezTo>
                  <a:cubicBezTo>
                    <a:pt x="62" y="100"/>
                    <a:pt x="62" y="100"/>
                    <a:pt x="61" y="100"/>
                  </a:cubicBezTo>
                  <a:cubicBezTo>
                    <a:pt x="62" y="102"/>
                    <a:pt x="63" y="102"/>
                    <a:pt x="63" y="105"/>
                  </a:cubicBezTo>
                  <a:cubicBezTo>
                    <a:pt x="63" y="105"/>
                    <a:pt x="63" y="105"/>
                    <a:pt x="63" y="105"/>
                  </a:cubicBezTo>
                  <a:cubicBezTo>
                    <a:pt x="63" y="106"/>
                    <a:pt x="64" y="106"/>
                    <a:pt x="64" y="106"/>
                  </a:cubicBezTo>
                  <a:cubicBezTo>
                    <a:pt x="64" y="107"/>
                    <a:pt x="64" y="106"/>
                    <a:pt x="64" y="106"/>
                  </a:cubicBezTo>
                  <a:cubicBezTo>
                    <a:pt x="66" y="109"/>
                    <a:pt x="68" y="112"/>
                    <a:pt x="69" y="115"/>
                  </a:cubicBezTo>
                  <a:cubicBezTo>
                    <a:pt x="70" y="117"/>
                    <a:pt x="69" y="116"/>
                    <a:pt x="69" y="117"/>
                  </a:cubicBezTo>
                  <a:cubicBezTo>
                    <a:pt x="70" y="117"/>
                    <a:pt x="70" y="117"/>
                    <a:pt x="70" y="117"/>
                  </a:cubicBezTo>
                  <a:cubicBezTo>
                    <a:pt x="70" y="118"/>
                    <a:pt x="69" y="119"/>
                    <a:pt x="70" y="119"/>
                  </a:cubicBezTo>
                  <a:cubicBezTo>
                    <a:pt x="70" y="119"/>
                    <a:pt x="70" y="119"/>
                    <a:pt x="72" y="119"/>
                  </a:cubicBezTo>
                  <a:cubicBezTo>
                    <a:pt x="72" y="120"/>
                    <a:pt x="72" y="120"/>
                    <a:pt x="73" y="121"/>
                  </a:cubicBezTo>
                  <a:cubicBezTo>
                    <a:pt x="73" y="121"/>
                    <a:pt x="73" y="121"/>
                    <a:pt x="73" y="121"/>
                  </a:cubicBezTo>
                  <a:cubicBezTo>
                    <a:pt x="74" y="123"/>
                    <a:pt x="75" y="125"/>
                    <a:pt x="76" y="125"/>
                  </a:cubicBezTo>
                  <a:cubicBezTo>
                    <a:pt x="81" y="133"/>
                    <a:pt x="84" y="138"/>
                    <a:pt x="89" y="145"/>
                  </a:cubicBezTo>
                  <a:cubicBezTo>
                    <a:pt x="92" y="152"/>
                    <a:pt x="96" y="159"/>
                    <a:pt x="100" y="165"/>
                  </a:cubicBezTo>
                  <a:cubicBezTo>
                    <a:pt x="101" y="168"/>
                    <a:pt x="101" y="168"/>
                    <a:pt x="102" y="169"/>
                  </a:cubicBezTo>
                  <a:cubicBezTo>
                    <a:pt x="102" y="169"/>
                    <a:pt x="102" y="169"/>
                    <a:pt x="102" y="169"/>
                  </a:cubicBezTo>
                  <a:cubicBezTo>
                    <a:pt x="102" y="169"/>
                    <a:pt x="102" y="171"/>
                    <a:pt x="102" y="170"/>
                  </a:cubicBezTo>
                  <a:cubicBezTo>
                    <a:pt x="104" y="173"/>
                    <a:pt x="105" y="174"/>
                    <a:pt x="108" y="178"/>
                  </a:cubicBezTo>
                  <a:cubicBezTo>
                    <a:pt x="106" y="178"/>
                    <a:pt x="106" y="178"/>
                    <a:pt x="106" y="178"/>
                  </a:cubicBezTo>
                  <a:cubicBezTo>
                    <a:pt x="108" y="179"/>
                    <a:pt x="108" y="179"/>
                    <a:pt x="108" y="179"/>
                  </a:cubicBezTo>
                  <a:cubicBezTo>
                    <a:pt x="108" y="179"/>
                    <a:pt x="108" y="179"/>
                    <a:pt x="108" y="179"/>
                  </a:cubicBezTo>
                  <a:cubicBezTo>
                    <a:pt x="109" y="179"/>
                    <a:pt x="109" y="179"/>
                    <a:pt x="109" y="179"/>
                  </a:cubicBezTo>
                  <a:cubicBezTo>
                    <a:pt x="112" y="184"/>
                    <a:pt x="115" y="192"/>
                    <a:pt x="119" y="198"/>
                  </a:cubicBezTo>
                  <a:cubicBezTo>
                    <a:pt x="119" y="200"/>
                    <a:pt x="121" y="201"/>
                    <a:pt x="122" y="204"/>
                  </a:cubicBezTo>
                  <a:cubicBezTo>
                    <a:pt x="123" y="208"/>
                    <a:pt x="126" y="214"/>
                    <a:pt x="129" y="218"/>
                  </a:cubicBezTo>
                  <a:cubicBezTo>
                    <a:pt x="129" y="218"/>
                    <a:pt x="127" y="219"/>
                    <a:pt x="126" y="21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99" name="Google Shape;3599;p151"/>
            <p:cNvSpPr/>
            <p:nvPr/>
          </p:nvSpPr>
          <p:spPr>
            <a:xfrm>
              <a:off x="3291" y="2277"/>
              <a:ext cx="310" cy="517"/>
            </a:xfrm>
            <a:custGeom>
              <a:avLst/>
              <a:gdLst/>
              <a:ahLst/>
              <a:cxnLst/>
              <a:rect l="l" t="t" r="r" b="b"/>
              <a:pathLst>
                <a:path w="131" h="219" extrusionOk="0">
                  <a:moveTo>
                    <a:pt x="128" y="217"/>
                  </a:moveTo>
                  <a:cubicBezTo>
                    <a:pt x="124" y="216"/>
                    <a:pt x="124" y="211"/>
                    <a:pt x="122" y="209"/>
                  </a:cubicBezTo>
                  <a:cubicBezTo>
                    <a:pt x="121" y="208"/>
                    <a:pt x="123" y="208"/>
                    <a:pt x="122" y="208"/>
                  </a:cubicBezTo>
                  <a:cubicBezTo>
                    <a:pt x="119" y="206"/>
                    <a:pt x="117" y="201"/>
                    <a:pt x="116" y="197"/>
                  </a:cubicBezTo>
                  <a:cubicBezTo>
                    <a:pt x="117" y="197"/>
                    <a:pt x="117" y="197"/>
                    <a:pt x="117" y="197"/>
                  </a:cubicBezTo>
                  <a:cubicBezTo>
                    <a:pt x="116" y="197"/>
                    <a:pt x="115" y="195"/>
                    <a:pt x="115" y="195"/>
                  </a:cubicBezTo>
                  <a:cubicBezTo>
                    <a:pt x="115" y="194"/>
                    <a:pt x="115" y="195"/>
                    <a:pt x="115" y="194"/>
                  </a:cubicBezTo>
                  <a:cubicBezTo>
                    <a:pt x="114" y="194"/>
                    <a:pt x="114" y="194"/>
                    <a:pt x="114" y="194"/>
                  </a:cubicBezTo>
                  <a:cubicBezTo>
                    <a:pt x="114" y="194"/>
                    <a:pt x="114" y="194"/>
                    <a:pt x="114" y="193"/>
                  </a:cubicBezTo>
                  <a:cubicBezTo>
                    <a:pt x="113" y="193"/>
                    <a:pt x="113" y="193"/>
                    <a:pt x="113" y="193"/>
                  </a:cubicBezTo>
                  <a:cubicBezTo>
                    <a:pt x="111" y="193"/>
                    <a:pt x="112" y="190"/>
                    <a:pt x="110" y="189"/>
                  </a:cubicBezTo>
                  <a:cubicBezTo>
                    <a:pt x="111" y="189"/>
                    <a:pt x="111" y="189"/>
                    <a:pt x="111" y="189"/>
                  </a:cubicBezTo>
                  <a:cubicBezTo>
                    <a:pt x="109" y="187"/>
                    <a:pt x="107" y="184"/>
                    <a:pt x="105" y="181"/>
                  </a:cubicBezTo>
                  <a:cubicBezTo>
                    <a:pt x="106" y="181"/>
                    <a:pt x="106" y="181"/>
                    <a:pt x="106" y="181"/>
                  </a:cubicBezTo>
                  <a:cubicBezTo>
                    <a:pt x="105" y="181"/>
                    <a:pt x="104" y="180"/>
                    <a:pt x="104" y="180"/>
                  </a:cubicBezTo>
                  <a:cubicBezTo>
                    <a:pt x="104" y="180"/>
                    <a:pt x="103" y="180"/>
                    <a:pt x="103" y="177"/>
                  </a:cubicBezTo>
                  <a:cubicBezTo>
                    <a:pt x="103" y="177"/>
                    <a:pt x="103" y="177"/>
                    <a:pt x="103" y="177"/>
                  </a:cubicBezTo>
                  <a:cubicBezTo>
                    <a:pt x="103" y="177"/>
                    <a:pt x="103" y="176"/>
                    <a:pt x="102" y="176"/>
                  </a:cubicBezTo>
                  <a:cubicBezTo>
                    <a:pt x="103" y="176"/>
                    <a:pt x="103" y="176"/>
                    <a:pt x="103" y="176"/>
                  </a:cubicBezTo>
                  <a:cubicBezTo>
                    <a:pt x="102" y="176"/>
                    <a:pt x="102" y="174"/>
                    <a:pt x="102" y="174"/>
                  </a:cubicBezTo>
                  <a:cubicBezTo>
                    <a:pt x="102" y="174"/>
                    <a:pt x="102" y="174"/>
                    <a:pt x="102" y="174"/>
                  </a:cubicBezTo>
                  <a:cubicBezTo>
                    <a:pt x="101" y="174"/>
                    <a:pt x="101" y="174"/>
                    <a:pt x="101" y="174"/>
                  </a:cubicBezTo>
                  <a:cubicBezTo>
                    <a:pt x="101" y="174"/>
                    <a:pt x="101" y="174"/>
                    <a:pt x="101" y="174"/>
                  </a:cubicBezTo>
                  <a:cubicBezTo>
                    <a:pt x="100" y="173"/>
                    <a:pt x="100" y="172"/>
                    <a:pt x="100" y="172"/>
                  </a:cubicBezTo>
                  <a:cubicBezTo>
                    <a:pt x="100" y="172"/>
                    <a:pt x="100" y="173"/>
                    <a:pt x="101" y="172"/>
                  </a:cubicBezTo>
                  <a:cubicBezTo>
                    <a:pt x="97" y="168"/>
                    <a:pt x="96" y="165"/>
                    <a:pt x="94" y="162"/>
                  </a:cubicBezTo>
                  <a:cubicBezTo>
                    <a:pt x="94" y="161"/>
                    <a:pt x="94" y="161"/>
                    <a:pt x="94" y="161"/>
                  </a:cubicBezTo>
                  <a:cubicBezTo>
                    <a:pt x="94" y="160"/>
                    <a:pt x="93" y="159"/>
                    <a:pt x="93" y="159"/>
                  </a:cubicBezTo>
                  <a:cubicBezTo>
                    <a:pt x="93" y="159"/>
                    <a:pt x="93" y="159"/>
                    <a:pt x="93" y="158"/>
                  </a:cubicBezTo>
                  <a:cubicBezTo>
                    <a:pt x="93" y="158"/>
                    <a:pt x="92" y="158"/>
                    <a:pt x="92" y="157"/>
                  </a:cubicBezTo>
                  <a:cubicBezTo>
                    <a:pt x="92" y="157"/>
                    <a:pt x="92" y="157"/>
                    <a:pt x="92" y="157"/>
                  </a:cubicBezTo>
                  <a:cubicBezTo>
                    <a:pt x="92" y="157"/>
                    <a:pt x="91" y="156"/>
                    <a:pt x="91" y="155"/>
                  </a:cubicBezTo>
                  <a:cubicBezTo>
                    <a:pt x="91" y="155"/>
                    <a:pt x="91" y="156"/>
                    <a:pt x="91" y="155"/>
                  </a:cubicBezTo>
                  <a:cubicBezTo>
                    <a:pt x="90" y="155"/>
                    <a:pt x="90" y="154"/>
                    <a:pt x="90" y="154"/>
                  </a:cubicBezTo>
                  <a:cubicBezTo>
                    <a:pt x="90" y="154"/>
                    <a:pt x="90" y="154"/>
                    <a:pt x="90" y="154"/>
                  </a:cubicBezTo>
                  <a:cubicBezTo>
                    <a:pt x="90" y="153"/>
                    <a:pt x="89" y="154"/>
                    <a:pt x="89" y="153"/>
                  </a:cubicBezTo>
                  <a:cubicBezTo>
                    <a:pt x="89" y="154"/>
                    <a:pt x="89" y="153"/>
                    <a:pt x="89" y="153"/>
                  </a:cubicBezTo>
                  <a:cubicBezTo>
                    <a:pt x="88" y="153"/>
                    <a:pt x="88" y="150"/>
                    <a:pt x="87" y="150"/>
                  </a:cubicBezTo>
                  <a:cubicBezTo>
                    <a:pt x="87" y="149"/>
                    <a:pt x="87" y="149"/>
                    <a:pt x="87" y="149"/>
                  </a:cubicBezTo>
                  <a:cubicBezTo>
                    <a:pt x="86" y="149"/>
                    <a:pt x="86" y="147"/>
                    <a:pt x="85" y="147"/>
                  </a:cubicBezTo>
                  <a:cubicBezTo>
                    <a:pt x="85" y="147"/>
                    <a:pt x="86" y="147"/>
                    <a:pt x="85" y="146"/>
                  </a:cubicBezTo>
                  <a:cubicBezTo>
                    <a:pt x="85" y="147"/>
                    <a:pt x="84" y="145"/>
                    <a:pt x="84" y="146"/>
                  </a:cubicBezTo>
                  <a:cubicBezTo>
                    <a:pt x="83" y="145"/>
                    <a:pt x="83" y="142"/>
                    <a:pt x="82" y="142"/>
                  </a:cubicBezTo>
                  <a:cubicBezTo>
                    <a:pt x="83" y="142"/>
                    <a:pt x="83" y="141"/>
                    <a:pt x="83" y="141"/>
                  </a:cubicBezTo>
                  <a:cubicBezTo>
                    <a:pt x="83" y="141"/>
                    <a:pt x="83" y="141"/>
                    <a:pt x="83" y="141"/>
                  </a:cubicBezTo>
                  <a:cubicBezTo>
                    <a:pt x="84" y="140"/>
                    <a:pt x="84" y="141"/>
                    <a:pt x="84" y="141"/>
                  </a:cubicBezTo>
                  <a:cubicBezTo>
                    <a:pt x="84" y="140"/>
                    <a:pt x="83" y="140"/>
                    <a:pt x="83" y="140"/>
                  </a:cubicBezTo>
                  <a:cubicBezTo>
                    <a:pt x="82" y="140"/>
                    <a:pt x="80" y="140"/>
                    <a:pt x="80" y="139"/>
                  </a:cubicBezTo>
                  <a:cubicBezTo>
                    <a:pt x="80" y="139"/>
                    <a:pt x="80" y="138"/>
                    <a:pt x="82" y="138"/>
                  </a:cubicBezTo>
                  <a:cubicBezTo>
                    <a:pt x="78" y="137"/>
                    <a:pt x="78" y="137"/>
                    <a:pt x="78" y="137"/>
                  </a:cubicBezTo>
                  <a:cubicBezTo>
                    <a:pt x="78" y="137"/>
                    <a:pt x="79" y="137"/>
                    <a:pt x="78" y="136"/>
                  </a:cubicBezTo>
                  <a:cubicBezTo>
                    <a:pt x="78" y="137"/>
                    <a:pt x="78" y="136"/>
                    <a:pt x="78" y="136"/>
                  </a:cubicBezTo>
                  <a:cubicBezTo>
                    <a:pt x="78" y="136"/>
                    <a:pt x="77" y="135"/>
                    <a:pt x="77" y="134"/>
                  </a:cubicBezTo>
                  <a:cubicBezTo>
                    <a:pt x="78" y="134"/>
                    <a:pt x="78" y="135"/>
                    <a:pt x="78" y="134"/>
                  </a:cubicBezTo>
                  <a:cubicBezTo>
                    <a:pt x="77" y="134"/>
                    <a:pt x="77" y="134"/>
                    <a:pt x="77" y="133"/>
                  </a:cubicBezTo>
                  <a:cubicBezTo>
                    <a:pt x="77" y="133"/>
                    <a:pt x="77" y="133"/>
                    <a:pt x="77" y="133"/>
                  </a:cubicBezTo>
                  <a:cubicBezTo>
                    <a:pt x="77" y="133"/>
                    <a:pt x="76" y="132"/>
                    <a:pt x="76" y="133"/>
                  </a:cubicBezTo>
                  <a:cubicBezTo>
                    <a:pt x="76" y="133"/>
                    <a:pt x="76" y="132"/>
                    <a:pt x="76" y="133"/>
                  </a:cubicBezTo>
                  <a:cubicBezTo>
                    <a:pt x="75" y="133"/>
                    <a:pt x="75" y="132"/>
                    <a:pt x="75" y="131"/>
                  </a:cubicBezTo>
                  <a:cubicBezTo>
                    <a:pt x="75" y="132"/>
                    <a:pt x="75" y="131"/>
                    <a:pt x="75" y="131"/>
                  </a:cubicBezTo>
                  <a:cubicBezTo>
                    <a:pt x="75" y="131"/>
                    <a:pt x="74" y="130"/>
                    <a:pt x="73" y="129"/>
                  </a:cubicBezTo>
                  <a:cubicBezTo>
                    <a:pt x="74" y="129"/>
                    <a:pt x="74" y="129"/>
                    <a:pt x="74" y="129"/>
                  </a:cubicBezTo>
                  <a:cubicBezTo>
                    <a:pt x="74" y="128"/>
                    <a:pt x="71" y="127"/>
                    <a:pt x="71" y="125"/>
                  </a:cubicBezTo>
                  <a:cubicBezTo>
                    <a:pt x="71" y="127"/>
                    <a:pt x="71" y="127"/>
                    <a:pt x="71" y="127"/>
                  </a:cubicBezTo>
                  <a:cubicBezTo>
                    <a:pt x="70" y="125"/>
                    <a:pt x="71" y="125"/>
                    <a:pt x="71" y="125"/>
                  </a:cubicBezTo>
                  <a:cubicBezTo>
                    <a:pt x="71" y="124"/>
                    <a:pt x="70" y="124"/>
                    <a:pt x="70" y="124"/>
                  </a:cubicBezTo>
                  <a:cubicBezTo>
                    <a:pt x="69" y="124"/>
                    <a:pt x="70" y="124"/>
                    <a:pt x="70" y="124"/>
                  </a:cubicBezTo>
                  <a:cubicBezTo>
                    <a:pt x="70" y="123"/>
                    <a:pt x="68" y="121"/>
                    <a:pt x="68" y="120"/>
                  </a:cubicBezTo>
                  <a:cubicBezTo>
                    <a:pt x="67" y="120"/>
                    <a:pt x="67" y="120"/>
                    <a:pt x="67" y="120"/>
                  </a:cubicBezTo>
                  <a:cubicBezTo>
                    <a:pt x="67" y="120"/>
                    <a:pt x="67" y="120"/>
                    <a:pt x="67" y="120"/>
                  </a:cubicBezTo>
                  <a:cubicBezTo>
                    <a:pt x="68" y="119"/>
                    <a:pt x="67" y="119"/>
                    <a:pt x="67" y="119"/>
                  </a:cubicBezTo>
                  <a:cubicBezTo>
                    <a:pt x="66" y="118"/>
                    <a:pt x="68" y="120"/>
                    <a:pt x="68" y="120"/>
                  </a:cubicBezTo>
                  <a:cubicBezTo>
                    <a:pt x="68" y="120"/>
                    <a:pt x="67" y="119"/>
                    <a:pt x="68" y="119"/>
                  </a:cubicBezTo>
                  <a:cubicBezTo>
                    <a:pt x="67" y="119"/>
                    <a:pt x="66" y="118"/>
                    <a:pt x="66" y="117"/>
                  </a:cubicBezTo>
                  <a:cubicBezTo>
                    <a:pt x="66" y="118"/>
                    <a:pt x="67" y="118"/>
                    <a:pt x="67" y="117"/>
                  </a:cubicBezTo>
                  <a:cubicBezTo>
                    <a:pt x="66" y="115"/>
                    <a:pt x="67" y="117"/>
                    <a:pt x="66" y="115"/>
                  </a:cubicBezTo>
                  <a:cubicBezTo>
                    <a:pt x="66" y="115"/>
                    <a:pt x="66" y="115"/>
                    <a:pt x="66" y="115"/>
                  </a:cubicBezTo>
                  <a:cubicBezTo>
                    <a:pt x="65" y="115"/>
                    <a:pt x="65" y="114"/>
                    <a:pt x="65" y="115"/>
                  </a:cubicBezTo>
                  <a:cubicBezTo>
                    <a:pt x="65" y="114"/>
                    <a:pt x="64" y="114"/>
                    <a:pt x="65" y="114"/>
                  </a:cubicBezTo>
                  <a:cubicBezTo>
                    <a:pt x="65" y="114"/>
                    <a:pt x="65" y="114"/>
                    <a:pt x="65" y="114"/>
                  </a:cubicBezTo>
                  <a:cubicBezTo>
                    <a:pt x="64" y="114"/>
                    <a:pt x="64" y="114"/>
                    <a:pt x="64" y="114"/>
                  </a:cubicBezTo>
                  <a:cubicBezTo>
                    <a:pt x="64" y="113"/>
                    <a:pt x="64" y="113"/>
                    <a:pt x="64" y="113"/>
                  </a:cubicBezTo>
                  <a:cubicBezTo>
                    <a:pt x="62" y="114"/>
                    <a:pt x="64" y="112"/>
                    <a:pt x="62" y="112"/>
                  </a:cubicBezTo>
                  <a:cubicBezTo>
                    <a:pt x="61" y="111"/>
                    <a:pt x="61" y="110"/>
                    <a:pt x="61" y="109"/>
                  </a:cubicBezTo>
                  <a:cubicBezTo>
                    <a:pt x="61" y="109"/>
                    <a:pt x="61" y="109"/>
                    <a:pt x="60" y="108"/>
                  </a:cubicBezTo>
                  <a:cubicBezTo>
                    <a:pt x="61" y="108"/>
                    <a:pt x="61" y="108"/>
                    <a:pt x="61" y="108"/>
                  </a:cubicBezTo>
                  <a:cubicBezTo>
                    <a:pt x="61" y="107"/>
                    <a:pt x="61" y="107"/>
                    <a:pt x="60" y="107"/>
                  </a:cubicBezTo>
                  <a:cubicBezTo>
                    <a:pt x="60" y="107"/>
                    <a:pt x="60" y="106"/>
                    <a:pt x="60" y="105"/>
                  </a:cubicBezTo>
                  <a:cubicBezTo>
                    <a:pt x="59" y="105"/>
                    <a:pt x="59" y="105"/>
                    <a:pt x="59" y="105"/>
                  </a:cubicBezTo>
                  <a:cubicBezTo>
                    <a:pt x="59" y="104"/>
                    <a:pt x="57" y="104"/>
                    <a:pt x="58" y="103"/>
                  </a:cubicBezTo>
                  <a:cubicBezTo>
                    <a:pt x="59" y="103"/>
                    <a:pt x="59" y="103"/>
                    <a:pt x="59" y="103"/>
                  </a:cubicBezTo>
                  <a:cubicBezTo>
                    <a:pt x="59" y="102"/>
                    <a:pt x="57" y="102"/>
                    <a:pt x="57" y="101"/>
                  </a:cubicBezTo>
                  <a:cubicBezTo>
                    <a:pt x="57" y="101"/>
                    <a:pt x="57" y="101"/>
                    <a:pt x="57" y="101"/>
                  </a:cubicBezTo>
                  <a:cubicBezTo>
                    <a:pt x="57" y="101"/>
                    <a:pt x="55" y="100"/>
                    <a:pt x="56" y="100"/>
                  </a:cubicBezTo>
                  <a:cubicBezTo>
                    <a:pt x="56" y="100"/>
                    <a:pt x="56" y="100"/>
                    <a:pt x="55" y="100"/>
                  </a:cubicBezTo>
                  <a:cubicBezTo>
                    <a:pt x="55" y="97"/>
                    <a:pt x="53" y="96"/>
                    <a:pt x="53" y="94"/>
                  </a:cubicBezTo>
                  <a:cubicBezTo>
                    <a:pt x="53" y="94"/>
                    <a:pt x="53" y="93"/>
                    <a:pt x="53" y="94"/>
                  </a:cubicBezTo>
                  <a:cubicBezTo>
                    <a:pt x="52" y="94"/>
                    <a:pt x="53" y="94"/>
                    <a:pt x="53" y="94"/>
                  </a:cubicBezTo>
                  <a:cubicBezTo>
                    <a:pt x="53" y="94"/>
                    <a:pt x="53" y="94"/>
                    <a:pt x="53" y="94"/>
                  </a:cubicBezTo>
                  <a:cubicBezTo>
                    <a:pt x="52" y="94"/>
                    <a:pt x="52" y="93"/>
                    <a:pt x="53" y="93"/>
                  </a:cubicBezTo>
                  <a:cubicBezTo>
                    <a:pt x="53" y="93"/>
                    <a:pt x="51" y="93"/>
                    <a:pt x="51" y="93"/>
                  </a:cubicBezTo>
                  <a:cubicBezTo>
                    <a:pt x="51" y="92"/>
                    <a:pt x="51" y="92"/>
                    <a:pt x="51" y="92"/>
                  </a:cubicBezTo>
                  <a:cubicBezTo>
                    <a:pt x="50" y="92"/>
                    <a:pt x="50" y="92"/>
                    <a:pt x="50" y="92"/>
                  </a:cubicBezTo>
                  <a:cubicBezTo>
                    <a:pt x="50" y="91"/>
                    <a:pt x="50" y="91"/>
                    <a:pt x="51" y="89"/>
                  </a:cubicBezTo>
                  <a:cubicBezTo>
                    <a:pt x="50" y="88"/>
                    <a:pt x="50" y="88"/>
                    <a:pt x="50" y="88"/>
                  </a:cubicBezTo>
                  <a:cubicBezTo>
                    <a:pt x="50" y="87"/>
                    <a:pt x="50" y="87"/>
                    <a:pt x="50" y="87"/>
                  </a:cubicBezTo>
                  <a:cubicBezTo>
                    <a:pt x="50" y="88"/>
                    <a:pt x="50" y="87"/>
                    <a:pt x="49" y="87"/>
                  </a:cubicBezTo>
                  <a:cubicBezTo>
                    <a:pt x="50" y="87"/>
                    <a:pt x="50" y="87"/>
                    <a:pt x="50" y="87"/>
                  </a:cubicBezTo>
                  <a:cubicBezTo>
                    <a:pt x="50" y="87"/>
                    <a:pt x="49" y="87"/>
                    <a:pt x="49" y="87"/>
                  </a:cubicBezTo>
                  <a:cubicBezTo>
                    <a:pt x="49" y="87"/>
                    <a:pt x="49" y="87"/>
                    <a:pt x="49" y="88"/>
                  </a:cubicBezTo>
                  <a:cubicBezTo>
                    <a:pt x="49" y="87"/>
                    <a:pt x="49" y="87"/>
                    <a:pt x="48" y="87"/>
                  </a:cubicBezTo>
                  <a:cubicBezTo>
                    <a:pt x="49" y="87"/>
                    <a:pt x="48" y="87"/>
                    <a:pt x="48" y="87"/>
                  </a:cubicBezTo>
                  <a:cubicBezTo>
                    <a:pt x="48" y="86"/>
                    <a:pt x="48" y="86"/>
                    <a:pt x="48" y="86"/>
                  </a:cubicBezTo>
                  <a:cubicBezTo>
                    <a:pt x="48" y="86"/>
                    <a:pt x="48" y="86"/>
                    <a:pt x="48" y="86"/>
                  </a:cubicBezTo>
                  <a:cubicBezTo>
                    <a:pt x="48" y="86"/>
                    <a:pt x="48" y="86"/>
                    <a:pt x="48" y="86"/>
                  </a:cubicBezTo>
                  <a:cubicBezTo>
                    <a:pt x="48" y="86"/>
                    <a:pt x="48" y="86"/>
                    <a:pt x="48" y="85"/>
                  </a:cubicBezTo>
                  <a:cubicBezTo>
                    <a:pt x="48" y="85"/>
                    <a:pt x="48" y="86"/>
                    <a:pt x="47" y="85"/>
                  </a:cubicBezTo>
                  <a:cubicBezTo>
                    <a:pt x="48" y="85"/>
                    <a:pt x="48" y="85"/>
                    <a:pt x="48" y="85"/>
                  </a:cubicBezTo>
                  <a:cubicBezTo>
                    <a:pt x="48" y="84"/>
                    <a:pt x="48" y="84"/>
                    <a:pt x="48" y="84"/>
                  </a:cubicBezTo>
                  <a:cubicBezTo>
                    <a:pt x="47" y="84"/>
                    <a:pt x="47" y="84"/>
                    <a:pt x="47" y="84"/>
                  </a:cubicBezTo>
                  <a:cubicBezTo>
                    <a:pt x="48" y="84"/>
                    <a:pt x="48" y="84"/>
                    <a:pt x="48" y="84"/>
                  </a:cubicBezTo>
                  <a:cubicBezTo>
                    <a:pt x="47" y="84"/>
                    <a:pt x="47" y="83"/>
                    <a:pt x="45" y="83"/>
                  </a:cubicBezTo>
                  <a:cubicBezTo>
                    <a:pt x="45" y="82"/>
                    <a:pt x="45" y="82"/>
                    <a:pt x="45" y="82"/>
                  </a:cubicBezTo>
                  <a:cubicBezTo>
                    <a:pt x="45" y="82"/>
                    <a:pt x="45" y="82"/>
                    <a:pt x="45" y="82"/>
                  </a:cubicBezTo>
                  <a:cubicBezTo>
                    <a:pt x="45" y="80"/>
                    <a:pt x="44" y="80"/>
                    <a:pt x="44" y="80"/>
                  </a:cubicBezTo>
                  <a:cubicBezTo>
                    <a:pt x="44" y="80"/>
                    <a:pt x="44" y="80"/>
                    <a:pt x="44" y="80"/>
                  </a:cubicBezTo>
                  <a:cubicBezTo>
                    <a:pt x="44" y="80"/>
                    <a:pt x="43" y="80"/>
                    <a:pt x="43" y="80"/>
                  </a:cubicBezTo>
                  <a:cubicBezTo>
                    <a:pt x="43" y="79"/>
                    <a:pt x="45" y="78"/>
                    <a:pt x="44" y="78"/>
                  </a:cubicBezTo>
                  <a:cubicBezTo>
                    <a:pt x="43" y="77"/>
                    <a:pt x="42" y="77"/>
                    <a:pt x="42" y="78"/>
                  </a:cubicBezTo>
                  <a:cubicBezTo>
                    <a:pt x="42" y="77"/>
                    <a:pt x="41" y="76"/>
                    <a:pt x="41" y="74"/>
                  </a:cubicBezTo>
                  <a:cubicBezTo>
                    <a:pt x="41" y="74"/>
                    <a:pt x="41" y="74"/>
                    <a:pt x="41" y="74"/>
                  </a:cubicBezTo>
                  <a:cubicBezTo>
                    <a:pt x="40" y="73"/>
                    <a:pt x="38" y="71"/>
                    <a:pt x="38" y="69"/>
                  </a:cubicBezTo>
                  <a:cubicBezTo>
                    <a:pt x="39" y="69"/>
                    <a:pt x="39" y="69"/>
                    <a:pt x="39" y="69"/>
                  </a:cubicBezTo>
                  <a:cubicBezTo>
                    <a:pt x="38" y="69"/>
                    <a:pt x="39" y="68"/>
                    <a:pt x="38" y="68"/>
                  </a:cubicBezTo>
                  <a:cubicBezTo>
                    <a:pt x="38" y="69"/>
                    <a:pt x="38" y="69"/>
                    <a:pt x="38" y="69"/>
                  </a:cubicBezTo>
                  <a:cubicBezTo>
                    <a:pt x="36" y="68"/>
                    <a:pt x="35" y="67"/>
                    <a:pt x="35" y="67"/>
                  </a:cubicBezTo>
                  <a:cubicBezTo>
                    <a:pt x="35" y="67"/>
                    <a:pt x="35" y="67"/>
                    <a:pt x="35" y="67"/>
                  </a:cubicBezTo>
                  <a:cubicBezTo>
                    <a:pt x="36" y="67"/>
                    <a:pt x="35" y="66"/>
                    <a:pt x="35" y="66"/>
                  </a:cubicBezTo>
                  <a:cubicBezTo>
                    <a:pt x="34" y="66"/>
                    <a:pt x="34" y="66"/>
                    <a:pt x="34" y="66"/>
                  </a:cubicBezTo>
                  <a:cubicBezTo>
                    <a:pt x="34" y="65"/>
                    <a:pt x="34" y="65"/>
                    <a:pt x="34" y="65"/>
                  </a:cubicBezTo>
                  <a:cubicBezTo>
                    <a:pt x="34" y="65"/>
                    <a:pt x="34" y="65"/>
                    <a:pt x="34" y="65"/>
                  </a:cubicBezTo>
                  <a:cubicBezTo>
                    <a:pt x="34" y="65"/>
                    <a:pt x="34" y="64"/>
                    <a:pt x="34" y="64"/>
                  </a:cubicBezTo>
                  <a:cubicBezTo>
                    <a:pt x="34" y="64"/>
                    <a:pt x="33" y="62"/>
                    <a:pt x="33" y="62"/>
                  </a:cubicBezTo>
                  <a:cubicBezTo>
                    <a:pt x="33" y="61"/>
                    <a:pt x="33" y="61"/>
                    <a:pt x="33" y="61"/>
                  </a:cubicBezTo>
                  <a:cubicBezTo>
                    <a:pt x="33" y="60"/>
                    <a:pt x="33" y="60"/>
                    <a:pt x="33" y="61"/>
                  </a:cubicBezTo>
                  <a:cubicBezTo>
                    <a:pt x="32" y="60"/>
                    <a:pt x="32" y="60"/>
                    <a:pt x="32" y="59"/>
                  </a:cubicBezTo>
                  <a:cubicBezTo>
                    <a:pt x="30" y="58"/>
                    <a:pt x="29" y="55"/>
                    <a:pt x="27" y="53"/>
                  </a:cubicBezTo>
                  <a:cubicBezTo>
                    <a:pt x="28" y="53"/>
                    <a:pt x="28" y="53"/>
                    <a:pt x="28" y="53"/>
                  </a:cubicBezTo>
                  <a:cubicBezTo>
                    <a:pt x="28" y="52"/>
                    <a:pt x="27" y="53"/>
                    <a:pt x="27" y="53"/>
                  </a:cubicBezTo>
                  <a:cubicBezTo>
                    <a:pt x="27" y="53"/>
                    <a:pt x="27" y="52"/>
                    <a:pt x="28" y="52"/>
                  </a:cubicBezTo>
                  <a:cubicBezTo>
                    <a:pt x="28" y="51"/>
                    <a:pt x="27" y="51"/>
                    <a:pt x="26" y="51"/>
                  </a:cubicBezTo>
                  <a:cubicBezTo>
                    <a:pt x="26" y="51"/>
                    <a:pt x="27" y="51"/>
                    <a:pt x="26" y="51"/>
                  </a:cubicBezTo>
                  <a:cubicBezTo>
                    <a:pt x="26" y="51"/>
                    <a:pt x="26" y="50"/>
                    <a:pt x="25" y="50"/>
                  </a:cubicBezTo>
                  <a:cubicBezTo>
                    <a:pt x="26" y="50"/>
                    <a:pt x="26" y="50"/>
                    <a:pt x="26" y="50"/>
                  </a:cubicBezTo>
                  <a:cubicBezTo>
                    <a:pt x="26" y="50"/>
                    <a:pt x="26" y="50"/>
                    <a:pt x="26" y="50"/>
                  </a:cubicBezTo>
                  <a:cubicBezTo>
                    <a:pt x="26" y="48"/>
                    <a:pt x="28" y="50"/>
                    <a:pt x="28" y="49"/>
                  </a:cubicBezTo>
                  <a:cubicBezTo>
                    <a:pt x="28" y="49"/>
                    <a:pt x="28" y="49"/>
                    <a:pt x="28" y="49"/>
                  </a:cubicBezTo>
                  <a:cubicBezTo>
                    <a:pt x="28" y="48"/>
                    <a:pt x="29" y="49"/>
                    <a:pt x="29" y="48"/>
                  </a:cubicBezTo>
                  <a:cubicBezTo>
                    <a:pt x="28" y="48"/>
                    <a:pt x="27" y="48"/>
                    <a:pt x="27" y="48"/>
                  </a:cubicBezTo>
                  <a:cubicBezTo>
                    <a:pt x="26" y="48"/>
                    <a:pt x="25" y="49"/>
                    <a:pt x="25" y="48"/>
                  </a:cubicBezTo>
                  <a:cubicBezTo>
                    <a:pt x="25" y="47"/>
                    <a:pt x="25" y="49"/>
                    <a:pt x="26" y="48"/>
                  </a:cubicBezTo>
                  <a:cubicBezTo>
                    <a:pt x="26" y="47"/>
                    <a:pt x="25" y="47"/>
                    <a:pt x="25" y="47"/>
                  </a:cubicBezTo>
                  <a:cubicBezTo>
                    <a:pt x="24" y="47"/>
                    <a:pt x="24" y="47"/>
                    <a:pt x="24" y="47"/>
                  </a:cubicBezTo>
                  <a:cubicBezTo>
                    <a:pt x="24" y="47"/>
                    <a:pt x="25" y="47"/>
                    <a:pt x="24" y="47"/>
                  </a:cubicBezTo>
                  <a:cubicBezTo>
                    <a:pt x="23" y="47"/>
                    <a:pt x="23" y="47"/>
                    <a:pt x="23" y="47"/>
                  </a:cubicBezTo>
                  <a:cubicBezTo>
                    <a:pt x="22" y="47"/>
                    <a:pt x="23" y="45"/>
                    <a:pt x="22" y="45"/>
                  </a:cubicBezTo>
                  <a:cubicBezTo>
                    <a:pt x="22" y="45"/>
                    <a:pt x="24" y="45"/>
                    <a:pt x="24" y="44"/>
                  </a:cubicBezTo>
                  <a:cubicBezTo>
                    <a:pt x="23" y="45"/>
                    <a:pt x="22" y="44"/>
                    <a:pt x="22" y="45"/>
                  </a:cubicBezTo>
                  <a:cubicBezTo>
                    <a:pt x="22" y="44"/>
                    <a:pt x="22" y="44"/>
                    <a:pt x="22" y="44"/>
                  </a:cubicBezTo>
                  <a:cubicBezTo>
                    <a:pt x="23" y="43"/>
                    <a:pt x="21" y="43"/>
                    <a:pt x="22" y="42"/>
                  </a:cubicBezTo>
                  <a:cubicBezTo>
                    <a:pt x="21" y="43"/>
                    <a:pt x="21" y="43"/>
                    <a:pt x="21" y="43"/>
                  </a:cubicBezTo>
                  <a:cubicBezTo>
                    <a:pt x="21" y="42"/>
                    <a:pt x="21" y="42"/>
                    <a:pt x="21" y="42"/>
                  </a:cubicBezTo>
                  <a:cubicBezTo>
                    <a:pt x="21" y="41"/>
                    <a:pt x="20" y="41"/>
                    <a:pt x="21" y="40"/>
                  </a:cubicBezTo>
                  <a:cubicBezTo>
                    <a:pt x="21" y="40"/>
                    <a:pt x="20" y="40"/>
                    <a:pt x="20" y="40"/>
                  </a:cubicBezTo>
                  <a:cubicBezTo>
                    <a:pt x="20" y="41"/>
                    <a:pt x="20" y="40"/>
                    <a:pt x="20" y="41"/>
                  </a:cubicBezTo>
                  <a:cubicBezTo>
                    <a:pt x="20" y="40"/>
                    <a:pt x="20" y="40"/>
                    <a:pt x="20" y="40"/>
                  </a:cubicBezTo>
                  <a:cubicBezTo>
                    <a:pt x="20" y="40"/>
                    <a:pt x="20" y="40"/>
                    <a:pt x="20" y="40"/>
                  </a:cubicBezTo>
                  <a:cubicBezTo>
                    <a:pt x="20" y="40"/>
                    <a:pt x="20" y="40"/>
                    <a:pt x="18" y="40"/>
                  </a:cubicBezTo>
                  <a:cubicBezTo>
                    <a:pt x="20" y="40"/>
                    <a:pt x="20" y="40"/>
                    <a:pt x="20" y="40"/>
                  </a:cubicBezTo>
                  <a:cubicBezTo>
                    <a:pt x="18" y="40"/>
                    <a:pt x="18" y="40"/>
                    <a:pt x="18" y="40"/>
                  </a:cubicBezTo>
                  <a:cubicBezTo>
                    <a:pt x="17" y="39"/>
                    <a:pt x="20" y="39"/>
                    <a:pt x="18" y="38"/>
                  </a:cubicBezTo>
                  <a:cubicBezTo>
                    <a:pt x="20" y="39"/>
                    <a:pt x="20" y="39"/>
                    <a:pt x="20" y="39"/>
                  </a:cubicBezTo>
                  <a:cubicBezTo>
                    <a:pt x="20" y="38"/>
                    <a:pt x="20" y="38"/>
                    <a:pt x="20" y="38"/>
                  </a:cubicBezTo>
                  <a:cubicBezTo>
                    <a:pt x="18" y="38"/>
                    <a:pt x="17" y="38"/>
                    <a:pt x="17" y="38"/>
                  </a:cubicBezTo>
                  <a:cubicBezTo>
                    <a:pt x="17" y="38"/>
                    <a:pt x="17" y="38"/>
                    <a:pt x="17" y="36"/>
                  </a:cubicBezTo>
                  <a:cubicBezTo>
                    <a:pt x="18" y="38"/>
                    <a:pt x="18" y="38"/>
                    <a:pt x="18" y="38"/>
                  </a:cubicBezTo>
                  <a:cubicBezTo>
                    <a:pt x="18" y="38"/>
                    <a:pt x="18" y="36"/>
                    <a:pt x="18" y="35"/>
                  </a:cubicBezTo>
                  <a:cubicBezTo>
                    <a:pt x="17" y="35"/>
                    <a:pt x="16" y="35"/>
                    <a:pt x="16" y="35"/>
                  </a:cubicBezTo>
                  <a:cubicBezTo>
                    <a:pt x="16" y="35"/>
                    <a:pt x="16" y="34"/>
                    <a:pt x="17" y="35"/>
                  </a:cubicBezTo>
                  <a:cubicBezTo>
                    <a:pt x="16" y="34"/>
                    <a:pt x="16" y="35"/>
                    <a:pt x="16" y="34"/>
                  </a:cubicBezTo>
                  <a:cubicBezTo>
                    <a:pt x="16" y="34"/>
                    <a:pt x="16" y="33"/>
                    <a:pt x="16" y="33"/>
                  </a:cubicBezTo>
                  <a:cubicBezTo>
                    <a:pt x="17" y="33"/>
                    <a:pt x="17" y="33"/>
                    <a:pt x="17" y="33"/>
                  </a:cubicBezTo>
                  <a:cubicBezTo>
                    <a:pt x="17" y="33"/>
                    <a:pt x="17" y="33"/>
                    <a:pt x="17" y="33"/>
                  </a:cubicBezTo>
                  <a:cubicBezTo>
                    <a:pt x="18" y="33"/>
                    <a:pt x="17" y="32"/>
                    <a:pt x="18" y="32"/>
                  </a:cubicBezTo>
                  <a:cubicBezTo>
                    <a:pt x="17" y="32"/>
                    <a:pt x="17" y="32"/>
                    <a:pt x="17" y="32"/>
                  </a:cubicBezTo>
                  <a:cubicBezTo>
                    <a:pt x="17" y="33"/>
                    <a:pt x="15" y="31"/>
                    <a:pt x="14" y="32"/>
                  </a:cubicBezTo>
                  <a:cubicBezTo>
                    <a:pt x="13" y="31"/>
                    <a:pt x="16" y="30"/>
                    <a:pt x="14" y="30"/>
                  </a:cubicBezTo>
                  <a:cubicBezTo>
                    <a:pt x="14" y="30"/>
                    <a:pt x="13" y="30"/>
                    <a:pt x="14" y="31"/>
                  </a:cubicBezTo>
                  <a:cubicBezTo>
                    <a:pt x="13" y="30"/>
                    <a:pt x="13" y="31"/>
                    <a:pt x="13" y="30"/>
                  </a:cubicBezTo>
                  <a:cubicBezTo>
                    <a:pt x="13" y="30"/>
                    <a:pt x="13" y="28"/>
                    <a:pt x="14" y="29"/>
                  </a:cubicBezTo>
                  <a:cubicBezTo>
                    <a:pt x="14" y="30"/>
                    <a:pt x="14" y="30"/>
                    <a:pt x="14" y="30"/>
                  </a:cubicBezTo>
                  <a:cubicBezTo>
                    <a:pt x="14" y="29"/>
                    <a:pt x="15" y="29"/>
                    <a:pt x="15" y="28"/>
                  </a:cubicBezTo>
                  <a:cubicBezTo>
                    <a:pt x="14" y="28"/>
                    <a:pt x="14" y="26"/>
                    <a:pt x="13" y="28"/>
                  </a:cubicBezTo>
                  <a:cubicBezTo>
                    <a:pt x="13" y="28"/>
                    <a:pt x="14" y="28"/>
                    <a:pt x="13" y="28"/>
                  </a:cubicBezTo>
                  <a:cubicBezTo>
                    <a:pt x="13" y="28"/>
                    <a:pt x="13" y="26"/>
                    <a:pt x="13" y="26"/>
                  </a:cubicBezTo>
                  <a:cubicBezTo>
                    <a:pt x="13" y="28"/>
                    <a:pt x="13" y="28"/>
                    <a:pt x="13" y="28"/>
                  </a:cubicBezTo>
                  <a:cubicBezTo>
                    <a:pt x="12" y="28"/>
                    <a:pt x="12" y="28"/>
                    <a:pt x="12" y="28"/>
                  </a:cubicBezTo>
                  <a:cubicBezTo>
                    <a:pt x="12" y="28"/>
                    <a:pt x="12" y="28"/>
                    <a:pt x="12" y="28"/>
                  </a:cubicBezTo>
                  <a:cubicBezTo>
                    <a:pt x="12" y="26"/>
                    <a:pt x="12" y="28"/>
                    <a:pt x="11" y="26"/>
                  </a:cubicBezTo>
                  <a:cubicBezTo>
                    <a:pt x="12" y="26"/>
                    <a:pt x="12" y="26"/>
                    <a:pt x="12" y="26"/>
                  </a:cubicBezTo>
                  <a:cubicBezTo>
                    <a:pt x="12" y="26"/>
                    <a:pt x="12" y="26"/>
                    <a:pt x="13" y="26"/>
                  </a:cubicBezTo>
                  <a:cubicBezTo>
                    <a:pt x="13" y="26"/>
                    <a:pt x="12" y="26"/>
                    <a:pt x="12" y="25"/>
                  </a:cubicBezTo>
                  <a:cubicBezTo>
                    <a:pt x="12" y="26"/>
                    <a:pt x="12" y="26"/>
                    <a:pt x="12" y="26"/>
                  </a:cubicBezTo>
                  <a:cubicBezTo>
                    <a:pt x="12" y="25"/>
                    <a:pt x="13" y="24"/>
                    <a:pt x="12" y="24"/>
                  </a:cubicBezTo>
                  <a:cubicBezTo>
                    <a:pt x="12" y="24"/>
                    <a:pt x="12" y="24"/>
                    <a:pt x="11" y="24"/>
                  </a:cubicBezTo>
                  <a:cubicBezTo>
                    <a:pt x="11" y="23"/>
                    <a:pt x="9" y="23"/>
                    <a:pt x="9" y="22"/>
                  </a:cubicBezTo>
                  <a:cubicBezTo>
                    <a:pt x="9" y="22"/>
                    <a:pt x="8" y="21"/>
                    <a:pt x="9" y="21"/>
                  </a:cubicBezTo>
                  <a:cubicBezTo>
                    <a:pt x="9" y="22"/>
                    <a:pt x="11" y="24"/>
                    <a:pt x="12" y="24"/>
                  </a:cubicBezTo>
                  <a:cubicBezTo>
                    <a:pt x="12" y="23"/>
                    <a:pt x="12" y="25"/>
                    <a:pt x="13" y="24"/>
                  </a:cubicBezTo>
                  <a:cubicBezTo>
                    <a:pt x="13" y="23"/>
                    <a:pt x="13" y="23"/>
                    <a:pt x="13" y="22"/>
                  </a:cubicBezTo>
                  <a:cubicBezTo>
                    <a:pt x="13" y="22"/>
                    <a:pt x="13" y="22"/>
                    <a:pt x="13" y="22"/>
                  </a:cubicBezTo>
                  <a:cubicBezTo>
                    <a:pt x="13" y="22"/>
                    <a:pt x="13" y="23"/>
                    <a:pt x="12" y="23"/>
                  </a:cubicBezTo>
                  <a:cubicBezTo>
                    <a:pt x="12" y="22"/>
                    <a:pt x="11" y="21"/>
                    <a:pt x="9" y="21"/>
                  </a:cubicBezTo>
                  <a:cubicBezTo>
                    <a:pt x="9" y="20"/>
                    <a:pt x="11" y="20"/>
                    <a:pt x="11" y="20"/>
                  </a:cubicBezTo>
                  <a:cubicBezTo>
                    <a:pt x="9" y="20"/>
                    <a:pt x="9" y="18"/>
                    <a:pt x="8" y="17"/>
                  </a:cubicBezTo>
                  <a:cubicBezTo>
                    <a:pt x="8" y="18"/>
                    <a:pt x="7" y="16"/>
                    <a:pt x="7" y="17"/>
                  </a:cubicBezTo>
                  <a:cubicBezTo>
                    <a:pt x="7" y="17"/>
                    <a:pt x="7" y="18"/>
                    <a:pt x="6" y="18"/>
                  </a:cubicBezTo>
                  <a:cubicBezTo>
                    <a:pt x="7" y="18"/>
                    <a:pt x="7" y="18"/>
                    <a:pt x="7" y="18"/>
                  </a:cubicBezTo>
                  <a:cubicBezTo>
                    <a:pt x="6" y="17"/>
                    <a:pt x="7" y="17"/>
                    <a:pt x="6" y="16"/>
                  </a:cubicBezTo>
                  <a:cubicBezTo>
                    <a:pt x="7" y="17"/>
                    <a:pt x="7" y="16"/>
                    <a:pt x="8" y="16"/>
                  </a:cubicBezTo>
                  <a:cubicBezTo>
                    <a:pt x="7" y="15"/>
                    <a:pt x="8" y="16"/>
                    <a:pt x="8" y="15"/>
                  </a:cubicBezTo>
                  <a:cubicBezTo>
                    <a:pt x="7" y="14"/>
                    <a:pt x="6" y="14"/>
                    <a:pt x="6" y="13"/>
                  </a:cubicBezTo>
                  <a:cubicBezTo>
                    <a:pt x="6" y="12"/>
                    <a:pt x="5" y="11"/>
                    <a:pt x="5" y="9"/>
                  </a:cubicBezTo>
                  <a:cubicBezTo>
                    <a:pt x="5" y="8"/>
                    <a:pt x="6" y="8"/>
                    <a:pt x="5" y="8"/>
                  </a:cubicBezTo>
                  <a:cubicBezTo>
                    <a:pt x="5" y="7"/>
                    <a:pt x="5" y="9"/>
                    <a:pt x="5" y="8"/>
                  </a:cubicBezTo>
                  <a:cubicBezTo>
                    <a:pt x="5" y="8"/>
                    <a:pt x="5" y="8"/>
                    <a:pt x="5" y="8"/>
                  </a:cubicBezTo>
                  <a:cubicBezTo>
                    <a:pt x="5" y="7"/>
                    <a:pt x="4" y="6"/>
                    <a:pt x="3" y="6"/>
                  </a:cubicBezTo>
                  <a:cubicBezTo>
                    <a:pt x="4" y="6"/>
                    <a:pt x="4" y="6"/>
                    <a:pt x="4" y="6"/>
                  </a:cubicBezTo>
                  <a:cubicBezTo>
                    <a:pt x="4" y="6"/>
                    <a:pt x="4" y="6"/>
                    <a:pt x="4" y="6"/>
                  </a:cubicBezTo>
                  <a:cubicBezTo>
                    <a:pt x="4" y="6"/>
                    <a:pt x="4" y="6"/>
                    <a:pt x="4" y="6"/>
                  </a:cubicBezTo>
                  <a:cubicBezTo>
                    <a:pt x="5" y="5"/>
                    <a:pt x="4" y="5"/>
                    <a:pt x="3" y="4"/>
                  </a:cubicBezTo>
                  <a:cubicBezTo>
                    <a:pt x="3" y="5"/>
                    <a:pt x="3" y="5"/>
                    <a:pt x="3" y="5"/>
                  </a:cubicBezTo>
                  <a:cubicBezTo>
                    <a:pt x="2" y="4"/>
                    <a:pt x="2" y="3"/>
                    <a:pt x="0" y="2"/>
                  </a:cubicBezTo>
                  <a:cubicBezTo>
                    <a:pt x="2" y="2"/>
                    <a:pt x="2" y="2"/>
                    <a:pt x="2" y="2"/>
                  </a:cubicBezTo>
                  <a:cubicBezTo>
                    <a:pt x="0" y="0"/>
                    <a:pt x="0" y="0"/>
                    <a:pt x="0" y="0"/>
                  </a:cubicBezTo>
                  <a:cubicBezTo>
                    <a:pt x="2" y="0"/>
                    <a:pt x="2" y="0"/>
                    <a:pt x="0" y="0"/>
                  </a:cubicBezTo>
                  <a:cubicBezTo>
                    <a:pt x="3" y="0"/>
                    <a:pt x="3" y="0"/>
                    <a:pt x="3" y="0"/>
                  </a:cubicBezTo>
                  <a:cubicBezTo>
                    <a:pt x="3" y="2"/>
                    <a:pt x="2" y="0"/>
                    <a:pt x="2" y="2"/>
                  </a:cubicBezTo>
                  <a:cubicBezTo>
                    <a:pt x="2" y="2"/>
                    <a:pt x="2" y="3"/>
                    <a:pt x="3" y="3"/>
                  </a:cubicBezTo>
                  <a:cubicBezTo>
                    <a:pt x="3" y="3"/>
                    <a:pt x="3" y="3"/>
                    <a:pt x="2" y="3"/>
                  </a:cubicBezTo>
                  <a:cubicBezTo>
                    <a:pt x="3" y="2"/>
                    <a:pt x="3" y="3"/>
                    <a:pt x="4" y="3"/>
                  </a:cubicBezTo>
                  <a:cubicBezTo>
                    <a:pt x="4" y="2"/>
                    <a:pt x="4" y="2"/>
                    <a:pt x="3" y="2"/>
                  </a:cubicBezTo>
                  <a:cubicBezTo>
                    <a:pt x="4" y="2"/>
                    <a:pt x="4" y="3"/>
                    <a:pt x="5" y="3"/>
                  </a:cubicBezTo>
                  <a:cubicBezTo>
                    <a:pt x="4" y="3"/>
                    <a:pt x="4" y="4"/>
                    <a:pt x="4" y="4"/>
                  </a:cubicBezTo>
                  <a:cubicBezTo>
                    <a:pt x="5" y="3"/>
                    <a:pt x="5" y="4"/>
                    <a:pt x="5" y="5"/>
                  </a:cubicBezTo>
                  <a:cubicBezTo>
                    <a:pt x="5" y="6"/>
                    <a:pt x="6" y="6"/>
                    <a:pt x="6" y="6"/>
                  </a:cubicBezTo>
                  <a:cubicBezTo>
                    <a:pt x="6" y="6"/>
                    <a:pt x="6" y="6"/>
                    <a:pt x="5" y="6"/>
                  </a:cubicBezTo>
                  <a:cubicBezTo>
                    <a:pt x="5" y="6"/>
                    <a:pt x="5" y="6"/>
                    <a:pt x="5" y="7"/>
                  </a:cubicBezTo>
                  <a:cubicBezTo>
                    <a:pt x="6" y="7"/>
                    <a:pt x="6" y="7"/>
                    <a:pt x="6" y="7"/>
                  </a:cubicBezTo>
                  <a:cubicBezTo>
                    <a:pt x="6" y="8"/>
                    <a:pt x="6" y="8"/>
                    <a:pt x="6" y="8"/>
                  </a:cubicBezTo>
                  <a:cubicBezTo>
                    <a:pt x="7" y="8"/>
                    <a:pt x="7" y="8"/>
                    <a:pt x="8" y="9"/>
                  </a:cubicBezTo>
                  <a:cubicBezTo>
                    <a:pt x="8" y="11"/>
                    <a:pt x="9" y="13"/>
                    <a:pt x="11" y="13"/>
                  </a:cubicBezTo>
                  <a:cubicBezTo>
                    <a:pt x="9" y="13"/>
                    <a:pt x="9" y="13"/>
                    <a:pt x="9" y="13"/>
                  </a:cubicBezTo>
                  <a:cubicBezTo>
                    <a:pt x="12" y="13"/>
                    <a:pt x="12" y="15"/>
                    <a:pt x="13" y="16"/>
                  </a:cubicBezTo>
                  <a:cubicBezTo>
                    <a:pt x="13" y="17"/>
                    <a:pt x="14" y="20"/>
                    <a:pt x="14" y="20"/>
                  </a:cubicBezTo>
                  <a:cubicBezTo>
                    <a:pt x="15" y="22"/>
                    <a:pt x="17" y="24"/>
                    <a:pt x="18" y="26"/>
                  </a:cubicBezTo>
                  <a:cubicBezTo>
                    <a:pt x="18" y="26"/>
                    <a:pt x="18" y="26"/>
                    <a:pt x="18" y="26"/>
                  </a:cubicBezTo>
                  <a:cubicBezTo>
                    <a:pt x="18" y="26"/>
                    <a:pt x="17" y="26"/>
                    <a:pt x="18" y="28"/>
                  </a:cubicBezTo>
                  <a:cubicBezTo>
                    <a:pt x="18" y="26"/>
                    <a:pt x="20" y="28"/>
                    <a:pt x="20" y="28"/>
                  </a:cubicBezTo>
                  <a:cubicBezTo>
                    <a:pt x="20" y="29"/>
                    <a:pt x="21" y="31"/>
                    <a:pt x="22" y="31"/>
                  </a:cubicBezTo>
                  <a:cubicBezTo>
                    <a:pt x="21" y="32"/>
                    <a:pt x="21" y="32"/>
                    <a:pt x="21" y="32"/>
                  </a:cubicBezTo>
                  <a:cubicBezTo>
                    <a:pt x="23" y="32"/>
                    <a:pt x="23" y="33"/>
                    <a:pt x="24" y="34"/>
                  </a:cubicBezTo>
                  <a:cubicBezTo>
                    <a:pt x="23" y="34"/>
                    <a:pt x="23" y="35"/>
                    <a:pt x="23" y="35"/>
                  </a:cubicBezTo>
                  <a:cubicBezTo>
                    <a:pt x="25" y="36"/>
                    <a:pt x="25" y="36"/>
                    <a:pt x="26" y="38"/>
                  </a:cubicBezTo>
                  <a:cubicBezTo>
                    <a:pt x="26" y="39"/>
                    <a:pt x="27" y="40"/>
                    <a:pt x="27" y="40"/>
                  </a:cubicBezTo>
                  <a:cubicBezTo>
                    <a:pt x="29" y="42"/>
                    <a:pt x="30" y="45"/>
                    <a:pt x="33" y="48"/>
                  </a:cubicBezTo>
                  <a:cubicBezTo>
                    <a:pt x="32" y="48"/>
                    <a:pt x="32" y="48"/>
                    <a:pt x="32" y="48"/>
                  </a:cubicBezTo>
                  <a:cubicBezTo>
                    <a:pt x="34" y="51"/>
                    <a:pt x="35" y="55"/>
                    <a:pt x="38" y="57"/>
                  </a:cubicBezTo>
                  <a:cubicBezTo>
                    <a:pt x="36" y="57"/>
                    <a:pt x="36" y="57"/>
                    <a:pt x="36" y="57"/>
                  </a:cubicBezTo>
                  <a:cubicBezTo>
                    <a:pt x="36" y="58"/>
                    <a:pt x="38" y="59"/>
                    <a:pt x="39" y="58"/>
                  </a:cubicBezTo>
                  <a:cubicBezTo>
                    <a:pt x="39" y="59"/>
                    <a:pt x="40" y="60"/>
                    <a:pt x="40" y="60"/>
                  </a:cubicBezTo>
                  <a:cubicBezTo>
                    <a:pt x="40" y="61"/>
                    <a:pt x="41" y="60"/>
                    <a:pt x="41" y="61"/>
                  </a:cubicBezTo>
                  <a:cubicBezTo>
                    <a:pt x="41" y="64"/>
                    <a:pt x="41" y="64"/>
                    <a:pt x="42" y="66"/>
                  </a:cubicBezTo>
                  <a:cubicBezTo>
                    <a:pt x="42" y="65"/>
                    <a:pt x="42" y="65"/>
                    <a:pt x="42" y="65"/>
                  </a:cubicBezTo>
                  <a:cubicBezTo>
                    <a:pt x="42" y="65"/>
                    <a:pt x="42" y="65"/>
                    <a:pt x="42" y="66"/>
                  </a:cubicBezTo>
                  <a:cubicBezTo>
                    <a:pt x="42" y="66"/>
                    <a:pt x="43" y="67"/>
                    <a:pt x="43" y="67"/>
                  </a:cubicBezTo>
                  <a:cubicBezTo>
                    <a:pt x="44" y="68"/>
                    <a:pt x="47" y="69"/>
                    <a:pt x="47" y="71"/>
                  </a:cubicBezTo>
                  <a:cubicBezTo>
                    <a:pt x="48" y="71"/>
                    <a:pt x="48" y="71"/>
                    <a:pt x="48" y="71"/>
                  </a:cubicBezTo>
                  <a:cubicBezTo>
                    <a:pt x="48" y="73"/>
                    <a:pt x="48" y="75"/>
                    <a:pt x="49" y="75"/>
                  </a:cubicBezTo>
                  <a:cubicBezTo>
                    <a:pt x="49" y="76"/>
                    <a:pt x="48" y="75"/>
                    <a:pt x="49" y="76"/>
                  </a:cubicBezTo>
                  <a:cubicBezTo>
                    <a:pt x="49" y="76"/>
                    <a:pt x="49" y="76"/>
                    <a:pt x="49" y="76"/>
                  </a:cubicBezTo>
                  <a:cubicBezTo>
                    <a:pt x="51" y="78"/>
                    <a:pt x="51" y="80"/>
                    <a:pt x="53" y="83"/>
                  </a:cubicBezTo>
                  <a:cubicBezTo>
                    <a:pt x="55" y="86"/>
                    <a:pt x="57" y="89"/>
                    <a:pt x="59" y="93"/>
                  </a:cubicBezTo>
                  <a:cubicBezTo>
                    <a:pt x="59" y="93"/>
                    <a:pt x="59" y="93"/>
                    <a:pt x="59" y="93"/>
                  </a:cubicBezTo>
                  <a:cubicBezTo>
                    <a:pt x="61" y="93"/>
                    <a:pt x="60" y="96"/>
                    <a:pt x="61" y="96"/>
                  </a:cubicBezTo>
                  <a:cubicBezTo>
                    <a:pt x="61" y="97"/>
                    <a:pt x="61" y="97"/>
                    <a:pt x="61" y="97"/>
                  </a:cubicBezTo>
                  <a:cubicBezTo>
                    <a:pt x="62" y="98"/>
                    <a:pt x="62" y="100"/>
                    <a:pt x="64" y="101"/>
                  </a:cubicBezTo>
                  <a:cubicBezTo>
                    <a:pt x="64" y="101"/>
                    <a:pt x="64" y="101"/>
                    <a:pt x="64" y="101"/>
                  </a:cubicBezTo>
                  <a:cubicBezTo>
                    <a:pt x="64" y="102"/>
                    <a:pt x="65" y="103"/>
                    <a:pt x="66" y="105"/>
                  </a:cubicBezTo>
                  <a:cubicBezTo>
                    <a:pt x="66" y="105"/>
                    <a:pt x="65" y="104"/>
                    <a:pt x="65" y="105"/>
                  </a:cubicBezTo>
                  <a:cubicBezTo>
                    <a:pt x="65" y="105"/>
                    <a:pt x="67" y="105"/>
                    <a:pt x="66" y="106"/>
                  </a:cubicBezTo>
                  <a:cubicBezTo>
                    <a:pt x="66" y="107"/>
                    <a:pt x="67" y="106"/>
                    <a:pt x="67" y="106"/>
                  </a:cubicBezTo>
                  <a:cubicBezTo>
                    <a:pt x="68" y="109"/>
                    <a:pt x="70" y="112"/>
                    <a:pt x="73" y="114"/>
                  </a:cubicBezTo>
                  <a:cubicBezTo>
                    <a:pt x="73" y="118"/>
                    <a:pt x="70" y="117"/>
                    <a:pt x="73" y="118"/>
                  </a:cubicBezTo>
                  <a:cubicBezTo>
                    <a:pt x="73" y="118"/>
                    <a:pt x="73" y="118"/>
                    <a:pt x="73" y="118"/>
                  </a:cubicBezTo>
                  <a:cubicBezTo>
                    <a:pt x="74" y="119"/>
                    <a:pt x="73" y="120"/>
                    <a:pt x="73" y="120"/>
                  </a:cubicBezTo>
                  <a:cubicBezTo>
                    <a:pt x="74" y="119"/>
                    <a:pt x="74" y="120"/>
                    <a:pt x="74" y="120"/>
                  </a:cubicBezTo>
                  <a:cubicBezTo>
                    <a:pt x="75" y="121"/>
                    <a:pt x="74" y="121"/>
                    <a:pt x="75" y="122"/>
                  </a:cubicBezTo>
                  <a:cubicBezTo>
                    <a:pt x="75" y="122"/>
                    <a:pt x="75" y="122"/>
                    <a:pt x="75" y="122"/>
                  </a:cubicBezTo>
                  <a:cubicBezTo>
                    <a:pt x="76" y="123"/>
                    <a:pt x="76" y="125"/>
                    <a:pt x="78" y="125"/>
                  </a:cubicBezTo>
                  <a:cubicBezTo>
                    <a:pt x="82" y="132"/>
                    <a:pt x="87" y="139"/>
                    <a:pt x="91" y="146"/>
                  </a:cubicBezTo>
                  <a:cubicBezTo>
                    <a:pt x="95" y="153"/>
                    <a:pt x="98" y="159"/>
                    <a:pt x="103" y="166"/>
                  </a:cubicBezTo>
                  <a:cubicBezTo>
                    <a:pt x="103" y="167"/>
                    <a:pt x="103" y="167"/>
                    <a:pt x="103" y="169"/>
                  </a:cubicBezTo>
                  <a:cubicBezTo>
                    <a:pt x="103" y="169"/>
                    <a:pt x="103" y="169"/>
                    <a:pt x="103" y="169"/>
                  </a:cubicBezTo>
                  <a:cubicBezTo>
                    <a:pt x="104" y="169"/>
                    <a:pt x="104" y="171"/>
                    <a:pt x="105" y="171"/>
                  </a:cubicBezTo>
                  <a:cubicBezTo>
                    <a:pt x="106" y="174"/>
                    <a:pt x="109" y="175"/>
                    <a:pt x="110" y="178"/>
                  </a:cubicBezTo>
                  <a:cubicBezTo>
                    <a:pt x="110" y="178"/>
                    <a:pt x="109" y="178"/>
                    <a:pt x="110" y="178"/>
                  </a:cubicBezTo>
                  <a:cubicBezTo>
                    <a:pt x="110" y="178"/>
                    <a:pt x="110" y="178"/>
                    <a:pt x="110" y="178"/>
                  </a:cubicBezTo>
                  <a:cubicBezTo>
                    <a:pt x="110" y="180"/>
                    <a:pt x="110" y="180"/>
                    <a:pt x="110" y="180"/>
                  </a:cubicBezTo>
                  <a:cubicBezTo>
                    <a:pt x="110" y="180"/>
                    <a:pt x="110" y="180"/>
                    <a:pt x="110" y="180"/>
                  </a:cubicBezTo>
                  <a:cubicBezTo>
                    <a:pt x="115" y="185"/>
                    <a:pt x="117" y="193"/>
                    <a:pt x="121" y="199"/>
                  </a:cubicBezTo>
                  <a:cubicBezTo>
                    <a:pt x="122" y="201"/>
                    <a:pt x="123" y="202"/>
                    <a:pt x="124" y="204"/>
                  </a:cubicBezTo>
                  <a:cubicBezTo>
                    <a:pt x="126" y="209"/>
                    <a:pt x="128" y="214"/>
                    <a:pt x="131" y="219"/>
                  </a:cubicBezTo>
                  <a:cubicBezTo>
                    <a:pt x="131" y="219"/>
                    <a:pt x="130" y="219"/>
                    <a:pt x="128" y="21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0" name="Google Shape;3600;p151"/>
            <p:cNvSpPr/>
            <p:nvPr/>
          </p:nvSpPr>
          <p:spPr>
            <a:xfrm>
              <a:off x="3608" y="2437"/>
              <a:ext cx="300" cy="551"/>
            </a:xfrm>
            <a:custGeom>
              <a:avLst/>
              <a:gdLst/>
              <a:ahLst/>
              <a:cxnLst/>
              <a:rect l="l" t="t" r="r" b="b"/>
              <a:pathLst>
                <a:path w="127" h="233" extrusionOk="0">
                  <a:moveTo>
                    <a:pt x="1" y="230"/>
                  </a:moveTo>
                  <a:cubicBezTo>
                    <a:pt x="1" y="226"/>
                    <a:pt x="4" y="223"/>
                    <a:pt x="5" y="219"/>
                  </a:cubicBezTo>
                  <a:cubicBezTo>
                    <a:pt x="5" y="219"/>
                    <a:pt x="6" y="220"/>
                    <a:pt x="6" y="219"/>
                  </a:cubicBezTo>
                  <a:cubicBezTo>
                    <a:pt x="6" y="215"/>
                    <a:pt x="10" y="212"/>
                    <a:pt x="13" y="208"/>
                  </a:cubicBezTo>
                  <a:cubicBezTo>
                    <a:pt x="13" y="208"/>
                    <a:pt x="13" y="208"/>
                    <a:pt x="13" y="208"/>
                  </a:cubicBezTo>
                  <a:cubicBezTo>
                    <a:pt x="13" y="207"/>
                    <a:pt x="13" y="206"/>
                    <a:pt x="14" y="205"/>
                  </a:cubicBezTo>
                  <a:cubicBezTo>
                    <a:pt x="14" y="206"/>
                    <a:pt x="14" y="206"/>
                    <a:pt x="14" y="206"/>
                  </a:cubicBezTo>
                  <a:cubicBezTo>
                    <a:pt x="14" y="205"/>
                    <a:pt x="15" y="205"/>
                    <a:pt x="14" y="205"/>
                  </a:cubicBezTo>
                  <a:cubicBezTo>
                    <a:pt x="15" y="205"/>
                    <a:pt x="15" y="205"/>
                    <a:pt x="15" y="205"/>
                  </a:cubicBezTo>
                  <a:cubicBezTo>
                    <a:pt x="15" y="204"/>
                    <a:pt x="15" y="204"/>
                    <a:pt x="15" y="204"/>
                  </a:cubicBezTo>
                  <a:cubicBezTo>
                    <a:pt x="14" y="201"/>
                    <a:pt x="17" y="200"/>
                    <a:pt x="17" y="199"/>
                  </a:cubicBezTo>
                  <a:cubicBezTo>
                    <a:pt x="17" y="199"/>
                    <a:pt x="17" y="199"/>
                    <a:pt x="17" y="199"/>
                  </a:cubicBezTo>
                  <a:cubicBezTo>
                    <a:pt x="18" y="196"/>
                    <a:pt x="20" y="192"/>
                    <a:pt x="21" y="190"/>
                  </a:cubicBezTo>
                  <a:cubicBezTo>
                    <a:pt x="21" y="190"/>
                    <a:pt x="21" y="190"/>
                    <a:pt x="21" y="190"/>
                  </a:cubicBezTo>
                  <a:cubicBezTo>
                    <a:pt x="21" y="190"/>
                    <a:pt x="21" y="189"/>
                    <a:pt x="21" y="188"/>
                  </a:cubicBezTo>
                  <a:cubicBezTo>
                    <a:pt x="22" y="188"/>
                    <a:pt x="21" y="186"/>
                    <a:pt x="22" y="186"/>
                  </a:cubicBezTo>
                  <a:cubicBezTo>
                    <a:pt x="22" y="186"/>
                    <a:pt x="22" y="186"/>
                    <a:pt x="22" y="186"/>
                  </a:cubicBezTo>
                  <a:cubicBezTo>
                    <a:pt x="22" y="185"/>
                    <a:pt x="23" y="185"/>
                    <a:pt x="23" y="185"/>
                  </a:cubicBezTo>
                  <a:cubicBezTo>
                    <a:pt x="24" y="185"/>
                    <a:pt x="24" y="185"/>
                    <a:pt x="24" y="185"/>
                  </a:cubicBezTo>
                  <a:cubicBezTo>
                    <a:pt x="23" y="183"/>
                    <a:pt x="26" y="183"/>
                    <a:pt x="24" y="182"/>
                  </a:cubicBezTo>
                  <a:cubicBezTo>
                    <a:pt x="24" y="182"/>
                    <a:pt x="24" y="182"/>
                    <a:pt x="24" y="182"/>
                  </a:cubicBezTo>
                  <a:cubicBezTo>
                    <a:pt x="24" y="182"/>
                    <a:pt x="26" y="182"/>
                    <a:pt x="26" y="181"/>
                  </a:cubicBezTo>
                  <a:cubicBezTo>
                    <a:pt x="26" y="181"/>
                    <a:pt x="26" y="181"/>
                    <a:pt x="26" y="181"/>
                  </a:cubicBezTo>
                  <a:cubicBezTo>
                    <a:pt x="27" y="180"/>
                    <a:pt x="27" y="179"/>
                    <a:pt x="27" y="179"/>
                  </a:cubicBezTo>
                  <a:cubicBezTo>
                    <a:pt x="27" y="179"/>
                    <a:pt x="26" y="180"/>
                    <a:pt x="27" y="180"/>
                  </a:cubicBezTo>
                  <a:cubicBezTo>
                    <a:pt x="28" y="177"/>
                    <a:pt x="30" y="172"/>
                    <a:pt x="32" y="169"/>
                  </a:cubicBezTo>
                  <a:cubicBezTo>
                    <a:pt x="33" y="169"/>
                    <a:pt x="33" y="169"/>
                    <a:pt x="33" y="169"/>
                  </a:cubicBezTo>
                  <a:cubicBezTo>
                    <a:pt x="33" y="168"/>
                    <a:pt x="34" y="167"/>
                    <a:pt x="34" y="167"/>
                  </a:cubicBezTo>
                  <a:cubicBezTo>
                    <a:pt x="34" y="167"/>
                    <a:pt x="34" y="167"/>
                    <a:pt x="35" y="167"/>
                  </a:cubicBezTo>
                  <a:cubicBezTo>
                    <a:pt x="35" y="165"/>
                    <a:pt x="34" y="165"/>
                    <a:pt x="35" y="165"/>
                  </a:cubicBezTo>
                  <a:cubicBezTo>
                    <a:pt x="35" y="165"/>
                    <a:pt x="35" y="165"/>
                    <a:pt x="35" y="165"/>
                  </a:cubicBezTo>
                  <a:cubicBezTo>
                    <a:pt x="35" y="165"/>
                    <a:pt x="36" y="164"/>
                    <a:pt x="36" y="163"/>
                  </a:cubicBezTo>
                  <a:cubicBezTo>
                    <a:pt x="36" y="163"/>
                    <a:pt x="36" y="163"/>
                    <a:pt x="36" y="163"/>
                  </a:cubicBezTo>
                  <a:cubicBezTo>
                    <a:pt x="36" y="162"/>
                    <a:pt x="37" y="162"/>
                    <a:pt x="37" y="161"/>
                  </a:cubicBezTo>
                  <a:cubicBezTo>
                    <a:pt x="38" y="162"/>
                    <a:pt x="38" y="162"/>
                    <a:pt x="38" y="162"/>
                  </a:cubicBezTo>
                  <a:cubicBezTo>
                    <a:pt x="39" y="161"/>
                    <a:pt x="37" y="161"/>
                    <a:pt x="38" y="160"/>
                  </a:cubicBezTo>
                  <a:cubicBezTo>
                    <a:pt x="38" y="160"/>
                    <a:pt x="38" y="160"/>
                    <a:pt x="38" y="160"/>
                  </a:cubicBezTo>
                  <a:cubicBezTo>
                    <a:pt x="38" y="159"/>
                    <a:pt x="39" y="158"/>
                    <a:pt x="39" y="156"/>
                  </a:cubicBezTo>
                  <a:cubicBezTo>
                    <a:pt x="39" y="157"/>
                    <a:pt x="39" y="157"/>
                    <a:pt x="39" y="157"/>
                  </a:cubicBezTo>
                  <a:cubicBezTo>
                    <a:pt x="40" y="156"/>
                    <a:pt x="41" y="155"/>
                    <a:pt x="41" y="153"/>
                  </a:cubicBezTo>
                  <a:cubicBezTo>
                    <a:pt x="41" y="153"/>
                    <a:pt x="41" y="154"/>
                    <a:pt x="41" y="153"/>
                  </a:cubicBezTo>
                  <a:cubicBezTo>
                    <a:pt x="41" y="152"/>
                    <a:pt x="42" y="152"/>
                    <a:pt x="41" y="152"/>
                  </a:cubicBezTo>
                  <a:cubicBezTo>
                    <a:pt x="42" y="151"/>
                    <a:pt x="44" y="150"/>
                    <a:pt x="44" y="148"/>
                  </a:cubicBezTo>
                  <a:cubicBezTo>
                    <a:pt x="44" y="148"/>
                    <a:pt x="45" y="148"/>
                    <a:pt x="45" y="150"/>
                  </a:cubicBezTo>
                  <a:cubicBezTo>
                    <a:pt x="45" y="148"/>
                    <a:pt x="45" y="148"/>
                    <a:pt x="45" y="148"/>
                  </a:cubicBezTo>
                  <a:cubicBezTo>
                    <a:pt x="46" y="150"/>
                    <a:pt x="45" y="150"/>
                    <a:pt x="45" y="150"/>
                  </a:cubicBezTo>
                  <a:cubicBezTo>
                    <a:pt x="46" y="150"/>
                    <a:pt x="46" y="147"/>
                    <a:pt x="46" y="147"/>
                  </a:cubicBezTo>
                  <a:cubicBezTo>
                    <a:pt x="46" y="146"/>
                    <a:pt x="46" y="145"/>
                    <a:pt x="46" y="145"/>
                  </a:cubicBezTo>
                  <a:cubicBezTo>
                    <a:pt x="47" y="145"/>
                    <a:pt x="47" y="145"/>
                    <a:pt x="47" y="145"/>
                  </a:cubicBezTo>
                  <a:cubicBezTo>
                    <a:pt x="47" y="143"/>
                    <a:pt x="47" y="143"/>
                    <a:pt x="47" y="143"/>
                  </a:cubicBezTo>
                  <a:cubicBezTo>
                    <a:pt x="47" y="142"/>
                    <a:pt x="47" y="143"/>
                    <a:pt x="47" y="142"/>
                  </a:cubicBezTo>
                  <a:cubicBezTo>
                    <a:pt x="47" y="142"/>
                    <a:pt x="47" y="142"/>
                    <a:pt x="47" y="142"/>
                  </a:cubicBezTo>
                  <a:cubicBezTo>
                    <a:pt x="47" y="142"/>
                    <a:pt x="48" y="140"/>
                    <a:pt x="48" y="140"/>
                  </a:cubicBezTo>
                  <a:cubicBezTo>
                    <a:pt x="48" y="140"/>
                    <a:pt x="48" y="141"/>
                    <a:pt x="48" y="141"/>
                  </a:cubicBezTo>
                  <a:cubicBezTo>
                    <a:pt x="48" y="140"/>
                    <a:pt x="48" y="140"/>
                    <a:pt x="49" y="138"/>
                  </a:cubicBezTo>
                  <a:cubicBezTo>
                    <a:pt x="49" y="138"/>
                    <a:pt x="49" y="138"/>
                    <a:pt x="49" y="138"/>
                  </a:cubicBezTo>
                  <a:cubicBezTo>
                    <a:pt x="49" y="138"/>
                    <a:pt x="49" y="138"/>
                    <a:pt x="48" y="138"/>
                  </a:cubicBezTo>
                  <a:cubicBezTo>
                    <a:pt x="48" y="138"/>
                    <a:pt x="49" y="138"/>
                    <a:pt x="48" y="138"/>
                  </a:cubicBezTo>
                  <a:cubicBezTo>
                    <a:pt x="48" y="138"/>
                    <a:pt x="48" y="137"/>
                    <a:pt x="49" y="136"/>
                  </a:cubicBezTo>
                  <a:cubicBezTo>
                    <a:pt x="49" y="137"/>
                    <a:pt x="49" y="137"/>
                    <a:pt x="49" y="137"/>
                  </a:cubicBezTo>
                  <a:cubicBezTo>
                    <a:pt x="49" y="135"/>
                    <a:pt x="50" y="134"/>
                    <a:pt x="50" y="133"/>
                  </a:cubicBezTo>
                  <a:cubicBezTo>
                    <a:pt x="50" y="134"/>
                    <a:pt x="50" y="134"/>
                    <a:pt x="50" y="134"/>
                  </a:cubicBezTo>
                  <a:cubicBezTo>
                    <a:pt x="51" y="133"/>
                    <a:pt x="51" y="132"/>
                    <a:pt x="53" y="130"/>
                  </a:cubicBezTo>
                  <a:cubicBezTo>
                    <a:pt x="53" y="130"/>
                    <a:pt x="53" y="130"/>
                    <a:pt x="53" y="130"/>
                  </a:cubicBezTo>
                  <a:cubicBezTo>
                    <a:pt x="53" y="129"/>
                    <a:pt x="54" y="129"/>
                    <a:pt x="54" y="129"/>
                  </a:cubicBezTo>
                  <a:cubicBezTo>
                    <a:pt x="54" y="128"/>
                    <a:pt x="54" y="128"/>
                    <a:pt x="54" y="128"/>
                  </a:cubicBezTo>
                  <a:cubicBezTo>
                    <a:pt x="54" y="128"/>
                    <a:pt x="54" y="128"/>
                    <a:pt x="54" y="128"/>
                  </a:cubicBezTo>
                  <a:cubicBezTo>
                    <a:pt x="54" y="127"/>
                    <a:pt x="54" y="125"/>
                    <a:pt x="55" y="125"/>
                  </a:cubicBezTo>
                  <a:cubicBezTo>
                    <a:pt x="55" y="124"/>
                    <a:pt x="55" y="123"/>
                    <a:pt x="55" y="123"/>
                  </a:cubicBezTo>
                  <a:cubicBezTo>
                    <a:pt x="56" y="123"/>
                    <a:pt x="56" y="123"/>
                    <a:pt x="56" y="123"/>
                  </a:cubicBezTo>
                  <a:cubicBezTo>
                    <a:pt x="56" y="123"/>
                    <a:pt x="56" y="121"/>
                    <a:pt x="57" y="121"/>
                  </a:cubicBezTo>
                  <a:cubicBezTo>
                    <a:pt x="57" y="120"/>
                    <a:pt x="56" y="125"/>
                    <a:pt x="56" y="124"/>
                  </a:cubicBezTo>
                  <a:cubicBezTo>
                    <a:pt x="56" y="124"/>
                    <a:pt x="56" y="121"/>
                    <a:pt x="56" y="123"/>
                  </a:cubicBezTo>
                  <a:cubicBezTo>
                    <a:pt x="57" y="121"/>
                    <a:pt x="57" y="120"/>
                    <a:pt x="57" y="120"/>
                  </a:cubicBezTo>
                  <a:cubicBezTo>
                    <a:pt x="57" y="120"/>
                    <a:pt x="58" y="121"/>
                    <a:pt x="58" y="120"/>
                  </a:cubicBezTo>
                  <a:cubicBezTo>
                    <a:pt x="58" y="119"/>
                    <a:pt x="58" y="120"/>
                    <a:pt x="58" y="119"/>
                  </a:cubicBezTo>
                  <a:cubicBezTo>
                    <a:pt x="58" y="118"/>
                    <a:pt x="58" y="118"/>
                    <a:pt x="58" y="118"/>
                  </a:cubicBezTo>
                  <a:cubicBezTo>
                    <a:pt x="58" y="118"/>
                    <a:pt x="59" y="118"/>
                    <a:pt x="58" y="118"/>
                  </a:cubicBezTo>
                  <a:cubicBezTo>
                    <a:pt x="59" y="118"/>
                    <a:pt x="59" y="117"/>
                    <a:pt x="59" y="118"/>
                  </a:cubicBezTo>
                  <a:cubicBezTo>
                    <a:pt x="60" y="118"/>
                    <a:pt x="60" y="118"/>
                    <a:pt x="60" y="118"/>
                  </a:cubicBezTo>
                  <a:cubicBezTo>
                    <a:pt x="60" y="117"/>
                    <a:pt x="60" y="117"/>
                    <a:pt x="60" y="117"/>
                  </a:cubicBezTo>
                  <a:cubicBezTo>
                    <a:pt x="60" y="117"/>
                    <a:pt x="60" y="117"/>
                    <a:pt x="60" y="117"/>
                  </a:cubicBezTo>
                  <a:cubicBezTo>
                    <a:pt x="59" y="116"/>
                    <a:pt x="60" y="116"/>
                    <a:pt x="60" y="115"/>
                  </a:cubicBezTo>
                  <a:cubicBezTo>
                    <a:pt x="61" y="114"/>
                    <a:pt x="61" y="112"/>
                    <a:pt x="62" y="112"/>
                  </a:cubicBezTo>
                  <a:cubicBezTo>
                    <a:pt x="62" y="111"/>
                    <a:pt x="62" y="111"/>
                    <a:pt x="63" y="110"/>
                  </a:cubicBezTo>
                  <a:cubicBezTo>
                    <a:pt x="63" y="111"/>
                    <a:pt x="63" y="111"/>
                    <a:pt x="63" y="111"/>
                  </a:cubicBezTo>
                  <a:cubicBezTo>
                    <a:pt x="63" y="110"/>
                    <a:pt x="63" y="110"/>
                    <a:pt x="63" y="110"/>
                  </a:cubicBezTo>
                  <a:cubicBezTo>
                    <a:pt x="63" y="110"/>
                    <a:pt x="64" y="109"/>
                    <a:pt x="65" y="109"/>
                  </a:cubicBezTo>
                  <a:cubicBezTo>
                    <a:pt x="65" y="108"/>
                    <a:pt x="64" y="108"/>
                    <a:pt x="64" y="108"/>
                  </a:cubicBezTo>
                  <a:cubicBezTo>
                    <a:pt x="65" y="108"/>
                    <a:pt x="65" y="106"/>
                    <a:pt x="66" y="105"/>
                  </a:cubicBezTo>
                  <a:cubicBezTo>
                    <a:pt x="66" y="106"/>
                    <a:pt x="66" y="107"/>
                    <a:pt x="66" y="106"/>
                  </a:cubicBezTo>
                  <a:cubicBezTo>
                    <a:pt x="68" y="106"/>
                    <a:pt x="66" y="105"/>
                    <a:pt x="67" y="104"/>
                  </a:cubicBezTo>
                  <a:cubicBezTo>
                    <a:pt x="66" y="104"/>
                    <a:pt x="66" y="104"/>
                    <a:pt x="66" y="104"/>
                  </a:cubicBezTo>
                  <a:cubicBezTo>
                    <a:pt x="67" y="104"/>
                    <a:pt x="67" y="102"/>
                    <a:pt x="68" y="103"/>
                  </a:cubicBezTo>
                  <a:cubicBezTo>
                    <a:pt x="67" y="102"/>
                    <a:pt x="68" y="102"/>
                    <a:pt x="68" y="101"/>
                  </a:cubicBezTo>
                  <a:cubicBezTo>
                    <a:pt x="68" y="100"/>
                    <a:pt x="68" y="98"/>
                    <a:pt x="71" y="98"/>
                  </a:cubicBezTo>
                  <a:cubicBezTo>
                    <a:pt x="71" y="98"/>
                    <a:pt x="72" y="97"/>
                    <a:pt x="71" y="97"/>
                  </a:cubicBezTo>
                  <a:cubicBezTo>
                    <a:pt x="71" y="98"/>
                    <a:pt x="71" y="98"/>
                    <a:pt x="71" y="98"/>
                  </a:cubicBezTo>
                  <a:cubicBezTo>
                    <a:pt x="71" y="97"/>
                    <a:pt x="71" y="97"/>
                    <a:pt x="71" y="97"/>
                  </a:cubicBezTo>
                  <a:cubicBezTo>
                    <a:pt x="71" y="97"/>
                    <a:pt x="71" y="97"/>
                    <a:pt x="72" y="97"/>
                  </a:cubicBezTo>
                  <a:cubicBezTo>
                    <a:pt x="73" y="97"/>
                    <a:pt x="71" y="96"/>
                    <a:pt x="72" y="93"/>
                  </a:cubicBezTo>
                  <a:cubicBezTo>
                    <a:pt x="72" y="94"/>
                    <a:pt x="73" y="94"/>
                    <a:pt x="73" y="93"/>
                  </a:cubicBezTo>
                  <a:cubicBezTo>
                    <a:pt x="73" y="92"/>
                    <a:pt x="73" y="92"/>
                    <a:pt x="73" y="92"/>
                  </a:cubicBezTo>
                  <a:cubicBezTo>
                    <a:pt x="73" y="91"/>
                    <a:pt x="74" y="92"/>
                    <a:pt x="74" y="92"/>
                  </a:cubicBezTo>
                  <a:cubicBezTo>
                    <a:pt x="74" y="91"/>
                    <a:pt x="74" y="91"/>
                    <a:pt x="74" y="91"/>
                  </a:cubicBezTo>
                  <a:cubicBezTo>
                    <a:pt x="74" y="91"/>
                    <a:pt x="74" y="91"/>
                    <a:pt x="74" y="91"/>
                  </a:cubicBezTo>
                  <a:cubicBezTo>
                    <a:pt x="74" y="91"/>
                    <a:pt x="74" y="91"/>
                    <a:pt x="74" y="91"/>
                  </a:cubicBezTo>
                  <a:cubicBezTo>
                    <a:pt x="74" y="91"/>
                    <a:pt x="74" y="91"/>
                    <a:pt x="74" y="91"/>
                  </a:cubicBezTo>
                  <a:cubicBezTo>
                    <a:pt x="75" y="91"/>
                    <a:pt x="75" y="90"/>
                    <a:pt x="75" y="90"/>
                  </a:cubicBezTo>
                  <a:cubicBezTo>
                    <a:pt x="75" y="90"/>
                    <a:pt x="74" y="90"/>
                    <a:pt x="74" y="91"/>
                  </a:cubicBezTo>
                  <a:cubicBezTo>
                    <a:pt x="74" y="90"/>
                    <a:pt x="74" y="90"/>
                    <a:pt x="74" y="89"/>
                  </a:cubicBezTo>
                  <a:cubicBezTo>
                    <a:pt x="74" y="90"/>
                    <a:pt x="75" y="89"/>
                    <a:pt x="75" y="88"/>
                  </a:cubicBezTo>
                  <a:cubicBezTo>
                    <a:pt x="75" y="88"/>
                    <a:pt x="75" y="88"/>
                    <a:pt x="75" y="88"/>
                  </a:cubicBezTo>
                  <a:cubicBezTo>
                    <a:pt x="75" y="88"/>
                    <a:pt x="75" y="87"/>
                    <a:pt x="76" y="87"/>
                  </a:cubicBezTo>
                  <a:cubicBezTo>
                    <a:pt x="76" y="88"/>
                    <a:pt x="75" y="88"/>
                    <a:pt x="75" y="88"/>
                  </a:cubicBezTo>
                  <a:cubicBezTo>
                    <a:pt x="76" y="88"/>
                    <a:pt x="76" y="88"/>
                    <a:pt x="76" y="87"/>
                  </a:cubicBezTo>
                  <a:cubicBezTo>
                    <a:pt x="76" y="87"/>
                    <a:pt x="75" y="87"/>
                    <a:pt x="76" y="85"/>
                  </a:cubicBezTo>
                  <a:cubicBezTo>
                    <a:pt x="76" y="87"/>
                    <a:pt x="76" y="87"/>
                    <a:pt x="76" y="87"/>
                  </a:cubicBezTo>
                  <a:cubicBezTo>
                    <a:pt x="77" y="85"/>
                    <a:pt x="77" y="85"/>
                    <a:pt x="77" y="85"/>
                  </a:cubicBezTo>
                  <a:cubicBezTo>
                    <a:pt x="76" y="85"/>
                    <a:pt x="76" y="85"/>
                    <a:pt x="76" y="85"/>
                  </a:cubicBezTo>
                  <a:cubicBezTo>
                    <a:pt x="76" y="85"/>
                    <a:pt x="76" y="85"/>
                    <a:pt x="77" y="85"/>
                  </a:cubicBezTo>
                  <a:cubicBezTo>
                    <a:pt x="76" y="84"/>
                    <a:pt x="77" y="84"/>
                    <a:pt x="77" y="84"/>
                  </a:cubicBezTo>
                  <a:cubicBezTo>
                    <a:pt x="77" y="84"/>
                    <a:pt x="77" y="84"/>
                    <a:pt x="78" y="83"/>
                  </a:cubicBezTo>
                  <a:cubicBezTo>
                    <a:pt x="78" y="83"/>
                    <a:pt x="78" y="83"/>
                    <a:pt x="78" y="83"/>
                  </a:cubicBezTo>
                  <a:cubicBezTo>
                    <a:pt x="78" y="82"/>
                    <a:pt x="78" y="82"/>
                    <a:pt x="78" y="82"/>
                  </a:cubicBezTo>
                  <a:cubicBezTo>
                    <a:pt x="78" y="82"/>
                    <a:pt x="78" y="82"/>
                    <a:pt x="78" y="82"/>
                  </a:cubicBezTo>
                  <a:cubicBezTo>
                    <a:pt x="80" y="81"/>
                    <a:pt x="80" y="81"/>
                    <a:pt x="80" y="80"/>
                  </a:cubicBezTo>
                  <a:cubicBezTo>
                    <a:pt x="80" y="80"/>
                    <a:pt x="81" y="81"/>
                    <a:pt x="81" y="80"/>
                  </a:cubicBezTo>
                  <a:cubicBezTo>
                    <a:pt x="81" y="79"/>
                    <a:pt x="81" y="79"/>
                    <a:pt x="81" y="79"/>
                  </a:cubicBezTo>
                  <a:cubicBezTo>
                    <a:pt x="81" y="78"/>
                    <a:pt x="81" y="76"/>
                    <a:pt x="82" y="75"/>
                  </a:cubicBezTo>
                  <a:cubicBezTo>
                    <a:pt x="82" y="75"/>
                    <a:pt x="82" y="75"/>
                    <a:pt x="82" y="75"/>
                  </a:cubicBezTo>
                  <a:cubicBezTo>
                    <a:pt x="83" y="73"/>
                    <a:pt x="83" y="71"/>
                    <a:pt x="85" y="71"/>
                  </a:cubicBezTo>
                  <a:cubicBezTo>
                    <a:pt x="85" y="71"/>
                    <a:pt x="85" y="71"/>
                    <a:pt x="86" y="71"/>
                  </a:cubicBezTo>
                  <a:cubicBezTo>
                    <a:pt x="86" y="70"/>
                    <a:pt x="86" y="71"/>
                    <a:pt x="86" y="70"/>
                  </a:cubicBezTo>
                  <a:cubicBezTo>
                    <a:pt x="85" y="70"/>
                    <a:pt x="85" y="70"/>
                    <a:pt x="85" y="70"/>
                  </a:cubicBezTo>
                  <a:cubicBezTo>
                    <a:pt x="85" y="68"/>
                    <a:pt x="86" y="67"/>
                    <a:pt x="87" y="66"/>
                  </a:cubicBezTo>
                  <a:cubicBezTo>
                    <a:pt x="86" y="66"/>
                    <a:pt x="86" y="66"/>
                    <a:pt x="86" y="66"/>
                  </a:cubicBezTo>
                  <a:cubicBezTo>
                    <a:pt x="87" y="66"/>
                    <a:pt x="88" y="66"/>
                    <a:pt x="88" y="65"/>
                  </a:cubicBezTo>
                  <a:cubicBezTo>
                    <a:pt x="87" y="65"/>
                    <a:pt x="87" y="65"/>
                    <a:pt x="87" y="65"/>
                  </a:cubicBezTo>
                  <a:cubicBezTo>
                    <a:pt x="88" y="64"/>
                    <a:pt x="88" y="64"/>
                    <a:pt x="88" y="64"/>
                  </a:cubicBezTo>
                  <a:cubicBezTo>
                    <a:pt x="88" y="64"/>
                    <a:pt x="87" y="64"/>
                    <a:pt x="88" y="64"/>
                  </a:cubicBezTo>
                  <a:cubicBezTo>
                    <a:pt x="88" y="64"/>
                    <a:pt x="88" y="64"/>
                    <a:pt x="88" y="64"/>
                  </a:cubicBezTo>
                  <a:cubicBezTo>
                    <a:pt x="88" y="64"/>
                    <a:pt x="88" y="62"/>
                    <a:pt x="89" y="62"/>
                  </a:cubicBezTo>
                  <a:cubicBezTo>
                    <a:pt x="90" y="62"/>
                    <a:pt x="90" y="62"/>
                    <a:pt x="90" y="62"/>
                  </a:cubicBezTo>
                  <a:cubicBezTo>
                    <a:pt x="90" y="61"/>
                    <a:pt x="90" y="61"/>
                    <a:pt x="89" y="61"/>
                  </a:cubicBezTo>
                  <a:cubicBezTo>
                    <a:pt x="90" y="59"/>
                    <a:pt x="91" y="59"/>
                    <a:pt x="92" y="59"/>
                  </a:cubicBezTo>
                  <a:cubicBezTo>
                    <a:pt x="91" y="57"/>
                    <a:pt x="93" y="54"/>
                    <a:pt x="94" y="52"/>
                  </a:cubicBezTo>
                  <a:cubicBezTo>
                    <a:pt x="94" y="52"/>
                    <a:pt x="94" y="52"/>
                    <a:pt x="94" y="52"/>
                  </a:cubicBezTo>
                  <a:cubicBezTo>
                    <a:pt x="94" y="52"/>
                    <a:pt x="94" y="52"/>
                    <a:pt x="94" y="51"/>
                  </a:cubicBezTo>
                  <a:cubicBezTo>
                    <a:pt x="94" y="52"/>
                    <a:pt x="94" y="51"/>
                    <a:pt x="95" y="52"/>
                  </a:cubicBezTo>
                  <a:cubicBezTo>
                    <a:pt x="95" y="51"/>
                    <a:pt x="95" y="50"/>
                    <a:pt x="95" y="50"/>
                  </a:cubicBezTo>
                  <a:cubicBezTo>
                    <a:pt x="94" y="49"/>
                    <a:pt x="95" y="50"/>
                    <a:pt x="94" y="50"/>
                  </a:cubicBezTo>
                  <a:cubicBezTo>
                    <a:pt x="94" y="50"/>
                    <a:pt x="95" y="49"/>
                    <a:pt x="95" y="48"/>
                  </a:cubicBezTo>
                  <a:cubicBezTo>
                    <a:pt x="97" y="49"/>
                    <a:pt x="97" y="49"/>
                    <a:pt x="97" y="49"/>
                  </a:cubicBezTo>
                  <a:cubicBezTo>
                    <a:pt x="97" y="48"/>
                    <a:pt x="97" y="48"/>
                    <a:pt x="97" y="48"/>
                  </a:cubicBezTo>
                  <a:cubicBezTo>
                    <a:pt x="98" y="48"/>
                    <a:pt x="97" y="51"/>
                    <a:pt x="98" y="50"/>
                  </a:cubicBezTo>
                  <a:cubicBezTo>
                    <a:pt x="99" y="50"/>
                    <a:pt x="99" y="50"/>
                    <a:pt x="99" y="50"/>
                  </a:cubicBezTo>
                  <a:cubicBezTo>
                    <a:pt x="100" y="50"/>
                    <a:pt x="99" y="52"/>
                    <a:pt x="100" y="50"/>
                  </a:cubicBezTo>
                  <a:cubicBezTo>
                    <a:pt x="100" y="50"/>
                    <a:pt x="99" y="49"/>
                    <a:pt x="98" y="49"/>
                  </a:cubicBezTo>
                  <a:cubicBezTo>
                    <a:pt x="99" y="48"/>
                    <a:pt x="97" y="48"/>
                    <a:pt x="98" y="47"/>
                  </a:cubicBezTo>
                  <a:cubicBezTo>
                    <a:pt x="98" y="47"/>
                    <a:pt x="97" y="48"/>
                    <a:pt x="98" y="48"/>
                  </a:cubicBezTo>
                  <a:cubicBezTo>
                    <a:pt x="99" y="47"/>
                    <a:pt x="98" y="46"/>
                    <a:pt x="99" y="46"/>
                  </a:cubicBezTo>
                  <a:cubicBezTo>
                    <a:pt x="98" y="46"/>
                    <a:pt x="98" y="46"/>
                    <a:pt x="98" y="45"/>
                  </a:cubicBezTo>
                  <a:cubicBezTo>
                    <a:pt x="99" y="45"/>
                    <a:pt x="98" y="46"/>
                    <a:pt x="99" y="45"/>
                  </a:cubicBezTo>
                  <a:cubicBezTo>
                    <a:pt x="99" y="45"/>
                    <a:pt x="99" y="44"/>
                    <a:pt x="98" y="44"/>
                  </a:cubicBezTo>
                  <a:cubicBezTo>
                    <a:pt x="98" y="44"/>
                    <a:pt x="99" y="44"/>
                    <a:pt x="99" y="44"/>
                  </a:cubicBezTo>
                  <a:cubicBezTo>
                    <a:pt x="99" y="44"/>
                    <a:pt x="99" y="44"/>
                    <a:pt x="100" y="44"/>
                  </a:cubicBezTo>
                  <a:cubicBezTo>
                    <a:pt x="100" y="44"/>
                    <a:pt x="100" y="43"/>
                    <a:pt x="99" y="43"/>
                  </a:cubicBezTo>
                  <a:cubicBezTo>
                    <a:pt x="100" y="43"/>
                    <a:pt x="100" y="43"/>
                    <a:pt x="100" y="43"/>
                  </a:cubicBezTo>
                  <a:cubicBezTo>
                    <a:pt x="101" y="43"/>
                    <a:pt x="100" y="41"/>
                    <a:pt x="101" y="41"/>
                  </a:cubicBezTo>
                  <a:cubicBezTo>
                    <a:pt x="100" y="41"/>
                    <a:pt x="100" y="41"/>
                    <a:pt x="100" y="41"/>
                  </a:cubicBezTo>
                  <a:cubicBezTo>
                    <a:pt x="101" y="41"/>
                    <a:pt x="101" y="40"/>
                    <a:pt x="101" y="40"/>
                  </a:cubicBezTo>
                  <a:cubicBezTo>
                    <a:pt x="101" y="40"/>
                    <a:pt x="101" y="38"/>
                    <a:pt x="101" y="39"/>
                  </a:cubicBezTo>
                  <a:cubicBezTo>
                    <a:pt x="101" y="39"/>
                    <a:pt x="102" y="38"/>
                    <a:pt x="101" y="38"/>
                  </a:cubicBezTo>
                  <a:cubicBezTo>
                    <a:pt x="101" y="38"/>
                    <a:pt x="101" y="39"/>
                    <a:pt x="101" y="39"/>
                  </a:cubicBezTo>
                  <a:cubicBezTo>
                    <a:pt x="101" y="39"/>
                    <a:pt x="101" y="38"/>
                    <a:pt x="101" y="37"/>
                  </a:cubicBezTo>
                  <a:cubicBezTo>
                    <a:pt x="101" y="37"/>
                    <a:pt x="101" y="37"/>
                    <a:pt x="101" y="37"/>
                  </a:cubicBezTo>
                  <a:cubicBezTo>
                    <a:pt x="101" y="37"/>
                    <a:pt x="101" y="37"/>
                    <a:pt x="101" y="37"/>
                  </a:cubicBezTo>
                  <a:cubicBezTo>
                    <a:pt x="101" y="37"/>
                    <a:pt x="101" y="37"/>
                    <a:pt x="102" y="37"/>
                  </a:cubicBezTo>
                  <a:cubicBezTo>
                    <a:pt x="101" y="37"/>
                    <a:pt x="101" y="37"/>
                    <a:pt x="101" y="37"/>
                  </a:cubicBezTo>
                  <a:cubicBezTo>
                    <a:pt x="101" y="36"/>
                    <a:pt x="102" y="37"/>
                    <a:pt x="103" y="36"/>
                  </a:cubicBezTo>
                  <a:cubicBezTo>
                    <a:pt x="103" y="37"/>
                    <a:pt x="103" y="37"/>
                    <a:pt x="103" y="37"/>
                  </a:cubicBezTo>
                  <a:cubicBezTo>
                    <a:pt x="103" y="37"/>
                    <a:pt x="103" y="37"/>
                    <a:pt x="103" y="36"/>
                  </a:cubicBezTo>
                  <a:cubicBezTo>
                    <a:pt x="103" y="36"/>
                    <a:pt x="103" y="35"/>
                    <a:pt x="102" y="35"/>
                  </a:cubicBezTo>
                  <a:cubicBezTo>
                    <a:pt x="102" y="34"/>
                    <a:pt x="103" y="35"/>
                    <a:pt x="103" y="34"/>
                  </a:cubicBezTo>
                  <a:cubicBezTo>
                    <a:pt x="103" y="35"/>
                    <a:pt x="103" y="35"/>
                    <a:pt x="103" y="35"/>
                  </a:cubicBezTo>
                  <a:cubicBezTo>
                    <a:pt x="104" y="35"/>
                    <a:pt x="104" y="35"/>
                    <a:pt x="104" y="35"/>
                  </a:cubicBezTo>
                  <a:cubicBezTo>
                    <a:pt x="104" y="34"/>
                    <a:pt x="104" y="32"/>
                    <a:pt x="103" y="34"/>
                  </a:cubicBezTo>
                  <a:cubicBezTo>
                    <a:pt x="104" y="32"/>
                    <a:pt x="104" y="32"/>
                    <a:pt x="104" y="32"/>
                  </a:cubicBezTo>
                  <a:cubicBezTo>
                    <a:pt x="105" y="31"/>
                    <a:pt x="104" y="32"/>
                    <a:pt x="104" y="31"/>
                  </a:cubicBezTo>
                  <a:cubicBezTo>
                    <a:pt x="104" y="31"/>
                    <a:pt x="105" y="31"/>
                    <a:pt x="107" y="31"/>
                  </a:cubicBezTo>
                  <a:cubicBezTo>
                    <a:pt x="107" y="31"/>
                    <a:pt x="107" y="31"/>
                    <a:pt x="107" y="31"/>
                  </a:cubicBezTo>
                  <a:cubicBezTo>
                    <a:pt x="107" y="31"/>
                    <a:pt x="107" y="31"/>
                    <a:pt x="107" y="31"/>
                  </a:cubicBezTo>
                  <a:cubicBezTo>
                    <a:pt x="107" y="32"/>
                    <a:pt x="107" y="31"/>
                    <a:pt x="108" y="32"/>
                  </a:cubicBezTo>
                  <a:cubicBezTo>
                    <a:pt x="108" y="31"/>
                    <a:pt x="108" y="31"/>
                    <a:pt x="108" y="31"/>
                  </a:cubicBezTo>
                  <a:cubicBezTo>
                    <a:pt x="107" y="31"/>
                    <a:pt x="107" y="30"/>
                    <a:pt x="107" y="29"/>
                  </a:cubicBezTo>
                  <a:cubicBezTo>
                    <a:pt x="107" y="28"/>
                    <a:pt x="109" y="30"/>
                    <a:pt x="108" y="28"/>
                  </a:cubicBezTo>
                  <a:cubicBezTo>
                    <a:pt x="108" y="28"/>
                    <a:pt x="107" y="27"/>
                    <a:pt x="107" y="28"/>
                  </a:cubicBezTo>
                  <a:cubicBezTo>
                    <a:pt x="108" y="27"/>
                    <a:pt x="107" y="27"/>
                    <a:pt x="107" y="26"/>
                  </a:cubicBezTo>
                  <a:cubicBezTo>
                    <a:pt x="107" y="27"/>
                    <a:pt x="109" y="26"/>
                    <a:pt x="109" y="27"/>
                  </a:cubicBezTo>
                  <a:cubicBezTo>
                    <a:pt x="108" y="27"/>
                    <a:pt x="108" y="28"/>
                    <a:pt x="108" y="28"/>
                  </a:cubicBezTo>
                  <a:cubicBezTo>
                    <a:pt x="109" y="28"/>
                    <a:pt x="109" y="28"/>
                    <a:pt x="109" y="28"/>
                  </a:cubicBezTo>
                  <a:cubicBezTo>
                    <a:pt x="110" y="27"/>
                    <a:pt x="110" y="26"/>
                    <a:pt x="109" y="26"/>
                  </a:cubicBezTo>
                  <a:cubicBezTo>
                    <a:pt x="109" y="26"/>
                    <a:pt x="109" y="27"/>
                    <a:pt x="109" y="26"/>
                  </a:cubicBezTo>
                  <a:cubicBezTo>
                    <a:pt x="109" y="25"/>
                    <a:pt x="110" y="26"/>
                    <a:pt x="109" y="25"/>
                  </a:cubicBezTo>
                  <a:cubicBezTo>
                    <a:pt x="108" y="25"/>
                    <a:pt x="108" y="25"/>
                    <a:pt x="108" y="25"/>
                  </a:cubicBezTo>
                  <a:cubicBezTo>
                    <a:pt x="108" y="24"/>
                    <a:pt x="108" y="24"/>
                    <a:pt x="108" y="24"/>
                  </a:cubicBezTo>
                  <a:cubicBezTo>
                    <a:pt x="108" y="24"/>
                    <a:pt x="108" y="24"/>
                    <a:pt x="108" y="24"/>
                  </a:cubicBezTo>
                  <a:cubicBezTo>
                    <a:pt x="109" y="23"/>
                    <a:pt x="108" y="24"/>
                    <a:pt x="109" y="23"/>
                  </a:cubicBezTo>
                  <a:cubicBezTo>
                    <a:pt x="110" y="23"/>
                    <a:pt x="110" y="23"/>
                    <a:pt x="110" y="23"/>
                  </a:cubicBezTo>
                  <a:cubicBezTo>
                    <a:pt x="110" y="23"/>
                    <a:pt x="109" y="24"/>
                    <a:pt x="110" y="24"/>
                  </a:cubicBezTo>
                  <a:cubicBezTo>
                    <a:pt x="110" y="23"/>
                    <a:pt x="110" y="23"/>
                    <a:pt x="110" y="23"/>
                  </a:cubicBezTo>
                  <a:cubicBezTo>
                    <a:pt x="110" y="23"/>
                    <a:pt x="110" y="23"/>
                    <a:pt x="110" y="23"/>
                  </a:cubicBezTo>
                  <a:cubicBezTo>
                    <a:pt x="110" y="23"/>
                    <a:pt x="112" y="24"/>
                    <a:pt x="112" y="22"/>
                  </a:cubicBezTo>
                  <a:cubicBezTo>
                    <a:pt x="112" y="21"/>
                    <a:pt x="111" y="22"/>
                    <a:pt x="111" y="22"/>
                  </a:cubicBezTo>
                  <a:cubicBezTo>
                    <a:pt x="112" y="20"/>
                    <a:pt x="111" y="20"/>
                    <a:pt x="112" y="19"/>
                  </a:cubicBezTo>
                  <a:cubicBezTo>
                    <a:pt x="112" y="20"/>
                    <a:pt x="113" y="18"/>
                    <a:pt x="113" y="19"/>
                  </a:cubicBezTo>
                  <a:cubicBezTo>
                    <a:pt x="112" y="19"/>
                    <a:pt x="111" y="21"/>
                    <a:pt x="112" y="22"/>
                  </a:cubicBezTo>
                  <a:cubicBezTo>
                    <a:pt x="113" y="22"/>
                    <a:pt x="111" y="22"/>
                    <a:pt x="112" y="23"/>
                  </a:cubicBezTo>
                  <a:cubicBezTo>
                    <a:pt x="112" y="22"/>
                    <a:pt x="113" y="23"/>
                    <a:pt x="114" y="23"/>
                  </a:cubicBezTo>
                  <a:cubicBezTo>
                    <a:pt x="114" y="22"/>
                    <a:pt x="114" y="22"/>
                    <a:pt x="114" y="22"/>
                  </a:cubicBezTo>
                  <a:cubicBezTo>
                    <a:pt x="113" y="22"/>
                    <a:pt x="113" y="22"/>
                    <a:pt x="113" y="22"/>
                  </a:cubicBezTo>
                  <a:cubicBezTo>
                    <a:pt x="113" y="21"/>
                    <a:pt x="114" y="20"/>
                    <a:pt x="114" y="19"/>
                  </a:cubicBezTo>
                  <a:cubicBezTo>
                    <a:pt x="114" y="19"/>
                    <a:pt x="114" y="19"/>
                    <a:pt x="114" y="19"/>
                  </a:cubicBezTo>
                  <a:cubicBezTo>
                    <a:pt x="115" y="18"/>
                    <a:pt x="116" y="17"/>
                    <a:pt x="116" y="17"/>
                  </a:cubicBezTo>
                  <a:cubicBezTo>
                    <a:pt x="115" y="17"/>
                    <a:pt x="117" y="14"/>
                    <a:pt x="116" y="14"/>
                  </a:cubicBezTo>
                  <a:cubicBezTo>
                    <a:pt x="115" y="15"/>
                    <a:pt x="115" y="15"/>
                    <a:pt x="114" y="15"/>
                  </a:cubicBezTo>
                  <a:cubicBezTo>
                    <a:pt x="115" y="14"/>
                    <a:pt x="115" y="15"/>
                    <a:pt x="115" y="15"/>
                  </a:cubicBezTo>
                  <a:cubicBezTo>
                    <a:pt x="115" y="14"/>
                    <a:pt x="116" y="14"/>
                    <a:pt x="116" y="14"/>
                  </a:cubicBezTo>
                  <a:cubicBezTo>
                    <a:pt x="115" y="15"/>
                    <a:pt x="117" y="14"/>
                    <a:pt x="117" y="15"/>
                  </a:cubicBezTo>
                  <a:cubicBezTo>
                    <a:pt x="117" y="14"/>
                    <a:pt x="118" y="15"/>
                    <a:pt x="118" y="14"/>
                  </a:cubicBezTo>
                  <a:cubicBezTo>
                    <a:pt x="118" y="13"/>
                    <a:pt x="118" y="12"/>
                    <a:pt x="119" y="11"/>
                  </a:cubicBezTo>
                  <a:cubicBezTo>
                    <a:pt x="120" y="11"/>
                    <a:pt x="120" y="9"/>
                    <a:pt x="121" y="8"/>
                  </a:cubicBezTo>
                  <a:cubicBezTo>
                    <a:pt x="121" y="8"/>
                    <a:pt x="121" y="9"/>
                    <a:pt x="121" y="8"/>
                  </a:cubicBezTo>
                  <a:cubicBezTo>
                    <a:pt x="122" y="8"/>
                    <a:pt x="121" y="8"/>
                    <a:pt x="121" y="8"/>
                  </a:cubicBezTo>
                  <a:cubicBezTo>
                    <a:pt x="121" y="8"/>
                    <a:pt x="121" y="8"/>
                    <a:pt x="121" y="8"/>
                  </a:cubicBezTo>
                  <a:cubicBezTo>
                    <a:pt x="121" y="7"/>
                    <a:pt x="124" y="5"/>
                    <a:pt x="122" y="4"/>
                  </a:cubicBezTo>
                  <a:cubicBezTo>
                    <a:pt x="124" y="5"/>
                    <a:pt x="124" y="5"/>
                    <a:pt x="124" y="5"/>
                  </a:cubicBezTo>
                  <a:cubicBezTo>
                    <a:pt x="124" y="5"/>
                    <a:pt x="124" y="5"/>
                    <a:pt x="124" y="5"/>
                  </a:cubicBezTo>
                  <a:cubicBezTo>
                    <a:pt x="124" y="5"/>
                    <a:pt x="124" y="5"/>
                    <a:pt x="124" y="5"/>
                  </a:cubicBezTo>
                  <a:cubicBezTo>
                    <a:pt x="125" y="5"/>
                    <a:pt x="125" y="4"/>
                    <a:pt x="125" y="4"/>
                  </a:cubicBezTo>
                  <a:cubicBezTo>
                    <a:pt x="125" y="4"/>
                    <a:pt x="125" y="4"/>
                    <a:pt x="125" y="4"/>
                  </a:cubicBezTo>
                  <a:cubicBezTo>
                    <a:pt x="125" y="3"/>
                    <a:pt x="126" y="2"/>
                    <a:pt x="126" y="1"/>
                  </a:cubicBezTo>
                  <a:cubicBezTo>
                    <a:pt x="127" y="1"/>
                    <a:pt x="127" y="1"/>
                    <a:pt x="127" y="1"/>
                  </a:cubicBezTo>
                  <a:cubicBezTo>
                    <a:pt x="127" y="1"/>
                    <a:pt x="127" y="1"/>
                    <a:pt x="127" y="1"/>
                  </a:cubicBezTo>
                  <a:cubicBezTo>
                    <a:pt x="127" y="1"/>
                    <a:pt x="127" y="1"/>
                    <a:pt x="127" y="0"/>
                  </a:cubicBezTo>
                  <a:cubicBezTo>
                    <a:pt x="127" y="2"/>
                    <a:pt x="127" y="2"/>
                    <a:pt x="127" y="2"/>
                  </a:cubicBezTo>
                  <a:cubicBezTo>
                    <a:pt x="127" y="3"/>
                    <a:pt x="127" y="2"/>
                    <a:pt x="127" y="2"/>
                  </a:cubicBezTo>
                  <a:cubicBezTo>
                    <a:pt x="126" y="2"/>
                    <a:pt x="126" y="3"/>
                    <a:pt x="126" y="3"/>
                  </a:cubicBezTo>
                  <a:cubicBezTo>
                    <a:pt x="126" y="3"/>
                    <a:pt x="126" y="3"/>
                    <a:pt x="126" y="2"/>
                  </a:cubicBezTo>
                  <a:cubicBezTo>
                    <a:pt x="127" y="3"/>
                    <a:pt x="127" y="3"/>
                    <a:pt x="127" y="4"/>
                  </a:cubicBezTo>
                  <a:cubicBezTo>
                    <a:pt x="127" y="3"/>
                    <a:pt x="127" y="3"/>
                    <a:pt x="127" y="3"/>
                  </a:cubicBezTo>
                  <a:cubicBezTo>
                    <a:pt x="127" y="4"/>
                    <a:pt x="127" y="4"/>
                    <a:pt x="127" y="4"/>
                  </a:cubicBezTo>
                  <a:cubicBezTo>
                    <a:pt x="127" y="4"/>
                    <a:pt x="126" y="4"/>
                    <a:pt x="126" y="4"/>
                  </a:cubicBezTo>
                  <a:cubicBezTo>
                    <a:pt x="127" y="4"/>
                    <a:pt x="127" y="5"/>
                    <a:pt x="126" y="5"/>
                  </a:cubicBezTo>
                  <a:cubicBezTo>
                    <a:pt x="125" y="7"/>
                    <a:pt x="125" y="8"/>
                    <a:pt x="125" y="9"/>
                  </a:cubicBezTo>
                  <a:cubicBezTo>
                    <a:pt x="124" y="8"/>
                    <a:pt x="124" y="7"/>
                    <a:pt x="124" y="7"/>
                  </a:cubicBezTo>
                  <a:cubicBezTo>
                    <a:pt x="124" y="7"/>
                    <a:pt x="124" y="7"/>
                    <a:pt x="122" y="8"/>
                  </a:cubicBezTo>
                  <a:cubicBezTo>
                    <a:pt x="124" y="8"/>
                    <a:pt x="124" y="9"/>
                    <a:pt x="124" y="10"/>
                  </a:cubicBezTo>
                  <a:cubicBezTo>
                    <a:pt x="124" y="10"/>
                    <a:pt x="124" y="10"/>
                    <a:pt x="124" y="10"/>
                  </a:cubicBezTo>
                  <a:cubicBezTo>
                    <a:pt x="122" y="11"/>
                    <a:pt x="124" y="11"/>
                    <a:pt x="122" y="11"/>
                  </a:cubicBezTo>
                  <a:cubicBezTo>
                    <a:pt x="121" y="12"/>
                    <a:pt x="121" y="14"/>
                    <a:pt x="121" y="15"/>
                  </a:cubicBezTo>
                  <a:cubicBezTo>
                    <a:pt x="120" y="15"/>
                    <a:pt x="120" y="15"/>
                    <a:pt x="120" y="15"/>
                  </a:cubicBezTo>
                  <a:cubicBezTo>
                    <a:pt x="121" y="17"/>
                    <a:pt x="119" y="17"/>
                    <a:pt x="119" y="18"/>
                  </a:cubicBezTo>
                  <a:cubicBezTo>
                    <a:pt x="118" y="19"/>
                    <a:pt x="118" y="22"/>
                    <a:pt x="117" y="22"/>
                  </a:cubicBezTo>
                  <a:cubicBezTo>
                    <a:pt x="116" y="25"/>
                    <a:pt x="115" y="27"/>
                    <a:pt x="113" y="30"/>
                  </a:cubicBezTo>
                  <a:cubicBezTo>
                    <a:pt x="113" y="29"/>
                    <a:pt x="113" y="29"/>
                    <a:pt x="113" y="29"/>
                  </a:cubicBezTo>
                  <a:cubicBezTo>
                    <a:pt x="113" y="30"/>
                    <a:pt x="112" y="29"/>
                    <a:pt x="112" y="30"/>
                  </a:cubicBezTo>
                  <a:cubicBezTo>
                    <a:pt x="113" y="30"/>
                    <a:pt x="112" y="31"/>
                    <a:pt x="112" y="31"/>
                  </a:cubicBezTo>
                  <a:cubicBezTo>
                    <a:pt x="111" y="31"/>
                    <a:pt x="111" y="34"/>
                    <a:pt x="111" y="36"/>
                  </a:cubicBezTo>
                  <a:cubicBezTo>
                    <a:pt x="110" y="35"/>
                    <a:pt x="110" y="35"/>
                    <a:pt x="110" y="35"/>
                  </a:cubicBezTo>
                  <a:cubicBezTo>
                    <a:pt x="110" y="37"/>
                    <a:pt x="109" y="37"/>
                    <a:pt x="108" y="38"/>
                  </a:cubicBezTo>
                  <a:cubicBezTo>
                    <a:pt x="108" y="38"/>
                    <a:pt x="107" y="38"/>
                    <a:pt x="107" y="39"/>
                  </a:cubicBezTo>
                  <a:cubicBezTo>
                    <a:pt x="107" y="40"/>
                    <a:pt x="107" y="40"/>
                    <a:pt x="107" y="41"/>
                  </a:cubicBezTo>
                  <a:cubicBezTo>
                    <a:pt x="107" y="43"/>
                    <a:pt x="107" y="44"/>
                    <a:pt x="105" y="44"/>
                  </a:cubicBezTo>
                  <a:cubicBezTo>
                    <a:pt x="104" y="48"/>
                    <a:pt x="102" y="50"/>
                    <a:pt x="101" y="54"/>
                  </a:cubicBezTo>
                  <a:cubicBezTo>
                    <a:pt x="101" y="54"/>
                    <a:pt x="101" y="54"/>
                    <a:pt x="101" y="54"/>
                  </a:cubicBezTo>
                  <a:cubicBezTo>
                    <a:pt x="100" y="57"/>
                    <a:pt x="97" y="59"/>
                    <a:pt x="97" y="63"/>
                  </a:cubicBezTo>
                  <a:cubicBezTo>
                    <a:pt x="95" y="63"/>
                    <a:pt x="95" y="63"/>
                    <a:pt x="95" y="63"/>
                  </a:cubicBezTo>
                  <a:cubicBezTo>
                    <a:pt x="94" y="63"/>
                    <a:pt x="94" y="64"/>
                    <a:pt x="95" y="64"/>
                  </a:cubicBezTo>
                  <a:cubicBezTo>
                    <a:pt x="94" y="64"/>
                    <a:pt x="94" y="66"/>
                    <a:pt x="94" y="66"/>
                  </a:cubicBezTo>
                  <a:cubicBezTo>
                    <a:pt x="93" y="67"/>
                    <a:pt x="94" y="67"/>
                    <a:pt x="94" y="68"/>
                  </a:cubicBezTo>
                  <a:cubicBezTo>
                    <a:pt x="92" y="70"/>
                    <a:pt x="92" y="71"/>
                    <a:pt x="91" y="72"/>
                  </a:cubicBezTo>
                  <a:cubicBezTo>
                    <a:pt x="92" y="71"/>
                    <a:pt x="92" y="71"/>
                    <a:pt x="92" y="71"/>
                  </a:cubicBezTo>
                  <a:cubicBezTo>
                    <a:pt x="91" y="71"/>
                    <a:pt x="91" y="71"/>
                    <a:pt x="91" y="71"/>
                  </a:cubicBezTo>
                  <a:cubicBezTo>
                    <a:pt x="91" y="72"/>
                    <a:pt x="90" y="73"/>
                    <a:pt x="91" y="73"/>
                  </a:cubicBezTo>
                  <a:cubicBezTo>
                    <a:pt x="89" y="75"/>
                    <a:pt x="89" y="77"/>
                    <a:pt x="87" y="78"/>
                  </a:cubicBezTo>
                  <a:cubicBezTo>
                    <a:pt x="88" y="79"/>
                    <a:pt x="88" y="79"/>
                    <a:pt x="88" y="79"/>
                  </a:cubicBezTo>
                  <a:cubicBezTo>
                    <a:pt x="87" y="81"/>
                    <a:pt x="86" y="82"/>
                    <a:pt x="85" y="83"/>
                  </a:cubicBezTo>
                  <a:cubicBezTo>
                    <a:pt x="85" y="83"/>
                    <a:pt x="85" y="83"/>
                    <a:pt x="85" y="83"/>
                  </a:cubicBezTo>
                  <a:cubicBezTo>
                    <a:pt x="85" y="84"/>
                    <a:pt x="85" y="83"/>
                    <a:pt x="85" y="84"/>
                  </a:cubicBezTo>
                  <a:cubicBezTo>
                    <a:pt x="84" y="87"/>
                    <a:pt x="82" y="88"/>
                    <a:pt x="81" y="91"/>
                  </a:cubicBezTo>
                  <a:cubicBezTo>
                    <a:pt x="80" y="94"/>
                    <a:pt x="77" y="98"/>
                    <a:pt x="75" y="101"/>
                  </a:cubicBezTo>
                  <a:cubicBezTo>
                    <a:pt x="75" y="101"/>
                    <a:pt x="75" y="101"/>
                    <a:pt x="75" y="101"/>
                  </a:cubicBezTo>
                  <a:cubicBezTo>
                    <a:pt x="75" y="103"/>
                    <a:pt x="73" y="104"/>
                    <a:pt x="74" y="105"/>
                  </a:cubicBezTo>
                  <a:cubicBezTo>
                    <a:pt x="73" y="105"/>
                    <a:pt x="73" y="106"/>
                    <a:pt x="73" y="106"/>
                  </a:cubicBezTo>
                  <a:cubicBezTo>
                    <a:pt x="73" y="107"/>
                    <a:pt x="71" y="108"/>
                    <a:pt x="71" y="110"/>
                  </a:cubicBezTo>
                  <a:cubicBezTo>
                    <a:pt x="71" y="110"/>
                    <a:pt x="71" y="110"/>
                    <a:pt x="71" y="110"/>
                  </a:cubicBezTo>
                  <a:cubicBezTo>
                    <a:pt x="69" y="111"/>
                    <a:pt x="68" y="111"/>
                    <a:pt x="68" y="114"/>
                  </a:cubicBezTo>
                  <a:cubicBezTo>
                    <a:pt x="68" y="112"/>
                    <a:pt x="68" y="112"/>
                    <a:pt x="68" y="112"/>
                  </a:cubicBezTo>
                  <a:cubicBezTo>
                    <a:pt x="67" y="112"/>
                    <a:pt x="68" y="115"/>
                    <a:pt x="67" y="115"/>
                  </a:cubicBezTo>
                  <a:cubicBezTo>
                    <a:pt x="67" y="115"/>
                    <a:pt x="67" y="115"/>
                    <a:pt x="67" y="115"/>
                  </a:cubicBezTo>
                  <a:cubicBezTo>
                    <a:pt x="65" y="118"/>
                    <a:pt x="64" y="121"/>
                    <a:pt x="62" y="125"/>
                  </a:cubicBezTo>
                  <a:cubicBezTo>
                    <a:pt x="60" y="127"/>
                    <a:pt x="61" y="125"/>
                    <a:pt x="60" y="126"/>
                  </a:cubicBezTo>
                  <a:cubicBezTo>
                    <a:pt x="60" y="126"/>
                    <a:pt x="60" y="126"/>
                    <a:pt x="60" y="126"/>
                  </a:cubicBezTo>
                  <a:cubicBezTo>
                    <a:pt x="60" y="127"/>
                    <a:pt x="59" y="127"/>
                    <a:pt x="59" y="128"/>
                  </a:cubicBezTo>
                  <a:cubicBezTo>
                    <a:pt x="59" y="128"/>
                    <a:pt x="59" y="128"/>
                    <a:pt x="59" y="128"/>
                  </a:cubicBezTo>
                  <a:cubicBezTo>
                    <a:pt x="58" y="130"/>
                    <a:pt x="57" y="130"/>
                    <a:pt x="57" y="132"/>
                  </a:cubicBezTo>
                  <a:cubicBezTo>
                    <a:pt x="57" y="132"/>
                    <a:pt x="57" y="132"/>
                    <a:pt x="57" y="132"/>
                  </a:cubicBezTo>
                  <a:cubicBezTo>
                    <a:pt x="57" y="133"/>
                    <a:pt x="56" y="134"/>
                    <a:pt x="56" y="136"/>
                  </a:cubicBezTo>
                  <a:cubicBezTo>
                    <a:pt x="53" y="143"/>
                    <a:pt x="48" y="151"/>
                    <a:pt x="45" y="158"/>
                  </a:cubicBezTo>
                  <a:cubicBezTo>
                    <a:pt x="41" y="165"/>
                    <a:pt x="37" y="172"/>
                    <a:pt x="33" y="179"/>
                  </a:cubicBezTo>
                  <a:cubicBezTo>
                    <a:pt x="31" y="180"/>
                    <a:pt x="31" y="180"/>
                    <a:pt x="30" y="182"/>
                  </a:cubicBezTo>
                  <a:cubicBezTo>
                    <a:pt x="30" y="182"/>
                    <a:pt x="30" y="182"/>
                    <a:pt x="30" y="182"/>
                  </a:cubicBezTo>
                  <a:cubicBezTo>
                    <a:pt x="31" y="182"/>
                    <a:pt x="29" y="183"/>
                    <a:pt x="30" y="185"/>
                  </a:cubicBezTo>
                  <a:cubicBezTo>
                    <a:pt x="28" y="186"/>
                    <a:pt x="28" y="189"/>
                    <a:pt x="26" y="192"/>
                  </a:cubicBezTo>
                  <a:cubicBezTo>
                    <a:pt x="26" y="191"/>
                    <a:pt x="26" y="191"/>
                    <a:pt x="26" y="191"/>
                  </a:cubicBezTo>
                  <a:cubicBezTo>
                    <a:pt x="26" y="192"/>
                    <a:pt x="26" y="192"/>
                    <a:pt x="26" y="192"/>
                  </a:cubicBezTo>
                  <a:cubicBezTo>
                    <a:pt x="26" y="192"/>
                    <a:pt x="26" y="192"/>
                    <a:pt x="26" y="192"/>
                  </a:cubicBezTo>
                  <a:cubicBezTo>
                    <a:pt x="26" y="192"/>
                    <a:pt x="26" y="192"/>
                    <a:pt x="26" y="192"/>
                  </a:cubicBezTo>
                  <a:cubicBezTo>
                    <a:pt x="22" y="200"/>
                    <a:pt x="17" y="206"/>
                    <a:pt x="14" y="213"/>
                  </a:cubicBezTo>
                  <a:cubicBezTo>
                    <a:pt x="12" y="214"/>
                    <a:pt x="11" y="217"/>
                    <a:pt x="11" y="219"/>
                  </a:cubicBezTo>
                  <a:cubicBezTo>
                    <a:pt x="7" y="224"/>
                    <a:pt x="3" y="227"/>
                    <a:pt x="2" y="233"/>
                  </a:cubicBezTo>
                  <a:cubicBezTo>
                    <a:pt x="2" y="233"/>
                    <a:pt x="0" y="232"/>
                    <a:pt x="1" y="230"/>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1" name="Google Shape;3601;p151"/>
            <p:cNvSpPr/>
            <p:nvPr/>
          </p:nvSpPr>
          <p:spPr>
            <a:xfrm>
              <a:off x="3608" y="3089"/>
              <a:ext cx="300" cy="551"/>
            </a:xfrm>
            <a:custGeom>
              <a:avLst/>
              <a:gdLst/>
              <a:ahLst/>
              <a:cxnLst/>
              <a:rect l="l" t="t" r="r" b="b"/>
              <a:pathLst>
                <a:path w="127" h="233" extrusionOk="0">
                  <a:moveTo>
                    <a:pt x="1" y="229"/>
                  </a:moveTo>
                  <a:cubicBezTo>
                    <a:pt x="1" y="226"/>
                    <a:pt x="5" y="222"/>
                    <a:pt x="5" y="219"/>
                  </a:cubicBezTo>
                  <a:cubicBezTo>
                    <a:pt x="6" y="219"/>
                    <a:pt x="6" y="220"/>
                    <a:pt x="7" y="219"/>
                  </a:cubicBezTo>
                  <a:cubicBezTo>
                    <a:pt x="7" y="215"/>
                    <a:pt x="10" y="211"/>
                    <a:pt x="13" y="208"/>
                  </a:cubicBezTo>
                  <a:cubicBezTo>
                    <a:pt x="14" y="208"/>
                    <a:pt x="14" y="208"/>
                    <a:pt x="14" y="208"/>
                  </a:cubicBezTo>
                  <a:cubicBezTo>
                    <a:pt x="14" y="208"/>
                    <a:pt x="14" y="206"/>
                    <a:pt x="14" y="205"/>
                  </a:cubicBezTo>
                  <a:cubicBezTo>
                    <a:pt x="14" y="206"/>
                    <a:pt x="14" y="206"/>
                    <a:pt x="15" y="206"/>
                  </a:cubicBezTo>
                  <a:cubicBezTo>
                    <a:pt x="14" y="205"/>
                    <a:pt x="15" y="204"/>
                    <a:pt x="15" y="204"/>
                  </a:cubicBezTo>
                  <a:cubicBezTo>
                    <a:pt x="16" y="204"/>
                    <a:pt x="16" y="204"/>
                    <a:pt x="16" y="204"/>
                  </a:cubicBezTo>
                  <a:cubicBezTo>
                    <a:pt x="16" y="203"/>
                    <a:pt x="16" y="203"/>
                    <a:pt x="16" y="203"/>
                  </a:cubicBezTo>
                  <a:cubicBezTo>
                    <a:pt x="15" y="201"/>
                    <a:pt x="18" y="201"/>
                    <a:pt x="18" y="199"/>
                  </a:cubicBezTo>
                  <a:cubicBezTo>
                    <a:pt x="18" y="199"/>
                    <a:pt x="18" y="199"/>
                    <a:pt x="18" y="199"/>
                  </a:cubicBezTo>
                  <a:cubicBezTo>
                    <a:pt x="19" y="195"/>
                    <a:pt x="20" y="193"/>
                    <a:pt x="22" y="190"/>
                  </a:cubicBezTo>
                  <a:cubicBezTo>
                    <a:pt x="22" y="190"/>
                    <a:pt x="22" y="191"/>
                    <a:pt x="23" y="190"/>
                  </a:cubicBezTo>
                  <a:cubicBezTo>
                    <a:pt x="22" y="190"/>
                    <a:pt x="23" y="188"/>
                    <a:pt x="23" y="188"/>
                  </a:cubicBezTo>
                  <a:cubicBezTo>
                    <a:pt x="24" y="188"/>
                    <a:pt x="23" y="187"/>
                    <a:pt x="24" y="186"/>
                  </a:cubicBezTo>
                  <a:cubicBezTo>
                    <a:pt x="24" y="186"/>
                    <a:pt x="24" y="186"/>
                    <a:pt x="24" y="186"/>
                  </a:cubicBezTo>
                  <a:cubicBezTo>
                    <a:pt x="24" y="185"/>
                    <a:pt x="25" y="185"/>
                    <a:pt x="25" y="184"/>
                  </a:cubicBezTo>
                  <a:cubicBezTo>
                    <a:pt x="25" y="184"/>
                    <a:pt x="25" y="184"/>
                    <a:pt x="25" y="184"/>
                  </a:cubicBezTo>
                  <a:cubicBezTo>
                    <a:pt x="25" y="183"/>
                    <a:pt x="26" y="183"/>
                    <a:pt x="26" y="183"/>
                  </a:cubicBezTo>
                  <a:cubicBezTo>
                    <a:pt x="26" y="182"/>
                    <a:pt x="26" y="182"/>
                    <a:pt x="26" y="182"/>
                  </a:cubicBezTo>
                  <a:cubicBezTo>
                    <a:pt x="26" y="182"/>
                    <a:pt x="26" y="182"/>
                    <a:pt x="26" y="181"/>
                  </a:cubicBezTo>
                  <a:cubicBezTo>
                    <a:pt x="26" y="181"/>
                    <a:pt x="26" y="181"/>
                    <a:pt x="26" y="181"/>
                  </a:cubicBezTo>
                  <a:cubicBezTo>
                    <a:pt x="26" y="181"/>
                    <a:pt x="27" y="181"/>
                    <a:pt x="26" y="179"/>
                  </a:cubicBezTo>
                  <a:cubicBezTo>
                    <a:pt x="27" y="179"/>
                    <a:pt x="26" y="181"/>
                    <a:pt x="27" y="181"/>
                  </a:cubicBezTo>
                  <a:cubicBezTo>
                    <a:pt x="29" y="176"/>
                    <a:pt x="32" y="173"/>
                    <a:pt x="33" y="168"/>
                  </a:cubicBezTo>
                  <a:cubicBezTo>
                    <a:pt x="34" y="168"/>
                    <a:pt x="34" y="168"/>
                    <a:pt x="34" y="168"/>
                  </a:cubicBezTo>
                  <a:cubicBezTo>
                    <a:pt x="35" y="167"/>
                    <a:pt x="35" y="167"/>
                    <a:pt x="35" y="167"/>
                  </a:cubicBezTo>
                  <a:cubicBezTo>
                    <a:pt x="35" y="167"/>
                    <a:pt x="35" y="167"/>
                    <a:pt x="35" y="167"/>
                  </a:cubicBezTo>
                  <a:cubicBezTo>
                    <a:pt x="36" y="166"/>
                    <a:pt x="35" y="166"/>
                    <a:pt x="36" y="165"/>
                  </a:cubicBezTo>
                  <a:cubicBezTo>
                    <a:pt x="36" y="166"/>
                    <a:pt x="36" y="166"/>
                    <a:pt x="36" y="166"/>
                  </a:cubicBezTo>
                  <a:cubicBezTo>
                    <a:pt x="36" y="165"/>
                    <a:pt x="37" y="164"/>
                    <a:pt x="37" y="163"/>
                  </a:cubicBezTo>
                  <a:cubicBezTo>
                    <a:pt x="37" y="163"/>
                    <a:pt x="37" y="163"/>
                    <a:pt x="37" y="164"/>
                  </a:cubicBezTo>
                  <a:cubicBezTo>
                    <a:pt x="37" y="161"/>
                    <a:pt x="38" y="161"/>
                    <a:pt x="38" y="160"/>
                  </a:cubicBezTo>
                  <a:cubicBezTo>
                    <a:pt x="38" y="161"/>
                    <a:pt x="38" y="161"/>
                    <a:pt x="38" y="161"/>
                  </a:cubicBezTo>
                  <a:cubicBezTo>
                    <a:pt x="39" y="160"/>
                    <a:pt x="38" y="160"/>
                    <a:pt x="39" y="160"/>
                  </a:cubicBezTo>
                  <a:cubicBezTo>
                    <a:pt x="38" y="160"/>
                    <a:pt x="39" y="160"/>
                    <a:pt x="39" y="160"/>
                  </a:cubicBezTo>
                  <a:cubicBezTo>
                    <a:pt x="39" y="159"/>
                    <a:pt x="40" y="158"/>
                    <a:pt x="40" y="157"/>
                  </a:cubicBezTo>
                  <a:cubicBezTo>
                    <a:pt x="40" y="157"/>
                    <a:pt x="40" y="157"/>
                    <a:pt x="40" y="157"/>
                  </a:cubicBezTo>
                  <a:cubicBezTo>
                    <a:pt x="41" y="156"/>
                    <a:pt x="41" y="155"/>
                    <a:pt x="42" y="154"/>
                  </a:cubicBezTo>
                  <a:cubicBezTo>
                    <a:pt x="42" y="154"/>
                    <a:pt x="43" y="154"/>
                    <a:pt x="43" y="154"/>
                  </a:cubicBezTo>
                  <a:cubicBezTo>
                    <a:pt x="42" y="152"/>
                    <a:pt x="44" y="151"/>
                    <a:pt x="43" y="151"/>
                  </a:cubicBezTo>
                  <a:cubicBezTo>
                    <a:pt x="43" y="150"/>
                    <a:pt x="44" y="149"/>
                    <a:pt x="44" y="148"/>
                  </a:cubicBezTo>
                  <a:cubicBezTo>
                    <a:pt x="45" y="149"/>
                    <a:pt x="46" y="148"/>
                    <a:pt x="45" y="149"/>
                  </a:cubicBezTo>
                  <a:cubicBezTo>
                    <a:pt x="46" y="149"/>
                    <a:pt x="46" y="149"/>
                    <a:pt x="46" y="149"/>
                  </a:cubicBezTo>
                  <a:cubicBezTo>
                    <a:pt x="46" y="149"/>
                    <a:pt x="46" y="149"/>
                    <a:pt x="46" y="149"/>
                  </a:cubicBezTo>
                  <a:cubicBezTo>
                    <a:pt x="46" y="147"/>
                    <a:pt x="46" y="147"/>
                    <a:pt x="46" y="147"/>
                  </a:cubicBezTo>
                  <a:cubicBezTo>
                    <a:pt x="46" y="147"/>
                    <a:pt x="46" y="146"/>
                    <a:pt x="46" y="145"/>
                  </a:cubicBezTo>
                  <a:cubicBezTo>
                    <a:pt x="47" y="145"/>
                    <a:pt x="47" y="145"/>
                    <a:pt x="47" y="145"/>
                  </a:cubicBezTo>
                  <a:cubicBezTo>
                    <a:pt x="46" y="142"/>
                    <a:pt x="46" y="142"/>
                    <a:pt x="46" y="142"/>
                  </a:cubicBezTo>
                  <a:cubicBezTo>
                    <a:pt x="47" y="142"/>
                    <a:pt x="47" y="142"/>
                    <a:pt x="47" y="142"/>
                  </a:cubicBezTo>
                  <a:cubicBezTo>
                    <a:pt x="47" y="141"/>
                    <a:pt x="47" y="141"/>
                    <a:pt x="47" y="141"/>
                  </a:cubicBezTo>
                  <a:cubicBezTo>
                    <a:pt x="48" y="140"/>
                    <a:pt x="48" y="140"/>
                    <a:pt x="48" y="140"/>
                  </a:cubicBezTo>
                  <a:cubicBezTo>
                    <a:pt x="50" y="140"/>
                    <a:pt x="48" y="140"/>
                    <a:pt x="50" y="140"/>
                  </a:cubicBezTo>
                  <a:cubicBezTo>
                    <a:pt x="50" y="140"/>
                    <a:pt x="50" y="140"/>
                    <a:pt x="50" y="139"/>
                  </a:cubicBezTo>
                  <a:cubicBezTo>
                    <a:pt x="50" y="139"/>
                    <a:pt x="50" y="139"/>
                    <a:pt x="50" y="139"/>
                  </a:cubicBezTo>
                  <a:cubicBezTo>
                    <a:pt x="51" y="139"/>
                    <a:pt x="51" y="138"/>
                    <a:pt x="50" y="138"/>
                  </a:cubicBezTo>
                  <a:cubicBezTo>
                    <a:pt x="50" y="138"/>
                    <a:pt x="51" y="138"/>
                    <a:pt x="50" y="138"/>
                  </a:cubicBezTo>
                  <a:cubicBezTo>
                    <a:pt x="50" y="138"/>
                    <a:pt x="50" y="137"/>
                    <a:pt x="51" y="136"/>
                  </a:cubicBezTo>
                  <a:cubicBezTo>
                    <a:pt x="51" y="137"/>
                    <a:pt x="51" y="137"/>
                    <a:pt x="51" y="137"/>
                  </a:cubicBezTo>
                  <a:cubicBezTo>
                    <a:pt x="51" y="136"/>
                    <a:pt x="51" y="133"/>
                    <a:pt x="52" y="133"/>
                  </a:cubicBezTo>
                  <a:cubicBezTo>
                    <a:pt x="51" y="133"/>
                    <a:pt x="52" y="133"/>
                    <a:pt x="52" y="133"/>
                  </a:cubicBezTo>
                  <a:cubicBezTo>
                    <a:pt x="53" y="133"/>
                    <a:pt x="53" y="131"/>
                    <a:pt x="53" y="130"/>
                  </a:cubicBezTo>
                  <a:cubicBezTo>
                    <a:pt x="53" y="130"/>
                    <a:pt x="53" y="130"/>
                    <a:pt x="53" y="130"/>
                  </a:cubicBezTo>
                  <a:cubicBezTo>
                    <a:pt x="53" y="129"/>
                    <a:pt x="54" y="130"/>
                    <a:pt x="54" y="129"/>
                  </a:cubicBezTo>
                  <a:cubicBezTo>
                    <a:pt x="54" y="128"/>
                    <a:pt x="54" y="128"/>
                    <a:pt x="54" y="128"/>
                  </a:cubicBezTo>
                  <a:cubicBezTo>
                    <a:pt x="54" y="128"/>
                    <a:pt x="54" y="128"/>
                    <a:pt x="54" y="128"/>
                  </a:cubicBezTo>
                  <a:cubicBezTo>
                    <a:pt x="54" y="128"/>
                    <a:pt x="55" y="125"/>
                    <a:pt x="56" y="124"/>
                  </a:cubicBezTo>
                  <a:cubicBezTo>
                    <a:pt x="56" y="122"/>
                    <a:pt x="56" y="122"/>
                    <a:pt x="56" y="122"/>
                  </a:cubicBezTo>
                  <a:cubicBezTo>
                    <a:pt x="57" y="122"/>
                    <a:pt x="57" y="122"/>
                    <a:pt x="57" y="122"/>
                  </a:cubicBezTo>
                  <a:cubicBezTo>
                    <a:pt x="57" y="122"/>
                    <a:pt x="57" y="121"/>
                    <a:pt x="59" y="121"/>
                  </a:cubicBezTo>
                  <a:cubicBezTo>
                    <a:pt x="57" y="120"/>
                    <a:pt x="57" y="124"/>
                    <a:pt x="57" y="123"/>
                  </a:cubicBezTo>
                  <a:cubicBezTo>
                    <a:pt x="57" y="123"/>
                    <a:pt x="57" y="121"/>
                    <a:pt x="57" y="122"/>
                  </a:cubicBezTo>
                  <a:cubicBezTo>
                    <a:pt x="59" y="121"/>
                    <a:pt x="57" y="120"/>
                    <a:pt x="59" y="120"/>
                  </a:cubicBezTo>
                  <a:cubicBezTo>
                    <a:pt x="59" y="120"/>
                    <a:pt x="59" y="121"/>
                    <a:pt x="59" y="120"/>
                  </a:cubicBezTo>
                  <a:cubicBezTo>
                    <a:pt x="59" y="120"/>
                    <a:pt x="59" y="120"/>
                    <a:pt x="59" y="120"/>
                  </a:cubicBezTo>
                  <a:cubicBezTo>
                    <a:pt x="59" y="120"/>
                    <a:pt x="59" y="120"/>
                    <a:pt x="59" y="120"/>
                  </a:cubicBezTo>
                  <a:cubicBezTo>
                    <a:pt x="59" y="119"/>
                    <a:pt x="60" y="119"/>
                    <a:pt x="59" y="119"/>
                  </a:cubicBezTo>
                  <a:cubicBezTo>
                    <a:pt x="59" y="119"/>
                    <a:pt x="59" y="116"/>
                    <a:pt x="60" y="118"/>
                  </a:cubicBezTo>
                  <a:cubicBezTo>
                    <a:pt x="61" y="118"/>
                    <a:pt x="61" y="118"/>
                    <a:pt x="61" y="118"/>
                  </a:cubicBezTo>
                  <a:cubicBezTo>
                    <a:pt x="60" y="116"/>
                    <a:pt x="60" y="116"/>
                    <a:pt x="60" y="116"/>
                  </a:cubicBezTo>
                  <a:cubicBezTo>
                    <a:pt x="61" y="116"/>
                    <a:pt x="61" y="116"/>
                    <a:pt x="61" y="116"/>
                  </a:cubicBezTo>
                  <a:cubicBezTo>
                    <a:pt x="60" y="115"/>
                    <a:pt x="61" y="115"/>
                    <a:pt x="61" y="114"/>
                  </a:cubicBezTo>
                  <a:cubicBezTo>
                    <a:pt x="62" y="113"/>
                    <a:pt x="62" y="113"/>
                    <a:pt x="63" y="113"/>
                  </a:cubicBezTo>
                  <a:cubicBezTo>
                    <a:pt x="63" y="112"/>
                    <a:pt x="63" y="111"/>
                    <a:pt x="64" y="111"/>
                  </a:cubicBezTo>
                  <a:cubicBezTo>
                    <a:pt x="64" y="111"/>
                    <a:pt x="63" y="111"/>
                    <a:pt x="64" y="111"/>
                  </a:cubicBezTo>
                  <a:cubicBezTo>
                    <a:pt x="64" y="111"/>
                    <a:pt x="64" y="111"/>
                    <a:pt x="64" y="110"/>
                  </a:cubicBezTo>
                  <a:cubicBezTo>
                    <a:pt x="64" y="110"/>
                    <a:pt x="65" y="109"/>
                    <a:pt x="66" y="109"/>
                  </a:cubicBezTo>
                  <a:cubicBezTo>
                    <a:pt x="66" y="108"/>
                    <a:pt x="65" y="108"/>
                    <a:pt x="65" y="108"/>
                  </a:cubicBezTo>
                  <a:cubicBezTo>
                    <a:pt x="66" y="108"/>
                    <a:pt x="65" y="106"/>
                    <a:pt x="66" y="105"/>
                  </a:cubicBezTo>
                  <a:cubicBezTo>
                    <a:pt x="66" y="106"/>
                    <a:pt x="66" y="106"/>
                    <a:pt x="66" y="106"/>
                  </a:cubicBezTo>
                  <a:cubicBezTo>
                    <a:pt x="68" y="106"/>
                    <a:pt x="66" y="105"/>
                    <a:pt x="68" y="104"/>
                  </a:cubicBezTo>
                  <a:cubicBezTo>
                    <a:pt x="66" y="104"/>
                    <a:pt x="66" y="104"/>
                    <a:pt x="66" y="104"/>
                  </a:cubicBezTo>
                  <a:cubicBezTo>
                    <a:pt x="68" y="104"/>
                    <a:pt x="68" y="102"/>
                    <a:pt x="68" y="103"/>
                  </a:cubicBezTo>
                  <a:cubicBezTo>
                    <a:pt x="68" y="102"/>
                    <a:pt x="69" y="102"/>
                    <a:pt x="68" y="101"/>
                  </a:cubicBezTo>
                  <a:cubicBezTo>
                    <a:pt x="70" y="100"/>
                    <a:pt x="70" y="97"/>
                    <a:pt x="72" y="97"/>
                  </a:cubicBezTo>
                  <a:cubicBezTo>
                    <a:pt x="72" y="96"/>
                    <a:pt x="72" y="96"/>
                    <a:pt x="72" y="96"/>
                  </a:cubicBezTo>
                  <a:cubicBezTo>
                    <a:pt x="71" y="96"/>
                    <a:pt x="72" y="97"/>
                    <a:pt x="72" y="97"/>
                  </a:cubicBezTo>
                  <a:cubicBezTo>
                    <a:pt x="72" y="97"/>
                    <a:pt x="72" y="96"/>
                    <a:pt x="71" y="96"/>
                  </a:cubicBezTo>
                  <a:cubicBezTo>
                    <a:pt x="72" y="96"/>
                    <a:pt x="72" y="96"/>
                    <a:pt x="73" y="96"/>
                  </a:cubicBezTo>
                  <a:cubicBezTo>
                    <a:pt x="73" y="96"/>
                    <a:pt x="72" y="95"/>
                    <a:pt x="73" y="93"/>
                  </a:cubicBezTo>
                  <a:cubicBezTo>
                    <a:pt x="73" y="94"/>
                    <a:pt x="73" y="94"/>
                    <a:pt x="73" y="93"/>
                  </a:cubicBezTo>
                  <a:cubicBezTo>
                    <a:pt x="73" y="92"/>
                    <a:pt x="73" y="92"/>
                    <a:pt x="73" y="92"/>
                  </a:cubicBezTo>
                  <a:cubicBezTo>
                    <a:pt x="73" y="92"/>
                    <a:pt x="73" y="92"/>
                    <a:pt x="74" y="92"/>
                  </a:cubicBezTo>
                  <a:cubicBezTo>
                    <a:pt x="74" y="92"/>
                    <a:pt x="75" y="92"/>
                    <a:pt x="74" y="92"/>
                  </a:cubicBezTo>
                  <a:cubicBezTo>
                    <a:pt x="75" y="91"/>
                    <a:pt x="75" y="91"/>
                    <a:pt x="75" y="91"/>
                  </a:cubicBezTo>
                  <a:cubicBezTo>
                    <a:pt x="75" y="92"/>
                    <a:pt x="75" y="91"/>
                    <a:pt x="75" y="91"/>
                  </a:cubicBezTo>
                  <a:cubicBezTo>
                    <a:pt x="75" y="91"/>
                    <a:pt x="75" y="91"/>
                    <a:pt x="75" y="91"/>
                  </a:cubicBezTo>
                  <a:cubicBezTo>
                    <a:pt x="77" y="89"/>
                    <a:pt x="77" y="89"/>
                    <a:pt x="77" y="89"/>
                  </a:cubicBezTo>
                  <a:cubicBezTo>
                    <a:pt x="75" y="89"/>
                    <a:pt x="75" y="89"/>
                    <a:pt x="75" y="91"/>
                  </a:cubicBezTo>
                  <a:cubicBezTo>
                    <a:pt x="75" y="89"/>
                    <a:pt x="75" y="89"/>
                    <a:pt x="75" y="88"/>
                  </a:cubicBezTo>
                  <a:cubicBezTo>
                    <a:pt x="75" y="89"/>
                    <a:pt x="75" y="88"/>
                    <a:pt x="77" y="88"/>
                  </a:cubicBezTo>
                  <a:cubicBezTo>
                    <a:pt x="77" y="87"/>
                    <a:pt x="77" y="87"/>
                    <a:pt x="77" y="87"/>
                  </a:cubicBezTo>
                  <a:cubicBezTo>
                    <a:pt x="77" y="86"/>
                    <a:pt x="77" y="86"/>
                    <a:pt x="77" y="86"/>
                  </a:cubicBezTo>
                  <a:cubicBezTo>
                    <a:pt x="77" y="87"/>
                    <a:pt x="77" y="87"/>
                    <a:pt x="77" y="87"/>
                  </a:cubicBezTo>
                  <a:cubicBezTo>
                    <a:pt x="77" y="87"/>
                    <a:pt x="78" y="87"/>
                    <a:pt x="78" y="86"/>
                  </a:cubicBezTo>
                  <a:cubicBezTo>
                    <a:pt x="78" y="86"/>
                    <a:pt x="77" y="86"/>
                    <a:pt x="77" y="86"/>
                  </a:cubicBezTo>
                  <a:cubicBezTo>
                    <a:pt x="77" y="86"/>
                    <a:pt x="78" y="86"/>
                    <a:pt x="78" y="86"/>
                  </a:cubicBezTo>
                  <a:cubicBezTo>
                    <a:pt x="78" y="86"/>
                    <a:pt x="78" y="86"/>
                    <a:pt x="78" y="86"/>
                  </a:cubicBezTo>
                  <a:cubicBezTo>
                    <a:pt x="78" y="86"/>
                    <a:pt x="78" y="86"/>
                    <a:pt x="78" y="86"/>
                  </a:cubicBezTo>
                  <a:cubicBezTo>
                    <a:pt x="78" y="86"/>
                    <a:pt x="78" y="86"/>
                    <a:pt x="78" y="86"/>
                  </a:cubicBezTo>
                  <a:cubicBezTo>
                    <a:pt x="78" y="86"/>
                    <a:pt x="79" y="85"/>
                    <a:pt x="78" y="84"/>
                  </a:cubicBezTo>
                  <a:cubicBezTo>
                    <a:pt x="79" y="84"/>
                    <a:pt x="79" y="84"/>
                    <a:pt x="79" y="83"/>
                  </a:cubicBezTo>
                  <a:cubicBezTo>
                    <a:pt x="79" y="83"/>
                    <a:pt x="79" y="83"/>
                    <a:pt x="79" y="83"/>
                  </a:cubicBezTo>
                  <a:cubicBezTo>
                    <a:pt x="80" y="83"/>
                    <a:pt x="80" y="82"/>
                    <a:pt x="80" y="82"/>
                  </a:cubicBezTo>
                  <a:cubicBezTo>
                    <a:pt x="80" y="82"/>
                    <a:pt x="80" y="82"/>
                    <a:pt x="80" y="82"/>
                  </a:cubicBezTo>
                  <a:cubicBezTo>
                    <a:pt x="80" y="82"/>
                    <a:pt x="80" y="81"/>
                    <a:pt x="80" y="79"/>
                  </a:cubicBezTo>
                  <a:cubicBezTo>
                    <a:pt x="80" y="79"/>
                    <a:pt x="81" y="81"/>
                    <a:pt x="81" y="79"/>
                  </a:cubicBezTo>
                  <a:cubicBezTo>
                    <a:pt x="82" y="79"/>
                    <a:pt x="81" y="79"/>
                    <a:pt x="80" y="79"/>
                  </a:cubicBezTo>
                  <a:cubicBezTo>
                    <a:pt x="81" y="78"/>
                    <a:pt x="81" y="76"/>
                    <a:pt x="83" y="75"/>
                  </a:cubicBezTo>
                  <a:cubicBezTo>
                    <a:pt x="83" y="75"/>
                    <a:pt x="82" y="75"/>
                    <a:pt x="83" y="75"/>
                  </a:cubicBezTo>
                  <a:cubicBezTo>
                    <a:pt x="84" y="73"/>
                    <a:pt x="84" y="71"/>
                    <a:pt x="87" y="70"/>
                  </a:cubicBezTo>
                  <a:cubicBezTo>
                    <a:pt x="87" y="70"/>
                    <a:pt x="87" y="70"/>
                    <a:pt x="87" y="70"/>
                  </a:cubicBezTo>
                  <a:cubicBezTo>
                    <a:pt x="87" y="70"/>
                    <a:pt x="87" y="70"/>
                    <a:pt x="87" y="69"/>
                  </a:cubicBezTo>
                  <a:cubicBezTo>
                    <a:pt x="87" y="69"/>
                    <a:pt x="87" y="69"/>
                    <a:pt x="85" y="69"/>
                  </a:cubicBezTo>
                  <a:cubicBezTo>
                    <a:pt x="87" y="68"/>
                    <a:pt x="87" y="67"/>
                    <a:pt x="87" y="66"/>
                  </a:cubicBezTo>
                  <a:cubicBezTo>
                    <a:pt x="87" y="66"/>
                    <a:pt x="87" y="66"/>
                    <a:pt x="87" y="66"/>
                  </a:cubicBezTo>
                  <a:cubicBezTo>
                    <a:pt x="88" y="66"/>
                    <a:pt x="88" y="66"/>
                    <a:pt x="88" y="65"/>
                  </a:cubicBezTo>
                  <a:cubicBezTo>
                    <a:pt x="88" y="65"/>
                    <a:pt x="88" y="65"/>
                    <a:pt x="88" y="65"/>
                  </a:cubicBezTo>
                  <a:cubicBezTo>
                    <a:pt x="89" y="65"/>
                    <a:pt x="89" y="65"/>
                    <a:pt x="89" y="65"/>
                  </a:cubicBezTo>
                  <a:cubicBezTo>
                    <a:pt x="89" y="65"/>
                    <a:pt x="88" y="65"/>
                    <a:pt x="89" y="64"/>
                  </a:cubicBezTo>
                  <a:cubicBezTo>
                    <a:pt x="89" y="64"/>
                    <a:pt x="89" y="65"/>
                    <a:pt x="89" y="64"/>
                  </a:cubicBezTo>
                  <a:cubicBezTo>
                    <a:pt x="89" y="64"/>
                    <a:pt x="89" y="62"/>
                    <a:pt x="90" y="61"/>
                  </a:cubicBezTo>
                  <a:cubicBezTo>
                    <a:pt x="91" y="61"/>
                    <a:pt x="91" y="61"/>
                    <a:pt x="91" y="61"/>
                  </a:cubicBezTo>
                  <a:cubicBezTo>
                    <a:pt x="91" y="61"/>
                    <a:pt x="91" y="60"/>
                    <a:pt x="90" y="60"/>
                  </a:cubicBezTo>
                  <a:cubicBezTo>
                    <a:pt x="91" y="59"/>
                    <a:pt x="92" y="59"/>
                    <a:pt x="92" y="59"/>
                  </a:cubicBezTo>
                  <a:cubicBezTo>
                    <a:pt x="92" y="57"/>
                    <a:pt x="93" y="54"/>
                    <a:pt x="95" y="52"/>
                  </a:cubicBezTo>
                  <a:cubicBezTo>
                    <a:pt x="95" y="52"/>
                    <a:pt x="95" y="52"/>
                    <a:pt x="95" y="52"/>
                  </a:cubicBezTo>
                  <a:cubicBezTo>
                    <a:pt x="96" y="52"/>
                    <a:pt x="95" y="52"/>
                    <a:pt x="95" y="51"/>
                  </a:cubicBezTo>
                  <a:cubicBezTo>
                    <a:pt x="96" y="52"/>
                    <a:pt x="96" y="51"/>
                    <a:pt x="96" y="52"/>
                  </a:cubicBezTo>
                  <a:cubicBezTo>
                    <a:pt x="97" y="51"/>
                    <a:pt x="96" y="50"/>
                    <a:pt x="97" y="50"/>
                  </a:cubicBezTo>
                  <a:cubicBezTo>
                    <a:pt x="96" y="50"/>
                    <a:pt x="97" y="50"/>
                    <a:pt x="96" y="50"/>
                  </a:cubicBezTo>
                  <a:cubicBezTo>
                    <a:pt x="97" y="49"/>
                    <a:pt x="97" y="49"/>
                    <a:pt x="97" y="49"/>
                  </a:cubicBezTo>
                  <a:cubicBezTo>
                    <a:pt x="97" y="48"/>
                    <a:pt x="97" y="49"/>
                    <a:pt x="97" y="49"/>
                  </a:cubicBezTo>
                  <a:cubicBezTo>
                    <a:pt x="97" y="48"/>
                    <a:pt x="97" y="48"/>
                    <a:pt x="97" y="48"/>
                  </a:cubicBezTo>
                  <a:cubicBezTo>
                    <a:pt x="99" y="48"/>
                    <a:pt x="98" y="51"/>
                    <a:pt x="99" y="50"/>
                  </a:cubicBezTo>
                  <a:cubicBezTo>
                    <a:pt x="99" y="50"/>
                    <a:pt x="99" y="50"/>
                    <a:pt x="99" y="50"/>
                  </a:cubicBezTo>
                  <a:cubicBezTo>
                    <a:pt x="100" y="50"/>
                    <a:pt x="99" y="52"/>
                    <a:pt x="100" y="50"/>
                  </a:cubicBezTo>
                  <a:cubicBezTo>
                    <a:pt x="100" y="50"/>
                    <a:pt x="100" y="49"/>
                    <a:pt x="99" y="49"/>
                  </a:cubicBezTo>
                  <a:cubicBezTo>
                    <a:pt x="100" y="48"/>
                    <a:pt x="98" y="48"/>
                    <a:pt x="99" y="47"/>
                  </a:cubicBezTo>
                  <a:cubicBezTo>
                    <a:pt x="99" y="47"/>
                    <a:pt x="98" y="48"/>
                    <a:pt x="99" y="48"/>
                  </a:cubicBezTo>
                  <a:cubicBezTo>
                    <a:pt x="100" y="47"/>
                    <a:pt x="99" y="46"/>
                    <a:pt x="100" y="46"/>
                  </a:cubicBezTo>
                  <a:cubicBezTo>
                    <a:pt x="99" y="47"/>
                    <a:pt x="99" y="46"/>
                    <a:pt x="99" y="45"/>
                  </a:cubicBezTo>
                  <a:cubicBezTo>
                    <a:pt x="99" y="45"/>
                    <a:pt x="99" y="46"/>
                    <a:pt x="100" y="45"/>
                  </a:cubicBezTo>
                  <a:cubicBezTo>
                    <a:pt x="99" y="45"/>
                    <a:pt x="100" y="44"/>
                    <a:pt x="99" y="44"/>
                  </a:cubicBezTo>
                  <a:cubicBezTo>
                    <a:pt x="98" y="44"/>
                    <a:pt x="100" y="44"/>
                    <a:pt x="99" y="43"/>
                  </a:cubicBezTo>
                  <a:cubicBezTo>
                    <a:pt x="100" y="43"/>
                    <a:pt x="100" y="44"/>
                    <a:pt x="100" y="44"/>
                  </a:cubicBezTo>
                  <a:cubicBezTo>
                    <a:pt x="100" y="44"/>
                    <a:pt x="100" y="42"/>
                    <a:pt x="100" y="42"/>
                  </a:cubicBezTo>
                  <a:cubicBezTo>
                    <a:pt x="100" y="42"/>
                    <a:pt x="100" y="42"/>
                    <a:pt x="100" y="43"/>
                  </a:cubicBezTo>
                  <a:cubicBezTo>
                    <a:pt x="100" y="42"/>
                    <a:pt x="100" y="41"/>
                    <a:pt x="101" y="41"/>
                  </a:cubicBezTo>
                  <a:cubicBezTo>
                    <a:pt x="100" y="41"/>
                    <a:pt x="100" y="41"/>
                    <a:pt x="100" y="41"/>
                  </a:cubicBezTo>
                  <a:cubicBezTo>
                    <a:pt x="101" y="40"/>
                    <a:pt x="101" y="40"/>
                    <a:pt x="101" y="40"/>
                  </a:cubicBezTo>
                  <a:cubicBezTo>
                    <a:pt x="101" y="40"/>
                    <a:pt x="101" y="38"/>
                    <a:pt x="102" y="39"/>
                  </a:cubicBezTo>
                  <a:cubicBezTo>
                    <a:pt x="102" y="39"/>
                    <a:pt x="103" y="38"/>
                    <a:pt x="102" y="38"/>
                  </a:cubicBezTo>
                  <a:cubicBezTo>
                    <a:pt x="101" y="38"/>
                    <a:pt x="102" y="39"/>
                    <a:pt x="101" y="39"/>
                  </a:cubicBezTo>
                  <a:cubicBezTo>
                    <a:pt x="102" y="39"/>
                    <a:pt x="101" y="38"/>
                    <a:pt x="101" y="38"/>
                  </a:cubicBezTo>
                  <a:cubicBezTo>
                    <a:pt x="102" y="38"/>
                    <a:pt x="102" y="38"/>
                    <a:pt x="102" y="38"/>
                  </a:cubicBezTo>
                  <a:cubicBezTo>
                    <a:pt x="102" y="38"/>
                    <a:pt x="102" y="38"/>
                    <a:pt x="102" y="37"/>
                  </a:cubicBezTo>
                  <a:cubicBezTo>
                    <a:pt x="102" y="38"/>
                    <a:pt x="102" y="38"/>
                    <a:pt x="102" y="37"/>
                  </a:cubicBezTo>
                  <a:cubicBezTo>
                    <a:pt x="102" y="37"/>
                    <a:pt x="102" y="37"/>
                    <a:pt x="102" y="37"/>
                  </a:cubicBezTo>
                  <a:cubicBezTo>
                    <a:pt x="102" y="35"/>
                    <a:pt x="103" y="37"/>
                    <a:pt x="103" y="35"/>
                  </a:cubicBezTo>
                  <a:cubicBezTo>
                    <a:pt x="103" y="37"/>
                    <a:pt x="103" y="37"/>
                    <a:pt x="103" y="37"/>
                  </a:cubicBezTo>
                  <a:cubicBezTo>
                    <a:pt x="103" y="37"/>
                    <a:pt x="105" y="37"/>
                    <a:pt x="105" y="35"/>
                  </a:cubicBezTo>
                  <a:cubicBezTo>
                    <a:pt x="103" y="34"/>
                    <a:pt x="103" y="34"/>
                    <a:pt x="103" y="34"/>
                  </a:cubicBezTo>
                  <a:cubicBezTo>
                    <a:pt x="103" y="33"/>
                    <a:pt x="105" y="34"/>
                    <a:pt x="103" y="33"/>
                  </a:cubicBezTo>
                  <a:cubicBezTo>
                    <a:pt x="105" y="34"/>
                    <a:pt x="105" y="34"/>
                    <a:pt x="105" y="34"/>
                  </a:cubicBezTo>
                  <a:cubicBezTo>
                    <a:pt x="106" y="34"/>
                    <a:pt x="106" y="34"/>
                    <a:pt x="106" y="34"/>
                  </a:cubicBezTo>
                  <a:cubicBezTo>
                    <a:pt x="106" y="33"/>
                    <a:pt x="106" y="32"/>
                    <a:pt x="105" y="33"/>
                  </a:cubicBezTo>
                  <a:cubicBezTo>
                    <a:pt x="105" y="32"/>
                    <a:pt x="106" y="32"/>
                    <a:pt x="106" y="32"/>
                  </a:cubicBezTo>
                  <a:cubicBezTo>
                    <a:pt x="106" y="32"/>
                    <a:pt x="106" y="32"/>
                    <a:pt x="106" y="31"/>
                  </a:cubicBezTo>
                  <a:cubicBezTo>
                    <a:pt x="106" y="31"/>
                    <a:pt x="107" y="31"/>
                    <a:pt x="107" y="31"/>
                  </a:cubicBezTo>
                  <a:cubicBezTo>
                    <a:pt x="107" y="32"/>
                    <a:pt x="107" y="32"/>
                    <a:pt x="107" y="32"/>
                  </a:cubicBezTo>
                  <a:cubicBezTo>
                    <a:pt x="107" y="31"/>
                    <a:pt x="107" y="31"/>
                    <a:pt x="107" y="31"/>
                  </a:cubicBezTo>
                  <a:cubicBezTo>
                    <a:pt x="108" y="32"/>
                    <a:pt x="108" y="31"/>
                    <a:pt x="108" y="32"/>
                  </a:cubicBezTo>
                  <a:cubicBezTo>
                    <a:pt x="109" y="31"/>
                    <a:pt x="109" y="31"/>
                    <a:pt x="109" y="31"/>
                  </a:cubicBezTo>
                  <a:cubicBezTo>
                    <a:pt x="107" y="31"/>
                    <a:pt x="108" y="30"/>
                    <a:pt x="107" y="30"/>
                  </a:cubicBezTo>
                  <a:cubicBezTo>
                    <a:pt x="107" y="28"/>
                    <a:pt x="109" y="30"/>
                    <a:pt x="109" y="28"/>
                  </a:cubicBezTo>
                  <a:cubicBezTo>
                    <a:pt x="108" y="28"/>
                    <a:pt x="108" y="27"/>
                    <a:pt x="108" y="28"/>
                  </a:cubicBezTo>
                  <a:cubicBezTo>
                    <a:pt x="108" y="27"/>
                    <a:pt x="107" y="27"/>
                    <a:pt x="108" y="25"/>
                  </a:cubicBezTo>
                  <a:cubicBezTo>
                    <a:pt x="108" y="27"/>
                    <a:pt x="109" y="25"/>
                    <a:pt x="109" y="27"/>
                  </a:cubicBezTo>
                  <a:cubicBezTo>
                    <a:pt x="109" y="28"/>
                    <a:pt x="109" y="28"/>
                    <a:pt x="109" y="28"/>
                  </a:cubicBezTo>
                  <a:cubicBezTo>
                    <a:pt x="110" y="28"/>
                    <a:pt x="110" y="28"/>
                    <a:pt x="110" y="28"/>
                  </a:cubicBezTo>
                  <a:cubicBezTo>
                    <a:pt x="110" y="27"/>
                    <a:pt x="111" y="25"/>
                    <a:pt x="110" y="25"/>
                  </a:cubicBezTo>
                  <a:cubicBezTo>
                    <a:pt x="110" y="25"/>
                    <a:pt x="110" y="27"/>
                    <a:pt x="109" y="25"/>
                  </a:cubicBezTo>
                  <a:cubicBezTo>
                    <a:pt x="110" y="24"/>
                    <a:pt x="111" y="25"/>
                    <a:pt x="110" y="24"/>
                  </a:cubicBezTo>
                  <a:cubicBezTo>
                    <a:pt x="109" y="24"/>
                    <a:pt x="109" y="24"/>
                    <a:pt x="109" y="24"/>
                  </a:cubicBezTo>
                  <a:cubicBezTo>
                    <a:pt x="109" y="24"/>
                    <a:pt x="109" y="24"/>
                    <a:pt x="109" y="24"/>
                  </a:cubicBezTo>
                  <a:cubicBezTo>
                    <a:pt x="109" y="24"/>
                    <a:pt x="109" y="24"/>
                    <a:pt x="109" y="24"/>
                  </a:cubicBezTo>
                  <a:cubicBezTo>
                    <a:pt x="110" y="24"/>
                    <a:pt x="109" y="24"/>
                    <a:pt x="109" y="23"/>
                  </a:cubicBezTo>
                  <a:cubicBezTo>
                    <a:pt x="110" y="23"/>
                    <a:pt x="110" y="23"/>
                    <a:pt x="110" y="23"/>
                  </a:cubicBezTo>
                  <a:cubicBezTo>
                    <a:pt x="111" y="23"/>
                    <a:pt x="109" y="24"/>
                    <a:pt x="110" y="24"/>
                  </a:cubicBezTo>
                  <a:cubicBezTo>
                    <a:pt x="111" y="24"/>
                    <a:pt x="110" y="23"/>
                    <a:pt x="111" y="23"/>
                  </a:cubicBezTo>
                  <a:cubicBezTo>
                    <a:pt x="111" y="23"/>
                    <a:pt x="111" y="23"/>
                    <a:pt x="111" y="23"/>
                  </a:cubicBezTo>
                  <a:cubicBezTo>
                    <a:pt x="111" y="23"/>
                    <a:pt x="114" y="24"/>
                    <a:pt x="112" y="22"/>
                  </a:cubicBezTo>
                  <a:cubicBezTo>
                    <a:pt x="112" y="21"/>
                    <a:pt x="112" y="22"/>
                    <a:pt x="112" y="22"/>
                  </a:cubicBezTo>
                  <a:cubicBezTo>
                    <a:pt x="112" y="20"/>
                    <a:pt x="112" y="20"/>
                    <a:pt x="112" y="19"/>
                  </a:cubicBezTo>
                  <a:cubicBezTo>
                    <a:pt x="114" y="20"/>
                    <a:pt x="114" y="18"/>
                    <a:pt x="114" y="19"/>
                  </a:cubicBezTo>
                  <a:cubicBezTo>
                    <a:pt x="114" y="19"/>
                    <a:pt x="112" y="21"/>
                    <a:pt x="114" y="22"/>
                  </a:cubicBezTo>
                  <a:cubicBezTo>
                    <a:pt x="114" y="22"/>
                    <a:pt x="112" y="22"/>
                    <a:pt x="114" y="23"/>
                  </a:cubicBezTo>
                  <a:cubicBezTo>
                    <a:pt x="114" y="22"/>
                    <a:pt x="114" y="23"/>
                    <a:pt x="115" y="23"/>
                  </a:cubicBezTo>
                  <a:cubicBezTo>
                    <a:pt x="115" y="22"/>
                    <a:pt x="115" y="22"/>
                    <a:pt x="115" y="22"/>
                  </a:cubicBezTo>
                  <a:cubicBezTo>
                    <a:pt x="114" y="22"/>
                    <a:pt x="114" y="22"/>
                    <a:pt x="114" y="22"/>
                  </a:cubicBezTo>
                  <a:cubicBezTo>
                    <a:pt x="114" y="21"/>
                    <a:pt x="114" y="20"/>
                    <a:pt x="114" y="19"/>
                  </a:cubicBezTo>
                  <a:cubicBezTo>
                    <a:pt x="115" y="19"/>
                    <a:pt x="115" y="19"/>
                    <a:pt x="115" y="19"/>
                  </a:cubicBezTo>
                  <a:cubicBezTo>
                    <a:pt x="116" y="18"/>
                    <a:pt x="116" y="17"/>
                    <a:pt x="117" y="16"/>
                  </a:cubicBezTo>
                  <a:cubicBezTo>
                    <a:pt x="116" y="16"/>
                    <a:pt x="118" y="14"/>
                    <a:pt x="117" y="15"/>
                  </a:cubicBezTo>
                  <a:cubicBezTo>
                    <a:pt x="116" y="15"/>
                    <a:pt x="115" y="15"/>
                    <a:pt x="115" y="15"/>
                  </a:cubicBezTo>
                  <a:cubicBezTo>
                    <a:pt x="115" y="14"/>
                    <a:pt x="115" y="15"/>
                    <a:pt x="116" y="15"/>
                  </a:cubicBezTo>
                  <a:cubicBezTo>
                    <a:pt x="116" y="14"/>
                    <a:pt x="117" y="15"/>
                    <a:pt x="116" y="14"/>
                  </a:cubicBezTo>
                  <a:cubicBezTo>
                    <a:pt x="116" y="15"/>
                    <a:pt x="117" y="14"/>
                    <a:pt x="118" y="15"/>
                  </a:cubicBezTo>
                  <a:cubicBezTo>
                    <a:pt x="118" y="14"/>
                    <a:pt x="118" y="15"/>
                    <a:pt x="119" y="14"/>
                  </a:cubicBezTo>
                  <a:cubicBezTo>
                    <a:pt x="119" y="13"/>
                    <a:pt x="119" y="12"/>
                    <a:pt x="119" y="11"/>
                  </a:cubicBezTo>
                  <a:cubicBezTo>
                    <a:pt x="120" y="11"/>
                    <a:pt x="120" y="10"/>
                    <a:pt x="121" y="9"/>
                  </a:cubicBezTo>
                  <a:cubicBezTo>
                    <a:pt x="121" y="7"/>
                    <a:pt x="123" y="9"/>
                    <a:pt x="123" y="7"/>
                  </a:cubicBezTo>
                  <a:cubicBezTo>
                    <a:pt x="124" y="7"/>
                    <a:pt x="121" y="9"/>
                    <a:pt x="123" y="7"/>
                  </a:cubicBezTo>
                  <a:cubicBezTo>
                    <a:pt x="123" y="7"/>
                    <a:pt x="123" y="7"/>
                    <a:pt x="123" y="7"/>
                  </a:cubicBezTo>
                  <a:cubicBezTo>
                    <a:pt x="123" y="7"/>
                    <a:pt x="125" y="5"/>
                    <a:pt x="124" y="4"/>
                  </a:cubicBezTo>
                  <a:cubicBezTo>
                    <a:pt x="124" y="5"/>
                    <a:pt x="124" y="5"/>
                    <a:pt x="124" y="5"/>
                  </a:cubicBezTo>
                  <a:cubicBezTo>
                    <a:pt x="125" y="5"/>
                    <a:pt x="124" y="5"/>
                    <a:pt x="124" y="5"/>
                  </a:cubicBezTo>
                  <a:cubicBezTo>
                    <a:pt x="125" y="5"/>
                    <a:pt x="125" y="5"/>
                    <a:pt x="125" y="5"/>
                  </a:cubicBezTo>
                  <a:cubicBezTo>
                    <a:pt x="126" y="5"/>
                    <a:pt x="126" y="4"/>
                    <a:pt x="126" y="4"/>
                  </a:cubicBezTo>
                  <a:cubicBezTo>
                    <a:pt x="125" y="4"/>
                    <a:pt x="125" y="4"/>
                    <a:pt x="125" y="4"/>
                  </a:cubicBezTo>
                  <a:cubicBezTo>
                    <a:pt x="126" y="3"/>
                    <a:pt x="126" y="2"/>
                    <a:pt x="127" y="1"/>
                  </a:cubicBezTo>
                  <a:cubicBezTo>
                    <a:pt x="127" y="2"/>
                    <a:pt x="127" y="2"/>
                    <a:pt x="127" y="2"/>
                  </a:cubicBezTo>
                  <a:cubicBezTo>
                    <a:pt x="127" y="1"/>
                    <a:pt x="127" y="1"/>
                    <a:pt x="127" y="1"/>
                  </a:cubicBezTo>
                  <a:cubicBezTo>
                    <a:pt x="127" y="1"/>
                    <a:pt x="127" y="1"/>
                    <a:pt x="127" y="0"/>
                  </a:cubicBezTo>
                  <a:cubicBezTo>
                    <a:pt x="127" y="2"/>
                    <a:pt x="127" y="2"/>
                    <a:pt x="127" y="2"/>
                  </a:cubicBezTo>
                  <a:cubicBezTo>
                    <a:pt x="127" y="3"/>
                    <a:pt x="127" y="2"/>
                    <a:pt x="127" y="2"/>
                  </a:cubicBezTo>
                  <a:cubicBezTo>
                    <a:pt x="127" y="2"/>
                    <a:pt x="127" y="3"/>
                    <a:pt x="127" y="3"/>
                  </a:cubicBezTo>
                  <a:cubicBezTo>
                    <a:pt x="127" y="3"/>
                    <a:pt x="127" y="3"/>
                    <a:pt x="127" y="2"/>
                  </a:cubicBezTo>
                  <a:cubicBezTo>
                    <a:pt x="127" y="3"/>
                    <a:pt x="127" y="3"/>
                    <a:pt x="127" y="4"/>
                  </a:cubicBezTo>
                  <a:cubicBezTo>
                    <a:pt x="127" y="3"/>
                    <a:pt x="127" y="3"/>
                    <a:pt x="127" y="3"/>
                  </a:cubicBezTo>
                  <a:cubicBezTo>
                    <a:pt x="127" y="4"/>
                    <a:pt x="127" y="4"/>
                    <a:pt x="127" y="4"/>
                  </a:cubicBezTo>
                  <a:cubicBezTo>
                    <a:pt x="127" y="4"/>
                    <a:pt x="127" y="4"/>
                    <a:pt x="127" y="4"/>
                  </a:cubicBezTo>
                  <a:cubicBezTo>
                    <a:pt x="127" y="5"/>
                    <a:pt x="127" y="5"/>
                    <a:pt x="127" y="5"/>
                  </a:cubicBezTo>
                  <a:cubicBezTo>
                    <a:pt x="126" y="6"/>
                    <a:pt x="126" y="7"/>
                    <a:pt x="126" y="9"/>
                  </a:cubicBezTo>
                  <a:cubicBezTo>
                    <a:pt x="125" y="7"/>
                    <a:pt x="125" y="7"/>
                    <a:pt x="125" y="6"/>
                  </a:cubicBezTo>
                  <a:cubicBezTo>
                    <a:pt x="124" y="6"/>
                    <a:pt x="125" y="7"/>
                    <a:pt x="124" y="7"/>
                  </a:cubicBezTo>
                  <a:cubicBezTo>
                    <a:pt x="124" y="9"/>
                    <a:pt x="125" y="9"/>
                    <a:pt x="125" y="10"/>
                  </a:cubicBezTo>
                  <a:cubicBezTo>
                    <a:pt x="124" y="10"/>
                    <a:pt x="124" y="10"/>
                    <a:pt x="124" y="10"/>
                  </a:cubicBezTo>
                  <a:cubicBezTo>
                    <a:pt x="124" y="11"/>
                    <a:pt x="125" y="11"/>
                    <a:pt x="124" y="11"/>
                  </a:cubicBezTo>
                  <a:cubicBezTo>
                    <a:pt x="123" y="12"/>
                    <a:pt x="121" y="14"/>
                    <a:pt x="120" y="15"/>
                  </a:cubicBezTo>
                  <a:cubicBezTo>
                    <a:pt x="120" y="15"/>
                    <a:pt x="120" y="15"/>
                    <a:pt x="120" y="15"/>
                  </a:cubicBezTo>
                  <a:cubicBezTo>
                    <a:pt x="121" y="16"/>
                    <a:pt x="120" y="17"/>
                    <a:pt x="120" y="18"/>
                  </a:cubicBezTo>
                  <a:cubicBezTo>
                    <a:pt x="119" y="20"/>
                    <a:pt x="119" y="22"/>
                    <a:pt x="117" y="22"/>
                  </a:cubicBezTo>
                  <a:cubicBezTo>
                    <a:pt x="116" y="24"/>
                    <a:pt x="115" y="27"/>
                    <a:pt x="114" y="30"/>
                  </a:cubicBezTo>
                  <a:cubicBezTo>
                    <a:pt x="114" y="29"/>
                    <a:pt x="114" y="29"/>
                    <a:pt x="114" y="29"/>
                  </a:cubicBezTo>
                  <a:cubicBezTo>
                    <a:pt x="114" y="30"/>
                    <a:pt x="114" y="29"/>
                    <a:pt x="114" y="30"/>
                  </a:cubicBezTo>
                  <a:cubicBezTo>
                    <a:pt x="114" y="30"/>
                    <a:pt x="114" y="31"/>
                    <a:pt x="114" y="31"/>
                  </a:cubicBezTo>
                  <a:cubicBezTo>
                    <a:pt x="112" y="31"/>
                    <a:pt x="112" y="33"/>
                    <a:pt x="111" y="35"/>
                  </a:cubicBezTo>
                  <a:cubicBezTo>
                    <a:pt x="111" y="34"/>
                    <a:pt x="111" y="34"/>
                    <a:pt x="111" y="34"/>
                  </a:cubicBezTo>
                  <a:cubicBezTo>
                    <a:pt x="111" y="37"/>
                    <a:pt x="110" y="38"/>
                    <a:pt x="109" y="38"/>
                  </a:cubicBezTo>
                  <a:cubicBezTo>
                    <a:pt x="108" y="38"/>
                    <a:pt x="108" y="38"/>
                    <a:pt x="108" y="39"/>
                  </a:cubicBezTo>
                  <a:cubicBezTo>
                    <a:pt x="108" y="40"/>
                    <a:pt x="108" y="40"/>
                    <a:pt x="108" y="42"/>
                  </a:cubicBezTo>
                  <a:cubicBezTo>
                    <a:pt x="107" y="42"/>
                    <a:pt x="107" y="43"/>
                    <a:pt x="107" y="44"/>
                  </a:cubicBezTo>
                  <a:cubicBezTo>
                    <a:pt x="106" y="48"/>
                    <a:pt x="103" y="50"/>
                    <a:pt x="101" y="54"/>
                  </a:cubicBezTo>
                  <a:cubicBezTo>
                    <a:pt x="101" y="54"/>
                    <a:pt x="101" y="54"/>
                    <a:pt x="101" y="54"/>
                  </a:cubicBezTo>
                  <a:cubicBezTo>
                    <a:pt x="100" y="57"/>
                    <a:pt x="98" y="59"/>
                    <a:pt x="97" y="62"/>
                  </a:cubicBezTo>
                  <a:cubicBezTo>
                    <a:pt x="97" y="62"/>
                    <a:pt x="97" y="62"/>
                    <a:pt x="97" y="62"/>
                  </a:cubicBezTo>
                  <a:cubicBezTo>
                    <a:pt x="96" y="62"/>
                    <a:pt x="96" y="65"/>
                    <a:pt x="96" y="65"/>
                  </a:cubicBezTo>
                  <a:cubicBezTo>
                    <a:pt x="96" y="65"/>
                    <a:pt x="96" y="66"/>
                    <a:pt x="95" y="66"/>
                  </a:cubicBezTo>
                  <a:cubicBezTo>
                    <a:pt x="93" y="67"/>
                    <a:pt x="95" y="67"/>
                    <a:pt x="93" y="68"/>
                  </a:cubicBezTo>
                  <a:cubicBezTo>
                    <a:pt x="93" y="69"/>
                    <a:pt x="93" y="70"/>
                    <a:pt x="92" y="72"/>
                  </a:cubicBezTo>
                  <a:cubicBezTo>
                    <a:pt x="92" y="71"/>
                    <a:pt x="92" y="71"/>
                    <a:pt x="92" y="71"/>
                  </a:cubicBezTo>
                  <a:cubicBezTo>
                    <a:pt x="92" y="71"/>
                    <a:pt x="92" y="71"/>
                    <a:pt x="92" y="71"/>
                  </a:cubicBezTo>
                  <a:cubicBezTo>
                    <a:pt x="92" y="72"/>
                    <a:pt x="90" y="73"/>
                    <a:pt x="92" y="73"/>
                  </a:cubicBezTo>
                  <a:cubicBezTo>
                    <a:pt x="90" y="75"/>
                    <a:pt x="90" y="77"/>
                    <a:pt x="88" y="79"/>
                  </a:cubicBezTo>
                  <a:cubicBezTo>
                    <a:pt x="89" y="79"/>
                    <a:pt x="88" y="79"/>
                    <a:pt x="88" y="79"/>
                  </a:cubicBezTo>
                  <a:cubicBezTo>
                    <a:pt x="88" y="81"/>
                    <a:pt x="87" y="82"/>
                    <a:pt x="87" y="83"/>
                  </a:cubicBezTo>
                  <a:cubicBezTo>
                    <a:pt x="87" y="84"/>
                    <a:pt x="87" y="83"/>
                    <a:pt x="85" y="83"/>
                  </a:cubicBezTo>
                  <a:cubicBezTo>
                    <a:pt x="85" y="84"/>
                    <a:pt x="87" y="84"/>
                    <a:pt x="87" y="84"/>
                  </a:cubicBezTo>
                  <a:cubicBezTo>
                    <a:pt x="85" y="86"/>
                    <a:pt x="83" y="88"/>
                    <a:pt x="81" y="91"/>
                  </a:cubicBezTo>
                  <a:cubicBezTo>
                    <a:pt x="80" y="94"/>
                    <a:pt x="78" y="98"/>
                    <a:pt x="75" y="101"/>
                  </a:cubicBezTo>
                  <a:cubicBezTo>
                    <a:pt x="75" y="101"/>
                    <a:pt x="75" y="101"/>
                    <a:pt x="75" y="101"/>
                  </a:cubicBezTo>
                  <a:cubicBezTo>
                    <a:pt x="75" y="103"/>
                    <a:pt x="73" y="104"/>
                    <a:pt x="74" y="105"/>
                  </a:cubicBezTo>
                  <a:cubicBezTo>
                    <a:pt x="73" y="105"/>
                    <a:pt x="73" y="106"/>
                    <a:pt x="73" y="106"/>
                  </a:cubicBezTo>
                  <a:cubicBezTo>
                    <a:pt x="73" y="106"/>
                    <a:pt x="71" y="108"/>
                    <a:pt x="71" y="110"/>
                  </a:cubicBezTo>
                  <a:cubicBezTo>
                    <a:pt x="71" y="110"/>
                    <a:pt x="71" y="110"/>
                    <a:pt x="71" y="110"/>
                  </a:cubicBezTo>
                  <a:cubicBezTo>
                    <a:pt x="70" y="111"/>
                    <a:pt x="70" y="113"/>
                    <a:pt x="69" y="113"/>
                  </a:cubicBezTo>
                  <a:cubicBezTo>
                    <a:pt x="69" y="113"/>
                    <a:pt x="69" y="113"/>
                    <a:pt x="69" y="113"/>
                  </a:cubicBezTo>
                  <a:cubicBezTo>
                    <a:pt x="68" y="113"/>
                    <a:pt x="69" y="114"/>
                    <a:pt x="68" y="114"/>
                  </a:cubicBezTo>
                  <a:cubicBezTo>
                    <a:pt x="68" y="114"/>
                    <a:pt x="68" y="114"/>
                    <a:pt x="68" y="114"/>
                  </a:cubicBezTo>
                  <a:cubicBezTo>
                    <a:pt x="66" y="118"/>
                    <a:pt x="65" y="121"/>
                    <a:pt x="63" y="124"/>
                  </a:cubicBezTo>
                  <a:cubicBezTo>
                    <a:pt x="61" y="127"/>
                    <a:pt x="61" y="124"/>
                    <a:pt x="61" y="126"/>
                  </a:cubicBezTo>
                  <a:cubicBezTo>
                    <a:pt x="61" y="126"/>
                    <a:pt x="61" y="126"/>
                    <a:pt x="61" y="126"/>
                  </a:cubicBezTo>
                  <a:cubicBezTo>
                    <a:pt x="61" y="127"/>
                    <a:pt x="59" y="127"/>
                    <a:pt x="59" y="128"/>
                  </a:cubicBezTo>
                  <a:cubicBezTo>
                    <a:pt x="60" y="128"/>
                    <a:pt x="60" y="128"/>
                    <a:pt x="60" y="128"/>
                  </a:cubicBezTo>
                  <a:cubicBezTo>
                    <a:pt x="59" y="130"/>
                    <a:pt x="59" y="130"/>
                    <a:pt x="59" y="131"/>
                  </a:cubicBezTo>
                  <a:cubicBezTo>
                    <a:pt x="59" y="131"/>
                    <a:pt x="59" y="131"/>
                    <a:pt x="59" y="131"/>
                  </a:cubicBezTo>
                  <a:cubicBezTo>
                    <a:pt x="59" y="133"/>
                    <a:pt x="56" y="133"/>
                    <a:pt x="57" y="136"/>
                  </a:cubicBezTo>
                  <a:cubicBezTo>
                    <a:pt x="53" y="143"/>
                    <a:pt x="50" y="150"/>
                    <a:pt x="46" y="158"/>
                  </a:cubicBezTo>
                  <a:cubicBezTo>
                    <a:pt x="42" y="165"/>
                    <a:pt x="38" y="172"/>
                    <a:pt x="33" y="179"/>
                  </a:cubicBezTo>
                  <a:cubicBezTo>
                    <a:pt x="32" y="181"/>
                    <a:pt x="32" y="181"/>
                    <a:pt x="32" y="182"/>
                  </a:cubicBezTo>
                  <a:cubicBezTo>
                    <a:pt x="32" y="182"/>
                    <a:pt x="32" y="182"/>
                    <a:pt x="32" y="182"/>
                  </a:cubicBezTo>
                  <a:cubicBezTo>
                    <a:pt x="32" y="182"/>
                    <a:pt x="30" y="183"/>
                    <a:pt x="30" y="184"/>
                  </a:cubicBezTo>
                  <a:cubicBezTo>
                    <a:pt x="29" y="187"/>
                    <a:pt x="28" y="188"/>
                    <a:pt x="26" y="192"/>
                  </a:cubicBezTo>
                  <a:cubicBezTo>
                    <a:pt x="26" y="192"/>
                    <a:pt x="26" y="191"/>
                    <a:pt x="26" y="192"/>
                  </a:cubicBezTo>
                  <a:cubicBezTo>
                    <a:pt x="26" y="192"/>
                    <a:pt x="26" y="192"/>
                    <a:pt x="26" y="192"/>
                  </a:cubicBezTo>
                  <a:cubicBezTo>
                    <a:pt x="26" y="192"/>
                    <a:pt x="26" y="192"/>
                    <a:pt x="26" y="192"/>
                  </a:cubicBezTo>
                  <a:cubicBezTo>
                    <a:pt x="26" y="193"/>
                    <a:pt x="26" y="193"/>
                    <a:pt x="26" y="193"/>
                  </a:cubicBezTo>
                  <a:cubicBezTo>
                    <a:pt x="23" y="201"/>
                    <a:pt x="18" y="206"/>
                    <a:pt x="14" y="213"/>
                  </a:cubicBezTo>
                  <a:cubicBezTo>
                    <a:pt x="13" y="214"/>
                    <a:pt x="12" y="217"/>
                    <a:pt x="11" y="219"/>
                  </a:cubicBezTo>
                  <a:cubicBezTo>
                    <a:pt x="7" y="223"/>
                    <a:pt x="5" y="228"/>
                    <a:pt x="2" y="233"/>
                  </a:cubicBezTo>
                  <a:cubicBezTo>
                    <a:pt x="2" y="233"/>
                    <a:pt x="0" y="231"/>
                    <a:pt x="1" y="22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2" name="Google Shape;3602;p151"/>
            <p:cNvSpPr/>
            <p:nvPr/>
          </p:nvSpPr>
          <p:spPr>
            <a:xfrm>
              <a:off x="3575" y="751"/>
              <a:ext cx="68" cy="2938"/>
            </a:xfrm>
            <a:custGeom>
              <a:avLst/>
              <a:gdLst/>
              <a:ahLst/>
              <a:cxnLst/>
              <a:rect l="l" t="t" r="r" b="b"/>
              <a:pathLst>
                <a:path w="29" h="1244" extrusionOk="0">
                  <a:moveTo>
                    <a:pt x="4" y="0"/>
                  </a:moveTo>
                  <a:cubicBezTo>
                    <a:pt x="9" y="616"/>
                    <a:pt x="9" y="616"/>
                    <a:pt x="9" y="616"/>
                  </a:cubicBezTo>
                  <a:cubicBezTo>
                    <a:pt x="0" y="1244"/>
                    <a:pt x="0" y="1244"/>
                    <a:pt x="0" y="1244"/>
                  </a:cubicBezTo>
                  <a:cubicBezTo>
                    <a:pt x="26" y="1244"/>
                    <a:pt x="26" y="1244"/>
                    <a:pt x="26" y="1244"/>
                  </a:cubicBezTo>
                  <a:cubicBezTo>
                    <a:pt x="17" y="901"/>
                    <a:pt x="17" y="901"/>
                    <a:pt x="17" y="901"/>
                  </a:cubicBezTo>
                  <a:cubicBezTo>
                    <a:pt x="29" y="283"/>
                    <a:pt x="29" y="283"/>
                    <a:pt x="29" y="283"/>
                  </a:cubicBezTo>
                  <a:cubicBezTo>
                    <a:pt x="20" y="0"/>
                    <a:pt x="20" y="0"/>
                    <a:pt x="20" y="0"/>
                  </a:cubicBezTo>
                  <a:cubicBezTo>
                    <a:pt x="4" y="0"/>
                    <a:pt x="4" y="0"/>
                    <a:pt x="4" y="0"/>
                  </a:cubicBezTo>
                  <a:cubicBezTo>
                    <a:pt x="4" y="0"/>
                    <a:pt x="4" y="0"/>
                    <a:pt x="4" y="0"/>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3" name="Google Shape;3603;p151"/>
            <p:cNvSpPr/>
            <p:nvPr/>
          </p:nvSpPr>
          <p:spPr>
            <a:xfrm>
              <a:off x="4061" y="1280"/>
              <a:ext cx="194" cy="385"/>
            </a:xfrm>
            <a:custGeom>
              <a:avLst/>
              <a:gdLst/>
              <a:ahLst/>
              <a:cxnLst/>
              <a:rect l="l" t="t" r="r" b="b"/>
              <a:pathLst>
                <a:path w="82" h="163" extrusionOk="0">
                  <a:moveTo>
                    <a:pt x="30" y="5"/>
                  </a:moveTo>
                  <a:cubicBezTo>
                    <a:pt x="39" y="0"/>
                    <a:pt x="82" y="68"/>
                    <a:pt x="69" y="163"/>
                  </a:cubicBezTo>
                  <a:cubicBezTo>
                    <a:pt x="54" y="158"/>
                    <a:pt x="15" y="101"/>
                    <a:pt x="15" y="101"/>
                  </a:cubicBezTo>
                  <a:cubicBezTo>
                    <a:pt x="15" y="101"/>
                    <a:pt x="0" y="16"/>
                    <a:pt x="30"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4" name="Google Shape;3604;p151"/>
            <p:cNvSpPr/>
            <p:nvPr/>
          </p:nvSpPr>
          <p:spPr>
            <a:xfrm>
              <a:off x="4068" y="1292"/>
              <a:ext cx="102" cy="318"/>
            </a:xfrm>
            <a:custGeom>
              <a:avLst/>
              <a:gdLst/>
              <a:ahLst/>
              <a:cxnLst/>
              <a:rect l="l" t="t" r="r" b="b"/>
              <a:pathLst>
                <a:path w="43" h="135" extrusionOk="0">
                  <a:moveTo>
                    <a:pt x="28" y="0"/>
                  </a:moveTo>
                  <a:cubicBezTo>
                    <a:pt x="43" y="135"/>
                    <a:pt x="43" y="135"/>
                    <a:pt x="43" y="135"/>
                  </a:cubicBezTo>
                  <a:cubicBezTo>
                    <a:pt x="43" y="135"/>
                    <a:pt x="19" y="115"/>
                    <a:pt x="13" y="96"/>
                  </a:cubicBezTo>
                  <a:cubicBezTo>
                    <a:pt x="8" y="77"/>
                    <a:pt x="0" y="9"/>
                    <a:pt x="2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5" name="Google Shape;3605;p151"/>
            <p:cNvSpPr/>
            <p:nvPr/>
          </p:nvSpPr>
          <p:spPr>
            <a:xfrm>
              <a:off x="4040" y="2484"/>
              <a:ext cx="220" cy="426"/>
            </a:xfrm>
            <a:custGeom>
              <a:avLst/>
              <a:gdLst/>
              <a:ahLst/>
              <a:cxnLst/>
              <a:rect l="l" t="t" r="r" b="b"/>
              <a:pathLst>
                <a:path w="93" h="180" extrusionOk="0">
                  <a:moveTo>
                    <a:pt x="35" y="4"/>
                  </a:moveTo>
                  <a:cubicBezTo>
                    <a:pt x="43" y="0"/>
                    <a:pt x="93" y="75"/>
                    <a:pt x="80" y="180"/>
                  </a:cubicBezTo>
                  <a:cubicBezTo>
                    <a:pt x="63" y="175"/>
                    <a:pt x="18" y="109"/>
                    <a:pt x="18" y="109"/>
                  </a:cubicBezTo>
                  <a:cubicBezTo>
                    <a:pt x="18" y="109"/>
                    <a:pt x="0" y="18"/>
                    <a:pt x="35" y="4"/>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6" name="Google Shape;3606;p151"/>
            <p:cNvSpPr/>
            <p:nvPr/>
          </p:nvSpPr>
          <p:spPr>
            <a:xfrm>
              <a:off x="4050" y="2492"/>
              <a:ext cx="111" cy="359"/>
            </a:xfrm>
            <a:custGeom>
              <a:avLst/>
              <a:gdLst/>
              <a:ahLst/>
              <a:cxnLst/>
              <a:rect l="l" t="t" r="r" b="b"/>
              <a:pathLst>
                <a:path w="47" h="152" extrusionOk="0">
                  <a:moveTo>
                    <a:pt x="31" y="0"/>
                  </a:moveTo>
                  <a:cubicBezTo>
                    <a:pt x="47" y="152"/>
                    <a:pt x="47" y="152"/>
                    <a:pt x="47" y="152"/>
                  </a:cubicBezTo>
                  <a:cubicBezTo>
                    <a:pt x="47" y="152"/>
                    <a:pt x="22" y="129"/>
                    <a:pt x="14" y="107"/>
                  </a:cubicBezTo>
                  <a:cubicBezTo>
                    <a:pt x="8" y="87"/>
                    <a:pt x="0" y="11"/>
                    <a:pt x="31"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7" name="Google Shape;3607;p151"/>
            <p:cNvSpPr/>
            <p:nvPr/>
          </p:nvSpPr>
          <p:spPr>
            <a:xfrm>
              <a:off x="4050" y="3545"/>
              <a:ext cx="222" cy="428"/>
            </a:xfrm>
            <a:custGeom>
              <a:avLst/>
              <a:gdLst/>
              <a:ahLst/>
              <a:cxnLst/>
              <a:rect l="l" t="t" r="r" b="b"/>
              <a:pathLst>
                <a:path w="94" h="181" extrusionOk="0">
                  <a:moveTo>
                    <a:pt x="35" y="5"/>
                  </a:moveTo>
                  <a:cubicBezTo>
                    <a:pt x="45" y="0"/>
                    <a:pt x="94" y="76"/>
                    <a:pt x="79" y="181"/>
                  </a:cubicBezTo>
                  <a:cubicBezTo>
                    <a:pt x="64" y="177"/>
                    <a:pt x="19" y="112"/>
                    <a:pt x="19" y="112"/>
                  </a:cubicBezTo>
                  <a:cubicBezTo>
                    <a:pt x="19" y="112"/>
                    <a:pt x="0" y="19"/>
                    <a:pt x="35"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8" name="Google Shape;3608;p151"/>
            <p:cNvSpPr/>
            <p:nvPr/>
          </p:nvSpPr>
          <p:spPr>
            <a:xfrm>
              <a:off x="4066" y="3557"/>
              <a:ext cx="106" cy="354"/>
            </a:xfrm>
            <a:custGeom>
              <a:avLst/>
              <a:gdLst/>
              <a:ahLst/>
              <a:cxnLst/>
              <a:rect l="l" t="t" r="r" b="b"/>
              <a:pathLst>
                <a:path w="45" h="150" extrusionOk="0">
                  <a:moveTo>
                    <a:pt x="28" y="0"/>
                  </a:moveTo>
                  <a:cubicBezTo>
                    <a:pt x="45" y="150"/>
                    <a:pt x="45" y="150"/>
                    <a:pt x="45" y="150"/>
                  </a:cubicBezTo>
                  <a:cubicBezTo>
                    <a:pt x="45" y="150"/>
                    <a:pt x="19" y="126"/>
                    <a:pt x="13" y="107"/>
                  </a:cubicBezTo>
                  <a:cubicBezTo>
                    <a:pt x="5" y="84"/>
                    <a:pt x="0" y="10"/>
                    <a:pt x="28"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09" name="Google Shape;3609;p151"/>
            <p:cNvSpPr/>
            <p:nvPr/>
          </p:nvSpPr>
          <p:spPr>
            <a:xfrm>
              <a:off x="4269" y="2321"/>
              <a:ext cx="218" cy="433"/>
            </a:xfrm>
            <a:custGeom>
              <a:avLst/>
              <a:gdLst/>
              <a:ahLst/>
              <a:cxnLst/>
              <a:rect l="l" t="t" r="r" b="b"/>
              <a:pathLst>
                <a:path w="92" h="183" extrusionOk="0">
                  <a:moveTo>
                    <a:pt x="57" y="5"/>
                  </a:moveTo>
                  <a:cubicBezTo>
                    <a:pt x="49" y="0"/>
                    <a:pt x="0" y="75"/>
                    <a:pt x="13" y="183"/>
                  </a:cubicBezTo>
                  <a:cubicBezTo>
                    <a:pt x="29" y="176"/>
                    <a:pt x="72" y="111"/>
                    <a:pt x="72" y="111"/>
                  </a:cubicBezTo>
                  <a:cubicBezTo>
                    <a:pt x="72" y="111"/>
                    <a:pt x="92" y="18"/>
                    <a:pt x="57" y="5"/>
                  </a:cubicBezTo>
                  <a:close/>
                </a:path>
              </a:pathLst>
            </a:custGeom>
            <a:solidFill>
              <a:srgbClr val="F7D64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0" name="Google Shape;3610;p151"/>
            <p:cNvSpPr/>
            <p:nvPr/>
          </p:nvSpPr>
          <p:spPr>
            <a:xfrm>
              <a:off x="4366" y="2333"/>
              <a:ext cx="111" cy="355"/>
            </a:xfrm>
            <a:custGeom>
              <a:avLst/>
              <a:gdLst/>
              <a:ahLst/>
              <a:cxnLst/>
              <a:rect l="l" t="t" r="r" b="b"/>
              <a:pathLst>
                <a:path w="47" h="150" extrusionOk="0">
                  <a:moveTo>
                    <a:pt x="17" y="0"/>
                  </a:moveTo>
                  <a:cubicBezTo>
                    <a:pt x="0" y="150"/>
                    <a:pt x="0" y="150"/>
                    <a:pt x="0" y="150"/>
                  </a:cubicBezTo>
                  <a:cubicBezTo>
                    <a:pt x="0" y="150"/>
                    <a:pt x="25" y="128"/>
                    <a:pt x="33" y="106"/>
                  </a:cubicBezTo>
                  <a:cubicBezTo>
                    <a:pt x="39" y="86"/>
                    <a:pt x="47" y="12"/>
                    <a:pt x="17" y="0"/>
                  </a:cubicBezTo>
                  <a:close/>
                </a:path>
              </a:pathLst>
            </a:custGeom>
            <a:solidFill>
              <a:srgbClr val="EAA3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1" name="Google Shape;3611;p151"/>
            <p:cNvSpPr/>
            <p:nvPr/>
          </p:nvSpPr>
          <p:spPr>
            <a:xfrm>
              <a:off x="4253" y="2955"/>
              <a:ext cx="304" cy="481"/>
            </a:xfrm>
            <a:custGeom>
              <a:avLst/>
              <a:gdLst/>
              <a:ahLst/>
              <a:cxnLst/>
              <a:rect l="l" t="t" r="r" b="b"/>
              <a:pathLst>
                <a:path w="129" h="204" extrusionOk="0">
                  <a:moveTo>
                    <a:pt x="6" y="204"/>
                  </a:moveTo>
                  <a:cubicBezTo>
                    <a:pt x="6" y="204"/>
                    <a:pt x="129" y="136"/>
                    <a:pt x="120" y="0"/>
                  </a:cubicBezTo>
                  <a:cubicBezTo>
                    <a:pt x="0" y="59"/>
                    <a:pt x="6" y="204"/>
                    <a:pt x="6"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2" name="Google Shape;3612;p151"/>
            <p:cNvSpPr/>
            <p:nvPr/>
          </p:nvSpPr>
          <p:spPr>
            <a:xfrm>
              <a:off x="3964" y="2577"/>
              <a:ext cx="305" cy="477"/>
            </a:xfrm>
            <a:custGeom>
              <a:avLst/>
              <a:gdLst/>
              <a:ahLst/>
              <a:cxnLst/>
              <a:rect l="l" t="t" r="r" b="b"/>
              <a:pathLst>
                <a:path w="129" h="202" extrusionOk="0">
                  <a:moveTo>
                    <a:pt x="123" y="202"/>
                  </a:moveTo>
                  <a:cubicBezTo>
                    <a:pt x="123" y="202"/>
                    <a:pt x="0" y="136"/>
                    <a:pt x="10" y="0"/>
                  </a:cubicBezTo>
                  <a:cubicBezTo>
                    <a:pt x="129" y="59"/>
                    <a:pt x="123" y="202"/>
                    <a:pt x="123" y="20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3" name="Google Shape;3613;p151"/>
            <p:cNvSpPr/>
            <p:nvPr/>
          </p:nvSpPr>
          <p:spPr>
            <a:xfrm>
              <a:off x="4262" y="3590"/>
              <a:ext cx="305" cy="479"/>
            </a:xfrm>
            <a:custGeom>
              <a:avLst/>
              <a:gdLst/>
              <a:ahLst/>
              <a:cxnLst/>
              <a:rect l="l" t="t" r="r" b="b"/>
              <a:pathLst>
                <a:path w="129" h="203" extrusionOk="0">
                  <a:moveTo>
                    <a:pt x="6" y="203"/>
                  </a:moveTo>
                  <a:cubicBezTo>
                    <a:pt x="6" y="203"/>
                    <a:pt x="129" y="136"/>
                    <a:pt x="120" y="0"/>
                  </a:cubicBezTo>
                  <a:cubicBezTo>
                    <a:pt x="0" y="59"/>
                    <a:pt x="6" y="203"/>
                    <a:pt x="6" y="203"/>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4" name="Google Shape;3614;p151"/>
            <p:cNvSpPr/>
            <p:nvPr/>
          </p:nvSpPr>
          <p:spPr>
            <a:xfrm>
              <a:off x="3972" y="3122"/>
              <a:ext cx="304" cy="475"/>
            </a:xfrm>
            <a:custGeom>
              <a:avLst/>
              <a:gdLst/>
              <a:ahLst/>
              <a:cxnLst/>
              <a:rect l="l" t="t" r="r" b="b"/>
              <a:pathLst>
                <a:path w="129" h="201" extrusionOk="0">
                  <a:moveTo>
                    <a:pt x="124" y="201"/>
                  </a:moveTo>
                  <a:cubicBezTo>
                    <a:pt x="124" y="201"/>
                    <a:pt x="0" y="135"/>
                    <a:pt x="9" y="0"/>
                  </a:cubicBezTo>
                  <a:cubicBezTo>
                    <a:pt x="129" y="58"/>
                    <a:pt x="124" y="201"/>
                    <a:pt x="124" y="20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5" name="Google Shape;3615;p151"/>
            <p:cNvSpPr/>
            <p:nvPr/>
          </p:nvSpPr>
          <p:spPr>
            <a:xfrm>
              <a:off x="3981" y="3595"/>
              <a:ext cx="305" cy="482"/>
            </a:xfrm>
            <a:custGeom>
              <a:avLst/>
              <a:gdLst/>
              <a:ahLst/>
              <a:cxnLst/>
              <a:rect l="l" t="t" r="r" b="b"/>
              <a:pathLst>
                <a:path w="129" h="204" extrusionOk="0">
                  <a:moveTo>
                    <a:pt x="124" y="204"/>
                  </a:moveTo>
                  <a:cubicBezTo>
                    <a:pt x="124" y="204"/>
                    <a:pt x="0" y="136"/>
                    <a:pt x="9" y="0"/>
                  </a:cubicBezTo>
                  <a:cubicBezTo>
                    <a:pt x="129" y="60"/>
                    <a:pt x="124" y="204"/>
                    <a:pt x="124"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6" name="Google Shape;3616;p151"/>
            <p:cNvSpPr/>
            <p:nvPr/>
          </p:nvSpPr>
          <p:spPr>
            <a:xfrm>
              <a:off x="4253" y="2385"/>
              <a:ext cx="304" cy="482"/>
            </a:xfrm>
            <a:custGeom>
              <a:avLst/>
              <a:gdLst/>
              <a:ahLst/>
              <a:cxnLst/>
              <a:rect l="l" t="t" r="r" b="b"/>
              <a:pathLst>
                <a:path w="129" h="204" extrusionOk="0">
                  <a:moveTo>
                    <a:pt x="6" y="204"/>
                  </a:moveTo>
                  <a:cubicBezTo>
                    <a:pt x="6" y="204"/>
                    <a:pt x="129" y="137"/>
                    <a:pt x="120" y="0"/>
                  </a:cubicBezTo>
                  <a:cubicBezTo>
                    <a:pt x="0" y="60"/>
                    <a:pt x="6" y="204"/>
                    <a:pt x="6" y="204"/>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7" name="Google Shape;3617;p151"/>
            <p:cNvSpPr/>
            <p:nvPr/>
          </p:nvSpPr>
          <p:spPr>
            <a:xfrm>
              <a:off x="3950" y="1946"/>
              <a:ext cx="305" cy="484"/>
            </a:xfrm>
            <a:custGeom>
              <a:avLst/>
              <a:gdLst/>
              <a:ahLst/>
              <a:cxnLst/>
              <a:rect l="l" t="t" r="r" b="b"/>
              <a:pathLst>
                <a:path w="129" h="205" extrusionOk="0">
                  <a:moveTo>
                    <a:pt x="122" y="205"/>
                  </a:moveTo>
                  <a:cubicBezTo>
                    <a:pt x="122" y="205"/>
                    <a:pt x="0" y="137"/>
                    <a:pt x="8" y="0"/>
                  </a:cubicBezTo>
                  <a:cubicBezTo>
                    <a:pt x="129" y="60"/>
                    <a:pt x="122" y="205"/>
                    <a:pt x="122" y="205"/>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8" name="Google Shape;3618;p151"/>
            <p:cNvSpPr/>
            <p:nvPr/>
          </p:nvSpPr>
          <p:spPr>
            <a:xfrm>
              <a:off x="4253" y="1747"/>
              <a:ext cx="304" cy="478"/>
            </a:xfrm>
            <a:custGeom>
              <a:avLst/>
              <a:gdLst/>
              <a:ahLst/>
              <a:cxnLst/>
              <a:rect l="l" t="t" r="r" b="b"/>
              <a:pathLst>
                <a:path w="129" h="202" extrusionOk="0">
                  <a:moveTo>
                    <a:pt x="6" y="202"/>
                  </a:moveTo>
                  <a:cubicBezTo>
                    <a:pt x="6" y="202"/>
                    <a:pt x="129" y="136"/>
                    <a:pt x="120" y="0"/>
                  </a:cubicBezTo>
                  <a:cubicBezTo>
                    <a:pt x="0" y="59"/>
                    <a:pt x="6" y="202"/>
                    <a:pt x="6" y="202"/>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19" name="Google Shape;3619;p151"/>
            <p:cNvSpPr/>
            <p:nvPr/>
          </p:nvSpPr>
          <p:spPr>
            <a:xfrm>
              <a:off x="4248" y="1211"/>
              <a:ext cx="307" cy="475"/>
            </a:xfrm>
            <a:custGeom>
              <a:avLst/>
              <a:gdLst/>
              <a:ahLst/>
              <a:cxnLst/>
              <a:rect l="l" t="t" r="r" b="b"/>
              <a:pathLst>
                <a:path w="130" h="201" extrusionOk="0">
                  <a:moveTo>
                    <a:pt x="7" y="201"/>
                  </a:moveTo>
                  <a:cubicBezTo>
                    <a:pt x="7" y="201"/>
                    <a:pt x="130" y="135"/>
                    <a:pt x="120" y="0"/>
                  </a:cubicBezTo>
                  <a:cubicBezTo>
                    <a:pt x="0" y="59"/>
                    <a:pt x="7" y="201"/>
                    <a:pt x="7" y="20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0" name="Google Shape;3620;p151"/>
            <p:cNvSpPr/>
            <p:nvPr/>
          </p:nvSpPr>
          <p:spPr>
            <a:xfrm>
              <a:off x="3990" y="1381"/>
              <a:ext cx="274" cy="428"/>
            </a:xfrm>
            <a:custGeom>
              <a:avLst/>
              <a:gdLst/>
              <a:ahLst/>
              <a:cxnLst/>
              <a:rect l="l" t="t" r="r" b="b"/>
              <a:pathLst>
                <a:path w="116" h="181" extrusionOk="0">
                  <a:moveTo>
                    <a:pt x="112" y="181"/>
                  </a:moveTo>
                  <a:cubicBezTo>
                    <a:pt x="112" y="181"/>
                    <a:pt x="0" y="121"/>
                    <a:pt x="8" y="0"/>
                  </a:cubicBezTo>
                  <a:cubicBezTo>
                    <a:pt x="116" y="54"/>
                    <a:pt x="112" y="181"/>
                    <a:pt x="112" y="181"/>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1" name="Google Shape;3621;p151"/>
            <p:cNvSpPr/>
            <p:nvPr/>
          </p:nvSpPr>
          <p:spPr>
            <a:xfrm>
              <a:off x="3993" y="2577"/>
              <a:ext cx="260" cy="474"/>
            </a:xfrm>
            <a:custGeom>
              <a:avLst/>
              <a:gdLst/>
              <a:ahLst/>
              <a:cxnLst/>
              <a:rect l="l" t="t" r="r" b="b"/>
              <a:pathLst>
                <a:path w="110" h="201" extrusionOk="0">
                  <a:moveTo>
                    <a:pt x="109" y="196"/>
                  </a:moveTo>
                  <a:cubicBezTo>
                    <a:pt x="110" y="192"/>
                    <a:pt x="105" y="190"/>
                    <a:pt x="105" y="188"/>
                  </a:cubicBezTo>
                  <a:cubicBezTo>
                    <a:pt x="105" y="186"/>
                    <a:pt x="103" y="188"/>
                    <a:pt x="103" y="188"/>
                  </a:cubicBezTo>
                  <a:cubicBezTo>
                    <a:pt x="103" y="183"/>
                    <a:pt x="101" y="180"/>
                    <a:pt x="98" y="177"/>
                  </a:cubicBezTo>
                  <a:cubicBezTo>
                    <a:pt x="98" y="177"/>
                    <a:pt x="98" y="177"/>
                    <a:pt x="98" y="177"/>
                  </a:cubicBezTo>
                  <a:cubicBezTo>
                    <a:pt x="97" y="177"/>
                    <a:pt x="98" y="176"/>
                    <a:pt x="97" y="176"/>
                  </a:cubicBezTo>
                  <a:cubicBezTo>
                    <a:pt x="97" y="176"/>
                    <a:pt x="97" y="176"/>
                    <a:pt x="97" y="176"/>
                  </a:cubicBezTo>
                  <a:cubicBezTo>
                    <a:pt x="97" y="175"/>
                    <a:pt x="97" y="175"/>
                    <a:pt x="97" y="175"/>
                  </a:cubicBezTo>
                  <a:cubicBezTo>
                    <a:pt x="96" y="175"/>
                    <a:pt x="96" y="175"/>
                    <a:pt x="96" y="175"/>
                  </a:cubicBezTo>
                  <a:cubicBezTo>
                    <a:pt x="96" y="173"/>
                    <a:pt x="96" y="173"/>
                    <a:pt x="96" y="173"/>
                  </a:cubicBezTo>
                  <a:cubicBezTo>
                    <a:pt x="97" y="171"/>
                    <a:pt x="93" y="171"/>
                    <a:pt x="96" y="168"/>
                  </a:cubicBezTo>
                  <a:cubicBezTo>
                    <a:pt x="96" y="169"/>
                    <a:pt x="93" y="169"/>
                    <a:pt x="93" y="169"/>
                  </a:cubicBezTo>
                  <a:cubicBezTo>
                    <a:pt x="93" y="167"/>
                    <a:pt x="92" y="164"/>
                    <a:pt x="90" y="162"/>
                  </a:cubicBezTo>
                  <a:cubicBezTo>
                    <a:pt x="90" y="163"/>
                    <a:pt x="90" y="163"/>
                    <a:pt x="90" y="163"/>
                  </a:cubicBezTo>
                  <a:cubicBezTo>
                    <a:pt x="90" y="162"/>
                    <a:pt x="90" y="162"/>
                    <a:pt x="90" y="160"/>
                  </a:cubicBezTo>
                  <a:cubicBezTo>
                    <a:pt x="89" y="160"/>
                    <a:pt x="90" y="159"/>
                    <a:pt x="89" y="159"/>
                  </a:cubicBezTo>
                  <a:cubicBezTo>
                    <a:pt x="89" y="159"/>
                    <a:pt x="89" y="159"/>
                    <a:pt x="89" y="159"/>
                  </a:cubicBezTo>
                  <a:cubicBezTo>
                    <a:pt x="90" y="156"/>
                    <a:pt x="89" y="156"/>
                    <a:pt x="89" y="156"/>
                  </a:cubicBezTo>
                  <a:cubicBezTo>
                    <a:pt x="89" y="156"/>
                    <a:pt x="89" y="156"/>
                    <a:pt x="89" y="156"/>
                  </a:cubicBezTo>
                  <a:cubicBezTo>
                    <a:pt x="89" y="155"/>
                    <a:pt x="88" y="155"/>
                    <a:pt x="88" y="155"/>
                  </a:cubicBezTo>
                  <a:cubicBezTo>
                    <a:pt x="88" y="155"/>
                    <a:pt x="88" y="155"/>
                    <a:pt x="88" y="155"/>
                  </a:cubicBezTo>
                  <a:cubicBezTo>
                    <a:pt x="88" y="154"/>
                    <a:pt x="88" y="154"/>
                    <a:pt x="88" y="154"/>
                  </a:cubicBezTo>
                  <a:cubicBezTo>
                    <a:pt x="88" y="154"/>
                    <a:pt x="88" y="154"/>
                    <a:pt x="88" y="154"/>
                  </a:cubicBezTo>
                  <a:cubicBezTo>
                    <a:pt x="88" y="153"/>
                    <a:pt x="86" y="153"/>
                    <a:pt x="88" y="153"/>
                  </a:cubicBezTo>
                  <a:cubicBezTo>
                    <a:pt x="86" y="153"/>
                    <a:pt x="88" y="154"/>
                    <a:pt x="86" y="154"/>
                  </a:cubicBezTo>
                  <a:cubicBezTo>
                    <a:pt x="85" y="150"/>
                    <a:pt x="84" y="147"/>
                    <a:pt x="83" y="143"/>
                  </a:cubicBezTo>
                  <a:cubicBezTo>
                    <a:pt x="81" y="143"/>
                    <a:pt x="81" y="143"/>
                    <a:pt x="81" y="143"/>
                  </a:cubicBezTo>
                  <a:cubicBezTo>
                    <a:pt x="81" y="142"/>
                    <a:pt x="79" y="142"/>
                    <a:pt x="81" y="141"/>
                  </a:cubicBezTo>
                  <a:cubicBezTo>
                    <a:pt x="81" y="142"/>
                    <a:pt x="79" y="142"/>
                    <a:pt x="79" y="141"/>
                  </a:cubicBezTo>
                  <a:cubicBezTo>
                    <a:pt x="79" y="141"/>
                    <a:pt x="81" y="141"/>
                    <a:pt x="79" y="140"/>
                  </a:cubicBezTo>
                  <a:cubicBezTo>
                    <a:pt x="79" y="141"/>
                    <a:pt x="79" y="141"/>
                    <a:pt x="79" y="141"/>
                  </a:cubicBezTo>
                  <a:cubicBezTo>
                    <a:pt x="79" y="140"/>
                    <a:pt x="77" y="140"/>
                    <a:pt x="77" y="138"/>
                  </a:cubicBezTo>
                  <a:cubicBezTo>
                    <a:pt x="77" y="138"/>
                    <a:pt x="77" y="138"/>
                    <a:pt x="77" y="140"/>
                  </a:cubicBezTo>
                  <a:cubicBezTo>
                    <a:pt x="77" y="138"/>
                    <a:pt x="77" y="138"/>
                    <a:pt x="77" y="137"/>
                  </a:cubicBezTo>
                  <a:cubicBezTo>
                    <a:pt x="76" y="138"/>
                    <a:pt x="76" y="138"/>
                    <a:pt x="76" y="138"/>
                  </a:cubicBezTo>
                  <a:cubicBezTo>
                    <a:pt x="75" y="137"/>
                    <a:pt x="77" y="137"/>
                    <a:pt x="76" y="136"/>
                  </a:cubicBezTo>
                  <a:cubicBezTo>
                    <a:pt x="76" y="137"/>
                    <a:pt x="76" y="137"/>
                    <a:pt x="76" y="137"/>
                  </a:cubicBezTo>
                  <a:cubicBezTo>
                    <a:pt x="76" y="136"/>
                    <a:pt x="76" y="134"/>
                    <a:pt x="76" y="133"/>
                  </a:cubicBezTo>
                  <a:cubicBezTo>
                    <a:pt x="76" y="134"/>
                    <a:pt x="76" y="134"/>
                    <a:pt x="76" y="134"/>
                  </a:cubicBezTo>
                  <a:cubicBezTo>
                    <a:pt x="75" y="133"/>
                    <a:pt x="75" y="130"/>
                    <a:pt x="75" y="130"/>
                  </a:cubicBezTo>
                  <a:cubicBezTo>
                    <a:pt x="73" y="129"/>
                    <a:pt x="73" y="130"/>
                    <a:pt x="73" y="129"/>
                  </a:cubicBezTo>
                  <a:cubicBezTo>
                    <a:pt x="73" y="129"/>
                    <a:pt x="72" y="128"/>
                    <a:pt x="73" y="128"/>
                  </a:cubicBezTo>
                  <a:cubicBezTo>
                    <a:pt x="73" y="128"/>
                    <a:pt x="72" y="126"/>
                    <a:pt x="72" y="125"/>
                  </a:cubicBezTo>
                  <a:cubicBezTo>
                    <a:pt x="72" y="126"/>
                    <a:pt x="71" y="126"/>
                    <a:pt x="71" y="126"/>
                  </a:cubicBezTo>
                  <a:cubicBezTo>
                    <a:pt x="71" y="126"/>
                    <a:pt x="71" y="126"/>
                    <a:pt x="71" y="126"/>
                  </a:cubicBezTo>
                  <a:cubicBezTo>
                    <a:pt x="70" y="126"/>
                    <a:pt x="71" y="126"/>
                    <a:pt x="71" y="128"/>
                  </a:cubicBezTo>
                  <a:cubicBezTo>
                    <a:pt x="70" y="126"/>
                    <a:pt x="70" y="126"/>
                    <a:pt x="70" y="125"/>
                  </a:cubicBezTo>
                  <a:cubicBezTo>
                    <a:pt x="70" y="125"/>
                    <a:pt x="71" y="124"/>
                    <a:pt x="71" y="123"/>
                  </a:cubicBezTo>
                  <a:cubicBezTo>
                    <a:pt x="71" y="124"/>
                    <a:pt x="70" y="123"/>
                    <a:pt x="70" y="124"/>
                  </a:cubicBezTo>
                  <a:cubicBezTo>
                    <a:pt x="71" y="121"/>
                    <a:pt x="71" y="121"/>
                    <a:pt x="71" y="121"/>
                  </a:cubicBezTo>
                  <a:cubicBezTo>
                    <a:pt x="70" y="121"/>
                    <a:pt x="70" y="121"/>
                    <a:pt x="70" y="121"/>
                  </a:cubicBezTo>
                  <a:cubicBezTo>
                    <a:pt x="70" y="121"/>
                    <a:pt x="70" y="120"/>
                    <a:pt x="71" y="120"/>
                  </a:cubicBezTo>
                  <a:cubicBezTo>
                    <a:pt x="70" y="120"/>
                    <a:pt x="70" y="117"/>
                    <a:pt x="68" y="120"/>
                  </a:cubicBezTo>
                  <a:cubicBezTo>
                    <a:pt x="68" y="120"/>
                    <a:pt x="68" y="120"/>
                    <a:pt x="68" y="120"/>
                  </a:cubicBezTo>
                  <a:cubicBezTo>
                    <a:pt x="68" y="117"/>
                    <a:pt x="68" y="117"/>
                    <a:pt x="68" y="117"/>
                  </a:cubicBezTo>
                  <a:cubicBezTo>
                    <a:pt x="68" y="117"/>
                    <a:pt x="68" y="117"/>
                    <a:pt x="68" y="117"/>
                  </a:cubicBezTo>
                  <a:cubicBezTo>
                    <a:pt x="66" y="117"/>
                    <a:pt x="68" y="116"/>
                    <a:pt x="68" y="116"/>
                  </a:cubicBezTo>
                  <a:cubicBezTo>
                    <a:pt x="68" y="116"/>
                    <a:pt x="68" y="116"/>
                    <a:pt x="68" y="116"/>
                  </a:cubicBezTo>
                  <a:cubicBezTo>
                    <a:pt x="68" y="115"/>
                    <a:pt x="68" y="115"/>
                    <a:pt x="68" y="115"/>
                  </a:cubicBezTo>
                  <a:cubicBezTo>
                    <a:pt x="68" y="115"/>
                    <a:pt x="68" y="115"/>
                    <a:pt x="68" y="116"/>
                  </a:cubicBezTo>
                  <a:cubicBezTo>
                    <a:pt x="68" y="115"/>
                    <a:pt x="68" y="113"/>
                    <a:pt x="68" y="112"/>
                  </a:cubicBezTo>
                  <a:cubicBezTo>
                    <a:pt x="66" y="113"/>
                    <a:pt x="66" y="113"/>
                    <a:pt x="66" y="113"/>
                  </a:cubicBezTo>
                  <a:cubicBezTo>
                    <a:pt x="64" y="112"/>
                    <a:pt x="66" y="111"/>
                    <a:pt x="64" y="110"/>
                  </a:cubicBezTo>
                  <a:cubicBezTo>
                    <a:pt x="64" y="111"/>
                    <a:pt x="66" y="110"/>
                    <a:pt x="66" y="110"/>
                  </a:cubicBezTo>
                  <a:cubicBezTo>
                    <a:pt x="64" y="110"/>
                    <a:pt x="64" y="110"/>
                    <a:pt x="64" y="110"/>
                  </a:cubicBezTo>
                  <a:cubicBezTo>
                    <a:pt x="64" y="110"/>
                    <a:pt x="64" y="110"/>
                    <a:pt x="64" y="108"/>
                  </a:cubicBezTo>
                  <a:cubicBezTo>
                    <a:pt x="64" y="108"/>
                    <a:pt x="64" y="108"/>
                    <a:pt x="64" y="108"/>
                  </a:cubicBezTo>
                  <a:cubicBezTo>
                    <a:pt x="64" y="108"/>
                    <a:pt x="63" y="104"/>
                    <a:pt x="62" y="104"/>
                  </a:cubicBezTo>
                  <a:cubicBezTo>
                    <a:pt x="63" y="104"/>
                    <a:pt x="63" y="103"/>
                    <a:pt x="63" y="103"/>
                  </a:cubicBezTo>
                  <a:cubicBezTo>
                    <a:pt x="62" y="103"/>
                    <a:pt x="62" y="103"/>
                    <a:pt x="62" y="103"/>
                  </a:cubicBezTo>
                  <a:cubicBezTo>
                    <a:pt x="62" y="103"/>
                    <a:pt x="62" y="102"/>
                    <a:pt x="62" y="103"/>
                  </a:cubicBezTo>
                  <a:cubicBezTo>
                    <a:pt x="62" y="102"/>
                    <a:pt x="62" y="104"/>
                    <a:pt x="62" y="104"/>
                  </a:cubicBezTo>
                  <a:cubicBezTo>
                    <a:pt x="62" y="104"/>
                    <a:pt x="62" y="102"/>
                    <a:pt x="62" y="103"/>
                  </a:cubicBezTo>
                  <a:cubicBezTo>
                    <a:pt x="62" y="102"/>
                    <a:pt x="62" y="102"/>
                    <a:pt x="60" y="102"/>
                  </a:cubicBezTo>
                  <a:cubicBezTo>
                    <a:pt x="62" y="102"/>
                    <a:pt x="60" y="102"/>
                    <a:pt x="60" y="102"/>
                  </a:cubicBezTo>
                  <a:cubicBezTo>
                    <a:pt x="60" y="100"/>
                    <a:pt x="60" y="102"/>
                    <a:pt x="60" y="100"/>
                  </a:cubicBezTo>
                  <a:cubicBezTo>
                    <a:pt x="60" y="100"/>
                    <a:pt x="60" y="100"/>
                    <a:pt x="60" y="100"/>
                  </a:cubicBezTo>
                  <a:cubicBezTo>
                    <a:pt x="60" y="99"/>
                    <a:pt x="60" y="99"/>
                    <a:pt x="60" y="99"/>
                  </a:cubicBezTo>
                  <a:cubicBezTo>
                    <a:pt x="60" y="99"/>
                    <a:pt x="60" y="98"/>
                    <a:pt x="59" y="99"/>
                  </a:cubicBezTo>
                  <a:cubicBezTo>
                    <a:pt x="59" y="99"/>
                    <a:pt x="59" y="99"/>
                    <a:pt x="59" y="99"/>
                  </a:cubicBezTo>
                  <a:cubicBezTo>
                    <a:pt x="59" y="99"/>
                    <a:pt x="59" y="99"/>
                    <a:pt x="59" y="98"/>
                  </a:cubicBezTo>
                  <a:cubicBezTo>
                    <a:pt x="59" y="98"/>
                    <a:pt x="59" y="98"/>
                    <a:pt x="59" y="98"/>
                  </a:cubicBezTo>
                  <a:cubicBezTo>
                    <a:pt x="60" y="98"/>
                    <a:pt x="59" y="98"/>
                    <a:pt x="59" y="97"/>
                  </a:cubicBezTo>
                  <a:cubicBezTo>
                    <a:pt x="58" y="97"/>
                    <a:pt x="58" y="95"/>
                    <a:pt x="58" y="95"/>
                  </a:cubicBezTo>
                  <a:cubicBezTo>
                    <a:pt x="58" y="94"/>
                    <a:pt x="58" y="94"/>
                    <a:pt x="56" y="94"/>
                  </a:cubicBezTo>
                  <a:cubicBezTo>
                    <a:pt x="56" y="94"/>
                    <a:pt x="56" y="94"/>
                    <a:pt x="56" y="94"/>
                  </a:cubicBezTo>
                  <a:cubicBezTo>
                    <a:pt x="56" y="94"/>
                    <a:pt x="56" y="94"/>
                    <a:pt x="56" y="93"/>
                  </a:cubicBezTo>
                  <a:cubicBezTo>
                    <a:pt x="55" y="93"/>
                    <a:pt x="55" y="93"/>
                    <a:pt x="55" y="93"/>
                  </a:cubicBezTo>
                  <a:cubicBezTo>
                    <a:pt x="55" y="90"/>
                    <a:pt x="55" y="90"/>
                    <a:pt x="56" y="90"/>
                  </a:cubicBezTo>
                  <a:cubicBezTo>
                    <a:pt x="55" y="90"/>
                    <a:pt x="56" y="89"/>
                    <a:pt x="55" y="89"/>
                  </a:cubicBezTo>
                  <a:cubicBezTo>
                    <a:pt x="55" y="89"/>
                    <a:pt x="54" y="90"/>
                    <a:pt x="54" y="89"/>
                  </a:cubicBezTo>
                  <a:cubicBezTo>
                    <a:pt x="51" y="90"/>
                    <a:pt x="54" y="87"/>
                    <a:pt x="54" y="87"/>
                  </a:cubicBezTo>
                  <a:cubicBezTo>
                    <a:pt x="54" y="87"/>
                    <a:pt x="54" y="87"/>
                    <a:pt x="54" y="87"/>
                  </a:cubicBezTo>
                  <a:cubicBezTo>
                    <a:pt x="54" y="86"/>
                    <a:pt x="54" y="86"/>
                    <a:pt x="54" y="86"/>
                  </a:cubicBezTo>
                  <a:cubicBezTo>
                    <a:pt x="54" y="86"/>
                    <a:pt x="51" y="86"/>
                    <a:pt x="54" y="85"/>
                  </a:cubicBezTo>
                  <a:cubicBezTo>
                    <a:pt x="51" y="85"/>
                    <a:pt x="51" y="82"/>
                    <a:pt x="49" y="82"/>
                  </a:cubicBezTo>
                  <a:cubicBezTo>
                    <a:pt x="49" y="82"/>
                    <a:pt x="49" y="82"/>
                    <a:pt x="49" y="81"/>
                  </a:cubicBezTo>
                  <a:cubicBezTo>
                    <a:pt x="50" y="81"/>
                    <a:pt x="49" y="82"/>
                    <a:pt x="50" y="82"/>
                  </a:cubicBezTo>
                  <a:cubicBezTo>
                    <a:pt x="50" y="82"/>
                    <a:pt x="50" y="82"/>
                    <a:pt x="50" y="82"/>
                  </a:cubicBezTo>
                  <a:cubicBezTo>
                    <a:pt x="50" y="81"/>
                    <a:pt x="49" y="81"/>
                    <a:pt x="49" y="82"/>
                  </a:cubicBezTo>
                  <a:cubicBezTo>
                    <a:pt x="47" y="81"/>
                    <a:pt x="50" y="80"/>
                    <a:pt x="49" y="80"/>
                  </a:cubicBezTo>
                  <a:cubicBezTo>
                    <a:pt x="49" y="80"/>
                    <a:pt x="49" y="80"/>
                    <a:pt x="49" y="80"/>
                  </a:cubicBezTo>
                  <a:cubicBezTo>
                    <a:pt x="49" y="77"/>
                    <a:pt x="49" y="77"/>
                    <a:pt x="49" y="77"/>
                  </a:cubicBezTo>
                  <a:cubicBezTo>
                    <a:pt x="47" y="77"/>
                    <a:pt x="47" y="77"/>
                    <a:pt x="46" y="77"/>
                  </a:cubicBezTo>
                  <a:cubicBezTo>
                    <a:pt x="46" y="77"/>
                    <a:pt x="46" y="77"/>
                    <a:pt x="47" y="76"/>
                  </a:cubicBezTo>
                  <a:cubicBezTo>
                    <a:pt x="46" y="76"/>
                    <a:pt x="46" y="76"/>
                    <a:pt x="46" y="76"/>
                  </a:cubicBezTo>
                  <a:cubicBezTo>
                    <a:pt x="46" y="76"/>
                    <a:pt x="46" y="76"/>
                    <a:pt x="46" y="76"/>
                  </a:cubicBezTo>
                  <a:cubicBezTo>
                    <a:pt x="46" y="76"/>
                    <a:pt x="46" y="76"/>
                    <a:pt x="46" y="76"/>
                  </a:cubicBezTo>
                  <a:cubicBezTo>
                    <a:pt x="46" y="76"/>
                    <a:pt x="46" y="76"/>
                    <a:pt x="46" y="76"/>
                  </a:cubicBezTo>
                  <a:cubicBezTo>
                    <a:pt x="46" y="74"/>
                    <a:pt x="46" y="76"/>
                    <a:pt x="46" y="76"/>
                  </a:cubicBezTo>
                  <a:cubicBezTo>
                    <a:pt x="47" y="74"/>
                    <a:pt x="46" y="74"/>
                    <a:pt x="47" y="74"/>
                  </a:cubicBezTo>
                  <a:cubicBezTo>
                    <a:pt x="46" y="74"/>
                    <a:pt x="46" y="74"/>
                    <a:pt x="46" y="74"/>
                  </a:cubicBezTo>
                  <a:cubicBezTo>
                    <a:pt x="46" y="73"/>
                    <a:pt x="46" y="73"/>
                    <a:pt x="46" y="73"/>
                  </a:cubicBezTo>
                  <a:cubicBezTo>
                    <a:pt x="46" y="73"/>
                    <a:pt x="46" y="73"/>
                    <a:pt x="45" y="73"/>
                  </a:cubicBezTo>
                  <a:cubicBezTo>
                    <a:pt x="46" y="73"/>
                    <a:pt x="46" y="73"/>
                    <a:pt x="46" y="73"/>
                  </a:cubicBezTo>
                  <a:cubicBezTo>
                    <a:pt x="45" y="73"/>
                    <a:pt x="45" y="73"/>
                    <a:pt x="45" y="73"/>
                  </a:cubicBezTo>
                  <a:cubicBezTo>
                    <a:pt x="46" y="72"/>
                    <a:pt x="46" y="72"/>
                    <a:pt x="46" y="72"/>
                  </a:cubicBezTo>
                  <a:cubicBezTo>
                    <a:pt x="45" y="72"/>
                    <a:pt x="45" y="72"/>
                    <a:pt x="45" y="73"/>
                  </a:cubicBezTo>
                  <a:cubicBezTo>
                    <a:pt x="45" y="72"/>
                    <a:pt x="45" y="72"/>
                    <a:pt x="45" y="72"/>
                  </a:cubicBezTo>
                  <a:cubicBezTo>
                    <a:pt x="45" y="72"/>
                    <a:pt x="45" y="72"/>
                    <a:pt x="45" y="72"/>
                  </a:cubicBezTo>
                  <a:cubicBezTo>
                    <a:pt x="45" y="72"/>
                    <a:pt x="45" y="72"/>
                    <a:pt x="45" y="72"/>
                  </a:cubicBezTo>
                  <a:cubicBezTo>
                    <a:pt x="45" y="70"/>
                    <a:pt x="45" y="70"/>
                    <a:pt x="45" y="70"/>
                  </a:cubicBezTo>
                  <a:cubicBezTo>
                    <a:pt x="45" y="70"/>
                    <a:pt x="45" y="70"/>
                    <a:pt x="43" y="69"/>
                  </a:cubicBezTo>
                  <a:cubicBezTo>
                    <a:pt x="43" y="70"/>
                    <a:pt x="43" y="70"/>
                    <a:pt x="43" y="70"/>
                  </a:cubicBezTo>
                  <a:cubicBezTo>
                    <a:pt x="43" y="69"/>
                    <a:pt x="43" y="69"/>
                    <a:pt x="43" y="69"/>
                  </a:cubicBezTo>
                  <a:cubicBezTo>
                    <a:pt x="43" y="69"/>
                    <a:pt x="43" y="69"/>
                    <a:pt x="43" y="69"/>
                  </a:cubicBezTo>
                  <a:cubicBezTo>
                    <a:pt x="43" y="68"/>
                    <a:pt x="43" y="68"/>
                    <a:pt x="43" y="68"/>
                  </a:cubicBezTo>
                  <a:cubicBezTo>
                    <a:pt x="42" y="68"/>
                    <a:pt x="41" y="69"/>
                    <a:pt x="41" y="68"/>
                  </a:cubicBezTo>
                  <a:cubicBezTo>
                    <a:pt x="41" y="67"/>
                    <a:pt x="42" y="67"/>
                    <a:pt x="42" y="67"/>
                  </a:cubicBezTo>
                  <a:cubicBezTo>
                    <a:pt x="42" y="64"/>
                    <a:pt x="42" y="63"/>
                    <a:pt x="41" y="63"/>
                  </a:cubicBezTo>
                  <a:cubicBezTo>
                    <a:pt x="41" y="63"/>
                    <a:pt x="41" y="63"/>
                    <a:pt x="41" y="61"/>
                  </a:cubicBezTo>
                  <a:cubicBezTo>
                    <a:pt x="38" y="61"/>
                    <a:pt x="41" y="59"/>
                    <a:pt x="37" y="59"/>
                  </a:cubicBezTo>
                  <a:cubicBezTo>
                    <a:pt x="37" y="59"/>
                    <a:pt x="37" y="59"/>
                    <a:pt x="36" y="59"/>
                  </a:cubicBezTo>
                  <a:cubicBezTo>
                    <a:pt x="37" y="59"/>
                    <a:pt x="36" y="59"/>
                    <a:pt x="37" y="59"/>
                  </a:cubicBezTo>
                  <a:cubicBezTo>
                    <a:pt x="37" y="57"/>
                    <a:pt x="37" y="57"/>
                    <a:pt x="38" y="57"/>
                  </a:cubicBezTo>
                  <a:cubicBezTo>
                    <a:pt x="37" y="57"/>
                    <a:pt x="37" y="56"/>
                    <a:pt x="36" y="56"/>
                  </a:cubicBezTo>
                  <a:cubicBezTo>
                    <a:pt x="37" y="56"/>
                    <a:pt x="37" y="56"/>
                    <a:pt x="37" y="55"/>
                  </a:cubicBezTo>
                  <a:cubicBezTo>
                    <a:pt x="36" y="56"/>
                    <a:pt x="36" y="55"/>
                    <a:pt x="36" y="55"/>
                  </a:cubicBezTo>
                  <a:cubicBezTo>
                    <a:pt x="36" y="55"/>
                    <a:pt x="36" y="55"/>
                    <a:pt x="36" y="55"/>
                  </a:cubicBezTo>
                  <a:cubicBezTo>
                    <a:pt x="36" y="55"/>
                    <a:pt x="36" y="55"/>
                    <a:pt x="36" y="55"/>
                  </a:cubicBezTo>
                  <a:cubicBezTo>
                    <a:pt x="36" y="54"/>
                    <a:pt x="36" y="54"/>
                    <a:pt x="36" y="54"/>
                  </a:cubicBezTo>
                  <a:cubicBezTo>
                    <a:pt x="34" y="54"/>
                    <a:pt x="34" y="54"/>
                    <a:pt x="34" y="54"/>
                  </a:cubicBezTo>
                  <a:cubicBezTo>
                    <a:pt x="34" y="54"/>
                    <a:pt x="36" y="51"/>
                    <a:pt x="34" y="51"/>
                  </a:cubicBezTo>
                  <a:cubicBezTo>
                    <a:pt x="33" y="51"/>
                    <a:pt x="33" y="51"/>
                    <a:pt x="33" y="51"/>
                  </a:cubicBezTo>
                  <a:cubicBezTo>
                    <a:pt x="33" y="50"/>
                    <a:pt x="34" y="50"/>
                    <a:pt x="34" y="50"/>
                  </a:cubicBezTo>
                  <a:cubicBezTo>
                    <a:pt x="33" y="50"/>
                    <a:pt x="33" y="48"/>
                    <a:pt x="32" y="48"/>
                  </a:cubicBezTo>
                  <a:cubicBezTo>
                    <a:pt x="33" y="47"/>
                    <a:pt x="32" y="44"/>
                    <a:pt x="30" y="43"/>
                  </a:cubicBezTo>
                  <a:cubicBezTo>
                    <a:pt x="30" y="43"/>
                    <a:pt x="30" y="43"/>
                    <a:pt x="30" y="43"/>
                  </a:cubicBezTo>
                  <a:cubicBezTo>
                    <a:pt x="30" y="43"/>
                    <a:pt x="32" y="42"/>
                    <a:pt x="30" y="42"/>
                  </a:cubicBezTo>
                  <a:cubicBezTo>
                    <a:pt x="30" y="43"/>
                    <a:pt x="29" y="42"/>
                    <a:pt x="29" y="43"/>
                  </a:cubicBezTo>
                  <a:cubicBezTo>
                    <a:pt x="29" y="42"/>
                    <a:pt x="29" y="42"/>
                    <a:pt x="29" y="42"/>
                  </a:cubicBezTo>
                  <a:cubicBezTo>
                    <a:pt x="30" y="40"/>
                    <a:pt x="29" y="42"/>
                    <a:pt x="30" y="42"/>
                  </a:cubicBezTo>
                  <a:cubicBezTo>
                    <a:pt x="30" y="42"/>
                    <a:pt x="29" y="40"/>
                    <a:pt x="30" y="40"/>
                  </a:cubicBezTo>
                  <a:cubicBezTo>
                    <a:pt x="29" y="40"/>
                    <a:pt x="29" y="40"/>
                    <a:pt x="29" y="40"/>
                  </a:cubicBezTo>
                  <a:cubicBezTo>
                    <a:pt x="29" y="40"/>
                    <a:pt x="29" y="40"/>
                    <a:pt x="29" y="40"/>
                  </a:cubicBezTo>
                  <a:cubicBezTo>
                    <a:pt x="28" y="40"/>
                    <a:pt x="28" y="42"/>
                    <a:pt x="27" y="42"/>
                  </a:cubicBezTo>
                  <a:cubicBezTo>
                    <a:pt x="27" y="42"/>
                    <a:pt x="27" y="42"/>
                    <a:pt x="27" y="42"/>
                  </a:cubicBezTo>
                  <a:cubicBezTo>
                    <a:pt x="24" y="42"/>
                    <a:pt x="24" y="43"/>
                    <a:pt x="24" y="43"/>
                  </a:cubicBezTo>
                  <a:cubicBezTo>
                    <a:pt x="24" y="42"/>
                    <a:pt x="27" y="42"/>
                    <a:pt x="27" y="42"/>
                  </a:cubicBezTo>
                  <a:cubicBezTo>
                    <a:pt x="27" y="40"/>
                    <a:pt x="28" y="40"/>
                    <a:pt x="28" y="39"/>
                  </a:cubicBezTo>
                  <a:cubicBezTo>
                    <a:pt x="28" y="39"/>
                    <a:pt x="28" y="39"/>
                    <a:pt x="28" y="40"/>
                  </a:cubicBezTo>
                  <a:cubicBezTo>
                    <a:pt x="27" y="40"/>
                    <a:pt x="28" y="39"/>
                    <a:pt x="27" y="39"/>
                  </a:cubicBezTo>
                  <a:cubicBezTo>
                    <a:pt x="28" y="39"/>
                    <a:pt x="28" y="37"/>
                    <a:pt x="28" y="37"/>
                  </a:cubicBezTo>
                  <a:cubicBezTo>
                    <a:pt x="28" y="37"/>
                    <a:pt x="28" y="39"/>
                    <a:pt x="27" y="37"/>
                  </a:cubicBezTo>
                  <a:cubicBezTo>
                    <a:pt x="28" y="37"/>
                    <a:pt x="28" y="35"/>
                    <a:pt x="28" y="35"/>
                  </a:cubicBezTo>
                  <a:cubicBezTo>
                    <a:pt x="29" y="35"/>
                    <a:pt x="28" y="35"/>
                    <a:pt x="28" y="34"/>
                  </a:cubicBezTo>
                  <a:cubicBezTo>
                    <a:pt x="27" y="35"/>
                    <a:pt x="27" y="37"/>
                    <a:pt x="27" y="35"/>
                  </a:cubicBezTo>
                  <a:cubicBezTo>
                    <a:pt x="27" y="35"/>
                    <a:pt x="27" y="34"/>
                    <a:pt x="28" y="34"/>
                  </a:cubicBezTo>
                  <a:cubicBezTo>
                    <a:pt x="27" y="34"/>
                    <a:pt x="27" y="34"/>
                    <a:pt x="27" y="34"/>
                  </a:cubicBezTo>
                  <a:cubicBezTo>
                    <a:pt x="24" y="34"/>
                    <a:pt x="27" y="33"/>
                    <a:pt x="24" y="34"/>
                  </a:cubicBezTo>
                  <a:cubicBezTo>
                    <a:pt x="27" y="33"/>
                    <a:pt x="27" y="33"/>
                    <a:pt x="27" y="33"/>
                  </a:cubicBezTo>
                  <a:cubicBezTo>
                    <a:pt x="24" y="33"/>
                    <a:pt x="24" y="33"/>
                    <a:pt x="24" y="33"/>
                  </a:cubicBezTo>
                  <a:cubicBezTo>
                    <a:pt x="24" y="33"/>
                    <a:pt x="24" y="31"/>
                    <a:pt x="23" y="31"/>
                  </a:cubicBezTo>
                  <a:cubicBezTo>
                    <a:pt x="24" y="31"/>
                    <a:pt x="23" y="31"/>
                    <a:pt x="24" y="31"/>
                  </a:cubicBezTo>
                  <a:cubicBezTo>
                    <a:pt x="24" y="31"/>
                    <a:pt x="24" y="31"/>
                    <a:pt x="27" y="31"/>
                  </a:cubicBezTo>
                  <a:cubicBezTo>
                    <a:pt x="24" y="31"/>
                    <a:pt x="24" y="31"/>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3" y="30"/>
                    <a:pt x="23" y="29"/>
                  </a:cubicBezTo>
                  <a:cubicBezTo>
                    <a:pt x="23" y="30"/>
                    <a:pt x="23" y="30"/>
                    <a:pt x="23" y="30"/>
                  </a:cubicBezTo>
                  <a:cubicBezTo>
                    <a:pt x="23" y="30"/>
                    <a:pt x="21" y="30"/>
                    <a:pt x="21" y="29"/>
                  </a:cubicBezTo>
                  <a:cubicBezTo>
                    <a:pt x="24" y="27"/>
                    <a:pt x="24" y="27"/>
                    <a:pt x="24" y="27"/>
                  </a:cubicBezTo>
                  <a:cubicBezTo>
                    <a:pt x="23" y="27"/>
                    <a:pt x="23" y="27"/>
                    <a:pt x="23" y="27"/>
                  </a:cubicBezTo>
                  <a:cubicBezTo>
                    <a:pt x="23" y="29"/>
                    <a:pt x="23" y="29"/>
                    <a:pt x="23" y="29"/>
                  </a:cubicBezTo>
                  <a:cubicBezTo>
                    <a:pt x="23" y="29"/>
                    <a:pt x="21" y="29"/>
                    <a:pt x="21" y="27"/>
                  </a:cubicBezTo>
                  <a:cubicBezTo>
                    <a:pt x="21" y="27"/>
                    <a:pt x="21" y="26"/>
                    <a:pt x="23" y="27"/>
                  </a:cubicBezTo>
                  <a:cubicBezTo>
                    <a:pt x="23" y="26"/>
                    <a:pt x="21" y="26"/>
                    <a:pt x="21" y="27"/>
                  </a:cubicBezTo>
                  <a:cubicBezTo>
                    <a:pt x="21" y="26"/>
                    <a:pt x="21" y="26"/>
                    <a:pt x="23" y="26"/>
                  </a:cubicBezTo>
                  <a:cubicBezTo>
                    <a:pt x="21" y="26"/>
                    <a:pt x="20" y="26"/>
                    <a:pt x="20" y="26"/>
                  </a:cubicBezTo>
                  <a:cubicBezTo>
                    <a:pt x="19" y="26"/>
                    <a:pt x="19" y="26"/>
                    <a:pt x="19" y="26"/>
                  </a:cubicBezTo>
                  <a:cubicBezTo>
                    <a:pt x="19" y="26"/>
                    <a:pt x="19" y="26"/>
                    <a:pt x="19" y="26"/>
                  </a:cubicBezTo>
                  <a:cubicBezTo>
                    <a:pt x="19" y="27"/>
                    <a:pt x="19" y="26"/>
                    <a:pt x="17" y="27"/>
                  </a:cubicBezTo>
                  <a:cubicBezTo>
                    <a:pt x="17" y="26"/>
                    <a:pt x="17" y="26"/>
                    <a:pt x="17" y="26"/>
                  </a:cubicBezTo>
                  <a:cubicBezTo>
                    <a:pt x="19" y="26"/>
                    <a:pt x="19" y="24"/>
                    <a:pt x="20" y="22"/>
                  </a:cubicBezTo>
                  <a:cubicBezTo>
                    <a:pt x="20" y="21"/>
                    <a:pt x="17" y="24"/>
                    <a:pt x="19" y="22"/>
                  </a:cubicBezTo>
                  <a:cubicBezTo>
                    <a:pt x="20" y="21"/>
                    <a:pt x="20" y="21"/>
                    <a:pt x="20" y="21"/>
                  </a:cubicBezTo>
                  <a:cubicBezTo>
                    <a:pt x="19" y="21"/>
                    <a:pt x="20" y="21"/>
                    <a:pt x="20" y="20"/>
                  </a:cubicBezTo>
                  <a:cubicBezTo>
                    <a:pt x="19" y="21"/>
                    <a:pt x="17" y="20"/>
                    <a:pt x="17" y="21"/>
                  </a:cubicBezTo>
                  <a:cubicBezTo>
                    <a:pt x="17" y="21"/>
                    <a:pt x="19" y="21"/>
                    <a:pt x="19" y="22"/>
                  </a:cubicBezTo>
                  <a:cubicBezTo>
                    <a:pt x="17" y="22"/>
                    <a:pt x="17" y="22"/>
                    <a:pt x="16" y="22"/>
                  </a:cubicBezTo>
                  <a:cubicBezTo>
                    <a:pt x="16" y="21"/>
                    <a:pt x="16" y="21"/>
                    <a:pt x="17" y="21"/>
                  </a:cubicBezTo>
                  <a:cubicBezTo>
                    <a:pt x="17" y="20"/>
                    <a:pt x="17" y="21"/>
                    <a:pt x="17" y="21"/>
                  </a:cubicBezTo>
                  <a:cubicBezTo>
                    <a:pt x="17" y="20"/>
                    <a:pt x="16" y="20"/>
                    <a:pt x="17" y="20"/>
                  </a:cubicBezTo>
                  <a:cubicBezTo>
                    <a:pt x="19" y="20"/>
                    <a:pt x="19" y="20"/>
                    <a:pt x="19" y="20"/>
                  </a:cubicBezTo>
                  <a:cubicBezTo>
                    <a:pt x="19" y="18"/>
                    <a:pt x="19" y="18"/>
                    <a:pt x="19" y="18"/>
                  </a:cubicBezTo>
                  <a:cubicBezTo>
                    <a:pt x="19" y="18"/>
                    <a:pt x="19" y="18"/>
                    <a:pt x="19" y="18"/>
                  </a:cubicBezTo>
                  <a:cubicBezTo>
                    <a:pt x="17" y="18"/>
                    <a:pt x="19" y="18"/>
                    <a:pt x="19" y="17"/>
                  </a:cubicBezTo>
                  <a:cubicBezTo>
                    <a:pt x="17" y="17"/>
                    <a:pt x="17" y="17"/>
                    <a:pt x="17" y="17"/>
                  </a:cubicBezTo>
                  <a:cubicBezTo>
                    <a:pt x="17" y="18"/>
                    <a:pt x="19" y="18"/>
                    <a:pt x="17" y="20"/>
                  </a:cubicBezTo>
                  <a:cubicBezTo>
                    <a:pt x="17" y="18"/>
                    <a:pt x="17" y="18"/>
                    <a:pt x="17" y="18"/>
                  </a:cubicBezTo>
                  <a:cubicBezTo>
                    <a:pt x="16" y="18"/>
                    <a:pt x="17" y="18"/>
                    <a:pt x="16" y="18"/>
                  </a:cubicBezTo>
                  <a:cubicBezTo>
                    <a:pt x="16" y="18"/>
                    <a:pt x="15" y="18"/>
                    <a:pt x="15" y="17"/>
                  </a:cubicBezTo>
                  <a:cubicBezTo>
                    <a:pt x="16" y="17"/>
                    <a:pt x="16" y="17"/>
                    <a:pt x="16" y="17"/>
                  </a:cubicBezTo>
                  <a:cubicBezTo>
                    <a:pt x="16" y="16"/>
                    <a:pt x="16" y="16"/>
                    <a:pt x="16" y="14"/>
                  </a:cubicBezTo>
                  <a:cubicBezTo>
                    <a:pt x="15" y="16"/>
                    <a:pt x="15" y="14"/>
                    <a:pt x="15" y="14"/>
                  </a:cubicBezTo>
                  <a:cubicBezTo>
                    <a:pt x="15" y="14"/>
                    <a:pt x="16" y="16"/>
                    <a:pt x="15" y="17"/>
                  </a:cubicBezTo>
                  <a:cubicBezTo>
                    <a:pt x="13" y="17"/>
                    <a:pt x="16" y="17"/>
                    <a:pt x="15" y="18"/>
                  </a:cubicBezTo>
                  <a:cubicBezTo>
                    <a:pt x="15" y="18"/>
                    <a:pt x="13" y="18"/>
                    <a:pt x="11" y="18"/>
                  </a:cubicBezTo>
                  <a:cubicBezTo>
                    <a:pt x="11" y="18"/>
                    <a:pt x="11" y="18"/>
                    <a:pt x="11" y="18"/>
                  </a:cubicBezTo>
                  <a:cubicBezTo>
                    <a:pt x="13" y="17"/>
                    <a:pt x="13" y="18"/>
                    <a:pt x="15" y="17"/>
                  </a:cubicBezTo>
                  <a:cubicBezTo>
                    <a:pt x="13" y="17"/>
                    <a:pt x="13" y="16"/>
                    <a:pt x="13" y="16"/>
                  </a:cubicBezTo>
                  <a:cubicBezTo>
                    <a:pt x="13" y="14"/>
                    <a:pt x="11" y="16"/>
                    <a:pt x="13" y="16"/>
                  </a:cubicBezTo>
                  <a:cubicBezTo>
                    <a:pt x="11" y="14"/>
                    <a:pt x="11" y="14"/>
                    <a:pt x="10" y="13"/>
                  </a:cubicBezTo>
                  <a:cubicBezTo>
                    <a:pt x="11" y="13"/>
                    <a:pt x="10" y="11"/>
                    <a:pt x="11" y="11"/>
                  </a:cubicBezTo>
                  <a:cubicBezTo>
                    <a:pt x="13" y="11"/>
                    <a:pt x="13" y="11"/>
                    <a:pt x="13" y="11"/>
                  </a:cubicBezTo>
                  <a:cubicBezTo>
                    <a:pt x="13" y="11"/>
                    <a:pt x="13" y="11"/>
                    <a:pt x="13" y="11"/>
                  </a:cubicBezTo>
                  <a:cubicBezTo>
                    <a:pt x="13" y="11"/>
                    <a:pt x="11" y="11"/>
                    <a:pt x="11" y="9"/>
                  </a:cubicBezTo>
                  <a:cubicBezTo>
                    <a:pt x="11" y="11"/>
                    <a:pt x="10" y="11"/>
                    <a:pt x="10" y="13"/>
                  </a:cubicBezTo>
                  <a:cubicBezTo>
                    <a:pt x="10" y="11"/>
                    <a:pt x="8" y="13"/>
                    <a:pt x="8" y="11"/>
                  </a:cubicBezTo>
                  <a:cubicBezTo>
                    <a:pt x="8" y="11"/>
                    <a:pt x="8" y="9"/>
                    <a:pt x="8" y="8"/>
                  </a:cubicBezTo>
                  <a:cubicBezTo>
                    <a:pt x="7" y="8"/>
                    <a:pt x="7" y="7"/>
                    <a:pt x="7" y="5"/>
                  </a:cubicBezTo>
                  <a:cubicBezTo>
                    <a:pt x="6" y="5"/>
                    <a:pt x="6" y="7"/>
                    <a:pt x="4" y="5"/>
                  </a:cubicBezTo>
                  <a:cubicBezTo>
                    <a:pt x="6" y="5"/>
                    <a:pt x="6" y="5"/>
                    <a:pt x="6" y="5"/>
                  </a:cubicBezTo>
                  <a:cubicBezTo>
                    <a:pt x="6" y="5"/>
                    <a:pt x="6" y="5"/>
                    <a:pt x="6" y="5"/>
                  </a:cubicBezTo>
                  <a:cubicBezTo>
                    <a:pt x="6" y="5"/>
                    <a:pt x="4" y="4"/>
                    <a:pt x="6" y="4"/>
                  </a:cubicBezTo>
                  <a:cubicBezTo>
                    <a:pt x="4" y="4"/>
                    <a:pt x="4" y="4"/>
                    <a:pt x="4" y="4"/>
                  </a:cubicBezTo>
                  <a:cubicBezTo>
                    <a:pt x="4" y="4"/>
                    <a:pt x="4" y="4"/>
                    <a:pt x="4" y="4"/>
                  </a:cubicBezTo>
                  <a:cubicBezTo>
                    <a:pt x="3" y="4"/>
                    <a:pt x="3" y="4"/>
                    <a:pt x="3" y="4"/>
                  </a:cubicBezTo>
                  <a:cubicBezTo>
                    <a:pt x="2" y="4"/>
                    <a:pt x="3" y="3"/>
                    <a:pt x="3" y="3"/>
                  </a:cubicBezTo>
                  <a:cubicBezTo>
                    <a:pt x="3" y="3"/>
                    <a:pt x="3" y="3"/>
                    <a:pt x="3" y="3"/>
                  </a:cubicBezTo>
                  <a:cubicBezTo>
                    <a:pt x="3" y="1"/>
                    <a:pt x="3" y="1"/>
                    <a:pt x="2" y="0"/>
                  </a:cubicBezTo>
                  <a:cubicBezTo>
                    <a:pt x="2" y="1"/>
                    <a:pt x="2" y="1"/>
                    <a:pt x="2" y="1"/>
                  </a:cubicBezTo>
                  <a:cubicBezTo>
                    <a:pt x="2" y="0"/>
                    <a:pt x="2" y="0"/>
                    <a:pt x="2" y="0"/>
                  </a:cubicBezTo>
                  <a:cubicBezTo>
                    <a:pt x="0" y="0"/>
                    <a:pt x="0" y="0"/>
                    <a:pt x="0" y="0"/>
                  </a:cubicBezTo>
                  <a:cubicBezTo>
                    <a:pt x="0" y="1"/>
                    <a:pt x="0" y="1"/>
                    <a:pt x="0" y="1"/>
                  </a:cubicBezTo>
                  <a:cubicBezTo>
                    <a:pt x="0" y="1"/>
                    <a:pt x="0" y="1"/>
                    <a:pt x="2" y="1"/>
                  </a:cubicBezTo>
                  <a:cubicBezTo>
                    <a:pt x="2" y="1"/>
                    <a:pt x="2" y="1"/>
                    <a:pt x="2" y="3"/>
                  </a:cubicBezTo>
                  <a:cubicBezTo>
                    <a:pt x="2" y="1"/>
                    <a:pt x="2" y="1"/>
                    <a:pt x="2" y="1"/>
                  </a:cubicBezTo>
                  <a:cubicBezTo>
                    <a:pt x="0" y="1"/>
                    <a:pt x="2" y="3"/>
                    <a:pt x="0" y="3"/>
                  </a:cubicBezTo>
                  <a:cubicBezTo>
                    <a:pt x="0" y="3"/>
                    <a:pt x="0" y="3"/>
                    <a:pt x="0" y="3"/>
                  </a:cubicBezTo>
                  <a:cubicBezTo>
                    <a:pt x="0" y="3"/>
                    <a:pt x="0" y="3"/>
                    <a:pt x="0" y="4"/>
                  </a:cubicBezTo>
                  <a:cubicBezTo>
                    <a:pt x="0" y="3"/>
                    <a:pt x="2" y="4"/>
                    <a:pt x="2" y="4"/>
                  </a:cubicBezTo>
                  <a:cubicBezTo>
                    <a:pt x="0" y="4"/>
                    <a:pt x="0" y="4"/>
                    <a:pt x="2" y="5"/>
                  </a:cubicBezTo>
                  <a:cubicBezTo>
                    <a:pt x="3" y="5"/>
                    <a:pt x="2" y="7"/>
                    <a:pt x="2" y="7"/>
                  </a:cubicBezTo>
                  <a:cubicBezTo>
                    <a:pt x="3" y="7"/>
                    <a:pt x="3" y="5"/>
                    <a:pt x="3" y="5"/>
                  </a:cubicBezTo>
                  <a:cubicBezTo>
                    <a:pt x="4" y="5"/>
                    <a:pt x="3" y="5"/>
                    <a:pt x="4" y="5"/>
                  </a:cubicBezTo>
                  <a:cubicBezTo>
                    <a:pt x="3" y="7"/>
                    <a:pt x="3" y="7"/>
                    <a:pt x="3" y="8"/>
                  </a:cubicBezTo>
                  <a:cubicBezTo>
                    <a:pt x="3" y="8"/>
                    <a:pt x="3" y="8"/>
                    <a:pt x="3" y="8"/>
                  </a:cubicBezTo>
                  <a:cubicBezTo>
                    <a:pt x="3" y="8"/>
                    <a:pt x="3" y="8"/>
                    <a:pt x="3" y="9"/>
                  </a:cubicBezTo>
                  <a:cubicBezTo>
                    <a:pt x="4" y="11"/>
                    <a:pt x="4" y="13"/>
                    <a:pt x="6" y="13"/>
                  </a:cubicBezTo>
                  <a:cubicBezTo>
                    <a:pt x="6" y="13"/>
                    <a:pt x="6" y="13"/>
                    <a:pt x="6" y="13"/>
                  </a:cubicBezTo>
                  <a:cubicBezTo>
                    <a:pt x="4" y="14"/>
                    <a:pt x="6" y="14"/>
                    <a:pt x="6" y="16"/>
                  </a:cubicBezTo>
                  <a:cubicBezTo>
                    <a:pt x="7" y="17"/>
                    <a:pt x="7" y="18"/>
                    <a:pt x="8" y="18"/>
                  </a:cubicBezTo>
                  <a:cubicBezTo>
                    <a:pt x="8" y="21"/>
                    <a:pt x="10" y="22"/>
                    <a:pt x="11" y="26"/>
                  </a:cubicBezTo>
                  <a:cubicBezTo>
                    <a:pt x="11" y="24"/>
                    <a:pt x="11" y="24"/>
                    <a:pt x="11" y="24"/>
                  </a:cubicBezTo>
                  <a:cubicBezTo>
                    <a:pt x="11" y="26"/>
                    <a:pt x="13" y="24"/>
                    <a:pt x="13" y="26"/>
                  </a:cubicBezTo>
                  <a:cubicBezTo>
                    <a:pt x="11" y="26"/>
                    <a:pt x="11" y="26"/>
                    <a:pt x="11" y="27"/>
                  </a:cubicBezTo>
                  <a:cubicBezTo>
                    <a:pt x="13" y="27"/>
                    <a:pt x="13" y="29"/>
                    <a:pt x="13" y="30"/>
                  </a:cubicBezTo>
                  <a:cubicBezTo>
                    <a:pt x="13" y="30"/>
                    <a:pt x="13" y="30"/>
                    <a:pt x="13" y="30"/>
                  </a:cubicBezTo>
                  <a:cubicBezTo>
                    <a:pt x="13" y="31"/>
                    <a:pt x="15" y="31"/>
                    <a:pt x="16" y="33"/>
                  </a:cubicBezTo>
                  <a:cubicBezTo>
                    <a:pt x="16" y="33"/>
                    <a:pt x="16" y="33"/>
                    <a:pt x="16" y="33"/>
                  </a:cubicBezTo>
                  <a:cubicBezTo>
                    <a:pt x="16" y="34"/>
                    <a:pt x="16" y="34"/>
                    <a:pt x="16" y="35"/>
                  </a:cubicBezTo>
                  <a:cubicBezTo>
                    <a:pt x="16" y="37"/>
                    <a:pt x="17" y="37"/>
                    <a:pt x="17" y="39"/>
                  </a:cubicBezTo>
                  <a:cubicBezTo>
                    <a:pt x="17" y="42"/>
                    <a:pt x="20" y="43"/>
                    <a:pt x="20" y="46"/>
                  </a:cubicBezTo>
                  <a:cubicBezTo>
                    <a:pt x="21" y="46"/>
                    <a:pt x="21" y="46"/>
                    <a:pt x="21" y="46"/>
                  </a:cubicBezTo>
                  <a:cubicBezTo>
                    <a:pt x="21" y="48"/>
                    <a:pt x="24" y="51"/>
                    <a:pt x="24" y="55"/>
                  </a:cubicBezTo>
                  <a:cubicBezTo>
                    <a:pt x="27" y="54"/>
                    <a:pt x="27" y="54"/>
                    <a:pt x="27" y="54"/>
                  </a:cubicBezTo>
                  <a:cubicBezTo>
                    <a:pt x="28" y="55"/>
                    <a:pt x="27" y="55"/>
                    <a:pt x="27" y="56"/>
                  </a:cubicBezTo>
                  <a:cubicBezTo>
                    <a:pt x="27" y="56"/>
                    <a:pt x="27" y="57"/>
                    <a:pt x="28" y="57"/>
                  </a:cubicBezTo>
                  <a:cubicBezTo>
                    <a:pt x="28" y="59"/>
                    <a:pt x="28" y="59"/>
                    <a:pt x="28" y="59"/>
                  </a:cubicBezTo>
                  <a:cubicBezTo>
                    <a:pt x="29" y="60"/>
                    <a:pt x="29" y="60"/>
                    <a:pt x="29" y="61"/>
                  </a:cubicBezTo>
                  <a:cubicBezTo>
                    <a:pt x="29" y="61"/>
                    <a:pt x="29" y="61"/>
                    <a:pt x="29" y="61"/>
                  </a:cubicBezTo>
                  <a:cubicBezTo>
                    <a:pt x="29" y="61"/>
                    <a:pt x="29" y="61"/>
                    <a:pt x="30" y="61"/>
                  </a:cubicBezTo>
                  <a:cubicBezTo>
                    <a:pt x="30" y="61"/>
                    <a:pt x="32" y="63"/>
                    <a:pt x="29" y="63"/>
                  </a:cubicBezTo>
                  <a:cubicBezTo>
                    <a:pt x="30" y="64"/>
                    <a:pt x="30" y="68"/>
                    <a:pt x="32" y="68"/>
                  </a:cubicBezTo>
                  <a:cubicBezTo>
                    <a:pt x="32" y="68"/>
                    <a:pt x="32" y="68"/>
                    <a:pt x="32" y="69"/>
                  </a:cubicBezTo>
                  <a:cubicBezTo>
                    <a:pt x="32" y="69"/>
                    <a:pt x="34" y="70"/>
                    <a:pt x="33" y="72"/>
                  </a:cubicBezTo>
                  <a:cubicBezTo>
                    <a:pt x="34" y="72"/>
                    <a:pt x="34" y="70"/>
                    <a:pt x="34" y="72"/>
                  </a:cubicBezTo>
                  <a:cubicBezTo>
                    <a:pt x="34" y="72"/>
                    <a:pt x="34" y="72"/>
                    <a:pt x="34" y="72"/>
                  </a:cubicBezTo>
                  <a:cubicBezTo>
                    <a:pt x="34" y="74"/>
                    <a:pt x="37" y="76"/>
                    <a:pt x="37" y="77"/>
                  </a:cubicBezTo>
                  <a:cubicBezTo>
                    <a:pt x="38" y="82"/>
                    <a:pt x="41" y="85"/>
                    <a:pt x="42" y="87"/>
                  </a:cubicBezTo>
                  <a:cubicBezTo>
                    <a:pt x="43" y="87"/>
                    <a:pt x="43" y="87"/>
                    <a:pt x="43" y="87"/>
                  </a:cubicBezTo>
                  <a:cubicBezTo>
                    <a:pt x="42" y="89"/>
                    <a:pt x="45" y="89"/>
                    <a:pt x="45" y="90"/>
                  </a:cubicBezTo>
                  <a:cubicBezTo>
                    <a:pt x="45" y="90"/>
                    <a:pt x="45" y="93"/>
                    <a:pt x="45" y="90"/>
                  </a:cubicBezTo>
                  <a:cubicBezTo>
                    <a:pt x="45" y="93"/>
                    <a:pt x="47" y="94"/>
                    <a:pt x="46" y="95"/>
                  </a:cubicBezTo>
                  <a:cubicBezTo>
                    <a:pt x="46" y="95"/>
                    <a:pt x="46" y="95"/>
                    <a:pt x="46" y="95"/>
                  </a:cubicBezTo>
                  <a:cubicBezTo>
                    <a:pt x="47" y="95"/>
                    <a:pt x="47" y="97"/>
                    <a:pt x="49" y="98"/>
                  </a:cubicBezTo>
                  <a:cubicBezTo>
                    <a:pt x="49" y="97"/>
                    <a:pt x="49" y="97"/>
                    <a:pt x="49" y="97"/>
                  </a:cubicBezTo>
                  <a:cubicBezTo>
                    <a:pt x="50" y="97"/>
                    <a:pt x="49" y="99"/>
                    <a:pt x="50" y="98"/>
                  </a:cubicBezTo>
                  <a:cubicBezTo>
                    <a:pt x="50" y="98"/>
                    <a:pt x="49" y="99"/>
                    <a:pt x="49" y="98"/>
                  </a:cubicBezTo>
                  <a:cubicBezTo>
                    <a:pt x="51" y="100"/>
                    <a:pt x="51" y="103"/>
                    <a:pt x="54" y="108"/>
                  </a:cubicBezTo>
                  <a:cubicBezTo>
                    <a:pt x="56" y="110"/>
                    <a:pt x="56" y="107"/>
                    <a:pt x="56" y="108"/>
                  </a:cubicBezTo>
                  <a:cubicBezTo>
                    <a:pt x="56" y="108"/>
                    <a:pt x="55" y="110"/>
                    <a:pt x="56" y="108"/>
                  </a:cubicBezTo>
                  <a:cubicBezTo>
                    <a:pt x="56" y="110"/>
                    <a:pt x="58" y="108"/>
                    <a:pt x="58" y="110"/>
                  </a:cubicBezTo>
                  <a:cubicBezTo>
                    <a:pt x="56" y="110"/>
                    <a:pt x="58" y="110"/>
                    <a:pt x="56" y="111"/>
                  </a:cubicBezTo>
                  <a:cubicBezTo>
                    <a:pt x="58" y="111"/>
                    <a:pt x="59" y="111"/>
                    <a:pt x="59" y="112"/>
                  </a:cubicBezTo>
                  <a:cubicBezTo>
                    <a:pt x="59" y="112"/>
                    <a:pt x="59" y="112"/>
                    <a:pt x="59" y="112"/>
                  </a:cubicBezTo>
                  <a:cubicBezTo>
                    <a:pt x="58" y="113"/>
                    <a:pt x="59" y="115"/>
                    <a:pt x="59" y="116"/>
                  </a:cubicBezTo>
                  <a:cubicBezTo>
                    <a:pt x="62" y="124"/>
                    <a:pt x="64" y="129"/>
                    <a:pt x="68" y="136"/>
                  </a:cubicBezTo>
                  <a:cubicBezTo>
                    <a:pt x="72" y="141"/>
                    <a:pt x="73" y="149"/>
                    <a:pt x="77" y="154"/>
                  </a:cubicBezTo>
                  <a:cubicBezTo>
                    <a:pt x="81" y="154"/>
                    <a:pt x="81" y="154"/>
                    <a:pt x="81" y="156"/>
                  </a:cubicBezTo>
                  <a:cubicBezTo>
                    <a:pt x="81" y="155"/>
                    <a:pt x="81" y="155"/>
                    <a:pt x="81" y="155"/>
                  </a:cubicBezTo>
                  <a:cubicBezTo>
                    <a:pt x="81" y="156"/>
                    <a:pt x="83" y="156"/>
                    <a:pt x="81" y="159"/>
                  </a:cubicBezTo>
                  <a:cubicBezTo>
                    <a:pt x="83" y="160"/>
                    <a:pt x="84" y="163"/>
                    <a:pt x="85" y="164"/>
                  </a:cubicBezTo>
                  <a:cubicBezTo>
                    <a:pt x="85" y="164"/>
                    <a:pt x="85" y="164"/>
                    <a:pt x="85" y="164"/>
                  </a:cubicBezTo>
                  <a:cubicBezTo>
                    <a:pt x="85" y="166"/>
                    <a:pt x="85" y="166"/>
                    <a:pt x="85" y="166"/>
                  </a:cubicBezTo>
                  <a:cubicBezTo>
                    <a:pt x="85" y="166"/>
                    <a:pt x="85" y="166"/>
                    <a:pt x="85" y="166"/>
                  </a:cubicBezTo>
                  <a:cubicBezTo>
                    <a:pt x="85" y="166"/>
                    <a:pt x="85" y="166"/>
                    <a:pt x="85" y="166"/>
                  </a:cubicBezTo>
                  <a:cubicBezTo>
                    <a:pt x="86" y="173"/>
                    <a:pt x="92" y="177"/>
                    <a:pt x="96" y="183"/>
                  </a:cubicBezTo>
                  <a:cubicBezTo>
                    <a:pt x="97" y="184"/>
                    <a:pt x="97" y="186"/>
                    <a:pt x="98" y="188"/>
                  </a:cubicBezTo>
                  <a:cubicBezTo>
                    <a:pt x="101" y="192"/>
                    <a:pt x="105" y="194"/>
                    <a:pt x="106" y="201"/>
                  </a:cubicBezTo>
                  <a:cubicBezTo>
                    <a:pt x="106" y="201"/>
                    <a:pt x="109" y="197"/>
                    <a:pt x="109" y="19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2" name="Google Shape;3622;p151"/>
            <p:cNvSpPr/>
            <p:nvPr/>
          </p:nvSpPr>
          <p:spPr>
            <a:xfrm>
              <a:off x="3979" y="1962"/>
              <a:ext cx="257" cy="478"/>
            </a:xfrm>
            <a:custGeom>
              <a:avLst/>
              <a:gdLst/>
              <a:ahLst/>
              <a:cxnLst/>
              <a:rect l="l" t="t" r="r" b="b"/>
              <a:pathLst>
                <a:path w="109" h="202" extrusionOk="0">
                  <a:moveTo>
                    <a:pt x="108" y="198"/>
                  </a:moveTo>
                  <a:cubicBezTo>
                    <a:pt x="109" y="195"/>
                    <a:pt x="105" y="194"/>
                    <a:pt x="105" y="188"/>
                  </a:cubicBezTo>
                  <a:cubicBezTo>
                    <a:pt x="105" y="188"/>
                    <a:pt x="103" y="190"/>
                    <a:pt x="103" y="188"/>
                  </a:cubicBezTo>
                  <a:cubicBezTo>
                    <a:pt x="103" y="186"/>
                    <a:pt x="100" y="182"/>
                    <a:pt x="98" y="181"/>
                  </a:cubicBezTo>
                  <a:cubicBezTo>
                    <a:pt x="98" y="181"/>
                    <a:pt x="98" y="181"/>
                    <a:pt x="98" y="181"/>
                  </a:cubicBezTo>
                  <a:cubicBezTo>
                    <a:pt x="96" y="181"/>
                    <a:pt x="98" y="178"/>
                    <a:pt x="96" y="177"/>
                  </a:cubicBezTo>
                  <a:cubicBezTo>
                    <a:pt x="96" y="178"/>
                    <a:pt x="96" y="178"/>
                    <a:pt x="96" y="178"/>
                  </a:cubicBezTo>
                  <a:cubicBezTo>
                    <a:pt x="96" y="177"/>
                    <a:pt x="96" y="177"/>
                    <a:pt x="96" y="175"/>
                  </a:cubicBezTo>
                  <a:cubicBezTo>
                    <a:pt x="95" y="177"/>
                    <a:pt x="95" y="177"/>
                    <a:pt x="95" y="177"/>
                  </a:cubicBezTo>
                  <a:cubicBezTo>
                    <a:pt x="95" y="175"/>
                    <a:pt x="95" y="175"/>
                    <a:pt x="95" y="175"/>
                  </a:cubicBezTo>
                  <a:cubicBezTo>
                    <a:pt x="96" y="174"/>
                    <a:pt x="94" y="173"/>
                    <a:pt x="95" y="172"/>
                  </a:cubicBezTo>
                  <a:cubicBezTo>
                    <a:pt x="94" y="172"/>
                    <a:pt x="94" y="172"/>
                    <a:pt x="94" y="172"/>
                  </a:cubicBezTo>
                  <a:cubicBezTo>
                    <a:pt x="94" y="169"/>
                    <a:pt x="92" y="168"/>
                    <a:pt x="91" y="164"/>
                  </a:cubicBezTo>
                  <a:cubicBezTo>
                    <a:pt x="91" y="164"/>
                    <a:pt x="91" y="164"/>
                    <a:pt x="91" y="164"/>
                  </a:cubicBezTo>
                  <a:cubicBezTo>
                    <a:pt x="91" y="162"/>
                    <a:pt x="91" y="162"/>
                    <a:pt x="91" y="162"/>
                  </a:cubicBezTo>
                  <a:cubicBezTo>
                    <a:pt x="88" y="162"/>
                    <a:pt x="91" y="161"/>
                    <a:pt x="88" y="160"/>
                  </a:cubicBezTo>
                  <a:cubicBezTo>
                    <a:pt x="88" y="160"/>
                    <a:pt x="88" y="160"/>
                    <a:pt x="88" y="160"/>
                  </a:cubicBezTo>
                  <a:cubicBezTo>
                    <a:pt x="91" y="160"/>
                    <a:pt x="88" y="160"/>
                    <a:pt x="88" y="158"/>
                  </a:cubicBezTo>
                  <a:cubicBezTo>
                    <a:pt x="88" y="158"/>
                    <a:pt x="88" y="158"/>
                    <a:pt x="88" y="158"/>
                  </a:cubicBezTo>
                  <a:cubicBezTo>
                    <a:pt x="88" y="158"/>
                    <a:pt x="87" y="158"/>
                    <a:pt x="87" y="157"/>
                  </a:cubicBezTo>
                  <a:cubicBezTo>
                    <a:pt x="87" y="157"/>
                    <a:pt x="87" y="157"/>
                    <a:pt x="87" y="157"/>
                  </a:cubicBezTo>
                  <a:cubicBezTo>
                    <a:pt x="87" y="157"/>
                    <a:pt x="87" y="157"/>
                    <a:pt x="87" y="157"/>
                  </a:cubicBezTo>
                  <a:cubicBezTo>
                    <a:pt x="87" y="157"/>
                    <a:pt x="87" y="157"/>
                    <a:pt x="87" y="157"/>
                  </a:cubicBezTo>
                  <a:cubicBezTo>
                    <a:pt x="87" y="156"/>
                    <a:pt x="86" y="156"/>
                    <a:pt x="87" y="155"/>
                  </a:cubicBezTo>
                  <a:cubicBezTo>
                    <a:pt x="86" y="156"/>
                    <a:pt x="87" y="156"/>
                    <a:pt x="86" y="156"/>
                  </a:cubicBezTo>
                  <a:cubicBezTo>
                    <a:pt x="85" y="153"/>
                    <a:pt x="83" y="149"/>
                    <a:pt x="82" y="145"/>
                  </a:cubicBezTo>
                  <a:cubicBezTo>
                    <a:pt x="81" y="145"/>
                    <a:pt x="81" y="145"/>
                    <a:pt x="81" y="145"/>
                  </a:cubicBezTo>
                  <a:cubicBezTo>
                    <a:pt x="81" y="145"/>
                    <a:pt x="79" y="144"/>
                    <a:pt x="81" y="144"/>
                  </a:cubicBezTo>
                  <a:cubicBezTo>
                    <a:pt x="79" y="144"/>
                    <a:pt x="79" y="144"/>
                    <a:pt x="79" y="144"/>
                  </a:cubicBezTo>
                  <a:cubicBezTo>
                    <a:pt x="79" y="144"/>
                    <a:pt x="81" y="143"/>
                    <a:pt x="79" y="143"/>
                  </a:cubicBezTo>
                  <a:cubicBezTo>
                    <a:pt x="79" y="143"/>
                    <a:pt x="79" y="143"/>
                    <a:pt x="79" y="143"/>
                  </a:cubicBezTo>
                  <a:cubicBezTo>
                    <a:pt x="78" y="141"/>
                    <a:pt x="78" y="141"/>
                    <a:pt x="78" y="141"/>
                  </a:cubicBezTo>
                  <a:cubicBezTo>
                    <a:pt x="78" y="141"/>
                    <a:pt x="78" y="141"/>
                    <a:pt x="78" y="141"/>
                  </a:cubicBezTo>
                  <a:cubicBezTo>
                    <a:pt x="78" y="140"/>
                    <a:pt x="75" y="140"/>
                    <a:pt x="78" y="140"/>
                  </a:cubicBezTo>
                  <a:cubicBezTo>
                    <a:pt x="75" y="140"/>
                    <a:pt x="75" y="140"/>
                    <a:pt x="75" y="140"/>
                  </a:cubicBezTo>
                  <a:cubicBezTo>
                    <a:pt x="74" y="140"/>
                    <a:pt x="78" y="138"/>
                    <a:pt x="75" y="138"/>
                  </a:cubicBezTo>
                  <a:cubicBezTo>
                    <a:pt x="75" y="138"/>
                    <a:pt x="75" y="138"/>
                    <a:pt x="75" y="138"/>
                  </a:cubicBezTo>
                  <a:cubicBezTo>
                    <a:pt x="75" y="136"/>
                    <a:pt x="75" y="136"/>
                    <a:pt x="75" y="135"/>
                  </a:cubicBezTo>
                  <a:cubicBezTo>
                    <a:pt x="75" y="135"/>
                    <a:pt x="75" y="135"/>
                    <a:pt x="75" y="135"/>
                  </a:cubicBezTo>
                  <a:cubicBezTo>
                    <a:pt x="74" y="135"/>
                    <a:pt x="74" y="134"/>
                    <a:pt x="74" y="132"/>
                  </a:cubicBezTo>
                  <a:cubicBezTo>
                    <a:pt x="73" y="132"/>
                    <a:pt x="73" y="134"/>
                    <a:pt x="73" y="132"/>
                  </a:cubicBezTo>
                  <a:cubicBezTo>
                    <a:pt x="73" y="132"/>
                    <a:pt x="72" y="131"/>
                    <a:pt x="73" y="131"/>
                  </a:cubicBezTo>
                  <a:cubicBezTo>
                    <a:pt x="73" y="130"/>
                    <a:pt x="72" y="130"/>
                    <a:pt x="72" y="128"/>
                  </a:cubicBezTo>
                  <a:cubicBezTo>
                    <a:pt x="72" y="130"/>
                    <a:pt x="70" y="128"/>
                    <a:pt x="70" y="130"/>
                  </a:cubicBezTo>
                  <a:cubicBezTo>
                    <a:pt x="70" y="130"/>
                    <a:pt x="70" y="130"/>
                    <a:pt x="70" y="130"/>
                  </a:cubicBezTo>
                  <a:cubicBezTo>
                    <a:pt x="69" y="130"/>
                    <a:pt x="70" y="130"/>
                    <a:pt x="70" y="130"/>
                  </a:cubicBezTo>
                  <a:cubicBezTo>
                    <a:pt x="69" y="130"/>
                    <a:pt x="69" y="128"/>
                    <a:pt x="69" y="128"/>
                  </a:cubicBezTo>
                  <a:cubicBezTo>
                    <a:pt x="69" y="127"/>
                    <a:pt x="70" y="124"/>
                    <a:pt x="70" y="124"/>
                  </a:cubicBezTo>
                  <a:cubicBezTo>
                    <a:pt x="69" y="124"/>
                    <a:pt x="69" y="124"/>
                    <a:pt x="69" y="124"/>
                  </a:cubicBezTo>
                  <a:cubicBezTo>
                    <a:pt x="70" y="123"/>
                    <a:pt x="70" y="123"/>
                    <a:pt x="70" y="123"/>
                  </a:cubicBezTo>
                  <a:cubicBezTo>
                    <a:pt x="70" y="122"/>
                    <a:pt x="69" y="123"/>
                    <a:pt x="69" y="122"/>
                  </a:cubicBezTo>
                  <a:cubicBezTo>
                    <a:pt x="69" y="122"/>
                    <a:pt x="69" y="122"/>
                    <a:pt x="70" y="122"/>
                  </a:cubicBezTo>
                  <a:cubicBezTo>
                    <a:pt x="69" y="122"/>
                    <a:pt x="69" y="121"/>
                    <a:pt x="68" y="121"/>
                  </a:cubicBezTo>
                  <a:cubicBezTo>
                    <a:pt x="68" y="122"/>
                    <a:pt x="68" y="122"/>
                    <a:pt x="68" y="122"/>
                  </a:cubicBezTo>
                  <a:cubicBezTo>
                    <a:pt x="68" y="121"/>
                    <a:pt x="68" y="121"/>
                    <a:pt x="68" y="121"/>
                  </a:cubicBezTo>
                  <a:cubicBezTo>
                    <a:pt x="68" y="121"/>
                    <a:pt x="68" y="121"/>
                    <a:pt x="68" y="121"/>
                  </a:cubicBezTo>
                  <a:cubicBezTo>
                    <a:pt x="66" y="119"/>
                    <a:pt x="68" y="119"/>
                    <a:pt x="68" y="119"/>
                  </a:cubicBezTo>
                  <a:cubicBezTo>
                    <a:pt x="68" y="119"/>
                    <a:pt x="68" y="119"/>
                    <a:pt x="68" y="119"/>
                  </a:cubicBezTo>
                  <a:cubicBezTo>
                    <a:pt x="68" y="118"/>
                    <a:pt x="68" y="118"/>
                    <a:pt x="68" y="118"/>
                  </a:cubicBezTo>
                  <a:cubicBezTo>
                    <a:pt x="68" y="118"/>
                    <a:pt x="68" y="118"/>
                    <a:pt x="68" y="118"/>
                  </a:cubicBezTo>
                  <a:cubicBezTo>
                    <a:pt x="68" y="117"/>
                    <a:pt x="68" y="117"/>
                    <a:pt x="68" y="115"/>
                  </a:cubicBezTo>
                  <a:cubicBezTo>
                    <a:pt x="66" y="115"/>
                    <a:pt x="66" y="115"/>
                    <a:pt x="66" y="115"/>
                  </a:cubicBezTo>
                  <a:cubicBezTo>
                    <a:pt x="65" y="115"/>
                    <a:pt x="66" y="111"/>
                    <a:pt x="65" y="111"/>
                  </a:cubicBezTo>
                  <a:cubicBezTo>
                    <a:pt x="66" y="111"/>
                    <a:pt x="66" y="111"/>
                    <a:pt x="66" y="111"/>
                  </a:cubicBezTo>
                  <a:cubicBezTo>
                    <a:pt x="65" y="111"/>
                    <a:pt x="65" y="111"/>
                    <a:pt x="65" y="111"/>
                  </a:cubicBezTo>
                  <a:cubicBezTo>
                    <a:pt x="64" y="111"/>
                    <a:pt x="65" y="110"/>
                    <a:pt x="65" y="110"/>
                  </a:cubicBezTo>
                  <a:cubicBezTo>
                    <a:pt x="65" y="110"/>
                    <a:pt x="65" y="110"/>
                    <a:pt x="65" y="110"/>
                  </a:cubicBezTo>
                  <a:cubicBezTo>
                    <a:pt x="65" y="110"/>
                    <a:pt x="64" y="108"/>
                    <a:pt x="61" y="106"/>
                  </a:cubicBezTo>
                  <a:cubicBezTo>
                    <a:pt x="64" y="106"/>
                    <a:pt x="64" y="105"/>
                    <a:pt x="64" y="105"/>
                  </a:cubicBezTo>
                  <a:cubicBezTo>
                    <a:pt x="61" y="106"/>
                    <a:pt x="61" y="106"/>
                    <a:pt x="61" y="106"/>
                  </a:cubicBezTo>
                  <a:cubicBezTo>
                    <a:pt x="61" y="105"/>
                    <a:pt x="61" y="105"/>
                    <a:pt x="61" y="105"/>
                  </a:cubicBezTo>
                  <a:cubicBezTo>
                    <a:pt x="61" y="104"/>
                    <a:pt x="61" y="108"/>
                    <a:pt x="61" y="106"/>
                  </a:cubicBezTo>
                  <a:cubicBezTo>
                    <a:pt x="61" y="105"/>
                    <a:pt x="61" y="105"/>
                    <a:pt x="61" y="105"/>
                  </a:cubicBezTo>
                  <a:cubicBezTo>
                    <a:pt x="61" y="105"/>
                    <a:pt x="61" y="104"/>
                    <a:pt x="60" y="104"/>
                  </a:cubicBezTo>
                  <a:cubicBezTo>
                    <a:pt x="60" y="105"/>
                    <a:pt x="60" y="105"/>
                    <a:pt x="60" y="105"/>
                  </a:cubicBezTo>
                  <a:cubicBezTo>
                    <a:pt x="60" y="104"/>
                    <a:pt x="60" y="104"/>
                    <a:pt x="60" y="104"/>
                  </a:cubicBezTo>
                  <a:cubicBezTo>
                    <a:pt x="60" y="102"/>
                    <a:pt x="60" y="102"/>
                    <a:pt x="60" y="102"/>
                  </a:cubicBezTo>
                  <a:cubicBezTo>
                    <a:pt x="60" y="102"/>
                    <a:pt x="60" y="102"/>
                    <a:pt x="60" y="102"/>
                  </a:cubicBezTo>
                  <a:cubicBezTo>
                    <a:pt x="60" y="102"/>
                    <a:pt x="60" y="101"/>
                    <a:pt x="59" y="101"/>
                  </a:cubicBezTo>
                  <a:cubicBezTo>
                    <a:pt x="59" y="102"/>
                    <a:pt x="59" y="102"/>
                    <a:pt x="59" y="102"/>
                  </a:cubicBezTo>
                  <a:cubicBezTo>
                    <a:pt x="59" y="101"/>
                    <a:pt x="59" y="101"/>
                    <a:pt x="59" y="101"/>
                  </a:cubicBezTo>
                  <a:cubicBezTo>
                    <a:pt x="59" y="101"/>
                    <a:pt x="59" y="101"/>
                    <a:pt x="59" y="101"/>
                  </a:cubicBezTo>
                  <a:cubicBezTo>
                    <a:pt x="60" y="98"/>
                    <a:pt x="59" y="98"/>
                    <a:pt x="59" y="98"/>
                  </a:cubicBezTo>
                  <a:cubicBezTo>
                    <a:pt x="57" y="97"/>
                    <a:pt x="57" y="96"/>
                    <a:pt x="57" y="97"/>
                  </a:cubicBezTo>
                  <a:cubicBezTo>
                    <a:pt x="57" y="96"/>
                    <a:pt x="57" y="96"/>
                    <a:pt x="56" y="94"/>
                  </a:cubicBezTo>
                  <a:cubicBezTo>
                    <a:pt x="56" y="94"/>
                    <a:pt x="56" y="94"/>
                    <a:pt x="56" y="96"/>
                  </a:cubicBezTo>
                  <a:cubicBezTo>
                    <a:pt x="56" y="94"/>
                    <a:pt x="56" y="94"/>
                    <a:pt x="56" y="94"/>
                  </a:cubicBezTo>
                  <a:cubicBezTo>
                    <a:pt x="55" y="94"/>
                    <a:pt x="55" y="94"/>
                    <a:pt x="55" y="94"/>
                  </a:cubicBezTo>
                  <a:cubicBezTo>
                    <a:pt x="55" y="93"/>
                    <a:pt x="55" y="93"/>
                    <a:pt x="56" y="93"/>
                  </a:cubicBezTo>
                  <a:cubicBezTo>
                    <a:pt x="55" y="93"/>
                    <a:pt x="56" y="91"/>
                    <a:pt x="55" y="91"/>
                  </a:cubicBezTo>
                  <a:cubicBezTo>
                    <a:pt x="53" y="92"/>
                    <a:pt x="53" y="92"/>
                    <a:pt x="53" y="92"/>
                  </a:cubicBezTo>
                  <a:cubicBezTo>
                    <a:pt x="52" y="92"/>
                    <a:pt x="53" y="91"/>
                    <a:pt x="53" y="91"/>
                  </a:cubicBezTo>
                  <a:cubicBezTo>
                    <a:pt x="53" y="89"/>
                    <a:pt x="53" y="89"/>
                    <a:pt x="53" y="89"/>
                  </a:cubicBezTo>
                  <a:cubicBezTo>
                    <a:pt x="53" y="89"/>
                    <a:pt x="53" y="88"/>
                    <a:pt x="53" y="89"/>
                  </a:cubicBezTo>
                  <a:cubicBezTo>
                    <a:pt x="53" y="88"/>
                    <a:pt x="52" y="88"/>
                    <a:pt x="53" y="88"/>
                  </a:cubicBezTo>
                  <a:cubicBezTo>
                    <a:pt x="52" y="87"/>
                    <a:pt x="52" y="84"/>
                    <a:pt x="48" y="84"/>
                  </a:cubicBezTo>
                  <a:cubicBezTo>
                    <a:pt x="48" y="83"/>
                    <a:pt x="48" y="83"/>
                    <a:pt x="48" y="83"/>
                  </a:cubicBezTo>
                  <a:cubicBezTo>
                    <a:pt x="51" y="83"/>
                    <a:pt x="48" y="84"/>
                    <a:pt x="51" y="83"/>
                  </a:cubicBezTo>
                  <a:cubicBezTo>
                    <a:pt x="51" y="83"/>
                    <a:pt x="51" y="83"/>
                    <a:pt x="51" y="83"/>
                  </a:cubicBezTo>
                  <a:cubicBezTo>
                    <a:pt x="48" y="83"/>
                    <a:pt x="48" y="83"/>
                    <a:pt x="48" y="83"/>
                  </a:cubicBezTo>
                  <a:cubicBezTo>
                    <a:pt x="47" y="83"/>
                    <a:pt x="51" y="81"/>
                    <a:pt x="48" y="80"/>
                  </a:cubicBezTo>
                  <a:cubicBezTo>
                    <a:pt x="48" y="81"/>
                    <a:pt x="48" y="81"/>
                    <a:pt x="48" y="80"/>
                  </a:cubicBezTo>
                  <a:cubicBezTo>
                    <a:pt x="48" y="80"/>
                    <a:pt x="48" y="80"/>
                    <a:pt x="48" y="80"/>
                  </a:cubicBezTo>
                  <a:cubicBezTo>
                    <a:pt x="47" y="79"/>
                    <a:pt x="47" y="80"/>
                    <a:pt x="46" y="80"/>
                  </a:cubicBezTo>
                  <a:cubicBezTo>
                    <a:pt x="46" y="80"/>
                    <a:pt x="46" y="79"/>
                    <a:pt x="47" y="79"/>
                  </a:cubicBezTo>
                  <a:cubicBezTo>
                    <a:pt x="46" y="79"/>
                    <a:pt x="46" y="79"/>
                    <a:pt x="46" y="79"/>
                  </a:cubicBezTo>
                  <a:cubicBezTo>
                    <a:pt x="46" y="79"/>
                    <a:pt x="46" y="79"/>
                    <a:pt x="46" y="77"/>
                  </a:cubicBezTo>
                  <a:cubicBezTo>
                    <a:pt x="46" y="79"/>
                    <a:pt x="46" y="79"/>
                    <a:pt x="46" y="79"/>
                  </a:cubicBezTo>
                  <a:cubicBezTo>
                    <a:pt x="46" y="77"/>
                    <a:pt x="46" y="77"/>
                    <a:pt x="46" y="77"/>
                  </a:cubicBezTo>
                  <a:cubicBezTo>
                    <a:pt x="46" y="77"/>
                    <a:pt x="46" y="77"/>
                    <a:pt x="46" y="77"/>
                  </a:cubicBezTo>
                  <a:cubicBezTo>
                    <a:pt x="47" y="77"/>
                    <a:pt x="46" y="77"/>
                    <a:pt x="47" y="77"/>
                  </a:cubicBezTo>
                  <a:cubicBezTo>
                    <a:pt x="46" y="77"/>
                    <a:pt x="46" y="76"/>
                    <a:pt x="46" y="76"/>
                  </a:cubicBezTo>
                  <a:cubicBezTo>
                    <a:pt x="46" y="76"/>
                    <a:pt x="46" y="76"/>
                    <a:pt x="46" y="76"/>
                  </a:cubicBezTo>
                  <a:cubicBezTo>
                    <a:pt x="46" y="76"/>
                    <a:pt x="46" y="75"/>
                    <a:pt x="44" y="76"/>
                  </a:cubicBezTo>
                  <a:cubicBezTo>
                    <a:pt x="46" y="76"/>
                    <a:pt x="46" y="76"/>
                    <a:pt x="46" y="76"/>
                  </a:cubicBezTo>
                  <a:cubicBezTo>
                    <a:pt x="44" y="76"/>
                    <a:pt x="44" y="76"/>
                    <a:pt x="44" y="76"/>
                  </a:cubicBezTo>
                  <a:cubicBezTo>
                    <a:pt x="44" y="75"/>
                    <a:pt x="46" y="75"/>
                    <a:pt x="46" y="75"/>
                  </a:cubicBezTo>
                  <a:cubicBezTo>
                    <a:pt x="44" y="75"/>
                    <a:pt x="44" y="75"/>
                    <a:pt x="44" y="75"/>
                  </a:cubicBezTo>
                  <a:cubicBezTo>
                    <a:pt x="44" y="75"/>
                    <a:pt x="44" y="75"/>
                    <a:pt x="44" y="75"/>
                  </a:cubicBezTo>
                  <a:cubicBezTo>
                    <a:pt x="44" y="75"/>
                    <a:pt x="44" y="75"/>
                    <a:pt x="44" y="75"/>
                  </a:cubicBezTo>
                  <a:cubicBezTo>
                    <a:pt x="44" y="75"/>
                    <a:pt x="44" y="75"/>
                    <a:pt x="44" y="75"/>
                  </a:cubicBezTo>
                  <a:cubicBezTo>
                    <a:pt x="44" y="74"/>
                    <a:pt x="44" y="74"/>
                    <a:pt x="44" y="74"/>
                  </a:cubicBezTo>
                  <a:cubicBezTo>
                    <a:pt x="44" y="71"/>
                    <a:pt x="44" y="71"/>
                    <a:pt x="43" y="71"/>
                  </a:cubicBezTo>
                  <a:cubicBezTo>
                    <a:pt x="43" y="71"/>
                    <a:pt x="43" y="71"/>
                    <a:pt x="43" y="71"/>
                  </a:cubicBezTo>
                  <a:cubicBezTo>
                    <a:pt x="43" y="71"/>
                    <a:pt x="43" y="71"/>
                    <a:pt x="43" y="70"/>
                  </a:cubicBezTo>
                  <a:cubicBezTo>
                    <a:pt x="43" y="70"/>
                    <a:pt x="43" y="70"/>
                    <a:pt x="43" y="70"/>
                  </a:cubicBezTo>
                  <a:cubicBezTo>
                    <a:pt x="43" y="70"/>
                    <a:pt x="43" y="70"/>
                    <a:pt x="43" y="68"/>
                  </a:cubicBezTo>
                  <a:cubicBezTo>
                    <a:pt x="42" y="68"/>
                    <a:pt x="40" y="70"/>
                    <a:pt x="40" y="70"/>
                  </a:cubicBezTo>
                  <a:cubicBezTo>
                    <a:pt x="40" y="68"/>
                    <a:pt x="42" y="67"/>
                    <a:pt x="42" y="67"/>
                  </a:cubicBezTo>
                  <a:cubicBezTo>
                    <a:pt x="42" y="67"/>
                    <a:pt x="42" y="66"/>
                    <a:pt x="40" y="64"/>
                  </a:cubicBezTo>
                  <a:cubicBezTo>
                    <a:pt x="40" y="64"/>
                    <a:pt x="40" y="64"/>
                    <a:pt x="40" y="64"/>
                  </a:cubicBezTo>
                  <a:cubicBezTo>
                    <a:pt x="39" y="63"/>
                    <a:pt x="40" y="62"/>
                    <a:pt x="38" y="61"/>
                  </a:cubicBezTo>
                  <a:cubicBezTo>
                    <a:pt x="38" y="62"/>
                    <a:pt x="38" y="62"/>
                    <a:pt x="37" y="62"/>
                  </a:cubicBezTo>
                  <a:cubicBezTo>
                    <a:pt x="38" y="61"/>
                    <a:pt x="37" y="62"/>
                    <a:pt x="38" y="61"/>
                  </a:cubicBezTo>
                  <a:cubicBezTo>
                    <a:pt x="38" y="61"/>
                    <a:pt x="38" y="61"/>
                    <a:pt x="38" y="61"/>
                  </a:cubicBezTo>
                  <a:cubicBezTo>
                    <a:pt x="38" y="58"/>
                    <a:pt x="38" y="57"/>
                    <a:pt x="37" y="57"/>
                  </a:cubicBezTo>
                  <a:cubicBezTo>
                    <a:pt x="38" y="57"/>
                    <a:pt x="38" y="57"/>
                    <a:pt x="38" y="57"/>
                  </a:cubicBezTo>
                  <a:cubicBezTo>
                    <a:pt x="37" y="57"/>
                    <a:pt x="37" y="57"/>
                    <a:pt x="37" y="57"/>
                  </a:cubicBezTo>
                  <a:cubicBezTo>
                    <a:pt x="37" y="55"/>
                    <a:pt x="37" y="55"/>
                    <a:pt x="37" y="55"/>
                  </a:cubicBezTo>
                  <a:cubicBezTo>
                    <a:pt x="37" y="55"/>
                    <a:pt x="37" y="55"/>
                    <a:pt x="37" y="55"/>
                  </a:cubicBezTo>
                  <a:cubicBezTo>
                    <a:pt x="37" y="55"/>
                    <a:pt x="37" y="55"/>
                    <a:pt x="37" y="55"/>
                  </a:cubicBezTo>
                  <a:cubicBezTo>
                    <a:pt x="34" y="55"/>
                    <a:pt x="34" y="55"/>
                    <a:pt x="34" y="55"/>
                  </a:cubicBezTo>
                  <a:cubicBezTo>
                    <a:pt x="34" y="54"/>
                    <a:pt x="37" y="53"/>
                    <a:pt x="34" y="53"/>
                  </a:cubicBezTo>
                  <a:cubicBezTo>
                    <a:pt x="33" y="53"/>
                    <a:pt x="33" y="53"/>
                    <a:pt x="33" y="53"/>
                  </a:cubicBezTo>
                  <a:cubicBezTo>
                    <a:pt x="34" y="53"/>
                    <a:pt x="34" y="53"/>
                    <a:pt x="34" y="53"/>
                  </a:cubicBezTo>
                  <a:cubicBezTo>
                    <a:pt x="33" y="51"/>
                    <a:pt x="33" y="51"/>
                    <a:pt x="31" y="51"/>
                  </a:cubicBezTo>
                  <a:cubicBezTo>
                    <a:pt x="33" y="49"/>
                    <a:pt x="31" y="47"/>
                    <a:pt x="30" y="44"/>
                  </a:cubicBezTo>
                  <a:cubicBezTo>
                    <a:pt x="30" y="45"/>
                    <a:pt x="30" y="45"/>
                    <a:pt x="30" y="45"/>
                  </a:cubicBezTo>
                  <a:cubicBezTo>
                    <a:pt x="30" y="44"/>
                    <a:pt x="30" y="44"/>
                    <a:pt x="30" y="44"/>
                  </a:cubicBezTo>
                  <a:cubicBezTo>
                    <a:pt x="30" y="44"/>
                    <a:pt x="29" y="44"/>
                    <a:pt x="29" y="45"/>
                  </a:cubicBezTo>
                  <a:cubicBezTo>
                    <a:pt x="29" y="44"/>
                    <a:pt x="29" y="44"/>
                    <a:pt x="29" y="42"/>
                  </a:cubicBezTo>
                  <a:cubicBezTo>
                    <a:pt x="30" y="42"/>
                    <a:pt x="29" y="44"/>
                    <a:pt x="30" y="42"/>
                  </a:cubicBezTo>
                  <a:cubicBezTo>
                    <a:pt x="30" y="42"/>
                    <a:pt x="29" y="42"/>
                    <a:pt x="30" y="41"/>
                  </a:cubicBezTo>
                  <a:cubicBezTo>
                    <a:pt x="29" y="41"/>
                    <a:pt x="29" y="42"/>
                    <a:pt x="29" y="42"/>
                  </a:cubicBezTo>
                  <a:cubicBezTo>
                    <a:pt x="29" y="41"/>
                    <a:pt x="29" y="41"/>
                    <a:pt x="29" y="41"/>
                  </a:cubicBezTo>
                  <a:cubicBezTo>
                    <a:pt x="27" y="41"/>
                    <a:pt x="27" y="44"/>
                    <a:pt x="26" y="44"/>
                  </a:cubicBezTo>
                  <a:cubicBezTo>
                    <a:pt x="26" y="44"/>
                    <a:pt x="26" y="44"/>
                    <a:pt x="26" y="44"/>
                  </a:cubicBezTo>
                  <a:cubicBezTo>
                    <a:pt x="25" y="44"/>
                    <a:pt x="25" y="45"/>
                    <a:pt x="25" y="44"/>
                  </a:cubicBezTo>
                  <a:cubicBezTo>
                    <a:pt x="26" y="42"/>
                    <a:pt x="26" y="42"/>
                    <a:pt x="26" y="42"/>
                  </a:cubicBezTo>
                  <a:cubicBezTo>
                    <a:pt x="26" y="42"/>
                    <a:pt x="27" y="41"/>
                    <a:pt x="27" y="40"/>
                  </a:cubicBezTo>
                  <a:cubicBezTo>
                    <a:pt x="27" y="41"/>
                    <a:pt x="27" y="41"/>
                    <a:pt x="27" y="41"/>
                  </a:cubicBezTo>
                  <a:cubicBezTo>
                    <a:pt x="26" y="41"/>
                    <a:pt x="27" y="40"/>
                    <a:pt x="26" y="40"/>
                  </a:cubicBezTo>
                  <a:cubicBezTo>
                    <a:pt x="27" y="40"/>
                    <a:pt x="27" y="40"/>
                    <a:pt x="27" y="40"/>
                  </a:cubicBezTo>
                  <a:cubicBezTo>
                    <a:pt x="27" y="38"/>
                    <a:pt x="27" y="40"/>
                    <a:pt x="26" y="40"/>
                  </a:cubicBezTo>
                  <a:cubicBezTo>
                    <a:pt x="27" y="38"/>
                    <a:pt x="27" y="38"/>
                    <a:pt x="27" y="38"/>
                  </a:cubicBezTo>
                  <a:cubicBezTo>
                    <a:pt x="29" y="37"/>
                    <a:pt x="27" y="38"/>
                    <a:pt x="27" y="37"/>
                  </a:cubicBezTo>
                  <a:cubicBezTo>
                    <a:pt x="26" y="37"/>
                    <a:pt x="26" y="38"/>
                    <a:pt x="26" y="38"/>
                  </a:cubicBezTo>
                  <a:cubicBezTo>
                    <a:pt x="26" y="38"/>
                    <a:pt x="26" y="37"/>
                    <a:pt x="27" y="37"/>
                  </a:cubicBezTo>
                  <a:cubicBezTo>
                    <a:pt x="26" y="37"/>
                    <a:pt x="26" y="37"/>
                    <a:pt x="26" y="37"/>
                  </a:cubicBezTo>
                  <a:cubicBezTo>
                    <a:pt x="25" y="37"/>
                    <a:pt x="26" y="36"/>
                    <a:pt x="25" y="36"/>
                  </a:cubicBezTo>
                  <a:cubicBezTo>
                    <a:pt x="26" y="36"/>
                    <a:pt x="26" y="36"/>
                    <a:pt x="26" y="36"/>
                  </a:cubicBezTo>
                  <a:cubicBezTo>
                    <a:pt x="25" y="36"/>
                    <a:pt x="25" y="36"/>
                    <a:pt x="25" y="36"/>
                  </a:cubicBezTo>
                  <a:cubicBezTo>
                    <a:pt x="25" y="36"/>
                    <a:pt x="25" y="34"/>
                    <a:pt x="24" y="34"/>
                  </a:cubicBezTo>
                  <a:cubicBezTo>
                    <a:pt x="24" y="34"/>
                    <a:pt x="24" y="33"/>
                    <a:pt x="25" y="33"/>
                  </a:cubicBezTo>
                  <a:cubicBezTo>
                    <a:pt x="25" y="33"/>
                    <a:pt x="25" y="34"/>
                    <a:pt x="26" y="34"/>
                  </a:cubicBezTo>
                  <a:cubicBezTo>
                    <a:pt x="25" y="34"/>
                    <a:pt x="25" y="33"/>
                    <a:pt x="25" y="33"/>
                  </a:cubicBezTo>
                  <a:cubicBezTo>
                    <a:pt x="25" y="33"/>
                    <a:pt x="25" y="33"/>
                    <a:pt x="25" y="33"/>
                  </a:cubicBezTo>
                  <a:cubicBezTo>
                    <a:pt x="25" y="33"/>
                    <a:pt x="25" y="33"/>
                    <a:pt x="25" y="30"/>
                  </a:cubicBezTo>
                  <a:cubicBezTo>
                    <a:pt x="25" y="30"/>
                    <a:pt x="25" y="33"/>
                    <a:pt x="25" y="30"/>
                  </a:cubicBezTo>
                  <a:cubicBezTo>
                    <a:pt x="25" y="30"/>
                    <a:pt x="25" y="30"/>
                    <a:pt x="25" y="30"/>
                  </a:cubicBezTo>
                  <a:cubicBezTo>
                    <a:pt x="25" y="29"/>
                    <a:pt x="24" y="30"/>
                    <a:pt x="24" y="30"/>
                  </a:cubicBezTo>
                  <a:cubicBezTo>
                    <a:pt x="24" y="30"/>
                    <a:pt x="24" y="30"/>
                    <a:pt x="24" y="30"/>
                  </a:cubicBezTo>
                  <a:cubicBezTo>
                    <a:pt x="21" y="30"/>
                    <a:pt x="21" y="30"/>
                    <a:pt x="21" y="30"/>
                  </a:cubicBezTo>
                  <a:cubicBezTo>
                    <a:pt x="24" y="29"/>
                    <a:pt x="24" y="29"/>
                    <a:pt x="24" y="29"/>
                  </a:cubicBezTo>
                  <a:cubicBezTo>
                    <a:pt x="25" y="29"/>
                    <a:pt x="24" y="29"/>
                    <a:pt x="24" y="29"/>
                  </a:cubicBezTo>
                  <a:cubicBezTo>
                    <a:pt x="24" y="29"/>
                    <a:pt x="24" y="29"/>
                    <a:pt x="24" y="29"/>
                  </a:cubicBezTo>
                  <a:cubicBezTo>
                    <a:pt x="21" y="29"/>
                    <a:pt x="21" y="29"/>
                    <a:pt x="21" y="29"/>
                  </a:cubicBezTo>
                  <a:cubicBezTo>
                    <a:pt x="21" y="29"/>
                    <a:pt x="21" y="28"/>
                    <a:pt x="24" y="28"/>
                  </a:cubicBezTo>
                  <a:cubicBezTo>
                    <a:pt x="21" y="28"/>
                    <a:pt x="21" y="28"/>
                    <a:pt x="21" y="28"/>
                  </a:cubicBezTo>
                  <a:cubicBezTo>
                    <a:pt x="21" y="28"/>
                    <a:pt x="21" y="28"/>
                    <a:pt x="24" y="27"/>
                  </a:cubicBezTo>
                  <a:cubicBezTo>
                    <a:pt x="21" y="27"/>
                    <a:pt x="20" y="27"/>
                    <a:pt x="20" y="27"/>
                  </a:cubicBezTo>
                  <a:cubicBezTo>
                    <a:pt x="18" y="28"/>
                    <a:pt x="18" y="28"/>
                    <a:pt x="18" y="28"/>
                  </a:cubicBezTo>
                  <a:cubicBezTo>
                    <a:pt x="18" y="28"/>
                    <a:pt x="18" y="28"/>
                    <a:pt x="18" y="28"/>
                  </a:cubicBezTo>
                  <a:cubicBezTo>
                    <a:pt x="18" y="28"/>
                    <a:pt x="18" y="28"/>
                    <a:pt x="17" y="28"/>
                  </a:cubicBezTo>
                  <a:cubicBezTo>
                    <a:pt x="17" y="28"/>
                    <a:pt x="17" y="28"/>
                    <a:pt x="17" y="28"/>
                  </a:cubicBezTo>
                  <a:cubicBezTo>
                    <a:pt x="18" y="28"/>
                    <a:pt x="18" y="25"/>
                    <a:pt x="20" y="25"/>
                  </a:cubicBezTo>
                  <a:cubicBezTo>
                    <a:pt x="20" y="24"/>
                    <a:pt x="17" y="27"/>
                    <a:pt x="18" y="24"/>
                  </a:cubicBezTo>
                  <a:cubicBezTo>
                    <a:pt x="18" y="24"/>
                    <a:pt x="20" y="23"/>
                    <a:pt x="18" y="24"/>
                  </a:cubicBezTo>
                  <a:cubicBezTo>
                    <a:pt x="20" y="23"/>
                    <a:pt x="20" y="23"/>
                    <a:pt x="20" y="23"/>
                  </a:cubicBezTo>
                  <a:cubicBezTo>
                    <a:pt x="18" y="24"/>
                    <a:pt x="17" y="23"/>
                    <a:pt x="17" y="24"/>
                  </a:cubicBezTo>
                  <a:cubicBezTo>
                    <a:pt x="18" y="24"/>
                    <a:pt x="18" y="24"/>
                    <a:pt x="18" y="24"/>
                  </a:cubicBezTo>
                  <a:cubicBezTo>
                    <a:pt x="17" y="24"/>
                    <a:pt x="17" y="25"/>
                    <a:pt x="16" y="24"/>
                  </a:cubicBezTo>
                  <a:cubicBezTo>
                    <a:pt x="16" y="24"/>
                    <a:pt x="16" y="24"/>
                    <a:pt x="17" y="23"/>
                  </a:cubicBezTo>
                  <a:cubicBezTo>
                    <a:pt x="17" y="23"/>
                    <a:pt x="17" y="24"/>
                    <a:pt x="17" y="23"/>
                  </a:cubicBezTo>
                  <a:cubicBezTo>
                    <a:pt x="17" y="23"/>
                    <a:pt x="16" y="23"/>
                    <a:pt x="17" y="21"/>
                  </a:cubicBezTo>
                  <a:cubicBezTo>
                    <a:pt x="17" y="23"/>
                    <a:pt x="18" y="21"/>
                    <a:pt x="18" y="21"/>
                  </a:cubicBezTo>
                  <a:cubicBezTo>
                    <a:pt x="18" y="21"/>
                    <a:pt x="18" y="21"/>
                    <a:pt x="18" y="21"/>
                  </a:cubicBezTo>
                  <a:cubicBezTo>
                    <a:pt x="18" y="21"/>
                    <a:pt x="18" y="21"/>
                    <a:pt x="18" y="21"/>
                  </a:cubicBezTo>
                  <a:cubicBezTo>
                    <a:pt x="17" y="21"/>
                    <a:pt x="18" y="20"/>
                    <a:pt x="18" y="20"/>
                  </a:cubicBezTo>
                  <a:cubicBezTo>
                    <a:pt x="17" y="20"/>
                    <a:pt x="17" y="20"/>
                    <a:pt x="17" y="20"/>
                  </a:cubicBezTo>
                  <a:cubicBezTo>
                    <a:pt x="17" y="20"/>
                    <a:pt x="18" y="21"/>
                    <a:pt x="17" y="21"/>
                  </a:cubicBezTo>
                  <a:cubicBezTo>
                    <a:pt x="17" y="21"/>
                    <a:pt x="17" y="20"/>
                    <a:pt x="16" y="20"/>
                  </a:cubicBezTo>
                  <a:cubicBezTo>
                    <a:pt x="16" y="20"/>
                    <a:pt x="16" y="20"/>
                    <a:pt x="16" y="21"/>
                  </a:cubicBezTo>
                  <a:cubicBezTo>
                    <a:pt x="16" y="20"/>
                    <a:pt x="14" y="21"/>
                    <a:pt x="14" y="20"/>
                  </a:cubicBezTo>
                  <a:cubicBezTo>
                    <a:pt x="16" y="20"/>
                    <a:pt x="16" y="20"/>
                    <a:pt x="16" y="20"/>
                  </a:cubicBezTo>
                  <a:cubicBezTo>
                    <a:pt x="16" y="17"/>
                    <a:pt x="16" y="16"/>
                    <a:pt x="16" y="16"/>
                  </a:cubicBezTo>
                  <a:cubicBezTo>
                    <a:pt x="14" y="16"/>
                    <a:pt x="14" y="15"/>
                    <a:pt x="14" y="16"/>
                  </a:cubicBezTo>
                  <a:cubicBezTo>
                    <a:pt x="14" y="16"/>
                    <a:pt x="16" y="17"/>
                    <a:pt x="14" y="20"/>
                  </a:cubicBezTo>
                  <a:cubicBezTo>
                    <a:pt x="13" y="20"/>
                    <a:pt x="16" y="20"/>
                    <a:pt x="14" y="21"/>
                  </a:cubicBezTo>
                  <a:cubicBezTo>
                    <a:pt x="14" y="20"/>
                    <a:pt x="13" y="21"/>
                    <a:pt x="12" y="21"/>
                  </a:cubicBezTo>
                  <a:cubicBezTo>
                    <a:pt x="12" y="21"/>
                    <a:pt x="12" y="21"/>
                    <a:pt x="12" y="20"/>
                  </a:cubicBezTo>
                  <a:cubicBezTo>
                    <a:pt x="13" y="20"/>
                    <a:pt x="13" y="20"/>
                    <a:pt x="13" y="20"/>
                  </a:cubicBezTo>
                  <a:cubicBezTo>
                    <a:pt x="13" y="17"/>
                    <a:pt x="13" y="17"/>
                    <a:pt x="13" y="16"/>
                  </a:cubicBezTo>
                  <a:cubicBezTo>
                    <a:pt x="13" y="16"/>
                    <a:pt x="12" y="16"/>
                    <a:pt x="13" y="17"/>
                  </a:cubicBezTo>
                  <a:cubicBezTo>
                    <a:pt x="12" y="16"/>
                    <a:pt x="12" y="15"/>
                    <a:pt x="11" y="15"/>
                  </a:cubicBezTo>
                  <a:cubicBezTo>
                    <a:pt x="12" y="15"/>
                    <a:pt x="11" y="13"/>
                    <a:pt x="12" y="13"/>
                  </a:cubicBezTo>
                  <a:cubicBezTo>
                    <a:pt x="12" y="13"/>
                    <a:pt x="13" y="13"/>
                    <a:pt x="13" y="12"/>
                  </a:cubicBezTo>
                  <a:cubicBezTo>
                    <a:pt x="13" y="13"/>
                    <a:pt x="13" y="13"/>
                    <a:pt x="13" y="13"/>
                  </a:cubicBezTo>
                  <a:cubicBezTo>
                    <a:pt x="13" y="12"/>
                    <a:pt x="12" y="13"/>
                    <a:pt x="12" y="12"/>
                  </a:cubicBezTo>
                  <a:cubicBezTo>
                    <a:pt x="12" y="13"/>
                    <a:pt x="11" y="13"/>
                    <a:pt x="11" y="13"/>
                  </a:cubicBezTo>
                  <a:cubicBezTo>
                    <a:pt x="9" y="13"/>
                    <a:pt x="9" y="13"/>
                    <a:pt x="9" y="13"/>
                  </a:cubicBezTo>
                  <a:cubicBezTo>
                    <a:pt x="9" y="12"/>
                    <a:pt x="9" y="12"/>
                    <a:pt x="9" y="11"/>
                  </a:cubicBezTo>
                  <a:cubicBezTo>
                    <a:pt x="7" y="11"/>
                    <a:pt x="7" y="8"/>
                    <a:pt x="7" y="8"/>
                  </a:cubicBezTo>
                  <a:cubicBezTo>
                    <a:pt x="5" y="8"/>
                    <a:pt x="5" y="8"/>
                    <a:pt x="4" y="8"/>
                  </a:cubicBezTo>
                  <a:cubicBezTo>
                    <a:pt x="5" y="8"/>
                    <a:pt x="5" y="8"/>
                    <a:pt x="5" y="8"/>
                  </a:cubicBezTo>
                  <a:cubicBezTo>
                    <a:pt x="5" y="8"/>
                    <a:pt x="5" y="8"/>
                    <a:pt x="5" y="8"/>
                  </a:cubicBezTo>
                  <a:cubicBezTo>
                    <a:pt x="5" y="7"/>
                    <a:pt x="4" y="7"/>
                    <a:pt x="4" y="4"/>
                  </a:cubicBezTo>
                  <a:cubicBezTo>
                    <a:pt x="4" y="7"/>
                    <a:pt x="4" y="7"/>
                    <a:pt x="4" y="7"/>
                  </a:cubicBezTo>
                  <a:cubicBezTo>
                    <a:pt x="4" y="7"/>
                    <a:pt x="4" y="7"/>
                    <a:pt x="4" y="4"/>
                  </a:cubicBezTo>
                  <a:cubicBezTo>
                    <a:pt x="4" y="7"/>
                    <a:pt x="3" y="7"/>
                    <a:pt x="3" y="7"/>
                  </a:cubicBezTo>
                  <a:cubicBezTo>
                    <a:pt x="2" y="7"/>
                    <a:pt x="3" y="4"/>
                    <a:pt x="3" y="4"/>
                  </a:cubicBezTo>
                  <a:cubicBezTo>
                    <a:pt x="3" y="4"/>
                    <a:pt x="3" y="4"/>
                    <a:pt x="3" y="4"/>
                  </a:cubicBezTo>
                  <a:cubicBezTo>
                    <a:pt x="3" y="3"/>
                    <a:pt x="3" y="3"/>
                    <a:pt x="2" y="2"/>
                  </a:cubicBezTo>
                  <a:cubicBezTo>
                    <a:pt x="2" y="2"/>
                    <a:pt x="2" y="2"/>
                    <a:pt x="2" y="2"/>
                  </a:cubicBezTo>
                  <a:cubicBezTo>
                    <a:pt x="2" y="2"/>
                    <a:pt x="2" y="2"/>
                    <a:pt x="2" y="2"/>
                  </a:cubicBezTo>
                  <a:cubicBezTo>
                    <a:pt x="2" y="2"/>
                    <a:pt x="0" y="2"/>
                    <a:pt x="0" y="0"/>
                  </a:cubicBezTo>
                  <a:cubicBezTo>
                    <a:pt x="0" y="3"/>
                    <a:pt x="0" y="3"/>
                    <a:pt x="0" y="3"/>
                  </a:cubicBezTo>
                  <a:cubicBezTo>
                    <a:pt x="0" y="3"/>
                    <a:pt x="0" y="2"/>
                    <a:pt x="2" y="2"/>
                  </a:cubicBezTo>
                  <a:cubicBezTo>
                    <a:pt x="2" y="3"/>
                    <a:pt x="2" y="3"/>
                    <a:pt x="2" y="3"/>
                  </a:cubicBezTo>
                  <a:cubicBezTo>
                    <a:pt x="2" y="3"/>
                    <a:pt x="2" y="3"/>
                    <a:pt x="2" y="3"/>
                  </a:cubicBezTo>
                  <a:cubicBezTo>
                    <a:pt x="0" y="3"/>
                    <a:pt x="2" y="3"/>
                    <a:pt x="0" y="4"/>
                  </a:cubicBezTo>
                  <a:cubicBezTo>
                    <a:pt x="0" y="4"/>
                    <a:pt x="0" y="4"/>
                    <a:pt x="0" y="3"/>
                  </a:cubicBezTo>
                  <a:cubicBezTo>
                    <a:pt x="0" y="4"/>
                    <a:pt x="0" y="4"/>
                    <a:pt x="0" y="4"/>
                  </a:cubicBezTo>
                  <a:cubicBezTo>
                    <a:pt x="2" y="4"/>
                    <a:pt x="2" y="4"/>
                    <a:pt x="2" y="4"/>
                  </a:cubicBezTo>
                  <a:cubicBezTo>
                    <a:pt x="0" y="4"/>
                    <a:pt x="0" y="7"/>
                    <a:pt x="2" y="7"/>
                  </a:cubicBezTo>
                  <a:cubicBezTo>
                    <a:pt x="3" y="7"/>
                    <a:pt x="2" y="8"/>
                    <a:pt x="2" y="10"/>
                  </a:cubicBezTo>
                  <a:cubicBezTo>
                    <a:pt x="3" y="8"/>
                    <a:pt x="3" y="8"/>
                    <a:pt x="3" y="7"/>
                  </a:cubicBezTo>
                  <a:cubicBezTo>
                    <a:pt x="4" y="8"/>
                    <a:pt x="3" y="8"/>
                    <a:pt x="4" y="8"/>
                  </a:cubicBezTo>
                  <a:cubicBezTo>
                    <a:pt x="3" y="8"/>
                    <a:pt x="3" y="10"/>
                    <a:pt x="3" y="10"/>
                  </a:cubicBezTo>
                  <a:cubicBezTo>
                    <a:pt x="3" y="10"/>
                    <a:pt x="3" y="10"/>
                    <a:pt x="3" y="10"/>
                  </a:cubicBezTo>
                  <a:cubicBezTo>
                    <a:pt x="3" y="11"/>
                    <a:pt x="3" y="11"/>
                    <a:pt x="3" y="12"/>
                  </a:cubicBezTo>
                  <a:cubicBezTo>
                    <a:pt x="4" y="12"/>
                    <a:pt x="4" y="13"/>
                    <a:pt x="5" y="15"/>
                  </a:cubicBezTo>
                  <a:cubicBezTo>
                    <a:pt x="5" y="15"/>
                    <a:pt x="5" y="15"/>
                    <a:pt x="5" y="15"/>
                  </a:cubicBezTo>
                  <a:cubicBezTo>
                    <a:pt x="4" y="15"/>
                    <a:pt x="5" y="16"/>
                    <a:pt x="5" y="17"/>
                  </a:cubicBezTo>
                  <a:cubicBezTo>
                    <a:pt x="7" y="17"/>
                    <a:pt x="7" y="21"/>
                    <a:pt x="9" y="21"/>
                  </a:cubicBezTo>
                  <a:cubicBezTo>
                    <a:pt x="9" y="24"/>
                    <a:pt x="11" y="25"/>
                    <a:pt x="12" y="28"/>
                  </a:cubicBezTo>
                  <a:cubicBezTo>
                    <a:pt x="12" y="27"/>
                    <a:pt x="12" y="27"/>
                    <a:pt x="12" y="27"/>
                  </a:cubicBezTo>
                  <a:cubicBezTo>
                    <a:pt x="13" y="27"/>
                    <a:pt x="13" y="27"/>
                    <a:pt x="13" y="27"/>
                  </a:cubicBezTo>
                  <a:cubicBezTo>
                    <a:pt x="12" y="27"/>
                    <a:pt x="12" y="28"/>
                    <a:pt x="12" y="28"/>
                  </a:cubicBezTo>
                  <a:cubicBezTo>
                    <a:pt x="13" y="29"/>
                    <a:pt x="13" y="30"/>
                    <a:pt x="13" y="33"/>
                  </a:cubicBezTo>
                  <a:cubicBezTo>
                    <a:pt x="13" y="33"/>
                    <a:pt x="13" y="33"/>
                    <a:pt x="13" y="33"/>
                  </a:cubicBezTo>
                  <a:cubicBezTo>
                    <a:pt x="13" y="34"/>
                    <a:pt x="14" y="34"/>
                    <a:pt x="16" y="36"/>
                  </a:cubicBezTo>
                  <a:cubicBezTo>
                    <a:pt x="16" y="36"/>
                    <a:pt x="16" y="36"/>
                    <a:pt x="16" y="36"/>
                  </a:cubicBezTo>
                  <a:cubicBezTo>
                    <a:pt x="16" y="37"/>
                    <a:pt x="16" y="37"/>
                    <a:pt x="16" y="38"/>
                  </a:cubicBezTo>
                  <a:cubicBezTo>
                    <a:pt x="17" y="40"/>
                    <a:pt x="17" y="40"/>
                    <a:pt x="17" y="40"/>
                  </a:cubicBezTo>
                  <a:cubicBezTo>
                    <a:pt x="17" y="42"/>
                    <a:pt x="20" y="45"/>
                    <a:pt x="20" y="49"/>
                  </a:cubicBezTo>
                  <a:cubicBezTo>
                    <a:pt x="21" y="49"/>
                    <a:pt x="21" y="49"/>
                    <a:pt x="21" y="49"/>
                  </a:cubicBezTo>
                  <a:cubicBezTo>
                    <a:pt x="21" y="51"/>
                    <a:pt x="25" y="54"/>
                    <a:pt x="25" y="55"/>
                  </a:cubicBezTo>
                  <a:cubicBezTo>
                    <a:pt x="26" y="55"/>
                    <a:pt x="26" y="55"/>
                    <a:pt x="26" y="55"/>
                  </a:cubicBezTo>
                  <a:cubicBezTo>
                    <a:pt x="27" y="55"/>
                    <a:pt x="26" y="57"/>
                    <a:pt x="26" y="57"/>
                  </a:cubicBezTo>
                  <a:cubicBezTo>
                    <a:pt x="26" y="58"/>
                    <a:pt x="26" y="61"/>
                    <a:pt x="27" y="58"/>
                  </a:cubicBezTo>
                  <a:cubicBezTo>
                    <a:pt x="27" y="61"/>
                    <a:pt x="27" y="61"/>
                    <a:pt x="27" y="62"/>
                  </a:cubicBezTo>
                  <a:cubicBezTo>
                    <a:pt x="29" y="62"/>
                    <a:pt x="29" y="63"/>
                    <a:pt x="29" y="64"/>
                  </a:cubicBezTo>
                  <a:cubicBezTo>
                    <a:pt x="29" y="64"/>
                    <a:pt x="29" y="64"/>
                    <a:pt x="29" y="64"/>
                  </a:cubicBezTo>
                  <a:cubicBezTo>
                    <a:pt x="29" y="63"/>
                    <a:pt x="29" y="63"/>
                    <a:pt x="30" y="63"/>
                  </a:cubicBezTo>
                  <a:cubicBezTo>
                    <a:pt x="30" y="64"/>
                    <a:pt x="31" y="66"/>
                    <a:pt x="29" y="66"/>
                  </a:cubicBezTo>
                  <a:cubicBezTo>
                    <a:pt x="30" y="66"/>
                    <a:pt x="30" y="68"/>
                    <a:pt x="31" y="70"/>
                  </a:cubicBezTo>
                  <a:cubicBezTo>
                    <a:pt x="31" y="70"/>
                    <a:pt x="31" y="70"/>
                    <a:pt x="31" y="70"/>
                  </a:cubicBezTo>
                  <a:cubicBezTo>
                    <a:pt x="31" y="71"/>
                    <a:pt x="33" y="74"/>
                    <a:pt x="33" y="75"/>
                  </a:cubicBezTo>
                  <a:cubicBezTo>
                    <a:pt x="34" y="75"/>
                    <a:pt x="34" y="74"/>
                    <a:pt x="34" y="74"/>
                  </a:cubicBezTo>
                  <a:cubicBezTo>
                    <a:pt x="34" y="75"/>
                    <a:pt x="34" y="75"/>
                    <a:pt x="34" y="75"/>
                  </a:cubicBezTo>
                  <a:cubicBezTo>
                    <a:pt x="34" y="77"/>
                    <a:pt x="38" y="77"/>
                    <a:pt x="38" y="80"/>
                  </a:cubicBezTo>
                  <a:cubicBezTo>
                    <a:pt x="39" y="83"/>
                    <a:pt x="40" y="87"/>
                    <a:pt x="42" y="89"/>
                  </a:cubicBezTo>
                  <a:cubicBezTo>
                    <a:pt x="43" y="89"/>
                    <a:pt x="43" y="89"/>
                    <a:pt x="43" y="89"/>
                  </a:cubicBezTo>
                  <a:cubicBezTo>
                    <a:pt x="42" y="91"/>
                    <a:pt x="44" y="91"/>
                    <a:pt x="44" y="93"/>
                  </a:cubicBezTo>
                  <a:cubicBezTo>
                    <a:pt x="44" y="93"/>
                    <a:pt x="44" y="93"/>
                    <a:pt x="44" y="93"/>
                  </a:cubicBezTo>
                  <a:cubicBezTo>
                    <a:pt x="44" y="94"/>
                    <a:pt x="47" y="94"/>
                    <a:pt x="46" y="96"/>
                  </a:cubicBezTo>
                  <a:cubicBezTo>
                    <a:pt x="46" y="96"/>
                    <a:pt x="46" y="96"/>
                    <a:pt x="46" y="96"/>
                  </a:cubicBezTo>
                  <a:cubicBezTo>
                    <a:pt x="47" y="97"/>
                    <a:pt x="47" y="98"/>
                    <a:pt x="48" y="98"/>
                  </a:cubicBezTo>
                  <a:cubicBezTo>
                    <a:pt x="48" y="98"/>
                    <a:pt x="48" y="98"/>
                    <a:pt x="48" y="98"/>
                  </a:cubicBezTo>
                  <a:cubicBezTo>
                    <a:pt x="51" y="98"/>
                    <a:pt x="48" y="101"/>
                    <a:pt x="51" y="101"/>
                  </a:cubicBezTo>
                  <a:cubicBezTo>
                    <a:pt x="48" y="101"/>
                    <a:pt x="48" y="101"/>
                    <a:pt x="48" y="101"/>
                  </a:cubicBezTo>
                  <a:cubicBezTo>
                    <a:pt x="52" y="104"/>
                    <a:pt x="52" y="106"/>
                    <a:pt x="53" y="109"/>
                  </a:cubicBezTo>
                  <a:cubicBezTo>
                    <a:pt x="56" y="110"/>
                    <a:pt x="56" y="108"/>
                    <a:pt x="56" y="110"/>
                  </a:cubicBezTo>
                  <a:cubicBezTo>
                    <a:pt x="56" y="110"/>
                    <a:pt x="55" y="110"/>
                    <a:pt x="56" y="110"/>
                  </a:cubicBezTo>
                  <a:cubicBezTo>
                    <a:pt x="56" y="111"/>
                    <a:pt x="57" y="110"/>
                    <a:pt x="57" y="111"/>
                  </a:cubicBezTo>
                  <a:cubicBezTo>
                    <a:pt x="56" y="111"/>
                    <a:pt x="57" y="111"/>
                    <a:pt x="56" y="111"/>
                  </a:cubicBezTo>
                  <a:cubicBezTo>
                    <a:pt x="57" y="114"/>
                    <a:pt x="59" y="114"/>
                    <a:pt x="59" y="115"/>
                  </a:cubicBezTo>
                  <a:cubicBezTo>
                    <a:pt x="59" y="114"/>
                    <a:pt x="59" y="114"/>
                    <a:pt x="59" y="114"/>
                  </a:cubicBezTo>
                  <a:cubicBezTo>
                    <a:pt x="57" y="117"/>
                    <a:pt x="59" y="117"/>
                    <a:pt x="59" y="119"/>
                  </a:cubicBezTo>
                  <a:cubicBezTo>
                    <a:pt x="61" y="124"/>
                    <a:pt x="65" y="132"/>
                    <a:pt x="68" y="138"/>
                  </a:cubicBezTo>
                  <a:cubicBezTo>
                    <a:pt x="72" y="144"/>
                    <a:pt x="73" y="149"/>
                    <a:pt x="78" y="156"/>
                  </a:cubicBezTo>
                  <a:cubicBezTo>
                    <a:pt x="81" y="157"/>
                    <a:pt x="81" y="157"/>
                    <a:pt x="81" y="158"/>
                  </a:cubicBezTo>
                  <a:cubicBezTo>
                    <a:pt x="81" y="158"/>
                    <a:pt x="81" y="158"/>
                    <a:pt x="81" y="158"/>
                  </a:cubicBezTo>
                  <a:cubicBezTo>
                    <a:pt x="81" y="160"/>
                    <a:pt x="82" y="160"/>
                    <a:pt x="81" y="160"/>
                  </a:cubicBezTo>
                  <a:cubicBezTo>
                    <a:pt x="82" y="162"/>
                    <a:pt x="83" y="164"/>
                    <a:pt x="85" y="168"/>
                  </a:cubicBezTo>
                  <a:cubicBezTo>
                    <a:pt x="85" y="168"/>
                    <a:pt x="85" y="165"/>
                    <a:pt x="85" y="168"/>
                  </a:cubicBezTo>
                  <a:cubicBezTo>
                    <a:pt x="85" y="168"/>
                    <a:pt x="85" y="168"/>
                    <a:pt x="85" y="168"/>
                  </a:cubicBezTo>
                  <a:cubicBezTo>
                    <a:pt x="85" y="168"/>
                    <a:pt x="85" y="168"/>
                    <a:pt x="85" y="168"/>
                  </a:cubicBezTo>
                  <a:cubicBezTo>
                    <a:pt x="85" y="169"/>
                    <a:pt x="85" y="169"/>
                    <a:pt x="85" y="169"/>
                  </a:cubicBezTo>
                  <a:cubicBezTo>
                    <a:pt x="86" y="174"/>
                    <a:pt x="92" y="178"/>
                    <a:pt x="95" y="185"/>
                  </a:cubicBezTo>
                  <a:cubicBezTo>
                    <a:pt x="96" y="186"/>
                    <a:pt x="96" y="188"/>
                    <a:pt x="98" y="190"/>
                  </a:cubicBezTo>
                  <a:cubicBezTo>
                    <a:pt x="100" y="194"/>
                    <a:pt x="105" y="198"/>
                    <a:pt x="107" y="202"/>
                  </a:cubicBezTo>
                  <a:cubicBezTo>
                    <a:pt x="107" y="202"/>
                    <a:pt x="108" y="200"/>
                    <a:pt x="108" y="198"/>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3" name="Google Shape;3623;p151"/>
            <p:cNvSpPr/>
            <p:nvPr/>
          </p:nvSpPr>
          <p:spPr>
            <a:xfrm>
              <a:off x="4019" y="1388"/>
              <a:ext cx="229" cy="421"/>
            </a:xfrm>
            <a:custGeom>
              <a:avLst/>
              <a:gdLst/>
              <a:ahLst/>
              <a:cxnLst/>
              <a:rect l="l" t="t" r="r" b="b"/>
              <a:pathLst>
                <a:path w="97" h="178" extrusionOk="0">
                  <a:moveTo>
                    <a:pt x="96" y="176"/>
                  </a:moveTo>
                  <a:cubicBezTo>
                    <a:pt x="97" y="172"/>
                    <a:pt x="92" y="169"/>
                    <a:pt x="92" y="166"/>
                  </a:cubicBezTo>
                  <a:cubicBezTo>
                    <a:pt x="91" y="166"/>
                    <a:pt x="91" y="166"/>
                    <a:pt x="91" y="166"/>
                  </a:cubicBezTo>
                  <a:cubicBezTo>
                    <a:pt x="92" y="164"/>
                    <a:pt x="90" y="161"/>
                    <a:pt x="87" y="159"/>
                  </a:cubicBezTo>
                  <a:cubicBezTo>
                    <a:pt x="86" y="160"/>
                    <a:pt x="86" y="160"/>
                    <a:pt x="86" y="160"/>
                  </a:cubicBezTo>
                  <a:cubicBezTo>
                    <a:pt x="86" y="159"/>
                    <a:pt x="87" y="156"/>
                    <a:pt x="86" y="156"/>
                  </a:cubicBezTo>
                  <a:cubicBezTo>
                    <a:pt x="86" y="156"/>
                    <a:pt x="86" y="156"/>
                    <a:pt x="86" y="156"/>
                  </a:cubicBezTo>
                  <a:cubicBezTo>
                    <a:pt x="86" y="156"/>
                    <a:pt x="86" y="156"/>
                    <a:pt x="86" y="155"/>
                  </a:cubicBezTo>
                  <a:cubicBezTo>
                    <a:pt x="84" y="155"/>
                    <a:pt x="84" y="155"/>
                    <a:pt x="84" y="155"/>
                  </a:cubicBezTo>
                  <a:cubicBezTo>
                    <a:pt x="84" y="155"/>
                    <a:pt x="84" y="155"/>
                    <a:pt x="84" y="155"/>
                  </a:cubicBezTo>
                  <a:cubicBezTo>
                    <a:pt x="86" y="152"/>
                    <a:pt x="84" y="152"/>
                    <a:pt x="84" y="151"/>
                  </a:cubicBezTo>
                  <a:cubicBezTo>
                    <a:pt x="84" y="151"/>
                    <a:pt x="84" y="151"/>
                    <a:pt x="83" y="151"/>
                  </a:cubicBezTo>
                  <a:cubicBezTo>
                    <a:pt x="84" y="150"/>
                    <a:pt x="82" y="147"/>
                    <a:pt x="82" y="143"/>
                  </a:cubicBezTo>
                  <a:cubicBezTo>
                    <a:pt x="82" y="146"/>
                    <a:pt x="80" y="146"/>
                    <a:pt x="80" y="146"/>
                  </a:cubicBezTo>
                  <a:cubicBezTo>
                    <a:pt x="82" y="143"/>
                    <a:pt x="82" y="143"/>
                    <a:pt x="80" y="142"/>
                  </a:cubicBezTo>
                  <a:cubicBezTo>
                    <a:pt x="80" y="143"/>
                    <a:pt x="82" y="140"/>
                    <a:pt x="80" y="140"/>
                  </a:cubicBezTo>
                  <a:cubicBezTo>
                    <a:pt x="80" y="140"/>
                    <a:pt x="80" y="140"/>
                    <a:pt x="80" y="140"/>
                  </a:cubicBezTo>
                  <a:cubicBezTo>
                    <a:pt x="80" y="140"/>
                    <a:pt x="78" y="140"/>
                    <a:pt x="80" y="139"/>
                  </a:cubicBezTo>
                  <a:cubicBezTo>
                    <a:pt x="78" y="139"/>
                    <a:pt x="78" y="139"/>
                    <a:pt x="78" y="139"/>
                  </a:cubicBezTo>
                  <a:cubicBezTo>
                    <a:pt x="80" y="139"/>
                    <a:pt x="78" y="139"/>
                    <a:pt x="78" y="138"/>
                  </a:cubicBezTo>
                  <a:cubicBezTo>
                    <a:pt x="78" y="138"/>
                    <a:pt x="78" y="138"/>
                    <a:pt x="78" y="138"/>
                  </a:cubicBezTo>
                  <a:cubicBezTo>
                    <a:pt x="78" y="138"/>
                    <a:pt x="78" y="138"/>
                    <a:pt x="78" y="138"/>
                  </a:cubicBezTo>
                  <a:cubicBezTo>
                    <a:pt x="77" y="138"/>
                    <a:pt x="77" y="138"/>
                    <a:pt x="77" y="138"/>
                  </a:cubicBezTo>
                  <a:cubicBezTo>
                    <a:pt x="77" y="137"/>
                    <a:pt x="77" y="137"/>
                    <a:pt x="77" y="137"/>
                  </a:cubicBezTo>
                  <a:cubicBezTo>
                    <a:pt x="77" y="137"/>
                    <a:pt x="77" y="137"/>
                    <a:pt x="75" y="137"/>
                  </a:cubicBezTo>
                  <a:cubicBezTo>
                    <a:pt x="75" y="134"/>
                    <a:pt x="74" y="131"/>
                    <a:pt x="73" y="127"/>
                  </a:cubicBezTo>
                  <a:cubicBezTo>
                    <a:pt x="71" y="127"/>
                    <a:pt x="71" y="127"/>
                    <a:pt x="71" y="127"/>
                  </a:cubicBezTo>
                  <a:cubicBezTo>
                    <a:pt x="71" y="126"/>
                    <a:pt x="71" y="126"/>
                    <a:pt x="71" y="126"/>
                  </a:cubicBezTo>
                  <a:cubicBezTo>
                    <a:pt x="70" y="126"/>
                    <a:pt x="70" y="126"/>
                    <a:pt x="70" y="126"/>
                  </a:cubicBezTo>
                  <a:cubicBezTo>
                    <a:pt x="70" y="126"/>
                    <a:pt x="71" y="125"/>
                    <a:pt x="70" y="125"/>
                  </a:cubicBezTo>
                  <a:cubicBezTo>
                    <a:pt x="70" y="125"/>
                    <a:pt x="70" y="125"/>
                    <a:pt x="70" y="126"/>
                  </a:cubicBezTo>
                  <a:cubicBezTo>
                    <a:pt x="70" y="125"/>
                    <a:pt x="70" y="125"/>
                    <a:pt x="70" y="124"/>
                  </a:cubicBezTo>
                  <a:cubicBezTo>
                    <a:pt x="70" y="124"/>
                    <a:pt x="70" y="124"/>
                    <a:pt x="69" y="124"/>
                  </a:cubicBezTo>
                  <a:cubicBezTo>
                    <a:pt x="70" y="124"/>
                    <a:pt x="69" y="124"/>
                    <a:pt x="69" y="122"/>
                  </a:cubicBezTo>
                  <a:cubicBezTo>
                    <a:pt x="69" y="122"/>
                    <a:pt x="69" y="122"/>
                    <a:pt x="69" y="122"/>
                  </a:cubicBezTo>
                  <a:cubicBezTo>
                    <a:pt x="67" y="122"/>
                    <a:pt x="69" y="122"/>
                    <a:pt x="69" y="121"/>
                  </a:cubicBezTo>
                  <a:cubicBezTo>
                    <a:pt x="69" y="122"/>
                    <a:pt x="69" y="122"/>
                    <a:pt x="69" y="122"/>
                  </a:cubicBezTo>
                  <a:cubicBezTo>
                    <a:pt x="69" y="121"/>
                    <a:pt x="67" y="120"/>
                    <a:pt x="67" y="120"/>
                  </a:cubicBezTo>
                  <a:cubicBezTo>
                    <a:pt x="67" y="120"/>
                    <a:pt x="67" y="120"/>
                    <a:pt x="67" y="120"/>
                  </a:cubicBezTo>
                  <a:cubicBezTo>
                    <a:pt x="67" y="118"/>
                    <a:pt x="65" y="118"/>
                    <a:pt x="65" y="116"/>
                  </a:cubicBezTo>
                  <a:cubicBezTo>
                    <a:pt x="65" y="116"/>
                    <a:pt x="64" y="118"/>
                    <a:pt x="64" y="116"/>
                  </a:cubicBezTo>
                  <a:cubicBezTo>
                    <a:pt x="65" y="116"/>
                    <a:pt x="64" y="114"/>
                    <a:pt x="65" y="114"/>
                  </a:cubicBezTo>
                  <a:cubicBezTo>
                    <a:pt x="65" y="113"/>
                    <a:pt x="64" y="113"/>
                    <a:pt x="64" y="112"/>
                  </a:cubicBezTo>
                  <a:cubicBezTo>
                    <a:pt x="64" y="113"/>
                    <a:pt x="62" y="113"/>
                    <a:pt x="62" y="113"/>
                  </a:cubicBezTo>
                  <a:cubicBezTo>
                    <a:pt x="62" y="113"/>
                    <a:pt x="62" y="113"/>
                    <a:pt x="62" y="113"/>
                  </a:cubicBezTo>
                  <a:cubicBezTo>
                    <a:pt x="61" y="113"/>
                    <a:pt x="62" y="113"/>
                    <a:pt x="61" y="113"/>
                  </a:cubicBezTo>
                  <a:cubicBezTo>
                    <a:pt x="61" y="112"/>
                    <a:pt x="61" y="112"/>
                    <a:pt x="61" y="112"/>
                  </a:cubicBezTo>
                  <a:cubicBezTo>
                    <a:pt x="61" y="112"/>
                    <a:pt x="62" y="111"/>
                    <a:pt x="62" y="109"/>
                  </a:cubicBezTo>
                  <a:cubicBezTo>
                    <a:pt x="62" y="111"/>
                    <a:pt x="61" y="109"/>
                    <a:pt x="61" y="111"/>
                  </a:cubicBezTo>
                  <a:cubicBezTo>
                    <a:pt x="62" y="108"/>
                    <a:pt x="62" y="108"/>
                    <a:pt x="62" y="108"/>
                  </a:cubicBezTo>
                  <a:cubicBezTo>
                    <a:pt x="61" y="108"/>
                    <a:pt x="61" y="108"/>
                    <a:pt x="61" y="108"/>
                  </a:cubicBezTo>
                  <a:cubicBezTo>
                    <a:pt x="61" y="108"/>
                    <a:pt x="62" y="108"/>
                    <a:pt x="62" y="107"/>
                  </a:cubicBezTo>
                  <a:cubicBezTo>
                    <a:pt x="62" y="107"/>
                    <a:pt x="61" y="105"/>
                    <a:pt x="61" y="107"/>
                  </a:cubicBezTo>
                  <a:cubicBezTo>
                    <a:pt x="60" y="107"/>
                    <a:pt x="61" y="107"/>
                    <a:pt x="60" y="107"/>
                  </a:cubicBezTo>
                  <a:cubicBezTo>
                    <a:pt x="60" y="107"/>
                    <a:pt x="60" y="107"/>
                    <a:pt x="60" y="105"/>
                  </a:cubicBezTo>
                  <a:cubicBezTo>
                    <a:pt x="60" y="105"/>
                    <a:pt x="60" y="105"/>
                    <a:pt x="60" y="105"/>
                  </a:cubicBezTo>
                  <a:cubicBezTo>
                    <a:pt x="60" y="103"/>
                    <a:pt x="60" y="103"/>
                    <a:pt x="60" y="103"/>
                  </a:cubicBezTo>
                  <a:cubicBezTo>
                    <a:pt x="61" y="105"/>
                    <a:pt x="60" y="105"/>
                    <a:pt x="60" y="105"/>
                  </a:cubicBezTo>
                  <a:cubicBezTo>
                    <a:pt x="61" y="103"/>
                    <a:pt x="61" y="103"/>
                    <a:pt x="60" y="101"/>
                  </a:cubicBezTo>
                  <a:cubicBezTo>
                    <a:pt x="60" y="103"/>
                    <a:pt x="60" y="103"/>
                    <a:pt x="60" y="103"/>
                  </a:cubicBezTo>
                  <a:cubicBezTo>
                    <a:pt x="60" y="101"/>
                    <a:pt x="60" y="100"/>
                    <a:pt x="60" y="100"/>
                  </a:cubicBezTo>
                  <a:cubicBezTo>
                    <a:pt x="60" y="100"/>
                    <a:pt x="60" y="100"/>
                    <a:pt x="60" y="100"/>
                  </a:cubicBezTo>
                  <a:cubicBezTo>
                    <a:pt x="58" y="100"/>
                    <a:pt x="60" y="98"/>
                    <a:pt x="58" y="98"/>
                  </a:cubicBezTo>
                  <a:cubicBezTo>
                    <a:pt x="58" y="98"/>
                    <a:pt x="58" y="98"/>
                    <a:pt x="58" y="98"/>
                  </a:cubicBezTo>
                  <a:cubicBezTo>
                    <a:pt x="57" y="98"/>
                    <a:pt x="57" y="98"/>
                    <a:pt x="57" y="98"/>
                  </a:cubicBezTo>
                  <a:cubicBezTo>
                    <a:pt x="57" y="96"/>
                    <a:pt x="57" y="96"/>
                    <a:pt x="57" y="96"/>
                  </a:cubicBezTo>
                  <a:cubicBezTo>
                    <a:pt x="57" y="96"/>
                    <a:pt x="57" y="96"/>
                    <a:pt x="57" y="96"/>
                  </a:cubicBezTo>
                  <a:cubicBezTo>
                    <a:pt x="57" y="96"/>
                    <a:pt x="57" y="94"/>
                    <a:pt x="56" y="94"/>
                  </a:cubicBezTo>
                  <a:cubicBezTo>
                    <a:pt x="57" y="92"/>
                    <a:pt x="57" y="92"/>
                    <a:pt x="57" y="92"/>
                  </a:cubicBezTo>
                  <a:cubicBezTo>
                    <a:pt x="56" y="92"/>
                    <a:pt x="56" y="92"/>
                    <a:pt x="56" y="92"/>
                  </a:cubicBezTo>
                  <a:cubicBezTo>
                    <a:pt x="56" y="92"/>
                    <a:pt x="56" y="92"/>
                    <a:pt x="54" y="92"/>
                  </a:cubicBezTo>
                  <a:cubicBezTo>
                    <a:pt x="56" y="91"/>
                    <a:pt x="56" y="95"/>
                    <a:pt x="56" y="94"/>
                  </a:cubicBezTo>
                  <a:cubicBezTo>
                    <a:pt x="54" y="94"/>
                    <a:pt x="56" y="92"/>
                    <a:pt x="56" y="92"/>
                  </a:cubicBezTo>
                  <a:cubicBezTo>
                    <a:pt x="54" y="92"/>
                    <a:pt x="56" y="91"/>
                    <a:pt x="54" y="91"/>
                  </a:cubicBezTo>
                  <a:cubicBezTo>
                    <a:pt x="54" y="91"/>
                    <a:pt x="54" y="92"/>
                    <a:pt x="54" y="91"/>
                  </a:cubicBezTo>
                  <a:cubicBezTo>
                    <a:pt x="53" y="91"/>
                    <a:pt x="54" y="91"/>
                    <a:pt x="54" y="91"/>
                  </a:cubicBezTo>
                  <a:cubicBezTo>
                    <a:pt x="54" y="88"/>
                    <a:pt x="54" y="88"/>
                    <a:pt x="54" y="88"/>
                  </a:cubicBezTo>
                  <a:cubicBezTo>
                    <a:pt x="54" y="88"/>
                    <a:pt x="53" y="88"/>
                    <a:pt x="54" y="88"/>
                  </a:cubicBezTo>
                  <a:cubicBezTo>
                    <a:pt x="54" y="88"/>
                    <a:pt x="54" y="87"/>
                    <a:pt x="53" y="87"/>
                  </a:cubicBezTo>
                  <a:cubicBezTo>
                    <a:pt x="53" y="88"/>
                    <a:pt x="53" y="88"/>
                    <a:pt x="53" y="88"/>
                  </a:cubicBezTo>
                  <a:cubicBezTo>
                    <a:pt x="50" y="88"/>
                    <a:pt x="53" y="87"/>
                    <a:pt x="53" y="87"/>
                  </a:cubicBezTo>
                  <a:cubicBezTo>
                    <a:pt x="53" y="87"/>
                    <a:pt x="53" y="87"/>
                    <a:pt x="53" y="87"/>
                  </a:cubicBezTo>
                  <a:cubicBezTo>
                    <a:pt x="54" y="86"/>
                    <a:pt x="53" y="86"/>
                    <a:pt x="53" y="86"/>
                  </a:cubicBezTo>
                  <a:cubicBezTo>
                    <a:pt x="50" y="85"/>
                    <a:pt x="50" y="85"/>
                    <a:pt x="50" y="85"/>
                  </a:cubicBezTo>
                  <a:cubicBezTo>
                    <a:pt x="50" y="83"/>
                    <a:pt x="50" y="83"/>
                    <a:pt x="50" y="83"/>
                  </a:cubicBezTo>
                  <a:cubicBezTo>
                    <a:pt x="50" y="83"/>
                    <a:pt x="50" y="83"/>
                    <a:pt x="49" y="83"/>
                  </a:cubicBezTo>
                  <a:cubicBezTo>
                    <a:pt x="49" y="83"/>
                    <a:pt x="49" y="83"/>
                    <a:pt x="49" y="82"/>
                  </a:cubicBezTo>
                  <a:cubicBezTo>
                    <a:pt x="49" y="83"/>
                    <a:pt x="48" y="82"/>
                    <a:pt x="48" y="82"/>
                  </a:cubicBezTo>
                  <a:cubicBezTo>
                    <a:pt x="49" y="81"/>
                    <a:pt x="49" y="81"/>
                    <a:pt x="49" y="81"/>
                  </a:cubicBezTo>
                  <a:cubicBezTo>
                    <a:pt x="48" y="81"/>
                    <a:pt x="49" y="79"/>
                    <a:pt x="48" y="79"/>
                  </a:cubicBezTo>
                  <a:cubicBezTo>
                    <a:pt x="48" y="79"/>
                    <a:pt x="48" y="81"/>
                    <a:pt x="47" y="81"/>
                  </a:cubicBezTo>
                  <a:cubicBezTo>
                    <a:pt x="45" y="81"/>
                    <a:pt x="48" y="79"/>
                    <a:pt x="47" y="78"/>
                  </a:cubicBezTo>
                  <a:cubicBezTo>
                    <a:pt x="48" y="78"/>
                    <a:pt x="48" y="78"/>
                    <a:pt x="48" y="78"/>
                  </a:cubicBezTo>
                  <a:cubicBezTo>
                    <a:pt x="47" y="78"/>
                    <a:pt x="48" y="75"/>
                    <a:pt x="47" y="78"/>
                  </a:cubicBezTo>
                  <a:cubicBezTo>
                    <a:pt x="47" y="75"/>
                    <a:pt x="45" y="75"/>
                    <a:pt x="47" y="75"/>
                  </a:cubicBezTo>
                  <a:cubicBezTo>
                    <a:pt x="45" y="74"/>
                    <a:pt x="47" y="73"/>
                    <a:pt x="44" y="73"/>
                  </a:cubicBezTo>
                  <a:cubicBezTo>
                    <a:pt x="44" y="73"/>
                    <a:pt x="44" y="73"/>
                    <a:pt x="44" y="72"/>
                  </a:cubicBezTo>
                  <a:cubicBezTo>
                    <a:pt x="45" y="72"/>
                    <a:pt x="44" y="73"/>
                    <a:pt x="44" y="73"/>
                  </a:cubicBezTo>
                  <a:cubicBezTo>
                    <a:pt x="44" y="73"/>
                    <a:pt x="44" y="72"/>
                    <a:pt x="45" y="72"/>
                  </a:cubicBezTo>
                  <a:cubicBezTo>
                    <a:pt x="44" y="72"/>
                    <a:pt x="44" y="72"/>
                    <a:pt x="44" y="73"/>
                  </a:cubicBezTo>
                  <a:cubicBezTo>
                    <a:pt x="43" y="72"/>
                    <a:pt x="45" y="70"/>
                    <a:pt x="44" y="70"/>
                  </a:cubicBezTo>
                  <a:cubicBezTo>
                    <a:pt x="43" y="70"/>
                    <a:pt x="43" y="70"/>
                    <a:pt x="43" y="70"/>
                  </a:cubicBezTo>
                  <a:cubicBezTo>
                    <a:pt x="44" y="69"/>
                    <a:pt x="44" y="69"/>
                    <a:pt x="44" y="69"/>
                  </a:cubicBezTo>
                  <a:cubicBezTo>
                    <a:pt x="43" y="69"/>
                    <a:pt x="43" y="69"/>
                    <a:pt x="41" y="70"/>
                  </a:cubicBezTo>
                  <a:cubicBezTo>
                    <a:pt x="41" y="69"/>
                    <a:pt x="41" y="69"/>
                    <a:pt x="41" y="69"/>
                  </a:cubicBezTo>
                  <a:cubicBezTo>
                    <a:pt x="41" y="69"/>
                    <a:pt x="41" y="69"/>
                    <a:pt x="41" y="69"/>
                  </a:cubicBezTo>
                  <a:cubicBezTo>
                    <a:pt x="41" y="68"/>
                    <a:pt x="41" y="68"/>
                    <a:pt x="41" y="68"/>
                  </a:cubicBezTo>
                  <a:cubicBezTo>
                    <a:pt x="41" y="68"/>
                    <a:pt x="41" y="68"/>
                    <a:pt x="41" y="68"/>
                  </a:cubicBezTo>
                  <a:cubicBezTo>
                    <a:pt x="40" y="68"/>
                    <a:pt x="40" y="68"/>
                    <a:pt x="40" y="68"/>
                  </a:cubicBezTo>
                  <a:cubicBezTo>
                    <a:pt x="41" y="68"/>
                    <a:pt x="41" y="68"/>
                    <a:pt x="41" y="68"/>
                  </a:cubicBezTo>
                  <a:cubicBezTo>
                    <a:pt x="41" y="68"/>
                    <a:pt x="41" y="68"/>
                    <a:pt x="41" y="66"/>
                  </a:cubicBezTo>
                  <a:cubicBezTo>
                    <a:pt x="41" y="68"/>
                    <a:pt x="41" y="66"/>
                    <a:pt x="41" y="66"/>
                  </a:cubicBezTo>
                  <a:cubicBezTo>
                    <a:pt x="40" y="66"/>
                    <a:pt x="41" y="65"/>
                    <a:pt x="41" y="65"/>
                  </a:cubicBezTo>
                  <a:cubicBezTo>
                    <a:pt x="41" y="65"/>
                    <a:pt x="41" y="65"/>
                    <a:pt x="40" y="65"/>
                  </a:cubicBezTo>
                  <a:cubicBezTo>
                    <a:pt x="40" y="65"/>
                    <a:pt x="41" y="65"/>
                    <a:pt x="41" y="66"/>
                  </a:cubicBezTo>
                  <a:cubicBezTo>
                    <a:pt x="40" y="66"/>
                    <a:pt x="40" y="66"/>
                    <a:pt x="40" y="65"/>
                  </a:cubicBezTo>
                  <a:cubicBezTo>
                    <a:pt x="41" y="65"/>
                    <a:pt x="41" y="65"/>
                    <a:pt x="41" y="65"/>
                  </a:cubicBezTo>
                  <a:cubicBezTo>
                    <a:pt x="40" y="65"/>
                    <a:pt x="40" y="65"/>
                    <a:pt x="40" y="65"/>
                  </a:cubicBezTo>
                  <a:cubicBezTo>
                    <a:pt x="40" y="65"/>
                    <a:pt x="40" y="65"/>
                    <a:pt x="40" y="65"/>
                  </a:cubicBezTo>
                  <a:cubicBezTo>
                    <a:pt x="40" y="65"/>
                    <a:pt x="40" y="65"/>
                    <a:pt x="40" y="65"/>
                  </a:cubicBezTo>
                  <a:cubicBezTo>
                    <a:pt x="40" y="65"/>
                    <a:pt x="40" y="65"/>
                    <a:pt x="40" y="65"/>
                  </a:cubicBezTo>
                  <a:cubicBezTo>
                    <a:pt x="40" y="62"/>
                    <a:pt x="40" y="62"/>
                    <a:pt x="40" y="62"/>
                  </a:cubicBezTo>
                  <a:cubicBezTo>
                    <a:pt x="40" y="61"/>
                    <a:pt x="40" y="61"/>
                    <a:pt x="39" y="61"/>
                  </a:cubicBezTo>
                  <a:cubicBezTo>
                    <a:pt x="39" y="61"/>
                    <a:pt x="39" y="61"/>
                    <a:pt x="39" y="61"/>
                  </a:cubicBezTo>
                  <a:cubicBezTo>
                    <a:pt x="39" y="61"/>
                    <a:pt x="39" y="61"/>
                    <a:pt x="39" y="60"/>
                  </a:cubicBezTo>
                  <a:cubicBezTo>
                    <a:pt x="39" y="60"/>
                    <a:pt x="39" y="60"/>
                    <a:pt x="39" y="60"/>
                  </a:cubicBezTo>
                  <a:cubicBezTo>
                    <a:pt x="39" y="60"/>
                    <a:pt x="39" y="60"/>
                    <a:pt x="39" y="60"/>
                  </a:cubicBezTo>
                  <a:cubicBezTo>
                    <a:pt x="39" y="59"/>
                    <a:pt x="35" y="60"/>
                    <a:pt x="36" y="60"/>
                  </a:cubicBezTo>
                  <a:cubicBezTo>
                    <a:pt x="35" y="59"/>
                    <a:pt x="36" y="59"/>
                    <a:pt x="39" y="59"/>
                  </a:cubicBezTo>
                  <a:cubicBezTo>
                    <a:pt x="36" y="57"/>
                    <a:pt x="36" y="56"/>
                    <a:pt x="35" y="56"/>
                  </a:cubicBezTo>
                  <a:cubicBezTo>
                    <a:pt x="36" y="56"/>
                    <a:pt x="36" y="56"/>
                    <a:pt x="36" y="56"/>
                  </a:cubicBezTo>
                  <a:cubicBezTo>
                    <a:pt x="35" y="55"/>
                    <a:pt x="35" y="52"/>
                    <a:pt x="33" y="52"/>
                  </a:cubicBezTo>
                  <a:cubicBezTo>
                    <a:pt x="33" y="53"/>
                    <a:pt x="32" y="52"/>
                    <a:pt x="32" y="53"/>
                  </a:cubicBezTo>
                  <a:cubicBezTo>
                    <a:pt x="32" y="52"/>
                    <a:pt x="31" y="53"/>
                    <a:pt x="32" y="52"/>
                  </a:cubicBezTo>
                  <a:cubicBezTo>
                    <a:pt x="33" y="52"/>
                    <a:pt x="33" y="52"/>
                    <a:pt x="33" y="52"/>
                  </a:cubicBezTo>
                  <a:cubicBezTo>
                    <a:pt x="33" y="51"/>
                    <a:pt x="33" y="48"/>
                    <a:pt x="32" y="48"/>
                  </a:cubicBezTo>
                  <a:cubicBezTo>
                    <a:pt x="32" y="48"/>
                    <a:pt x="32" y="48"/>
                    <a:pt x="32" y="48"/>
                  </a:cubicBezTo>
                  <a:cubicBezTo>
                    <a:pt x="31" y="48"/>
                    <a:pt x="31" y="48"/>
                    <a:pt x="31" y="48"/>
                  </a:cubicBezTo>
                  <a:cubicBezTo>
                    <a:pt x="32" y="47"/>
                    <a:pt x="32" y="47"/>
                    <a:pt x="32" y="47"/>
                  </a:cubicBezTo>
                  <a:cubicBezTo>
                    <a:pt x="31" y="47"/>
                    <a:pt x="31" y="47"/>
                    <a:pt x="31" y="47"/>
                  </a:cubicBezTo>
                  <a:cubicBezTo>
                    <a:pt x="32" y="47"/>
                    <a:pt x="32" y="47"/>
                    <a:pt x="32" y="47"/>
                  </a:cubicBezTo>
                  <a:cubicBezTo>
                    <a:pt x="31" y="47"/>
                    <a:pt x="31" y="47"/>
                    <a:pt x="31" y="47"/>
                  </a:cubicBezTo>
                  <a:cubicBezTo>
                    <a:pt x="31" y="46"/>
                    <a:pt x="32" y="46"/>
                    <a:pt x="31" y="46"/>
                  </a:cubicBezTo>
                  <a:cubicBezTo>
                    <a:pt x="30" y="46"/>
                    <a:pt x="30" y="46"/>
                    <a:pt x="30" y="46"/>
                  </a:cubicBezTo>
                  <a:cubicBezTo>
                    <a:pt x="30" y="44"/>
                    <a:pt x="30" y="44"/>
                    <a:pt x="31" y="44"/>
                  </a:cubicBezTo>
                  <a:cubicBezTo>
                    <a:pt x="30" y="44"/>
                    <a:pt x="30" y="43"/>
                    <a:pt x="28" y="44"/>
                  </a:cubicBezTo>
                  <a:cubicBezTo>
                    <a:pt x="30" y="42"/>
                    <a:pt x="28" y="39"/>
                    <a:pt x="27" y="38"/>
                  </a:cubicBezTo>
                  <a:cubicBezTo>
                    <a:pt x="27" y="39"/>
                    <a:pt x="27" y="39"/>
                    <a:pt x="27" y="39"/>
                  </a:cubicBezTo>
                  <a:cubicBezTo>
                    <a:pt x="27" y="38"/>
                    <a:pt x="28" y="38"/>
                    <a:pt x="27" y="38"/>
                  </a:cubicBezTo>
                  <a:cubicBezTo>
                    <a:pt x="27" y="38"/>
                    <a:pt x="27" y="38"/>
                    <a:pt x="26" y="39"/>
                  </a:cubicBezTo>
                  <a:cubicBezTo>
                    <a:pt x="26" y="38"/>
                    <a:pt x="27" y="38"/>
                    <a:pt x="27" y="35"/>
                  </a:cubicBezTo>
                  <a:cubicBezTo>
                    <a:pt x="27" y="35"/>
                    <a:pt x="26" y="38"/>
                    <a:pt x="27" y="35"/>
                  </a:cubicBezTo>
                  <a:cubicBezTo>
                    <a:pt x="27" y="35"/>
                    <a:pt x="26" y="35"/>
                    <a:pt x="27" y="35"/>
                  </a:cubicBezTo>
                  <a:cubicBezTo>
                    <a:pt x="26" y="35"/>
                    <a:pt x="26" y="35"/>
                    <a:pt x="26" y="35"/>
                  </a:cubicBezTo>
                  <a:cubicBezTo>
                    <a:pt x="26" y="35"/>
                    <a:pt x="26" y="35"/>
                    <a:pt x="26" y="35"/>
                  </a:cubicBezTo>
                  <a:cubicBezTo>
                    <a:pt x="24" y="35"/>
                    <a:pt x="24" y="38"/>
                    <a:pt x="22" y="38"/>
                  </a:cubicBezTo>
                  <a:cubicBezTo>
                    <a:pt x="22" y="38"/>
                    <a:pt x="22" y="38"/>
                    <a:pt x="22" y="38"/>
                  </a:cubicBezTo>
                  <a:cubicBezTo>
                    <a:pt x="20" y="38"/>
                    <a:pt x="22" y="39"/>
                    <a:pt x="20" y="39"/>
                  </a:cubicBezTo>
                  <a:cubicBezTo>
                    <a:pt x="20" y="38"/>
                    <a:pt x="22" y="35"/>
                    <a:pt x="22" y="35"/>
                  </a:cubicBezTo>
                  <a:cubicBezTo>
                    <a:pt x="22" y="35"/>
                    <a:pt x="26" y="34"/>
                    <a:pt x="24" y="34"/>
                  </a:cubicBezTo>
                  <a:cubicBezTo>
                    <a:pt x="24" y="34"/>
                    <a:pt x="26" y="34"/>
                    <a:pt x="24" y="34"/>
                  </a:cubicBezTo>
                  <a:cubicBezTo>
                    <a:pt x="22" y="34"/>
                    <a:pt x="24" y="34"/>
                    <a:pt x="24" y="34"/>
                  </a:cubicBezTo>
                  <a:cubicBezTo>
                    <a:pt x="24" y="33"/>
                    <a:pt x="24" y="33"/>
                    <a:pt x="24" y="33"/>
                  </a:cubicBezTo>
                  <a:cubicBezTo>
                    <a:pt x="24" y="33"/>
                    <a:pt x="24" y="33"/>
                    <a:pt x="24" y="33"/>
                  </a:cubicBezTo>
                  <a:cubicBezTo>
                    <a:pt x="24" y="33"/>
                    <a:pt x="24" y="31"/>
                    <a:pt x="26" y="31"/>
                  </a:cubicBezTo>
                  <a:cubicBezTo>
                    <a:pt x="26" y="31"/>
                    <a:pt x="24" y="31"/>
                    <a:pt x="26" y="31"/>
                  </a:cubicBezTo>
                  <a:cubicBezTo>
                    <a:pt x="24" y="31"/>
                    <a:pt x="22" y="33"/>
                    <a:pt x="22" y="31"/>
                  </a:cubicBezTo>
                  <a:cubicBezTo>
                    <a:pt x="24" y="31"/>
                    <a:pt x="22" y="30"/>
                    <a:pt x="24" y="30"/>
                  </a:cubicBezTo>
                  <a:cubicBezTo>
                    <a:pt x="24" y="30"/>
                    <a:pt x="24" y="30"/>
                    <a:pt x="22" y="31"/>
                  </a:cubicBezTo>
                  <a:cubicBezTo>
                    <a:pt x="22" y="31"/>
                    <a:pt x="24" y="29"/>
                    <a:pt x="22" y="30"/>
                  </a:cubicBezTo>
                  <a:cubicBezTo>
                    <a:pt x="22" y="30"/>
                    <a:pt x="22" y="30"/>
                    <a:pt x="22" y="30"/>
                  </a:cubicBezTo>
                  <a:cubicBezTo>
                    <a:pt x="22" y="30"/>
                    <a:pt x="22" y="30"/>
                    <a:pt x="22" y="30"/>
                  </a:cubicBezTo>
                  <a:cubicBezTo>
                    <a:pt x="20" y="29"/>
                    <a:pt x="22" y="27"/>
                    <a:pt x="20" y="29"/>
                  </a:cubicBezTo>
                  <a:cubicBezTo>
                    <a:pt x="20" y="27"/>
                    <a:pt x="20" y="27"/>
                    <a:pt x="20" y="27"/>
                  </a:cubicBezTo>
                  <a:cubicBezTo>
                    <a:pt x="22" y="27"/>
                    <a:pt x="20" y="29"/>
                    <a:pt x="22" y="27"/>
                  </a:cubicBezTo>
                  <a:cubicBezTo>
                    <a:pt x="20" y="29"/>
                    <a:pt x="22" y="27"/>
                    <a:pt x="22" y="27"/>
                  </a:cubicBezTo>
                  <a:cubicBezTo>
                    <a:pt x="22" y="27"/>
                    <a:pt x="22" y="27"/>
                    <a:pt x="22" y="27"/>
                  </a:cubicBezTo>
                  <a:cubicBezTo>
                    <a:pt x="22" y="26"/>
                    <a:pt x="22" y="26"/>
                    <a:pt x="22" y="26"/>
                  </a:cubicBezTo>
                  <a:cubicBezTo>
                    <a:pt x="20" y="26"/>
                    <a:pt x="20" y="26"/>
                    <a:pt x="20" y="26"/>
                  </a:cubicBezTo>
                  <a:cubicBezTo>
                    <a:pt x="22" y="26"/>
                    <a:pt x="22" y="26"/>
                    <a:pt x="22" y="26"/>
                  </a:cubicBezTo>
                  <a:cubicBezTo>
                    <a:pt x="22" y="25"/>
                    <a:pt x="20" y="26"/>
                    <a:pt x="20" y="26"/>
                  </a:cubicBezTo>
                  <a:cubicBezTo>
                    <a:pt x="20" y="26"/>
                    <a:pt x="20" y="26"/>
                    <a:pt x="20" y="26"/>
                  </a:cubicBezTo>
                  <a:cubicBezTo>
                    <a:pt x="19" y="26"/>
                    <a:pt x="19" y="26"/>
                    <a:pt x="19" y="26"/>
                  </a:cubicBezTo>
                  <a:cubicBezTo>
                    <a:pt x="20" y="25"/>
                    <a:pt x="20" y="25"/>
                    <a:pt x="20" y="25"/>
                  </a:cubicBezTo>
                  <a:cubicBezTo>
                    <a:pt x="20" y="25"/>
                    <a:pt x="20" y="25"/>
                    <a:pt x="20" y="25"/>
                  </a:cubicBezTo>
                  <a:cubicBezTo>
                    <a:pt x="20" y="25"/>
                    <a:pt x="20" y="25"/>
                    <a:pt x="20" y="25"/>
                  </a:cubicBezTo>
                  <a:cubicBezTo>
                    <a:pt x="19" y="25"/>
                    <a:pt x="19" y="25"/>
                    <a:pt x="19" y="25"/>
                  </a:cubicBezTo>
                  <a:cubicBezTo>
                    <a:pt x="19" y="25"/>
                    <a:pt x="19" y="22"/>
                    <a:pt x="20" y="22"/>
                  </a:cubicBezTo>
                  <a:cubicBezTo>
                    <a:pt x="19" y="22"/>
                    <a:pt x="19" y="22"/>
                    <a:pt x="19" y="22"/>
                  </a:cubicBezTo>
                  <a:cubicBezTo>
                    <a:pt x="19" y="22"/>
                    <a:pt x="19" y="22"/>
                    <a:pt x="19" y="22"/>
                  </a:cubicBezTo>
                  <a:cubicBezTo>
                    <a:pt x="18" y="21"/>
                    <a:pt x="18" y="21"/>
                    <a:pt x="18" y="21"/>
                  </a:cubicBezTo>
                  <a:cubicBezTo>
                    <a:pt x="17" y="22"/>
                    <a:pt x="17" y="22"/>
                    <a:pt x="17" y="22"/>
                  </a:cubicBezTo>
                  <a:cubicBezTo>
                    <a:pt x="17" y="22"/>
                    <a:pt x="17" y="22"/>
                    <a:pt x="17" y="22"/>
                  </a:cubicBezTo>
                  <a:cubicBezTo>
                    <a:pt x="17" y="25"/>
                    <a:pt x="17" y="22"/>
                    <a:pt x="15" y="25"/>
                  </a:cubicBezTo>
                  <a:cubicBezTo>
                    <a:pt x="15" y="22"/>
                    <a:pt x="15" y="22"/>
                    <a:pt x="15" y="22"/>
                  </a:cubicBezTo>
                  <a:cubicBezTo>
                    <a:pt x="17" y="22"/>
                    <a:pt x="17" y="21"/>
                    <a:pt x="18" y="20"/>
                  </a:cubicBezTo>
                  <a:cubicBezTo>
                    <a:pt x="18" y="20"/>
                    <a:pt x="15" y="21"/>
                    <a:pt x="17" y="20"/>
                  </a:cubicBezTo>
                  <a:cubicBezTo>
                    <a:pt x="17" y="20"/>
                    <a:pt x="18" y="18"/>
                    <a:pt x="17" y="18"/>
                  </a:cubicBezTo>
                  <a:cubicBezTo>
                    <a:pt x="17" y="18"/>
                    <a:pt x="18" y="18"/>
                    <a:pt x="18" y="17"/>
                  </a:cubicBezTo>
                  <a:cubicBezTo>
                    <a:pt x="17" y="18"/>
                    <a:pt x="15" y="18"/>
                    <a:pt x="15" y="18"/>
                  </a:cubicBezTo>
                  <a:cubicBezTo>
                    <a:pt x="17" y="20"/>
                    <a:pt x="17" y="20"/>
                    <a:pt x="17" y="20"/>
                  </a:cubicBezTo>
                  <a:cubicBezTo>
                    <a:pt x="15" y="20"/>
                    <a:pt x="15" y="20"/>
                    <a:pt x="14" y="20"/>
                  </a:cubicBezTo>
                  <a:cubicBezTo>
                    <a:pt x="14" y="20"/>
                    <a:pt x="14" y="18"/>
                    <a:pt x="15" y="18"/>
                  </a:cubicBezTo>
                  <a:cubicBezTo>
                    <a:pt x="15" y="18"/>
                    <a:pt x="15" y="18"/>
                    <a:pt x="15" y="18"/>
                  </a:cubicBezTo>
                  <a:cubicBezTo>
                    <a:pt x="15" y="17"/>
                    <a:pt x="14" y="18"/>
                    <a:pt x="15" y="17"/>
                  </a:cubicBezTo>
                  <a:cubicBezTo>
                    <a:pt x="17" y="17"/>
                    <a:pt x="17" y="17"/>
                    <a:pt x="17" y="17"/>
                  </a:cubicBezTo>
                  <a:cubicBezTo>
                    <a:pt x="17" y="16"/>
                    <a:pt x="17" y="16"/>
                    <a:pt x="17" y="16"/>
                  </a:cubicBezTo>
                  <a:cubicBezTo>
                    <a:pt x="17" y="17"/>
                    <a:pt x="17" y="17"/>
                    <a:pt x="17" y="17"/>
                  </a:cubicBezTo>
                  <a:cubicBezTo>
                    <a:pt x="15" y="16"/>
                    <a:pt x="17" y="16"/>
                    <a:pt x="17" y="16"/>
                  </a:cubicBezTo>
                  <a:cubicBezTo>
                    <a:pt x="15" y="16"/>
                    <a:pt x="15" y="16"/>
                    <a:pt x="15" y="16"/>
                  </a:cubicBezTo>
                  <a:cubicBezTo>
                    <a:pt x="15" y="16"/>
                    <a:pt x="17" y="16"/>
                    <a:pt x="15" y="17"/>
                  </a:cubicBezTo>
                  <a:cubicBezTo>
                    <a:pt x="15" y="16"/>
                    <a:pt x="15" y="16"/>
                    <a:pt x="15" y="16"/>
                  </a:cubicBezTo>
                  <a:cubicBezTo>
                    <a:pt x="15" y="16"/>
                    <a:pt x="15" y="16"/>
                    <a:pt x="15" y="16"/>
                  </a:cubicBezTo>
                  <a:cubicBezTo>
                    <a:pt x="14" y="16"/>
                    <a:pt x="13" y="17"/>
                    <a:pt x="14" y="16"/>
                  </a:cubicBezTo>
                  <a:cubicBezTo>
                    <a:pt x="14" y="14"/>
                    <a:pt x="14" y="16"/>
                    <a:pt x="14" y="14"/>
                  </a:cubicBezTo>
                  <a:cubicBezTo>
                    <a:pt x="14" y="13"/>
                    <a:pt x="14" y="13"/>
                    <a:pt x="14" y="13"/>
                  </a:cubicBezTo>
                  <a:cubicBezTo>
                    <a:pt x="13" y="13"/>
                    <a:pt x="14" y="12"/>
                    <a:pt x="13" y="13"/>
                  </a:cubicBezTo>
                  <a:cubicBezTo>
                    <a:pt x="14" y="13"/>
                    <a:pt x="14" y="14"/>
                    <a:pt x="14" y="16"/>
                  </a:cubicBezTo>
                  <a:cubicBezTo>
                    <a:pt x="13" y="16"/>
                    <a:pt x="14" y="16"/>
                    <a:pt x="13" y="17"/>
                  </a:cubicBezTo>
                  <a:cubicBezTo>
                    <a:pt x="13" y="16"/>
                    <a:pt x="11" y="17"/>
                    <a:pt x="11" y="17"/>
                  </a:cubicBezTo>
                  <a:cubicBezTo>
                    <a:pt x="10" y="17"/>
                    <a:pt x="11" y="16"/>
                    <a:pt x="11" y="16"/>
                  </a:cubicBezTo>
                  <a:cubicBezTo>
                    <a:pt x="11" y="16"/>
                    <a:pt x="11" y="16"/>
                    <a:pt x="13" y="16"/>
                  </a:cubicBezTo>
                  <a:cubicBezTo>
                    <a:pt x="11" y="14"/>
                    <a:pt x="11" y="14"/>
                    <a:pt x="13" y="13"/>
                  </a:cubicBezTo>
                  <a:cubicBezTo>
                    <a:pt x="11" y="13"/>
                    <a:pt x="11" y="13"/>
                    <a:pt x="11" y="14"/>
                  </a:cubicBezTo>
                  <a:cubicBezTo>
                    <a:pt x="11" y="13"/>
                    <a:pt x="10" y="12"/>
                    <a:pt x="10" y="12"/>
                  </a:cubicBezTo>
                  <a:cubicBezTo>
                    <a:pt x="11" y="12"/>
                    <a:pt x="10" y="10"/>
                    <a:pt x="10" y="10"/>
                  </a:cubicBezTo>
                  <a:cubicBezTo>
                    <a:pt x="11" y="10"/>
                    <a:pt x="11" y="10"/>
                    <a:pt x="13" y="10"/>
                  </a:cubicBezTo>
                  <a:cubicBezTo>
                    <a:pt x="11" y="10"/>
                    <a:pt x="11" y="10"/>
                    <a:pt x="11" y="10"/>
                  </a:cubicBezTo>
                  <a:cubicBezTo>
                    <a:pt x="13" y="8"/>
                    <a:pt x="10" y="10"/>
                    <a:pt x="11" y="8"/>
                  </a:cubicBezTo>
                  <a:cubicBezTo>
                    <a:pt x="11" y="10"/>
                    <a:pt x="10" y="10"/>
                    <a:pt x="7" y="10"/>
                  </a:cubicBezTo>
                  <a:cubicBezTo>
                    <a:pt x="7" y="10"/>
                    <a:pt x="7" y="12"/>
                    <a:pt x="7" y="10"/>
                  </a:cubicBezTo>
                  <a:cubicBezTo>
                    <a:pt x="7" y="8"/>
                    <a:pt x="7" y="8"/>
                    <a:pt x="7" y="8"/>
                  </a:cubicBezTo>
                  <a:cubicBezTo>
                    <a:pt x="6" y="7"/>
                    <a:pt x="6" y="5"/>
                    <a:pt x="6" y="5"/>
                  </a:cubicBezTo>
                  <a:cubicBezTo>
                    <a:pt x="5" y="4"/>
                    <a:pt x="3" y="5"/>
                    <a:pt x="3" y="5"/>
                  </a:cubicBezTo>
                  <a:cubicBezTo>
                    <a:pt x="3" y="4"/>
                    <a:pt x="5" y="5"/>
                    <a:pt x="3" y="4"/>
                  </a:cubicBezTo>
                  <a:cubicBezTo>
                    <a:pt x="3" y="4"/>
                    <a:pt x="3" y="4"/>
                    <a:pt x="3" y="4"/>
                  </a:cubicBezTo>
                  <a:cubicBezTo>
                    <a:pt x="3" y="4"/>
                    <a:pt x="2" y="4"/>
                    <a:pt x="3" y="3"/>
                  </a:cubicBezTo>
                  <a:cubicBezTo>
                    <a:pt x="3" y="4"/>
                    <a:pt x="3" y="4"/>
                    <a:pt x="3" y="4"/>
                  </a:cubicBezTo>
                  <a:cubicBezTo>
                    <a:pt x="2" y="4"/>
                    <a:pt x="3" y="3"/>
                    <a:pt x="3" y="3"/>
                  </a:cubicBezTo>
                  <a:cubicBezTo>
                    <a:pt x="2" y="3"/>
                    <a:pt x="2" y="3"/>
                    <a:pt x="2" y="4"/>
                  </a:cubicBezTo>
                  <a:cubicBezTo>
                    <a:pt x="1" y="4"/>
                    <a:pt x="2" y="3"/>
                    <a:pt x="2" y="3"/>
                  </a:cubicBezTo>
                  <a:cubicBezTo>
                    <a:pt x="2" y="3"/>
                    <a:pt x="2" y="3"/>
                    <a:pt x="2" y="3"/>
                  </a:cubicBezTo>
                  <a:cubicBezTo>
                    <a:pt x="2" y="1"/>
                    <a:pt x="1" y="1"/>
                    <a:pt x="1" y="0"/>
                  </a:cubicBezTo>
                  <a:cubicBezTo>
                    <a:pt x="1" y="0"/>
                    <a:pt x="1" y="0"/>
                    <a:pt x="1" y="0"/>
                  </a:cubicBezTo>
                  <a:cubicBezTo>
                    <a:pt x="1" y="0"/>
                    <a:pt x="1" y="0"/>
                    <a:pt x="1" y="0"/>
                  </a:cubicBezTo>
                  <a:cubicBezTo>
                    <a:pt x="0" y="0"/>
                    <a:pt x="0" y="0"/>
                    <a:pt x="0" y="0"/>
                  </a:cubicBezTo>
                  <a:cubicBezTo>
                    <a:pt x="0" y="1"/>
                    <a:pt x="0" y="1"/>
                    <a:pt x="0" y="1"/>
                  </a:cubicBezTo>
                  <a:cubicBezTo>
                    <a:pt x="0" y="1"/>
                    <a:pt x="0" y="1"/>
                    <a:pt x="1" y="0"/>
                  </a:cubicBezTo>
                  <a:cubicBezTo>
                    <a:pt x="1" y="1"/>
                    <a:pt x="1" y="1"/>
                    <a:pt x="1" y="1"/>
                  </a:cubicBezTo>
                  <a:cubicBezTo>
                    <a:pt x="1" y="1"/>
                    <a:pt x="1" y="1"/>
                    <a:pt x="1" y="1"/>
                  </a:cubicBezTo>
                  <a:cubicBezTo>
                    <a:pt x="0" y="1"/>
                    <a:pt x="0" y="1"/>
                    <a:pt x="0" y="3"/>
                  </a:cubicBezTo>
                  <a:cubicBezTo>
                    <a:pt x="0" y="3"/>
                    <a:pt x="0" y="3"/>
                    <a:pt x="0" y="1"/>
                  </a:cubicBezTo>
                  <a:cubicBezTo>
                    <a:pt x="0" y="3"/>
                    <a:pt x="0" y="3"/>
                    <a:pt x="0" y="3"/>
                  </a:cubicBezTo>
                  <a:cubicBezTo>
                    <a:pt x="0" y="3"/>
                    <a:pt x="0" y="3"/>
                    <a:pt x="1" y="3"/>
                  </a:cubicBezTo>
                  <a:cubicBezTo>
                    <a:pt x="0" y="4"/>
                    <a:pt x="0" y="4"/>
                    <a:pt x="0" y="4"/>
                  </a:cubicBezTo>
                  <a:cubicBezTo>
                    <a:pt x="1" y="4"/>
                    <a:pt x="0" y="5"/>
                    <a:pt x="1" y="7"/>
                  </a:cubicBezTo>
                  <a:cubicBezTo>
                    <a:pt x="1" y="5"/>
                    <a:pt x="2" y="5"/>
                    <a:pt x="2" y="4"/>
                  </a:cubicBezTo>
                  <a:cubicBezTo>
                    <a:pt x="2" y="5"/>
                    <a:pt x="2" y="5"/>
                    <a:pt x="2" y="5"/>
                  </a:cubicBezTo>
                  <a:cubicBezTo>
                    <a:pt x="1" y="7"/>
                    <a:pt x="1" y="7"/>
                    <a:pt x="1" y="7"/>
                  </a:cubicBezTo>
                  <a:cubicBezTo>
                    <a:pt x="2" y="7"/>
                    <a:pt x="2" y="7"/>
                    <a:pt x="2" y="7"/>
                  </a:cubicBezTo>
                  <a:cubicBezTo>
                    <a:pt x="2" y="7"/>
                    <a:pt x="1" y="8"/>
                    <a:pt x="2" y="8"/>
                  </a:cubicBezTo>
                  <a:cubicBezTo>
                    <a:pt x="2" y="10"/>
                    <a:pt x="3" y="12"/>
                    <a:pt x="3" y="12"/>
                  </a:cubicBezTo>
                  <a:cubicBezTo>
                    <a:pt x="5" y="12"/>
                    <a:pt x="5" y="12"/>
                    <a:pt x="5" y="12"/>
                  </a:cubicBezTo>
                  <a:cubicBezTo>
                    <a:pt x="3" y="13"/>
                    <a:pt x="5" y="13"/>
                    <a:pt x="5" y="14"/>
                  </a:cubicBezTo>
                  <a:cubicBezTo>
                    <a:pt x="6" y="14"/>
                    <a:pt x="5" y="17"/>
                    <a:pt x="6" y="17"/>
                  </a:cubicBezTo>
                  <a:cubicBezTo>
                    <a:pt x="7" y="18"/>
                    <a:pt x="7" y="21"/>
                    <a:pt x="10" y="22"/>
                  </a:cubicBezTo>
                  <a:cubicBezTo>
                    <a:pt x="10" y="21"/>
                    <a:pt x="10" y="21"/>
                    <a:pt x="10" y="21"/>
                  </a:cubicBezTo>
                  <a:cubicBezTo>
                    <a:pt x="10" y="22"/>
                    <a:pt x="11" y="21"/>
                    <a:pt x="11" y="22"/>
                  </a:cubicBezTo>
                  <a:cubicBezTo>
                    <a:pt x="10" y="22"/>
                    <a:pt x="10" y="22"/>
                    <a:pt x="10" y="25"/>
                  </a:cubicBezTo>
                  <a:cubicBezTo>
                    <a:pt x="11" y="25"/>
                    <a:pt x="11" y="26"/>
                    <a:pt x="11" y="27"/>
                  </a:cubicBezTo>
                  <a:cubicBezTo>
                    <a:pt x="11" y="27"/>
                    <a:pt x="11" y="27"/>
                    <a:pt x="11" y="27"/>
                  </a:cubicBezTo>
                  <a:cubicBezTo>
                    <a:pt x="11" y="29"/>
                    <a:pt x="13" y="29"/>
                    <a:pt x="13" y="30"/>
                  </a:cubicBezTo>
                  <a:cubicBezTo>
                    <a:pt x="14" y="30"/>
                    <a:pt x="14" y="30"/>
                    <a:pt x="14" y="30"/>
                  </a:cubicBezTo>
                  <a:cubicBezTo>
                    <a:pt x="14" y="31"/>
                    <a:pt x="14" y="31"/>
                    <a:pt x="14" y="33"/>
                  </a:cubicBezTo>
                  <a:cubicBezTo>
                    <a:pt x="14" y="33"/>
                    <a:pt x="14" y="34"/>
                    <a:pt x="15" y="34"/>
                  </a:cubicBezTo>
                  <a:cubicBezTo>
                    <a:pt x="15" y="38"/>
                    <a:pt x="17" y="39"/>
                    <a:pt x="18" y="42"/>
                  </a:cubicBezTo>
                  <a:cubicBezTo>
                    <a:pt x="18" y="42"/>
                    <a:pt x="18" y="42"/>
                    <a:pt x="18" y="42"/>
                  </a:cubicBezTo>
                  <a:cubicBezTo>
                    <a:pt x="18" y="44"/>
                    <a:pt x="20" y="46"/>
                    <a:pt x="20" y="48"/>
                  </a:cubicBezTo>
                  <a:cubicBezTo>
                    <a:pt x="22" y="47"/>
                    <a:pt x="22" y="47"/>
                    <a:pt x="22" y="47"/>
                  </a:cubicBezTo>
                  <a:cubicBezTo>
                    <a:pt x="22" y="48"/>
                    <a:pt x="22" y="48"/>
                    <a:pt x="22" y="51"/>
                  </a:cubicBezTo>
                  <a:cubicBezTo>
                    <a:pt x="22" y="51"/>
                    <a:pt x="22" y="52"/>
                    <a:pt x="24" y="52"/>
                  </a:cubicBezTo>
                  <a:cubicBezTo>
                    <a:pt x="24" y="52"/>
                    <a:pt x="22" y="52"/>
                    <a:pt x="24" y="53"/>
                  </a:cubicBezTo>
                  <a:cubicBezTo>
                    <a:pt x="24" y="55"/>
                    <a:pt x="24" y="55"/>
                    <a:pt x="26" y="56"/>
                  </a:cubicBezTo>
                  <a:cubicBezTo>
                    <a:pt x="26" y="56"/>
                    <a:pt x="26" y="56"/>
                    <a:pt x="26" y="56"/>
                  </a:cubicBezTo>
                  <a:cubicBezTo>
                    <a:pt x="26" y="55"/>
                    <a:pt x="26" y="55"/>
                    <a:pt x="26" y="55"/>
                  </a:cubicBezTo>
                  <a:cubicBezTo>
                    <a:pt x="26" y="56"/>
                    <a:pt x="27" y="56"/>
                    <a:pt x="26" y="57"/>
                  </a:cubicBezTo>
                  <a:cubicBezTo>
                    <a:pt x="27" y="57"/>
                    <a:pt x="26" y="60"/>
                    <a:pt x="28" y="60"/>
                  </a:cubicBezTo>
                  <a:cubicBezTo>
                    <a:pt x="27" y="60"/>
                    <a:pt x="27" y="61"/>
                    <a:pt x="27" y="61"/>
                  </a:cubicBezTo>
                  <a:cubicBezTo>
                    <a:pt x="28" y="62"/>
                    <a:pt x="30" y="62"/>
                    <a:pt x="30" y="65"/>
                  </a:cubicBezTo>
                  <a:cubicBezTo>
                    <a:pt x="30" y="65"/>
                    <a:pt x="30" y="62"/>
                    <a:pt x="30" y="65"/>
                  </a:cubicBezTo>
                  <a:cubicBezTo>
                    <a:pt x="30" y="65"/>
                    <a:pt x="30" y="65"/>
                    <a:pt x="30" y="65"/>
                  </a:cubicBezTo>
                  <a:cubicBezTo>
                    <a:pt x="30" y="68"/>
                    <a:pt x="32" y="68"/>
                    <a:pt x="32" y="70"/>
                  </a:cubicBezTo>
                  <a:cubicBezTo>
                    <a:pt x="33" y="73"/>
                    <a:pt x="35" y="75"/>
                    <a:pt x="36" y="79"/>
                  </a:cubicBezTo>
                  <a:cubicBezTo>
                    <a:pt x="36" y="78"/>
                    <a:pt x="36" y="78"/>
                    <a:pt x="36" y="78"/>
                  </a:cubicBezTo>
                  <a:cubicBezTo>
                    <a:pt x="36" y="79"/>
                    <a:pt x="40" y="79"/>
                    <a:pt x="39" y="82"/>
                  </a:cubicBezTo>
                  <a:cubicBezTo>
                    <a:pt x="39" y="82"/>
                    <a:pt x="39" y="82"/>
                    <a:pt x="40" y="82"/>
                  </a:cubicBezTo>
                  <a:cubicBezTo>
                    <a:pt x="39" y="83"/>
                    <a:pt x="41" y="83"/>
                    <a:pt x="41" y="85"/>
                  </a:cubicBezTo>
                  <a:cubicBezTo>
                    <a:pt x="41" y="85"/>
                    <a:pt x="41" y="85"/>
                    <a:pt x="41" y="85"/>
                  </a:cubicBezTo>
                  <a:cubicBezTo>
                    <a:pt x="43" y="85"/>
                    <a:pt x="41" y="86"/>
                    <a:pt x="43" y="87"/>
                  </a:cubicBezTo>
                  <a:cubicBezTo>
                    <a:pt x="43" y="86"/>
                    <a:pt x="43" y="86"/>
                    <a:pt x="43" y="86"/>
                  </a:cubicBezTo>
                  <a:cubicBezTo>
                    <a:pt x="44" y="86"/>
                    <a:pt x="43" y="88"/>
                    <a:pt x="44" y="87"/>
                  </a:cubicBezTo>
                  <a:cubicBezTo>
                    <a:pt x="44" y="87"/>
                    <a:pt x="44" y="88"/>
                    <a:pt x="44" y="87"/>
                  </a:cubicBezTo>
                  <a:cubicBezTo>
                    <a:pt x="45" y="91"/>
                    <a:pt x="45" y="94"/>
                    <a:pt x="47" y="96"/>
                  </a:cubicBezTo>
                  <a:cubicBezTo>
                    <a:pt x="48" y="98"/>
                    <a:pt x="49" y="95"/>
                    <a:pt x="48" y="96"/>
                  </a:cubicBezTo>
                  <a:cubicBezTo>
                    <a:pt x="49" y="96"/>
                    <a:pt x="48" y="98"/>
                    <a:pt x="48" y="98"/>
                  </a:cubicBezTo>
                  <a:cubicBezTo>
                    <a:pt x="48" y="98"/>
                    <a:pt x="50" y="98"/>
                    <a:pt x="49" y="98"/>
                  </a:cubicBezTo>
                  <a:cubicBezTo>
                    <a:pt x="49" y="98"/>
                    <a:pt x="49" y="98"/>
                    <a:pt x="49" y="99"/>
                  </a:cubicBezTo>
                  <a:cubicBezTo>
                    <a:pt x="50" y="99"/>
                    <a:pt x="50" y="99"/>
                    <a:pt x="50" y="100"/>
                  </a:cubicBezTo>
                  <a:cubicBezTo>
                    <a:pt x="50" y="100"/>
                    <a:pt x="50" y="100"/>
                    <a:pt x="50" y="100"/>
                  </a:cubicBezTo>
                  <a:cubicBezTo>
                    <a:pt x="50" y="101"/>
                    <a:pt x="53" y="103"/>
                    <a:pt x="50" y="105"/>
                  </a:cubicBezTo>
                  <a:cubicBezTo>
                    <a:pt x="54" y="111"/>
                    <a:pt x="57" y="116"/>
                    <a:pt x="60" y="122"/>
                  </a:cubicBezTo>
                  <a:cubicBezTo>
                    <a:pt x="62" y="126"/>
                    <a:pt x="65" y="133"/>
                    <a:pt x="69" y="138"/>
                  </a:cubicBezTo>
                  <a:cubicBezTo>
                    <a:pt x="71" y="138"/>
                    <a:pt x="71" y="138"/>
                    <a:pt x="71" y="139"/>
                  </a:cubicBezTo>
                  <a:cubicBezTo>
                    <a:pt x="71" y="139"/>
                    <a:pt x="71" y="139"/>
                    <a:pt x="71" y="139"/>
                  </a:cubicBezTo>
                  <a:cubicBezTo>
                    <a:pt x="70" y="140"/>
                    <a:pt x="71" y="140"/>
                    <a:pt x="71" y="140"/>
                  </a:cubicBezTo>
                  <a:cubicBezTo>
                    <a:pt x="73" y="143"/>
                    <a:pt x="73" y="146"/>
                    <a:pt x="74" y="148"/>
                  </a:cubicBezTo>
                  <a:cubicBezTo>
                    <a:pt x="74" y="147"/>
                    <a:pt x="75" y="147"/>
                    <a:pt x="75" y="147"/>
                  </a:cubicBezTo>
                  <a:cubicBezTo>
                    <a:pt x="74" y="148"/>
                    <a:pt x="74" y="148"/>
                    <a:pt x="74" y="148"/>
                  </a:cubicBezTo>
                  <a:cubicBezTo>
                    <a:pt x="75" y="148"/>
                    <a:pt x="75" y="148"/>
                    <a:pt x="75" y="148"/>
                  </a:cubicBezTo>
                  <a:cubicBezTo>
                    <a:pt x="74" y="148"/>
                    <a:pt x="74" y="148"/>
                    <a:pt x="74" y="148"/>
                  </a:cubicBezTo>
                  <a:cubicBezTo>
                    <a:pt x="75" y="153"/>
                    <a:pt x="82" y="159"/>
                    <a:pt x="84" y="164"/>
                  </a:cubicBezTo>
                  <a:cubicBezTo>
                    <a:pt x="84" y="164"/>
                    <a:pt x="86" y="166"/>
                    <a:pt x="86" y="168"/>
                  </a:cubicBezTo>
                  <a:cubicBezTo>
                    <a:pt x="90" y="172"/>
                    <a:pt x="92" y="174"/>
                    <a:pt x="95" y="178"/>
                  </a:cubicBezTo>
                  <a:cubicBezTo>
                    <a:pt x="95" y="178"/>
                    <a:pt x="96" y="177"/>
                    <a:pt x="96" y="17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4" name="Google Shape;3624;p151"/>
            <p:cNvSpPr/>
            <p:nvPr/>
          </p:nvSpPr>
          <p:spPr>
            <a:xfrm>
              <a:off x="4248" y="1240"/>
              <a:ext cx="276" cy="448"/>
            </a:xfrm>
            <a:custGeom>
              <a:avLst/>
              <a:gdLst/>
              <a:ahLst/>
              <a:cxnLst/>
              <a:rect l="l" t="t" r="r" b="b"/>
              <a:pathLst>
                <a:path w="117" h="190" extrusionOk="0">
                  <a:moveTo>
                    <a:pt x="4" y="189"/>
                  </a:moveTo>
                  <a:cubicBezTo>
                    <a:pt x="7" y="189"/>
                    <a:pt x="7" y="185"/>
                    <a:pt x="10" y="181"/>
                  </a:cubicBezTo>
                  <a:cubicBezTo>
                    <a:pt x="10" y="181"/>
                    <a:pt x="8" y="181"/>
                    <a:pt x="10" y="181"/>
                  </a:cubicBezTo>
                  <a:cubicBezTo>
                    <a:pt x="14" y="180"/>
                    <a:pt x="15" y="176"/>
                    <a:pt x="15" y="172"/>
                  </a:cubicBezTo>
                  <a:cubicBezTo>
                    <a:pt x="15" y="172"/>
                    <a:pt x="15" y="172"/>
                    <a:pt x="15" y="172"/>
                  </a:cubicBezTo>
                  <a:cubicBezTo>
                    <a:pt x="15" y="172"/>
                    <a:pt x="16" y="172"/>
                    <a:pt x="16" y="171"/>
                  </a:cubicBezTo>
                  <a:cubicBezTo>
                    <a:pt x="16" y="171"/>
                    <a:pt x="16" y="171"/>
                    <a:pt x="15" y="171"/>
                  </a:cubicBezTo>
                  <a:cubicBezTo>
                    <a:pt x="16" y="171"/>
                    <a:pt x="16" y="168"/>
                    <a:pt x="17" y="168"/>
                  </a:cubicBezTo>
                  <a:cubicBezTo>
                    <a:pt x="16" y="168"/>
                    <a:pt x="16" y="168"/>
                    <a:pt x="16" y="167"/>
                  </a:cubicBezTo>
                  <a:cubicBezTo>
                    <a:pt x="17" y="167"/>
                    <a:pt x="17" y="167"/>
                    <a:pt x="17" y="167"/>
                  </a:cubicBezTo>
                  <a:cubicBezTo>
                    <a:pt x="19" y="168"/>
                    <a:pt x="17" y="166"/>
                    <a:pt x="20" y="164"/>
                  </a:cubicBezTo>
                  <a:cubicBezTo>
                    <a:pt x="19" y="164"/>
                    <a:pt x="19" y="164"/>
                    <a:pt x="19" y="164"/>
                  </a:cubicBezTo>
                  <a:cubicBezTo>
                    <a:pt x="21" y="163"/>
                    <a:pt x="23" y="160"/>
                    <a:pt x="25" y="159"/>
                  </a:cubicBezTo>
                  <a:cubicBezTo>
                    <a:pt x="25" y="159"/>
                    <a:pt x="23" y="159"/>
                    <a:pt x="23" y="158"/>
                  </a:cubicBezTo>
                  <a:cubicBezTo>
                    <a:pt x="25" y="159"/>
                    <a:pt x="25" y="158"/>
                    <a:pt x="27" y="158"/>
                  </a:cubicBezTo>
                  <a:cubicBezTo>
                    <a:pt x="25" y="156"/>
                    <a:pt x="28" y="158"/>
                    <a:pt x="28" y="156"/>
                  </a:cubicBezTo>
                  <a:cubicBezTo>
                    <a:pt x="28" y="156"/>
                    <a:pt x="28" y="156"/>
                    <a:pt x="28" y="156"/>
                  </a:cubicBezTo>
                  <a:cubicBezTo>
                    <a:pt x="28" y="154"/>
                    <a:pt x="28" y="154"/>
                    <a:pt x="28" y="154"/>
                  </a:cubicBezTo>
                  <a:cubicBezTo>
                    <a:pt x="28" y="154"/>
                    <a:pt x="28" y="154"/>
                    <a:pt x="28" y="154"/>
                  </a:cubicBezTo>
                  <a:cubicBezTo>
                    <a:pt x="29" y="154"/>
                    <a:pt x="28"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2" y="147"/>
                    <a:pt x="33" y="145"/>
                    <a:pt x="34" y="141"/>
                  </a:cubicBezTo>
                  <a:cubicBezTo>
                    <a:pt x="34" y="139"/>
                    <a:pt x="34" y="139"/>
                    <a:pt x="34" y="139"/>
                  </a:cubicBezTo>
                  <a:cubicBezTo>
                    <a:pt x="34" y="139"/>
                    <a:pt x="34" y="138"/>
                    <a:pt x="36" y="138"/>
                  </a:cubicBezTo>
                  <a:cubicBezTo>
                    <a:pt x="36" y="138"/>
                    <a:pt x="36" y="138"/>
                    <a:pt x="36" y="138"/>
                  </a:cubicBezTo>
                  <a:cubicBezTo>
                    <a:pt x="36" y="137"/>
                    <a:pt x="38" y="138"/>
                    <a:pt x="38" y="137"/>
                  </a:cubicBezTo>
                  <a:cubicBezTo>
                    <a:pt x="36" y="137"/>
                    <a:pt x="36" y="137"/>
                    <a:pt x="36" y="137"/>
                  </a:cubicBezTo>
                  <a:cubicBezTo>
                    <a:pt x="38" y="137"/>
                    <a:pt x="38" y="137"/>
                    <a:pt x="38" y="136"/>
                  </a:cubicBezTo>
                  <a:cubicBezTo>
                    <a:pt x="38" y="136"/>
                    <a:pt x="38" y="136"/>
                    <a:pt x="38" y="136"/>
                  </a:cubicBezTo>
                  <a:cubicBezTo>
                    <a:pt x="40" y="136"/>
                    <a:pt x="38" y="134"/>
                    <a:pt x="40" y="134"/>
                  </a:cubicBezTo>
                  <a:cubicBezTo>
                    <a:pt x="38" y="134"/>
                    <a:pt x="38" y="134"/>
                    <a:pt x="38" y="134"/>
                  </a:cubicBezTo>
                  <a:cubicBezTo>
                    <a:pt x="38" y="133"/>
                    <a:pt x="40" y="134"/>
                    <a:pt x="40" y="134"/>
                  </a:cubicBezTo>
                  <a:cubicBezTo>
                    <a:pt x="40" y="133"/>
                    <a:pt x="40" y="133"/>
                    <a:pt x="40" y="133"/>
                  </a:cubicBezTo>
                  <a:cubicBezTo>
                    <a:pt x="41" y="133"/>
                    <a:pt x="41" y="132"/>
                    <a:pt x="41" y="132"/>
                  </a:cubicBezTo>
                  <a:cubicBezTo>
                    <a:pt x="41" y="132"/>
                    <a:pt x="41" y="132"/>
                    <a:pt x="41" y="132"/>
                  </a:cubicBezTo>
                  <a:cubicBezTo>
                    <a:pt x="42" y="130"/>
                    <a:pt x="42" y="130"/>
                    <a:pt x="44" y="129"/>
                  </a:cubicBezTo>
                  <a:cubicBezTo>
                    <a:pt x="42" y="129"/>
                    <a:pt x="42" y="129"/>
                    <a:pt x="42" y="126"/>
                  </a:cubicBezTo>
                  <a:cubicBezTo>
                    <a:pt x="44" y="129"/>
                    <a:pt x="44" y="125"/>
                    <a:pt x="45" y="126"/>
                  </a:cubicBezTo>
                  <a:cubicBezTo>
                    <a:pt x="45" y="126"/>
                    <a:pt x="45" y="125"/>
                    <a:pt x="45" y="124"/>
                  </a:cubicBezTo>
                  <a:cubicBezTo>
                    <a:pt x="45" y="124"/>
                    <a:pt x="45" y="124"/>
                    <a:pt x="44" y="124"/>
                  </a:cubicBezTo>
                  <a:cubicBezTo>
                    <a:pt x="44" y="123"/>
                    <a:pt x="44" y="123"/>
                    <a:pt x="44" y="123"/>
                  </a:cubicBezTo>
                  <a:cubicBezTo>
                    <a:pt x="44" y="123"/>
                    <a:pt x="44" y="124"/>
                    <a:pt x="44" y="123"/>
                  </a:cubicBezTo>
                  <a:cubicBezTo>
                    <a:pt x="44" y="123"/>
                    <a:pt x="44" y="123"/>
                    <a:pt x="44" y="123"/>
                  </a:cubicBezTo>
                  <a:cubicBezTo>
                    <a:pt x="45" y="121"/>
                    <a:pt x="46" y="123"/>
                    <a:pt x="47" y="121"/>
                  </a:cubicBezTo>
                  <a:cubicBezTo>
                    <a:pt x="46" y="121"/>
                    <a:pt x="46" y="120"/>
                    <a:pt x="46" y="120"/>
                  </a:cubicBezTo>
                  <a:cubicBezTo>
                    <a:pt x="49" y="120"/>
                    <a:pt x="49" y="120"/>
                    <a:pt x="49" y="120"/>
                  </a:cubicBezTo>
                  <a:cubicBezTo>
                    <a:pt x="49" y="120"/>
                    <a:pt x="47" y="120"/>
                    <a:pt x="49" y="120"/>
                  </a:cubicBezTo>
                  <a:cubicBezTo>
                    <a:pt x="49" y="120"/>
                    <a:pt x="49" y="120"/>
                    <a:pt x="49" y="120"/>
                  </a:cubicBezTo>
                  <a:cubicBezTo>
                    <a:pt x="49" y="120"/>
                    <a:pt x="51" y="119"/>
                    <a:pt x="49" y="119"/>
                  </a:cubicBezTo>
                  <a:cubicBezTo>
                    <a:pt x="49" y="117"/>
                    <a:pt x="49" y="119"/>
                    <a:pt x="49" y="117"/>
                  </a:cubicBezTo>
                  <a:cubicBezTo>
                    <a:pt x="49" y="117"/>
                    <a:pt x="49" y="117"/>
                    <a:pt x="49" y="117"/>
                  </a:cubicBezTo>
                  <a:cubicBezTo>
                    <a:pt x="49" y="117"/>
                    <a:pt x="49" y="117"/>
                    <a:pt x="49" y="117"/>
                  </a:cubicBezTo>
                  <a:cubicBezTo>
                    <a:pt x="49" y="116"/>
                    <a:pt x="51" y="116"/>
                    <a:pt x="51" y="117"/>
                  </a:cubicBezTo>
                  <a:cubicBezTo>
                    <a:pt x="51" y="117"/>
                    <a:pt x="51" y="116"/>
                    <a:pt x="51" y="117"/>
                  </a:cubicBezTo>
                  <a:cubicBezTo>
                    <a:pt x="53" y="117"/>
                    <a:pt x="53" y="116"/>
                    <a:pt x="53" y="116"/>
                  </a:cubicBezTo>
                  <a:cubicBezTo>
                    <a:pt x="53" y="116"/>
                    <a:pt x="53" y="116"/>
                    <a:pt x="53" y="116"/>
                  </a:cubicBezTo>
                  <a:cubicBezTo>
                    <a:pt x="53" y="116"/>
                    <a:pt x="54" y="113"/>
                    <a:pt x="55" y="113"/>
                  </a:cubicBezTo>
                  <a:cubicBezTo>
                    <a:pt x="54" y="113"/>
                    <a:pt x="54" y="113"/>
                    <a:pt x="54" y="113"/>
                  </a:cubicBezTo>
                  <a:cubicBezTo>
                    <a:pt x="54" y="112"/>
                    <a:pt x="57" y="112"/>
                    <a:pt x="55" y="111"/>
                  </a:cubicBezTo>
                  <a:cubicBezTo>
                    <a:pt x="57" y="111"/>
                    <a:pt x="57" y="111"/>
                    <a:pt x="57" y="111"/>
                  </a:cubicBezTo>
                  <a:cubicBezTo>
                    <a:pt x="57" y="110"/>
                    <a:pt x="55" y="110"/>
                    <a:pt x="57" y="110"/>
                  </a:cubicBezTo>
                  <a:cubicBezTo>
                    <a:pt x="55" y="110"/>
                    <a:pt x="57" y="110"/>
                    <a:pt x="57" y="110"/>
                  </a:cubicBezTo>
                  <a:cubicBezTo>
                    <a:pt x="57" y="110"/>
                    <a:pt x="57" y="108"/>
                    <a:pt x="57" y="110"/>
                  </a:cubicBezTo>
                  <a:cubicBezTo>
                    <a:pt x="57" y="108"/>
                    <a:pt x="59" y="107"/>
                    <a:pt x="59" y="106"/>
                  </a:cubicBezTo>
                  <a:cubicBezTo>
                    <a:pt x="60" y="106"/>
                    <a:pt x="60" y="106"/>
                    <a:pt x="60" y="106"/>
                  </a:cubicBezTo>
                  <a:cubicBezTo>
                    <a:pt x="59" y="106"/>
                    <a:pt x="59" y="106"/>
                    <a:pt x="59" y="106"/>
                  </a:cubicBezTo>
                  <a:cubicBezTo>
                    <a:pt x="59" y="106"/>
                    <a:pt x="60" y="104"/>
                    <a:pt x="59" y="104"/>
                  </a:cubicBezTo>
                  <a:cubicBezTo>
                    <a:pt x="60" y="104"/>
                    <a:pt x="58" y="106"/>
                    <a:pt x="59" y="106"/>
                  </a:cubicBezTo>
                  <a:cubicBezTo>
                    <a:pt x="58" y="106"/>
                    <a:pt x="60" y="106"/>
                    <a:pt x="59" y="104"/>
                  </a:cubicBezTo>
                  <a:cubicBezTo>
                    <a:pt x="59" y="104"/>
                    <a:pt x="60" y="104"/>
                    <a:pt x="60" y="103"/>
                  </a:cubicBezTo>
                  <a:cubicBezTo>
                    <a:pt x="60" y="104"/>
                    <a:pt x="59" y="103"/>
                    <a:pt x="59" y="103"/>
                  </a:cubicBezTo>
                  <a:cubicBezTo>
                    <a:pt x="60" y="103"/>
                    <a:pt x="59" y="103"/>
                    <a:pt x="60" y="103"/>
                  </a:cubicBezTo>
                  <a:cubicBezTo>
                    <a:pt x="60" y="103"/>
                    <a:pt x="60" y="103"/>
                    <a:pt x="60" y="103"/>
                  </a:cubicBezTo>
                  <a:cubicBezTo>
                    <a:pt x="62" y="103"/>
                    <a:pt x="60" y="102"/>
                    <a:pt x="62" y="102"/>
                  </a:cubicBezTo>
                  <a:cubicBezTo>
                    <a:pt x="60" y="102"/>
                    <a:pt x="63" y="102"/>
                    <a:pt x="62" y="99"/>
                  </a:cubicBezTo>
                  <a:cubicBezTo>
                    <a:pt x="60" y="99"/>
                    <a:pt x="60" y="99"/>
                    <a:pt x="60" y="99"/>
                  </a:cubicBezTo>
                  <a:cubicBezTo>
                    <a:pt x="62" y="99"/>
                    <a:pt x="62" y="99"/>
                    <a:pt x="62" y="99"/>
                  </a:cubicBezTo>
                  <a:cubicBezTo>
                    <a:pt x="62" y="99"/>
                    <a:pt x="62" y="99"/>
                    <a:pt x="62" y="99"/>
                  </a:cubicBezTo>
                  <a:cubicBezTo>
                    <a:pt x="63" y="99"/>
                    <a:pt x="62" y="98"/>
                    <a:pt x="63" y="99"/>
                  </a:cubicBezTo>
                  <a:cubicBezTo>
                    <a:pt x="63" y="98"/>
                    <a:pt x="66" y="97"/>
                    <a:pt x="63" y="97"/>
                  </a:cubicBezTo>
                  <a:cubicBezTo>
                    <a:pt x="66" y="97"/>
                    <a:pt x="66" y="95"/>
                    <a:pt x="66" y="95"/>
                  </a:cubicBezTo>
                  <a:cubicBezTo>
                    <a:pt x="66" y="95"/>
                    <a:pt x="66" y="95"/>
                    <a:pt x="66" y="95"/>
                  </a:cubicBezTo>
                  <a:cubicBezTo>
                    <a:pt x="66" y="94"/>
                    <a:pt x="66" y="95"/>
                    <a:pt x="66" y="94"/>
                  </a:cubicBezTo>
                  <a:cubicBezTo>
                    <a:pt x="66" y="94"/>
                    <a:pt x="66" y="94"/>
                    <a:pt x="66" y="93"/>
                  </a:cubicBezTo>
                  <a:cubicBezTo>
                    <a:pt x="67" y="93"/>
                    <a:pt x="67" y="93"/>
                    <a:pt x="67" y="93"/>
                  </a:cubicBezTo>
                  <a:cubicBezTo>
                    <a:pt x="67" y="93"/>
                    <a:pt x="70" y="93"/>
                    <a:pt x="68" y="91"/>
                  </a:cubicBezTo>
                  <a:cubicBezTo>
                    <a:pt x="67" y="91"/>
                    <a:pt x="67" y="91"/>
                    <a:pt x="67" y="91"/>
                  </a:cubicBezTo>
                  <a:cubicBezTo>
                    <a:pt x="66" y="90"/>
                    <a:pt x="68" y="90"/>
                    <a:pt x="68" y="90"/>
                  </a:cubicBezTo>
                  <a:cubicBezTo>
                    <a:pt x="70" y="90"/>
                    <a:pt x="70" y="90"/>
                    <a:pt x="70" y="90"/>
                  </a:cubicBezTo>
                  <a:cubicBezTo>
                    <a:pt x="68" y="90"/>
                    <a:pt x="71" y="90"/>
                    <a:pt x="70" y="89"/>
                  </a:cubicBezTo>
                  <a:cubicBezTo>
                    <a:pt x="70" y="89"/>
                    <a:pt x="70" y="86"/>
                    <a:pt x="71" y="89"/>
                  </a:cubicBezTo>
                  <a:cubicBezTo>
                    <a:pt x="71" y="86"/>
                    <a:pt x="72" y="85"/>
                    <a:pt x="71" y="84"/>
                  </a:cubicBezTo>
                  <a:cubicBezTo>
                    <a:pt x="71" y="84"/>
                    <a:pt x="72" y="82"/>
                    <a:pt x="72" y="84"/>
                  </a:cubicBezTo>
                  <a:cubicBezTo>
                    <a:pt x="72" y="84"/>
                    <a:pt x="71" y="84"/>
                    <a:pt x="72" y="84"/>
                  </a:cubicBezTo>
                  <a:cubicBezTo>
                    <a:pt x="72" y="84"/>
                    <a:pt x="72" y="84"/>
                    <a:pt x="72" y="84"/>
                  </a:cubicBezTo>
                  <a:cubicBezTo>
                    <a:pt x="72" y="84"/>
                    <a:pt x="72" y="82"/>
                    <a:pt x="71" y="82"/>
                  </a:cubicBezTo>
                  <a:cubicBezTo>
                    <a:pt x="71" y="81"/>
                    <a:pt x="74" y="82"/>
                    <a:pt x="74" y="81"/>
                  </a:cubicBezTo>
                  <a:cubicBezTo>
                    <a:pt x="74" y="81"/>
                    <a:pt x="74" y="81"/>
                    <a:pt x="74" y="81"/>
                  </a:cubicBezTo>
                  <a:cubicBezTo>
                    <a:pt x="75" y="81"/>
                    <a:pt x="75" y="81"/>
                    <a:pt x="75" y="81"/>
                  </a:cubicBezTo>
                  <a:cubicBezTo>
                    <a:pt x="75" y="80"/>
                    <a:pt x="74" y="80"/>
                    <a:pt x="74" y="80"/>
                  </a:cubicBezTo>
                  <a:cubicBezTo>
                    <a:pt x="74" y="80"/>
                    <a:pt x="74" y="78"/>
                    <a:pt x="75" y="78"/>
                  </a:cubicBezTo>
                  <a:cubicBezTo>
                    <a:pt x="74" y="78"/>
                    <a:pt x="74" y="78"/>
                    <a:pt x="74" y="78"/>
                  </a:cubicBezTo>
                  <a:cubicBezTo>
                    <a:pt x="74" y="78"/>
                    <a:pt x="74" y="78"/>
                    <a:pt x="75" y="78"/>
                  </a:cubicBezTo>
                  <a:cubicBezTo>
                    <a:pt x="74" y="78"/>
                    <a:pt x="74" y="78"/>
                    <a:pt x="74" y="78"/>
                  </a:cubicBezTo>
                  <a:cubicBezTo>
                    <a:pt x="74" y="77"/>
                    <a:pt x="75" y="77"/>
                    <a:pt x="75" y="77"/>
                  </a:cubicBezTo>
                  <a:cubicBezTo>
                    <a:pt x="75" y="78"/>
                    <a:pt x="75" y="78"/>
                    <a:pt x="75" y="78"/>
                  </a:cubicBezTo>
                  <a:cubicBezTo>
                    <a:pt x="75" y="78"/>
                    <a:pt x="75" y="78"/>
                    <a:pt x="76" y="78"/>
                  </a:cubicBezTo>
                  <a:cubicBezTo>
                    <a:pt x="75" y="77"/>
                    <a:pt x="76" y="77"/>
                    <a:pt x="76" y="77"/>
                  </a:cubicBezTo>
                  <a:cubicBezTo>
                    <a:pt x="76" y="77"/>
                    <a:pt x="76" y="77"/>
                    <a:pt x="76" y="77"/>
                  </a:cubicBezTo>
                  <a:cubicBezTo>
                    <a:pt x="76" y="77"/>
                    <a:pt x="79" y="76"/>
                    <a:pt x="76" y="76"/>
                  </a:cubicBezTo>
                  <a:cubicBezTo>
                    <a:pt x="76" y="77"/>
                    <a:pt x="76" y="77"/>
                    <a:pt x="76" y="77"/>
                  </a:cubicBezTo>
                  <a:cubicBezTo>
                    <a:pt x="76" y="76"/>
                    <a:pt x="75" y="76"/>
                    <a:pt x="76" y="76"/>
                  </a:cubicBezTo>
                  <a:cubicBezTo>
                    <a:pt x="76" y="76"/>
                    <a:pt x="79" y="77"/>
                    <a:pt x="79" y="76"/>
                  </a:cubicBezTo>
                  <a:cubicBezTo>
                    <a:pt x="76" y="76"/>
                    <a:pt x="76" y="76"/>
                    <a:pt x="76" y="76"/>
                  </a:cubicBezTo>
                  <a:cubicBezTo>
                    <a:pt x="76" y="74"/>
                    <a:pt x="76" y="74"/>
                    <a:pt x="76" y="74"/>
                  </a:cubicBezTo>
                  <a:cubicBezTo>
                    <a:pt x="79" y="76"/>
                    <a:pt x="79" y="76"/>
                    <a:pt x="79" y="76"/>
                  </a:cubicBezTo>
                  <a:cubicBezTo>
                    <a:pt x="79" y="74"/>
                    <a:pt x="76" y="74"/>
                    <a:pt x="76" y="74"/>
                  </a:cubicBezTo>
                  <a:cubicBezTo>
                    <a:pt x="79" y="76"/>
                    <a:pt x="79" y="74"/>
                    <a:pt x="80" y="74"/>
                  </a:cubicBezTo>
                  <a:cubicBezTo>
                    <a:pt x="80" y="72"/>
                    <a:pt x="80" y="72"/>
                    <a:pt x="80" y="72"/>
                  </a:cubicBezTo>
                  <a:cubicBezTo>
                    <a:pt x="80" y="72"/>
                    <a:pt x="80" y="72"/>
                    <a:pt x="80" y="72"/>
                  </a:cubicBezTo>
                  <a:cubicBezTo>
                    <a:pt x="79" y="72"/>
                    <a:pt x="80" y="70"/>
                    <a:pt x="80" y="70"/>
                  </a:cubicBezTo>
                  <a:cubicBezTo>
                    <a:pt x="80" y="70"/>
                    <a:pt x="80" y="70"/>
                    <a:pt x="80" y="70"/>
                  </a:cubicBezTo>
                  <a:cubicBezTo>
                    <a:pt x="80" y="70"/>
                    <a:pt x="80" y="70"/>
                    <a:pt x="81" y="70"/>
                  </a:cubicBezTo>
                  <a:cubicBezTo>
                    <a:pt x="81" y="69"/>
                    <a:pt x="79" y="69"/>
                    <a:pt x="80" y="69"/>
                  </a:cubicBezTo>
                  <a:cubicBezTo>
                    <a:pt x="80" y="68"/>
                    <a:pt x="81" y="69"/>
                    <a:pt x="81" y="69"/>
                  </a:cubicBezTo>
                  <a:cubicBezTo>
                    <a:pt x="81" y="68"/>
                    <a:pt x="84" y="68"/>
                    <a:pt x="83" y="67"/>
                  </a:cubicBezTo>
                  <a:cubicBezTo>
                    <a:pt x="84" y="67"/>
                    <a:pt x="84" y="67"/>
                    <a:pt x="84" y="67"/>
                  </a:cubicBezTo>
                  <a:cubicBezTo>
                    <a:pt x="84" y="65"/>
                    <a:pt x="87" y="64"/>
                    <a:pt x="85" y="63"/>
                  </a:cubicBezTo>
                  <a:cubicBezTo>
                    <a:pt x="85" y="63"/>
                    <a:pt x="85" y="61"/>
                    <a:pt x="84" y="61"/>
                  </a:cubicBezTo>
                  <a:cubicBezTo>
                    <a:pt x="85" y="61"/>
                    <a:pt x="84" y="61"/>
                    <a:pt x="85" y="61"/>
                  </a:cubicBezTo>
                  <a:cubicBezTo>
                    <a:pt x="85" y="61"/>
                    <a:pt x="85" y="61"/>
                    <a:pt x="85" y="63"/>
                  </a:cubicBezTo>
                  <a:cubicBezTo>
                    <a:pt x="87" y="61"/>
                    <a:pt x="88" y="61"/>
                    <a:pt x="87" y="59"/>
                  </a:cubicBezTo>
                  <a:cubicBezTo>
                    <a:pt x="88" y="59"/>
                    <a:pt x="88" y="59"/>
                    <a:pt x="88" y="59"/>
                  </a:cubicBezTo>
                  <a:cubicBezTo>
                    <a:pt x="87" y="59"/>
                    <a:pt x="87" y="57"/>
                    <a:pt x="88" y="57"/>
                  </a:cubicBezTo>
                  <a:cubicBezTo>
                    <a:pt x="88" y="57"/>
                    <a:pt x="88" y="57"/>
                    <a:pt x="88" y="57"/>
                  </a:cubicBezTo>
                  <a:cubicBezTo>
                    <a:pt x="88" y="57"/>
                    <a:pt x="88" y="57"/>
                    <a:pt x="88" y="57"/>
                  </a:cubicBezTo>
                  <a:cubicBezTo>
                    <a:pt x="89" y="57"/>
                    <a:pt x="89" y="57"/>
                    <a:pt x="89" y="57"/>
                  </a:cubicBezTo>
                  <a:cubicBezTo>
                    <a:pt x="88" y="57"/>
                    <a:pt x="88" y="56"/>
                    <a:pt x="88" y="56"/>
                  </a:cubicBezTo>
                  <a:cubicBezTo>
                    <a:pt x="89" y="56"/>
                    <a:pt x="92" y="56"/>
                    <a:pt x="89" y="56"/>
                  </a:cubicBezTo>
                  <a:cubicBezTo>
                    <a:pt x="89" y="55"/>
                    <a:pt x="89" y="55"/>
                    <a:pt x="89" y="55"/>
                  </a:cubicBezTo>
                  <a:cubicBezTo>
                    <a:pt x="92" y="55"/>
                    <a:pt x="92" y="55"/>
                    <a:pt x="92" y="55"/>
                  </a:cubicBezTo>
                  <a:cubicBezTo>
                    <a:pt x="92" y="54"/>
                    <a:pt x="92" y="54"/>
                    <a:pt x="92" y="52"/>
                  </a:cubicBezTo>
                  <a:cubicBezTo>
                    <a:pt x="93" y="52"/>
                    <a:pt x="94" y="50"/>
                    <a:pt x="96" y="48"/>
                  </a:cubicBezTo>
                  <a:cubicBezTo>
                    <a:pt x="96" y="48"/>
                    <a:pt x="96" y="48"/>
                    <a:pt x="96" y="48"/>
                  </a:cubicBezTo>
                  <a:cubicBezTo>
                    <a:pt x="96" y="48"/>
                    <a:pt x="96" y="48"/>
                    <a:pt x="96" y="48"/>
                  </a:cubicBezTo>
                  <a:cubicBezTo>
                    <a:pt x="96" y="48"/>
                    <a:pt x="96" y="47"/>
                    <a:pt x="94" y="47"/>
                  </a:cubicBezTo>
                  <a:cubicBezTo>
                    <a:pt x="96" y="47"/>
                    <a:pt x="96" y="47"/>
                    <a:pt x="96" y="47"/>
                  </a:cubicBezTo>
                  <a:cubicBezTo>
                    <a:pt x="97" y="47"/>
                    <a:pt x="96" y="47"/>
                    <a:pt x="97" y="47"/>
                  </a:cubicBezTo>
                  <a:cubicBezTo>
                    <a:pt x="97" y="44"/>
                    <a:pt x="97" y="44"/>
                    <a:pt x="97" y="44"/>
                  </a:cubicBezTo>
                  <a:cubicBezTo>
                    <a:pt x="97" y="44"/>
                    <a:pt x="97" y="44"/>
                    <a:pt x="96" y="44"/>
                  </a:cubicBezTo>
                  <a:cubicBezTo>
                    <a:pt x="97" y="44"/>
                    <a:pt x="97" y="44"/>
                    <a:pt x="97" y="44"/>
                  </a:cubicBezTo>
                  <a:cubicBezTo>
                    <a:pt x="96" y="43"/>
                    <a:pt x="94" y="44"/>
                    <a:pt x="93" y="43"/>
                  </a:cubicBezTo>
                  <a:cubicBezTo>
                    <a:pt x="94" y="43"/>
                    <a:pt x="94" y="43"/>
                    <a:pt x="94" y="43"/>
                  </a:cubicBezTo>
                  <a:cubicBezTo>
                    <a:pt x="93" y="42"/>
                    <a:pt x="93" y="43"/>
                    <a:pt x="93" y="42"/>
                  </a:cubicBezTo>
                  <a:cubicBezTo>
                    <a:pt x="93" y="42"/>
                    <a:pt x="94" y="42"/>
                    <a:pt x="94" y="43"/>
                  </a:cubicBezTo>
                  <a:cubicBezTo>
                    <a:pt x="96" y="42"/>
                    <a:pt x="97" y="43"/>
                    <a:pt x="97" y="43"/>
                  </a:cubicBezTo>
                  <a:cubicBezTo>
                    <a:pt x="97" y="42"/>
                    <a:pt x="97" y="43"/>
                    <a:pt x="96" y="43"/>
                  </a:cubicBezTo>
                  <a:cubicBezTo>
                    <a:pt x="96" y="42"/>
                    <a:pt x="97" y="42"/>
                    <a:pt x="97" y="42"/>
                  </a:cubicBezTo>
                  <a:cubicBezTo>
                    <a:pt x="97" y="42"/>
                    <a:pt x="98" y="43"/>
                    <a:pt x="98" y="42"/>
                  </a:cubicBezTo>
                  <a:cubicBezTo>
                    <a:pt x="98" y="42"/>
                    <a:pt x="97" y="42"/>
                    <a:pt x="98" y="42"/>
                  </a:cubicBezTo>
                  <a:cubicBezTo>
                    <a:pt x="100" y="42"/>
                    <a:pt x="100" y="42"/>
                    <a:pt x="100" y="42"/>
                  </a:cubicBezTo>
                  <a:cubicBezTo>
                    <a:pt x="100" y="42"/>
                    <a:pt x="100" y="42"/>
                    <a:pt x="100" y="42"/>
                  </a:cubicBezTo>
                  <a:cubicBezTo>
                    <a:pt x="100" y="41"/>
                    <a:pt x="98" y="41"/>
                    <a:pt x="98" y="41"/>
                  </a:cubicBezTo>
                  <a:cubicBezTo>
                    <a:pt x="98" y="41"/>
                    <a:pt x="100" y="39"/>
                    <a:pt x="101" y="41"/>
                  </a:cubicBezTo>
                  <a:cubicBezTo>
                    <a:pt x="100" y="41"/>
                    <a:pt x="100" y="41"/>
                    <a:pt x="100" y="41"/>
                  </a:cubicBezTo>
                  <a:cubicBezTo>
                    <a:pt x="100" y="39"/>
                    <a:pt x="101" y="39"/>
                    <a:pt x="100" y="39"/>
                  </a:cubicBezTo>
                  <a:cubicBezTo>
                    <a:pt x="101" y="39"/>
                    <a:pt x="101" y="39"/>
                    <a:pt x="101" y="39"/>
                  </a:cubicBezTo>
                  <a:cubicBezTo>
                    <a:pt x="101" y="39"/>
                    <a:pt x="101" y="39"/>
                    <a:pt x="100" y="38"/>
                  </a:cubicBezTo>
                  <a:cubicBezTo>
                    <a:pt x="100" y="38"/>
                    <a:pt x="102" y="38"/>
                    <a:pt x="101" y="37"/>
                  </a:cubicBezTo>
                  <a:cubicBezTo>
                    <a:pt x="101" y="37"/>
                    <a:pt x="101" y="37"/>
                    <a:pt x="102" y="37"/>
                  </a:cubicBezTo>
                  <a:cubicBezTo>
                    <a:pt x="102" y="38"/>
                    <a:pt x="101" y="38"/>
                    <a:pt x="102" y="38"/>
                  </a:cubicBezTo>
                  <a:cubicBezTo>
                    <a:pt x="101" y="38"/>
                    <a:pt x="102" y="38"/>
                    <a:pt x="102" y="38"/>
                  </a:cubicBezTo>
                  <a:cubicBezTo>
                    <a:pt x="102" y="37"/>
                    <a:pt x="102" y="37"/>
                    <a:pt x="102" y="37"/>
                  </a:cubicBezTo>
                  <a:cubicBezTo>
                    <a:pt x="102" y="37"/>
                    <a:pt x="102" y="37"/>
                    <a:pt x="105" y="37"/>
                  </a:cubicBezTo>
                  <a:cubicBezTo>
                    <a:pt x="102" y="37"/>
                    <a:pt x="102" y="37"/>
                    <a:pt x="102" y="37"/>
                  </a:cubicBezTo>
                  <a:cubicBezTo>
                    <a:pt x="105" y="37"/>
                    <a:pt x="105" y="37"/>
                    <a:pt x="105" y="37"/>
                  </a:cubicBezTo>
                  <a:cubicBezTo>
                    <a:pt x="102" y="35"/>
                    <a:pt x="102" y="35"/>
                    <a:pt x="102" y="35"/>
                  </a:cubicBezTo>
                  <a:cubicBezTo>
                    <a:pt x="102" y="35"/>
                    <a:pt x="102" y="35"/>
                    <a:pt x="102" y="35"/>
                  </a:cubicBezTo>
                  <a:cubicBezTo>
                    <a:pt x="102" y="35"/>
                    <a:pt x="102" y="35"/>
                    <a:pt x="102" y="34"/>
                  </a:cubicBezTo>
                  <a:cubicBezTo>
                    <a:pt x="105" y="35"/>
                    <a:pt x="105" y="35"/>
                    <a:pt x="105" y="35"/>
                  </a:cubicBezTo>
                  <a:cubicBezTo>
                    <a:pt x="106" y="35"/>
                    <a:pt x="105" y="34"/>
                    <a:pt x="106" y="34"/>
                  </a:cubicBezTo>
                  <a:cubicBezTo>
                    <a:pt x="105" y="35"/>
                    <a:pt x="105" y="35"/>
                    <a:pt x="105" y="35"/>
                  </a:cubicBezTo>
                  <a:cubicBezTo>
                    <a:pt x="105" y="34"/>
                    <a:pt x="102" y="34"/>
                    <a:pt x="102" y="31"/>
                  </a:cubicBezTo>
                  <a:cubicBezTo>
                    <a:pt x="105" y="31"/>
                    <a:pt x="106" y="31"/>
                    <a:pt x="106" y="34"/>
                  </a:cubicBezTo>
                  <a:cubicBezTo>
                    <a:pt x="106" y="34"/>
                    <a:pt x="106" y="31"/>
                    <a:pt x="105" y="31"/>
                  </a:cubicBezTo>
                  <a:cubicBezTo>
                    <a:pt x="106" y="31"/>
                    <a:pt x="106" y="34"/>
                    <a:pt x="106" y="31"/>
                  </a:cubicBezTo>
                  <a:cubicBezTo>
                    <a:pt x="106" y="30"/>
                    <a:pt x="106" y="30"/>
                    <a:pt x="106" y="30"/>
                  </a:cubicBezTo>
                  <a:cubicBezTo>
                    <a:pt x="105" y="30"/>
                    <a:pt x="105" y="30"/>
                    <a:pt x="105" y="30"/>
                  </a:cubicBezTo>
                  <a:cubicBezTo>
                    <a:pt x="105" y="29"/>
                    <a:pt x="105" y="29"/>
                    <a:pt x="105" y="29"/>
                  </a:cubicBezTo>
                  <a:cubicBezTo>
                    <a:pt x="102" y="29"/>
                    <a:pt x="102" y="29"/>
                    <a:pt x="102" y="29"/>
                  </a:cubicBezTo>
                  <a:cubicBezTo>
                    <a:pt x="102" y="29"/>
                    <a:pt x="102" y="29"/>
                    <a:pt x="102" y="28"/>
                  </a:cubicBezTo>
                  <a:cubicBezTo>
                    <a:pt x="105" y="30"/>
                    <a:pt x="106" y="29"/>
                    <a:pt x="107" y="29"/>
                  </a:cubicBezTo>
                  <a:cubicBezTo>
                    <a:pt x="107" y="29"/>
                    <a:pt x="105" y="28"/>
                    <a:pt x="107" y="28"/>
                  </a:cubicBezTo>
                  <a:cubicBezTo>
                    <a:pt x="107" y="28"/>
                    <a:pt x="109" y="28"/>
                    <a:pt x="107" y="28"/>
                  </a:cubicBezTo>
                  <a:cubicBezTo>
                    <a:pt x="107" y="28"/>
                    <a:pt x="109" y="29"/>
                    <a:pt x="109" y="28"/>
                  </a:cubicBezTo>
                  <a:cubicBezTo>
                    <a:pt x="109" y="28"/>
                    <a:pt x="109" y="26"/>
                    <a:pt x="107" y="26"/>
                  </a:cubicBezTo>
                  <a:cubicBezTo>
                    <a:pt x="107" y="28"/>
                    <a:pt x="107" y="28"/>
                    <a:pt x="107" y="28"/>
                  </a:cubicBezTo>
                  <a:cubicBezTo>
                    <a:pt x="106" y="26"/>
                    <a:pt x="106" y="26"/>
                    <a:pt x="106" y="26"/>
                  </a:cubicBezTo>
                  <a:cubicBezTo>
                    <a:pt x="106" y="25"/>
                    <a:pt x="106" y="25"/>
                    <a:pt x="107" y="25"/>
                  </a:cubicBezTo>
                  <a:cubicBezTo>
                    <a:pt x="107" y="26"/>
                    <a:pt x="107" y="26"/>
                    <a:pt x="107" y="26"/>
                  </a:cubicBezTo>
                  <a:cubicBezTo>
                    <a:pt x="109" y="26"/>
                    <a:pt x="107" y="25"/>
                    <a:pt x="109" y="25"/>
                  </a:cubicBezTo>
                  <a:cubicBezTo>
                    <a:pt x="109" y="26"/>
                    <a:pt x="109" y="26"/>
                    <a:pt x="110" y="26"/>
                  </a:cubicBezTo>
                  <a:cubicBezTo>
                    <a:pt x="110" y="26"/>
                    <a:pt x="110" y="26"/>
                    <a:pt x="110" y="26"/>
                  </a:cubicBezTo>
                  <a:cubicBezTo>
                    <a:pt x="110" y="26"/>
                    <a:pt x="110" y="26"/>
                    <a:pt x="110" y="26"/>
                  </a:cubicBezTo>
                  <a:cubicBezTo>
                    <a:pt x="110" y="25"/>
                    <a:pt x="110" y="26"/>
                    <a:pt x="111" y="25"/>
                  </a:cubicBezTo>
                  <a:cubicBezTo>
                    <a:pt x="110" y="25"/>
                    <a:pt x="110" y="25"/>
                    <a:pt x="110" y="25"/>
                  </a:cubicBezTo>
                  <a:cubicBezTo>
                    <a:pt x="109" y="24"/>
                    <a:pt x="110" y="26"/>
                    <a:pt x="109" y="25"/>
                  </a:cubicBezTo>
                  <a:cubicBezTo>
                    <a:pt x="109" y="25"/>
                    <a:pt x="110" y="25"/>
                    <a:pt x="110" y="24"/>
                  </a:cubicBezTo>
                  <a:cubicBezTo>
                    <a:pt x="109" y="24"/>
                    <a:pt x="109" y="24"/>
                    <a:pt x="109" y="24"/>
                  </a:cubicBezTo>
                  <a:cubicBezTo>
                    <a:pt x="109" y="24"/>
                    <a:pt x="107" y="22"/>
                    <a:pt x="109" y="22"/>
                  </a:cubicBezTo>
                  <a:cubicBezTo>
                    <a:pt x="110" y="22"/>
                    <a:pt x="110" y="22"/>
                    <a:pt x="110" y="24"/>
                  </a:cubicBezTo>
                  <a:cubicBezTo>
                    <a:pt x="110" y="22"/>
                    <a:pt x="111" y="22"/>
                    <a:pt x="111" y="22"/>
                  </a:cubicBezTo>
                  <a:cubicBezTo>
                    <a:pt x="110" y="21"/>
                    <a:pt x="113" y="21"/>
                    <a:pt x="111" y="21"/>
                  </a:cubicBezTo>
                  <a:cubicBezTo>
                    <a:pt x="110" y="22"/>
                    <a:pt x="110" y="22"/>
                    <a:pt x="110" y="22"/>
                  </a:cubicBezTo>
                  <a:cubicBezTo>
                    <a:pt x="109" y="21"/>
                    <a:pt x="109" y="24"/>
                    <a:pt x="107" y="22"/>
                  </a:cubicBezTo>
                  <a:cubicBezTo>
                    <a:pt x="109" y="22"/>
                    <a:pt x="107" y="21"/>
                    <a:pt x="106" y="21"/>
                  </a:cubicBezTo>
                  <a:cubicBezTo>
                    <a:pt x="107" y="21"/>
                    <a:pt x="107" y="21"/>
                    <a:pt x="107" y="21"/>
                  </a:cubicBezTo>
                  <a:cubicBezTo>
                    <a:pt x="107" y="21"/>
                    <a:pt x="107" y="21"/>
                    <a:pt x="109" y="21"/>
                  </a:cubicBezTo>
                  <a:cubicBezTo>
                    <a:pt x="110" y="20"/>
                    <a:pt x="110" y="20"/>
                    <a:pt x="110" y="20"/>
                  </a:cubicBezTo>
                  <a:cubicBezTo>
                    <a:pt x="110" y="20"/>
                    <a:pt x="110" y="20"/>
                    <a:pt x="109" y="20"/>
                  </a:cubicBezTo>
                  <a:cubicBezTo>
                    <a:pt x="110" y="17"/>
                    <a:pt x="110" y="17"/>
                    <a:pt x="111" y="16"/>
                  </a:cubicBezTo>
                  <a:cubicBezTo>
                    <a:pt x="111" y="17"/>
                    <a:pt x="111" y="15"/>
                    <a:pt x="113" y="16"/>
                  </a:cubicBezTo>
                  <a:cubicBezTo>
                    <a:pt x="113" y="16"/>
                    <a:pt x="113" y="17"/>
                    <a:pt x="114" y="17"/>
                  </a:cubicBezTo>
                  <a:cubicBezTo>
                    <a:pt x="113" y="17"/>
                    <a:pt x="113" y="17"/>
                    <a:pt x="113" y="17"/>
                  </a:cubicBezTo>
                  <a:cubicBezTo>
                    <a:pt x="114" y="17"/>
                    <a:pt x="113" y="16"/>
                    <a:pt x="113" y="16"/>
                  </a:cubicBezTo>
                  <a:cubicBezTo>
                    <a:pt x="113" y="17"/>
                    <a:pt x="111" y="16"/>
                    <a:pt x="111" y="15"/>
                  </a:cubicBezTo>
                  <a:cubicBezTo>
                    <a:pt x="110" y="15"/>
                    <a:pt x="110" y="15"/>
                    <a:pt x="110" y="15"/>
                  </a:cubicBezTo>
                  <a:cubicBezTo>
                    <a:pt x="111" y="13"/>
                    <a:pt x="113" y="13"/>
                    <a:pt x="113" y="13"/>
                  </a:cubicBezTo>
                  <a:cubicBezTo>
                    <a:pt x="113" y="12"/>
                    <a:pt x="114" y="11"/>
                    <a:pt x="114" y="9"/>
                  </a:cubicBezTo>
                  <a:cubicBezTo>
                    <a:pt x="114" y="9"/>
                    <a:pt x="113" y="9"/>
                    <a:pt x="113" y="8"/>
                  </a:cubicBezTo>
                  <a:cubicBezTo>
                    <a:pt x="114" y="8"/>
                    <a:pt x="114" y="9"/>
                    <a:pt x="114" y="8"/>
                  </a:cubicBezTo>
                  <a:cubicBezTo>
                    <a:pt x="114" y="8"/>
                    <a:pt x="114" y="8"/>
                    <a:pt x="114" y="8"/>
                  </a:cubicBezTo>
                  <a:cubicBezTo>
                    <a:pt x="114" y="8"/>
                    <a:pt x="114" y="7"/>
                    <a:pt x="115" y="7"/>
                  </a:cubicBezTo>
                  <a:cubicBezTo>
                    <a:pt x="114" y="7"/>
                    <a:pt x="114" y="7"/>
                    <a:pt x="114" y="7"/>
                  </a:cubicBezTo>
                  <a:cubicBezTo>
                    <a:pt x="114" y="7"/>
                    <a:pt x="114" y="7"/>
                    <a:pt x="115" y="7"/>
                  </a:cubicBezTo>
                  <a:cubicBezTo>
                    <a:pt x="114" y="7"/>
                    <a:pt x="114" y="7"/>
                    <a:pt x="114" y="7"/>
                  </a:cubicBezTo>
                  <a:cubicBezTo>
                    <a:pt x="114" y="4"/>
                    <a:pt x="114" y="4"/>
                    <a:pt x="115" y="4"/>
                  </a:cubicBezTo>
                  <a:cubicBezTo>
                    <a:pt x="115" y="4"/>
                    <a:pt x="115" y="4"/>
                    <a:pt x="115" y="4"/>
                  </a:cubicBezTo>
                  <a:cubicBezTo>
                    <a:pt x="117" y="4"/>
                    <a:pt x="115" y="3"/>
                    <a:pt x="117" y="3"/>
                  </a:cubicBezTo>
                  <a:cubicBezTo>
                    <a:pt x="115" y="1"/>
                    <a:pt x="115" y="1"/>
                    <a:pt x="115" y="1"/>
                  </a:cubicBezTo>
                  <a:cubicBezTo>
                    <a:pt x="117" y="1"/>
                    <a:pt x="117" y="1"/>
                    <a:pt x="117" y="1"/>
                  </a:cubicBezTo>
                  <a:cubicBezTo>
                    <a:pt x="115" y="1"/>
                    <a:pt x="115" y="0"/>
                    <a:pt x="117" y="0"/>
                  </a:cubicBezTo>
                  <a:cubicBezTo>
                    <a:pt x="114" y="1"/>
                    <a:pt x="114" y="1"/>
                    <a:pt x="114" y="1"/>
                  </a:cubicBezTo>
                  <a:cubicBezTo>
                    <a:pt x="115" y="1"/>
                    <a:pt x="115" y="1"/>
                    <a:pt x="115" y="1"/>
                  </a:cubicBezTo>
                  <a:cubicBezTo>
                    <a:pt x="117" y="3"/>
                    <a:pt x="115" y="3"/>
                    <a:pt x="115" y="3"/>
                  </a:cubicBezTo>
                  <a:cubicBezTo>
                    <a:pt x="115" y="3"/>
                    <a:pt x="115" y="3"/>
                    <a:pt x="115" y="3"/>
                  </a:cubicBezTo>
                  <a:cubicBezTo>
                    <a:pt x="114" y="1"/>
                    <a:pt x="114" y="3"/>
                    <a:pt x="114" y="1"/>
                  </a:cubicBezTo>
                  <a:cubicBezTo>
                    <a:pt x="114" y="1"/>
                    <a:pt x="114" y="1"/>
                    <a:pt x="114" y="1"/>
                  </a:cubicBezTo>
                  <a:cubicBezTo>
                    <a:pt x="114" y="1"/>
                    <a:pt x="113" y="1"/>
                    <a:pt x="113" y="3"/>
                  </a:cubicBezTo>
                  <a:cubicBezTo>
                    <a:pt x="114" y="3"/>
                    <a:pt x="113" y="3"/>
                    <a:pt x="114" y="3"/>
                  </a:cubicBezTo>
                  <a:cubicBezTo>
                    <a:pt x="113" y="3"/>
                    <a:pt x="113" y="3"/>
                    <a:pt x="113" y="4"/>
                  </a:cubicBezTo>
                  <a:cubicBezTo>
                    <a:pt x="113" y="4"/>
                    <a:pt x="111" y="4"/>
                    <a:pt x="111" y="7"/>
                  </a:cubicBezTo>
                  <a:cubicBezTo>
                    <a:pt x="113" y="7"/>
                    <a:pt x="113" y="7"/>
                    <a:pt x="113" y="7"/>
                  </a:cubicBezTo>
                  <a:cubicBezTo>
                    <a:pt x="113" y="7"/>
                    <a:pt x="113" y="7"/>
                    <a:pt x="113" y="8"/>
                  </a:cubicBezTo>
                  <a:cubicBezTo>
                    <a:pt x="113" y="8"/>
                    <a:pt x="111" y="7"/>
                    <a:pt x="110" y="8"/>
                  </a:cubicBezTo>
                  <a:cubicBezTo>
                    <a:pt x="111" y="8"/>
                    <a:pt x="111" y="8"/>
                    <a:pt x="111" y="8"/>
                  </a:cubicBezTo>
                  <a:cubicBezTo>
                    <a:pt x="110" y="8"/>
                    <a:pt x="110" y="8"/>
                    <a:pt x="110" y="8"/>
                  </a:cubicBezTo>
                  <a:cubicBezTo>
                    <a:pt x="109" y="9"/>
                    <a:pt x="109" y="11"/>
                    <a:pt x="107" y="12"/>
                  </a:cubicBezTo>
                  <a:cubicBezTo>
                    <a:pt x="109" y="12"/>
                    <a:pt x="109" y="12"/>
                    <a:pt x="109" y="12"/>
                  </a:cubicBezTo>
                  <a:cubicBezTo>
                    <a:pt x="107" y="12"/>
                    <a:pt x="107" y="13"/>
                    <a:pt x="106" y="13"/>
                  </a:cubicBezTo>
                  <a:cubicBezTo>
                    <a:pt x="106" y="15"/>
                    <a:pt x="105" y="16"/>
                    <a:pt x="105" y="17"/>
                  </a:cubicBezTo>
                  <a:cubicBezTo>
                    <a:pt x="102" y="20"/>
                    <a:pt x="101" y="21"/>
                    <a:pt x="100" y="24"/>
                  </a:cubicBezTo>
                  <a:cubicBezTo>
                    <a:pt x="101" y="24"/>
                    <a:pt x="101" y="24"/>
                    <a:pt x="101" y="24"/>
                  </a:cubicBezTo>
                  <a:cubicBezTo>
                    <a:pt x="100" y="24"/>
                    <a:pt x="101" y="24"/>
                    <a:pt x="101" y="25"/>
                  </a:cubicBezTo>
                  <a:cubicBezTo>
                    <a:pt x="101" y="24"/>
                    <a:pt x="100" y="25"/>
                    <a:pt x="100" y="24"/>
                  </a:cubicBezTo>
                  <a:cubicBezTo>
                    <a:pt x="100" y="25"/>
                    <a:pt x="98" y="26"/>
                    <a:pt x="97" y="26"/>
                  </a:cubicBezTo>
                  <a:cubicBezTo>
                    <a:pt x="97" y="28"/>
                    <a:pt x="97" y="28"/>
                    <a:pt x="97" y="28"/>
                  </a:cubicBezTo>
                  <a:cubicBezTo>
                    <a:pt x="96" y="28"/>
                    <a:pt x="96" y="29"/>
                    <a:pt x="96" y="30"/>
                  </a:cubicBezTo>
                  <a:cubicBezTo>
                    <a:pt x="96" y="30"/>
                    <a:pt x="97" y="30"/>
                    <a:pt x="96" y="30"/>
                  </a:cubicBezTo>
                  <a:cubicBezTo>
                    <a:pt x="94" y="31"/>
                    <a:pt x="94" y="31"/>
                    <a:pt x="94" y="31"/>
                  </a:cubicBezTo>
                  <a:cubicBezTo>
                    <a:pt x="93" y="34"/>
                    <a:pt x="93" y="34"/>
                    <a:pt x="93" y="35"/>
                  </a:cubicBezTo>
                  <a:cubicBezTo>
                    <a:pt x="89" y="37"/>
                    <a:pt x="89" y="39"/>
                    <a:pt x="87" y="41"/>
                  </a:cubicBezTo>
                  <a:cubicBezTo>
                    <a:pt x="88" y="42"/>
                    <a:pt x="88" y="42"/>
                    <a:pt x="88" y="42"/>
                  </a:cubicBezTo>
                  <a:cubicBezTo>
                    <a:pt x="85" y="43"/>
                    <a:pt x="84" y="48"/>
                    <a:pt x="83" y="50"/>
                  </a:cubicBezTo>
                  <a:cubicBezTo>
                    <a:pt x="84" y="50"/>
                    <a:pt x="84" y="50"/>
                    <a:pt x="84" y="50"/>
                  </a:cubicBezTo>
                  <a:cubicBezTo>
                    <a:pt x="84" y="51"/>
                    <a:pt x="83" y="51"/>
                    <a:pt x="83" y="50"/>
                  </a:cubicBezTo>
                  <a:cubicBezTo>
                    <a:pt x="83" y="51"/>
                    <a:pt x="81" y="51"/>
                    <a:pt x="81" y="52"/>
                  </a:cubicBezTo>
                  <a:cubicBezTo>
                    <a:pt x="81" y="54"/>
                    <a:pt x="80" y="52"/>
                    <a:pt x="80" y="54"/>
                  </a:cubicBezTo>
                  <a:cubicBezTo>
                    <a:pt x="80" y="55"/>
                    <a:pt x="79" y="55"/>
                    <a:pt x="79" y="56"/>
                  </a:cubicBezTo>
                  <a:cubicBezTo>
                    <a:pt x="79" y="56"/>
                    <a:pt x="79" y="56"/>
                    <a:pt x="79" y="56"/>
                  </a:cubicBezTo>
                  <a:cubicBezTo>
                    <a:pt x="79" y="56"/>
                    <a:pt x="80" y="56"/>
                    <a:pt x="79" y="56"/>
                  </a:cubicBezTo>
                  <a:cubicBezTo>
                    <a:pt x="79" y="56"/>
                    <a:pt x="79" y="57"/>
                    <a:pt x="76" y="56"/>
                  </a:cubicBezTo>
                  <a:cubicBezTo>
                    <a:pt x="76" y="59"/>
                    <a:pt x="74" y="59"/>
                    <a:pt x="75" y="63"/>
                  </a:cubicBezTo>
                  <a:cubicBezTo>
                    <a:pt x="74" y="61"/>
                    <a:pt x="74" y="63"/>
                    <a:pt x="74" y="63"/>
                  </a:cubicBezTo>
                  <a:cubicBezTo>
                    <a:pt x="74" y="63"/>
                    <a:pt x="74" y="65"/>
                    <a:pt x="72" y="65"/>
                  </a:cubicBezTo>
                  <a:cubicBezTo>
                    <a:pt x="72" y="65"/>
                    <a:pt x="72" y="65"/>
                    <a:pt x="72" y="65"/>
                  </a:cubicBezTo>
                  <a:cubicBezTo>
                    <a:pt x="72" y="65"/>
                    <a:pt x="72" y="65"/>
                    <a:pt x="72" y="65"/>
                  </a:cubicBezTo>
                  <a:cubicBezTo>
                    <a:pt x="70" y="67"/>
                    <a:pt x="71" y="69"/>
                    <a:pt x="70" y="70"/>
                  </a:cubicBezTo>
                  <a:cubicBezTo>
                    <a:pt x="67" y="74"/>
                    <a:pt x="66" y="78"/>
                    <a:pt x="63" y="80"/>
                  </a:cubicBezTo>
                  <a:cubicBezTo>
                    <a:pt x="63" y="81"/>
                    <a:pt x="63" y="81"/>
                    <a:pt x="63" y="81"/>
                  </a:cubicBezTo>
                  <a:cubicBezTo>
                    <a:pt x="62" y="81"/>
                    <a:pt x="63" y="84"/>
                    <a:pt x="60" y="82"/>
                  </a:cubicBezTo>
                  <a:cubicBezTo>
                    <a:pt x="60" y="84"/>
                    <a:pt x="60" y="84"/>
                    <a:pt x="60" y="84"/>
                  </a:cubicBezTo>
                  <a:cubicBezTo>
                    <a:pt x="60" y="84"/>
                    <a:pt x="60" y="86"/>
                    <a:pt x="59" y="86"/>
                  </a:cubicBezTo>
                  <a:cubicBezTo>
                    <a:pt x="59" y="86"/>
                    <a:pt x="59" y="86"/>
                    <a:pt x="59" y="86"/>
                  </a:cubicBezTo>
                  <a:cubicBezTo>
                    <a:pt x="59" y="89"/>
                    <a:pt x="58" y="90"/>
                    <a:pt x="58" y="91"/>
                  </a:cubicBezTo>
                  <a:cubicBezTo>
                    <a:pt x="58" y="91"/>
                    <a:pt x="58" y="91"/>
                    <a:pt x="59" y="91"/>
                  </a:cubicBezTo>
                  <a:cubicBezTo>
                    <a:pt x="59" y="91"/>
                    <a:pt x="57" y="91"/>
                    <a:pt x="58" y="93"/>
                  </a:cubicBezTo>
                  <a:cubicBezTo>
                    <a:pt x="58" y="93"/>
                    <a:pt x="58" y="93"/>
                    <a:pt x="58" y="91"/>
                  </a:cubicBezTo>
                  <a:cubicBezTo>
                    <a:pt x="57" y="95"/>
                    <a:pt x="54" y="97"/>
                    <a:pt x="53" y="99"/>
                  </a:cubicBezTo>
                  <a:cubicBezTo>
                    <a:pt x="53" y="103"/>
                    <a:pt x="54" y="102"/>
                    <a:pt x="53" y="103"/>
                  </a:cubicBezTo>
                  <a:cubicBezTo>
                    <a:pt x="53" y="103"/>
                    <a:pt x="53" y="102"/>
                    <a:pt x="53" y="103"/>
                  </a:cubicBezTo>
                  <a:cubicBezTo>
                    <a:pt x="51" y="103"/>
                    <a:pt x="54" y="104"/>
                    <a:pt x="53" y="104"/>
                  </a:cubicBezTo>
                  <a:cubicBezTo>
                    <a:pt x="51" y="103"/>
                    <a:pt x="51" y="104"/>
                    <a:pt x="51" y="104"/>
                  </a:cubicBezTo>
                  <a:cubicBezTo>
                    <a:pt x="51" y="106"/>
                    <a:pt x="51" y="106"/>
                    <a:pt x="51" y="107"/>
                  </a:cubicBezTo>
                  <a:cubicBezTo>
                    <a:pt x="51" y="107"/>
                    <a:pt x="51" y="107"/>
                    <a:pt x="51" y="107"/>
                  </a:cubicBezTo>
                  <a:cubicBezTo>
                    <a:pt x="49" y="107"/>
                    <a:pt x="49" y="108"/>
                    <a:pt x="46" y="108"/>
                  </a:cubicBezTo>
                  <a:cubicBezTo>
                    <a:pt x="42" y="113"/>
                    <a:pt x="40" y="120"/>
                    <a:pt x="34" y="125"/>
                  </a:cubicBezTo>
                  <a:cubicBezTo>
                    <a:pt x="32" y="132"/>
                    <a:pt x="28" y="137"/>
                    <a:pt x="25" y="143"/>
                  </a:cubicBezTo>
                  <a:cubicBezTo>
                    <a:pt x="25" y="146"/>
                    <a:pt x="25" y="146"/>
                    <a:pt x="23" y="147"/>
                  </a:cubicBezTo>
                  <a:cubicBezTo>
                    <a:pt x="25" y="147"/>
                    <a:pt x="25" y="147"/>
                    <a:pt x="25" y="147"/>
                  </a:cubicBezTo>
                  <a:cubicBezTo>
                    <a:pt x="23" y="147"/>
                    <a:pt x="23" y="149"/>
                    <a:pt x="21" y="147"/>
                  </a:cubicBezTo>
                  <a:cubicBezTo>
                    <a:pt x="21" y="150"/>
                    <a:pt x="20" y="151"/>
                    <a:pt x="19" y="154"/>
                  </a:cubicBezTo>
                  <a:cubicBezTo>
                    <a:pt x="19" y="154"/>
                    <a:pt x="20" y="154"/>
                    <a:pt x="19" y="154"/>
                  </a:cubicBezTo>
                  <a:cubicBezTo>
                    <a:pt x="19" y="154"/>
                    <a:pt x="19" y="154"/>
                    <a:pt x="19" y="154"/>
                  </a:cubicBezTo>
                  <a:cubicBezTo>
                    <a:pt x="19" y="154"/>
                    <a:pt x="19" y="154"/>
                    <a:pt x="19" y="154"/>
                  </a:cubicBezTo>
                  <a:cubicBezTo>
                    <a:pt x="19" y="156"/>
                    <a:pt x="17" y="156"/>
                    <a:pt x="17" y="154"/>
                  </a:cubicBezTo>
                  <a:cubicBezTo>
                    <a:pt x="14" y="160"/>
                    <a:pt x="12" y="167"/>
                    <a:pt x="8" y="172"/>
                  </a:cubicBezTo>
                  <a:cubicBezTo>
                    <a:pt x="8" y="173"/>
                    <a:pt x="7" y="176"/>
                    <a:pt x="6" y="176"/>
                  </a:cubicBezTo>
                  <a:cubicBezTo>
                    <a:pt x="4" y="181"/>
                    <a:pt x="3" y="186"/>
                    <a:pt x="0" y="190"/>
                  </a:cubicBezTo>
                  <a:cubicBezTo>
                    <a:pt x="0" y="190"/>
                    <a:pt x="3" y="190"/>
                    <a:pt x="4" y="18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5" name="Google Shape;3625;p151"/>
            <p:cNvSpPr/>
            <p:nvPr/>
          </p:nvSpPr>
          <p:spPr>
            <a:xfrm>
              <a:off x="4253" y="1766"/>
              <a:ext cx="274" cy="449"/>
            </a:xfrm>
            <a:custGeom>
              <a:avLst/>
              <a:gdLst/>
              <a:ahLst/>
              <a:cxnLst/>
              <a:rect l="l" t="t" r="r" b="b"/>
              <a:pathLst>
                <a:path w="116" h="190" extrusionOk="0">
                  <a:moveTo>
                    <a:pt x="4" y="189"/>
                  </a:moveTo>
                  <a:cubicBezTo>
                    <a:pt x="6" y="189"/>
                    <a:pt x="6" y="184"/>
                    <a:pt x="10" y="183"/>
                  </a:cubicBezTo>
                  <a:cubicBezTo>
                    <a:pt x="10" y="181"/>
                    <a:pt x="9" y="181"/>
                    <a:pt x="10" y="181"/>
                  </a:cubicBezTo>
                  <a:cubicBezTo>
                    <a:pt x="13" y="180"/>
                    <a:pt x="14" y="176"/>
                    <a:pt x="14" y="172"/>
                  </a:cubicBezTo>
                  <a:cubicBezTo>
                    <a:pt x="14" y="172"/>
                    <a:pt x="14" y="172"/>
                    <a:pt x="14" y="172"/>
                  </a:cubicBezTo>
                  <a:cubicBezTo>
                    <a:pt x="14" y="172"/>
                    <a:pt x="16" y="172"/>
                    <a:pt x="16" y="170"/>
                  </a:cubicBezTo>
                  <a:cubicBezTo>
                    <a:pt x="16" y="170"/>
                    <a:pt x="16" y="170"/>
                    <a:pt x="14" y="170"/>
                  </a:cubicBezTo>
                  <a:cubicBezTo>
                    <a:pt x="16" y="170"/>
                    <a:pt x="16" y="168"/>
                    <a:pt x="17" y="168"/>
                  </a:cubicBezTo>
                  <a:cubicBezTo>
                    <a:pt x="16" y="168"/>
                    <a:pt x="16" y="168"/>
                    <a:pt x="16" y="167"/>
                  </a:cubicBezTo>
                  <a:cubicBezTo>
                    <a:pt x="17" y="168"/>
                    <a:pt x="17" y="168"/>
                    <a:pt x="17" y="168"/>
                  </a:cubicBezTo>
                  <a:cubicBezTo>
                    <a:pt x="18" y="168"/>
                    <a:pt x="17" y="166"/>
                    <a:pt x="19" y="164"/>
                  </a:cubicBezTo>
                  <a:cubicBezTo>
                    <a:pt x="18" y="164"/>
                    <a:pt x="18" y="164"/>
                    <a:pt x="18" y="164"/>
                  </a:cubicBezTo>
                  <a:cubicBezTo>
                    <a:pt x="21" y="163"/>
                    <a:pt x="22" y="160"/>
                    <a:pt x="25" y="159"/>
                  </a:cubicBezTo>
                  <a:cubicBezTo>
                    <a:pt x="25" y="159"/>
                    <a:pt x="22" y="159"/>
                    <a:pt x="22" y="157"/>
                  </a:cubicBezTo>
                  <a:cubicBezTo>
                    <a:pt x="25" y="159"/>
                    <a:pt x="25" y="157"/>
                    <a:pt x="26" y="157"/>
                  </a:cubicBezTo>
                  <a:cubicBezTo>
                    <a:pt x="25" y="155"/>
                    <a:pt x="27" y="157"/>
                    <a:pt x="27" y="155"/>
                  </a:cubicBezTo>
                  <a:cubicBezTo>
                    <a:pt x="27" y="155"/>
                    <a:pt x="27" y="155"/>
                    <a:pt x="27" y="155"/>
                  </a:cubicBezTo>
                  <a:cubicBezTo>
                    <a:pt x="27" y="155"/>
                    <a:pt x="26" y="154"/>
                    <a:pt x="27" y="154"/>
                  </a:cubicBezTo>
                  <a:cubicBezTo>
                    <a:pt x="27" y="154"/>
                    <a:pt x="27" y="154"/>
                    <a:pt x="27" y="154"/>
                  </a:cubicBezTo>
                  <a:cubicBezTo>
                    <a:pt x="29" y="154"/>
                    <a:pt x="27" y="153"/>
                    <a:pt x="29" y="153"/>
                  </a:cubicBezTo>
                  <a:cubicBezTo>
                    <a:pt x="29" y="153"/>
                    <a:pt x="29" y="153"/>
                    <a:pt x="29" y="153"/>
                  </a:cubicBezTo>
                  <a:cubicBezTo>
                    <a:pt x="29" y="151"/>
                    <a:pt x="29" y="151"/>
                    <a:pt x="29" y="151"/>
                  </a:cubicBezTo>
                  <a:cubicBezTo>
                    <a:pt x="29" y="151"/>
                    <a:pt x="29" y="151"/>
                    <a:pt x="29" y="151"/>
                  </a:cubicBezTo>
                  <a:cubicBezTo>
                    <a:pt x="30" y="151"/>
                    <a:pt x="29" y="150"/>
                    <a:pt x="30" y="150"/>
                  </a:cubicBezTo>
                  <a:cubicBezTo>
                    <a:pt x="30" y="150"/>
                    <a:pt x="29" y="151"/>
                    <a:pt x="29" y="150"/>
                  </a:cubicBezTo>
                  <a:cubicBezTo>
                    <a:pt x="31" y="147"/>
                    <a:pt x="33" y="145"/>
                    <a:pt x="34" y="141"/>
                  </a:cubicBezTo>
                  <a:cubicBezTo>
                    <a:pt x="34" y="140"/>
                    <a:pt x="34" y="140"/>
                    <a:pt x="34" y="140"/>
                  </a:cubicBezTo>
                  <a:cubicBezTo>
                    <a:pt x="34" y="140"/>
                    <a:pt x="34" y="138"/>
                    <a:pt x="35" y="138"/>
                  </a:cubicBezTo>
                  <a:cubicBezTo>
                    <a:pt x="35" y="140"/>
                    <a:pt x="35" y="138"/>
                    <a:pt x="35" y="138"/>
                  </a:cubicBezTo>
                  <a:cubicBezTo>
                    <a:pt x="35" y="137"/>
                    <a:pt x="36" y="138"/>
                    <a:pt x="36" y="137"/>
                  </a:cubicBezTo>
                  <a:cubicBezTo>
                    <a:pt x="35" y="137"/>
                    <a:pt x="35" y="137"/>
                    <a:pt x="35" y="137"/>
                  </a:cubicBezTo>
                  <a:cubicBezTo>
                    <a:pt x="35" y="137"/>
                    <a:pt x="36" y="137"/>
                    <a:pt x="36" y="136"/>
                  </a:cubicBezTo>
                  <a:cubicBezTo>
                    <a:pt x="36" y="136"/>
                    <a:pt x="36" y="136"/>
                    <a:pt x="36" y="136"/>
                  </a:cubicBezTo>
                  <a:cubicBezTo>
                    <a:pt x="36" y="136"/>
                    <a:pt x="36" y="134"/>
                    <a:pt x="39" y="134"/>
                  </a:cubicBezTo>
                  <a:cubicBezTo>
                    <a:pt x="36" y="134"/>
                    <a:pt x="36" y="134"/>
                    <a:pt x="36" y="134"/>
                  </a:cubicBezTo>
                  <a:cubicBezTo>
                    <a:pt x="36" y="133"/>
                    <a:pt x="39" y="134"/>
                    <a:pt x="39" y="134"/>
                  </a:cubicBezTo>
                  <a:cubicBezTo>
                    <a:pt x="39" y="134"/>
                    <a:pt x="39" y="134"/>
                    <a:pt x="39" y="133"/>
                  </a:cubicBezTo>
                  <a:cubicBezTo>
                    <a:pt x="40" y="133"/>
                    <a:pt x="40" y="132"/>
                    <a:pt x="40" y="132"/>
                  </a:cubicBezTo>
                  <a:cubicBezTo>
                    <a:pt x="40" y="132"/>
                    <a:pt x="40" y="132"/>
                    <a:pt x="40" y="132"/>
                  </a:cubicBezTo>
                  <a:cubicBezTo>
                    <a:pt x="42" y="129"/>
                    <a:pt x="42" y="129"/>
                    <a:pt x="43" y="128"/>
                  </a:cubicBezTo>
                  <a:cubicBezTo>
                    <a:pt x="42" y="128"/>
                    <a:pt x="42" y="128"/>
                    <a:pt x="42" y="127"/>
                  </a:cubicBezTo>
                  <a:cubicBezTo>
                    <a:pt x="43" y="128"/>
                    <a:pt x="43" y="125"/>
                    <a:pt x="44" y="127"/>
                  </a:cubicBezTo>
                  <a:cubicBezTo>
                    <a:pt x="44" y="127"/>
                    <a:pt x="44" y="125"/>
                    <a:pt x="44" y="124"/>
                  </a:cubicBezTo>
                  <a:cubicBezTo>
                    <a:pt x="44" y="124"/>
                    <a:pt x="44" y="124"/>
                    <a:pt x="43" y="124"/>
                  </a:cubicBezTo>
                  <a:cubicBezTo>
                    <a:pt x="43" y="123"/>
                    <a:pt x="43" y="123"/>
                    <a:pt x="43" y="123"/>
                  </a:cubicBezTo>
                  <a:cubicBezTo>
                    <a:pt x="43" y="123"/>
                    <a:pt x="43" y="124"/>
                    <a:pt x="43" y="123"/>
                  </a:cubicBezTo>
                  <a:cubicBezTo>
                    <a:pt x="43" y="123"/>
                    <a:pt x="43" y="123"/>
                    <a:pt x="43" y="123"/>
                  </a:cubicBezTo>
                  <a:cubicBezTo>
                    <a:pt x="44" y="121"/>
                    <a:pt x="46" y="123"/>
                    <a:pt x="47" y="121"/>
                  </a:cubicBezTo>
                  <a:cubicBezTo>
                    <a:pt x="46" y="121"/>
                    <a:pt x="46" y="120"/>
                    <a:pt x="46" y="120"/>
                  </a:cubicBezTo>
                  <a:cubicBezTo>
                    <a:pt x="48" y="120"/>
                    <a:pt x="48" y="120"/>
                    <a:pt x="48" y="120"/>
                  </a:cubicBezTo>
                  <a:cubicBezTo>
                    <a:pt x="48" y="120"/>
                    <a:pt x="47" y="120"/>
                    <a:pt x="48" y="120"/>
                  </a:cubicBezTo>
                  <a:cubicBezTo>
                    <a:pt x="48" y="120"/>
                    <a:pt x="48" y="120"/>
                    <a:pt x="48" y="120"/>
                  </a:cubicBezTo>
                  <a:cubicBezTo>
                    <a:pt x="48" y="120"/>
                    <a:pt x="49" y="119"/>
                    <a:pt x="48" y="119"/>
                  </a:cubicBezTo>
                  <a:cubicBezTo>
                    <a:pt x="48" y="117"/>
                    <a:pt x="48" y="119"/>
                    <a:pt x="48" y="117"/>
                  </a:cubicBezTo>
                  <a:cubicBezTo>
                    <a:pt x="48" y="117"/>
                    <a:pt x="48" y="117"/>
                    <a:pt x="48" y="117"/>
                  </a:cubicBezTo>
                  <a:cubicBezTo>
                    <a:pt x="48" y="117"/>
                    <a:pt x="48" y="117"/>
                    <a:pt x="48" y="117"/>
                  </a:cubicBezTo>
                  <a:cubicBezTo>
                    <a:pt x="48" y="115"/>
                    <a:pt x="49" y="115"/>
                    <a:pt x="49" y="117"/>
                  </a:cubicBezTo>
                  <a:cubicBezTo>
                    <a:pt x="49" y="117"/>
                    <a:pt x="49" y="115"/>
                    <a:pt x="49" y="117"/>
                  </a:cubicBezTo>
                  <a:cubicBezTo>
                    <a:pt x="51" y="117"/>
                    <a:pt x="51" y="115"/>
                    <a:pt x="51" y="115"/>
                  </a:cubicBezTo>
                  <a:cubicBezTo>
                    <a:pt x="51" y="115"/>
                    <a:pt x="51" y="115"/>
                    <a:pt x="51" y="115"/>
                  </a:cubicBezTo>
                  <a:cubicBezTo>
                    <a:pt x="51" y="115"/>
                    <a:pt x="52" y="113"/>
                    <a:pt x="55" y="113"/>
                  </a:cubicBezTo>
                  <a:cubicBezTo>
                    <a:pt x="52" y="113"/>
                    <a:pt x="52" y="113"/>
                    <a:pt x="52" y="113"/>
                  </a:cubicBezTo>
                  <a:cubicBezTo>
                    <a:pt x="52" y="112"/>
                    <a:pt x="56" y="112"/>
                    <a:pt x="55" y="111"/>
                  </a:cubicBezTo>
                  <a:cubicBezTo>
                    <a:pt x="56" y="111"/>
                    <a:pt x="56" y="111"/>
                    <a:pt x="56" y="111"/>
                  </a:cubicBezTo>
                  <a:cubicBezTo>
                    <a:pt x="56" y="110"/>
                    <a:pt x="55" y="110"/>
                    <a:pt x="56" y="110"/>
                  </a:cubicBezTo>
                  <a:cubicBezTo>
                    <a:pt x="55" y="110"/>
                    <a:pt x="56" y="110"/>
                    <a:pt x="56" y="110"/>
                  </a:cubicBezTo>
                  <a:cubicBezTo>
                    <a:pt x="56" y="110"/>
                    <a:pt x="56" y="108"/>
                    <a:pt x="56" y="110"/>
                  </a:cubicBezTo>
                  <a:cubicBezTo>
                    <a:pt x="56" y="108"/>
                    <a:pt x="59" y="107"/>
                    <a:pt x="59" y="106"/>
                  </a:cubicBezTo>
                  <a:cubicBezTo>
                    <a:pt x="60" y="106"/>
                    <a:pt x="60" y="106"/>
                    <a:pt x="60" y="106"/>
                  </a:cubicBezTo>
                  <a:cubicBezTo>
                    <a:pt x="59" y="106"/>
                    <a:pt x="59" y="106"/>
                    <a:pt x="59" y="106"/>
                  </a:cubicBezTo>
                  <a:cubicBezTo>
                    <a:pt x="59" y="106"/>
                    <a:pt x="60" y="104"/>
                    <a:pt x="59" y="104"/>
                  </a:cubicBezTo>
                  <a:cubicBezTo>
                    <a:pt x="60" y="104"/>
                    <a:pt x="57" y="106"/>
                    <a:pt x="59" y="106"/>
                  </a:cubicBezTo>
                  <a:cubicBezTo>
                    <a:pt x="57" y="106"/>
                    <a:pt x="60" y="106"/>
                    <a:pt x="59" y="104"/>
                  </a:cubicBezTo>
                  <a:cubicBezTo>
                    <a:pt x="59" y="104"/>
                    <a:pt x="60" y="104"/>
                    <a:pt x="60" y="102"/>
                  </a:cubicBezTo>
                  <a:cubicBezTo>
                    <a:pt x="60" y="104"/>
                    <a:pt x="59" y="102"/>
                    <a:pt x="59" y="102"/>
                  </a:cubicBezTo>
                  <a:cubicBezTo>
                    <a:pt x="60" y="102"/>
                    <a:pt x="59" y="102"/>
                    <a:pt x="60" y="102"/>
                  </a:cubicBezTo>
                  <a:cubicBezTo>
                    <a:pt x="60" y="102"/>
                    <a:pt x="60" y="102"/>
                    <a:pt x="60" y="102"/>
                  </a:cubicBezTo>
                  <a:cubicBezTo>
                    <a:pt x="61" y="102"/>
                    <a:pt x="60" y="100"/>
                    <a:pt x="61" y="102"/>
                  </a:cubicBezTo>
                  <a:cubicBezTo>
                    <a:pt x="60" y="100"/>
                    <a:pt x="61" y="100"/>
                    <a:pt x="61" y="99"/>
                  </a:cubicBezTo>
                  <a:cubicBezTo>
                    <a:pt x="60" y="99"/>
                    <a:pt x="60" y="99"/>
                    <a:pt x="60" y="99"/>
                  </a:cubicBezTo>
                  <a:cubicBezTo>
                    <a:pt x="61" y="99"/>
                    <a:pt x="61" y="99"/>
                    <a:pt x="61" y="99"/>
                  </a:cubicBezTo>
                  <a:cubicBezTo>
                    <a:pt x="61" y="99"/>
                    <a:pt x="61" y="99"/>
                    <a:pt x="61" y="99"/>
                  </a:cubicBezTo>
                  <a:cubicBezTo>
                    <a:pt x="63" y="99"/>
                    <a:pt x="61" y="98"/>
                    <a:pt x="63" y="99"/>
                  </a:cubicBezTo>
                  <a:cubicBezTo>
                    <a:pt x="63" y="98"/>
                    <a:pt x="64" y="96"/>
                    <a:pt x="63" y="96"/>
                  </a:cubicBezTo>
                  <a:cubicBezTo>
                    <a:pt x="64" y="96"/>
                    <a:pt x="64" y="95"/>
                    <a:pt x="64" y="95"/>
                  </a:cubicBezTo>
                  <a:cubicBezTo>
                    <a:pt x="64" y="95"/>
                    <a:pt x="64" y="95"/>
                    <a:pt x="64" y="95"/>
                  </a:cubicBezTo>
                  <a:cubicBezTo>
                    <a:pt x="64" y="94"/>
                    <a:pt x="64" y="95"/>
                    <a:pt x="64" y="94"/>
                  </a:cubicBezTo>
                  <a:cubicBezTo>
                    <a:pt x="64" y="94"/>
                    <a:pt x="64" y="94"/>
                    <a:pt x="64" y="93"/>
                  </a:cubicBezTo>
                  <a:cubicBezTo>
                    <a:pt x="65" y="93"/>
                    <a:pt x="65" y="93"/>
                    <a:pt x="65" y="93"/>
                  </a:cubicBezTo>
                  <a:cubicBezTo>
                    <a:pt x="65" y="93"/>
                    <a:pt x="66" y="93"/>
                    <a:pt x="66" y="91"/>
                  </a:cubicBezTo>
                  <a:cubicBezTo>
                    <a:pt x="65" y="91"/>
                    <a:pt x="65" y="91"/>
                    <a:pt x="65" y="91"/>
                  </a:cubicBezTo>
                  <a:cubicBezTo>
                    <a:pt x="64" y="90"/>
                    <a:pt x="66" y="90"/>
                    <a:pt x="66" y="90"/>
                  </a:cubicBezTo>
                  <a:cubicBezTo>
                    <a:pt x="69" y="90"/>
                    <a:pt x="69" y="90"/>
                    <a:pt x="69" y="90"/>
                  </a:cubicBezTo>
                  <a:cubicBezTo>
                    <a:pt x="66" y="90"/>
                    <a:pt x="70" y="90"/>
                    <a:pt x="69" y="87"/>
                  </a:cubicBezTo>
                  <a:cubicBezTo>
                    <a:pt x="69" y="87"/>
                    <a:pt x="69" y="87"/>
                    <a:pt x="70" y="87"/>
                  </a:cubicBezTo>
                  <a:cubicBezTo>
                    <a:pt x="70" y="86"/>
                    <a:pt x="72" y="85"/>
                    <a:pt x="70" y="83"/>
                  </a:cubicBezTo>
                  <a:cubicBezTo>
                    <a:pt x="70" y="83"/>
                    <a:pt x="72" y="82"/>
                    <a:pt x="72" y="83"/>
                  </a:cubicBezTo>
                  <a:cubicBezTo>
                    <a:pt x="72" y="83"/>
                    <a:pt x="70" y="83"/>
                    <a:pt x="72" y="83"/>
                  </a:cubicBezTo>
                  <a:cubicBezTo>
                    <a:pt x="72" y="83"/>
                    <a:pt x="72" y="83"/>
                    <a:pt x="72" y="83"/>
                  </a:cubicBezTo>
                  <a:cubicBezTo>
                    <a:pt x="72" y="83"/>
                    <a:pt x="72" y="82"/>
                    <a:pt x="70" y="82"/>
                  </a:cubicBezTo>
                  <a:cubicBezTo>
                    <a:pt x="70" y="81"/>
                    <a:pt x="73" y="82"/>
                    <a:pt x="73" y="81"/>
                  </a:cubicBezTo>
                  <a:cubicBezTo>
                    <a:pt x="73" y="81"/>
                    <a:pt x="73" y="81"/>
                    <a:pt x="73" y="81"/>
                  </a:cubicBezTo>
                  <a:cubicBezTo>
                    <a:pt x="74" y="81"/>
                    <a:pt x="74" y="81"/>
                    <a:pt x="74" y="81"/>
                  </a:cubicBezTo>
                  <a:cubicBezTo>
                    <a:pt x="74" y="80"/>
                    <a:pt x="73" y="80"/>
                    <a:pt x="73" y="80"/>
                  </a:cubicBezTo>
                  <a:cubicBezTo>
                    <a:pt x="73" y="78"/>
                    <a:pt x="73" y="78"/>
                    <a:pt x="73" y="78"/>
                  </a:cubicBezTo>
                  <a:cubicBezTo>
                    <a:pt x="73" y="78"/>
                    <a:pt x="73" y="78"/>
                    <a:pt x="73" y="78"/>
                  </a:cubicBezTo>
                  <a:cubicBezTo>
                    <a:pt x="73" y="78"/>
                    <a:pt x="73" y="78"/>
                    <a:pt x="74" y="78"/>
                  </a:cubicBezTo>
                  <a:cubicBezTo>
                    <a:pt x="73" y="78"/>
                    <a:pt x="73" y="78"/>
                    <a:pt x="73" y="78"/>
                  </a:cubicBezTo>
                  <a:cubicBezTo>
                    <a:pt x="74" y="77"/>
                    <a:pt x="74" y="77"/>
                    <a:pt x="74" y="77"/>
                  </a:cubicBezTo>
                  <a:cubicBezTo>
                    <a:pt x="74" y="78"/>
                    <a:pt x="74" y="78"/>
                    <a:pt x="74" y="78"/>
                  </a:cubicBezTo>
                  <a:cubicBezTo>
                    <a:pt x="74" y="78"/>
                    <a:pt x="74" y="78"/>
                    <a:pt x="76" y="78"/>
                  </a:cubicBezTo>
                  <a:cubicBezTo>
                    <a:pt x="74" y="77"/>
                    <a:pt x="76" y="77"/>
                    <a:pt x="76" y="77"/>
                  </a:cubicBezTo>
                  <a:cubicBezTo>
                    <a:pt x="76" y="77"/>
                    <a:pt x="76" y="77"/>
                    <a:pt x="76" y="77"/>
                  </a:cubicBezTo>
                  <a:cubicBezTo>
                    <a:pt x="76" y="77"/>
                    <a:pt x="77" y="74"/>
                    <a:pt x="76" y="74"/>
                  </a:cubicBezTo>
                  <a:cubicBezTo>
                    <a:pt x="76" y="77"/>
                    <a:pt x="76" y="77"/>
                    <a:pt x="76" y="77"/>
                  </a:cubicBezTo>
                  <a:cubicBezTo>
                    <a:pt x="76" y="74"/>
                    <a:pt x="74" y="74"/>
                    <a:pt x="76" y="74"/>
                  </a:cubicBezTo>
                  <a:cubicBezTo>
                    <a:pt x="76" y="74"/>
                    <a:pt x="77" y="77"/>
                    <a:pt x="77" y="74"/>
                  </a:cubicBezTo>
                  <a:cubicBezTo>
                    <a:pt x="76" y="74"/>
                    <a:pt x="76" y="74"/>
                    <a:pt x="76" y="74"/>
                  </a:cubicBezTo>
                  <a:cubicBezTo>
                    <a:pt x="76" y="73"/>
                    <a:pt x="76" y="73"/>
                    <a:pt x="76" y="73"/>
                  </a:cubicBezTo>
                  <a:cubicBezTo>
                    <a:pt x="77" y="74"/>
                    <a:pt x="77" y="74"/>
                    <a:pt x="77" y="74"/>
                  </a:cubicBezTo>
                  <a:cubicBezTo>
                    <a:pt x="76" y="73"/>
                    <a:pt x="76" y="73"/>
                    <a:pt x="76" y="73"/>
                  </a:cubicBezTo>
                  <a:cubicBezTo>
                    <a:pt x="77" y="74"/>
                    <a:pt x="77" y="73"/>
                    <a:pt x="78" y="73"/>
                  </a:cubicBezTo>
                  <a:cubicBezTo>
                    <a:pt x="78" y="73"/>
                    <a:pt x="77" y="72"/>
                    <a:pt x="78" y="72"/>
                  </a:cubicBezTo>
                  <a:cubicBezTo>
                    <a:pt x="78" y="72"/>
                    <a:pt x="78" y="72"/>
                    <a:pt x="78" y="72"/>
                  </a:cubicBezTo>
                  <a:cubicBezTo>
                    <a:pt x="77" y="72"/>
                    <a:pt x="78" y="70"/>
                    <a:pt x="78" y="70"/>
                  </a:cubicBezTo>
                  <a:cubicBezTo>
                    <a:pt x="78" y="70"/>
                    <a:pt x="78" y="70"/>
                    <a:pt x="78" y="70"/>
                  </a:cubicBezTo>
                  <a:cubicBezTo>
                    <a:pt x="78" y="70"/>
                    <a:pt x="78" y="70"/>
                    <a:pt x="80" y="70"/>
                  </a:cubicBezTo>
                  <a:cubicBezTo>
                    <a:pt x="80" y="69"/>
                    <a:pt x="77" y="69"/>
                    <a:pt x="78" y="69"/>
                  </a:cubicBezTo>
                  <a:cubicBezTo>
                    <a:pt x="78" y="68"/>
                    <a:pt x="80" y="69"/>
                    <a:pt x="80" y="69"/>
                  </a:cubicBezTo>
                  <a:cubicBezTo>
                    <a:pt x="80" y="68"/>
                    <a:pt x="83" y="68"/>
                    <a:pt x="81" y="66"/>
                  </a:cubicBezTo>
                  <a:cubicBezTo>
                    <a:pt x="83" y="66"/>
                    <a:pt x="83" y="66"/>
                    <a:pt x="83" y="66"/>
                  </a:cubicBezTo>
                  <a:cubicBezTo>
                    <a:pt x="83" y="65"/>
                    <a:pt x="86" y="64"/>
                    <a:pt x="85" y="63"/>
                  </a:cubicBezTo>
                  <a:cubicBezTo>
                    <a:pt x="85" y="63"/>
                    <a:pt x="85" y="60"/>
                    <a:pt x="83" y="60"/>
                  </a:cubicBezTo>
                  <a:cubicBezTo>
                    <a:pt x="85" y="60"/>
                    <a:pt x="83" y="60"/>
                    <a:pt x="85" y="60"/>
                  </a:cubicBezTo>
                  <a:cubicBezTo>
                    <a:pt x="85" y="63"/>
                    <a:pt x="85" y="63"/>
                    <a:pt x="85" y="63"/>
                  </a:cubicBezTo>
                  <a:cubicBezTo>
                    <a:pt x="86" y="60"/>
                    <a:pt x="87" y="60"/>
                    <a:pt x="86" y="59"/>
                  </a:cubicBezTo>
                  <a:cubicBezTo>
                    <a:pt x="87" y="59"/>
                    <a:pt x="87" y="59"/>
                    <a:pt x="87" y="59"/>
                  </a:cubicBezTo>
                  <a:cubicBezTo>
                    <a:pt x="86" y="59"/>
                    <a:pt x="86" y="57"/>
                    <a:pt x="87" y="57"/>
                  </a:cubicBezTo>
                  <a:cubicBezTo>
                    <a:pt x="87" y="57"/>
                    <a:pt x="87" y="57"/>
                    <a:pt x="87" y="57"/>
                  </a:cubicBezTo>
                  <a:cubicBezTo>
                    <a:pt x="87" y="57"/>
                    <a:pt x="87" y="57"/>
                    <a:pt x="87" y="57"/>
                  </a:cubicBezTo>
                  <a:cubicBezTo>
                    <a:pt x="89" y="57"/>
                    <a:pt x="89" y="57"/>
                    <a:pt x="89" y="57"/>
                  </a:cubicBezTo>
                  <a:cubicBezTo>
                    <a:pt x="87" y="57"/>
                    <a:pt x="87" y="56"/>
                    <a:pt x="87" y="56"/>
                  </a:cubicBezTo>
                  <a:cubicBezTo>
                    <a:pt x="89" y="56"/>
                    <a:pt x="90" y="56"/>
                    <a:pt x="89" y="56"/>
                  </a:cubicBezTo>
                  <a:cubicBezTo>
                    <a:pt x="89" y="55"/>
                    <a:pt x="89" y="55"/>
                    <a:pt x="89" y="55"/>
                  </a:cubicBezTo>
                  <a:cubicBezTo>
                    <a:pt x="90" y="55"/>
                    <a:pt x="90" y="55"/>
                    <a:pt x="90" y="55"/>
                  </a:cubicBezTo>
                  <a:cubicBezTo>
                    <a:pt x="90" y="53"/>
                    <a:pt x="90" y="53"/>
                    <a:pt x="89" y="52"/>
                  </a:cubicBezTo>
                  <a:cubicBezTo>
                    <a:pt x="91" y="52"/>
                    <a:pt x="93" y="50"/>
                    <a:pt x="94" y="47"/>
                  </a:cubicBezTo>
                  <a:cubicBezTo>
                    <a:pt x="94" y="47"/>
                    <a:pt x="94" y="47"/>
                    <a:pt x="94" y="47"/>
                  </a:cubicBezTo>
                  <a:cubicBezTo>
                    <a:pt x="94" y="47"/>
                    <a:pt x="94" y="47"/>
                    <a:pt x="94" y="47"/>
                  </a:cubicBezTo>
                  <a:cubicBezTo>
                    <a:pt x="94" y="47"/>
                    <a:pt x="94" y="46"/>
                    <a:pt x="93" y="46"/>
                  </a:cubicBezTo>
                  <a:cubicBezTo>
                    <a:pt x="94" y="46"/>
                    <a:pt x="94" y="46"/>
                    <a:pt x="94" y="46"/>
                  </a:cubicBezTo>
                  <a:cubicBezTo>
                    <a:pt x="95" y="46"/>
                    <a:pt x="94" y="46"/>
                    <a:pt x="95" y="46"/>
                  </a:cubicBezTo>
                  <a:cubicBezTo>
                    <a:pt x="95" y="46"/>
                    <a:pt x="95" y="44"/>
                    <a:pt x="95" y="46"/>
                  </a:cubicBezTo>
                  <a:cubicBezTo>
                    <a:pt x="95" y="44"/>
                    <a:pt x="95" y="44"/>
                    <a:pt x="94" y="44"/>
                  </a:cubicBezTo>
                  <a:cubicBezTo>
                    <a:pt x="95" y="44"/>
                    <a:pt x="95" y="44"/>
                    <a:pt x="95" y="44"/>
                  </a:cubicBezTo>
                  <a:cubicBezTo>
                    <a:pt x="94" y="43"/>
                    <a:pt x="93" y="44"/>
                    <a:pt x="91" y="43"/>
                  </a:cubicBezTo>
                  <a:cubicBezTo>
                    <a:pt x="93" y="43"/>
                    <a:pt x="93" y="43"/>
                    <a:pt x="93" y="43"/>
                  </a:cubicBezTo>
                  <a:cubicBezTo>
                    <a:pt x="91" y="42"/>
                    <a:pt x="91" y="43"/>
                    <a:pt x="91" y="42"/>
                  </a:cubicBezTo>
                  <a:cubicBezTo>
                    <a:pt x="93" y="43"/>
                    <a:pt x="93" y="43"/>
                    <a:pt x="93" y="43"/>
                  </a:cubicBezTo>
                  <a:cubicBezTo>
                    <a:pt x="94" y="42"/>
                    <a:pt x="95" y="43"/>
                    <a:pt x="95" y="43"/>
                  </a:cubicBezTo>
                  <a:cubicBezTo>
                    <a:pt x="95" y="42"/>
                    <a:pt x="95" y="43"/>
                    <a:pt x="94" y="43"/>
                  </a:cubicBezTo>
                  <a:cubicBezTo>
                    <a:pt x="94" y="42"/>
                    <a:pt x="95" y="42"/>
                    <a:pt x="95" y="42"/>
                  </a:cubicBezTo>
                  <a:cubicBezTo>
                    <a:pt x="95" y="42"/>
                    <a:pt x="96" y="43"/>
                    <a:pt x="96" y="42"/>
                  </a:cubicBezTo>
                  <a:cubicBezTo>
                    <a:pt x="96" y="42"/>
                    <a:pt x="95" y="42"/>
                    <a:pt x="96" y="42"/>
                  </a:cubicBezTo>
                  <a:cubicBezTo>
                    <a:pt x="96" y="42"/>
                    <a:pt x="96" y="42"/>
                    <a:pt x="99" y="42"/>
                  </a:cubicBezTo>
                  <a:cubicBezTo>
                    <a:pt x="99" y="42"/>
                    <a:pt x="99" y="42"/>
                    <a:pt x="99" y="42"/>
                  </a:cubicBezTo>
                  <a:cubicBezTo>
                    <a:pt x="99" y="40"/>
                    <a:pt x="96" y="40"/>
                    <a:pt x="96" y="40"/>
                  </a:cubicBezTo>
                  <a:cubicBezTo>
                    <a:pt x="96" y="40"/>
                    <a:pt x="99" y="39"/>
                    <a:pt x="100" y="40"/>
                  </a:cubicBezTo>
                  <a:cubicBezTo>
                    <a:pt x="99" y="40"/>
                    <a:pt x="99" y="40"/>
                    <a:pt x="99" y="40"/>
                  </a:cubicBezTo>
                  <a:cubicBezTo>
                    <a:pt x="99" y="39"/>
                    <a:pt x="100" y="39"/>
                    <a:pt x="99" y="39"/>
                  </a:cubicBezTo>
                  <a:cubicBezTo>
                    <a:pt x="100" y="39"/>
                    <a:pt x="100" y="39"/>
                    <a:pt x="100" y="39"/>
                  </a:cubicBezTo>
                  <a:cubicBezTo>
                    <a:pt x="100" y="39"/>
                    <a:pt x="99" y="39"/>
                    <a:pt x="99" y="38"/>
                  </a:cubicBezTo>
                  <a:cubicBezTo>
                    <a:pt x="99" y="38"/>
                    <a:pt x="100" y="38"/>
                    <a:pt x="100" y="36"/>
                  </a:cubicBezTo>
                  <a:cubicBezTo>
                    <a:pt x="100" y="36"/>
                    <a:pt x="100" y="36"/>
                    <a:pt x="102" y="36"/>
                  </a:cubicBezTo>
                  <a:cubicBezTo>
                    <a:pt x="102" y="38"/>
                    <a:pt x="100" y="38"/>
                    <a:pt x="102" y="38"/>
                  </a:cubicBezTo>
                  <a:cubicBezTo>
                    <a:pt x="100" y="38"/>
                    <a:pt x="102" y="38"/>
                    <a:pt x="102" y="38"/>
                  </a:cubicBezTo>
                  <a:cubicBezTo>
                    <a:pt x="102" y="36"/>
                    <a:pt x="102" y="36"/>
                    <a:pt x="102" y="36"/>
                  </a:cubicBezTo>
                  <a:cubicBezTo>
                    <a:pt x="102" y="36"/>
                    <a:pt x="102" y="36"/>
                    <a:pt x="103" y="36"/>
                  </a:cubicBezTo>
                  <a:cubicBezTo>
                    <a:pt x="102" y="36"/>
                    <a:pt x="102" y="36"/>
                    <a:pt x="102" y="36"/>
                  </a:cubicBezTo>
                  <a:cubicBezTo>
                    <a:pt x="103" y="36"/>
                    <a:pt x="103" y="36"/>
                    <a:pt x="103" y="36"/>
                  </a:cubicBezTo>
                  <a:cubicBezTo>
                    <a:pt x="102" y="35"/>
                    <a:pt x="102" y="35"/>
                    <a:pt x="102" y="35"/>
                  </a:cubicBezTo>
                  <a:cubicBezTo>
                    <a:pt x="102" y="35"/>
                    <a:pt x="102" y="35"/>
                    <a:pt x="102" y="35"/>
                  </a:cubicBezTo>
                  <a:cubicBezTo>
                    <a:pt x="102" y="35"/>
                    <a:pt x="102" y="35"/>
                    <a:pt x="102" y="33"/>
                  </a:cubicBezTo>
                  <a:cubicBezTo>
                    <a:pt x="103" y="35"/>
                    <a:pt x="103" y="35"/>
                    <a:pt x="103" y="35"/>
                  </a:cubicBezTo>
                  <a:cubicBezTo>
                    <a:pt x="104" y="35"/>
                    <a:pt x="103" y="33"/>
                    <a:pt x="104" y="33"/>
                  </a:cubicBezTo>
                  <a:cubicBezTo>
                    <a:pt x="103" y="35"/>
                    <a:pt x="103" y="35"/>
                    <a:pt x="103" y="35"/>
                  </a:cubicBezTo>
                  <a:cubicBezTo>
                    <a:pt x="103" y="33"/>
                    <a:pt x="102" y="33"/>
                    <a:pt x="102" y="31"/>
                  </a:cubicBezTo>
                  <a:cubicBezTo>
                    <a:pt x="103" y="31"/>
                    <a:pt x="104" y="31"/>
                    <a:pt x="104" y="33"/>
                  </a:cubicBezTo>
                  <a:cubicBezTo>
                    <a:pt x="104" y="33"/>
                    <a:pt x="104" y="31"/>
                    <a:pt x="103" y="31"/>
                  </a:cubicBezTo>
                  <a:cubicBezTo>
                    <a:pt x="104" y="31"/>
                    <a:pt x="104" y="33"/>
                    <a:pt x="104" y="31"/>
                  </a:cubicBezTo>
                  <a:cubicBezTo>
                    <a:pt x="104" y="30"/>
                    <a:pt x="104" y="30"/>
                    <a:pt x="104" y="30"/>
                  </a:cubicBezTo>
                  <a:cubicBezTo>
                    <a:pt x="103" y="30"/>
                    <a:pt x="103" y="30"/>
                    <a:pt x="103" y="30"/>
                  </a:cubicBezTo>
                  <a:cubicBezTo>
                    <a:pt x="103" y="29"/>
                    <a:pt x="103" y="29"/>
                    <a:pt x="103" y="29"/>
                  </a:cubicBezTo>
                  <a:cubicBezTo>
                    <a:pt x="102" y="29"/>
                    <a:pt x="102" y="29"/>
                    <a:pt x="102" y="29"/>
                  </a:cubicBezTo>
                  <a:cubicBezTo>
                    <a:pt x="102" y="29"/>
                    <a:pt x="102" y="29"/>
                    <a:pt x="102" y="27"/>
                  </a:cubicBezTo>
                  <a:cubicBezTo>
                    <a:pt x="103" y="30"/>
                    <a:pt x="104" y="29"/>
                    <a:pt x="106" y="29"/>
                  </a:cubicBezTo>
                  <a:cubicBezTo>
                    <a:pt x="106" y="29"/>
                    <a:pt x="103" y="27"/>
                    <a:pt x="106" y="27"/>
                  </a:cubicBezTo>
                  <a:cubicBezTo>
                    <a:pt x="106" y="27"/>
                    <a:pt x="107" y="27"/>
                    <a:pt x="106" y="27"/>
                  </a:cubicBezTo>
                  <a:cubicBezTo>
                    <a:pt x="106" y="27"/>
                    <a:pt x="107" y="29"/>
                    <a:pt x="107" y="27"/>
                  </a:cubicBezTo>
                  <a:cubicBezTo>
                    <a:pt x="106" y="26"/>
                    <a:pt x="106" y="26"/>
                    <a:pt x="106" y="26"/>
                  </a:cubicBezTo>
                  <a:cubicBezTo>
                    <a:pt x="106" y="27"/>
                    <a:pt x="106" y="27"/>
                    <a:pt x="106" y="27"/>
                  </a:cubicBezTo>
                  <a:cubicBezTo>
                    <a:pt x="104" y="26"/>
                    <a:pt x="104" y="26"/>
                    <a:pt x="104" y="26"/>
                  </a:cubicBezTo>
                  <a:cubicBezTo>
                    <a:pt x="104" y="26"/>
                    <a:pt x="104" y="25"/>
                    <a:pt x="106" y="25"/>
                  </a:cubicBezTo>
                  <a:cubicBezTo>
                    <a:pt x="106" y="26"/>
                    <a:pt x="104" y="26"/>
                    <a:pt x="106" y="26"/>
                  </a:cubicBezTo>
                  <a:cubicBezTo>
                    <a:pt x="107" y="26"/>
                    <a:pt x="106" y="25"/>
                    <a:pt x="107" y="25"/>
                  </a:cubicBezTo>
                  <a:cubicBezTo>
                    <a:pt x="107" y="26"/>
                    <a:pt x="107" y="26"/>
                    <a:pt x="108" y="26"/>
                  </a:cubicBezTo>
                  <a:cubicBezTo>
                    <a:pt x="108" y="26"/>
                    <a:pt x="108" y="26"/>
                    <a:pt x="108" y="26"/>
                  </a:cubicBezTo>
                  <a:cubicBezTo>
                    <a:pt x="108" y="26"/>
                    <a:pt x="108" y="26"/>
                    <a:pt x="108" y="26"/>
                  </a:cubicBezTo>
                  <a:cubicBezTo>
                    <a:pt x="108" y="25"/>
                    <a:pt x="108" y="26"/>
                    <a:pt x="110" y="25"/>
                  </a:cubicBezTo>
                  <a:cubicBezTo>
                    <a:pt x="108" y="25"/>
                    <a:pt x="108" y="25"/>
                    <a:pt x="108" y="25"/>
                  </a:cubicBezTo>
                  <a:cubicBezTo>
                    <a:pt x="107" y="23"/>
                    <a:pt x="108" y="26"/>
                    <a:pt x="107" y="25"/>
                  </a:cubicBezTo>
                  <a:cubicBezTo>
                    <a:pt x="107" y="25"/>
                    <a:pt x="108" y="25"/>
                    <a:pt x="108" y="23"/>
                  </a:cubicBezTo>
                  <a:cubicBezTo>
                    <a:pt x="107" y="23"/>
                    <a:pt x="107" y="23"/>
                    <a:pt x="107" y="23"/>
                  </a:cubicBezTo>
                  <a:cubicBezTo>
                    <a:pt x="107" y="23"/>
                    <a:pt x="106" y="22"/>
                    <a:pt x="107" y="22"/>
                  </a:cubicBezTo>
                  <a:cubicBezTo>
                    <a:pt x="108" y="22"/>
                    <a:pt x="108" y="22"/>
                    <a:pt x="108" y="23"/>
                  </a:cubicBezTo>
                  <a:cubicBezTo>
                    <a:pt x="108" y="22"/>
                    <a:pt x="110" y="22"/>
                    <a:pt x="110" y="22"/>
                  </a:cubicBezTo>
                  <a:cubicBezTo>
                    <a:pt x="108" y="19"/>
                    <a:pt x="111" y="19"/>
                    <a:pt x="110" y="19"/>
                  </a:cubicBezTo>
                  <a:cubicBezTo>
                    <a:pt x="110" y="19"/>
                    <a:pt x="108" y="22"/>
                    <a:pt x="107" y="22"/>
                  </a:cubicBezTo>
                  <a:cubicBezTo>
                    <a:pt x="107" y="19"/>
                    <a:pt x="107" y="23"/>
                    <a:pt x="106" y="22"/>
                  </a:cubicBezTo>
                  <a:cubicBezTo>
                    <a:pt x="107" y="22"/>
                    <a:pt x="106" y="19"/>
                    <a:pt x="104" y="19"/>
                  </a:cubicBezTo>
                  <a:cubicBezTo>
                    <a:pt x="106" y="19"/>
                    <a:pt x="106" y="19"/>
                    <a:pt x="106" y="19"/>
                  </a:cubicBezTo>
                  <a:cubicBezTo>
                    <a:pt x="106" y="19"/>
                    <a:pt x="106" y="19"/>
                    <a:pt x="107" y="19"/>
                  </a:cubicBezTo>
                  <a:cubicBezTo>
                    <a:pt x="108" y="18"/>
                    <a:pt x="108" y="18"/>
                    <a:pt x="108" y="18"/>
                  </a:cubicBezTo>
                  <a:cubicBezTo>
                    <a:pt x="108" y="18"/>
                    <a:pt x="108" y="18"/>
                    <a:pt x="107" y="18"/>
                  </a:cubicBezTo>
                  <a:cubicBezTo>
                    <a:pt x="108" y="17"/>
                    <a:pt x="108" y="17"/>
                    <a:pt x="110" y="16"/>
                  </a:cubicBezTo>
                  <a:cubicBezTo>
                    <a:pt x="110" y="17"/>
                    <a:pt x="110" y="14"/>
                    <a:pt x="111" y="16"/>
                  </a:cubicBezTo>
                  <a:cubicBezTo>
                    <a:pt x="111" y="16"/>
                    <a:pt x="111" y="17"/>
                    <a:pt x="113" y="17"/>
                  </a:cubicBezTo>
                  <a:cubicBezTo>
                    <a:pt x="111" y="17"/>
                    <a:pt x="111" y="17"/>
                    <a:pt x="111" y="17"/>
                  </a:cubicBezTo>
                  <a:cubicBezTo>
                    <a:pt x="113" y="17"/>
                    <a:pt x="111" y="16"/>
                    <a:pt x="111" y="16"/>
                  </a:cubicBezTo>
                  <a:cubicBezTo>
                    <a:pt x="111" y="17"/>
                    <a:pt x="110" y="16"/>
                    <a:pt x="110" y="14"/>
                  </a:cubicBezTo>
                  <a:cubicBezTo>
                    <a:pt x="108" y="14"/>
                    <a:pt x="108" y="14"/>
                    <a:pt x="108" y="14"/>
                  </a:cubicBezTo>
                  <a:cubicBezTo>
                    <a:pt x="110" y="13"/>
                    <a:pt x="111" y="13"/>
                    <a:pt x="111" y="13"/>
                  </a:cubicBezTo>
                  <a:cubicBezTo>
                    <a:pt x="111" y="12"/>
                    <a:pt x="113" y="10"/>
                    <a:pt x="113" y="9"/>
                  </a:cubicBezTo>
                  <a:cubicBezTo>
                    <a:pt x="113" y="9"/>
                    <a:pt x="111" y="9"/>
                    <a:pt x="111" y="8"/>
                  </a:cubicBezTo>
                  <a:cubicBezTo>
                    <a:pt x="113" y="8"/>
                    <a:pt x="113" y="9"/>
                    <a:pt x="113" y="8"/>
                  </a:cubicBezTo>
                  <a:cubicBezTo>
                    <a:pt x="113" y="8"/>
                    <a:pt x="113" y="8"/>
                    <a:pt x="113" y="8"/>
                  </a:cubicBezTo>
                  <a:cubicBezTo>
                    <a:pt x="113" y="8"/>
                    <a:pt x="113" y="5"/>
                    <a:pt x="115" y="5"/>
                  </a:cubicBezTo>
                  <a:cubicBezTo>
                    <a:pt x="113" y="5"/>
                    <a:pt x="113" y="5"/>
                    <a:pt x="113" y="5"/>
                  </a:cubicBezTo>
                  <a:cubicBezTo>
                    <a:pt x="113" y="5"/>
                    <a:pt x="113" y="5"/>
                    <a:pt x="115" y="5"/>
                  </a:cubicBezTo>
                  <a:cubicBezTo>
                    <a:pt x="113" y="5"/>
                    <a:pt x="113" y="5"/>
                    <a:pt x="113" y="5"/>
                  </a:cubicBezTo>
                  <a:cubicBezTo>
                    <a:pt x="111" y="4"/>
                    <a:pt x="113" y="4"/>
                    <a:pt x="115" y="4"/>
                  </a:cubicBezTo>
                  <a:cubicBezTo>
                    <a:pt x="115" y="4"/>
                    <a:pt x="115" y="4"/>
                    <a:pt x="115" y="4"/>
                  </a:cubicBezTo>
                  <a:cubicBezTo>
                    <a:pt x="116" y="4"/>
                    <a:pt x="115" y="3"/>
                    <a:pt x="116" y="3"/>
                  </a:cubicBezTo>
                  <a:cubicBezTo>
                    <a:pt x="115" y="1"/>
                    <a:pt x="115" y="1"/>
                    <a:pt x="115" y="1"/>
                  </a:cubicBezTo>
                  <a:cubicBezTo>
                    <a:pt x="116" y="1"/>
                    <a:pt x="116" y="1"/>
                    <a:pt x="116" y="1"/>
                  </a:cubicBezTo>
                  <a:cubicBezTo>
                    <a:pt x="115" y="1"/>
                    <a:pt x="115" y="0"/>
                    <a:pt x="116" y="0"/>
                  </a:cubicBezTo>
                  <a:cubicBezTo>
                    <a:pt x="113" y="1"/>
                    <a:pt x="113" y="1"/>
                    <a:pt x="113" y="1"/>
                  </a:cubicBezTo>
                  <a:cubicBezTo>
                    <a:pt x="115" y="1"/>
                    <a:pt x="115" y="1"/>
                    <a:pt x="115" y="1"/>
                  </a:cubicBezTo>
                  <a:cubicBezTo>
                    <a:pt x="116" y="3"/>
                    <a:pt x="115" y="3"/>
                    <a:pt x="115" y="3"/>
                  </a:cubicBezTo>
                  <a:cubicBezTo>
                    <a:pt x="115" y="3"/>
                    <a:pt x="115" y="3"/>
                    <a:pt x="115" y="3"/>
                  </a:cubicBezTo>
                  <a:cubicBezTo>
                    <a:pt x="113" y="1"/>
                    <a:pt x="113" y="3"/>
                    <a:pt x="113" y="1"/>
                  </a:cubicBezTo>
                  <a:cubicBezTo>
                    <a:pt x="113" y="1"/>
                    <a:pt x="113" y="1"/>
                    <a:pt x="113" y="1"/>
                  </a:cubicBezTo>
                  <a:cubicBezTo>
                    <a:pt x="113" y="1"/>
                    <a:pt x="111" y="1"/>
                    <a:pt x="111" y="3"/>
                  </a:cubicBezTo>
                  <a:cubicBezTo>
                    <a:pt x="113" y="3"/>
                    <a:pt x="111" y="3"/>
                    <a:pt x="113" y="3"/>
                  </a:cubicBezTo>
                  <a:cubicBezTo>
                    <a:pt x="111" y="3"/>
                    <a:pt x="111" y="3"/>
                    <a:pt x="111" y="4"/>
                  </a:cubicBezTo>
                  <a:cubicBezTo>
                    <a:pt x="111" y="4"/>
                    <a:pt x="110" y="4"/>
                    <a:pt x="110" y="5"/>
                  </a:cubicBezTo>
                  <a:cubicBezTo>
                    <a:pt x="111" y="5"/>
                    <a:pt x="111" y="5"/>
                    <a:pt x="111" y="5"/>
                  </a:cubicBezTo>
                  <a:cubicBezTo>
                    <a:pt x="111" y="5"/>
                    <a:pt x="111" y="5"/>
                    <a:pt x="111" y="8"/>
                  </a:cubicBezTo>
                  <a:cubicBezTo>
                    <a:pt x="111" y="8"/>
                    <a:pt x="110" y="5"/>
                    <a:pt x="108" y="8"/>
                  </a:cubicBezTo>
                  <a:cubicBezTo>
                    <a:pt x="110" y="8"/>
                    <a:pt x="110" y="8"/>
                    <a:pt x="110" y="8"/>
                  </a:cubicBezTo>
                  <a:cubicBezTo>
                    <a:pt x="108" y="8"/>
                    <a:pt x="108" y="8"/>
                    <a:pt x="108" y="8"/>
                  </a:cubicBezTo>
                  <a:cubicBezTo>
                    <a:pt x="107" y="9"/>
                    <a:pt x="107" y="10"/>
                    <a:pt x="106" y="12"/>
                  </a:cubicBezTo>
                  <a:cubicBezTo>
                    <a:pt x="107" y="12"/>
                    <a:pt x="107" y="12"/>
                    <a:pt x="107" y="12"/>
                  </a:cubicBezTo>
                  <a:cubicBezTo>
                    <a:pt x="106" y="12"/>
                    <a:pt x="106" y="13"/>
                    <a:pt x="104" y="13"/>
                  </a:cubicBezTo>
                  <a:cubicBezTo>
                    <a:pt x="104" y="14"/>
                    <a:pt x="103" y="16"/>
                    <a:pt x="103" y="17"/>
                  </a:cubicBezTo>
                  <a:cubicBezTo>
                    <a:pt x="102" y="18"/>
                    <a:pt x="100" y="19"/>
                    <a:pt x="99" y="23"/>
                  </a:cubicBezTo>
                  <a:cubicBezTo>
                    <a:pt x="100" y="23"/>
                    <a:pt x="100" y="23"/>
                    <a:pt x="100" y="23"/>
                  </a:cubicBezTo>
                  <a:cubicBezTo>
                    <a:pt x="99" y="23"/>
                    <a:pt x="100" y="23"/>
                    <a:pt x="100" y="25"/>
                  </a:cubicBezTo>
                  <a:cubicBezTo>
                    <a:pt x="100" y="23"/>
                    <a:pt x="99" y="25"/>
                    <a:pt x="99" y="25"/>
                  </a:cubicBezTo>
                  <a:cubicBezTo>
                    <a:pt x="99" y="25"/>
                    <a:pt x="96" y="26"/>
                    <a:pt x="95" y="26"/>
                  </a:cubicBezTo>
                  <a:cubicBezTo>
                    <a:pt x="95" y="27"/>
                    <a:pt x="95" y="27"/>
                    <a:pt x="95" y="27"/>
                  </a:cubicBezTo>
                  <a:cubicBezTo>
                    <a:pt x="94" y="27"/>
                    <a:pt x="94" y="29"/>
                    <a:pt x="94" y="30"/>
                  </a:cubicBezTo>
                  <a:cubicBezTo>
                    <a:pt x="94" y="30"/>
                    <a:pt x="95" y="30"/>
                    <a:pt x="94" y="31"/>
                  </a:cubicBezTo>
                  <a:cubicBezTo>
                    <a:pt x="93" y="31"/>
                    <a:pt x="93" y="31"/>
                    <a:pt x="93" y="31"/>
                  </a:cubicBezTo>
                  <a:cubicBezTo>
                    <a:pt x="91" y="33"/>
                    <a:pt x="91" y="33"/>
                    <a:pt x="91" y="35"/>
                  </a:cubicBezTo>
                  <a:cubicBezTo>
                    <a:pt x="89" y="36"/>
                    <a:pt x="89" y="39"/>
                    <a:pt x="86" y="40"/>
                  </a:cubicBezTo>
                  <a:cubicBezTo>
                    <a:pt x="87" y="42"/>
                    <a:pt x="87" y="42"/>
                    <a:pt x="87" y="42"/>
                  </a:cubicBezTo>
                  <a:cubicBezTo>
                    <a:pt x="85" y="43"/>
                    <a:pt x="83" y="47"/>
                    <a:pt x="81" y="50"/>
                  </a:cubicBezTo>
                  <a:cubicBezTo>
                    <a:pt x="83" y="50"/>
                    <a:pt x="83" y="50"/>
                    <a:pt x="83" y="50"/>
                  </a:cubicBezTo>
                  <a:cubicBezTo>
                    <a:pt x="83" y="51"/>
                    <a:pt x="81" y="51"/>
                    <a:pt x="81" y="50"/>
                  </a:cubicBezTo>
                  <a:cubicBezTo>
                    <a:pt x="81" y="51"/>
                    <a:pt x="78" y="51"/>
                    <a:pt x="80" y="52"/>
                  </a:cubicBezTo>
                  <a:cubicBezTo>
                    <a:pt x="80" y="53"/>
                    <a:pt x="78" y="52"/>
                    <a:pt x="78" y="53"/>
                  </a:cubicBezTo>
                  <a:cubicBezTo>
                    <a:pt x="78" y="55"/>
                    <a:pt x="77" y="55"/>
                    <a:pt x="77" y="56"/>
                  </a:cubicBezTo>
                  <a:cubicBezTo>
                    <a:pt x="77" y="56"/>
                    <a:pt x="77" y="56"/>
                    <a:pt x="77" y="56"/>
                  </a:cubicBezTo>
                  <a:cubicBezTo>
                    <a:pt x="77" y="56"/>
                    <a:pt x="77" y="56"/>
                    <a:pt x="77" y="56"/>
                  </a:cubicBezTo>
                  <a:cubicBezTo>
                    <a:pt x="77" y="56"/>
                    <a:pt x="77" y="57"/>
                    <a:pt x="76" y="56"/>
                  </a:cubicBezTo>
                  <a:cubicBezTo>
                    <a:pt x="76" y="59"/>
                    <a:pt x="73" y="59"/>
                    <a:pt x="74" y="63"/>
                  </a:cubicBezTo>
                  <a:cubicBezTo>
                    <a:pt x="73" y="60"/>
                    <a:pt x="73" y="63"/>
                    <a:pt x="73" y="63"/>
                  </a:cubicBezTo>
                  <a:cubicBezTo>
                    <a:pt x="73" y="63"/>
                    <a:pt x="73" y="65"/>
                    <a:pt x="72" y="65"/>
                  </a:cubicBezTo>
                  <a:cubicBezTo>
                    <a:pt x="72" y="65"/>
                    <a:pt x="72" y="65"/>
                    <a:pt x="72" y="65"/>
                  </a:cubicBezTo>
                  <a:cubicBezTo>
                    <a:pt x="72" y="65"/>
                    <a:pt x="72" y="65"/>
                    <a:pt x="72" y="65"/>
                  </a:cubicBezTo>
                  <a:cubicBezTo>
                    <a:pt x="69" y="66"/>
                    <a:pt x="69" y="69"/>
                    <a:pt x="69" y="70"/>
                  </a:cubicBezTo>
                  <a:cubicBezTo>
                    <a:pt x="65" y="73"/>
                    <a:pt x="64" y="78"/>
                    <a:pt x="63" y="80"/>
                  </a:cubicBezTo>
                  <a:cubicBezTo>
                    <a:pt x="63" y="81"/>
                    <a:pt x="63" y="81"/>
                    <a:pt x="63" y="81"/>
                  </a:cubicBezTo>
                  <a:cubicBezTo>
                    <a:pt x="61" y="81"/>
                    <a:pt x="63" y="83"/>
                    <a:pt x="60" y="83"/>
                  </a:cubicBezTo>
                  <a:cubicBezTo>
                    <a:pt x="60" y="83"/>
                    <a:pt x="60" y="83"/>
                    <a:pt x="60" y="83"/>
                  </a:cubicBezTo>
                  <a:cubicBezTo>
                    <a:pt x="60" y="83"/>
                    <a:pt x="60" y="86"/>
                    <a:pt x="59" y="86"/>
                  </a:cubicBezTo>
                  <a:cubicBezTo>
                    <a:pt x="59" y="86"/>
                    <a:pt x="59" y="86"/>
                    <a:pt x="59" y="86"/>
                  </a:cubicBezTo>
                  <a:cubicBezTo>
                    <a:pt x="59" y="87"/>
                    <a:pt x="57" y="90"/>
                    <a:pt x="57" y="91"/>
                  </a:cubicBezTo>
                  <a:cubicBezTo>
                    <a:pt x="57" y="91"/>
                    <a:pt x="57" y="91"/>
                    <a:pt x="57" y="91"/>
                  </a:cubicBezTo>
                  <a:cubicBezTo>
                    <a:pt x="59" y="91"/>
                    <a:pt x="56" y="91"/>
                    <a:pt x="57" y="93"/>
                  </a:cubicBezTo>
                  <a:cubicBezTo>
                    <a:pt x="57" y="93"/>
                    <a:pt x="56" y="93"/>
                    <a:pt x="57" y="91"/>
                  </a:cubicBezTo>
                  <a:cubicBezTo>
                    <a:pt x="56" y="95"/>
                    <a:pt x="52" y="96"/>
                    <a:pt x="51" y="99"/>
                  </a:cubicBezTo>
                  <a:cubicBezTo>
                    <a:pt x="51" y="102"/>
                    <a:pt x="52" y="100"/>
                    <a:pt x="51" y="102"/>
                  </a:cubicBezTo>
                  <a:cubicBezTo>
                    <a:pt x="51" y="102"/>
                    <a:pt x="51" y="100"/>
                    <a:pt x="51" y="102"/>
                  </a:cubicBezTo>
                  <a:cubicBezTo>
                    <a:pt x="49" y="102"/>
                    <a:pt x="52" y="104"/>
                    <a:pt x="51" y="104"/>
                  </a:cubicBezTo>
                  <a:cubicBezTo>
                    <a:pt x="49" y="102"/>
                    <a:pt x="49" y="104"/>
                    <a:pt x="49" y="104"/>
                  </a:cubicBezTo>
                  <a:cubicBezTo>
                    <a:pt x="49" y="106"/>
                    <a:pt x="49" y="106"/>
                    <a:pt x="49" y="107"/>
                  </a:cubicBezTo>
                  <a:cubicBezTo>
                    <a:pt x="49" y="107"/>
                    <a:pt x="49" y="107"/>
                    <a:pt x="49" y="107"/>
                  </a:cubicBezTo>
                  <a:cubicBezTo>
                    <a:pt x="48" y="107"/>
                    <a:pt x="48" y="108"/>
                    <a:pt x="46" y="108"/>
                  </a:cubicBezTo>
                  <a:cubicBezTo>
                    <a:pt x="42" y="113"/>
                    <a:pt x="36" y="120"/>
                    <a:pt x="34" y="125"/>
                  </a:cubicBezTo>
                  <a:cubicBezTo>
                    <a:pt x="31" y="132"/>
                    <a:pt x="27" y="137"/>
                    <a:pt x="25" y="142"/>
                  </a:cubicBezTo>
                  <a:cubicBezTo>
                    <a:pt x="25" y="146"/>
                    <a:pt x="25" y="146"/>
                    <a:pt x="22" y="147"/>
                  </a:cubicBezTo>
                  <a:cubicBezTo>
                    <a:pt x="25" y="147"/>
                    <a:pt x="25" y="147"/>
                    <a:pt x="25" y="147"/>
                  </a:cubicBezTo>
                  <a:cubicBezTo>
                    <a:pt x="22" y="147"/>
                    <a:pt x="22" y="149"/>
                    <a:pt x="21" y="147"/>
                  </a:cubicBezTo>
                  <a:cubicBezTo>
                    <a:pt x="21" y="150"/>
                    <a:pt x="19" y="151"/>
                    <a:pt x="18" y="154"/>
                  </a:cubicBezTo>
                  <a:cubicBezTo>
                    <a:pt x="18" y="154"/>
                    <a:pt x="19" y="154"/>
                    <a:pt x="18" y="154"/>
                  </a:cubicBezTo>
                  <a:cubicBezTo>
                    <a:pt x="18" y="154"/>
                    <a:pt x="18" y="154"/>
                    <a:pt x="18" y="154"/>
                  </a:cubicBezTo>
                  <a:cubicBezTo>
                    <a:pt x="18" y="154"/>
                    <a:pt x="18" y="154"/>
                    <a:pt x="18" y="154"/>
                  </a:cubicBezTo>
                  <a:cubicBezTo>
                    <a:pt x="18" y="155"/>
                    <a:pt x="17" y="155"/>
                    <a:pt x="17" y="154"/>
                  </a:cubicBezTo>
                  <a:cubicBezTo>
                    <a:pt x="13" y="160"/>
                    <a:pt x="12" y="167"/>
                    <a:pt x="9" y="172"/>
                  </a:cubicBezTo>
                  <a:cubicBezTo>
                    <a:pt x="9" y="173"/>
                    <a:pt x="6" y="176"/>
                    <a:pt x="5" y="176"/>
                  </a:cubicBezTo>
                  <a:cubicBezTo>
                    <a:pt x="4" y="181"/>
                    <a:pt x="3" y="187"/>
                    <a:pt x="0" y="190"/>
                  </a:cubicBezTo>
                  <a:cubicBezTo>
                    <a:pt x="0" y="190"/>
                    <a:pt x="3" y="190"/>
                    <a:pt x="4" y="189"/>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6" name="Google Shape;3626;p151"/>
            <p:cNvSpPr/>
            <p:nvPr/>
          </p:nvSpPr>
          <p:spPr>
            <a:xfrm>
              <a:off x="4253" y="2407"/>
              <a:ext cx="271" cy="441"/>
            </a:xfrm>
            <a:custGeom>
              <a:avLst/>
              <a:gdLst/>
              <a:ahLst/>
              <a:cxnLst/>
              <a:rect l="l" t="t" r="r" b="b"/>
              <a:pathLst>
                <a:path w="115" h="187" extrusionOk="0">
                  <a:moveTo>
                    <a:pt x="5" y="186"/>
                  </a:moveTo>
                  <a:cubicBezTo>
                    <a:pt x="9" y="184"/>
                    <a:pt x="8" y="180"/>
                    <a:pt x="10" y="179"/>
                  </a:cubicBezTo>
                  <a:cubicBezTo>
                    <a:pt x="10" y="179"/>
                    <a:pt x="9" y="179"/>
                    <a:pt x="10" y="179"/>
                  </a:cubicBezTo>
                  <a:cubicBezTo>
                    <a:pt x="13" y="176"/>
                    <a:pt x="16" y="172"/>
                    <a:pt x="16" y="169"/>
                  </a:cubicBezTo>
                  <a:cubicBezTo>
                    <a:pt x="16" y="169"/>
                    <a:pt x="16" y="169"/>
                    <a:pt x="16" y="169"/>
                  </a:cubicBezTo>
                  <a:cubicBezTo>
                    <a:pt x="16" y="167"/>
                    <a:pt x="17" y="167"/>
                    <a:pt x="17" y="167"/>
                  </a:cubicBezTo>
                  <a:cubicBezTo>
                    <a:pt x="17" y="167"/>
                    <a:pt x="17" y="167"/>
                    <a:pt x="16" y="167"/>
                  </a:cubicBezTo>
                  <a:cubicBezTo>
                    <a:pt x="17" y="167"/>
                    <a:pt x="17" y="166"/>
                    <a:pt x="18" y="166"/>
                  </a:cubicBezTo>
                  <a:cubicBezTo>
                    <a:pt x="17" y="166"/>
                    <a:pt x="17" y="166"/>
                    <a:pt x="17" y="165"/>
                  </a:cubicBezTo>
                  <a:cubicBezTo>
                    <a:pt x="18" y="166"/>
                    <a:pt x="18" y="166"/>
                    <a:pt x="18" y="166"/>
                  </a:cubicBezTo>
                  <a:cubicBezTo>
                    <a:pt x="19" y="166"/>
                    <a:pt x="18" y="162"/>
                    <a:pt x="21" y="161"/>
                  </a:cubicBezTo>
                  <a:cubicBezTo>
                    <a:pt x="19" y="161"/>
                    <a:pt x="19" y="161"/>
                    <a:pt x="19" y="161"/>
                  </a:cubicBezTo>
                  <a:cubicBezTo>
                    <a:pt x="22" y="159"/>
                    <a:pt x="23" y="157"/>
                    <a:pt x="25" y="155"/>
                  </a:cubicBezTo>
                  <a:cubicBezTo>
                    <a:pt x="23" y="155"/>
                    <a:pt x="23" y="155"/>
                    <a:pt x="23" y="155"/>
                  </a:cubicBezTo>
                  <a:cubicBezTo>
                    <a:pt x="25" y="155"/>
                    <a:pt x="25" y="154"/>
                    <a:pt x="26" y="154"/>
                  </a:cubicBezTo>
                  <a:cubicBezTo>
                    <a:pt x="25" y="154"/>
                    <a:pt x="29" y="154"/>
                    <a:pt x="29" y="153"/>
                  </a:cubicBezTo>
                  <a:cubicBezTo>
                    <a:pt x="26" y="153"/>
                    <a:pt x="26" y="153"/>
                    <a:pt x="26" y="153"/>
                  </a:cubicBezTo>
                  <a:cubicBezTo>
                    <a:pt x="29" y="153"/>
                    <a:pt x="26" y="152"/>
                    <a:pt x="29" y="152"/>
                  </a:cubicBezTo>
                  <a:cubicBezTo>
                    <a:pt x="29" y="152"/>
                    <a:pt x="29" y="152"/>
                    <a:pt x="29" y="152"/>
                  </a:cubicBezTo>
                  <a:cubicBezTo>
                    <a:pt x="30" y="152"/>
                    <a:pt x="29" y="149"/>
                    <a:pt x="29" y="149"/>
                  </a:cubicBezTo>
                  <a:cubicBezTo>
                    <a:pt x="30" y="149"/>
                    <a:pt x="30" y="149"/>
                    <a:pt x="30" y="149"/>
                  </a:cubicBezTo>
                  <a:cubicBezTo>
                    <a:pt x="30" y="149"/>
                    <a:pt x="30" y="149"/>
                    <a:pt x="30" y="148"/>
                  </a:cubicBezTo>
                  <a:cubicBezTo>
                    <a:pt x="30" y="148"/>
                    <a:pt x="30" y="148"/>
                    <a:pt x="30" y="148"/>
                  </a:cubicBezTo>
                  <a:cubicBezTo>
                    <a:pt x="30" y="148"/>
                    <a:pt x="30" y="146"/>
                    <a:pt x="31" y="148"/>
                  </a:cubicBezTo>
                  <a:cubicBezTo>
                    <a:pt x="30" y="146"/>
                    <a:pt x="30" y="148"/>
                    <a:pt x="30" y="146"/>
                  </a:cubicBezTo>
                  <a:cubicBezTo>
                    <a:pt x="31" y="145"/>
                    <a:pt x="34" y="141"/>
                    <a:pt x="35" y="139"/>
                  </a:cubicBezTo>
                  <a:cubicBezTo>
                    <a:pt x="35" y="139"/>
                    <a:pt x="35" y="139"/>
                    <a:pt x="34" y="139"/>
                  </a:cubicBezTo>
                  <a:cubicBezTo>
                    <a:pt x="35" y="136"/>
                    <a:pt x="35" y="136"/>
                    <a:pt x="35" y="136"/>
                  </a:cubicBezTo>
                  <a:cubicBezTo>
                    <a:pt x="35" y="136"/>
                    <a:pt x="35" y="136"/>
                    <a:pt x="35" y="135"/>
                  </a:cubicBezTo>
                  <a:cubicBezTo>
                    <a:pt x="36" y="135"/>
                    <a:pt x="36" y="135"/>
                    <a:pt x="36" y="135"/>
                  </a:cubicBezTo>
                  <a:cubicBezTo>
                    <a:pt x="36" y="135"/>
                    <a:pt x="36" y="135"/>
                    <a:pt x="35" y="135"/>
                  </a:cubicBezTo>
                  <a:cubicBezTo>
                    <a:pt x="36" y="135"/>
                    <a:pt x="36" y="133"/>
                    <a:pt x="38" y="133"/>
                  </a:cubicBezTo>
                  <a:cubicBezTo>
                    <a:pt x="36" y="133"/>
                    <a:pt x="36" y="133"/>
                    <a:pt x="36" y="133"/>
                  </a:cubicBezTo>
                  <a:cubicBezTo>
                    <a:pt x="38" y="133"/>
                    <a:pt x="38" y="132"/>
                    <a:pt x="38" y="132"/>
                  </a:cubicBezTo>
                  <a:cubicBezTo>
                    <a:pt x="38" y="132"/>
                    <a:pt x="38" y="132"/>
                    <a:pt x="38" y="132"/>
                  </a:cubicBezTo>
                  <a:cubicBezTo>
                    <a:pt x="38" y="131"/>
                    <a:pt x="39" y="132"/>
                    <a:pt x="39" y="131"/>
                  </a:cubicBezTo>
                  <a:cubicBezTo>
                    <a:pt x="38" y="131"/>
                    <a:pt x="38" y="131"/>
                    <a:pt x="38" y="131"/>
                  </a:cubicBezTo>
                  <a:cubicBezTo>
                    <a:pt x="39" y="131"/>
                    <a:pt x="39" y="129"/>
                    <a:pt x="42" y="128"/>
                  </a:cubicBezTo>
                  <a:cubicBezTo>
                    <a:pt x="42" y="128"/>
                    <a:pt x="42" y="128"/>
                    <a:pt x="42" y="128"/>
                  </a:cubicBezTo>
                  <a:cubicBezTo>
                    <a:pt x="42" y="128"/>
                    <a:pt x="42" y="127"/>
                    <a:pt x="43" y="127"/>
                  </a:cubicBezTo>
                  <a:cubicBezTo>
                    <a:pt x="43" y="125"/>
                    <a:pt x="42" y="125"/>
                    <a:pt x="42" y="125"/>
                  </a:cubicBezTo>
                  <a:cubicBezTo>
                    <a:pt x="43" y="125"/>
                    <a:pt x="43" y="123"/>
                    <a:pt x="44" y="125"/>
                  </a:cubicBezTo>
                  <a:cubicBezTo>
                    <a:pt x="44" y="123"/>
                    <a:pt x="44" y="122"/>
                    <a:pt x="46" y="122"/>
                  </a:cubicBezTo>
                  <a:cubicBezTo>
                    <a:pt x="44" y="122"/>
                    <a:pt x="44" y="120"/>
                    <a:pt x="44" y="122"/>
                  </a:cubicBezTo>
                  <a:cubicBezTo>
                    <a:pt x="43" y="120"/>
                    <a:pt x="43" y="120"/>
                    <a:pt x="43" y="120"/>
                  </a:cubicBezTo>
                  <a:cubicBezTo>
                    <a:pt x="43" y="120"/>
                    <a:pt x="43" y="120"/>
                    <a:pt x="43" y="120"/>
                  </a:cubicBezTo>
                  <a:cubicBezTo>
                    <a:pt x="44" y="119"/>
                    <a:pt x="44" y="119"/>
                    <a:pt x="44" y="119"/>
                  </a:cubicBezTo>
                  <a:cubicBezTo>
                    <a:pt x="46" y="119"/>
                    <a:pt x="47" y="119"/>
                    <a:pt x="47" y="119"/>
                  </a:cubicBezTo>
                  <a:cubicBezTo>
                    <a:pt x="46" y="118"/>
                    <a:pt x="46" y="118"/>
                    <a:pt x="46" y="118"/>
                  </a:cubicBezTo>
                  <a:cubicBezTo>
                    <a:pt x="48" y="118"/>
                    <a:pt x="48" y="118"/>
                    <a:pt x="48" y="118"/>
                  </a:cubicBezTo>
                  <a:cubicBezTo>
                    <a:pt x="48" y="118"/>
                    <a:pt x="47" y="118"/>
                    <a:pt x="48" y="118"/>
                  </a:cubicBezTo>
                  <a:cubicBezTo>
                    <a:pt x="48" y="118"/>
                    <a:pt x="48" y="118"/>
                    <a:pt x="48" y="118"/>
                  </a:cubicBezTo>
                  <a:cubicBezTo>
                    <a:pt x="48" y="116"/>
                    <a:pt x="49" y="116"/>
                    <a:pt x="48" y="115"/>
                  </a:cubicBezTo>
                  <a:cubicBezTo>
                    <a:pt x="48" y="115"/>
                    <a:pt x="48" y="116"/>
                    <a:pt x="48" y="115"/>
                  </a:cubicBezTo>
                  <a:cubicBezTo>
                    <a:pt x="48" y="115"/>
                    <a:pt x="48" y="115"/>
                    <a:pt x="49" y="115"/>
                  </a:cubicBezTo>
                  <a:cubicBezTo>
                    <a:pt x="49" y="114"/>
                    <a:pt x="49" y="114"/>
                    <a:pt x="49" y="114"/>
                  </a:cubicBezTo>
                  <a:cubicBezTo>
                    <a:pt x="49" y="114"/>
                    <a:pt x="49" y="114"/>
                    <a:pt x="51" y="114"/>
                  </a:cubicBezTo>
                  <a:cubicBezTo>
                    <a:pt x="51" y="115"/>
                    <a:pt x="49" y="114"/>
                    <a:pt x="49" y="114"/>
                  </a:cubicBezTo>
                  <a:cubicBezTo>
                    <a:pt x="51" y="115"/>
                    <a:pt x="51" y="114"/>
                    <a:pt x="51" y="114"/>
                  </a:cubicBezTo>
                  <a:cubicBezTo>
                    <a:pt x="51" y="114"/>
                    <a:pt x="51" y="114"/>
                    <a:pt x="51" y="114"/>
                  </a:cubicBezTo>
                  <a:cubicBezTo>
                    <a:pt x="53" y="112"/>
                    <a:pt x="53" y="112"/>
                    <a:pt x="55" y="112"/>
                  </a:cubicBezTo>
                  <a:cubicBezTo>
                    <a:pt x="55" y="112"/>
                    <a:pt x="53" y="110"/>
                    <a:pt x="53" y="112"/>
                  </a:cubicBezTo>
                  <a:cubicBezTo>
                    <a:pt x="53" y="110"/>
                    <a:pt x="56" y="108"/>
                    <a:pt x="55" y="107"/>
                  </a:cubicBezTo>
                  <a:cubicBezTo>
                    <a:pt x="56" y="108"/>
                    <a:pt x="56" y="108"/>
                    <a:pt x="56" y="108"/>
                  </a:cubicBezTo>
                  <a:cubicBezTo>
                    <a:pt x="56" y="107"/>
                    <a:pt x="55" y="107"/>
                    <a:pt x="56" y="107"/>
                  </a:cubicBezTo>
                  <a:cubicBezTo>
                    <a:pt x="55" y="107"/>
                    <a:pt x="56" y="107"/>
                    <a:pt x="56" y="106"/>
                  </a:cubicBezTo>
                  <a:cubicBezTo>
                    <a:pt x="57" y="106"/>
                    <a:pt x="56" y="106"/>
                    <a:pt x="56" y="107"/>
                  </a:cubicBezTo>
                  <a:cubicBezTo>
                    <a:pt x="56" y="106"/>
                    <a:pt x="59" y="105"/>
                    <a:pt x="59" y="103"/>
                  </a:cubicBezTo>
                  <a:cubicBezTo>
                    <a:pt x="60" y="103"/>
                    <a:pt x="60" y="103"/>
                    <a:pt x="60" y="103"/>
                  </a:cubicBezTo>
                  <a:cubicBezTo>
                    <a:pt x="59" y="103"/>
                    <a:pt x="59" y="103"/>
                    <a:pt x="59" y="103"/>
                  </a:cubicBezTo>
                  <a:cubicBezTo>
                    <a:pt x="59" y="102"/>
                    <a:pt x="60" y="102"/>
                    <a:pt x="59" y="102"/>
                  </a:cubicBezTo>
                  <a:cubicBezTo>
                    <a:pt x="60" y="102"/>
                    <a:pt x="57" y="103"/>
                    <a:pt x="59" y="103"/>
                  </a:cubicBezTo>
                  <a:cubicBezTo>
                    <a:pt x="57" y="102"/>
                    <a:pt x="60" y="103"/>
                    <a:pt x="59" y="102"/>
                  </a:cubicBezTo>
                  <a:cubicBezTo>
                    <a:pt x="59" y="102"/>
                    <a:pt x="60" y="102"/>
                    <a:pt x="60" y="101"/>
                  </a:cubicBezTo>
                  <a:cubicBezTo>
                    <a:pt x="59" y="101"/>
                    <a:pt x="59" y="101"/>
                    <a:pt x="59" y="101"/>
                  </a:cubicBezTo>
                  <a:cubicBezTo>
                    <a:pt x="60" y="99"/>
                    <a:pt x="60" y="101"/>
                    <a:pt x="60" y="101"/>
                  </a:cubicBezTo>
                  <a:cubicBezTo>
                    <a:pt x="60" y="99"/>
                    <a:pt x="60" y="99"/>
                    <a:pt x="60" y="99"/>
                  </a:cubicBezTo>
                  <a:cubicBezTo>
                    <a:pt x="61" y="101"/>
                    <a:pt x="60" y="99"/>
                    <a:pt x="61" y="99"/>
                  </a:cubicBezTo>
                  <a:cubicBezTo>
                    <a:pt x="61" y="99"/>
                    <a:pt x="62" y="99"/>
                    <a:pt x="61" y="98"/>
                  </a:cubicBezTo>
                  <a:cubicBezTo>
                    <a:pt x="60" y="98"/>
                    <a:pt x="60" y="98"/>
                    <a:pt x="60" y="98"/>
                  </a:cubicBezTo>
                  <a:cubicBezTo>
                    <a:pt x="61" y="98"/>
                    <a:pt x="61" y="98"/>
                    <a:pt x="61" y="98"/>
                  </a:cubicBezTo>
                  <a:cubicBezTo>
                    <a:pt x="61" y="98"/>
                    <a:pt x="61" y="98"/>
                    <a:pt x="61" y="98"/>
                  </a:cubicBezTo>
                  <a:cubicBezTo>
                    <a:pt x="62" y="98"/>
                    <a:pt x="61" y="95"/>
                    <a:pt x="62" y="98"/>
                  </a:cubicBezTo>
                  <a:cubicBezTo>
                    <a:pt x="62" y="95"/>
                    <a:pt x="64" y="94"/>
                    <a:pt x="62" y="94"/>
                  </a:cubicBezTo>
                  <a:cubicBezTo>
                    <a:pt x="64" y="94"/>
                    <a:pt x="64" y="93"/>
                    <a:pt x="64" y="93"/>
                  </a:cubicBezTo>
                  <a:cubicBezTo>
                    <a:pt x="64" y="93"/>
                    <a:pt x="64" y="93"/>
                    <a:pt x="64" y="93"/>
                  </a:cubicBezTo>
                  <a:cubicBezTo>
                    <a:pt x="64" y="93"/>
                    <a:pt x="64" y="93"/>
                    <a:pt x="64" y="92"/>
                  </a:cubicBezTo>
                  <a:cubicBezTo>
                    <a:pt x="64" y="92"/>
                    <a:pt x="64" y="92"/>
                    <a:pt x="64" y="90"/>
                  </a:cubicBezTo>
                  <a:cubicBezTo>
                    <a:pt x="66" y="90"/>
                    <a:pt x="66" y="90"/>
                    <a:pt x="66" y="92"/>
                  </a:cubicBezTo>
                  <a:cubicBezTo>
                    <a:pt x="66" y="90"/>
                    <a:pt x="68" y="90"/>
                    <a:pt x="68" y="89"/>
                  </a:cubicBezTo>
                  <a:cubicBezTo>
                    <a:pt x="66" y="89"/>
                    <a:pt x="66" y="89"/>
                    <a:pt x="66" y="89"/>
                  </a:cubicBezTo>
                  <a:cubicBezTo>
                    <a:pt x="64" y="88"/>
                    <a:pt x="68" y="89"/>
                    <a:pt x="68" y="88"/>
                  </a:cubicBezTo>
                  <a:cubicBezTo>
                    <a:pt x="69" y="88"/>
                    <a:pt x="69" y="88"/>
                    <a:pt x="69" y="88"/>
                  </a:cubicBezTo>
                  <a:cubicBezTo>
                    <a:pt x="68" y="88"/>
                    <a:pt x="70" y="88"/>
                    <a:pt x="69" y="86"/>
                  </a:cubicBezTo>
                  <a:cubicBezTo>
                    <a:pt x="69" y="86"/>
                    <a:pt x="69" y="86"/>
                    <a:pt x="70" y="86"/>
                  </a:cubicBezTo>
                  <a:cubicBezTo>
                    <a:pt x="69" y="85"/>
                    <a:pt x="72" y="82"/>
                    <a:pt x="70" y="81"/>
                  </a:cubicBezTo>
                  <a:cubicBezTo>
                    <a:pt x="70" y="81"/>
                    <a:pt x="70" y="81"/>
                    <a:pt x="72" y="81"/>
                  </a:cubicBezTo>
                  <a:cubicBezTo>
                    <a:pt x="70" y="81"/>
                    <a:pt x="70" y="81"/>
                    <a:pt x="70" y="81"/>
                  </a:cubicBezTo>
                  <a:cubicBezTo>
                    <a:pt x="72" y="81"/>
                    <a:pt x="72" y="81"/>
                    <a:pt x="72" y="81"/>
                  </a:cubicBezTo>
                  <a:cubicBezTo>
                    <a:pt x="72" y="81"/>
                    <a:pt x="72" y="81"/>
                    <a:pt x="70" y="81"/>
                  </a:cubicBezTo>
                  <a:cubicBezTo>
                    <a:pt x="70" y="80"/>
                    <a:pt x="73" y="81"/>
                    <a:pt x="73" y="80"/>
                  </a:cubicBezTo>
                  <a:cubicBezTo>
                    <a:pt x="73" y="80"/>
                    <a:pt x="72" y="78"/>
                    <a:pt x="73" y="78"/>
                  </a:cubicBezTo>
                  <a:cubicBezTo>
                    <a:pt x="73" y="78"/>
                    <a:pt x="73" y="78"/>
                    <a:pt x="73" y="78"/>
                  </a:cubicBezTo>
                  <a:cubicBezTo>
                    <a:pt x="74" y="78"/>
                    <a:pt x="73" y="77"/>
                    <a:pt x="72" y="77"/>
                  </a:cubicBezTo>
                  <a:cubicBezTo>
                    <a:pt x="73" y="77"/>
                    <a:pt x="73" y="77"/>
                    <a:pt x="73" y="77"/>
                  </a:cubicBezTo>
                  <a:cubicBezTo>
                    <a:pt x="73" y="76"/>
                    <a:pt x="73" y="76"/>
                    <a:pt x="73" y="76"/>
                  </a:cubicBezTo>
                  <a:cubicBezTo>
                    <a:pt x="73" y="77"/>
                    <a:pt x="73" y="76"/>
                    <a:pt x="73" y="76"/>
                  </a:cubicBezTo>
                  <a:cubicBezTo>
                    <a:pt x="73" y="76"/>
                    <a:pt x="73" y="76"/>
                    <a:pt x="73" y="76"/>
                  </a:cubicBezTo>
                  <a:cubicBezTo>
                    <a:pt x="73" y="76"/>
                    <a:pt x="73" y="76"/>
                    <a:pt x="73" y="75"/>
                  </a:cubicBezTo>
                  <a:cubicBezTo>
                    <a:pt x="74" y="76"/>
                    <a:pt x="74" y="76"/>
                    <a:pt x="74" y="76"/>
                  </a:cubicBezTo>
                  <a:cubicBezTo>
                    <a:pt x="74" y="76"/>
                    <a:pt x="74" y="76"/>
                    <a:pt x="74" y="76"/>
                  </a:cubicBezTo>
                  <a:cubicBezTo>
                    <a:pt x="74" y="75"/>
                    <a:pt x="74" y="75"/>
                    <a:pt x="74" y="75"/>
                  </a:cubicBezTo>
                  <a:cubicBezTo>
                    <a:pt x="76" y="75"/>
                    <a:pt x="76" y="75"/>
                    <a:pt x="76" y="75"/>
                  </a:cubicBezTo>
                  <a:cubicBezTo>
                    <a:pt x="76" y="75"/>
                    <a:pt x="76" y="75"/>
                    <a:pt x="76" y="75"/>
                  </a:cubicBezTo>
                  <a:cubicBezTo>
                    <a:pt x="76" y="75"/>
                    <a:pt x="76" y="75"/>
                    <a:pt x="76" y="75"/>
                  </a:cubicBezTo>
                  <a:cubicBezTo>
                    <a:pt x="74" y="75"/>
                    <a:pt x="74" y="73"/>
                    <a:pt x="76" y="73"/>
                  </a:cubicBezTo>
                  <a:cubicBezTo>
                    <a:pt x="76" y="73"/>
                    <a:pt x="77" y="75"/>
                    <a:pt x="76" y="73"/>
                  </a:cubicBezTo>
                  <a:cubicBezTo>
                    <a:pt x="76" y="73"/>
                    <a:pt x="76" y="73"/>
                    <a:pt x="76" y="73"/>
                  </a:cubicBezTo>
                  <a:cubicBezTo>
                    <a:pt x="76" y="73"/>
                    <a:pt x="76" y="73"/>
                    <a:pt x="76" y="73"/>
                  </a:cubicBezTo>
                  <a:cubicBezTo>
                    <a:pt x="76" y="73"/>
                    <a:pt x="76" y="73"/>
                    <a:pt x="76" y="73"/>
                  </a:cubicBezTo>
                  <a:cubicBezTo>
                    <a:pt x="76" y="73"/>
                    <a:pt x="76" y="73"/>
                    <a:pt x="76" y="73"/>
                  </a:cubicBezTo>
                  <a:cubicBezTo>
                    <a:pt x="77" y="73"/>
                    <a:pt x="77" y="72"/>
                    <a:pt x="77" y="72"/>
                  </a:cubicBezTo>
                  <a:cubicBezTo>
                    <a:pt x="77" y="72"/>
                    <a:pt x="77" y="72"/>
                    <a:pt x="77" y="69"/>
                  </a:cubicBezTo>
                  <a:cubicBezTo>
                    <a:pt x="77" y="72"/>
                    <a:pt x="77" y="72"/>
                    <a:pt x="77" y="72"/>
                  </a:cubicBezTo>
                  <a:cubicBezTo>
                    <a:pt x="77" y="69"/>
                    <a:pt x="77" y="69"/>
                    <a:pt x="79" y="69"/>
                  </a:cubicBezTo>
                  <a:cubicBezTo>
                    <a:pt x="79" y="69"/>
                    <a:pt x="79" y="69"/>
                    <a:pt x="79" y="69"/>
                  </a:cubicBezTo>
                  <a:cubicBezTo>
                    <a:pt x="79" y="68"/>
                    <a:pt x="79" y="68"/>
                    <a:pt x="79" y="68"/>
                  </a:cubicBezTo>
                  <a:cubicBezTo>
                    <a:pt x="79" y="68"/>
                    <a:pt x="77" y="67"/>
                    <a:pt x="79" y="67"/>
                  </a:cubicBezTo>
                  <a:cubicBezTo>
                    <a:pt x="81" y="67"/>
                    <a:pt x="81" y="67"/>
                    <a:pt x="81" y="67"/>
                  </a:cubicBezTo>
                  <a:cubicBezTo>
                    <a:pt x="81" y="67"/>
                    <a:pt x="82" y="65"/>
                    <a:pt x="82" y="64"/>
                  </a:cubicBezTo>
                  <a:cubicBezTo>
                    <a:pt x="82" y="64"/>
                    <a:pt x="82" y="64"/>
                    <a:pt x="82" y="64"/>
                  </a:cubicBezTo>
                  <a:cubicBezTo>
                    <a:pt x="83" y="63"/>
                    <a:pt x="85" y="63"/>
                    <a:pt x="85" y="60"/>
                  </a:cubicBezTo>
                  <a:cubicBezTo>
                    <a:pt x="83" y="60"/>
                    <a:pt x="83" y="60"/>
                    <a:pt x="83" y="60"/>
                  </a:cubicBezTo>
                  <a:cubicBezTo>
                    <a:pt x="83" y="60"/>
                    <a:pt x="83" y="59"/>
                    <a:pt x="83" y="60"/>
                  </a:cubicBezTo>
                  <a:cubicBezTo>
                    <a:pt x="85" y="60"/>
                    <a:pt x="85" y="60"/>
                    <a:pt x="85" y="60"/>
                  </a:cubicBezTo>
                  <a:cubicBezTo>
                    <a:pt x="86" y="60"/>
                    <a:pt x="86" y="59"/>
                    <a:pt x="86" y="59"/>
                  </a:cubicBezTo>
                  <a:cubicBezTo>
                    <a:pt x="86" y="59"/>
                    <a:pt x="86" y="59"/>
                    <a:pt x="86" y="59"/>
                  </a:cubicBezTo>
                  <a:cubicBezTo>
                    <a:pt x="86" y="56"/>
                    <a:pt x="86" y="56"/>
                    <a:pt x="86" y="56"/>
                  </a:cubicBezTo>
                  <a:cubicBezTo>
                    <a:pt x="87" y="56"/>
                    <a:pt x="87" y="56"/>
                    <a:pt x="87" y="56"/>
                  </a:cubicBezTo>
                  <a:cubicBezTo>
                    <a:pt x="86" y="55"/>
                    <a:pt x="86" y="55"/>
                    <a:pt x="86" y="55"/>
                  </a:cubicBezTo>
                  <a:cubicBezTo>
                    <a:pt x="87" y="55"/>
                    <a:pt x="87" y="56"/>
                    <a:pt x="87" y="55"/>
                  </a:cubicBezTo>
                  <a:cubicBezTo>
                    <a:pt x="87" y="55"/>
                    <a:pt x="87" y="55"/>
                    <a:pt x="87" y="55"/>
                  </a:cubicBezTo>
                  <a:cubicBezTo>
                    <a:pt x="87" y="55"/>
                    <a:pt x="89" y="55"/>
                    <a:pt x="89" y="54"/>
                  </a:cubicBezTo>
                  <a:cubicBezTo>
                    <a:pt x="87" y="52"/>
                    <a:pt x="87" y="52"/>
                    <a:pt x="87" y="52"/>
                  </a:cubicBezTo>
                  <a:cubicBezTo>
                    <a:pt x="89" y="52"/>
                    <a:pt x="89" y="52"/>
                    <a:pt x="89" y="54"/>
                  </a:cubicBezTo>
                  <a:cubicBezTo>
                    <a:pt x="89" y="52"/>
                    <a:pt x="89" y="51"/>
                    <a:pt x="89" y="51"/>
                  </a:cubicBezTo>
                  <a:cubicBezTo>
                    <a:pt x="92" y="51"/>
                    <a:pt x="94" y="48"/>
                    <a:pt x="94" y="47"/>
                  </a:cubicBezTo>
                  <a:cubicBezTo>
                    <a:pt x="94" y="47"/>
                    <a:pt x="94" y="47"/>
                    <a:pt x="94" y="47"/>
                  </a:cubicBezTo>
                  <a:cubicBezTo>
                    <a:pt x="94" y="46"/>
                    <a:pt x="95" y="47"/>
                    <a:pt x="94" y="47"/>
                  </a:cubicBezTo>
                  <a:cubicBezTo>
                    <a:pt x="94" y="46"/>
                    <a:pt x="94" y="46"/>
                    <a:pt x="92" y="46"/>
                  </a:cubicBezTo>
                  <a:cubicBezTo>
                    <a:pt x="92" y="43"/>
                    <a:pt x="94" y="46"/>
                    <a:pt x="95" y="43"/>
                  </a:cubicBezTo>
                  <a:cubicBezTo>
                    <a:pt x="95" y="46"/>
                    <a:pt x="94" y="46"/>
                    <a:pt x="95" y="46"/>
                  </a:cubicBezTo>
                  <a:cubicBezTo>
                    <a:pt x="95" y="46"/>
                    <a:pt x="95" y="43"/>
                    <a:pt x="96" y="43"/>
                  </a:cubicBezTo>
                  <a:cubicBezTo>
                    <a:pt x="95" y="43"/>
                    <a:pt x="95" y="43"/>
                    <a:pt x="95" y="43"/>
                  </a:cubicBezTo>
                  <a:cubicBezTo>
                    <a:pt x="95" y="43"/>
                    <a:pt x="95" y="43"/>
                    <a:pt x="95" y="43"/>
                  </a:cubicBezTo>
                  <a:cubicBezTo>
                    <a:pt x="95" y="42"/>
                    <a:pt x="92" y="43"/>
                    <a:pt x="92" y="42"/>
                  </a:cubicBezTo>
                  <a:cubicBezTo>
                    <a:pt x="92" y="42"/>
                    <a:pt x="92" y="42"/>
                    <a:pt x="92" y="42"/>
                  </a:cubicBezTo>
                  <a:cubicBezTo>
                    <a:pt x="90" y="41"/>
                    <a:pt x="90" y="42"/>
                    <a:pt x="90" y="41"/>
                  </a:cubicBezTo>
                  <a:cubicBezTo>
                    <a:pt x="90" y="41"/>
                    <a:pt x="92" y="41"/>
                    <a:pt x="94" y="42"/>
                  </a:cubicBezTo>
                  <a:cubicBezTo>
                    <a:pt x="94" y="41"/>
                    <a:pt x="95" y="42"/>
                    <a:pt x="95" y="42"/>
                  </a:cubicBezTo>
                  <a:cubicBezTo>
                    <a:pt x="95" y="41"/>
                    <a:pt x="95" y="42"/>
                    <a:pt x="95" y="42"/>
                  </a:cubicBezTo>
                  <a:cubicBezTo>
                    <a:pt x="94" y="41"/>
                    <a:pt x="95" y="41"/>
                    <a:pt x="95" y="41"/>
                  </a:cubicBezTo>
                  <a:cubicBezTo>
                    <a:pt x="96" y="41"/>
                    <a:pt x="96" y="41"/>
                    <a:pt x="96" y="41"/>
                  </a:cubicBezTo>
                  <a:cubicBezTo>
                    <a:pt x="96" y="41"/>
                    <a:pt x="96" y="41"/>
                    <a:pt x="96" y="41"/>
                  </a:cubicBezTo>
                  <a:cubicBezTo>
                    <a:pt x="96" y="41"/>
                    <a:pt x="98" y="39"/>
                    <a:pt x="98" y="41"/>
                  </a:cubicBezTo>
                  <a:cubicBezTo>
                    <a:pt x="99" y="41"/>
                    <a:pt x="98" y="39"/>
                    <a:pt x="99" y="39"/>
                  </a:cubicBezTo>
                  <a:cubicBezTo>
                    <a:pt x="98" y="39"/>
                    <a:pt x="96" y="39"/>
                    <a:pt x="96" y="39"/>
                  </a:cubicBezTo>
                  <a:cubicBezTo>
                    <a:pt x="98" y="39"/>
                    <a:pt x="98" y="38"/>
                    <a:pt x="99" y="39"/>
                  </a:cubicBezTo>
                  <a:cubicBezTo>
                    <a:pt x="99" y="39"/>
                    <a:pt x="98" y="39"/>
                    <a:pt x="98" y="38"/>
                  </a:cubicBezTo>
                  <a:cubicBezTo>
                    <a:pt x="98" y="38"/>
                    <a:pt x="99" y="38"/>
                    <a:pt x="98" y="38"/>
                  </a:cubicBezTo>
                  <a:cubicBezTo>
                    <a:pt x="99" y="38"/>
                    <a:pt x="99" y="38"/>
                    <a:pt x="99" y="38"/>
                  </a:cubicBezTo>
                  <a:cubicBezTo>
                    <a:pt x="99" y="38"/>
                    <a:pt x="99" y="37"/>
                    <a:pt x="98" y="37"/>
                  </a:cubicBezTo>
                  <a:cubicBezTo>
                    <a:pt x="99" y="37"/>
                    <a:pt x="100" y="37"/>
                    <a:pt x="99" y="35"/>
                  </a:cubicBezTo>
                  <a:cubicBezTo>
                    <a:pt x="99" y="35"/>
                    <a:pt x="99" y="35"/>
                    <a:pt x="100" y="35"/>
                  </a:cubicBezTo>
                  <a:cubicBezTo>
                    <a:pt x="100" y="37"/>
                    <a:pt x="99" y="35"/>
                    <a:pt x="100" y="37"/>
                  </a:cubicBezTo>
                  <a:cubicBezTo>
                    <a:pt x="99" y="35"/>
                    <a:pt x="100" y="37"/>
                    <a:pt x="100" y="35"/>
                  </a:cubicBezTo>
                  <a:cubicBezTo>
                    <a:pt x="100" y="35"/>
                    <a:pt x="100" y="35"/>
                    <a:pt x="100" y="35"/>
                  </a:cubicBezTo>
                  <a:cubicBezTo>
                    <a:pt x="100" y="35"/>
                    <a:pt x="100" y="35"/>
                    <a:pt x="102" y="35"/>
                  </a:cubicBezTo>
                  <a:cubicBezTo>
                    <a:pt x="100" y="35"/>
                    <a:pt x="100" y="35"/>
                    <a:pt x="100" y="35"/>
                  </a:cubicBezTo>
                  <a:cubicBezTo>
                    <a:pt x="102" y="35"/>
                    <a:pt x="102" y="35"/>
                    <a:pt x="102" y="35"/>
                  </a:cubicBezTo>
                  <a:cubicBezTo>
                    <a:pt x="102" y="35"/>
                    <a:pt x="100" y="34"/>
                    <a:pt x="102" y="34"/>
                  </a:cubicBezTo>
                  <a:cubicBezTo>
                    <a:pt x="100" y="34"/>
                    <a:pt x="100" y="34"/>
                    <a:pt x="100" y="34"/>
                  </a:cubicBezTo>
                  <a:cubicBezTo>
                    <a:pt x="100" y="34"/>
                    <a:pt x="100" y="34"/>
                    <a:pt x="100" y="33"/>
                  </a:cubicBezTo>
                  <a:cubicBezTo>
                    <a:pt x="102" y="34"/>
                    <a:pt x="102" y="34"/>
                    <a:pt x="102" y="34"/>
                  </a:cubicBezTo>
                  <a:cubicBezTo>
                    <a:pt x="103" y="34"/>
                    <a:pt x="102" y="33"/>
                    <a:pt x="103" y="33"/>
                  </a:cubicBezTo>
                  <a:cubicBezTo>
                    <a:pt x="102" y="33"/>
                    <a:pt x="102" y="33"/>
                    <a:pt x="102" y="33"/>
                  </a:cubicBezTo>
                  <a:cubicBezTo>
                    <a:pt x="102" y="33"/>
                    <a:pt x="100" y="33"/>
                    <a:pt x="102" y="30"/>
                  </a:cubicBezTo>
                  <a:cubicBezTo>
                    <a:pt x="102" y="30"/>
                    <a:pt x="103" y="30"/>
                    <a:pt x="103" y="33"/>
                  </a:cubicBezTo>
                  <a:cubicBezTo>
                    <a:pt x="103" y="33"/>
                    <a:pt x="103" y="30"/>
                    <a:pt x="102" y="30"/>
                  </a:cubicBezTo>
                  <a:cubicBezTo>
                    <a:pt x="103" y="30"/>
                    <a:pt x="103" y="30"/>
                    <a:pt x="103" y="30"/>
                  </a:cubicBezTo>
                  <a:cubicBezTo>
                    <a:pt x="103" y="29"/>
                    <a:pt x="103" y="29"/>
                    <a:pt x="103" y="29"/>
                  </a:cubicBezTo>
                  <a:cubicBezTo>
                    <a:pt x="102" y="29"/>
                    <a:pt x="102" y="29"/>
                    <a:pt x="102" y="29"/>
                  </a:cubicBezTo>
                  <a:cubicBezTo>
                    <a:pt x="102" y="28"/>
                    <a:pt x="102" y="28"/>
                    <a:pt x="102" y="28"/>
                  </a:cubicBezTo>
                  <a:cubicBezTo>
                    <a:pt x="100" y="28"/>
                    <a:pt x="100" y="28"/>
                    <a:pt x="100" y="28"/>
                  </a:cubicBezTo>
                  <a:cubicBezTo>
                    <a:pt x="100" y="28"/>
                    <a:pt x="100" y="28"/>
                    <a:pt x="100" y="26"/>
                  </a:cubicBezTo>
                  <a:cubicBezTo>
                    <a:pt x="102" y="29"/>
                    <a:pt x="103" y="28"/>
                    <a:pt x="105" y="28"/>
                  </a:cubicBezTo>
                  <a:cubicBezTo>
                    <a:pt x="105" y="28"/>
                    <a:pt x="102" y="26"/>
                    <a:pt x="105" y="26"/>
                  </a:cubicBezTo>
                  <a:cubicBezTo>
                    <a:pt x="105" y="26"/>
                    <a:pt x="107" y="26"/>
                    <a:pt x="105" y="26"/>
                  </a:cubicBezTo>
                  <a:cubicBezTo>
                    <a:pt x="105" y="26"/>
                    <a:pt x="107" y="28"/>
                    <a:pt x="107" y="26"/>
                  </a:cubicBezTo>
                  <a:cubicBezTo>
                    <a:pt x="105" y="25"/>
                    <a:pt x="105" y="25"/>
                    <a:pt x="105" y="25"/>
                  </a:cubicBezTo>
                  <a:cubicBezTo>
                    <a:pt x="105" y="26"/>
                    <a:pt x="105" y="26"/>
                    <a:pt x="105" y="26"/>
                  </a:cubicBezTo>
                  <a:cubicBezTo>
                    <a:pt x="103" y="25"/>
                    <a:pt x="103" y="25"/>
                    <a:pt x="103" y="25"/>
                  </a:cubicBezTo>
                  <a:cubicBezTo>
                    <a:pt x="103" y="25"/>
                    <a:pt x="103" y="24"/>
                    <a:pt x="105" y="25"/>
                  </a:cubicBezTo>
                  <a:cubicBezTo>
                    <a:pt x="105" y="25"/>
                    <a:pt x="103" y="25"/>
                    <a:pt x="105" y="25"/>
                  </a:cubicBezTo>
                  <a:cubicBezTo>
                    <a:pt x="107" y="25"/>
                    <a:pt x="105" y="24"/>
                    <a:pt x="107" y="24"/>
                  </a:cubicBezTo>
                  <a:cubicBezTo>
                    <a:pt x="107" y="25"/>
                    <a:pt x="107" y="25"/>
                    <a:pt x="108" y="25"/>
                  </a:cubicBezTo>
                  <a:cubicBezTo>
                    <a:pt x="108" y="25"/>
                    <a:pt x="108" y="25"/>
                    <a:pt x="108" y="25"/>
                  </a:cubicBezTo>
                  <a:cubicBezTo>
                    <a:pt x="108" y="25"/>
                    <a:pt x="108" y="25"/>
                    <a:pt x="108" y="25"/>
                  </a:cubicBezTo>
                  <a:cubicBezTo>
                    <a:pt x="108" y="24"/>
                    <a:pt x="108" y="25"/>
                    <a:pt x="109" y="24"/>
                  </a:cubicBezTo>
                  <a:cubicBezTo>
                    <a:pt x="108" y="24"/>
                    <a:pt x="108" y="24"/>
                    <a:pt x="108" y="24"/>
                  </a:cubicBezTo>
                  <a:cubicBezTo>
                    <a:pt x="107" y="24"/>
                    <a:pt x="108" y="25"/>
                    <a:pt x="107" y="24"/>
                  </a:cubicBezTo>
                  <a:cubicBezTo>
                    <a:pt x="107" y="24"/>
                    <a:pt x="108" y="24"/>
                    <a:pt x="108" y="22"/>
                  </a:cubicBezTo>
                  <a:cubicBezTo>
                    <a:pt x="107" y="22"/>
                    <a:pt x="107" y="22"/>
                    <a:pt x="107" y="22"/>
                  </a:cubicBezTo>
                  <a:cubicBezTo>
                    <a:pt x="107" y="22"/>
                    <a:pt x="105" y="21"/>
                    <a:pt x="107" y="21"/>
                  </a:cubicBezTo>
                  <a:cubicBezTo>
                    <a:pt x="108" y="21"/>
                    <a:pt x="108" y="21"/>
                    <a:pt x="108" y="22"/>
                  </a:cubicBezTo>
                  <a:cubicBezTo>
                    <a:pt x="108" y="21"/>
                    <a:pt x="109" y="21"/>
                    <a:pt x="109" y="21"/>
                  </a:cubicBezTo>
                  <a:cubicBezTo>
                    <a:pt x="108" y="20"/>
                    <a:pt x="109" y="20"/>
                    <a:pt x="109" y="20"/>
                  </a:cubicBezTo>
                  <a:cubicBezTo>
                    <a:pt x="109" y="20"/>
                    <a:pt x="108" y="21"/>
                    <a:pt x="107" y="21"/>
                  </a:cubicBezTo>
                  <a:cubicBezTo>
                    <a:pt x="107" y="20"/>
                    <a:pt x="107" y="22"/>
                    <a:pt x="105" y="21"/>
                  </a:cubicBezTo>
                  <a:cubicBezTo>
                    <a:pt x="107" y="21"/>
                    <a:pt x="105" y="20"/>
                    <a:pt x="103" y="20"/>
                  </a:cubicBezTo>
                  <a:cubicBezTo>
                    <a:pt x="105" y="20"/>
                    <a:pt x="105" y="20"/>
                    <a:pt x="105" y="20"/>
                  </a:cubicBezTo>
                  <a:cubicBezTo>
                    <a:pt x="105" y="20"/>
                    <a:pt x="105" y="20"/>
                    <a:pt x="107" y="21"/>
                  </a:cubicBezTo>
                  <a:cubicBezTo>
                    <a:pt x="107" y="20"/>
                    <a:pt x="107" y="20"/>
                    <a:pt x="108" y="20"/>
                  </a:cubicBezTo>
                  <a:cubicBezTo>
                    <a:pt x="108" y="18"/>
                    <a:pt x="107" y="18"/>
                    <a:pt x="107" y="18"/>
                  </a:cubicBezTo>
                  <a:cubicBezTo>
                    <a:pt x="108" y="18"/>
                    <a:pt x="108" y="16"/>
                    <a:pt x="108" y="14"/>
                  </a:cubicBezTo>
                  <a:cubicBezTo>
                    <a:pt x="109" y="16"/>
                    <a:pt x="109" y="14"/>
                    <a:pt x="111" y="14"/>
                  </a:cubicBezTo>
                  <a:cubicBezTo>
                    <a:pt x="111" y="16"/>
                    <a:pt x="111" y="16"/>
                    <a:pt x="111" y="16"/>
                  </a:cubicBezTo>
                  <a:cubicBezTo>
                    <a:pt x="111" y="16"/>
                    <a:pt x="111" y="16"/>
                    <a:pt x="111" y="16"/>
                  </a:cubicBezTo>
                  <a:cubicBezTo>
                    <a:pt x="112" y="16"/>
                    <a:pt x="109" y="14"/>
                    <a:pt x="111" y="14"/>
                  </a:cubicBezTo>
                  <a:cubicBezTo>
                    <a:pt x="111" y="16"/>
                    <a:pt x="109" y="14"/>
                    <a:pt x="109" y="13"/>
                  </a:cubicBezTo>
                  <a:cubicBezTo>
                    <a:pt x="108" y="13"/>
                    <a:pt x="108" y="13"/>
                    <a:pt x="108" y="13"/>
                  </a:cubicBezTo>
                  <a:cubicBezTo>
                    <a:pt x="109" y="13"/>
                    <a:pt x="109" y="12"/>
                    <a:pt x="111" y="12"/>
                  </a:cubicBezTo>
                  <a:cubicBezTo>
                    <a:pt x="111" y="11"/>
                    <a:pt x="112" y="9"/>
                    <a:pt x="112" y="9"/>
                  </a:cubicBezTo>
                  <a:cubicBezTo>
                    <a:pt x="112" y="8"/>
                    <a:pt x="111" y="8"/>
                    <a:pt x="111" y="8"/>
                  </a:cubicBezTo>
                  <a:cubicBezTo>
                    <a:pt x="111" y="7"/>
                    <a:pt x="112" y="8"/>
                    <a:pt x="112" y="8"/>
                  </a:cubicBezTo>
                  <a:cubicBezTo>
                    <a:pt x="112" y="8"/>
                    <a:pt x="112" y="8"/>
                    <a:pt x="112" y="8"/>
                  </a:cubicBezTo>
                  <a:cubicBezTo>
                    <a:pt x="112" y="8"/>
                    <a:pt x="112" y="5"/>
                    <a:pt x="113" y="7"/>
                  </a:cubicBezTo>
                  <a:cubicBezTo>
                    <a:pt x="112" y="5"/>
                    <a:pt x="112" y="5"/>
                    <a:pt x="112" y="5"/>
                  </a:cubicBezTo>
                  <a:cubicBezTo>
                    <a:pt x="112" y="5"/>
                    <a:pt x="112" y="5"/>
                    <a:pt x="112" y="5"/>
                  </a:cubicBezTo>
                  <a:cubicBezTo>
                    <a:pt x="112" y="5"/>
                    <a:pt x="112" y="5"/>
                    <a:pt x="112" y="5"/>
                  </a:cubicBezTo>
                  <a:cubicBezTo>
                    <a:pt x="111" y="3"/>
                    <a:pt x="112" y="3"/>
                    <a:pt x="112" y="3"/>
                  </a:cubicBezTo>
                  <a:cubicBezTo>
                    <a:pt x="113" y="5"/>
                    <a:pt x="113" y="5"/>
                    <a:pt x="113" y="5"/>
                  </a:cubicBezTo>
                  <a:cubicBezTo>
                    <a:pt x="113" y="3"/>
                    <a:pt x="113" y="1"/>
                    <a:pt x="115" y="1"/>
                  </a:cubicBezTo>
                  <a:cubicBezTo>
                    <a:pt x="113" y="1"/>
                    <a:pt x="113" y="1"/>
                    <a:pt x="113" y="1"/>
                  </a:cubicBezTo>
                  <a:cubicBezTo>
                    <a:pt x="115" y="0"/>
                    <a:pt x="115" y="0"/>
                    <a:pt x="115" y="0"/>
                  </a:cubicBezTo>
                  <a:cubicBezTo>
                    <a:pt x="113" y="0"/>
                    <a:pt x="113" y="0"/>
                    <a:pt x="115" y="0"/>
                  </a:cubicBezTo>
                  <a:cubicBezTo>
                    <a:pt x="112" y="0"/>
                    <a:pt x="112" y="0"/>
                    <a:pt x="112" y="0"/>
                  </a:cubicBezTo>
                  <a:cubicBezTo>
                    <a:pt x="112" y="1"/>
                    <a:pt x="113" y="0"/>
                    <a:pt x="113" y="1"/>
                  </a:cubicBezTo>
                  <a:cubicBezTo>
                    <a:pt x="113" y="1"/>
                    <a:pt x="113" y="1"/>
                    <a:pt x="112" y="1"/>
                  </a:cubicBezTo>
                  <a:cubicBezTo>
                    <a:pt x="113" y="1"/>
                    <a:pt x="113" y="1"/>
                    <a:pt x="113" y="1"/>
                  </a:cubicBezTo>
                  <a:cubicBezTo>
                    <a:pt x="112" y="1"/>
                    <a:pt x="112" y="1"/>
                    <a:pt x="111" y="1"/>
                  </a:cubicBezTo>
                  <a:cubicBezTo>
                    <a:pt x="112" y="1"/>
                    <a:pt x="111" y="0"/>
                    <a:pt x="112" y="1"/>
                  </a:cubicBezTo>
                  <a:cubicBezTo>
                    <a:pt x="111" y="1"/>
                    <a:pt x="111" y="1"/>
                    <a:pt x="111" y="1"/>
                  </a:cubicBezTo>
                  <a:cubicBezTo>
                    <a:pt x="111" y="1"/>
                    <a:pt x="111" y="1"/>
                    <a:pt x="111" y="1"/>
                  </a:cubicBezTo>
                  <a:cubicBezTo>
                    <a:pt x="111" y="1"/>
                    <a:pt x="109" y="1"/>
                    <a:pt x="109" y="3"/>
                  </a:cubicBezTo>
                  <a:cubicBezTo>
                    <a:pt x="111" y="5"/>
                    <a:pt x="108" y="5"/>
                    <a:pt x="108" y="5"/>
                  </a:cubicBezTo>
                  <a:cubicBezTo>
                    <a:pt x="109" y="5"/>
                    <a:pt x="111" y="5"/>
                    <a:pt x="111" y="5"/>
                  </a:cubicBezTo>
                  <a:cubicBezTo>
                    <a:pt x="111" y="7"/>
                    <a:pt x="111" y="5"/>
                    <a:pt x="111" y="7"/>
                  </a:cubicBezTo>
                  <a:cubicBezTo>
                    <a:pt x="109" y="7"/>
                    <a:pt x="109" y="7"/>
                    <a:pt x="108" y="7"/>
                  </a:cubicBezTo>
                  <a:cubicBezTo>
                    <a:pt x="109" y="7"/>
                    <a:pt x="109" y="7"/>
                    <a:pt x="109" y="7"/>
                  </a:cubicBezTo>
                  <a:cubicBezTo>
                    <a:pt x="108" y="7"/>
                    <a:pt x="108" y="7"/>
                    <a:pt x="107" y="8"/>
                  </a:cubicBezTo>
                  <a:cubicBezTo>
                    <a:pt x="107" y="9"/>
                    <a:pt x="107" y="9"/>
                    <a:pt x="105" y="11"/>
                  </a:cubicBezTo>
                  <a:cubicBezTo>
                    <a:pt x="107" y="11"/>
                    <a:pt x="107" y="11"/>
                    <a:pt x="107" y="11"/>
                  </a:cubicBezTo>
                  <a:cubicBezTo>
                    <a:pt x="105" y="11"/>
                    <a:pt x="105" y="12"/>
                    <a:pt x="103" y="13"/>
                  </a:cubicBezTo>
                  <a:cubicBezTo>
                    <a:pt x="103" y="14"/>
                    <a:pt x="102" y="14"/>
                    <a:pt x="102" y="16"/>
                  </a:cubicBezTo>
                  <a:cubicBezTo>
                    <a:pt x="100" y="18"/>
                    <a:pt x="99" y="20"/>
                    <a:pt x="98" y="22"/>
                  </a:cubicBezTo>
                  <a:cubicBezTo>
                    <a:pt x="99" y="22"/>
                    <a:pt x="99" y="22"/>
                    <a:pt x="99" y="22"/>
                  </a:cubicBezTo>
                  <a:cubicBezTo>
                    <a:pt x="98" y="22"/>
                    <a:pt x="99" y="22"/>
                    <a:pt x="99" y="24"/>
                  </a:cubicBezTo>
                  <a:cubicBezTo>
                    <a:pt x="99" y="22"/>
                    <a:pt x="98" y="24"/>
                    <a:pt x="98" y="24"/>
                  </a:cubicBezTo>
                  <a:cubicBezTo>
                    <a:pt x="98" y="24"/>
                    <a:pt x="96" y="25"/>
                    <a:pt x="95" y="25"/>
                  </a:cubicBezTo>
                  <a:cubicBezTo>
                    <a:pt x="95" y="26"/>
                    <a:pt x="95" y="26"/>
                    <a:pt x="95" y="26"/>
                  </a:cubicBezTo>
                  <a:cubicBezTo>
                    <a:pt x="94" y="26"/>
                    <a:pt x="94" y="28"/>
                    <a:pt x="94" y="29"/>
                  </a:cubicBezTo>
                  <a:cubicBezTo>
                    <a:pt x="94" y="29"/>
                    <a:pt x="95" y="29"/>
                    <a:pt x="94" y="29"/>
                  </a:cubicBezTo>
                  <a:cubicBezTo>
                    <a:pt x="92" y="30"/>
                    <a:pt x="92" y="30"/>
                    <a:pt x="92" y="30"/>
                  </a:cubicBezTo>
                  <a:cubicBezTo>
                    <a:pt x="90" y="30"/>
                    <a:pt x="90" y="33"/>
                    <a:pt x="90" y="34"/>
                  </a:cubicBezTo>
                  <a:cubicBezTo>
                    <a:pt x="87" y="35"/>
                    <a:pt x="87" y="38"/>
                    <a:pt x="85" y="39"/>
                  </a:cubicBezTo>
                  <a:cubicBezTo>
                    <a:pt x="86" y="41"/>
                    <a:pt x="86" y="41"/>
                    <a:pt x="86" y="41"/>
                  </a:cubicBezTo>
                  <a:cubicBezTo>
                    <a:pt x="83" y="42"/>
                    <a:pt x="83" y="46"/>
                    <a:pt x="81" y="47"/>
                  </a:cubicBezTo>
                  <a:cubicBezTo>
                    <a:pt x="82" y="48"/>
                    <a:pt x="82" y="48"/>
                    <a:pt x="82" y="48"/>
                  </a:cubicBezTo>
                  <a:cubicBezTo>
                    <a:pt x="82" y="48"/>
                    <a:pt x="81" y="50"/>
                    <a:pt x="81" y="48"/>
                  </a:cubicBezTo>
                  <a:cubicBezTo>
                    <a:pt x="81" y="50"/>
                    <a:pt x="79" y="50"/>
                    <a:pt x="79" y="51"/>
                  </a:cubicBezTo>
                  <a:cubicBezTo>
                    <a:pt x="79" y="51"/>
                    <a:pt x="79" y="51"/>
                    <a:pt x="77" y="51"/>
                  </a:cubicBezTo>
                  <a:cubicBezTo>
                    <a:pt x="77" y="52"/>
                    <a:pt x="77" y="54"/>
                    <a:pt x="76" y="54"/>
                  </a:cubicBezTo>
                  <a:cubicBezTo>
                    <a:pt x="76" y="54"/>
                    <a:pt x="76" y="54"/>
                    <a:pt x="76" y="54"/>
                  </a:cubicBezTo>
                  <a:cubicBezTo>
                    <a:pt x="77" y="54"/>
                    <a:pt x="77" y="54"/>
                    <a:pt x="77" y="55"/>
                  </a:cubicBezTo>
                  <a:cubicBezTo>
                    <a:pt x="76" y="55"/>
                    <a:pt x="76" y="56"/>
                    <a:pt x="76" y="55"/>
                  </a:cubicBezTo>
                  <a:cubicBezTo>
                    <a:pt x="76" y="56"/>
                    <a:pt x="73" y="59"/>
                    <a:pt x="73" y="60"/>
                  </a:cubicBezTo>
                  <a:cubicBezTo>
                    <a:pt x="73" y="60"/>
                    <a:pt x="73" y="60"/>
                    <a:pt x="73" y="60"/>
                  </a:cubicBezTo>
                  <a:cubicBezTo>
                    <a:pt x="72" y="61"/>
                    <a:pt x="72" y="63"/>
                    <a:pt x="70" y="63"/>
                  </a:cubicBezTo>
                  <a:cubicBezTo>
                    <a:pt x="70" y="64"/>
                    <a:pt x="72" y="63"/>
                    <a:pt x="72" y="64"/>
                  </a:cubicBezTo>
                  <a:cubicBezTo>
                    <a:pt x="70" y="64"/>
                    <a:pt x="70" y="64"/>
                    <a:pt x="70" y="64"/>
                  </a:cubicBezTo>
                  <a:cubicBezTo>
                    <a:pt x="69" y="65"/>
                    <a:pt x="69" y="68"/>
                    <a:pt x="68" y="69"/>
                  </a:cubicBezTo>
                  <a:cubicBezTo>
                    <a:pt x="66" y="72"/>
                    <a:pt x="64" y="76"/>
                    <a:pt x="61" y="78"/>
                  </a:cubicBezTo>
                  <a:cubicBezTo>
                    <a:pt x="62" y="78"/>
                    <a:pt x="62" y="78"/>
                    <a:pt x="62" y="78"/>
                  </a:cubicBezTo>
                  <a:cubicBezTo>
                    <a:pt x="60" y="78"/>
                    <a:pt x="62" y="81"/>
                    <a:pt x="60" y="81"/>
                  </a:cubicBezTo>
                  <a:cubicBezTo>
                    <a:pt x="60" y="81"/>
                    <a:pt x="60" y="81"/>
                    <a:pt x="60" y="81"/>
                  </a:cubicBezTo>
                  <a:cubicBezTo>
                    <a:pt x="59" y="82"/>
                    <a:pt x="60" y="85"/>
                    <a:pt x="59" y="86"/>
                  </a:cubicBezTo>
                  <a:cubicBezTo>
                    <a:pt x="59" y="85"/>
                    <a:pt x="59" y="85"/>
                    <a:pt x="59" y="85"/>
                  </a:cubicBezTo>
                  <a:cubicBezTo>
                    <a:pt x="59" y="86"/>
                    <a:pt x="57" y="88"/>
                    <a:pt x="57" y="89"/>
                  </a:cubicBezTo>
                  <a:cubicBezTo>
                    <a:pt x="57" y="89"/>
                    <a:pt x="57" y="89"/>
                    <a:pt x="57" y="89"/>
                  </a:cubicBezTo>
                  <a:cubicBezTo>
                    <a:pt x="59" y="89"/>
                    <a:pt x="56" y="89"/>
                    <a:pt x="57" y="90"/>
                  </a:cubicBezTo>
                  <a:cubicBezTo>
                    <a:pt x="57" y="90"/>
                    <a:pt x="56" y="90"/>
                    <a:pt x="57" y="90"/>
                  </a:cubicBezTo>
                  <a:cubicBezTo>
                    <a:pt x="56" y="93"/>
                    <a:pt x="53" y="94"/>
                    <a:pt x="51" y="98"/>
                  </a:cubicBezTo>
                  <a:cubicBezTo>
                    <a:pt x="51" y="101"/>
                    <a:pt x="53" y="99"/>
                    <a:pt x="51" y="99"/>
                  </a:cubicBezTo>
                  <a:cubicBezTo>
                    <a:pt x="51" y="101"/>
                    <a:pt x="51" y="99"/>
                    <a:pt x="51" y="99"/>
                  </a:cubicBezTo>
                  <a:cubicBezTo>
                    <a:pt x="49" y="101"/>
                    <a:pt x="53" y="102"/>
                    <a:pt x="51" y="102"/>
                  </a:cubicBezTo>
                  <a:cubicBezTo>
                    <a:pt x="49" y="101"/>
                    <a:pt x="51" y="102"/>
                    <a:pt x="49" y="102"/>
                  </a:cubicBezTo>
                  <a:cubicBezTo>
                    <a:pt x="49" y="103"/>
                    <a:pt x="51" y="103"/>
                    <a:pt x="49" y="103"/>
                  </a:cubicBezTo>
                  <a:cubicBezTo>
                    <a:pt x="49" y="105"/>
                    <a:pt x="49" y="105"/>
                    <a:pt x="49" y="105"/>
                  </a:cubicBezTo>
                  <a:cubicBezTo>
                    <a:pt x="48" y="105"/>
                    <a:pt x="48" y="106"/>
                    <a:pt x="46" y="106"/>
                  </a:cubicBezTo>
                  <a:cubicBezTo>
                    <a:pt x="43" y="112"/>
                    <a:pt x="38" y="118"/>
                    <a:pt x="34" y="123"/>
                  </a:cubicBezTo>
                  <a:cubicBezTo>
                    <a:pt x="31" y="129"/>
                    <a:pt x="29" y="133"/>
                    <a:pt x="25" y="141"/>
                  </a:cubicBezTo>
                  <a:cubicBezTo>
                    <a:pt x="25" y="142"/>
                    <a:pt x="25" y="142"/>
                    <a:pt x="23" y="144"/>
                  </a:cubicBezTo>
                  <a:cubicBezTo>
                    <a:pt x="23" y="144"/>
                    <a:pt x="23" y="144"/>
                    <a:pt x="23" y="144"/>
                  </a:cubicBezTo>
                  <a:cubicBezTo>
                    <a:pt x="23" y="144"/>
                    <a:pt x="23" y="145"/>
                    <a:pt x="22" y="145"/>
                  </a:cubicBezTo>
                  <a:cubicBezTo>
                    <a:pt x="21" y="146"/>
                    <a:pt x="19" y="149"/>
                    <a:pt x="19" y="152"/>
                  </a:cubicBezTo>
                  <a:cubicBezTo>
                    <a:pt x="19" y="152"/>
                    <a:pt x="19" y="152"/>
                    <a:pt x="19" y="152"/>
                  </a:cubicBezTo>
                  <a:cubicBezTo>
                    <a:pt x="19" y="152"/>
                    <a:pt x="19" y="152"/>
                    <a:pt x="19" y="152"/>
                  </a:cubicBezTo>
                  <a:cubicBezTo>
                    <a:pt x="19" y="153"/>
                    <a:pt x="19" y="153"/>
                    <a:pt x="19" y="153"/>
                  </a:cubicBezTo>
                  <a:cubicBezTo>
                    <a:pt x="19" y="153"/>
                    <a:pt x="18" y="153"/>
                    <a:pt x="18" y="152"/>
                  </a:cubicBezTo>
                  <a:cubicBezTo>
                    <a:pt x="13" y="157"/>
                    <a:pt x="12" y="165"/>
                    <a:pt x="9" y="169"/>
                  </a:cubicBezTo>
                  <a:cubicBezTo>
                    <a:pt x="9" y="170"/>
                    <a:pt x="8" y="171"/>
                    <a:pt x="6" y="172"/>
                  </a:cubicBezTo>
                  <a:cubicBezTo>
                    <a:pt x="5" y="179"/>
                    <a:pt x="4" y="183"/>
                    <a:pt x="0" y="186"/>
                  </a:cubicBezTo>
                  <a:cubicBezTo>
                    <a:pt x="0" y="186"/>
                    <a:pt x="4" y="187"/>
                    <a:pt x="5" y="18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7" name="Google Shape;3627;p151"/>
            <p:cNvSpPr/>
            <p:nvPr/>
          </p:nvSpPr>
          <p:spPr>
            <a:xfrm>
              <a:off x="4364" y="2647"/>
              <a:ext cx="2" cy="3"/>
            </a:xfrm>
            <a:custGeom>
              <a:avLst/>
              <a:gdLst/>
              <a:ahLst/>
              <a:cxnLst/>
              <a:rect l="l" t="t" r="r" b="b"/>
              <a:pathLst>
                <a:path w="2" h="3" extrusionOk="0">
                  <a:moveTo>
                    <a:pt x="2" y="0"/>
                  </a:moveTo>
                  <a:lnTo>
                    <a:pt x="0" y="0"/>
                  </a:lnTo>
                  <a:lnTo>
                    <a:pt x="0" y="3"/>
                  </a:lnTo>
                  <a:lnTo>
                    <a:pt x="2" y="3"/>
                  </a:lnTo>
                  <a:lnTo>
                    <a:pt x="2" y="0"/>
                  </a:lnTo>
                  <a:lnTo>
                    <a:pt x="2" y="0"/>
                  </a:lnTo>
                  <a:lnTo>
                    <a:pt x="2" y="0"/>
                  </a:lnTo>
                  <a:lnTo>
                    <a:pt x="2" y="0"/>
                  </a:ln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8" name="Google Shape;3628;p151"/>
            <p:cNvSpPr/>
            <p:nvPr/>
          </p:nvSpPr>
          <p:spPr>
            <a:xfrm>
              <a:off x="4262" y="2959"/>
              <a:ext cx="267" cy="444"/>
            </a:xfrm>
            <a:custGeom>
              <a:avLst/>
              <a:gdLst/>
              <a:ahLst/>
              <a:cxnLst/>
              <a:rect l="l" t="t" r="r" b="b"/>
              <a:pathLst>
                <a:path w="113" h="188" extrusionOk="0">
                  <a:moveTo>
                    <a:pt x="4" y="185"/>
                  </a:moveTo>
                  <a:cubicBezTo>
                    <a:pt x="8" y="184"/>
                    <a:pt x="6" y="180"/>
                    <a:pt x="9" y="178"/>
                  </a:cubicBezTo>
                  <a:cubicBezTo>
                    <a:pt x="9" y="178"/>
                    <a:pt x="8" y="178"/>
                    <a:pt x="9" y="178"/>
                  </a:cubicBezTo>
                  <a:cubicBezTo>
                    <a:pt x="13" y="177"/>
                    <a:pt x="14" y="172"/>
                    <a:pt x="14" y="168"/>
                  </a:cubicBezTo>
                  <a:cubicBezTo>
                    <a:pt x="14" y="168"/>
                    <a:pt x="14" y="168"/>
                    <a:pt x="14" y="168"/>
                  </a:cubicBezTo>
                  <a:cubicBezTo>
                    <a:pt x="14" y="168"/>
                    <a:pt x="15" y="168"/>
                    <a:pt x="15" y="167"/>
                  </a:cubicBezTo>
                  <a:cubicBezTo>
                    <a:pt x="15" y="167"/>
                    <a:pt x="15" y="167"/>
                    <a:pt x="14" y="167"/>
                  </a:cubicBezTo>
                  <a:cubicBezTo>
                    <a:pt x="15" y="167"/>
                    <a:pt x="15" y="165"/>
                    <a:pt x="17" y="165"/>
                  </a:cubicBezTo>
                  <a:cubicBezTo>
                    <a:pt x="15" y="165"/>
                    <a:pt x="15" y="165"/>
                    <a:pt x="15" y="164"/>
                  </a:cubicBezTo>
                  <a:cubicBezTo>
                    <a:pt x="17" y="165"/>
                    <a:pt x="17" y="165"/>
                    <a:pt x="17" y="165"/>
                  </a:cubicBezTo>
                  <a:cubicBezTo>
                    <a:pt x="18" y="165"/>
                    <a:pt x="18" y="163"/>
                    <a:pt x="19" y="161"/>
                  </a:cubicBezTo>
                  <a:cubicBezTo>
                    <a:pt x="18" y="161"/>
                    <a:pt x="18" y="161"/>
                    <a:pt x="18" y="161"/>
                  </a:cubicBezTo>
                  <a:cubicBezTo>
                    <a:pt x="21" y="159"/>
                    <a:pt x="22" y="158"/>
                    <a:pt x="23" y="155"/>
                  </a:cubicBezTo>
                  <a:cubicBezTo>
                    <a:pt x="22" y="155"/>
                    <a:pt x="22" y="155"/>
                    <a:pt x="22" y="155"/>
                  </a:cubicBezTo>
                  <a:cubicBezTo>
                    <a:pt x="23" y="155"/>
                    <a:pt x="23" y="155"/>
                    <a:pt x="24" y="154"/>
                  </a:cubicBezTo>
                  <a:cubicBezTo>
                    <a:pt x="23" y="154"/>
                    <a:pt x="27" y="154"/>
                    <a:pt x="27" y="152"/>
                  </a:cubicBezTo>
                  <a:cubicBezTo>
                    <a:pt x="24" y="152"/>
                    <a:pt x="24" y="152"/>
                    <a:pt x="24" y="152"/>
                  </a:cubicBezTo>
                  <a:cubicBezTo>
                    <a:pt x="27" y="152"/>
                    <a:pt x="24" y="151"/>
                    <a:pt x="27" y="151"/>
                  </a:cubicBezTo>
                  <a:cubicBezTo>
                    <a:pt x="27" y="151"/>
                    <a:pt x="27" y="151"/>
                    <a:pt x="27" y="151"/>
                  </a:cubicBezTo>
                  <a:cubicBezTo>
                    <a:pt x="28" y="151"/>
                    <a:pt x="27" y="150"/>
                    <a:pt x="27" y="150"/>
                  </a:cubicBezTo>
                  <a:cubicBezTo>
                    <a:pt x="28" y="150"/>
                    <a:pt x="28" y="150"/>
                    <a:pt x="28" y="150"/>
                  </a:cubicBezTo>
                  <a:cubicBezTo>
                    <a:pt x="28" y="150"/>
                    <a:pt x="28" y="150"/>
                    <a:pt x="28" y="148"/>
                  </a:cubicBezTo>
                  <a:cubicBezTo>
                    <a:pt x="28" y="148"/>
                    <a:pt x="28" y="148"/>
                    <a:pt x="28" y="148"/>
                  </a:cubicBezTo>
                  <a:cubicBezTo>
                    <a:pt x="28" y="148"/>
                    <a:pt x="28" y="146"/>
                    <a:pt x="30" y="148"/>
                  </a:cubicBezTo>
                  <a:cubicBezTo>
                    <a:pt x="28" y="146"/>
                    <a:pt x="28" y="148"/>
                    <a:pt x="28" y="146"/>
                  </a:cubicBezTo>
                  <a:cubicBezTo>
                    <a:pt x="31" y="145"/>
                    <a:pt x="32" y="141"/>
                    <a:pt x="34" y="138"/>
                  </a:cubicBezTo>
                  <a:cubicBezTo>
                    <a:pt x="34" y="138"/>
                    <a:pt x="34" y="138"/>
                    <a:pt x="32" y="138"/>
                  </a:cubicBezTo>
                  <a:cubicBezTo>
                    <a:pt x="34" y="137"/>
                    <a:pt x="34" y="137"/>
                    <a:pt x="34" y="137"/>
                  </a:cubicBezTo>
                  <a:cubicBezTo>
                    <a:pt x="34" y="137"/>
                    <a:pt x="34" y="137"/>
                    <a:pt x="34" y="135"/>
                  </a:cubicBezTo>
                  <a:cubicBezTo>
                    <a:pt x="35" y="135"/>
                    <a:pt x="35" y="135"/>
                    <a:pt x="35" y="135"/>
                  </a:cubicBezTo>
                  <a:cubicBezTo>
                    <a:pt x="35" y="135"/>
                    <a:pt x="35" y="135"/>
                    <a:pt x="34" y="135"/>
                  </a:cubicBezTo>
                  <a:cubicBezTo>
                    <a:pt x="35" y="135"/>
                    <a:pt x="35" y="134"/>
                    <a:pt x="36" y="134"/>
                  </a:cubicBezTo>
                  <a:cubicBezTo>
                    <a:pt x="35" y="134"/>
                    <a:pt x="35" y="134"/>
                    <a:pt x="35" y="134"/>
                  </a:cubicBezTo>
                  <a:cubicBezTo>
                    <a:pt x="36" y="134"/>
                    <a:pt x="36" y="132"/>
                    <a:pt x="36" y="132"/>
                  </a:cubicBezTo>
                  <a:cubicBezTo>
                    <a:pt x="36" y="132"/>
                    <a:pt x="36" y="132"/>
                    <a:pt x="36" y="132"/>
                  </a:cubicBezTo>
                  <a:cubicBezTo>
                    <a:pt x="36" y="130"/>
                    <a:pt x="37" y="132"/>
                    <a:pt x="37" y="130"/>
                  </a:cubicBezTo>
                  <a:cubicBezTo>
                    <a:pt x="36" y="130"/>
                    <a:pt x="36" y="130"/>
                    <a:pt x="36" y="130"/>
                  </a:cubicBezTo>
                  <a:cubicBezTo>
                    <a:pt x="37" y="130"/>
                    <a:pt x="37" y="129"/>
                    <a:pt x="40" y="129"/>
                  </a:cubicBezTo>
                  <a:cubicBezTo>
                    <a:pt x="40" y="128"/>
                    <a:pt x="40" y="128"/>
                    <a:pt x="40" y="128"/>
                  </a:cubicBezTo>
                  <a:cubicBezTo>
                    <a:pt x="40" y="128"/>
                    <a:pt x="40" y="126"/>
                    <a:pt x="41" y="126"/>
                  </a:cubicBezTo>
                  <a:cubicBezTo>
                    <a:pt x="41" y="125"/>
                    <a:pt x="40" y="125"/>
                    <a:pt x="41" y="125"/>
                  </a:cubicBezTo>
                  <a:cubicBezTo>
                    <a:pt x="41" y="125"/>
                    <a:pt x="41" y="124"/>
                    <a:pt x="43" y="125"/>
                  </a:cubicBezTo>
                  <a:cubicBezTo>
                    <a:pt x="43" y="124"/>
                    <a:pt x="43" y="122"/>
                    <a:pt x="44" y="122"/>
                  </a:cubicBezTo>
                  <a:cubicBezTo>
                    <a:pt x="43" y="122"/>
                    <a:pt x="43" y="121"/>
                    <a:pt x="43" y="122"/>
                  </a:cubicBezTo>
                  <a:cubicBezTo>
                    <a:pt x="41" y="121"/>
                    <a:pt x="41" y="121"/>
                    <a:pt x="41" y="121"/>
                  </a:cubicBezTo>
                  <a:cubicBezTo>
                    <a:pt x="41" y="121"/>
                    <a:pt x="41" y="122"/>
                    <a:pt x="41" y="121"/>
                  </a:cubicBezTo>
                  <a:cubicBezTo>
                    <a:pt x="41" y="121"/>
                    <a:pt x="43" y="121"/>
                    <a:pt x="43" y="118"/>
                  </a:cubicBezTo>
                  <a:cubicBezTo>
                    <a:pt x="44" y="118"/>
                    <a:pt x="45" y="118"/>
                    <a:pt x="45" y="118"/>
                  </a:cubicBezTo>
                  <a:cubicBezTo>
                    <a:pt x="44" y="117"/>
                    <a:pt x="44" y="117"/>
                    <a:pt x="44" y="117"/>
                  </a:cubicBezTo>
                  <a:cubicBezTo>
                    <a:pt x="47" y="117"/>
                    <a:pt x="47" y="117"/>
                    <a:pt x="47" y="117"/>
                  </a:cubicBezTo>
                  <a:cubicBezTo>
                    <a:pt x="47" y="117"/>
                    <a:pt x="47" y="117"/>
                    <a:pt x="47" y="117"/>
                  </a:cubicBezTo>
                  <a:cubicBezTo>
                    <a:pt x="47" y="117"/>
                    <a:pt x="47" y="117"/>
                    <a:pt x="48" y="117"/>
                  </a:cubicBezTo>
                  <a:cubicBezTo>
                    <a:pt x="47" y="117"/>
                    <a:pt x="48" y="116"/>
                    <a:pt x="47" y="115"/>
                  </a:cubicBezTo>
                  <a:cubicBezTo>
                    <a:pt x="47" y="115"/>
                    <a:pt x="47" y="116"/>
                    <a:pt x="47" y="115"/>
                  </a:cubicBezTo>
                  <a:cubicBezTo>
                    <a:pt x="48" y="115"/>
                    <a:pt x="48" y="115"/>
                    <a:pt x="48" y="115"/>
                  </a:cubicBezTo>
                  <a:cubicBezTo>
                    <a:pt x="48" y="115"/>
                    <a:pt x="48" y="115"/>
                    <a:pt x="48" y="115"/>
                  </a:cubicBezTo>
                  <a:cubicBezTo>
                    <a:pt x="48" y="113"/>
                    <a:pt x="48" y="113"/>
                    <a:pt x="49" y="113"/>
                  </a:cubicBezTo>
                  <a:cubicBezTo>
                    <a:pt x="49" y="115"/>
                    <a:pt x="48" y="113"/>
                    <a:pt x="48" y="115"/>
                  </a:cubicBezTo>
                  <a:cubicBezTo>
                    <a:pt x="49" y="115"/>
                    <a:pt x="49" y="113"/>
                    <a:pt x="49" y="113"/>
                  </a:cubicBezTo>
                  <a:cubicBezTo>
                    <a:pt x="49" y="113"/>
                    <a:pt x="49" y="113"/>
                    <a:pt x="49" y="113"/>
                  </a:cubicBezTo>
                  <a:cubicBezTo>
                    <a:pt x="51" y="113"/>
                    <a:pt x="51" y="112"/>
                    <a:pt x="52" y="112"/>
                  </a:cubicBezTo>
                  <a:cubicBezTo>
                    <a:pt x="52" y="112"/>
                    <a:pt x="51" y="111"/>
                    <a:pt x="51" y="112"/>
                  </a:cubicBezTo>
                  <a:cubicBezTo>
                    <a:pt x="51" y="111"/>
                    <a:pt x="54" y="111"/>
                    <a:pt x="52" y="108"/>
                  </a:cubicBezTo>
                  <a:cubicBezTo>
                    <a:pt x="52" y="109"/>
                    <a:pt x="54" y="109"/>
                    <a:pt x="54" y="109"/>
                  </a:cubicBezTo>
                  <a:cubicBezTo>
                    <a:pt x="54" y="108"/>
                    <a:pt x="52" y="108"/>
                    <a:pt x="54" y="108"/>
                  </a:cubicBezTo>
                  <a:cubicBezTo>
                    <a:pt x="52" y="108"/>
                    <a:pt x="54" y="108"/>
                    <a:pt x="54" y="108"/>
                  </a:cubicBezTo>
                  <a:cubicBezTo>
                    <a:pt x="56" y="108"/>
                    <a:pt x="54" y="105"/>
                    <a:pt x="54" y="108"/>
                  </a:cubicBezTo>
                  <a:cubicBezTo>
                    <a:pt x="54" y="105"/>
                    <a:pt x="57" y="104"/>
                    <a:pt x="57" y="103"/>
                  </a:cubicBezTo>
                  <a:cubicBezTo>
                    <a:pt x="58" y="103"/>
                    <a:pt x="58" y="103"/>
                    <a:pt x="58" y="103"/>
                  </a:cubicBezTo>
                  <a:cubicBezTo>
                    <a:pt x="57" y="103"/>
                    <a:pt x="57" y="103"/>
                    <a:pt x="57" y="103"/>
                  </a:cubicBezTo>
                  <a:cubicBezTo>
                    <a:pt x="57" y="103"/>
                    <a:pt x="58" y="102"/>
                    <a:pt x="57" y="102"/>
                  </a:cubicBezTo>
                  <a:cubicBezTo>
                    <a:pt x="58" y="102"/>
                    <a:pt x="56" y="103"/>
                    <a:pt x="57" y="103"/>
                  </a:cubicBezTo>
                  <a:cubicBezTo>
                    <a:pt x="56" y="103"/>
                    <a:pt x="58" y="103"/>
                    <a:pt x="57" y="102"/>
                  </a:cubicBezTo>
                  <a:cubicBezTo>
                    <a:pt x="57" y="102"/>
                    <a:pt x="58" y="102"/>
                    <a:pt x="58" y="100"/>
                  </a:cubicBezTo>
                  <a:cubicBezTo>
                    <a:pt x="58" y="102"/>
                    <a:pt x="57" y="100"/>
                    <a:pt x="57" y="100"/>
                  </a:cubicBezTo>
                  <a:cubicBezTo>
                    <a:pt x="58" y="100"/>
                    <a:pt x="58" y="100"/>
                    <a:pt x="58" y="100"/>
                  </a:cubicBezTo>
                  <a:cubicBezTo>
                    <a:pt x="58" y="100"/>
                    <a:pt x="58" y="100"/>
                    <a:pt x="58" y="100"/>
                  </a:cubicBezTo>
                  <a:cubicBezTo>
                    <a:pt x="60" y="100"/>
                    <a:pt x="60" y="99"/>
                    <a:pt x="60" y="100"/>
                  </a:cubicBezTo>
                  <a:cubicBezTo>
                    <a:pt x="60" y="99"/>
                    <a:pt x="61" y="99"/>
                    <a:pt x="60" y="99"/>
                  </a:cubicBezTo>
                  <a:cubicBezTo>
                    <a:pt x="58" y="98"/>
                    <a:pt x="58" y="98"/>
                    <a:pt x="58" y="98"/>
                  </a:cubicBezTo>
                  <a:cubicBezTo>
                    <a:pt x="60" y="98"/>
                    <a:pt x="60" y="98"/>
                    <a:pt x="60" y="98"/>
                  </a:cubicBezTo>
                  <a:cubicBezTo>
                    <a:pt x="60" y="98"/>
                    <a:pt x="60" y="98"/>
                    <a:pt x="60" y="98"/>
                  </a:cubicBezTo>
                  <a:cubicBezTo>
                    <a:pt x="61" y="98"/>
                    <a:pt x="60" y="96"/>
                    <a:pt x="61" y="98"/>
                  </a:cubicBezTo>
                  <a:cubicBezTo>
                    <a:pt x="61" y="96"/>
                    <a:pt x="62" y="95"/>
                    <a:pt x="61" y="95"/>
                  </a:cubicBezTo>
                  <a:cubicBezTo>
                    <a:pt x="62" y="95"/>
                    <a:pt x="62" y="92"/>
                    <a:pt x="62" y="92"/>
                  </a:cubicBezTo>
                  <a:cubicBezTo>
                    <a:pt x="62" y="92"/>
                    <a:pt x="62" y="92"/>
                    <a:pt x="62" y="92"/>
                  </a:cubicBezTo>
                  <a:cubicBezTo>
                    <a:pt x="62" y="92"/>
                    <a:pt x="62" y="92"/>
                    <a:pt x="62" y="92"/>
                  </a:cubicBezTo>
                  <a:cubicBezTo>
                    <a:pt x="62" y="92"/>
                    <a:pt x="62" y="91"/>
                    <a:pt x="62" y="90"/>
                  </a:cubicBezTo>
                  <a:cubicBezTo>
                    <a:pt x="64" y="90"/>
                    <a:pt x="64" y="90"/>
                    <a:pt x="64" y="91"/>
                  </a:cubicBezTo>
                  <a:cubicBezTo>
                    <a:pt x="64" y="90"/>
                    <a:pt x="65" y="90"/>
                    <a:pt x="65" y="88"/>
                  </a:cubicBezTo>
                  <a:cubicBezTo>
                    <a:pt x="64" y="88"/>
                    <a:pt x="64" y="88"/>
                    <a:pt x="64" y="88"/>
                  </a:cubicBezTo>
                  <a:cubicBezTo>
                    <a:pt x="62" y="87"/>
                    <a:pt x="65" y="88"/>
                    <a:pt x="65" y="87"/>
                  </a:cubicBezTo>
                  <a:cubicBezTo>
                    <a:pt x="67" y="87"/>
                    <a:pt x="67" y="87"/>
                    <a:pt x="67" y="87"/>
                  </a:cubicBezTo>
                  <a:cubicBezTo>
                    <a:pt x="65" y="87"/>
                    <a:pt x="69" y="87"/>
                    <a:pt x="67" y="86"/>
                  </a:cubicBezTo>
                  <a:cubicBezTo>
                    <a:pt x="67" y="86"/>
                    <a:pt x="67" y="86"/>
                    <a:pt x="69" y="86"/>
                  </a:cubicBezTo>
                  <a:cubicBezTo>
                    <a:pt x="67" y="85"/>
                    <a:pt x="70" y="83"/>
                    <a:pt x="69" y="82"/>
                  </a:cubicBezTo>
                  <a:cubicBezTo>
                    <a:pt x="69" y="82"/>
                    <a:pt x="69" y="82"/>
                    <a:pt x="70" y="82"/>
                  </a:cubicBezTo>
                  <a:cubicBezTo>
                    <a:pt x="69" y="82"/>
                    <a:pt x="69" y="82"/>
                    <a:pt x="69" y="82"/>
                  </a:cubicBezTo>
                  <a:cubicBezTo>
                    <a:pt x="70" y="82"/>
                    <a:pt x="70" y="82"/>
                    <a:pt x="70" y="82"/>
                  </a:cubicBezTo>
                  <a:cubicBezTo>
                    <a:pt x="70" y="82"/>
                    <a:pt x="70" y="82"/>
                    <a:pt x="69" y="82"/>
                  </a:cubicBezTo>
                  <a:cubicBezTo>
                    <a:pt x="69" y="79"/>
                    <a:pt x="71" y="82"/>
                    <a:pt x="71" y="79"/>
                  </a:cubicBezTo>
                  <a:cubicBezTo>
                    <a:pt x="71" y="79"/>
                    <a:pt x="71" y="79"/>
                    <a:pt x="71" y="78"/>
                  </a:cubicBezTo>
                  <a:cubicBezTo>
                    <a:pt x="71" y="78"/>
                    <a:pt x="71" y="78"/>
                    <a:pt x="71" y="78"/>
                  </a:cubicBezTo>
                  <a:cubicBezTo>
                    <a:pt x="73" y="78"/>
                    <a:pt x="71" y="78"/>
                    <a:pt x="70" y="77"/>
                  </a:cubicBezTo>
                  <a:cubicBezTo>
                    <a:pt x="71" y="77"/>
                    <a:pt x="71" y="77"/>
                    <a:pt x="71" y="77"/>
                  </a:cubicBezTo>
                  <a:cubicBezTo>
                    <a:pt x="71" y="75"/>
                    <a:pt x="71" y="75"/>
                    <a:pt x="71" y="75"/>
                  </a:cubicBezTo>
                  <a:cubicBezTo>
                    <a:pt x="71" y="77"/>
                    <a:pt x="71" y="75"/>
                    <a:pt x="71" y="75"/>
                  </a:cubicBezTo>
                  <a:cubicBezTo>
                    <a:pt x="71" y="75"/>
                    <a:pt x="71" y="75"/>
                    <a:pt x="71" y="75"/>
                  </a:cubicBezTo>
                  <a:cubicBezTo>
                    <a:pt x="71" y="75"/>
                    <a:pt x="71" y="75"/>
                    <a:pt x="73" y="75"/>
                  </a:cubicBezTo>
                  <a:cubicBezTo>
                    <a:pt x="73" y="75"/>
                    <a:pt x="73" y="75"/>
                    <a:pt x="73" y="75"/>
                  </a:cubicBezTo>
                  <a:cubicBezTo>
                    <a:pt x="73" y="75"/>
                    <a:pt x="73" y="75"/>
                    <a:pt x="74" y="75"/>
                  </a:cubicBezTo>
                  <a:cubicBezTo>
                    <a:pt x="73" y="75"/>
                    <a:pt x="73" y="74"/>
                    <a:pt x="73" y="74"/>
                  </a:cubicBezTo>
                  <a:cubicBezTo>
                    <a:pt x="74" y="74"/>
                    <a:pt x="74" y="74"/>
                    <a:pt x="74" y="74"/>
                  </a:cubicBezTo>
                  <a:cubicBezTo>
                    <a:pt x="74" y="74"/>
                    <a:pt x="74" y="74"/>
                    <a:pt x="74" y="74"/>
                  </a:cubicBezTo>
                  <a:cubicBezTo>
                    <a:pt x="74" y="74"/>
                    <a:pt x="74" y="74"/>
                    <a:pt x="74" y="74"/>
                  </a:cubicBezTo>
                  <a:cubicBezTo>
                    <a:pt x="74" y="74"/>
                    <a:pt x="73" y="74"/>
                    <a:pt x="74" y="73"/>
                  </a:cubicBezTo>
                  <a:cubicBezTo>
                    <a:pt x="74" y="73"/>
                    <a:pt x="75" y="74"/>
                    <a:pt x="74" y="73"/>
                  </a:cubicBezTo>
                  <a:cubicBezTo>
                    <a:pt x="74" y="73"/>
                    <a:pt x="74" y="73"/>
                    <a:pt x="74" y="73"/>
                  </a:cubicBezTo>
                  <a:cubicBezTo>
                    <a:pt x="74" y="73"/>
                    <a:pt x="74" y="73"/>
                    <a:pt x="74" y="73"/>
                  </a:cubicBezTo>
                  <a:cubicBezTo>
                    <a:pt x="74" y="73"/>
                    <a:pt x="74" y="73"/>
                    <a:pt x="74" y="73"/>
                  </a:cubicBezTo>
                  <a:cubicBezTo>
                    <a:pt x="74" y="73"/>
                    <a:pt x="74" y="73"/>
                    <a:pt x="74" y="73"/>
                  </a:cubicBezTo>
                  <a:cubicBezTo>
                    <a:pt x="75" y="73"/>
                    <a:pt x="75" y="72"/>
                    <a:pt x="75" y="72"/>
                  </a:cubicBezTo>
                  <a:cubicBezTo>
                    <a:pt x="75" y="72"/>
                    <a:pt x="75" y="72"/>
                    <a:pt x="75" y="72"/>
                  </a:cubicBezTo>
                  <a:cubicBezTo>
                    <a:pt x="75" y="72"/>
                    <a:pt x="75" y="72"/>
                    <a:pt x="75" y="72"/>
                  </a:cubicBezTo>
                  <a:cubicBezTo>
                    <a:pt x="75" y="70"/>
                    <a:pt x="75" y="70"/>
                    <a:pt x="77" y="70"/>
                  </a:cubicBezTo>
                  <a:cubicBezTo>
                    <a:pt x="77" y="70"/>
                    <a:pt x="77" y="70"/>
                    <a:pt x="77" y="70"/>
                  </a:cubicBezTo>
                  <a:cubicBezTo>
                    <a:pt x="77" y="69"/>
                    <a:pt x="77" y="69"/>
                    <a:pt x="77" y="69"/>
                  </a:cubicBezTo>
                  <a:cubicBezTo>
                    <a:pt x="77" y="69"/>
                    <a:pt x="75" y="66"/>
                    <a:pt x="77" y="66"/>
                  </a:cubicBezTo>
                  <a:cubicBezTo>
                    <a:pt x="78" y="66"/>
                    <a:pt x="78" y="66"/>
                    <a:pt x="78" y="66"/>
                  </a:cubicBezTo>
                  <a:cubicBezTo>
                    <a:pt x="78" y="66"/>
                    <a:pt x="79" y="65"/>
                    <a:pt x="79" y="64"/>
                  </a:cubicBezTo>
                  <a:cubicBezTo>
                    <a:pt x="79" y="64"/>
                    <a:pt x="79" y="64"/>
                    <a:pt x="79" y="64"/>
                  </a:cubicBezTo>
                  <a:cubicBezTo>
                    <a:pt x="82" y="62"/>
                    <a:pt x="83" y="62"/>
                    <a:pt x="83" y="60"/>
                  </a:cubicBezTo>
                  <a:cubicBezTo>
                    <a:pt x="82" y="60"/>
                    <a:pt x="82" y="60"/>
                    <a:pt x="82" y="60"/>
                  </a:cubicBezTo>
                  <a:cubicBezTo>
                    <a:pt x="82" y="60"/>
                    <a:pt x="82" y="59"/>
                    <a:pt x="82" y="60"/>
                  </a:cubicBezTo>
                  <a:cubicBezTo>
                    <a:pt x="83" y="60"/>
                    <a:pt x="83" y="60"/>
                    <a:pt x="83" y="60"/>
                  </a:cubicBezTo>
                  <a:cubicBezTo>
                    <a:pt x="84" y="60"/>
                    <a:pt x="84" y="59"/>
                    <a:pt x="84" y="59"/>
                  </a:cubicBezTo>
                  <a:cubicBezTo>
                    <a:pt x="84" y="59"/>
                    <a:pt x="84" y="59"/>
                    <a:pt x="84" y="59"/>
                  </a:cubicBezTo>
                  <a:cubicBezTo>
                    <a:pt x="84" y="57"/>
                    <a:pt x="84" y="57"/>
                    <a:pt x="84" y="57"/>
                  </a:cubicBezTo>
                  <a:cubicBezTo>
                    <a:pt x="86" y="57"/>
                    <a:pt x="86" y="57"/>
                    <a:pt x="86" y="57"/>
                  </a:cubicBezTo>
                  <a:cubicBezTo>
                    <a:pt x="84" y="57"/>
                    <a:pt x="84" y="57"/>
                    <a:pt x="84" y="57"/>
                  </a:cubicBezTo>
                  <a:cubicBezTo>
                    <a:pt x="86" y="56"/>
                    <a:pt x="86" y="57"/>
                    <a:pt x="86" y="56"/>
                  </a:cubicBezTo>
                  <a:cubicBezTo>
                    <a:pt x="86" y="56"/>
                    <a:pt x="86" y="56"/>
                    <a:pt x="86" y="56"/>
                  </a:cubicBezTo>
                  <a:cubicBezTo>
                    <a:pt x="86" y="56"/>
                    <a:pt x="87" y="56"/>
                    <a:pt x="87" y="55"/>
                  </a:cubicBezTo>
                  <a:cubicBezTo>
                    <a:pt x="86" y="55"/>
                    <a:pt x="86" y="55"/>
                    <a:pt x="86" y="55"/>
                  </a:cubicBezTo>
                  <a:cubicBezTo>
                    <a:pt x="87" y="52"/>
                    <a:pt x="87" y="52"/>
                    <a:pt x="87" y="55"/>
                  </a:cubicBezTo>
                  <a:cubicBezTo>
                    <a:pt x="87" y="52"/>
                    <a:pt x="87" y="52"/>
                    <a:pt x="87" y="51"/>
                  </a:cubicBezTo>
                  <a:cubicBezTo>
                    <a:pt x="90" y="51"/>
                    <a:pt x="91" y="48"/>
                    <a:pt x="91" y="47"/>
                  </a:cubicBezTo>
                  <a:cubicBezTo>
                    <a:pt x="91" y="47"/>
                    <a:pt x="91" y="47"/>
                    <a:pt x="91" y="47"/>
                  </a:cubicBezTo>
                  <a:cubicBezTo>
                    <a:pt x="91" y="45"/>
                    <a:pt x="92" y="47"/>
                    <a:pt x="92" y="47"/>
                  </a:cubicBezTo>
                  <a:cubicBezTo>
                    <a:pt x="91" y="47"/>
                    <a:pt x="91" y="45"/>
                    <a:pt x="91" y="45"/>
                  </a:cubicBezTo>
                  <a:cubicBezTo>
                    <a:pt x="90" y="44"/>
                    <a:pt x="91" y="45"/>
                    <a:pt x="92" y="45"/>
                  </a:cubicBezTo>
                  <a:cubicBezTo>
                    <a:pt x="92" y="45"/>
                    <a:pt x="91" y="45"/>
                    <a:pt x="92" y="45"/>
                  </a:cubicBezTo>
                  <a:cubicBezTo>
                    <a:pt x="92" y="45"/>
                    <a:pt x="92" y="44"/>
                    <a:pt x="95" y="44"/>
                  </a:cubicBezTo>
                  <a:cubicBezTo>
                    <a:pt x="92" y="44"/>
                    <a:pt x="92" y="44"/>
                    <a:pt x="92" y="44"/>
                  </a:cubicBezTo>
                  <a:cubicBezTo>
                    <a:pt x="92" y="44"/>
                    <a:pt x="92" y="44"/>
                    <a:pt x="92" y="44"/>
                  </a:cubicBezTo>
                  <a:cubicBezTo>
                    <a:pt x="92" y="43"/>
                    <a:pt x="90" y="44"/>
                    <a:pt x="90" y="43"/>
                  </a:cubicBezTo>
                  <a:cubicBezTo>
                    <a:pt x="90" y="43"/>
                    <a:pt x="90" y="43"/>
                    <a:pt x="90" y="43"/>
                  </a:cubicBezTo>
                  <a:cubicBezTo>
                    <a:pt x="88" y="42"/>
                    <a:pt x="88" y="43"/>
                    <a:pt x="88" y="42"/>
                  </a:cubicBezTo>
                  <a:cubicBezTo>
                    <a:pt x="88" y="42"/>
                    <a:pt x="90" y="42"/>
                    <a:pt x="91" y="43"/>
                  </a:cubicBezTo>
                  <a:cubicBezTo>
                    <a:pt x="91" y="42"/>
                    <a:pt x="92" y="43"/>
                    <a:pt x="95" y="43"/>
                  </a:cubicBezTo>
                  <a:cubicBezTo>
                    <a:pt x="92" y="42"/>
                    <a:pt x="92" y="43"/>
                    <a:pt x="92" y="43"/>
                  </a:cubicBezTo>
                  <a:cubicBezTo>
                    <a:pt x="91" y="42"/>
                    <a:pt x="92" y="42"/>
                    <a:pt x="92" y="42"/>
                  </a:cubicBezTo>
                  <a:cubicBezTo>
                    <a:pt x="95" y="42"/>
                    <a:pt x="95" y="42"/>
                    <a:pt x="95" y="42"/>
                  </a:cubicBezTo>
                  <a:cubicBezTo>
                    <a:pt x="95" y="42"/>
                    <a:pt x="95" y="42"/>
                    <a:pt x="95" y="42"/>
                  </a:cubicBezTo>
                  <a:cubicBezTo>
                    <a:pt x="96" y="42"/>
                    <a:pt x="96" y="42"/>
                    <a:pt x="96" y="42"/>
                  </a:cubicBezTo>
                  <a:cubicBezTo>
                    <a:pt x="97" y="42"/>
                    <a:pt x="96" y="39"/>
                    <a:pt x="97" y="42"/>
                  </a:cubicBezTo>
                  <a:cubicBezTo>
                    <a:pt x="96" y="39"/>
                    <a:pt x="95" y="39"/>
                    <a:pt x="95" y="39"/>
                  </a:cubicBezTo>
                  <a:cubicBezTo>
                    <a:pt x="96" y="39"/>
                    <a:pt x="96" y="38"/>
                    <a:pt x="97" y="39"/>
                  </a:cubicBezTo>
                  <a:cubicBezTo>
                    <a:pt x="96" y="39"/>
                    <a:pt x="96" y="39"/>
                    <a:pt x="96" y="39"/>
                  </a:cubicBezTo>
                  <a:cubicBezTo>
                    <a:pt x="96" y="38"/>
                    <a:pt x="97" y="38"/>
                    <a:pt x="96" y="38"/>
                  </a:cubicBezTo>
                  <a:cubicBezTo>
                    <a:pt x="97" y="38"/>
                    <a:pt x="97" y="38"/>
                    <a:pt x="97" y="38"/>
                  </a:cubicBezTo>
                  <a:cubicBezTo>
                    <a:pt x="97" y="38"/>
                    <a:pt x="97" y="38"/>
                    <a:pt x="96" y="36"/>
                  </a:cubicBezTo>
                  <a:cubicBezTo>
                    <a:pt x="97" y="36"/>
                    <a:pt x="99" y="36"/>
                    <a:pt x="97" y="35"/>
                  </a:cubicBezTo>
                  <a:cubicBezTo>
                    <a:pt x="97" y="35"/>
                    <a:pt x="97" y="35"/>
                    <a:pt x="99" y="35"/>
                  </a:cubicBezTo>
                  <a:cubicBezTo>
                    <a:pt x="99" y="36"/>
                    <a:pt x="97" y="35"/>
                    <a:pt x="99" y="36"/>
                  </a:cubicBezTo>
                  <a:cubicBezTo>
                    <a:pt x="97" y="35"/>
                    <a:pt x="99" y="36"/>
                    <a:pt x="99" y="36"/>
                  </a:cubicBezTo>
                  <a:cubicBezTo>
                    <a:pt x="99" y="35"/>
                    <a:pt x="99" y="35"/>
                    <a:pt x="99" y="35"/>
                  </a:cubicBezTo>
                  <a:cubicBezTo>
                    <a:pt x="99" y="35"/>
                    <a:pt x="99" y="35"/>
                    <a:pt x="100" y="35"/>
                  </a:cubicBezTo>
                  <a:cubicBezTo>
                    <a:pt x="99" y="35"/>
                    <a:pt x="99" y="35"/>
                    <a:pt x="99" y="35"/>
                  </a:cubicBezTo>
                  <a:cubicBezTo>
                    <a:pt x="100" y="35"/>
                    <a:pt x="100" y="35"/>
                    <a:pt x="100" y="35"/>
                  </a:cubicBezTo>
                  <a:cubicBezTo>
                    <a:pt x="100" y="35"/>
                    <a:pt x="99" y="34"/>
                    <a:pt x="100" y="34"/>
                  </a:cubicBezTo>
                  <a:cubicBezTo>
                    <a:pt x="99" y="34"/>
                    <a:pt x="99" y="34"/>
                    <a:pt x="99" y="34"/>
                  </a:cubicBezTo>
                  <a:cubicBezTo>
                    <a:pt x="99" y="34"/>
                    <a:pt x="99" y="34"/>
                    <a:pt x="99" y="32"/>
                  </a:cubicBezTo>
                  <a:cubicBezTo>
                    <a:pt x="101" y="34"/>
                    <a:pt x="101" y="34"/>
                    <a:pt x="101" y="34"/>
                  </a:cubicBezTo>
                  <a:cubicBezTo>
                    <a:pt x="101" y="34"/>
                    <a:pt x="100" y="32"/>
                    <a:pt x="101" y="32"/>
                  </a:cubicBezTo>
                  <a:cubicBezTo>
                    <a:pt x="100" y="34"/>
                    <a:pt x="100" y="34"/>
                    <a:pt x="100" y="34"/>
                  </a:cubicBezTo>
                  <a:cubicBezTo>
                    <a:pt x="100" y="32"/>
                    <a:pt x="99" y="32"/>
                    <a:pt x="100" y="31"/>
                  </a:cubicBezTo>
                  <a:cubicBezTo>
                    <a:pt x="100" y="31"/>
                    <a:pt x="101" y="31"/>
                    <a:pt x="101" y="32"/>
                  </a:cubicBezTo>
                  <a:cubicBezTo>
                    <a:pt x="101" y="32"/>
                    <a:pt x="101" y="31"/>
                    <a:pt x="100" y="31"/>
                  </a:cubicBezTo>
                  <a:cubicBezTo>
                    <a:pt x="101" y="31"/>
                    <a:pt x="101" y="32"/>
                    <a:pt x="101" y="31"/>
                  </a:cubicBezTo>
                  <a:cubicBezTo>
                    <a:pt x="101" y="30"/>
                    <a:pt x="101" y="30"/>
                    <a:pt x="101" y="30"/>
                  </a:cubicBezTo>
                  <a:cubicBezTo>
                    <a:pt x="100" y="30"/>
                    <a:pt x="100" y="30"/>
                    <a:pt x="100" y="30"/>
                  </a:cubicBezTo>
                  <a:cubicBezTo>
                    <a:pt x="100" y="30"/>
                    <a:pt x="100" y="30"/>
                    <a:pt x="100" y="30"/>
                  </a:cubicBezTo>
                  <a:cubicBezTo>
                    <a:pt x="99" y="29"/>
                    <a:pt x="99" y="29"/>
                    <a:pt x="99" y="29"/>
                  </a:cubicBezTo>
                  <a:cubicBezTo>
                    <a:pt x="99" y="29"/>
                    <a:pt x="99" y="29"/>
                    <a:pt x="99" y="29"/>
                  </a:cubicBezTo>
                  <a:cubicBezTo>
                    <a:pt x="100" y="30"/>
                    <a:pt x="101" y="29"/>
                    <a:pt x="103" y="29"/>
                  </a:cubicBezTo>
                  <a:cubicBezTo>
                    <a:pt x="103" y="29"/>
                    <a:pt x="100" y="26"/>
                    <a:pt x="103" y="26"/>
                  </a:cubicBezTo>
                  <a:cubicBezTo>
                    <a:pt x="103" y="26"/>
                    <a:pt x="104" y="26"/>
                    <a:pt x="103" y="26"/>
                  </a:cubicBezTo>
                  <a:cubicBezTo>
                    <a:pt x="103" y="26"/>
                    <a:pt x="104" y="29"/>
                    <a:pt x="104" y="26"/>
                  </a:cubicBezTo>
                  <a:cubicBezTo>
                    <a:pt x="104" y="26"/>
                    <a:pt x="104" y="25"/>
                    <a:pt x="103" y="25"/>
                  </a:cubicBezTo>
                  <a:cubicBezTo>
                    <a:pt x="103" y="26"/>
                    <a:pt x="103" y="26"/>
                    <a:pt x="103" y="26"/>
                  </a:cubicBezTo>
                  <a:cubicBezTo>
                    <a:pt x="101" y="25"/>
                    <a:pt x="101" y="25"/>
                    <a:pt x="101" y="25"/>
                  </a:cubicBezTo>
                  <a:cubicBezTo>
                    <a:pt x="101" y="25"/>
                    <a:pt x="101" y="23"/>
                    <a:pt x="103" y="25"/>
                  </a:cubicBezTo>
                  <a:cubicBezTo>
                    <a:pt x="103" y="25"/>
                    <a:pt x="103" y="25"/>
                    <a:pt x="103" y="25"/>
                  </a:cubicBezTo>
                  <a:cubicBezTo>
                    <a:pt x="104" y="25"/>
                    <a:pt x="103" y="23"/>
                    <a:pt x="104" y="23"/>
                  </a:cubicBezTo>
                  <a:cubicBezTo>
                    <a:pt x="104" y="25"/>
                    <a:pt x="104" y="25"/>
                    <a:pt x="105" y="25"/>
                  </a:cubicBezTo>
                  <a:cubicBezTo>
                    <a:pt x="105" y="25"/>
                    <a:pt x="105" y="25"/>
                    <a:pt x="105" y="25"/>
                  </a:cubicBezTo>
                  <a:cubicBezTo>
                    <a:pt x="105" y="25"/>
                    <a:pt x="105" y="25"/>
                    <a:pt x="105" y="25"/>
                  </a:cubicBezTo>
                  <a:cubicBezTo>
                    <a:pt x="105" y="23"/>
                    <a:pt x="105" y="25"/>
                    <a:pt x="107" y="23"/>
                  </a:cubicBezTo>
                  <a:cubicBezTo>
                    <a:pt x="105" y="23"/>
                    <a:pt x="105" y="23"/>
                    <a:pt x="105" y="23"/>
                  </a:cubicBezTo>
                  <a:cubicBezTo>
                    <a:pt x="104" y="23"/>
                    <a:pt x="105" y="25"/>
                    <a:pt x="104" y="23"/>
                  </a:cubicBezTo>
                  <a:cubicBezTo>
                    <a:pt x="104" y="23"/>
                    <a:pt x="105" y="23"/>
                    <a:pt x="105" y="22"/>
                  </a:cubicBezTo>
                  <a:cubicBezTo>
                    <a:pt x="104" y="22"/>
                    <a:pt x="104" y="23"/>
                    <a:pt x="104" y="23"/>
                  </a:cubicBezTo>
                  <a:cubicBezTo>
                    <a:pt x="104" y="22"/>
                    <a:pt x="103" y="22"/>
                    <a:pt x="104" y="21"/>
                  </a:cubicBezTo>
                  <a:cubicBezTo>
                    <a:pt x="105" y="21"/>
                    <a:pt x="105" y="22"/>
                    <a:pt x="105" y="22"/>
                  </a:cubicBezTo>
                  <a:cubicBezTo>
                    <a:pt x="105" y="21"/>
                    <a:pt x="107" y="21"/>
                    <a:pt x="107" y="21"/>
                  </a:cubicBezTo>
                  <a:cubicBezTo>
                    <a:pt x="105" y="19"/>
                    <a:pt x="109" y="19"/>
                    <a:pt x="107" y="19"/>
                  </a:cubicBezTo>
                  <a:cubicBezTo>
                    <a:pt x="107" y="21"/>
                    <a:pt x="105" y="21"/>
                    <a:pt x="104" y="21"/>
                  </a:cubicBezTo>
                  <a:cubicBezTo>
                    <a:pt x="104" y="21"/>
                    <a:pt x="104" y="22"/>
                    <a:pt x="103" y="21"/>
                  </a:cubicBezTo>
                  <a:cubicBezTo>
                    <a:pt x="104" y="21"/>
                    <a:pt x="103" y="19"/>
                    <a:pt x="101" y="19"/>
                  </a:cubicBezTo>
                  <a:cubicBezTo>
                    <a:pt x="103" y="19"/>
                    <a:pt x="103" y="19"/>
                    <a:pt x="103" y="19"/>
                  </a:cubicBezTo>
                  <a:cubicBezTo>
                    <a:pt x="103" y="19"/>
                    <a:pt x="103" y="19"/>
                    <a:pt x="104" y="21"/>
                  </a:cubicBezTo>
                  <a:cubicBezTo>
                    <a:pt x="104" y="19"/>
                    <a:pt x="105" y="19"/>
                    <a:pt x="105" y="19"/>
                  </a:cubicBezTo>
                  <a:cubicBezTo>
                    <a:pt x="105" y="18"/>
                    <a:pt x="105" y="18"/>
                    <a:pt x="104" y="18"/>
                  </a:cubicBezTo>
                  <a:cubicBezTo>
                    <a:pt x="105" y="18"/>
                    <a:pt x="105" y="17"/>
                    <a:pt x="105" y="16"/>
                  </a:cubicBezTo>
                  <a:cubicBezTo>
                    <a:pt x="107" y="17"/>
                    <a:pt x="107" y="16"/>
                    <a:pt x="109" y="16"/>
                  </a:cubicBezTo>
                  <a:cubicBezTo>
                    <a:pt x="109" y="17"/>
                    <a:pt x="109" y="17"/>
                    <a:pt x="109" y="17"/>
                  </a:cubicBezTo>
                  <a:cubicBezTo>
                    <a:pt x="110" y="17"/>
                    <a:pt x="109" y="17"/>
                    <a:pt x="109" y="17"/>
                  </a:cubicBezTo>
                  <a:cubicBezTo>
                    <a:pt x="110" y="17"/>
                    <a:pt x="107" y="16"/>
                    <a:pt x="109" y="16"/>
                  </a:cubicBezTo>
                  <a:cubicBezTo>
                    <a:pt x="109" y="17"/>
                    <a:pt x="107" y="16"/>
                    <a:pt x="107" y="16"/>
                  </a:cubicBezTo>
                  <a:cubicBezTo>
                    <a:pt x="107" y="13"/>
                    <a:pt x="105" y="13"/>
                    <a:pt x="105" y="13"/>
                  </a:cubicBezTo>
                  <a:cubicBezTo>
                    <a:pt x="107" y="13"/>
                    <a:pt x="109" y="12"/>
                    <a:pt x="109" y="12"/>
                  </a:cubicBezTo>
                  <a:cubicBezTo>
                    <a:pt x="109" y="10"/>
                    <a:pt x="110" y="9"/>
                    <a:pt x="110" y="9"/>
                  </a:cubicBezTo>
                  <a:cubicBezTo>
                    <a:pt x="110" y="8"/>
                    <a:pt x="109" y="8"/>
                    <a:pt x="109" y="8"/>
                  </a:cubicBezTo>
                  <a:cubicBezTo>
                    <a:pt x="109" y="6"/>
                    <a:pt x="110" y="8"/>
                    <a:pt x="110" y="8"/>
                  </a:cubicBezTo>
                  <a:cubicBezTo>
                    <a:pt x="110" y="8"/>
                    <a:pt x="110" y="8"/>
                    <a:pt x="110" y="8"/>
                  </a:cubicBezTo>
                  <a:cubicBezTo>
                    <a:pt x="110" y="8"/>
                    <a:pt x="110" y="5"/>
                    <a:pt x="112" y="6"/>
                  </a:cubicBezTo>
                  <a:cubicBezTo>
                    <a:pt x="110" y="6"/>
                    <a:pt x="110" y="6"/>
                    <a:pt x="110" y="6"/>
                  </a:cubicBezTo>
                  <a:cubicBezTo>
                    <a:pt x="110" y="5"/>
                    <a:pt x="110" y="5"/>
                    <a:pt x="110" y="5"/>
                  </a:cubicBezTo>
                  <a:cubicBezTo>
                    <a:pt x="110" y="5"/>
                    <a:pt x="110" y="5"/>
                    <a:pt x="110" y="5"/>
                  </a:cubicBezTo>
                  <a:cubicBezTo>
                    <a:pt x="109" y="4"/>
                    <a:pt x="110" y="4"/>
                    <a:pt x="110" y="4"/>
                  </a:cubicBezTo>
                  <a:cubicBezTo>
                    <a:pt x="112" y="5"/>
                    <a:pt x="112" y="5"/>
                    <a:pt x="112" y="5"/>
                  </a:cubicBezTo>
                  <a:cubicBezTo>
                    <a:pt x="112" y="4"/>
                    <a:pt x="112" y="2"/>
                    <a:pt x="113" y="2"/>
                  </a:cubicBezTo>
                  <a:cubicBezTo>
                    <a:pt x="112" y="2"/>
                    <a:pt x="112" y="2"/>
                    <a:pt x="112" y="2"/>
                  </a:cubicBezTo>
                  <a:cubicBezTo>
                    <a:pt x="113" y="2"/>
                    <a:pt x="113" y="2"/>
                    <a:pt x="113" y="2"/>
                  </a:cubicBezTo>
                  <a:cubicBezTo>
                    <a:pt x="112" y="0"/>
                    <a:pt x="112" y="0"/>
                    <a:pt x="113" y="0"/>
                  </a:cubicBezTo>
                  <a:cubicBezTo>
                    <a:pt x="110" y="0"/>
                    <a:pt x="110" y="0"/>
                    <a:pt x="110" y="0"/>
                  </a:cubicBezTo>
                  <a:cubicBezTo>
                    <a:pt x="110" y="2"/>
                    <a:pt x="112" y="0"/>
                    <a:pt x="112" y="2"/>
                  </a:cubicBezTo>
                  <a:cubicBezTo>
                    <a:pt x="112" y="2"/>
                    <a:pt x="112" y="2"/>
                    <a:pt x="110" y="2"/>
                  </a:cubicBezTo>
                  <a:cubicBezTo>
                    <a:pt x="112" y="2"/>
                    <a:pt x="112" y="2"/>
                    <a:pt x="112" y="2"/>
                  </a:cubicBezTo>
                  <a:cubicBezTo>
                    <a:pt x="110" y="2"/>
                    <a:pt x="110" y="2"/>
                    <a:pt x="110" y="2"/>
                  </a:cubicBezTo>
                  <a:cubicBezTo>
                    <a:pt x="110" y="2"/>
                    <a:pt x="109" y="2"/>
                    <a:pt x="110" y="2"/>
                  </a:cubicBezTo>
                  <a:cubicBezTo>
                    <a:pt x="109" y="2"/>
                    <a:pt x="109" y="2"/>
                    <a:pt x="109" y="2"/>
                  </a:cubicBezTo>
                  <a:cubicBezTo>
                    <a:pt x="109" y="4"/>
                    <a:pt x="109" y="4"/>
                    <a:pt x="109" y="4"/>
                  </a:cubicBezTo>
                  <a:cubicBezTo>
                    <a:pt x="109" y="2"/>
                    <a:pt x="107" y="2"/>
                    <a:pt x="107" y="4"/>
                  </a:cubicBezTo>
                  <a:cubicBezTo>
                    <a:pt x="109" y="5"/>
                    <a:pt x="105" y="5"/>
                    <a:pt x="105" y="5"/>
                  </a:cubicBezTo>
                  <a:cubicBezTo>
                    <a:pt x="107" y="5"/>
                    <a:pt x="109" y="5"/>
                    <a:pt x="109" y="5"/>
                  </a:cubicBezTo>
                  <a:cubicBezTo>
                    <a:pt x="109" y="6"/>
                    <a:pt x="109" y="6"/>
                    <a:pt x="109" y="6"/>
                  </a:cubicBezTo>
                  <a:cubicBezTo>
                    <a:pt x="107" y="6"/>
                    <a:pt x="107" y="6"/>
                    <a:pt x="105" y="6"/>
                  </a:cubicBezTo>
                  <a:cubicBezTo>
                    <a:pt x="107" y="6"/>
                    <a:pt x="107" y="6"/>
                    <a:pt x="107" y="6"/>
                  </a:cubicBezTo>
                  <a:cubicBezTo>
                    <a:pt x="105" y="6"/>
                    <a:pt x="105" y="6"/>
                    <a:pt x="104" y="8"/>
                  </a:cubicBezTo>
                  <a:cubicBezTo>
                    <a:pt x="104" y="9"/>
                    <a:pt x="104" y="9"/>
                    <a:pt x="103" y="10"/>
                  </a:cubicBezTo>
                  <a:cubicBezTo>
                    <a:pt x="104" y="10"/>
                    <a:pt x="104" y="10"/>
                    <a:pt x="104" y="10"/>
                  </a:cubicBezTo>
                  <a:cubicBezTo>
                    <a:pt x="103" y="10"/>
                    <a:pt x="103" y="12"/>
                    <a:pt x="101" y="13"/>
                  </a:cubicBezTo>
                  <a:cubicBezTo>
                    <a:pt x="101" y="16"/>
                    <a:pt x="100" y="16"/>
                    <a:pt x="100" y="17"/>
                  </a:cubicBezTo>
                  <a:cubicBezTo>
                    <a:pt x="99" y="18"/>
                    <a:pt x="97" y="19"/>
                    <a:pt x="96" y="22"/>
                  </a:cubicBezTo>
                  <a:cubicBezTo>
                    <a:pt x="97" y="22"/>
                    <a:pt x="97" y="22"/>
                    <a:pt x="97" y="22"/>
                  </a:cubicBezTo>
                  <a:cubicBezTo>
                    <a:pt x="96" y="22"/>
                    <a:pt x="97" y="22"/>
                    <a:pt x="97" y="23"/>
                  </a:cubicBezTo>
                  <a:cubicBezTo>
                    <a:pt x="97" y="22"/>
                    <a:pt x="96" y="23"/>
                    <a:pt x="96" y="23"/>
                  </a:cubicBezTo>
                  <a:cubicBezTo>
                    <a:pt x="96" y="25"/>
                    <a:pt x="95" y="25"/>
                    <a:pt x="92" y="25"/>
                  </a:cubicBezTo>
                  <a:cubicBezTo>
                    <a:pt x="92" y="26"/>
                    <a:pt x="92" y="26"/>
                    <a:pt x="92" y="26"/>
                  </a:cubicBezTo>
                  <a:cubicBezTo>
                    <a:pt x="91" y="26"/>
                    <a:pt x="92" y="29"/>
                    <a:pt x="91" y="30"/>
                  </a:cubicBezTo>
                  <a:cubicBezTo>
                    <a:pt x="91" y="30"/>
                    <a:pt x="92" y="30"/>
                    <a:pt x="91" y="30"/>
                  </a:cubicBezTo>
                  <a:cubicBezTo>
                    <a:pt x="91" y="31"/>
                    <a:pt x="90" y="31"/>
                    <a:pt x="90" y="31"/>
                  </a:cubicBezTo>
                  <a:cubicBezTo>
                    <a:pt x="88" y="32"/>
                    <a:pt x="88" y="32"/>
                    <a:pt x="88" y="34"/>
                  </a:cubicBezTo>
                  <a:cubicBezTo>
                    <a:pt x="86" y="35"/>
                    <a:pt x="86" y="38"/>
                    <a:pt x="83" y="39"/>
                  </a:cubicBezTo>
                  <a:cubicBezTo>
                    <a:pt x="84" y="42"/>
                    <a:pt x="84" y="42"/>
                    <a:pt x="84" y="42"/>
                  </a:cubicBezTo>
                  <a:cubicBezTo>
                    <a:pt x="82" y="43"/>
                    <a:pt x="82" y="45"/>
                    <a:pt x="78" y="47"/>
                  </a:cubicBezTo>
                  <a:cubicBezTo>
                    <a:pt x="79" y="48"/>
                    <a:pt x="79" y="48"/>
                    <a:pt x="79" y="48"/>
                  </a:cubicBezTo>
                  <a:cubicBezTo>
                    <a:pt x="79" y="48"/>
                    <a:pt x="78" y="49"/>
                    <a:pt x="78" y="48"/>
                  </a:cubicBezTo>
                  <a:cubicBezTo>
                    <a:pt x="78" y="49"/>
                    <a:pt x="77" y="49"/>
                    <a:pt x="77" y="51"/>
                  </a:cubicBezTo>
                  <a:cubicBezTo>
                    <a:pt x="77" y="51"/>
                    <a:pt x="77" y="51"/>
                    <a:pt x="75" y="51"/>
                  </a:cubicBezTo>
                  <a:cubicBezTo>
                    <a:pt x="75" y="52"/>
                    <a:pt x="75" y="55"/>
                    <a:pt x="74" y="55"/>
                  </a:cubicBezTo>
                  <a:cubicBezTo>
                    <a:pt x="74" y="55"/>
                    <a:pt x="74" y="55"/>
                    <a:pt x="74" y="55"/>
                  </a:cubicBezTo>
                  <a:cubicBezTo>
                    <a:pt x="75" y="55"/>
                    <a:pt x="75" y="55"/>
                    <a:pt x="75" y="56"/>
                  </a:cubicBezTo>
                  <a:cubicBezTo>
                    <a:pt x="74" y="56"/>
                    <a:pt x="74" y="57"/>
                    <a:pt x="74" y="56"/>
                  </a:cubicBezTo>
                  <a:cubicBezTo>
                    <a:pt x="74" y="57"/>
                    <a:pt x="71" y="59"/>
                    <a:pt x="71" y="60"/>
                  </a:cubicBezTo>
                  <a:cubicBezTo>
                    <a:pt x="71" y="60"/>
                    <a:pt x="71" y="60"/>
                    <a:pt x="71" y="60"/>
                  </a:cubicBezTo>
                  <a:cubicBezTo>
                    <a:pt x="70" y="61"/>
                    <a:pt x="70" y="62"/>
                    <a:pt x="69" y="62"/>
                  </a:cubicBezTo>
                  <a:cubicBezTo>
                    <a:pt x="69" y="64"/>
                    <a:pt x="70" y="64"/>
                    <a:pt x="70" y="64"/>
                  </a:cubicBezTo>
                  <a:cubicBezTo>
                    <a:pt x="69" y="64"/>
                    <a:pt x="69" y="64"/>
                    <a:pt x="69" y="64"/>
                  </a:cubicBezTo>
                  <a:cubicBezTo>
                    <a:pt x="67" y="65"/>
                    <a:pt x="67" y="69"/>
                    <a:pt x="65" y="70"/>
                  </a:cubicBezTo>
                  <a:cubicBezTo>
                    <a:pt x="64" y="73"/>
                    <a:pt x="62" y="75"/>
                    <a:pt x="60" y="78"/>
                  </a:cubicBezTo>
                  <a:cubicBezTo>
                    <a:pt x="61" y="78"/>
                    <a:pt x="61" y="78"/>
                    <a:pt x="61" y="78"/>
                  </a:cubicBezTo>
                  <a:cubicBezTo>
                    <a:pt x="60" y="78"/>
                    <a:pt x="61" y="82"/>
                    <a:pt x="58" y="82"/>
                  </a:cubicBezTo>
                  <a:cubicBezTo>
                    <a:pt x="58" y="82"/>
                    <a:pt x="58" y="82"/>
                    <a:pt x="58" y="83"/>
                  </a:cubicBezTo>
                  <a:cubicBezTo>
                    <a:pt x="57" y="83"/>
                    <a:pt x="58" y="85"/>
                    <a:pt x="57" y="86"/>
                  </a:cubicBezTo>
                  <a:cubicBezTo>
                    <a:pt x="57" y="86"/>
                    <a:pt x="57" y="86"/>
                    <a:pt x="57" y="86"/>
                  </a:cubicBezTo>
                  <a:cubicBezTo>
                    <a:pt x="57" y="87"/>
                    <a:pt x="56" y="87"/>
                    <a:pt x="56" y="88"/>
                  </a:cubicBezTo>
                  <a:cubicBezTo>
                    <a:pt x="56" y="88"/>
                    <a:pt x="56" y="88"/>
                    <a:pt x="56" y="88"/>
                  </a:cubicBezTo>
                  <a:cubicBezTo>
                    <a:pt x="57" y="88"/>
                    <a:pt x="54" y="88"/>
                    <a:pt x="56" y="90"/>
                  </a:cubicBezTo>
                  <a:cubicBezTo>
                    <a:pt x="56" y="90"/>
                    <a:pt x="54" y="90"/>
                    <a:pt x="56" y="90"/>
                  </a:cubicBezTo>
                  <a:cubicBezTo>
                    <a:pt x="54" y="92"/>
                    <a:pt x="51" y="95"/>
                    <a:pt x="49" y="98"/>
                  </a:cubicBezTo>
                  <a:cubicBezTo>
                    <a:pt x="49" y="100"/>
                    <a:pt x="52" y="99"/>
                    <a:pt x="49" y="100"/>
                  </a:cubicBezTo>
                  <a:cubicBezTo>
                    <a:pt x="49" y="100"/>
                    <a:pt x="49" y="99"/>
                    <a:pt x="49" y="100"/>
                  </a:cubicBezTo>
                  <a:cubicBezTo>
                    <a:pt x="48" y="100"/>
                    <a:pt x="51" y="102"/>
                    <a:pt x="49" y="102"/>
                  </a:cubicBezTo>
                  <a:cubicBezTo>
                    <a:pt x="48" y="100"/>
                    <a:pt x="49" y="102"/>
                    <a:pt x="48" y="102"/>
                  </a:cubicBezTo>
                  <a:cubicBezTo>
                    <a:pt x="48" y="103"/>
                    <a:pt x="49" y="103"/>
                    <a:pt x="48" y="103"/>
                  </a:cubicBezTo>
                  <a:cubicBezTo>
                    <a:pt x="48" y="104"/>
                    <a:pt x="48" y="104"/>
                    <a:pt x="48" y="104"/>
                  </a:cubicBezTo>
                  <a:cubicBezTo>
                    <a:pt x="47" y="104"/>
                    <a:pt x="47" y="105"/>
                    <a:pt x="44" y="105"/>
                  </a:cubicBezTo>
                  <a:cubicBezTo>
                    <a:pt x="41" y="112"/>
                    <a:pt x="36" y="117"/>
                    <a:pt x="32" y="124"/>
                  </a:cubicBezTo>
                  <a:cubicBezTo>
                    <a:pt x="30" y="129"/>
                    <a:pt x="27" y="134"/>
                    <a:pt x="23" y="141"/>
                  </a:cubicBezTo>
                  <a:cubicBezTo>
                    <a:pt x="23" y="142"/>
                    <a:pt x="23" y="142"/>
                    <a:pt x="22" y="143"/>
                  </a:cubicBezTo>
                  <a:cubicBezTo>
                    <a:pt x="22" y="143"/>
                    <a:pt x="22" y="143"/>
                    <a:pt x="22" y="143"/>
                  </a:cubicBezTo>
                  <a:cubicBezTo>
                    <a:pt x="22" y="143"/>
                    <a:pt x="22" y="145"/>
                    <a:pt x="21" y="145"/>
                  </a:cubicBezTo>
                  <a:cubicBezTo>
                    <a:pt x="19" y="146"/>
                    <a:pt x="18" y="150"/>
                    <a:pt x="18" y="151"/>
                  </a:cubicBezTo>
                  <a:cubicBezTo>
                    <a:pt x="18" y="151"/>
                    <a:pt x="18" y="151"/>
                    <a:pt x="18" y="151"/>
                  </a:cubicBezTo>
                  <a:cubicBezTo>
                    <a:pt x="18" y="151"/>
                    <a:pt x="18" y="151"/>
                    <a:pt x="18" y="151"/>
                  </a:cubicBezTo>
                  <a:cubicBezTo>
                    <a:pt x="18" y="152"/>
                    <a:pt x="18" y="152"/>
                    <a:pt x="18" y="152"/>
                  </a:cubicBezTo>
                  <a:cubicBezTo>
                    <a:pt x="18" y="152"/>
                    <a:pt x="17" y="152"/>
                    <a:pt x="17" y="151"/>
                  </a:cubicBezTo>
                  <a:cubicBezTo>
                    <a:pt x="13" y="156"/>
                    <a:pt x="10" y="164"/>
                    <a:pt x="8" y="168"/>
                  </a:cubicBezTo>
                  <a:cubicBezTo>
                    <a:pt x="8" y="169"/>
                    <a:pt x="6" y="171"/>
                    <a:pt x="5" y="172"/>
                  </a:cubicBezTo>
                  <a:cubicBezTo>
                    <a:pt x="4" y="178"/>
                    <a:pt x="2" y="182"/>
                    <a:pt x="0" y="185"/>
                  </a:cubicBezTo>
                  <a:cubicBezTo>
                    <a:pt x="0" y="185"/>
                    <a:pt x="2" y="188"/>
                    <a:pt x="4" y="18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29" name="Google Shape;3629;p151"/>
            <p:cNvSpPr/>
            <p:nvPr/>
          </p:nvSpPr>
          <p:spPr>
            <a:xfrm>
              <a:off x="4269" y="3621"/>
              <a:ext cx="267" cy="441"/>
            </a:xfrm>
            <a:custGeom>
              <a:avLst/>
              <a:gdLst/>
              <a:ahLst/>
              <a:cxnLst/>
              <a:rect l="l" t="t" r="r" b="b"/>
              <a:pathLst>
                <a:path w="113" h="187" extrusionOk="0">
                  <a:moveTo>
                    <a:pt x="5" y="186"/>
                  </a:moveTo>
                  <a:cubicBezTo>
                    <a:pt x="7" y="184"/>
                    <a:pt x="7" y="179"/>
                    <a:pt x="10" y="178"/>
                  </a:cubicBezTo>
                  <a:cubicBezTo>
                    <a:pt x="10" y="178"/>
                    <a:pt x="9" y="178"/>
                    <a:pt x="9" y="176"/>
                  </a:cubicBezTo>
                  <a:cubicBezTo>
                    <a:pt x="11" y="175"/>
                    <a:pt x="13" y="171"/>
                    <a:pt x="13" y="169"/>
                  </a:cubicBezTo>
                  <a:cubicBezTo>
                    <a:pt x="13" y="169"/>
                    <a:pt x="13" y="169"/>
                    <a:pt x="13" y="169"/>
                  </a:cubicBezTo>
                  <a:cubicBezTo>
                    <a:pt x="13" y="166"/>
                    <a:pt x="14" y="166"/>
                    <a:pt x="14" y="166"/>
                  </a:cubicBezTo>
                  <a:cubicBezTo>
                    <a:pt x="14" y="166"/>
                    <a:pt x="14" y="166"/>
                    <a:pt x="14" y="166"/>
                  </a:cubicBezTo>
                  <a:cubicBezTo>
                    <a:pt x="15" y="165"/>
                    <a:pt x="15" y="165"/>
                    <a:pt x="15" y="165"/>
                  </a:cubicBezTo>
                  <a:cubicBezTo>
                    <a:pt x="15" y="165"/>
                    <a:pt x="15" y="165"/>
                    <a:pt x="14" y="163"/>
                  </a:cubicBezTo>
                  <a:cubicBezTo>
                    <a:pt x="15" y="163"/>
                    <a:pt x="15" y="163"/>
                    <a:pt x="15" y="163"/>
                  </a:cubicBezTo>
                  <a:cubicBezTo>
                    <a:pt x="19" y="163"/>
                    <a:pt x="17" y="162"/>
                    <a:pt x="19" y="161"/>
                  </a:cubicBezTo>
                  <a:cubicBezTo>
                    <a:pt x="19" y="161"/>
                    <a:pt x="19" y="161"/>
                    <a:pt x="19" y="161"/>
                  </a:cubicBezTo>
                  <a:cubicBezTo>
                    <a:pt x="20" y="159"/>
                    <a:pt x="22" y="157"/>
                    <a:pt x="23" y="156"/>
                  </a:cubicBezTo>
                  <a:cubicBezTo>
                    <a:pt x="23" y="156"/>
                    <a:pt x="23" y="156"/>
                    <a:pt x="23" y="153"/>
                  </a:cubicBezTo>
                  <a:cubicBezTo>
                    <a:pt x="23" y="156"/>
                    <a:pt x="24" y="153"/>
                    <a:pt x="24" y="153"/>
                  </a:cubicBezTo>
                  <a:cubicBezTo>
                    <a:pt x="24" y="152"/>
                    <a:pt x="26" y="153"/>
                    <a:pt x="26" y="152"/>
                  </a:cubicBezTo>
                  <a:cubicBezTo>
                    <a:pt x="26" y="152"/>
                    <a:pt x="26" y="152"/>
                    <a:pt x="26" y="152"/>
                  </a:cubicBezTo>
                  <a:cubicBezTo>
                    <a:pt x="27" y="152"/>
                    <a:pt x="26" y="150"/>
                    <a:pt x="27" y="150"/>
                  </a:cubicBezTo>
                  <a:cubicBezTo>
                    <a:pt x="26" y="150"/>
                    <a:pt x="26" y="150"/>
                    <a:pt x="26" y="150"/>
                  </a:cubicBezTo>
                  <a:cubicBezTo>
                    <a:pt x="27" y="150"/>
                    <a:pt x="26" y="149"/>
                    <a:pt x="27" y="149"/>
                  </a:cubicBezTo>
                  <a:cubicBezTo>
                    <a:pt x="27" y="149"/>
                    <a:pt x="27" y="149"/>
                    <a:pt x="27" y="149"/>
                  </a:cubicBezTo>
                  <a:cubicBezTo>
                    <a:pt x="27" y="148"/>
                    <a:pt x="27" y="148"/>
                    <a:pt x="27" y="148"/>
                  </a:cubicBezTo>
                  <a:cubicBezTo>
                    <a:pt x="27" y="148"/>
                    <a:pt x="27" y="148"/>
                    <a:pt x="27" y="148"/>
                  </a:cubicBezTo>
                  <a:cubicBezTo>
                    <a:pt x="28" y="148"/>
                    <a:pt x="28" y="146"/>
                    <a:pt x="28" y="146"/>
                  </a:cubicBezTo>
                  <a:cubicBezTo>
                    <a:pt x="28" y="146"/>
                    <a:pt x="28" y="148"/>
                    <a:pt x="27" y="146"/>
                  </a:cubicBezTo>
                  <a:cubicBezTo>
                    <a:pt x="30" y="144"/>
                    <a:pt x="32" y="140"/>
                    <a:pt x="33" y="137"/>
                  </a:cubicBezTo>
                  <a:cubicBezTo>
                    <a:pt x="33" y="137"/>
                    <a:pt x="33" y="137"/>
                    <a:pt x="33" y="136"/>
                  </a:cubicBezTo>
                  <a:cubicBezTo>
                    <a:pt x="33" y="136"/>
                    <a:pt x="33" y="136"/>
                    <a:pt x="35" y="136"/>
                  </a:cubicBezTo>
                  <a:cubicBezTo>
                    <a:pt x="35" y="135"/>
                    <a:pt x="35" y="135"/>
                    <a:pt x="35" y="135"/>
                  </a:cubicBezTo>
                  <a:cubicBezTo>
                    <a:pt x="36" y="135"/>
                    <a:pt x="36" y="135"/>
                    <a:pt x="36" y="135"/>
                  </a:cubicBezTo>
                  <a:cubicBezTo>
                    <a:pt x="35" y="135"/>
                    <a:pt x="35" y="135"/>
                    <a:pt x="35" y="133"/>
                  </a:cubicBezTo>
                  <a:cubicBezTo>
                    <a:pt x="36" y="133"/>
                    <a:pt x="36" y="133"/>
                    <a:pt x="36" y="133"/>
                  </a:cubicBezTo>
                  <a:cubicBezTo>
                    <a:pt x="36" y="133"/>
                    <a:pt x="36" y="133"/>
                    <a:pt x="36" y="132"/>
                  </a:cubicBezTo>
                  <a:cubicBezTo>
                    <a:pt x="37" y="132"/>
                    <a:pt x="36" y="132"/>
                    <a:pt x="37" y="131"/>
                  </a:cubicBezTo>
                  <a:cubicBezTo>
                    <a:pt x="36" y="131"/>
                    <a:pt x="36" y="131"/>
                    <a:pt x="36" y="131"/>
                  </a:cubicBezTo>
                  <a:cubicBezTo>
                    <a:pt x="36" y="129"/>
                    <a:pt x="37" y="132"/>
                    <a:pt x="37" y="131"/>
                  </a:cubicBezTo>
                  <a:cubicBezTo>
                    <a:pt x="37" y="131"/>
                    <a:pt x="37" y="131"/>
                    <a:pt x="37" y="131"/>
                  </a:cubicBezTo>
                  <a:cubicBezTo>
                    <a:pt x="39" y="131"/>
                    <a:pt x="39" y="129"/>
                    <a:pt x="39" y="127"/>
                  </a:cubicBezTo>
                  <a:cubicBezTo>
                    <a:pt x="39" y="127"/>
                    <a:pt x="39" y="127"/>
                    <a:pt x="39" y="127"/>
                  </a:cubicBezTo>
                  <a:cubicBezTo>
                    <a:pt x="40" y="127"/>
                    <a:pt x="40" y="126"/>
                    <a:pt x="40" y="126"/>
                  </a:cubicBezTo>
                  <a:cubicBezTo>
                    <a:pt x="40" y="124"/>
                    <a:pt x="39" y="124"/>
                    <a:pt x="40" y="124"/>
                  </a:cubicBezTo>
                  <a:cubicBezTo>
                    <a:pt x="41" y="124"/>
                    <a:pt x="41" y="123"/>
                    <a:pt x="43" y="124"/>
                  </a:cubicBezTo>
                  <a:cubicBezTo>
                    <a:pt x="43" y="123"/>
                    <a:pt x="43" y="122"/>
                    <a:pt x="43" y="122"/>
                  </a:cubicBezTo>
                  <a:cubicBezTo>
                    <a:pt x="41" y="120"/>
                    <a:pt x="41" y="120"/>
                    <a:pt x="41" y="120"/>
                  </a:cubicBezTo>
                  <a:cubicBezTo>
                    <a:pt x="41" y="120"/>
                    <a:pt x="41" y="120"/>
                    <a:pt x="41" y="120"/>
                  </a:cubicBezTo>
                  <a:cubicBezTo>
                    <a:pt x="41" y="120"/>
                    <a:pt x="41" y="120"/>
                    <a:pt x="40" y="120"/>
                  </a:cubicBezTo>
                  <a:cubicBezTo>
                    <a:pt x="41" y="120"/>
                    <a:pt x="41" y="119"/>
                    <a:pt x="41" y="119"/>
                  </a:cubicBezTo>
                  <a:cubicBezTo>
                    <a:pt x="43" y="119"/>
                    <a:pt x="45" y="119"/>
                    <a:pt x="46" y="118"/>
                  </a:cubicBezTo>
                  <a:cubicBezTo>
                    <a:pt x="45" y="119"/>
                    <a:pt x="45" y="118"/>
                    <a:pt x="45" y="118"/>
                  </a:cubicBezTo>
                  <a:cubicBezTo>
                    <a:pt x="48" y="118"/>
                    <a:pt x="48" y="118"/>
                    <a:pt x="48" y="118"/>
                  </a:cubicBezTo>
                  <a:cubicBezTo>
                    <a:pt x="48" y="118"/>
                    <a:pt x="46" y="118"/>
                    <a:pt x="46" y="116"/>
                  </a:cubicBezTo>
                  <a:cubicBezTo>
                    <a:pt x="48" y="116"/>
                    <a:pt x="48" y="116"/>
                    <a:pt x="48" y="116"/>
                  </a:cubicBezTo>
                  <a:cubicBezTo>
                    <a:pt x="48" y="116"/>
                    <a:pt x="49" y="116"/>
                    <a:pt x="48" y="114"/>
                  </a:cubicBezTo>
                  <a:cubicBezTo>
                    <a:pt x="48" y="114"/>
                    <a:pt x="48" y="114"/>
                    <a:pt x="46" y="114"/>
                  </a:cubicBezTo>
                  <a:cubicBezTo>
                    <a:pt x="48" y="114"/>
                    <a:pt x="48" y="114"/>
                    <a:pt x="48" y="112"/>
                  </a:cubicBezTo>
                  <a:cubicBezTo>
                    <a:pt x="48" y="112"/>
                    <a:pt x="48" y="112"/>
                    <a:pt x="48" y="112"/>
                  </a:cubicBezTo>
                  <a:cubicBezTo>
                    <a:pt x="49" y="112"/>
                    <a:pt x="49" y="112"/>
                    <a:pt x="49" y="112"/>
                  </a:cubicBezTo>
                  <a:cubicBezTo>
                    <a:pt x="49" y="112"/>
                    <a:pt x="49" y="112"/>
                    <a:pt x="49" y="112"/>
                  </a:cubicBezTo>
                  <a:cubicBezTo>
                    <a:pt x="50" y="112"/>
                    <a:pt x="50" y="112"/>
                    <a:pt x="50" y="112"/>
                  </a:cubicBezTo>
                  <a:cubicBezTo>
                    <a:pt x="50" y="112"/>
                    <a:pt x="50" y="112"/>
                    <a:pt x="49" y="111"/>
                  </a:cubicBezTo>
                  <a:cubicBezTo>
                    <a:pt x="50" y="111"/>
                    <a:pt x="52" y="111"/>
                    <a:pt x="52" y="110"/>
                  </a:cubicBezTo>
                  <a:cubicBezTo>
                    <a:pt x="53" y="111"/>
                    <a:pt x="50" y="110"/>
                    <a:pt x="52" y="110"/>
                  </a:cubicBezTo>
                  <a:cubicBezTo>
                    <a:pt x="52" y="109"/>
                    <a:pt x="53" y="109"/>
                    <a:pt x="53" y="107"/>
                  </a:cubicBezTo>
                  <a:cubicBezTo>
                    <a:pt x="53" y="109"/>
                    <a:pt x="53" y="109"/>
                    <a:pt x="53" y="109"/>
                  </a:cubicBezTo>
                  <a:cubicBezTo>
                    <a:pt x="53" y="107"/>
                    <a:pt x="53" y="107"/>
                    <a:pt x="53" y="107"/>
                  </a:cubicBezTo>
                  <a:cubicBezTo>
                    <a:pt x="53" y="107"/>
                    <a:pt x="53" y="106"/>
                    <a:pt x="54" y="106"/>
                  </a:cubicBezTo>
                  <a:cubicBezTo>
                    <a:pt x="54" y="106"/>
                    <a:pt x="54" y="106"/>
                    <a:pt x="53" y="106"/>
                  </a:cubicBezTo>
                  <a:cubicBezTo>
                    <a:pt x="54" y="106"/>
                    <a:pt x="56" y="105"/>
                    <a:pt x="56" y="103"/>
                  </a:cubicBezTo>
                  <a:cubicBezTo>
                    <a:pt x="57" y="103"/>
                    <a:pt x="57" y="103"/>
                    <a:pt x="57" y="103"/>
                  </a:cubicBezTo>
                  <a:cubicBezTo>
                    <a:pt x="57" y="103"/>
                    <a:pt x="57" y="103"/>
                    <a:pt x="57" y="103"/>
                  </a:cubicBezTo>
                  <a:cubicBezTo>
                    <a:pt x="57" y="102"/>
                    <a:pt x="57" y="102"/>
                    <a:pt x="57" y="102"/>
                  </a:cubicBezTo>
                  <a:cubicBezTo>
                    <a:pt x="60" y="102"/>
                    <a:pt x="54" y="103"/>
                    <a:pt x="56" y="103"/>
                  </a:cubicBezTo>
                  <a:cubicBezTo>
                    <a:pt x="56" y="102"/>
                    <a:pt x="57" y="102"/>
                    <a:pt x="57" y="102"/>
                  </a:cubicBezTo>
                  <a:cubicBezTo>
                    <a:pt x="57" y="102"/>
                    <a:pt x="60" y="102"/>
                    <a:pt x="57" y="99"/>
                  </a:cubicBezTo>
                  <a:cubicBezTo>
                    <a:pt x="57" y="99"/>
                    <a:pt x="56" y="99"/>
                    <a:pt x="57" y="99"/>
                  </a:cubicBezTo>
                  <a:cubicBezTo>
                    <a:pt x="57" y="98"/>
                    <a:pt x="57" y="99"/>
                    <a:pt x="57" y="98"/>
                  </a:cubicBezTo>
                  <a:cubicBezTo>
                    <a:pt x="60" y="98"/>
                    <a:pt x="60" y="98"/>
                    <a:pt x="60" y="98"/>
                  </a:cubicBezTo>
                  <a:cubicBezTo>
                    <a:pt x="60" y="99"/>
                    <a:pt x="60" y="98"/>
                    <a:pt x="60" y="98"/>
                  </a:cubicBezTo>
                  <a:cubicBezTo>
                    <a:pt x="60" y="98"/>
                    <a:pt x="61" y="98"/>
                    <a:pt x="60" y="97"/>
                  </a:cubicBezTo>
                  <a:cubicBezTo>
                    <a:pt x="60" y="97"/>
                    <a:pt x="60" y="97"/>
                    <a:pt x="60" y="97"/>
                  </a:cubicBezTo>
                  <a:cubicBezTo>
                    <a:pt x="60" y="97"/>
                    <a:pt x="60" y="97"/>
                    <a:pt x="61" y="97"/>
                  </a:cubicBezTo>
                  <a:cubicBezTo>
                    <a:pt x="61" y="97"/>
                    <a:pt x="61" y="97"/>
                    <a:pt x="61" y="97"/>
                  </a:cubicBezTo>
                  <a:cubicBezTo>
                    <a:pt x="61" y="97"/>
                    <a:pt x="61" y="96"/>
                    <a:pt x="62" y="96"/>
                  </a:cubicBezTo>
                  <a:cubicBezTo>
                    <a:pt x="62" y="94"/>
                    <a:pt x="62" y="94"/>
                    <a:pt x="62" y="94"/>
                  </a:cubicBezTo>
                  <a:cubicBezTo>
                    <a:pt x="62" y="93"/>
                    <a:pt x="63" y="93"/>
                    <a:pt x="63" y="93"/>
                  </a:cubicBezTo>
                  <a:cubicBezTo>
                    <a:pt x="63" y="93"/>
                    <a:pt x="63" y="93"/>
                    <a:pt x="62" y="93"/>
                  </a:cubicBezTo>
                  <a:cubicBezTo>
                    <a:pt x="62" y="92"/>
                    <a:pt x="63" y="92"/>
                    <a:pt x="63" y="92"/>
                  </a:cubicBezTo>
                  <a:cubicBezTo>
                    <a:pt x="63" y="92"/>
                    <a:pt x="63" y="90"/>
                    <a:pt x="62" y="90"/>
                  </a:cubicBezTo>
                  <a:cubicBezTo>
                    <a:pt x="63" y="90"/>
                    <a:pt x="63" y="90"/>
                    <a:pt x="65" y="90"/>
                  </a:cubicBezTo>
                  <a:cubicBezTo>
                    <a:pt x="63" y="89"/>
                    <a:pt x="66" y="90"/>
                    <a:pt x="65" y="89"/>
                  </a:cubicBezTo>
                  <a:cubicBezTo>
                    <a:pt x="65" y="89"/>
                    <a:pt x="65" y="89"/>
                    <a:pt x="63" y="89"/>
                  </a:cubicBezTo>
                  <a:cubicBezTo>
                    <a:pt x="63" y="86"/>
                    <a:pt x="66" y="86"/>
                    <a:pt x="65" y="86"/>
                  </a:cubicBezTo>
                  <a:cubicBezTo>
                    <a:pt x="66" y="86"/>
                    <a:pt x="66" y="86"/>
                    <a:pt x="66" y="86"/>
                  </a:cubicBezTo>
                  <a:cubicBezTo>
                    <a:pt x="66" y="86"/>
                    <a:pt x="67" y="86"/>
                    <a:pt x="66" y="85"/>
                  </a:cubicBezTo>
                  <a:cubicBezTo>
                    <a:pt x="67" y="85"/>
                    <a:pt x="66" y="84"/>
                    <a:pt x="67" y="85"/>
                  </a:cubicBezTo>
                  <a:cubicBezTo>
                    <a:pt x="67" y="84"/>
                    <a:pt x="70" y="82"/>
                    <a:pt x="69" y="81"/>
                  </a:cubicBezTo>
                  <a:cubicBezTo>
                    <a:pt x="69" y="81"/>
                    <a:pt x="69" y="80"/>
                    <a:pt x="69" y="81"/>
                  </a:cubicBezTo>
                  <a:cubicBezTo>
                    <a:pt x="69" y="81"/>
                    <a:pt x="69" y="81"/>
                    <a:pt x="69" y="81"/>
                  </a:cubicBezTo>
                  <a:cubicBezTo>
                    <a:pt x="69" y="81"/>
                    <a:pt x="69" y="81"/>
                    <a:pt x="69" y="81"/>
                  </a:cubicBezTo>
                  <a:cubicBezTo>
                    <a:pt x="69" y="80"/>
                    <a:pt x="69" y="80"/>
                    <a:pt x="69" y="80"/>
                  </a:cubicBezTo>
                  <a:cubicBezTo>
                    <a:pt x="67" y="79"/>
                    <a:pt x="70" y="80"/>
                    <a:pt x="70" y="80"/>
                  </a:cubicBezTo>
                  <a:cubicBezTo>
                    <a:pt x="70" y="79"/>
                    <a:pt x="70" y="79"/>
                    <a:pt x="70" y="79"/>
                  </a:cubicBezTo>
                  <a:cubicBezTo>
                    <a:pt x="73" y="79"/>
                    <a:pt x="73" y="79"/>
                    <a:pt x="73" y="79"/>
                  </a:cubicBezTo>
                  <a:cubicBezTo>
                    <a:pt x="73" y="77"/>
                    <a:pt x="70" y="77"/>
                    <a:pt x="70" y="77"/>
                  </a:cubicBezTo>
                  <a:cubicBezTo>
                    <a:pt x="70" y="77"/>
                    <a:pt x="70" y="76"/>
                    <a:pt x="73" y="77"/>
                  </a:cubicBezTo>
                  <a:cubicBezTo>
                    <a:pt x="70" y="76"/>
                    <a:pt x="70" y="76"/>
                    <a:pt x="70" y="76"/>
                  </a:cubicBezTo>
                  <a:cubicBezTo>
                    <a:pt x="73" y="76"/>
                    <a:pt x="73" y="76"/>
                    <a:pt x="73" y="76"/>
                  </a:cubicBezTo>
                  <a:cubicBezTo>
                    <a:pt x="73" y="76"/>
                    <a:pt x="73" y="76"/>
                    <a:pt x="73" y="76"/>
                  </a:cubicBezTo>
                  <a:cubicBezTo>
                    <a:pt x="70" y="76"/>
                    <a:pt x="73" y="73"/>
                    <a:pt x="73" y="73"/>
                  </a:cubicBezTo>
                  <a:cubicBezTo>
                    <a:pt x="73" y="76"/>
                    <a:pt x="73" y="76"/>
                    <a:pt x="73" y="76"/>
                  </a:cubicBezTo>
                  <a:cubicBezTo>
                    <a:pt x="74" y="76"/>
                    <a:pt x="74" y="76"/>
                    <a:pt x="74" y="76"/>
                  </a:cubicBezTo>
                  <a:cubicBezTo>
                    <a:pt x="73" y="76"/>
                    <a:pt x="74" y="73"/>
                    <a:pt x="74" y="73"/>
                  </a:cubicBezTo>
                  <a:cubicBezTo>
                    <a:pt x="74" y="73"/>
                    <a:pt x="74" y="73"/>
                    <a:pt x="75" y="73"/>
                  </a:cubicBezTo>
                  <a:cubicBezTo>
                    <a:pt x="74" y="73"/>
                    <a:pt x="75" y="72"/>
                    <a:pt x="74" y="72"/>
                  </a:cubicBezTo>
                  <a:cubicBezTo>
                    <a:pt x="74" y="73"/>
                    <a:pt x="74" y="73"/>
                    <a:pt x="74" y="73"/>
                  </a:cubicBezTo>
                  <a:cubicBezTo>
                    <a:pt x="74" y="72"/>
                    <a:pt x="73" y="72"/>
                    <a:pt x="74" y="72"/>
                  </a:cubicBezTo>
                  <a:cubicBezTo>
                    <a:pt x="74" y="72"/>
                    <a:pt x="75" y="73"/>
                    <a:pt x="75" y="72"/>
                  </a:cubicBezTo>
                  <a:cubicBezTo>
                    <a:pt x="75" y="72"/>
                    <a:pt x="75" y="72"/>
                    <a:pt x="74" y="72"/>
                  </a:cubicBezTo>
                  <a:cubicBezTo>
                    <a:pt x="74" y="71"/>
                    <a:pt x="74" y="71"/>
                    <a:pt x="74" y="71"/>
                  </a:cubicBezTo>
                  <a:cubicBezTo>
                    <a:pt x="75" y="72"/>
                    <a:pt x="75" y="72"/>
                    <a:pt x="75" y="72"/>
                  </a:cubicBezTo>
                  <a:cubicBezTo>
                    <a:pt x="75" y="72"/>
                    <a:pt x="75" y="72"/>
                    <a:pt x="75" y="72"/>
                  </a:cubicBezTo>
                  <a:cubicBezTo>
                    <a:pt x="75" y="72"/>
                    <a:pt x="75" y="71"/>
                    <a:pt x="76" y="71"/>
                  </a:cubicBezTo>
                  <a:cubicBezTo>
                    <a:pt x="76" y="71"/>
                    <a:pt x="76" y="71"/>
                    <a:pt x="76" y="69"/>
                  </a:cubicBezTo>
                  <a:cubicBezTo>
                    <a:pt x="76" y="69"/>
                    <a:pt x="76" y="69"/>
                    <a:pt x="76" y="69"/>
                  </a:cubicBezTo>
                  <a:cubicBezTo>
                    <a:pt x="76" y="69"/>
                    <a:pt x="76" y="69"/>
                    <a:pt x="76" y="69"/>
                  </a:cubicBezTo>
                  <a:cubicBezTo>
                    <a:pt x="76" y="69"/>
                    <a:pt x="76" y="69"/>
                    <a:pt x="76" y="69"/>
                  </a:cubicBezTo>
                  <a:cubicBezTo>
                    <a:pt x="76" y="68"/>
                    <a:pt x="78" y="68"/>
                    <a:pt x="78" y="68"/>
                  </a:cubicBezTo>
                  <a:cubicBezTo>
                    <a:pt x="78" y="68"/>
                    <a:pt x="75" y="67"/>
                    <a:pt x="76" y="67"/>
                  </a:cubicBezTo>
                  <a:cubicBezTo>
                    <a:pt x="78" y="67"/>
                    <a:pt x="78" y="67"/>
                    <a:pt x="78" y="67"/>
                  </a:cubicBezTo>
                  <a:cubicBezTo>
                    <a:pt x="78" y="65"/>
                    <a:pt x="80" y="65"/>
                    <a:pt x="79" y="64"/>
                  </a:cubicBezTo>
                  <a:cubicBezTo>
                    <a:pt x="80" y="64"/>
                    <a:pt x="80" y="64"/>
                    <a:pt x="80" y="64"/>
                  </a:cubicBezTo>
                  <a:cubicBezTo>
                    <a:pt x="80" y="63"/>
                    <a:pt x="83" y="60"/>
                    <a:pt x="82" y="59"/>
                  </a:cubicBezTo>
                  <a:cubicBezTo>
                    <a:pt x="82" y="59"/>
                    <a:pt x="82" y="59"/>
                    <a:pt x="80" y="59"/>
                  </a:cubicBezTo>
                  <a:cubicBezTo>
                    <a:pt x="82" y="59"/>
                    <a:pt x="80" y="58"/>
                    <a:pt x="82" y="58"/>
                  </a:cubicBezTo>
                  <a:cubicBezTo>
                    <a:pt x="82" y="59"/>
                    <a:pt x="82" y="59"/>
                    <a:pt x="82" y="59"/>
                  </a:cubicBezTo>
                  <a:cubicBezTo>
                    <a:pt x="83" y="59"/>
                    <a:pt x="83" y="58"/>
                    <a:pt x="83" y="56"/>
                  </a:cubicBezTo>
                  <a:cubicBezTo>
                    <a:pt x="83" y="58"/>
                    <a:pt x="86" y="58"/>
                    <a:pt x="86" y="58"/>
                  </a:cubicBezTo>
                  <a:cubicBezTo>
                    <a:pt x="83" y="56"/>
                    <a:pt x="83" y="56"/>
                    <a:pt x="86" y="56"/>
                  </a:cubicBezTo>
                  <a:cubicBezTo>
                    <a:pt x="86" y="56"/>
                    <a:pt x="86" y="56"/>
                    <a:pt x="86" y="56"/>
                  </a:cubicBezTo>
                  <a:cubicBezTo>
                    <a:pt x="86" y="55"/>
                    <a:pt x="86" y="55"/>
                    <a:pt x="86" y="55"/>
                  </a:cubicBezTo>
                  <a:cubicBezTo>
                    <a:pt x="86" y="55"/>
                    <a:pt x="87" y="56"/>
                    <a:pt x="86" y="55"/>
                  </a:cubicBezTo>
                  <a:cubicBezTo>
                    <a:pt x="86" y="55"/>
                    <a:pt x="86" y="55"/>
                    <a:pt x="86" y="55"/>
                  </a:cubicBezTo>
                  <a:cubicBezTo>
                    <a:pt x="87" y="55"/>
                    <a:pt x="87" y="54"/>
                    <a:pt x="87" y="54"/>
                  </a:cubicBezTo>
                  <a:cubicBezTo>
                    <a:pt x="87" y="52"/>
                    <a:pt x="87" y="52"/>
                    <a:pt x="87" y="52"/>
                  </a:cubicBezTo>
                  <a:cubicBezTo>
                    <a:pt x="88" y="52"/>
                    <a:pt x="88" y="52"/>
                    <a:pt x="88" y="52"/>
                  </a:cubicBezTo>
                  <a:cubicBezTo>
                    <a:pt x="88" y="52"/>
                    <a:pt x="88" y="51"/>
                    <a:pt x="87" y="51"/>
                  </a:cubicBezTo>
                  <a:cubicBezTo>
                    <a:pt x="89" y="50"/>
                    <a:pt x="91" y="47"/>
                    <a:pt x="92" y="46"/>
                  </a:cubicBezTo>
                  <a:cubicBezTo>
                    <a:pt x="91" y="46"/>
                    <a:pt x="91" y="46"/>
                    <a:pt x="91" y="46"/>
                  </a:cubicBezTo>
                  <a:cubicBezTo>
                    <a:pt x="91" y="45"/>
                    <a:pt x="92" y="46"/>
                    <a:pt x="92" y="45"/>
                  </a:cubicBezTo>
                  <a:cubicBezTo>
                    <a:pt x="91" y="45"/>
                    <a:pt x="91" y="45"/>
                    <a:pt x="91" y="45"/>
                  </a:cubicBezTo>
                  <a:cubicBezTo>
                    <a:pt x="91" y="43"/>
                    <a:pt x="92" y="45"/>
                    <a:pt x="92" y="43"/>
                  </a:cubicBezTo>
                  <a:cubicBezTo>
                    <a:pt x="93" y="43"/>
                    <a:pt x="92" y="43"/>
                    <a:pt x="92" y="45"/>
                  </a:cubicBezTo>
                  <a:cubicBezTo>
                    <a:pt x="92" y="45"/>
                    <a:pt x="92" y="43"/>
                    <a:pt x="93" y="43"/>
                  </a:cubicBezTo>
                  <a:cubicBezTo>
                    <a:pt x="92" y="43"/>
                    <a:pt x="92" y="43"/>
                    <a:pt x="92" y="43"/>
                  </a:cubicBezTo>
                  <a:cubicBezTo>
                    <a:pt x="92" y="42"/>
                    <a:pt x="92" y="42"/>
                    <a:pt x="92" y="42"/>
                  </a:cubicBezTo>
                  <a:cubicBezTo>
                    <a:pt x="92" y="42"/>
                    <a:pt x="91" y="43"/>
                    <a:pt x="89" y="42"/>
                  </a:cubicBezTo>
                  <a:cubicBezTo>
                    <a:pt x="89" y="41"/>
                    <a:pt x="89" y="41"/>
                    <a:pt x="89" y="41"/>
                  </a:cubicBezTo>
                  <a:cubicBezTo>
                    <a:pt x="89" y="41"/>
                    <a:pt x="88" y="42"/>
                    <a:pt x="88" y="41"/>
                  </a:cubicBezTo>
                  <a:cubicBezTo>
                    <a:pt x="89" y="41"/>
                    <a:pt x="91" y="41"/>
                    <a:pt x="91" y="41"/>
                  </a:cubicBezTo>
                  <a:cubicBezTo>
                    <a:pt x="92" y="41"/>
                    <a:pt x="93" y="42"/>
                    <a:pt x="93" y="41"/>
                  </a:cubicBezTo>
                  <a:cubicBezTo>
                    <a:pt x="93" y="41"/>
                    <a:pt x="93" y="42"/>
                    <a:pt x="92" y="41"/>
                  </a:cubicBezTo>
                  <a:cubicBezTo>
                    <a:pt x="93" y="41"/>
                    <a:pt x="93" y="41"/>
                    <a:pt x="93" y="41"/>
                  </a:cubicBezTo>
                  <a:cubicBezTo>
                    <a:pt x="95" y="41"/>
                    <a:pt x="95" y="41"/>
                    <a:pt x="95" y="41"/>
                  </a:cubicBezTo>
                  <a:cubicBezTo>
                    <a:pt x="95" y="41"/>
                    <a:pt x="93" y="41"/>
                    <a:pt x="93" y="39"/>
                  </a:cubicBezTo>
                  <a:cubicBezTo>
                    <a:pt x="95" y="41"/>
                    <a:pt x="95" y="39"/>
                    <a:pt x="95" y="41"/>
                  </a:cubicBezTo>
                  <a:cubicBezTo>
                    <a:pt x="96" y="41"/>
                    <a:pt x="95" y="39"/>
                    <a:pt x="96" y="39"/>
                  </a:cubicBezTo>
                  <a:cubicBezTo>
                    <a:pt x="96" y="39"/>
                    <a:pt x="93" y="39"/>
                    <a:pt x="93" y="38"/>
                  </a:cubicBezTo>
                  <a:cubicBezTo>
                    <a:pt x="95" y="39"/>
                    <a:pt x="96" y="38"/>
                    <a:pt x="96" y="39"/>
                  </a:cubicBezTo>
                  <a:cubicBezTo>
                    <a:pt x="96" y="39"/>
                    <a:pt x="96" y="38"/>
                    <a:pt x="95" y="38"/>
                  </a:cubicBezTo>
                  <a:cubicBezTo>
                    <a:pt x="95" y="38"/>
                    <a:pt x="99" y="38"/>
                    <a:pt x="96" y="37"/>
                  </a:cubicBezTo>
                  <a:cubicBezTo>
                    <a:pt x="96" y="38"/>
                    <a:pt x="96" y="38"/>
                    <a:pt x="96" y="38"/>
                  </a:cubicBezTo>
                  <a:cubicBezTo>
                    <a:pt x="96" y="37"/>
                    <a:pt x="96" y="37"/>
                    <a:pt x="96" y="37"/>
                  </a:cubicBezTo>
                  <a:cubicBezTo>
                    <a:pt x="96" y="37"/>
                    <a:pt x="99" y="37"/>
                    <a:pt x="96" y="35"/>
                  </a:cubicBezTo>
                  <a:cubicBezTo>
                    <a:pt x="96" y="35"/>
                    <a:pt x="99" y="33"/>
                    <a:pt x="99" y="35"/>
                  </a:cubicBezTo>
                  <a:cubicBezTo>
                    <a:pt x="99" y="37"/>
                    <a:pt x="96" y="35"/>
                    <a:pt x="99" y="37"/>
                  </a:cubicBezTo>
                  <a:cubicBezTo>
                    <a:pt x="99" y="35"/>
                    <a:pt x="100" y="35"/>
                    <a:pt x="100" y="35"/>
                  </a:cubicBezTo>
                  <a:cubicBezTo>
                    <a:pt x="100" y="35"/>
                    <a:pt x="100" y="35"/>
                    <a:pt x="100" y="35"/>
                  </a:cubicBezTo>
                  <a:cubicBezTo>
                    <a:pt x="100" y="35"/>
                    <a:pt x="100" y="35"/>
                    <a:pt x="100" y="35"/>
                  </a:cubicBezTo>
                  <a:cubicBezTo>
                    <a:pt x="100" y="35"/>
                    <a:pt x="100" y="35"/>
                    <a:pt x="100" y="35"/>
                  </a:cubicBezTo>
                  <a:cubicBezTo>
                    <a:pt x="100" y="35"/>
                    <a:pt x="100" y="35"/>
                    <a:pt x="100" y="35"/>
                  </a:cubicBezTo>
                  <a:cubicBezTo>
                    <a:pt x="101" y="33"/>
                    <a:pt x="100" y="33"/>
                    <a:pt x="100" y="33"/>
                  </a:cubicBezTo>
                  <a:cubicBezTo>
                    <a:pt x="99" y="33"/>
                    <a:pt x="99" y="33"/>
                    <a:pt x="99" y="33"/>
                  </a:cubicBezTo>
                  <a:cubicBezTo>
                    <a:pt x="100" y="33"/>
                    <a:pt x="99" y="32"/>
                    <a:pt x="99" y="32"/>
                  </a:cubicBezTo>
                  <a:cubicBezTo>
                    <a:pt x="101" y="33"/>
                    <a:pt x="101" y="33"/>
                    <a:pt x="101" y="33"/>
                  </a:cubicBezTo>
                  <a:cubicBezTo>
                    <a:pt x="101" y="32"/>
                    <a:pt x="101" y="32"/>
                    <a:pt x="101" y="32"/>
                  </a:cubicBezTo>
                  <a:cubicBezTo>
                    <a:pt x="100" y="32"/>
                    <a:pt x="100" y="32"/>
                    <a:pt x="100" y="32"/>
                  </a:cubicBezTo>
                  <a:cubicBezTo>
                    <a:pt x="100" y="32"/>
                    <a:pt x="100" y="32"/>
                    <a:pt x="100" y="30"/>
                  </a:cubicBezTo>
                  <a:cubicBezTo>
                    <a:pt x="100" y="30"/>
                    <a:pt x="101" y="30"/>
                    <a:pt x="101" y="32"/>
                  </a:cubicBezTo>
                  <a:cubicBezTo>
                    <a:pt x="101" y="30"/>
                    <a:pt x="101" y="30"/>
                    <a:pt x="101" y="30"/>
                  </a:cubicBezTo>
                  <a:cubicBezTo>
                    <a:pt x="101" y="30"/>
                    <a:pt x="101" y="30"/>
                    <a:pt x="102" y="30"/>
                  </a:cubicBezTo>
                  <a:cubicBezTo>
                    <a:pt x="101" y="30"/>
                    <a:pt x="101" y="29"/>
                    <a:pt x="101" y="29"/>
                  </a:cubicBezTo>
                  <a:cubicBezTo>
                    <a:pt x="100" y="29"/>
                    <a:pt x="100" y="29"/>
                    <a:pt x="100" y="29"/>
                  </a:cubicBezTo>
                  <a:cubicBezTo>
                    <a:pt x="100" y="28"/>
                    <a:pt x="100" y="28"/>
                    <a:pt x="100" y="28"/>
                  </a:cubicBezTo>
                  <a:cubicBezTo>
                    <a:pt x="99" y="28"/>
                    <a:pt x="100" y="28"/>
                    <a:pt x="99" y="28"/>
                  </a:cubicBezTo>
                  <a:cubicBezTo>
                    <a:pt x="99" y="26"/>
                    <a:pt x="99" y="26"/>
                    <a:pt x="100" y="26"/>
                  </a:cubicBezTo>
                  <a:cubicBezTo>
                    <a:pt x="100" y="28"/>
                    <a:pt x="101" y="28"/>
                    <a:pt x="102" y="28"/>
                  </a:cubicBezTo>
                  <a:cubicBezTo>
                    <a:pt x="104" y="28"/>
                    <a:pt x="100" y="25"/>
                    <a:pt x="102" y="26"/>
                  </a:cubicBezTo>
                  <a:cubicBezTo>
                    <a:pt x="104" y="26"/>
                    <a:pt x="104" y="26"/>
                    <a:pt x="104" y="26"/>
                  </a:cubicBezTo>
                  <a:cubicBezTo>
                    <a:pt x="105" y="26"/>
                    <a:pt x="105" y="26"/>
                    <a:pt x="105" y="26"/>
                  </a:cubicBezTo>
                  <a:cubicBezTo>
                    <a:pt x="104" y="26"/>
                    <a:pt x="104" y="25"/>
                    <a:pt x="102" y="25"/>
                  </a:cubicBezTo>
                  <a:cubicBezTo>
                    <a:pt x="102" y="25"/>
                    <a:pt x="102" y="25"/>
                    <a:pt x="102" y="25"/>
                  </a:cubicBezTo>
                  <a:cubicBezTo>
                    <a:pt x="101" y="25"/>
                    <a:pt x="101" y="25"/>
                    <a:pt x="101" y="25"/>
                  </a:cubicBezTo>
                  <a:cubicBezTo>
                    <a:pt x="102" y="24"/>
                    <a:pt x="102" y="24"/>
                    <a:pt x="102" y="24"/>
                  </a:cubicBezTo>
                  <a:cubicBezTo>
                    <a:pt x="104" y="25"/>
                    <a:pt x="102" y="25"/>
                    <a:pt x="104" y="25"/>
                  </a:cubicBezTo>
                  <a:cubicBezTo>
                    <a:pt x="104" y="24"/>
                    <a:pt x="102" y="24"/>
                    <a:pt x="104" y="24"/>
                  </a:cubicBezTo>
                  <a:cubicBezTo>
                    <a:pt x="105" y="25"/>
                    <a:pt x="105" y="25"/>
                    <a:pt x="105" y="25"/>
                  </a:cubicBezTo>
                  <a:cubicBezTo>
                    <a:pt x="105" y="25"/>
                    <a:pt x="105" y="25"/>
                    <a:pt x="105" y="25"/>
                  </a:cubicBezTo>
                  <a:cubicBezTo>
                    <a:pt x="105" y="25"/>
                    <a:pt x="105" y="25"/>
                    <a:pt x="105" y="25"/>
                  </a:cubicBezTo>
                  <a:cubicBezTo>
                    <a:pt x="105" y="24"/>
                    <a:pt x="106" y="25"/>
                    <a:pt x="106" y="24"/>
                  </a:cubicBezTo>
                  <a:cubicBezTo>
                    <a:pt x="105" y="24"/>
                    <a:pt x="105" y="24"/>
                    <a:pt x="105" y="24"/>
                  </a:cubicBezTo>
                  <a:cubicBezTo>
                    <a:pt x="105" y="22"/>
                    <a:pt x="105" y="25"/>
                    <a:pt x="104" y="24"/>
                  </a:cubicBezTo>
                  <a:cubicBezTo>
                    <a:pt x="105" y="22"/>
                    <a:pt x="105" y="24"/>
                    <a:pt x="105" y="22"/>
                  </a:cubicBezTo>
                  <a:cubicBezTo>
                    <a:pt x="105" y="22"/>
                    <a:pt x="105" y="22"/>
                    <a:pt x="105" y="22"/>
                  </a:cubicBezTo>
                  <a:cubicBezTo>
                    <a:pt x="105" y="22"/>
                    <a:pt x="104" y="20"/>
                    <a:pt x="105" y="20"/>
                  </a:cubicBezTo>
                  <a:cubicBezTo>
                    <a:pt x="105" y="20"/>
                    <a:pt x="105" y="20"/>
                    <a:pt x="105" y="20"/>
                  </a:cubicBezTo>
                  <a:cubicBezTo>
                    <a:pt x="106" y="20"/>
                    <a:pt x="106" y="20"/>
                    <a:pt x="108" y="20"/>
                  </a:cubicBezTo>
                  <a:cubicBezTo>
                    <a:pt x="106" y="18"/>
                    <a:pt x="108" y="18"/>
                    <a:pt x="106" y="18"/>
                  </a:cubicBezTo>
                  <a:cubicBezTo>
                    <a:pt x="106" y="18"/>
                    <a:pt x="106" y="20"/>
                    <a:pt x="105" y="20"/>
                  </a:cubicBezTo>
                  <a:cubicBezTo>
                    <a:pt x="104" y="18"/>
                    <a:pt x="105" y="22"/>
                    <a:pt x="104" y="20"/>
                  </a:cubicBezTo>
                  <a:cubicBezTo>
                    <a:pt x="102" y="18"/>
                    <a:pt x="102" y="18"/>
                    <a:pt x="102" y="18"/>
                  </a:cubicBezTo>
                  <a:cubicBezTo>
                    <a:pt x="102" y="18"/>
                    <a:pt x="102" y="18"/>
                    <a:pt x="102" y="18"/>
                  </a:cubicBezTo>
                  <a:cubicBezTo>
                    <a:pt x="104" y="18"/>
                    <a:pt x="104" y="18"/>
                    <a:pt x="104" y="18"/>
                  </a:cubicBezTo>
                  <a:cubicBezTo>
                    <a:pt x="104" y="18"/>
                    <a:pt x="105" y="17"/>
                    <a:pt x="106" y="17"/>
                  </a:cubicBezTo>
                  <a:cubicBezTo>
                    <a:pt x="105" y="17"/>
                    <a:pt x="105" y="17"/>
                    <a:pt x="105" y="17"/>
                  </a:cubicBezTo>
                  <a:cubicBezTo>
                    <a:pt x="105" y="16"/>
                    <a:pt x="106" y="16"/>
                    <a:pt x="106" y="15"/>
                  </a:cubicBezTo>
                  <a:cubicBezTo>
                    <a:pt x="106" y="16"/>
                    <a:pt x="106" y="13"/>
                    <a:pt x="108" y="15"/>
                  </a:cubicBezTo>
                  <a:cubicBezTo>
                    <a:pt x="108" y="15"/>
                    <a:pt x="108" y="16"/>
                    <a:pt x="109" y="16"/>
                  </a:cubicBezTo>
                  <a:cubicBezTo>
                    <a:pt x="108" y="16"/>
                    <a:pt x="108" y="16"/>
                    <a:pt x="108" y="16"/>
                  </a:cubicBezTo>
                  <a:cubicBezTo>
                    <a:pt x="109" y="16"/>
                    <a:pt x="108" y="15"/>
                    <a:pt x="109" y="15"/>
                  </a:cubicBezTo>
                  <a:cubicBezTo>
                    <a:pt x="108" y="15"/>
                    <a:pt x="108" y="15"/>
                    <a:pt x="106" y="13"/>
                  </a:cubicBezTo>
                  <a:cubicBezTo>
                    <a:pt x="108" y="13"/>
                    <a:pt x="105" y="13"/>
                    <a:pt x="106" y="13"/>
                  </a:cubicBezTo>
                  <a:cubicBezTo>
                    <a:pt x="106" y="12"/>
                    <a:pt x="108" y="12"/>
                    <a:pt x="108" y="12"/>
                  </a:cubicBezTo>
                  <a:cubicBezTo>
                    <a:pt x="108" y="11"/>
                    <a:pt x="109" y="9"/>
                    <a:pt x="110" y="9"/>
                  </a:cubicBezTo>
                  <a:cubicBezTo>
                    <a:pt x="109" y="7"/>
                    <a:pt x="109" y="7"/>
                    <a:pt x="109" y="5"/>
                  </a:cubicBezTo>
                  <a:cubicBezTo>
                    <a:pt x="109" y="5"/>
                    <a:pt x="109" y="7"/>
                    <a:pt x="109" y="5"/>
                  </a:cubicBezTo>
                  <a:cubicBezTo>
                    <a:pt x="109" y="5"/>
                    <a:pt x="109" y="5"/>
                    <a:pt x="109" y="5"/>
                  </a:cubicBezTo>
                  <a:cubicBezTo>
                    <a:pt x="109" y="5"/>
                    <a:pt x="109" y="4"/>
                    <a:pt x="110" y="5"/>
                  </a:cubicBezTo>
                  <a:cubicBezTo>
                    <a:pt x="109" y="4"/>
                    <a:pt x="109" y="4"/>
                    <a:pt x="109" y="4"/>
                  </a:cubicBezTo>
                  <a:cubicBezTo>
                    <a:pt x="110" y="4"/>
                    <a:pt x="110" y="4"/>
                    <a:pt x="110" y="4"/>
                  </a:cubicBezTo>
                  <a:cubicBezTo>
                    <a:pt x="109" y="4"/>
                    <a:pt x="109" y="4"/>
                    <a:pt x="109" y="4"/>
                  </a:cubicBezTo>
                  <a:cubicBezTo>
                    <a:pt x="109" y="3"/>
                    <a:pt x="110" y="3"/>
                    <a:pt x="110" y="3"/>
                  </a:cubicBezTo>
                  <a:cubicBezTo>
                    <a:pt x="110" y="3"/>
                    <a:pt x="110" y="3"/>
                    <a:pt x="110" y="3"/>
                  </a:cubicBezTo>
                  <a:cubicBezTo>
                    <a:pt x="113" y="3"/>
                    <a:pt x="113" y="1"/>
                    <a:pt x="113" y="1"/>
                  </a:cubicBezTo>
                  <a:cubicBezTo>
                    <a:pt x="113" y="0"/>
                    <a:pt x="113" y="0"/>
                    <a:pt x="113" y="0"/>
                  </a:cubicBezTo>
                  <a:cubicBezTo>
                    <a:pt x="113" y="0"/>
                    <a:pt x="113" y="0"/>
                    <a:pt x="113" y="0"/>
                  </a:cubicBezTo>
                  <a:cubicBezTo>
                    <a:pt x="113" y="0"/>
                    <a:pt x="110" y="0"/>
                    <a:pt x="113" y="0"/>
                  </a:cubicBezTo>
                  <a:cubicBezTo>
                    <a:pt x="109" y="0"/>
                    <a:pt x="109" y="0"/>
                    <a:pt x="109" y="0"/>
                  </a:cubicBezTo>
                  <a:cubicBezTo>
                    <a:pt x="110" y="0"/>
                    <a:pt x="110" y="0"/>
                    <a:pt x="110" y="0"/>
                  </a:cubicBezTo>
                  <a:cubicBezTo>
                    <a:pt x="113" y="1"/>
                    <a:pt x="110" y="1"/>
                    <a:pt x="110" y="1"/>
                  </a:cubicBezTo>
                  <a:cubicBezTo>
                    <a:pt x="110" y="1"/>
                    <a:pt x="110" y="1"/>
                    <a:pt x="110" y="1"/>
                  </a:cubicBezTo>
                  <a:cubicBezTo>
                    <a:pt x="110" y="0"/>
                    <a:pt x="109" y="1"/>
                    <a:pt x="109" y="1"/>
                  </a:cubicBezTo>
                  <a:cubicBezTo>
                    <a:pt x="109" y="0"/>
                    <a:pt x="109" y="0"/>
                    <a:pt x="109" y="0"/>
                  </a:cubicBezTo>
                  <a:cubicBezTo>
                    <a:pt x="109" y="0"/>
                    <a:pt x="109" y="1"/>
                    <a:pt x="108" y="1"/>
                  </a:cubicBezTo>
                  <a:cubicBezTo>
                    <a:pt x="109" y="1"/>
                    <a:pt x="109" y="1"/>
                    <a:pt x="109" y="1"/>
                  </a:cubicBezTo>
                  <a:cubicBezTo>
                    <a:pt x="108" y="1"/>
                    <a:pt x="108" y="1"/>
                    <a:pt x="108" y="3"/>
                  </a:cubicBezTo>
                  <a:cubicBezTo>
                    <a:pt x="108" y="3"/>
                    <a:pt x="106" y="3"/>
                    <a:pt x="106" y="4"/>
                  </a:cubicBezTo>
                  <a:cubicBezTo>
                    <a:pt x="106" y="4"/>
                    <a:pt x="108" y="4"/>
                    <a:pt x="109" y="4"/>
                  </a:cubicBezTo>
                  <a:cubicBezTo>
                    <a:pt x="109" y="4"/>
                    <a:pt x="108" y="4"/>
                    <a:pt x="108" y="5"/>
                  </a:cubicBezTo>
                  <a:cubicBezTo>
                    <a:pt x="108" y="5"/>
                    <a:pt x="106" y="4"/>
                    <a:pt x="106" y="5"/>
                  </a:cubicBezTo>
                  <a:cubicBezTo>
                    <a:pt x="106" y="5"/>
                    <a:pt x="106" y="5"/>
                    <a:pt x="106" y="5"/>
                  </a:cubicBezTo>
                  <a:cubicBezTo>
                    <a:pt x="105" y="5"/>
                    <a:pt x="105" y="5"/>
                    <a:pt x="105" y="5"/>
                  </a:cubicBezTo>
                  <a:cubicBezTo>
                    <a:pt x="105" y="7"/>
                    <a:pt x="104" y="9"/>
                    <a:pt x="104" y="11"/>
                  </a:cubicBezTo>
                  <a:cubicBezTo>
                    <a:pt x="104" y="11"/>
                    <a:pt x="104" y="11"/>
                    <a:pt x="104" y="11"/>
                  </a:cubicBezTo>
                  <a:cubicBezTo>
                    <a:pt x="102" y="11"/>
                    <a:pt x="102" y="12"/>
                    <a:pt x="101" y="12"/>
                  </a:cubicBezTo>
                  <a:cubicBezTo>
                    <a:pt x="101" y="13"/>
                    <a:pt x="100" y="15"/>
                    <a:pt x="101" y="16"/>
                  </a:cubicBezTo>
                  <a:cubicBezTo>
                    <a:pt x="99" y="17"/>
                    <a:pt x="96" y="18"/>
                    <a:pt x="96" y="22"/>
                  </a:cubicBezTo>
                  <a:cubicBezTo>
                    <a:pt x="96" y="22"/>
                    <a:pt x="96" y="22"/>
                    <a:pt x="96" y="22"/>
                  </a:cubicBezTo>
                  <a:cubicBezTo>
                    <a:pt x="96" y="22"/>
                    <a:pt x="99" y="22"/>
                    <a:pt x="96" y="22"/>
                  </a:cubicBezTo>
                  <a:cubicBezTo>
                    <a:pt x="96" y="22"/>
                    <a:pt x="96" y="22"/>
                    <a:pt x="95" y="22"/>
                  </a:cubicBezTo>
                  <a:cubicBezTo>
                    <a:pt x="95" y="24"/>
                    <a:pt x="93" y="25"/>
                    <a:pt x="92" y="25"/>
                  </a:cubicBezTo>
                  <a:cubicBezTo>
                    <a:pt x="93" y="25"/>
                    <a:pt x="93" y="25"/>
                    <a:pt x="93" y="25"/>
                  </a:cubicBezTo>
                  <a:cubicBezTo>
                    <a:pt x="92" y="26"/>
                    <a:pt x="92" y="28"/>
                    <a:pt x="92" y="28"/>
                  </a:cubicBezTo>
                  <a:cubicBezTo>
                    <a:pt x="92" y="29"/>
                    <a:pt x="92" y="29"/>
                    <a:pt x="92" y="29"/>
                  </a:cubicBezTo>
                  <a:cubicBezTo>
                    <a:pt x="91" y="29"/>
                    <a:pt x="91" y="29"/>
                    <a:pt x="89" y="30"/>
                  </a:cubicBezTo>
                  <a:cubicBezTo>
                    <a:pt x="89" y="30"/>
                    <a:pt x="89" y="32"/>
                    <a:pt x="89" y="33"/>
                  </a:cubicBezTo>
                  <a:cubicBezTo>
                    <a:pt x="87" y="35"/>
                    <a:pt x="86" y="38"/>
                    <a:pt x="83" y="39"/>
                  </a:cubicBezTo>
                  <a:cubicBezTo>
                    <a:pt x="83" y="39"/>
                    <a:pt x="83" y="39"/>
                    <a:pt x="83" y="39"/>
                  </a:cubicBezTo>
                  <a:cubicBezTo>
                    <a:pt x="80" y="41"/>
                    <a:pt x="80" y="45"/>
                    <a:pt x="79" y="46"/>
                  </a:cubicBezTo>
                  <a:cubicBezTo>
                    <a:pt x="80" y="46"/>
                    <a:pt x="80" y="46"/>
                    <a:pt x="80" y="46"/>
                  </a:cubicBezTo>
                  <a:cubicBezTo>
                    <a:pt x="80" y="47"/>
                    <a:pt x="79" y="47"/>
                    <a:pt x="78" y="47"/>
                  </a:cubicBezTo>
                  <a:cubicBezTo>
                    <a:pt x="78" y="47"/>
                    <a:pt x="76" y="50"/>
                    <a:pt x="78" y="50"/>
                  </a:cubicBezTo>
                  <a:cubicBezTo>
                    <a:pt x="78" y="51"/>
                    <a:pt x="76" y="51"/>
                    <a:pt x="76" y="51"/>
                  </a:cubicBezTo>
                  <a:cubicBezTo>
                    <a:pt x="76" y="52"/>
                    <a:pt x="75" y="52"/>
                    <a:pt x="75" y="54"/>
                  </a:cubicBezTo>
                  <a:cubicBezTo>
                    <a:pt x="75" y="54"/>
                    <a:pt x="75" y="54"/>
                    <a:pt x="75" y="54"/>
                  </a:cubicBezTo>
                  <a:cubicBezTo>
                    <a:pt x="75" y="54"/>
                    <a:pt x="75" y="54"/>
                    <a:pt x="75" y="54"/>
                  </a:cubicBezTo>
                  <a:cubicBezTo>
                    <a:pt x="75" y="55"/>
                    <a:pt x="75" y="56"/>
                    <a:pt x="74" y="55"/>
                  </a:cubicBezTo>
                  <a:cubicBezTo>
                    <a:pt x="74" y="56"/>
                    <a:pt x="70" y="58"/>
                    <a:pt x="73" y="59"/>
                  </a:cubicBezTo>
                  <a:cubicBezTo>
                    <a:pt x="70" y="59"/>
                    <a:pt x="70" y="59"/>
                    <a:pt x="70" y="59"/>
                  </a:cubicBezTo>
                  <a:cubicBezTo>
                    <a:pt x="70" y="60"/>
                    <a:pt x="70" y="63"/>
                    <a:pt x="69" y="63"/>
                  </a:cubicBezTo>
                  <a:cubicBezTo>
                    <a:pt x="69" y="63"/>
                    <a:pt x="69" y="63"/>
                    <a:pt x="69" y="64"/>
                  </a:cubicBezTo>
                  <a:cubicBezTo>
                    <a:pt x="69" y="64"/>
                    <a:pt x="69" y="63"/>
                    <a:pt x="69" y="64"/>
                  </a:cubicBezTo>
                  <a:cubicBezTo>
                    <a:pt x="66" y="65"/>
                    <a:pt x="67" y="67"/>
                    <a:pt x="66" y="69"/>
                  </a:cubicBezTo>
                  <a:cubicBezTo>
                    <a:pt x="63" y="71"/>
                    <a:pt x="62" y="76"/>
                    <a:pt x="61" y="79"/>
                  </a:cubicBezTo>
                  <a:cubicBezTo>
                    <a:pt x="61" y="79"/>
                    <a:pt x="61" y="79"/>
                    <a:pt x="61" y="79"/>
                  </a:cubicBezTo>
                  <a:cubicBezTo>
                    <a:pt x="60" y="79"/>
                    <a:pt x="61" y="81"/>
                    <a:pt x="60" y="80"/>
                  </a:cubicBezTo>
                  <a:cubicBezTo>
                    <a:pt x="60" y="81"/>
                    <a:pt x="57" y="81"/>
                    <a:pt x="60" y="81"/>
                  </a:cubicBezTo>
                  <a:cubicBezTo>
                    <a:pt x="57" y="81"/>
                    <a:pt x="57" y="84"/>
                    <a:pt x="56" y="84"/>
                  </a:cubicBezTo>
                  <a:cubicBezTo>
                    <a:pt x="56" y="84"/>
                    <a:pt x="56" y="84"/>
                    <a:pt x="56" y="84"/>
                  </a:cubicBezTo>
                  <a:cubicBezTo>
                    <a:pt x="56" y="85"/>
                    <a:pt x="54" y="86"/>
                    <a:pt x="54" y="89"/>
                  </a:cubicBezTo>
                  <a:cubicBezTo>
                    <a:pt x="56" y="89"/>
                    <a:pt x="56" y="89"/>
                    <a:pt x="56" y="89"/>
                  </a:cubicBezTo>
                  <a:cubicBezTo>
                    <a:pt x="56" y="89"/>
                    <a:pt x="54" y="89"/>
                    <a:pt x="54" y="90"/>
                  </a:cubicBezTo>
                  <a:cubicBezTo>
                    <a:pt x="54" y="89"/>
                    <a:pt x="54" y="89"/>
                    <a:pt x="54" y="89"/>
                  </a:cubicBezTo>
                  <a:cubicBezTo>
                    <a:pt x="53" y="92"/>
                    <a:pt x="52" y="94"/>
                    <a:pt x="49" y="97"/>
                  </a:cubicBezTo>
                  <a:cubicBezTo>
                    <a:pt x="49" y="98"/>
                    <a:pt x="52" y="98"/>
                    <a:pt x="50" y="98"/>
                  </a:cubicBezTo>
                  <a:cubicBezTo>
                    <a:pt x="49" y="98"/>
                    <a:pt x="49" y="98"/>
                    <a:pt x="49" y="98"/>
                  </a:cubicBezTo>
                  <a:cubicBezTo>
                    <a:pt x="49" y="99"/>
                    <a:pt x="50" y="102"/>
                    <a:pt x="49" y="102"/>
                  </a:cubicBezTo>
                  <a:cubicBezTo>
                    <a:pt x="49" y="99"/>
                    <a:pt x="49" y="102"/>
                    <a:pt x="49" y="99"/>
                  </a:cubicBezTo>
                  <a:cubicBezTo>
                    <a:pt x="49" y="102"/>
                    <a:pt x="49" y="103"/>
                    <a:pt x="48" y="103"/>
                  </a:cubicBezTo>
                  <a:cubicBezTo>
                    <a:pt x="49" y="103"/>
                    <a:pt x="49" y="103"/>
                    <a:pt x="49" y="103"/>
                  </a:cubicBezTo>
                  <a:cubicBezTo>
                    <a:pt x="46" y="105"/>
                    <a:pt x="46" y="106"/>
                    <a:pt x="45" y="106"/>
                  </a:cubicBezTo>
                  <a:cubicBezTo>
                    <a:pt x="40" y="111"/>
                    <a:pt x="36" y="116"/>
                    <a:pt x="33" y="122"/>
                  </a:cubicBezTo>
                  <a:cubicBezTo>
                    <a:pt x="30" y="129"/>
                    <a:pt x="26" y="133"/>
                    <a:pt x="23" y="140"/>
                  </a:cubicBezTo>
                  <a:cubicBezTo>
                    <a:pt x="24" y="143"/>
                    <a:pt x="23" y="143"/>
                    <a:pt x="23" y="144"/>
                  </a:cubicBezTo>
                  <a:cubicBezTo>
                    <a:pt x="23" y="144"/>
                    <a:pt x="23" y="144"/>
                    <a:pt x="23" y="144"/>
                  </a:cubicBezTo>
                  <a:cubicBezTo>
                    <a:pt x="22" y="144"/>
                    <a:pt x="22" y="145"/>
                    <a:pt x="22" y="144"/>
                  </a:cubicBezTo>
                  <a:cubicBezTo>
                    <a:pt x="20" y="146"/>
                    <a:pt x="19" y="148"/>
                    <a:pt x="17" y="150"/>
                  </a:cubicBezTo>
                  <a:cubicBezTo>
                    <a:pt x="19" y="150"/>
                    <a:pt x="19" y="150"/>
                    <a:pt x="19" y="150"/>
                  </a:cubicBezTo>
                  <a:cubicBezTo>
                    <a:pt x="17" y="150"/>
                    <a:pt x="17" y="150"/>
                    <a:pt x="17" y="150"/>
                  </a:cubicBezTo>
                  <a:cubicBezTo>
                    <a:pt x="17" y="150"/>
                    <a:pt x="17" y="150"/>
                    <a:pt x="17" y="150"/>
                  </a:cubicBezTo>
                  <a:cubicBezTo>
                    <a:pt x="17" y="150"/>
                    <a:pt x="17" y="152"/>
                    <a:pt x="15" y="150"/>
                  </a:cubicBezTo>
                  <a:cubicBezTo>
                    <a:pt x="13" y="157"/>
                    <a:pt x="11" y="162"/>
                    <a:pt x="7" y="169"/>
                  </a:cubicBezTo>
                  <a:cubicBezTo>
                    <a:pt x="7" y="170"/>
                    <a:pt x="6" y="171"/>
                    <a:pt x="5" y="173"/>
                  </a:cubicBezTo>
                  <a:cubicBezTo>
                    <a:pt x="5" y="178"/>
                    <a:pt x="2" y="183"/>
                    <a:pt x="0" y="186"/>
                  </a:cubicBezTo>
                  <a:cubicBezTo>
                    <a:pt x="0" y="186"/>
                    <a:pt x="2" y="187"/>
                    <a:pt x="5" y="186"/>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0" name="Google Shape;3630;p151"/>
            <p:cNvSpPr/>
            <p:nvPr/>
          </p:nvSpPr>
          <p:spPr>
            <a:xfrm>
              <a:off x="4002" y="3099"/>
              <a:ext cx="260" cy="472"/>
            </a:xfrm>
            <a:custGeom>
              <a:avLst/>
              <a:gdLst/>
              <a:ahLst/>
              <a:cxnLst/>
              <a:rect l="l" t="t" r="r" b="b"/>
              <a:pathLst>
                <a:path w="110" h="200" extrusionOk="0">
                  <a:moveTo>
                    <a:pt x="107" y="195"/>
                  </a:moveTo>
                  <a:cubicBezTo>
                    <a:pt x="110" y="191"/>
                    <a:pt x="105" y="190"/>
                    <a:pt x="105" y="187"/>
                  </a:cubicBezTo>
                  <a:cubicBezTo>
                    <a:pt x="103" y="187"/>
                    <a:pt x="103" y="187"/>
                    <a:pt x="103" y="187"/>
                  </a:cubicBezTo>
                  <a:cubicBezTo>
                    <a:pt x="103" y="182"/>
                    <a:pt x="101" y="179"/>
                    <a:pt x="98" y="177"/>
                  </a:cubicBezTo>
                  <a:cubicBezTo>
                    <a:pt x="98" y="178"/>
                    <a:pt x="98" y="178"/>
                    <a:pt x="98" y="178"/>
                  </a:cubicBezTo>
                  <a:cubicBezTo>
                    <a:pt x="97" y="177"/>
                    <a:pt x="98" y="175"/>
                    <a:pt x="98" y="175"/>
                  </a:cubicBezTo>
                  <a:cubicBezTo>
                    <a:pt x="97" y="175"/>
                    <a:pt x="97" y="175"/>
                    <a:pt x="97" y="175"/>
                  </a:cubicBezTo>
                  <a:cubicBezTo>
                    <a:pt x="98" y="175"/>
                    <a:pt x="97" y="175"/>
                    <a:pt x="97" y="174"/>
                  </a:cubicBezTo>
                  <a:cubicBezTo>
                    <a:pt x="97" y="174"/>
                    <a:pt x="97" y="174"/>
                    <a:pt x="95" y="174"/>
                  </a:cubicBezTo>
                  <a:cubicBezTo>
                    <a:pt x="97" y="174"/>
                    <a:pt x="97" y="174"/>
                    <a:pt x="97" y="174"/>
                  </a:cubicBezTo>
                  <a:cubicBezTo>
                    <a:pt x="98" y="171"/>
                    <a:pt x="95" y="171"/>
                    <a:pt x="95" y="169"/>
                  </a:cubicBezTo>
                  <a:cubicBezTo>
                    <a:pt x="95" y="169"/>
                    <a:pt x="95" y="169"/>
                    <a:pt x="95" y="169"/>
                  </a:cubicBezTo>
                  <a:cubicBezTo>
                    <a:pt x="93" y="166"/>
                    <a:pt x="91" y="164"/>
                    <a:pt x="91" y="161"/>
                  </a:cubicBezTo>
                  <a:cubicBezTo>
                    <a:pt x="91" y="162"/>
                    <a:pt x="90" y="162"/>
                    <a:pt x="90" y="162"/>
                  </a:cubicBezTo>
                  <a:cubicBezTo>
                    <a:pt x="90" y="162"/>
                    <a:pt x="90" y="161"/>
                    <a:pt x="90" y="160"/>
                  </a:cubicBezTo>
                  <a:cubicBezTo>
                    <a:pt x="89" y="161"/>
                    <a:pt x="90" y="158"/>
                    <a:pt x="90" y="158"/>
                  </a:cubicBezTo>
                  <a:cubicBezTo>
                    <a:pt x="90" y="158"/>
                    <a:pt x="90" y="158"/>
                    <a:pt x="90" y="158"/>
                  </a:cubicBezTo>
                  <a:cubicBezTo>
                    <a:pt x="90" y="156"/>
                    <a:pt x="89" y="158"/>
                    <a:pt x="89" y="156"/>
                  </a:cubicBezTo>
                  <a:cubicBezTo>
                    <a:pt x="89" y="156"/>
                    <a:pt x="89" y="156"/>
                    <a:pt x="89" y="156"/>
                  </a:cubicBezTo>
                  <a:cubicBezTo>
                    <a:pt x="90" y="155"/>
                    <a:pt x="88" y="156"/>
                    <a:pt x="88" y="155"/>
                  </a:cubicBezTo>
                  <a:cubicBezTo>
                    <a:pt x="89" y="155"/>
                    <a:pt x="89" y="155"/>
                    <a:pt x="89" y="155"/>
                  </a:cubicBezTo>
                  <a:cubicBezTo>
                    <a:pt x="89" y="155"/>
                    <a:pt x="88" y="155"/>
                    <a:pt x="88" y="153"/>
                  </a:cubicBezTo>
                  <a:cubicBezTo>
                    <a:pt x="88" y="153"/>
                    <a:pt x="88" y="153"/>
                    <a:pt x="88" y="153"/>
                  </a:cubicBezTo>
                  <a:cubicBezTo>
                    <a:pt x="88" y="153"/>
                    <a:pt x="86" y="153"/>
                    <a:pt x="88" y="152"/>
                  </a:cubicBezTo>
                  <a:cubicBezTo>
                    <a:pt x="86" y="152"/>
                    <a:pt x="88" y="153"/>
                    <a:pt x="86" y="153"/>
                  </a:cubicBezTo>
                  <a:cubicBezTo>
                    <a:pt x="85" y="149"/>
                    <a:pt x="84" y="147"/>
                    <a:pt x="82" y="144"/>
                  </a:cubicBezTo>
                  <a:cubicBezTo>
                    <a:pt x="80" y="144"/>
                    <a:pt x="80" y="144"/>
                    <a:pt x="80" y="144"/>
                  </a:cubicBezTo>
                  <a:cubicBezTo>
                    <a:pt x="80" y="142"/>
                    <a:pt x="80" y="142"/>
                    <a:pt x="80" y="142"/>
                  </a:cubicBezTo>
                  <a:cubicBezTo>
                    <a:pt x="78" y="142"/>
                    <a:pt x="78" y="142"/>
                    <a:pt x="78" y="142"/>
                  </a:cubicBezTo>
                  <a:cubicBezTo>
                    <a:pt x="78" y="140"/>
                    <a:pt x="80" y="140"/>
                    <a:pt x="78" y="140"/>
                  </a:cubicBezTo>
                  <a:cubicBezTo>
                    <a:pt x="78" y="140"/>
                    <a:pt x="78" y="140"/>
                    <a:pt x="78" y="140"/>
                  </a:cubicBezTo>
                  <a:cubicBezTo>
                    <a:pt x="78" y="139"/>
                    <a:pt x="78" y="139"/>
                    <a:pt x="78" y="138"/>
                  </a:cubicBezTo>
                  <a:cubicBezTo>
                    <a:pt x="78" y="139"/>
                    <a:pt x="78" y="139"/>
                    <a:pt x="77" y="139"/>
                  </a:cubicBezTo>
                  <a:cubicBezTo>
                    <a:pt x="78" y="138"/>
                    <a:pt x="77" y="138"/>
                    <a:pt x="77" y="136"/>
                  </a:cubicBezTo>
                  <a:cubicBezTo>
                    <a:pt x="77" y="138"/>
                    <a:pt x="77" y="138"/>
                    <a:pt x="77" y="138"/>
                  </a:cubicBezTo>
                  <a:cubicBezTo>
                    <a:pt x="76" y="136"/>
                    <a:pt x="77" y="136"/>
                    <a:pt x="77" y="136"/>
                  </a:cubicBezTo>
                  <a:cubicBezTo>
                    <a:pt x="76" y="136"/>
                    <a:pt x="76" y="136"/>
                    <a:pt x="76" y="136"/>
                  </a:cubicBezTo>
                  <a:cubicBezTo>
                    <a:pt x="77" y="135"/>
                    <a:pt x="76" y="134"/>
                    <a:pt x="76" y="134"/>
                  </a:cubicBezTo>
                  <a:cubicBezTo>
                    <a:pt x="76" y="134"/>
                    <a:pt x="76" y="134"/>
                    <a:pt x="76" y="134"/>
                  </a:cubicBezTo>
                  <a:cubicBezTo>
                    <a:pt x="76" y="132"/>
                    <a:pt x="75" y="132"/>
                    <a:pt x="75" y="131"/>
                  </a:cubicBezTo>
                  <a:cubicBezTo>
                    <a:pt x="73" y="131"/>
                    <a:pt x="73" y="131"/>
                    <a:pt x="73" y="131"/>
                  </a:cubicBezTo>
                  <a:cubicBezTo>
                    <a:pt x="75" y="129"/>
                    <a:pt x="73" y="129"/>
                    <a:pt x="75" y="127"/>
                  </a:cubicBezTo>
                  <a:cubicBezTo>
                    <a:pt x="73" y="127"/>
                    <a:pt x="72" y="126"/>
                    <a:pt x="72" y="126"/>
                  </a:cubicBezTo>
                  <a:cubicBezTo>
                    <a:pt x="72" y="126"/>
                    <a:pt x="71" y="126"/>
                    <a:pt x="72" y="127"/>
                  </a:cubicBezTo>
                  <a:cubicBezTo>
                    <a:pt x="71" y="126"/>
                    <a:pt x="71" y="126"/>
                    <a:pt x="71" y="126"/>
                  </a:cubicBezTo>
                  <a:cubicBezTo>
                    <a:pt x="71" y="127"/>
                    <a:pt x="71" y="127"/>
                    <a:pt x="71" y="127"/>
                  </a:cubicBezTo>
                  <a:cubicBezTo>
                    <a:pt x="71" y="127"/>
                    <a:pt x="71" y="126"/>
                    <a:pt x="69" y="126"/>
                  </a:cubicBezTo>
                  <a:cubicBezTo>
                    <a:pt x="71" y="125"/>
                    <a:pt x="71" y="123"/>
                    <a:pt x="71" y="122"/>
                  </a:cubicBezTo>
                  <a:cubicBezTo>
                    <a:pt x="71" y="123"/>
                    <a:pt x="69" y="123"/>
                    <a:pt x="69" y="123"/>
                  </a:cubicBezTo>
                  <a:cubicBezTo>
                    <a:pt x="71" y="121"/>
                    <a:pt x="71" y="121"/>
                    <a:pt x="71" y="121"/>
                  </a:cubicBezTo>
                  <a:cubicBezTo>
                    <a:pt x="71" y="121"/>
                    <a:pt x="69" y="122"/>
                    <a:pt x="69" y="121"/>
                  </a:cubicBezTo>
                  <a:cubicBezTo>
                    <a:pt x="71" y="121"/>
                    <a:pt x="71" y="121"/>
                    <a:pt x="71" y="121"/>
                  </a:cubicBezTo>
                  <a:cubicBezTo>
                    <a:pt x="69" y="119"/>
                    <a:pt x="69" y="119"/>
                    <a:pt x="69" y="119"/>
                  </a:cubicBezTo>
                  <a:cubicBezTo>
                    <a:pt x="68" y="119"/>
                    <a:pt x="69" y="119"/>
                    <a:pt x="68" y="119"/>
                  </a:cubicBezTo>
                  <a:cubicBezTo>
                    <a:pt x="68" y="119"/>
                    <a:pt x="68" y="119"/>
                    <a:pt x="68" y="118"/>
                  </a:cubicBezTo>
                  <a:cubicBezTo>
                    <a:pt x="68" y="118"/>
                    <a:pt x="68" y="118"/>
                    <a:pt x="68" y="118"/>
                  </a:cubicBezTo>
                  <a:cubicBezTo>
                    <a:pt x="68" y="116"/>
                    <a:pt x="68" y="116"/>
                    <a:pt x="68" y="116"/>
                  </a:cubicBezTo>
                  <a:cubicBezTo>
                    <a:pt x="69" y="118"/>
                    <a:pt x="68" y="118"/>
                    <a:pt x="68" y="118"/>
                  </a:cubicBezTo>
                  <a:cubicBezTo>
                    <a:pt x="69" y="116"/>
                    <a:pt x="69" y="116"/>
                    <a:pt x="68" y="114"/>
                  </a:cubicBezTo>
                  <a:cubicBezTo>
                    <a:pt x="68" y="116"/>
                    <a:pt x="68" y="116"/>
                    <a:pt x="68" y="116"/>
                  </a:cubicBezTo>
                  <a:cubicBezTo>
                    <a:pt x="68" y="114"/>
                    <a:pt x="68" y="113"/>
                    <a:pt x="68" y="112"/>
                  </a:cubicBezTo>
                  <a:cubicBezTo>
                    <a:pt x="68" y="112"/>
                    <a:pt x="65" y="113"/>
                    <a:pt x="68" y="113"/>
                  </a:cubicBezTo>
                  <a:cubicBezTo>
                    <a:pt x="65" y="113"/>
                    <a:pt x="65" y="110"/>
                    <a:pt x="64" y="110"/>
                  </a:cubicBezTo>
                  <a:cubicBezTo>
                    <a:pt x="65" y="110"/>
                    <a:pt x="65" y="110"/>
                    <a:pt x="65" y="110"/>
                  </a:cubicBezTo>
                  <a:cubicBezTo>
                    <a:pt x="65" y="109"/>
                    <a:pt x="64" y="110"/>
                    <a:pt x="64" y="109"/>
                  </a:cubicBezTo>
                  <a:cubicBezTo>
                    <a:pt x="64" y="109"/>
                    <a:pt x="64" y="109"/>
                    <a:pt x="64" y="109"/>
                  </a:cubicBezTo>
                  <a:cubicBezTo>
                    <a:pt x="64" y="108"/>
                    <a:pt x="64" y="109"/>
                    <a:pt x="64" y="109"/>
                  </a:cubicBezTo>
                  <a:cubicBezTo>
                    <a:pt x="64" y="108"/>
                    <a:pt x="64" y="106"/>
                    <a:pt x="63" y="105"/>
                  </a:cubicBezTo>
                  <a:cubicBezTo>
                    <a:pt x="63" y="103"/>
                    <a:pt x="63" y="103"/>
                    <a:pt x="63" y="103"/>
                  </a:cubicBezTo>
                  <a:cubicBezTo>
                    <a:pt x="63" y="103"/>
                    <a:pt x="63" y="103"/>
                    <a:pt x="63" y="103"/>
                  </a:cubicBezTo>
                  <a:cubicBezTo>
                    <a:pt x="62" y="103"/>
                    <a:pt x="62" y="103"/>
                    <a:pt x="62" y="103"/>
                  </a:cubicBezTo>
                  <a:cubicBezTo>
                    <a:pt x="62" y="101"/>
                    <a:pt x="62" y="106"/>
                    <a:pt x="62" y="105"/>
                  </a:cubicBezTo>
                  <a:cubicBezTo>
                    <a:pt x="62" y="105"/>
                    <a:pt x="63" y="103"/>
                    <a:pt x="62" y="103"/>
                  </a:cubicBezTo>
                  <a:cubicBezTo>
                    <a:pt x="62" y="101"/>
                    <a:pt x="62" y="101"/>
                    <a:pt x="62" y="101"/>
                  </a:cubicBezTo>
                  <a:cubicBezTo>
                    <a:pt x="62" y="101"/>
                    <a:pt x="60" y="103"/>
                    <a:pt x="60" y="101"/>
                  </a:cubicBezTo>
                  <a:cubicBezTo>
                    <a:pt x="60" y="101"/>
                    <a:pt x="60" y="101"/>
                    <a:pt x="60" y="101"/>
                  </a:cubicBezTo>
                  <a:cubicBezTo>
                    <a:pt x="60" y="100"/>
                    <a:pt x="60" y="100"/>
                    <a:pt x="60" y="100"/>
                  </a:cubicBezTo>
                  <a:cubicBezTo>
                    <a:pt x="62" y="100"/>
                    <a:pt x="60" y="100"/>
                    <a:pt x="60" y="100"/>
                  </a:cubicBezTo>
                  <a:cubicBezTo>
                    <a:pt x="60" y="100"/>
                    <a:pt x="60" y="99"/>
                    <a:pt x="59" y="99"/>
                  </a:cubicBezTo>
                  <a:cubicBezTo>
                    <a:pt x="59" y="100"/>
                    <a:pt x="59" y="100"/>
                    <a:pt x="59" y="100"/>
                  </a:cubicBezTo>
                  <a:cubicBezTo>
                    <a:pt x="59" y="99"/>
                    <a:pt x="59" y="99"/>
                    <a:pt x="59" y="99"/>
                  </a:cubicBezTo>
                  <a:cubicBezTo>
                    <a:pt x="59" y="99"/>
                    <a:pt x="59" y="99"/>
                    <a:pt x="59" y="99"/>
                  </a:cubicBezTo>
                  <a:cubicBezTo>
                    <a:pt x="60" y="97"/>
                    <a:pt x="59" y="97"/>
                    <a:pt x="59" y="96"/>
                  </a:cubicBezTo>
                  <a:cubicBezTo>
                    <a:pt x="59" y="96"/>
                    <a:pt x="59" y="95"/>
                    <a:pt x="58" y="95"/>
                  </a:cubicBezTo>
                  <a:cubicBezTo>
                    <a:pt x="58" y="93"/>
                    <a:pt x="58" y="93"/>
                    <a:pt x="58" y="93"/>
                  </a:cubicBezTo>
                  <a:cubicBezTo>
                    <a:pt x="58" y="93"/>
                    <a:pt x="58" y="93"/>
                    <a:pt x="56" y="93"/>
                  </a:cubicBezTo>
                  <a:cubicBezTo>
                    <a:pt x="56" y="93"/>
                    <a:pt x="56" y="93"/>
                    <a:pt x="56" y="93"/>
                  </a:cubicBezTo>
                  <a:cubicBezTo>
                    <a:pt x="55" y="92"/>
                    <a:pt x="55" y="92"/>
                    <a:pt x="55" y="92"/>
                  </a:cubicBezTo>
                  <a:cubicBezTo>
                    <a:pt x="55" y="92"/>
                    <a:pt x="56" y="92"/>
                    <a:pt x="56" y="90"/>
                  </a:cubicBezTo>
                  <a:cubicBezTo>
                    <a:pt x="55" y="92"/>
                    <a:pt x="56" y="88"/>
                    <a:pt x="55" y="88"/>
                  </a:cubicBezTo>
                  <a:cubicBezTo>
                    <a:pt x="55" y="88"/>
                    <a:pt x="55" y="90"/>
                    <a:pt x="52" y="90"/>
                  </a:cubicBezTo>
                  <a:cubicBezTo>
                    <a:pt x="51" y="90"/>
                    <a:pt x="55" y="88"/>
                    <a:pt x="52" y="87"/>
                  </a:cubicBezTo>
                  <a:cubicBezTo>
                    <a:pt x="55" y="87"/>
                    <a:pt x="55" y="87"/>
                    <a:pt x="55" y="87"/>
                  </a:cubicBezTo>
                  <a:cubicBezTo>
                    <a:pt x="52" y="87"/>
                    <a:pt x="55" y="86"/>
                    <a:pt x="52" y="86"/>
                  </a:cubicBezTo>
                  <a:cubicBezTo>
                    <a:pt x="52" y="86"/>
                    <a:pt x="51" y="86"/>
                    <a:pt x="52" y="86"/>
                  </a:cubicBezTo>
                  <a:cubicBezTo>
                    <a:pt x="51" y="84"/>
                    <a:pt x="51" y="82"/>
                    <a:pt x="50" y="82"/>
                  </a:cubicBezTo>
                  <a:cubicBezTo>
                    <a:pt x="50" y="82"/>
                    <a:pt x="49" y="82"/>
                    <a:pt x="50" y="82"/>
                  </a:cubicBezTo>
                  <a:cubicBezTo>
                    <a:pt x="50" y="82"/>
                    <a:pt x="50" y="82"/>
                    <a:pt x="50" y="82"/>
                  </a:cubicBezTo>
                  <a:cubicBezTo>
                    <a:pt x="50" y="82"/>
                    <a:pt x="50" y="82"/>
                    <a:pt x="50" y="82"/>
                  </a:cubicBezTo>
                  <a:cubicBezTo>
                    <a:pt x="50" y="82"/>
                    <a:pt x="50" y="80"/>
                    <a:pt x="49" y="82"/>
                  </a:cubicBezTo>
                  <a:cubicBezTo>
                    <a:pt x="47" y="82"/>
                    <a:pt x="50" y="80"/>
                    <a:pt x="49" y="79"/>
                  </a:cubicBezTo>
                  <a:cubicBezTo>
                    <a:pt x="49" y="79"/>
                    <a:pt x="49" y="79"/>
                    <a:pt x="49" y="79"/>
                  </a:cubicBezTo>
                  <a:cubicBezTo>
                    <a:pt x="49" y="78"/>
                    <a:pt x="49" y="78"/>
                    <a:pt x="49" y="78"/>
                  </a:cubicBezTo>
                  <a:cubicBezTo>
                    <a:pt x="49" y="78"/>
                    <a:pt x="47" y="78"/>
                    <a:pt x="47" y="79"/>
                  </a:cubicBezTo>
                  <a:cubicBezTo>
                    <a:pt x="47" y="78"/>
                    <a:pt x="46" y="78"/>
                    <a:pt x="47" y="78"/>
                  </a:cubicBezTo>
                  <a:cubicBezTo>
                    <a:pt x="46" y="78"/>
                    <a:pt x="46" y="78"/>
                    <a:pt x="46" y="78"/>
                  </a:cubicBezTo>
                  <a:cubicBezTo>
                    <a:pt x="47" y="78"/>
                    <a:pt x="46" y="75"/>
                    <a:pt x="46" y="75"/>
                  </a:cubicBezTo>
                  <a:cubicBezTo>
                    <a:pt x="46" y="75"/>
                    <a:pt x="46" y="75"/>
                    <a:pt x="46" y="75"/>
                  </a:cubicBezTo>
                  <a:cubicBezTo>
                    <a:pt x="46" y="75"/>
                    <a:pt x="46" y="75"/>
                    <a:pt x="46" y="75"/>
                  </a:cubicBezTo>
                  <a:cubicBezTo>
                    <a:pt x="46" y="75"/>
                    <a:pt x="46" y="75"/>
                    <a:pt x="47" y="75"/>
                  </a:cubicBezTo>
                  <a:cubicBezTo>
                    <a:pt x="47" y="75"/>
                    <a:pt x="47" y="75"/>
                    <a:pt x="47" y="74"/>
                  </a:cubicBezTo>
                  <a:cubicBezTo>
                    <a:pt x="46" y="75"/>
                    <a:pt x="46" y="74"/>
                    <a:pt x="46" y="74"/>
                  </a:cubicBezTo>
                  <a:cubicBezTo>
                    <a:pt x="46" y="73"/>
                    <a:pt x="46" y="73"/>
                    <a:pt x="46" y="73"/>
                  </a:cubicBezTo>
                  <a:cubicBezTo>
                    <a:pt x="46" y="73"/>
                    <a:pt x="46" y="73"/>
                    <a:pt x="46" y="73"/>
                  </a:cubicBezTo>
                  <a:cubicBezTo>
                    <a:pt x="46" y="73"/>
                    <a:pt x="46" y="73"/>
                    <a:pt x="46" y="74"/>
                  </a:cubicBezTo>
                  <a:cubicBezTo>
                    <a:pt x="46" y="73"/>
                    <a:pt x="45" y="74"/>
                    <a:pt x="45" y="73"/>
                  </a:cubicBezTo>
                  <a:cubicBezTo>
                    <a:pt x="45" y="73"/>
                    <a:pt x="46" y="73"/>
                    <a:pt x="46" y="71"/>
                  </a:cubicBezTo>
                  <a:cubicBezTo>
                    <a:pt x="46" y="73"/>
                    <a:pt x="46" y="73"/>
                    <a:pt x="45" y="73"/>
                  </a:cubicBezTo>
                  <a:cubicBezTo>
                    <a:pt x="45" y="73"/>
                    <a:pt x="45" y="73"/>
                    <a:pt x="45" y="73"/>
                  </a:cubicBezTo>
                  <a:cubicBezTo>
                    <a:pt x="45" y="71"/>
                    <a:pt x="45" y="71"/>
                    <a:pt x="45" y="71"/>
                  </a:cubicBezTo>
                  <a:cubicBezTo>
                    <a:pt x="45" y="71"/>
                    <a:pt x="45" y="71"/>
                    <a:pt x="45" y="71"/>
                  </a:cubicBezTo>
                  <a:cubicBezTo>
                    <a:pt x="45" y="71"/>
                    <a:pt x="45" y="71"/>
                    <a:pt x="45" y="70"/>
                  </a:cubicBezTo>
                  <a:cubicBezTo>
                    <a:pt x="45" y="70"/>
                    <a:pt x="45" y="70"/>
                    <a:pt x="45" y="70"/>
                  </a:cubicBezTo>
                  <a:cubicBezTo>
                    <a:pt x="45" y="70"/>
                    <a:pt x="45" y="70"/>
                    <a:pt x="45" y="70"/>
                  </a:cubicBezTo>
                  <a:cubicBezTo>
                    <a:pt x="43" y="70"/>
                    <a:pt x="43" y="69"/>
                    <a:pt x="43" y="69"/>
                  </a:cubicBezTo>
                  <a:cubicBezTo>
                    <a:pt x="43" y="69"/>
                    <a:pt x="43" y="69"/>
                    <a:pt x="43" y="69"/>
                  </a:cubicBezTo>
                  <a:cubicBezTo>
                    <a:pt x="43" y="67"/>
                    <a:pt x="43" y="67"/>
                    <a:pt x="43" y="67"/>
                  </a:cubicBezTo>
                  <a:cubicBezTo>
                    <a:pt x="43" y="67"/>
                    <a:pt x="41" y="69"/>
                    <a:pt x="42" y="67"/>
                  </a:cubicBezTo>
                  <a:cubicBezTo>
                    <a:pt x="41" y="67"/>
                    <a:pt x="42" y="66"/>
                    <a:pt x="43" y="66"/>
                  </a:cubicBezTo>
                  <a:cubicBezTo>
                    <a:pt x="42" y="66"/>
                    <a:pt x="42" y="62"/>
                    <a:pt x="41" y="62"/>
                  </a:cubicBezTo>
                  <a:cubicBezTo>
                    <a:pt x="41" y="62"/>
                    <a:pt x="41" y="62"/>
                    <a:pt x="41" y="62"/>
                  </a:cubicBezTo>
                  <a:cubicBezTo>
                    <a:pt x="41" y="61"/>
                    <a:pt x="41" y="58"/>
                    <a:pt x="37" y="58"/>
                  </a:cubicBezTo>
                  <a:cubicBezTo>
                    <a:pt x="37" y="58"/>
                    <a:pt x="37" y="58"/>
                    <a:pt x="37" y="58"/>
                  </a:cubicBezTo>
                  <a:cubicBezTo>
                    <a:pt x="37" y="58"/>
                    <a:pt x="35" y="58"/>
                    <a:pt x="37" y="58"/>
                  </a:cubicBezTo>
                  <a:cubicBezTo>
                    <a:pt x="37" y="58"/>
                    <a:pt x="37" y="58"/>
                    <a:pt x="38" y="58"/>
                  </a:cubicBezTo>
                  <a:cubicBezTo>
                    <a:pt x="38" y="57"/>
                    <a:pt x="37" y="56"/>
                    <a:pt x="37" y="56"/>
                  </a:cubicBezTo>
                  <a:cubicBezTo>
                    <a:pt x="37" y="56"/>
                    <a:pt x="37" y="56"/>
                    <a:pt x="37" y="56"/>
                  </a:cubicBezTo>
                  <a:cubicBezTo>
                    <a:pt x="35" y="56"/>
                    <a:pt x="35" y="56"/>
                    <a:pt x="35" y="54"/>
                  </a:cubicBezTo>
                  <a:cubicBezTo>
                    <a:pt x="35" y="54"/>
                    <a:pt x="35" y="54"/>
                    <a:pt x="35" y="54"/>
                  </a:cubicBezTo>
                  <a:cubicBezTo>
                    <a:pt x="35" y="54"/>
                    <a:pt x="35" y="54"/>
                    <a:pt x="35" y="54"/>
                  </a:cubicBezTo>
                  <a:cubicBezTo>
                    <a:pt x="35" y="54"/>
                    <a:pt x="37" y="53"/>
                    <a:pt x="35" y="53"/>
                  </a:cubicBezTo>
                  <a:cubicBezTo>
                    <a:pt x="35" y="53"/>
                    <a:pt x="35" y="53"/>
                    <a:pt x="35" y="53"/>
                  </a:cubicBezTo>
                  <a:cubicBezTo>
                    <a:pt x="35" y="53"/>
                    <a:pt x="35" y="52"/>
                    <a:pt x="34" y="52"/>
                  </a:cubicBezTo>
                  <a:cubicBezTo>
                    <a:pt x="34" y="52"/>
                    <a:pt x="34" y="52"/>
                    <a:pt x="34" y="52"/>
                  </a:cubicBezTo>
                  <a:cubicBezTo>
                    <a:pt x="34" y="49"/>
                    <a:pt x="34" y="49"/>
                    <a:pt x="34" y="49"/>
                  </a:cubicBezTo>
                  <a:cubicBezTo>
                    <a:pt x="33" y="49"/>
                    <a:pt x="33" y="49"/>
                    <a:pt x="33" y="49"/>
                  </a:cubicBezTo>
                  <a:cubicBezTo>
                    <a:pt x="33" y="47"/>
                    <a:pt x="32" y="44"/>
                    <a:pt x="32" y="43"/>
                  </a:cubicBezTo>
                  <a:cubicBezTo>
                    <a:pt x="30" y="43"/>
                    <a:pt x="30" y="43"/>
                    <a:pt x="30" y="43"/>
                  </a:cubicBezTo>
                  <a:cubicBezTo>
                    <a:pt x="30" y="43"/>
                    <a:pt x="32" y="43"/>
                    <a:pt x="30" y="43"/>
                  </a:cubicBezTo>
                  <a:cubicBezTo>
                    <a:pt x="30" y="43"/>
                    <a:pt x="30" y="43"/>
                    <a:pt x="29" y="43"/>
                  </a:cubicBezTo>
                  <a:cubicBezTo>
                    <a:pt x="30" y="41"/>
                    <a:pt x="30" y="41"/>
                    <a:pt x="30" y="41"/>
                  </a:cubicBezTo>
                  <a:cubicBezTo>
                    <a:pt x="30" y="41"/>
                    <a:pt x="29" y="41"/>
                    <a:pt x="30" y="41"/>
                  </a:cubicBezTo>
                  <a:cubicBezTo>
                    <a:pt x="30" y="41"/>
                    <a:pt x="29" y="40"/>
                    <a:pt x="30" y="40"/>
                  </a:cubicBezTo>
                  <a:cubicBezTo>
                    <a:pt x="29" y="40"/>
                    <a:pt x="29" y="40"/>
                    <a:pt x="29" y="41"/>
                  </a:cubicBezTo>
                  <a:cubicBezTo>
                    <a:pt x="29" y="40"/>
                    <a:pt x="29" y="40"/>
                    <a:pt x="29" y="40"/>
                  </a:cubicBezTo>
                  <a:cubicBezTo>
                    <a:pt x="28" y="40"/>
                    <a:pt x="28" y="43"/>
                    <a:pt x="25" y="43"/>
                  </a:cubicBezTo>
                  <a:cubicBezTo>
                    <a:pt x="25" y="41"/>
                    <a:pt x="25" y="41"/>
                    <a:pt x="25" y="41"/>
                  </a:cubicBezTo>
                  <a:cubicBezTo>
                    <a:pt x="24" y="43"/>
                    <a:pt x="25" y="44"/>
                    <a:pt x="24" y="43"/>
                  </a:cubicBezTo>
                  <a:cubicBezTo>
                    <a:pt x="25" y="41"/>
                    <a:pt x="25" y="41"/>
                    <a:pt x="25" y="41"/>
                  </a:cubicBezTo>
                  <a:cubicBezTo>
                    <a:pt x="25" y="40"/>
                    <a:pt x="29" y="40"/>
                    <a:pt x="28" y="39"/>
                  </a:cubicBezTo>
                  <a:cubicBezTo>
                    <a:pt x="28" y="40"/>
                    <a:pt x="28" y="40"/>
                    <a:pt x="28" y="40"/>
                  </a:cubicBezTo>
                  <a:cubicBezTo>
                    <a:pt x="25" y="40"/>
                    <a:pt x="28" y="39"/>
                    <a:pt x="28" y="39"/>
                  </a:cubicBezTo>
                  <a:cubicBezTo>
                    <a:pt x="28" y="39"/>
                    <a:pt x="28" y="39"/>
                    <a:pt x="28" y="36"/>
                  </a:cubicBezTo>
                  <a:cubicBezTo>
                    <a:pt x="28" y="36"/>
                    <a:pt x="28" y="39"/>
                    <a:pt x="28" y="36"/>
                  </a:cubicBezTo>
                  <a:cubicBezTo>
                    <a:pt x="28" y="36"/>
                    <a:pt x="28" y="35"/>
                    <a:pt x="28" y="36"/>
                  </a:cubicBezTo>
                  <a:cubicBezTo>
                    <a:pt x="29" y="35"/>
                    <a:pt x="28" y="35"/>
                    <a:pt x="28" y="35"/>
                  </a:cubicBezTo>
                  <a:cubicBezTo>
                    <a:pt x="25" y="36"/>
                    <a:pt x="25" y="36"/>
                    <a:pt x="25" y="36"/>
                  </a:cubicBezTo>
                  <a:cubicBezTo>
                    <a:pt x="25" y="35"/>
                    <a:pt x="25" y="35"/>
                    <a:pt x="28" y="34"/>
                  </a:cubicBezTo>
                  <a:cubicBezTo>
                    <a:pt x="28" y="34"/>
                    <a:pt x="25" y="34"/>
                    <a:pt x="25" y="35"/>
                  </a:cubicBezTo>
                  <a:cubicBezTo>
                    <a:pt x="25" y="35"/>
                    <a:pt x="28" y="34"/>
                    <a:pt x="25" y="34"/>
                  </a:cubicBezTo>
                  <a:cubicBezTo>
                    <a:pt x="25" y="34"/>
                    <a:pt x="25" y="34"/>
                    <a:pt x="25" y="34"/>
                  </a:cubicBezTo>
                  <a:cubicBezTo>
                    <a:pt x="25" y="34"/>
                    <a:pt x="25" y="34"/>
                    <a:pt x="24" y="34"/>
                  </a:cubicBezTo>
                  <a:cubicBezTo>
                    <a:pt x="24" y="32"/>
                    <a:pt x="25" y="31"/>
                    <a:pt x="24" y="32"/>
                  </a:cubicBezTo>
                  <a:cubicBezTo>
                    <a:pt x="24" y="32"/>
                    <a:pt x="22" y="31"/>
                    <a:pt x="24" y="31"/>
                  </a:cubicBezTo>
                  <a:cubicBezTo>
                    <a:pt x="25" y="31"/>
                    <a:pt x="24" y="32"/>
                    <a:pt x="25" y="31"/>
                  </a:cubicBezTo>
                  <a:cubicBezTo>
                    <a:pt x="24" y="32"/>
                    <a:pt x="25" y="31"/>
                    <a:pt x="25" y="30"/>
                  </a:cubicBezTo>
                  <a:cubicBezTo>
                    <a:pt x="24" y="31"/>
                    <a:pt x="24" y="31"/>
                    <a:pt x="24" y="31"/>
                  </a:cubicBezTo>
                  <a:cubicBezTo>
                    <a:pt x="24" y="30"/>
                    <a:pt x="24" y="30"/>
                    <a:pt x="24" y="30"/>
                  </a:cubicBezTo>
                  <a:cubicBezTo>
                    <a:pt x="24" y="30"/>
                    <a:pt x="24" y="30"/>
                    <a:pt x="24" y="30"/>
                  </a:cubicBezTo>
                  <a:cubicBezTo>
                    <a:pt x="24" y="30"/>
                    <a:pt x="24" y="30"/>
                    <a:pt x="24" y="30"/>
                  </a:cubicBezTo>
                  <a:cubicBezTo>
                    <a:pt x="24" y="28"/>
                    <a:pt x="22" y="30"/>
                    <a:pt x="22" y="28"/>
                  </a:cubicBezTo>
                  <a:cubicBezTo>
                    <a:pt x="22" y="30"/>
                    <a:pt x="22" y="30"/>
                    <a:pt x="22" y="30"/>
                  </a:cubicBezTo>
                  <a:cubicBezTo>
                    <a:pt x="22" y="30"/>
                    <a:pt x="22" y="30"/>
                    <a:pt x="22" y="30"/>
                  </a:cubicBezTo>
                  <a:cubicBezTo>
                    <a:pt x="24" y="28"/>
                    <a:pt x="24" y="28"/>
                    <a:pt x="24" y="28"/>
                  </a:cubicBezTo>
                  <a:cubicBezTo>
                    <a:pt x="24" y="27"/>
                    <a:pt x="22" y="28"/>
                    <a:pt x="22" y="27"/>
                  </a:cubicBezTo>
                  <a:cubicBezTo>
                    <a:pt x="22" y="28"/>
                    <a:pt x="22" y="28"/>
                    <a:pt x="22" y="28"/>
                  </a:cubicBezTo>
                  <a:cubicBezTo>
                    <a:pt x="21" y="28"/>
                    <a:pt x="21" y="28"/>
                    <a:pt x="21" y="28"/>
                  </a:cubicBezTo>
                  <a:cubicBezTo>
                    <a:pt x="21" y="27"/>
                    <a:pt x="22" y="27"/>
                    <a:pt x="22" y="27"/>
                  </a:cubicBezTo>
                  <a:cubicBezTo>
                    <a:pt x="21" y="27"/>
                    <a:pt x="21" y="27"/>
                    <a:pt x="21" y="27"/>
                  </a:cubicBezTo>
                  <a:cubicBezTo>
                    <a:pt x="21" y="26"/>
                    <a:pt x="22" y="27"/>
                    <a:pt x="22" y="26"/>
                  </a:cubicBezTo>
                  <a:cubicBezTo>
                    <a:pt x="21" y="26"/>
                    <a:pt x="21" y="26"/>
                    <a:pt x="20" y="26"/>
                  </a:cubicBezTo>
                  <a:cubicBezTo>
                    <a:pt x="20" y="27"/>
                    <a:pt x="20" y="27"/>
                    <a:pt x="20" y="27"/>
                  </a:cubicBezTo>
                  <a:cubicBezTo>
                    <a:pt x="19" y="26"/>
                    <a:pt x="19" y="26"/>
                    <a:pt x="19" y="26"/>
                  </a:cubicBezTo>
                  <a:cubicBezTo>
                    <a:pt x="19" y="27"/>
                    <a:pt x="19" y="27"/>
                    <a:pt x="17" y="27"/>
                  </a:cubicBezTo>
                  <a:cubicBezTo>
                    <a:pt x="17" y="27"/>
                    <a:pt x="17" y="27"/>
                    <a:pt x="17" y="26"/>
                  </a:cubicBezTo>
                  <a:cubicBezTo>
                    <a:pt x="20" y="26"/>
                    <a:pt x="19" y="23"/>
                    <a:pt x="20" y="23"/>
                  </a:cubicBezTo>
                  <a:cubicBezTo>
                    <a:pt x="20" y="22"/>
                    <a:pt x="17" y="23"/>
                    <a:pt x="19" y="22"/>
                  </a:cubicBezTo>
                  <a:cubicBezTo>
                    <a:pt x="19" y="22"/>
                    <a:pt x="20" y="21"/>
                    <a:pt x="20" y="22"/>
                  </a:cubicBezTo>
                  <a:cubicBezTo>
                    <a:pt x="19" y="21"/>
                    <a:pt x="20" y="21"/>
                    <a:pt x="20" y="21"/>
                  </a:cubicBezTo>
                  <a:cubicBezTo>
                    <a:pt x="20" y="21"/>
                    <a:pt x="19" y="21"/>
                    <a:pt x="17" y="22"/>
                  </a:cubicBezTo>
                  <a:cubicBezTo>
                    <a:pt x="19" y="21"/>
                    <a:pt x="19" y="22"/>
                    <a:pt x="19" y="22"/>
                  </a:cubicBezTo>
                  <a:cubicBezTo>
                    <a:pt x="17" y="22"/>
                    <a:pt x="17" y="22"/>
                    <a:pt x="17" y="22"/>
                  </a:cubicBezTo>
                  <a:cubicBezTo>
                    <a:pt x="17" y="22"/>
                    <a:pt x="16" y="21"/>
                    <a:pt x="17" y="21"/>
                  </a:cubicBezTo>
                  <a:cubicBezTo>
                    <a:pt x="17" y="21"/>
                    <a:pt x="17" y="22"/>
                    <a:pt x="17" y="21"/>
                  </a:cubicBezTo>
                  <a:cubicBezTo>
                    <a:pt x="17" y="19"/>
                    <a:pt x="16" y="21"/>
                    <a:pt x="17" y="19"/>
                  </a:cubicBezTo>
                  <a:cubicBezTo>
                    <a:pt x="19" y="19"/>
                    <a:pt x="19" y="19"/>
                    <a:pt x="19" y="19"/>
                  </a:cubicBezTo>
                  <a:cubicBezTo>
                    <a:pt x="19" y="18"/>
                    <a:pt x="19" y="18"/>
                    <a:pt x="19" y="18"/>
                  </a:cubicBezTo>
                  <a:cubicBezTo>
                    <a:pt x="19" y="19"/>
                    <a:pt x="19" y="19"/>
                    <a:pt x="19" y="19"/>
                  </a:cubicBezTo>
                  <a:cubicBezTo>
                    <a:pt x="17" y="18"/>
                    <a:pt x="20" y="18"/>
                    <a:pt x="19" y="18"/>
                  </a:cubicBezTo>
                  <a:cubicBezTo>
                    <a:pt x="17" y="18"/>
                    <a:pt x="17" y="18"/>
                    <a:pt x="17" y="18"/>
                  </a:cubicBezTo>
                  <a:cubicBezTo>
                    <a:pt x="17" y="18"/>
                    <a:pt x="19" y="18"/>
                    <a:pt x="17" y="19"/>
                  </a:cubicBezTo>
                  <a:cubicBezTo>
                    <a:pt x="17" y="18"/>
                    <a:pt x="17" y="18"/>
                    <a:pt x="17" y="18"/>
                  </a:cubicBezTo>
                  <a:cubicBezTo>
                    <a:pt x="17" y="18"/>
                    <a:pt x="17" y="18"/>
                    <a:pt x="17" y="18"/>
                  </a:cubicBezTo>
                  <a:cubicBezTo>
                    <a:pt x="17" y="18"/>
                    <a:pt x="15" y="19"/>
                    <a:pt x="16" y="18"/>
                  </a:cubicBezTo>
                  <a:cubicBezTo>
                    <a:pt x="16" y="17"/>
                    <a:pt x="16" y="17"/>
                    <a:pt x="16" y="17"/>
                  </a:cubicBezTo>
                  <a:cubicBezTo>
                    <a:pt x="16" y="16"/>
                    <a:pt x="16" y="16"/>
                    <a:pt x="16" y="16"/>
                  </a:cubicBezTo>
                  <a:cubicBezTo>
                    <a:pt x="15" y="16"/>
                    <a:pt x="16" y="14"/>
                    <a:pt x="15" y="16"/>
                  </a:cubicBezTo>
                  <a:cubicBezTo>
                    <a:pt x="16" y="16"/>
                    <a:pt x="16" y="17"/>
                    <a:pt x="16" y="17"/>
                  </a:cubicBezTo>
                  <a:cubicBezTo>
                    <a:pt x="15" y="18"/>
                    <a:pt x="16" y="18"/>
                    <a:pt x="15" y="18"/>
                  </a:cubicBezTo>
                  <a:cubicBezTo>
                    <a:pt x="15" y="18"/>
                    <a:pt x="13" y="18"/>
                    <a:pt x="13" y="19"/>
                  </a:cubicBezTo>
                  <a:cubicBezTo>
                    <a:pt x="11" y="18"/>
                    <a:pt x="13" y="18"/>
                    <a:pt x="13" y="18"/>
                  </a:cubicBezTo>
                  <a:cubicBezTo>
                    <a:pt x="13" y="18"/>
                    <a:pt x="13" y="18"/>
                    <a:pt x="15" y="18"/>
                  </a:cubicBezTo>
                  <a:cubicBezTo>
                    <a:pt x="13" y="17"/>
                    <a:pt x="13" y="16"/>
                    <a:pt x="15" y="16"/>
                  </a:cubicBezTo>
                  <a:cubicBezTo>
                    <a:pt x="13" y="16"/>
                    <a:pt x="13" y="16"/>
                    <a:pt x="13" y="16"/>
                  </a:cubicBezTo>
                  <a:cubicBezTo>
                    <a:pt x="13" y="16"/>
                    <a:pt x="11" y="14"/>
                    <a:pt x="11" y="13"/>
                  </a:cubicBezTo>
                  <a:cubicBezTo>
                    <a:pt x="13" y="13"/>
                    <a:pt x="9" y="12"/>
                    <a:pt x="11" y="12"/>
                  </a:cubicBezTo>
                  <a:cubicBezTo>
                    <a:pt x="13" y="13"/>
                    <a:pt x="13" y="13"/>
                    <a:pt x="15" y="12"/>
                  </a:cubicBezTo>
                  <a:cubicBezTo>
                    <a:pt x="13" y="12"/>
                    <a:pt x="13" y="12"/>
                    <a:pt x="13" y="12"/>
                  </a:cubicBezTo>
                  <a:cubicBezTo>
                    <a:pt x="13" y="12"/>
                    <a:pt x="11" y="12"/>
                    <a:pt x="13" y="12"/>
                  </a:cubicBezTo>
                  <a:cubicBezTo>
                    <a:pt x="13" y="12"/>
                    <a:pt x="11" y="12"/>
                    <a:pt x="9" y="13"/>
                  </a:cubicBezTo>
                  <a:cubicBezTo>
                    <a:pt x="9" y="12"/>
                    <a:pt x="9" y="13"/>
                    <a:pt x="8" y="13"/>
                  </a:cubicBezTo>
                  <a:cubicBezTo>
                    <a:pt x="8" y="12"/>
                    <a:pt x="8" y="9"/>
                    <a:pt x="8" y="9"/>
                  </a:cubicBezTo>
                  <a:cubicBezTo>
                    <a:pt x="7" y="8"/>
                    <a:pt x="7" y="6"/>
                    <a:pt x="7" y="6"/>
                  </a:cubicBezTo>
                  <a:cubicBezTo>
                    <a:pt x="7" y="5"/>
                    <a:pt x="6" y="6"/>
                    <a:pt x="6" y="6"/>
                  </a:cubicBezTo>
                  <a:cubicBezTo>
                    <a:pt x="4" y="5"/>
                    <a:pt x="7" y="6"/>
                    <a:pt x="6" y="5"/>
                  </a:cubicBezTo>
                  <a:cubicBezTo>
                    <a:pt x="6" y="5"/>
                    <a:pt x="6" y="5"/>
                    <a:pt x="6" y="5"/>
                  </a:cubicBezTo>
                  <a:cubicBezTo>
                    <a:pt x="6" y="5"/>
                    <a:pt x="4" y="5"/>
                    <a:pt x="6" y="4"/>
                  </a:cubicBezTo>
                  <a:cubicBezTo>
                    <a:pt x="4" y="4"/>
                    <a:pt x="4" y="4"/>
                    <a:pt x="4" y="4"/>
                  </a:cubicBezTo>
                  <a:cubicBezTo>
                    <a:pt x="4" y="4"/>
                    <a:pt x="4" y="4"/>
                    <a:pt x="4" y="4"/>
                  </a:cubicBezTo>
                  <a:cubicBezTo>
                    <a:pt x="3" y="4"/>
                    <a:pt x="3" y="4"/>
                    <a:pt x="3" y="4"/>
                  </a:cubicBezTo>
                  <a:cubicBezTo>
                    <a:pt x="3" y="4"/>
                    <a:pt x="3" y="4"/>
                    <a:pt x="3" y="3"/>
                  </a:cubicBezTo>
                  <a:cubicBezTo>
                    <a:pt x="4" y="3"/>
                    <a:pt x="4" y="3"/>
                    <a:pt x="4" y="3"/>
                  </a:cubicBezTo>
                  <a:cubicBezTo>
                    <a:pt x="4" y="1"/>
                    <a:pt x="3" y="1"/>
                    <a:pt x="3" y="1"/>
                  </a:cubicBezTo>
                  <a:cubicBezTo>
                    <a:pt x="2" y="1"/>
                    <a:pt x="2" y="1"/>
                    <a:pt x="2" y="1"/>
                  </a:cubicBezTo>
                  <a:cubicBezTo>
                    <a:pt x="2" y="0"/>
                    <a:pt x="2" y="0"/>
                    <a:pt x="2" y="0"/>
                  </a:cubicBezTo>
                  <a:cubicBezTo>
                    <a:pt x="2" y="1"/>
                    <a:pt x="0" y="0"/>
                    <a:pt x="2" y="0"/>
                  </a:cubicBezTo>
                  <a:cubicBezTo>
                    <a:pt x="0" y="3"/>
                    <a:pt x="0" y="3"/>
                    <a:pt x="0" y="3"/>
                  </a:cubicBezTo>
                  <a:cubicBezTo>
                    <a:pt x="0" y="3"/>
                    <a:pt x="0" y="1"/>
                    <a:pt x="2" y="1"/>
                  </a:cubicBezTo>
                  <a:cubicBezTo>
                    <a:pt x="2" y="1"/>
                    <a:pt x="3" y="3"/>
                    <a:pt x="2" y="3"/>
                  </a:cubicBezTo>
                  <a:cubicBezTo>
                    <a:pt x="2" y="3"/>
                    <a:pt x="2" y="3"/>
                    <a:pt x="2" y="1"/>
                  </a:cubicBezTo>
                  <a:cubicBezTo>
                    <a:pt x="2" y="3"/>
                    <a:pt x="2" y="3"/>
                    <a:pt x="0" y="3"/>
                  </a:cubicBezTo>
                  <a:cubicBezTo>
                    <a:pt x="0" y="3"/>
                    <a:pt x="0" y="3"/>
                    <a:pt x="0" y="3"/>
                  </a:cubicBezTo>
                  <a:cubicBezTo>
                    <a:pt x="0" y="4"/>
                    <a:pt x="0" y="4"/>
                    <a:pt x="0" y="4"/>
                  </a:cubicBezTo>
                  <a:cubicBezTo>
                    <a:pt x="2" y="4"/>
                    <a:pt x="2" y="4"/>
                    <a:pt x="2" y="4"/>
                  </a:cubicBezTo>
                  <a:cubicBezTo>
                    <a:pt x="0" y="4"/>
                    <a:pt x="0" y="5"/>
                    <a:pt x="2" y="5"/>
                  </a:cubicBezTo>
                  <a:cubicBezTo>
                    <a:pt x="3" y="5"/>
                    <a:pt x="2" y="6"/>
                    <a:pt x="2" y="8"/>
                  </a:cubicBezTo>
                  <a:cubicBezTo>
                    <a:pt x="3" y="6"/>
                    <a:pt x="3" y="5"/>
                    <a:pt x="3" y="5"/>
                  </a:cubicBezTo>
                  <a:cubicBezTo>
                    <a:pt x="4" y="5"/>
                    <a:pt x="3" y="5"/>
                    <a:pt x="4" y="6"/>
                  </a:cubicBezTo>
                  <a:cubicBezTo>
                    <a:pt x="4" y="6"/>
                    <a:pt x="3" y="6"/>
                    <a:pt x="3" y="8"/>
                  </a:cubicBezTo>
                  <a:cubicBezTo>
                    <a:pt x="3" y="8"/>
                    <a:pt x="3" y="8"/>
                    <a:pt x="3" y="8"/>
                  </a:cubicBezTo>
                  <a:cubicBezTo>
                    <a:pt x="3" y="9"/>
                    <a:pt x="3" y="9"/>
                    <a:pt x="3" y="9"/>
                  </a:cubicBezTo>
                  <a:cubicBezTo>
                    <a:pt x="4" y="12"/>
                    <a:pt x="4" y="13"/>
                    <a:pt x="6" y="13"/>
                  </a:cubicBezTo>
                  <a:cubicBezTo>
                    <a:pt x="6" y="13"/>
                    <a:pt x="6" y="13"/>
                    <a:pt x="6" y="13"/>
                  </a:cubicBezTo>
                  <a:cubicBezTo>
                    <a:pt x="6" y="14"/>
                    <a:pt x="7" y="16"/>
                    <a:pt x="7" y="16"/>
                  </a:cubicBezTo>
                  <a:cubicBezTo>
                    <a:pt x="7" y="17"/>
                    <a:pt x="7" y="19"/>
                    <a:pt x="8" y="19"/>
                  </a:cubicBezTo>
                  <a:cubicBezTo>
                    <a:pt x="9" y="21"/>
                    <a:pt x="9" y="23"/>
                    <a:pt x="11" y="26"/>
                  </a:cubicBezTo>
                  <a:cubicBezTo>
                    <a:pt x="13" y="26"/>
                    <a:pt x="13" y="26"/>
                    <a:pt x="13" y="26"/>
                  </a:cubicBezTo>
                  <a:cubicBezTo>
                    <a:pt x="11" y="26"/>
                    <a:pt x="13" y="26"/>
                    <a:pt x="13" y="26"/>
                  </a:cubicBezTo>
                  <a:cubicBezTo>
                    <a:pt x="11" y="26"/>
                    <a:pt x="13" y="27"/>
                    <a:pt x="11" y="27"/>
                  </a:cubicBezTo>
                  <a:cubicBezTo>
                    <a:pt x="13" y="27"/>
                    <a:pt x="13" y="30"/>
                    <a:pt x="13" y="31"/>
                  </a:cubicBezTo>
                  <a:cubicBezTo>
                    <a:pt x="15" y="30"/>
                    <a:pt x="15" y="30"/>
                    <a:pt x="15" y="30"/>
                  </a:cubicBezTo>
                  <a:cubicBezTo>
                    <a:pt x="13" y="31"/>
                    <a:pt x="15" y="32"/>
                    <a:pt x="16" y="32"/>
                  </a:cubicBezTo>
                  <a:cubicBezTo>
                    <a:pt x="16" y="32"/>
                    <a:pt x="17" y="32"/>
                    <a:pt x="17" y="34"/>
                  </a:cubicBezTo>
                  <a:cubicBezTo>
                    <a:pt x="16" y="34"/>
                    <a:pt x="16" y="35"/>
                    <a:pt x="16" y="35"/>
                  </a:cubicBezTo>
                  <a:cubicBezTo>
                    <a:pt x="16" y="36"/>
                    <a:pt x="17" y="39"/>
                    <a:pt x="19" y="39"/>
                  </a:cubicBezTo>
                  <a:cubicBezTo>
                    <a:pt x="19" y="41"/>
                    <a:pt x="20" y="44"/>
                    <a:pt x="21" y="47"/>
                  </a:cubicBezTo>
                  <a:cubicBezTo>
                    <a:pt x="21" y="45"/>
                    <a:pt x="21" y="45"/>
                    <a:pt x="21" y="45"/>
                  </a:cubicBezTo>
                  <a:cubicBezTo>
                    <a:pt x="21" y="49"/>
                    <a:pt x="24" y="52"/>
                    <a:pt x="24" y="54"/>
                  </a:cubicBezTo>
                  <a:cubicBezTo>
                    <a:pt x="25" y="53"/>
                    <a:pt x="25" y="53"/>
                    <a:pt x="25" y="53"/>
                  </a:cubicBezTo>
                  <a:cubicBezTo>
                    <a:pt x="28" y="54"/>
                    <a:pt x="28" y="56"/>
                    <a:pt x="25" y="56"/>
                  </a:cubicBezTo>
                  <a:cubicBezTo>
                    <a:pt x="25" y="56"/>
                    <a:pt x="25" y="57"/>
                    <a:pt x="28" y="57"/>
                  </a:cubicBezTo>
                  <a:cubicBezTo>
                    <a:pt x="28" y="58"/>
                    <a:pt x="28" y="58"/>
                    <a:pt x="28" y="58"/>
                  </a:cubicBezTo>
                  <a:cubicBezTo>
                    <a:pt x="29" y="60"/>
                    <a:pt x="29" y="61"/>
                    <a:pt x="29" y="62"/>
                  </a:cubicBezTo>
                  <a:cubicBezTo>
                    <a:pt x="29" y="61"/>
                    <a:pt x="29" y="61"/>
                    <a:pt x="29" y="61"/>
                  </a:cubicBezTo>
                  <a:cubicBezTo>
                    <a:pt x="30" y="61"/>
                    <a:pt x="30" y="61"/>
                    <a:pt x="30" y="61"/>
                  </a:cubicBezTo>
                  <a:cubicBezTo>
                    <a:pt x="30" y="62"/>
                    <a:pt x="32" y="62"/>
                    <a:pt x="30" y="62"/>
                  </a:cubicBezTo>
                  <a:cubicBezTo>
                    <a:pt x="32" y="65"/>
                    <a:pt x="30" y="67"/>
                    <a:pt x="33" y="67"/>
                  </a:cubicBezTo>
                  <a:cubicBezTo>
                    <a:pt x="32" y="67"/>
                    <a:pt x="32" y="69"/>
                    <a:pt x="32" y="69"/>
                  </a:cubicBezTo>
                  <a:cubicBezTo>
                    <a:pt x="33" y="70"/>
                    <a:pt x="34" y="70"/>
                    <a:pt x="34" y="71"/>
                  </a:cubicBezTo>
                  <a:cubicBezTo>
                    <a:pt x="34" y="71"/>
                    <a:pt x="34" y="71"/>
                    <a:pt x="34" y="71"/>
                  </a:cubicBezTo>
                  <a:cubicBezTo>
                    <a:pt x="34" y="71"/>
                    <a:pt x="34" y="71"/>
                    <a:pt x="34" y="73"/>
                  </a:cubicBezTo>
                  <a:cubicBezTo>
                    <a:pt x="34" y="74"/>
                    <a:pt x="37" y="75"/>
                    <a:pt x="37" y="78"/>
                  </a:cubicBezTo>
                  <a:cubicBezTo>
                    <a:pt x="38" y="82"/>
                    <a:pt x="42" y="84"/>
                    <a:pt x="43" y="87"/>
                  </a:cubicBezTo>
                  <a:cubicBezTo>
                    <a:pt x="43" y="87"/>
                    <a:pt x="43" y="87"/>
                    <a:pt x="43" y="87"/>
                  </a:cubicBezTo>
                  <a:cubicBezTo>
                    <a:pt x="43" y="88"/>
                    <a:pt x="46" y="88"/>
                    <a:pt x="45" y="90"/>
                  </a:cubicBezTo>
                  <a:cubicBezTo>
                    <a:pt x="45" y="90"/>
                    <a:pt x="45" y="92"/>
                    <a:pt x="46" y="92"/>
                  </a:cubicBezTo>
                  <a:cubicBezTo>
                    <a:pt x="45" y="92"/>
                    <a:pt x="47" y="93"/>
                    <a:pt x="47" y="95"/>
                  </a:cubicBezTo>
                  <a:cubicBezTo>
                    <a:pt x="47" y="95"/>
                    <a:pt x="47" y="95"/>
                    <a:pt x="47" y="95"/>
                  </a:cubicBezTo>
                  <a:cubicBezTo>
                    <a:pt x="49" y="95"/>
                    <a:pt x="47" y="96"/>
                    <a:pt x="49" y="97"/>
                  </a:cubicBezTo>
                  <a:cubicBezTo>
                    <a:pt x="49" y="97"/>
                    <a:pt x="49" y="97"/>
                    <a:pt x="49" y="97"/>
                  </a:cubicBezTo>
                  <a:cubicBezTo>
                    <a:pt x="50" y="97"/>
                    <a:pt x="49" y="99"/>
                    <a:pt x="50" y="97"/>
                  </a:cubicBezTo>
                  <a:cubicBezTo>
                    <a:pt x="50" y="99"/>
                    <a:pt x="50" y="99"/>
                    <a:pt x="50" y="99"/>
                  </a:cubicBezTo>
                  <a:cubicBezTo>
                    <a:pt x="51" y="100"/>
                    <a:pt x="52" y="105"/>
                    <a:pt x="52" y="108"/>
                  </a:cubicBezTo>
                  <a:cubicBezTo>
                    <a:pt x="56" y="109"/>
                    <a:pt x="56" y="106"/>
                    <a:pt x="56" y="109"/>
                  </a:cubicBezTo>
                  <a:cubicBezTo>
                    <a:pt x="56" y="109"/>
                    <a:pt x="56" y="109"/>
                    <a:pt x="56" y="109"/>
                  </a:cubicBezTo>
                  <a:cubicBezTo>
                    <a:pt x="58" y="109"/>
                    <a:pt x="58" y="109"/>
                    <a:pt x="58" y="109"/>
                  </a:cubicBezTo>
                  <a:cubicBezTo>
                    <a:pt x="56" y="110"/>
                    <a:pt x="58" y="110"/>
                    <a:pt x="56" y="110"/>
                  </a:cubicBezTo>
                  <a:cubicBezTo>
                    <a:pt x="58" y="112"/>
                    <a:pt x="59" y="110"/>
                    <a:pt x="59" y="112"/>
                  </a:cubicBezTo>
                  <a:cubicBezTo>
                    <a:pt x="59" y="112"/>
                    <a:pt x="59" y="112"/>
                    <a:pt x="59" y="112"/>
                  </a:cubicBezTo>
                  <a:cubicBezTo>
                    <a:pt x="59" y="113"/>
                    <a:pt x="60" y="114"/>
                    <a:pt x="59" y="116"/>
                  </a:cubicBezTo>
                  <a:cubicBezTo>
                    <a:pt x="62" y="123"/>
                    <a:pt x="64" y="129"/>
                    <a:pt x="68" y="136"/>
                  </a:cubicBezTo>
                  <a:cubicBezTo>
                    <a:pt x="72" y="142"/>
                    <a:pt x="75" y="148"/>
                    <a:pt x="78" y="153"/>
                  </a:cubicBezTo>
                  <a:cubicBezTo>
                    <a:pt x="80" y="155"/>
                    <a:pt x="80" y="155"/>
                    <a:pt x="80" y="156"/>
                  </a:cubicBezTo>
                  <a:cubicBezTo>
                    <a:pt x="80" y="156"/>
                    <a:pt x="80" y="156"/>
                    <a:pt x="82" y="156"/>
                  </a:cubicBezTo>
                  <a:cubicBezTo>
                    <a:pt x="80" y="156"/>
                    <a:pt x="82" y="158"/>
                    <a:pt x="80" y="158"/>
                  </a:cubicBezTo>
                  <a:cubicBezTo>
                    <a:pt x="82" y="161"/>
                    <a:pt x="84" y="162"/>
                    <a:pt x="85" y="165"/>
                  </a:cubicBezTo>
                  <a:cubicBezTo>
                    <a:pt x="85" y="164"/>
                    <a:pt x="85" y="164"/>
                    <a:pt x="85" y="164"/>
                  </a:cubicBezTo>
                  <a:cubicBezTo>
                    <a:pt x="85" y="165"/>
                    <a:pt x="85" y="165"/>
                    <a:pt x="85" y="165"/>
                  </a:cubicBezTo>
                  <a:cubicBezTo>
                    <a:pt x="85" y="165"/>
                    <a:pt x="85" y="165"/>
                    <a:pt x="85" y="165"/>
                  </a:cubicBezTo>
                  <a:cubicBezTo>
                    <a:pt x="85" y="165"/>
                    <a:pt x="85" y="166"/>
                    <a:pt x="85" y="165"/>
                  </a:cubicBezTo>
                  <a:cubicBezTo>
                    <a:pt x="86" y="173"/>
                    <a:pt x="91" y="177"/>
                    <a:pt x="95" y="182"/>
                  </a:cubicBezTo>
                  <a:cubicBezTo>
                    <a:pt x="97" y="184"/>
                    <a:pt x="97" y="186"/>
                    <a:pt x="98" y="188"/>
                  </a:cubicBezTo>
                  <a:cubicBezTo>
                    <a:pt x="102" y="191"/>
                    <a:pt x="105" y="194"/>
                    <a:pt x="106" y="200"/>
                  </a:cubicBezTo>
                  <a:cubicBezTo>
                    <a:pt x="106" y="200"/>
                    <a:pt x="107" y="199"/>
                    <a:pt x="107" y="195"/>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1" name="Google Shape;3631;p151"/>
            <p:cNvSpPr/>
            <p:nvPr/>
          </p:nvSpPr>
          <p:spPr>
            <a:xfrm>
              <a:off x="4009" y="3609"/>
              <a:ext cx="260" cy="475"/>
            </a:xfrm>
            <a:custGeom>
              <a:avLst/>
              <a:gdLst/>
              <a:ahLst/>
              <a:cxnLst/>
              <a:rect l="l" t="t" r="r" b="b"/>
              <a:pathLst>
                <a:path w="110" h="201" extrusionOk="0">
                  <a:moveTo>
                    <a:pt x="108" y="197"/>
                  </a:moveTo>
                  <a:cubicBezTo>
                    <a:pt x="110" y="193"/>
                    <a:pt x="106" y="191"/>
                    <a:pt x="106" y="188"/>
                  </a:cubicBezTo>
                  <a:cubicBezTo>
                    <a:pt x="106" y="186"/>
                    <a:pt x="104" y="188"/>
                    <a:pt x="104" y="186"/>
                  </a:cubicBezTo>
                  <a:cubicBezTo>
                    <a:pt x="104" y="184"/>
                    <a:pt x="102" y="181"/>
                    <a:pt x="99" y="178"/>
                  </a:cubicBezTo>
                  <a:cubicBezTo>
                    <a:pt x="99" y="178"/>
                    <a:pt x="99" y="178"/>
                    <a:pt x="99" y="178"/>
                  </a:cubicBezTo>
                  <a:cubicBezTo>
                    <a:pt x="97" y="178"/>
                    <a:pt x="99" y="177"/>
                    <a:pt x="97" y="177"/>
                  </a:cubicBezTo>
                  <a:cubicBezTo>
                    <a:pt x="97" y="177"/>
                    <a:pt x="97" y="177"/>
                    <a:pt x="97" y="177"/>
                  </a:cubicBezTo>
                  <a:cubicBezTo>
                    <a:pt x="97" y="176"/>
                    <a:pt x="97" y="176"/>
                    <a:pt x="97" y="176"/>
                  </a:cubicBezTo>
                  <a:cubicBezTo>
                    <a:pt x="95" y="176"/>
                    <a:pt x="95" y="176"/>
                    <a:pt x="95" y="176"/>
                  </a:cubicBezTo>
                  <a:cubicBezTo>
                    <a:pt x="95" y="173"/>
                    <a:pt x="95" y="173"/>
                    <a:pt x="95" y="173"/>
                  </a:cubicBezTo>
                  <a:cubicBezTo>
                    <a:pt x="97" y="172"/>
                    <a:pt x="94" y="172"/>
                    <a:pt x="95" y="169"/>
                  </a:cubicBezTo>
                  <a:cubicBezTo>
                    <a:pt x="94" y="171"/>
                    <a:pt x="94" y="171"/>
                    <a:pt x="94" y="171"/>
                  </a:cubicBezTo>
                  <a:cubicBezTo>
                    <a:pt x="94" y="168"/>
                    <a:pt x="93" y="165"/>
                    <a:pt x="91" y="163"/>
                  </a:cubicBezTo>
                  <a:cubicBezTo>
                    <a:pt x="91" y="164"/>
                    <a:pt x="91" y="164"/>
                    <a:pt x="91" y="164"/>
                  </a:cubicBezTo>
                  <a:cubicBezTo>
                    <a:pt x="91" y="163"/>
                    <a:pt x="91" y="163"/>
                    <a:pt x="91" y="160"/>
                  </a:cubicBezTo>
                  <a:cubicBezTo>
                    <a:pt x="90" y="160"/>
                    <a:pt x="91" y="159"/>
                    <a:pt x="90" y="159"/>
                  </a:cubicBezTo>
                  <a:cubicBezTo>
                    <a:pt x="90" y="159"/>
                    <a:pt x="90" y="159"/>
                    <a:pt x="90" y="159"/>
                  </a:cubicBezTo>
                  <a:cubicBezTo>
                    <a:pt x="91" y="158"/>
                    <a:pt x="90" y="158"/>
                    <a:pt x="90" y="158"/>
                  </a:cubicBezTo>
                  <a:cubicBezTo>
                    <a:pt x="90" y="158"/>
                    <a:pt x="90" y="158"/>
                    <a:pt x="90" y="158"/>
                  </a:cubicBezTo>
                  <a:cubicBezTo>
                    <a:pt x="90" y="156"/>
                    <a:pt x="89" y="156"/>
                    <a:pt x="89" y="156"/>
                  </a:cubicBezTo>
                  <a:cubicBezTo>
                    <a:pt x="89" y="156"/>
                    <a:pt x="89" y="156"/>
                    <a:pt x="89" y="156"/>
                  </a:cubicBezTo>
                  <a:cubicBezTo>
                    <a:pt x="89" y="155"/>
                    <a:pt x="89" y="155"/>
                    <a:pt x="89" y="155"/>
                  </a:cubicBezTo>
                  <a:cubicBezTo>
                    <a:pt x="89" y="155"/>
                    <a:pt x="89" y="155"/>
                    <a:pt x="89" y="155"/>
                  </a:cubicBezTo>
                  <a:cubicBezTo>
                    <a:pt x="89" y="154"/>
                    <a:pt x="87" y="154"/>
                    <a:pt x="89" y="154"/>
                  </a:cubicBezTo>
                  <a:cubicBezTo>
                    <a:pt x="87" y="154"/>
                    <a:pt x="89" y="155"/>
                    <a:pt x="87" y="155"/>
                  </a:cubicBezTo>
                  <a:cubicBezTo>
                    <a:pt x="86" y="151"/>
                    <a:pt x="83" y="147"/>
                    <a:pt x="82" y="145"/>
                  </a:cubicBezTo>
                  <a:cubicBezTo>
                    <a:pt x="81" y="145"/>
                    <a:pt x="81" y="145"/>
                    <a:pt x="81" y="145"/>
                  </a:cubicBezTo>
                  <a:cubicBezTo>
                    <a:pt x="81" y="143"/>
                    <a:pt x="80" y="143"/>
                    <a:pt x="81" y="142"/>
                  </a:cubicBezTo>
                  <a:cubicBezTo>
                    <a:pt x="80" y="142"/>
                    <a:pt x="80" y="142"/>
                    <a:pt x="80" y="142"/>
                  </a:cubicBezTo>
                  <a:cubicBezTo>
                    <a:pt x="80" y="142"/>
                    <a:pt x="81" y="142"/>
                    <a:pt x="80" y="141"/>
                  </a:cubicBezTo>
                  <a:cubicBezTo>
                    <a:pt x="80" y="142"/>
                    <a:pt x="80" y="142"/>
                    <a:pt x="78" y="142"/>
                  </a:cubicBezTo>
                  <a:cubicBezTo>
                    <a:pt x="80" y="141"/>
                    <a:pt x="78" y="141"/>
                    <a:pt x="78" y="139"/>
                  </a:cubicBezTo>
                  <a:cubicBezTo>
                    <a:pt x="78" y="139"/>
                    <a:pt x="78" y="139"/>
                    <a:pt x="78" y="141"/>
                  </a:cubicBezTo>
                  <a:cubicBezTo>
                    <a:pt x="78" y="139"/>
                    <a:pt x="77" y="139"/>
                    <a:pt x="78" y="138"/>
                  </a:cubicBezTo>
                  <a:cubicBezTo>
                    <a:pt x="77" y="138"/>
                    <a:pt x="77" y="138"/>
                    <a:pt x="77" y="138"/>
                  </a:cubicBezTo>
                  <a:cubicBezTo>
                    <a:pt x="76" y="138"/>
                    <a:pt x="78" y="138"/>
                    <a:pt x="77" y="137"/>
                  </a:cubicBezTo>
                  <a:cubicBezTo>
                    <a:pt x="77" y="138"/>
                    <a:pt x="77" y="138"/>
                    <a:pt x="77" y="138"/>
                  </a:cubicBezTo>
                  <a:cubicBezTo>
                    <a:pt x="77" y="137"/>
                    <a:pt x="77" y="134"/>
                    <a:pt x="77" y="133"/>
                  </a:cubicBezTo>
                  <a:cubicBezTo>
                    <a:pt x="76" y="134"/>
                    <a:pt x="76" y="134"/>
                    <a:pt x="76" y="134"/>
                  </a:cubicBezTo>
                  <a:cubicBezTo>
                    <a:pt x="76" y="133"/>
                    <a:pt x="76" y="132"/>
                    <a:pt x="76" y="132"/>
                  </a:cubicBezTo>
                  <a:cubicBezTo>
                    <a:pt x="74" y="130"/>
                    <a:pt x="74" y="132"/>
                    <a:pt x="74" y="130"/>
                  </a:cubicBezTo>
                  <a:cubicBezTo>
                    <a:pt x="74" y="130"/>
                    <a:pt x="73" y="129"/>
                    <a:pt x="74" y="129"/>
                  </a:cubicBezTo>
                  <a:cubicBezTo>
                    <a:pt x="74" y="129"/>
                    <a:pt x="73" y="128"/>
                    <a:pt x="73" y="126"/>
                  </a:cubicBezTo>
                  <a:cubicBezTo>
                    <a:pt x="73" y="128"/>
                    <a:pt x="70" y="128"/>
                    <a:pt x="70" y="128"/>
                  </a:cubicBezTo>
                  <a:cubicBezTo>
                    <a:pt x="70" y="128"/>
                    <a:pt x="70" y="128"/>
                    <a:pt x="70" y="128"/>
                  </a:cubicBezTo>
                  <a:cubicBezTo>
                    <a:pt x="69" y="128"/>
                    <a:pt x="70" y="128"/>
                    <a:pt x="69" y="129"/>
                  </a:cubicBezTo>
                  <a:cubicBezTo>
                    <a:pt x="69" y="128"/>
                    <a:pt x="69" y="126"/>
                    <a:pt x="69" y="126"/>
                  </a:cubicBezTo>
                  <a:cubicBezTo>
                    <a:pt x="69" y="126"/>
                    <a:pt x="70" y="125"/>
                    <a:pt x="70" y="124"/>
                  </a:cubicBezTo>
                  <a:cubicBezTo>
                    <a:pt x="70" y="125"/>
                    <a:pt x="69" y="124"/>
                    <a:pt x="69" y="125"/>
                  </a:cubicBezTo>
                  <a:cubicBezTo>
                    <a:pt x="70" y="121"/>
                    <a:pt x="70" y="121"/>
                    <a:pt x="70" y="121"/>
                  </a:cubicBezTo>
                  <a:cubicBezTo>
                    <a:pt x="69" y="121"/>
                    <a:pt x="69" y="121"/>
                    <a:pt x="69" y="121"/>
                  </a:cubicBezTo>
                  <a:cubicBezTo>
                    <a:pt x="69" y="121"/>
                    <a:pt x="69" y="120"/>
                    <a:pt x="70" y="120"/>
                  </a:cubicBezTo>
                  <a:cubicBezTo>
                    <a:pt x="69" y="120"/>
                    <a:pt x="69" y="119"/>
                    <a:pt x="68" y="120"/>
                  </a:cubicBezTo>
                  <a:cubicBezTo>
                    <a:pt x="68" y="120"/>
                    <a:pt x="68" y="120"/>
                    <a:pt x="68" y="120"/>
                  </a:cubicBezTo>
                  <a:cubicBezTo>
                    <a:pt x="68" y="119"/>
                    <a:pt x="68" y="119"/>
                    <a:pt x="68" y="119"/>
                  </a:cubicBezTo>
                  <a:cubicBezTo>
                    <a:pt x="68" y="119"/>
                    <a:pt x="68" y="119"/>
                    <a:pt x="68" y="119"/>
                  </a:cubicBezTo>
                  <a:cubicBezTo>
                    <a:pt x="66" y="119"/>
                    <a:pt x="68" y="117"/>
                    <a:pt x="68" y="117"/>
                  </a:cubicBezTo>
                  <a:cubicBezTo>
                    <a:pt x="68" y="117"/>
                    <a:pt x="68" y="117"/>
                    <a:pt x="68" y="117"/>
                  </a:cubicBezTo>
                  <a:cubicBezTo>
                    <a:pt x="68" y="116"/>
                    <a:pt x="68" y="116"/>
                    <a:pt x="68" y="116"/>
                  </a:cubicBezTo>
                  <a:cubicBezTo>
                    <a:pt x="68" y="116"/>
                    <a:pt x="68" y="116"/>
                    <a:pt x="68" y="116"/>
                  </a:cubicBezTo>
                  <a:cubicBezTo>
                    <a:pt x="68" y="116"/>
                    <a:pt x="68" y="115"/>
                    <a:pt x="68" y="113"/>
                  </a:cubicBezTo>
                  <a:cubicBezTo>
                    <a:pt x="66" y="115"/>
                    <a:pt x="66" y="115"/>
                    <a:pt x="66" y="115"/>
                  </a:cubicBezTo>
                  <a:cubicBezTo>
                    <a:pt x="65" y="113"/>
                    <a:pt x="66" y="112"/>
                    <a:pt x="65" y="111"/>
                  </a:cubicBezTo>
                  <a:cubicBezTo>
                    <a:pt x="65" y="112"/>
                    <a:pt x="66" y="111"/>
                    <a:pt x="66" y="111"/>
                  </a:cubicBezTo>
                  <a:cubicBezTo>
                    <a:pt x="65" y="111"/>
                    <a:pt x="65" y="111"/>
                    <a:pt x="65" y="111"/>
                  </a:cubicBezTo>
                  <a:cubicBezTo>
                    <a:pt x="64" y="111"/>
                    <a:pt x="65" y="110"/>
                    <a:pt x="65" y="110"/>
                  </a:cubicBezTo>
                  <a:cubicBezTo>
                    <a:pt x="65" y="110"/>
                    <a:pt x="64" y="110"/>
                    <a:pt x="65" y="110"/>
                  </a:cubicBezTo>
                  <a:cubicBezTo>
                    <a:pt x="65" y="110"/>
                    <a:pt x="64" y="106"/>
                    <a:pt x="63" y="106"/>
                  </a:cubicBezTo>
                  <a:cubicBezTo>
                    <a:pt x="64" y="106"/>
                    <a:pt x="64" y="104"/>
                    <a:pt x="64" y="104"/>
                  </a:cubicBezTo>
                  <a:cubicBezTo>
                    <a:pt x="63" y="104"/>
                    <a:pt x="63" y="104"/>
                    <a:pt x="63" y="104"/>
                  </a:cubicBezTo>
                  <a:cubicBezTo>
                    <a:pt x="63" y="103"/>
                    <a:pt x="63" y="103"/>
                    <a:pt x="63" y="103"/>
                  </a:cubicBezTo>
                  <a:cubicBezTo>
                    <a:pt x="63" y="106"/>
                    <a:pt x="63" y="106"/>
                    <a:pt x="63" y="106"/>
                  </a:cubicBezTo>
                  <a:cubicBezTo>
                    <a:pt x="63" y="106"/>
                    <a:pt x="63" y="103"/>
                    <a:pt x="63" y="104"/>
                  </a:cubicBezTo>
                  <a:cubicBezTo>
                    <a:pt x="63" y="103"/>
                    <a:pt x="63" y="103"/>
                    <a:pt x="61" y="103"/>
                  </a:cubicBezTo>
                  <a:cubicBezTo>
                    <a:pt x="61" y="103"/>
                    <a:pt x="61" y="103"/>
                    <a:pt x="61" y="103"/>
                  </a:cubicBezTo>
                  <a:cubicBezTo>
                    <a:pt x="60" y="102"/>
                    <a:pt x="61" y="103"/>
                    <a:pt x="61" y="102"/>
                  </a:cubicBezTo>
                  <a:cubicBezTo>
                    <a:pt x="61" y="102"/>
                    <a:pt x="61" y="102"/>
                    <a:pt x="61" y="102"/>
                  </a:cubicBezTo>
                  <a:cubicBezTo>
                    <a:pt x="61" y="102"/>
                    <a:pt x="60" y="100"/>
                    <a:pt x="61" y="100"/>
                  </a:cubicBezTo>
                  <a:cubicBezTo>
                    <a:pt x="61" y="100"/>
                    <a:pt x="61" y="99"/>
                    <a:pt x="60" y="100"/>
                  </a:cubicBezTo>
                  <a:cubicBezTo>
                    <a:pt x="60" y="100"/>
                    <a:pt x="60" y="100"/>
                    <a:pt x="60" y="100"/>
                  </a:cubicBezTo>
                  <a:cubicBezTo>
                    <a:pt x="60" y="100"/>
                    <a:pt x="60" y="100"/>
                    <a:pt x="60" y="99"/>
                  </a:cubicBezTo>
                  <a:cubicBezTo>
                    <a:pt x="60" y="99"/>
                    <a:pt x="60" y="99"/>
                    <a:pt x="60" y="99"/>
                  </a:cubicBezTo>
                  <a:cubicBezTo>
                    <a:pt x="61" y="99"/>
                    <a:pt x="57" y="99"/>
                    <a:pt x="60" y="98"/>
                  </a:cubicBezTo>
                  <a:cubicBezTo>
                    <a:pt x="57" y="98"/>
                    <a:pt x="57" y="97"/>
                    <a:pt x="57" y="97"/>
                  </a:cubicBezTo>
                  <a:cubicBezTo>
                    <a:pt x="57" y="94"/>
                    <a:pt x="57" y="94"/>
                    <a:pt x="56" y="94"/>
                  </a:cubicBezTo>
                  <a:cubicBezTo>
                    <a:pt x="56" y="94"/>
                    <a:pt x="56" y="94"/>
                    <a:pt x="56" y="94"/>
                  </a:cubicBezTo>
                  <a:cubicBezTo>
                    <a:pt x="56" y="94"/>
                    <a:pt x="56" y="94"/>
                    <a:pt x="56" y="93"/>
                  </a:cubicBezTo>
                  <a:cubicBezTo>
                    <a:pt x="55" y="93"/>
                    <a:pt x="55" y="93"/>
                    <a:pt x="55" y="93"/>
                  </a:cubicBezTo>
                  <a:cubicBezTo>
                    <a:pt x="55" y="91"/>
                    <a:pt x="55" y="91"/>
                    <a:pt x="56" y="91"/>
                  </a:cubicBezTo>
                  <a:cubicBezTo>
                    <a:pt x="53" y="91"/>
                    <a:pt x="56" y="90"/>
                    <a:pt x="55" y="90"/>
                  </a:cubicBezTo>
                  <a:cubicBezTo>
                    <a:pt x="53" y="90"/>
                    <a:pt x="53" y="91"/>
                    <a:pt x="53" y="90"/>
                  </a:cubicBezTo>
                  <a:cubicBezTo>
                    <a:pt x="52" y="91"/>
                    <a:pt x="53" y="89"/>
                    <a:pt x="53" y="89"/>
                  </a:cubicBezTo>
                  <a:cubicBezTo>
                    <a:pt x="53" y="89"/>
                    <a:pt x="53" y="89"/>
                    <a:pt x="53" y="89"/>
                  </a:cubicBezTo>
                  <a:cubicBezTo>
                    <a:pt x="53" y="87"/>
                    <a:pt x="53" y="87"/>
                    <a:pt x="53" y="87"/>
                  </a:cubicBezTo>
                  <a:cubicBezTo>
                    <a:pt x="53" y="87"/>
                    <a:pt x="52" y="87"/>
                    <a:pt x="53" y="86"/>
                  </a:cubicBezTo>
                  <a:cubicBezTo>
                    <a:pt x="52" y="86"/>
                    <a:pt x="52" y="84"/>
                    <a:pt x="49" y="84"/>
                  </a:cubicBezTo>
                  <a:cubicBezTo>
                    <a:pt x="49" y="84"/>
                    <a:pt x="49" y="84"/>
                    <a:pt x="49" y="81"/>
                  </a:cubicBezTo>
                  <a:cubicBezTo>
                    <a:pt x="51" y="81"/>
                    <a:pt x="49" y="84"/>
                    <a:pt x="51" y="84"/>
                  </a:cubicBezTo>
                  <a:cubicBezTo>
                    <a:pt x="51" y="84"/>
                    <a:pt x="51" y="84"/>
                    <a:pt x="51" y="81"/>
                  </a:cubicBezTo>
                  <a:cubicBezTo>
                    <a:pt x="51" y="81"/>
                    <a:pt x="49" y="81"/>
                    <a:pt x="49" y="84"/>
                  </a:cubicBezTo>
                  <a:cubicBezTo>
                    <a:pt x="48" y="81"/>
                    <a:pt x="51" y="80"/>
                    <a:pt x="49" y="80"/>
                  </a:cubicBezTo>
                  <a:cubicBezTo>
                    <a:pt x="49" y="80"/>
                    <a:pt x="49" y="80"/>
                    <a:pt x="49" y="80"/>
                  </a:cubicBezTo>
                  <a:cubicBezTo>
                    <a:pt x="49" y="78"/>
                    <a:pt x="49" y="78"/>
                    <a:pt x="49" y="78"/>
                  </a:cubicBezTo>
                  <a:cubicBezTo>
                    <a:pt x="48" y="78"/>
                    <a:pt x="48" y="78"/>
                    <a:pt x="47" y="78"/>
                  </a:cubicBezTo>
                  <a:cubicBezTo>
                    <a:pt x="47" y="78"/>
                    <a:pt x="47" y="78"/>
                    <a:pt x="47" y="77"/>
                  </a:cubicBezTo>
                  <a:cubicBezTo>
                    <a:pt x="47" y="77"/>
                    <a:pt x="47" y="77"/>
                    <a:pt x="47" y="77"/>
                  </a:cubicBezTo>
                  <a:cubicBezTo>
                    <a:pt x="47" y="77"/>
                    <a:pt x="47" y="77"/>
                    <a:pt x="47" y="77"/>
                  </a:cubicBezTo>
                  <a:cubicBezTo>
                    <a:pt x="47" y="77"/>
                    <a:pt x="47" y="77"/>
                    <a:pt x="47" y="77"/>
                  </a:cubicBezTo>
                  <a:cubicBezTo>
                    <a:pt x="47" y="77"/>
                    <a:pt x="47" y="77"/>
                    <a:pt x="47" y="76"/>
                  </a:cubicBezTo>
                  <a:cubicBezTo>
                    <a:pt x="47" y="77"/>
                    <a:pt x="47" y="77"/>
                    <a:pt x="47" y="77"/>
                  </a:cubicBezTo>
                  <a:cubicBezTo>
                    <a:pt x="48" y="76"/>
                    <a:pt x="47" y="76"/>
                    <a:pt x="48" y="76"/>
                  </a:cubicBezTo>
                  <a:cubicBezTo>
                    <a:pt x="47" y="76"/>
                    <a:pt x="47" y="76"/>
                    <a:pt x="47" y="74"/>
                  </a:cubicBezTo>
                  <a:cubicBezTo>
                    <a:pt x="44" y="74"/>
                    <a:pt x="47" y="74"/>
                    <a:pt x="47" y="74"/>
                  </a:cubicBezTo>
                  <a:cubicBezTo>
                    <a:pt x="47" y="74"/>
                    <a:pt x="47" y="73"/>
                    <a:pt x="44" y="74"/>
                  </a:cubicBezTo>
                  <a:cubicBezTo>
                    <a:pt x="47" y="74"/>
                    <a:pt x="47" y="74"/>
                    <a:pt x="47" y="74"/>
                  </a:cubicBezTo>
                  <a:cubicBezTo>
                    <a:pt x="44" y="74"/>
                    <a:pt x="44" y="74"/>
                    <a:pt x="44" y="74"/>
                  </a:cubicBezTo>
                  <a:cubicBezTo>
                    <a:pt x="44" y="73"/>
                    <a:pt x="47" y="73"/>
                    <a:pt x="47" y="73"/>
                  </a:cubicBezTo>
                  <a:cubicBezTo>
                    <a:pt x="44" y="73"/>
                    <a:pt x="44" y="73"/>
                    <a:pt x="44" y="74"/>
                  </a:cubicBezTo>
                  <a:cubicBezTo>
                    <a:pt x="44" y="73"/>
                    <a:pt x="44" y="73"/>
                    <a:pt x="44" y="73"/>
                  </a:cubicBezTo>
                  <a:cubicBezTo>
                    <a:pt x="44" y="73"/>
                    <a:pt x="44" y="73"/>
                    <a:pt x="44" y="73"/>
                  </a:cubicBezTo>
                  <a:cubicBezTo>
                    <a:pt x="44" y="73"/>
                    <a:pt x="44" y="73"/>
                    <a:pt x="44" y="73"/>
                  </a:cubicBezTo>
                  <a:cubicBezTo>
                    <a:pt x="44" y="72"/>
                    <a:pt x="44" y="72"/>
                    <a:pt x="44" y="72"/>
                  </a:cubicBezTo>
                  <a:cubicBezTo>
                    <a:pt x="44" y="72"/>
                    <a:pt x="43" y="72"/>
                    <a:pt x="43" y="71"/>
                  </a:cubicBezTo>
                  <a:cubicBezTo>
                    <a:pt x="43" y="71"/>
                    <a:pt x="43" y="71"/>
                    <a:pt x="43" y="71"/>
                  </a:cubicBezTo>
                  <a:cubicBezTo>
                    <a:pt x="43" y="71"/>
                    <a:pt x="43" y="71"/>
                    <a:pt x="43" y="71"/>
                  </a:cubicBezTo>
                  <a:cubicBezTo>
                    <a:pt x="43" y="71"/>
                    <a:pt x="43" y="71"/>
                    <a:pt x="43" y="71"/>
                  </a:cubicBezTo>
                  <a:cubicBezTo>
                    <a:pt x="43" y="68"/>
                    <a:pt x="43" y="68"/>
                    <a:pt x="43" y="68"/>
                  </a:cubicBezTo>
                  <a:cubicBezTo>
                    <a:pt x="42" y="68"/>
                    <a:pt x="40" y="71"/>
                    <a:pt x="40" y="68"/>
                  </a:cubicBezTo>
                  <a:cubicBezTo>
                    <a:pt x="40" y="67"/>
                    <a:pt x="42" y="67"/>
                    <a:pt x="42" y="67"/>
                  </a:cubicBezTo>
                  <a:cubicBezTo>
                    <a:pt x="42" y="65"/>
                    <a:pt x="42" y="64"/>
                    <a:pt x="40" y="64"/>
                  </a:cubicBezTo>
                  <a:cubicBezTo>
                    <a:pt x="40" y="64"/>
                    <a:pt x="40" y="64"/>
                    <a:pt x="40" y="63"/>
                  </a:cubicBezTo>
                  <a:cubicBezTo>
                    <a:pt x="39" y="61"/>
                    <a:pt x="40" y="60"/>
                    <a:pt x="38" y="60"/>
                  </a:cubicBezTo>
                  <a:cubicBezTo>
                    <a:pt x="38" y="60"/>
                    <a:pt x="38" y="60"/>
                    <a:pt x="36" y="60"/>
                  </a:cubicBezTo>
                  <a:cubicBezTo>
                    <a:pt x="38" y="60"/>
                    <a:pt x="36" y="60"/>
                    <a:pt x="38" y="60"/>
                  </a:cubicBezTo>
                  <a:cubicBezTo>
                    <a:pt x="38" y="59"/>
                    <a:pt x="38" y="59"/>
                    <a:pt x="38" y="59"/>
                  </a:cubicBezTo>
                  <a:cubicBezTo>
                    <a:pt x="38" y="59"/>
                    <a:pt x="38" y="58"/>
                    <a:pt x="36" y="58"/>
                  </a:cubicBezTo>
                  <a:cubicBezTo>
                    <a:pt x="38" y="58"/>
                    <a:pt x="38" y="58"/>
                    <a:pt x="38" y="55"/>
                  </a:cubicBezTo>
                  <a:cubicBezTo>
                    <a:pt x="36" y="58"/>
                    <a:pt x="36" y="55"/>
                    <a:pt x="36" y="55"/>
                  </a:cubicBezTo>
                  <a:cubicBezTo>
                    <a:pt x="36" y="55"/>
                    <a:pt x="36" y="55"/>
                    <a:pt x="36" y="55"/>
                  </a:cubicBezTo>
                  <a:cubicBezTo>
                    <a:pt x="36" y="55"/>
                    <a:pt x="36" y="55"/>
                    <a:pt x="36" y="55"/>
                  </a:cubicBezTo>
                  <a:cubicBezTo>
                    <a:pt x="36" y="54"/>
                    <a:pt x="36" y="54"/>
                    <a:pt x="36" y="54"/>
                  </a:cubicBezTo>
                  <a:cubicBezTo>
                    <a:pt x="35" y="54"/>
                    <a:pt x="35" y="54"/>
                    <a:pt x="35" y="54"/>
                  </a:cubicBezTo>
                  <a:cubicBezTo>
                    <a:pt x="35" y="54"/>
                    <a:pt x="36" y="52"/>
                    <a:pt x="35" y="52"/>
                  </a:cubicBezTo>
                  <a:cubicBezTo>
                    <a:pt x="34" y="52"/>
                    <a:pt x="34" y="52"/>
                    <a:pt x="34" y="52"/>
                  </a:cubicBezTo>
                  <a:cubicBezTo>
                    <a:pt x="34" y="51"/>
                    <a:pt x="35" y="51"/>
                    <a:pt x="35" y="51"/>
                  </a:cubicBezTo>
                  <a:cubicBezTo>
                    <a:pt x="34" y="51"/>
                    <a:pt x="34" y="50"/>
                    <a:pt x="31" y="50"/>
                  </a:cubicBezTo>
                  <a:cubicBezTo>
                    <a:pt x="34" y="48"/>
                    <a:pt x="31" y="46"/>
                    <a:pt x="30" y="45"/>
                  </a:cubicBezTo>
                  <a:cubicBezTo>
                    <a:pt x="30" y="45"/>
                    <a:pt x="30" y="45"/>
                    <a:pt x="30" y="45"/>
                  </a:cubicBezTo>
                  <a:cubicBezTo>
                    <a:pt x="30" y="43"/>
                    <a:pt x="30" y="43"/>
                    <a:pt x="30" y="43"/>
                  </a:cubicBezTo>
                  <a:cubicBezTo>
                    <a:pt x="30" y="45"/>
                    <a:pt x="28" y="43"/>
                    <a:pt x="28" y="45"/>
                  </a:cubicBezTo>
                  <a:cubicBezTo>
                    <a:pt x="28" y="43"/>
                    <a:pt x="28" y="43"/>
                    <a:pt x="28" y="43"/>
                  </a:cubicBezTo>
                  <a:cubicBezTo>
                    <a:pt x="30" y="41"/>
                    <a:pt x="28" y="43"/>
                    <a:pt x="30" y="43"/>
                  </a:cubicBezTo>
                  <a:cubicBezTo>
                    <a:pt x="30" y="41"/>
                    <a:pt x="28" y="41"/>
                    <a:pt x="30" y="41"/>
                  </a:cubicBezTo>
                  <a:cubicBezTo>
                    <a:pt x="28" y="41"/>
                    <a:pt x="28" y="41"/>
                    <a:pt x="28" y="41"/>
                  </a:cubicBezTo>
                  <a:cubicBezTo>
                    <a:pt x="28" y="41"/>
                    <a:pt x="28" y="41"/>
                    <a:pt x="28" y="41"/>
                  </a:cubicBezTo>
                  <a:cubicBezTo>
                    <a:pt x="27" y="41"/>
                    <a:pt x="27" y="43"/>
                    <a:pt x="26" y="43"/>
                  </a:cubicBezTo>
                  <a:cubicBezTo>
                    <a:pt x="26" y="43"/>
                    <a:pt x="26" y="43"/>
                    <a:pt x="26" y="43"/>
                  </a:cubicBezTo>
                  <a:cubicBezTo>
                    <a:pt x="25" y="43"/>
                    <a:pt x="25" y="45"/>
                    <a:pt x="25" y="45"/>
                  </a:cubicBezTo>
                  <a:cubicBezTo>
                    <a:pt x="25" y="43"/>
                    <a:pt x="26" y="41"/>
                    <a:pt x="26" y="43"/>
                  </a:cubicBezTo>
                  <a:cubicBezTo>
                    <a:pt x="26" y="41"/>
                    <a:pt x="27" y="39"/>
                    <a:pt x="27" y="39"/>
                  </a:cubicBezTo>
                  <a:cubicBezTo>
                    <a:pt x="27" y="39"/>
                    <a:pt x="27" y="39"/>
                    <a:pt x="27" y="41"/>
                  </a:cubicBezTo>
                  <a:cubicBezTo>
                    <a:pt x="26" y="41"/>
                    <a:pt x="27" y="39"/>
                    <a:pt x="26" y="39"/>
                  </a:cubicBezTo>
                  <a:cubicBezTo>
                    <a:pt x="27" y="39"/>
                    <a:pt x="27" y="38"/>
                    <a:pt x="27" y="38"/>
                  </a:cubicBezTo>
                  <a:cubicBezTo>
                    <a:pt x="27" y="38"/>
                    <a:pt x="27" y="38"/>
                    <a:pt x="26" y="38"/>
                  </a:cubicBezTo>
                  <a:cubicBezTo>
                    <a:pt x="27" y="38"/>
                    <a:pt x="27" y="37"/>
                    <a:pt x="27" y="37"/>
                  </a:cubicBezTo>
                  <a:cubicBezTo>
                    <a:pt x="28" y="37"/>
                    <a:pt x="27" y="37"/>
                    <a:pt x="27" y="35"/>
                  </a:cubicBezTo>
                  <a:cubicBezTo>
                    <a:pt x="26" y="37"/>
                    <a:pt x="26" y="38"/>
                    <a:pt x="25" y="37"/>
                  </a:cubicBezTo>
                  <a:cubicBezTo>
                    <a:pt x="26" y="37"/>
                    <a:pt x="26" y="35"/>
                    <a:pt x="27" y="35"/>
                  </a:cubicBezTo>
                  <a:cubicBezTo>
                    <a:pt x="26" y="35"/>
                    <a:pt x="26" y="35"/>
                    <a:pt x="26" y="35"/>
                  </a:cubicBezTo>
                  <a:cubicBezTo>
                    <a:pt x="25" y="35"/>
                    <a:pt x="26" y="34"/>
                    <a:pt x="25" y="35"/>
                  </a:cubicBezTo>
                  <a:cubicBezTo>
                    <a:pt x="26" y="34"/>
                    <a:pt x="26" y="34"/>
                    <a:pt x="26" y="34"/>
                  </a:cubicBezTo>
                  <a:cubicBezTo>
                    <a:pt x="25" y="34"/>
                    <a:pt x="25" y="34"/>
                    <a:pt x="25" y="34"/>
                  </a:cubicBezTo>
                  <a:cubicBezTo>
                    <a:pt x="25" y="34"/>
                    <a:pt x="25" y="33"/>
                    <a:pt x="23" y="33"/>
                  </a:cubicBezTo>
                  <a:cubicBezTo>
                    <a:pt x="23" y="33"/>
                    <a:pt x="23" y="33"/>
                    <a:pt x="25" y="33"/>
                  </a:cubicBezTo>
                  <a:cubicBezTo>
                    <a:pt x="25" y="33"/>
                    <a:pt x="25" y="33"/>
                    <a:pt x="26" y="33"/>
                  </a:cubicBezTo>
                  <a:cubicBezTo>
                    <a:pt x="25" y="33"/>
                    <a:pt x="25" y="33"/>
                    <a:pt x="25" y="32"/>
                  </a:cubicBezTo>
                  <a:cubicBezTo>
                    <a:pt x="25" y="32"/>
                    <a:pt x="25" y="32"/>
                    <a:pt x="25" y="32"/>
                  </a:cubicBezTo>
                  <a:cubicBezTo>
                    <a:pt x="25" y="32"/>
                    <a:pt x="25" y="32"/>
                    <a:pt x="25" y="32"/>
                  </a:cubicBezTo>
                  <a:cubicBezTo>
                    <a:pt x="25" y="32"/>
                    <a:pt x="25" y="32"/>
                    <a:pt x="25" y="32"/>
                  </a:cubicBezTo>
                  <a:cubicBezTo>
                    <a:pt x="25" y="30"/>
                    <a:pt x="25" y="30"/>
                    <a:pt x="25" y="30"/>
                  </a:cubicBezTo>
                  <a:cubicBezTo>
                    <a:pt x="25" y="30"/>
                    <a:pt x="23" y="32"/>
                    <a:pt x="23" y="30"/>
                  </a:cubicBezTo>
                  <a:cubicBezTo>
                    <a:pt x="23" y="32"/>
                    <a:pt x="23" y="32"/>
                    <a:pt x="23" y="32"/>
                  </a:cubicBezTo>
                  <a:cubicBezTo>
                    <a:pt x="23" y="32"/>
                    <a:pt x="22" y="32"/>
                    <a:pt x="22" y="30"/>
                  </a:cubicBezTo>
                  <a:cubicBezTo>
                    <a:pt x="23" y="28"/>
                    <a:pt x="23" y="28"/>
                    <a:pt x="23" y="28"/>
                  </a:cubicBezTo>
                  <a:cubicBezTo>
                    <a:pt x="25" y="28"/>
                    <a:pt x="23" y="28"/>
                    <a:pt x="23" y="28"/>
                  </a:cubicBezTo>
                  <a:cubicBezTo>
                    <a:pt x="23" y="30"/>
                    <a:pt x="23" y="30"/>
                    <a:pt x="23" y="30"/>
                  </a:cubicBezTo>
                  <a:cubicBezTo>
                    <a:pt x="23" y="30"/>
                    <a:pt x="22" y="30"/>
                    <a:pt x="22" y="28"/>
                  </a:cubicBezTo>
                  <a:cubicBezTo>
                    <a:pt x="22" y="28"/>
                    <a:pt x="22" y="26"/>
                    <a:pt x="23" y="28"/>
                  </a:cubicBezTo>
                  <a:cubicBezTo>
                    <a:pt x="23" y="26"/>
                    <a:pt x="22" y="26"/>
                    <a:pt x="22" y="28"/>
                  </a:cubicBezTo>
                  <a:cubicBezTo>
                    <a:pt x="22" y="26"/>
                    <a:pt x="22" y="26"/>
                    <a:pt x="23" y="26"/>
                  </a:cubicBezTo>
                  <a:cubicBezTo>
                    <a:pt x="22" y="26"/>
                    <a:pt x="21" y="26"/>
                    <a:pt x="21" y="26"/>
                  </a:cubicBezTo>
                  <a:cubicBezTo>
                    <a:pt x="18" y="26"/>
                    <a:pt x="18" y="26"/>
                    <a:pt x="18" y="26"/>
                  </a:cubicBezTo>
                  <a:cubicBezTo>
                    <a:pt x="18" y="26"/>
                    <a:pt x="18" y="26"/>
                    <a:pt x="18" y="26"/>
                  </a:cubicBezTo>
                  <a:cubicBezTo>
                    <a:pt x="18" y="28"/>
                    <a:pt x="18" y="26"/>
                    <a:pt x="17" y="28"/>
                  </a:cubicBezTo>
                  <a:cubicBezTo>
                    <a:pt x="17" y="26"/>
                    <a:pt x="17" y="26"/>
                    <a:pt x="17" y="26"/>
                  </a:cubicBezTo>
                  <a:cubicBezTo>
                    <a:pt x="18" y="26"/>
                    <a:pt x="18" y="25"/>
                    <a:pt x="21" y="24"/>
                  </a:cubicBezTo>
                  <a:cubicBezTo>
                    <a:pt x="21" y="22"/>
                    <a:pt x="17" y="25"/>
                    <a:pt x="18" y="24"/>
                  </a:cubicBezTo>
                  <a:cubicBezTo>
                    <a:pt x="18" y="22"/>
                    <a:pt x="18" y="22"/>
                    <a:pt x="18" y="22"/>
                  </a:cubicBezTo>
                  <a:cubicBezTo>
                    <a:pt x="18" y="22"/>
                    <a:pt x="21" y="22"/>
                    <a:pt x="21" y="21"/>
                  </a:cubicBezTo>
                  <a:cubicBezTo>
                    <a:pt x="18" y="22"/>
                    <a:pt x="17" y="21"/>
                    <a:pt x="17" y="22"/>
                  </a:cubicBezTo>
                  <a:cubicBezTo>
                    <a:pt x="17" y="22"/>
                    <a:pt x="18" y="22"/>
                    <a:pt x="18" y="24"/>
                  </a:cubicBezTo>
                  <a:cubicBezTo>
                    <a:pt x="17" y="24"/>
                    <a:pt x="17" y="24"/>
                    <a:pt x="15" y="24"/>
                  </a:cubicBezTo>
                  <a:cubicBezTo>
                    <a:pt x="15" y="22"/>
                    <a:pt x="15" y="22"/>
                    <a:pt x="17" y="22"/>
                  </a:cubicBezTo>
                  <a:cubicBezTo>
                    <a:pt x="17" y="21"/>
                    <a:pt x="17" y="22"/>
                    <a:pt x="17" y="22"/>
                  </a:cubicBezTo>
                  <a:cubicBezTo>
                    <a:pt x="17" y="21"/>
                    <a:pt x="15" y="21"/>
                    <a:pt x="17" y="21"/>
                  </a:cubicBezTo>
                  <a:cubicBezTo>
                    <a:pt x="18" y="21"/>
                    <a:pt x="18" y="21"/>
                    <a:pt x="18" y="21"/>
                  </a:cubicBezTo>
                  <a:cubicBezTo>
                    <a:pt x="18" y="20"/>
                    <a:pt x="18" y="20"/>
                    <a:pt x="18" y="20"/>
                  </a:cubicBezTo>
                  <a:cubicBezTo>
                    <a:pt x="18" y="20"/>
                    <a:pt x="18" y="20"/>
                    <a:pt x="18" y="20"/>
                  </a:cubicBezTo>
                  <a:cubicBezTo>
                    <a:pt x="17" y="20"/>
                    <a:pt x="18" y="20"/>
                    <a:pt x="18" y="19"/>
                  </a:cubicBezTo>
                  <a:cubicBezTo>
                    <a:pt x="17" y="19"/>
                    <a:pt x="17" y="19"/>
                    <a:pt x="17" y="19"/>
                  </a:cubicBezTo>
                  <a:cubicBezTo>
                    <a:pt x="17" y="20"/>
                    <a:pt x="18" y="20"/>
                    <a:pt x="17" y="21"/>
                  </a:cubicBezTo>
                  <a:cubicBezTo>
                    <a:pt x="17" y="20"/>
                    <a:pt x="17" y="20"/>
                    <a:pt x="15" y="19"/>
                  </a:cubicBezTo>
                  <a:cubicBezTo>
                    <a:pt x="15" y="20"/>
                    <a:pt x="15" y="20"/>
                    <a:pt x="15" y="20"/>
                  </a:cubicBezTo>
                  <a:cubicBezTo>
                    <a:pt x="15" y="20"/>
                    <a:pt x="14" y="20"/>
                    <a:pt x="14" y="19"/>
                  </a:cubicBezTo>
                  <a:cubicBezTo>
                    <a:pt x="15" y="19"/>
                    <a:pt x="15" y="19"/>
                    <a:pt x="15" y="19"/>
                  </a:cubicBezTo>
                  <a:cubicBezTo>
                    <a:pt x="15" y="17"/>
                    <a:pt x="15" y="17"/>
                    <a:pt x="15" y="15"/>
                  </a:cubicBezTo>
                  <a:cubicBezTo>
                    <a:pt x="14" y="17"/>
                    <a:pt x="14" y="15"/>
                    <a:pt x="14" y="15"/>
                  </a:cubicBezTo>
                  <a:cubicBezTo>
                    <a:pt x="14" y="15"/>
                    <a:pt x="15" y="17"/>
                    <a:pt x="14" y="19"/>
                  </a:cubicBezTo>
                  <a:cubicBezTo>
                    <a:pt x="13" y="19"/>
                    <a:pt x="15" y="19"/>
                    <a:pt x="14" y="20"/>
                  </a:cubicBezTo>
                  <a:cubicBezTo>
                    <a:pt x="14" y="20"/>
                    <a:pt x="13" y="20"/>
                    <a:pt x="11" y="20"/>
                  </a:cubicBezTo>
                  <a:cubicBezTo>
                    <a:pt x="11" y="20"/>
                    <a:pt x="11" y="20"/>
                    <a:pt x="11" y="20"/>
                  </a:cubicBezTo>
                  <a:cubicBezTo>
                    <a:pt x="13" y="19"/>
                    <a:pt x="13" y="20"/>
                    <a:pt x="13" y="19"/>
                  </a:cubicBezTo>
                  <a:cubicBezTo>
                    <a:pt x="13" y="19"/>
                    <a:pt x="13" y="17"/>
                    <a:pt x="13" y="15"/>
                  </a:cubicBezTo>
                  <a:cubicBezTo>
                    <a:pt x="13" y="15"/>
                    <a:pt x="11" y="17"/>
                    <a:pt x="13" y="17"/>
                  </a:cubicBezTo>
                  <a:cubicBezTo>
                    <a:pt x="11" y="15"/>
                    <a:pt x="11" y="15"/>
                    <a:pt x="10" y="13"/>
                  </a:cubicBezTo>
                  <a:cubicBezTo>
                    <a:pt x="11" y="13"/>
                    <a:pt x="10" y="12"/>
                    <a:pt x="11" y="12"/>
                  </a:cubicBezTo>
                  <a:cubicBezTo>
                    <a:pt x="13" y="12"/>
                    <a:pt x="13" y="12"/>
                    <a:pt x="13" y="12"/>
                  </a:cubicBezTo>
                  <a:cubicBezTo>
                    <a:pt x="13" y="12"/>
                    <a:pt x="13" y="12"/>
                    <a:pt x="13" y="12"/>
                  </a:cubicBezTo>
                  <a:cubicBezTo>
                    <a:pt x="13" y="12"/>
                    <a:pt x="11" y="12"/>
                    <a:pt x="11" y="11"/>
                  </a:cubicBezTo>
                  <a:cubicBezTo>
                    <a:pt x="11" y="12"/>
                    <a:pt x="10" y="12"/>
                    <a:pt x="10" y="13"/>
                  </a:cubicBezTo>
                  <a:cubicBezTo>
                    <a:pt x="10" y="12"/>
                    <a:pt x="9" y="13"/>
                    <a:pt x="9" y="12"/>
                  </a:cubicBezTo>
                  <a:cubicBezTo>
                    <a:pt x="9" y="12"/>
                    <a:pt x="9" y="11"/>
                    <a:pt x="9" y="9"/>
                  </a:cubicBezTo>
                  <a:cubicBezTo>
                    <a:pt x="8" y="9"/>
                    <a:pt x="8" y="8"/>
                    <a:pt x="8" y="7"/>
                  </a:cubicBezTo>
                  <a:cubicBezTo>
                    <a:pt x="5" y="7"/>
                    <a:pt x="5" y="8"/>
                    <a:pt x="4" y="7"/>
                  </a:cubicBezTo>
                  <a:cubicBezTo>
                    <a:pt x="5" y="7"/>
                    <a:pt x="5" y="7"/>
                    <a:pt x="5" y="7"/>
                  </a:cubicBezTo>
                  <a:cubicBezTo>
                    <a:pt x="5" y="7"/>
                    <a:pt x="5" y="7"/>
                    <a:pt x="5" y="7"/>
                  </a:cubicBezTo>
                  <a:cubicBezTo>
                    <a:pt x="4" y="6"/>
                    <a:pt x="4" y="6"/>
                    <a:pt x="4" y="6"/>
                  </a:cubicBezTo>
                  <a:cubicBezTo>
                    <a:pt x="4" y="6"/>
                    <a:pt x="4" y="6"/>
                    <a:pt x="4" y="6"/>
                  </a:cubicBezTo>
                  <a:cubicBezTo>
                    <a:pt x="4" y="6"/>
                    <a:pt x="4" y="6"/>
                    <a:pt x="4" y="6"/>
                  </a:cubicBezTo>
                  <a:cubicBezTo>
                    <a:pt x="2" y="6"/>
                    <a:pt x="2" y="6"/>
                    <a:pt x="2" y="6"/>
                  </a:cubicBezTo>
                  <a:cubicBezTo>
                    <a:pt x="1" y="6"/>
                    <a:pt x="2" y="4"/>
                    <a:pt x="2" y="4"/>
                  </a:cubicBezTo>
                  <a:cubicBezTo>
                    <a:pt x="2" y="4"/>
                    <a:pt x="2" y="4"/>
                    <a:pt x="2" y="4"/>
                  </a:cubicBezTo>
                  <a:cubicBezTo>
                    <a:pt x="2" y="2"/>
                    <a:pt x="2" y="2"/>
                    <a:pt x="1" y="0"/>
                  </a:cubicBezTo>
                  <a:cubicBezTo>
                    <a:pt x="1" y="0"/>
                    <a:pt x="1" y="0"/>
                    <a:pt x="1" y="0"/>
                  </a:cubicBezTo>
                  <a:cubicBezTo>
                    <a:pt x="1" y="0"/>
                    <a:pt x="1" y="0"/>
                    <a:pt x="1" y="0"/>
                  </a:cubicBezTo>
                  <a:cubicBezTo>
                    <a:pt x="0" y="0"/>
                    <a:pt x="0" y="0"/>
                    <a:pt x="0" y="0"/>
                  </a:cubicBezTo>
                  <a:cubicBezTo>
                    <a:pt x="0" y="2"/>
                    <a:pt x="0" y="2"/>
                    <a:pt x="0" y="2"/>
                  </a:cubicBezTo>
                  <a:cubicBezTo>
                    <a:pt x="0" y="2"/>
                    <a:pt x="0" y="2"/>
                    <a:pt x="1" y="2"/>
                  </a:cubicBezTo>
                  <a:cubicBezTo>
                    <a:pt x="1" y="2"/>
                    <a:pt x="1" y="2"/>
                    <a:pt x="1" y="4"/>
                  </a:cubicBezTo>
                  <a:cubicBezTo>
                    <a:pt x="1" y="2"/>
                    <a:pt x="1" y="2"/>
                    <a:pt x="1" y="2"/>
                  </a:cubicBezTo>
                  <a:cubicBezTo>
                    <a:pt x="0" y="2"/>
                    <a:pt x="1" y="4"/>
                    <a:pt x="0" y="4"/>
                  </a:cubicBezTo>
                  <a:cubicBezTo>
                    <a:pt x="0" y="4"/>
                    <a:pt x="0" y="4"/>
                    <a:pt x="0" y="4"/>
                  </a:cubicBezTo>
                  <a:cubicBezTo>
                    <a:pt x="0" y="4"/>
                    <a:pt x="0" y="4"/>
                    <a:pt x="0" y="6"/>
                  </a:cubicBezTo>
                  <a:cubicBezTo>
                    <a:pt x="0" y="4"/>
                    <a:pt x="1" y="6"/>
                    <a:pt x="1" y="4"/>
                  </a:cubicBezTo>
                  <a:cubicBezTo>
                    <a:pt x="0" y="6"/>
                    <a:pt x="0" y="6"/>
                    <a:pt x="1" y="7"/>
                  </a:cubicBezTo>
                  <a:cubicBezTo>
                    <a:pt x="1" y="8"/>
                    <a:pt x="1" y="8"/>
                    <a:pt x="1" y="8"/>
                  </a:cubicBezTo>
                  <a:cubicBezTo>
                    <a:pt x="2" y="8"/>
                    <a:pt x="2" y="7"/>
                    <a:pt x="2" y="7"/>
                  </a:cubicBezTo>
                  <a:cubicBezTo>
                    <a:pt x="2" y="7"/>
                    <a:pt x="2" y="7"/>
                    <a:pt x="4" y="7"/>
                  </a:cubicBezTo>
                  <a:cubicBezTo>
                    <a:pt x="2" y="8"/>
                    <a:pt x="2" y="8"/>
                    <a:pt x="2" y="9"/>
                  </a:cubicBezTo>
                  <a:cubicBezTo>
                    <a:pt x="2" y="9"/>
                    <a:pt x="2" y="9"/>
                    <a:pt x="2" y="9"/>
                  </a:cubicBezTo>
                  <a:cubicBezTo>
                    <a:pt x="2" y="9"/>
                    <a:pt x="2" y="9"/>
                    <a:pt x="2" y="11"/>
                  </a:cubicBezTo>
                  <a:cubicBezTo>
                    <a:pt x="4" y="12"/>
                    <a:pt x="4" y="13"/>
                    <a:pt x="5" y="13"/>
                  </a:cubicBezTo>
                  <a:cubicBezTo>
                    <a:pt x="5" y="13"/>
                    <a:pt x="5" y="13"/>
                    <a:pt x="5" y="13"/>
                  </a:cubicBezTo>
                  <a:cubicBezTo>
                    <a:pt x="4" y="15"/>
                    <a:pt x="5" y="15"/>
                    <a:pt x="5" y="17"/>
                  </a:cubicBezTo>
                  <a:cubicBezTo>
                    <a:pt x="8" y="19"/>
                    <a:pt x="8" y="20"/>
                    <a:pt x="9" y="20"/>
                  </a:cubicBezTo>
                  <a:cubicBezTo>
                    <a:pt x="9" y="22"/>
                    <a:pt x="10" y="24"/>
                    <a:pt x="11" y="26"/>
                  </a:cubicBezTo>
                  <a:cubicBezTo>
                    <a:pt x="11" y="25"/>
                    <a:pt x="11" y="25"/>
                    <a:pt x="11" y="25"/>
                  </a:cubicBezTo>
                  <a:cubicBezTo>
                    <a:pt x="11" y="26"/>
                    <a:pt x="13" y="25"/>
                    <a:pt x="13" y="26"/>
                  </a:cubicBezTo>
                  <a:cubicBezTo>
                    <a:pt x="11" y="26"/>
                    <a:pt x="11" y="26"/>
                    <a:pt x="11" y="28"/>
                  </a:cubicBezTo>
                  <a:cubicBezTo>
                    <a:pt x="13" y="28"/>
                    <a:pt x="13" y="30"/>
                    <a:pt x="13" y="32"/>
                  </a:cubicBezTo>
                  <a:cubicBezTo>
                    <a:pt x="13" y="32"/>
                    <a:pt x="13" y="32"/>
                    <a:pt x="13" y="32"/>
                  </a:cubicBezTo>
                  <a:cubicBezTo>
                    <a:pt x="13" y="33"/>
                    <a:pt x="14" y="33"/>
                    <a:pt x="15" y="34"/>
                  </a:cubicBezTo>
                  <a:cubicBezTo>
                    <a:pt x="15" y="34"/>
                    <a:pt x="15" y="34"/>
                    <a:pt x="15" y="34"/>
                  </a:cubicBezTo>
                  <a:cubicBezTo>
                    <a:pt x="15" y="35"/>
                    <a:pt x="15" y="35"/>
                    <a:pt x="15" y="37"/>
                  </a:cubicBezTo>
                  <a:cubicBezTo>
                    <a:pt x="15" y="38"/>
                    <a:pt x="17" y="38"/>
                    <a:pt x="17" y="39"/>
                  </a:cubicBezTo>
                  <a:cubicBezTo>
                    <a:pt x="17" y="43"/>
                    <a:pt x="21" y="45"/>
                    <a:pt x="21" y="47"/>
                  </a:cubicBezTo>
                  <a:cubicBezTo>
                    <a:pt x="22" y="47"/>
                    <a:pt x="22" y="47"/>
                    <a:pt x="22" y="47"/>
                  </a:cubicBezTo>
                  <a:cubicBezTo>
                    <a:pt x="22" y="50"/>
                    <a:pt x="25" y="52"/>
                    <a:pt x="25" y="55"/>
                  </a:cubicBezTo>
                  <a:cubicBezTo>
                    <a:pt x="26" y="54"/>
                    <a:pt x="26" y="54"/>
                    <a:pt x="26" y="54"/>
                  </a:cubicBezTo>
                  <a:cubicBezTo>
                    <a:pt x="26" y="54"/>
                    <a:pt x="26" y="55"/>
                    <a:pt x="26" y="58"/>
                  </a:cubicBezTo>
                  <a:cubicBezTo>
                    <a:pt x="26" y="58"/>
                    <a:pt x="26" y="59"/>
                    <a:pt x="27" y="59"/>
                  </a:cubicBezTo>
                  <a:cubicBezTo>
                    <a:pt x="27" y="60"/>
                    <a:pt x="27" y="60"/>
                    <a:pt x="27" y="60"/>
                  </a:cubicBezTo>
                  <a:cubicBezTo>
                    <a:pt x="28" y="61"/>
                    <a:pt x="28" y="61"/>
                    <a:pt x="28" y="63"/>
                  </a:cubicBezTo>
                  <a:cubicBezTo>
                    <a:pt x="28" y="63"/>
                    <a:pt x="28" y="63"/>
                    <a:pt x="28" y="63"/>
                  </a:cubicBezTo>
                  <a:cubicBezTo>
                    <a:pt x="28" y="63"/>
                    <a:pt x="28" y="63"/>
                    <a:pt x="30" y="63"/>
                  </a:cubicBezTo>
                  <a:cubicBezTo>
                    <a:pt x="30" y="63"/>
                    <a:pt x="30" y="64"/>
                    <a:pt x="28" y="64"/>
                  </a:cubicBezTo>
                  <a:cubicBezTo>
                    <a:pt x="30" y="65"/>
                    <a:pt x="30" y="68"/>
                    <a:pt x="31" y="68"/>
                  </a:cubicBezTo>
                  <a:cubicBezTo>
                    <a:pt x="31" y="68"/>
                    <a:pt x="31" y="68"/>
                    <a:pt x="31" y="71"/>
                  </a:cubicBezTo>
                  <a:cubicBezTo>
                    <a:pt x="31" y="71"/>
                    <a:pt x="34" y="72"/>
                    <a:pt x="34" y="73"/>
                  </a:cubicBezTo>
                  <a:cubicBezTo>
                    <a:pt x="35" y="73"/>
                    <a:pt x="35" y="72"/>
                    <a:pt x="35" y="73"/>
                  </a:cubicBezTo>
                  <a:cubicBezTo>
                    <a:pt x="35" y="73"/>
                    <a:pt x="35" y="73"/>
                    <a:pt x="35" y="73"/>
                  </a:cubicBezTo>
                  <a:cubicBezTo>
                    <a:pt x="35" y="76"/>
                    <a:pt x="38" y="77"/>
                    <a:pt x="38" y="78"/>
                  </a:cubicBezTo>
                  <a:cubicBezTo>
                    <a:pt x="39" y="84"/>
                    <a:pt x="40" y="86"/>
                    <a:pt x="42" y="89"/>
                  </a:cubicBezTo>
                  <a:cubicBezTo>
                    <a:pt x="43" y="89"/>
                    <a:pt x="43" y="89"/>
                    <a:pt x="43" y="89"/>
                  </a:cubicBezTo>
                  <a:cubicBezTo>
                    <a:pt x="42" y="90"/>
                    <a:pt x="44" y="90"/>
                    <a:pt x="43" y="91"/>
                  </a:cubicBezTo>
                  <a:cubicBezTo>
                    <a:pt x="44" y="91"/>
                    <a:pt x="44" y="93"/>
                    <a:pt x="44" y="91"/>
                  </a:cubicBezTo>
                  <a:cubicBezTo>
                    <a:pt x="44" y="93"/>
                    <a:pt x="48" y="94"/>
                    <a:pt x="47" y="97"/>
                  </a:cubicBezTo>
                  <a:cubicBezTo>
                    <a:pt x="47" y="97"/>
                    <a:pt x="47" y="97"/>
                    <a:pt x="47" y="94"/>
                  </a:cubicBezTo>
                  <a:cubicBezTo>
                    <a:pt x="48" y="97"/>
                    <a:pt x="48" y="98"/>
                    <a:pt x="49" y="99"/>
                  </a:cubicBezTo>
                  <a:cubicBezTo>
                    <a:pt x="49" y="98"/>
                    <a:pt x="49" y="98"/>
                    <a:pt x="49" y="98"/>
                  </a:cubicBezTo>
                  <a:cubicBezTo>
                    <a:pt x="51" y="98"/>
                    <a:pt x="49" y="100"/>
                    <a:pt x="51" y="99"/>
                  </a:cubicBezTo>
                  <a:cubicBezTo>
                    <a:pt x="51" y="99"/>
                    <a:pt x="49" y="100"/>
                    <a:pt x="49" y="99"/>
                  </a:cubicBezTo>
                  <a:cubicBezTo>
                    <a:pt x="52" y="102"/>
                    <a:pt x="52" y="104"/>
                    <a:pt x="53" y="110"/>
                  </a:cubicBezTo>
                  <a:cubicBezTo>
                    <a:pt x="56" y="111"/>
                    <a:pt x="56" y="107"/>
                    <a:pt x="56" y="110"/>
                  </a:cubicBezTo>
                  <a:cubicBezTo>
                    <a:pt x="56" y="110"/>
                    <a:pt x="55" y="110"/>
                    <a:pt x="56" y="110"/>
                  </a:cubicBezTo>
                  <a:cubicBezTo>
                    <a:pt x="56" y="111"/>
                    <a:pt x="57" y="110"/>
                    <a:pt x="57" y="111"/>
                  </a:cubicBezTo>
                  <a:cubicBezTo>
                    <a:pt x="56" y="111"/>
                    <a:pt x="57" y="111"/>
                    <a:pt x="56" y="112"/>
                  </a:cubicBezTo>
                  <a:cubicBezTo>
                    <a:pt x="57" y="112"/>
                    <a:pt x="60" y="112"/>
                    <a:pt x="60" y="113"/>
                  </a:cubicBezTo>
                  <a:cubicBezTo>
                    <a:pt x="60" y="113"/>
                    <a:pt x="60" y="113"/>
                    <a:pt x="60" y="113"/>
                  </a:cubicBezTo>
                  <a:cubicBezTo>
                    <a:pt x="57" y="115"/>
                    <a:pt x="60" y="116"/>
                    <a:pt x="60" y="117"/>
                  </a:cubicBezTo>
                  <a:cubicBezTo>
                    <a:pt x="63" y="124"/>
                    <a:pt x="65" y="130"/>
                    <a:pt x="68" y="137"/>
                  </a:cubicBezTo>
                  <a:cubicBezTo>
                    <a:pt x="73" y="142"/>
                    <a:pt x="74" y="150"/>
                    <a:pt x="78" y="155"/>
                  </a:cubicBezTo>
                  <a:cubicBezTo>
                    <a:pt x="81" y="155"/>
                    <a:pt x="81" y="155"/>
                    <a:pt x="81" y="158"/>
                  </a:cubicBezTo>
                  <a:cubicBezTo>
                    <a:pt x="81" y="156"/>
                    <a:pt x="81" y="156"/>
                    <a:pt x="81" y="156"/>
                  </a:cubicBezTo>
                  <a:cubicBezTo>
                    <a:pt x="81" y="158"/>
                    <a:pt x="82" y="158"/>
                    <a:pt x="81" y="159"/>
                  </a:cubicBezTo>
                  <a:cubicBezTo>
                    <a:pt x="82" y="160"/>
                    <a:pt x="83" y="164"/>
                    <a:pt x="86" y="165"/>
                  </a:cubicBezTo>
                  <a:cubicBezTo>
                    <a:pt x="86" y="165"/>
                    <a:pt x="86" y="165"/>
                    <a:pt x="86" y="165"/>
                  </a:cubicBezTo>
                  <a:cubicBezTo>
                    <a:pt x="86" y="167"/>
                    <a:pt x="86" y="167"/>
                    <a:pt x="86" y="167"/>
                  </a:cubicBezTo>
                  <a:cubicBezTo>
                    <a:pt x="86" y="165"/>
                    <a:pt x="86" y="165"/>
                    <a:pt x="86" y="165"/>
                  </a:cubicBezTo>
                  <a:cubicBezTo>
                    <a:pt x="86" y="167"/>
                    <a:pt x="86" y="167"/>
                    <a:pt x="86" y="167"/>
                  </a:cubicBezTo>
                  <a:cubicBezTo>
                    <a:pt x="87" y="172"/>
                    <a:pt x="93" y="178"/>
                    <a:pt x="95" y="184"/>
                  </a:cubicBezTo>
                  <a:cubicBezTo>
                    <a:pt x="97" y="185"/>
                    <a:pt x="97" y="186"/>
                    <a:pt x="99" y="188"/>
                  </a:cubicBezTo>
                  <a:cubicBezTo>
                    <a:pt x="102" y="193"/>
                    <a:pt x="106" y="195"/>
                    <a:pt x="107" y="201"/>
                  </a:cubicBezTo>
                  <a:cubicBezTo>
                    <a:pt x="107" y="201"/>
                    <a:pt x="108" y="198"/>
                    <a:pt x="108" y="197"/>
                  </a:cubicBezTo>
                  <a:close/>
                </a:path>
              </a:pathLst>
            </a:custGeom>
            <a:solidFill>
              <a:srgbClr val="AFAA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2" name="Google Shape;3632;p151"/>
            <p:cNvSpPr/>
            <p:nvPr/>
          </p:nvSpPr>
          <p:spPr>
            <a:xfrm>
              <a:off x="4227" y="1606"/>
              <a:ext cx="59" cy="2471"/>
            </a:xfrm>
            <a:custGeom>
              <a:avLst/>
              <a:gdLst/>
              <a:ahLst/>
              <a:cxnLst/>
              <a:rect l="l" t="t" r="r" b="b"/>
              <a:pathLst>
                <a:path w="25" h="1046" extrusionOk="0">
                  <a:moveTo>
                    <a:pt x="23" y="0"/>
                  </a:moveTo>
                  <a:cubicBezTo>
                    <a:pt x="17" y="518"/>
                    <a:pt x="17" y="518"/>
                    <a:pt x="17" y="518"/>
                  </a:cubicBezTo>
                  <a:cubicBezTo>
                    <a:pt x="25" y="1046"/>
                    <a:pt x="25" y="1046"/>
                    <a:pt x="25" y="1046"/>
                  </a:cubicBezTo>
                  <a:cubicBezTo>
                    <a:pt x="4" y="1046"/>
                    <a:pt x="4" y="1046"/>
                    <a:pt x="4" y="1046"/>
                  </a:cubicBezTo>
                  <a:cubicBezTo>
                    <a:pt x="11" y="758"/>
                    <a:pt x="11" y="758"/>
                    <a:pt x="11" y="758"/>
                  </a:cubicBezTo>
                  <a:cubicBezTo>
                    <a:pt x="0" y="239"/>
                    <a:pt x="0" y="239"/>
                    <a:pt x="0" y="239"/>
                  </a:cubicBezTo>
                  <a:cubicBezTo>
                    <a:pt x="8" y="0"/>
                    <a:pt x="8" y="0"/>
                    <a:pt x="8" y="0"/>
                  </a:cubicBezTo>
                  <a:cubicBezTo>
                    <a:pt x="23" y="0"/>
                    <a:pt x="23" y="0"/>
                    <a:pt x="23" y="0"/>
                  </a:cubicBezTo>
                  <a:cubicBezTo>
                    <a:pt x="23" y="0"/>
                    <a:pt x="23" y="0"/>
                    <a:pt x="23" y="0"/>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633" name="Google Shape;3633;p151"/>
          <p:cNvGrpSpPr/>
          <p:nvPr/>
        </p:nvGrpSpPr>
        <p:grpSpPr>
          <a:xfrm>
            <a:off x="10514012" y="2438400"/>
            <a:ext cx="1485016" cy="2195929"/>
            <a:chOff x="3369" y="1563"/>
            <a:chExt cx="940" cy="1390"/>
          </a:xfrm>
        </p:grpSpPr>
        <p:sp>
          <p:nvSpPr>
            <p:cNvPr id="3634" name="Google Shape;3634;p151"/>
            <p:cNvSpPr/>
            <p:nvPr/>
          </p:nvSpPr>
          <p:spPr>
            <a:xfrm>
              <a:off x="3539" y="1906"/>
              <a:ext cx="192" cy="212"/>
            </a:xfrm>
            <a:custGeom>
              <a:avLst/>
              <a:gdLst/>
              <a:ahLst/>
              <a:cxnLst/>
              <a:rect l="l" t="t" r="r" b="b"/>
              <a:pathLst>
                <a:path w="81" h="90" extrusionOk="0">
                  <a:moveTo>
                    <a:pt x="81" y="73"/>
                  </a:moveTo>
                  <a:cubicBezTo>
                    <a:pt x="81" y="73"/>
                    <a:pt x="74" y="21"/>
                    <a:pt x="44" y="7"/>
                  </a:cubicBezTo>
                  <a:cubicBezTo>
                    <a:pt x="29" y="0"/>
                    <a:pt x="0" y="14"/>
                    <a:pt x="0" y="21"/>
                  </a:cubicBezTo>
                  <a:cubicBezTo>
                    <a:pt x="8" y="21"/>
                    <a:pt x="21" y="19"/>
                    <a:pt x="21" y="19"/>
                  </a:cubicBezTo>
                  <a:cubicBezTo>
                    <a:pt x="21" y="19"/>
                    <a:pt x="26" y="58"/>
                    <a:pt x="53" y="76"/>
                  </a:cubicBezTo>
                  <a:cubicBezTo>
                    <a:pt x="74" y="90"/>
                    <a:pt x="81" y="73"/>
                    <a:pt x="81" y="73"/>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5" name="Google Shape;3635;p151"/>
            <p:cNvSpPr/>
            <p:nvPr/>
          </p:nvSpPr>
          <p:spPr>
            <a:xfrm>
              <a:off x="3603" y="1925"/>
              <a:ext cx="17" cy="16"/>
            </a:xfrm>
            <a:custGeom>
              <a:avLst/>
              <a:gdLst/>
              <a:ahLst/>
              <a:cxnLst/>
              <a:rect l="l" t="t" r="r" b="b"/>
              <a:pathLst>
                <a:path w="7" h="7" extrusionOk="0">
                  <a:moveTo>
                    <a:pt x="7" y="3"/>
                  </a:moveTo>
                  <a:cubicBezTo>
                    <a:pt x="7" y="5"/>
                    <a:pt x="6" y="7"/>
                    <a:pt x="4" y="7"/>
                  </a:cubicBezTo>
                  <a:cubicBezTo>
                    <a:pt x="2" y="7"/>
                    <a:pt x="0" y="5"/>
                    <a:pt x="0" y="3"/>
                  </a:cubicBezTo>
                  <a:cubicBezTo>
                    <a:pt x="0" y="2"/>
                    <a:pt x="2" y="0"/>
                    <a:pt x="4" y="0"/>
                  </a:cubicBezTo>
                  <a:cubicBezTo>
                    <a:pt x="5" y="0"/>
                    <a:pt x="7" y="1"/>
                    <a:pt x="7" y="3"/>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6" name="Google Shape;3636;p151"/>
            <p:cNvSpPr/>
            <p:nvPr/>
          </p:nvSpPr>
          <p:spPr>
            <a:xfrm>
              <a:off x="3636" y="1889"/>
              <a:ext cx="26" cy="31"/>
            </a:xfrm>
            <a:custGeom>
              <a:avLst/>
              <a:gdLst/>
              <a:ahLst/>
              <a:cxnLst/>
              <a:rect l="l" t="t" r="r" b="b"/>
              <a:pathLst>
                <a:path w="11" h="13" extrusionOk="0">
                  <a:moveTo>
                    <a:pt x="0" y="13"/>
                  </a:moveTo>
                  <a:cubicBezTo>
                    <a:pt x="0" y="13"/>
                    <a:pt x="8" y="5"/>
                    <a:pt x="8" y="0"/>
                  </a:cubicBezTo>
                  <a:cubicBezTo>
                    <a:pt x="11" y="5"/>
                    <a:pt x="10" y="13"/>
                    <a:pt x="0" y="13"/>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7" name="Google Shape;3637;p151"/>
            <p:cNvSpPr/>
            <p:nvPr/>
          </p:nvSpPr>
          <p:spPr>
            <a:xfrm>
              <a:off x="3622" y="1889"/>
              <a:ext cx="28" cy="36"/>
            </a:xfrm>
            <a:custGeom>
              <a:avLst/>
              <a:gdLst/>
              <a:ahLst/>
              <a:cxnLst/>
              <a:rect l="l" t="t" r="r" b="b"/>
              <a:pathLst>
                <a:path w="12" h="15" extrusionOk="0">
                  <a:moveTo>
                    <a:pt x="5" y="15"/>
                  </a:moveTo>
                  <a:cubicBezTo>
                    <a:pt x="5" y="15"/>
                    <a:pt x="4" y="3"/>
                    <a:pt x="0" y="0"/>
                  </a:cubicBezTo>
                  <a:cubicBezTo>
                    <a:pt x="7" y="1"/>
                    <a:pt x="12" y="7"/>
                    <a:pt x="5" y="15"/>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8" name="Google Shape;3638;p151"/>
            <p:cNvSpPr/>
            <p:nvPr/>
          </p:nvSpPr>
          <p:spPr>
            <a:xfrm>
              <a:off x="4061" y="1915"/>
              <a:ext cx="191" cy="210"/>
            </a:xfrm>
            <a:custGeom>
              <a:avLst/>
              <a:gdLst/>
              <a:ahLst/>
              <a:cxnLst/>
              <a:rect l="l" t="t" r="r" b="b"/>
              <a:pathLst>
                <a:path w="81" h="89" extrusionOk="0">
                  <a:moveTo>
                    <a:pt x="0" y="72"/>
                  </a:moveTo>
                  <a:cubicBezTo>
                    <a:pt x="0" y="72"/>
                    <a:pt x="7" y="21"/>
                    <a:pt x="37" y="7"/>
                  </a:cubicBezTo>
                  <a:cubicBezTo>
                    <a:pt x="52" y="0"/>
                    <a:pt x="81" y="13"/>
                    <a:pt x="81" y="20"/>
                  </a:cubicBezTo>
                  <a:cubicBezTo>
                    <a:pt x="73" y="21"/>
                    <a:pt x="60" y="18"/>
                    <a:pt x="60" y="18"/>
                  </a:cubicBezTo>
                  <a:cubicBezTo>
                    <a:pt x="60" y="18"/>
                    <a:pt x="56" y="57"/>
                    <a:pt x="28" y="76"/>
                  </a:cubicBezTo>
                  <a:cubicBezTo>
                    <a:pt x="8" y="89"/>
                    <a:pt x="0" y="72"/>
                    <a:pt x="0" y="72"/>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39" name="Google Shape;3639;p151"/>
            <p:cNvSpPr/>
            <p:nvPr/>
          </p:nvSpPr>
          <p:spPr>
            <a:xfrm>
              <a:off x="4163" y="2189"/>
              <a:ext cx="19" cy="19"/>
            </a:xfrm>
            <a:custGeom>
              <a:avLst/>
              <a:gdLst/>
              <a:ahLst/>
              <a:cxnLst/>
              <a:rect l="l" t="t" r="r" b="b"/>
              <a:pathLst>
                <a:path w="8" h="8" extrusionOk="0">
                  <a:moveTo>
                    <a:pt x="0" y="4"/>
                  </a:moveTo>
                  <a:cubicBezTo>
                    <a:pt x="0" y="6"/>
                    <a:pt x="2" y="8"/>
                    <a:pt x="4" y="8"/>
                  </a:cubicBezTo>
                  <a:cubicBezTo>
                    <a:pt x="6" y="8"/>
                    <a:pt x="8" y="6"/>
                    <a:pt x="8" y="5"/>
                  </a:cubicBezTo>
                  <a:cubicBezTo>
                    <a:pt x="8" y="2"/>
                    <a:pt x="6" y="0"/>
                    <a:pt x="5" y="0"/>
                  </a:cubicBezTo>
                  <a:cubicBezTo>
                    <a:pt x="2" y="0"/>
                    <a:pt x="0" y="2"/>
                    <a:pt x="0" y="4"/>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0" name="Google Shape;3640;p151"/>
            <p:cNvSpPr/>
            <p:nvPr/>
          </p:nvSpPr>
          <p:spPr>
            <a:xfrm>
              <a:off x="4132" y="1899"/>
              <a:ext cx="26" cy="33"/>
            </a:xfrm>
            <a:custGeom>
              <a:avLst/>
              <a:gdLst/>
              <a:ahLst/>
              <a:cxnLst/>
              <a:rect l="l" t="t" r="r" b="b"/>
              <a:pathLst>
                <a:path w="11" h="14" extrusionOk="0">
                  <a:moveTo>
                    <a:pt x="11" y="14"/>
                  </a:moveTo>
                  <a:cubicBezTo>
                    <a:pt x="11" y="14"/>
                    <a:pt x="3" y="4"/>
                    <a:pt x="3" y="0"/>
                  </a:cubicBezTo>
                  <a:cubicBezTo>
                    <a:pt x="0" y="4"/>
                    <a:pt x="1" y="13"/>
                    <a:pt x="11" y="14"/>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1" name="Google Shape;3641;p151"/>
            <p:cNvSpPr/>
            <p:nvPr/>
          </p:nvSpPr>
          <p:spPr>
            <a:xfrm>
              <a:off x="4144" y="1896"/>
              <a:ext cx="26" cy="36"/>
            </a:xfrm>
            <a:custGeom>
              <a:avLst/>
              <a:gdLst/>
              <a:ahLst/>
              <a:cxnLst/>
              <a:rect l="l" t="t" r="r" b="b"/>
              <a:pathLst>
                <a:path w="11" h="15" extrusionOk="0">
                  <a:moveTo>
                    <a:pt x="7" y="15"/>
                  </a:moveTo>
                  <a:cubicBezTo>
                    <a:pt x="7" y="15"/>
                    <a:pt x="8" y="4"/>
                    <a:pt x="11" y="0"/>
                  </a:cubicBezTo>
                  <a:cubicBezTo>
                    <a:pt x="5" y="1"/>
                    <a:pt x="0" y="8"/>
                    <a:pt x="7" y="15"/>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2" name="Google Shape;3642;p151"/>
            <p:cNvSpPr/>
            <p:nvPr/>
          </p:nvSpPr>
          <p:spPr>
            <a:xfrm>
              <a:off x="3369" y="2088"/>
              <a:ext cx="140" cy="94"/>
            </a:xfrm>
            <a:custGeom>
              <a:avLst/>
              <a:gdLst/>
              <a:ahLst/>
              <a:cxnLst/>
              <a:rect l="l" t="t" r="r" b="b"/>
              <a:pathLst>
                <a:path w="59" h="40" extrusionOk="0">
                  <a:moveTo>
                    <a:pt x="49" y="1"/>
                  </a:moveTo>
                  <a:cubicBezTo>
                    <a:pt x="49" y="1"/>
                    <a:pt x="21" y="0"/>
                    <a:pt x="6" y="9"/>
                  </a:cubicBezTo>
                  <a:cubicBezTo>
                    <a:pt x="16" y="9"/>
                    <a:pt x="22" y="12"/>
                    <a:pt x="22" y="12"/>
                  </a:cubicBezTo>
                  <a:cubicBezTo>
                    <a:pt x="22" y="12"/>
                    <a:pt x="1" y="18"/>
                    <a:pt x="0" y="28"/>
                  </a:cubicBezTo>
                  <a:cubicBezTo>
                    <a:pt x="13" y="22"/>
                    <a:pt x="29" y="21"/>
                    <a:pt x="29" y="21"/>
                  </a:cubicBezTo>
                  <a:cubicBezTo>
                    <a:pt x="29" y="21"/>
                    <a:pt x="16" y="31"/>
                    <a:pt x="15" y="40"/>
                  </a:cubicBezTo>
                  <a:cubicBezTo>
                    <a:pt x="27" y="34"/>
                    <a:pt x="41" y="26"/>
                    <a:pt x="49" y="25"/>
                  </a:cubicBezTo>
                  <a:cubicBezTo>
                    <a:pt x="59" y="24"/>
                    <a:pt x="48" y="5"/>
                    <a:pt x="48" y="5"/>
                  </a:cubicBezTo>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3" name="Google Shape;3643;p151"/>
            <p:cNvSpPr/>
            <p:nvPr/>
          </p:nvSpPr>
          <p:spPr>
            <a:xfrm>
              <a:off x="4172" y="2102"/>
              <a:ext cx="137" cy="94"/>
            </a:xfrm>
            <a:custGeom>
              <a:avLst/>
              <a:gdLst/>
              <a:ahLst/>
              <a:cxnLst/>
              <a:rect l="l" t="t" r="r" b="b"/>
              <a:pathLst>
                <a:path w="58" h="40" extrusionOk="0">
                  <a:moveTo>
                    <a:pt x="8" y="2"/>
                  </a:moveTo>
                  <a:cubicBezTo>
                    <a:pt x="8" y="2"/>
                    <a:pt x="38" y="0"/>
                    <a:pt x="52" y="9"/>
                  </a:cubicBezTo>
                  <a:cubicBezTo>
                    <a:pt x="41" y="9"/>
                    <a:pt x="35" y="12"/>
                    <a:pt x="35" y="12"/>
                  </a:cubicBezTo>
                  <a:cubicBezTo>
                    <a:pt x="35" y="12"/>
                    <a:pt x="57" y="18"/>
                    <a:pt x="58" y="28"/>
                  </a:cubicBezTo>
                  <a:cubicBezTo>
                    <a:pt x="45" y="22"/>
                    <a:pt x="28" y="21"/>
                    <a:pt x="28" y="21"/>
                  </a:cubicBezTo>
                  <a:cubicBezTo>
                    <a:pt x="28" y="21"/>
                    <a:pt x="42" y="31"/>
                    <a:pt x="43" y="40"/>
                  </a:cubicBezTo>
                  <a:cubicBezTo>
                    <a:pt x="31" y="34"/>
                    <a:pt x="17" y="26"/>
                    <a:pt x="8" y="25"/>
                  </a:cubicBezTo>
                  <a:cubicBezTo>
                    <a:pt x="0" y="24"/>
                    <a:pt x="9" y="5"/>
                    <a:pt x="9" y="5"/>
                  </a:cubicBezTo>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4" name="Google Shape;3644;p151"/>
            <p:cNvSpPr/>
            <p:nvPr/>
          </p:nvSpPr>
          <p:spPr>
            <a:xfrm>
              <a:off x="3815" y="2414"/>
              <a:ext cx="64" cy="539"/>
            </a:xfrm>
            <a:custGeom>
              <a:avLst/>
              <a:gdLst/>
              <a:ahLst/>
              <a:cxnLst/>
              <a:rect l="l" t="t" r="r" b="b"/>
              <a:pathLst>
                <a:path w="52" h="368" extrusionOk="0">
                  <a:moveTo>
                    <a:pt x="52" y="0"/>
                  </a:moveTo>
                  <a:lnTo>
                    <a:pt x="43" y="368"/>
                  </a:lnTo>
                  <a:lnTo>
                    <a:pt x="0" y="368"/>
                  </a:lnTo>
                  <a:lnTo>
                    <a:pt x="5" y="26"/>
                  </a:lnTo>
                  <a:lnTo>
                    <a:pt x="52" y="0"/>
                  </a:lnTo>
                  <a:lnTo>
                    <a:pt x="52" y="0"/>
                  </a:lnTo>
                  <a:lnTo>
                    <a:pt x="52" y="0"/>
                  </a:ln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5" name="Google Shape;3645;p151"/>
            <p:cNvSpPr/>
            <p:nvPr/>
          </p:nvSpPr>
          <p:spPr>
            <a:xfrm>
              <a:off x="3679" y="2388"/>
              <a:ext cx="304" cy="153"/>
            </a:xfrm>
            <a:custGeom>
              <a:avLst/>
              <a:gdLst/>
              <a:ahLst/>
              <a:cxnLst/>
              <a:rect l="l" t="t" r="r" b="b"/>
              <a:pathLst>
                <a:path w="129" h="65" extrusionOk="0">
                  <a:moveTo>
                    <a:pt x="110" y="9"/>
                  </a:moveTo>
                  <a:cubicBezTo>
                    <a:pt x="112" y="12"/>
                    <a:pt x="129" y="28"/>
                    <a:pt x="127" y="43"/>
                  </a:cubicBezTo>
                  <a:cubicBezTo>
                    <a:pt x="122" y="36"/>
                    <a:pt x="114" y="33"/>
                    <a:pt x="114" y="33"/>
                  </a:cubicBezTo>
                  <a:cubicBezTo>
                    <a:pt x="114" y="33"/>
                    <a:pt x="118" y="43"/>
                    <a:pt x="113" y="58"/>
                  </a:cubicBezTo>
                  <a:cubicBezTo>
                    <a:pt x="110" y="48"/>
                    <a:pt x="100" y="44"/>
                    <a:pt x="100" y="44"/>
                  </a:cubicBezTo>
                  <a:cubicBezTo>
                    <a:pt x="100" y="44"/>
                    <a:pt x="95" y="58"/>
                    <a:pt x="95" y="63"/>
                  </a:cubicBezTo>
                  <a:cubicBezTo>
                    <a:pt x="85" y="51"/>
                    <a:pt x="90" y="37"/>
                    <a:pt x="90" y="37"/>
                  </a:cubicBezTo>
                  <a:cubicBezTo>
                    <a:pt x="90" y="37"/>
                    <a:pt x="77" y="58"/>
                    <a:pt x="77" y="64"/>
                  </a:cubicBezTo>
                  <a:cubicBezTo>
                    <a:pt x="68" y="56"/>
                    <a:pt x="74" y="42"/>
                    <a:pt x="74" y="42"/>
                  </a:cubicBezTo>
                  <a:cubicBezTo>
                    <a:pt x="74" y="42"/>
                    <a:pt x="55" y="61"/>
                    <a:pt x="55" y="65"/>
                  </a:cubicBezTo>
                  <a:cubicBezTo>
                    <a:pt x="46" y="57"/>
                    <a:pt x="53" y="43"/>
                    <a:pt x="55" y="39"/>
                  </a:cubicBezTo>
                  <a:cubicBezTo>
                    <a:pt x="58" y="36"/>
                    <a:pt x="43" y="43"/>
                    <a:pt x="42" y="54"/>
                  </a:cubicBezTo>
                  <a:cubicBezTo>
                    <a:pt x="30" y="51"/>
                    <a:pt x="36" y="34"/>
                    <a:pt x="36" y="34"/>
                  </a:cubicBezTo>
                  <a:cubicBezTo>
                    <a:pt x="36" y="34"/>
                    <a:pt x="18" y="43"/>
                    <a:pt x="16" y="57"/>
                  </a:cubicBezTo>
                  <a:cubicBezTo>
                    <a:pt x="4" y="51"/>
                    <a:pt x="18" y="28"/>
                    <a:pt x="18" y="28"/>
                  </a:cubicBezTo>
                  <a:cubicBezTo>
                    <a:pt x="18" y="28"/>
                    <a:pt x="2" y="39"/>
                    <a:pt x="1" y="43"/>
                  </a:cubicBezTo>
                  <a:cubicBezTo>
                    <a:pt x="0" y="28"/>
                    <a:pt x="8" y="26"/>
                    <a:pt x="16" y="21"/>
                  </a:cubicBezTo>
                  <a:cubicBezTo>
                    <a:pt x="23" y="15"/>
                    <a:pt x="70" y="0"/>
                    <a:pt x="70" y="0"/>
                  </a:cubicBezTo>
                  <a:cubicBezTo>
                    <a:pt x="110" y="9"/>
                    <a:pt x="110" y="9"/>
                    <a:pt x="110" y="9"/>
                  </a:cubicBezTo>
                  <a:cubicBezTo>
                    <a:pt x="110" y="9"/>
                    <a:pt x="110" y="9"/>
                    <a:pt x="110" y="9"/>
                  </a:cubicBezTo>
                  <a:close/>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6" name="Google Shape;3646;p151"/>
            <p:cNvSpPr/>
            <p:nvPr/>
          </p:nvSpPr>
          <p:spPr>
            <a:xfrm>
              <a:off x="3457" y="2073"/>
              <a:ext cx="779" cy="357"/>
            </a:xfrm>
            <a:custGeom>
              <a:avLst/>
              <a:gdLst/>
              <a:ahLst/>
              <a:cxnLst/>
              <a:rect l="l" t="t" r="r" b="b"/>
              <a:pathLst>
                <a:path w="330" h="151" extrusionOk="0">
                  <a:moveTo>
                    <a:pt x="193" y="0"/>
                  </a:moveTo>
                  <a:cubicBezTo>
                    <a:pt x="260" y="3"/>
                    <a:pt x="260" y="3"/>
                    <a:pt x="260" y="3"/>
                  </a:cubicBezTo>
                  <a:cubicBezTo>
                    <a:pt x="260" y="3"/>
                    <a:pt x="308" y="1"/>
                    <a:pt x="320" y="7"/>
                  </a:cubicBezTo>
                  <a:cubicBezTo>
                    <a:pt x="328" y="11"/>
                    <a:pt x="330" y="29"/>
                    <a:pt x="322" y="42"/>
                  </a:cubicBezTo>
                  <a:cubicBezTo>
                    <a:pt x="312" y="59"/>
                    <a:pt x="222" y="34"/>
                    <a:pt x="218" y="40"/>
                  </a:cubicBezTo>
                  <a:cubicBezTo>
                    <a:pt x="212" y="52"/>
                    <a:pt x="240" y="125"/>
                    <a:pt x="224" y="137"/>
                  </a:cubicBezTo>
                  <a:cubicBezTo>
                    <a:pt x="208" y="149"/>
                    <a:pt x="109" y="151"/>
                    <a:pt x="101" y="143"/>
                  </a:cubicBezTo>
                  <a:cubicBezTo>
                    <a:pt x="86" y="128"/>
                    <a:pt x="108" y="60"/>
                    <a:pt x="101" y="39"/>
                  </a:cubicBezTo>
                  <a:cubicBezTo>
                    <a:pt x="97" y="27"/>
                    <a:pt x="17" y="71"/>
                    <a:pt x="9" y="34"/>
                  </a:cubicBezTo>
                  <a:cubicBezTo>
                    <a:pt x="8" y="27"/>
                    <a:pt x="0" y="4"/>
                    <a:pt x="13" y="3"/>
                  </a:cubicBezTo>
                  <a:cubicBezTo>
                    <a:pt x="26" y="1"/>
                    <a:pt x="137" y="1"/>
                    <a:pt x="137" y="1"/>
                  </a:cubicBezTo>
                  <a:cubicBezTo>
                    <a:pt x="193" y="0"/>
                    <a:pt x="193" y="0"/>
                    <a:pt x="193" y="0"/>
                  </a:cubicBezTo>
                  <a:cubicBezTo>
                    <a:pt x="193" y="0"/>
                    <a:pt x="193" y="0"/>
                    <a:pt x="193" y="0"/>
                  </a:cubicBezTo>
                  <a:close/>
                </a:path>
              </a:pathLst>
            </a:custGeom>
            <a:solidFill>
              <a:srgbClr val="3FC1F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accent6"/>
                </a:solidFill>
                <a:latin typeface="Cambria" panose="02040503050406030204"/>
                <a:ea typeface="Cambria" panose="02040503050406030204"/>
                <a:cs typeface="Cambria" panose="02040503050406030204"/>
                <a:sym typeface="Cambria" panose="02040503050406030204"/>
              </a:endParaRPr>
            </a:p>
          </p:txBody>
        </p:sp>
        <p:sp>
          <p:nvSpPr>
            <p:cNvPr id="3647" name="Google Shape;3647;p151"/>
            <p:cNvSpPr/>
            <p:nvPr/>
          </p:nvSpPr>
          <p:spPr>
            <a:xfrm>
              <a:off x="3702" y="1828"/>
              <a:ext cx="300" cy="304"/>
            </a:xfrm>
            <a:custGeom>
              <a:avLst/>
              <a:gdLst/>
              <a:ahLst/>
              <a:cxnLst/>
              <a:rect l="l" t="t" r="r" b="b"/>
              <a:pathLst>
                <a:path w="127" h="129" extrusionOk="0">
                  <a:moveTo>
                    <a:pt x="63" y="3"/>
                  </a:moveTo>
                  <a:cubicBezTo>
                    <a:pt x="89" y="4"/>
                    <a:pt x="127" y="1"/>
                    <a:pt x="120" y="65"/>
                  </a:cubicBezTo>
                  <a:cubicBezTo>
                    <a:pt x="113" y="129"/>
                    <a:pt x="0" y="109"/>
                    <a:pt x="3" y="61"/>
                  </a:cubicBezTo>
                  <a:cubicBezTo>
                    <a:pt x="5" y="12"/>
                    <a:pt x="19" y="0"/>
                    <a:pt x="63" y="3"/>
                  </a:cubicBezTo>
                  <a:close/>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8" name="Google Shape;3648;p151"/>
            <p:cNvSpPr/>
            <p:nvPr/>
          </p:nvSpPr>
          <p:spPr>
            <a:xfrm>
              <a:off x="3679" y="2043"/>
              <a:ext cx="311" cy="115"/>
            </a:xfrm>
            <a:custGeom>
              <a:avLst/>
              <a:gdLst/>
              <a:ahLst/>
              <a:cxnLst/>
              <a:rect l="l" t="t" r="r" b="b"/>
              <a:pathLst>
                <a:path w="132" h="49" extrusionOk="0">
                  <a:moveTo>
                    <a:pt x="83" y="0"/>
                  </a:moveTo>
                  <a:cubicBezTo>
                    <a:pt x="83" y="0"/>
                    <a:pt x="132" y="13"/>
                    <a:pt x="127" y="27"/>
                  </a:cubicBezTo>
                  <a:cubicBezTo>
                    <a:pt x="115" y="22"/>
                    <a:pt x="109" y="15"/>
                    <a:pt x="94" y="19"/>
                  </a:cubicBezTo>
                  <a:cubicBezTo>
                    <a:pt x="99" y="25"/>
                    <a:pt x="97" y="41"/>
                    <a:pt x="93" y="49"/>
                  </a:cubicBezTo>
                  <a:cubicBezTo>
                    <a:pt x="86" y="36"/>
                    <a:pt x="78" y="26"/>
                    <a:pt x="69" y="21"/>
                  </a:cubicBezTo>
                  <a:cubicBezTo>
                    <a:pt x="61" y="26"/>
                    <a:pt x="52" y="36"/>
                    <a:pt x="47" y="47"/>
                  </a:cubicBezTo>
                  <a:cubicBezTo>
                    <a:pt x="42" y="38"/>
                    <a:pt x="41" y="28"/>
                    <a:pt x="38" y="18"/>
                  </a:cubicBezTo>
                  <a:cubicBezTo>
                    <a:pt x="24" y="19"/>
                    <a:pt x="7" y="23"/>
                    <a:pt x="0" y="26"/>
                  </a:cubicBezTo>
                  <a:cubicBezTo>
                    <a:pt x="21" y="3"/>
                    <a:pt x="49" y="0"/>
                    <a:pt x="49" y="0"/>
                  </a:cubicBezTo>
                  <a:cubicBezTo>
                    <a:pt x="83" y="0"/>
                    <a:pt x="83" y="0"/>
                    <a:pt x="83" y="0"/>
                  </a:cubicBezTo>
                  <a:cubicBezTo>
                    <a:pt x="83" y="0"/>
                    <a:pt x="83" y="0"/>
                    <a:pt x="83" y="0"/>
                  </a:cubicBezTo>
                  <a:close/>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49" name="Google Shape;3649;p151"/>
            <p:cNvSpPr/>
            <p:nvPr/>
          </p:nvSpPr>
          <p:spPr>
            <a:xfrm>
              <a:off x="3665" y="2376"/>
              <a:ext cx="325" cy="113"/>
            </a:xfrm>
            <a:custGeom>
              <a:avLst/>
              <a:gdLst/>
              <a:ahLst/>
              <a:cxnLst/>
              <a:rect l="l" t="t" r="r" b="b"/>
              <a:pathLst>
                <a:path w="138" h="48" extrusionOk="0">
                  <a:moveTo>
                    <a:pt x="107" y="0"/>
                  </a:moveTo>
                  <a:cubicBezTo>
                    <a:pt x="107" y="0"/>
                    <a:pt x="138" y="16"/>
                    <a:pt x="133" y="24"/>
                  </a:cubicBezTo>
                  <a:cubicBezTo>
                    <a:pt x="125" y="20"/>
                    <a:pt x="117" y="19"/>
                    <a:pt x="113" y="22"/>
                  </a:cubicBezTo>
                  <a:cubicBezTo>
                    <a:pt x="114" y="28"/>
                    <a:pt x="117" y="45"/>
                    <a:pt x="111" y="48"/>
                  </a:cubicBezTo>
                  <a:cubicBezTo>
                    <a:pt x="104" y="41"/>
                    <a:pt x="85" y="28"/>
                    <a:pt x="75" y="31"/>
                  </a:cubicBezTo>
                  <a:cubicBezTo>
                    <a:pt x="71" y="32"/>
                    <a:pt x="68" y="38"/>
                    <a:pt x="66" y="46"/>
                  </a:cubicBezTo>
                  <a:cubicBezTo>
                    <a:pt x="59" y="46"/>
                    <a:pt x="51" y="30"/>
                    <a:pt x="44" y="30"/>
                  </a:cubicBezTo>
                  <a:cubicBezTo>
                    <a:pt x="38" y="30"/>
                    <a:pt x="29" y="35"/>
                    <a:pt x="24" y="44"/>
                  </a:cubicBezTo>
                  <a:cubicBezTo>
                    <a:pt x="20" y="43"/>
                    <a:pt x="17" y="36"/>
                    <a:pt x="20" y="27"/>
                  </a:cubicBezTo>
                  <a:cubicBezTo>
                    <a:pt x="17" y="25"/>
                    <a:pt x="10" y="27"/>
                    <a:pt x="3" y="31"/>
                  </a:cubicBezTo>
                  <a:cubicBezTo>
                    <a:pt x="0" y="25"/>
                    <a:pt x="22" y="11"/>
                    <a:pt x="22" y="11"/>
                  </a:cubicBezTo>
                  <a:cubicBezTo>
                    <a:pt x="107" y="0"/>
                    <a:pt x="107" y="0"/>
                    <a:pt x="107" y="0"/>
                  </a:cubicBezTo>
                  <a:cubicBezTo>
                    <a:pt x="107" y="0"/>
                    <a:pt x="107" y="0"/>
                    <a:pt x="107" y="0"/>
                  </a:cubicBezTo>
                  <a:close/>
                </a:path>
              </a:pathLst>
            </a:custGeom>
            <a:solidFill>
              <a:srgbClr val="3FC1F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0" name="Google Shape;3650;p151"/>
            <p:cNvSpPr/>
            <p:nvPr/>
          </p:nvSpPr>
          <p:spPr>
            <a:xfrm>
              <a:off x="3650" y="1563"/>
              <a:ext cx="399" cy="369"/>
            </a:xfrm>
            <a:custGeom>
              <a:avLst/>
              <a:gdLst/>
              <a:ahLst/>
              <a:cxnLst/>
              <a:rect l="l" t="t" r="r" b="b"/>
              <a:pathLst>
                <a:path w="169" h="156" extrusionOk="0">
                  <a:moveTo>
                    <a:pt x="169" y="129"/>
                  </a:moveTo>
                  <a:cubicBezTo>
                    <a:pt x="161" y="142"/>
                    <a:pt x="135" y="147"/>
                    <a:pt x="107" y="141"/>
                  </a:cubicBezTo>
                  <a:cubicBezTo>
                    <a:pt x="79" y="135"/>
                    <a:pt x="25" y="156"/>
                    <a:pt x="2" y="127"/>
                  </a:cubicBezTo>
                  <a:cubicBezTo>
                    <a:pt x="17" y="120"/>
                    <a:pt x="53" y="111"/>
                    <a:pt x="53" y="111"/>
                  </a:cubicBezTo>
                  <a:cubicBezTo>
                    <a:pt x="49" y="102"/>
                    <a:pt x="65" y="59"/>
                    <a:pt x="54" y="47"/>
                  </a:cubicBezTo>
                  <a:cubicBezTo>
                    <a:pt x="45" y="37"/>
                    <a:pt x="26" y="54"/>
                    <a:pt x="16" y="44"/>
                  </a:cubicBezTo>
                  <a:cubicBezTo>
                    <a:pt x="3" y="33"/>
                    <a:pt x="17" y="13"/>
                    <a:pt x="15" y="10"/>
                  </a:cubicBezTo>
                  <a:cubicBezTo>
                    <a:pt x="13" y="6"/>
                    <a:pt x="0" y="5"/>
                    <a:pt x="0" y="5"/>
                  </a:cubicBezTo>
                  <a:cubicBezTo>
                    <a:pt x="0" y="5"/>
                    <a:pt x="18" y="0"/>
                    <a:pt x="22" y="4"/>
                  </a:cubicBezTo>
                  <a:cubicBezTo>
                    <a:pt x="26" y="6"/>
                    <a:pt x="19" y="24"/>
                    <a:pt x="20" y="29"/>
                  </a:cubicBezTo>
                  <a:cubicBezTo>
                    <a:pt x="21" y="34"/>
                    <a:pt x="23" y="38"/>
                    <a:pt x="26" y="39"/>
                  </a:cubicBezTo>
                  <a:cubicBezTo>
                    <a:pt x="29" y="40"/>
                    <a:pt x="42" y="31"/>
                    <a:pt x="58" y="31"/>
                  </a:cubicBezTo>
                  <a:cubicBezTo>
                    <a:pt x="95" y="30"/>
                    <a:pt x="108" y="76"/>
                    <a:pt x="111" y="84"/>
                  </a:cubicBezTo>
                  <a:cubicBezTo>
                    <a:pt x="112" y="90"/>
                    <a:pt x="119" y="107"/>
                    <a:pt x="116" y="111"/>
                  </a:cubicBezTo>
                </a:path>
              </a:pathLst>
            </a:custGeom>
            <a:solidFill>
              <a:srgbClr val="3FC1F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accent6"/>
                </a:solidFill>
                <a:latin typeface="Cambria" panose="02040503050406030204"/>
                <a:ea typeface="Cambria" panose="02040503050406030204"/>
                <a:cs typeface="Cambria" panose="02040503050406030204"/>
                <a:sym typeface="Cambria" panose="02040503050406030204"/>
              </a:endParaRPr>
            </a:p>
          </p:txBody>
        </p:sp>
        <p:sp>
          <p:nvSpPr>
            <p:cNvPr id="3651" name="Google Shape;3651;p151"/>
            <p:cNvSpPr/>
            <p:nvPr/>
          </p:nvSpPr>
          <p:spPr>
            <a:xfrm>
              <a:off x="3863" y="1920"/>
              <a:ext cx="66" cy="40"/>
            </a:xfrm>
            <a:custGeom>
              <a:avLst/>
              <a:gdLst/>
              <a:ahLst/>
              <a:cxnLst/>
              <a:rect l="l" t="t" r="r" b="b"/>
              <a:pathLst>
                <a:path w="28" h="17" extrusionOk="0">
                  <a:moveTo>
                    <a:pt x="21" y="0"/>
                  </a:moveTo>
                  <a:cubicBezTo>
                    <a:pt x="21" y="0"/>
                    <a:pt x="28" y="17"/>
                    <a:pt x="13" y="17"/>
                  </a:cubicBezTo>
                  <a:cubicBezTo>
                    <a:pt x="0" y="17"/>
                    <a:pt x="4" y="0"/>
                    <a:pt x="4" y="0"/>
                  </a:cubicBezTo>
                  <a:cubicBezTo>
                    <a:pt x="4" y="0"/>
                    <a:pt x="6" y="13"/>
                    <a:pt x="15" y="12"/>
                  </a:cubicBezTo>
                  <a:cubicBezTo>
                    <a:pt x="19" y="12"/>
                    <a:pt x="21" y="0"/>
                    <a:pt x="21" y="0"/>
                  </a:cubicBezTo>
                  <a:close/>
                </a:path>
              </a:pathLst>
            </a:custGeom>
            <a:solidFill>
              <a:srgbClr val="B1A1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2" name="Google Shape;3652;p151"/>
            <p:cNvSpPr/>
            <p:nvPr/>
          </p:nvSpPr>
          <p:spPr>
            <a:xfrm>
              <a:off x="3780" y="1920"/>
              <a:ext cx="62" cy="40"/>
            </a:xfrm>
            <a:custGeom>
              <a:avLst/>
              <a:gdLst/>
              <a:ahLst/>
              <a:cxnLst/>
              <a:rect l="l" t="t" r="r" b="b"/>
              <a:pathLst>
                <a:path w="26" h="17" extrusionOk="0">
                  <a:moveTo>
                    <a:pt x="20" y="0"/>
                  </a:moveTo>
                  <a:cubicBezTo>
                    <a:pt x="20" y="0"/>
                    <a:pt x="26" y="17"/>
                    <a:pt x="12" y="17"/>
                  </a:cubicBezTo>
                  <a:cubicBezTo>
                    <a:pt x="0" y="17"/>
                    <a:pt x="3" y="0"/>
                    <a:pt x="3" y="0"/>
                  </a:cubicBezTo>
                  <a:cubicBezTo>
                    <a:pt x="3" y="0"/>
                    <a:pt x="6" y="13"/>
                    <a:pt x="13" y="12"/>
                  </a:cubicBezTo>
                  <a:cubicBezTo>
                    <a:pt x="18" y="12"/>
                    <a:pt x="20" y="0"/>
                    <a:pt x="20" y="0"/>
                  </a:cubicBezTo>
                  <a:close/>
                </a:path>
              </a:pathLst>
            </a:custGeom>
            <a:solidFill>
              <a:srgbClr val="B1A1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3" name="Google Shape;3653;p151"/>
            <p:cNvSpPr/>
            <p:nvPr/>
          </p:nvSpPr>
          <p:spPr>
            <a:xfrm>
              <a:off x="3709" y="1948"/>
              <a:ext cx="291" cy="130"/>
            </a:xfrm>
            <a:custGeom>
              <a:avLst/>
              <a:gdLst/>
              <a:ahLst/>
              <a:cxnLst/>
              <a:rect l="l" t="t" r="r" b="b"/>
              <a:pathLst>
                <a:path w="123" h="55" extrusionOk="0">
                  <a:moveTo>
                    <a:pt x="0" y="17"/>
                  </a:moveTo>
                  <a:cubicBezTo>
                    <a:pt x="0" y="17"/>
                    <a:pt x="8" y="50"/>
                    <a:pt x="39" y="52"/>
                  </a:cubicBezTo>
                  <a:cubicBezTo>
                    <a:pt x="66" y="52"/>
                    <a:pt x="96" y="55"/>
                    <a:pt x="111" y="32"/>
                  </a:cubicBezTo>
                  <a:cubicBezTo>
                    <a:pt x="123" y="14"/>
                    <a:pt x="118" y="0"/>
                    <a:pt x="118" y="0"/>
                  </a:cubicBezTo>
                  <a:cubicBezTo>
                    <a:pt x="118" y="0"/>
                    <a:pt x="116" y="36"/>
                    <a:pt x="89" y="42"/>
                  </a:cubicBezTo>
                  <a:cubicBezTo>
                    <a:pt x="66" y="48"/>
                    <a:pt x="42" y="45"/>
                    <a:pt x="28" y="41"/>
                  </a:cubicBezTo>
                  <a:cubicBezTo>
                    <a:pt x="12" y="38"/>
                    <a:pt x="0" y="17"/>
                    <a:pt x="0" y="17"/>
                  </a:cubicBezTo>
                  <a:close/>
                </a:path>
              </a:pathLst>
            </a:custGeom>
            <a:solidFill>
              <a:srgbClr val="D3C07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4" name="Google Shape;3654;p151"/>
            <p:cNvSpPr/>
            <p:nvPr/>
          </p:nvSpPr>
          <p:spPr>
            <a:xfrm>
              <a:off x="3745" y="1981"/>
              <a:ext cx="196" cy="29"/>
            </a:xfrm>
            <a:custGeom>
              <a:avLst/>
              <a:gdLst/>
              <a:ahLst/>
              <a:cxnLst/>
              <a:rect l="l" t="t" r="r" b="b"/>
              <a:pathLst>
                <a:path w="83" h="12" extrusionOk="0">
                  <a:moveTo>
                    <a:pt x="78" y="3"/>
                  </a:moveTo>
                  <a:cubicBezTo>
                    <a:pt x="78" y="3"/>
                    <a:pt x="64" y="8"/>
                    <a:pt x="40" y="7"/>
                  </a:cubicBezTo>
                  <a:cubicBezTo>
                    <a:pt x="16" y="6"/>
                    <a:pt x="5" y="0"/>
                    <a:pt x="5" y="0"/>
                  </a:cubicBezTo>
                  <a:cubicBezTo>
                    <a:pt x="0" y="0"/>
                    <a:pt x="0" y="0"/>
                    <a:pt x="0" y="0"/>
                  </a:cubicBezTo>
                  <a:cubicBezTo>
                    <a:pt x="0" y="0"/>
                    <a:pt x="18" y="12"/>
                    <a:pt x="39" y="12"/>
                  </a:cubicBezTo>
                  <a:cubicBezTo>
                    <a:pt x="59" y="12"/>
                    <a:pt x="83" y="5"/>
                    <a:pt x="83" y="5"/>
                  </a:cubicBezTo>
                  <a:cubicBezTo>
                    <a:pt x="78" y="3"/>
                    <a:pt x="78" y="3"/>
                    <a:pt x="78" y="3"/>
                  </a:cubicBezTo>
                  <a:cubicBezTo>
                    <a:pt x="78" y="3"/>
                    <a:pt x="78" y="3"/>
                    <a:pt x="78" y="3"/>
                  </a:cubicBezTo>
                  <a:close/>
                </a:path>
              </a:pathLst>
            </a:custGeom>
            <a:solidFill>
              <a:srgbClr val="B1A1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5" name="Google Shape;3655;p151"/>
            <p:cNvSpPr/>
            <p:nvPr/>
          </p:nvSpPr>
          <p:spPr>
            <a:xfrm>
              <a:off x="3721" y="1943"/>
              <a:ext cx="59" cy="55"/>
            </a:xfrm>
            <a:custGeom>
              <a:avLst/>
              <a:gdLst/>
              <a:ahLst/>
              <a:cxnLst/>
              <a:rect l="l" t="t" r="r" b="b"/>
              <a:pathLst>
                <a:path w="25" h="23" extrusionOk="0">
                  <a:moveTo>
                    <a:pt x="10" y="4"/>
                  </a:moveTo>
                  <a:cubicBezTo>
                    <a:pt x="10" y="4"/>
                    <a:pt x="16" y="0"/>
                    <a:pt x="20" y="8"/>
                  </a:cubicBezTo>
                  <a:cubicBezTo>
                    <a:pt x="25" y="15"/>
                    <a:pt x="21" y="23"/>
                    <a:pt x="14" y="22"/>
                  </a:cubicBezTo>
                  <a:cubicBezTo>
                    <a:pt x="5" y="21"/>
                    <a:pt x="0" y="9"/>
                    <a:pt x="10" y="4"/>
                  </a:cubicBezTo>
                  <a:close/>
                </a:path>
              </a:pathLst>
            </a:custGeom>
            <a:solidFill>
              <a:srgbClr val="E28A7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6" name="Google Shape;3656;p151"/>
            <p:cNvSpPr/>
            <p:nvPr/>
          </p:nvSpPr>
          <p:spPr>
            <a:xfrm>
              <a:off x="3912" y="1960"/>
              <a:ext cx="50" cy="52"/>
            </a:xfrm>
            <a:custGeom>
              <a:avLst/>
              <a:gdLst/>
              <a:ahLst/>
              <a:cxnLst/>
              <a:rect l="l" t="t" r="r" b="b"/>
              <a:pathLst>
                <a:path w="21" h="22" extrusionOk="0">
                  <a:moveTo>
                    <a:pt x="13" y="1"/>
                  </a:moveTo>
                  <a:cubicBezTo>
                    <a:pt x="13" y="1"/>
                    <a:pt x="20" y="0"/>
                    <a:pt x="21" y="9"/>
                  </a:cubicBezTo>
                  <a:cubicBezTo>
                    <a:pt x="21" y="17"/>
                    <a:pt x="13" y="22"/>
                    <a:pt x="7" y="17"/>
                  </a:cubicBezTo>
                  <a:cubicBezTo>
                    <a:pt x="0" y="13"/>
                    <a:pt x="2" y="0"/>
                    <a:pt x="13" y="1"/>
                  </a:cubicBezTo>
                  <a:close/>
                </a:path>
              </a:pathLst>
            </a:custGeom>
            <a:solidFill>
              <a:srgbClr val="E28A7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57" name="Google Shape;3657;p151"/>
            <p:cNvSpPr/>
            <p:nvPr/>
          </p:nvSpPr>
          <p:spPr>
            <a:xfrm>
              <a:off x="3724" y="2187"/>
              <a:ext cx="103" cy="116"/>
            </a:xfrm>
            <a:custGeom>
              <a:avLst/>
              <a:gdLst/>
              <a:ahLst/>
              <a:cxnLst/>
              <a:rect l="l" t="t" r="r" b="b"/>
              <a:pathLst>
                <a:path w="44" h="49" extrusionOk="0">
                  <a:moveTo>
                    <a:pt x="3" y="3"/>
                  </a:moveTo>
                  <a:cubicBezTo>
                    <a:pt x="3" y="3"/>
                    <a:pt x="37" y="0"/>
                    <a:pt x="38" y="4"/>
                  </a:cubicBezTo>
                  <a:cubicBezTo>
                    <a:pt x="39" y="6"/>
                    <a:pt x="44" y="43"/>
                    <a:pt x="37" y="45"/>
                  </a:cubicBezTo>
                  <a:cubicBezTo>
                    <a:pt x="30" y="49"/>
                    <a:pt x="1" y="49"/>
                    <a:pt x="1" y="41"/>
                  </a:cubicBezTo>
                  <a:cubicBezTo>
                    <a:pt x="1" y="32"/>
                    <a:pt x="0" y="6"/>
                    <a:pt x="3" y="3"/>
                  </a:cubicBezTo>
                  <a:close/>
                </a:path>
              </a:pathLst>
            </a:custGeom>
            <a:solidFill>
              <a:srgbClr val="0D8E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3FC1F1"/>
                </a:solidFill>
                <a:latin typeface="Cambria" panose="02040503050406030204"/>
                <a:ea typeface="Cambria" panose="02040503050406030204"/>
                <a:cs typeface="Cambria" panose="02040503050406030204"/>
                <a:sym typeface="Cambria" panose="02040503050406030204"/>
              </a:endParaRPr>
            </a:p>
          </p:txBody>
        </p:sp>
        <p:sp>
          <p:nvSpPr>
            <p:cNvPr id="3658" name="Google Shape;3658;p151"/>
            <p:cNvSpPr/>
            <p:nvPr/>
          </p:nvSpPr>
          <p:spPr>
            <a:xfrm>
              <a:off x="3768" y="1754"/>
              <a:ext cx="163" cy="88"/>
            </a:xfrm>
            <a:custGeom>
              <a:avLst/>
              <a:gdLst/>
              <a:ahLst/>
              <a:cxnLst/>
              <a:rect l="l" t="t" r="r" b="b"/>
              <a:pathLst>
                <a:path w="69" h="37" extrusionOk="0">
                  <a:moveTo>
                    <a:pt x="66" y="31"/>
                  </a:moveTo>
                  <a:cubicBezTo>
                    <a:pt x="66" y="31"/>
                    <a:pt x="18" y="37"/>
                    <a:pt x="2" y="31"/>
                  </a:cubicBezTo>
                  <a:cubicBezTo>
                    <a:pt x="0" y="27"/>
                    <a:pt x="2" y="8"/>
                    <a:pt x="4" y="5"/>
                  </a:cubicBezTo>
                  <a:cubicBezTo>
                    <a:pt x="14" y="6"/>
                    <a:pt x="53" y="0"/>
                    <a:pt x="61" y="3"/>
                  </a:cubicBezTo>
                  <a:cubicBezTo>
                    <a:pt x="64" y="4"/>
                    <a:pt x="69" y="29"/>
                    <a:pt x="66" y="31"/>
                  </a:cubicBezTo>
                  <a:close/>
                </a:path>
              </a:pathLst>
            </a:custGeom>
            <a:solidFill>
              <a:srgbClr val="0D8E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3FC1F1"/>
                </a:solidFill>
                <a:latin typeface="Cambria" panose="02040503050406030204"/>
                <a:ea typeface="Cambria" panose="02040503050406030204"/>
                <a:cs typeface="Cambria" panose="02040503050406030204"/>
                <a:sym typeface="Cambria" panose="02040503050406030204"/>
              </a:endParaRPr>
            </a:p>
          </p:txBody>
        </p:sp>
        <p:sp>
          <p:nvSpPr>
            <p:cNvPr id="3659" name="Google Shape;3659;p151"/>
            <p:cNvSpPr/>
            <p:nvPr/>
          </p:nvSpPr>
          <p:spPr>
            <a:xfrm>
              <a:off x="3719" y="2407"/>
              <a:ext cx="243" cy="35"/>
            </a:xfrm>
            <a:custGeom>
              <a:avLst/>
              <a:gdLst/>
              <a:ahLst/>
              <a:cxnLst/>
              <a:rect l="l" t="t" r="r" b="b"/>
              <a:pathLst>
                <a:path w="103" h="15" extrusionOk="0">
                  <a:moveTo>
                    <a:pt x="103" y="0"/>
                  </a:moveTo>
                  <a:cubicBezTo>
                    <a:pt x="87" y="2"/>
                    <a:pt x="36" y="10"/>
                    <a:pt x="0" y="3"/>
                  </a:cubicBezTo>
                  <a:cubicBezTo>
                    <a:pt x="19" y="15"/>
                    <a:pt x="100" y="7"/>
                    <a:pt x="103" y="0"/>
                  </a:cubicBezTo>
                  <a:close/>
                </a:path>
              </a:pathLst>
            </a:custGeom>
            <a:solidFill>
              <a:srgbClr val="0D8E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0" name="Google Shape;3660;p151"/>
            <p:cNvSpPr/>
            <p:nvPr/>
          </p:nvSpPr>
          <p:spPr>
            <a:xfrm>
              <a:off x="3835" y="2116"/>
              <a:ext cx="14" cy="284"/>
            </a:xfrm>
            <a:custGeom>
              <a:avLst/>
              <a:gdLst/>
              <a:ahLst/>
              <a:cxnLst/>
              <a:rect l="l" t="t" r="r" b="b"/>
              <a:pathLst>
                <a:path w="6" h="120" extrusionOk="0">
                  <a:moveTo>
                    <a:pt x="1" y="0"/>
                  </a:moveTo>
                  <a:cubicBezTo>
                    <a:pt x="1" y="0"/>
                    <a:pt x="1" y="6"/>
                    <a:pt x="1" y="15"/>
                  </a:cubicBezTo>
                  <a:cubicBezTo>
                    <a:pt x="3" y="22"/>
                    <a:pt x="2" y="22"/>
                    <a:pt x="2" y="33"/>
                  </a:cubicBezTo>
                  <a:cubicBezTo>
                    <a:pt x="2" y="45"/>
                    <a:pt x="2" y="51"/>
                    <a:pt x="2" y="60"/>
                  </a:cubicBezTo>
                  <a:cubicBezTo>
                    <a:pt x="2" y="69"/>
                    <a:pt x="2" y="78"/>
                    <a:pt x="2" y="88"/>
                  </a:cubicBezTo>
                  <a:cubicBezTo>
                    <a:pt x="2" y="101"/>
                    <a:pt x="0" y="120"/>
                    <a:pt x="0" y="120"/>
                  </a:cubicBezTo>
                  <a:cubicBezTo>
                    <a:pt x="0" y="120"/>
                    <a:pt x="6" y="112"/>
                    <a:pt x="6" y="90"/>
                  </a:cubicBezTo>
                  <a:cubicBezTo>
                    <a:pt x="6" y="66"/>
                    <a:pt x="6" y="43"/>
                    <a:pt x="6" y="36"/>
                  </a:cubicBezTo>
                  <a:cubicBezTo>
                    <a:pt x="6" y="28"/>
                    <a:pt x="5" y="6"/>
                    <a:pt x="1" y="0"/>
                  </a:cubicBezTo>
                  <a:close/>
                </a:path>
              </a:pathLst>
            </a:custGeom>
            <a:solidFill>
              <a:srgbClr val="0D8EB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1" name="Google Shape;3661;p151"/>
            <p:cNvSpPr/>
            <p:nvPr/>
          </p:nvSpPr>
          <p:spPr>
            <a:xfrm>
              <a:off x="4170" y="1941"/>
              <a:ext cx="19" cy="17"/>
            </a:xfrm>
            <a:custGeom>
              <a:avLst/>
              <a:gdLst/>
              <a:ahLst/>
              <a:cxnLst/>
              <a:rect l="l" t="t" r="r" b="b"/>
              <a:pathLst>
                <a:path w="8" h="7" extrusionOk="0">
                  <a:moveTo>
                    <a:pt x="8" y="3"/>
                  </a:moveTo>
                  <a:cubicBezTo>
                    <a:pt x="8" y="5"/>
                    <a:pt x="6" y="7"/>
                    <a:pt x="4" y="7"/>
                  </a:cubicBezTo>
                  <a:cubicBezTo>
                    <a:pt x="2" y="7"/>
                    <a:pt x="0" y="6"/>
                    <a:pt x="0" y="3"/>
                  </a:cubicBezTo>
                  <a:cubicBezTo>
                    <a:pt x="0" y="2"/>
                    <a:pt x="2" y="0"/>
                    <a:pt x="3" y="0"/>
                  </a:cubicBezTo>
                  <a:cubicBezTo>
                    <a:pt x="5" y="0"/>
                    <a:pt x="7" y="1"/>
                    <a:pt x="8" y="3"/>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662" name="Google Shape;3662;p151"/>
          <p:cNvGrpSpPr/>
          <p:nvPr/>
        </p:nvGrpSpPr>
        <p:grpSpPr>
          <a:xfrm>
            <a:off x="7988059" y="2988645"/>
            <a:ext cx="2439575" cy="3074765"/>
            <a:chOff x="2968" y="1107"/>
            <a:chExt cx="1736" cy="2188"/>
          </a:xfrm>
        </p:grpSpPr>
        <p:sp>
          <p:nvSpPr>
            <p:cNvPr id="3663" name="Google Shape;3663;p151"/>
            <p:cNvSpPr/>
            <p:nvPr/>
          </p:nvSpPr>
          <p:spPr>
            <a:xfrm>
              <a:off x="3043" y="1455"/>
              <a:ext cx="518" cy="649"/>
            </a:xfrm>
            <a:custGeom>
              <a:avLst/>
              <a:gdLst/>
              <a:ahLst/>
              <a:cxnLst/>
              <a:rect l="l" t="t" r="r" b="b"/>
              <a:pathLst>
                <a:path w="219" h="275" extrusionOk="0">
                  <a:moveTo>
                    <a:pt x="124" y="41"/>
                  </a:moveTo>
                  <a:cubicBezTo>
                    <a:pt x="122" y="40"/>
                    <a:pt x="121" y="40"/>
                    <a:pt x="119" y="39"/>
                  </a:cubicBezTo>
                  <a:cubicBezTo>
                    <a:pt x="143" y="37"/>
                    <a:pt x="146" y="16"/>
                    <a:pt x="137" y="2"/>
                  </a:cubicBezTo>
                  <a:cubicBezTo>
                    <a:pt x="137" y="12"/>
                    <a:pt x="123" y="29"/>
                    <a:pt x="117" y="36"/>
                  </a:cubicBezTo>
                  <a:cubicBezTo>
                    <a:pt x="129" y="18"/>
                    <a:pt x="116" y="3"/>
                    <a:pt x="101" y="0"/>
                  </a:cubicBezTo>
                  <a:cubicBezTo>
                    <a:pt x="108" y="7"/>
                    <a:pt x="111" y="27"/>
                    <a:pt x="112" y="37"/>
                  </a:cubicBezTo>
                  <a:cubicBezTo>
                    <a:pt x="70" y="26"/>
                    <a:pt x="1" y="57"/>
                    <a:pt x="0" y="73"/>
                  </a:cubicBezTo>
                  <a:cubicBezTo>
                    <a:pt x="23" y="76"/>
                    <a:pt x="59" y="70"/>
                    <a:pt x="59" y="70"/>
                  </a:cubicBezTo>
                  <a:cubicBezTo>
                    <a:pt x="59" y="70"/>
                    <a:pt x="67" y="180"/>
                    <a:pt x="140" y="235"/>
                  </a:cubicBezTo>
                  <a:cubicBezTo>
                    <a:pt x="195" y="275"/>
                    <a:pt x="219" y="230"/>
                    <a:pt x="219" y="230"/>
                  </a:cubicBezTo>
                  <a:cubicBezTo>
                    <a:pt x="219" y="230"/>
                    <a:pt x="206" y="84"/>
                    <a:pt x="124" y="41"/>
                  </a:cubicBezTo>
                  <a:close/>
                </a:path>
              </a:pathLst>
            </a:custGeom>
            <a:solidFill>
              <a:srgbClr val="3B3B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4" name="Google Shape;3664;p151"/>
            <p:cNvSpPr/>
            <p:nvPr/>
          </p:nvSpPr>
          <p:spPr>
            <a:xfrm>
              <a:off x="3225" y="1551"/>
              <a:ext cx="47" cy="45"/>
            </a:xfrm>
            <a:prstGeom prst="ellipse">
              <a:avLst/>
            </a:pr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5" name="Google Shape;3665;p151"/>
            <p:cNvSpPr/>
            <p:nvPr/>
          </p:nvSpPr>
          <p:spPr>
            <a:xfrm>
              <a:off x="3801" y="2488"/>
              <a:ext cx="86" cy="807"/>
            </a:xfrm>
            <a:custGeom>
              <a:avLst/>
              <a:gdLst/>
              <a:ahLst/>
              <a:cxnLst/>
              <a:rect l="l" t="t" r="r" b="b"/>
              <a:pathLst>
                <a:path w="97" h="673" extrusionOk="0">
                  <a:moveTo>
                    <a:pt x="0" y="0"/>
                  </a:moveTo>
                  <a:lnTo>
                    <a:pt x="19" y="673"/>
                  </a:lnTo>
                  <a:lnTo>
                    <a:pt x="97" y="673"/>
                  </a:lnTo>
                  <a:lnTo>
                    <a:pt x="85" y="47"/>
                  </a:lnTo>
                  <a:lnTo>
                    <a:pt x="0" y="0"/>
                  </a:lnTo>
                  <a:lnTo>
                    <a:pt x="0" y="0"/>
                  </a:lnTo>
                  <a:lnTo>
                    <a:pt x="0" y="0"/>
                  </a:ln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6" name="Google Shape;3666;p151"/>
            <p:cNvSpPr/>
            <p:nvPr/>
          </p:nvSpPr>
          <p:spPr>
            <a:xfrm>
              <a:off x="3586" y="2513"/>
              <a:ext cx="553" cy="286"/>
            </a:xfrm>
            <a:custGeom>
              <a:avLst/>
              <a:gdLst/>
              <a:ahLst/>
              <a:cxnLst/>
              <a:rect l="l" t="t" r="r" b="b"/>
              <a:pathLst>
                <a:path w="234" h="121" extrusionOk="0">
                  <a:moveTo>
                    <a:pt x="35" y="17"/>
                  </a:moveTo>
                  <a:cubicBezTo>
                    <a:pt x="30" y="22"/>
                    <a:pt x="0" y="52"/>
                    <a:pt x="2" y="78"/>
                  </a:cubicBezTo>
                  <a:cubicBezTo>
                    <a:pt x="12" y="65"/>
                    <a:pt x="26" y="60"/>
                    <a:pt x="26" y="60"/>
                  </a:cubicBezTo>
                  <a:cubicBezTo>
                    <a:pt x="26" y="60"/>
                    <a:pt x="19" y="79"/>
                    <a:pt x="28" y="107"/>
                  </a:cubicBezTo>
                  <a:cubicBezTo>
                    <a:pt x="35" y="89"/>
                    <a:pt x="53" y="81"/>
                    <a:pt x="53" y="81"/>
                  </a:cubicBezTo>
                  <a:cubicBezTo>
                    <a:pt x="53" y="81"/>
                    <a:pt x="61" y="107"/>
                    <a:pt x="61" y="115"/>
                  </a:cubicBezTo>
                  <a:cubicBezTo>
                    <a:pt x="79" y="94"/>
                    <a:pt x="72" y="67"/>
                    <a:pt x="72" y="67"/>
                  </a:cubicBezTo>
                  <a:cubicBezTo>
                    <a:pt x="72" y="67"/>
                    <a:pt x="94" y="107"/>
                    <a:pt x="94" y="117"/>
                  </a:cubicBezTo>
                  <a:cubicBezTo>
                    <a:pt x="111" y="103"/>
                    <a:pt x="101" y="76"/>
                    <a:pt x="101" y="76"/>
                  </a:cubicBezTo>
                  <a:cubicBezTo>
                    <a:pt x="101" y="76"/>
                    <a:pt x="134" y="112"/>
                    <a:pt x="134" y="121"/>
                  </a:cubicBezTo>
                  <a:cubicBezTo>
                    <a:pt x="151" y="105"/>
                    <a:pt x="137" y="79"/>
                    <a:pt x="134" y="72"/>
                  </a:cubicBezTo>
                  <a:cubicBezTo>
                    <a:pt x="130" y="65"/>
                    <a:pt x="157" y="79"/>
                    <a:pt x="158" y="98"/>
                  </a:cubicBezTo>
                  <a:cubicBezTo>
                    <a:pt x="179" y="94"/>
                    <a:pt x="169" y="62"/>
                    <a:pt x="169" y="62"/>
                  </a:cubicBezTo>
                  <a:cubicBezTo>
                    <a:pt x="169" y="62"/>
                    <a:pt x="202" y="79"/>
                    <a:pt x="205" y="105"/>
                  </a:cubicBezTo>
                  <a:cubicBezTo>
                    <a:pt x="226" y="94"/>
                    <a:pt x="202" y="52"/>
                    <a:pt x="202" y="52"/>
                  </a:cubicBezTo>
                  <a:cubicBezTo>
                    <a:pt x="202" y="52"/>
                    <a:pt x="231" y="72"/>
                    <a:pt x="233" y="79"/>
                  </a:cubicBezTo>
                  <a:cubicBezTo>
                    <a:pt x="234" y="52"/>
                    <a:pt x="219" y="48"/>
                    <a:pt x="205" y="38"/>
                  </a:cubicBezTo>
                  <a:cubicBezTo>
                    <a:pt x="191" y="27"/>
                    <a:pt x="107" y="0"/>
                    <a:pt x="107" y="0"/>
                  </a:cubicBezTo>
                  <a:cubicBezTo>
                    <a:pt x="35" y="17"/>
                    <a:pt x="35" y="17"/>
                    <a:pt x="35" y="17"/>
                  </a:cubicBezTo>
                  <a:cubicBezTo>
                    <a:pt x="35" y="17"/>
                    <a:pt x="35" y="17"/>
                    <a:pt x="35" y="17"/>
                  </a:cubicBezTo>
                  <a:close/>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7" name="Google Shape;3667;p151"/>
            <p:cNvSpPr/>
            <p:nvPr/>
          </p:nvSpPr>
          <p:spPr>
            <a:xfrm>
              <a:off x="3124" y="1939"/>
              <a:ext cx="1417" cy="763"/>
            </a:xfrm>
            <a:custGeom>
              <a:avLst/>
              <a:gdLst/>
              <a:ahLst/>
              <a:cxnLst/>
              <a:rect l="l" t="t" r="r" b="b"/>
              <a:pathLst>
                <a:path w="600" h="323" extrusionOk="0">
                  <a:moveTo>
                    <a:pt x="576" y="6"/>
                  </a:moveTo>
                  <a:cubicBezTo>
                    <a:pt x="553" y="3"/>
                    <a:pt x="351" y="2"/>
                    <a:pt x="351" y="2"/>
                  </a:cubicBezTo>
                  <a:cubicBezTo>
                    <a:pt x="249" y="0"/>
                    <a:pt x="249" y="0"/>
                    <a:pt x="249" y="0"/>
                  </a:cubicBezTo>
                  <a:cubicBezTo>
                    <a:pt x="128" y="8"/>
                    <a:pt x="128" y="8"/>
                    <a:pt x="128" y="8"/>
                  </a:cubicBezTo>
                  <a:cubicBezTo>
                    <a:pt x="128" y="8"/>
                    <a:pt x="40" y="2"/>
                    <a:pt x="19" y="13"/>
                  </a:cubicBezTo>
                  <a:cubicBezTo>
                    <a:pt x="3" y="21"/>
                    <a:pt x="0" y="54"/>
                    <a:pt x="15" y="79"/>
                  </a:cubicBezTo>
                  <a:cubicBezTo>
                    <a:pt x="33" y="108"/>
                    <a:pt x="196" y="62"/>
                    <a:pt x="204" y="76"/>
                  </a:cubicBezTo>
                  <a:cubicBezTo>
                    <a:pt x="216" y="97"/>
                    <a:pt x="166" y="229"/>
                    <a:pt x="194" y="251"/>
                  </a:cubicBezTo>
                  <a:cubicBezTo>
                    <a:pt x="197" y="254"/>
                    <a:pt x="203" y="256"/>
                    <a:pt x="210" y="258"/>
                  </a:cubicBezTo>
                  <a:cubicBezTo>
                    <a:pt x="201" y="266"/>
                    <a:pt x="195" y="274"/>
                    <a:pt x="198" y="279"/>
                  </a:cubicBezTo>
                  <a:cubicBezTo>
                    <a:pt x="213" y="271"/>
                    <a:pt x="228" y="269"/>
                    <a:pt x="235" y="275"/>
                  </a:cubicBezTo>
                  <a:cubicBezTo>
                    <a:pt x="233" y="287"/>
                    <a:pt x="228" y="318"/>
                    <a:pt x="238" y="323"/>
                  </a:cubicBezTo>
                  <a:cubicBezTo>
                    <a:pt x="252" y="311"/>
                    <a:pt x="288" y="287"/>
                    <a:pt x="305" y="292"/>
                  </a:cubicBezTo>
                  <a:cubicBezTo>
                    <a:pt x="313" y="294"/>
                    <a:pt x="318" y="306"/>
                    <a:pt x="321" y="318"/>
                  </a:cubicBezTo>
                  <a:cubicBezTo>
                    <a:pt x="333" y="321"/>
                    <a:pt x="349" y="290"/>
                    <a:pt x="361" y="290"/>
                  </a:cubicBezTo>
                  <a:cubicBezTo>
                    <a:pt x="373" y="290"/>
                    <a:pt x="388" y="299"/>
                    <a:pt x="398" y="316"/>
                  </a:cubicBezTo>
                  <a:cubicBezTo>
                    <a:pt x="405" y="314"/>
                    <a:pt x="411" y="300"/>
                    <a:pt x="405" y="285"/>
                  </a:cubicBezTo>
                  <a:cubicBezTo>
                    <a:pt x="411" y="280"/>
                    <a:pt x="422" y="286"/>
                    <a:pt x="435" y="292"/>
                  </a:cubicBezTo>
                  <a:cubicBezTo>
                    <a:pt x="439" y="284"/>
                    <a:pt x="424" y="272"/>
                    <a:pt x="412" y="264"/>
                  </a:cubicBezTo>
                  <a:cubicBezTo>
                    <a:pt x="414" y="263"/>
                    <a:pt x="416" y="262"/>
                    <a:pt x="417" y="261"/>
                  </a:cubicBezTo>
                  <a:cubicBezTo>
                    <a:pt x="445" y="234"/>
                    <a:pt x="405" y="112"/>
                    <a:pt x="417" y="74"/>
                  </a:cubicBezTo>
                  <a:cubicBezTo>
                    <a:pt x="425" y="50"/>
                    <a:pt x="570" y="132"/>
                    <a:pt x="584" y="65"/>
                  </a:cubicBezTo>
                  <a:cubicBezTo>
                    <a:pt x="587" y="51"/>
                    <a:pt x="600" y="8"/>
                    <a:pt x="576" y="6"/>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8" name="Google Shape;3668;p151"/>
            <p:cNvSpPr/>
            <p:nvPr/>
          </p:nvSpPr>
          <p:spPr>
            <a:xfrm>
              <a:off x="4453" y="1967"/>
              <a:ext cx="251" cy="175"/>
            </a:xfrm>
            <a:custGeom>
              <a:avLst/>
              <a:gdLst/>
              <a:ahLst/>
              <a:cxnLst/>
              <a:rect l="l" t="t" r="r" b="b"/>
              <a:pathLst>
                <a:path w="106" h="74" extrusionOk="0">
                  <a:moveTo>
                    <a:pt x="16" y="4"/>
                  </a:moveTo>
                  <a:cubicBezTo>
                    <a:pt x="16" y="4"/>
                    <a:pt x="69" y="0"/>
                    <a:pt x="95" y="18"/>
                  </a:cubicBezTo>
                  <a:cubicBezTo>
                    <a:pt x="76" y="18"/>
                    <a:pt x="66" y="21"/>
                    <a:pt x="66" y="21"/>
                  </a:cubicBezTo>
                  <a:cubicBezTo>
                    <a:pt x="66" y="21"/>
                    <a:pt x="104" y="34"/>
                    <a:pt x="106" y="53"/>
                  </a:cubicBezTo>
                  <a:cubicBezTo>
                    <a:pt x="83" y="42"/>
                    <a:pt x="53" y="39"/>
                    <a:pt x="53" y="39"/>
                  </a:cubicBezTo>
                  <a:cubicBezTo>
                    <a:pt x="53" y="39"/>
                    <a:pt x="78" y="56"/>
                    <a:pt x="80" y="74"/>
                  </a:cubicBezTo>
                  <a:cubicBezTo>
                    <a:pt x="57" y="63"/>
                    <a:pt x="31" y="48"/>
                    <a:pt x="16" y="46"/>
                  </a:cubicBezTo>
                  <a:cubicBezTo>
                    <a:pt x="0" y="44"/>
                    <a:pt x="18" y="9"/>
                    <a:pt x="18" y="9"/>
                  </a:cubicBezTo>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69" name="Google Shape;3669;p151"/>
            <p:cNvSpPr/>
            <p:nvPr/>
          </p:nvSpPr>
          <p:spPr>
            <a:xfrm>
              <a:off x="2968" y="1967"/>
              <a:ext cx="248" cy="175"/>
            </a:xfrm>
            <a:custGeom>
              <a:avLst/>
              <a:gdLst/>
              <a:ahLst/>
              <a:cxnLst/>
              <a:rect l="l" t="t" r="r" b="b"/>
              <a:pathLst>
                <a:path w="105" h="74" extrusionOk="0">
                  <a:moveTo>
                    <a:pt x="89" y="4"/>
                  </a:moveTo>
                  <a:cubicBezTo>
                    <a:pt x="89" y="4"/>
                    <a:pt x="37" y="0"/>
                    <a:pt x="10" y="18"/>
                  </a:cubicBezTo>
                  <a:cubicBezTo>
                    <a:pt x="30" y="18"/>
                    <a:pt x="40" y="21"/>
                    <a:pt x="40" y="21"/>
                  </a:cubicBezTo>
                  <a:cubicBezTo>
                    <a:pt x="40" y="21"/>
                    <a:pt x="2" y="34"/>
                    <a:pt x="0" y="53"/>
                  </a:cubicBezTo>
                  <a:cubicBezTo>
                    <a:pt x="23" y="42"/>
                    <a:pt x="52" y="39"/>
                    <a:pt x="52" y="39"/>
                  </a:cubicBezTo>
                  <a:cubicBezTo>
                    <a:pt x="52" y="39"/>
                    <a:pt x="28" y="56"/>
                    <a:pt x="26" y="74"/>
                  </a:cubicBezTo>
                  <a:cubicBezTo>
                    <a:pt x="49" y="63"/>
                    <a:pt x="73" y="48"/>
                    <a:pt x="89" y="46"/>
                  </a:cubicBezTo>
                  <a:cubicBezTo>
                    <a:pt x="105" y="44"/>
                    <a:pt x="87" y="9"/>
                    <a:pt x="87" y="9"/>
                  </a:cubicBezTo>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0" name="Google Shape;3670;p151"/>
            <p:cNvSpPr/>
            <p:nvPr/>
          </p:nvSpPr>
          <p:spPr>
            <a:xfrm>
              <a:off x="3549" y="1495"/>
              <a:ext cx="548" cy="557"/>
            </a:xfrm>
            <a:custGeom>
              <a:avLst/>
              <a:gdLst/>
              <a:ahLst/>
              <a:cxnLst/>
              <a:rect l="l" t="t" r="r" b="b"/>
              <a:pathLst>
                <a:path w="232" h="236" extrusionOk="0">
                  <a:moveTo>
                    <a:pt x="116" y="5"/>
                  </a:moveTo>
                  <a:cubicBezTo>
                    <a:pt x="70" y="8"/>
                    <a:pt x="0" y="2"/>
                    <a:pt x="13" y="119"/>
                  </a:cubicBezTo>
                  <a:cubicBezTo>
                    <a:pt x="26" y="236"/>
                    <a:pt x="232" y="199"/>
                    <a:pt x="227" y="111"/>
                  </a:cubicBezTo>
                  <a:cubicBezTo>
                    <a:pt x="221" y="23"/>
                    <a:pt x="198" y="0"/>
                    <a:pt x="116" y="5"/>
                  </a:cubicBezTo>
                  <a:close/>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1" name="Google Shape;3671;p151"/>
            <p:cNvSpPr/>
            <p:nvPr/>
          </p:nvSpPr>
          <p:spPr>
            <a:xfrm>
              <a:off x="3572" y="1889"/>
              <a:ext cx="567" cy="208"/>
            </a:xfrm>
            <a:custGeom>
              <a:avLst/>
              <a:gdLst/>
              <a:ahLst/>
              <a:cxnLst/>
              <a:rect l="l" t="t" r="r" b="b"/>
              <a:pathLst>
                <a:path w="240" h="88" extrusionOk="0">
                  <a:moveTo>
                    <a:pt x="89" y="0"/>
                  </a:moveTo>
                  <a:cubicBezTo>
                    <a:pt x="89" y="0"/>
                    <a:pt x="0" y="22"/>
                    <a:pt x="9" y="49"/>
                  </a:cubicBezTo>
                  <a:cubicBezTo>
                    <a:pt x="31" y="39"/>
                    <a:pt x="41" y="26"/>
                    <a:pt x="69" y="33"/>
                  </a:cubicBezTo>
                  <a:cubicBezTo>
                    <a:pt x="60" y="45"/>
                    <a:pt x="64" y="72"/>
                    <a:pt x="70" y="88"/>
                  </a:cubicBezTo>
                  <a:cubicBezTo>
                    <a:pt x="83" y="64"/>
                    <a:pt x="98" y="46"/>
                    <a:pt x="116" y="37"/>
                  </a:cubicBezTo>
                  <a:cubicBezTo>
                    <a:pt x="130" y="47"/>
                    <a:pt x="146" y="64"/>
                    <a:pt x="155" y="84"/>
                  </a:cubicBezTo>
                  <a:cubicBezTo>
                    <a:pt x="164" y="68"/>
                    <a:pt x="166" y="50"/>
                    <a:pt x="171" y="31"/>
                  </a:cubicBezTo>
                  <a:cubicBezTo>
                    <a:pt x="197" y="34"/>
                    <a:pt x="227" y="41"/>
                    <a:pt x="240" y="46"/>
                  </a:cubicBezTo>
                  <a:cubicBezTo>
                    <a:pt x="201" y="5"/>
                    <a:pt x="151" y="0"/>
                    <a:pt x="151" y="0"/>
                  </a:cubicBezTo>
                  <a:cubicBezTo>
                    <a:pt x="89" y="0"/>
                    <a:pt x="89" y="0"/>
                    <a:pt x="89" y="0"/>
                  </a:cubicBezTo>
                  <a:cubicBezTo>
                    <a:pt x="89" y="0"/>
                    <a:pt x="89" y="0"/>
                    <a:pt x="89" y="0"/>
                  </a:cubicBezTo>
                  <a:close/>
                </a:path>
              </a:pathLst>
            </a:custGeom>
            <a:solidFill>
              <a:srgbClr val="F6E39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2" name="Google Shape;3672;p151"/>
            <p:cNvSpPr/>
            <p:nvPr/>
          </p:nvSpPr>
          <p:spPr>
            <a:xfrm>
              <a:off x="3464" y="1107"/>
              <a:ext cx="756" cy="591"/>
            </a:xfrm>
            <a:custGeom>
              <a:avLst/>
              <a:gdLst/>
              <a:ahLst/>
              <a:cxnLst/>
              <a:rect l="l" t="t" r="r" b="b"/>
              <a:pathLst>
                <a:path w="320" h="250" extrusionOk="0">
                  <a:moveTo>
                    <a:pt x="0" y="208"/>
                  </a:moveTo>
                  <a:cubicBezTo>
                    <a:pt x="32" y="230"/>
                    <a:pt x="62" y="219"/>
                    <a:pt x="91" y="215"/>
                  </a:cubicBezTo>
                  <a:cubicBezTo>
                    <a:pt x="165" y="205"/>
                    <a:pt x="267" y="250"/>
                    <a:pt x="305" y="191"/>
                  </a:cubicBezTo>
                  <a:cubicBezTo>
                    <a:pt x="278" y="179"/>
                    <a:pt x="211" y="160"/>
                    <a:pt x="211" y="160"/>
                  </a:cubicBezTo>
                  <a:cubicBezTo>
                    <a:pt x="211" y="160"/>
                    <a:pt x="203" y="123"/>
                    <a:pt x="211" y="107"/>
                  </a:cubicBezTo>
                  <a:cubicBezTo>
                    <a:pt x="217" y="94"/>
                    <a:pt x="210" y="68"/>
                    <a:pt x="247" y="58"/>
                  </a:cubicBezTo>
                  <a:cubicBezTo>
                    <a:pt x="284" y="47"/>
                    <a:pt x="320" y="83"/>
                    <a:pt x="320" y="83"/>
                  </a:cubicBezTo>
                  <a:cubicBezTo>
                    <a:pt x="320" y="83"/>
                    <a:pt x="272" y="26"/>
                    <a:pt x="226" y="17"/>
                  </a:cubicBezTo>
                  <a:cubicBezTo>
                    <a:pt x="136" y="0"/>
                    <a:pt x="119" y="61"/>
                    <a:pt x="109" y="101"/>
                  </a:cubicBezTo>
                  <a:cubicBezTo>
                    <a:pt x="104" y="123"/>
                    <a:pt x="97" y="162"/>
                    <a:pt x="97" y="162"/>
                  </a:cubicBezTo>
                  <a:cubicBezTo>
                    <a:pt x="0" y="208"/>
                    <a:pt x="0" y="208"/>
                    <a:pt x="0" y="208"/>
                  </a:cubicBezTo>
                  <a:cubicBezTo>
                    <a:pt x="0" y="208"/>
                    <a:pt x="0" y="208"/>
                    <a:pt x="0" y="208"/>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3" name="Google Shape;3673;p151"/>
            <p:cNvSpPr/>
            <p:nvPr/>
          </p:nvSpPr>
          <p:spPr>
            <a:xfrm>
              <a:off x="3686" y="1665"/>
              <a:ext cx="113" cy="64"/>
            </a:xfrm>
            <a:custGeom>
              <a:avLst/>
              <a:gdLst/>
              <a:ahLst/>
              <a:cxnLst/>
              <a:rect l="l" t="t" r="r" b="b"/>
              <a:pathLst>
                <a:path w="48" h="27" extrusionOk="0">
                  <a:moveTo>
                    <a:pt x="12" y="0"/>
                  </a:moveTo>
                  <a:cubicBezTo>
                    <a:pt x="12" y="0"/>
                    <a:pt x="0" y="27"/>
                    <a:pt x="26" y="27"/>
                  </a:cubicBezTo>
                  <a:cubicBezTo>
                    <a:pt x="48" y="27"/>
                    <a:pt x="42" y="0"/>
                    <a:pt x="42" y="0"/>
                  </a:cubicBezTo>
                  <a:cubicBezTo>
                    <a:pt x="42" y="0"/>
                    <a:pt x="38" y="23"/>
                    <a:pt x="24" y="22"/>
                  </a:cubicBezTo>
                  <a:cubicBezTo>
                    <a:pt x="16" y="21"/>
                    <a:pt x="12" y="0"/>
                    <a:pt x="12" y="0"/>
                  </a:cubicBezTo>
                  <a:close/>
                </a:path>
              </a:pathLst>
            </a:custGeom>
            <a:solidFill>
              <a:srgbClr val="B1A1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4" name="Google Shape;3674;p151"/>
            <p:cNvSpPr/>
            <p:nvPr/>
          </p:nvSpPr>
          <p:spPr>
            <a:xfrm>
              <a:off x="3839" y="1665"/>
              <a:ext cx="118" cy="64"/>
            </a:xfrm>
            <a:custGeom>
              <a:avLst/>
              <a:gdLst/>
              <a:ahLst/>
              <a:cxnLst/>
              <a:rect l="l" t="t" r="r" b="b"/>
              <a:pathLst>
                <a:path w="50" h="27" extrusionOk="0">
                  <a:moveTo>
                    <a:pt x="12" y="0"/>
                  </a:moveTo>
                  <a:cubicBezTo>
                    <a:pt x="12" y="0"/>
                    <a:pt x="0" y="27"/>
                    <a:pt x="28" y="27"/>
                  </a:cubicBezTo>
                  <a:cubicBezTo>
                    <a:pt x="50" y="27"/>
                    <a:pt x="43" y="0"/>
                    <a:pt x="43" y="0"/>
                  </a:cubicBezTo>
                  <a:cubicBezTo>
                    <a:pt x="43" y="0"/>
                    <a:pt x="39" y="23"/>
                    <a:pt x="25" y="22"/>
                  </a:cubicBezTo>
                  <a:cubicBezTo>
                    <a:pt x="16" y="21"/>
                    <a:pt x="12" y="0"/>
                    <a:pt x="12" y="0"/>
                  </a:cubicBezTo>
                  <a:close/>
                </a:path>
              </a:pathLst>
            </a:custGeom>
            <a:solidFill>
              <a:srgbClr val="B1A1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5" name="Google Shape;3675;p151"/>
            <p:cNvSpPr/>
            <p:nvPr/>
          </p:nvSpPr>
          <p:spPr>
            <a:xfrm>
              <a:off x="3551" y="1717"/>
              <a:ext cx="534" cy="231"/>
            </a:xfrm>
            <a:custGeom>
              <a:avLst/>
              <a:gdLst/>
              <a:ahLst/>
              <a:cxnLst/>
              <a:rect l="l" t="t" r="r" b="b"/>
              <a:pathLst>
                <a:path w="226" h="98" extrusionOk="0">
                  <a:moveTo>
                    <a:pt x="226" y="30"/>
                  </a:moveTo>
                  <a:cubicBezTo>
                    <a:pt x="226" y="30"/>
                    <a:pt x="211" y="89"/>
                    <a:pt x="153" y="91"/>
                  </a:cubicBezTo>
                  <a:cubicBezTo>
                    <a:pt x="104" y="94"/>
                    <a:pt x="51" y="98"/>
                    <a:pt x="23" y="57"/>
                  </a:cubicBezTo>
                  <a:cubicBezTo>
                    <a:pt x="0" y="25"/>
                    <a:pt x="9" y="0"/>
                    <a:pt x="9" y="0"/>
                  </a:cubicBezTo>
                  <a:cubicBezTo>
                    <a:pt x="9" y="0"/>
                    <a:pt x="13" y="63"/>
                    <a:pt x="64" y="76"/>
                  </a:cubicBezTo>
                  <a:cubicBezTo>
                    <a:pt x="104" y="86"/>
                    <a:pt x="149" y="80"/>
                    <a:pt x="176" y="74"/>
                  </a:cubicBezTo>
                  <a:cubicBezTo>
                    <a:pt x="205" y="68"/>
                    <a:pt x="226" y="30"/>
                    <a:pt x="226" y="30"/>
                  </a:cubicBezTo>
                  <a:close/>
                </a:path>
              </a:pathLst>
            </a:custGeom>
            <a:solidFill>
              <a:srgbClr val="D3C07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6" name="Google Shape;3676;p151"/>
            <p:cNvSpPr/>
            <p:nvPr/>
          </p:nvSpPr>
          <p:spPr>
            <a:xfrm>
              <a:off x="3662" y="1771"/>
              <a:ext cx="357" cy="54"/>
            </a:xfrm>
            <a:custGeom>
              <a:avLst/>
              <a:gdLst/>
              <a:ahLst/>
              <a:cxnLst/>
              <a:rect l="l" t="t" r="r" b="b"/>
              <a:pathLst>
                <a:path w="151" h="23" extrusionOk="0">
                  <a:moveTo>
                    <a:pt x="8" y="7"/>
                  </a:moveTo>
                  <a:cubicBezTo>
                    <a:pt x="8" y="7"/>
                    <a:pt x="34" y="16"/>
                    <a:pt x="78" y="14"/>
                  </a:cubicBezTo>
                  <a:cubicBezTo>
                    <a:pt x="123" y="13"/>
                    <a:pt x="142" y="0"/>
                    <a:pt x="142" y="0"/>
                  </a:cubicBezTo>
                  <a:cubicBezTo>
                    <a:pt x="151" y="0"/>
                    <a:pt x="151" y="0"/>
                    <a:pt x="151" y="0"/>
                  </a:cubicBezTo>
                  <a:cubicBezTo>
                    <a:pt x="151" y="0"/>
                    <a:pt x="117" y="23"/>
                    <a:pt x="80" y="23"/>
                  </a:cubicBezTo>
                  <a:cubicBezTo>
                    <a:pt x="43" y="23"/>
                    <a:pt x="0" y="9"/>
                    <a:pt x="0" y="9"/>
                  </a:cubicBezTo>
                  <a:cubicBezTo>
                    <a:pt x="8" y="7"/>
                    <a:pt x="8" y="7"/>
                    <a:pt x="8" y="7"/>
                  </a:cubicBezTo>
                  <a:cubicBezTo>
                    <a:pt x="8" y="7"/>
                    <a:pt x="8" y="7"/>
                    <a:pt x="8" y="7"/>
                  </a:cubicBezTo>
                  <a:close/>
                </a:path>
              </a:pathLst>
            </a:custGeom>
            <a:solidFill>
              <a:srgbClr val="B1A1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7" name="Google Shape;3677;p151"/>
            <p:cNvSpPr/>
            <p:nvPr/>
          </p:nvSpPr>
          <p:spPr>
            <a:xfrm>
              <a:off x="3957" y="1710"/>
              <a:ext cx="104" cy="94"/>
            </a:xfrm>
            <a:custGeom>
              <a:avLst/>
              <a:gdLst/>
              <a:ahLst/>
              <a:cxnLst/>
              <a:rect l="l" t="t" r="r" b="b"/>
              <a:pathLst>
                <a:path w="44" h="40" extrusionOk="0">
                  <a:moveTo>
                    <a:pt x="26" y="6"/>
                  </a:moveTo>
                  <a:cubicBezTo>
                    <a:pt x="26" y="6"/>
                    <a:pt x="15" y="0"/>
                    <a:pt x="7" y="13"/>
                  </a:cubicBezTo>
                  <a:cubicBezTo>
                    <a:pt x="0" y="26"/>
                    <a:pt x="6" y="40"/>
                    <a:pt x="20" y="39"/>
                  </a:cubicBezTo>
                  <a:cubicBezTo>
                    <a:pt x="35" y="38"/>
                    <a:pt x="44" y="14"/>
                    <a:pt x="26" y="6"/>
                  </a:cubicBezTo>
                  <a:close/>
                </a:path>
              </a:pathLst>
            </a:custGeom>
            <a:solidFill>
              <a:srgbClr val="E28A7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8" name="Google Shape;3678;p151"/>
            <p:cNvSpPr/>
            <p:nvPr/>
          </p:nvSpPr>
          <p:spPr>
            <a:xfrm>
              <a:off x="3627" y="1731"/>
              <a:ext cx="85" cy="101"/>
            </a:xfrm>
            <a:custGeom>
              <a:avLst/>
              <a:gdLst/>
              <a:ahLst/>
              <a:cxnLst/>
              <a:rect l="l" t="t" r="r" b="b"/>
              <a:pathLst>
                <a:path w="36" h="43" extrusionOk="0">
                  <a:moveTo>
                    <a:pt x="13" y="2"/>
                  </a:moveTo>
                  <a:cubicBezTo>
                    <a:pt x="13" y="2"/>
                    <a:pt x="0" y="2"/>
                    <a:pt x="0" y="18"/>
                  </a:cubicBezTo>
                  <a:cubicBezTo>
                    <a:pt x="0" y="33"/>
                    <a:pt x="12" y="43"/>
                    <a:pt x="24" y="34"/>
                  </a:cubicBezTo>
                  <a:cubicBezTo>
                    <a:pt x="36" y="26"/>
                    <a:pt x="32" y="0"/>
                    <a:pt x="13" y="2"/>
                  </a:cubicBezTo>
                  <a:close/>
                </a:path>
              </a:pathLst>
            </a:custGeom>
            <a:solidFill>
              <a:srgbClr val="E28A7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79" name="Google Shape;3679;p151"/>
            <p:cNvSpPr/>
            <p:nvPr/>
          </p:nvSpPr>
          <p:spPr>
            <a:xfrm>
              <a:off x="3868" y="2154"/>
              <a:ext cx="191" cy="208"/>
            </a:xfrm>
            <a:custGeom>
              <a:avLst/>
              <a:gdLst/>
              <a:ahLst/>
              <a:cxnLst/>
              <a:rect l="l" t="t" r="r" b="b"/>
              <a:pathLst>
                <a:path w="81" h="88" extrusionOk="0">
                  <a:moveTo>
                    <a:pt x="74" y="3"/>
                  </a:moveTo>
                  <a:cubicBezTo>
                    <a:pt x="74" y="3"/>
                    <a:pt x="12" y="0"/>
                    <a:pt x="10" y="5"/>
                  </a:cubicBezTo>
                  <a:cubicBezTo>
                    <a:pt x="9" y="10"/>
                    <a:pt x="0" y="76"/>
                    <a:pt x="12" y="81"/>
                  </a:cubicBezTo>
                  <a:cubicBezTo>
                    <a:pt x="24" y="87"/>
                    <a:pt x="79" y="88"/>
                    <a:pt x="79" y="73"/>
                  </a:cubicBezTo>
                  <a:cubicBezTo>
                    <a:pt x="79" y="57"/>
                    <a:pt x="81" y="9"/>
                    <a:pt x="74" y="3"/>
                  </a:cubicBezTo>
                  <a:close/>
                </a:path>
              </a:pathLst>
            </a:custGeom>
            <a:solidFill>
              <a:srgbClr val="B95E1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0" name="Google Shape;3680;p151"/>
            <p:cNvSpPr/>
            <p:nvPr/>
          </p:nvSpPr>
          <p:spPr>
            <a:xfrm>
              <a:off x="3674" y="1334"/>
              <a:ext cx="300" cy="187"/>
            </a:xfrm>
            <a:custGeom>
              <a:avLst/>
              <a:gdLst/>
              <a:ahLst/>
              <a:cxnLst/>
              <a:rect l="l" t="t" r="r" b="b"/>
              <a:pathLst>
                <a:path w="127" h="79" extrusionOk="0">
                  <a:moveTo>
                    <a:pt x="9" y="69"/>
                  </a:moveTo>
                  <a:cubicBezTo>
                    <a:pt x="9" y="69"/>
                    <a:pt x="96" y="79"/>
                    <a:pt x="125" y="65"/>
                  </a:cubicBezTo>
                  <a:cubicBezTo>
                    <a:pt x="127" y="58"/>
                    <a:pt x="123" y="14"/>
                    <a:pt x="120" y="9"/>
                  </a:cubicBezTo>
                  <a:cubicBezTo>
                    <a:pt x="102" y="10"/>
                    <a:pt x="35" y="0"/>
                    <a:pt x="21" y="8"/>
                  </a:cubicBezTo>
                  <a:cubicBezTo>
                    <a:pt x="14" y="11"/>
                    <a:pt x="0" y="58"/>
                    <a:pt x="9" y="69"/>
                  </a:cubicBezTo>
                  <a:close/>
                </a:path>
              </a:pathLst>
            </a:custGeom>
            <a:solidFill>
              <a:srgbClr val="B95E1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1" name="Google Shape;3681;p151"/>
            <p:cNvSpPr/>
            <p:nvPr/>
          </p:nvSpPr>
          <p:spPr>
            <a:xfrm>
              <a:off x="3827" y="2019"/>
              <a:ext cx="29" cy="515"/>
            </a:xfrm>
            <a:custGeom>
              <a:avLst/>
              <a:gdLst/>
              <a:ahLst/>
              <a:cxnLst/>
              <a:rect l="l" t="t" r="r" b="b"/>
              <a:pathLst>
                <a:path w="12" h="218" extrusionOk="0">
                  <a:moveTo>
                    <a:pt x="10" y="0"/>
                  </a:moveTo>
                  <a:cubicBezTo>
                    <a:pt x="10" y="0"/>
                    <a:pt x="11" y="13"/>
                    <a:pt x="9" y="27"/>
                  </a:cubicBezTo>
                  <a:cubicBezTo>
                    <a:pt x="7" y="42"/>
                    <a:pt x="8" y="40"/>
                    <a:pt x="8" y="61"/>
                  </a:cubicBezTo>
                  <a:cubicBezTo>
                    <a:pt x="8" y="82"/>
                    <a:pt x="8" y="93"/>
                    <a:pt x="8" y="111"/>
                  </a:cubicBezTo>
                  <a:cubicBezTo>
                    <a:pt x="8" y="128"/>
                    <a:pt x="8" y="142"/>
                    <a:pt x="8" y="161"/>
                  </a:cubicBezTo>
                  <a:cubicBezTo>
                    <a:pt x="8" y="185"/>
                    <a:pt x="12" y="218"/>
                    <a:pt x="12" y="218"/>
                  </a:cubicBezTo>
                  <a:cubicBezTo>
                    <a:pt x="12" y="218"/>
                    <a:pt x="0" y="205"/>
                    <a:pt x="1" y="163"/>
                  </a:cubicBezTo>
                  <a:cubicBezTo>
                    <a:pt x="3" y="121"/>
                    <a:pt x="1" y="78"/>
                    <a:pt x="1" y="65"/>
                  </a:cubicBezTo>
                  <a:cubicBezTo>
                    <a:pt x="1" y="52"/>
                    <a:pt x="4" y="12"/>
                    <a:pt x="10" y="0"/>
                  </a:cubicBezTo>
                  <a:close/>
                </a:path>
              </a:pathLst>
            </a:custGeom>
            <a:solidFill>
              <a:srgbClr val="B95E1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2" name="Google Shape;3682;p151"/>
            <p:cNvSpPr/>
            <p:nvPr/>
          </p:nvSpPr>
          <p:spPr>
            <a:xfrm>
              <a:off x="3638" y="2541"/>
              <a:ext cx="442" cy="61"/>
            </a:xfrm>
            <a:custGeom>
              <a:avLst/>
              <a:gdLst/>
              <a:ahLst/>
              <a:cxnLst/>
              <a:rect l="l" t="t" r="r" b="b"/>
              <a:pathLst>
                <a:path w="187" h="26" extrusionOk="0">
                  <a:moveTo>
                    <a:pt x="0" y="0"/>
                  </a:moveTo>
                  <a:cubicBezTo>
                    <a:pt x="29" y="4"/>
                    <a:pt x="122" y="19"/>
                    <a:pt x="187" y="7"/>
                  </a:cubicBezTo>
                  <a:cubicBezTo>
                    <a:pt x="154" y="26"/>
                    <a:pt x="5" y="13"/>
                    <a:pt x="0" y="0"/>
                  </a:cubicBezTo>
                  <a:close/>
                </a:path>
              </a:pathLst>
            </a:custGeom>
            <a:solidFill>
              <a:srgbClr val="B95E1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683" name="Google Shape;3683;p151"/>
          <p:cNvSpPr/>
          <p:nvPr/>
        </p:nvSpPr>
        <p:spPr>
          <a:xfrm>
            <a:off x="0" y="5181600"/>
            <a:ext cx="11163675" cy="1676399"/>
          </a:xfrm>
          <a:custGeom>
            <a:avLst/>
            <a:gdLst/>
            <a:ahLst/>
            <a:cxnLst/>
            <a:rect l="l" t="t" r="r" b="b"/>
            <a:pathLst>
              <a:path w="11770175" h="1788354" extrusionOk="0">
                <a:moveTo>
                  <a:pt x="4772978" y="1"/>
                </a:moveTo>
                <a:cubicBezTo>
                  <a:pt x="7049831" y="-885"/>
                  <a:pt x="9586677" y="653751"/>
                  <a:pt x="11770175" y="1788354"/>
                </a:cubicBezTo>
                <a:lnTo>
                  <a:pt x="0" y="1788354"/>
                </a:lnTo>
                <a:cubicBezTo>
                  <a:pt x="0" y="1702293"/>
                  <a:pt x="0" y="1591933"/>
                  <a:pt x="0" y="1450411"/>
                </a:cubicBezTo>
                <a:cubicBezTo>
                  <a:pt x="1180705" y="450899"/>
                  <a:pt x="2887716" y="735"/>
                  <a:pt x="4772978" y="1"/>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3684" name="Google Shape;3684;p151"/>
          <p:cNvGrpSpPr/>
          <p:nvPr/>
        </p:nvGrpSpPr>
        <p:grpSpPr>
          <a:xfrm flipH="1">
            <a:off x="9191537" y="4800600"/>
            <a:ext cx="2998875" cy="2083312"/>
            <a:chOff x="2481" y="1188"/>
            <a:chExt cx="2735" cy="1900"/>
          </a:xfrm>
        </p:grpSpPr>
        <p:sp>
          <p:nvSpPr>
            <p:cNvPr id="3685" name="Google Shape;3685;p151"/>
            <p:cNvSpPr/>
            <p:nvPr/>
          </p:nvSpPr>
          <p:spPr>
            <a:xfrm>
              <a:off x="3336" y="1462"/>
              <a:ext cx="748" cy="931"/>
            </a:xfrm>
            <a:custGeom>
              <a:avLst/>
              <a:gdLst/>
              <a:ahLst/>
              <a:cxnLst/>
              <a:rect l="l" t="t" r="r" b="b"/>
              <a:pathLst>
                <a:path w="317" h="394" extrusionOk="0">
                  <a:moveTo>
                    <a:pt x="72" y="21"/>
                  </a:moveTo>
                  <a:cubicBezTo>
                    <a:pt x="72" y="21"/>
                    <a:pt x="140" y="0"/>
                    <a:pt x="133" y="59"/>
                  </a:cubicBezTo>
                  <a:cubicBezTo>
                    <a:pt x="131" y="76"/>
                    <a:pt x="256" y="74"/>
                    <a:pt x="293" y="160"/>
                  </a:cubicBezTo>
                  <a:cubicBezTo>
                    <a:pt x="293" y="160"/>
                    <a:pt x="317" y="248"/>
                    <a:pt x="293" y="298"/>
                  </a:cubicBezTo>
                  <a:cubicBezTo>
                    <a:pt x="270" y="349"/>
                    <a:pt x="213" y="360"/>
                    <a:pt x="213" y="360"/>
                  </a:cubicBezTo>
                  <a:cubicBezTo>
                    <a:pt x="169" y="367"/>
                    <a:pt x="169" y="367"/>
                    <a:pt x="169" y="367"/>
                  </a:cubicBezTo>
                  <a:cubicBezTo>
                    <a:pt x="169" y="367"/>
                    <a:pt x="169" y="385"/>
                    <a:pt x="121" y="385"/>
                  </a:cubicBezTo>
                  <a:cubicBezTo>
                    <a:pt x="73" y="385"/>
                    <a:pt x="31" y="394"/>
                    <a:pt x="24" y="382"/>
                  </a:cubicBezTo>
                  <a:cubicBezTo>
                    <a:pt x="15" y="369"/>
                    <a:pt x="0" y="177"/>
                    <a:pt x="2" y="157"/>
                  </a:cubicBezTo>
                  <a:cubicBezTo>
                    <a:pt x="10" y="86"/>
                    <a:pt x="72" y="21"/>
                    <a:pt x="72" y="21"/>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6" name="Google Shape;3686;p151"/>
            <p:cNvSpPr/>
            <p:nvPr/>
          </p:nvSpPr>
          <p:spPr>
            <a:xfrm>
              <a:off x="3423" y="1552"/>
              <a:ext cx="307" cy="222"/>
            </a:xfrm>
            <a:custGeom>
              <a:avLst/>
              <a:gdLst/>
              <a:ahLst/>
              <a:cxnLst/>
              <a:rect l="l" t="t" r="r" b="b"/>
              <a:pathLst>
                <a:path w="130" h="94" extrusionOk="0">
                  <a:moveTo>
                    <a:pt x="37" y="31"/>
                  </a:moveTo>
                  <a:cubicBezTo>
                    <a:pt x="39" y="18"/>
                    <a:pt x="48" y="3"/>
                    <a:pt x="48" y="3"/>
                  </a:cubicBezTo>
                  <a:cubicBezTo>
                    <a:pt x="48" y="3"/>
                    <a:pt x="48" y="3"/>
                    <a:pt x="84" y="0"/>
                  </a:cubicBezTo>
                  <a:cubicBezTo>
                    <a:pt x="84" y="0"/>
                    <a:pt x="84" y="0"/>
                    <a:pt x="77" y="18"/>
                  </a:cubicBezTo>
                  <a:cubicBezTo>
                    <a:pt x="77" y="18"/>
                    <a:pt x="77" y="39"/>
                    <a:pt x="97" y="45"/>
                  </a:cubicBezTo>
                  <a:cubicBezTo>
                    <a:pt x="118" y="50"/>
                    <a:pt x="130" y="72"/>
                    <a:pt x="130" y="72"/>
                  </a:cubicBezTo>
                  <a:cubicBezTo>
                    <a:pt x="14" y="94"/>
                    <a:pt x="14" y="94"/>
                    <a:pt x="14" y="94"/>
                  </a:cubicBezTo>
                  <a:cubicBezTo>
                    <a:pt x="14" y="94"/>
                    <a:pt x="0" y="91"/>
                    <a:pt x="10" y="70"/>
                  </a:cubicBezTo>
                  <a:cubicBezTo>
                    <a:pt x="21" y="43"/>
                    <a:pt x="28" y="40"/>
                    <a:pt x="37" y="31"/>
                  </a:cubicBezTo>
                  <a:close/>
                </a:path>
              </a:pathLst>
            </a:custGeom>
            <a:solidFill>
              <a:srgbClr val="78953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7" name="Google Shape;3687;p151"/>
            <p:cNvSpPr/>
            <p:nvPr/>
          </p:nvSpPr>
          <p:spPr>
            <a:xfrm>
              <a:off x="3241" y="1661"/>
              <a:ext cx="754" cy="661"/>
            </a:xfrm>
            <a:custGeom>
              <a:avLst/>
              <a:gdLst/>
              <a:ahLst/>
              <a:cxnLst/>
              <a:rect l="l" t="t" r="r" b="b"/>
              <a:pathLst>
                <a:path w="319" h="280" extrusionOk="0">
                  <a:moveTo>
                    <a:pt x="92" y="37"/>
                  </a:moveTo>
                  <a:cubicBezTo>
                    <a:pt x="118" y="3"/>
                    <a:pt x="158" y="9"/>
                    <a:pt x="193" y="24"/>
                  </a:cubicBezTo>
                  <a:cubicBezTo>
                    <a:pt x="229" y="0"/>
                    <a:pt x="310" y="55"/>
                    <a:pt x="315" y="124"/>
                  </a:cubicBezTo>
                  <a:cubicBezTo>
                    <a:pt x="319" y="181"/>
                    <a:pt x="314" y="248"/>
                    <a:pt x="237" y="256"/>
                  </a:cubicBezTo>
                  <a:cubicBezTo>
                    <a:pt x="204" y="280"/>
                    <a:pt x="143" y="280"/>
                    <a:pt x="117" y="261"/>
                  </a:cubicBezTo>
                  <a:cubicBezTo>
                    <a:pt x="0" y="266"/>
                    <a:pt x="3" y="44"/>
                    <a:pt x="92" y="37"/>
                  </a:cubicBezTo>
                  <a:close/>
                </a:path>
              </a:pathLst>
            </a:custGeom>
            <a:solidFill>
              <a:srgbClr val="CA7F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8" name="Google Shape;3688;p151"/>
            <p:cNvSpPr/>
            <p:nvPr/>
          </p:nvSpPr>
          <p:spPr>
            <a:xfrm>
              <a:off x="2481" y="1188"/>
              <a:ext cx="1055" cy="1314"/>
            </a:xfrm>
            <a:custGeom>
              <a:avLst/>
              <a:gdLst/>
              <a:ahLst/>
              <a:cxnLst/>
              <a:rect l="l" t="t" r="r" b="b"/>
              <a:pathLst>
                <a:path w="447" h="556" extrusionOk="0">
                  <a:moveTo>
                    <a:pt x="63" y="118"/>
                  </a:moveTo>
                  <a:cubicBezTo>
                    <a:pt x="114" y="44"/>
                    <a:pt x="145" y="25"/>
                    <a:pt x="145" y="25"/>
                  </a:cubicBezTo>
                  <a:cubicBezTo>
                    <a:pt x="209" y="0"/>
                    <a:pt x="239" y="63"/>
                    <a:pt x="239" y="63"/>
                  </a:cubicBezTo>
                  <a:cubicBezTo>
                    <a:pt x="239" y="63"/>
                    <a:pt x="300" y="104"/>
                    <a:pt x="332" y="108"/>
                  </a:cubicBezTo>
                  <a:cubicBezTo>
                    <a:pt x="398" y="118"/>
                    <a:pt x="447" y="288"/>
                    <a:pt x="447" y="339"/>
                  </a:cubicBezTo>
                  <a:cubicBezTo>
                    <a:pt x="447" y="389"/>
                    <a:pt x="426" y="443"/>
                    <a:pt x="405" y="471"/>
                  </a:cubicBezTo>
                  <a:cubicBezTo>
                    <a:pt x="384" y="498"/>
                    <a:pt x="338" y="510"/>
                    <a:pt x="313" y="514"/>
                  </a:cubicBezTo>
                  <a:cubicBezTo>
                    <a:pt x="287" y="536"/>
                    <a:pt x="273" y="545"/>
                    <a:pt x="211" y="551"/>
                  </a:cubicBezTo>
                  <a:cubicBezTo>
                    <a:pt x="151" y="556"/>
                    <a:pt x="102" y="530"/>
                    <a:pt x="102" y="530"/>
                  </a:cubicBezTo>
                  <a:cubicBezTo>
                    <a:pt x="102" y="530"/>
                    <a:pt x="74" y="541"/>
                    <a:pt x="43" y="534"/>
                  </a:cubicBezTo>
                  <a:cubicBezTo>
                    <a:pt x="28" y="530"/>
                    <a:pt x="11" y="498"/>
                    <a:pt x="0" y="468"/>
                  </a:cubicBezTo>
                  <a:cubicBezTo>
                    <a:pt x="0" y="152"/>
                    <a:pt x="0" y="152"/>
                    <a:pt x="0" y="152"/>
                  </a:cubicBezTo>
                  <a:cubicBezTo>
                    <a:pt x="42" y="112"/>
                    <a:pt x="63" y="118"/>
                    <a:pt x="63" y="118"/>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89" name="Google Shape;3689;p151"/>
            <p:cNvSpPr/>
            <p:nvPr/>
          </p:nvSpPr>
          <p:spPr>
            <a:xfrm>
              <a:off x="2481" y="1420"/>
              <a:ext cx="1006" cy="1093"/>
            </a:xfrm>
            <a:custGeom>
              <a:avLst/>
              <a:gdLst/>
              <a:ahLst/>
              <a:cxnLst/>
              <a:rect l="l" t="t" r="r" b="b"/>
              <a:pathLst>
                <a:path w="426" h="463" extrusionOk="0">
                  <a:moveTo>
                    <a:pt x="120" y="39"/>
                  </a:moveTo>
                  <a:cubicBezTo>
                    <a:pt x="153" y="3"/>
                    <a:pt x="236" y="0"/>
                    <a:pt x="267" y="35"/>
                  </a:cubicBezTo>
                  <a:cubicBezTo>
                    <a:pt x="339" y="10"/>
                    <a:pt x="407" y="111"/>
                    <a:pt x="417" y="228"/>
                  </a:cubicBezTo>
                  <a:cubicBezTo>
                    <a:pt x="426" y="324"/>
                    <a:pt x="389" y="393"/>
                    <a:pt x="307" y="397"/>
                  </a:cubicBezTo>
                  <a:cubicBezTo>
                    <a:pt x="278" y="437"/>
                    <a:pt x="140" y="463"/>
                    <a:pt x="104" y="405"/>
                  </a:cubicBezTo>
                  <a:cubicBezTo>
                    <a:pt x="58" y="419"/>
                    <a:pt x="5" y="393"/>
                    <a:pt x="0" y="321"/>
                  </a:cubicBezTo>
                  <a:cubicBezTo>
                    <a:pt x="0" y="110"/>
                    <a:pt x="0" y="110"/>
                    <a:pt x="0" y="110"/>
                  </a:cubicBezTo>
                  <a:cubicBezTo>
                    <a:pt x="20" y="62"/>
                    <a:pt x="59" y="30"/>
                    <a:pt x="120" y="39"/>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0" name="Google Shape;3690;p151"/>
            <p:cNvSpPr/>
            <p:nvPr/>
          </p:nvSpPr>
          <p:spPr>
            <a:xfrm>
              <a:off x="3111" y="1502"/>
              <a:ext cx="362" cy="844"/>
            </a:xfrm>
            <a:custGeom>
              <a:avLst/>
              <a:gdLst/>
              <a:ahLst/>
              <a:cxnLst/>
              <a:rect l="l" t="t" r="r" b="b"/>
              <a:pathLst>
                <a:path w="153" h="357" extrusionOk="0">
                  <a:moveTo>
                    <a:pt x="86" y="40"/>
                  </a:moveTo>
                  <a:cubicBezTo>
                    <a:pt x="122" y="90"/>
                    <a:pt x="153" y="169"/>
                    <a:pt x="140" y="256"/>
                  </a:cubicBezTo>
                  <a:cubicBezTo>
                    <a:pt x="131" y="315"/>
                    <a:pt x="99" y="354"/>
                    <a:pt x="68" y="356"/>
                  </a:cubicBezTo>
                  <a:cubicBezTo>
                    <a:pt x="62" y="357"/>
                    <a:pt x="46" y="355"/>
                    <a:pt x="46" y="355"/>
                  </a:cubicBezTo>
                  <a:cubicBezTo>
                    <a:pt x="46" y="355"/>
                    <a:pt x="144" y="329"/>
                    <a:pt x="128" y="191"/>
                  </a:cubicBezTo>
                  <a:cubicBezTo>
                    <a:pt x="115" y="77"/>
                    <a:pt x="68" y="33"/>
                    <a:pt x="45" y="22"/>
                  </a:cubicBezTo>
                  <a:cubicBezTo>
                    <a:pt x="22" y="11"/>
                    <a:pt x="0" y="0"/>
                    <a:pt x="0" y="0"/>
                  </a:cubicBezTo>
                  <a:cubicBezTo>
                    <a:pt x="0" y="0"/>
                    <a:pt x="58" y="3"/>
                    <a:pt x="86" y="40"/>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1" name="Google Shape;3691;p151"/>
            <p:cNvSpPr/>
            <p:nvPr/>
          </p:nvSpPr>
          <p:spPr>
            <a:xfrm>
              <a:off x="3057" y="1590"/>
              <a:ext cx="227" cy="734"/>
            </a:xfrm>
            <a:custGeom>
              <a:avLst/>
              <a:gdLst/>
              <a:ahLst/>
              <a:cxnLst/>
              <a:rect l="l" t="t" r="r" b="b"/>
              <a:pathLst>
                <a:path w="96" h="311" extrusionOk="0">
                  <a:moveTo>
                    <a:pt x="80" y="108"/>
                  </a:moveTo>
                  <a:cubicBezTo>
                    <a:pt x="96" y="185"/>
                    <a:pt x="89" y="248"/>
                    <a:pt x="74" y="284"/>
                  </a:cubicBezTo>
                  <a:cubicBezTo>
                    <a:pt x="64" y="309"/>
                    <a:pt x="49" y="311"/>
                    <a:pt x="49" y="311"/>
                  </a:cubicBezTo>
                  <a:cubicBezTo>
                    <a:pt x="49" y="311"/>
                    <a:pt x="79" y="255"/>
                    <a:pt x="70" y="122"/>
                  </a:cubicBezTo>
                  <a:cubicBezTo>
                    <a:pt x="65" y="40"/>
                    <a:pt x="0" y="0"/>
                    <a:pt x="0" y="0"/>
                  </a:cubicBezTo>
                  <a:cubicBezTo>
                    <a:pt x="0" y="0"/>
                    <a:pt x="62" y="4"/>
                    <a:pt x="80" y="108"/>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2" name="Google Shape;3692;p151"/>
            <p:cNvSpPr/>
            <p:nvPr/>
          </p:nvSpPr>
          <p:spPr>
            <a:xfrm>
              <a:off x="2615" y="1594"/>
              <a:ext cx="149" cy="778"/>
            </a:xfrm>
            <a:custGeom>
              <a:avLst/>
              <a:gdLst/>
              <a:ahLst/>
              <a:cxnLst/>
              <a:rect l="l" t="t" r="r" b="b"/>
              <a:pathLst>
                <a:path w="63" h="329" extrusionOk="0">
                  <a:moveTo>
                    <a:pt x="49" y="0"/>
                  </a:moveTo>
                  <a:cubicBezTo>
                    <a:pt x="49" y="0"/>
                    <a:pt x="19" y="32"/>
                    <a:pt x="16" y="104"/>
                  </a:cubicBezTo>
                  <a:cubicBezTo>
                    <a:pt x="11" y="195"/>
                    <a:pt x="63" y="329"/>
                    <a:pt x="63" y="329"/>
                  </a:cubicBezTo>
                  <a:cubicBezTo>
                    <a:pt x="63" y="329"/>
                    <a:pt x="54" y="322"/>
                    <a:pt x="47" y="321"/>
                  </a:cubicBezTo>
                  <a:cubicBezTo>
                    <a:pt x="18" y="280"/>
                    <a:pt x="0" y="187"/>
                    <a:pt x="1" y="101"/>
                  </a:cubicBezTo>
                  <a:cubicBezTo>
                    <a:pt x="1" y="15"/>
                    <a:pt x="49" y="0"/>
                    <a:pt x="49" y="0"/>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3" name="Google Shape;3693;p151"/>
            <p:cNvSpPr/>
            <p:nvPr/>
          </p:nvSpPr>
          <p:spPr>
            <a:xfrm>
              <a:off x="2705" y="1301"/>
              <a:ext cx="401" cy="256"/>
            </a:xfrm>
            <a:custGeom>
              <a:avLst/>
              <a:gdLst/>
              <a:ahLst/>
              <a:cxnLst/>
              <a:rect l="l" t="t" r="r" b="b"/>
              <a:pathLst>
                <a:path w="170" h="108" extrusionOk="0">
                  <a:moveTo>
                    <a:pt x="70" y="0"/>
                  </a:moveTo>
                  <a:cubicBezTo>
                    <a:pt x="70" y="0"/>
                    <a:pt x="70" y="0"/>
                    <a:pt x="98" y="0"/>
                  </a:cubicBezTo>
                  <a:cubicBezTo>
                    <a:pt x="98" y="0"/>
                    <a:pt x="98" y="0"/>
                    <a:pt x="96" y="28"/>
                  </a:cubicBezTo>
                  <a:cubicBezTo>
                    <a:pt x="96" y="28"/>
                    <a:pt x="107" y="35"/>
                    <a:pt x="138" y="47"/>
                  </a:cubicBezTo>
                  <a:cubicBezTo>
                    <a:pt x="168" y="58"/>
                    <a:pt x="170" y="87"/>
                    <a:pt x="170" y="87"/>
                  </a:cubicBezTo>
                  <a:cubicBezTo>
                    <a:pt x="110" y="107"/>
                    <a:pt x="4" y="108"/>
                    <a:pt x="3" y="84"/>
                  </a:cubicBezTo>
                  <a:cubicBezTo>
                    <a:pt x="0" y="60"/>
                    <a:pt x="70" y="0"/>
                    <a:pt x="70" y="0"/>
                  </a:cubicBezTo>
                  <a:close/>
                </a:path>
              </a:pathLst>
            </a:custGeom>
            <a:solidFill>
              <a:srgbClr val="6F86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4" name="Google Shape;3694;p151"/>
            <p:cNvSpPr/>
            <p:nvPr/>
          </p:nvSpPr>
          <p:spPr>
            <a:xfrm>
              <a:off x="2674" y="1301"/>
              <a:ext cx="340" cy="286"/>
            </a:xfrm>
            <a:custGeom>
              <a:avLst/>
              <a:gdLst/>
              <a:ahLst/>
              <a:cxnLst/>
              <a:rect l="l" t="t" r="r" b="b"/>
              <a:pathLst>
                <a:path w="144" h="121" extrusionOk="0">
                  <a:moveTo>
                    <a:pt x="83" y="0"/>
                  </a:moveTo>
                  <a:cubicBezTo>
                    <a:pt x="83" y="0"/>
                    <a:pt x="49" y="39"/>
                    <a:pt x="47" y="52"/>
                  </a:cubicBezTo>
                  <a:cubicBezTo>
                    <a:pt x="46" y="65"/>
                    <a:pt x="46" y="88"/>
                    <a:pt x="52" y="92"/>
                  </a:cubicBezTo>
                  <a:cubicBezTo>
                    <a:pt x="80" y="110"/>
                    <a:pt x="133" y="96"/>
                    <a:pt x="144" y="96"/>
                  </a:cubicBezTo>
                  <a:cubicBezTo>
                    <a:pt x="119" y="112"/>
                    <a:pt x="74" y="121"/>
                    <a:pt x="32" y="107"/>
                  </a:cubicBezTo>
                  <a:cubicBezTo>
                    <a:pt x="0" y="96"/>
                    <a:pt x="15" y="73"/>
                    <a:pt x="27" y="50"/>
                  </a:cubicBezTo>
                  <a:cubicBezTo>
                    <a:pt x="42" y="21"/>
                    <a:pt x="83" y="0"/>
                    <a:pt x="83" y="0"/>
                  </a:cubicBezTo>
                  <a:close/>
                </a:path>
              </a:pathLst>
            </a:custGeom>
            <a:solidFill>
              <a:srgbClr val="5C6B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5" name="Google Shape;3695;p151"/>
            <p:cNvSpPr/>
            <p:nvPr/>
          </p:nvSpPr>
          <p:spPr>
            <a:xfrm>
              <a:off x="4080" y="2055"/>
              <a:ext cx="1136" cy="1018"/>
            </a:xfrm>
            <a:custGeom>
              <a:avLst/>
              <a:gdLst/>
              <a:ahLst/>
              <a:cxnLst/>
              <a:rect l="l" t="t" r="r" b="b"/>
              <a:pathLst>
                <a:path w="481" h="431" extrusionOk="0">
                  <a:moveTo>
                    <a:pt x="228" y="1"/>
                  </a:moveTo>
                  <a:cubicBezTo>
                    <a:pt x="252" y="2"/>
                    <a:pt x="277" y="2"/>
                    <a:pt x="298" y="2"/>
                  </a:cubicBezTo>
                  <a:cubicBezTo>
                    <a:pt x="303" y="19"/>
                    <a:pt x="326" y="46"/>
                    <a:pt x="330" y="58"/>
                  </a:cubicBezTo>
                  <a:cubicBezTo>
                    <a:pt x="355" y="69"/>
                    <a:pt x="370" y="101"/>
                    <a:pt x="379" y="116"/>
                  </a:cubicBezTo>
                  <a:cubicBezTo>
                    <a:pt x="430" y="131"/>
                    <a:pt x="481" y="213"/>
                    <a:pt x="473" y="324"/>
                  </a:cubicBezTo>
                  <a:cubicBezTo>
                    <a:pt x="466" y="417"/>
                    <a:pt x="422" y="423"/>
                    <a:pt x="380" y="431"/>
                  </a:cubicBezTo>
                  <a:cubicBezTo>
                    <a:pt x="74" y="431"/>
                    <a:pt x="74" y="431"/>
                    <a:pt x="74" y="431"/>
                  </a:cubicBezTo>
                  <a:cubicBezTo>
                    <a:pt x="48" y="424"/>
                    <a:pt x="25" y="403"/>
                    <a:pt x="18" y="338"/>
                  </a:cubicBezTo>
                  <a:cubicBezTo>
                    <a:pt x="0" y="188"/>
                    <a:pt x="56" y="131"/>
                    <a:pt x="110" y="106"/>
                  </a:cubicBezTo>
                  <a:cubicBezTo>
                    <a:pt x="125" y="99"/>
                    <a:pt x="148" y="94"/>
                    <a:pt x="173" y="89"/>
                  </a:cubicBezTo>
                  <a:cubicBezTo>
                    <a:pt x="199" y="65"/>
                    <a:pt x="215" y="61"/>
                    <a:pt x="230" y="46"/>
                  </a:cubicBezTo>
                  <a:cubicBezTo>
                    <a:pt x="225" y="33"/>
                    <a:pt x="217" y="0"/>
                    <a:pt x="228" y="1"/>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6" name="Google Shape;3696;p151"/>
            <p:cNvSpPr/>
            <p:nvPr/>
          </p:nvSpPr>
          <p:spPr>
            <a:xfrm>
              <a:off x="4217" y="2235"/>
              <a:ext cx="992" cy="838"/>
            </a:xfrm>
            <a:custGeom>
              <a:avLst/>
              <a:gdLst/>
              <a:ahLst/>
              <a:cxnLst/>
              <a:rect l="l" t="t" r="r" b="b"/>
              <a:pathLst>
                <a:path w="420" h="355" extrusionOk="0">
                  <a:moveTo>
                    <a:pt x="221" y="7"/>
                  </a:moveTo>
                  <a:cubicBezTo>
                    <a:pt x="244" y="7"/>
                    <a:pt x="267" y="15"/>
                    <a:pt x="285" y="37"/>
                  </a:cubicBezTo>
                  <a:cubicBezTo>
                    <a:pt x="401" y="37"/>
                    <a:pt x="420" y="312"/>
                    <a:pt x="359" y="355"/>
                  </a:cubicBezTo>
                  <a:cubicBezTo>
                    <a:pt x="159" y="355"/>
                    <a:pt x="159" y="355"/>
                    <a:pt x="159" y="355"/>
                  </a:cubicBezTo>
                  <a:cubicBezTo>
                    <a:pt x="141" y="351"/>
                    <a:pt x="125" y="346"/>
                    <a:pt x="115" y="339"/>
                  </a:cubicBezTo>
                  <a:cubicBezTo>
                    <a:pt x="13" y="335"/>
                    <a:pt x="0" y="247"/>
                    <a:pt x="0" y="170"/>
                  </a:cubicBezTo>
                  <a:cubicBezTo>
                    <a:pt x="1" y="80"/>
                    <a:pt x="103" y="0"/>
                    <a:pt x="151" y="29"/>
                  </a:cubicBezTo>
                  <a:cubicBezTo>
                    <a:pt x="174" y="17"/>
                    <a:pt x="198" y="8"/>
                    <a:pt x="221" y="7"/>
                  </a:cubicBezTo>
                  <a:close/>
                </a:path>
              </a:pathLst>
            </a:custGeom>
            <a:solidFill>
              <a:srgbClr val="CB7F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7" name="Google Shape;3697;p151"/>
            <p:cNvSpPr/>
            <p:nvPr/>
          </p:nvSpPr>
          <p:spPr>
            <a:xfrm>
              <a:off x="4472" y="2388"/>
              <a:ext cx="101" cy="624"/>
            </a:xfrm>
            <a:custGeom>
              <a:avLst/>
              <a:gdLst/>
              <a:ahLst/>
              <a:cxnLst/>
              <a:rect l="l" t="t" r="r" b="b"/>
              <a:pathLst>
                <a:path w="43" h="264" extrusionOk="0">
                  <a:moveTo>
                    <a:pt x="43" y="0"/>
                  </a:moveTo>
                  <a:cubicBezTo>
                    <a:pt x="16" y="23"/>
                    <a:pt x="0" y="66"/>
                    <a:pt x="1" y="118"/>
                  </a:cubicBezTo>
                  <a:cubicBezTo>
                    <a:pt x="2" y="170"/>
                    <a:pt x="22" y="264"/>
                    <a:pt x="22" y="264"/>
                  </a:cubicBezTo>
                  <a:cubicBezTo>
                    <a:pt x="40" y="257"/>
                    <a:pt x="40" y="257"/>
                    <a:pt x="40" y="257"/>
                  </a:cubicBezTo>
                  <a:cubicBezTo>
                    <a:pt x="40" y="257"/>
                    <a:pt x="26" y="171"/>
                    <a:pt x="25" y="127"/>
                  </a:cubicBezTo>
                  <a:cubicBezTo>
                    <a:pt x="25" y="83"/>
                    <a:pt x="25" y="49"/>
                    <a:pt x="43" y="0"/>
                  </a:cubicBezTo>
                  <a:close/>
                </a:path>
              </a:pathLst>
            </a:custGeom>
            <a:solidFill>
              <a:srgbClr val="A05F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8" name="Google Shape;3698;p151"/>
            <p:cNvSpPr/>
            <p:nvPr/>
          </p:nvSpPr>
          <p:spPr>
            <a:xfrm>
              <a:off x="4840" y="2556"/>
              <a:ext cx="132" cy="463"/>
            </a:xfrm>
            <a:custGeom>
              <a:avLst/>
              <a:gdLst/>
              <a:ahLst/>
              <a:cxnLst/>
              <a:rect l="l" t="t" r="r" b="b"/>
              <a:pathLst>
                <a:path w="56" h="196" extrusionOk="0">
                  <a:moveTo>
                    <a:pt x="31" y="0"/>
                  </a:moveTo>
                  <a:cubicBezTo>
                    <a:pt x="56" y="22"/>
                    <a:pt x="50" y="85"/>
                    <a:pt x="44" y="118"/>
                  </a:cubicBezTo>
                  <a:cubicBezTo>
                    <a:pt x="39" y="149"/>
                    <a:pt x="21" y="192"/>
                    <a:pt x="21" y="192"/>
                  </a:cubicBezTo>
                  <a:cubicBezTo>
                    <a:pt x="0" y="196"/>
                    <a:pt x="0" y="196"/>
                    <a:pt x="0" y="196"/>
                  </a:cubicBezTo>
                  <a:cubicBezTo>
                    <a:pt x="0" y="196"/>
                    <a:pt x="31" y="145"/>
                    <a:pt x="37" y="91"/>
                  </a:cubicBezTo>
                  <a:cubicBezTo>
                    <a:pt x="40" y="72"/>
                    <a:pt x="43" y="32"/>
                    <a:pt x="31" y="0"/>
                  </a:cubicBezTo>
                  <a:close/>
                </a:path>
              </a:pathLst>
            </a:custGeom>
            <a:solidFill>
              <a:srgbClr val="A05F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99" name="Google Shape;3699;p151"/>
            <p:cNvSpPr/>
            <p:nvPr/>
          </p:nvSpPr>
          <p:spPr>
            <a:xfrm>
              <a:off x="4517" y="2102"/>
              <a:ext cx="408" cy="274"/>
            </a:xfrm>
            <a:custGeom>
              <a:avLst/>
              <a:gdLst/>
              <a:ahLst/>
              <a:cxnLst/>
              <a:rect l="l" t="t" r="r" b="b"/>
              <a:pathLst>
                <a:path w="173" h="116" extrusionOk="0">
                  <a:moveTo>
                    <a:pt x="0" y="97"/>
                  </a:moveTo>
                  <a:cubicBezTo>
                    <a:pt x="0" y="97"/>
                    <a:pt x="14" y="69"/>
                    <a:pt x="40" y="59"/>
                  </a:cubicBezTo>
                  <a:cubicBezTo>
                    <a:pt x="67" y="50"/>
                    <a:pt x="65" y="22"/>
                    <a:pt x="65" y="22"/>
                  </a:cubicBezTo>
                  <a:cubicBezTo>
                    <a:pt x="54" y="0"/>
                    <a:pt x="54" y="0"/>
                    <a:pt x="54" y="0"/>
                  </a:cubicBezTo>
                  <a:cubicBezTo>
                    <a:pt x="101" y="0"/>
                    <a:pt x="101" y="0"/>
                    <a:pt x="101" y="0"/>
                  </a:cubicBezTo>
                  <a:cubicBezTo>
                    <a:pt x="101" y="0"/>
                    <a:pt x="114" y="19"/>
                    <a:pt x="117" y="36"/>
                  </a:cubicBezTo>
                  <a:cubicBezTo>
                    <a:pt x="130" y="47"/>
                    <a:pt x="139" y="50"/>
                    <a:pt x="158" y="84"/>
                  </a:cubicBezTo>
                  <a:cubicBezTo>
                    <a:pt x="173" y="112"/>
                    <a:pt x="155" y="116"/>
                    <a:pt x="155" y="116"/>
                  </a:cubicBezTo>
                  <a:cubicBezTo>
                    <a:pt x="0" y="97"/>
                    <a:pt x="0" y="97"/>
                    <a:pt x="0" y="97"/>
                  </a:cubicBezTo>
                  <a:cubicBezTo>
                    <a:pt x="0" y="97"/>
                    <a:pt x="0" y="97"/>
                    <a:pt x="0" y="97"/>
                  </a:cubicBezTo>
                  <a:close/>
                </a:path>
              </a:pathLst>
            </a:custGeom>
            <a:solidFill>
              <a:srgbClr val="77943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0" name="Google Shape;3700;p151"/>
            <p:cNvSpPr/>
            <p:nvPr/>
          </p:nvSpPr>
          <p:spPr>
            <a:xfrm>
              <a:off x="4949" y="2414"/>
              <a:ext cx="234" cy="648"/>
            </a:xfrm>
            <a:custGeom>
              <a:avLst/>
              <a:gdLst/>
              <a:ahLst/>
              <a:cxnLst/>
              <a:rect l="l" t="t" r="r" b="b"/>
              <a:pathLst>
                <a:path w="99" h="274" extrusionOk="0">
                  <a:moveTo>
                    <a:pt x="28" y="0"/>
                  </a:moveTo>
                  <a:cubicBezTo>
                    <a:pt x="28" y="0"/>
                    <a:pt x="63" y="34"/>
                    <a:pt x="74" y="104"/>
                  </a:cubicBezTo>
                  <a:cubicBezTo>
                    <a:pt x="99" y="253"/>
                    <a:pt x="0" y="274"/>
                    <a:pt x="0" y="274"/>
                  </a:cubicBezTo>
                  <a:cubicBezTo>
                    <a:pt x="6" y="253"/>
                    <a:pt x="6" y="253"/>
                    <a:pt x="6" y="253"/>
                  </a:cubicBezTo>
                  <a:cubicBezTo>
                    <a:pt x="6" y="253"/>
                    <a:pt x="67" y="228"/>
                    <a:pt x="59" y="110"/>
                  </a:cubicBezTo>
                  <a:cubicBezTo>
                    <a:pt x="56" y="66"/>
                    <a:pt x="28" y="0"/>
                    <a:pt x="28" y="0"/>
                  </a:cubicBezTo>
                  <a:close/>
                </a:path>
              </a:pathLst>
            </a:custGeom>
            <a:solidFill>
              <a:srgbClr val="A05F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1" name="Google Shape;3701;p151"/>
            <p:cNvSpPr/>
            <p:nvPr/>
          </p:nvSpPr>
          <p:spPr>
            <a:xfrm>
              <a:off x="4179" y="2322"/>
              <a:ext cx="276" cy="744"/>
            </a:xfrm>
            <a:custGeom>
              <a:avLst/>
              <a:gdLst/>
              <a:ahLst/>
              <a:cxnLst/>
              <a:rect l="l" t="t" r="r" b="b"/>
              <a:pathLst>
                <a:path w="117" h="315" extrusionOk="0">
                  <a:moveTo>
                    <a:pt x="117" y="0"/>
                  </a:moveTo>
                  <a:cubicBezTo>
                    <a:pt x="117" y="0"/>
                    <a:pt x="15" y="35"/>
                    <a:pt x="7" y="113"/>
                  </a:cubicBezTo>
                  <a:cubicBezTo>
                    <a:pt x="0" y="190"/>
                    <a:pt x="9" y="254"/>
                    <a:pt x="32" y="284"/>
                  </a:cubicBezTo>
                  <a:cubicBezTo>
                    <a:pt x="55" y="315"/>
                    <a:pt x="94" y="303"/>
                    <a:pt x="94" y="303"/>
                  </a:cubicBezTo>
                  <a:cubicBezTo>
                    <a:pt x="97" y="285"/>
                    <a:pt x="97" y="285"/>
                    <a:pt x="97" y="285"/>
                  </a:cubicBezTo>
                  <a:cubicBezTo>
                    <a:pt x="97" y="285"/>
                    <a:pt x="36" y="294"/>
                    <a:pt x="26" y="191"/>
                  </a:cubicBezTo>
                  <a:cubicBezTo>
                    <a:pt x="16" y="86"/>
                    <a:pt x="41" y="71"/>
                    <a:pt x="67" y="40"/>
                  </a:cubicBezTo>
                  <a:cubicBezTo>
                    <a:pt x="94" y="9"/>
                    <a:pt x="117" y="0"/>
                    <a:pt x="117" y="0"/>
                  </a:cubicBezTo>
                  <a:close/>
                </a:path>
              </a:pathLst>
            </a:custGeom>
            <a:solidFill>
              <a:srgbClr val="A05F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2" name="Google Shape;3702;p151"/>
            <p:cNvSpPr/>
            <p:nvPr/>
          </p:nvSpPr>
          <p:spPr>
            <a:xfrm>
              <a:off x="3773" y="1710"/>
              <a:ext cx="233" cy="548"/>
            </a:xfrm>
            <a:custGeom>
              <a:avLst/>
              <a:gdLst/>
              <a:ahLst/>
              <a:cxnLst/>
              <a:rect l="l" t="t" r="r" b="b"/>
              <a:pathLst>
                <a:path w="99" h="232" extrusionOk="0">
                  <a:moveTo>
                    <a:pt x="40" y="28"/>
                  </a:moveTo>
                  <a:cubicBezTo>
                    <a:pt x="18" y="5"/>
                    <a:pt x="0" y="0"/>
                    <a:pt x="0" y="0"/>
                  </a:cubicBezTo>
                  <a:cubicBezTo>
                    <a:pt x="0" y="0"/>
                    <a:pt x="80" y="21"/>
                    <a:pt x="90" y="79"/>
                  </a:cubicBezTo>
                  <a:cubicBezTo>
                    <a:pt x="99" y="136"/>
                    <a:pt x="95" y="185"/>
                    <a:pt x="80" y="209"/>
                  </a:cubicBezTo>
                  <a:cubicBezTo>
                    <a:pt x="64" y="232"/>
                    <a:pt x="35" y="227"/>
                    <a:pt x="35" y="227"/>
                  </a:cubicBezTo>
                  <a:cubicBezTo>
                    <a:pt x="31" y="214"/>
                    <a:pt x="31" y="214"/>
                    <a:pt x="31" y="214"/>
                  </a:cubicBezTo>
                  <a:cubicBezTo>
                    <a:pt x="31" y="214"/>
                    <a:pt x="77" y="217"/>
                    <a:pt x="80" y="139"/>
                  </a:cubicBezTo>
                  <a:cubicBezTo>
                    <a:pt x="81" y="59"/>
                    <a:pt x="62" y="49"/>
                    <a:pt x="40" y="28"/>
                  </a:cubicBezTo>
                  <a:close/>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3" name="Google Shape;3703;p151"/>
            <p:cNvSpPr/>
            <p:nvPr/>
          </p:nvSpPr>
          <p:spPr>
            <a:xfrm>
              <a:off x="3690" y="1765"/>
              <a:ext cx="92" cy="467"/>
            </a:xfrm>
            <a:custGeom>
              <a:avLst/>
              <a:gdLst/>
              <a:ahLst/>
              <a:cxnLst/>
              <a:rect l="l" t="t" r="r" b="b"/>
              <a:pathLst>
                <a:path w="39" h="198" extrusionOk="0">
                  <a:moveTo>
                    <a:pt x="0" y="0"/>
                  </a:moveTo>
                  <a:cubicBezTo>
                    <a:pt x="21" y="16"/>
                    <a:pt x="35" y="47"/>
                    <a:pt x="37" y="87"/>
                  </a:cubicBezTo>
                  <a:cubicBezTo>
                    <a:pt x="39" y="127"/>
                    <a:pt x="29" y="198"/>
                    <a:pt x="29" y="198"/>
                  </a:cubicBezTo>
                  <a:cubicBezTo>
                    <a:pt x="15" y="194"/>
                    <a:pt x="15" y="194"/>
                    <a:pt x="15" y="194"/>
                  </a:cubicBezTo>
                  <a:cubicBezTo>
                    <a:pt x="15" y="194"/>
                    <a:pt x="21" y="129"/>
                    <a:pt x="19" y="95"/>
                  </a:cubicBezTo>
                  <a:cubicBezTo>
                    <a:pt x="18" y="61"/>
                    <a:pt x="15" y="35"/>
                    <a:pt x="0" y="0"/>
                  </a:cubicBezTo>
                  <a:close/>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4" name="Google Shape;3704;p151"/>
            <p:cNvSpPr/>
            <p:nvPr/>
          </p:nvSpPr>
          <p:spPr>
            <a:xfrm>
              <a:off x="2481" y="1663"/>
              <a:ext cx="2130" cy="1410"/>
            </a:xfrm>
            <a:custGeom>
              <a:avLst/>
              <a:gdLst/>
              <a:ahLst/>
              <a:cxnLst/>
              <a:rect l="l" t="t" r="r" b="b"/>
              <a:pathLst>
                <a:path w="902" h="597" extrusionOk="0">
                  <a:moveTo>
                    <a:pt x="0" y="242"/>
                  </a:moveTo>
                  <a:cubicBezTo>
                    <a:pt x="17" y="238"/>
                    <a:pt x="34" y="238"/>
                    <a:pt x="49" y="238"/>
                  </a:cubicBezTo>
                  <a:cubicBezTo>
                    <a:pt x="78" y="188"/>
                    <a:pt x="161" y="135"/>
                    <a:pt x="239" y="146"/>
                  </a:cubicBezTo>
                  <a:cubicBezTo>
                    <a:pt x="239" y="83"/>
                    <a:pt x="260" y="35"/>
                    <a:pt x="286" y="10"/>
                  </a:cubicBezTo>
                  <a:cubicBezTo>
                    <a:pt x="317" y="0"/>
                    <a:pt x="381" y="28"/>
                    <a:pt x="403" y="46"/>
                  </a:cubicBezTo>
                  <a:cubicBezTo>
                    <a:pt x="387" y="74"/>
                    <a:pt x="382" y="111"/>
                    <a:pt x="387" y="132"/>
                  </a:cubicBezTo>
                  <a:cubicBezTo>
                    <a:pt x="387" y="132"/>
                    <a:pt x="468" y="126"/>
                    <a:pt x="520" y="148"/>
                  </a:cubicBezTo>
                  <a:cubicBezTo>
                    <a:pt x="570" y="169"/>
                    <a:pt x="587" y="190"/>
                    <a:pt x="587" y="190"/>
                  </a:cubicBezTo>
                  <a:cubicBezTo>
                    <a:pt x="587" y="190"/>
                    <a:pt x="684" y="202"/>
                    <a:pt x="723" y="224"/>
                  </a:cubicBezTo>
                  <a:cubicBezTo>
                    <a:pt x="775" y="253"/>
                    <a:pt x="884" y="347"/>
                    <a:pt x="898" y="500"/>
                  </a:cubicBezTo>
                  <a:cubicBezTo>
                    <a:pt x="900" y="536"/>
                    <a:pt x="901" y="568"/>
                    <a:pt x="902" y="597"/>
                  </a:cubicBezTo>
                  <a:cubicBezTo>
                    <a:pt x="0" y="597"/>
                    <a:pt x="0" y="597"/>
                    <a:pt x="0" y="597"/>
                  </a:cubicBezTo>
                  <a:cubicBezTo>
                    <a:pt x="0" y="242"/>
                    <a:pt x="0" y="242"/>
                    <a:pt x="0" y="242"/>
                  </a:cubicBezTo>
                  <a:cubicBezTo>
                    <a:pt x="0" y="242"/>
                    <a:pt x="0" y="242"/>
                    <a:pt x="0" y="24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5" name="Google Shape;3705;p151"/>
            <p:cNvSpPr/>
            <p:nvPr/>
          </p:nvSpPr>
          <p:spPr>
            <a:xfrm>
              <a:off x="2481" y="2036"/>
              <a:ext cx="2118" cy="1037"/>
            </a:xfrm>
            <a:custGeom>
              <a:avLst/>
              <a:gdLst/>
              <a:ahLst/>
              <a:cxnLst/>
              <a:rect l="l" t="t" r="r" b="b"/>
              <a:pathLst>
                <a:path w="897" h="439" extrusionOk="0">
                  <a:moveTo>
                    <a:pt x="0" y="127"/>
                  </a:moveTo>
                  <a:cubicBezTo>
                    <a:pt x="22" y="118"/>
                    <a:pt x="48" y="112"/>
                    <a:pt x="73" y="112"/>
                  </a:cubicBezTo>
                  <a:cubicBezTo>
                    <a:pt x="161" y="0"/>
                    <a:pt x="344" y="8"/>
                    <a:pt x="463" y="34"/>
                  </a:cubicBezTo>
                  <a:cubicBezTo>
                    <a:pt x="577" y="60"/>
                    <a:pt x="615" y="60"/>
                    <a:pt x="615" y="60"/>
                  </a:cubicBezTo>
                  <a:cubicBezTo>
                    <a:pt x="728" y="57"/>
                    <a:pt x="897" y="200"/>
                    <a:pt x="872" y="439"/>
                  </a:cubicBezTo>
                  <a:cubicBezTo>
                    <a:pt x="0" y="439"/>
                    <a:pt x="0" y="439"/>
                    <a:pt x="0" y="439"/>
                  </a:cubicBezTo>
                  <a:cubicBezTo>
                    <a:pt x="0" y="127"/>
                    <a:pt x="0" y="127"/>
                    <a:pt x="0" y="127"/>
                  </a:cubicBezTo>
                  <a:cubicBezTo>
                    <a:pt x="0" y="127"/>
                    <a:pt x="0" y="127"/>
                    <a:pt x="0" y="127"/>
                  </a:cubicBezTo>
                  <a:close/>
                </a:path>
              </a:pathLst>
            </a:custGeom>
            <a:solidFill>
              <a:srgbClr val="FEBE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6" name="Google Shape;3706;p151"/>
            <p:cNvSpPr/>
            <p:nvPr/>
          </p:nvSpPr>
          <p:spPr>
            <a:xfrm>
              <a:off x="2639" y="1755"/>
              <a:ext cx="1186" cy="657"/>
            </a:xfrm>
            <a:custGeom>
              <a:avLst/>
              <a:gdLst/>
              <a:ahLst/>
              <a:cxnLst/>
              <a:rect l="l" t="t" r="r" b="b"/>
              <a:pathLst>
                <a:path w="502" h="278" extrusionOk="0">
                  <a:moveTo>
                    <a:pt x="96" y="162"/>
                  </a:moveTo>
                  <a:cubicBezTo>
                    <a:pt x="149" y="139"/>
                    <a:pt x="198" y="145"/>
                    <a:pt x="198" y="145"/>
                  </a:cubicBezTo>
                  <a:cubicBezTo>
                    <a:pt x="198" y="145"/>
                    <a:pt x="188" y="62"/>
                    <a:pt x="228" y="6"/>
                  </a:cubicBezTo>
                  <a:cubicBezTo>
                    <a:pt x="277" y="0"/>
                    <a:pt x="305" y="30"/>
                    <a:pt x="305" y="30"/>
                  </a:cubicBezTo>
                  <a:cubicBezTo>
                    <a:pt x="305" y="30"/>
                    <a:pt x="275" y="124"/>
                    <a:pt x="291" y="143"/>
                  </a:cubicBezTo>
                  <a:cubicBezTo>
                    <a:pt x="331" y="143"/>
                    <a:pt x="418" y="115"/>
                    <a:pt x="502" y="207"/>
                  </a:cubicBezTo>
                  <a:cubicBezTo>
                    <a:pt x="502" y="207"/>
                    <a:pt x="425" y="179"/>
                    <a:pt x="389" y="184"/>
                  </a:cubicBezTo>
                  <a:cubicBezTo>
                    <a:pt x="436" y="211"/>
                    <a:pt x="436" y="248"/>
                    <a:pt x="436" y="248"/>
                  </a:cubicBezTo>
                  <a:cubicBezTo>
                    <a:pt x="436" y="248"/>
                    <a:pt x="351" y="213"/>
                    <a:pt x="285" y="211"/>
                  </a:cubicBezTo>
                  <a:cubicBezTo>
                    <a:pt x="226" y="221"/>
                    <a:pt x="136" y="278"/>
                    <a:pt x="136" y="278"/>
                  </a:cubicBezTo>
                  <a:cubicBezTo>
                    <a:pt x="136" y="278"/>
                    <a:pt x="122" y="247"/>
                    <a:pt x="132" y="198"/>
                  </a:cubicBezTo>
                  <a:cubicBezTo>
                    <a:pt x="87" y="207"/>
                    <a:pt x="0" y="247"/>
                    <a:pt x="0" y="247"/>
                  </a:cubicBezTo>
                  <a:cubicBezTo>
                    <a:pt x="0" y="247"/>
                    <a:pt x="24" y="194"/>
                    <a:pt x="96" y="162"/>
                  </a:cubicBezTo>
                  <a:close/>
                </a:path>
              </a:pathLst>
            </a:custGeom>
            <a:solidFill>
              <a:srgbClr val="92C44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7" name="Google Shape;3707;p151"/>
            <p:cNvSpPr/>
            <p:nvPr/>
          </p:nvSpPr>
          <p:spPr>
            <a:xfrm>
              <a:off x="3938" y="2223"/>
              <a:ext cx="567" cy="850"/>
            </a:xfrm>
            <a:custGeom>
              <a:avLst/>
              <a:gdLst/>
              <a:ahLst/>
              <a:cxnLst/>
              <a:rect l="l" t="t" r="r" b="b"/>
              <a:pathLst>
                <a:path w="240" h="360" extrusionOk="0">
                  <a:moveTo>
                    <a:pt x="189" y="180"/>
                  </a:moveTo>
                  <a:cubicBezTo>
                    <a:pt x="130" y="16"/>
                    <a:pt x="53" y="33"/>
                    <a:pt x="0" y="19"/>
                  </a:cubicBezTo>
                  <a:cubicBezTo>
                    <a:pt x="45" y="0"/>
                    <a:pt x="117" y="27"/>
                    <a:pt x="159" y="84"/>
                  </a:cubicBezTo>
                  <a:cubicBezTo>
                    <a:pt x="202" y="141"/>
                    <a:pt x="240" y="245"/>
                    <a:pt x="240" y="326"/>
                  </a:cubicBezTo>
                  <a:cubicBezTo>
                    <a:pt x="240" y="339"/>
                    <a:pt x="240" y="350"/>
                    <a:pt x="240" y="360"/>
                  </a:cubicBezTo>
                  <a:cubicBezTo>
                    <a:pt x="216" y="360"/>
                    <a:pt x="216" y="360"/>
                    <a:pt x="216" y="360"/>
                  </a:cubicBezTo>
                  <a:cubicBezTo>
                    <a:pt x="218" y="311"/>
                    <a:pt x="213" y="248"/>
                    <a:pt x="189" y="180"/>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8" name="Google Shape;3708;p151"/>
            <p:cNvSpPr/>
            <p:nvPr/>
          </p:nvSpPr>
          <p:spPr>
            <a:xfrm>
              <a:off x="3073" y="1769"/>
              <a:ext cx="102" cy="374"/>
            </a:xfrm>
            <a:custGeom>
              <a:avLst/>
              <a:gdLst/>
              <a:ahLst/>
              <a:cxnLst/>
              <a:rect l="l" t="t" r="r" b="b"/>
              <a:pathLst>
                <a:path w="43" h="158" extrusionOk="0">
                  <a:moveTo>
                    <a:pt x="43" y="0"/>
                  </a:moveTo>
                  <a:cubicBezTo>
                    <a:pt x="43" y="0"/>
                    <a:pt x="20" y="49"/>
                    <a:pt x="17" y="85"/>
                  </a:cubicBezTo>
                  <a:cubicBezTo>
                    <a:pt x="14" y="106"/>
                    <a:pt x="15" y="158"/>
                    <a:pt x="15" y="158"/>
                  </a:cubicBezTo>
                  <a:cubicBezTo>
                    <a:pt x="15" y="158"/>
                    <a:pt x="0" y="139"/>
                    <a:pt x="8" y="83"/>
                  </a:cubicBezTo>
                  <a:cubicBezTo>
                    <a:pt x="18" y="15"/>
                    <a:pt x="43" y="0"/>
                    <a:pt x="43" y="0"/>
                  </a:cubicBezTo>
                  <a:close/>
                </a:path>
              </a:pathLst>
            </a:custGeom>
            <a:solidFill>
              <a:srgbClr val="7E9D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09" name="Google Shape;3709;p151"/>
            <p:cNvSpPr/>
            <p:nvPr/>
          </p:nvSpPr>
          <p:spPr>
            <a:xfrm>
              <a:off x="3477" y="2414"/>
              <a:ext cx="291" cy="659"/>
            </a:xfrm>
            <a:custGeom>
              <a:avLst/>
              <a:gdLst/>
              <a:ahLst/>
              <a:cxnLst/>
              <a:rect l="l" t="t" r="r" b="b"/>
              <a:pathLst>
                <a:path w="123" h="279" extrusionOk="0">
                  <a:moveTo>
                    <a:pt x="70" y="131"/>
                  </a:moveTo>
                  <a:cubicBezTo>
                    <a:pt x="59" y="83"/>
                    <a:pt x="0" y="0"/>
                    <a:pt x="0" y="0"/>
                  </a:cubicBezTo>
                  <a:cubicBezTo>
                    <a:pt x="0" y="0"/>
                    <a:pt x="74" y="35"/>
                    <a:pt x="94" y="71"/>
                  </a:cubicBezTo>
                  <a:cubicBezTo>
                    <a:pt x="112" y="108"/>
                    <a:pt x="123" y="239"/>
                    <a:pt x="123" y="245"/>
                  </a:cubicBezTo>
                  <a:cubicBezTo>
                    <a:pt x="123" y="248"/>
                    <a:pt x="122" y="263"/>
                    <a:pt x="120" y="279"/>
                  </a:cubicBezTo>
                  <a:cubicBezTo>
                    <a:pt x="78" y="279"/>
                    <a:pt x="78" y="279"/>
                    <a:pt x="78" y="279"/>
                  </a:cubicBezTo>
                  <a:cubicBezTo>
                    <a:pt x="80" y="237"/>
                    <a:pt x="81" y="180"/>
                    <a:pt x="70" y="131"/>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0" name="Google Shape;3710;p151"/>
            <p:cNvSpPr/>
            <p:nvPr/>
          </p:nvSpPr>
          <p:spPr>
            <a:xfrm>
              <a:off x="3442" y="2393"/>
              <a:ext cx="364" cy="680"/>
            </a:xfrm>
            <a:custGeom>
              <a:avLst/>
              <a:gdLst/>
              <a:ahLst/>
              <a:cxnLst/>
              <a:rect l="l" t="t" r="r" b="b"/>
              <a:pathLst>
                <a:path w="154" h="288" extrusionOk="0">
                  <a:moveTo>
                    <a:pt x="119" y="144"/>
                  </a:moveTo>
                  <a:cubicBezTo>
                    <a:pt x="98" y="50"/>
                    <a:pt x="0" y="0"/>
                    <a:pt x="0" y="0"/>
                  </a:cubicBezTo>
                  <a:cubicBezTo>
                    <a:pt x="0" y="0"/>
                    <a:pt x="110" y="16"/>
                    <a:pt x="141" y="148"/>
                  </a:cubicBezTo>
                  <a:cubicBezTo>
                    <a:pt x="154" y="200"/>
                    <a:pt x="152" y="248"/>
                    <a:pt x="148" y="288"/>
                  </a:cubicBezTo>
                  <a:cubicBezTo>
                    <a:pt x="128" y="288"/>
                    <a:pt x="128" y="288"/>
                    <a:pt x="128" y="288"/>
                  </a:cubicBezTo>
                  <a:cubicBezTo>
                    <a:pt x="129" y="240"/>
                    <a:pt x="128" y="186"/>
                    <a:pt x="119" y="144"/>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1" name="Google Shape;3711;p151"/>
            <p:cNvSpPr/>
            <p:nvPr/>
          </p:nvSpPr>
          <p:spPr>
            <a:xfrm>
              <a:off x="2481" y="2452"/>
              <a:ext cx="276" cy="621"/>
            </a:xfrm>
            <a:custGeom>
              <a:avLst/>
              <a:gdLst/>
              <a:ahLst/>
              <a:cxnLst/>
              <a:rect l="l" t="t" r="r" b="b"/>
              <a:pathLst>
                <a:path w="117" h="263" extrusionOk="0">
                  <a:moveTo>
                    <a:pt x="0" y="194"/>
                  </a:moveTo>
                  <a:cubicBezTo>
                    <a:pt x="5" y="152"/>
                    <a:pt x="13" y="94"/>
                    <a:pt x="24" y="72"/>
                  </a:cubicBezTo>
                  <a:cubicBezTo>
                    <a:pt x="44" y="36"/>
                    <a:pt x="117" y="0"/>
                    <a:pt x="117" y="0"/>
                  </a:cubicBezTo>
                  <a:cubicBezTo>
                    <a:pt x="117" y="0"/>
                    <a:pt x="58" y="84"/>
                    <a:pt x="48" y="131"/>
                  </a:cubicBezTo>
                  <a:cubicBezTo>
                    <a:pt x="38" y="175"/>
                    <a:pt x="37" y="224"/>
                    <a:pt x="40" y="263"/>
                  </a:cubicBezTo>
                  <a:cubicBezTo>
                    <a:pt x="0" y="263"/>
                    <a:pt x="0" y="263"/>
                    <a:pt x="0" y="263"/>
                  </a:cubicBezTo>
                  <a:cubicBezTo>
                    <a:pt x="0" y="194"/>
                    <a:pt x="0" y="194"/>
                    <a:pt x="0" y="194"/>
                  </a:cubicBezTo>
                  <a:cubicBezTo>
                    <a:pt x="0" y="194"/>
                    <a:pt x="0" y="194"/>
                    <a:pt x="0" y="194"/>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2" name="Google Shape;3712;p151"/>
            <p:cNvSpPr/>
            <p:nvPr/>
          </p:nvSpPr>
          <p:spPr>
            <a:xfrm>
              <a:off x="2481" y="2433"/>
              <a:ext cx="314" cy="640"/>
            </a:xfrm>
            <a:custGeom>
              <a:avLst/>
              <a:gdLst/>
              <a:ahLst/>
              <a:cxnLst/>
              <a:rect l="l" t="t" r="r" b="b"/>
              <a:pathLst>
                <a:path w="133" h="271" extrusionOk="0">
                  <a:moveTo>
                    <a:pt x="0" y="118"/>
                  </a:moveTo>
                  <a:cubicBezTo>
                    <a:pt x="38" y="13"/>
                    <a:pt x="133" y="0"/>
                    <a:pt x="133" y="0"/>
                  </a:cubicBezTo>
                  <a:cubicBezTo>
                    <a:pt x="133" y="0"/>
                    <a:pt x="34" y="50"/>
                    <a:pt x="13" y="144"/>
                  </a:cubicBezTo>
                  <a:cubicBezTo>
                    <a:pt x="5" y="181"/>
                    <a:pt x="3" y="228"/>
                    <a:pt x="4" y="271"/>
                  </a:cubicBezTo>
                  <a:cubicBezTo>
                    <a:pt x="0" y="271"/>
                    <a:pt x="0" y="271"/>
                    <a:pt x="0" y="271"/>
                  </a:cubicBezTo>
                  <a:cubicBezTo>
                    <a:pt x="0" y="118"/>
                    <a:pt x="0" y="118"/>
                    <a:pt x="0" y="118"/>
                  </a:cubicBezTo>
                  <a:cubicBezTo>
                    <a:pt x="0" y="118"/>
                    <a:pt x="0" y="118"/>
                    <a:pt x="0" y="118"/>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3" name="Google Shape;3713;p151"/>
            <p:cNvSpPr/>
            <p:nvPr/>
          </p:nvSpPr>
          <p:spPr>
            <a:xfrm>
              <a:off x="3307" y="1817"/>
              <a:ext cx="57" cy="281"/>
            </a:xfrm>
            <a:custGeom>
              <a:avLst/>
              <a:gdLst/>
              <a:ahLst/>
              <a:cxnLst/>
              <a:rect l="l" t="t" r="r" b="b"/>
              <a:pathLst>
                <a:path w="24" h="119" extrusionOk="0">
                  <a:moveTo>
                    <a:pt x="24" y="9"/>
                  </a:moveTo>
                  <a:cubicBezTo>
                    <a:pt x="24" y="9"/>
                    <a:pt x="13" y="46"/>
                    <a:pt x="12" y="62"/>
                  </a:cubicBezTo>
                  <a:cubicBezTo>
                    <a:pt x="9" y="79"/>
                    <a:pt x="13" y="117"/>
                    <a:pt x="13" y="117"/>
                  </a:cubicBezTo>
                  <a:cubicBezTo>
                    <a:pt x="4" y="119"/>
                    <a:pt x="4" y="119"/>
                    <a:pt x="4" y="119"/>
                  </a:cubicBezTo>
                  <a:cubicBezTo>
                    <a:pt x="4" y="119"/>
                    <a:pt x="0" y="79"/>
                    <a:pt x="0" y="60"/>
                  </a:cubicBezTo>
                  <a:cubicBezTo>
                    <a:pt x="0" y="41"/>
                    <a:pt x="17" y="0"/>
                    <a:pt x="17" y="0"/>
                  </a:cubicBezTo>
                  <a:cubicBezTo>
                    <a:pt x="24" y="9"/>
                    <a:pt x="24" y="9"/>
                    <a:pt x="24" y="9"/>
                  </a:cubicBezTo>
                  <a:cubicBezTo>
                    <a:pt x="24" y="9"/>
                    <a:pt x="24" y="9"/>
                    <a:pt x="24" y="9"/>
                  </a:cubicBezTo>
                  <a:close/>
                </a:path>
              </a:pathLst>
            </a:custGeom>
            <a:solidFill>
              <a:srgbClr val="7E9D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4" name="Google Shape;3714;p151"/>
            <p:cNvSpPr/>
            <p:nvPr/>
          </p:nvSpPr>
          <p:spPr>
            <a:xfrm>
              <a:off x="3865" y="2511"/>
              <a:ext cx="949" cy="562"/>
            </a:xfrm>
            <a:custGeom>
              <a:avLst/>
              <a:gdLst/>
              <a:ahLst/>
              <a:cxnLst/>
              <a:rect l="l" t="t" r="r" b="b"/>
              <a:pathLst>
                <a:path w="402" h="238" extrusionOk="0">
                  <a:moveTo>
                    <a:pt x="224" y="0"/>
                  </a:moveTo>
                  <a:cubicBezTo>
                    <a:pt x="228" y="0"/>
                    <a:pt x="232" y="1"/>
                    <a:pt x="233" y="3"/>
                  </a:cubicBezTo>
                  <a:cubicBezTo>
                    <a:pt x="237" y="12"/>
                    <a:pt x="245" y="38"/>
                    <a:pt x="245" y="38"/>
                  </a:cubicBezTo>
                  <a:cubicBezTo>
                    <a:pt x="245" y="38"/>
                    <a:pt x="284" y="50"/>
                    <a:pt x="297" y="69"/>
                  </a:cubicBezTo>
                  <a:cubicBezTo>
                    <a:pt x="321" y="66"/>
                    <a:pt x="370" y="76"/>
                    <a:pt x="382" y="99"/>
                  </a:cubicBezTo>
                  <a:cubicBezTo>
                    <a:pt x="394" y="121"/>
                    <a:pt x="402" y="157"/>
                    <a:pt x="400" y="201"/>
                  </a:cubicBezTo>
                  <a:cubicBezTo>
                    <a:pt x="399" y="216"/>
                    <a:pt x="396" y="228"/>
                    <a:pt x="392" y="238"/>
                  </a:cubicBezTo>
                  <a:cubicBezTo>
                    <a:pt x="15" y="238"/>
                    <a:pt x="15" y="238"/>
                    <a:pt x="15" y="238"/>
                  </a:cubicBezTo>
                  <a:cubicBezTo>
                    <a:pt x="7" y="218"/>
                    <a:pt x="0" y="185"/>
                    <a:pt x="8" y="137"/>
                  </a:cubicBezTo>
                  <a:cubicBezTo>
                    <a:pt x="12" y="114"/>
                    <a:pt x="44" y="61"/>
                    <a:pt x="67" y="54"/>
                  </a:cubicBezTo>
                  <a:cubicBezTo>
                    <a:pt x="92" y="46"/>
                    <a:pt x="136" y="54"/>
                    <a:pt x="136" y="54"/>
                  </a:cubicBezTo>
                  <a:cubicBezTo>
                    <a:pt x="136" y="54"/>
                    <a:pt x="136" y="54"/>
                    <a:pt x="185" y="40"/>
                  </a:cubicBezTo>
                  <a:cubicBezTo>
                    <a:pt x="185" y="40"/>
                    <a:pt x="185" y="40"/>
                    <a:pt x="185" y="6"/>
                  </a:cubicBezTo>
                  <a:cubicBezTo>
                    <a:pt x="185" y="6"/>
                    <a:pt x="210" y="0"/>
                    <a:pt x="224" y="0"/>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5" name="Google Shape;3715;p151"/>
            <p:cNvSpPr/>
            <p:nvPr/>
          </p:nvSpPr>
          <p:spPr>
            <a:xfrm>
              <a:off x="4120" y="2639"/>
              <a:ext cx="465" cy="120"/>
            </a:xfrm>
            <a:custGeom>
              <a:avLst/>
              <a:gdLst/>
              <a:ahLst/>
              <a:cxnLst/>
              <a:rect l="l" t="t" r="r" b="b"/>
              <a:pathLst>
                <a:path w="197" h="51" extrusionOk="0">
                  <a:moveTo>
                    <a:pt x="193" y="49"/>
                  </a:moveTo>
                  <a:cubicBezTo>
                    <a:pt x="193" y="49"/>
                    <a:pt x="192" y="48"/>
                    <a:pt x="190" y="47"/>
                  </a:cubicBezTo>
                  <a:cubicBezTo>
                    <a:pt x="180" y="40"/>
                    <a:pt x="151" y="10"/>
                    <a:pt x="113" y="5"/>
                  </a:cubicBezTo>
                  <a:cubicBezTo>
                    <a:pt x="68" y="0"/>
                    <a:pt x="0" y="32"/>
                    <a:pt x="0" y="32"/>
                  </a:cubicBezTo>
                  <a:cubicBezTo>
                    <a:pt x="2" y="34"/>
                    <a:pt x="2" y="34"/>
                    <a:pt x="2" y="34"/>
                  </a:cubicBezTo>
                  <a:cubicBezTo>
                    <a:pt x="197" y="51"/>
                    <a:pt x="197" y="51"/>
                    <a:pt x="197" y="51"/>
                  </a:cubicBezTo>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6" name="Google Shape;3716;p151"/>
            <p:cNvSpPr/>
            <p:nvPr/>
          </p:nvSpPr>
          <p:spPr>
            <a:xfrm>
              <a:off x="3919" y="2629"/>
              <a:ext cx="888" cy="459"/>
            </a:xfrm>
            <a:custGeom>
              <a:avLst/>
              <a:gdLst/>
              <a:ahLst/>
              <a:cxnLst/>
              <a:rect l="l" t="t" r="r" b="b"/>
              <a:pathLst>
                <a:path w="376" h="194" extrusionOk="0">
                  <a:moveTo>
                    <a:pt x="180" y="24"/>
                  </a:moveTo>
                  <a:cubicBezTo>
                    <a:pt x="212" y="24"/>
                    <a:pt x="246" y="33"/>
                    <a:pt x="268" y="54"/>
                  </a:cubicBezTo>
                  <a:cubicBezTo>
                    <a:pt x="354" y="36"/>
                    <a:pt x="376" y="136"/>
                    <a:pt x="341" y="194"/>
                  </a:cubicBezTo>
                  <a:cubicBezTo>
                    <a:pt x="15" y="194"/>
                    <a:pt x="15" y="194"/>
                    <a:pt x="15" y="194"/>
                  </a:cubicBezTo>
                  <a:cubicBezTo>
                    <a:pt x="4" y="173"/>
                    <a:pt x="0" y="147"/>
                    <a:pt x="2" y="123"/>
                  </a:cubicBezTo>
                  <a:cubicBezTo>
                    <a:pt x="9" y="27"/>
                    <a:pt x="66" y="0"/>
                    <a:pt x="101" y="45"/>
                  </a:cubicBezTo>
                  <a:cubicBezTo>
                    <a:pt x="116" y="32"/>
                    <a:pt x="147" y="24"/>
                    <a:pt x="180" y="24"/>
                  </a:cubicBezTo>
                  <a:close/>
                </a:path>
              </a:pathLst>
            </a:custGeom>
            <a:solidFill>
              <a:srgbClr val="EE91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7" name="Google Shape;3717;p151"/>
            <p:cNvSpPr/>
            <p:nvPr/>
          </p:nvSpPr>
          <p:spPr>
            <a:xfrm>
              <a:off x="3905" y="2660"/>
              <a:ext cx="869" cy="423"/>
            </a:xfrm>
            <a:custGeom>
              <a:avLst/>
              <a:gdLst/>
              <a:ahLst/>
              <a:cxnLst/>
              <a:rect l="l" t="t" r="r" b="b"/>
              <a:pathLst>
                <a:path w="368" h="179" extrusionOk="0">
                  <a:moveTo>
                    <a:pt x="252" y="56"/>
                  </a:moveTo>
                  <a:cubicBezTo>
                    <a:pt x="267" y="57"/>
                    <a:pt x="273" y="78"/>
                    <a:pt x="278" y="133"/>
                  </a:cubicBezTo>
                  <a:cubicBezTo>
                    <a:pt x="278" y="150"/>
                    <a:pt x="276" y="166"/>
                    <a:pt x="274" y="179"/>
                  </a:cubicBezTo>
                  <a:cubicBezTo>
                    <a:pt x="260" y="179"/>
                    <a:pt x="260" y="179"/>
                    <a:pt x="260" y="179"/>
                  </a:cubicBezTo>
                  <a:cubicBezTo>
                    <a:pt x="261" y="168"/>
                    <a:pt x="263" y="156"/>
                    <a:pt x="263" y="141"/>
                  </a:cubicBezTo>
                  <a:cubicBezTo>
                    <a:pt x="265" y="94"/>
                    <a:pt x="257" y="65"/>
                    <a:pt x="252" y="56"/>
                  </a:cubicBezTo>
                  <a:close/>
                  <a:moveTo>
                    <a:pt x="117" y="43"/>
                  </a:moveTo>
                  <a:cubicBezTo>
                    <a:pt x="117" y="43"/>
                    <a:pt x="103" y="76"/>
                    <a:pt x="97" y="126"/>
                  </a:cubicBezTo>
                  <a:cubicBezTo>
                    <a:pt x="95" y="147"/>
                    <a:pt x="97" y="165"/>
                    <a:pt x="101" y="179"/>
                  </a:cubicBezTo>
                  <a:cubicBezTo>
                    <a:pt x="87" y="179"/>
                    <a:pt x="87" y="179"/>
                    <a:pt x="87" y="179"/>
                  </a:cubicBezTo>
                  <a:cubicBezTo>
                    <a:pt x="83" y="162"/>
                    <a:pt x="81" y="140"/>
                    <a:pt x="85" y="120"/>
                  </a:cubicBezTo>
                  <a:cubicBezTo>
                    <a:pt x="100" y="51"/>
                    <a:pt x="117" y="43"/>
                    <a:pt x="117" y="43"/>
                  </a:cubicBezTo>
                  <a:close/>
                  <a:moveTo>
                    <a:pt x="308" y="24"/>
                  </a:moveTo>
                  <a:cubicBezTo>
                    <a:pt x="334" y="23"/>
                    <a:pt x="353" y="49"/>
                    <a:pt x="360" y="80"/>
                  </a:cubicBezTo>
                  <a:cubicBezTo>
                    <a:pt x="368" y="119"/>
                    <a:pt x="363" y="161"/>
                    <a:pt x="352" y="179"/>
                  </a:cubicBezTo>
                  <a:cubicBezTo>
                    <a:pt x="334" y="179"/>
                    <a:pt x="334" y="179"/>
                    <a:pt x="334" y="179"/>
                  </a:cubicBezTo>
                  <a:cubicBezTo>
                    <a:pt x="345" y="160"/>
                    <a:pt x="345" y="160"/>
                    <a:pt x="345" y="160"/>
                  </a:cubicBezTo>
                  <a:cubicBezTo>
                    <a:pt x="366" y="98"/>
                    <a:pt x="338" y="50"/>
                    <a:pt x="326" y="43"/>
                  </a:cubicBezTo>
                  <a:cubicBezTo>
                    <a:pt x="314" y="36"/>
                    <a:pt x="266" y="34"/>
                    <a:pt x="266" y="34"/>
                  </a:cubicBezTo>
                  <a:cubicBezTo>
                    <a:pt x="251" y="29"/>
                    <a:pt x="251" y="29"/>
                    <a:pt x="251" y="29"/>
                  </a:cubicBezTo>
                  <a:cubicBezTo>
                    <a:pt x="251" y="29"/>
                    <a:pt x="282" y="24"/>
                    <a:pt x="308" y="24"/>
                  </a:cubicBezTo>
                  <a:close/>
                  <a:moveTo>
                    <a:pt x="77" y="6"/>
                  </a:moveTo>
                  <a:cubicBezTo>
                    <a:pt x="90" y="7"/>
                    <a:pt x="104" y="13"/>
                    <a:pt x="120" y="22"/>
                  </a:cubicBezTo>
                  <a:cubicBezTo>
                    <a:pt x="120" y="22"/>
                    <a:pt x="69" y="12"/>
                    <a:pt x="55" y="19"/>
                  </a:cubicBezTo>
                  <a:cubicBezTo>
                    <a:pt x="34" y="41"/>
                    <a:pt x="5" y="88"/>
                    <a:pt x="18" y="147"/>
                  </a:cubicBezTo>
                  <a:cubicBezTo>
                    <a:pt x="21" y="161"/>
                    <a:pt x="26" y="171"/>
                    <a:pt x="31" y="179"/>
                  </a:cubicBezTo>
                  <a:cubicBezTo>
                    <a:pt x="15" y="179"/>
                    <a:pt x="15" y="179"/>
                    <a:pt x="15" y="179"/>
                  </a:cubicBezTo>
                  <a:cubicBezTo>
                    <a:pt x="1" y="153"/>
                    <a:pt x="0" y="118"/>
                    <a:pt x="6" y="84"/>
                  </a:cubicBezTo>
                  <a:cubicBezTo>
                    <a:pt x="17" y="28"/>
                    <a:pt x="39" y="0"/>
                    <a:pt x="77" y="6"/>
                  </a:cubicBezTo>
                  <a:close/>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8" name="Google Shape;3718;p151"/>
            <p:cNvSpPr/>
            <p:nvPr/>
          </p:nvSpPr>
          <p:spPr>
            <a:xfrm>
              <a:off x="4240" y="2565"/>
              <a:ext cx="218" cy="218"/>
            </a:xfrm>
            <a:custGeom>
              <a:avLst/>
              <a:gdLst/>
              <a:ahLst/>
              <a:cxnLst/>
              <a:rect l="l" t="t" r="r" b="b"/>
              <a:pathLst>
                <a:path w="92" h="92" extrusionOk="0">
                  <a:moveTo>
                    <a:pt x="0" y="68"/>
                  </a:moveTo>
                  <a:cubicBezTo>
                    <a:pt x="0" y="68"/>
                    <a:pt x="21" y="87"/>
                    <a:pt x="50" y="89"/>
                  </a:cubicBezTo>
                  <a:cubicBezTo>
                    <a:pt x="87" y="92"/>
                    <a:pt x="92" y="71"/>
                    <a:pt x="92" y="71"/>
                  </a:cubicBezTo>
                  <a:cubicBezTo>
                    <a:pt x="69" y="56"/>
                    <a:pt x="69" y="56"/>
                    <a:pt x="69" y="56"/>
                  </a:cubicBezTo>
                  <a:cubicBezTo>
                    <a:pt x="69" y="56"/>
                    <a:pt x="83" y="32"/>
                    <a:pt x="64" y="6"/>
                  </a:cubicBezTo>
                  <a:cubicBezTo>
                    <a:pt x="47" y="0"/>
                    <a:pt x="37" y="7"/>
                    <a:pt x="37" y="7"/>
                  </a:cubicBezTo>
                  <a:cubicBezTo>
                    <a:pt x="42" y="37"/>
                    <a:pt x="42" y="37"/>
                    <a:pt x="42" y="37"/>
                  </a:cubicBezTo>
                  <a:cubicBezTo>
                    <a:pt x="42" y="37"/>
                    <a:pt x="1" y="53"/>
                    <a:pt x="0" y="6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19" name="Google Shape;3719;p151"/>
            <p:cNvSpPr/>
            <p:nvPr/>
          </p:nvSpPr>
          <p:spPr>
            <a:xfrm>
              <a:off x="4243" y="2577"/>
              <a:ext cx="233" cy="213"/>
            </a:xfrm>
            <a:custGeom>
              <a:avLst/>
              <a:gdLst/>
              <a:ahLst/>
              <a:cxnLst/>
              <a:rect l="l" t="t" r="r" b="b"/>
              <a:pathLst>
                <a:path w="99" h="90" extrusionOk="0">
                  <a:moveTo>
                    <a:pt x="0" y="63"/>
                  </a:moveTo>
                  <a:cubicBezTo>
                    <a:pt x="0" y="63"/>
                    <a:pt x="19" y="86"/>
                    <a:pt x="46" y="87"/>
                  </a:cubicBezTo>
                  <a:cubicBezTo>
                    <a:pt x="73" y="89"/>
                    <a:pt x="82" y="90"/>
                    <a:pt x="91" y="71"/>
                  </a:cubicBezTo>
                  <a:cubicBezTo>
                    <a:pt x="99" y="53"/>
                    <a:pt x="71" y="50"/>
                    <a:pt x="71" y="50"/>
                  </a:cubicBezTo>
                  <a:cubicBezTo>
                    <a:pt x="71" y="50"/>
                    <a:pt x="78" y="39"/>
                    <a:pt x="76" y="24"/>
                  </a:cubicBezTo>
                  <a:cubicBezTo>
                    <a:pt x="74" y="9"/>
                    <a:pt x="66" y="1"/>
                    <a:pt x="66" y="1"/>
                  </a:cubicBezTo>
                  <a:cubicBezTo>
                    <a:pt x="59" y="0"/>
                    <a:pt x="59" y="0"/>
                    <a:pt x="59" y="0"/>
                  </a:cubicBezTo>
                  <a:cubicBezTo>
                    <a:pt x="59" y="0"/>
                    <a:pt x="68" y="13"/>
                    <a:pt x="67" y="27"/>
                  </a:cubicBezTo>
                  <a:cubicBezTo>
                    <a:pt x="66" y="40"/>
                    <a:pt x="60" y="54"/>
                    <a:pt x="60" y="54"/>
                  </a:cubicBezTo>
                  <a:cubicBezTo>
                    <a:pt x="60" y="54"/>
                    <a:pt x="82" y="56"/>
                    <a:pt x="82" y="62"/>
                  </a:cubicBezTo>
                  <a:cubicBezTo>
                    <a:pt x="82" y="74"/>
                    <a:pt x="70" y="81"/>
                    <a:pt x="58" y="81"/>
                  </a:cubicBezTo>
                  <a:cubicBezTo>
                    <a:pt x="47" y="81"/>
                    <a:pt x="0" y="63"/>
                    <a:pt x="0" y="63"/>
                  </a:cubicBezTo>
                  <a:close/>
                </a:path>
              </a:pathLst>
            </a:custGeom>
            <a:solidFill>
              <a:srgbClr val="696A2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0" name="Google Shape;3720;p151"/>
            <p:cNvSpPr/>
            <p:nvPr/>
          </p:nvSpPr>
          <p:spPr>
            <a:xfrm>
              <a:off x="3310" y="2072"/>
              <a:ext cx="507" cy="167"/>
            </a:xfrm>
            <a:custGeom>
              <a:avLst/>
              <a:gdLst/>
              <a:ahLst/>
              <a:cxnLst/>
              <a:rect l="l" t="t" r="r" b="b"/>
              <a:pathLst>
                <a:path w="215" h="71" extrusionOk="0">
                  <a:moveTo>
                    <a:pt x="82" y="2"/>
                  </a:moveTo>
                  <a:cubicBezTo>
                    <a:pt x="116" y="3"/>
                    <a:pt x="190" y="29"/>
                    <a:pt x="215" y="71"/>
                  </a:cubicBezTo>
                  <a:cubicBezTo>
                    <a:pt x="161" y="35"/>
                    <a:pt x="125" y="17"/>
                    <a:pt x="98" y="13"/>
                  </a:cubicBezTo>
                  <a:cubicBezTo>
                    <a:pt x="76" y="9"/>
                    <a:pt x="76" y="12"/>
                    <a:pt x="0" y="14"/>
                  </a:cubicBezTo>
                  <a:cubicBezTo>
                    <a:pt x="0" y="14"/>
                    <a:pt x="27" y="0"/>
                    <a:pt x="82" y="2"/>
                  </a:cubicBezTo>
                  <a:close/>
                </a:path>
              </a:pathLst>
            </a:custGeom>
            <a:solidFill>
              <a:srgbClr val="7E9D3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721" name="Google Shape;3721;p151"/>
          <p:cNvGrpSpPr/>
          <p:nvPr/>
        </p:nvGrpSpPr>
        <p:grpSpPr>
          <a:xfrm>
            <a:off x="-1588" y="3799401"/>
            <a:ext cx="4386410" cy="3084511"/>
            <a:chOff x="-1588" y="4419600"/>
            <a:chExt cx="3504440" cy="2464312"/>
          </a:xfrm>
        </p:grpSpPr>
        <p:grpSp>
          <p:nvGrpSpPr>
            <p:cNvPr id="3722" name="Google Shape;3722;p151"/>
            <p:cNvGrpSpPr/>
            <p:nvPr/>
          </p:nvGrpSpPr>
          <p:grpSpPr>
            <a:xfrm>
              <a:off x="-321" y="4419600"/>
              <a:ext cx="2827754" cy="2458133"/>
              <a:chOff x="437" y="-367"/>
              <a:chExt cx="5799" cy="5041"/>
            </a:xfrm>
          </p:grpSpPr>
          <p:sp>
            <p:nvSpPr>
              <p:cNvPr id="3723" name="Google Shape;3723;p151"/>
              <p:cNvSpPr/>
              <p:nvPr/>
            </p:nvSpPr>
            <p:spPr>
              <a:xfrm>
                <a:off x="2494" y="-126"/>
                <a:ext cx="1751" cy="1833"/>
              </a:xfrm>
              <a:custGeom>
                <a:avLst/>
                <a:gdLst/>
                <a:ahLst/>
                <a:cxnLst/>
                <a:rect l="l" t="t" r="r" b="b"/>
                <a:pathLst>
                  <a:path w="741" h="776" extrusionOk="0">
                    <a:moveTo>
                      <a:pt x="484" y="111"/>
                    </a:moveTo>
                    <a:cubicBezTo>
                      <a:pt x="454" y="48"/>
                      <a:pt x="372" y="48"/>
                      <a:pt x="372" y="48"/>
                    </a:cubicBezTo>
                    <a:cubicBezTo>
                      <a:pt x="372" y="48"/>
                      <a:pt x="372" y="48"/>
                      <a:pt x="375" y="0"/>
                    </a:cubicBezTo>
                    <a:cubicBezTo>
                      <a:pt x="375" y="0"/>
                      <a:pt x="375" y="0"/>
                      <a:pt x="301" y="2"/>
                    </a:cubicBezTo>
                    <a:cubicBezTo>
                      <a:pt x="301" y="2"/>
                      <a:pt x="212" y="51"/>
                      <a:pt x="207" y="112"/>
                    </a:cubicBezTo>
                    <a:cubicBezTo>
                      <a:pt x="167" y="115"/>
                      <a:pt x="143" y="132"/>
                      <a:pt x="71" y="202"/>
                    </a:cubicBezTo>
                    <a:cubicBezTo>
                      <a:pt x="0" y="270"/>
                      <a:pt x="48" y="561"/>
                      <a:pt x="48" y="561"/>
                    </a:cubicBezTo>
                    <a:cubicBezTo>
                      <a:pt x="48" y="561"/>
                      <a:pt x="99" y="732"/>
                      <a:pt x="142" y="741"/>
                    </a:cubicBezTo>
                    <a:cubicBezTo>
                      <a:pt x="186" y="751"/>
                      <a:pt x="229" y="735"/>
                      <a:pt x="229" y="735"/>
                    </a:cubicBezTo>
                    <a:cubicBezTo>
                      <a:pt x="229" y="735"/>
                      <a:pt x="301" y="776"/>
                      <a:pt x="392" y="766"/>
                    </a:cubicBezTo>
                    <a:cubicBezTo>
                      <a:pt x="483" y="756"/>
                      <a:pt x="505" y="743"/>
                      <a:pt x="542" y="711"/>
                    </a:cubicBezTo>
                    <a:cubicBezTo>
                      <a:pt x="579" y="706"/>
                      <a:pt x="648" y="688"/>
                      <a:pt x="680" y="648"/>
                    </a:cubicBezTo>
                    <a:cubicBezTo>
                      <a:pt x="711" y="607"/>
                      <a:pt x="741" y="527"/>
                      <a:pt x="741" y="451"/>
                    </a:cubicBezTo>
                    <a:cubicBezTo>
                      <a:pt x="741" y="377"/>
                      <a:pt x="676" y="218"/>
                      <a:pt x="676" y="218"/>
                    </a:cubicBezTo>
                    <a:cubicBezTo>
                      <a:pt x="676" y="218"/>
                      <a:pt x="636" y="120"/>
                      <a:pt x="484" y="111"/>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4" name="Google Shape;3724;p151"/>
              <p:cNvSpPr/>
              <p:nvPr/>
            </p:nvSpPr>
            <p:spPr>
              <a:xfrm>
                <a:off x="2365" y="89"/>
                <a:ext cx="1807" cy="1630"/>
              </a:xfrm>
              <a:custGeom>
                <a:avLst/>
                <a:gdLst/>
                <a:ahLst/>
                <a:cxnLst/>
                <a:rect l="l" t="t" r="r" b="b"/>
                <a:pathLst>
                  <a:path w="765" h="690" extrusionOk="0">
                    <a:moveTo>
                      <a:pt x="530" y="54"/>
                    </a:moveTo>
                    <a:cubicBezTo>
                      <a:pt x="482" y="0"/>
                      <a:pt x="360" y="6"/>
                      <a:pt x="311" y="59"/>
                    </a:cubicBezTo>
                    <a:cubicBezTo>
                      <a:pt x="0" y="13"/>
                      <a:pt x="79" y="668"/>
                      <a:pt x="288" y="605"/>
                    </a:cubicBezTo>
                    <a:cubicBezTo>
                      <a:pt x="341" y="690"/>
                      <a:pt x="546" y="652"/>
                      <a:pt x="587" y="593"/>
                    </a:cubicBezTo>
                    <a:cubicBezTo>
                      <a:pt x="710" y="587"/>
                      <a:pt x="765" y="485"/>
                      <a:pt x="752" y="341"/>
                    </a:cubicBezTo>
                    <a:cubicBezTo>
                      <a:pt x="737" y="166"/>
                      <a:pt x="635" y="16"/>
                      <a:pt x="530" y="54"/>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5" name="Google Shape;3725;p151"/>
              <p:cNvSpPr/>
              <p:nvPr/>
            </p:nvSpPr>
            <p:spPr>
              <a:xfrm>
                <a:off x="3614" y="219"/>
                <a:ext cx="532" cy="1252"/>
              </a:xfrm>
              <a:custGeom>
                <a:avLst/>
                <a:gdLst/>
                <a:ahLst/>
                <a:cxnLst/>
                <a:rect l="l" t="t" r="r" b="b"/>
                <a:pathLst>
                  <a:path w="225" h="530" extrusionOk="0">
                    <a:moveTo>
                      <a:pt x="0" y="0"/>
                    </a:moveTo>
                    <a:cubicBezTo>
                      <a:pt x="0" y="0"/>
                      <a:pt x="33" y="16"/>
                      <a:pt x="67" y="32"/>
                    </a:cubicBezTo>
                    <a:cubicBezTo>
                      <a:pt x="100" y="49"/>
                      <a:pt x="169" y="115"/>
                      <a:pt x="189" y="284"/>
                    </a:cubicBezTo>
                    <a:cubicBezTo>
                      <a:pt x="213" y="490"/>
                      <a:pt x="68" y="527"/>
                      <a:pt x="68" y="527"/>
                    </a:cubicBezTo>
                    <a:cubicBezTo>
                      <a:pt x="68" y="527"/>
                      <a:pt x="92" y="530"/>
                      <a:pt x="100" y="530"/>
                    </a:cubicBezTo>
                    <a:cubicBezTo>
                      <a:pt x="146" y="526"/>
                      <a:pt x="195" y="468"/>
                      <a:pt x="207" y="381"/>
                    </a:cubicBezTo>
                    <a:cubicBezTo>
                      <a:pt x="225" y="252"/>
                      <a:pt x="181" y="134"/>
                      <a:pt x="126" y="60"/>
                    </a:cubicBezTo>
                    <a:cubicBezTo>
                      <a:pt x="86" y="5"/>
                      <a:pt x="0" y="0"/>
                      <a:pt x="0" y="0"/>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6" name="Google Shape;3726;p151"/>
              <p:cNvSpPr/>
              <p:nvPr/>
            </p:nvSpPr>
            <p:spPr>
              <a:xfrm>
                <a:off x="3536" y="349"/>
                <a:ext cx="329" cy="1091"/>
              </a:xfrm>
              <a:custGeom>
                <a:avLst/>
                <a:gdLst/>
                <a:ahLst/>
                <a:cxnLst/>
                <a:rect l="l" t="t" r="r" b="b"/>
                <a:pathLst>
                  <a:path w="139" h="462" extrusionOk="0">
                    <a:moveTo>
                      <a:pt x="0" y="0"/>
                    </a:moveTo>
                    <a:cubicBezTo>
                      <a:pt x="0" y="0"/>
                      <a:pt x="95" y="59"/>
                      <a:pt x="103" y="182"/>
                    </a:cubicBezTo>
                    <a:cubicBezTo>
                      <a:pt x="115" y="378"/>
                      <a:pt x="71" y="462"/>
                      <a:pt x="71" y="462"/>
                    </a:cubicBezTo>
                    <a:cubicBezTo>
                      <a:pt x="71" y="462"/>
                      <a:pt x="93" y="459"/>
                      <a:pt x="109" y="422"/>
                    </a:cubicBezTo>
                    <a:cubicBezTo>
                      <a:pt x="131" y="369"/>
                      <a:pt x="139" y="276"/>
                      <a:pt x="118" y="160"/>
                    </a:cubicBezTo>
                    <a:cubicBezTo>
                      <a:pt x="90" y="4"/>
                      <a:pt x="0" y="0"/>
                      <a:pt x="0" y="0"/>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7" name="Google Shape;3727;p151"/>
              <p:cNvSpPr/>
              <p:nvPr/>
            </p:nvSpPr>
            <p:spPr>
              <a:xfrm>
                <a:off x="3005" y="-100"/>
                <a:ext cx="680" cy="425"/>
              </a:xfrm>
              <a:custGeom>
                <a:avLst/>
                <a:gdLst/>
                <a:ahLst/>
                <a:cxnLst/>
                <a:rect l="l" t="t" r="r" b="b"/>
                <a:pathLst>
                  <a:path w="288" h="180" extrusionOk="0">
                    <a:moveTo>
                      <a:pt x="234" y="75"/>
                    </a:moveTo>
                    <a:cubicBezTo>
                      <a:pt x="183" y="55"/>
                      <a:pt x="143" y="52"/>
                      <a:pt x="143" y="52"/>
                    </a:cubicBezTo>
                    <a:cubicBezTo>
                      <a:pt x="145" y="0"/>
                      <a:pt x="145" y="0"/>
                      <a:pt x="145" y="0"/>
                    </a:cubicBezTo>
                    <a:cubicBezTo>
                      <a:pt x="108" y="0"/>
                      <a:pt x="108" y="0"/>
                      <a:pt x="108" y="0"/>
                    </a:cubicBezTo>
                    <a:cubicBezTo>
                      <a:pt x="108" y="0"/>
                      <a:pt x="0" y="96"/>
                      <a:pt x="4" y="138"/>
                    </a:cubicBezTo>
                    <a:cubicBezTo>
                      <a:pt x="6" y="180"/>
                      <a:pt x="186" y="177"/>
                      <a:pt x="288" y="142"/>
                    </a:cubicBezTo>
                    <a:cubicBezTo>
                      <a:pt x="288" y="142"/>
                      <a:pt x="285" y="94"/>
                      <a:pt x="234" y="75"/>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8" name="Google Shape;3728;p151"/>
              <p:cNvSpPr/>
              <p:nvPr/>
            </p:nvSpPr>
            <p:spPr>
              <a:xfrm>
                <a:off x="2955" y="-100"/>
                <a:ext cx="579" cy="475"/>
              </a:xfrm>
              <a:custGeom>
                <a:avLst/>
                <a:gdLst/>
                <a:ahLst/>
                <a:cxnLst/>
                <a:rect l="l" t="t" r="r" b="b"/>
                <a:pathLst>
                  <a:path w="245" h="201" extrusionOk="0">
                    <a:moveTo>
                      <a:pt x="87" y="152"/>
                    </a:moveTo>
                    <a:cubicBezTo>
                      <a:pt x="76" y="146"/>
                      <a:pt x="76" y="105"/>
                      <a:pt x="79" y="83"/>
                    </a:cubicBezTo>
                    <a:cubicBezTo>
                      <a:pt x="82" y="62"/>
                      <a:pt x="129" y="0"/>
                      <a:pt x="129" y="0"/>
                    </a:cubicBezTo>
                    <a:cubicBezTo>
                      <a:pt x="129" y="0"/>
                      <a:pt x="71" y="32"/>
                      <a:pt x="44" y="81"/>
                    </a:cubicBezTo>
                    <a:cubicBezTo>
                      <a:pt x="23" y="118"/>
                      <a:pt x="0" y="158"/>
                      <a:pt x="53" y="177"/>
                    </a:cubicBezTo>
                    <a:cubicBezTo>
                      <a:pt x="124" y="201"/>
                      <a:pt x="202" y="185"/>
                      <a:pt x="245" y="158"/>
                    </a:cubicBezTo>
                    <a:cubicBezTo>
                      <a:pt x="224" y="158"/>
                      <a:pt x="136" y="184"/>
                      <a:pt x="87" y="152"/>
                    </a:cubicBezTo>
                    <a:close/>
                  </a:path>
                </a:pathLst>
              </a:custGeom>
              <a:solidFill>
                <a:srgbClr val="5E6C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29" name="Google Shape;3729;p151"/>
              <p:cNvSpPr/>
              <p:nvPr/>
            </p:nvSpPr>
            <p:spPr>
              <a:xfrm>
                <a:off x="477" y="-161"/>
                <a:ext cx="2412" cy="1991"/>
              </a:xfrm>
              <a:custGeom>
                <a:avLst/>
                <a:gdLst/>
                <a:ahLst/>
                <a:cxnLst/>
                <a:rect l="l" t="t" r="r" b="b"/>
                <a:pathLst>
                  <a:path w="1021" h="843" extrusionOk="0">
                    <a:moveTo>
                      <a:pt x="604" y="82"/>
                    </a:moveTo>
                    <a:cubicBezTo>
                      <a:pt x="531" y="0"/>
                      <a:pt x="376" y="37"/>
                      <a:pt x="341" y="75"/>
                    </a:cubicBezTo>
                    <a:cubicBezTo>
                      <a:pt x="163" y="36"/>
                      <a:pt x="34" y="214"/>
                      <a:pt x="15" y="425"/>
                    </a:cubicBezTo>
                    <a:cubicBezTo>
                      <a:pt x="0" y="597"/>
                      <a:pt x="122" y="718"/>
                      <a:pt x="270" y="726"/>
                    </a:cubicBezTo>
                    <a:cubicBezTo>
                      <a:pt x="320" y="797"/>
                      <a:pt x="568" y="843"/>
                      <a:pt x="633" y="740"/>
                    </a:cubicBezTo>
                    <a:cubicBezTo>
                      <a:pt x="884" y="817"/>
                      <a:pt x="1021" y="50"/>
                      <a:pt x="604" y="82"/>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0" name="Google Shape;3730;p151"/>
              <p:cNvSpPr/>
              <p:nvPr/>
            </p:nvSpPr>
            <p:spPr>
              <a:xfrm>
                <a:off x="560" y="61"/>
                <a:ext cx="831" cy="1540"/>
              </a:xfrm>
              <a:custGeom>
                <a:avLst/>
                <a:gdLst/>
                <a:ahLst/>
                <a:cxnLst/>
                <a:rect l="l" t="t" r="r" b="b"/>
                <a:pathLst>
                  <a:path w="352" h="652" extrusionOk="0">
                    <a:moveTo>
                      <a:pt x="193" y="242"/>
                    </a:moveTo>
                    <a:cubicBezTo>
                      <a:pt x="164" y="400"/>
                      <a:pt x="175" y="525"/>
                      <a:pt x="206" y="596"/>
                    </a:cubicBezTo>
                    <a:cubicBezTo>
                      <a:pt x="206" y="597"/>
                      <a:pt x="206" y="597"/>
                      <a:pt x="206" y="597"/>
                    </a:cubicBezTo>
                    <a:cubicBezTo>
                      <a:pt x="168" y="587"/>
                      <a:pt x="20" y="528"/>
                      <a:pt x="48" y="320"/>
                    </a:cubicBezTo>
                    <a:cubicBezTo>
                      <a:pt x="76" y="126"/>
                      <a:pt x="157" y="52"/>
                      <a:pt x="204" y="34"/>
                    </a:cubicBezTo>
                    <a:cubicBezTo>
                      <a:pt x="249" y="15"/>
                      <a:pt x="297" y="0"/>
                      <a:pt x="297" y="0"/>
                    </a:cubicBezTo>
                    <a:cubicBezTo>
                      <a:pt x="297" y="0"/>
                      <a:pt x="189" y="1"/>
                      <a:pt x="134" y="64"/>
                    </a:cubicBezTo>
                    <a:cubicBezTo>
                      <a:pt x="60" y="149"/>
                      <a:pt x="0" y="284"/>
                      <a:pt x="24" y="432"/>
                    </a:cubicBezTo>
                    <a:cubicBezTo>
                      <a:pt x="42" y="532"/>
                      <a:pt x="108" y="598"/>
                      <a:pt x="169" y="603"/>
                    </a:cubicBezTo>
                    <a:cubicBezTo>
                      <a:pt x="178" y="603"/>
                      <a:pt x="196" y="602"/>
                      <a:pt x="207" y="601"/>
                    </a:cubicBezTo>
                    <a:cubicBezTo>
                      <a:pt x="227" y="648"/>
                      <a:pt x="254" y="652"/>
                      <a:pt x="254" y="652"/>
                    </a:cubicBezTo>
                    <a:cubicBezTo>
                      <a:pt x="254" y="652"/>
                      <a:pt x="197" y="538"/>
                      <a:pt x="213" y="272"/>
                    </a:cubicBezTo>
                    <a:cubicBezTo>
                      <a:pt x="224" y="106"/>
                      <a:pt x="352" y="27"/>
                      <a:pt x="352" y="27"/>
                    </a:cubicBezTo>
                    <a:cubicBezTo>
                      <a:pt x="352" y="27"/>
                      <a:pt x="230" y="32"/>
                      <a:pt x="193" y="242"/>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1" name="Google Shape;3731;p151"/>
              <p:cNvSpPr/>
              <p:nvPr/>
            </p:nvSpPr>
            <p:spPr>
              <a:xfrm>
                <a:off x="1984" y="172"/>
                <a:ext cx="262" cy="1389"/>
              </a:xfrm>
              <a:custGeom>
                <a:avLst/>
                <a:gdLst/>
                <a:ahLst/>
                <a:cxnLst/>
                <a:rect l="l" t="t" r="r" b="b"/>
                <a:pathLst>
                  <a:path w="111" h="588" extrusionOk="0">
                    <a:moveTo>
                      <a:pt x="24" y="0"/>
                    </a:moveTo>
                    <a:cubicBezTo>
                      <a:pt x="24" y="0"/>
                      <a:pt x="87" y="57"/>
                      <a:pt x="93" y="185"/>
                    </a:cubicBezTo>
                    <a:cubicBezTo>
                      <a:pt x="102" y="350"/>
                      <a:pt x="0" y="588"/>
                      <a:pt x="0" y="588"/>
                    </a:cubicBezTo>
                    <a:cubicBezTo>
                      <a:pt x="0" y="588"/>
                      <a:pt x="16" y="576"/>
                      <a:pt x="26" y="575"/>
                    </a:cubicBezTo>
                    <a:cubicBezTo>
                      <a:pt x="80" y="501"/>
                      <a:pt x="111" y="336"/>
                      <a:pt x="110" y="182"/>
                    </a:cubicBezTo>
                    <a:cubicBezTo>
                      <a:pt x="109" y="27"/>
                      <a:pt x="24" y="0"/>
                      <a:pt x="24" y="0"/>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2" name="Google Shape;3732;p151"/>
              <p:cNvSpPr/>
              <p:nvPr/>
            </p:nvSpPr>
            <p:spPr>
              <a:xfrm>
                <a:off x="1287" y="-367"/>
                <a:ext cx="721" cy="470"/>
              </a:xfrm>
              <a:custGeom>
                <a:avLst/>
                <a:gdLst/>
                <a:ahLst/>
                <a:cxnLst/>
                <a:rect l="l" t="t" r="r" b="b"/>
                <a:pathLst>
                  <a:path w="305" h="199" extrusionOk="0">
                    <a:moveTo>
                      <a:pt x="204" y="111"/>
                    </a:moveTo>
                    <a:cubicBezTo>
                      <a:pt x="191" y="73"/>
                      <a:pt x="192" y="9"/>
                      <a:pt x="192" y="9"/>
                    </a:cubicBezTo>
                    <a:cubicBezTo>
                      <a:pt x="192" y="9"/>
                      <a:pt x="157" y="0"/>
                      <a:pt x="117" y="15"/>
                    </a:cubicBezTo>
                    <a:cubicBezTo>
                      <a:pt x="125" y="40"/>
                      <a:pt x="125" y="125"/>
                      <a:pt x="125" y="125"/>
                    </a:cubicBezTo>
                    <a:cubicBezTo>
                      <a:pt x="125" y="125"/>
                      <a:pt x="47" y="98"/>
                      <a:pt x="29" y="115"/>
                    </a:cubicBezTo>
                    <a:cubicBezTo>
                      <a:pt x="0" y="141"/>
                      <a:pt x="2" y="156"/>
                      <a:pt x="2" y="156"/>
                    </a:cubicBezTo>
                    <a:cubicBezTo>
                      <a:pt x="11" y="167"/>
                      <a:pt x="13" y="169"/>
                      <a:pt x="51" y="177"/>
                    </a:cubicBezTo>
                    <a:cubicBezTo>
                      <a:pt x="136" y="167"/>
                      <a:pt x="172" y="180"/>
                      <a:pt x="195" y="199"/>
                    </a:cubicBezTo>
                    <a:cubicBezTo>
                      <a:pt x="223" y="199"/>
                      <a:pt x="248" y="152"/>
                      <a:pt x="266" y="147"/>
                    </a:cubicBezTo>
                    <a:cubicBezTo>
                      <a:pt x="288" y="142"/>
                      <a:pt x="302" y="168"/>
                      <a:pt x="303" y="156"/>
                    </a:cubicBezTo>
                    <a:cubicBezTo>
                      <a:pt x="305" y="137"/>
                      <a:pt x="254" y="110"/>
                      <a:pt x="204" y="111"/>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3" name="Google Shape;3733;p151"/>
              <p:cNvSpPr/>
              <p:nvPr/>
            </p:nvSpPr>
            <p:spPr>
              <a:xfrm>
                <a:off x="1391" y="-343"/>
                <a:ext cx="659" cy="491"/>
              </a:xfrm>
              <a:custGeom>
                <a:avLst/>
                <a:gdLst/>
                <a:ahLst/>
                <a:cxnLst/>
                <a:rect l="l" t="t" r="r" b="b"/>
                <a:pathLst>
                  <a:path w="279" h="208" extrusionOk="0">
                    <a:moveTo>
                      <a:pt x="158" y="101"/>
                    </a:moveTo>
                    <a:cubicBezTo>
                      <a:pt x="152" y="76"/>
                      <a:pt x="148" y="2"/>
                      <a:pt x="148" y="2"/>
                    </a:cubicBezTo>
                    <a:cubicBezTo>
                      <a:pt x="129" y="0"/>
                      <a:pt x="129" y="0"/>
                      <a:pt x="129" y="0"/>
                    </a:cubicBezTo>
                    <a:cubicBezTo>
                      <a:pt x="139" y="119"/>
                      <a:pt x="139" y="119"/>
                      <a:pt x="139" y="119"/>
                    </a:cubicBezTo>
                    <a:cubicBezTo>
                      <a:pt x="139" y="119"/>
                      <a:pt x="168" y="119"/>
                      <a:pt x="176" y="124"/>
                    </a:cubicBezTo>
                    <a:cubicBezTo>
                      <a:pt x="197" y="133"/>
                      <a:pt x="195" y="172"/>
                      <a:pt x="163" y="178"/>
                    </a:cubicBezTo>
                    <a:cubicBezTo>
                      <a:pt x="92" y="139"/>
                      <a:pt x="0" y="171"/>
                      <a:pt x="0" y="171"/>
                    </a:cubicBezTo>
                    <a:cubicBezTo>
                      <a:pt x="0" y="171"/>
                      <a:pt x="55" y="171"/>
                      <a:pt x="93" y="175"/>
                    </a:cubicBezTo>
                    <a:cubicBezTo>
                      <a:pt x="113" y="178"/>
                      <a:pt x="160" y="190"/>
                      <a:pt x="178" y="207"/>
                    </a:cubicBezTo>
                    <a:cubicBezTo>
                      <a:pt x="199" y="208"/>
                      <a:pt x="224" y="204"/>
                      <a:pt x="224" y="175"/>
                    </a:cubicBezTo>
                    <a:cubicBezTo>
                      <a:pt x="234" y="168"/>
                      <a:pt x="258" y="156"/>
                      <a:pt x="268" y="167"/>
                    </a:cubicBezTo>
                    <a:cubicBezTo>
                      <a:pt x="279" y="132"/>
                      <a:pt x="216" y="97"/>
                      <a:pt x="158" y="101"/>
                    </a:cubicBezTo>
                    <a:close/>
                  </a:path>
                </a:pathLst>
              </a:custGeom>
              <a:solidFill>
                <a:srgbClr val="61703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4" name="Google Shape;3734;p151"/>
              <p:cNvSpPr/>
              <p:nvPr/>
            </p:nvSpPr>
            <p:spPr>
              <a:xfrm>
                <a:off x="3151" y="179"/>
                <a:ext cx="2618" cy="2563"/>
              </a:xfrm>
              <a:custGeom>
                <a:avLst/>
                <a:gdLst/>
                <a:ahLst/>
                <a:cxnLst/>
                <a:rect l="l" t="t" r="r" b="b"/>
                <a:pathLst>
                  <a:path w="980" h="917" extrusionOk="0">
                    <a:moveTo>
                      <a:pt x="718" y="228"/>
                    </a:moveTo>
                    <a:cubicBezTo>
                      <a:pt x="694" y="185"/>
                      <a:pt x="638" y="144"/>
                      <a:pt x="563" y="144"/>
                    </a:cubicBezTo>
                    <a:cubicBezTo>
                      <a:pt x="558" y="98"/>
                      <a:pt x="551" y="77"/>
                      <a:pt x="535" y="49"/>
                    </a:cubicBezTo>
                    <a:cubicBezTo>
                      <a:pt x="504" y="19"/>
                      <a:pt x="466" y="0"/>
                      <a:pt x="422" y="10"/>
                    </a:cubicBezTo>
                    <a:cubicBezTo>
                      <a:pt x="410" y="14"/>
                      <a:pt x="358" y="53"/>
                      <a:pt x="385" y="124"/>
                    </a:cubicBezTo>
                    <a:cubicBezTo>
                      <a:pt x="395" y="116"/>
                      <a:pt x="431" y="86"/>
                      <a:pt x="440" y="96"/>
                    </a:cubicBezTo>
                    <a:cubicBezTo>
                      <a:pt x="450" y="109"/>
                      <a:pt x="442" y="125"/>
                      <a:pt x="440" y="136"/>
                    </a:cubicBezTo>
                    <a:cubicBezTo>
                      <a:pt x="440" y="136"/>
                      <a:pt x="375" y="127"/>
                      <a:pt x="332" y="145"/>
                    </a:cubicBezTo>
                    <a:cubicBezTo>
                      <a:pt x="290" y="162"/>
                      <a:pt x="245" y="202"/>
                      <a:pt x="245" y="202"/>
                    </a:cubicBezTo>
                    <a:cubicBezTo>
                      <a:pt x="245" y="202"/>
                      <a:pt x="188" y="214"/>
                      <a:pt x="155" y="233"/>
                    </a:cubicBezTo>
                    <a:cubicBezTo>
                      <a:pt x="112" y="256"/>
                      <a:pt x="47" y="316"/>
                      <a:pt x="24" y="444"/>
                    </a:cubicBezTo>
                    <a:cubicBezTo>
                      <a:pt x="5" y="553"/>
                      <a:pt x="0" y="596"/>
                      <a:pt x="15" y="644"/>
                    </a:cubicBezTo>
                    <a:cubicBezTo>
                      <a:pt x="38" y="715"/>
                      <a:pt x="124" y="816"/>
                      <a:pt x="214" y="865"/>
                    </a:cubicBezTo>
                    <a:cubicBezTo>
                      <a:pt x="281" y="900"/>
                      <a:pt x="437" y="906"/>
                      <a:pt x="512" y="910"/>
                    </a:cubicBezTo>
                    <a:cubicBezTo>
                      <a:pt x="612" y="917"/>
                      <a:pt x="758" y="903"/>
                      <a:pt x="824" y="859"/>
                    </a:cubicBezTo>
                    <a:cubicBezTo>
                      <a:pt x="866" y="831"/>
                      <a:pt x="915" y="736"/>
                      <a:pt x="935" y="690"/>
                    </a:cubicBezTo>
                    <a:cubicBezTo>
                      <a:pt x="961" y="621"/>
                      <a:pt x="980" y="538"/>
                      <a:pt x="923" y="396"/>
                    </a:cubicBezTo>
                    <a:cubicBezTo>
                      <a:pt x="877" y="281"/>
                      <a:pt x="784" y="223"/>
                      <a:pt x="718" y="228"/>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5" name="Google Shape;3735;p151"/>
              <p:cNvSpPr/>
              <p:nvPr/>
            </p:nvSpPr>
            <p:spPr>
              <a:xfrm>
                <a:off x="3255" y="538"/>
                <a:ext cx="2612" cy="2224"/>
              </a:xfrm>
              <a:custGeom>
                <a:avLst/>
                <a:gdLst/>
                <a:ahLst/>
                <a:cxnLst/>
                <a:rect l="l" t="t" r="r" b="b"/>
                <a:pathLst>
                  <a:path w="962" h="688" extrusionOk="0">
                    <a:moveTo>
                      <a:pt x="652" y="95"/>
                    </a:moveTo>
                    <a:cubicBezTo>
                      <a:pt x="580" y="0"/>
                      <a:pt x="426" y="7"/>
                      <a:pt x="328" y="30"/>
                    </a:cubicBezTo>
                    <a:cubicBezTo>
                      <a:pt x="232" y="50"/>
                      <a:pt x="191" y="83"/>
                      <a:pt x="191" y="83"/>
                    </a:cubicBezTo>
                    <a:cubicBezTo>
                      <a:pt x="191" y="83"/>
                      <a:pt x="25" y="104"/>
                      <a:pt x="8" y="358"/>
                    </a:cubicBezTo>
                    <a:cubicBezTo>
                      <a:pt x="0" y="688"/>
                      <a:pt x="330" y="678"/>
                      <a:pt x="615" y="673"/>
                    </a:cubicBezTo>
                    <a:cubicBezTo>
                      <a:pt x="962" y="651"/>
                      <a:pt x="898" y="90"/>
                      <a:pt x="652" y="95"/>
                    </a:cubicBezTo>
                    <a:close/>
                  </a:path>
                </a:pathLst>
              </a:custGeom>
              <a:solidFill>
                <a:srgbClr val="EE912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6" name="Google Shape;3736;p151"/>
              <p:cNvSpPr/>
              <p:nvPr/>
            </p:nvSpPr>
            <p:spPr>
              <a:xfrm>
                <a:off x="3817" y="226"/>
                <a:ext cx="1209" cy="655"/>
              </a:xfrm>
              <a:custGeom>
                <a:avLst/>
                <a:gdLst/>
                <a:ahLst/>
                <a:cxnLst/>
                <a:rect l="l" t="t" r="r" b="b"/>
                <a:pathLst>
                  <a:path w="420" h="249" extrusionOk="0">
                    <a:moveTo>
                      <a:pt x="341" y="156"/>
                    </a:moveTo>
                    <a:cubicBezTo>
                      <a:pt x="295" y="137"/>
                      <a:pt x="255" y="143"/>
                      <a:pt x="255" y="143"/>
                    </a:cubicBezTo>
                    <a:cubicBezTo>
                      <a:pt x="255" y="143"/>
                      <a:pt x="273" y="91"/>
                      <a:pt x="240" y="44"/>
                    </a:cubicBezTo>
                    <a:cubicBezTo>
                      <a:pt x="217" y="9"/>
                      <a:pt x="181" y="0"/>
                      <a:pt x="148" y="8"/>
                    </a:cubicBezTo>
                    <a:cubicBezTo>
                      <a:pt x="117" y="15"/>
                      <a:pt x="100" y="49"/>
                      <a:pt x="112" y="81"/>
                    </a:cubicBezTo>
                    <a:cubicBezTo>
                      <a:pt x="160" y="23"/>
                      <a:pt x="216" y="83"/>
                      <a:pt x="177" y="140"/>
                    </a:cubicBezTo>
                    <a:cubicBezTo>
                      <a:pt x="143" y="140"/>
                      <a:pt x="70" y="117"/>
                      <a:pt x="0" y="194"/>
                    </a:cubicBezTo>
                    <a:cubicBezTo>
                      <a:pt x="0" y="194"/>
                      <a:pt x="65" y="170"/>
                      <a:pt x="95" y="174"/>
                    </a:cubicBezTo>
                    <a:cubicBezTo>
                      <a:pt x="74" y="198"/>
                      <a:pt x="75" y="223"/>
                      <a:pt x="75" y="223"/>
                    </a:cubicBezTo>
                    <a:cubicBezTo>
                      <a:pt x="75" y="223"/>
                      <a:pt x="133" y="196"/>
                      <a:pt x="188" y="195"/>
                    </a:cubicBezTo>
                    <a:cubicBezTo>
                      <a:pt x="237" y="210"/>
                      <a:pt x="285" y="249"/>
                      <a:pt x="285" y="249"/>
                    </a:cubicBezTo>
                    <a:cubicBezTo>
                      <a:pt x="285" y="249"/>
                      <a:pt x="310" y="227"/>
                      <a:pt x="301" y="187"/>
                    </a:cubicBezTo>
                    <a:cubicBezTo>
                      <a:pt x="338" y="194"/>
                      <a:pt x="420" y="227"/>
                      <a:pt x="420" y="227"/>
                    </a:cubicBezTo>
                    <a:cubicBezTo>
                      <a:pt x="420" y="227"/>
                      <a:pt x="401" y="183"/>
                      <a:pt x="341" y="156"/>
                    </a:cubicBezTo>
                    <a:close/>
                  </a:path>
                </a:pathLst>
              </a:custGeom>
              <a:solidFill>
                <a:srgbClr val="92C44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7" name="Google Shape;3737;p151"/>
              <p:cNvSpPr/>
              <p:nvPr/>
            </p:nvSpPr>
            <p:spPr>
              <a:xfrm>
                <a:off x="4379" y="325"/>
                <a:ext cx="69" cy="329"/>
              </a:xfrm>
              <a:custGeom>
                <a:avLst/>
                <a:gdLst/>
                <a:ahLst/>
                <a:cxnLst/>
                <a:rect l="l" t="t" r="r" b="b"/>
                <a:pathLst>
                  <a:path w="29" h="139" extrusionOk="0">
                    <a:moveTo>
                      <a:pt x="0" y="0"/>
                    </a:moveTo>
                    <a:cubicBezTo>
                      <a:pt x="0" y="0"/>
                      <a:pt x="11" y="25"/>
                      <a:pt x="15" y="54"/>
                    </a:cubicBezTo>
                    <a:cubicBezTo>
                      <a:pt x="17" y="72"/>
                      <a:pt x="10" y="139"/>
                      <a:pt x="10" y="139"/>
                    </a:cubicBezTo>
                    <a:cubicBezTo>
                      <a:pt x="10" y="139"/>
                      <a:pt x="29" y="117"/>
                      <a:pt x="21" y="54"/>
                    </a:cubicBezTo>
                    <a:cubicBezTo>
                      <a:pt x="17" y="15"/>
                      <a:pt x="0" y="0"/>
                      <a:pt x="0" y="0"/>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8" name="Google Shape;3738;p151"/>
              <p:cNvSpPr/>
              <p:nvPr/>
            </p:nvSpPr>
            <p:spPr>
              <a:xfrm>
                <a:off x="3817" y="536"/>
                <a:ext cx="425" cy="134"/>
              </a:xfrm>
              <a:custGeom>
                <a:avLst/>
                <a:gdLst/>
                <a:ahLst/>
                <a:cxnLst/>
                <a:rect l="l" t="t" r="r" b="b"/>
                <a:pathLst>
                  <a:path w="180" h="57" extrusionOk="0">
                    <a:moveTo>
                      <a:pt x="112" y="1"/>
                    </a:moveTo>
                    <a:cubicBezTo>
                      <a:pt x="84" y="3"/>
                      <a:pt x="21" y="24"/>
                      <a:pt x="0" y="57"/>
                    </a:cubicBezTo>
                    <a:cubicBezTo>
                      <a:pt x="46" y="28"/>
                      <a:pt x="76" y="14"/>
                      <a:pt x="99" y="10"/>
                    </a:cubicBezTo>
                    <a:cubicBezTo>
                      <a:pt x="116" y="8"/>
                      <a:pt x="117" y="10"/>
                      <a:pt x="180" y="12"/>
                    </a:cubicBezTo>
                    <a:cubicBezTo>
                      <a:pt x="180" y="12"/>
                      <a:pt x="158" y="0"/>
                      <a:pt x="112" y="1"/>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39" name="Google Shape;3739;p151"/>
              <p:cNvSpPr/>
              <p:nvPr/>
            </p:nvSpPr>
            <p:spPr>
              <a:xfrm>
                <a:off x="4828" y="848"/>
                <a:ext cx="476" cy="1580"/>
              </a:xfrm>
              <a:custGeom>
                <a:avLst/>
                <a:gdLst/>
                <a:ahLst/>
                <a:cxnLst/>
                <a:rect l="l" t="t" r="r" b="b"/>
                <a:pathLst>
                  <a:path w="212" h="582" extrusionOk="0">
                    <a:moveTo>
                      <a:pt x="0" y="0"/>
                    </a:moveTo>
                    <a:cubicBezTo>
                      <a:pt x="0" y="0"/>
                      <a:pt x="85" y="87"/>
                      <a:pt x="103" y="171"/>
                    </a:cubicBezTo>
                    <a:cubicBezTo>
                      <a:pt x="167" y="463"/>
                      <a:pt x="42" y="563"/>
                      <a:pt x="12" y="582"/>
                    </a:cubicBezTo>
                    <a:cubicBezTo>
                      <a:pt x="58" y="555"/>
                      <a:pt x="58" y="555"/>
                      <a:pt x="58" y="555"/>
                    </a:cubicBezTo>
                    <a:cubicBezTo>
                      <a:pt x="58" y="555"/>
                      <a:pt x="212" y="522"/>
                      <a:pt x="141" y="189"/>
                    </a:cubicBezTo>
                    <a:cubicBezTo>
                      <a:pt x="125" y="114"/>
                      <a:pt x="68" y="12"/>
                      <a:pt x="0"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0" name="Google Shape;3740;p151"/>
              <p:cNvSpPr/>
              <p:nvPr/>
            </p:nvSpPr>
            <p:spPr>
              <a:xfrm>
                <a:off x="4814" y="840"/>
                <a:ext cx="490" cy="1496"/>
              </a:xfrm>
              <a:custGeom>
                <a:avLst/>
                <a:gdLst/>
                <a:ahLst/>
                <a:cxnLst/>
                <a:rect l="l" t="t" r="r" b="b"/>
                <a:pathLst>
                  <a:path w="211" h="516" extrusionOk="0">
                    <a:moveTo>
                      <a:pt x="84" y="55"/>
                    </a:moveTo>
                    <a:cubicBezTo>
                      <a:pt x="65" y="33"/>
                      <a:pt x="31" y="3"/>
                      <a:pt x="0" y="0"/>
                    </a:cubicBezTo>
                    <a:cubicBezTo>
                      <a:pt x="49" y="25"/>
                      <a:pt x="99" y="59"/>
                      <a:pt x="133" y="153"/>
                    </a:cubicBezTo>
                    <a:cubicBezTo>
                      <a:pt x="209" y="364"/>
                      <a:pt x="129" y="515"/>
                      <a:pt x="129" y="515"/>
                    </a:cubicBezTo>
                    <a:cubicBezTo>
                      <a:pt x="129" y="515"/>
                      <a:pt x="129" y="515"/>
                      <a:pt x="139" y="516"/>
                    </a:cubicBezTo>
                    <a:cubicBezTo>
                      <a:pt x="139" y="516"/>
                      <a:pt x="211" y="405"/>
                      <a:pt x="156" y="202"/>
                    </a:cubicBezTo>
                    <a:cubicBezTo>
                      <a:pt x="131" y="114"/>
                      <a:pt x="104" y="79"/>
                      <a:pt x="84" y="55"/>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1" name="Google Shape;3741;p151"/>
              <p:cNvSpPr/>
              <p:nvPr/>
            </p:nvSpPr>
            <p:spPr>
              <a:xfrm>
                <a:off x="4490" y="916"/>
                <a:ext cx="471" cy="1363"/>
              </a:xfrm>
              <a:custGeom>
                <a:avLst/>
                <a:gdLst/>
                <a:ahLst/>
                <a:cxnLst/>
                <a:rect l="l" t="t" r="r" b="b"/>
                <a:pathLst>
                  <a:path w="199" h="577" extrusionOk="0">
                    <a:moveTo>
                      <a:pt x="77" y="0"/>
                    </a:moveTo>
                    <a:cubicBezTo>
                      <a:pt x="77" y="0"/>
                      <a:pt x="104" y="94"/>
                      <a:pt x="109" y="162"/>
                    </a:cubicBezTo>
                    <a:cubicBezTo>
                      <a:pt x="128" y="431"/>
                      <a:pt x="0" y="560"/>
                      <a:pt x="0" y="560"/>
                    </a:cubicBezTo>
                    <a:cubicBezTo>
                      <a:pt x="52" y="577"/>
                      <a:pt x="52" y="577"/>
                      <a:pt x="52" y="577"/>
                    </a:cubicBezTo>
                    <a:cubicBezTo>
                      <a:pt x="52" y="577"/>
                      <a:pt x="199" y="450"/>
                      <a:pt x="147" y="145"/>
                    </a:cubicBezTo>
                    <a:cubicBezTo>
                      <a:pt x="134" y="58"/>
                      <a:pt x="77" y="0"/>
                      <a:pt x="77"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2" name="Google Shape;3742;p151"/>
              <p:cNvSpPr/>
              <p:nvPr/>
            </p:nvSpPr>
            <p:spPr>
              <a:xfrm>
                <a:off x="4635" y="897"/>
                <a:ext cx="337" cy="1382"/>
              </a:xfrm>
              <a:custGeom>
                <a:avLst/>
                <a:gdLst/>
                <a:ahLst/>
                <a:cxnLst/>
                <a:rect l="l" t="t" r="r" b="b"/>
                <a:pathLst>
                  <a:path w="143" h="585" extrusionOk="0">
                    <a:moveTo>
                      <a:pt x="1" y="0"/>
                    </a:moveTo>
                    <a:cubicBezTo>
                      <a:pt x="23" y="14"/>
                      <a:pt x="79" y="99"/>
                      <a:pt x="86" y="181"/>
                    </a:cubicBezTo>
                    <a:cubicBezTo>
                      <a:pt x="108" y="422"/>
                      <a:pt x="0" y="564"/>
                      <a:pt x="0" y="564"/>
                    </a:cubicBezTo>
                    <a:cubicBezTo>
                      <a:pt x="0" y="564"/>
                      <a:pt x="9" y="585"/>
                      <a:pt x="30" y="546"/>
                    </a:cubicBezTo>
                    <a:cubicBezTo>
                      <a:pt x="51" y="507"/>
                      <a:pt x="143" y="348"/>
                      <a:pt x="90" y="146"/>
                    </a:cubicBezTo>
                    <a:cubicBezTo>
                      <a:pt x="67" y="55"/>
                      <a:pt x="25" y="7"/>
                      <a:pt x="1" y="0"/>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3" name="Google Shape;3743;p151"/>
              <p:cNvSpPr/>
              <p:nvPr/>
            </p:nvSpPr>
            <p:spPr>
              <a:xfrm>
                <a:off x="3862" y="852"/>
                <a:ext cx="373" cy="1429"/>
              </a:xfrm>
              <a:custGeom>
                <a:avLst/>
                <a:gdLst/>
                <a:ahLst/>
                <a:cxnLst/>
                <a:rect l="l" t="t" r="r" b="b"/>
                <a:pathLst>
                  <a:path w="158" h="605" extrusionOk="0">
                    <a:moveTo>
                      <a:pt x="83" y="475"/>
                    </a:moveTo>
                    <a:cubicBezTo>
                      <a:pt x="61" y="396"/>
                      <a:pt x="41" y="258"/>
                      <a:pt x="41" y="258"/>
                    </a:cubicBezTo>
                    <a:cubicBezTo>
                      <a:pt x="41" y="258"/>
                      <a:pt x="41" y="258"/>
                      <a:pt x="41" y="257"/>
                    </a:cubicBezTo>
                    <a:cubicBezTo>
                      <a:pt x="37" y="222"/>
                      <a:pt x="33" y="161"/>
                      <a:pt x="45" y="109"/>
                    </a:cubicBezTo>
                    <a:cubicBezTo>
                      <a:pt x="55" y="70"/>
                      <a:pt x="105" y="0"/>
                      <a:pt x="105" y="0"/>
                    </a:cubicBezTo>
                    <a:cubicBezTo>
                      <a:pt x="105" y="0"/>
                      <a:pt x="41" y="30"/>
                      <a:pt x="26" y="60"/>
                    </a:cubicBezTo>
                    <a:cubicBezTo>
                      <a:pt x="10" y="90"/>
                      <a:pt x="1" y="200"/>
                      <a:pt x="1" y="205"/>
                    </a:cubicBezTo>
                    <a:cubicBezTo>
                      <a:pt x="1" y="208"/>
                      <a:pt x="2" y="221"/>
                      <a:pt x="3" y="237"/>
                    </a:cubicBezTo>
                    <a:cubicBezTo>
                      <a:pt x="0" y="239"/>
                      <a:pt x="0" y="239"/>
                      <a:pt x="0" y="239"/>
                    </a:cubicBezTo>
                    <a:cubicBezTo>
                      <a:pt x="0" y="239"/>
                      <a:pt x="3" y="344"/>
                      <a:pt x="13" y="398"/>
                    </a:cubicBezTo>
                    <a:cubicBezTo>
                      <a:pt x="35" y="514"/>
                      <a:pt x="81" y="605"/>
                      <a:pt x="81" y="605"/>
                    </a:cubicBezTo>
                    <a:cubicBezTo>
                      <a:pt x="81" y="605"/>
                      <a:pt x="81" y="605"/>
                      <a:pt x="158" y="598"/>
                    </a:cubicBezTo>
                    <a:cubicBezTo>
                      <a:pt x="158" y="598"/>
                      <a:pt x="106" y="554"/>
                      <a:pt x="83" y="475"/>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4" name="Google Shape;3744;p151"/>
              <p:cNvSpPr/>
              <p:nvPr/>
            </p:nvSpPr>
            <p:spPr>
              <a:xfrm>
                <a:off x="3751" y="826"/>
                <a:ext cx="388" cy="1429"/>
              </a:xfrm>
              <a:custGeom>
                <a:avLst/>
                <a:gdLst/>
                <a:ahLst/>
                <a:cxnLst/>
                <a:rect l="l" t="t" r="r" b="b"/>
                <a:pathLst>
                  <a:path w="164" h="605" extrusionOk="0">
                    <a:moveTo>
                      <a:pt x="164" y="4"/>
                    </a:moveTo>
                    <a:cubicBezTo>
                      <a:pt x="164" y="4"/>
                      <a:pt x="83" y="0"/>
                      <a:pt x="46" y="127"/>
                    </a:cubicBezTo>
                    <a:cubicBezTo>
                      <a:pt x="0" y="452"/>
                      <a:pt x="83" y="547"/>
                      <a:pt x="110" y="591"/>
                    </a:cubicBezTo>
                    <a:cubicBezTo>
                      <a:pt x="128" y="605"/>
                      <a:pt x="142" y="597"/>
                      <a:pt x="142" y="597"/>
                    </a:cubicBezTo>
                    <a:cubicBezTo>
                      <a:pt x="142" y="597"/>
                      <a:pt x="0" y="475"/>
                      <a:pt x="65" y="124"/>
                    </a:cubicBezTo>
                    <a:cubicBezTo>
                      <a:pt x="76" y="61"/>
                      <a:pt x="164" y="4"/>
                      <a:pt x="164" y="4"/>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5" name="Google Shape;3745;p151"/>
              <p:cNvSpPr/>
              <p:nvPr/>
            </p:nvSpPr>
            <p:spPr>
              <a:xfrm>
                <a:off x="3231" y="748"/>
                <a:ext cx="582" cy="1363"/>
              </a:xfrm>
              <a:custGeom>
                <a:avLst/>
                <a:gdLst/>
                <a:ahLst/>
                <a:cxnLst/>
                <a:rect l="l" t="t" r="r" b="b"/>
                <a:pathLst>
                  <a:path w="246" h="577" extrusionOk="0">
                    <a:moveTo>
                      <a:pt x="77" y="389"/>
                    </a:moveTo>
                    <a:cubicBezTo>
                      <a:pt x="75" y="360"/>
                      <a:pt x="44" y="269"/>
                      <a:pt x="82" y="153"/>
                    </a:cubicBezTo>
                    <a:cubicBezTo>
                      <a:pt x="108" y="70"/>
                      <a:pt x="179" y="27"/>
                      <a:pt x="224" y="13"/>
                    </a:cubicBezTo>
                    <a:cubicBezTo>
                      <a:pt x="174" y="0"/>
                      <a:pt x="118" y="33"/>
                      <a:pt x="118" y="33"/>
                    </a:cubicBezTo>
                    <a:cubicBezTo>
                      <a:pt x="118" y="33"/>
                      <a:pt x="52" y="63"/>
                      <a:pt x="38" y="94"/>
                    </a:cubicBezTo>
                    <a:cubicBezTo>
                      <a:pt x="24" y="126"/>
                      <a:pt x="0" y="240"/>
                      <a:pt x="30" y="391"/>
                    </a:cubicBezTo>
                    <a:cubicBezTo>
                      <a:pt x="58" y="544"/>
                      <a:pt x="165" y="577"/>
                      <a:pt x="246" y="573"/>
                    </a:cubicBezTo>
                    <a:cubicBezTo>
                      <a:pt x="161" y="539"/>
                      <a:pt x="82" y="447"/>
                      <a:pt x="77" y="389"/>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6" name="Google Shape;3746;p151"/>
              <p:cNvSpPr/>
              <p:nvPr/>
            </p:nvSpPr>
            <p:spPr>
              <a:xfrm>
                <a:off x="3246" y="729"/>
                <a:ext cx="472" cy="1304"/>
              </a:xfrm>
              <a:custGeom>
                <a:avLst/>
                <a:gdLst/>
                <a:ahLst/>
                <a:cxnLst/>
                <a:rect l="l" t="t" r="r" b="b"/>
                <a:pathLst>
                  <a:path w="200" h="552" extrusionOk="0">
                    <a:moveTo>
                      <a:pt x="200" y="18"/>
                    </a:moveTo>
                    <a:cubicBezTo>
                      <a:pt x="189" y="0"/>
                      <a:pt x="130" y="16"/>
                      <a:pt x="107" y="30"/>
                    </a:cubicBezTo>
                    <a:cubicBezTo>
                      <a:pt x="85" y="44"/>
                      <a:pt x="54" y="90"/>
                      <a:pt x="29" y="146"/>
                    </a:cubicBezTo>
                    <a:cubicBezTo>
                      <a:pt x="4" y="202"/>
                      <a:pt x="0" y="262"/>
                      <a:pt x="16" y="370"/>
                    </a:cubicBezTo>
                    <a:cubicBezTo>
                      <a:pt x="32" y="480"/>
                      <a:pt x="136" y="552"/>
                      <a:pt x="136" y="552"/>
                    </a:cubicBezTo>
                    <a:cubicBezTo>
                      <a:pt x="136" y="552"/>
                      <a:pt x="139" y="545"/>
                      <a:pt x="140" y="537"/>
                    </a:cubicBezTo>
                    <a:cubicBezTo>
                      <a:pt x="96" y="504"/>
                      <a:pt x="58" y="456"/>
                      <a:pt x="50" y="426"/>
                    </a:cubicBezTo>
                    <a:cubicBezTo>
                      <a:pt x="41" y="390"/>
                      <a:pt x="20" y="354"/>
                      <a:pt x="20" y="298"/>
                    </a:cubicBezTo>
                    <a:cubicBezTo>
                      <a:pt x="20" y="241"/>
                      <a:pt x="38" y="173"/>
                      <a:pt x="71" y="103"/>
                    </a:cubicBezTo>
                    <a:cubicBezTo>
                      <a:pt x="103" y="33"/>
                      <a:pt x="175" y="24"/>
                      <a:pt x="200" y="18"/>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7" name="Google Shape;3747;p151"/>
              <p:cNvSpPr/>
              <p:nvPr/>
            </p:nvSpPr>
            <p:spPr>
              <a:xfrm>
                <a:off x="437" y="-171"/>
                <a:ext cx="4212" cy="3912"/>
              </a:xfrm>
              <a:custGeom>
                <a:avLst/>
                <a:gdLst/>
                <a:ahLst/>
                <a:cxnLst/>
                <a:rect l="l" t="t" r="r" b="b"/>
                <a:pathLst>
                  <a:path w="1783" h="1656" extrusionOk="0">
                    <a:moveTo>
                      <a:pt x="349" y="1559"/>
                    </a:moveTo>
                    <a:cubicBezTo>
                      <a:pt x="472" y="1626"/>
                      <a:pt x="765" y="1637"/>
                      <a:pt x="906" y="1645"/>
                    </a:cubicBezTo>
                    <a:cubicBezTo>
                      <a:pt x="1093" y="1656"/>
                      <a:pt x="1368" y="1632"/>
                      <a:pt x="1491" y="1549"/>
                    </a:cubicBezTo>
                    <a:cubicBezTo>
                      <a:pt x="1569" y="1495"/>
                      <a:pt x="1663" y="1319"/>
                      <a:pt x="1698" y="1231"/>
                    </a:cubicBezTo>
                    <a:cubicBezTo>
                      <a:pt x="1747" y="1102"/>
                      <a:pt x="1783" y="945"/>
                      <a:pt x="1676" y="679"/>
                    </a:cubicBezTo>
                    <a:cubicBezTo>
                      <a:pt x="1591" y="465"/>
                      <a:pt x="1416" y="355"/>
                      <a:pt x="1292" y="365"/>
                    </a:cubicBezTo>
                    <a:cubicBezTo>
                      <a:pt x="1247" y="284"/>
                      <a:pt x="1141" y="207"/>
                      <a:pt x="1000" y="206"/>
                    </a:cubicBezTo>
                    <a:cubicBezTo>
                      <a:pt x="992" y="122"/>
                      <a:pt x="979" y="83"/>
                      <a:pt x="949" y="28"/>
                    </a:cubicBezTo>
                    <a:cubicBezTo>
                      <a:pt x="897" y="0"/>
                      <a:pt x="782" y="21"/>
                      <a:pt x="747" y="49"/>
                    </a:cubicBezTo>
                    <a:cubicBezTo>
                      <a:pt x="773" y="93"/>
                      <a:pt x="780" y="158"/>
                      <a:pt x="773" y="192"/>
                    </a:cubicBezTo>
                    <a:cubicBezTo>
                      <a:pt x="773" y="192"/>
                      <a:pt x="649" y="174"/>
                      <a:pt x="568" y="208"/>
                    </a:cubicBezTo>
                    <a:cubicBezTo>
                      <a:pt x="490" y="240"/>
                      <a:pt x="406" y="316"/>
                      <a:pt x="406" y="316"/>
                    </a:cubicBezTo>
                    <a:cubicBezTo>
                      <a:pt x="406" y="316"/>
                      <a:pt x="300" y="338"/>
                      <a:pt x="239" y="373"/>
                    </a:cubicBezTo>
                    <a:cubicBezTo>
                      <a:pt x="161" y="416"/>
                      <a:pt x="47" y="521"/>
                      <a:pt x="0" y="733"/>
                    </a:cubicBezTo>
                    <a:cubicBezTo>
                      <a:pt x="0" y="1206"/>
                      <a:pt x="0" y="1206"/>
                      <a:pt x="0" y="1206"/>
                    </a:cubicBezTo>
                    <a:cubicBezTo>
                      <a:pt x="65" y="1332"/>
                      <a:pt x="204" y="1482"/>
                      <a:pt x="349" y="1559"/>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8" name="Google Shape;3748;p151"/>
              <p:cNvSpPr/>
              <p:nvPr/>
            </p:nvSpPr>
            <p:spPr>
              <a:xfrm>
                <a:off x="506" y="356"/>
                <a:ext cx="4263" cy="3052"/>
              </a:xfrm>
              <a:custGeom>
                <a:avLst/>
                <a:gdLst/>
                <a:ahLst/>
                <a:cxnLst/>
                <a:rect l="l" t="t" r="r" b="b"/>
                <a:pathLst>
                  <a:path w="1805" h="1292" extrusionOk="0">
                    <a:moveTo>
                      <a:pt x="1223" y="176"/>
                    </a:moveTo>
                    <a:cubicBezTo>
                      <a:pt x="1087" y="0"/>
                      <a:pt x="798" y="12"/>
                      <a:pt x="613" y="52"/>
                    </a:cubicBezTo>
                    <a:cubicBezTo>
                      <a:pt x="434" y="93"/>
                      <a:pt x="359" y="152"/>
                      <a:pt x="359" y="152"/>
                    </a:cubicBezTo>
                    <a:cubicBezTo>
                      <a:pt x="359" y="152"/>
                      <a:pt x="45" y="194"/>
                      <a:pt x="15" y="673"/>
                    </a:cubicBezTo>
                    <a:cubicBezTo>
                      <a:pt x="0" y="1292"/>
                      <a:pt x="619" y="1271"/>
                      <a:pt x="1153" y="1263"/>
                    </a:cubicBezTo>
                    <a:cubicBezTo>
                      <a:pt x="1805" y="1222"/>
                      <a:pt x="1687" y="165"/>
                      <a:pt x="1223" y="176"/>
                    </a:cubicBezTo>
                    <a:close/>
                  </a:path>
                </a:pathLst>
              </a:custGeom>
              <a:solidFill>
                <a:srgbClr val="FEBE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49" name="Google Shape;3749;p151"/>
              <p:cNvSpPr/>
              <p:nvPr/>
            </p:nvSpPr>
            <p:spPr>
              <a:xfrm>
                <a:off x="1559" y="-126"/>
                <a:ext cx="1861" cy="1007"/>
              </a:xfrm>
              <a:custGeom>
                <a:avLst/>
                <a:gdLst/>
                <a:ahLst/>
                <a:cxnLst/>
                <a:rect l="l" t="t" r="r" b="b"/>
                <a:pathLst>
                  <a:path w="788" h="426" extrusionOk="0">
                    <a:moveTo>
                      <a:pt x="638" y="254"/>
                    </a:moveTo>
                    <a:cubicBezTo>
                      <a:pt x="554" y="217"/>
                      <a:pt x="477" y="227"/>
                      <a:pt x="477" y="227"/>
                    </a:cubicBezTo>
                    <a:cubicBezTo>
                      <a:pt x="477" y="227"/>
                      <a:pt x="512" y="131"/>
                      <a:pt x="450" y="42"/>
                    </a:cubicBezTo>
                    <a:cubicBezTo>
                      <a:pt x="396" y="0"/>
                      <a:pt x="311" y="46"/>
                      <a:pt x="311" y="46"/>
                    </a:cubicBezTo>
                    <a:cubicBezTo>
                      <a:pt x="311" y="46"/>
                      <a:pt x="356" y="194"/>
                      <a:pt x="331" y="223"/>
                    </a:cubicBezTo>
                    <a:cubicBezTo>
                      <a:pt x="268" y="223"/>
                      <a:pt x="131" y="179"/>
                      <a:pt x="0" y="323"/>
                    </a:cubicBezTo>
                    <a:cubicBezTo>
                      <a:pt x="0" y="323"/>
                      <a:pt x="122" y="280"/>
                      <a:pt x="178" y="286"/>
                    </a:cubicBezTo>
                    <a:cubicBezTo>
                      <a:pt x="138" y="330"/>
                      <a:pt x="141" y="378"/>
                      <a:pt x="141" y="378"/>
                    </a:cubicBezTo>
                    <a:cubicBezTo>
                      <a:pt x="141" y="378"/>
                      <a:pt x="248" y="327"/>
                      <a:pt x="352" y="324"/>
                    </a:cubicBezTo>
                    <a:cubicBezTo>
                      <a:pt x="441" y="356"/>
                      <a:pt x="535" y="426"/>
                      <a:pt x="535" y="426"/>
                    </a:cubicBezTo>
                    <a:cubicBezTo>
                      <a:pt x="535" y="426"/>
                      <a:pt x="581" y="387"/>
                      <a:pt x="565" y="311"/>
                    </a:cubicBezTo>
                    <a:cubicBezTo>
                      <a:pt x="635" y="323"/>
                      <a:pt x="788" y="387"/>
                      <a:pt x="788" y="387"/>
                    </a:cubicBezTo>
                    <a:cubicBezTo>
                      <a:pt x="788" y="387"/>
                      <a:pt x="751" y="303"/>
                      <a:pt x="638" y="254"/>
                    </a:cubicBezTo>
                    <a:close/>
                  </a:path>
                </a:pathLst>
              </a:custGeom>
              <a:solidFill>
                <a:srgbClr val="92C44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0" name="Google Shape;3750;p151"/>
              <p:cNvSpPr/>
              <p:nvPr/>
            </p:nvSpPr>
            <p:spPr>
              <a:xfrm>
                <a:off x="2610" y="-43"/>
                <a:ext cx="132" cy="609"/>
              </a:xfrm>
              <a:custGeom>
                <a:avLst/>
                <a:gdLst/>
                <a:ahLst/>
                <a:cxnLst/>
                <a:rect l="l" t="t" r="r" b="b"/>
                <a:pathLst>
                  <a:path w="56" h="258" extrusionOk="0">
                    <a:moveTo>
                      <a:pt x="0" y="0"/>
                    </a:moveTo>
                    <a:cubicBezTo>
                      <a:pt x="0" y="0"/>
                      <a:pt x="22" y="48"/>
                      <a:pt x="28" y="103"/>
                    </a:cubicBezTo>
                    <a:cubicBezTo>
                      <a:pt x="32" y="136"/>
                      <a:pt x="19" y="258"/>
                      <a:pt x="19" y="258"/>
                    </a:cubicBezTo>
                    <a:cubicBezTo>
                      <a:pt x="19" y="258"/>
                      <a:pt x="56" y="220"/>
                      <a:pt x="41" y="100"/>
                    </a:cubicBezTo>
                    <a:cubicBezTo>
                      <a:pt x="32" y="28"/>
                      <a:pt x="0" y="0"/>
                      <a:pt x="0" y="0"/>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1" name="Google Shape;3751;p151"/>
              <p:cNvSpPr/>
              <p:nvPr/>
            </p:nvSpPr>
            <p:spPr>
              <a:xfrm>
                <a:off x="1559" y="344"/>
                <a:ext cx="798" cy="267"/>
              </a:xfrm>
              <a:custGeom>
                <a:avLst/>
                <a:gdLst/>
                <a:ahLst/>
                <a:cxnLst/>
                <a:rect l="l" t="t" r="r" b="b"/>
                <a:pathLst>
                  <a:path w="338" h="113" extrusionOk="0">
                    <a:moveTo>
                      <a:pt x="208" y="2"/>
                    </a:moveTo>
                    <a:cubicBezTo>
                      <a:pt x="155" y="4"/>
                      <a:pt x="37" y="48"/>
                      <a:pt x="0" y="113"/>
                    </a:cubicBezTo>
                    <a:cubicBezTo>
                      <a:pt x="85" y="56"/>
                      <a:pt x="141" y="28"/>
                      <a:pt x="184" y="19"/>
                    </a:cubicBezTo>
                    <a:cubicBezTo>
                      <a:pt x="217" y="15"/>
                      <a:pt x="217" y="18"/>
                      <a:pt x="338" y="22"/>
                    </a:cubicBezTo>
                    <a:cubicBezTo>
                      <a:pt x="338" y="22"/>
                      <a:pt x="296" y="0"/>
                      <a:pt x="208" y="2"/>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2" name="Google Shape;3752;p151"/>
              <p:cNvSpPr/>
              <p:nvPr/>
            </p:nvSpPr>
            <p:spPr>
              <a:xfrm>
                <a:off x="3484" y="3507"/>
                <a:ext cx="45" cy="26"/>
              </a:xfrm>
              <a:custGeom>
                <a:avLst/>
                <a:gdLst/>
                <a:ahLst/>
                <a:cxnLst/>
                <a:rect l="l" t="t" r="r" b="b"/>
                <a:pathLst>
                  <a:path w="19" h="11" extrusionOk="0">
                    <a:moveTo>
                      <a:pt x="19" y="0"/>
                    </a:moveTo>
                    <a:cubicBezTo>
                      <a:pt x="13" y="3"/>
                      <a:pt x="7" y="6"/>
                      <a:pt x="0" y="11"/>
                    </a:cubicBezTo>
                    <a:cubicBezTo>
                      <a:pt x="0" y="11"/>
                      <a:pt x="7" y="7"/>
                      <a:pt x="19"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3" name="Google Shape;3753;p151"/>
              <p:cNvSpPr/>
              <p:nvPr/>
            </p:nvSpPr>
            <p:spPr>
              <a:xfrm>
                <a:off x="3456" y="937"/>
                <a:ext cx="940" cy="2570"/>
              </a:xfrm>
              <a:custGeom>
                <a:avLst/>
                <a:gdLst/>
                <a:ahLst/>
                <a:cxnLst/>
                <a:rect l="l" t="t" r="r" b="b"/>
                <a:pathLst>
                  <a:path w="398" h="1088" extrusionOk="0">
                    <a:moveTo>
                      <a:pt x="0" y="0"/>
                    </a:moveTo>
                    <a:cubicBezTo>
                      <a:pt x="0" y="0"/>
                      <a:pt x="160" y="162"/>
                      <a:pt x="194" y="319"/>
                    </a:cubicBezTo>
                    <a:cubicBezTo>
                      <a:pt x="309" y="847"/>
                      <a:pt x="99" y="1041"/>
                      <a:pt x="31" y="1088"/>
                    </a:cubicBezTo>
                    <a:cubicBezTo>
                      <a:pt x="108" y="1040"/>
                      <a:pt x="108" y="1040"/>
                      <a:pt x="108" y="1040"/>
                    </a:cubicBezTo>
                    <a:cubicBezTo>
                      <a:pt x="108" y="1040"/>
                      <a:pt x="398" y="980"/>
                      <a:pt x="264" y="353"/>
                    </a:cubicBezTo>
                    <a:cubicBezTo>
                      <a:pt x="233" y="214"/>
                      <a:pt x="128" y="20"/>
                      <a:pt x="0"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4" name="Google Shape;3754;p151"/>
              <p:cNvSpPr/>
              <p:nvPr/>
            </p:nvSpPr>
            <p:spPr>
              <a:xfrm>
                <a:off x="2825" y="1060"/>
                <a:ext cx="877" cy="2553"/>
              </a:xfrm>
              <a:custGeom>
                <a:avLst/>
                <a:gdLst/>
                <a:ahLst/>
                <a:cxnLst/>
                <a:rect l="l" t="t" r="r" b="b"/>
                <a:pathLst>
                  <a:path w="371" h="1081" extrusionOk="0">
                    <a:moveTo>
                      <a:pt x="144" y="0"/>
                    </a:moveTo>
                    <a:cubicBezTo>
                      <a:pt x="144" y="0"/>
                      <a:pt x="195" y="176"/>
                      <a:pt x="203" y="302"/>
                    </a:cubicBezTo>
                    <a:cubicBezTo>
                      <a:pt x="238" y="809"/>
                      <a:pt x="0" y="1051"/>
                      <a:pt x="0" y="1051"/>
                    </a:cubicBezTo>
                    <a:cubicBezTo>
                      <a:pt x="98" y="1081"/>
                      <a:pt x="98" y="1081"/>
                      <a:pt x="98" y="1081"/>
                    </a:cubicBezTo>
                    <a:cubicBezTo>
                      <a:pt x="98" y="1081"/>
                      <a:pt x="371" y="844"/>
                      <a:pt x="277" y="270"/>
                    </a:cubicBezTo>
                    <a:cubicBezTo>
                      <a:pt x="250" y="109"/>
                      <a:pt x="144" y="0"/>
                      <a:pt x="144"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5" name="Google Shape;3755;p151"/>
              <p:cNvSpPr/>
              <p:nvPr/>
            </p:nvSpPr>
            <p:spPr>
              <a:xfrm>
                <a:off x="2294" y="-34"/>
                <a:ext cx="340" cy="123"/>
              </a:xfrm>
              <a:custGeom>
                <a:avLst/>
                <a:gdLst/>
                <a:ahLst/>
                <a:cxnLst/>
                <a:rect l="l" t="t" r="r" b="b"/>
                <a:pathLst>
                  <a:path w="144" h="52" extrusionOk="0">
                    <a:moveTo>
                      <a:pt x="92" y="42"/>
                    </a:moveTo>
                    <a:cubicBezTo>
                      <a:pt x="47" y="44"/>
                      <a:pt x="0" y="3"/>
                      <a:pt x="0" y="3"/>
                    </a:cubicBezTo>
                    <a:cubicBezTo>
                      <a:pt x="8" y="17"/>
                      <a:pt x="8" y="17"/>
                      <a:pt x="8" y="17"/>
                    </a:cubicBezTo>
                    <a:cubicBezTo>
                      <a:pt x="8" y="17"/>
                      <a:pt x="25" y="52"/>
                      <a:pt x="85" y="52"/>
                    </a:cubicBezTo>
                    <a:cubicBezTo>
                      <a:pt x="124" y="52"/>
                      <a:pt x="138" y="28"/>
                      <a:pt x="144" y="15"/>
                    </a:cubicBezTo>
                    <a:cubicBezTo>
                      <a:pt x="144" y="12"/>
                      <a:pt x="137" y="0"/>
                      <a:pt x="137" y="0"/>
                    </a:cubicBezTo>
                    <a:cubicBezTo>
                      <a:pt x="137" y="0"/>
                      <a:pt x="129" y="41"/>
                      <a:pt x="92" y="42"/>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6" name="Google Shape;3756;p151"/>
              <p:cNvSpPr/>
              <p:nvPr/>
            </p:nvSpPr>
            <p:spPr>
              <a:xfrm>
                <a:off x="513" y="772"/>
                <a:ext cx="3831" cy="2813"/>
              </a:xfrm>
              <a:custGeom>
                <a:avLst/>
                <a:gdLst/>
                <a:ahLst/>
                <a:cxnLst/>
                <a:rect l="l" t="t" r="r" b="b"/>
                <a:pathLst>
                  <a:path w="1622" h="1191" extrusionOk="0">
                    <a:moveTo>
                      <a:pt x="1527" y="442"/>
                    </a:moveTo>
                    <a:cubicBezTo>
                      <a:pt x="1480" y="276"/>
                      <a:pt x="1430" y="209"/>
                      <a:pt x="1393" y="165"/>
                    </a:cubicBezTo>
                    <a:cubicBezTo>
                      <a:pt x="1357" y="122"/>
                      <a:pt x="1294" y="69"/>
                      <a:pt x="1233" y="61"/>
                    </a:cubicBezTo>
                    <a:cubicBezTo>
                      <a:pt x="1327" y="108"/>
                      <a:pt x="1422" y="171"/>
                      <a:pt x="1485" y="347"/>
                    </a:cubicBezTo>
                    <a:cubicBezTo>
                      <a:pt x="1593" y="651"/>
                      <a:pt x="1531" y="888"/>
                      <a:pt x="1495" y="984"/>
                    </a:cubicBezTo>
                    <a:cubicBezTo>
                      <a:pt x="1459" y="1034"/>
                      <a:pt x="1425" y="1075"/>
                      <a:pt x="1352" y="1097"/>
                    </a:cubicBezTo>
                    <a:cubicBezTo>
                      <a:pt x="1295" y="1116"/>
                      <a:pt x="1208" y="1134"/>
                      <a:pt x="1145" y="1144"/>
                    </a:cubicBezTo>
                    <a:cubicBezTo>
                      <a:pt x="1147" y="1140"/>
                      <a:pt x="1148" y="1138"/>
                      <a:pt x="1150" y="1135"/>
                    </a:cubicBezTo>
                    <a:cubicBezTo>
                      <a:pt x="1191" y="1060"/>
                      <a:pt x="1363" y="760"/>
                      <a:pt x="1264" y="380"/>
                    </a:cubicBezTo>
                    <a:cubicBezTo>
                      <a:pt x="1219" y="210"/>
                      <a:pt x="1140" y="119"/>
                      <a:pt x="1095" y="106"/>
                    </a:cubicBezTo>
                    <a:cubicBezTo>
                      <a:pt x="1136" y="132"/>
                      <a:pt x="1242" y="294"/>
                      <a:pt x="1257" y="444"/>
                    </a:cubicBezTo>
                    <a:cubicBezTo>
                      <a:pt x="1293" y="828"/>
                      <a:pt x="1153" y="1078"/>
                      <a:pt x="1108" y="1149"/>
                    </a:cubicBezTo>
                    <a:cubicBezTo>
                      <a:pt x="1102" y="1149"/>
                      <a:pt x="1096" y="1150"/>
                      <a:pt x="1091" y="1150"/>
                    </a:cubicBezTo>
                    <a:cubicBezTo>
                      <a:pt x="1035" y="1154"/>
                      <a:pt x="885" y="1154"/>
                      <a:pt x="799" y="1154"/>
                    </a:cubicBezTo>
                    <a:cubicBezTo>
                      <a:pt x="759" y="1154"/>
                      <a:pt x="697" y="1154"/>
                      <a:pt x="634" y="1150"/>
                    </a:cubicBezTo>
                    <a:cubicBezTo>
                      <a:pt x="573" y="1077"/>
                      <a:pt x="412" y="826"/>
                      <a:pt x="511" y="284"/>
                    </a:cubicBezTo>
                    <a:cubicBezTo>
                      <a:pt x="532" y="166"/>
                      <a:pt x="698" y="60"/>
                      <a:pt x="698" y="60"/>
                    </a:cubicBezTo>
                    <a:cubicBezTo>
                      <a:pt x="698" y="60"/>
                      <a:pt x="544" y="51"/>
                      <a:pt x="476" y="289"/>
                    </a:cubicBezTo>
                    <a:cubicBezTo>
                      <a:pt x="396" y="865"/>
                      <a:pt x="529" y="1057"/>
                      <a:pt x="586" y="1146"/>
                    </a:cubicBezTo>
                    <a:cubicBezTo>
                      <a:pt x="533" y="1139"/>
                      <a:pt x="482" y="1130"/>
                      <a:pt x="449" y="1113"/>
                    </a:cubicBezTo>
                    <a:cubicBezTo>
                      <a:pt x="386" y="1083"/>
                      <a:pt x="282" y="1017"/>
                      <a:pt x="236" y="986"/>
                    </a:cubicBezTo>
                    <a:cubicBezTo>
                      <a:pt x="165" y="926"/>
                      <a:pt x="107" y="850"/>
                      <a:pt x="94" y="801"/>
                    </a:cubicBezTo>
                    <a:cubicBezTo>
                      <a:pt x="77" y="733"/>
                      <a:pt x="39" y="665"/>
                      <a:pt x="39" y="558"/>
                    </a:cubicBezTo>
                    <a:cubicBezTo>
                      <a:pt x="39" y="452"/>
                      <a:pt x="73" y="324"/>
                      <a:pt x="132" y="192"/>
                    </a:cubicBezTo>
                    <a:cubicBezTo>
                      <a:pt x="193" y="60"/>
                      <a:pt x="329" y="43"/>
                      <a:pt x="376" y="33"/>
                    </a:cubicBezTo>
                    <a:cubicBezTo>
                      <a:pt x="356" y="0"/>
                      <a:pt x="244" y="29"/>
                      <a:pt x="200" y="55"/>
                    </a:cubicBezTo>
                    <a:cubicBezTo>
                      <a:pt x="158" y="81"/>
                      <a:pt x="103" y="166"/>
                      <a:pt x="57" y="273"/>
                    </a:cubicBezTo>
                    <a:cubicBezTo>
                      <a:pt x="9" y="379"/>
                      <a:pt x="0" y="490"/>
                      <a:pt x="30" y="694"/>
                    </a:cubicBezTo>
                    <a:cubicBezTo>
                      <a:pt x="50" y="827"/>
                      <a:pt x="138" y="931"/>
                      <a:pt x="198" y="987"/>
                    </a:cubicBezTo>
                    <a:cubicBezTo>
                      <a:pt x="195" y="989"/>
                      <a:pt x="195" y="989"/>
                      <a:pt x="195" y="989"/>
                    </a:cubicBezTo>
                    <a:cubicBezTo>
                      <a:pt x="195" y="989"/>
                      <a:pt x="333" y="1123"/>
                      <a:pt x="482" y="1154"/>
                    </a:cubicBezTo>
                    <a:cubicBezTo>
                      <a:pt x="634" y="1187"/>
                      <a:pt x="774" y="1187"/>
                      <a:pt x="860" y="1187"/>
                    </a:cubicBezTo>
                    <a:cubicBezTo>
                      <a:pt x="945" y="1187"/>
                      <a:pt x="1074" y="1191"/>
                      <a:pt x="1168" y="1174"/>
                    </a:cubicBezTo>
                    <a:cubicBezTo>
                      <a:pt x="1262" y="1157"/>
                      <a:pt x="1403" y="1134"/>
                      <a:pt x="1442" y="1093"/>
                    </a:cubicBezTo>
                    <a:cubicBezTo>
                      <a:pt x="1480" y="1053"/>
                      <a:pt x="1540" y="1013"/>
                      <a:pt x="1604" y="833"/>
                    </a:cubicBezTo>
                    <a:cubicBezTo>
                      <a:pt x="1622" y="785"/>
                      <a:pt x="1622" y="741"/>
                      <a:pt x="1622" y="741"/>
                    </a:cubicBezTo>
                    <a:cubicBezTo>
                      <a:pt x="1622" y="741"/>
                      <a:pt x="1583" y="826"/>
                      <a:pt x="1546" y="896"/>
                    </a:cubicBezTo>
                    <a:cubicBezTo>
                      <a:pt x="1570" y="796"/>
                      <a:pt x="1581" y="643"/>
                      <a:pt x="1527" y="442"/>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7" name="Google Shape;3757;p151"/>
              <p:cNvSpPr/>
              <p:nvPr/>
            </p:nvSpPr>
            <p:spPr>
              <a:xfrm>
                <a:off x="1408" y="1313"/>
                <a:ext cx="4828" cy="3361"/>
              </a:xfrm>
              <a:custGeom>
                <a:avLst/>
                <a:gdLst/>
                <a:ahLst/>
                <a:cxnLst/>
                <a:rect l="l" t="t" r="r" b="b"/>
                <a:pathLst>
                  <a:path w="2044" h="1423" extrusionOk="0">
                    <a:moveTo>
                      <a:pt x="1990" y="928"/>
                    </a:moveTo>
                    <a:cubicBezTo>
                      <a:pt x="1943" y="663"/>
                      <a:pt x="1807" y="536"/>
                      <a:pt x="1718" y="486"/>
                    </a:cubicBezTo>
                    <a:cubicBezTo>
                      <a:pt x="1649" y="448"/>
                      <a:pt x="1530" y="423"/>
                      <a:pt x="1530" y="423"/>
                    </a:cubicBezTo>
                    <a:cubicBezTo>
                      <a:pt x="1530" y="423"/>
                      <a:pt x="1437" y="338"/>
                      <a:pt x="1349" y="302"/>
                    </a:cubicBezTo>
                    <a:cubicBezTo>
                      <a:pt x="1258" y="265"/>
                      <a:pt x="1121" y="283"/>
                      <a:pt x="1121" y="283"/>
                    </a:cubicBezTo>
                    <a:cubicBezTo>
                      <a:pt x="1117" y="263"/>
                      <a:pt x="1101" y="228"/>
                      <a:pt x="1122" y="200"/>
                    </a:cubicBezTo>
                    <a:cubicBezTo>
                      <a:pt x="1140" y="180"/>
                      <a:pt x="1216" y="243"/>
                      <a:pt x="1237" y="260"/>
                    </a:cubicBezTo>
                    <a:cubicBezTo>
                      <a:pt x="1294" y="111"/>
                      <a:pt x="1186" y="28"/>
                      <a:pt x="1158" y="20"/>
                    </a:cubicBezTo>
                    <a:cubicBezTo>
                      <a:pt x="1070" y="0"/>
                      <a:pt x="989" y="41"/>
                      <a:pt x="924" y="101"/>
                    </a:cubicBezTo>
                    <a:cubicBezTo>
                      <a:pt x="891" y="162"/>
                      <a:pt x="876" y="204"/>
                      <a:pt x="867" y="299"/>
                    </a:cubicBezTo>
                    <a:cubicBezTo>
                      <a:pt x="711" y="300"/>
                      <a:pt x="592" y="388"/>
                      <a:pt x="541" y="476"/>
                    </a:cubicBezTo>
                    <a:cubicBezTo>
                      <a:pt x="403" y="465"/>
                      <a:pt x="208" y="588"/>
                      <a:pt x="113" y="829"/>
                    </a:cubicBezTo>
                    <a:cubicBezTo>
                      <a:pt x="0" y="1111"/>
                      <a:pt x="29" y="1283"/>
                      <a:pt x="82" y="1423"/>
                    </a:cubicBezTo>
                    <a:cubicBezTo>
                      <a:pt x="1980" y="1423"/>
                      <a:pt x="1980" y="1423"/>
                      <a:pt x="1980" y="1423"/>
                    </a:cubicBezTo>
                    <a:cubicBezTo>
                      <a:pt x="1993" y="1397"/>
                      <a:pt x="2003" y="1371"/>
                      <a:pt x="2011" y="1347"/>
                    </a:cubicBezTo>
                    <a:cubicBezTo>
                      <a:pt x="2044" y="1247"/>
                      <a:pt x="2030" y="1158"/>
                      <a:pt x="1990" y="928"/>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8" name="Google Shape;3758;p151"/>
              <p:cNvSpPr/>
              <p:nvPr/>
            </p:nvSpPr>
            <p:spPr>
              <a:xfrm>
                <a:off x="1559" y="2099"/>
                <a:ext cx="4424" cy="2575"/>
              </a:xfrm>
              <a:custGeom>
                <a:avLst/>
                <a:gdLst/>
                <a:ahLst/>
                <a:cxnLst/>
                <a:rect l="l" t="t" r="r" b="b"/>
                <a:pathLst>
                  <a:path w="1873" h="1090" extrusionOk="0">
                    <a:moveTo>
                      <a:pt x="1869" y="755"/>
                    </a:moveTo>
                    <a:cubicBezTo>
                      <a:pt x="1836" y="220"/>
                      <a:pt x="1488" y="173"/>
                      <a:pt x="1488" y="173"/>
                    </a:cubicBezTo>
                    <a:cubicBezTo>
                      <a:pt x="1488" y="173"/>
                      <a:pt x="1403" y="105"/>
                      <a:pt x="1203" y="61"/>
                    </a:cubicBezTo>
                    <a:cubicBezTo>
                      <a:pt x="996" y="14"/>
                      <a:pt x="674" y="0"/>
                      <a:pt x="522" y="198"/>
                    </a:cubicBezTo>
                    <a:cubicBezTo>
                      <a:pt x="173" y="191"/>
                      <a:pt x="0" y="727"/>
                      <a:pt x="148" y="1090"/>
                    </a:cubicBezTo>
                    <a:cubicBezTo>
                      <a:pt x="1801" y="1090"/>
                      <a:pt x="1801" y="1090"/>
                      <a:pt x="1801" y="1090"/>
                    </a:cubicBezTo>
                    <a:cubicBezTo>
                      <a:pt x="1848" y="1003"/>
                      <a:pt x="1873" y="893"/>
                      <a:pt x="1869" y="755"/>
                    </a:cubicBezTo>
                    <a:close/>
                  </a:path>
                </a:pathLst>
              </a:custGeom>
              <a:solidFill>
                <a:srgbClr val="EE912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59" name="Google Shape;3759;p151"/>
              <p:cNvSpPr/>
              <p:nvPr/>
            </p:nvSpPr>
            <p:spPr>
              <a:xfrm>
                <a:off x="2761" y="1407"/>
                <a:ext cx="2079" cy="1236"/>
              </a:xfrm>
              <a:custGeom>
                <a:avLst/>
                <a:gdLst/>
                <a:ahLst/>
                <a:cxnLst/>
                <a:rect l="l" t="t" r="r" b="b"/>
                <a:pathLst>
                  <a:path w="880" h="523" extrusionOk="0">
                    <a:moveTo>
                      <a:pt x="880" y="407"/>
                    </a:moveTo>
                    <a:cubicBezTo>
                      <a:pt x="734" y="247"/>
                      <a:pt x="580" y="296"/>
                      <a:pt x="509" y="296"/>
                    </a:cubicBezTo>
                    <a:cubicBezTo>
                      <a:pt x="428" y="176"/>
                      <a:pt x="546" y="47"/>
                      <a:pt x="646" y="171"/>
                    </a:cubicBezTo>
                    <a:cubicBezTo>
                      <a:pt x="673" y="105"/>
                      <a:pt x="636" y="30"/>
                      <a:pt x="569" y="15"/>
                    </a:cubicBezTo>
                    <a:cubicBezTo>
                      <a:pt x="501" y="0"/>
                      <a:pt x="424" y="19"/>
                      <a:pt x="377" y="94"/>
                    </a:cubicBezTo>
                    <a:cubicBezTo>
                      <a:pt x="307" y="193"/>
                      <a:pt x="346" y="300"/>
                      <a:pt x="346" y="300"/>
                    </a:cubicBezTo>
                    <a:cubicBezTo>
                      <a:pt x="346" y="300"/>
                      <a:pt x="260" y="289"/>
                      <a:pt x="168" y="330"/>
                    </a:cubicBezTo>
                    <a:cubicBezTo>
                      <a:pt x="42" y="385"/>
                      <a:pt x="0" y="478"/>
                      <a:pt x="0" y="478"/>
                    </a:cubicBezTo>
                    <a:cubicBezTo>
                      <a:pt x="0" y="478"/>
                      <a:pt x="171" y="407"/>
                      <a:pt x="248" y="393"/>
                    </a:cubicBezTo>
                    <a:cubicBezTo>
                      <a:pt x="230" y="478"/>
                      <a:pt x="283" y="523"/>
                      <a:pt x="283" y="523"/>
                    </a:cubicBezTo>
                    <a:cubicBezTo>
                      <a:pt x="283" y="523"/>
                      <a:pt x="385" y="442"/>
                      <a:pt x="486" y="408"/>
                    </a:cubicBezTo>
                    <a:cubicBezTo>
                      <a:pt x="603" y="412"/>
                      <a:pt x="722" y="468"/>
                      <a:pt x="722" y="468"/>
                    </a:cubicBezTo>
                    <a:cubicBezTo>
                      <a:pt x="722" y="468"/>
                      <a:pt x="725" y="415"/>
                      <a:pt x="681" y="367"/>
                    </a:cubicBezTo>
                    <a:cubicBezTo>
                      <a:pt x="745" y="358"/>
                      <a:pt x="880" y="407"/>
                      <a:pt x="880" y="407"/>
                    </a:cubicBezTo>
                    <a:close/>
                  </a:path>
                </a:pathLst>
              </a:custGeom>
              <a:solidFill>
                <a:srgbClr val="92C44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0" name="Google Shape;3760;p151"/>
              <p:cNvSpPr/>
              <p:nvPr/>
            </p:nvSpPr>
            <p:spPr>
              <a:xfrm>
                <a:off x="3520" y="1618"/>
                <a:ext cx="141" cy="682"/>
              </a:xfrm>
              <a:custGeom>
                <a:avLst/>
                <a:gdLst/>
                <a:ahLst/>
                <a:cxnLst/>
                <a:rect l="l" t="t" r="r" b="b"/>
                <a:pathLst>
                  <a:path w="60" h="289" extrusionOk="0">
                    <a:moveTo>
                      <a:pt x="60" y="0"/>
                    </a:moveTo>
                    <a:cubicBezTo>
                      <a:pt x="60" y="0"/>
                      <a:pt x="25" y="32"/>
                      <a:pt x="16" y="113"/>
                    </a:cubicBezTo>
                    <a:cubicBezTo>
                      <a:pt x="0" y="247"/>
                      <a:pt x="40" y="289"/>
                      <a:pt x="40" y="289"/>
                    </a:cubicBezTo>
                    <a:cubicBezTo>
                      <a:pt x="40" y="289"/>
                      <a:pt x="25" y="153"/>
                      <a:pt x="30" y="115"/>
                    </a:cubicBezTo>
                    <a:cubicBezTo>
                      <a:pt x="37" y="54"/>
                      <a:pt x="60" y="0"/>
                      <a:pt x="60" y="0"/>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1" name="Google Shape;3761;p151"/>
              <p:cNvSpPr/>
              <p:nvPr/>
            </p:nvSpPr>
            <p:spPr>
              <a:xfrm>
                <a:off x="3947" y="2057"/>
                <a:ext cx="893" cy="290"/>
              </a:xfrm>
              <a:custGeom>
                <a:avLst/>
                <a:gdLst/>
                <a:ahLst/>
                <a:cxnLst/>
                <a:rect l="l" t="t" r="r" b="b"/>
                <a:pathLst>
                  <a:path w="378" h="123" extrusionOk="0">
                    <a:moveTo>
                      <a:pt x="143" y="2"/>
                    </a:moveTo>
                    <a:cubicBezTo>
                      <a:pt x="47" y="0"/>
                      <a:pt x="0" y="24"/>
                      <a:pt x="0" y="24"/>
                    </a:cubicBezTo>
                    <a:cubicBezTo>
                      <a:pt x="134" y="20"/>
                      <a:pt x="135" y="17"/>
                      <a:pt x="172" y="21"/>
                    </a:cubicBezTo>
                    <a:cubicBezTo>
                      <a:pt x="218" y="29"/>
                      <a:pt x="283" y="61"/>
                      <a:pt x="378" y="123"/>
                    </a:cubicBezTo>
                    <a:cubicBezTo>
                      <a:pt x="335" y="52"/>
                      <a:pt x="204" y="4"/>
                      <a:pt x="143" y="2"/>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2" name="Google Shape;3762;p151"/>
              <p:cNvSpPr/>
              <p:nvPr/>
            </p:nvSpPr>
            <p:spPr>
              <a:xfrm>
                <a:off x="1970" y="2567"/>
                <a:ext cx="808" cy="2107"/>
              </a:xfrm>
              <a:custGeom>
                <a:avLst/>
                <a:gdLst/>
                <a:ahLst/>
                <a:cxnLst/>
                <a:rect l="l" t="t" r="r" b="b"/>
                <a:pathLst>
                  <a:path w="342" h="892" extrusionOk="0">
                    <a:moveTo>
                      <a:pt x="126" y="357"/>
                    </a:moveTo>
                    <a:cubicBezTo>
                      <a:pt x="165" y="181"/>
                      <a:pt x="342" y="0"/>
                      <a:pt x="342" y="0"/>
                    </a:cubicBezTo>
                    <a:cubicBezTo>
                      <a:pt x="201" y="22"/>
                      <a:pt x="82" y="238"/>
                      <a:pt x="48" y="393"/>
                    </a:cubicBezTo>
                    <a:cubicBezTo>
                      <a:pt x="0" y="619"/>
                      <a:pt x="1" y="778"/>
                      <a:pt x="24" y="892"/>
                    </a:cubicBezTo>
                    <a:cubicBezTo>
                      <a:pt x="112" y="892"/>
                      <a:pt x="112" y="892"/>
                      <a:pt x="112" y="892"/>
                    </a:cubicBezTo>
                    <a:cubicBezTo>
                      <a:pt x="81" y="763"/>
                      <a:pt x="76" y="589"/>
                      <a:pt x="126" y="357"/>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3" name="Google Shape;3763;p151"/>
              <p:cNvSpPr/>
              <p:nvPr/>
            </p:nvSpPr>
            <p:spPr>
              <a:xfrm>
                <a:off x="1906" y="2543"/>
                <a:ext cx="907" cy="2131"/>
              </a:xfrm>
              <a:custGeom>
                <a:avLst/>
                <a:gdLst/>
                <a:ahLst/>
                <a:cxnLst/>
                <a:rect l="l" t="t" r="r" b="b"/>
                <a:pathLst>
                  <a:path w="384" h="902" extrusionOk="0">
                    <a:moveTo>
                      <a:pt x="104" y="320"/>
                    </a:moveTo>
                    <a:cubicBezTo>
                      <a:pt x="174" y="123"/>
                      <a:pt x="279" y="52"/>
                      <a:pt x="384" y="0"/>
                    </a:cubicBezTo>
                    <a:cubicBezTo>
                      <a:pt x="317" y="8"/>
                      <a:pt x="246" y="68"/>
                      <a:pt x="205" y="117"/>
                    </a:cubicBezTo>
                    <a:cubicBezTo>
                      <a:pt x="165" y="166"/>
                      <a:pt x="108" y="240"/>
                      <a:pt x="56" y="425"/>
                    </a:cubicBezTo>
                    <a:cubicBezTo>
                      <a:pt x="0" y="629"/>
                      <a:pt x="6" y="790"/>
                      <a:pt x="27" y="902"/>
                    </a:cubicBezTo>
                    <a:cubicBezTo>
                      <a:pt x="54" y="902"/>
                      <a:pt x="54" y="902"/>
                      <a:pt x="54" y="902"/>
                    </a:cubicBezTo>
                    <a:cubicBezTo>
                      <a:pt x="26" y="766"/>
                      <a:pt x="16" y="562"/>
                      <a:pt x="104" y="320"/>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4" name="Google Shape;3764;p151"/>
              <p:cNvSpPr/>
              <p:nvPr/>
            </p:nvSpPr>
            <p:spPr>
              <a:xfrm>
                <a:off x="2601" y="2579"/>
                <a:ext cx="446" cy="2095"/>
              </a:xfrm>
              <a:custGeom>
                <a:avLst/>
                <a:gdLst/>
                <a:ahLst/>
                <a:cxnLst/>
                <a:rect l="l" t="t" r="r" b="b"/>
                <a:pathLst>
                  <a:path w="189" h="887" extrusionOk="0">
                    <a:moveTo>
                      <a:pt x="122" y="338"/>
                    </a:moveTo>
                    <a:cubicBezTo>
                      <a:pt x="132" y="197"/>
                      <a:pt x="188" y="0"/>
                      <a:pt x="188" y="0"/>
                    </a:cubicBezTo>
                    <a:cubicBezTo>
                      <a:pt x="188" y="0"/>
                      <a:pt x="71" y="121"/>
                      <a:pt x="41" y="303"/>
                    </a:cubicBezTo>
                    <a:cubicBezTo>
                      <a:pt x="0" y="552"/>
                      <a:pt x="22" y="745"/>
                      <a:pt x="63" y="887"/>
                    </a:cubicBezTo>
                    <a:cubicBezTo>
                      <a:pt x="189" y="887"/>
                      <a:pt x="189" y="887"/>
                      <a:pt x="189" y="887"/>
                    </a:cubicBezTo>
                    <a:cubicBezTo>
                      <a:pt x="142" y="752"/>
                      <a:pt x="106" y="570"/>
                      <a:pt x="122" y="338"/>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5" name="Google Shape;3765;p151"/>
              <p:cNvSpPr/>
              <p:nvPr/>
            </p:nvSpPr>
            <p:spPr>
              <a:xfrm>
                <a:off x="2528" y="2534"/>
                <a:ext cx="590" cy="2140"/>
              </a:xfrm>
              <a:custGeom>
                <a:avLst/>
                <a:gdLst/>
                <a:ahLst/>
                <a:cxnLst/>
                <a:rect l="l" t="t" r="r" b="b"/>
                <a:pathLst>
                  <a:path w="250" h="906" extrusionOk="0">
                    <a:moveTo>
                      <a:pt x="72" y="378"/>
                    </a:moveTo>
                    <a:cubicBezTo>
                      <a:pt x="87" y="208"/>
                      <a:pt x="206" y="30"/>
                      <a:pt x="250" y="0"/>
                    </a:cubicBezTo>
                    <a:cubicBezTo>
                      <a:pt x="201" y="14"/>
                      <a:pt x="113" y="116"/>
                      <a:pt x="63" y="306"/>
                    </a:cubicBezTo>
                    <a:cubicBezTo>
                      <a:pt x="0" y="543"/>
                      <a:pt x="33" y="753"/>
                      <a:pt x="83" y="906"/>
                    </a:cubicBezTo>
                    <a:cubicBezTo>
                      <a:pt x="121" y="906"/>
                      <a:pt x="121" y="906"/>
                      <a:pt x="121" y="906"/>
                    </a:cubicBezTo>
                    <a:cubicBezTo>
                      <a:pt x="81" y="772"/>
                      <a:pt x="52" y="594"/>
                      <a:pt x="72" y="378"/>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6" name="Google Shape;3766;p151"/>
              <p:cNvSpPr/>
              <p:nvPr/>
            </p:nvSpPr>
            <p:spPr>
              <a:xfrm>
                <a:off x="4228" y="2567"/>
                <a:ext cx="518" cy="2107"/>
              </a:xfrm>
              <a:custGeom>
                <a:avLst/>
                <a:gdLst/>
                <a:ahLst/>
                <a:cxnLst/>
                <a:rect l="l" t="t" r="r" b="b"/>
                <a:pathLst>
                  <a:path w="219" h="892" extrusionOk="0">
                    <a:moveTo>
                      <a:pt x="219" y="503"/>
                    </a:moveTo>
                    <a:cubicBezTo>
                      <a:pt x="212" y="498"/>
                      <a:pt x="212" y="498"/>
                      <a:pt x="212" y="498"/>
                    </a:cubicBezTo>
                    <a:cubicBezTo>
                      <a:pt x="214" y="464"/>
                      <a:pt x="216" y="436"/>
                      <a:pt x="216" y="431"/>
                    </a:cubicBezTo>
                    <a:cubicBezTo>
                      <a:pt x="216" y="420"/>
                      <a:pt x="198" y="189"/>
                      <a:pt x="165" y="126"/>
                    </a:cubicBezTo>
                    <a:cubicBezTo>
                      <a:pt x="131" y="63"/>
                      <a:pt x="0" y="0"/>
                      <a:pt x="0" y="0"/>
                    </a:cubicBezTo>
                    <a:cubicBezTo>
                      <a:pt x="0" y="0"/>
                      <a:pt x="105" y="147"/>
                      <a:pt x="124" y="231"/>
                    </a:cubicBezTo>
                    <a:cubicBezTo>
                      <a:pt x="148" y="338"/>
                      <a:pt x="140" y="465"/>
                      <a:pt x="132" y="539"/>
                    </a:cubicBezTo>
                    <a:cubicBezTo>
                      <a:pt x="130" y="541"/>
                      <a:pt x="130" y="541"/>
                      <a:pt x="130" y="541"/>
                    </a:cubicBezTo>
                    <a:cubicBezTo>
                      <a:pt x="130" y="541"/>
                      <a:pt x="106" y="732"/>
                      <a:pt x="72" y="892"/>
                    </a:cubicBezTo>
                    <a:cubicBezTo>
                      <a:pt x="180" y="892"/>
                      <a:pt x="180" y="892"/>
                      <a:pt x="180" y="892"/>
                    </a:cubicBezTo>
                    <a:cubicBezTo>
                      <a:pt x="184" y="874"/>
                      <a:pt x="188" y="855"/>
                      <a:pt x="191" y="837"/>
                    </a:cubicBezTo>
                    <a:cubicBezTo>
                      <a:pt x="212" y="721"/>
                      <a:pt x="219" y="503"/>
                      <a:pt x="219" y="503"/>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7" name="Google Shape;3767;p151"/>
              <p:cNvSpPr/>
              <p:nvPr/>
            </p:nvSpPr>
            <p:spPr>
              <a:xfrm>
                <a:off x="4169" y="2496"/>
                <a:ext cx="685" cy="2178"/>
              </a:xfrm>
              <a:custGeom>
                <a:avLst/>
                <a:gdLst/>
                <a:ahLst/>
                <a:cxnLst/>
                <a:rect l="l" t="t" r="r" b="b"/>
                <a:pathLst>
                  <a:path w="290" h="922" extrusionOk="0">
                    <a:moveTo>
                      <a:pt x="247" y="267"/>
                    </a:moveTo>
                    <a:cubicBezTo>
                      <a:pt x="171" y="0"/>
                      <a:pt x="0" y="9"/>
                      <a:pt x="0" y="9"/>
                    </a:cubicBezTo>
                    <a:cubicBezTo>
                      <a:pt x="0" y="9"/>
                      <a:pt x="185" y="130"/>
                      <a:pt x="210" y="262"/>
                    </a:cubicBezTo>
                    <a:cubicBezTo>
                      <a:pt x="262" y="552"/>
                      <a:pt x="248" y="767"/>
                      <a:pt x="211" y="922"/>
                    </a:cubicBezTo>
                    <a:cubicBezTo>
                      <a:pt x="250" y="922"/>
                      <a:pt x="250" y="922"/>
                      <a:pt x="250" y="922"/>
                    </a:cubicBezTo>
                    <a:cubicBezTo>
                      <a:pt x="279" y="776"/>
                      <a:pt x="290" y="569"/>
                      <a:pt x="247" y="267"/>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8" name="Google Shape;3768;p151"/>
              <p:cNvSpPr/>
              <p:nvPr/>
            </p:nvSpPr>
            <p:spPr>
              <a:xfrm>
                <a:off x="4736" y="2574"/>
                <a:ext cx="1042" cy="2100"/>
              </a:xfrm>
              <a:custGeom>
                <a:avLst/>
                <a:gdLst/>
                <a:ahLst/>
                <a:cxnLst/>
                <a:rect l="l" t="t" r="r" b="b"/>
                <a:pathLst>
                  <a:path w="441" h="889" extrusionOk="0">
                    <a:moveTo>
                      <a:pt x="365" y="203"/>
                    </a:moveTo>
                    <a:cubicBezTo>
                      <a:pt x="338" y="135"/>
                      <a:pt x="209" y="72"/>
                      <a:pt x="209" y="72"/>
                    </a:cubicBezTo>
                    <a:cubicBezTo>
                      <a:pt x="209" y="72"/>
                      <a:pt x="98" y="0"/>
                      <a:pt x="0" y="30"/>
                    </a:cubicBezTo>
                    <a:cubicBezTo>
                      <a:pt x="89" y="58"/>
                      <a:pt x="230" y="151"/>
                      <a:pt x="280" y="328"/>
                    </a:cubicBezTo>
                    <a:cubicBezTo>
                      <a:pt x="352" y="574"/>
                      <a:pt x="295" y="766"/>
                      <a:pt x="289" y="829"/>
                    </a:cubicBezTo>
                    <a:cubicBezTo>
                      <a:pt x="288" y="847"/>
                      <a:pt x="283" y="867"/>
                      <a:pt x="276" y="889"/>
                    </a:cubicBezTo>
                    <a:cubicBezTo>
                      <a:pt x="371" y="889"/>
                      <a:pt x="371" y="889"/>
                      <a:pt x="371" y="889"/>
                    </a:cubicBezTo>
                    <a:cubicBezTo>
                      <a:pt x="376" y="871"/>
                      <a:pt x="379" y="853"/>
                      <a:pt x="383" y="834"/>
                    </a:cubicBezTo>
                    <a:cubicBezTo>
                      <a:pt x="441" y="512"/>
                      <a:pt x="392" y="270"/>
                      <a:pt x="365" y="203"/>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69" name="Google Shape;3769;p151"/>
              <p:cNvSpPr/>
              <p:nvPr/>
            </p:nvSpPr>
            <p:spPr>
              <a:xfrm>
                <a:off x="4861" y="2466"/>
                <a:ext cx="990" cy="2208"/>
              </a:xfrm>
              <a:custGeom>
                <a:avLst/>
                <a:gdLst/>
                <a:ahLst/>
                <a:cxnLst/>
                <a:rect l="l" t="t" r="r" b="b"/>
                <a:pathLst>
                  <a:path w="419" h="935" extrusionOk="0">
                    <a:moveTo>
                      <a:pt x="357" y="325"/>
                    </a:moveTo>
                    <a:cubicBezTo>
                      <a:pt x="306" y="199"/>
                      <a:pt x="243" y="96"/>
                      <a:pt x="196" y="66"/>
                    </a:cubicBezTo>
                    <a:cubicBezTo>
                      <a:pt x="148" y="35"/>
                      <a:pt x="24" y="0"/>
                      <a:pt x="0" y="40"/>
                    </a:cubicBezTo>
                    <a:cubicBezTo>
                      <a:pt x="53" y="51"/>
                      <a:pt x="205" y="71"/>
                      <a:pt x="272" y="229"/>
                    </a:cubicBezTo>
                    <a:cubicBezTo>
                      <a:pt x="339" y="385"/>
                      <a:pt x="377" y="539"/>
                      <a:pt x="377" y="666"/>
                    </a:cubicBezTo>
                    <a:cubicBezTo>
                      <a:pt x="377" y="782"/>
                      <a:pt x="341" y="860"/>
                      <a:pt x="320" y="935"/>
                    </a:cubicBezTo>
                    <a:cubicBezTo>
                      <a:pt x="359" y="935"/>
                      <a:pt x="359" y="935"/>
                      <a:pt x="359" y="935"/>
                    </a:cubicBezTo>
                    <a:cubicBezTo>
                      <a:pt x="371" y="901"/>
                      <a:pt x="381" y="866"/>
                      <a:pt x="386" y="828"/>
                    </a:cubicBezTo>
                    <a:cubicBezTo>
                      <a:pt x="419" y="584"/>
                      <a:pt x="410" y="452"/>
                      <a:pt x="357" y="325"/>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770" name="Google Shape;3770;p151"/>
            <p:cNvGrpSpPr/>
            <p:nvPr/>
          </p:nvGrpSpPr>
          <p:grpSpPr>
            <a:xfrm flipH="1">
              <a:off x="2055224" y="5313306"/>
              <a:ext cx="1134584" cy="955223"/>
              <a:chOff x="3900133" y="5425719"/>
              <a:chExt cx="1778554" cy="1449268"/>
            </a:xfrm>
          </p:grpSpPr>
          <p:sp>
            <p:nvSpPr>
              <p:cNvPr id="3771" name="Google Shape;3771;p151"/>
              <p:cNvSpPr/>
              <p:nvPr/>
            </p:nvSpPr>
            <p:spPr>
              <a:xfrm>
                <a:off x="3900133" y="5425719"/>
                <a:ext cx="1778554" cy="1449267"/>
              </a:xfrm>
              <a:custGeom>
                <a:avLst/>
                <a:gdLst/>
                <a:ahLst/>
                <a:cxnLst/>
                <a:rect l="l" t="t" r="r" b="b"/>
                <a:pathLst>
                  <a:path w="1778554" h="1407849" extrusionOk="0">
                    <a:moveTo>
                      <a:pt x="834376" y="641"/>
                    </a:moveTo>
                    <a:cubicBezTo>
                      <a:pt x="890891" y="5368"/>
                      <a:pt x="941632" y="35832"/>
                      <a:pt x="985025" y="77853"/>
                    </a:cubicBezTo>
                    <a:cubicBezTo>
                      <a:pt x="1014886" y="130144"/>
                      <a:pt x="1027951" y="169363"/>
                      <a:pt x="1037282" y="255271"/>
                    </a:cubicBezTo>
                    <a:cubicBezTo>
                      <a:pt x="1177258" y="255271"/>
                      <a:pt x="1281773" y="331841"/>
                      <a:pt x="1326565" y="412146"/>
                    </a:cubicBezTo>
                    <a:cubicBezTo>
                      <a:pt x="1449743" y="402808"/>
                      <a:pt x="1623313" y="511127"/>
                      <a:pt x="1709165" y="724029"/>
                    </a:cubicBezTo>
                    <a:cubicBezTo>
                      <a:pt x="1815546" y="989223"/>
                      <a:pt x="1780086" y="1144230"/>
                      <a:pt x="1731561" y="1273092"/>
                    </a:cubicBezTo>
                    <a:cubicBezTo>
                      <a:pt x="1716570" y="1308345"/>
                      <a:pt x="1692848" y="1358057"/>
                      <a:pt x="1663915" y="1407849"/>
                    </a:cubicBezTo>
                    <a:lnTo>
                      <a:pt x="153541" y="1407849"/>
                    </a:lnTo>
                    <a:cubicBezTo>
                      <a:pt x="87831" y="1332848"/>
                      <a:pt x="37670" y="1252905"/>
                      <a:pt x="16394" y="1187184"/>
                    </a:cubicBezTo>
                    <a:cubicBezTo>
                      <a:pt x="-11601" y="1097541"/>
                      <a:pt x="-2269" y="1017236"/>
                      <a:pt x="33191" y="813672"/>
                    </a:cubicBezTo>
                    <a:cubicBezTo>
                      <a:pt x="76117" y="576492"/>
                      <a:pt x="197429" y="464438"/>
                      <a:pt x="277682" y="421484"/>
                    </a:cubicBezTo>
                    <a:cubicBezTo>
                      <a:pt x="339249" y="386013"/>
                      <a:pt x="445577" y="363606"/>
                      <a:pt x="445653" y="363590"/>
                    </a:cubicBezTo>
                    <a:cubicBezTo>
                      <a:pt x="445653" y="363590"/>
                      <a:pt x="529638" y="288887"/>
                      <a:pt x="608024" y="257139"/>
                    </a:cubicBezTo>
                    <a:cubicBezTo>
                      <a:pt x="688251" y="223534"/>
                      <a:pt x="809510" y="240320"/>
                      <a:pt x="809589" y="240331"/>
                    </a:cubicBezTo>
                    <a:cubicBezTo>
                      <a:pt x="813322" y="219787"/>
                      <a:pt x="828252" y="189906"/>
                      <a:pt x="809589" y="165628"/>
                    </a:cubicBezTo>
                    <a:cubicBezTo>
                      <a:pt x="792792" y="146953"/>
                      <a:pt x="725604" y="202979"/>
                      <a:pt x="706940" y="217920"/>
                    </a:cubicBezTo>
                    <a:cubicBezTo>
                      <a:pt x="656549" y="85323"/>
                      <a:pt x="753599" y="12488"/>
                      <a:pt x="775995" y="5018"/>
                    </a:cubicBezTo>
                    <a:cubicBezTo>
                      <a:pt x="796058" y="349"/>
                      <a:pt x="815538" y="-935"/>
                      <a:pt x="834376" y="641"/>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2" name="Google Shape;3772;p151"/>
              <p:cNvSpPr/>
              <p:nvPr/>
            </p:nvSpPr>
            <p:spPr>
              <a:xfrm>
                <a:off x="3983652" y="5722937"/>
                <a:ext cx="1620621" cy="1152049"/>
              </a:xfrm>
              <a:custGeom>
                <a:avLst/>
                <a:gdLst/>
                <a:ahLst/>
                <a:cxnLst/>
                <a:rect l="l" t="t" r="r" b="b"/>
                <a:pathLst>
                  <a:path w="1620621" h="1152049" extrusionOk="0">
                    <a:moveTo>
                      <a:pt x="833808" y="35"/>
                    </a:moveTo>
                    <a:cubicBezTo>
                      <a:pt x="974457" y="1312"/>
                      <a:pt x="1118203" y="37786"/>
                      <a:pt x="1202177" y="148666"/>
                    </a:cubicBezTo>
                    <a:cubicBezTo>
                      <a:pt x="1555793" y="141503"/>
                      <a:pt x="1790788" y="826807"/>
                      <a:pt x="1466297" y="1152049"/>
                    </a:cubicBezTo>
                    <a:lnTo>
                      <a:pt x="168625" y="1152049"/>
                    </a:lnTo>
                    <a:cubicBezTo>
                      <a:pt x="53448" y="1050468"/>
                      <a:pt x="-5593" y="889826"/>
                      <a:pt x="418" y="641676"/>
                    </a:cubicBezTo>
                    <a:cubicBezTo>
                      <a:pt x="32136" y="165560"/>
                      <a:pt x="341799" y="126271"/>
                      <a:pt x="341912" y="126257"/>
                    </a:cubicBezTo>
                    <a:cubicBezTo>
                      <a:pt x="341912" y="126257"/>
                      <a:pt x="418421" y="64630"/>
                      <a:pt x="597565" y="27281"/>
                    </a:cubicBezTo>
                    <a:cubicBezTo>
                      <a:pt x="666144" y="11174"/>
                      <a:pt x="749418" y="-731"/>
                      <a:pt x="833808" y="35"/>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3" name="Google Shape;3773;p151"/>
              <p:cNvSpPr/>
              <p:nvPr/>
            </p:nvSpPr>
            <p:spPr>
              <a:xfrm>
                <a:off x="4413283" y="5447624"/>
                <a:ext cx="783966" cy="467060"/>
              </a:xfrm>
              <a:custGeom>
                <a:avLst/>
                <a:gdLst/>
                <a:ahLst/>
                <a:cxnLst/>
                <a:rect l="l" t="t" r="r" b="b"/>
                <a:pathLst>
                  <a:path w="420" h="250" extrusionOk="0">
                    <a:moveTo>
                      <a:pt x="341" y="157"/>
                    </a:moveTo>
                    <a:cubicBezTo>
                      <a:pt x="295" y="138"/>
                      <a:pt x="255" y="144"/>
                      <a:pt x="255" y="144"/>
                    </a:cubicBezTo>
                    <a:cubicBezTo>
                      <a:pt x="255" y="144"/>
                      <a:pt x="273" y="92"/>
                      <a:pt x="240" y="45"/>
                    </a:cubicBezTo>
                    <a:cubicBezTo>
                      <a:pt x="217" y="9"/>
                      <a:pt x="181" y="0"/>
                      <a:pt x="148" y="8"/>
                    </a:cubicBezTo>
                    <a:cubicBezTo>
                      <a:pt x="117" y="15"/>
                      <a:pt x="100" y="50"/>
                      <a:pt x="112" y="82"/>
                    </a:cubicBezTo>
                    <a:cubicBezTo>
                      <a:pt x="160" y="23"/>
                      <a:pt x="216" y="84"/>
                      <a:pt x="177" y="141"/>
                    </a:cubicBezTo>
                    <a:cubicBezTo>
                      <a:pt x="143" y="141"/>
                      <a:pt x="70" y="118"/>
                      <a:pt x="0" y="195"/>
                    </a:cubicBezTo>
                    <a:cubicBezTo>
                      <a:pt x="0" y="195"/>
                      <a:pt x="65" y="171"/>
                      <a:pt x="95" y="175"/>
                    </a:cubicBezTo>
                    <a:cubicBezTo>
                      <a:pt x="74" y="199"/>
                      <a:pt x="75" y="224"/>
                      <a:pt x="75" y="224"/>
                    </a:cubicBezTo>
                    <a:cubicBezTo>
                      <a:pt x="75" y="224"/>
                      <a:pt x="133" y="197"/>
                      <a:pt x="188" y="196"/>
                    </a:cubicBezTo>
                    <a:cubicBezTo>
                      <a:pt x="237" y="211"/>
                      <a:pt x="285" y="250"/>
                      <a:pt x="285" y="250"/>
                    </a:cubicBezTo>
                    <a:cubicBezTo>
                      <a:pt x="285" y="250"/>
                      <a:pt x="310" y="228"/>
                      <a:pt x="301" y="188"/>
                    </a:cubicBezTo>
                    <a:cubicBezTo>
                      <a:pt x="338" y="195"/>
                      <a:pt x="420" y="228"/>
                      <a:pt x="420" y="228"/>
                    </a:cubicBezTo>
                    <a:cubicBezTo>
                      <a:pt x="420" y="228"/>
                      <a:pt x="401" y="184"/>
                      <a:pt x="341" y="157"/>
                    </a:cubicBezTo>
                    <a:close/>
                  </a:path>
                </a:pathLst>
              </a:custGeom>
              <a:solidFill>
                <a:srgbClr val="92C44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4" name="Google Shape;3774;p151"/>
              <p:cNvSpPr/>
              <p:nvPr/>
            </p:nvSpPr>
            <p:spPr>
              <a:xfrm>
                <a:off x="4857425" y="5528233"/>
                <a:ext cx="53740" cy="257634"/>
              </a:xfrm>
              <a:custGeom>
                <a:avLst/>
                <a:gdLst/>
                <a:ahLst/>
                <a:cxnLst/>
                <a:rect l="l" t="t" r="r" b="b"/>
                <a:pathLst>
                  <a:path w="29" h="138" extrusionOk="0">
                    <a:moveTo>
                      <a:pt x="0" y="0"/>
                    </a:moveTo>
                    <a:cubicBezTo>
                      <a:pt x="0" y="0"/>
                      <a:pt x="11" y="25"/>
                      <a:pt x="15" y="54"/>
                    </a:cubicBezTo>
                    <a:cubicBezTo>
                      <a:pt x="17" y="72"/>
                      <a:pt x="10" y="138"/>
                      <a:pt x="10" y="138"/>
                    </a:cubicBezTo>
                    <a:cubicBezTo>
                      <a:pt x="10" y="138"/>
                      <a:pt x="29" y="117"/>
                      <a:pt x="21" y="54"/>
                    </a:cubicBezTo>
                    <a:cubicBezTo>
                      <a:pt x="17" y="15"/>
                      <a:pt x="0" y="0"/>
                      <a:pt x="0" y="0"/>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5" name="Google Shape;3775;p151"/>
              <p:cNvSpPr/>
              <p:nvPr/>
            </p:nvSpPr>
            <p:spPr>
              <a:xfrm>
                <a:off x="4413283" y="5692613"/>
                <a:ext cx="335873" cy="108269"/>
              </a:xfrm>
              <a:custGeom>
                <a:avLst/>
                <a:gdLst/>
                <a:ahLst/>
                <a:cxnLst/>
                <a:rect l="l" t="t" r="r" b="b"/>
                <a:pathLst>
                  <a:path w="180" h="58" extrusionOk="0">
                    <a:moveTo>
                      <a:pt x="112" y="1"/>
                    </a:moveTo>
                    <a:cubicBezTo>
                      <a:pt x="84" y="3"/>
                      <a:pt x="21" y="25"/>
                      <a:pt x="0" y="58"/>
                    </a:cubicBezTo>
                    <a:cubicBezTo>
                      <a:pt x="46" y="29"/>
                      <a:pt x="76" y="14"/>
                      <a:pt x="99" y="10"/>
                    </a:cubicBezTo>
                    <a:cubicBezTo>
                      <a:pt x="116" y="8"/>
                      <a:pt x="117" y="10"/>
                      <a:pt x="180" y="12"/>
                    </a:cubicBezTo>
                    <a:cubicBezTo>
                      <a:pt x="180" y="12"/>
                      <a:pt x="158" y="0"/>
                      <a:pt x="112" y="1"/>
                    </a:cubicBezTo>
                    <a:close/>
                  </a:path>
                </a:pathLst>
              </a:custGeom>
              <a:solidFill>
                <a:srgbClr val="7E9D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6" name="Google Shape;3776;p151"/>
              <p:cNvSpPr/>
              <p:nvPr/>
            </p:nvSpPr>
            <p:spPr>
              <a:xfrm>
                <a:off x="5052476" y="5994504"/>
                <a:ext cx="189023" cy="880483"/>
              </a:xfrm>
              <a:custGeom>
                <a:avLst/>
                <a:gdLst/>
                <a:ahLst/>
                <a:cxnLst/>
                <a:rect l="l" t="t" r="r" b="b"/>
                <a:pathLst>
                  <a:path w="189023" h="880483" extrusionOk="0">
                    <a:moveTo>
                      <a:pt x="38085" y="0"/>
                    </a:moveTo>
                    <a:cubicBezTo>
                      <a:pt x="38085" y="0"/>
                      <a:pt x="144558" y="108276"/>
                      <a:pt x="168842" y="270691"/>
                    </a:cubicBezTo>
                    <a:cubicBezTo>
                      <a:pt x="215658" y="550504"/>
                      <a:pt x="173604" y="750067"/>
                      <a:pt x="118259" y="880483"/>
                    </a:cubicBezTo>
                    <a:lnTo>
                      <a:pt x="0" y="880483"/>
                    </a:lnTo>
                    <a:cubicBezTo>
                      <a:pt x="59249" y="758323"/>
                      <a:pt x="116523" y="566515"/>
                      <a:pt x="97859" y="302427"/>
                    </a:cubicBezTo>
                    <a:cubicBezTo>
                      <a:pt x="88521" y="175495"/>
                      <a:pt x="38095" y="35"/>
                      <a:pt x="38085"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7" name="Google Shape;3777;p151"/>
              <p:cNvSpPr/>
              <p:nvPr/>
            </p:nvSpPr>
            <p:spPr>
              <a:xfrm>
                <a:off x="5062398" y="5980278"/>
                <a:ext cx="196539" cy="894708"/>
              </a:xfrm>
              <a:custGeom>
                <a:avLst/>
                <a:gdLst/>
                <a:ahLst/>
                <a:cxnLst/>
                <a:rect l="l" t="t" r="r" b="b"/>
                <a:pathLst>
                  <a:path w="196539" h="894708" extrusionOk="0">
                    <a:moveTo>
                      <a:pt x="0" y="0"/>
                    </a:moveTo>
                    <a:cubicBezTo>
                      <a:pt x="44831" y="13060"/>
                      <a:pt x="123285" y="102609"/>
                      <a:pt x="166248" y="272381"/>
                    </a:cubicBezTo>
                    <a:cubicBezTo>
                      <a:pt x="235278" y="535149"/>
                      <a:pt x="172625" y="758915"/>
                      <a:pt x="114420" y="894708"/>
                    </a:cubicBezTo>
                    <a:lnTo>
                      <a:pt x="80704" y="894708"/>
                    </a:lnTo>
                    <a:cubicBezTo>
                      <a:pt x="131443" y="772508"/>
                      <a:pt x="181173" y="581866"/>
                      <a:pt x="158776" y="335812"/>
                    </a:cubicBezTo>
                    <a:cubicBezTo>
                      <a:pt x="145700" y="184697"/>
                      <a:pt x="41095" y="26119"/>
                      <a:pt x="0" y="0"/>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8" name="Google Shape;3778;p151"/>
              <p:cNvSpPr/>
              <p:nvPr/>
            </p:nvSpPr>
            <p:spPr>
              <a:xfrm>
                <a:off x="4450427" y="5944715"/>
                <a:ext cx="194220" cy="930271"/>
              </a:xfrm>
              <a:custGeom>
                <a:avLst/>
                <a:gdLst/>
                <a:ahLst/>
                <a:cxnLst/>
                <a:rect l="l" t="t" r="r" b="b"/>
                <a:pathLst>
                  <a:path w="194220" h="930271" extrusionOk="0">
                    <a:moveTo>
                      <a:pt x="194220" y="0"/>
                    </a:moveTo>
                    <a:cubicBezTo>
                      <a:pt x="194220" y="0"/>
                      <a:pt x="100845" y="130665"/>
                      <a:pt x="84038" y="203465"/>
                    </a:cubicBezTo>
                    <a:cubicBezTo>
                      <a:pt x="61628" y="300530"/>
                      <a:pt x="69098" y="414396"/>
                      <a:pt x="76568" y="479728"/>
                    </a:cubicBezTo>
                    <a:cubicBezTo>
                      <a:pt x="76568" y="481488"/>
                      <a:pt x="76568" y="481589"/>
                      <a:pt x="76568" y="481595"/>
                    </a:cubicBezTo>
                    <a:cubicBezTo>
                      <a:pt x="76568" y="481595"/>
                      <a:pt x="112050" y="739192"/>
                      <a:pt x="153135" y="886657"/>
                    </a:cubicBezTo>
                    <a:cubicBezTo>
                      <a:pt x="157681" y="902264"/>
                      <a:pt x="162833" y="917139"/>
                      <a:pt x="170923" y="930271"/>
                    </a:cubicBezTo>
                    <a:lnTo>
                      <a:pt x="72419" y="930271"/>
                    </a:lnTo>
                    <a:cubicBezTo>
                      <a:pt x="54542" y="875146"/>
                      <a:pt x="37264" y="811367"/>
                      <a:pt x="24278" y="742925"/>
                    </a:cubicBezTo>
                    <a:cubicBezTo>
                      <a:pt x="5604" y="642136"/>
                      <a:pt x="1" y="446165"/>
                      <a:pt x="0" y="446129"/>
                    </a:cubicBezTo>
                    <a:cubicBezTo>
                      <a:pt x="0" y="446129"/>
                      <a:pt x="0" y="446129"/>
                      <a:pt x="701" y="445662"/>
                    </a:cubicBezTo>
                    <a:lnTo>
                      <a:pt x="5603" y="442395"/>
                    </a:lnTo>
                    <a:cubicBezTo>
                      <a:pt x="3735" y="412529"/>
                      <a:pt x="1868" y="388263"/>
                      <a:pt x="1868" y="382663"/>
                    </a:cubicBezTo>
                    <a:cubicBezTo>
                      <a:pt x="1868" y="373329"/>
                      <a:pt x="18675" y="167998"/>
                      <a:pt x="48555" y="111999"/>
                    </a:cubicBezTo>
                    <a:cubicBezTo>
                      <a:pt x="76561" y="56013"/>
                      <a:pt x="194164" y="27"/>
                      <a:pt x="194220" y="0"/>
                    </a:cubicBezTo>
                    <a:close/>
                  </a:path>
                </a:pathLst>
              </a:custGeom>
              <a:solidFill>
                <a:srgbClr val="FFF7D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79" name="Google Shape;3779;p151"/>
              <p:cNvSpPr/>
              <p:nvPr/>
            </p:nvSpPr>
            <p:spPr>
              <a:xfrm>
                <a:off x="4421502" y="5931608"/>
                <a:ext cx="245464" cy="943378"/>
              </a:xfrm>
              <a:custGeom>
                <a:avLst/>
                <a:gdLst/>
                <a:ahLst/>
                <a:cxnLst/>
                <a:rect l="l" t="t" r="r" b="b"/>
                <a:pathLst>
                  <a:path w="245464" h="943378" extrusionOk="0">
                    <a:moveTo>
                      <a:pt x="245464" y="27"/>
                    </a:moveTo>
                    <a:cubicBezTo>
                      <a:pt x="245464" y="27"/>
                      <a:pt x="81354" y="106426"/>
                      <a:pt x="60840" y="224024"/>
                    </a:cubicBezTo>
                    <a:cubicBezTo>
                      <a:pt x="-4713" y="578346"/>
                      <a:pt x="42630" y="807655"/>
                      <a:pt x="100318" y="943378"/>
                    </a:cubicBezTo>
                    <a:lnTo>
                      <a:pt x="61533" y="943378"/>
                    </a:lnTo>
                    <a:cubicBezTo>
                      <a:pt x="11695" y="817844"/>
                      <a:pt x="-27905" y="606641"/>
                      <a:pt x="25407" y="229624"/>
                    </a:cubicBezTo>
                    <a:cubicBezTo>
                      <a:pt x="94408" y="-7440"/>
                      <a:pt x="245464" y="27"/>
                      <a:pt x="245464" y="27"/>
                    </a:cubicBezTo>
                    <a:close/>
                  </a:path>
                </a:pathLst>
              </a:custGeom>
              <a:solidFill>
                <a:srgbClr val="D279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780" name="Google Shape;3780;p151"/>
            <p:cNvGrpSpPr/>
            <p:nvPr/>
          </p:nvGrpSpPr>
          <p:grpSpPr>
            <a:xfrm>
              <a:off x="-1588" y="5362669"/>
              <a:ext cx="1522208" cy="1521243"/>
              <a:chOff x="-1588" y="5362669"/>
              <a:chExt cx="1522208" cy="1521243"/>
            </a:xfrm>
          </p:grpSpPr>
          <p:sp>
            <p:nvSpPr>
              <p:cNvPr id="3781" name="Google Shape;3781;p151"/>
              <p:cNvSpPr/>
              <p:nvPr/>
            </p:nvSpPr>
            <p:spPr>
              <a:xfrm>
                <a:off x="-1588" y="5362669"/>
                <a:ext cx="1522208" cy="1521243"/>
              </a:xfrm>
              <a:custGeom>
                <a:avLst/>
                <a:gdLst/>
                <a:ahLst/>
                <a:cxnLst/>
                <a:rect l="l" t="t" r="r" b="b"/>
                <a:pathLst>
                  <a:path w="1522208" h="1521243" extrusionOk="0">
                    <a:moveTo>
                      <a:pt x="570110" y="1095"/>
                    </a:moveTo>
                    <a:cubicBezTo>
                      <a:pt x="735670" y="-14895"/>
                      <a:pt x="813888" y="149579"/>
                      <a:pt x="813888" y="149579"/>
                    </a:cubicBezTo>
                    <a:cubicBezTo>
                      <a:pt x="813964" y="149631"/>
                      <a:pt x="1021636" y="289387"/>
                      <a:pt x="1130589" y="303025"/>
                    </a:cubicBezTo>
                    <a:cubicBezTo>
                      <a:pt x="1355344" y="337124"/>
                      <a:pt x="1522208" y="916807"/>
                      <a:pt x="1522208" y="1090712"/>
                    </a:cubicBezTo>
                    <a:cubicBezTo>
                      <a:pt x="1522208" y="1250371"/>
                      <a:pt x="1459496" y="1421991"/>
                      <a:pt x="1392316" y="1521243"/>
                    </a:cubicBezTo>
                    <a:lnTo>
                      <a:pt x="0" y="1521243"/>
                    </a:lnTo>
                    <a:cubicBezTo>
                      <a:pt x="0" y="453060"/>
                      <a:pt x="0" y="453060"/>
                      <a:pt x="0" y="453060"/>
                    </a:cubicBezTo>
                    <a:cubicBezTo>
                      <a:pt x="143026" y="316664"/>
                      <a:pt x="214539" y="337124"/>
                      <a:pt x="214539" y="337124"/>
                    </a:cubicBezTo>
                    <a:cubicBezTo>
                      <a:pt x="388214" y="84791"/>
                      <a:pt x="493781" y="20003"/>
                      <a:pt x="493781" y="20003"/>
                    </a:cubicBezTo>
                    <a:cubicBezTo>
                      <a:pt x="521024" y="9347"/>
                      <a:pt x="546458" y="3379"/>
                      <a:pt x="570110" y="1095"/>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2" name="Google Shape;3782;p151"/>
              <p:cNvSpPr/>
              <p:nvPr/>
            </p:nvSpPr>
            <p:spPr>
              <a:xfrm>
                <a:off x="-1588" y="5667284"/>
                <a:ext cx="1425345" cy="1216628"/>
              </a:xfrm>
              <a:custGeom>
                <a:avLst/>
                <a:gdLst/>
                <a:ahLst/>
                <a:cxnLst/>
                <a:rect l="l" t="t" r="r" b="b"/>
                <a:pathLst>
                  <a:path w="1425345" h="1216628" extrusionOk="0">
                    <a:moveTo>
                      <a:pt x="661868" y="221"/>
                    </a:moveTo>
                    <a:cubicBezTo>
                      <a:pt x="759828" y="-2760"/>
                      <a:pt x="856936" y="24489"/>
                      <a:pt x="909749" y="84097"/>
                    </a:cubicBezTo>
                    <a:cubicBezTo>
                      <a:pt x="1155074" y="-1057"/>
                      <a:pt x="1386770" y="342962"/>
                      <a:pt x="1420843" y="741478"/>
                    </a:cubicBezTo>
                    <a:cubicBezTo>
                      <a:pt x="1440113" y="946949"/>
                      <a:pt x="1397495" y="1116107"/>
                      <a:pt x="1293630" y="1216628"/>
                    </a:cubicBezTo>
                    <a:lnTo>
                      <a:pt x="42881" y="1216628"/>
                    </a:lnTo>
                    <a:cubicBezTo>
                      <a:pt x="19610" y="1174130"/>
                      <a:pt x="4386" y="1121381"/>
                      <a:pt x="0" y="1058248"/>
                    </a:cubicBezTo>
                    <a:cubicBezTo>
                      <a:pt x="0" y="339556"/>
                      <a:pt x="0" y="339556"/>
                      <a:pt x="0" y="339556"/>
                    </a:cubicBezTo>
                    <a:cubicBezTo>
                      <a:pt x="68146" y="176062"/>
                      <a:pt x="201031" y="67066"/>
                      <a:pt x="408876" y="97721"/>
                    </a:cubicBezTo>
                    <a:cubicBezTo>
                      <a:pt x="465096" y="36411"/>
                      <a:pt x="563908" y="3201"/>
                      <a:pt x="661868" y="221"/>
                    </a:cubicBezTo>
                    <a:close/>
                  </a:path>
                </a:pathLst>
              </a:custGeom>
              <a:solidFill>
                <a:srgbClr val="EB7F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3" name="Google Shape;3783;p151"/>
              <p:cNvSpPr/>
              <p:nvPr/>
            </p:nvSpPr>
            <p:spPr>
              <a:xfrm>
                <a:off x="907409" y="5750479"/>
                <a:ext cx="488244" cy="1133433"/>
              </a:xfrm>
              <a:custGeom>
                <a:avLst/>
                <a:gdLst/>
                <a:ahLst/>
                <a:cxnLst/>
                <a:rect l="l" t="t" r="r" b="b"/>
                <a:pathLst>
                  <a:path w="488244" h="1133433" extrusionOk="0">
                    <a:moveTo>
                      <a:pt x="0" y="0"/>
                    </a:moveTo>
                    <a:cubicBezTo>
                      <a:pt x="19" y="1"/>
                      <a:pt x="198005" y="10240"/>
                      <a:pt x="293587" y="136444"/>
                    </a:cubicBezTo>
                    <a:cubicBezTo>
                      <a:pt x="416484" y="307000"/>
                      <a:pt x="522312" y="576477"/>
                      <a:pt x="477933" y="873243"/>
                    </a:cubicBezTo>
                    <a:cubicBezTo>
                      <a:pt x="461002" y="984148"/>
                      <a:pt x="420227" y="1074335"/>
                      <a:pt x="368535" y="1133433"/>
                    </a:cubicBezTo>
                    <a:lnTo>
                      <a:pt x="288146" y="1133433"/>
                    </a:lnTo>
                    <a:cubicBezTo>
                      <a:pt x="375830" y="1059353"/>
                      <a:pt x="467599" y="915517"/>
                      <a:pt x="436967" y="651522"/>
                    </a:cubicBezTo>
                    <a:cubicBezTo>
                      <a:pt x="392588" y="262655"/>
                      <a:pt x="232139" y="112567"/>
                      <a:pt x="153621" y="75045"/>
                    </a:cubicBezTo>
                    <a:cubicBezTo>
                      <a:pt x="75104" y="37522"/>
                      <a:pt x="0" y="0"/>
                      <a:pt x="0" y="0"/>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4" name="Google Shape;3784;p151"/>
              <p:cNvSpPr/>
              <p:nvPr/>
            </p:nvSpPr>
            <p:spPr>
              <a:xfrm>
                <a:off x="829495" y="5883222"/>
                <a:ext cx="371297" cy="967030"/>
              </a:xfrm>
              <a:custGeom>
                <a:avLst/>
                <a:gdLst/>
                <a:ahLst/>
                <a:cxnLst/>
                <a:rect l="l" t="t" r="r" b="b"/>
                <a:pathLst>
                  <a:path w="96" h="311" extrusionOk="0">
                    <a:moveTo>
                      <a:pt x="80" y="108"/>
                    </a:moveTo>
                    <a:cubicBezTo>
                      <a:pt x="96" y="185"/>
                      <a:pt x="89" y="248"/>
                      <a:pt x="74" y="284"/>
                    </a:cubicBezTo>
                    <a:cubicBezTo>
                      <a:pt x="64" y="309"/>
                      <a:pt x="49" y="311"/>
                      <a:pt x="49" y="311"/>
                    </a:cubicBezTo>
                    <a:cubicBezTo>
                      <a:pt x="49" y="311"/>
                      <a:pt x="79" y="255"/>
                      <a:pt x="70" y="122"/>
                    </a:cubicBezTo>
                    <a:cubicBezTo>
                      <a:pt x="65" y="40"/>
                      <a:pt x="0" y="0"/>
                      <a:pt x="0" y="0"/>
                    </a:cubicBezTo>
                    <a:cubicBezTo>
                      <a:pt x="0" y="0"/>
                      <a:pt x="62" y="4"/>
                      <a:pt x="80" y="108"/>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5" name="Google Shape;3785;p151"/>
              <p:cNvSpPr/>
              <p:nvPr/>
            </p:nvSpPr>
            <p:spPr>
              <a:xfrm>
                <a:off x="191754" y="5883222"/>
                <a:ext cx="168331" cy="925033"/>
              </a:xfrm>
              <a:custGeom>
                <a:avLst/>
                <a:gdLst/>
                <a:ahLst/>
                <a:cxnLst/>
                <a:rect l="l" t="t" r="r" b="b"/>
                <a:pathLst>
                  <a:path w="63" h="329" extrusionOk="0">
                    <a:moveTo>
                      <a:pt x="49" y="0"/>
                    </a:moveTo>
                    <a:cubicBezTo>
                      <a:pt x="49" y="0"/>
                      <a:pt x="19" y="32"/>
                      <a:pt x="16" y="104"/>
                    </a:cubicBezTo>
                    <a:cubicBezTo>
                      <a:pt x="11" y="195"/>
                      <a:pt x="63" y="329"/>
                      <a:pt x="63" y="329"/>
                    </a:cubicBezTo>
                    <a:cubicBezTo>
                      <a:pt x="63" y="329"/>
                      <a:pt x="54" y="322"/>
                      <a:pt x="47" y="321"/>
                    </a:cubicBezTo>
                    <a:cubicBezTo>
                      <a:pt x="18" y="280"/>
                      <a:pt x="0" y="187"/>
                      <a:pt x="1" y="101"/>
                    </a:cubicBezTo>
                    <a:cubicBezTo>
                      <a:pt x="1" y="15"/>
                      <a:pt x="49" y="0"/>
                      <a:pt x="49" y="0"/>
                    </a:cubicBezTo>
                    <a:close/>
                  </a:path>
                </a:pathLst>
              </a:custGeom>
              <a:solidFill>
                <a:srgbClr val="9C55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6" name="Google Shape;3786;p151"/>
              <p:cNvSpPr/>
              <p:nvPr/>
            </p:nvSpPr>
            <p:spPr>
              <a:xfrm>
                <a:off x="321611" y="5460466"/>
                <a:ext cx="578583" cy="369370"/>
              </a:xfrm>
              <a:custGeom>
                <a:avLst/>
                <a:gdLst/>
                <a:ahLst/>
                <a:cxnLst/>
                <a:rect l="l" t="t" r="r" b="b"/>
                <a:pathLst>
                  <a:path w="170" h="108" extrusionOk="0">
                    <a:moveTo>
                      <a:pt x="70" y="0"/>
                    </a:moveTo>
                    <a:cubicBezTo>
                      <a:pt x="70" y="0"/>
                      <a:pt x="70" y="0"/>
                      <a:pt x="98" y="0"/>
                    </a:cubicBezTo>
                    <a:cubicBezTo>
                      <a:pt x="98" y="0"/>
                      <a:pt x="98" y="0"/>
                      <a:pt x="96" y="28"/>
                    </a:cubicBezTo>
                    <a:cubicBezTo>
                      <a:pt x="96" y="28"/>
                      <a:pt x="107" y="35"/>
                      <a:pt x="138" y="47"/>
                    </a:cubicBezTo>
                    <a:cubicBezTo>
                      <a:pt x="168" y="58"/>
                      <a:pt x="170" y="87"/>
                      <a:pt x="170" y="87"/>
                    </a:cubicBezTo>
                    <a:cubicBezTo>
                      <a:pt x="110" y="107"/>
                      <a:pt x="4" y="108"/>
                      <a:pt x="3" y="84"/>
                    </a:cubicBezTo>
                    <a:cubicBezTo>
                      <a:pt x="0" y="60"/>
                      <a:pt x="70" y="0"/>
                      <a:pt x="70" y="0"/>
                    </a:cubicBezTo>
                    <a:close/>
                  </a:path>
                </a:pathLst>
              </a:custGeom>
              <a:solidFill>
                <a:srgbClr val="6F86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87" name="Google Shape;3787;p151"/>
              <p:cNvSpPr/>
              <p:nvPr/>
            </p:nvSpPr>
            <p:spPr>
              <a:xfrm>
                <a:off x="276883" y="5460466"/>
                <a:ext cx="490570" cy="412655"/>
              </a:xfrm>
              <a:custGeom>
                <a:avLst/>
                <a:gdLst/>
                <a:ahLst/>
                <a:cxnLst/>
                <a:rect l="l" t="t" r="r" b="b"/>
                <a:pathLst>
                  <a:path w="144" h="121" extrusionOk="0">
                    <a:moveTo>
                      <a:pt x="83" y="0"/>
                    </a:moveTo>
                    <a:cubicBezTo>
                      <a:pt x="83" y="0"/>
                      <a:pt x="49" y="39"/>
                      <a:pt x="47" y="52"/>
                    </a:cubicBezTo>
                    <a:cubicBezTo>
                      <a:pt x="46" y="65"/>
                      <a:pt x="46" y="88"/>
                      <a:pt x="52" y="92"/>
                    </a:cubicBezTo>
                    <a:cubicBezTo>
                      <a:pt x="80" y="110"/>
                      <a:pt x="133" y="96"/>
                      <a:pt x="144" y="96"/>
                    </a:cubicBezTo>
                    <a:cubicBezTo>
                      <a:pt x="119" y="112"/>
                      <a:pt x="74" y="121"/>
                      <a:pt x="32" y="107"/>
                    </a:cubicBezTo>
                    <a:cubicBezTo>
                      <a:pt x="0" y="96"/>
                      <a:pt x="15" y="73"/>
                      <a:pt x="27" y="50"/>
                    </a:cubicBezTo>
                    <a:cubicBezTo>
                      <a:pt x="42" y="21"/>
                      <a:pt x="83" y="0"/>
                      <a:pt x="83" y="0"/>
                    </a:cubicBezTo>
                    <a:close/>
                  </a:path>
                </a:pathLst>
              </a:custGeom>
              <a:solidFill>
                <a:srgbClr val="5C6B2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788" name="Google Shape;3788;p151"/>
            <p:cNvGrpSpPr/>
            <p:nvPr/>
          </p:nvGrpSpPr>
          <p:grpSpPr>
            <a:xfrm>
              <a:off x="1808901" y="5856153"/>
              <a:ext cx="1693951" cy="1019100"/>
              <a:chOff x="1623186" y="-214403"/>
              <a:chExt cx="1171187" cy="716005"/>
            </a:xfrm>
          </p:grpSpPr>
          <p:sp>
            <p:nvSpPr>
              <p:cNvPr id="3789" name="Google Shape;3789;p151"/>
              <p:cNvSpPr/>
              <p:nvPr/>
            </p:nvSpPr>
            <p:spPr>
              <a:xfrm>
                <a:off x="1623186" y="-214403"/>
                <a:ext cx="1171187" cy="716005"/>
              </a:xfrm>
              <a:custGeom>
                <a:avLst/>
                <a:gdLst/>
                <a:ahLst/>
                <a:cxnLst/>
                <a:rect l="l" t="t" r="r" b="b"/>
                <a:pathLst>
                  <a:path w="402" h="238" extrusionOk="0">
                    <a:moveTo>
                      <a:pt x="224" y="0"/>
                    </a:moveTo>
                    <a:cubicBezTo>
                      <a:pt x="228" y="0"/>
                      <a:pt x="232" y="1"/>
                      <a:pt x="233" y="3"/>
                    </a:cubicBezTo>
                    <a:cubicBezTo>
                      <a:pt x="237" y="12"/>
                      <a:pt x="245" y="38"/>
                      <a:pt x="245" y="38"/>
                    </a:cubicBezTo>
                    <a:cubicBezTo>
                      <a:pt x="245" y="38"/>
                      <a:pt x="284" y="50"/>
                      <a:pt x="297" y="69"/>
                    </a:cubicBezTo>
                    <a:cubicBezTo>
                      <a:pt x="321" y="66"/>
                      <a:pt x="370" y="76"/>
                      <a:pt x="382" y="99"/>
                    </a:cubicBezTo>
                    <a:cubicBezTo>
                      <a:pt x="394" y="121"/>
                      <a:pt x="402" y="157"/>
                      <a:pt x="400" y="201"/>
                    </a:cubicBezTo>
                    <a:cubicBezTo>
                      <a:pt x="399" y="216"/>
                      <a:pt x="396" y="228"/>
                      <a:pt x="392" y="238"/>
                    </a:cubicBezTo>
                    <a:cubicBezTo>
                      <a:pt x="15" y="238"/>
                      <a:pt x="15" y="238"/>
                      <a:pt x="15" y="238"/>
                    </a:cubicBezTo>
                    <a:cubicBezTo>
                      <a:pt x="7" y="218"/>
                      <a:pt x="0" y="185"/>
                      <a:pt x="8" y="137"/>
                    </a:cubicBezTo>
                    <a:cubicBezTo>
                      <a:pt x="12" y="114"/>
                      <a:pt x="44" y="61"/>
                      <a:pt x="67" y="54"/>
                    </a:cubicBezTo>
                    <a:cubicBezTo>
                      <a:pt x="92" y="46"/>
                      <a:pt x="136" y="54"/>
                      <a:pt x="136" y="54"/>
                    </a:cubicBezTo>
                    <a:cubicBezTo>
                      <a:pt x="136" y="54"/>
                      <a:pt x="136" y="54"/>
                      <a:pt x="185" y="40"/>
                    </a:cubicBezTo>
                    <a:cubicBezTo>
                      <a:pt x="185" y="40"/>
                      <a:pt x="185" y="40"/>
                      <a:pt x="185" y="6"/>
                    </a:cubicBezTo>
                    <a:cubicBezTo>
                      <a:pt x="185" y="6"/>
                      <a:pt x="210" y="0"/>
                      <a:pt x="224" y="0"/>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0" name="Google Shape;3790;p151"/>
              <p:cNvSpPr/>
              <p:nvPr/>
            </p:nvSpPr>
            <p:spPr>
              <a:xfrm>
                <a:off x="1937889" y="-65032"/>
                <a:ext cx="573870" cy="148095"/>
              </a:xfrm>
              <a:custGeom>
                <a:avLst/>
                <a:gdLst/>
                <a:ahLst/>
                <a:cxnLst/>
                <a:rect l="l" t="t" r="r" b="b"/>
                <a:pathLst>
                  <a:path w="197" h="51" extrusionOk="0">
                    <a:moveTo>
                      <a:pt x="193" y="49"/>
                    </a:moveTo>
                    <a:cubicBezTo>
                      <a:pt x="193" y="49"/>
                      <a:pt x="192" y="48"/>
                      <a:pt x="190" y="47"/>
                    </a:cubicBezTo>
                    <a:cubicBezTo>
                      <a:pt x="180" y="40"/>
                      <a:pt x="151" y="10"/>
                      <a:pt x="113" y="5"/>
                    </a:cubicBezTo>
                    <a:cubicBezTo>
                      <a:pt x="68" y="0"/>
                      <a:pt x="0" y="32"/>
                      <a:pt x="0" y="32"/>
                    </a:cubicBezTo>
                    <a:cubicBezTo>
                      <a:pt x="2" y="34"/>
                      <a:pt x="2" y="34"/>
                      <a:pt x="2" y="34"/>
                    </a:cubicBezTo>
                    <a:cubicBezTo>
                      <a:pt x="197" y="51"/>
                      <a:pt x="197" y="51"/>
                      <a:pt x="197" y="51"/>
                    </a:cubicBezTo>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1" name="Google Shape;3791;p151"/>
              <p:cNvSpPr/>
              <p:nvPr/>
            </p:nvSpPr>
            <p:spPr>
              <a:xfrm>
                <a:off x="1689829" y="-108344"/>
                <a:ext cx="1095906" cy="609946"/>
              </a:xfrm>
              <a:custGeom>
                <a:avLst/>
                <a:gdLst/>
                <a:ahLst/>
                <a:cxnLst/>
                <a:rect l="l" t="t" r="r" b="b"/>
                <a:pathLst>
                  <a:path w="376" h="194" extrusionOk="0">
                    <a:moveTo>
                      <a:pt x="180" y="24"/>
                    </a:moveTo>
                    <a:cubicBezTo>
                      <a:pt x="212" y="24"/>
                      <a:pt x="246" y="33"/>
                      <a:pt x="268" y="54"/>
                    </a:cubicBezTo>
                    <a:cubicBezTo>
                      <a:pt x="354" y="36"/>
                      <a:pt x="376" y="136"/>
                      <a:pt x="341" y="194"/>
                    </a:cubicBezTo>
                    <a:cubicBezTo>
                      <a:pt x="15" y="194"/>
                      <a:pt x="15" y="194"/>
                      <a:pt x="15" y="194"/>
                    </a:cubicBezTo>
                    <a:cubicBezTo>
                      <a:pt x="4" y="173"/>
                      <a:pt x="0" y="147"/>
                      <a:pt x="2" y="123"/>
                    </a:cubicBezTo>
                    <a:cubicBezTo>
                      <a:pt x="9" y="27"/>
                      <a:pt x="66" y="0"/>
                      <a:pt x="101" y="45"/>
                    </a:cubicBezTo>
                    <a:cubicBezTo>
                      <a:pt x="116" y="32"/>
                      <a:pt x="147" y="24"/>
                      <a:pt x="180" y="24"/>
                    </a:cubicBezTo>
                    <a:close/>
                  </a:path>
                </a:pathLst>
              </a:custGeom>
              <a:solidFill>
                <a:srgbClr val="EE91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2" name="Google Shape;3792;p151"/>
              <p:cNvSpPr/>
              <p:nvPr/>
            </p:nvSpPr>
            <p:spPr>
              <a:xfrm>
                <a:off x="1672551" y="-39116"/>
                <a:ext cx="1072457" cy="540718"/>
              </a:xfrm>
              <a:custGeom>
                <a:avLst/>
                <a:gdLst/>
                <a:ahLst/>
                <a:cxnLst/>
                <a:rect l="l" t="t" r="r" b="b"/>
                <a:pathLst>
                  <a:path w="368" h="179" extrusionOk="0">
                    <a:moveTo>
                      <a:pt x="252" y="56"/>
                    </a:moveTo>
                    <a:cubicBezTo>
                      <a:pt x="267" y="57"/>
                      <a:pt x="273" y="78"/>
                      <a:pt x="278" y="133"/>
                    </a:cubicBezTo>
                    <a:cubicBezTo>
                      <a:pt x="278" y="150"/>
                      <a:pt x="276" y="166"/>
                      <a:pt x="274" y="179"/>
                    </a:cubicBezTo>
                    <a:cubicBezTo>
                      <a:pt x="260" y="179"/>
                      <a:pt x="260" y="179"/>
                      <a:pt x="260" y="179"/>
                    </a:cubicBezTo>
                    <a:cubicBezTo>
                      <a:pt x="261" y="168"/>
                      <a:pt x="263" y="156"/>
                      <a:pt x="263" y="141"/>
                    </a:cubicBezTo>
                    <a:cubicBezTo>
                      <a:pt x="265" y="94"/>
                      <a:pt x="257" y="65"/>
                      <a:pt x="252" y="56"/>
                    </a:cubicBezTo>
                    <a:close/>
                    <a:moveTo>
                      <a:pt x="117" y="43"/>
                    </a:moveTo>
                    <a:cubicBezTo>
                      <a:pt x="117" y="43"/>
                      <a:pt x="103" y="76"/>
                      <a:pt x="97" y="126"/>
                    </a:cubicBezTo>
                    <a:cubicBezTo>
                      <a:pt x="95" y="147"/>
                      <a:pt x="97" y="165"/>
                      <a:pt x="101" y="179"/>
                    </a:cubicBezTo>
                    <a:cubicBezTo>
                      <a:pt x="87" y="179"/>
                      <a:pt x="87" y="179"/>
                      <a:pt x="87" y="179"/>
                    </a:cubicBezTo>
                    <a:cubicBezTo>
                      <a:pt x="83" y="162"/>
                      <a:pt x="81" y="140"/>
                      <a:pt x="85" y="120"/>
                    </a:cubicBezTo>
                    <a:cubicBezTo>
                      <a:pt x="100" y="51"/>
                      <a:pt x="117" y="43"/>
                      <a:pt x="117" y="43"/>
                    </a:cubicBezTo>
                    <a:close/>
                    <a:moveTo>
                      <a:pt x="308" y="24"/>
                    </a:moveTo>
                    <a:cubicBezTo>
                      <a:pt x="334" y="23"/>
                      <a:pt x="353" y="49"/>
                      <a:pt x="360" y="80"/>
                    </a:cubicBezTo>
                    <a:cubicBezTo>
                      <a:pt x="368" y="119"/>
                      <a:pt x="363" y="161"/>
                      <a:pt x="352" y="179"/>
                    </a:cubicBezTo>
                    <a:cubicBezTo>
                      <a:pt x="334" y="179"/>
                      <a:pt x="334" y="179"/>
                      <a:pt x="334" y="179"/>
                    </a:cubicBezTo>
                    <a:cubicBezTo>
                      <a:pt x="345" y="160"/>
                      <a:pt x="345" y="160"/>
                      <a:pt x="345" y="160"/>
                    </a:cubicBezTo>
                    <a:cubicBezTo>
                      <a:pt x="366" y="98"/>
                      <a:pt x="338" y="50"/>
                      <a:pt x="326" y="43"/>
                    </a:cubicBezTo>
                    <a:cubicBezTo>
                      <a:pt x="314" y="36"/>
                      <a:pt x="266" y="34"/>
                      <a:pt x="266" y="34"/>
                    </a:cubicBezTo>
                    <a:cubicBezTo>
                      <a:pt x="251" y="29"/>
                      <a:pt x="251" y="29"/>
                      <a:pt x="251" y="29"/>
                    </a:cubicBezTo>
                    <a:cubicBezTo>
                      <a:pt x="251" y="29"/>
                      <a:pt x="282" y="24"/>
                      <a:pt x="308" y="24"/>
                    </a:cubicBezTo>
                    <a:close/>
                    <a:moveTo>
                      <a:pt x="77" y="6"/>
                    </a:moveTo>
                    <a:cubicBezTo>
                      <a:pt x="90" y="7"/>
                      <a:pt x="104" y="13"/>
                      <a:pt x="120" y="22"/>
                    </a:cubicBezTo>
                    <a:cubicBezTo>
                      <a:pt x="120" y="22"/>
                      <a:pt x="69" y="12"/>
                      <a:pt x="55" y="19"/>
                    </a:cubicBezTo>
                    <a:cubicBezTo>
                      <a:pt x="34" y="41"/>
                      <a:pt x="5" y="88"/>
                      <a:pt x="18" y="147"/>
                    </a:cubicBezTo>
                    <a:cubicBezTo>
                      <a:pt x="21" y="161"/>
                      <a:pt x="26" y="171"/>
                      <a:pt x="31" y="179"/>
                    </a:cubicBezTo>
                    <a:cubicBezTo>
                      <a:pt x="15" y="179"/>
                      <a:pt x="15" y="179"/>
                      <a:pt x="15" y="179"/>
                    </a:cubicBezTo>
                    <a:cubicBezTo>
                      <a:pt x="1" y="153"/>
                      <a:pt x="0" y="118"/>
                      <a:pt x="6" y="84"/>
                    </a:cubicBezTo>
                    <a:cubicBezTo>
                      <a:pt x="17" y="28"/>
                      <a:pt x="39" y="0"/>
                      <a:pt x="77" y="6"/>
                    </a:cubicBezTo>
                    <a:close/>
                  </a:path>
                </a:pathLst>
              </a:custGeom>
              <a:solidFill>
                <a:srgbClr val="A1602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3" name="Google Shape;3793;p151"/>
              <p:cNvSpPr/>
              <p:nvPr/>
            </p:nvSpPr>
            <p:spPr>
              <a:xfrm>
                <a:off x="2085984" y="-156358"/>
                <a:ext cx="269040" cy="269040"/>
              </a:xfrm>
              <a:custGeom>
                <a:avLst/>
                <a:gdLst/>
                <a:ahLst/>
                <a:cxnLst/>
                <a:rect l="l" t="t" r="r" b="b"/>
                <a:pathLst>
                  <a:path w="92" h="92" extrusionOk="0">
                    <a:moveTo>
                      <a:pt x="0" y="68"/>
                    </a:moveTo>
                    <a:cubicBezTo>
                      <a:pt x="0" y="68"/>
                      <a:pt x="21" y="87"/>
                      <a:pt x="50" y="89"/>
                    </a:cubicBezTo>
                    <a:cubicBezTo>
                      <a:pt x="87" y="92"/>
                      <a:pt x="92" y="71"/>
                      <a:pt x="92" y="71"/>
                    </a:cubicBezTo>
                    <a:cubicBezTo>
                      <a:pt x="69" y="56"/>
                      <a:pt x="69" y="56"/>
                      <a:pt x="69" y="56"/>
                    </a:cubicBezTo>
                    <a:cubicBezTo>
                      <a:pt x="69" y="56"/>
                      <a:pt x="83" y="32"/>
                      <a:pt x="64" y="6"/>
                    </a:cubicBezTo>
                    <a:cubicBezTo>
                      <a:pt x="47" y="0"/>
                      <a:pt x="37" y="7"/>
                      <a:pt x="37" y="7"/>
                    </a:cubicBezTo>
                    <a:cubicBezTo>
                      <a:pt x="42" y="37"/>
                      <a:pt x="42" y="37"/>
                      <a:pt x="42" y="37"/>
                    </a:cubicBezTo>
                    <a:cubicBezTo>
                      <a:pt x="42" y="37"/>
                      <a:pt x="1" y="53"/>
                      <a:pt x="0" y="68"/>
                    </a:cubicBezTo>
                    <a:close/>
                  </a:path>
                </a:pathLst>
              </a:custGeom>
              <a:solidFill>
                <a:srgbClr val="888A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4" name="Google Shape;3794;p151"/>
              <p:cNvSpPr/>
              <p:nvPr/>
            </p:nvSpPr>
            <p:spPr>
              <a:xfrm>
                <a:off x="2089686" y="-141548"/>
                <a:ext cx="287552" cy="262869"/>
              </a:xfrm>
              <a:custGeom>
                <a:avLst/>
                <a:gdLst/>
                <a:ahLst/>
                <a:cxnLst/>
                <a:rect l="l" t="t" r="r" b="b"/>
                <a:pathLst>
                  <a:path w="99" h="90" extrusionOk="0">
                    <a:moveTo>
                      <a:pt x="0" y="63"/>
                    </a:moveTo>
                    <a:cubicBezTo>
                      <a:pt x="0" y="63"/>
                      <a:pt x="19" y="86"/>
                      <a:pt x="46" y="87"/>
                    </a:cubicBezTo>
                    <a:cubicBezTo>
                      <a:pt x="73" y="89"/>
                      <a:pt x="82" y="90"/>
                      <a:pt x="91" y="71"/>
                    </a:cubicBezTo>
                    <a:cubicBezTo>
                      <a:pt x="99" y="53"/>
                      <a:pt x="71" y="50"/>
                      <a:pt x="71" y="50"/>
                    </a:cubicBezTo>
                    <a:cubicBezTo>
                      <a:pt x="71" y="50"/>
                      <a:pt x="78" y="39"/>
                      <a:pt x="76" y="24"/>
                    </a:cubicBezTo>
                    <a:cubicBezTo>
                      <a:pt x="74" y="9"/>
                      <a:pt x="66" y="1"/>
                      <a:pt x="66" y="1"/>
                    </a:cubicBezTo>
                    <a:cubicBezTo>
                      <a:pt x="59" y="0"/>
                      <a:pt x="59" y="0"/>
                      <a:pt x="59" y="0"/>
                    </a:cubicBezTo>
                    <a:cubicBezTo>
                      <a:pt x="59" y="0"/>
                      <a:pt x="68" y="13"/>
                      <a:pt x="67" y="27"/>
                    </a:cubicBezTo>
                    <a:cubicBezTo>
                      <a:pt x="66" y="40"/>
                      <a:pt x="60" y="54"/>
                      <a:pt x="60" y="54"/>
                    </a:cubicBezTo>
                    <a:cubicBezTo>
                      <a:pt x="60" y="54"/>
                      <a:pt x="82" y="56"/>
                      <a:pt x="82" y="62"/>
                    </a:cubicBezTo>
                    <a:cubicBezTo>
                      <a:pt x="82" y="74"/>
                      <a:pt x="70" y="81"/>
                      <a:pt x="58" y="81"/>
                    </a:cubicBezTo>
                    <a:cubicBezTo>
                      <a:pt x="47" y="81"/>
                      <a:pt x="0" y="63"/>
                      <a:pt x="0" y="63"/>
                    </a:cubicBezTo>
                    <a:close/>
                  </a:path>
                </a:pathLst>
              </a:custGeom>
              <a:solidFill>
                <a:srgbClr val="696A2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grpSp>
        <p:nvGrpSpPr>
          <p:cNvPr id="3795" name="Google Shape;3795;p151"/>
          <p:cNvGrpSpPr/>
          <p:nvPr/>
        </p:nvGrpSpPr>
        <p:grpSpPr>
          <a:xfrm rot="-1651836">
            <a:off x="369246" y="506291"/>
            <a:ext cx="892898" cy="1021771"/>
            <a:chOff x="4634" y="754"/>
            <a:chExt cx="1164" cy="1332"/>
          </a:xfrm>
        </p:grpSpPr>
        <p:sp>
          <p:nvSpPr>
            <p:cNvPr id="3796" name="Google Shape;3796;p151"/>
            <p:cNvSpPr/>
            <p:nvPr/>
          </p:nvSpPr>
          <p:spPr>
            <a:xfrm>
              <a:off x="4634" y="754"/>
              <a:ext cx="1164" cy="1235"/>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7" name="Google Shape;3797;p151"/>
            <p:cNvSpPr/>
            <p:nvPr/>
          </p:nvSpPr>
          <p:spPr>
            <a:xfrm>
              <a:off x="4733" y="829"/>
              <a:ext cx="987" cy="1002"/>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8" name="Google Shape;3798;p151"/>
            <p:cNvSpPr/>
            <p:nvPr/>
          </p:nvSpPr>
          <p:spPr>
            <a:xfrm>
              <a:off x="5118" y="1094"/>
              <a:ext cx="163" cy="696"/>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799" name="Google Shape;3799;p151"/>
            <p:cNvSpPr/>
            <p:nvPr/>
          </p:nvSpPr>
          <p:spPr>
            <a:xfrm>
              <a:off x="4858" y="1299"/>
              <a:ext cx="317" cy="338"/>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0" name="Google Shape;3800;p151"/>
            <p:cNvSpPr/>
            <p:nvPr/>
          </p:nvSpPr>
          <p:spPr>
            <a:xfrm>
              <a:off x="4912" y="1710"/>
              <a:ext cx="277" cy="95"/>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1" name="Google Shape;3801;p151"/>
            <p:cNvSpPr/>
            <p:nvPr/>
          </p:nvSpPr>
          <p:spPr>
            <a:xfrm>
              <a:off x="5257" y="1401"/>
              <a:ext cx="387" cy="260"/>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2" name="Google Shape;3802;p151"/>
            <p:cNvSpPr/>
            <p:nvPr/>
          </p:nvSpPr>
          <p:spPr>
            <a:xfrm>
              <a:off x="5238" y="1701"/>
              <a:ext cx="373" cy="118"/>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3" name="Google Shape;3803;p151"/>
            <p:cNvSpPr/>
            <p:nvPr/>
          </p:nvSpPr>
          <p:spPr>
            <a:xfrm>
              <a:off x="5042" y="1847"/>
              <a:ext cx="187" cy="239"/>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9255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804" name="Google Shape;3804;p151"/>
          <p:cNvGrpSpPr/>
          <p:nvPr/>
        </p:nvGrpSpPr>
        <p:grpSpPr>
          <a:xfrm rot="5825446">
            <a:off x="11635759" y="394369"/>
            <a:ext cx="408172" cy="467084"/>
            <a:chOff x="4634" y="754"/>
            <a:chExt cx="1164" cy="1332"/>
          </a:xfrm>
        </p:grpSpPr>
        <p:sp>
          <p:nvSpPr>
            <p:cNvPr id="3805" name="Google Shape;3805;p151"/>
            <p:cNvSpPr/>
            <p:nvPr/>
          </p:nvSpPr>
          <p:spPr>
            <a:xfrm>
              <a:off x="4634" y="754"/>
              <a:ext cx="1164" cy="1235"/>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6" name="Google Shape;3806;p151"/>
            <p:cNvSpPr/>
            <p:nvPr/>
          </p:nvSpPr>
          <p:spPr>
            <a:xfrm>
              <a:off x="4733" y="829"/>
              <a:ext cx="987" cy="1002"/>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7" name="Google Shape;3807;p151"/>
            <p:cNvSpPr/>
            <p:nvPr/>
          </p:nvSpPr>
          <p:spPr>
            <a:xfrm>
              <a:off x="5118" y="1094"/>
              <a:ext cx="163" cy="696"/>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8" name="Google Shape;3808;p151"/>
            <p:cNvSpPr/>
            <p:nvPr/>
          </p:nvSpPr>
          <p:spPr>
            <a:xfrm>
              <a:off x="4858" y="1299"/>
              <a:ext cx="317" cy="338"/>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09" name="Google Shape;3809;p151"/>
            <p:cNvSpPr/>
            <p:nvPr/>
          </p:nvSpPr>
          <p:spPr>
            <a:xfrm>
              <a:off x="4912" y="1710"/>
              <a:ext cx="277" cy="95"/>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0" name="Google Shape;3810;p151"/>
            <p:cNvSpPr/>
            <p:nvPr/>
          </p:nvSpPr>
          <p:spPr>
            <a:xfrm>
              <a:off x="5257" y="1401"/>
              <a:ext cx="387" cy="260"/>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1" name="Google Shape;3811;p151"/>
            <p:cNvSpPr/>
            <p:nvPr/>
          </p:nvSpPr>
          <p:spPr>
            <a:xfrm>
              <a:off x="5238" y="1701"/>
              <a:ext cx="373" cy="118"/>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2" name="Google Shape;3812;p151"/>
            <p:cNvSpPr/>
            <p:nvPr/>
          </p:nvSpPr>
          <p:spPr>
            <a:xfrm>
              <a:off x="5042" y="1847"/>
              <a:ext cx="187" cy="239"/>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9255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813" name="Google Shape;3813;p151"/>
          <p:cNvGrpSpPr/>
          <p:nvPr/>
        </p:nvGrpSpPr>
        <p:grpSpPr>
          <a:xfrm>
            <a:off x="23436" y="3048994"/>
            <a:ext cx="388175" cy="364678"/>
            <a:chOff x="3636" y="1964"/>
            <a:chExt cx="413" cy="388"/>
          </a:xfrm>
        </p:grpSpPr>
        <p:sp>
          <p:nvSpPr>
            <p:cNvPr id="3814" name="Google Shape;3814;p151"/>
            <p:cNvSpPr/>
            <p:nvPr/>
          </p:nvSpPr>
          <p:spPr>
            <a:xfrm>
              <a:off x="3971" y="1976"/>
              <a:ext cx="78" cy="109"/>
            </a:xfrm>
            <a:custGeom>
              <a:avLst/>
              <a:gdLst/>
              <a:ahLst/>
              <a:cxnLst/>
              <a:rect l="l" t="t" r="r" b="b"/>
              <a:pathLst>
                <a:path w="33" h="46" extrusionOk="0">
                  <a:moveTo>
                    <a:pt x="4" y="46"/>
                  </a:moveTo>
                  <a:cubicBezTo>
                    <a:pt x="4" y="46"/>
                    <a:pt x="33" y="34"/>
                    <a:pt x="25" y="1"/>
                  </a:cubicBezTo>
                  <a:cubicBezTo>
                    <a:pt x="25" y="1"/>
                    <a:pt x="19" y="0"/>
                    <a:pt x="19" y="0"/>
                  </a:cubicBezTo>
                  <a:cubicBezTo>
                    <a:pt x="19" y="0"/>
                    <a:pt x="25" y="15"/>
                    <a:pt x="20" y="27"/>
                  </a:cubicBezTo>
                  <a:cubicBezTo>
                    <a:pt x="15" y="39"/>
                    <a:pt x="0" y="45"/>
                    <a:pt x="0" y="45"/>
                  </a:cubicBezTo>
                  <a:cubicBezTo>
                    <a:pt x="4" y="46"/>
                    <a:pt x="4" y="46"/>
                    <a:pt x="4" y="46"/>
                  </a:cubicBezTo>
                  <a:cubicBezTo>
                    <a:pt x="4" y="46"/>
                    <a:pt x="4" y="46"/>
                    <a:pt x="4" y="46"/>
                  </a:cubicBezTo>
                  <a:close/>
                </a:path>
              </a:pathLst>
            </a:custGeom>
            <a:solidFill>
              <a:srgbClr val="CB7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5" name="Google Shape;3815;p151"/>
            <p:cNvSpPr/>
            <p:nvPr/>
          </p:nvSpPr>
          <p:spPr>
            <a:xfrm>
              <a:off x="3636" y="1964"/>
              <a:ext cx="413" cy="388"/>
            </a:xfrm>
            <a:custGeom>
              <a:avLst/>
              <a:gdLst/>
              <a:ahLst/>
              <a:cxnLst/>
              <a:rect l="l" t="t" r="r" b="b"/>
              <a:pathLst>
                <a:path w="175" h="164" extrusionOk="0">
                  <a:moveTo>
                    <a:pt x="145" y="27"/>
                  </a:moveTo>
                  <a:cubicBezTo>
                    <a:pt x="145" y="27"/>
                    <a:pt x="175" y="68"/>
                    <a:pt x="171" y="100"/>
                  </a:cubicBezTo>
                  <a:cubicBezTo>
                    <a:pt x="168" y="131"/>
                    <a:pt x="153" y="132"/>
                    <a:pt x="153" y="132"/>
                  </a:cubicBezTo>
                  <a:cubicBezTo>
                    <a:pt x="150" y="92"/>
                    <a:pt x="150" y="92"/>
                    <a:pt x="150" y="92"/>
                  </a:cubicBezTo>
                  <a:cubicBezTo>
                    <a:pt x="150" y="92"/>
                    <a:pt x="138" y="146"/>
                    <a:pt x="109" y="158"/>
                  </a:cubicBezTo>
                  <a:cubicBezTo>
                    <a:pt x="94" y="164"/>
                    <a:pt x="89" y="162"/>
                    <a:pt x="89" y="162"/>
                  </a:cubicBezTo>
                  <a:cubicBezTo>
                    <a:pt x="89" y="162"/>
                    <a:pt x="99" y="127"/>
                    <a:pt x="100" y="110"/>
                  </a:cubicBezTo>
                  <a:cubicBezTo>
                    <a:pt x="94" y="114"/>
                    <a:pt x="59" y="122"/>
                    <a:pt x="36" y="117"/>
                  </a:cubicBezTo>
                  <a:cubicBezTo>
                    <a:pt x="13" y="113"/>
                    <a:pt x="0" y="108"/>
                    <a:pt x="0" y="108"/>
                  </a:cubicBezTo>
                  <a:cubicBezTo>
                    <a:pt x="85" y="63"/>
                    <a:pt x="85" y="63"/>
                    <a:pt x="85" y="63"/>
                  </a:cubicBezTo>
                  <a:cubicBezTo>
                    <a:pt x="36" y="30"/>
                    <a:pt x="36" y="30"/>
                    <a:pt x="36" y="30"/>
                  </a:cubicBezTo>
                  <a:cubicBezTo>
                    <a:pt x="36" y="30"/>
                    <a:pt x="62" y="3"/>
                    <a:pt x="101" y="21"/>
                  </a:cubicBezTo>
                  <a:cubicBezTo>
                    <a:pt x="96" y="14"/>
                    <a:pt x="85" y="5"/>
                    <a:pt x="85" y="5"/>
                  </a:cubicBezTo>
                  <a:cubicBezTo>
                    <a:pt x="85" y="5"/>
                    <a:pt x="103" y="0"/>
                    <a:pt x="117" y="5"/>
                  </a:cubicBezTo>
                  <a:cubicBezTo>
                    <a:pt x="132" y="11"/>
                    <a:pt x="143" y="24"/>
                    <a:pt x="143" y="24"/>
                  </a:cubicBezTo>
                  <a:cubicBezTo>
                    <a:pt x="145" y="27"/>
                    <a:pt x="145" y="27"/>
                    <a:pt x="145" y="27"/>
                  </a:cubicBezTo>
                  <a:cubicBezTo>
                    <a:pt x="145" y="27"/>
                    <a:pt x="145" y="27"/>
                    <a:pt x="145" y="27"/>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6" name="Google Shape;3816;p151"/>
            <p:cNvSpPr/>
            <p:nvPr/>
          </p:nvSpPr>
          <p:spPr>
            <a:xfrm>
              <a:off x="3676" y="1964"/>
              <a:ext cx="364" cy="367"/>
            </a:xfrm>
            <a:custGeom>
              <a:avLst/>
              <a:gdLst/>
              <a:ahLst/>
              <a:cxnLst/>
              <a:rect l="l" t="t" r="r" b="b"/>
              <a:pathLst>
                <a:path w="154" h="155" extrusionOk="0">
                  <a:moveTo>
                    <a:pt x="131" y="44"/>
                  </a:moveTo>
                  <a:cubicBezTo>
                    <a:pt x="131" y="44"/>
                    <a:pt x="103" y="0"/>
                    <a:pt x="84" y="9"/>
                  </a:cubicBezTo>
                  <a:cubicBezTo>
                    <a:pt x="96" y="16"/>
                    <a:pt x="98" y="32"/>
                    <a:pt x="98" y="32"/>
                  </a:cubicBezTo>
                  <a:cubicBezTo>
                    <a:pt x="98" y="32"/>
                    <a:pt x="53" y="15"/>
                    <a:pt x="31" y="29"/>
                  </a:cubicBezTo>
                  <a:cubicBezTo>
                    <a:pt x="49" y="38"/>
                    <a:pt x="81" y="62"/>
                    <a:pt x="81" y="62"/>
                  </a:cubicBezTo>
                  <a:cubicBezTo>
                    <a:pt x="81" y="62"/>
                    <a:pt x="32" y="94"/>
                    <a:pt x="0" y="106"/>
                  </a:cubicBezTo>
                  <a:cubicBezTo>
                    <a:pt x="26" y="116"/>
                    <a:pt x="69" y="108"/>
                    <a:pt x="92" y="98"/>
                  </a:cubicBezTo>
                  <a:cubicBezTo>
                    <a:pt x="96" y="110"/>
                    <a:pt x="88" y="142"/>
                    <a:pt x="81" y="155"/>
                  </a:cubicBezTo>
                  <a:cubicBezTo>
                    <a:pt x="120" y="140"/>
                    <a:pt x="131" y="87"/>
                    <a:pt x="131" y="81"/>
                  </a:cubicBezTo>
                  <a:cubicBezTo>
                    <a:pt x="140" y="90"/>
                    <a:pt x="142" y="102"/>
                    <a:pt x="142" y="115"/>
                  </a:cubicBezTo>
                  <a:cubicBezTo>
                    <a:pt x="154" y="98"/>
                    <a:pt x="144" y="66"/>
                    <a:pt x="133" y="45"/>
                  </a:cubicBezTo>
                  <a:cubicBezTo>
                    <a:pt x="131" y="44"/>
                    <a:pt x="131" y="44"/>
                    <a:pt x="131" y="44"/>
                  </a:cubicBezTo>
                  <a:cubicBezTo>
                    <a:pt x="131" y="44"/>
                    <a:pt x="131" y="44"/>
                    <a:pt x="131" y="44"/>
                  </a:cubicBezTo>
                  <a:close/>
                </a:path>
              </a:pathLst>
            </a:custGeom>
            <a:solidFill>
              <a:srgbClr val="FBBD4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7" name="Google Shape;3817;p151"/>
            <p:cNvSpPr/>
            <p:nvPr/>
          </p:nvSpPr>
          <p:spPr>
            <a:xfrm>
              <a:off x="3771" y="2080"/>
              <a:ext cx="207" cy="116"/>
            </a:xfrm>
            <a:custGeom>
              <a:avLst/>
              <a:gdLst/>
              <a:ahLst/>
              <a:cxnLst/>
              <a:rect l="l" t="t" r="r" b="b"/>
              <a:pathLst>
                <a:path w="88" h="49" extrusionOk="0">
                  <a:moveTo>
                    <a:pt x="88" y="0"/>
                  </a:moveTo>
                  <a:cubicBezTo>
                    <a:pt x="88" y="0"/>
                    <a:pt x="66" y="29"/>
                    <a:pt x="0" y="49"/>
                  </a:cubicBezTo>
                  <a:cubicBezTo>
                    <a:pt x="10" y="49"/>
                    <a:pt x="75" y="29"/>
                    <a:pt x="88"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8" name="Google Shape;3818;p151"/>
            <p:cNvSpPr/>
            <p:nvPr/>
          </p:nvSpPr>
          <p:spPr>
            <a:xfrm>
              <a:off x="3905" y="2128"/>
              <a:ext cx="59" cy="151"/>
            </a:xfrm>
            <a:custGeom>
              <a:avLst/>
              <a:gdLst/>
              <a:ahLst/>
              <a:cxnLst/>
              <a:rect l="l" t="t" r="r" b="b"/>
              <a:pathLst>
                <a:path w="25" h="64" extrusionOk="0">
                  <a:moveTo>
                    <a:pt x="18" y="0"/>
                  </a:moveTo>
                  <a:cubicBezTo>
                    <a:pt x="18" y="0"/>
                    <a:pt x="22" y="24"/>
                    <a:pt x="0" y="64"/>
                  </a:cubicBezTo>
                  <a:cubicBezTo>
                    <a:pt x="5" y="59"/>
                    <a:pt x="25" y="20"/>
                    <a:pt x="18"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19" name="Google Shape;3819;p151"/>
            <p:cNvSpPr/>
            <p:nvPr/>
          </p:nvSpPr>
          <p:spPr>
            <a:xfrm>
              <a:off x="3983" y="2106"/>
              <a:ext cx="38" cy="90"/>
            </a:xfrm>
            <a:custGeom>
              <a:avLst/>
              <a:gdLst/>
              <a:ahLst/>
              <a:cxnLst/>
              <a:rect l="l" t="t" r="r" b="b"/>
              <a:pathLst>
                <a:path w="16" h="38" extrusionOk="0">
                  <a:moveTo>
                    <a:pt x="0" y="0"/>
                  </a:moveTo>
                  <a:cubicBezTo>
                    <a:pt x="0" y="0"/>
                    <a:pt x="11" y="10"/>
                    <a:pt x="15" y="38"/>
                  </a:cubicBezTo>
                  <a:cubicBezTo>
                    <a:pt x="16" y="33"/>
                    <a:pt x="11" y="7"/>
                    <a:pt x="0"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20" name="Google Shape;3820;p151"/>
            <p:cNvSpPr/>
            <p:nvPr/>
          </p:nvSpPr>
          <p:spPr>
            <a:xfrm>
              <a:off x="3910" y="2005"/>
              <a:ext cx="54" cy="78"/>
            </a:xfrm>
            <a:custGeom>
              <a:avLst/>
              <a:gdLst/>
              <a:ahLst/>
              <a:cxnLst/>
              <a:rect l="l" t="t" r="r" b="b"/>
              <a:pathLst>
                <a:path w="23" h="33" extrusionOk="0">
                  <a:moveTo>
                    <a:pt x="23" y="33"/>
                  </a:moveTo>
                  <a:cubicBezTo>
                    <a:pt x="23" y="33"/>
                    <a:pt x="20" y="19"/>
                    <a:pt x="0" y="0"/>
                  </a:cubicBezTo>
                  <a:cubicBezTo>
                    <a:pt x="3" y="1"/>
                    <a:pt x="23" y="20"/>
                    <a:pt x="23" y="33"/>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821" name="Google Shape;3821;p151"/>
            <p:cNvSpPr/>
            <p:nvPr/>
          </p:nvSpPr>
          <p:spPr>
            <a:xfrm>
              <a:off x="3794" y="2033"/>
              <a:ext cx="140" cy="69"/>
            </a:xfrm>
            <a:custGeom>
              <a:avLst/>
              <a:gdLst/>
              <a:ahLst/>
              <a:cxnLst/>
              <a:rect l="l" t="t" r="r" b="b"/>
              <a:pathLst>
                <a:path w="59" h="29" extrusionOk="0">
                  <a:moveTo>
                    <a:pt x="59" y="29"/>
                  </a:moveTo>
                  <a:cubicBezTo>
                    <a:pt x="59" y="29"/>
                    <a:pt x="44" y="10"/>
                    <a:pt x="0" y="0"/>
                  </a:cubicBezTo>
                  <a:cubicBezTo>
                    <a:pt x="6" y="0"/>
                    <a:pt x="50" y="10"/>
                    <a:pt x="59" y="29"/>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822" name="Google Shape;3822;p151"/>
          <p:cNvSpPr txBox="1">
            <a:spLocks noGrp="1"/>
          </p:cNvSpPr>
          <p:nvPr>
            <p:ph type="title"/>
          </p:nvPr>
        </p:nvSpPr>
        <p:spPr>
          <a:xfrm>
            <a:off x="2034904" y="828876"/>
            <a:ext cx="6058552" cy="3507549"/>
          </a:xfrm>
          <a:prstGeom prst="rect">
            <a:avLst/>
          </a:prstGeom>
          <a:noFill/>
          <a:ln>
            <a:noFill/>
          </a:ln>
        </p:spPr>
        <p:txBody>
          <a:bodyPr spcFirstLastPara="1" wrap="square" lIns="91425" tIns="45700" rIns="91425" bIns="45700" anchor="ctr" anchorCtr="0">
            <a:normAutofit/>
          </a:bodyPr>
          <a:lstStyle>
            <a:lvl1pPr lvl="0" algn="ctr">
              <a:lnSpc>
                <a:spcPct val="90000"/>
              </a:lnSpc>
              <a:spcBef>
                <a:spcPts val="0"/>
              </a:spcBef>
              <a:spcAft>
                <a:spcPts val="0"/>
              </a:spcAft>
              <a:buClr>
                <a:schemeClr val="dk1"/>
              </a:buClr>
              <a:buSzPts val="6000"/>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23" name="Google Shape;3823;p151"/>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24" name="Google Shape;3824;p151"/>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25" name="Google Shape;3825;p151"/>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matchingName="Content with Caption">
  <p:cSld name="OBJECT_WITH_CAPTION_TEXT">
    <p:spTree>
      <p:nvGrpSpPr>
        <p:cNvPr id="1" name="Shape 3826"/>
        <p:cNvGrpSpPr/>
        <p:nvPr/>
      </p:nvGrpSpPr>
      <p:grpSpPr>
        <a:xfrm>
          <a:off x="0" y="0"/>
          <a:ext cx="0" cy="0"/>
          <a:chOff x="0" y="0"/>
          <a:chExt cx="0" cy="0"/>
        </a:xfrm>
      </p:grpSpPr>
      <p:sp>
        <p:nvSpPr>
          <p:cNvPr id="3827" name="Google Shape;3827;p152"/>
          <p:cNvSpPr txBox="1">
            <a:spLocks noGrp="1"/>
          </p:cNvSpPr>
          <p:nvPr>
            <p:ph type="title"/>
          </p:nvPr>
        </p:nvSpPr>
        <p:spPr>
          <a:xfrm>
            <a:off x="1097280" y="1188720"/>
            <a:ext cx="3108960" cy="22860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400"/>
              <a:buNone/>
              <a:defRPr sz="340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28" name="Google Shape;3828;p152"/>
          <p:cNvSpPr txBox="1">
            <a:spLocks noGrp="1"/>
          </p:cNvSpPr>
          <p:nvPr>
            <p:ph type="body" idx="1"/>
          </p:nvPr>
        </p:nvSpPr>
        <p:spPr>
          <a:xfrm>
            <a:off x="4480560" y="457200"/>
            <a:ext cx="6675120" cy="5943600"/>
          </a:xfrm>
          <a:prstGeom prst="rect">
            <a:avLst/>
          </a:prstGeom>
          <a:noFill/>
          <a:ln>
            <a:noFill/>
          </a:ln>
        </p:spPr>
        <p:txBody>
          <a:bodyPr spcFirstLastPara="1" wrap="square" lIns="91425" tIns="45700" rIns="91425" bIns="45700" anchor="t" anchorCtr="0">
            <a:normAutofit/>
          </a:bodyPr>
          <a:lstStyle>
            <a:lvl1pPr marL="457200" lvl="0" indent="-355600" algn="l">
              <a:lnSpc>
                <a:spcPct val="100000"/>
              </a:lnSpc>
              <a:spcBef>
                <a:spcPts val="18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800"/>
              </a:spcBef>
              <a:spcAft>
                <a:spcPts val="0"/>
              </a:spcAft>
              <a:buSzPts val="1600"/>
              <a:buChar char="•"/>
              <a:defRPr sz="1600"/>
            </a:lvl3pPr>
            <a:lvl4pPr marL="1828800" lvl="3" indent="-317500" algn="l">
              <a:lnSpc>
                <a:spcPct val="100000"/>
              </a:lnSpc>
              <a:spcBef>
                <a:spcPts val="800"/>
              </a:spcBef>
              <a:spcAft>
                <a:spcPts val="0"/>
              </a:spcAft>
              <a:buSzPts val="1400"/>
              <a:buChar char="•"/>
              <a:defRPr sz="1400"/>
            </a:lvl4pPr>
            <a:lvl5pPr marL="2286000" lvl="4" indent="-317500" algn="l">
              <a:lnSpc>
                <a:spcPct val="100000"/>
              </a:lnSpc>
              <a:spcBef>
                <a:spcPts val="800"/>
              </a:spcBef>
              <a:spcAft>
                <a:spcPts val="0"/>
              </a:spcAft>
              <a:buSzPts val="1400"/>
              <a:buChar char="•"/>
              <a:defRPr sz="1400"/>
            </a:lvl5pPr>
            <a:lvl6pPr marL="2743200" lvl="5" indent="-299720" algn="l">
              <a:lnSpc>
                <a:spcPct val="90000"/>
              </a:lnSpc>
              <a:spcBef>
                <a:spcPts val="800"/>
              </a:spcBef>
              <a:spcAft>
                <a:spcPts val="0"/>
              </a:spcAft>
              <a:buClr>
                <a:schemeClr val="dk1"/>
              </a:buClr>
              <a:buSzPts val="1120"/>
              <a:buChar char="•"/>
              <a:defRPr sz="1400"/>
            </a:lvl6pPr>
            <a:lvl7pPr marL="3200400" lvl="6" indent="-299720" algn="l">
              <a:lnSpc>
                <a:spcPct val="90000"/>
              </a:lnSpc>
              <a:spcBef>
                <a:spcPts val="800"/>
              </a:spcBef>
              <a:spcAft>
                <a:spcPts val="0"/>
              </a:spcAft>
              <a:buClr>
                <a:schemeClr val="dk1"/>
              </a:buClr>
              <a:buSzPts val="1120"/>
              <a:buChar char="•"/>
              <a:defRPr sz="1400"/>
            </a:lvl7pPr>
            <a:lvl8pPr marL="3657600" lvl="7" indent="-299720" algn="l">
              <a:lnSpc>
                <a:spcPct val="90000"/>
              </a:lnSpc>
              <a:spcBef>
                <a:spcPts val="800"/>
              </a:spcBef>
              <a:spcAft>
                <a:spcPts val="0"/>
              </a:spcAft>
              <a:buClr>
                <a:schemeClr val="dk1"/>
              </a:buClr>
              <a:buSzPts val="1120"/>
              <a:buChar char="•"/>
              <a:defRPr sz="1400"/>
            </a:lvl8pPr>
            <a:lvl9pPr marL="4114800" lvl="8" indent="-299720" algn="l">
              <a:lnSpc>
                <a:spcPct val="90000"/>
              </a:lnSpc>
              <a:spcBef>
                <a:spcPts val="800"/>
              </a:spcBef>
              <a:spcAft>
                <a:spcPts val="0"/>
              </a:spcAft>
              <a:buClr>
                <a:schemeClr val="dk1"/>
              </a:buClr>
              <a:buSzPts val="1120"/>
              <a:buChar char="•"/>
              <a:defRPr sz="1400"/>
            </a:lvl9pPr>
          </a:lstStyle>
          <a:p/>
        </p:txBody>
      </p:sp>
      <p:sp>
        <p:nvSpPr>
          <p:cNvPr id="3829" name="Google Shape;3829;p152"/>
          <p:cNvSpPr txBox="1">
            <a:spLocks noGrp="1"/>
          </p:cNvSpPr>
          <p:nvPr>
            <p:ph type="body" idx="2"/>
          </p:nvPr>
        </p:nvSpPr>
        <p:spPr>
          <a:xfrm>
            <a:off x="1097280" y="3474720"/>
            <a:ext cx="3108960" cy="13716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200"/>
              </a:spcBef>
              <a:spcAft>
                <a:spcPts val="0"/>
              </a:spcAft>
              <a:buSzPts val="1600"/>
              <a:buNone/>
              <a:defRPr sz="16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800"/>
              </a:spcBef>
              <a:spcAft>
                <a:spcPts val="0"/>
              </a:spcAft>
              <a:buSzPts val="1000"/>
              <a:buNone/>
              <a:defRPr sz="1000"/>
            </a:lvl3pPr>
            <a:lvl4pPr marL="1828800" lvl="3" indent="-228600" algn="l">
              <a:lnSpc>
                <a:spcPct val="100000"/>
              </a:lnSpc>
              <a:spcBef>
                <a:spcPts val="800"/>
              </a:spcBef>
              <a:spcAft>
                <a:spcPts val="0"/>
              </a:spcAft>
              <a:buSzPts val="900"/>
              <a:buNone/>
              <a:defRPr sz="900"/>
            </a:lvl4pPr>
            <a:lvl5pPr marL="2286000" lvl="4" indent="-228600" algn="l">
              <a:lnSpc>
                <a:spcPct val="100000"/>
              </a:lnSpc>
              <a:spcBef>
                <a:spcPts val="800"/>
              </a:spcBef>
              <a:spcAft>
                <a:spcPts val="0"/>
              </a:spcAft>
              <a:buSzPts val="900"/>
              <a:buNone/>
              <a:defRPr sz="900"/>
            </a:lvl5pPr>
            <a:lvl6pPr marL="2743200" lvl="5" indent="-228600" algn="l">
              <a:lnSpc>
                <a:spcPct val="90000"/>
              </a:lnSpc>
              <a:spcBef>
                <a:spcPts val="800"/>
              </a:spcBef>
              <a:spcAft>
                <a:spcPts val="0"/>
              </a:spcAft>
              <a:buClr>
                <a:schemeClr val="dk1"/>
              </a:buClr>
              <a:buSzPts val="720"/>
              <a:buNone/>
              <a:defRPr sz="900"/>
            </a:lvl6pPr>
            <a:lvl7pPr marL="3200400" lvl="6" indent="-228600" algn="l">
              <a:lnSpc>
                <a:spcPct val="90000"/>
              </a:lnSpc>
              <a:spcBef>
                <a:spcPts val="800"/>
              </a:spcBef>
              <a:spcAft>
                <a:spcPts val="0"/>
              </a:spcAft>
              <a:buClr>
                <a:schemeClr val="dk1"/>
              </a:buClr>
              <a:buSzPts val="720"/>
              <a:buNone/>
              <a:defRPr sz="900"/>
            </a:lvl7pPr>
            <a:lvl8pPr marL="3657600" lvl="7" indent="-228600" algn="l">
              <a:lnSpc>
                <a:spcPct val="90000"/>
              </a:lnSpc>
              <a:spcBef>
                <a:spcPts val="800"/>
              </a:spcBef>
              <a:spcAft>
                <a:spcPts val="0"/>
              </a:spcAft>
              <a:buClr>
                <a:schemeClr val="dk1"/>
              </a:buClr>
              <a:buSzPts val="720"/>
              <a:buNone/>
              <a:defRPr sz="900"/>
            </a:lvl8pPr>
            <a:lvl9pPr marL="4114800" lvl="8" indent="-228600" algn="l">
              <a:lnSpc>
                <a:spcPct val="90000"/>
              </a:lnSpc>
              <a:spcBef>
                <a:spcPts val="800"/>
              </a:spcBef>
              <a:spcAft>
                <a:spcPts val="0"/>
              </a:spcAft>
              <a:buClr>
                <a:schemeClr val="dk1"/>
              </a:buClr>
              <a:buSzPts val="720"/>
              <a:buNone/>
              <a:defRPr sz="900"/>
            </a:lvl9pPr>
          </a:lstStyle>
          <a:p/>
        </p:txBody>
      </p:sp>
      <p:sp>
        <p:nvSpPr>
          <p:cNvPr id="3830" name="Google Shape;3830;p152"/>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31" name="Google Shape;3831;p152"/>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32" name="Google Shape;3832;p152"/>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matchingName="Picture with Caption">
  <p:cSld name="PICTURE_WITH_CAPTION_TEXT">
    <p:spTree>
      <p:nvGrpSpPr>
        <p:cNvPr id="1" name="Shape 3833"/>
        <p:cNvGrpSpPr/>
        <p:nvPr/>
      </p:nvGrpSpPr>
      <p:grpSpPr>
        <a:xfrm>
          <a:off x="0" y="0"/>
          <a:ext cx="0" cy="0"/>
          <a:chOff x="0" y="0"/>
          <a:chExt cx="0" cy="0"/>
        </a:xfrm>
      </p:grpSpPr>
      <p:sp>
        <p:nvSpPr>
          <p:cNvPr id="3834" name="Google Shape;3834;p153"/>
          <p:cNvSpPr txBox="1">
            <a:spLocks noGrp="1"/>
          </p:cNvSpPr>
          <p:nvPr>
            <p:ph type="title"/>
          </p:nvPr>
        </p:nvSpPr>
        <p:spPr>
          <a:xfrm>
            <a:off x="1097280" y="1188720"/>
            <a:ext cx="3108960" cy="22860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400"/>
              <a:buNone/>
              <a:defRPr sz="340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35" name="Google Shape;3835;p153" descr="An empty placeholder to add an image. Click on the placeholder and select the image that you wish to add"/>
          <p:cNvSpPr>
            <a:spLocks noGrp="1"/>
          </p:cNvSpPr>
          <p:nvPr>
            <p:ph type="pic" idx="2"/>
          </p:nvPr>
        </p:nvSpPr>
        <p:spPr>
          <a:xfrm>
            <a:off x="4480560" y="457200"/>
            <a:ext cx="6675120" cy="5943600"/>
          </a:xfrm>
          <a:prstGeom prst="rect">
            <a:avLst/>
          </a:prstGeom>
          <a:solidFill>
            <a:srgbClr val="F2F2F2"/>
          </a:solidFill>
          <a:ln>
            <a:noFill/>
          </a:ln>
        </p:spPr>
      </p:sp>
      <p:sp>
        <p:nvSpPr>
          <p:cNvPr id="3836" name="Google Shape;3836;p153"/>
          <p:cNvSpPr txBox="1">
            <a:spLocks noGrp="1"/>
          </p:cNvSpPr>
          <p:nvPr>
            <p:ph type="body" idx="1"/>
          </p:nvPr>
        </p:nvSpPr>
        <p:spPr>
          <a:xfrm>
            <a:off x="1097280" y="3474720"/>
            <a:ext cx="3108960" cy="13716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200"/>
              </a:spcBef>
              <a:spcAft>
                <a:spcPts val="0"/>
              </a:spcAft>
              <a:buSzPts val="1600"/>
              <a:buNone/>
              <a:defRPr sz="16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800"/>
              </a:spcBef>
              <a:spcAft>
                <a:spcPts val="0"/>
              </a:spcAft>
              <a:buSzPts val="1000"/>
              <a:buNone/>
              <a:defRPr sz="1000"/>
            </a:lvl3pPr>
            <a:lvl4pPr marL="1828800" lvl="3" indent="-228600" algn="l">
              <a:lnSpc>
                <a:spcPct val="100000"/>
              </a:lnSpc>
              <a:spcBef>
                <a:spcPts val="800"/>
              </a:spcBef>
              <a:spcAft>
                <a:spcPts val="0"/>
              </a:spcAft>
              <a:buSzPts val="900"/>
              <a:buNone/>
              <a:defRPr sz="900"/>
            </a:lvl4pPr>
            <a:lvl5pPr marL="2286000" lvl="4" indent="-228600" algn="l">
              <a:lnSpc>
                <a:spcPct val="100000"/>
              </a:lnSpc>
              <a:spcBef>
                <a:spcPts val="800"/>
              </a:spcBef>
              <a:spcAft>
                <a:spcPts val="0"/>
              </a:spcAft>
              <a:buSzPts val="900"/>
              <a:buNone/>
              <a:defRPr sz="900"/>
            </a:lvl5pPr>
            <a:lvl6pPr marL="2743200" lvl="5" indent="-228600" algn="l">
              <a:lnSpc>
                <a:spcPct val="90000"/>
              </a:lnSpc>
              <a:spcBef>
                <a:spcPts val="800"/>
              </a:spcBef>
              <a:spcAft>
                <a:spcPts val="0"/>
              </a:spcAft>
              <a:buClr>
                <a:schemeClr val="dk1"/>
              </a:buClr>
              <a:buSzPts val="720"/>
              <a:buNone/>
              <a:defRPr sz="900"/>
            </a:lvl6pPr>
            <a:lvl7pPr marL="3200400" lvl="6" indent="-228600" algn="l">
              <a:lnSpc>
                <a:spcPct val="90000"/>
              </a:lnSpc>
              <a:spcBef>
                <a:spcPts val="800"/>
              </a:spcBef>
              <a:spcAft>
                <a:spcPts val="0"/>
              </a:spcAft>
              <a:buClr>
                <a:schemeClr val="dk1"/>
              </a:buClr>
              <a:buSzPts val="720"/>
              <a:buNone/>
              <a:defRPr sz="900"/>
            </a:lvl7pPr>
            <a:lvl8pPr marL="3657600" lvl="7" indent="-228600" algn="l">
              <a:lnSpc>
                <a:spcPct val="90000"/>
              </a:lnSpc>
              <a:spcBef>
                <a:spcPts val="800"/>
              </a:spcBef>
              <a:spcAft>
                <a:spcPts val="0"/>
              </a:spcAft>
              <a:buClr>
                <a:schemeClr val="dk1"/>
              </a:buClr>
              <a:buSzPts val="720"/>
              <a:buNone/>
              <a:defRPr sz="900"/>
            </a:lvl8pPr>
            <a:lvl9pPr marL="4114800" lvl="8" indent="-228600" algn="l">
              <a:lnSpc>
                <a:spcPct val="90000"/>
              </a:lnSpc>
              <a:spcBef>
                <a:spcPts val="800"/>
              </a:spcBef>
              <a:spcAft>
                <a:spcPts val="0"/>
              </a:spcAft>
              <a:buClr>
                <a:schemeClr val="dk1"/>
              </a:buClr>
              <a:buSzPts val="720"/>
              <a:buNone/>
              <a:defRPr sz="900"/>
            </a:lvl9pPr>
          </a:lstStyle>
          <a:p/>
        </p:txBody>
      </p:sp>
      <p:sp>
        <p:nvSpPr>
          <p:cNvPr id="3837" name="Google Shape;3837;p153"/>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38" name="Google Shape;3838;p153"/>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39" name="Google Shape;3839;p153"/>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matchingName="Title and Vertical Text">
  <p:cSld name="VERTICAL_TEXT">
    <p:spTree>
      <p:nvGrpSpPr>
        <p:cNvPr id="1" name="Shape 3840"/>
        <p:cNvGrpSpPr/>
        <p:nvPr/>
      </p:nvGrpSpPr>
      <p:grpSpPr>
        <a:xfrm>
          <a:off x="0" y="0"/>
          <a:ext cx="0" cy="0"/>
          <a:chOff x="0" y="0"/>
          <a:chExt cx="0" cy="0"/>
        </a:xfrm>
      </p:grpSpPr>
      <p:sp>
        <p:nvSpPr>
          <p:cNvPr id="3841" name="Google Shape;3841;p154"/>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42" name="Google Shape;3842;p154"/>
          <p:cNvSpPr txBox="1">
            <a:spLocks noGrp="1"/>
          </p:cNvSpPr>
          <p:nvPr>
            <p:ph type="body" idx="1"/>
          </p:nvPr>
        </p:nvSpPr>
        <p:spPr>
          <a:xfrm rot="5400000">
            <a:off x="4019549" y="-1005077"/>
            <a:ext cx="4152901" cy="9134856"/>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8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800"/>
              </a:spcBef>
              <a:spcAft>
                <a:spcPts val="0"/>
              </a:spcAft>
              <a:buSzPts val="1800"/>
              <a:buChar char="•"/>
              <a:defRPr/>
            </a:lvl3pPr>
            <a:lvl4pPr marL="1828800" lvl="3" indent="-342900" algn="l">
              <a:lnSpc>
                <a:spcPct val="100000"/>
              </a:lnSpc>
              <a:spcBef>
                <a:spcPts val="800"/>
              </a:spcBef>
              <a:spcAft>
                <a:spcPts val="0"/>
              </a:spcAft>
              <a:buSzPts val="1800"/>
              <a:buChar char="•"/>
              <a:defRPr/>
            </a:lvl4pPr>
            <a:lvl5pPr marL="2286000" lvl="4" indent="-342900" algn="l">
              <a:lnSpc>
                <a:spcPct val="100000"/>
              </a:lnSpc>
              <a:spcBef>
                <a:spcPts val="800"/>
              </a:spcBef>
              <a:spcAft>
                <a:spcPts val="0"/>
              </a:spcAft>
              <a:buSzPts val="1800"/>
              <a:buChar char="•"/>
              <a:defRPr/>
            </a:lvl5pPr>
            <a:lvl6pPr marL="2743200" lvl="5" indent="-320040" algn="l">
              <a:lnSpc>
                <a:spcPct val="90000"/>
              </a:lnSpc>
              <a:spcBef>
                <a:spcPts val="800"/>
              </a:spcBef>
              <a:spcAft>
                <a:spcPts val="0"/>
              </a:spcAft>
              <a:buClr>
                <a:schemeClr val="dk1"/>
              </a:buClr>
              <a:buSzPts val="1440"/>
              <a:buChar char="•"/>
              <a:defRPr/>
            </a:lvl6pPr>
            <a:lvl7pPr marL="3200400" lvl="6" indent="-320040" algn="l">
              <a:lnSpc>
                <a:spcPct val="90000"/>
              </a:lnSpc>
              <a:spcBef>
                <a:spcPts val="800"/>
              </a:spcBef>
              <a:spcAft>
                <a:spcPts val="0"/>
              </a:spcAft>
              <a:buClr>
                <a:schemeClr val="dk1"/>
              </a:buClr>
              <a:buSzPts val="1440"/>
              <a:buChar char="•"/>
              <a:defRPr/>
            </a:lvl7pPr>
            <a:lvl8pPr marL="3657600" lvl="7" indent="-320040" algn="l">
              <a:lnSpc>
                <a:spcPct val="90000"/>
              </a:lnSpc>
              <a:spcBef>
                <a:spcPts val="800"/>
              </a:spcBef>
              <a:spcAft>
                <a:spcPts val="0"/>
              </a:spcAft>
              <a:buClr>
                <a:schemeClr val="dk1"/>
              </a:buClr>
              <a:buSzPts val="1440"/>
              <a:buChar char="•"/>
              <a:defRPr/>
            </a:lvl8pPr>
            <a:lvl9pPr marL="4114800" lvl="8" indent="-320040" algn="l">
              <a:lnSpc>
                <a:spcPct val="90000"/>
              </a:lnSpc>
              <a:spcBef>
                <a:spcPts val="800"/>
              </a:spcBef>
              <a:spcAft>
                <a:spcPts val="0"/>
              </a:spcAft>
              <a:buClr>
                <a:schemeClr val="dk1"/>
              </a:buClr>
              <a:buSzPts val="1440"/>
              <a:buChar char="•"/>
              <a:defRPr/>
            </a:lvl9pPr>
          </a:lstStyle>
          <a:p/>
        </p:txBody>
      </p:sp>
      <p:sp>
        <p:nvSpPr>
          <p:cNvPr id="3843" name="Google Shape;3843;p154"/>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44" name="Google Shape;3844;p154"/>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45" name="Google Shape;3845;p154"/>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matchingName="Vertical Title and Text">
  <p:cSld name="VERTICAL_TITLE_AND_VERTICAL_TEXT">
    <p:spTree>
      <p:nvGrpSpPr>
        <p:cNvPr id="1" name="Shape 3846"/>
        <p:cNvGrpSpPr/>
        <p:nvPr/>
      </p:nvGrpSpPr>
      <p:grpSpPr>
        <a:xfrm>
          <a:off x="0" y="0"/>
          <a:ext cx="0" cy="0"/>
          <a:chOff x="0" y="0"/>
          <a:chExt cx="0" cy="0"/>
        </a:xfrm>
      </p:grpSpPr>
      <p:sp>
        <p:nvSpPr>
          <p:cNvPr id="3847" name="Google Shape;3847;p155"/>
          <p:cNvSpPr txBox="1">
            <a:spLocks noGrp="1"/>
          </p:cNvSpPr>
          <p:nvPr>
            <p:ph type="title"/>
          </p:nvPr>
        </p:nvSpPr>
        <p:spPr>
          <a:xfrm rot="5400000">
            <a:off x="7249583" y="2067982"/>
            <a:ext cx="5579533" cy="26289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48" name="Google Shape;3848;p155"/>
          <p:cNvSpPr txBox="1">
            <a:spLocks noGrp="1"/>
          </p:cNvSpPr>
          <p:nvPr>
            <p:ph type="body" idx="1"/>
          </p:nvPr>
        </p:nvSpPr>
        <p:spPr>
          <a:xfrm rot="5400000">
            <a:off x="1915584" y="-484718"/>
            <a:ext cx="5579533"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18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800"/>
              </a:spcBef>
              <a:spcAft>
                <a:spcPts val="0"/>
              </a:spcAft>
              <a:buSzPts val="1800"/>
              <a:buChar char="•"/>
              <a:defRPr/>
            </a:lvl3pPr>
            <a:lvl4pPr marL="1828800" lvl="3" indent="-342900" algn="l">
              <a:lnSpc>
                <a:spcPct val="100000"/>
              </a:lnSpc>
              <a:spcBef>
                <a:spcPts val="800"/>
              </a:spcBef>
              <a:spcAft>
                <a:spcPts val="0"/>
              </a:spcAft>
              <a:buSzPts val="1800"/>
              <a:buChar char="•"/>
              <a:defRPr/>
            </a:lvl4pPr>
            <a:lvl5pPr marL="2286000" lvl="4" indent="-342900" algn="l">
              <a:lnSpc>
                <a:spcPct val="100000"/>
              </a:lnSpc>
              <a:spcBef>
                <a:spcPts val="800"/>
              </a:spcBef>
              <a:spcAft>
                <a:spcPts val="0"/>
              </a:spcAft>
              <a:buSzPts val="1800"/>
              <a:buChar char="•"/>
              <a:defRPr/>
            </a:lvl5pPr>
            <a:lvl6pPr marL="2743200" lvl="5" indent="-320040" algn="l">
              <a:lnSpc>
                <a:spcPct val="90000"/>
              </a:lnSpc>
              <a:spcBef>
                <a:spcPts val="800"/>
              </a:spcBef>
              <a:spcAft>
                <a:spcPts val="0"/>
              </a:spcAft>
              <a:buClr>
                <a:schemeClr val="dk1"/>
              </a:buClr>
              <a:buSzPts val="1440"/>
              <a:buChar char="•"/>
              <a:defRPr/>
            </a:lvl6pPr>
            <a:lvl7pPr marL="3200400" lvl="6" indent="-320040" algn="l">
              <a:lnSpc>
                <a:spcPct val="90000"/>
              </a:lnSpc>
              <a:spcBef>
                <a:spcPts val="800"/>
              </a:spcBef>
              <a:spcAft>
                <a:spcPts val="0"/>
              </a:spcAft>
              <a:buClr>
                <a:schemeClr val="dk1"/>
              </a:buClr>
              <a:buSzPts val="1440"/>
              <a:buChar char="•"/>
              <a:defRPr/>
            </a:lvl7pPr>
            <a:lvl8pPr marL="3657600" lvl="7" indent="-320040" algn="l">
              <a:lnSpc>
                <a:spcPct val="90000"/>
              </a:lnSpc>
              <a:spcBef>
                <a:spcPts val="800"/>
              </a:spcBef>
              <a:spcAft>
                <a:spcPts val="0"/>
              </a:spcAft>
              <a:buClr>
                <a:schemeClr val="dk1"/>
              </a:buClr>
              <a:buSzPts val="1440"/>
              <a:buChar char="•"/>
              <a:defRPr/>
            </a:lvl8pPr>
            <a:lvl9pPr marL="4114800" lvl="8" indent="-320040" algn="l">
              <a:lnSpc>
                <a:spcPct val="90000"/>
              </a:lnSpc>
              <a:spcBef>
                <a:spcPts val="800"/>
              </a:spcBef>
              <a:spcAft>
                <a:spcPts val="0"/>
              </a:spcAft>
              <a:buClr>
                <a:schemeClr val="dk1"/>
              </a:buClr>
              <a:buSzPts val="1440"/>
              <a:buChar char="•"/>
              <a:defRPr/>
            </a:lvl9pPr>
          </a:lstStyle>
          <a:p/>
        </p:txBody>
      </p:sp>
      <p:sp>
        <p:nvSpPr>
          <p:cNvPr id="3849" name="Google Shape;3849;p155"/>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50" name="Google Shape;3850;p155"/>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51" name="Google Shape;3851;p155"/>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blipFill>
          <a:blip r:embed="rId2"/>
          <a:stretch>
            <a:fillRect/>
          </a:stretch>
        </a:blipFill>
        <a:effectLst/>
      </p:bgPr>
    </p:bg>
    <p:spTree>
      <p:nvGrpSpPr>
        <p:cNvPr id="1" name="Shape 3852"/>
        <p:cNvGrpSpPr/>
        <p:nvPr/>
      </p:nvGrpSpPr>
      <p:grpSpPr>
        <a:xfrm>
          <a:off x="0" y="0"/>
          <a:ext cx="0" cy="0"/>
          <a:chOff x="0" y="0"/>
          <a:chExt cx="0" cy="0"/>
        </a:xfrm>
      </p:grpSpPr>
      <p:sp>
        <p:nvSpPr>
          <p:cNvPr id="3853" name="Google Shape;3853;p156"/>
          <p:cNvSpPr txBox="1">
            <a:spLocks noGrp="1"/>
          </p:cNvSpPr>
          <p:nvPr>
            <p:ph type="ctrTitle"/>
          </p:nvPr>
        </p:nvSpPr>
        <p:spPr>
          <a:xfrm>
            <a:off x="2390000" y="695433"/>
            <a:ext cx="7412000" cy="77320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chemeClr val="accent2"/>
              </a:buClr>
              <a:buSzPts val="3600"/>
              <a:buNone/>
              <a:defRPr sz="4400"/>
            </a:lvl1pPr>
            <a:lvl2pPr lvl="1" algn="ctr">
              <a:spcBef>
                <a:spcPts val="0"/>
              </a:spcBef>
              <a:spcAft>
                <a:spcPts val="0"/>
              </a:spcAft>
              <a:buClr>
                <a:schemeClr val="accent2"/>
              </a:buClr>
              <a:buSzPts val="3600"/>
              <a:buNone/>
              <a:defRPr sz="4800">
                <a:solidFill>
                  <a:schemeClr val="accent2"/>
                </a:solidFill>
              </a:defRPr>
            </a:lvl2pPr>
            <a:lvl3pPr lvl="2" algn="ctr">
              <a:spcBef>
                <a:spcPts val="0"/>
              </a:spcBef>
              <a:spcAft>
                <a:spcPts val="0"/>
              </a:spcAft>
              <a:buClr>
                <a:schemeClr val="accent2"/>
              </a:buClr>
              <a:buSzPts val="3600"/>
              <a:buNone/>
              <a:defRPr sz="4800">
                <a:solidFill>
                  <a:schemeClr val="accent2"/>
                </a:solidFill>
              </a:defRPr>
            </a:lvl3pPr>
            <a:lvl4pPr lvl="3" algn="ctr">
              <a:spcBef>
                <a:spcPts val="0"/>
              </a:spcBef>
              <a:spcAft>
                <a:spcPts val="0"/>
              </a:spcAft>
              <a:buClr>
                <a:schemeClr val="accent2"/>
              </a:buClr>
              <a:buSzPts val="3600"/>
              <a:buNone/>
              <a:defRPr sz="4800">
                <a:solidFill>
                  <a:schemeClr val="accent2"/>
                </a:solidFill>
              </a:defRPr>
            </a:lvl4pPr>
            <a:lvl5pPr lvl="4" algn="ctr">
              <a:spcBef>
                <a:spcPts val="0"/>
              </a:spcBef>
              <a:spcAft>
                <a:spcPts val="0"/>
              </a:spcAft>
              <a:buClr>
                <a:schemeClr val="accent2"/>
              </a:buClr>
              <a:buSzPts val="3600"/>
              <a:buNone/>
              <a:defRPr sz="4800">
                <a:solidFill>
                  <a:schemeClr val="accent2"/>
                </a:solidFill>
              </a:defRPr>
            </a:lvl5pPr>
            <a:lvl6pPr lvl="5" algn="ctr">
              <a:spcBef>
                <a:spcPts val="0"/>
              </a:spcBef>
              <a:spcAft>
                <a:spcPts val="0"/>
              </a:spcAft>
              <a:buClr>
                <a:schemeClr val="accent2"/>
              </a:buClr>
              <a:buSzPts val="3600"/>
              <a:buNone/>
              <a:defRPr sz="4800">
                <a:solidFill>
                  <a:schemeClr val="accent2"/>
                </a:solidFill>
              </a:defRPr>
            </a:lvl6pPr>
            <a:lvl7pPr lvl="6" algn="ctr">
              <a:spcBef>
                <a:spcPts val="0"/>
              </a:spcBef>
              <a:spcAft>
                <a:spcPts val="0"/>
              </a:spcAft>
              <a:buClr>
                <a:schemeClr val="accent2"/>
              </a:buClr>
              <a:buSzPts val="3600"/>
              <a:buNone/>
              <a:defRPr sz="4800">
                <a:solidFill>
                  <a:schemeClr val="accent2"/>
                </a:solidFill>
              </a:defRPr>
            </a:lvl7pPr>
            <a:lvl8pPr lvl="7" algn="ctr">
              <a:spcBef>
                <a:spcPts val="0"/>
              </a:spcBef>
              <a:spcAft>
                <a:spcPts val="0"/>
              </a:spcAft>
              <a:buClr>
                <a:schemeClr val="accent2"/>
              </a:buClr>
              <a:buSzPts val="3600"/>
              <a:buNone/>
              <a:defRPr sz="4800">
                <a:solidFill>
                  <a:schemeClr val="accent2"/>
                </a:solidFill>
              </a:defRPr>
            </a:lvl8pPr>
            <a:lvl9pPr lvl="8" algn="ctr">
              <a:spcBef>
                <a:spcPts val="0"/>
              </a:spcBef>
              <a:spcAft>
                <a:spcPts val="0"/>
              </a:spcAft>
              <a:buClr>
                <a:schemeClr val="accent2"/>
              </a:buClr>
              <a:buSzPts val="3600"/>
              <a:buNone/>
              <a:defRPr sz="4800">
                <a:solidFill>
                  <a:schemeClr val="accent2"/>
                </a:solidFill>
              </a:defRPr>
            </a:lvl9pPr>
          </a:lstStyle>
          <a:p/>
        </p:txBody>
      </p:sp>
      <p:sp>
        <p:nvSpPr>
          <p:cNvPr id="3854" name="Google Shape;3854;p156"/>
          <p:cNvSpPr txBox="1">
            <a:spLocks noGrp="1"/>
          </p:cNvSpPr>
          <p:nvPr>
            <p:ph type="subTitle" idx="1"/>
          </p:nvPr>
        </p:nvSpPr>
        <p:spPr>
          <a:xfrm>
            <a:off x="6649400" y="4415767"/>
            <a:ext cx="4309200" cy="1460800"/>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2135"/>
              <a:buNone/>
              <a:defRPr sz="2135"/>
            </a:lvl1pPr>
            <a:lvl2pPr lvl="1" algn="ctr">
              <a:lnSpc>
                <a:spcPct val="100000"/>
              </a:lnSpc>
              <a:spcBef>
                <a:spcPts val="2135"/>
              </a:spcBef>
              <a:spcAft>
                <a:spcPts val="0"/>
              </a:spcAft>
              <a:buSzPts val="2135"/>
              <a:buNone/>
              <a:defRPr sz="2135"/>
            </a:lvl2pPr>
            <a:lvl3pPr lvl="2" algn="ctr">
              <a:lnSpc>
                <a:spcPct val="100000"/>
              </a:lnSpc>
              <a:spcBef>
                <a:spcPts val="2135"/>
              </a:spcBef>
              <a:spcAft>
                <a:spcPts val="0"/>
              </a:spcAft>
              <a:buSzPts val="2135"/>
              <a:buNone/>
              <a:defRPr sz="2135"/>
            </a:lvl3pPr>
            <a:lvl4pPr lvl="3" algn="ctr">
              <a:lnSpc>
                <a:spcPct val="100000"/>
              </a:lnSpc>
              <a:spcBef>
                <a:spcPts val="2135"/>
              </a:spcBef>
              <a:spcAft>
                <a:spcPts val="0"/>
              </a:spcAft>
              <a:buSzPts val="2135"/>
              <a:buNone/>
              <a:defRPr sz="2135"/>
            </a:lvl4pPr>
            <a:lvl5pPr lvl="4" algn="ctr">
              <a:lnSpc>
                <a:spcPct val="100000"/>
              </a:lnSpc>
              <a:spcBef>
                <a:spcPts val="2135"/>
              </a:spcBef>
              <a:spcAft>
                <a:spcPts val="0"/>
              </a:spcAft>
              <a:buSzPts val="2135"/>
              <a:buNone/>
              <a:defRPr sz="2135"/>
            </a:lvl5pPr>
            <a:lvl6pPr lvl="5" algn="ctr">
              <a:lnSpc>
                <a:spcPct val="100000"/>
              </a:lnSpc>
              <a:spcBef>
                <a:spcPts val="2135"/>
              </a:spcBef>
              <a:spcAft>
                <a:spcPts val="0"/>
              </a:spcAft>
              <a:buClr>
                <a:schemeClr val="dk1"/>
              </a:buClr>
              <a:buSzPts val="1708"/>
              <a:buNone/>
              <a:defRPr sz="2135"/>
            </a:lvl6pPr>
            <a:lvl7pPr lvl="6" algn="ctr">
              <a:lnSpc>
                <a:spcPct val="100000"/>
              </a:lnSpc>
              <a:spcBef>
                <a:spcPts val="2135"/>
              </a:spcBef>
              <a:spcAft>
                <a:spcPts val="0"/>
              </a:spcAft>
              <a:buClr>
                <a:schemeClr val="dk1"/>
              </a:buClr>
              <a:buSzPts val="1708"/>
              <a:buNone/>
              <a:defRPr sz="2135"/>
            </a:lvl7pPr>
            <a:lvl8pPr lvl="7" algn="ctr">
              <a:lnSpc>
                <a:spcPct val="100000"/>
              </a:lnSpc>
              <a:spcBef>
                <a:spcPts val="2135"/>
              </a:spcBef>
              <a:spcAft>
                <a:spcPts val="0"/>
              </a:spcAft>
              <a:buClr>
                <a:schemeClr val="dk1"/>
              </a:buClr>
              <a:buSzPts val="1708"/>
              <a:buNone/>
              <a:defRPr sz="2135"/>
            </a:lvl8pPr>
            <a:lvl9pPr lvl="8" algn="ctr">
              <a:lnSpc>
                <a:spcPct val="100000"/>
              </a:lnSpc>
              <a:spcBef>
                <a:spcPts val="2135"/>
              </a:spcBef>
              <a:spcAft>
                <a:spcPts val="2135"/>
              </a:spcAft>
              <a:buClr>
                <a:schemeClr val="dk1"/>
              </a:buClr>
              <a:buSzPts val="1708"/>
              <a:buNone/>
              <a:defRPr sz="2135"/>
            </a:lvl9pPr>
          </a:lstStyle>
          <a:p/>
        </p:txBody>
      </p:sp>
      <p:sp>
        <p:nvSpPr>
          <p:cNvPr id="3855" name="Google Shape;3855;p156"/>
          <p:cNvSpPr txBox="1">
            <a:spLocks noGrp="1"/>
          </p:cNvSpPr>
          <p:nvPr>
            <p:ph type="subTitle" idx="2"/>
          </p:nvPr>
        </p:nvSpPr>
        <p:spPr>
          <a:xfrm>
            <a:off x="1233400" y="4420433"/>
            <a:ext cx="4309200" cy="1460800"/>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SzPts val="2135"/>
              <a:buNone/>
              <a:defRPr sz="2135"/>
            </a:lvl1pPr>
            <a:lvl2pPr lvl="1" algn="ctr">
              <a:lnSpc>
                <a:spcPct val="100000"/>
              </a:lnSpc>
              <a:spcBef>
                <a:spcPts val="2135"/>
              </a:spcBef>
              <a:spcAft>
                <a:spcPts val="0"/>
              </a:spcAft>
              <a:buSzPts val="2135"/>
              <a:buNone/>
              <a:defRPr sz="2135"/>
            </a:lvl2pPr>
            <a:lvl3pPr lvl="2" algn="ctr">
              <a:lnSpc>
                <a:spcPct val="100000"/>
              </a:lnSpc>
              <a:spcBef>
                <a:spcPts val="2135"/>
              </a:spcBef>
              <a:spcAft>
                <a:spcPts val="0"/>
              </a:spcAft>
              <a:buSzPts val="2135"/>
              <a:buNone/>
              <a:defRPr sz="2135"/>
            </a:lvl3pPr>
            <a:lvl4pPr lvl="3" algn="ctr">
              <a:lnSpc>
                <a:spcPct val="100000"/>
              </a:lnSpc>
              <a:spcBef>
                <a:spcPts val="2135"/>
              </a:spcBef>
              <a:spcAft>
                <a:spcPts val="0"/>
              </a:spcAft>
              <a:buSzPts val="2135"/>
              <a:buNone/>
              <a:defRPr sz="2135"/>
            </a:lvl4pPr>
            <a:lvl5pPr lvl="4" algn="ctr">
              <a:lnSpc>
                <a:spcPct val="100000"/>
              </a:lnSpc>
              <a:spcBef>
                <a:spcPts val="2135"/>
              </a:spcBef>
              <a:spcAft>
                <a:spcPts val="0"/>
              </a:spcAft>
              <a:buSzPts val="2135"/>
              <a:buNone/>
              <a:defRPr sz="2135"/>
            </a:lvl5pPr>
            <a:lvl6pPr lvl="5" algn="ctr">
              <a:lnSpc>
                <a:spcPct val="100000"/>
              </a:lnSpc>
              <a:spcBef>
                <a:spcPts val="2135"/>
              </a:spcBef>
              <a:spcAft>
                <a:spcPts val="0"/>
              </a:spcAft>
              <a:buClr>
                <a:schemeClr val="dk1"/>
              </a:buClr>
              <a:buSzPts val="1708"/>
              <a:buNone/>
              <a:defRPr sz="2135"/>
            </a:lvl6pPr>
            <a:lvl7pPr lvl="6" algn="ctr">
              <a:lnSpc>
                <a:spcPct val="100000"/>
              </a:lnSpc>
              <a:spcBef>
                <a:spcPts val="2135"/>
              </a:spcBef>
              <a:spcAft>
                <a:spcPts val="0"/>
              </a:spcAft>
              <a:buClr>
                <a:schemeClr val="dk1"/>
              </a:buClr>
              <a:buSzPts val="1708"/>
              <a:buNone/>
              <a:defRPr sz="2135"/>
            </a:lvl7pPr>
            <a:lvl8pPr lvl="7" algn="ctr">
              <a:lnSpc>
                <a:spcPct val="100000"/>
              </a:lnSpc>
              <a:spcBef>
                <a:spcPts val="2135"/>
              </a:spcBef>
              <a:spcAft>
                <a:spcPts val="0"/>
              </a:spcAft>
              <a:buClr>
                <a:schemeClr val="dk1"/>
              </a:buClr>
              <a:buSzPts val="1708"/>
              <a:buNone/>
              <a:defRPr sz="2135"/>
            </a:lvl8pPr>
            <a:lvl9pPr lvl="8" algn="ctr">
              <a:lnSpc>
                <a:spcPct val="100000"/>
              </a:lnSpc>
              <a:spcBef>
                <a:spcPts val="2135"/>
              </a:spcBef>
              <a:spcAft>
                <a:spcPts val="2135"/>
              </a:spcAft>
              <a:buClr>
                <a:schemeClr val="dk1"/>
              </a:buClr>
              <a:buSzPts val="1708"/>
              <a:buNone/>
              <a:defRPr sz="2135"/>
            </a:lvl9pPr>
          </a:lstStyle>
          <a:p/>
        </p:txBody>
      </p:sp>
      <p:sp>
        <p:nvSpPr>
          <p:cNvPr id="3856" name="Google Shape;3856;p156"/>
          <p:cNvSpPr txBox="1">
            <a:spLocks noGrp="1"/>
          </p:cNvSpPr>
          <p:nvPr>
            <p:ph type="subTitle" idx="3"/>
          </p:nvPr>
        </p:nvSpPr>
        <p:spPr>
          <a:xfrm>
            <a:off x="6649400" y="3632041"/>
            <a:ext cx="4309200" cy="482400"/>
          </a:xfrm>
          <a:prstGeom prst="rect">
            <a:avLst/>
          </a:prstGeom>
          <a:noFill/>
          <a:ln>
            <a:noFill/>
          </a:ln>
        </p:spPr>
        <p:txBody>
          <a:bodyPr spcFirstLastPara="1" wrap="square" lIns="91425" tIns="45700" rIns="91425" bIns="0" anchor="t" anchorCtr="0">
            <a:noAutofit/>
          </a:bodyPr>
          <a:lstStyle>
            <a:lvl1pPr lvl="0" algn="ctr">
              <a:lnSpc>
                <a:spcPct val="100000"/>
              </a:lnSpc>
              <a:spcBef>
                <a:spcPts val="0"/>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1pPr>
            <a:lvl2pPr lvl="1"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2pPr>
            <a:lvl3pPr lvl="2"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3pPr>
            <a:lvl4pPr lvl="3"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4pPr>
            <a:lvl5pPr lvl="4"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5pPr>
            <a:lvl6pPr lvl="5" algn="ctr">
              <a:lnSpc>
                <a:spcPct val="100000"/>
              </a:lnSpc>
              <a:spcBef>
                <a:spcPts val="2135"/>
              </a:spcBef>
              <a:spcAft>
                <a:spcPts val="0"/>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6pPr>
            <a:lvl7pPr lvl="6" algn="ctr">
              <a:lnSpc>
                <a:spcPct val="100000"/>
              </a:lnSpc>
              <a:spcBef>
                <a:spcPts val="2135"/>
              </a:spcBef>
              <a:spcAft>
                <a:spcPts val="0"/>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7pPr>
            <a:lvl8pPr lvl="7" algn="ctr">
              <a:lnSpc>
                <a:spcPct val="100000"/>
              </a:lnSpc>
              <a:spcBef>
                <a:spcPts val="2135"/>
              </a:spcBef>
              <a:spcAft>
                <a:spcPts val="0"/>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8pPr>
            <a:lvl9pPr lvl="8" algn="ctr">
              <a:lnSpc>
                <a:spcPct val="100000"/>
              </a:lnSpc>
              <a:spcBef>
                <a:spcPts val="2135"/>
              </a:spcBef>
              <a:spcAft>
                <a:spcPts val="2135"/>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9pPr>
          </a:lstStyle>
          <a:p/>
        </p:txBody>
      </p:sp>
      <p:sp>
        <p:nvSpPr>
          <p:cNvPr id="3857" name="Google Shape;3857;p156"/>
          <p:cNvSpPr txBox="1">
            <a:spLocks noGrp="1"/>
          </p:cNvSpPr>
          <p:nvPr>
            <p:ph type="subTitle" idx="4"/>
          </p:nvPr>
        </p:nvSpPr>
        <p:spPr>
          <a:xfrm>
            <a:off x="1233400" y="3632025"/>
            <a:ext cx="4309200" cy="482400"/>
          </a:xfrm>
          <a:prstGeom prst="rect">
            <a:avLst/>
          </a:prstGeom>
          <a:noFill/>
          <a:ln>
            <a:noFill/>
          </a:ln>
        </p:spPr>
        <p:txBody>
          <a:bodyPr spcFirstLastPara="1" wrap="square" lIns="91425" tIns="45700" rIns="91425" bIns="0" anchor="t" anchorCtr="0">
            <a:noAutofit/>
          </a:bodyPr>
          <a:lstStyle>
            <a:lvl1pPr lvl="0" algn="ctr">
              <a:lnSpc>
                <a:spcPct val="100000"/>
              </a:lnSpc>
              <a:spcBef>
                <a:spcPts val="0"/>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1pPr>
            <a:lvl2pPr lvl="1"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2pPr>
            <a:lvl3pPr lvl="2"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3pPr>
            <a:lvl4pPr lvl="3"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4pPr>
            <a:lvl5pPr lvl="4" algn="ctr">
              <a:lnSpc>
                <a:spcPct val="100000"/>
              </a:lnSpc>
              <a:spcBef>
                <a:spcPts val="2135"/>
              </a:spcBef>
              <a:spcAft>
                <a:spcPts val="0"/>
              </a:spcAft>
              <a:buSzPts val="4000"/>
              <a:buNone/>
              <a:defRPr sz="4000" b="1">
                <a:latin typeface="Amatic SC" panose="00000500000000000000"/>
                <a:ea typeface="Amatic SC" panose="00000500000000000000"/>
                <a:cs typeface="Amatic SC" panose="00000500000000000000"/>
                <a:sym typeface="Amatic SC" panose="00000500000000000000"/>
              </a:defRPr>
            </a:lvl5pPr>
            <a:lvl6pPr lvl="5" algn="ctr">
              <a:lnSpc>
                <a:spcPct val="100000"/>
              </a:lnSpc>
              <a:spcBef>
                <a:spcPts val="2135"/>
              </a:spcBef>
              <a:spcAft>
                <a:spcPts val="0"/>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6pPr>
            <a:lvl7pPr lvl="6" algn="ctr">
              <a:lnSpc>
                <a:spcPct val="100000"/>
              </a:lnSpc>
              <a:spcBef>
                <a:spcPts val="2135"/>
              </a:spcBef>
              <a:spcAft>
                <a:spcPts val="0"/>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7pPr>
            <a:lvl8pPr lvl="7" algn="ctr">
              <a:lnSpc>
                <a:spcPct val="100000"/>
              </a:lnSpc>
              <a:spcBef>
                <a:spcPts val="2135"/>
              </a:spcBef>
              <a:spcAft>
                <a:spcPts val="0"/>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8pPr>
            <a:lvl9pPr lvl="8" algn="ctr">
              <a:lnSpc>
                <a:spcPct val="100000"/>
              </a:lnSpc>
              <a:spcBef>
                <a:spcPts val="2135"/>
              </a:spcBef>
              <a:spcAft>
                <a:spcPts val="2135"/>
              </a:spcAft>
              <a:buClr>
                <a:schemeClr val="dk1"/>
              </a:buClr>
              <a:buSzPts val="3200"/>
              <a:buNone/>
              <a:defRPr sz="4000" b="1">
                <a:latin typeface="Amatic SC" panose="00000500000000000000"/>
                <a:ea typeface="Amatic SC" panose="00000500000000000000"/>
                <a:cs typeface="Amatic SC" panose="00000500000000000000"/>
                <a:sym typeface="Amatic SC" panose="00000500000000000000"/>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3944"/>
        <p:cNvGrpSpPr/>
        <p:nvPr/>
      </p:nvGrpSpPr>
      <p:grpSpPr>
        <a:xfrm>
          <a:off x="0" y="0"/>
          <a:ext cx="0" cy="0"/>
          <a:chOff x="0" y="0"/>
          <a:chExt cx="0" cy="0"/>
        </a:xfrm>
      </p:grpSpPr>
      <p:sp>
        <p:nvSpPr>
          <p:cNvPr id="3945" name="Google Shape;3945;p13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46" name="Google Shape;3946;p13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47" name="Google Shape;3947;p13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obj" matchingName="Title and Content">
  <p:cSld name="OBJECT">
    <p:spTree>
      <p:nvGrpSpPr>
        <p:cNvPr id="1" name="Shape 3948"/>
        <p:cNvGrpSpPr/>
        <p:nvPr/>
      </p:nvGrpSpPr>
      <p:grpSpPr>
        <a:xfrm>
          <a:off x="0" y="0"/>
          <a:ext cx="0" cy="0"/>
          <a:chOff x="0" y="0"/>
          <a:chExt cx="0" cy="0"/>
        </a:xfrm>
      </p:grpSpPr>
      <p:sp>
        <p:nvSpPr>
          <p:cNvPr id="3949" name="Google Shape;3949;p13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50" name="Google Shape;3950;p137"/>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3951" name="Google Shape;3951;p13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52" name="Google Shape;3952;p13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53" name="Google Shape;3953;p13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matchingName="Comparison">
  <p:cSld name="TWO_OBJECTS_WITH_TEXT">
    <p:spTree>
      <p:nvGrpSpPr>
        <p:cNvPr id="1" name="Shape 3954"/>
        <p:cNvGrpSpPr/>
        <p:nvPr/>
      </p:nvGrpSpPr>
      <p:grpSpPr>
        <a:xfrm>
          <a:off x="0" y="0"/>
          <a:ext cx="0" cy="0"/>
          <a:chOff x="0" y="0"/>
          <a:chExt cx="0" cy="0"/>
        </a:xfrm>
      </p:grpSpPr>
      <p:sp>
        <p:nvSpPr>
          <p:cNvPr id="3955" name="Google Shape;3955;p138"/>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56" name="Google Shape;3956;p138"/>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p:txBody>
      </p:sp>
      <p:sp>
        <p:nvSpPr>
          <p:cNvPr id="3957" name="Google Shape;3957;p138"/>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3958" name="Google Shape;3958;p138"/>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p:txBody>
      </p:sp>
      <p:sp>
        <p:nvSpPr>
          <p:cNvPr id="3959" name="Google Shape;3959;p138"/>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3960" name="Google Shape;3960;p13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61" name="Google Shape;3961;p13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62" name="Google Shape;3962;p13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lt1"/>
        </a:solidFill>
        <a:effectLst/>
      </p:bgPr>
    </p:bg>
    <p:spTree>
      <p:nvGrpSpPr>
        <p:cNvPr id="1" name="Shape 3963"/>
        <p:cNvGrpSpPr/>
        <p:nvPr/>
      </p:nvGrpSpPr>
      <p:grpSpPr>
        <a:xfrm>
          <a:off x="0" y="0"/>
          <a:ext cx="0" cy="0"/>
          <a:chOff x="0" y="0"/>
          <a:chExt cx="0" cy="0"/>
        </a:xfrm>
      </p:grpSpPr>
      <p:sp>
        <p:nvSpPr>
          <p:cNvPr id="3964" name="Google Shape;3964;p139"/>
          <p:cNvSpPr txBox="1">
            <a:spLocks noGrp="1"/>
          </p:cNvSpPr>
          <p:nvPr>
            <p:ph type="subTitle" idx="1"/>
          </p:nvPr>
        </p:nvSpPr>
        <p:spPr>
          <a:xfrm>
            <a:off x="702200" y="1546800"/>
            <a:ext cx="10787600" cy="3154800"/>
          </a:xfrm>
          <a:prstGeom prst="rect">
            <a:avLst/>
          </a:prstGeom>
          <a:noFill/>
          <a:ln>
            <a:noFill/>
          </a:ln>
        </p:spPr>
        <p:txBody>
          <a:bodyPr spcFirstLastPara="1" wrap="square" lIns="91425" tIns="91425" rIns="91425" bIns="91425" anchor="ctr" anchorCtr="0">
            <a:noAutofit/>
          </a:bodyPr>
          <a:lstStyle>
            <a:lvl1pPr lvl="0" algn="l">
              <a:lnSpc>
                <a:spcPct val="90000"/>
              </a:lnSpc>
              <a:spcBef>
                <a:spcPts val="0"/>
              </a:spcBef>
              <a:spcAft>
                <a:spcPts val="0"/>
              </a:spcAft>
              <a:buClr>
                <a:srgbClr val="FF9E98"/>
              </a:buClr>
              <a:buSzPts val="1100"/>
              <a:buFont typeface="Hind Vadodara Light" panose="02000000000000000000"/>
              <a:buChar char="●"/>
              <a:defRPr>
                <a:latin typeface="Hind Vadodara Light" panose="02000000000000000000"/>
                <a:ea typeface="Hind Vadodara Light" panose="02000000000000000000"/>
                <a:cs typeface="Hind Vadodara Light" panose="02000000000000000000"/>
                <a:sym typeface="Hind Vadodara Light" panose="02000000000000000000"/>
              </a:defRPr>
            </a:lvl1pPr>
            <a:lvl2pPr lvl="1" algn="l">
              <a:lnSpc>
                <a:spcPct val="90000"/>
              </a:lnSpc>
              <a:spcBef>
                <a:spcPts val="0"/>
              </a:spcBef>
              <a:spcAft>
                <a:spcPts val="0"/>
              </a:spcAft>
              <a:buClr>
                <a:srgbClr val="534844"/>
              </a:buClr>
              <a:buSzPts val="1100"/>
              <a:buFont typeface="Hind Vadodara Light" panose="02000000000000000000"/>
              <a:buChar char="○"/>
              <a:defRPr>
                <a:latin typeface="Hind Vadodara Light" panose="02000000000000000000"/>
                <a:ea typeface="Hind Vadodara Light" panose="02000000000000000000"/>
                <a:cs typeface="Hind Vadodara Light" panose="02000000000000000000"/>
                <a:sym typeface="Hind Vadodara Light" panose="02000000000000000000"/>
              </a:defRPr>
            </a:lvl2pPr>
            <a:lvl3pPr lvl="2"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3pPr>
            <a:lvl4pPr lvl="3"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4pPr>
            <a:lvl5pPr lvl="4"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5pPr>
            <a:lvl6pPr lvl="5"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6pPr>
            <a:lvl7pPr lvl="6"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7pPr>
            <a:lvl8pPr lvl="7"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8pPr>
            <a:lvl9pPr lvl="8" algn="l">
              <a:lnSpc>
                <a:spcPct val="90000"/>
              </a:lnSpc>
              <a:spcBef>
                <a:spcPts val="0"/>
              </a:spcBef>
              <a:spcAft>
                <a:spcPts val="0"/>
              </a:spcAft>
              <a:buClr>
                <a:srgbClr val="534844"/>
              </a:buClr>
              <a:buSzPts val="1100"/>
              <a:buFont typeface="Hind Vadodara Light" panose="02000000000000000000"/>
              <a:buChar char="■"/>
              <a:defRPr sz="1000">
                <a:latin typeface="Hind Vadodara Light" panose="02000000000000000000"/>
                <a:ea typeface="Hind Vadodara Light" panose="02000000000000000000"/>
                <a:cs typeface="Hind Vadodara Light" panose="02000000000000000000"/>
                <a:sym typeface="Hind Vadodara Light" panose="02000000000000000000"/>
              </a:defRPr>
            </a:lvl9pPr>
          </a:lstStyle>
          <a:p/>
        </p:txBody>
      </p:sp>
      <p:sp>
        <p:nvSpPr>
          <p:cNvPr id="3965" name="Google Shape;3965;p139"/>
          <p:cNvSpPr txBox="1">
            <a:spLocks noGrp="1"/>
          </p:cNvSpPr>
          <p:nvPr>
            <p:ph type="title"/>
          </p:nvPr>
        </p:nvSpPr>
        <p:spPr>
          <a:xfrm>
            <a:off x="609600" y="548633"/>
            <a:ext cx="10972800" cy="418000"/>
          </a:xfrm>
          <a:prstGeom prst="rect">
            <a:avLst/>
          </a:prstGeom>
          <a:noFill/>
          <a:ln>
            <a:noFill/>
          </a:ln>
        </p:spPr>
        <p:txBody>
          <a:bodyPr spcFirstLastPara="1" wrap="square" lIns="91425" tIns="91425" rIns="91425" bIns="91425" anchor="ctr" anchorCtr="0">
            <a:noAutofit/>
          </a:bodyPr>
          <a:lstStyle>
            <a:lvl1pPr lvl="0" algn="ctr">
              <a:lnSpc>
                <a:spcPct val="90000"/>
              </a:lnSpc>
              <a:spcBef>
                <a:spcPts val="0"/>
              </a:spcBef>
              <a:spcAft>
                <a:spcPts val="0"/>
              </a:spcAft>
              <a:buClr>
                <a:schemeClr val="dk1"/>
              </a:buClr>
              <a:buSzPts val="2300"/>
              <a:buFont typeface="Poppins" panose="00000400000000000000"/>
              <a:buNone/>
              <a:defRPr sz="2300" b="1">
                <a:latin typeface="Poppins" panose="00000400000000000000"/>
                <a:ea typeface="Poppins" panose="00000400000000000000"/>
                <a:cs typeface="Poppins" panose="00000400000000000000"/>
                <a:sym typeface="Poppins" panose="00000400000000000000"/>
              </a:defRPr>
            </a:lvl1pPr>
            <a:lvl2pPr lvl="1"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2pPr>
            <a:lvl3pPr lvl="2"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3pPr>
            <a:lvl4pPr lvl="3"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4pPr>
            <a:lvl5pPr lvl="4"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5pPr>
            <a:lvl6pPr lvl="5"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6pPr>
            <a:lvl7pPr lvl="6"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7pPr>
            <a:lvl8pPr lvl="7"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8pPr>
            <a:lvl9pPr lvl="8" algn="ctr">
              <a:spcBef>
                <a:spcPts val="0"/>
              </a:spcBef>
              <a:spcAft>
                <a:spcPts val="0"/>
              </a:spcAft>
              <a:buClr>
                <a:schemeClr val="accent2"/>
              </a:buClr>
              <a:buSzPts val="2300"/>
              <a:buFont typeface="Poppins" panose="00000400000000000000"/>
              <a:buNone/>
              <a:defRPr sz="2300" b="1">
                <a:solidFill>
                  <a:schemeClr val="accent2"/>
                </a:solidFill>
                <a:latin typeface="Poppins" panose="00000400000000000000"/>
                <a:ea typeface="Poppins" panose="00000400000000000000"/>
                <a:cs typeface="Poppins" panose="00000400000000000000"/>
                <a:sym typeface="Poppins" panose="00000400000000000000"/>
              </a:defRPr>
            </a:lvl9pPr>
          </a:lstStyle>
          <a:p/>
        </p:txBody>
      </p:sp>
      <p:sp>
        <p:nvSpPr>
          <p:cNvPr id="3966" name="Google Shape;3966;p139"/>
          <p:cNvSpPr txBox="1"/>
          <p:nvPr/>
        </p:nvSpPr>
        <p:spPr>
          <a:xfrm>
            <a:off x="11296611" y="7030423"/>
            <a:ext cx="731600" cy="5248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fld id="{00000000-1234-1234-1234-123412341234}" type="slidenum">
              <a:rPr lang="en-US" sz="1800" b="0" i="0" u="none" strike="noStrike" cap="none">
                <a:solidFill>
                  <a:srgbClr val="000000"/>
                </a:solidFill>
                <a:latin typeface="Calibri" panose="020F0502020204030204"/>
                <a:ea typeface="Calibri" panose="020F0502020204030204"/>
                <a:cs typeface="Calibri" panose="020F0502020204030204"/>
                <a:sym typeface="Calibri" panose="020F0502020204030204"/>
              </a:rPr>
            </a:fld>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3967" name="Google Shape;3967;p139"/>
          <p:cNvGrpSpPr/>
          <p:nvPr/>
        </p:nvGrpSpPr>
        <p:grpSpPr>
          <a:xfrm flipH="1">
            <a:off x="6274588" y="4841707"/>
            <a:ext cx="7852513" cy="3541652"/>
            <a:chOff x="5619200" y="4458200"/>
            <a:chExt cx="1647150" cy="742900"/>
          </a:xfrm>
        </p:grpSpPr>
        <p:sp>
          <p:nvSpPr>
            <p:cNvPr id="3968" name="Google Shape;3968;p139"/>
            <p:cNvSpPr/>
            <p:nvPr/>
          </p:nvSpPr>
          <p:spPr>
            <a:xfrm>
              <a:off x="5619200" y="4458200"/>
              <a:ext cx="1647150" cy="690850"/>
            </a:xfrm>
            <a:custGeom>
              <a:avLst/>
              <a:gdLst/>
              <a:ahLst/>
              <a:cxnLst/>
              <a:rect l="l" t="t" r="r" b="b"/>
              <a:pathLst>
                <a:path w="65886" h="27634" extrusionOk="0">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rgbClr val="FAD3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69" name="Google Shape;3969;p139"/>
            <p:cNvSpPr/>
            <p:nvPr/>
          </p:nvSpPr>
          <p:spPr>
            <a:xfrm>
              <a:off x="5706150" y="4536325"/>
              <a:ext cx="1477225" cy="645250"/>
            </a:xfrm>
            <a:custGeom>
              <a:avLst/>
              <a:gdLst/>
              <a:ahLst/>
              <a:cxnLst/>
              <a:rect l="l" t="t" r="r" b="b"/>
              <a:pathLst>
                <a:path w="59089" h="25810" extrusionOk="0">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70" name="Google Shape;3970;p139"/>
            <p:cNvSpPr/>
            <p:nvPr/>
          </p:nvSpPr>
          <p:spPr>
            <a:xfrm>
              <a:off x="5813125" y="4656950"/>
              <a:ext cx="1320600" cy="525400"/>
            </a:xfrm>
            <a:custGeom>
              <a:avLst/>
              <a:gdLst/>
              <a:ahLst/>
              <a:cxnLst/>
              <a:rect l="l" t="t" r="r" b="b"/>
              <a:pathLst>
                <a:path w="52824" h="21016" extrusionOk="0">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71" name="Google Shape;3971;p139"/>
            <p:cNvSpPr/>
            <p:nvPr/>
          </p:nvSpPr>
          <p:spPr>
            <a:xfrm>
              <a:off x="5873650" y="4751150"/>
              <a:ext cx="1188750" cy="437925"/>
            </a:xfrm>
            <a:custGeom>
              <a:avLst/>
              <a:gdLst/>
              <a:ahLst/>
              <a:cxnLst/>
              <a:rect l="l" t="t" r="r" b="b"/>
              <a:pathLst>
                <a:path w="47550" h="17517" extrusionOk="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72" name="Google Shape;3972;p139"/>
            <p:cNvSpPr/>
            <p:nvPr/>
          </p:nvSpPr>
          <p:spPr>
            <a:xfrm>
              <a:off x="5987550" y="4937050"/>
              <a:ext cx="1010475" cy="264050"/>
            </a:xfrm>
            <a:custGeom>
              <a:avLst/>
              <a:gdLst/>
              <a:ahLst/>
              <a:cxnLst/>
              <a:rect l="l" t="t" r="r" b="b"/>
              <a:pathLst>
                <a:path w="40419" h="10562" extrusionOk="0">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973" name="Google Shape;3973;p139"/>
          <p:cNvGrpSpPr/>
          <p:nvPr/>
        </p:nvGrpSpPr>
        <p:grpSpPr>
          <a:xfrm>
            <a:off x="-1544702" y="6328907"/>
            <a:ext cx="4896553" cy="1774740"/>
            <a:chOff x="-1068127" y="3996205"/>
            <a:chExt cx="3672415" cy="1331055"/>
          </a:xfrm>
        </p:grpSpPr>
        <p:sp>
          <p:nvSpPr>
            <p:cNvPr id="3974" name="Google Shape;3974;p139"/>
            <p:cNvSpPr/>
            <p:nvPr/>
          </p:nvSpPr>
          <p:spPr>
            <a:xfrm rot="-10594719">
              <a:off x="-1038001" y="4102993"/>
              <a:ext cx="3612164" cy="1117479"/>
            </a:xfrm>
            <a:custGeom>
              <a:avLst/>
              <a:gdLst/>
              <a:ahLst/>
              <a:cxnLst/>
              <a:rect l="l" t="t" r="r" b="b"/>
              <a:pathLst>
                <a:path w="62034" h="19192" extrusionOk="0">
                  <a:moveTo>
                    <a:pt x="11909" y="0"/>
                  </a:moveTo>
                  <a:cubicBezTo>
                    <a:pt x="10357" y="0"/>
                    <a:pt x="8959" y="416"/>
                    <a:pt x="7720" y="1498"/>
                  </a:cubicBezTo>
                  <a:cubicBezTo>
                    <a:pt x="0" y="8222"/>
                    <a:pt x="9929" y="19192"/>
                    <a:pt x="23150" y="19192"/>
                  </a:cubicBezTo>
                  <a:cubicBezTo>
                    <a:pt x="24750" y="19192"/>
                    <a:pt x="26398" y="19031"/>
                    <a:pt x="28069" y="18683"/>
                  </a:cubicBezTo>
                  <a:cubicBezTo>
                    <a:pt x="43548" y="15426"/>
                    <a:pt x="55087" y="14402"/>
                    <a:pt x="58747" y="9036"/>
                  </a:cubicBezTo>
                  <a:cubicBezTo>
                    <a:pt x="62033" y="4211"/>
                    <a:pt x="59267" y="1003"/>
                    <a:pt x="52187" y="1003"/>
                  </a:cubicBezTo>
                  <a:cubicBezTo>
                    <a:pt x="48708" y="1003"/>
                    <a:pt x="44188" y="1777"/>
                    <a:pt x="38833" y="3515"/>
                  </a:cubicBezTo>
                  <a:cubicBezTo>
                    <a:pt x="36521" y="4263"/>
                    <a:pt x="34303" y="4561"/>
                    <a:pt x="32180" y="4561"/>
                  </a:cubicBezTo>
                  <a:cubicBezTo>
                    <a:pt x="23878" y="4561"/>
                    <a:pt x="17050" y="0"/>
                    <a:pt x="11909" y="0"/>
                  </a:cubicBezTo>
                  <a:close/>
                </a:path>
              </a:pathLst>
            </a:custGeom>
            <a:solidFill>
              <a:srgbClr val="FAD3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3975" name="Google Shape;3975;p139"/>
            <p:cNvGrpSpPr/>
            <p:nvPr/>
          </p:nvGrpSpPr>
          <p:grpSpPr>
            <a:xfrm>
              <a:off x="-800178" y="4304942"/>
              <a:ext cx="2873315" cy="818933"/>
              <a:chOff x="-800178" y="4304942"/>
              <a:chExt cx="2873315" cy="818933"/>
            </a:xfrm>
          </p:grpSpPr>
          <p:sp>
            <p:nvSpPr>
              <p:cNvPr id="3976" name="Google Shape;3976;p139"/>
              <p:cNvSpPr/>
              <p:nvPr/>
            </p:nvSpPr>
            <p:spPr>
              <a:xfrm rot="-10594719">
                <a:off x="1780944" y="5070486"/>
                <a:ext cx="126240" cy="49667"/>
              </a:xfrm>
              <a:custGeom>
                <a:avLst/>
                <a:gdLst/>
                <a:ahLst/>
                <a:cxnLst/>
                <a:rect l="l" t="t" r="r" b="b"/>
                <a:pathLst>
                  <a:path w="2168" h="853" extrusionOk="0">
                    <a:moveTo>
                      <a:pt x="986" y="1"/>
                    </a:moveTo>
                    <a:cubicBezTo>
                      <a:pt x="882" y="1"/>
                      <a:pt x="780" y="9"/>
                      <a:pt x="679" y="24"/>
                    </a:cubicBezTo>
                    <a:cubicBezTo>
                      <a:pt x="431" y="55"/>
                      <a:pt x="89" y="179"/>
                      <a:pt x="27" y="427"/>
                    </a:cubicBezTo>
                    <a:cubicBezTo>
                      <a:pt x="1" y="664"/>
                      <a:pt x="243" y="745"/>
                      <a:pt x="430" y="745"/>
                    </a:cubicBezTo>
                    <a:cubicBezTo>
                      <a:pt x="464" y="745"/>
                      <a:pt x="495" y="742"/>
                      <a:pt x="524" y="738"/>
                    </a:cubicBezTo>
                    <a:cubicBezTo>
                      <a:pt x="573" y="729"/>
                      <a:pt x="621" y="725"/>
                      <a:pt x="667" y="725"/>
                    </a:cubicBezTo>
                    <a:cubicBezTo>
                      <a:pt x="793" y="725"/>
                      <a:pt x="906" y="754"/>
                      <a:pt x="1020" y="800"/>
                    </a:cubicBezTo>
                    <a:cubicBezTo>
                      <a:pt x="1125" y="835"/>
                      <a:pt x="1229" y="852"/>
                      <a:pt x="1332" y="852"/>
                    </a:cubicBezTo>
                    <a:cubicBezTo>
                      <a:pt x="1504" y="852"/>
                      <a:pt x="1671" y="804"/>
                      <a:pt x="1826" y="707"/>
                    </a:cubicBezTo>
                    <a:cubicBezTo>
                      <a:pt x="1982" y="614"/>
                      <a:pt x="2168" y="334"/>
                      <a:pt x="1919" y="210"/>
                    </a:cubicBezTo>
                    <a:cubicBezTo>
                      <a:pt x="1617" y="71"/>
                      <a:pt x="1297" y="1"/>
                      <a:pt x="9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77" name="Google Shape;3977;p139"/>
              <p:cNvSpPr/>
              <p:nvPr/>
            </p:nvSpPr>
            <p:spPr>
              <a:xfrm rot="-10594719">
                <a:off x="1565235" y="5016770"/>
                <a:ext cx="124668" cy="49551"/>
              </a:xfrm>
              <a:custGeom>
                <a:avLst/>
                <a:gdLst/>
                <a:ahLst/>
                <a:cxnLst/>
                <a:rect l="l" t="t" r="r" b="b"/>
                <a:pathLst>
                  <a:path w="2141" h="851" extrusionOk="0">
                    <a:moveTo>
                      <a:pt x="814" y="1"/>
                    </a:moveTo>
                    <a:cubicBezTo>
                      <a:pt x="564" y="1"/>
                      <a:pt x="323" y="118"/>
                      <a:pt x="156" y="285"/>
                    </a:cubicBezTo>
                    <a:cubicBezTo>
                      <a:pt x="1" y="502"/>
                      <a:pt x="280" y="595"/>
                      <a:pt x="466" y="595"/>
                    </a:cubicBezTo>
                    <a:cubicBezTo>
                      <a:pt x="621" y="595"/>
                      <a:pt x="776" y="657"/>
                      <a:pt x="900" y="781"/>
                    </a:cubicBezTo>
                    <a:cubicBezTo>
                      <a:pt x="1009" y="828"/>
                      <a:pt x="1133" y="851"/>
                      <a:pt x="1257" y="851"/>
                    </a:cubicBezTo>
                    <a:cubicBezTo>
                      <a:pt x="1381" y="851"/>
                      <a:pt x="1505" y="828"/>
                      <a:pt x="1614" y="781"/>
                    </a:cubicBezTo>
                    <a:cubicBezTo>
                      <a:pt x="1738" y="719"/>
                      <a:pt x="2141" y="502"/>
                      <a:pt x="1924" y="347"/>
                    </a:cubicBezTo>
                    <a:cubicBezTo>
                      <a:pt x="1645" y="130"/>
                      <a:pt x="1272" y="6"/>
                      <a:pt x="900" y="6"/>
                    </a:cubicBezTo>
                    <a:cubicBezTo>
                      <a:pt x="871" y="2"/>
                      <a:pt x="843" y="1"/>
                      <a:pt x="8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78" name="Google Shape;3978;p139"/>
              <p:cNvSpPr/>
              <p:nvPr/>
            </p:nvSpPr>
            <p:spPr>
              <a:xfrm rot="-10594719">
                <a:off x="1976086" y="4955828"/>
                <a:ext cx="95786" cy="45242"/>
              </a:xfrm>
              <a:custGeom>
                <a:avLst/>
                <a:gdLst/>
                <a:ahLst/>
                <a:cxnLst/>
                <a:rect l="l" t="t" r="r" b="b"/>
                <a:pathLst>
                  <a:path w="1645" h="777" extrusionOk="0">
                    <a:moveTo>
                      <a:pt x="869" y="1"/>
                    </a:moveTo>
                    <a:cubicBezTo>
                      <a:pt x="249" y="1"/>
                      <a:pt x="1" y="776"/>
                      <a:pt x="776" y="776"/>
                    </a:cubicBezTo>
                    <a:cubicBezTo>
                      <a:pt x="1396" y="776"/>
                      <a:pt x="1645" y="1"/>
                      <a:pt x="8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79" name="Google Shape;3979;p139"/>
              <p:cNvSpPr/>
              <p:nvPr/>
            </p:nvSpPr>
            <p:spPr>
              <a:xfrm rot="-10594719">
                <a:off x="1773296" y="4958228"/>
                <a:ext cx="95786" cy="45184"/>
              </a:xfrm>
              <a:custGeom>
                <a:avLst/>
                <a:gdLst/>
                <a:ahLst/>
                <a:cxnLst/>
                <a:rect l="l" t="t" r="r" b="b"/>
                <a:pathLst>
                  <a:path w="1645" h="776" extrusionOk="0">
                    <a:moveTo>
                      <a:pt x="900" y="0"/>
                    </a:moveTo>
                    <a:cubicBezTo>
                      <a:pt x="249" y="0"/>
                      <a:pt x="1" y="776"/>
                      <a:pt x="776" y="776"/>
                    </a:cubicBezTo>
                    <a:cubicBezTo>
                      <a:pt x="1397" y="776"/>
                      <a:pt x="1645" y="0"/>
                      <a:pt x="9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0" name="Google Shape;3980;p139"/>
              <p:cNvSpPr/>
              <p:nvPr/>
            </p:nvSpPr>
            <p:spPr>
              <a:xfrm rot="-10594719">
                <a:off x="1864326" y="4858253"/>
                <a:ext cx="126473" cy="45999"/>
              </a:xfrm>
              <a:custGeom>
                <a:avLst/>
                <a:gdLst/>
                <a:ahLst/>
                <a:cxnLst/>
                <a:rect l="l" t="t" r="r" b="b"/>
                <a:pathLst>
                  <a:path w="2172" h="790" extrusionOk="0">
                    <a:moveTo>
                      <a:pt x="828" y="0"/>
                    </a:moveTo>
                    <a:cubicBezTo>
                      <a:pt x="650" y="0"/>
                      <a:pt x="477" y="49"/>
                      <a:pt x="342" y="146"/>
                    </a:cubicBezTo>
                    <a:cubicBezTo>
                      <a:pt x="187" y="239"/>
                      <a:pt x="1" y="487"/>
                      <a:pt x="249" y="611"/>
                    </a:cubicBezTo>
                    <a:cubicBezTo>
                      <a:pt x="525" y="726"/>
                      <a:pt x="835" y="790"/>
                      <a:pt x="1154" y="790"/>
                    </a:cubicBezTo>
                    <a:cubicBezTo>
                      <a:pt x="1265" y="790"/>
                      <a:pt x="1377" y="782"/>
                      <a:pt x="1489" y="766"/>
                    </a:cubicBezTo>
                    <a:cubicBezTo>
                      <a:pt x="1707" y="735"/>
                      <a:pt x="2079" y="611"/>
                      <a:pt x="2110" y="363"/>
                    </a:cubicBezTo>
                    <a:cubicBezTo>
                      <a:pt x="2172" y="115"/>
                      <a:pt x="1800" y="115"/>
                      <a:pt x="1645" y="115"/>
                    </a:cubicBezTo>
                    <a:cubicBezTo>
                      <a:pt x="1595" y="123"/>
                      <a:pt x="1547" y="127"/>
                      <a:pt x="1501" y="127"/>
                    </a:cubicBezTo>
                    <a:cubicBezTo>
                      <a:pt x="1375" y="127"/>
                      <a:pt x="1262" y="98"/>
                      <a:pt x="1148" y="53"/>
                    </a:cubicBezTo>
                    <a:cubicBezTo>
                      <a:pt x="1044" y="18"/>
                      <a:pt x="935" y="0"/>
                      <a:pt x="8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1" name="Google Shape;3981;p139"/>
              <p:cNvSpPr/>
              <p:nvPr/>
            </p:nvSpPr>
            <p:spPr>
              <a:xfrm rot="-10594719">
                <a:off x="1635557" y="4850249"/>
                <a:ext cx="88566" cy="25328"/>
              </a:xfrm>
              <a:custGeom>
                <a:avLst/>
                <a:gdLst/>
                <a:ahLst/>
                <a:cxnLst/>
                <a:rect l="l" t="t" r="r" b="b"/>
                <a:pathLst>
                  <a:path w="1521" h="435" extrusionOk="0">
                    <a:moveTo>
                      <a:pt x="931" y="1"/>
                    </a:moveTo>
                    <a:cubicBezTo>
                      <a:pt x="652" y="1"/>
                      <a:pt x="404" y="63"/>
                      <a:pt x="156" y="218"/>
                    </a:cubicBezTo>
                    <a:cubicBezTo>
                      <a:pt x="124" y="249"/>
                      <a:pt x="0" y="280"/>
                      <a:pt x="31" y="373"/>
                    </a:cubicBezTo>
                    <a:cubicBezTo>
                      <a:pt x="31" y="435"/>
                      <a:pt x="156" y="435"/>
                      <a:pt x="218" y="435"/>
                    </a:cubicBezTo>
                    <a:lnTo>
                      <a:pt x="590" y="435"/>
                    </a:lnTo>
                    <a:cubicBezTo>
                      <a:pt x="869" y="404"/>
                      <a:pt x="1148" y="342"/>
                      <a:pt x="1365" y="218"/>
                    </a:cubicBezTo>
                    <a:cubicBezTo>
                      <a:pt x="1427" y="187"/>
                      <a:pt x="1520" y="125"/>
                      <a:pt x="1520" y="63"/>
                    </a:cubicBezTo>
                    <a:cubicBezTo>
                      <a:pt x="1489" y="1"/>
                      <a:pt x="1365" y="1"/>
                      <a:pt x="13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2" name="Google Shape;3982;p139"/>
              <p:cNvSpPr/>
              <p:nvPr/>
            </p:nvSpPr>
            <p:spPr>
              <a:xfrm rot="-10594719">
                <a:off x="1326281" y="4893132"/>
                <a:ext cx="144524" cy="58168"/>
              </a:xfrm>
              <a:custGeom>
                <a:avLst/>
                <a:gdLst/>
                <a:ahLst/>
                <a:cxnLst/>
                <a:rect l="l" t="t" r="r" b="b"/>
                <a:pathLst>
                  <a:path w="2482" h="999" extrusionOk="0">
                    <a:moveTo>
                      <a:pt x="782" y="1"/>
                    </a:moveTo>
                    <a:cubicBezTo>
                      <a:pt x="533" y="1"/>
                      <a:pt x="291" y="118"/>
                      <a:pt x="124" y="285"/>
                    </a:cubicBezTo>
                    <a:cubicBezTo>
                      <a:pt x="0" y="502"/>
                      <a:pt x="248" y="626"/>
                      <a:pt x="434" y="626"/>
                    </a:cubicBezTo>
                    <a:lnTo>
                      <a:pt x="434" y="595"/>
                    </a:lnTo>
                    <a:cubicBezTo>
                      <a:pt x="714" y="595"/>
                      <a:pt x="1024" y="719"/>
                      <a:pt x="1241" y="905"/>
                    </a:cubicBezTo>
                    <a:cubicBezTo>
                      <a:pt x="1365" y="967"/>
                      <a:pt x="1497" y="998"/>
                      <a:pt x="1625" y="998"/>
                    </a:cubicBezTo>
                    <a:cubicBezTo>
                      <a:pt x="1753" y="998"/>
                      <a:pt x="1877" y="967"/>
                      <a:pt x="1985" y="905"/>
                    </a:cubicBezTo>
                    <a:cubicBezTo>
                      <a:pt x="2109" y="843"/>
                      <a:pt x="2482" y="626"/>
                      <a:pt x="2296" y="440"/>
                    </a:cubicBezTo>
                    <a:cubicBezTo>
                      <a:pt x="1926" y="156"/>
                      <a:pt x="1479" y="2"/>
                      <a:pt x="1001" y="2"/>
                    </a:cubicBezTo>
                    <a:cubicBezTo>
                      <a:pt x="957" y="2"/>
                      <a:pt x="913" y="3"/>
                      <a:pt x="869" y="6"/>
                    </a:cubicBezTo>
                    <a:cubicBezTo>
                      <a:pt x="840" y="2"/>
                      <a:pt x="811" y="1"/>
                      <a:pt x="7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3" name="Google Shape;3983;p139"/>
              <p:cNvSpPr/>
              <p:nvPr/>
            </p:nvSpPr>
            <p:spPr>
              <a:xfrm rot="-10594719">
                <a:off x="1377624" y="4771551"/>
                <a:ext cx="112090" cy="34645"/>
              </a:xfrm>
              <a:custGeom>
                <a:avLst/>
                <a:gdLst/>
                <a:ahLst/>
                <a:cxnLst/>
                <a:rect l="l" t="t" r="r" b="b"/>
                <a:pathLst>
                  <a:path w="1925" h="595" extrusionOk="0">
                    <a:moveTo>
                      <a:pt x="956" y="1"/>
                    </a:moveTo>
                    <a:cubicBezTo>
                      <a:pt x="755" y="1"/>
                      <a:pt x="563" y="59"/>
                      <a:pt x="404" y="149"/>
                    </a:cubicBezTo>
                    <a:cubicBezTo>
                      <a:pt x="280" y="211"/>
                      <a:pt x="1" y="397"/>
                      <a:pt x="249" y="460"/>
                    </a:cubicBezTo>
                    <a:lnTo>
                      <a:pt x="776" y="584"/>
                    </a:lnTo>
                    <a:cubicBezTo>
                      <a:pt x="835" y="591"/>
                      <a:pt x="895" y="595"/>
                      <a:pt x="957" y="595"/>
                    </a:cubicBezTo>
                    <a:cubicBezTo>
                      <a:pt x="1155" y="595"/>
                      <a:pt x="1362" y="554"/>
                      <a:pt x="1552" y="460"/>
                    </a:cubicBezTo>
                    <a:cubicBezTo>
                      <a:pt x="1645" y="397"/>
                      <a:pt x="1924" y="211"/>
                      <a:pt x="1676" y="149"/>
                    </a:cubicBezTo>
                    <a:lnTo>
                      <a:pt x="1180" y="25"/>
                    </a:lnTo>
                    <a:cubicBezTo>
                      <a:pt x="1105" y="9"/>
                      <a:pt x="1030" y="1"/>
                      <a:pt x="9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4" name="Google Shape;3984;p139"/>
              <p:cNvSpPr/>
              <p:nvPr/>
            </p:nvSpPr>
            <p:spPr>
              <a:xfrm rot="-10594719">
                <a:off x="1803282" y="4697382"/>
                <a:ext cx="112032" cy="48211"/>
              </a:xfrm>
              <a:custGeom>
                <a:avLst/>
                <a:gdLst/>
                <a:ahLst/>
                <a:cxnLst/>
                <a:rect l="l" t="t" r="r" b="b"/>
                <a:pathLst>
                  <a:path w="1924" h="828" extrusionOk="0">
                    <a:moveTo>
                      <a:pt x="826" y="1"/>
                    </a:moveTo>
                    <a:cubicBezTo>
                      <a:pt x="594" y="1"/>
                      <a:pt x="368" y="69"/>
                      <a:pt x="187" y="225"/>
                    </a:cubicBezTo>
                    <a:cubicBezTo>
                      <a:pt x="0" y="349"/>
                      <a:pt x="31" y="535"/>
                      <a:pt x="280" y="535"/>
                    </a:cubicBezTo>
                    <a:lnTo>
                      <a:pt x="249" y="535"/>
                    </a:lnTo>
                    <a:cubicBezTo>
                      <a:pt x="404" y="567"/>
                      <a:pt x="559" y="629"/>
                      <a:pt x="683" y="753"/>
                    </a:cubicBezTo>
                    <a:cubicBezTo>
                      <a:pt x="749" y="808"/>
                      <a:pt x="838" y="828"/>
                      <a:pt x="935" y="828"/>
                    </a:cubicBezTo>
                    <a:cubicBezTo>
                      <a:pt x="1110" y="828"/>
                      <a:pt x="1307" y="762"/>
                      <a:pt x="1427" y="722"/>
                    </a:cubicBezTo>
                    <a:cubicBezTo>
                      <a:pt x="1520" y="691"/>
                      <a:pt x="1924" y="473"/>
                      <a:pt x="1738" y="318"/>
                    </a:cubicBezTo>
                    <a:cubicBezTo>
                      <a:pt x="1520" y="132"/>
                      <a:pt x="1241" y="39"/>
                      <a:pt x="962" y="8"/>
                    </a:cubicBezTo>
                    <a:cubicBezTo>
                      <a:pt x="917" y="3"/>
                      <a:pt x="871" y="1"/>
                      <a:pt x="8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5" name="Google Shape;3985;p139"/>
              <p:cNvSpPr/>
              <p:nvPr/>
            </p:nvSpPr>
            <p:spPr>
              <a:xfrm rot="-10594719">
                <a:off x="1895778" y="4578886"/>
                <a:ext cx="113837" cy="36159"/>
              </a:xfrm>
              <a:custGeom>
                <a:avLst/>
                <a:gdLst/>
                <a:ahLst/>
                <a:cxnLst/>
                <a:rect l="l" t="t" r="r" b="b"/>
                <a:pathLst>
                  <a:path w="1955" h="621" extrusionOk="0">
                    <a:moveTo>
                      <a:pt x="1210" y="1"/>
                    </a:moveTo>
                    <a:cubicBezTo>
                      <a:pt x="807" y="1"/>
                      <a:pt x="1" y="621"/>
                      <a:pt x="745" y="621"/>
                    </a:cubicBezTo>
                    <a:cubicBezTo>
                      <a:pt x="1148" y="621"/>
                      <a:pt x="1955" y="1"/>
                      <a:pt x="12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6" name="Google Shape;3986;p139"/>
              <p:cNvSpPr/>
              <p:nvPr/>
            </p:nvSpPr>
            <p:spPr>
              <a:xfrm rot="-10594719">
                <a:off x="1667823" y="4452968"/>
                <a:ext cx="119311" cy="43903"/>
              </a:xfrm>
              <a:custGeom>
                <a:avLst/>
                <a:gdLst/>
                <a:ahLst/>
                <a:cxnLst/>
                <a:rect l="l" t="t" r="r" b="b"/>
                <a:pathLst>
                  <a:path w="2049" h="754" extrusionOk="0">
                    <a:moveTo>
                      <a:pt x="754" y="0"/>
                    </a:moveTo>
                    <a:cubicBezTo>
                      <a:pt x="504" y="0"/>
                      <a:pt x="264" y="123"/>
                      <a:pt x="125" y="346"/>
                    </a:cubicBezTo>
                    <a:cubicBezTo>
                      <a:pt x="1" y="563"/>
                      <a:pt x="218" y="749"/>
                      <a:pt x="435" y="749"/>
                    </a:cubicBezTo>
                    <a:lnTo>
                      <a:pt x="1180" y="749"/>
                    </a:lnTo>
                    <a:cubicBezTo>
                      <a:pt x="1208" y="752"/>
                      <a:pt x="1237" y="754"/>
                      <a:pt x="1265" y="754"/>
                    </a:cubicBezTo>
                    <a:cubicBezTo>
                      <a:pt x="1515" y="754"/>
                      <a:pt x="1757" y="634"/>
                      <a:pt x="1924" y="439"/>
                    </a:cubicBezTo>
                    <a:cubicBezTo>
                      <a:pt x="2048" y="191"/>
                      <a:pt x="1831" y="5"/>
                      <a:pt x="1583" y="5"/>
                    </a:cubicBezTo>
                    <a:lnTo>
                      <a:pt x="839" y="5"/>
                    </a:lnTo>
                    <a:cubicBezTo>
                      <a:pt x="810" y="2"/>
                      <a:pt x="782" y="0"/>
                      <a:pt x="7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7" name="Google Shape;3987;p139"/>
              <p:cNvSpPr/>
              <p:nvPr/>
            </p:nvSpPr>
            <p:spPr>
              <a:xfrm rot="-10594719">
                <a:off x="1579763" y="4538236"/>
                <a:ext cx="113896" cy="34412"/>
              </a:xfrm>
              <a:custGeom>
                <a:avLst/>
                <a:gdLst/>
                <a:ahLst/>
                <a:cxnLst/>
                <a:rect l="l" t="t" r="r" b="b"/>
                <a:pathLst>
                  <a:path w="1956" h="591" extrusionOk="0">
                    <a:moveTo>
                      <a:pt x="1211" y="1"/>
                    </a:moveTo>
                    <a:cubicBezTo>
                      <a:pt x="838" y="1"/>
                      <a:pt x="1" y="590"/>
                      <a:pt x="776" y="590"/>
                    </a:cubicBezTo>
                    <a:cubicBezTo>
                      <a:pt x="1149" y="590"/>
                      <a:pt x="1955" y="1"/>
                      <a:pt x="121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8" name="Google Shape;3988;p139"/>
              <p:cNvSpPr/>
              <p:nvPr/>
            </p:nvSpPr>
            <p:spPr>
              <a:xfrm rot="-10594719">
                <a:off x="1579808" y="4655738"/>
                <a:ext cx="106675" cy="39652"/>
              </a:xfrm>
              <a:custGeom>
                <a:avLst/>
                <a:gdLst/>
                <a:ahLst/>
                <a:cxnLst/>
                <a:rect l="l" t="t" r="r" b="b"/>
                <a:pathLst>
                  <a:path w="1832" h="681" extrusionOk="0">
                    <a:moveTo>
                      <a:pt x="915" y="1"/>
                    </a:moveTo>
                    <a:cubicBezTo>
                      <a:pt x="727" y="1"/>
                      <a:pt x="543" y="49"/>
                      <a:pt x="373" y="155"/>
                    </a:cubicBezTo>
                    <a:cubicBezTo>
                      <a:pt x="249" y="217"/>
                      <a:pt x="1" y="434"/>
                      <a:pt x="280" y="527"/>
                    </a:cubicBezTo>
                    <a:lnTo>
                      <a:pt x="683" y="651"/>
                    </a:lnTo>
                    <a:cubicBezTo>
                      <a:pt x="762" y="671"/>
                      <a:pt x="844" y="681"/>
                      <a:pt x="926" y="681"/>
                    </a:cubicBezTo>
                    <a:cubicBezTo>
                      <a:pt x="1105" y="681"/>
                      <a:pt x="1289" y="633"/>
                      <a:pt x="1459" y="527"/>
                    </a:cubicBezTo>
                    <a:cubicBezTo>
                      <a:pt x="1583" y="465"/>
                      <a:pt x="1831" y="248"/>
                      <a:pt x="1552" y="155"/>
                    </a:cubicBezTo>
                    <a:lnTo>
                      <a:pt x="1180" y="31"/>
                    </a:lnTo>
                    <a:cubicBezTo>
                      <a:pt x="1091" y="11"/>
                      <a:pt x="1003" y="1"/>
                      <a:pt x="9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89" name="Google Shape;3989;p139"/>
              <p:cNvSpPr/>
              <p:nvPr/>
            </p:nvSpPr>
            <p:spPr>
              <a:xfrm rot="-10594719">
                <a:off x="1253171" y="4536196"/>
                <a:ext cx="131888" cy="69813"/>
              </a:xfrm>
              <a:custGeom>
                <a:avLst/>
                <a:gdLst/>
                <a:ahLst/>
                <a:cxnLst/>
                <a:rect l="l" t="t" r="r" b="b"/>
                <a:pathLst>
                  <a:path w="2265" h="1199" extrusionOk="0">
                    <a:moveTo>
                      <a:pt x="979" y="0"/>
                    </a:moveTo>
                    <a:cubicBezTo>
                      <a:pt x="813" y="0"/>
                      <a:pt x="636" y="53"/>
                      <a:pt x="497" y="92"/>
                    </a:cubicBezTo>
                    <a:cubicBezTo>
                      <a:pt x="403" y="123"/>
                      <a:pt x="0" y="341"/>
                      <a:pt x="186" y="496"/>
                    </a:cubicBezTo>
                    <a:lnTo>
                      <a:pt x="1055" y="1116"/>
                    </a:lnTo>
                    <a:cubicBezTo>
                      <a:pt x="1127" y="1176"/>
                      <a:pt x="1222" y="1199"/>
                      <a:pt x="1323" y="1199"/>
                    </a:cubicBezTo>
                    <a:cubicBezTo>
                      <a:pt x="1482" y="1199"/>
                      <a:pt x="1654" y="1142"/>
                      <a:pt x="1768" y="1085"/>
                    </a:cubicBezTo>
                    <a:cubicBezTo>
                      <a:pt x="1861" y="1054"/>
                      <a:pt x="2265" y="868"/>
                      <a:pt x="2079" y="713"/>
                    </a:cubicBezTo>
                    <a:lnTo>
                      <a:pt x="1241" y="61"/>
                    </a:lnTo>
                    <a:cubicBezTo>
                      <a:pt x="1163" y="17"/>
                      <a:pt x="1073" y="0"/>
                      <a:pt x="9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0" name="Google Shape;3990;p139"/>
              <p:cNvSpPr/>
              <p:nvPr/>
            </p:nvSpPr>
            <p:spPr>
              <a:xfrm rot="-10594719">
                <a:off x="1324781" y="4401406"/>
                <a:ext cx="110227" cy="62419"/>
              </a:xfrm>
              <a:custGeom>
                <a:avLst/>
                <a:gdLst/>
                <a:ahLst/>
                <a:cxnLst/>
                <a:rect l="l" t="t" r="r" b="b"/>
                <a:pathLst>
                  <a:path w="1893" h="1072" extrusionOk="0">
                    <a:moveTo>
                      <a:pt x="707" y="1"/>
                    </a:moveTo>
                    <a:cubicBezTo>
                      <a:pt x="508" y="1"/>
                      <a:pt x="317" y="77"/>
                      <a:pt x="187" y="229"/>
                    </a:cubicBezTo>
                    <a:cubicBezTo>
                      <a:pt x="1" y="415"/>
                      <a:pt x="94" y="725"/>
                      <a:pt x="342" y="787"/>
                    </a:cubicBezTo>
                    <a:lnTo>
                      <a:pt x="962" y="1035"/>
                    </a:lnTo>
                    <a:cubicBezTo>
                      <a:pt x="1037" y="1060"/>
                      <a:pt x="1114" y="1072"/>
                      <a:pt x="1190" y="1072"/>
                    </a:cubicBezTo>
                    <a:cubicBezTo>
                      <a:pt x="1399" y="1072"/>
                      <a:pt x="1602" y="986"/>
                      <a:pt x="1738" y="849"/>
                    </a:cubicBezTo>
                    <a:cubicBezTo>
                      <a:pt x="1893" y="663"/>
                      <a:pt x="1831" y="353"/>
                      <a:pt x="1583" y="291"/>
                    </a:cubicBezTo>
                    <a:lnTo>
                      <a:pt x="962" y="43"/>
                    </a:lnTo>
                    <a:cubicBezTo>
                      <a:pt x="879" y="15"/>
                      <a:pt x="792" y="1"/>
                      <a:pt x="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1" name="Google Shape;3991;p139"/>
              <p:cNvSpPr/>
              <p:nvPr/>
            </p:nvSpPr>
            <p:spPr>
              <a:xfrm rot="-10594719">
                <a:off x="1535351" y="4341719"/>
                <a:ext cx="103007" cy="37556"/>
              </a:xfrm>
              <a:custGeom>
                <a:avLst/>
                <a:gdLst/>
                <a:ahLst/>
                <a:cxnLst/>
                <a:rect l="l" t="t" r="r" b="b"/>
                <a:pathLst>
                  <a:path w="1769" h="645" extrusionOk="0">
                    <a:moveTo>
                      <a:pt x="925" y="1"/>
                    </a:moveTo>
                    <a:cubicBezTo>
                      <a:pt x="724" y="1"/>
                      <a:pt x="532" y="58"/>
                      <a:pt x="373" y="149"/>
                    </a:cubicBezTo>
                    <a:cubicBezTo>
                      <a:pt x="249" y="211"/>
                      <a:pt x="1" y="428"/>
                      <a:pt x="249" y="490"/>
                    </a:cubicBezTo>
                    <a:lnTo>
                      <a:pt x="652" y="614"/>
                    </a:lnTo>
                    <a:cubicBezTo>
                      <a:pt x="731" y="634"/>
                      <a:pt x="812" y="644"/>
                      <a:pt x="895" y="644"/>
                    </a:cubicBezTo>
                    <a:cubicBezTo>
                      <a:pt x="1074" y="644"/>
                      <a:pt x="1258" y="596"/>
                      <a:pt x="1428" y="490"/>
                    </a:cubicBezTo>
                    <a:cubicBezTo>
                      <a:pt x="1521" y="428"/>
                      <a:pt x="1769" y="242"/>
                      <a:pt x="1521" y="149"/>
                    </a:cubicBezTo>
                    <a:lnTo>
                      <a:pt x="1148" y="25"/>
                    </a:lnTo>
                    <a:cubicBezTo>
                      <a:pt x="1074" y="8"/>
                      <a:pt x="999" y="1"/>
                      <a:pt x="9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2" name="Google Shape;3992;p139"/>
              <p:cNvSpPr/>
              <p:nvPr/>
            </p:nvSpPr>
            <p:spPr>
              <a:xfrm rot="-10594719">
                <a:off x="1118834" y="4308400"/>
                <a:ext cx="117506" cy="54616"/>
              </a:xfrm>
              <a:custGeom>
                <a:avLst/>
                <a:gdLst/>
                <a:ahLst/>
                <a:cxnLst/>
                <a:rect l="l" t="t" r="r" b="b"/>
                <a:pathLst>
                  <a:path w="2018" h="938" extrusionOk="0">
                    <a:moveTo>
                      <a:pt x="1418" y="1"/>
                    </a:moveTo>
                    <a:cubicBezTo>
                      <a:pt x="1366" y="1"/>
                      <a:pt x="1316" y="5"/>
                      <a:pt x="1273" y="11"/>
                    </a:cubicBezTo>
                    <a:lnTo>
                      <a:pt x="528" y="135"/>
                    </a:lnTo>
                    <a:cubicBezTo>
                      <a:pt x="311" y="197"/>
                      <a:pt x="1" y="445"/>
                      <a:pt x="63" y="693"/>
                    </a:cubicBezTo>
                    <a:cubicBezTo>
                      <a:pt x="130" y="872"/>
                      <a:pt x="341" y="938"/>
                      <a:pt x="535" y="938"/>
                    </a:cubicBezTo>
                    <a:cubicBezTo>
                      <a:pt x="611" y="938"/>
                      <a:pt x="684" y="928"/>
                      <a:pt x="745" y="910"/>
                    </a:cubicBezTo>
                    <a:lnTo>
                      <a:pt x="1490" y="786"/>
                    </a:lnTo>
                    <a:cubicBezTo>
                      <a:pt x="1707" y="755"/>
                      <a:pt x="2017" y="507"/>
                      <a:pt x="1955" y="259"/>
                    </a:cubicBezTo>
                    <a:cubicBezTo>
                      <a:pt x="1881" y="60"/>
                      <a:pt x="1628" y="1"/>
                      <a:pt x="14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3" name="Google Shape;3993;p139"/>
              <p:cNvSpPr/>
              <p:nvPr/>
            </p:nvSpPr>
            <p:spPr>
              <a:xfrm rot="-10594719">
                <a:off x="780859" y="4335661"/>
                <a:ext cx="95786" cy="48037"/>
              </a:xfrm>
              <a:custGeom>
                <a:avLst/>
                <a:gdLst/>
                <a:ahLst/>
                <a:cxnLst/>
                <a:rect l="l" t="t" r="r" b="b"/>
                <a:pathLst>
                  <a:path w="1645" h="825" extrusionOk="0">
                    <a:moveTo>
                      <a:pt x="1144" y="0"/>
                    </a:moveTo>
                    <a:cubicBezTo>
                      <a:pt x="983" y="0"/>
                      <a:pt x="816" y="51"/>
                      <a:pt x="714" y="102"/>
                    </a:cubicBezTo>
                    <a:lnTo>
                      <a:pt x="466" y="226"/>
                    </a:lnTo>
                    <a:cubicBezTo>
                      <a:pt x="311" y="289"/>
                      <a:pt x="1" y="506"/>
                      <a:pt x="187" y="692"/>
                    </a:cubicBezTo>
                    <a:cubicBezTo>
                      <a:pt x="257" y="790"/>
                      <a:pt x="378" y="825"/>
                      <a:pt x="507" y="825"/>
                    </a:cubicBezTo>
                    <a:cubicBezTo>
                      <a:pt x="662" y="825"/>
                      <a:pt x="829" y="774"/>
                      <a:pt x="931" y="723"/>
                    </a:cubicBezTo>
                    <a:lnTo>
                      <a:pt x="1180" y="599"/>
                    </a:lnTo>
                    <a:cubicBezTo>
                      <a:pt x="1335" y="537"/>
                      <a:pt x="1645" y="320"/>
                      <a:pt x="1490" y="133"/>
                    </a:cubicBezTo>
                    <a:cubicBezTo>
                      <a:pt x="1406" y="35"/>
                      <a:pt x="1277" y="0"/>
                      <a:pt x="11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4" name="Google Shape;3994;p139"/>
              <p:cNvSpPr/>
              <p:nvPr/>
            </p:nvSpPr>
            <p:spPr>
              <a:xfrm rot="-10594719">
                <a:off x="896926" y="4426275"/>
                <a:ext cx="104812" cy="39303"/>
              </a:xfrm>
              <a:custGeom>
                <a:avLst/>
                <a:gdLst/>
                <a:ahLst/>
                <a:cxnLst/>
                <a:rect l="l" t="t" r="r" b="b"/>
                <a:pathLst>
                  <a:path w="1800" h="675" extrusionOk="0">
                    <a:moveTo>
                      <a:pt x="1130" y="0"/>
                    </a:moveTo>
                    <a:cubicBezTo>
                      <a:pt x="769" y="0"/>
                      <a:pt x="422" y="122"/>
                      <a:pt x="124" y="328"/>
                    </a:cubicBezTo>
                    <a:cubicBezTo>
                      <a:pt x="62" y="390"/>
                      <a:pt x="0" y="452"/>
                      <a:pt x="0" y="545"/>
                    </a:cubicBezTo>
                    <a:cubicBezTo>
                      <a:pt x="31" y="638"/>
                      <a:pt x="155" y="669"/>
                      <a:pt x="218" y="669"/>
                    </a:cubicBezTo>
                    <a:cubicBezTo>
                      <a:pt x="254" y="673"/>
                      <a:pt x="290" y="675"/>
                      <a:pt x="326" y="675"/>
                    </a:cubicBezTo>
                    <a:cubicBezTo>
                      <a:pt x="508" y="675"/>
                      <a:pt x="686" y="625"/>
                      <a:pt x="844" y="543"/>
                    </a:cubicBezTo>
                    <a:lnTo>
                      <a:pt x="844" y="543"/>
                    </a:lnTo>
                    <a:cubicBezTo>
                      <a:pt x="857" y="544"/>
                      <a:pt x="871" y="544"/>
                      <a:pt x="884" y="544"/>
                    </a:cubicBezTo>
                    <a:cubicBezTo>
                      <a:pt x="1071" y="544"/>
                      <a:pt x="1248" y="496"/>
                      <a:pt x="1396" y="390"/>
                    </a:cubicBezTo>
                    <a:cubicBezTo>
                      <a:pt x="1520" y="359"/>
                      <a:pt x="1800" y="111"/>
                      <a:pt x="1520" y="49"/>
                    </a:cubicBezTo>
                    <a:cubicBezTo>
                      <a:pt x="1390" y="16"/>
                      <a:pt x="1259" y="0"/>
                      <a:pt x="11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5" name="Google Shape;3995;p139"/>
              <p:cNvSpPr/>
              <p:nvPr/>
            </p:nvSpPr>
            <p:spPr>
              <a:xfrm rot="-10594719">
                <a:off x="1035410" y="4484473"/>
                <a:ext cx="146329" cy="74355"/>
              </a:xfrm>
              <a:custGeom>
                <a:avLst/>
                <a:gdLst/>
                <a:ahLst/>
                <a:cxnLst/>
                <a:rect l="l" t="t" r="r" b="b"/>
                <a:pathLst>
                  <a:path w="2513" h="1277" extrusionOk="0">
                    <a:moveTo>
                      <a:pt x="1964" y="0"/>
                    </a:moveTo>
                    <a:cubicBezTo>
                      <a:pt x="1894" y="0"/>
                      <a:pt x="1826" y="10"/>
                      <a:pt x="1769" y="27"/>
                    </a:cubicBezTo>
                    <a:lnTo>
                      <a:pt x="528" y="430"/>
                    </a:lnTo>
                    <a:cubicBezTo>
                      <a:pt x="280" y="492"/>
                      <a:pt x="0" y="709"/>
                      <a:pt x="62" y="988"/>
                    </a:cubicBezTo>
                    <a:cubicBezTo>
                      <a:pt x="129" y="1188"/>
                      <a:pt x="339" y="1277"/>
                      <a:pt x="532" y="1277"/>
                    </a:cubicBezTo>
                    <a:cubicBezTo>
                      <a:pt x="609" y="1277"/>
                      <a:pt x="683" y="1263"/>
                      <a:pt x="745" y="1236"/>
                    </a:cubicBezTo>
                    <a:lnTo>
                      <a:pt x="1986" y="864"/>
                    </a:lnTo>
                    <a:cubicBezTo>
                      <a:pt x="2203" y="771"/>
                      <a:pt x="2513" y="585"/>
                      <a:pt x="2420" y="306"/>
                    </a:cubicBezTo>
                    <a:cubicBezTo>
                      <a:pt x="2374" y="77"/>
                      <a:pt x="2160" y="0"/>
                      <a:pt x="196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6" name="Google Shape;3996;p139"/>
              <p:cNvSpPr/>
              <p:nvPr/>
            </p:nvSpPr>
            <p:spPr>
              <a:xfrm rot="-10594719">
                <a:off x="1152901" y="4685992"/>
                <a:ext cx="99397" cy="36450"/>
              </a:xfrm>
              <a:custGeom>
                <a:avLst/>
                <a:gdLst/>
                <a:ahLst/>
                <a:cxnLst/>
                <a:rect l="l" t="t" r="r" b="b"/>
                <a:pathLst>
                  <a:path w="1707" h="626" extrusionOk="0">
                    <a:moveTo>
                      <a:pt x="785" y="0"/>
                    </a:moveTo>
                    <a:cubicBezTo>
                      <a:pt x="540" y="0"/>
                      <a:pt x="323" y="120"/>
                      <a:pt x="156" y="315"/>
                    </a:cubicBezTo>
                    <a:cubicBezTo>
                      <a:pt x="1" y="532"/>
                      <a:pt x="280" y="625"/>
                      <a:pt x="435" y="625"/>
                    </a:cubicBezTo>
                    <a:lnTo>
                      <a:pt x="838" y="625"/>
                    </a:lnTo>
                    <a:cubicBezTo>
                      <a:pt x="1117" y="625"/>
                      <a:pt x="1365" y="532"/>
                      <a:pt x="1583" y="315"/>
                    </a:cubicBezTo>
                    <a:cubicBezTo>
                      <a:pt x="1707" y="98"/>
                      <a:pt x="1458" y="5"/>
                      <a:pt x="1272" y="5"/>
                    </a:cubicBezTo>
                    <a:lnTo>
                      <a:pt x="869" y="5"/>
                    </a:lnTo>
                    <a:cubicBezTo>
                      <a:pt x="841" y="2"/>
                      <a:pt x="812" y="0"/>
                      <a:pt x="78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7" name="Google Shape;3997;p139"/>
              <p:cNvSpPr/>
              <p:nvPr/>
            </p:nvSpPr>
            <p:spPr>
              <a:xfrm rot="-10594719">
                <a:off x="1100228" y="4854235"/>
                <a:ext cx="153608" cy="70337"/>
              </a:xfrm>
              <a:custGeom>
                <a:avLst/>
                <a:gdLst/>
                <a:ahLst/>
                <a:cxnLst/>
                <a:rect l="l" t="t" r="r" b="b"/>
                <a:pathLst>
                  <a:path w="2638" h="1208" extrusionOk="0">
                    <a:moveTo>
                      <a:pt x="729" y="0"/>
                    </a:moveTo>
                    <a:cubicBezTo>
                      <a:pt x="520" y="0"/>
                      <a:pt x="320" y="76"/>
                      <a:pt x="156" y="240"/>
                    </a:cubicBezTo>
                    <a:cubicBezTo>
                      <a:pt x="0" y="426"/>
                      <a:pt x="62" y="736"/>
                      <a:pt x="311" y="798"/>
                    </a:cubicBezTo>
                    <a:lnTo>
                      <a:pt x="1675" y="1171"/>
                    </a:lnTo>
                    <a:cubicBezTo>
                      <a:pt x="1750" y="1195"/>
                      <a:pt x="1827" y="1207"/>
                      <a:pt x="1904" y="1207"/>
                    </a:cubicBezTo>
                    <a:cubicBezTo>
                      <a:pt x="2112" y="1207"/>
                      <a:pt x="2315" y="1121"/>
                      <a:pt x="2451" y="984"/>
                    </a:cubicBezTo>
                    <a:cubicBezTo>
                      <a:pt x="2637" y="798"/>
                      <a:pt x="2544" y="488"/>
                      <a:pt x="2296" y="426"/>
                    </a:cubicBezTo>
                    <a:lnTo>
                      <a:pt x="931" y="23"/>
                    </a:lnTo>
                    <a:cubicBezTo>
                      <a:pt x="863" y="8"/>
                      <a:pt x="796" y="0"/>
                      <a:pt x="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8" name="Google Shape;3998;p139"/>
              <p:cNvSpPr/>
              <p:nvPr/>
            </p:nvSpPr>
            <p:spPr>
              <a:xfrm rot="-10594719">
                <a:off x="909141" y="4699932"/>
                <a:ext cx="84956" cy="50657"/>
              </a:xfrm>
              <a:custGeom>
                <a:avLst/>
                <a:gdLst/>
                <a:ahLst/>
                <a:cxnLst/>
                <a:rect l="l" t="t" r="r" b="b"/>
                <a:pathLst>
                  <a:path w="1459" h="870" extrusionOk="0">
                    <a:moveTo>
                      <a:pt x="652" y="1"/>
                    </a:moveTo>
                    <a:cubicBezTo>
                      <a:pt x="342" y="1"/>
                      <a:pt x="93" y="187"/>
                      <a:pt x="31" y="466"/>
                    </a:cubicBezTo>
                    <a:cubicBezTo>
                      <a:pt x="0" y="745"/>
                      <a:pt x="310" y="838"/>
                      <a:pt x="559" y="838"/>
                    </a:cubicBezTo>
                    <a:lnTo>
                      <a:pt x="559" y="869"/>
                    </a:lnTo>
                    <a:lnTo>
                      <a:pt x="807" y="869"/>
                    </a:lnTo>
                    <a:cubicBezTo>
                      <a:pt x="1055" y="869"/>
                      <a:pt x="1396" y="652"/>
                      <a:pt x="1427" y="404"/>
                    </a:cubicBezTo>
                    <a:cubicBezTo>
                      <a:pt x="1458" y="125"/>
                      <a:pt x="1148" y="1"/>
                      <a:pt x="9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999" name="Google Shape;3999;p139"/>
              <p:cNvSpPr/>
              <p:nvPr/>
            </p:nvSpPr>
            <p:spPr>
              <a:xfrm rot="-10594719">
                <a:off x="661505" y="4790849"/>
                <a:ext cx="119253" cy="43961"/>
              </a:xfrm>
              <a:custGeom>
                <a:avLst/>
                <a:gdLst/>
                <a:ahLst/>
                <a:cxnLst/>
                <a:rect l="l" t="t" r="r" b="b"/>
                <a:pathLst>
                  <a:path w="2048" h="755" extrusionOk="0">
                    <a:moveTo>
                      <a:pt x="775" y="1"/>
                    </a:moveTo>
                    <a:cubicBezTo>
                      <a:pt x="503" y="1"/>
                      <a:pt x="264" y="121"/>
                      <a:pt x="125" y="316"/>
                    </a:cubicBezTo>
                    <a:cubicBezTo>
                      <a:pt x="1" y="564"/>
                      <a:pt x="218" y="750"/>
                      <a:pt x="435" y="750"/>
                    </a:cubicBezTo>
                    <a:lnTo>
                      <a:pt x="1210" y="750"/>
                    </a:lnTo>
                    <a:cubicBezTo>
                      <a:pt x="1238" y="753"/>
                      <a:pt x="1267" y="755"/>
                      <a:pt x="1295" y="755"/>
                    </a:cubicBezTo>
                    <a:cubicBezTo>
                      <a:pt x="1545" y="755"/>
                      <a:pt x="1784" y="632"/>
                      <a:pt x="1924" y="409"/>
                    </a:cubicBezTo>
                    <a:cubicBezTo>
                      <a:pt x="2048" y="192"/>
                      <a:pt x="1831" y="6"/>
                      <a:pt x="1614" y="6"/>
                    </a:cubicBezTo>
                    <a:lnTo>
                      <a:pt x="869" y="6"/>
                    </a:lnTo>
                    <a:cubicBezTo>
                      <a:pt x="837" y="2"/>
                      <a:pt x="806" y="1"/>
                      <a:pt x="77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0" name="Google Shape;4000;p139"/>
              <p:cNvSpPr/>
              <p:nvPr/>
            </p:nvSpPr>
            <p:spPr>
              <a:xfrm rot="-10594719">
                <a:off x="716042" y="4640466"/>
                <a:ext cx="115642" cy="32548"/>
              </a:xfrm>
              <a:custGeom>
                <a:avLst/>
                <a:gdLst/>
                <a:ahLst/>
                <a:cxnLst/>
                <a:rect l="l" t="t" r="r" b="b"/>
                <a:pathLst>
                  <a:path w="1986" h="559" extrusionOk="0">
                    <a:moveTo>
                      <a:pt x="1210" y="0"/>
                    </a:moveTo>
                    <a:cubicBezTo>
                      <a:pt x="838" y="0"/>
                      <a:pt x="0" y="559"/>
                      <a:pt x="776" y="559"/>
                    </a:cubicBezTo>
                    <a:cubicBezTo>
                      <a:pt x="1148" y="559"/>
                      <a:pt x="1985" y="0"/>
                      <a:pt x="1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1" name="Google Shape;4001;p139"/>
              <p:cNvSpPr/>
              <p:nvPr/>
            </p:nvSpPr>
            <p:spPr>
              <a:xfrm rot="-10594719">
                <a:off x="596313" y="4488004"/>
                <a:ext cx="97591" cy="45242"/>
              </a:xfrm>
              <a:custGeom>
                <a:avLst/>
                <a:gdLst/>
                <a:ahLst/>
                <a:cxnLst/>
                <a:rect l="l" t="t" r="r" b="b"/>
                <a:pathLst>
                  <a:path w="1676" h="777" extrusionOk="0">
                    <a:moveTo>
                      <a:pt x="652" y="1"/>
                    </a:moveTo>
                    <a:cubicBezTo>
                      <a:pt x="404" y="1"/>
                      <a:pt x="63" y="187"/>
                      <a:pt x="32" y="435"/>
                    </a:cubicBezTo>
                    <a:cubicBezTo>
                      <a:pt x="1" y="683"/>
                      <a:pt x="342" y="776"/>
                      <a:pt x="528" y="776"/>
                    </a:cubicBezTo>
                    <a:lnTo>
                      <a:pt x="1024" y="776"/>
                    </a:lnTo>
                    <a:cubicBezTo>
                      <a:pt x="1272" y="776"/>
                      <a:pt x="1614" y="590"/>
                      <a:pt x="1645" y="342"/>
                    </a:cubicBezTo>
                    <a:cubicBezTo>
                      <a:pt x="1676" y="63"/>
                      <a:pt x="1365" y="1"/>
                      <a:pt x="11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2" name="Google Shape;4002;p139"/>
              <p:cNvSpPr/>
              <p:nvPr/>
            </p:nvSpPr>
            <p:spPr>
              <a:xfrm rot="-10594719">
                <a:off x="411673" y="4405110"/>
                <a:ext cx="113837" cy="32548"/>
              </a:xfrm>
              <a:custGeom>
                <a:avLst/>
                <a:gdLst/>
                <a:ahLst/>
                <a:cxnLst/>
                <a:rect l="l" t="t" r="r" b="b"/>
                <a:pathLst>
                  <a:path w="1955" h="559" extrusionOk="0">
                    <a:moveTo>
                      <a:pt x="1210" y="1"/>
                    </a:moveTo>
                    <a:cubicBezTo>
                      <a:pt x="807" y="1"/>
                      <a:pt x="0" y="559"/>
                      <a:pt x="745" y="559"/>
                    </a:cubicBezTo>
                    <a:cubicBezTo>
                      <a:pt x="1148" y="559"/>
                      <a:pt x="1955" y="1"/>
                      <a:pt x="12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3" name="Google Shape;4003;p139"/>
              <p:cNvSpPr/>
              <p:nvPr/>
            </p:nvSpPr>
            <p:spPr>
              <a:xfrm rot="-10594719">
                <a:off x="260348" y="4417234"/>
                <a:ext cx="95786" cy="45184"/>
              </a:xfrm>
              <a:custGeom>
                <a:avLst/>
                <a:gdLst/>
                <a:ahLst/>
                <a:cxnLst/>
                <a:rect l="l" t="t" r="r" b="b"/>
                <a:pathLst>
                  <a:path w="1645" h="776" extrusionOk="0">
                    <a:moveTo>
                      <a:pt x="869" y="0"/>
                    </a:moveTo>
                    <a:cubicBezTo>
                      <a:pt x="248" y="0"/>
                      <a:pt x="0" y="776"/>
                      <a:pt x="776" y="776"/>
                    </a:cubicBezTo>
                    <a:cubicBezTo>
                      <a:pt x="1396" y="776"/>
                      <a:pt x="1644" y="0"/>
                      <a:pt x="8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4" name="Google Shape;4004;p139"/>
              <p:cNvSpPr/>
              <p:nvPr/>
            </p:nvSpPr>
            <p:spPr>
              <a:xfrm rot="-10594719">
                <a:off x="298549" y="4538806"/>
                <a:ext cx="92176" cy="38255"/>
              </a:xfrm>
              <a:custGeom>
                <a:avLst/>
                <a:gdLst/>
                <a:ahLst/>
                <a:cxnLst/>
                <a:rect l="l" t="t" r="r" b="b"/>
                <a:pathLst>
                  <a:path w="1583" h="657" extrusionOk="0">
                    <a:moveTo>
                      <a:pt x="807" y="0"/>
                    </a:moveTo>
                    <a:cubicBezTo>
                      <a:pt x="540" y="0"/>
                      <a:pt x="323" y="120"/>
                      <a:pt x="156" y="315"/>
                    </a:cubicBezTo>
                    <a:cubicBezTo>
                      <a:pt x="1" y="532"/>
                      <a:pt x="280" y="656"/>
                      <a:pt x="466" y="656"/>
                    </a:cubicBezTo>
                    <a:lnTo>
                      <a:pt x="714" y="656"/>
                    </a:lnTo>
                    <a:cubicBezTo>
                      <a:pt x="993" y="656"/>
                      <a:pt x="1242" y="532"/>
                      <a:pt x="1459" y="346"/>
                    </a:cubicBezTo>
                    <a:cubicBezTo>
                      <a:pt x="1583" y="98"/>
                      <a:pt x="1335" y="5"/>
                      <a:pt x="1149" y="5"/>
                    </a:cubicBezTo>
                    <a:lnTo>
                      <a:pt x="900" y="5"/>
                    </a:lnTo>
                    <a:cubicBezTo>
                      <a:pt x="869" y="2"/>
                      <a:pt x="838" y="0"/>
                      <a:pt x="8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5" name="Google Shape;4005;p139"/>
              <p:cNvSpPr/>
              <p:nvPr/>
            </p:nvSpPr>
            <p:spPr>
              <a:xfrm rot="-10594719">
                <a:off x="400126" y="4620999"/>
                <a:ext cx="95786" cy="46989"/>
              </a:xfrm>
              <a:custGeom>
                <a:avLst/>
                <a:gdLst/>
                <a:ahLst/>
                <a:cxnLst/>
                <a:rect l="l" t="t" r="r" b="b"/>
                <a:pathLst>
                  <a:path w="1645" h="807" extrusionOk="0">
                    <a:moveTo>
                      <a:pt x="869" y="0"/>
                    </a:moveTo>
                    <a:cubicBezTo>
                      <a:pt x="249" y="0"/>
                      <a:pt x="1" y="807"/>
                      <a:pt x="776" y="807"/>
                    </a:cubicBezTo>
                    <a:cubicBezTo>
                      <a:pt x="1397" y="807"/>
                      <a:pt x="1645" y="0"/>
                      <a:pt x="8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6" name="Google Shape;4006;p139"/>
              <p:cNvSpPr/>
              <p:nvPr/>
            </p:nvSpPr>
            <p:spPr>
              <a:xfrm rot="-10594719">
                <a:off x="569542" y="4609361"/>
                <a:ext cx="93981" cy="32548"/>
              </a:xfrm>
              <a:custGeom>
                <a:avLst/>
                <a:gdLst/>
                <a:ahLst/>
                <a:cxnLst/>
                <a:rect l="l" t="t" r="r" b="b"/>
                <a:pathLst>
                  <a:path w="1614" h="559" extrusionOk="0">
                    <a:moveTo>
                      <a:pt x="900" y="0"/>
                    </a:moveTo>
                    <a:cubicBezTo>
                      <a:pt x="652" y="0"/>
                      <a:pt x="373" y="94"/>
                      <a:pt x="187" y="280"/>
                    </a:cubicBezTo>
                    <a:cubicBezTo>
                      <a:pt x="1" y="497"/>
                      <a:pt x="311" y="559"/>
                      <a:pt x="466" y="559"/>
                    </a:cubicBezTo>
                    <a:lnTo>
                      <a:pt x="714" y="559"/>
                    </a:lnTo>
                    <a:cubicBezTo>
                      <a:pt x="994" y="559"/>
                      <a:pt x="1242" y="466"/>
                      <a:pt x="1459" y="280"/>
                    </a:cubicBezTo>
                    <a:cubicBezTo>
                      <a:pt x="1614" y="63"/>
                      <a:pt x="1304" y="0"/>
                      <a:pt x="11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7" name="Google Shape;4007;p139"/>
              <p:cNvSpPr/>
              <p:nvPr/>
            </p:nvSpPr>
            <p:spPr>
              <a:xfrm rot="-10594719">
                <a:off x="262558" y="4750610"/>
                <a:ext cx="176259" cy="32781"/>
              </a:xfrm>
              <a:custGeom>
                <a:avLst/>
                <a:gdLst/>
                <a:ahLst/>
                <a:cxnLst/>
                <a:rect l="l" t="t" r="r" b="b"/>
                <a:pathLst>
                  <a:path w="3027" h="563" extrusionOk="0">
                    <a:moveTo>
                      <a:pt x="2121" y="1"/>
                    </a:moveTo>
                    <a:cubicBezTo>
                      <a:pt x="1644" y="1"/>
                      <a:pt x="1156" y="49"/>
                      <a:pt x="669" y="155"/>
                    </a:cubicBezTo>
                    <a:cubicBezTo>
                      <a:pt x="545" y="186"/>
                      <a:pt x="48" y="248"/>
                      <a:pt x="17" y="434"/>
                    </a:cubicBezTo>
                    <a:cubicBezTo>
                      <a:pt x="1" y="534"/>
                      <a:pt x="109" y="562"/>
                      <a:pt x="223" y="562"/>
                    </a:cubicBezTo>
                    <a:cubicBezTo>
                      <a:pt x="321" y="562"/>
                      <a:pt x="423" y="541"/>
                      <a:pt x="451" y="527"/>
                    </a:cubicBezTo>
                    <a:lnTo>
                      <a:pt x="482" y="527"/>
                    </a:lnTo>
                    <a:cubicBezTo>
                      <a:pt x="763" y="467"/>
                      <a:pt x="1069" y="433"/>
                      <a:pt x="1376" y="433"/>
                    </a:cubicBezTo>
                    <a:cubicBezTo>
                      <a:pt x="1545" y="433"/>
                      <a:pt x="1714" y="443"/>
                      <a:pt x="1878" y="465"/>
                    </a:cubicBezTo>
                    <a:cubicBezTo>
                      <a:pt x="1921" y="470"/>
                      <a:pt x="1964" y="473"/>
                      <a:pt x="2009" y="473"/>
                    </a:cubicBezTo>
                    <a:cubicBezTo>
                      <a:pt x="2221" y="473"/>
                      <a:pt x="2448" y="413"/>
                      <a:pt x="2654" y="310"/>
                    </a:cubicBezTo>
                    <a:cubicBezTo>
                      <a:pt x="2716" y="279"/>
                      <a:pt x="3026" y="62"/>
                      <a:pt x="2778" y="31"/>
                    </a:cubicBezTo>
                    <a:cubicBezTo>
                      <a:pt x="2562" y="11"/>
                      <a:pt x="2343" y="1"/>
                      <a:pt x="21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8" name="Google Shape;4008;p139"/>
              <p:cNvSpPr/>
              <p:nvPr/>
            </p:nvSpPr>
            <p:spPr>
              <a:xfrm rot="-10594719">
                <a:off x="61020" y="4723690"/>
                <a:ext cx="93981" cy="47047"/>
              </a:xfrm>
              <a:custGeom>
                <a:avLst/>
                <a:gdLst/>
                <a:ahLst/>
                <a:cxnLst/>
                <a:rect l="l" t="t" r="r" b="b"/>
                <a:pathLst>
                  <a:path w="1614" h="808" extrusionOk="0">
                    <a:moveTo>
                      <a:pt x="869" y="1"/>
                    </a:moveTo>
                    <a:cubicBezTo>
                      <a:pt x="217" y="1"/>
                      <a:pt x="0" y="807"/>
                      <a:pt x="745" y="807"/>
                    </a:cubicBezTo>
                    <a:cubicBezTo>
                      <a:pt x="1396" y="807"/>
                      <a:pt x="1613" y="1"/>
                      <a:pt x="8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9" name="Google Shape;4009;p139"/>
              <p:cNvSpPr/>
              <p:nvPr/>
            </p:nvSpPr>
            <p:spPr>
              <a:xfrm rot="-10594719">
                <a:off x="-30399" y="4853917"/>
                <a:ext cx="124260" cy="31792"/>
              </a:xfrm>
              <a:custGeom>
                <a:avLst/>
                <a:gdLst/>
                <a:ahLst/>
                <a:cxnLst/>
                <a:rect l="l" t="t" r="r" b="b"/>
                <a:pathLst>
                  <a:path w="2134" h="546" extrusionOk="0">
                    <a:moveTo>
                      <a:pt x="1850" y="1"/>
                    </a:moveTo>
                    <a:cubicBezTo>
                      <a:pt x="1808" y="1"/>
                      <a:pt x="1769" y="3"/>
                      <a:pt x="1746" y="3"/>
                    </a:cubicBezTo>
                    <a:lnTo>
                      <a:pt x="877" y="127"/>
                    </a:lnTo>
                    <a:cubicBezTo>
                      <a:pt x="598" y="127"/>
                      <a:pt x="350" y="220"/>
                      <a:pt x="133" y="375"/>
                    </a:cubicBezTo>
                    <a:cubicBezTo>
                      <a:pt x="1" y="507"/>
                      <a:pt x="134" y="545"/>
                      <a:pt x="256" y="545"/>
                    </a:cubicBezTo>
                    <a:cubicBezTo>
                      <a:pt x="306" y="545"/>
                      <a:pt x="354" y="539"/>
                      <a:pt x="381" y="530"/>
                    </a:cubicBezTo>
                    <a:lnTo>
                      <a:pt x="1250" y="406"/>
                    </a:lnTo>
                    <a:cubicBezTo>
                      <a:pt x="1529" y="406"/>
                      <a:pt x="1777" y="313"/>
                      <a:pt x="1994" y="158"/>
                    </a:cubicBezTo>
                    <a:cubicBezTo>
                      <a:pt x="2134" y="18"/>
                      <a:pt x="1977" y="1"/>
                      <a:pt x="185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0" name="Google Shape;4010;p139"/>
              <p:cNvSpPr/>
              <p:nvPr/>
            </p:nvSpPr>
            <p:spPr>
              <a:xfrm rot="-10594719">
                <a:off x="111684" y="4611706"/>
                <a:ext cx="130083" cy="31035"/>
              </a:xfrm>
              <a:custGeom>
                <a:avLst/>
                <a:gdLst/>
                <a:ahLst/>
                <a:cxnLst/>
                <a:rect l="l" t="t" r="r" b="b"/>
                <a:pathLst>
                  <a:path w="2234" h="533" extrusionOk="0">
                    <a:moveTo>
                      <a:pt x="900" y="0"/>
                    </a:moveTo>
                    <a:cubicBezTo>
                      <a:pt x="621" y="0"/>
                      <a:pt x="373" y="93"/>
                      <a:pt x="155" y="279"/>
                    </a:cubicBezTo>
                    <a:cubicBezTo>
                      <a:pt x="0" y="496"/>
                      <a:pt x="311" y="528"/>
                      <a:pt x="435" y="528"/>
                    </a:cubicBezTo>
                    <a:lnTo>
                      <a:pt x="1303" y="528"/>
                    </a:lnTo>
                    <a:cubicBezTo>
                      <a:pt x="1332" y="531"/>
                      <a:pt x="1361" y="532"/>
                      <a:pt x="1390" y="532"/>
                    </a:cubicBezTo>
                    <a:cubicBezTo>
                      <a:pt x="1639" y="532"/>
                      <a:pt x="1881" y="415"/>
                      <a:pt x="2048" y="248"/>
                    </a:cubicBezTo>
                    <a:cubicBezTo>
                      <a:pt x="2234" y="62"/>
                      <a:pt x="1924" y="0"/>
                      <a:pt x="17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1" name="Google Shape;4011;p139"/>
              <p:cNvSpPr/>
              <p:nvPr/>
            </p:nvSpPr>
            <p:spPr>
              <a:xfrm rot="-10594719">
                <a:off x="86956" y="4479838"/>
                <a:ext cx="115701" cy="30743"/>
              </a:xfrm>
              <a:custGeom>
                <a:avLst/>
                <a:gdLst/>
                <a:ahLst/>
                <a:cxnLst/>
                <a:rect l="l" t="t" r="r" b="b"/>
                <a:pathLst>
                  <a:path w="1987" h="528" extrusionOk="0">
                    <a:moveTo>
                      <a:pt x="1211" y="1"/>
                    </a:moveTo>
                    <a:cubicBezTo>
                      <a:pt x="869" y="1"/>
                      <a:pt x="1" y="528"/>
                      <a:pt x="745" y="528"/>
                    </a:cubicBezTo>
                    <a:cubicBezTo>
                      <a:pt x="1118" y="528"/>
                      <a:pt x="1986" y="1"/>
                      <a:pt x="121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2" name="Google Shape;4012;p139"/>
              <p:cNvSpPr/>
              <p:nvPr/>
            </p:nvSpPr>
            <p:spPr>
              <a:xfrm rot="-10594719">
                <a:off x="62376" y="4370819"/>
                <a:ext cx="90371" cy="41923"/>
              </a:xfrm>
              <a:custGeom>
                <a:avLst/>
                <a:gdLst/>
                <a:ahLst/>
                <a:cxnLst/>
                <a:rect l="l" t="t" r="r" b="b"/>
                <a:pathLst>
                  <a:path w="1552" h="720" extrusionOk="0">
                    <a:moveTo>
                      <a:pt x="776" y="1"/>
                    </a:moveTo>
                    <a:cubicBezTo>
                      <a:pt x="509" y="1"/>
                      <a:pt x="292" y="121"/>
                      <a:pt x="125" y="316"/>
                    </a:cubicBezTo>
                    <a:cubicBezTo>
                      <a:pt x="0" y="564"/>
                      <a:pt x="218" y="719"/>
                      <a:pt x="435" y="719"/>
                    </a:cubicBezTo>
                    <a:lnTo>
                      <a:pt x="683" y="719"/>
                    </a:lnTo>
                    <a:cubicBezTo>
                      <a:pt x="962" y="719"/>
                      <a:pt x="1241" y="626"/>
                      <a:pt x="1427" y="378"/>
                    </a:cubicBezTo>
                    <a:cubicBezTo>
                      <a:pt x="1551" y="161"/>
                      <a:pt x="1303" y="6"/>
                      <a:pt x="1117" y="6"/>
                    </a:cubicBezTo>
                    <a:lnTo>
                      <a:pt x="869" y="6"/>
                    </a:lnTo>
                    <a:cubicBezTo>
                      <a:pt x="837" y="2"/>
                      <a:pt x="806" y="1"/>
                      <a:pt x="7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3" name="Google Shape;4013;p139"/>
              <p:cNvSpPr/>
              <p:nvPr/>
            </p:nvSpPr>
            <p:spPr>
              <a:xfrm rot="-10594719">
                <a:off x="-212795" y="4459478"/>
                <a:ext cx="93981" cy="50599"/>
              </a:xfrm>
              <a:custGeom>
                <a:avLst/>
                <a:gdLst/>
                <a:ahLst/>
                <a:cxnLst/>
                <a:rect l="l" t="t" r="r" b="b"/>
                <a:pathLst>
                  <a:path w="1614" h="869" extrusionOk="0">
                    <a:moveTo>
                      <a:pt x="869" y="0"/>
                    </a:moveTo>
                    <a:cubicBezTo>
                      <a:pt x="217" y="0"/>
                      <a:pt x="0" y="869"/>
                      <a:pt x="776" y="869"/>
                    </a:cubicBezTo>
                    <a:cubicBezTo>
                      <a:pt x="1427" y="869"/>
                      <a:pt x="1613" y="0"/>
                      <a:pt x="8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4" name="Google Shape;4014;p139"/>
              <p:cNvSpPr/>
              <p:nvPr/>
            </p:nvSpPr>
            <p:spPr>
              <a:xfrm rot="-10594719">
                <a:off x="-145853" y="4541382"/>
                <a:ext cx="112032" cy="69580"/>
              </a:xfrm>
              <a:custGeom>
                <a:avLst/>
                <a:gdLst/>
                <a:ahLst/>
                <a:cxnLst/>
                <a:rect l="l" t="t" r="r" b="b"/>
                <a:pathLst>
                  <a:path w="1924" h="1195" extrusionOk="0">
                    <a:moveTo>
                      <a:pt x="1447" y="1"/>
                    </a:moveTo>
                    <a:cubicBezTo>
                      <a:pt x="1214" y="1"/>
                      <a:pt x="989" y="70"/>
                      <a:pt x="807" y="225"/>
                    </a:cubicBezTo>
                    <a:lnTo>
                      <a:pt x="186" y="722"/>
                    </a:lnTo>
                    <a:cubicBezTo>
                      <a:pt x="0" y="877"/>
                      <a:pt x="93" y="1125"/>
                      <a:pt x="311" y="1187"/>
                    </a:cubicBezTo>
                    <a:cubicBezTo>
                      <a:pt x="356" y="1192"/>
                      <a:pt x="402" y="1195"/>
                      <a:pt x="448" y="1195"/>
                    </a:cubicBezTo>
                    <a:cubicBezTo>
                      <a:pt x="688" y="1195"/>
                      <a:pt x="935" y="1126"/>
                      <a:pt x="1117" y="970"/>
                    </a:cubicBezTo>
                    <a:lnTo>
                      <a:pt x="1086" y="970"/>
                    </a:lnTo>
                    <a:lnTo>
                      <a:pt x="1706" y="474"/>
                    </a:lnTo>
                    <a:cubicBezTo>
                      <a:pt x="1924" y="319"/>
                      <a:pt x="1799" y="70"/>
                      <a:pt x="1582" y="8"/>
                    </a:cubicBezTo>
                    <a:cubicBezTo>
                      <a:pt x="1537" y="3"/>
                      <a:pt x="1492" y="1"/>
                      <a:pt x="14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5" name="Google Shape;4015;p139"/>
              <p:cNvSpPr/>
              <p:nvPr/>
            </p:nvSpPr>
            <p:spPr>
              <a:xfrm rot="-10594719">
                <a:off x="-117570" y="4693484"/>
                <a:ext cx="106617" cy="28938"/>
              </a:xfrm>
              <a:custGeom>
                <a:avLst/>
                <a:gdLst/>
                <a:ahLst/>
                <a:cxnLst/>
                <a:rect l="l" t="t" r="r" b="b"/>
                <a:pathLst>
                  <a:path w="1831" h="497" extrusionOk="0">
                    <a:moveTo>
                      <a:pt x="1272" y="0"/>
                    </a:moveTo>
                    <a:cubicBezTo>
                      <a:pt x="1024" y="0"/>
                      <a:pt x="0" y="496"/>
                      <a:pt x="527" y="496"/>
                    </a:cubicBezTo>
                    <a:cubicBezTo>
                      <a:pt x="807" y="496"/>
                      <a:pt x="1830"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6" name="Google Shape;4016;p139"/>
              <p:cNvSpPr/>
              <p:nvPr/>
            </p:nvSpPr>
            <p:spPr>
              <a:xfrm rot="-10594719">
                <a:off x="-219900" y="4883379"/>
                <a:ext cx="128336" cy="46406"/>
              </a:xfrm>
              <a:custGeom>
                <a:avLst/>
                <a:gdLst/>
                <a:ahLst/>
                <a:cxnLst/>
                <a:rect l="l" t="t" r="r" b="b"/>
                <a:pathLst>
                  <a:path w="2204" h="797" extrusionOk="0">
                    <a:moveTo>
                      <a:pt x="1893" y="0"/>
                    </a:moveTo>
                    <a:cubicBezTo>
                      <a:pt x="1750" y="0"/>
                      <a:pt x="1587" y="34"/>
                      <a:pt x="1521" y="51"/>
                    </a:cubicBezTo>
                    <a:lnTo>
                      <a:pt x="528" y="299"/>
                    </a:lnTo>
                    <a:cubicBezTo>
                      <a:pt x="404" y="361"/>
                      <a:pt x="1" y="485"/>
                      <a:pt x="32" y="671"/>
                    </a:cubicBezTo>
                    <a:cubicBezTo>
                      <a:pt x="46" y="768"/>
                      <a:pt x="151" y="797"/>
                      <a:pt x="272" y="797"/>
                    </a:cubicBezTo>
                    <a:cubicBezTo>
                      <a:pt x="423" y="797"/>
                      <a:pt x="600" y="751"/>
                      <a:pt x="652" y="733"/>
                    </a:cubicBezTo>
                    <a:lnTo>
                      <a:pt x="1645" y="485"/>
                    </a:lnTo>
                    <a:cubicBezTo>
                      <a:pt x="1769" y="454"/>
                      <a:pt x="2203" y="330"/>
                      <a:pt x="2141" y="113"/>
                    </a:cubicBezTo>
                    <a:cubicBezTo>
                      <a:pt x="2127" y="26"/>
                      <a:pt x="2018" y="0"/>
                      <a:pt x="18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7" name="Google Shape;4017;p139"/>
              <p:cNvSpPr/>
              <p:nvPr/>
            </p:nvSpPr>
            <p:spPr>
              <a:xfrm rot="-10594719">
                <a:off x="-435485" y="4915741"/>
                <a:ext cx="135557" cy="51705"/>
              </a:xfrm>
              <a:custGeom>
                <a:avLst/>
                <a:gdLst/>
                <a:ahLst/>
                <a:cxnLst/>
                <a:rect l="l" t="t" r="r" b="b"/>
                <a:pathLst>
                  <a:path w="2328" h="888" extrusionOk="0">
                    <a:moveTo>
                      <a:pt x="743" y="1"/>
                    </a:moveTo>
                    <a:cubicBezTo>
                      <a:pt x="508" y="1"/>
                      <a:pt x="283" y="140"/>
                      <a:pt x="125" y="325"/>
                    </a:cubicBezTo>
                    <a:cubicBezTo>
                      <a:pt x="1" y="573"/>
                      <a:pt x="249" y="728"/>
                      <a:pt x="466" y="759"/>
                    </a:cubicBezTo>
                    <a:lnTo>
                      <a:pt x="1459" y="883"/>
                    </a:lnTo>
                    <a:cubicBezTo>
                      <a:pt x="1487" y="886"/>
                      <a:pt x="1516" y="888"/>
                      <a:pt x="1544" y="888"/>
                    </a:cubicBezTo>
                    <a:cubicBezTo>
                      <a:pt x="1794" y="888"/>
                      <a:pt x="2036" y="768"/>
                      <a:pt x="2203" y="573"/>
                    </a:cubicBezTo>
                    <a:cubicBezTo>
                      <a:pt x="2327" y="325"/>
                      <a:pt x="2079" y="170"/>
                      <a:pt x="1862" y="138"/>
                    </a:cubicBezTo>
                    <a:lnTo>
                      <a:pt x="870" y="14"/>
                    </a:lnTo>
                    <a:cubicBezTo>
                      <a:pt x="827" y="5"/>
                      <a:pt x="785" y="1"/>
                      <a:pt x="7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8" name="Google Shape;4018;p139"/>
              <p:cNvSpPr/>
              <p:nvPr/>
            </p:nvSpPr>
            <p:spPr>
              <a:xfrm rot="-10594719">
                <a:off x="-367530" y="4751000"/>
                <a:ext cx="106617" cy="44776"/>
              </a:xfrm>
              <a:custGeom>
                <a:avLst/>
                <a:gdLst/>
                <a:ahLst/>
                <a:cxnLst/>
                <a:rect l="l" t="t" r="r" b="b"/>
                <a:pathLst>
                  <a:path w="1831" h="769" extrusionOk="0">
                    <a:moveTo>
                      <a:pt x="894" y="1"/>
                    </a:moveTo>
                    <a:cubicBezTo>
                      <a:pt x="693" y="1"/>
                      <a:pt x="501" y="59"/>
                      <a:pt x="342" y="149"/>
                    </a:cubicBezTo>
                    <a:cubicBezTo>
                      <a:pt x="187" y="242"/>
                      <a:pt x="1" y="398"/>
                      <a:pt x="218" y="491"/>
                    </a:cubicBezTo>
                    <a:lnTo>
                      <a:pt x="714" y="739"/>
                    </a:lnTo>
                    <a:cubicBezTo>
                      <a:pt x="793" y="758"/>
                      <a:pt x="874" y="769"/>
                      <a:pt x="957" y="769"/>
                    </a:cubicBezTo>
                    <a:cubicBezTo>
                      <a:pt x="1136" y="769"/>
                      <a:pt x="1320" y="721"/>
                      <a:pt x="1490" y="615"/>
                    </a:cubicBezTo>
                    <a:cubicBezTo>
                      <a:pt x="1614" y="553"/>
                      <a:pt x="1831" y="398"/>
                      <a:pt x="1614" y="273"/>
                    </a:cubicBezTo>
                    <a:lnTo>
                      <a:pt x="1117" y="25"/>
                    </a:lnTo>
                    <a:cubicBezTo>
                      <a:pt x="1043" y="9"/>
                      <a:pt x="968" y="1"/>
                      <a:pt x="8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9" name="Google Shape;4019;p139"/>
              <p:cNvSpPr/>
              <p:nvPr/>
            </p:nvSpPr>
            <p:spPr>
              <a:xfrm rot="-10594719">
                <a:off x="-335072" y="4573098"/>
                <a:ext cx="84956" cy="40060"/>
              </a:xfrm>
              <a:custGeom>
                <a:avLst/>
                <a:gdLst/>
                <a:ahLst/>
                <a:cxnLst/>
                <a:rect l="l" t="t" r="r" b="b"/>
                <a:pathLst>
                  <a:path w="1459" h="688" extrusionOk="0">
                    <a:moveTo>
                      <a:pt x="807" y="0"/>
                    </a:moveTo>
                    <a:cubicBezTo>
                      <a:pt x="540" y="0"/>
                      <a:pt x="323" y="120"/>
                      <a:pt x="156" y="315"/>
                    </a:cubicBezTo>
                    <a:cubicBezTo>
                      <a:pt x="1" y="533"/>
                      <a:pt x="280" y="688"/>
                      <a:pt x="466" y="688"/>
                    </a:cubicBezTo>
                    <a:lnTo>
                      <a:pt x="590" y="688"/>
                    </a:lnTo>
                    <a:cubicBezTo>
                      <a:pt x="869" y="688"/>
                      <a:pt x="1117" y="595"/>
                      <a:pt x="1303" y="377"/>
                    </a:cubicBezTo>
                    <a:cubicBezTo>
                      <a:pt x="1459" y="129"/>
                      <a:pt x="1210" y="5"/>
                      <a:pt x="993" y="5"/>
                    </a:cubicBezTo>
                    <a:lnTo>
                      <a:pt x="900" y="5"/>
                    </a:lnTo>
                    <a:cubicBezTo>
                      <a:pt x="869" y="2"/>
                      <a:pt x="838" y="0"/>
                      <a:pt x="8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0" name="Google Shape;4020;p139"/>
              <p:cNvSpPr/>
              <p:nvPr/>
            </p:nvSpPr>
            <p:spPr>
              <a:xfrm rot="-10594719">
                <a:off x="-414983" y="4513806"/>
                <a:ext cx="77735" cy="47047"/>
              </a:xfrm>
              <a:custGeom>
                <a:avLst/>
                <a:gdLst/>
                <a:ahLst/>
                <a:cxnLst/>
                <a:rect l="l" t="t" r="r" b="b"/>
                <a:pathLst>
                  <a:path w="1335" h="808" extrusionOk="0">
                    <a:moveTo>
                      <a:pt x="652" y="1"/>
                    </a:moveTo>
                    <a:cubicBezTo>
                      <a:pt x="435" y="1"/>
                      <a:pt x="63" y="187"/>
                      <a:pt x="32" y="466"/>
                    </a:cubicBezTo>
                    <a:cubicBezTo>
                      <a:pt x="1" y="714"/>
                      <a:pt x="342" y="807"/>
                      <a:pt x="559" y="807"/>
                    </a:cubicBezTo>
                    <a:lnTo>
                      <a:pt x="683" y="807"/>
                    </a:lnTo>
                    <a:cubicBezTo>
                      <a:pt x="900" y="807"/>
                      <a:pt x="1272" y="621"/>
                      <a:pt x="1303" y="342"/>
                    </a:cubicBezTo>
                    <a:cubicBezTo>
                      <a:pt x="1334" y="94"/>
                      <a:pt x="993" y="1"/>
                      <a:pt x="7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1" name="Google Shape;4021;p139"/>
              <p:cNvSpPr/>
              <p:nvPr/>
            </p:nvSpPr>
            <p:spPr>
              <a:xfrm rot="-10594719">
                <a:off x="-638248" y="4580252"/>
                <a:ext cx="83500" cy="47862"/>
              </a:xfrm>
              <a:custGeom>
                <a:avLst/>
                <a:gdLst/>
                <a:ahLst/>
                <a:cxnLst/>
                <a:rect l="l" t="t" r="r" b="b"/>
                <a:pathLst>
                  <a:path w="1434" h="822" extrusionOk="0">
                    <a:moveTo>
                      <a:pt x="1017" y="0"/>
                    </a:moveTo>
                    <a:cubicBezTo>
                      <a:pt x="951" y="0"/>
                      <a:pt x="895" y="6"/>
                      <a:pt x="869" y="15"/>
                    </a:cubicBezTo>
                    <a:cubicBezTo>
                      <a:pt x="621" y="15"/>
                      <a:pt x="373" y="139"/>
                      <a:pt x="218" y="356"/>
                    </a:cubicBezTo>
                    <a:lnTo>
                      <a:pt x="94" y="604"/>
                    </a:lnTo>
                    <a:cubicBezTo>
                      <a:pt x="1" y="821"/>
                      <a:pt x="497" y="821"/>
                      <a:pt x="590" y="821"/>
                    </a:cubicBezTo>
                    <a:cubicBezTo>
                      <a:pt x="838" y="790"/>
                      <a:pt x="1087" y="666"/>
                      <a:pt x="1242" y="449"/>
                    </a:cubicBezTo>
                    <a:lnTo>
                      <a:pt x="1366" y="201"/>
                    </a:lnTo>
                    <a:cubicBezTo>
                      <a:pt x="1433" y="43"/>
                      <a:pt x="1190" y="0"/>
                      <a:pt x="10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2" name="Google Shape;4022;p139"/>
              <p:cNvSpPr/>
              <p:nvPr/>
            </p:nvSpPr>
            <p:spPr>
              <a:xfrm rot="-10594719">
                <a:off x="-500255" y="4633121"/>
                <a:ext cx="108422" cy="58750"/>
              </a:xfrm>
              <a:custGeom>
                <a:avLst/>
                <a:gdLst/>
                <a:ahLst/>
                <a:cxnLst/>
                <a:rect l="l" t="t" r="r" b="b"/>
                <a:pathLst>
                  <a:path w="1862" h="1009" extrusionOk="0">
                    <a:moveTo>
                      <a:pt x="1326" y="0"/>
                    </a:moveTo>
                    <a:cubicBezTo>
                      <a:pt x="1187" y="0"/>
                      <a:pt x="1039" y="39"/>
                      <a:pt x="931" y="85"/>
                    </a:cubicBezTo>
                    <a:lnTo>
                      <a:pt x="434" y="333"/>
                    </a:lnTo>
                    <a:cubicBezTo>
                      <a:pt x="248" y="427"/>
                      <a:pt x="0" y="644"/>
                      <a:pt x="155" y="861"/>
                    </a:cubicBezTo>
                    <a:cubicBezTo>
                      <a:pt x="248" y="969"/>
                      <a:pt x="388" y="1008"/>
                      <a:pt x="531" y="1008"/>
                    </a:cubicBezTo>
                    <a:cubicBezTo>
                      <a:pt x="675" y="1008"/>
                      <a:pt x="822" y="969"/>
                      <a:pt x="931" y="923"/>
                    </a:cubicBezTo>
                    <a:lnTo>
                      <a:pt x="1427" y="675"/>
                    </a:lnTo>
                    <a:cubicBezTo>
                      <a:pt x="1582" y="582"/>
                      <a:pt x="1861" y="364"/>
                      <a:pt x="1675" y="147"/>
                    </a:cubicBezTo>
                    <a:cubicBezTo>
                      <a:pt x="1598" y="39"/>
                      <a:pt x="1466" y="0"/>
                      <a:pt x="13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3" name="Google Shape;4023;p139"/>
              <p:cNvSpPr/>
              <p:nvPr/>
            </p:nvSpPr>
            <p:spPr>
              <a:xfrm rot="-10594719">
                <a:off x="-591684" y="4775174"/>
                <a:ext cx="79541" cy="47687"/>
              </a:xfrm>
              <a:custGeom>
                <a:avLst/>
                <a:gdLst/>
                <a:ahLst/>
                <a:cxnLst/>
                <a:rect l="l" t="t" r="r" b="b"/>
                <a:pathLst>
                  <a:path w="1366" h="819" extrusionOk="0">
                    <a:moveTo>
                      <a:pt x="909" y="1"/>
                    </a:moveTo>
                    <a:cubicBezTo>
                      <a:pt x="683" y="1"/>
                      <a:pt x="458" y="90"/>
                      <a:pt x="311" y="237"/>
                    </a:cubicBezTo>
                    <a:lnTo>
                      <a:pt x="186" y="361"/>
                    </a:lnTo>
                    <a:cubicBezTo>
                      <a:pt x="0" y="485"/>
                      <a:pt x="62" y="764"/>
                      <a:pt x="311" y="795"/>
                    </a:cubicBezTo>
                    <a:cubicBezTo>
                      <a:pt x="371" y="810"/>
                      <a:pt x="435" y="818"/>
                      <a:pt x="500" y="818"/>
                    </a:cubicBezTo>
                    <a:cubicBezTo>
                      <a:pt x="704" y="818"/>
                      <a:pt x="922" y="743"/>
                      <a:pt x="1086" y="578"/>
                    </a:cubicBezTo>
                    <a:lnTo>
                      <a:pt x="1210" y="454"/>
                    </a:lnTo>
                    <a:cubicBezTo>
                      <a:pt x="1365" y="330"/>
                      <a:pt x="1303" y="51"/>
                      <a:pt x="1086" y="20"/>
                    </a:cubicBezTo>
                    <a:cubicBezTo>
                      <a:pt x="1028" y="7"/>
                      <a:pt x="968" y="1"/>
                      <a:pt x="9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4" name="Google Shape;4024;p139"/>
              <p:cNvSpPr/>
              <p:nvPr/>
            </p:nvSpPr>
            <p:spPr>
              <a:xfrm rot="-10594719">
                <a:off x="-638440" y="4931436"/>
                <a:ext cx="149997" cy="31035"/>
              </a:xfrm>
              <a:custGeom>
                <a:avLst/>
                <a:gdLst/>
                <a:ahLst/>
                <a:cxnLst/>
                <a:rect l="l" t="t" r="r" b="b"/>
                <a:pathLst>
                  <a:path w="2576" h="533" extrusionOk="0">
                    <a:moveTo>
                      <a:pt x="815" y="1"/>
                    </a:moveTo>
                    <a:cubicBezTo>
                      <a:pt x="570" y="1"/>
                      <a:pt x="351" y="118"/>
                      <a:pt x="156" y="285"/>
                    </a:cubicBezTo>
                    <a:cubicBezTo>
                      <a:pt x="1" y="502"/>
                      <a:pt x="280" y="533"/>
                      <a:pt x="435" y="533"/>
                    </a:cubicBezTo>
                    <a:lnTo>
                      <a:pt x="1676" y="533"/>
                    </a:lnTo>
                    <a:cubicBezTo>
                      <a:pt x="1955" y="533"/>
                      <a:pt x="2234" y="440"/>
                      <a:pt x="2452" y="253"/>
                    </a:cubicBezTo>
                    <a:cubicBezTo>
                      <a:pt x="2576" y="36"/>
                      <a:pt x="2296" y="5"/>
                      <a:pt x="2141" y="5"/>
                    </a:cubicBezTo>
                    <a:lnTo>
                      <a:pt x="901" y="5"/>
                    </a:lnTo>
                    <a:cubicBezTo>
                      <a:pt x="872" y="2"/>
                      <a:pt x="843" y="1"/>
                      <a:pt x="8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5" name="Google Shape;4025;p139"/>
              <p:cNvSpPr/>
              <p:nvPr/>
            </p:nvSpPr>
            <p:spPr>
              <a:xfrm rot="-10594719">
                <a:off x="-799362" y="4868291"/>
                <a:ext cx="115642" cy="30802"/>
              </a:xfrm>
              <a:custGeom>
                <a:avLst/>
                <a:gdLst/>
                <a:ahLst/>
                <a:cxnLst/>
                <a:rect l="l" t="t" r="r" b="b"/>
                <a:pathLst>
                  <a:path w="1986" h="529" extrusionOk="0">
                    <a:moveTo>
                      <a:pt x="1241" y="1"/>
                    </a:moveTo>
                    <a:cubicBezTo>
                      <a:pt x="869" y="1"/>
                      <a:pt x="0" y="528"/>
                      <a:pt x="776" y="528"/>
                    </a:cubicBezTo>
                    <a:cubicBezTo>
                      <a:pt x="1117" y="528"/>
                      <a:pt x="1985" y="1"/>
                      <a:pt x="124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6" name="Google Shape;4026;p139"/>
              <p:cNvSpPr/>
              <p:nvPr/>
            </p:nvSpPr>
            <p:spPr>
              <a:xfrm rot="-10594719">
                <a:off x="-732763" y="4721604"/>
                <a:ext cx="113022" cy="51472"/>
              </a:xfrm>
              <a:custGeom>
                <a:avLst/>
                <a:gdLst/>
                <a:ahLst/>
                <a:cxnLst/>
                <a:rect l="l" t="t" r="r" b="b"/>
                <a:pathLst>
                  <a:path w="1941" h="884" extrusionOk="0">
                    <a:moveTo>
                      <a:pt x="1487" y="0"/>
                    </a:moveTo>
                    <a:cubicBezTo>
                      <a:pt x="1452" y="0"/>
                      <a:pt x="1420" y="3"/>
                      <a:pt x="1391" y="7"/>
                    </a:cubicBezTo>
                    <a:lnTo>
                      <a:pt x="647" y="131"/>
                    </a:lnTo>
                    <a:cubicBezTo>
                      <a:pt x="399" y="162"/>
                      <a:pt x="58" y="286"/>
                      <a:pt x="27" y="566"/>
                    </a:cubicBezTo>
                    <a:cubicBezTo>
                      <a:pt x="0" y="803"/>
                      <a:pt x="242" y="883"/>
                      <a:pt x="429" y="883"/>
                    </a:cubicBezTo>
                    <a:cubicBezTo>
                      <a:pt x="463" y="883"/>
                      <a:pt x="495" y="881"/>
                      <a:pt x="523" y="876"/>
                    </a:cubicBezTo>
                    <a:lnTo>
                      <a:pt x="1267" y="752"/>
                    </a:lnTo>
                    <a:cubicBezTo>
                      <a:pt x="1515" y="721"/>
                      <a:pt x="1857" y="597"/>
                      <a:pt x="1888" y="317"/>
                    </a:cubicBezTo>
                    <a:cubicBezTo>
                      <a:pt x="1940" y="81"/>
                      <a:pt x="1680" y="0"/>
                      <a:pt x="14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7" name="Google Shape;4027;p139"/>
              <p:cNvSpPr/>
              <p:nvPr/>
            </p:nvSpPr>
            <p:spPr>
              <a:xfrm rot="-10594719">
                <a:off x="-778463" y="4637919"/>
                <a:ext cx="113837" cy="34354"/>
              </a:xfrm>
              <a:custGeom>
                <a:avLst/>
                <a:gdLst/>
                <a:ahLst/>
                <a:cxnLst/>
                <a:rect l="l" t="t" r="r" b="b"/>
                <a:pathLst>
                  <a:path w="1955" h="590" extrusionOk="0">
                    <a:moveTo>
                      <a:pt x="1179" y="0"/>
                    </a:moveTo>
                    <a:cubicBezTo>
                      <a:pt x="807" y="0"/>
                      <a:pt x="0" y="590"/>
                      <a:pt x="745" y="590"/>
                    </a:cubicBezTo>
                    <a:cubicBezTo>
                      <a:pt x="1117" y="590"/>
                      <a:pt x="1954" y="0"/>
                      <a:pt x="11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grpSp>
      <p:sp>
        <p:nvSpPr>
          <p:cNvPr id="4028" name="Google Shape;4028;p139"/>
          <p:cNvSpPr/>
          <p:nvPr/>
        </p:nvSpPr>
        <p:spPr>
          <a:xfrm>
            <a:off x="509833" y="5408601"/>
            <a:ext cx="384667" cy="322500"/>
          </a:xfrm>
          <a:custGeom>
            <a:avLst/>
            <a:gdLst/>
            <a:ahLst/>
            <a:cxnLst/>
            <a:rect l="l" t="t" r="r" b="b"/>
            <a:pathLst>
              <a:path w="11540" h="9675" extrusionOk="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4029" name="Google Shape;4029;p139"/>
          <p:cNvGrpSpPr/>
          <p:nvPr/>
        </p:nvGrpSpPr>
        <p:grpSpPr>
          <a:xfrm rot="1244207">
            <a:off x="-496894" y="5041055"/>
            <a:ext cx="3550076" cy="3771535"/>
            <a:chOff x="4159600" y="887163"/>
            <a:chExt cx="1265600" cy="1344550"/>
          </a:xfrm>
        </p:grpSpPr>
        <p:sp>
          <p:nvSpPr>
            <p:cNvPr id="4030" name="Google Shape;4030;p139"/>
            <p:cNvSpPr/>
            <p:nvPr/>
          </p:nvSpPr>
          <p:spPr>
            <a:xfrm>
              <a:off x="4159600" y="887163"/>
              <a:ext cx="1265600" cy="1344550"/>
            </a:xfrm>
            <a:custGeom>
              <a:avLst/>
              <a:gdLst/>
              <a:ahLst/>
              <a:cxnLst/>
              <a:rect l="l" t="t" r="r" b="b"/>
              <a:pathLst>
                <a:path w="50624" h="53782" extrusionOk="0">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1" name="Google Shape;4031;p139"/>
            <p:cNvSpPr/>
            <p:nvPr/>
          </p:nvSpPr>
          <p:spPr>
            <a:xfrm>
              <a:off x="4735775" y="978038"/>
              <a:ext cx="48875" cy="17100"/>
            </a:xfrm>
            <a:custGeom>
              <a:avLst/>
              <a:gdLst/>
              <a:ahLst/>
              <a:cxnLst/>
              <a:rect l="l" t="t" r="r" b="b"/>
              <a:pathLst>
                <a:path w="1955" h="684" extrusionOk="0">
                  <a:moveTo>
                    <a:pt x="1179" y="1"/>
                  </a:moveTo>
                  <a:cubicBezTo>
                    <a:pt x="745" y="1"/>
                    <a:pt x="1" y="683"/>
                    <a:pt x="776" y="683"/>
                  </a:cubicBezTo>
                  <a:cubicBezTo>
                    <a:pt x="1210" y="683"/>
                    <a:pt x="1955"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2" name="Google Shape;4032;p139"/>
            <p:cNvSpPr/>
            <p:nvPr/>
          </p:nvSpPr>
          <p:spPr>
            <a:xfrm>
              <a:off x="4695450" y="1026888"/>
              <a:ext cx="48875" cy="14000"/>
            </a:xfrm>
            <a:custGeom>
              <a:avLst/>
              <a:gdLst/>
              <a:ahLst/>
              <a:cxnLst/>
              <a:rect l="l" t="t" r="r" b="b"/>
              <a:pathLst>
                <a:path w="1955" h="560" extrusionOk="0">
                  <a:moveTo>
                    <a:pt x="1210" y="1"/>
                  </a:moveTo>
                  <a:cubicBezTo>
                    <a:pt x="838" y="1"/>
                    <a:pt x="1" y="559"/>
                    <a:pt x="745" y="559"/>
                  </a:cubicBezTo>
                  <a:cubicBezTo>
                    <a:pt x="1117" y="559"/>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3" name="Google Shape;4033;p139"/>
            <p:cNvSpPr/>
            <p:nvPr/>
          </p:nvSpPr>
          <p:spPr>
            <a:xfrm>
              <a:off x="4665975" y="1081963"/>
              <a:ext cx="47350" cy="18625"/>
            </a:xfrm>
            <a:custGeom>
              <a:avLst/>
              <a:gdLst/>
              <a:ahLst/>
              <a:cxnLst/>
              <a:rect l="l" t="t" r="r" b="b"/>
              <a:pathLst>
                <a:path w="1894" h="745" extrusionOk="0">
                  <a:moveTo>
                    <a:pt x="1149" y="0"/>
                  </a:moveTo>
                  <a:cubicBezTo>
                    <a:pt x="652" y="0"/>
                    <a:pt x="1" y="745"/>
                    <a:pt x="745" y="745"/>
                  </a:cubicBezTo>
                  <a:cubicBezTo>
                    <a:pt x="1242" y="745"/>
                    <a:pt x="1893" y="0"/>
                    <a:pt x="114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4" name="Google Shape;4034;p139"/>
            <p:cNvSpPr/>
            <p:nvPr/>
          </p:nvSpPr>
          <p:spPr>
            <a:xfrm>
              <a:off x="4713300" y="1136238"/>
              <a:ext cx="47325" cy="17100"/>
            </a:xfrm>
            <a:custGeom>
              <a:avLst/>
              <a:gdLst/>
              <a:ahLst/>
              <a:cxnLst/>
              <a:rect l="l" t="t" r="r" b="b"/>
              <a:pathLst>
                <a:path w="1893" h="684" extrusionOk="0">
                  <a:moveTo>
                    <a:pt x="1148" y="1"/>
                  </a:moveTo>
                  <a:cubicBezTo>
                    <a:pt x="682" y="1"/>
                    <a:pt x="0" y="683"/>
                    <a:pt x="714" y="683"/>
                  </a:cubicBezTo>
                  <a:cubicBezTo>
                    <a:pt x="1179" y="683"/>
                    <a:pt x="1892"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5" name="Google Shape;4035;p139"/>
            <p:cNvSpPr/>
            <p:nvPr/>
          </p:nvSpPr>
          <p:spPr>
            <a:xfrm>
              <a:off x="4745850" y="1218438"/>
              <a:ext cx="48900" cy="14775"/>
            </a:xfrm>
            <a:custGeom>
              <a:avLst/>
              <a:gdLst/>
              <a:ahLst/>
              <a:cxnLst/>
              <a:rect l="l" t="t" r="r" b="b"/>
              <a:pathLst>
                <a:path w="1956" h="591" extrusionOk="0">
                  <a:moveTo>
                    <a:pt x="1211" y="1"/>
                  </a:moveTo>
                  <a:cubicBezTo>
                    <a:pt x="807" y="1"/>
                    <a:pt x="1" y="590"/>
                    <a:pt x="745" y="590"/>
                  </a:cubicBezTo>
                  <a:cubicBezTo>
                    <a:pt x="1149" y="590"/>
                    <a:pt x="1955" y="1"/>
                    <a:pt x="1211"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6" name="Google Shape;4036;p139"/>
            <p:cNvSpPr/>
            <p:nvPr/>
          </p:nvSpPr>
          <p:spPr>
            <a:xfrm>
              <a:off x="4675300" y="1188963"/>
              <a:ext cx="48875" cy="13225"/>
            </a:xfrm>
            <a:custGeom>
              <a:avLst/>
              <a:gdLst/>
              <a:ahLst/>
              <a:cxnLst/>
              <a:rect l="l" t="t" r="r" b="b"/>
              <a:pathLst>
                <a:path w="1955" h="529" extrusionOk="0">
                  <a:moveTo>
                    <a:pt x="1210" y="1"/>
                  </a:moveTo>
                  <a:cubicBezTo>
                    <a:pt x="838" y="1"/>
                    <a:pt x="0" y="528"/>
                    <a:pt x="745" y="528"/>
                  </a:cubicBezTo>
                  <a:cubicBezTo>
                    <a:pt x="1117" y="528"/>
                    <a:pt x="1954"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7" name="Google Shape;4037;p139"/>
            <p:cNvSpPr/>
            <p:nvPr/>
          </p:nvSpPr>
          <p:spPr>
            <a:xfrm>
              <a:off x="4790050" y="1182613"/>
              <a:ext cx="27950" cy="15700"/>
            </a:xfrm>
            <a:custGeom>
              <a:avLst/>
              <a:gdLst/>
              <a:ahLst/>
              <a:cxnLst/>
              <a:rect l="l" t="t" r="r" b="b"/>
              <a:pathLst>
                <a:path w="1118" h="628" extrusionOk="0">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8" name="Google Shape;4038;p139"/>
            <p:cNvSpPr/>
            <p:nvPr/>
          </p:nvSpPr>
          <p:spPr>
            <a:xfrm>
              <a:off x="4759825" y="1112213"/>
              <a:ext cx="48100" cy="17850"/>
            </a:xfrm>
            <a:custGeom>
              <a:avLst/>
              <a:gdLst/>
              <a:ahLst/>
              <a:cxnLst/>
              <a:rect l="l" t="t" r="r" b="b"/>
              <a:pathLst>
                <a:path w="1924" h="714" extrusionOk="0">
                  <a:moveTo>
                    <a:pt x="1179" y="0"/>
                  </a:moveTo>
                  <a:cubicBezTo>
                    <a:pt x="683" y="0"/>
                    <a:pt x="0" y="714"/>
                    <a:pt x="745" y="714"/>
                  </a:cubicBezTo>
                  <a:cubicBezTo>
                    <a:pt x="1241" y="714"/>
                    <a:pt x="1923" y="0"/>
                    <a:pt x="117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39" name="Google Shape;4039;p139"/>
            <p:cNvSpPr/>
            <p:nvPr/>
          </p:nvSpPr>
          <p:spPr>
            <a:xfrm>
              <a:off x="4745850" y="1033113"/>
              <a:ext cx="48900" cy="14750"/>
            </a:xfrm>
            <a:custGeom>
              <a:avLst/>
              <a:gdLst/>
              <a:ahLst/>
              <a:cxnLst/>
              <a:rect l="l" t="t" r="r" b="b"/>
              <a:pathLst>
                <a:path w="1956" h="590" extrusionOk="0">
                  <a:moveTo>
                    <a:pt x="1211" y="0"/>
                  </a:moveTo>
                  <a:cubicBezTo>
                    <a:pt x="807" y="0"/>
                    <a:pt x="1" y="590"/>
                    <a:pt x="745" y="590"/>
                  </a:cubicBezTo>
                  <a:cubicBezTo>
                    <a:pt x="1149" y="590"/>
                    <a:pt x="1955"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0" name="Google Shape;4040;p139"/>
            <p:cNvSpPr/>
            <p:nvPr/>
          </p:nvSpPr>
          <p:spPr>
            <a:xfrm>
              <a:off x="4835825" y="1085838"/>
              <a:ext cx="44225" cy="10875"/>
            </a:xfrm>
            <a:custGeom>
              <a:avLst/>
              <a:gdLst/>
              <a:ahLst/>
              <a:cxnLst/>
              <a:rect l="l" t="t" r="r" b="b"/>
              <a:pathLst>
                <a:path w="1769" h="435" extrusionOk="0">
                  <a:moveTo>
                    <a:pt x="1241" y="0"/>
                  </a:moveTo>
                  <a:cubicBezTo>
                    <a:pt x="1024" y="0"/>
                    <a:pt x="0" y="435"/>
                    <a:pt x="527" y="435"/>
                  </a:cubicBezTo>
                  <a:cubicBezTo>
                    <a:pt x="745" y="435"/>
                    <a:pt x="1768" y="0"/>
                    <a:pt x="124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1" name="Google Shape;4041;p139"/>
            <p:cNvSpPr/>
            <p:nvPr/>
          </p:nvSpPr>
          <p:spPr>
            <a:xfrm>
              <a:off x="4823400" y="1141663"/>
              <a:ext cx="48900" cy="13225"/>
            </a:xfrm>
            <a:custGeom>
              <a:avLst/>
              <a:gdLst/>
              <a:ahLst/>
              <a:cxnLst/>
              <a:rect l="l" t="t" r="r" b="b"/>
              <a:pathLst>
                <a:path w="1956" h="529" extrusionOk="0">
                  <a:moveTo>
                    <a:pt x="1211" y="1"/>
                  </a:moveTo>
                  <a:cubicBezTo>
                    <a:pt x="869" y="1"/>
                    <a:pt x="1" y="528"/>
                    <a:pt x="745" y="528"/>
                  </a:cubicBezTo>
                  <a:cubicBezTo>
                    <a:pt x="1086" y="528"/>
                    <a:pt x="1955" y="1"/>
                    <a:pt x="1211"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2" name="Google Shape;4042;p139"/>
            <p:cNvSpPr/>
            <p:nvPr/>
          </p:nvSpPr>
          <p:spPr>
            <a:xfrm>
              <a:off x="4817200" y="1019913"/>
              <a:ext cx="41125" cy="20975"/>
            </a:xfrm>
            <a:custGeom>
              <a:avLst/>
              <a:gdLst/>
              <a:ahLst/>
              <a:cxnLst/>
              <a:rect l="l" t="t" r="r" b="b"/>
              <a:pathLst>
                <a:path w="1645" h="839" extrusionOk="0">
                  <a:moveTo>
                    <a:pt x="869" y="1"/>
                  </a:moveTo>
                  <a:cubicBezTo>
                    <a:pt x="218" y="1"/>
                    <a:pt x="1" y="838"/>
                    <a:pt x="776" y="838"/>
                  </a:cubicBezTo>
                  <a:cubicBezTo>
                    <a:pt x="1428" y="838"/>
                    <a:pt x="1645"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3" name="Google Shape;4043;p139"/>
            <p:cNvSpPr/>
            <p:nvPr/>
          </p:nvSpPr>
          <p:spPr>
            <a:xfrm>
              <a:off x="4793950" y="941588"/>
              <a:ext cx="39575" cy="22525"/>
            </a:xfrm>
            <a:custGeom>
              <a:avLst/>
              <a:gdLst/>
              <a:ahLst/>
              <a:cxnLst/>
              <a:rect l="l" t="t" r="r" b="b"/>
              <a:pathLst>
                <a:path w="1583" h="901" extrusionOk="0">
                  <a:moveTo>
                    <a:pt x="838" y="1"/>
                  </a:moveTo>
                  <a:cubicBezTo>
                    <a:pt x="186" y="1"/>
                    <a:pt x="0" y="900"/>
                    <a:pt x="745" y="900"/>
                  </a:cubicBezTo>
                  <a:cubicBezTo>
                    <a:pt x="1427" y="900"/>
                    <a:pt x="1582" y="1"/>
                    <a:pt x="83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4" name="Google Shape;4044;p139"/>
            <p:cNvSpPr/>
            <p:nvPr/>
          </p:nvSpPr>
          <p:spPr>
            <a:xfrm>
              <a:off x="4736550" y="933063"/>
              <a:ext cx="48100" cy="19425"/>
            </a:xfrm>
            <a:custGeom>
              <a:avLst/>
              <a:gdLst/>
              <a:ahLst/>
              <a:cxnLst/>
              <a:rect l="l" t="t" r="r" b="b"/>
              <a:pathLst>
                <a:path w="1924" h="777" extrusionOk="0">
                  <a:moveTo>
                    <a:pt x="1148" y="1"/>
                  </a:moveTo>
                  <a:cubicBezTo>
                    <a:pt x="652" y="1"/>
                    <a:pt x="1" y="776"/>
                    <a:pt x="745" y="776"/>
                  </a:cubicBezTo>
                  <a:cubicBezTo>
                    <a:pt x="1241" y="776"/>
                    <a:pt x="1924"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5" name="Google Shape;4045;p139"/>
            <p:cNvSpPr/>
            <p:nvPr/>
          </p:nvSpPr>
          <p:spPr>
            <a:xfrm>
              <a:off x="4797050" y="1301413"/>
              <a:ext cx="48100" cy="17100"/>
            </a:xfrm>
            <a:custGeom>
              <a:avLst/>
              <a:gdLst/>
              <a:ahLst/>
              <a:cxnLst/>
              <a:rect l="l" t="t" r="r" b="b"/>
              <a:pathLst>
                <a:path w="1924" h="684" extrusionOk="0">
                  <a:moveTo>
                    <a:pt x="1179" y="1"/>
                  </a:moveTo>
                  <a:cubicBezTo>
                    <a:pt x="714" y="1"/>
                    <a:pt x="0" y="683"/>
                    <a:pt x="745" y="683"/>
                  </a:cubicBezTo>
                  <a:cubicBezTo>
                    <a:pt x="1210" y="683"/>
                    <a:pt x="1923"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6" name="Google Shape;4046;p139"/>
            <p:cNvSpPr/>
            <p:nvPr/>
          </p:nvSpPr>
          <p:spPr>
            <a:xfrm>
              <a:off x="4773000" y="1385938"/>
              <a:ext cx="48875" cy="16325"/>
            </a:xfrm>
            <a:custGeom>
              <a:avLst/>
              <a:gdLst/>
              <a:ahLst/>
              <a:cxnLst/>
              <a:rect l="l" t="t" r="r" b="b"/>
              <a:pathLst>
                <a:path w="1955" h="653" extrusionOk="0">
                  <a:moveTo>
                    <a:pt x="1179" y="1"/>
                  </a:moveTo>
                  <a:cubicBezTo>
                    <a:pt x="776" y="1"/>
                    <a:pt x="1" y="652"/>
                    <a:pt x="745" y="652"/>
                  </a:cubicBezTo>
                  <a:cubicBezTo>
                    <a:pt x="1179" y="652"/>
                    <a:pt x="1955"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7" name="Google Shape;4047;p139"/>
            <p:cNvSpPr/>
            <p:nvPr/>
          </p:nvSpPr>
          <p:spPr>
            <a:xfrm>
              <a:off x="4849000" y="1418513"/>
              <a:ext cx="45000" cy="11650"/>
            </a:xfrm>
            <a:custGeom>
              <a:avLst/>
              <a:gdLst/>
              <a:ahLst/>
              <a:cxnLst/>
              <a:rect l="l" t="t" r="r" b="b"/>
              <a:pathLst>
                <a:path w="1800" h="466" extrusionOk="0">
                  <a:moveTo>
                    <a:pt x="1272" y="1"/>
                  </a:moveTo>
                  <a:cubicBezTo>
                    <a:pt x="1024" y="1"/>
                    <a:pt x="0" y="466"/>
                    <a:pt x="528" y="466"/>
                  </a:cubicBezTo>
                  <a:cubicBezTo>
                    <a:pt x="776" y="466"/>
                    <a:pt x="1800" y="1"/>
                    <a:pt x="1272"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8" name="Google Shape;4048;p139"/>
            <p:cNvSpPr/>
            <p:nvPr/>
          </p:nvSpPr>
          <p:spPr>
            <a:xfrm>
              <a:off x="4797050" y="1462713"/>
              <a:ext cx="48100" cy="17875"/>
            </a:xfrm>
            <a:custGeom>
              <a:avLst/>
              <a:gdLst/>
              <a:ahLst/>
              <a:cxnLst/>
              <a:rect l="l" t="t" r="r" b="b"/>
              <a:pathLst>
                <a:path w="1924" h="715" extrusionOk="0">
                  <a:moveTo>
                    <a:pt x="1148" y="1"/>
                  </a:moveTo>
                  <a:cubicBezTo>
                    <a:pt x="683" y="1"/>
                    <a:pt x="0" y="714"/>
                    <a:pt x="745" y="714"/>
                  </a:cubicBezTo>
                  <a:cubicBezTo>
                    <a:pt x="1241" y="714"/>
                    <a:pt x="1923"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49" name="Google Shape;4049;p139"/>
            <p:cNvSpPr/>
            <p:nvPr/>
          </p:nvSpPr>
          <p:spPr>
            <a:xfrm>
              <a:off x="4666750" y="1428588"/>
              <a:ext cx="45800" cy="11675"/>
            </a:xfrm>
            <a:custGeom>
              <a:avLst/>
              <a:gdLst/>
              <a:ahLst/>
              <a:cxnLst/>
              <a:rect l="l" t="t" r="r" b="b"/>
              <a:pathLst>
                <a:path w="1832" h="467" extrusionOk="0">
                  <a:moveTo>
                    <a:pt x="1273" y="1"/>
                  </a:moveTo>
                  <a:cubicBezTo>
                    <a:pt x="1056" y="1"/>
                    <a:pt x="1" y="466"/>
                    <a:pt x="559" y="466"/>
                  </a:cubicBezTo>
                  <a:cubicBezTo>
                    <a:pt x="776" y="466"/>
                    <a:pt x="1831" y="1"/>
                    <a:pt x="1273"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0" name="Google Shape;4050;p139"/>
            <p:cNvSpPr/>
            <p:nvPr/>
          </p:nvSpPr>
          <p:spPr>
            <a:xfrm>
              <a:off x="4605500" y="1475138"/>
              <a:ext cx="40350" cy="20175"/>
            </a:xfrm>
            <a:custGeom>
              <a:avLst/>
              <a:gdLst/>
              <a:ahLst/>
              <a:cxnLst/>
              <a:rect l="l" t="t" r="r" b="b"/>
              <a:pathLst>
                <a:path w="1614" h="807" extrusionOk="0">
                  <a:moveTo>
                    <a:pt x="869" y="0"/>
                  </a:moveTo>
                  <a:cubicBezTo>
                    <a:pt x="218" y="0"/>
                    <a:pt x="0" y="807"/>
                    <a:pt x="745" y="807"/>
                  </a:cubicBezTo>
                  <a:cubicBezTo>
                    <a:pt x="1396" y="807"/>
                    <a:pt x="1613" y="0"/>
                    <a:pt x="86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1" name="Google Shape;4051;p139"/>
            <p:cNvSpPr/>
            <p:nvPr/>
          </p:nvSpPr>
          <p:spPr>
            <a:xfrm>
              <a:off x="4523300" y="1526313"/>
              <a:ext cx="49650" cy="12425"/>
            </a:xfrm>
            <a:custGeom>
              <a:avLst/>
              <a:gdLst/>
              <a:ahLst/>
              <a:cxnLst/>
              <a:rect l="l" t="t" r="r" b="b"/>
              <a:pathLst>
                <a:path w="1986" h="497" extrusionOk="0">
                  <a:moveTo>
                    <a:pt x="1241" y="0"/>
                  </a:moveTo>
                  <a:cubicBezTo>
                    <a:pt x="900" y="0"/>
                    <a:pt x="0" y="497"/>
                    <a:pt x="745" y="497"/>
                  </a:cubicBezTo>
                  <a:cubicBezTo>
                    <a:pt x="1086" y="497"/>
                    <a:pt x="1986" y="0"/>
                    <a:pt x="124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2" name="Google Shape;4052;p139"/>
            <p:cNvSpPr/>
            <p:nvPr/>
          </p:nvSpPr>
          <p:spPr>
            <a:xfrm>
              <a:off x="4420150" y="1491413"/>
              <a:ext cx="40350" cy="20950"/>
            </a:xfrm>
            <a:custGeom>
              <a:avLst/>
              <a:gdLst/>
              <a:ahLst/>
              <a:cxnLst/>
              <a:rect l="l" t="t" r="r" b="b"/>
              <a:pathLst>
                <a:path w="1614" h="838" extrusionOk="0">
                  <a:moveTo>
                    <a:pt x="869" y="0"/>
                  </a:moveTo>
                  <a:cubicBezTo>
                    <a:pt x="218" y="0"/>
                    <a:pt x="1" y="838"/>
                    <a:pt x="776" y="838"/>
                  </a:cubicBezTo>
                  <a:cubicBezTo>
                    <a:pt x="1397" y="838"/>
                    <a:pt x="1614" y="0"/>
                    <a:pt x="86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3" name="Google Shape;4053;p139"/>
            <p:cNvSpPr/>
            <p:nvPr/>
          </p:nvSpPr>
          <p:spPr>
            <a:xfrm>
              <a:off x="4325550" y="1385163"/>
              <a:ext cx="48100" cy="17875"/>
            </a:xfrm>
            <a:custGeom>
              <a:avLst/>
              <a:gdLst/>
              <a:ahLst/>
              <a:cxnLst/>
              <a:rect l="l" t="t" r="r" b="b"/>
              <a:pathLst>
                <a:path w="1924" h="715" extrusionOk="0">
                  <a:moveTo>
                    <a:pt x="1179" y="1"/>
                  </a:moveTo>
                  <a:cubicBezTo>
                    <a:pt x="683" y="1"/>
                    <a:pt x="0" y="714"/>
                    <a:pt x="745" y="714"/>
                  </a:cubicBezTo>
                  <a:cubicBezTo>
                    <a:pt x="1210" y="714"/>
                    <a:pt x="1924"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4" name="Google Shape;4054;p139"/>
            <p:cNvSpPr/>
            <p:nvPr/>
          </p:nvSpPr>
          <p:spPr>
            <a:xfrm>
              <a:off x="4386800" y="1437913"/>
              <a:ext cx="40350" cy="20950"/>
            </a:xfrm>
            <a:custGeom>
              <a:avLst/>
              <a:gdLst/>
              <a:ahLst/>
              <a:cxnLst/>
              <a:rect l="l" t="t" r="r" b="b"/>
              <a:pathLst>
                <a:path w="1614" h="838" extrusionOk="0">
                  <a:moveTo>
                    <a:pt x="838" y="0"/>
                  </a:moveTo>
                  <a:cubicBezTo>
                    <a:pt x="187" y="0"/>
                    <a:pt x="1" y="838"/>
                    <a:pt x="745" y="838"/>
                  </a:cubicBezTo>
                  <a:cubicBezTo>
                    <a:pt x="1397" y="838"/>
                    <a:pt x="1614" y="0"/>
                    <a:pt x="838"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5" name="Google Shape;4055;p139"/>
            <p:cNvSpPr/>
            <p:nvPr/>
          </p:nvSpPr>
          <p:spPr>
            <a:xfrm>
              <a:off x="4489950" y="1434813"/>
              <a:ext cx="48875" cy="19400"/>
            </a:xfrm>
            <a:custGeom>
              <a:avLst/>
              <a:gdLst/>
              <a:ahLst/>
              <a:cxnLst/>
              <a:rect l="l" t="t" r="r" b="b"/>
              <a:pathLst>
                <a:path w="1955" h="776" extrusionOk="0">
                  <a:moveTo>
                    <a:pt x="1179" y="0"/>
                  </a:moveTo>
                  <a:cubicBezTo>
                    <a:pt x="652" y="0"/>
                    <a:pt x="0" y="776"/>
                    <a:pt x="776" y="776"/>
                  </a:cubicBezTo>
                  <a:cubicBezTo>
                    <a:pt x="1272" y="776"/>
                    <a:pt x="1955" y="0"/>
                    <a:pt x="117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6" name="Google Shape;4056;p139"/>
            <p:cNvSpPr/>
            <p:nvPr/>
          </p:nvSpPr>
          <p:spPr>
            <a:xfrm>
              <a:off x="4412400" y="1385938"/>
              <a:ext cx="48875" cy="16325"/>
            </a:xfrm>
            <a:custGeom>
              <a:avLst/>
              <a:gdLst/>
              <a:ahLst/>
              <a:cxnLst/>
              <a:rect l="l" t="t" r="r" b="b"/>
              <a:pathLst>
                <a:path w="1955" h="653" extrusionOk="0">
                  <a:moveTo>
                    <a:pt x="1210" y="1"/>
                  </a:moveTo>
                  <a:cubicBezTo>
                    <a:pt x="776" y="1"/>
                    <a:pt x="1" y="652"/>
                    <a:pt x="776" y="652"/>
                  </a:cubicBezTo>
                  <a:cubicBezTo>
                    <a:pt x="1210" y="652"/>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7" name="Google Shape;4057;p139"/>
            <p:cNvSpPr/>
            <p:nvPr/>
          </p:nvSpPr>
          <p:spPr>
            <a:xfrm>
              <a:off x="4390700" y="1351063"/>
              <a:ext cx="45775" cy="11650"/>
            </a:xfrm>
            <a:custGeom>
              <a:avLst/>
              <a:gdLst/>
              <a:ahLst/>
              <a:cxnLst/>
              <a:rect l="l" t="t" r="r" b="b"/>
              <a:pathLst>
                <a:path w="1831" h="466" extrusionOk="0">
                  <a:moveTo>
                    <a:pt x="1272" y="0"/>
                  </a:moveTo>
                  <a:cubicBezTo>
                    <a:pt x="1024" y="0"/>
                    <a:pt x="0" y="465"/>
                    <a:pt x="558" y="465"/>
                  </a:cubicBezTo>
                  <a:cubicBezTo>
                    <a:pt x="807" y="465"/>
                    <a:pt x="1830" y="0"/>
                    <a:pt x="1272"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8" name="Google Shape;4058;p139"/>
            <p:cNvSpPr/>
            <p:nvPr/>
          </p:nvSpPr>
          <p:spPr>
            <a:xfrm>
              <a:off x="4480650" y="1385163"/>
              <a:ext cx="47325" cy="17875"/>
            </a:xfrm>
            <a:custGeom>
              <a:avLst/>
              <a:gdLst/>
              <a:ahLst/>
              <a:cxnLst/>
              <a:rect l="l" t="t" r="r" b="b"/>
              <a:pathLst>
                <a:path w="1893" h="715" extrusionOk="0">
                  <a:moveTo>
                    <a:pt x="1148" y="1"/>
                  </a:moveTo>
                  <a:cubicBezTo>
                    <a:pt x="683" y="1"/>
                    <a:pt x="0" y="714"/>
                    <a:pt x="745" y="714"/>
                  </a:cubicBezTo>
                  <a:cubicBezTo>
                    <a:pt x="1210" y="714"/>
                    <a:pt x="1892"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59" name="Google Shape;4059;p139"/>
            <p:cNvSpPr/>
            <p:nvPr/>
          </p:nvSpPr>
          <p:spPr>
            <a:xfrm>
              <a:off x="4614800" y="1540263"/>
              <a:ext cx="48100" cy="17100"/>
            </a:xfrm>
            <a:custGeom>
              <a:avLst/>
              <a:gdLst/>
              <a:ahLst/>
              <a:cxnLst/>
              <a:rect l="l" t="t" r="r" b="b"/>
              <a:pathLst>
                <a:path w="1924" h="684" extrusionOk="0">
                  <a:moveTo>
                    <a:pt x="1179" y="1"/>
                  </a:moveTo>
                  <a:cubicBezTo>
                    <a:pt x="745" y="1"/>
                    <a:pt x="1" y="683"/>
                    <a:pt x="745" y="683"/>
                  </a:cubicBezTo>
                  <a:cubicBezTo>
                    <a:pt x="1210" y="683"/>
                    <a:pt x="1924"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0" name="Google Shape;4060;p139"/>
            <p:cNvSpPr/>
            <p:nvPr/>
          </p:nvSpPr>
          <p:spPr>
            <a:xfrm>
              <a:off x="4665200" y="1595338"/>
              <a:ext cx="48900" cy="14750"/>
            </a:xfrm>
            <a:custGeom>
              <a:avLst/>
              <a:gdLst/>
              <a:ahLst/>
              <a:cxnLst/>
              <a:rect l="l" t="t" r="r" b="b"/>
              <a:pathLst>
                <a:path w="1956" h="590" extrusionOk="0">
                  <a:moveTo>
                    <a:pt x="1211" y="0"/>
                  </a:moveTo>
                  <a:cubicBezTo>
                    <a:pt x="807" y="0"/>
                    <a:pt x="1" y="589"/>
                    <a:pt x="745" y="589"/>
                  </a:cubicBezTo>
                  <a:cubicBezTo>
                    <a:pt x="1149" y="589"/>
                    <a:pt x="1955"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1" name="Google Shape;4061;p139"/>
            <p:cNvSpPr/>
            <p:nvPr/>
          </p:nvSpPr>
          <p:spPr>
            <a:xfrm>
              <a:off x="4699325" y="1483663"/>
              <a:ext cx="48100" cy="16300"/>
            </a:xfrm>
            <a:custGeom>
              <a:avLst/>
              <a:gdLst/>
              <a:ahLst/>
              <a:cxnLst/>
              <a:rect l="l" t="t" r="r" b="b"/>
              <a:pathLst>
                <a:path w="1924" h="652" extrusionOk="0">
                  <a:moveTo>
                    <a:pt x="1179" y="0"/>
                  </a:moveTo>
                  <a:cubicBezTo>
                    <a:pt x="745" y="0"/>
                    <a:pt x="1" y="652"/>
                    <a:pt x="745" y="652"/>
                  </a:cubicBezTo>
                  <a:cubicBezTo>
                    <a:pt x="1179" y="652"/>
                    <a:pt x="1924" y="0"/>
                    <a:pt x="117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2" name="Google Shape;4062;p139"/>
            <p:cNvSpPr/>
            <p:nvPr/>
          </p:nvSpPr>
          <p:spPr>
            <a:xfrm>
              <a:off x="4773775" y="1538713"/>
              <a:ext cx="40350" cy="20200"/>
            </a:xfrm>
            <a:custGeom>
              <a:avLst/>
              <a:gdLst/>
              <a:ahLst/>
              <a:cxnLst/>
              <a:rect l="l" t="t" r="r" b="b"/>
              <a:pathLst>
                <a:path w="1614" h="808" extrusionOk="0">
                  <a:moveTo>
                    <a:pt x="869" y="1"/>
                  </a:moveTo>
                  <a:cubicBezTo>
                    <a:pt x="218" y="1"/>
                    <a:pt x="1" y="807"/>
                    <a:pt x="745" y="807"/>
                  </a:cubicBezTo>
                  <a:cubicBezTo>
                    <a:pt x="1396" y="807"/>
                    <a:pt x="1614"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3" name="Google Shape;4063;p139"/>
            <p:cNvSpPr/>
            <p:nvPr/>
          </p:nvSpPr>
          <p:spPr>
            <a:xfrm>
              <a:off x="4708625" y="1531738"/>
              <a:ext cx="48900" cy="14750"/>
            </a:xfrm>
            <a:custGeom>
              <a:avLst/>
              <a:gdLst/>
              <a:ahLst/>
              <a:cxnLst/>
              <a:rect l="l" t="t" r="r" b="b"/>
              <a:pathLst>
                <a:path w="1956" h="590" extrusionOk="0">
                  <a:moveTo>
                    <a:pt x="1211" y="0"/>
                  </a:moveTo>
                  <a:cubicBezTo>
                    <a:pt x="838" y="0"/>
                    <a:pt x="1" y="590"/>
                    <a:pt x="776" y="590"/>
                  </a:cubicBezTo>
                  <a:cubicBezTo>
                    <a:pt x="1149" y="590"/>
                    <a:pt x="1955"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4" name="Google Shape;4064;p139"/>
            <p:cNvSpPr/>
            <p:nvPr/>
          </p:nvSpPr>
          <p:spPr>
            <a:xfrm>
              <a:off x="4847450" y="1533288"/>
              <a:ext cx="48100" cy="17850"/>
            </a:xfrm>
            <a:custGeom>
              <a:avLst/>
              <a:gdLst/>
              <a:ahLst/>
              <a:cxnLst/>
              <a:rect l="l" t="t" r="r" b="b"/>
              <a:pathLst>
                <a:path w="1924" h="714" extrusionOk="0">
                  <a:moveTo>
                    <a:pt x="1148" y="1"/>
                  </a:moveTo>
                  <a:cubicBezTo>
                    <a:pt x="683" y="1"/>
                    <a:pt x="0" y="714"/>
                    <a:pt x="745" y="714"/>
                  </a:cubicBezTo>
                  <a:cubicBezTo>
                    <a:pt x="1241" y="714"/>
                    <a:pt x="1924"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5" name="Google Shape;4065;p139"/>
            <p:cNvSpPr/>
            <p:nvPr/>
          </p:nvSpPr>
          <p:spPr>
            <a:xfrm>
              <a:off x="4893975" y="1486763"/>
              <a:ext cx="48875" cy="17075"/>
            </a:xfrm>
            <a:custGeom>
              <a:avLst/>
              <a:gdLst/>
              <a:ahLst/>
              <a:cxnLst/>
              <a:rect l="l" t="t" r="r" b="b"/>
              <a:pathLst>
                <a:path w="1955" h="683" extrusionOk="0">
                  <a:moveTo>
                    <a:pt x="1210" y="0"/>
                  </a:moveTo>
                  <a:cubicBezTo>
                    <a:pt x="745" y="0"/>
                    <a:pt x="1" y="683"/>
                    <a:pt x="776" y="683"/>
                  </a:cubicBezTo>
                  <a:cubicBezTo>
                    <a:pt x="1210" y="683"/>
                    <a:pt x="1955"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6" name="Google Shape;4066;p139"/>
            <p:cNvSpPr/>
            <p:nvPr/>
          </p:nvSpPr>
          <p:spPr>
            <a:xfrm>
              <a:off x="4935075" y="1539488"/>
              <a:ext cx="41125" cy="19425"/>
            </a:xfrm>
            <a:custGeom>
              <a:avLst/>
              <a:gdLst/>
              <a:ahLst/>
              <a:cxnLst/>
              <a:rect l="l" t="t" r="r" b="b"/>
              <a:pathLst>
                <a:path w="1645" h="777" extrusionOk="0">
                  <a:moveTo>
                    <a:pt x="869" y="1"/>
                  </a:moveTo>
                  <a:cubicBezTo>
                    <a:pt x="249" y="1"/>
                    <a:pt x="1" y="776"/>
                    <a:pt x="776" y="776"/>
                  </a:cubicBezTo>
                  <a:cubicBezTo>
                    <a:pt x="1396" y="776"/>
                    <a:pt x="1645"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7" name="Google Shape;4067;p139"/>
            <p:cNvSpPr/>
            <p:nvPr/>
          </p:nvSpPr>
          <p:spPr>
            <a:xfrm>
              <a:off x="5052175" y="1534063"/>
              <a:ext cx="48875" cy="16300"/>
            </a:xfrm>
            <a:custGeom>
              <a:avLst/>
              <a:gdLst/>
              <a:ahLst/>
              <a:cxnLst/>
              <a:rect l="l" t="t" r="r" b="b"/>
              <a:pathLst>
                <a:path w="1955" h="652" extrusionOk="0">
                  <a:moveTo>
                    <a:pt x="1210" y="1"/>
                  </a:moveTo>
                  <a:cubicBezTo>
                    <a:pt x="776" y="1"/>
                    <a:pt x="1" y="652"/>
                    <a:pt x="776" y="652"/>
                  </a:cubicBezTo>
                  <a:cubicBezTo>
                    <a:pt x="1179" y="652"/>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8" name="Google Shape;4068;p139"/>
            <p:cNvSpPr/>
            <p:nvPr/>
          </p:nvSpPr>
          <p:spPr>
            <a:xfrm>
              <a:off x="4990125" y="1492963"/>
              <a:ext cx="45800" cy="11650"/>
            </a:xfrm>
            <a:custGeom>
              <a:avLst/>
              <a:gdLst/>
              <a:ahLst/>
              <a:cxnLst/>
              <a:rect l="l" t="t" r="r" b="b"/>
              <a:pathLst>
                <a:path w="1832" h="466" extrusionOk="0">
                  <a:moveTo>
                    <a:pt x="1273" y="1"/>
                  </a:moveTo>
                  <a:cubicBezTo>
                    <a:pt x="1025" y="1"/>
                    <a:pt x="1" y="466"/>
                    <a:pt x="559" y="466"/>
                  </a:cubicBezTo>
                  <a:cubicBezTo>
                    <a:pt x="776" y="466"/>
                    <a:pt x="1831" y="1"/>
                    <a:pt x="1273"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69" name="Google Shape;4069;p139"/>
            <p:cNvSpPr/>
            <p:nvPr/>
          </p:nvSpPr>
          <p:spPr>
            <a:xfrm>
              <a:off x="5147550" y="1501488"/>
              <a:ext cx="40350" cy="20975"/>
            </a:xfrm>
            <a:custGeom>
              <a:avLst/>
              <a:gdLst/>
              <a:ahLst/>
              <a:cxnLst/>
              <a:rect l="l" t="t" r="r" b="b"/>
              <a:pathLst>
                <a:path w="1614" h="839" extrusionOk="0">
                  <a:moveTo>
                    <a:pt x="869" y="1"/>
                  </a:moveTo>
                  <a:cubicBezTo>
                    <a:pt x="218" y="1"/>
                    <a:pt x="1" y="838"/>
                    <a:pt x="745" y="838"/>
                  </a:cubicBezTo>
                  <a:cubicBezTo>
                    <a:pt x="1397" y="838"/>
                    <a:pt x="1614"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0" name="Google Shape;4070;p139"/>
            <p:cNvSpPr/>
            <p:nvPr/>
          </p:nvSpPr>
          <p:spPr>
            <a:xfrm>
              <a:off x="5080100" y="1468138"/>
              <a:ext cx="40350" cy="20200"/>
            </a:xfrm>
            <a:custGeom>
              <a:avLst/>
              <a:gdLst/>
              <a:ahLst/>
              <a:cxnLst/>
              <a:rect l="l" t="t" r="r" b="b"/>
              <a:pathLst>
                <a:path w="1614" h="808" extrusionOk="0">
                  <a:moveTo>
                    <a:pt x="869" y="1"/>
                  </a:moveTo>
                  <a:cubicBezTo>
                    <a:pt x="217" y="1"/>
                    <a:pt x="0" y="807"/>
                    <a:pt x="745" y="807"/>
                  </a:cubicBezTo>
                  <a:cubicBezTo>
                    <a:pt x="1396" y="807"/>
                    <a:pt x="1613"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1" name="Google Shape;4071;p139"/>
            <p:cNvSpPr/>
            <p:nvPr/>
          </p:nvSpPr>
          <p:spPr>
            <a:xfrm>
              <a:off x="5047525" y="1438688"/>
              <a:ext cx="45000" cy="11650"/>
            </a:xfrm>
            <a:custGeom>
              <a:avLst/>
              <a:gdLst/>
              <a:ahLst/>
              <a:cxnLst/>
              <a:rect l="l" t="t" r="r" b="b"/>
              <a:pathLst>
                <a:path w="1800" h="466" extrusionOk="0">
                  <a:moveTo>
                    <a:pt x="1272" y="0"/>
                  </a:moveTo>
                  <a:cubicBezTo>
                    <a:pt x="1024" y="0"/>
                    <a:pt x="0" y="465"/>
                    <a:pt x="528" y="465"/>
                  </a:cubicBezTo>
                  <a:cubicBezTo>
                    <a:pt x="776" y="465"/>
                    <a:pt x="1800" y="0"/>
                    <a:pt x="1272"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2" name="Google Shape;4072;p139"/>
            <p:cNvSpPr/>
            <p:nvPr/>
          </p:nvSpPr>
          <p:spPr>
            <a:xfrm>
              <a:off x="5082425" y="1343288"/>
              <a:ext cx="48875" cy="14000"/>
            </a:xfrm>
            <a:custGeom>
              <a:avLst/>
              <a:gdLst/>
              <a:ahLst/>
              <a:cxnLst/>
              <a:rect l="l" t="t" r="r" b="b"/>
              <a:pathLst>
                <a:path w="1955" h="560" extrusionOk="0">
                  <a:moveTo>
                    <a:pt x="1210" y="1"/>
                  </a:moveTo>
                  <a:cubicBezTo>
                    <a:pt x="838" y="1"/>
                    <a:pt x="0" y="559"/>
                    <a:pt x="745" y="559"/>
                  </a:cubicBezTo>
                  <a:cubicBezTo>
                    <a:pt x="1148" y="559"/>
                    <a:pt x="1954"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3" name="Google Shape;4073;p139"/>
            <p:cNvSpPr/>
            <p:nvPr/>
          </p:nvSpPr>
          <p:spPr>
            <a:xfrm>
              <a:off x="5102575" y="1403788"/>
              <a:ext cx="49650" cy="13975"/>
            </a:xfrm>
            <a:custGeom>
              <a:avLst/>
              <a:gdLst/>
              <a:ahLst/>
              <a:cxnLst/>
              <a:rect l="l" t="t" r="r" b="b"/>
              <a:pathLst>
                <a:path w="1986" h="559" extrusionOk="0">
                  <a:moveTo>
                    <a:pt x="1211" y="0"/>
                  </a:moveTo>
                  <a:cubicBezTo>
                    <a:pt x="838" y="0"/>
                    <a:pt x="1" y="559"/>
                    <a:pt x="776" y="559"/>
                  </a:cubicBezTo>
                  <a:cubicBezTo>
                    <a:pt x="1148" y="559"/>
                    <a:pt x="1986"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4" name="Google Shape;4074;p139"/>
            <p:cNvSpPr/>
            <p:nvPr/>
          </p:nvSpPr>
          <p:spPr>
            <a:xfrm>
              <a:off x="5170825" y="1422388"/>
              <a:ext cx="47325" cy="17100"/>
            </a:xfrm>
            <a:custGeom>
              <a:avLst/>
              <a:gdLst/>
              <a:ahLst/>
              <a:cxnLst/>
              <a:rect l="l" t="t" r="r" b="b"/>
              <a:pathLst>
                <a:path w="1893" h="684" extrusionOk="0">
                  <a:moveTo>
                    <a:pt x="1179" y="1"/>
                  </a:moveTo>
                  <a:cubicBezTo>
                    <a:pt x="714" y="1"/>
                    <a:pt x="0" y="683"/>
                    <a:pt x="745" y="683"/>
                  </a:cubicBezTo>
                  <a:cubicBezTo>
                    <a:pt x="1210" y="683"/>
                    <a:pt x="1893"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5" name="Google Shape;4075;p139"/>
            <p:cNvSpPr/>
            <p:nvPr/>
          </p:nvSpPr>
          <p:spPr>
            <a:xfrm>
              <a:off x="5211150" y="1368113"/>
              <a:ext cx="47325" cy="17850"/>
            </a:xfrm>
            <a:custGeom>
              <a:avLst/>
              <a:gdLst/>
              <a:ahLst/>
              <a:cxnLst/>
              <a:rect l="l" t="t" r="r" b="b"/>
              <a:pathLst>
                <a:path w="1893" h="714" extrusionOk="0">
                  <a:moveTo>
                    <a:pt x="1148" y="0"/>
                  </a:moveTo>
                  <a:cubicBezTo>
                    <a:pt x="683" y="0"/>
                    <a:pt x="0" y="714"/>
                    <a:pt x="745" y="714"/>
                  </a:cubicBezTo>
                  <a:cubicBezTo>
                    <a:pt x="1210" y="714"/>
                    <a:pt x="1893" y="0"/>
                    <a:pt x="1148"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6" name="Google Shape;4076;p139"/>
            <p:cNvSpPr/>
            <p:nvPr/>
          </p:nvSpPr>
          <p:spPr>
            <a:xfrm>
              <a:off x="5144450" y="1343288"/>
              <a:ext cx="40350" cy="20975"/>
            </a:xfrm>
            <a:custGeom>
              <a:avLst/>
              <a:gdLst/>
              <a:ahLst/>
              <a:cxnLst/>
              <a:rect l="l" t="t" r="r" b="b"/>
              <a:pathLst>
                <a:path w="1614" h="839" extrusionOk="0">
                  <a:moveTo>
                    <a:pt x="838" y="1"/>
                  </a:moveTo>
                  <a:cubicBezTo>
                    <a:pt x="187" y="1"/>
                    <a:pt x="1" y="838"/>
                    <a:pt x="745" y="838"/>
                  </a:cubicBezTo>
                  <a:cubicBezTo>
                    <a:pt x="1397" y="838"/>
                    <a:pt x="1614" y="1"/>
                    <a:pt x="83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7" name="Google Shape;4077;p139"/>
            <p:cNvSpPr/>
            <p:nvPr/>
          </p:nvSpPr>
          <p:spPr>
            <a:xfrm>
              <a:off x="5170050" y="1309163"/>
              <a:ext cx="48875" cy="14775"/>
            </a:xfrm>
            <a:custGeom>
              <a:avLst/>
              <a:gdLst/>
              <a:ahLst/>
              <a:cxnLst/>
              <a:rect l="l" t="t" r="r" b="b"/>
              <a:pathLst>
                <a:path w="1955" h="591" extrusionOk="0">
                  <a:moveTo>
                    <a:pt x="1210" y="1"/>
                  </a:moveTo>
                  <a:cubicBezTo>
                    <a:pt x="807" y="1"/>
                    <a:pt x="0" y="590"/>
                    <a:pt x="776" y="590"/>
                  </a:cubicBezTo>
                  <a:cubicBezTo>
                    <a:pt x="1148" y="590"/>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8" name="Google Shape;4078;p139"/>
            <p:cNvSpPr/>
            <p:nvPr/>
          </p:nvSpPr>
          <p:spPr>
            <a:xfrm>
              <a:off x="4761375" y="1715538"/>
              <a:ext cx="45000" cy="10875"/>
            </a:xfrm>
            <a:custGeom>
              <a:avLst/>
              <a:gdLst/>
              <a:ahLst/>
              <a:cxnLst/>
              <a:rect l="l" t="t" r="r" b="b"/>
              <a:pathLst>
                <a:path w="1800" h="435" extrusionOk="0">
                  <a:moveTo>
                    <a:pt x="1272" y="0"/>
                  </a:moveTo>
                  <a:cubicBezTo>
                    <a:pt x="1024" y="0"/>
                    <a:pt x="0" y="434"/>
                    <a:pt x="528" y="434"/>
                  </a:cubicBezTo>
                  <a:cubicBezTo>
                    <a:pt x="776" y="434"/>
                    <a:pt x="1799" y="0"/>
                    <a:pt x="1272"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79" name="Google Shape;4079;p139"/>
            <p:cNvSpPr/>
            <p:nvPr/>
          </p:nvSpPr>
          <p:spPr>
            <a:xfrm>
              <a:off x="4726475" y="1661238"/>
              <a:ext cx="47325" cy="17875"/>
            </a:xfrm>
            <a:custGeom>
              <a:avLst/>
              <a:gdLst/>
              <a:ahLst/>
              <a:cxnLst/>
              <a:rect l="l" t="t" r="r" b="b"/>
              <a:pathLst>
                <a:path w="1893" h="715" extrusionOk="0">
                  <a:moveTo>
                    <a:pt x="1148" y="1"/>
                  </a:moveTo>
                  <a:cubicBezTo>
                    <a:pt x="683" y="1"/>
                    <a:pt x="0" y="714"/>
                    <a:pt x="745" y="714"/>
                  </a:cubicBezTo>
                  <a:cubicBezTo>
                    <a:pt x="1210" y="714"/>
                    <a:pt x="1893"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0" name="Google Shape;4080;p139"/>
            <p:cNvSpPr/>
            <p:nvPr/>
          </p:nvSpPr>
          <p:spPr>
            <a:xfrm>
              <a:off x="4748950" y="1626338"/>
              <a:ext cx="49675" cy="14000"/>
            </a:xfrm>
            <a:custGeom>
              <a:avLst/>
              <a:gdLst/>
              <a:ahLst/>
              <a:cxnLst/>
              <a:rect l="l" t="t" r="r" b="b"/>
              <a:pathLst>
                <a:path w="1987" h="560" extrusionOk="0">
                  <a:moveTo>
                    <a:pt x="1211" y="1"/>
                  </a:moveTo>
                  <a:cubicBezTo>
                    <a:pt x="869" y="1"/>
                    <a:pt x="1" y="559"/>
                    <a:pt x="776" y="559"/>
                  </a:cubicBezTo>
                  <a:cubicBezTo>
                    <a:pt x="1118" y="559"/>
                    <a:pt x="1986" y="1"/>
                    <a:pt x="1211"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1" name="Google Shape;4081;p139"/>
            <p:cNvSpPr/>
            <p:nvPr/>
          </p:nvSpPr>
          <p:spPr>
            <a:xfrm>
              <a:off x="4823400" y="1627113"/>
              <a:ext cx="48900" cy="12450"/>
            </a:xfrm>
            <a:custGeom>
              <a:avLst/>
              <a:gdLst/>
              <a:ahLst/>
              <a:cxnLst/>
              <a:rect l="l" t="t" r="r" b="b"/>
              <a:pathLst>
                <a:path w="1956" h="498" extrusionOk="0">
                  <a:moveTo>
                    <a:pt x="1211" y="1"/>
                  </a:moveTo>
                  <a:cubicBezTo>
                    <a:pt x="869" y="1"/>
                    <a:pt x="1" y="497"/>
                    <a:pt x="745" y="497"/>
                  </a:cubicBezTo>
                  <a:cubicBezTo>
                    <a:pt x="1055" y="497"/>
                    <a:pt x="1955" y="1"/>
                    <a:pt x="1211"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2" name="Google Shape;4082;p139"/>
            <p:cNvSpPr/>
            <p:nvPr/>
          </p:nvSpPr>
          <p:spPr>
            <a:xfrm>
              <a:off x="4826500" y="1686063"/>
              <a:ext cx="48900" cy="15525"/>
            </a:xfrm>
            <a:custGeom>
              <a:avLst/>
              <a:gdLst/>
              <a:ahLst/>
              <a:cxnLst/>
              <a:rect l="l" t="t" r="r" b="b"/>
              <a:pathLst>
                <a:path w="1956" h="621" extrusionOk="0">
                  <a:moveTo>
                    <a:pt x="1211" y="0"/>
                  </a:moveTo>
                  <a:cubicBezTo>
                    <a:pt x="807" y="0"/>
                    <a:pt x="1" y="621"/>
                    <a:pt x="776" y="621"/>
                  </a:cubicBezTo>
                  <a:cubicBezTo>
                    <a:pt x="1180" y="621"/>
                    <a:pt x="1955"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3" name="Google Shape;4083;p139"/>
            <p:cNvSpPr/>
            <p:nvPr/>
          </p:nvSpPr>
          <p:spPr>
            <a:xfrm>
              <a:off x="4853650" y="1797738"/>
              <a:ext cx="48875" cy="14750"/>
            </a:xfrm>
            <a:custGeom>
              <a:avLst/>
              <a:gdLst/>
              <a:ahLst/>
              <a:cxnLst/>
              <a:rect l="l" t="t" r="r" b="b"/>
              <a:pathLst>
                <a:path w="1955" h="590" extrusionOk="0">
                  <a:moveTo>
                    <a:pt x="1210" y="0"/>
                  </a:moveTo>
                  <a:cubicBezTo>
                    <a:pt x="807" y="0"/>
                    <a:pt x="1" y="589"/>
                    <a:pt x="745" y="589"/>
                  </a:cubicBezTo>
                  <a:cubicBezTo>
                    <a:pt x="1148" y="589"/>
                    <a:pt x="1955"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4" name="Google Shape;4084;p139"/>
            <p:cNvSpPr/>
            <p:nvPr/>
          </p:nvSpPr>
          <p:spPr>
            <a:xfrm>
              <a:off x="4736550" y="1811688"/>
              <a:ext cx="48100" cy="19400"/>
            </a:xfrm>
            <a:custGeom>
              <a:avLst/>
              <a:gdLst/>
              <a:ahLst/>
              <a:cxnLst/>
              <a:rect l="l" t="t" r="r" b="b"/>
              <a:pathLst>
                <a:path w="1924" h="776" extrusionOk="0">
                  <a:moveTo>
                    <a:pt x="1148" y="0"/>
                  </a:moveTo>
                  <a:cubicBezTo>
                    <a:pt x="652" y="0"/>
                    <a:pt x="1" y="776"/>
                    <a:pt x="745" y="776"/>
                  </a:cubicBezTo>
                  <a:cubicBezTo>
                    <a:pt x="1241" y="776"/>
                    <a:pt x="1924" y="0"/>
                    <a:pt x="1148"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5" name="Google Shape;4085;p139"/>
            <p:cNvSpPr/>
            <p:nvPr/>
          </p:nvSpPr>
          <p:spPr>
            <a:xfrm>
              <a:off x="4709400" y="1769813"/>
              <a:ext cx="48125" cy="16300"/>
            </a:xfrm>
            <a:custGeom>
              <a:avLst/>
              <a:gdLst/>
              <a:ahLst/>
              <a:cxnLst/>
              <a:rect l="l" t="t" r="r" b="b"/>
              <a:pathLst>
                <a:path w="1925" h="652" extrusionOk="0">
                  <a:moveTo>
                    <a:pt x="1180" y="0"/>
                  </a:moveTo>
                  <a:cubicBezTo>
                    <a:pt x="745" y="0"/>
                    <a:pt x="1" y="652"/>
                    <a:pt x="745" y="652"/>
                  </a:cubicBezTo>
                  <a:cubicBezTo>
                    <a:pt x="1180" y="652"/>
                    <a:pt x="1924" y="0"/>
                    <a:pt x="118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6" name="Google Shape;4086;p139"/>
            <p:cNvSpPr/>
            <p:nvPr/>
          </p:nvSpPr>
          <p:spPr>
            <a:xfrm>
              <a:off x="4789275" y="1773688"/>
              <a:ext cx="48900" cy="14750"/>
            </a:xfrm>
            <a:custGeom>
              <a:avLst/>
              <a:gdLst/>
              <a:ahLst/>
              <a:cxnLst/>
              <a:rect l="l" t="t" r="r" b="b"/>
              <a:pathLst>
                <a:path w="1956" h="590" extrusionOk="0">
                  <a:moveTo>
                    <a:pt x="1211" y="0"/>
                  </a:moveTo>
                  <a:cubicBezTo>
                    <a:pt x="838" y="0"/>
                    <a:pt x="1" y="590"/>
                    <a:pt x="776" y="590"/>
                  </a:cubicBezTo>
                  <a:cubicBezTo>
                    <a:pt x="1149" y="590"/>
                    <a:pt x="1955"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7" name="Google Shape;4087;p139"/>
            <p:cNvSpPr/>
            <p:nvPr/>
          </p:nvSpPr>
          <p:spPr>
            <a:xfrm>
              <a:off x="4614800" y="1852788"/>
              <a:ext cx="48100" cy="18625"/>
            </a:xfrm>
            <a:custGeom>
              <a:avLst/>
              <a:gdLst/>
              <a:ahLst/>
              <a:cxnLst/>
              <a:rect l="l" t="t" r="r" b="b"/>
              <a:pathLst>
                <a:path w="1924" h="745" extrusionOk="0">
                  <a:moveTo>
                    <a:pt x="1179" y="0"/>
                  </a:moveTo>
                  <a:cubicBezTo>
                    <a:pt x="683" y="0"/>
                    <a:pt x="1" y="745"/>
                    <a:pt x="776" y="745"/>
                  </a:cubicBezTo>
                  <a:cubicBezTo>
                    <a:pt x="1241" y="745"/>
                    <a:pt x="1924" y="0"/>
                    <a:pt x="117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8" name="Google Shape;4088;p139"/>
            <p:cNvSpPr/>
            <p:nvPr/>
          </p:nvSpPr>
          <p:spPr>
            <a:xfrm>
              <a:off x="4577575" y="1790738"/>
              <a:ext cx="48875" cy="15550"/>
            </a:xfrm>
            <a:custGeom>
              <a:avLst/>
              <a:gdLst/>
              <a:ahLst/>
              <a:cxnLst/>
              <a:rect l="l" t="t" r="r" b="b"/>
              <a:pathLst>
                <a:path w="1955" h="622" extrusionOk="0">
                  <a:moveTo>
                    <a:pt x="1210" y="1"/>
                  </a:moveTo>
                  <a:cubicBezTo>
                    <a:pt x="807" y="1"/>
                    <a:pt x="1" y="621"/>
                    <a:pt x="745" y="621"/>
                  </a:cubicBezTo>
                  <a:cubicBezTo>
                    <a:pt x="1148" y="621"/>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89" name="Google Shape;4089;p139"/>
            <p:cNvSpPr/>
            <p:nvPr/>
          </p:nvSpPr>
          <p:spPr>
            <a:xfrm>
              <a:off x="4478325" y="1836513"/>
              <a:ext cx="45000" cy="10875"/>
            </a:xfrm>
            <a:custGeom>
              <a:avLst/>
              <a:gdLst/>
              <a:ahLst/>
              <a:cxnLst/>
              <a:rect l="l" t="t" r="r" b="b"/>
              <a:pathLst>
                <a:path w="1800" h="435" extrusionOk="0">
                  <a:moveTo>
                    <a:pt x="1272" y="0"/>
                  </a:moveTo>
                  <a:cubicBezTo>
                    <a:pt x="1024" y="0"/>
                    <a:pt x="0" y="434"/>
                    <a:pt x="528" y="434"/>
                  </a:cubicBezTo>
                  <a:cubicBezTo>
                    <a:pt x="776" y="434"/>
                    <a:pt x="1799" y="0"/>
                    <a:pt x="1272"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0" name="Google Shape;4090;p139"/>
            <p:cNvSpPr/>
            <p:nvPr/>
          </p:nvSpPr>
          <p:spPr>
            <a:xfrm>
              <a:off x="4523300" y="1889238"/>
              <a:ext cx="49650" cy="13200"/>
            </a:xfrm>
            <a:custGeom>
              <a:avLst/>
              <a:gdLst/>
              <a:ahLst/>
              <a:cxnLst/>
              <a:rect l="l" t="t" r="r" b="b"/>
              <a:pathLst>
                <a:path w="1986" h="528" extrusionOk="0">
                  <a:moveTo>
                    <a:pt x="1241" y="0"/>
                  </a:moveTo>
                  <a:cubicBezTo>
                    <a:pt x="869" y="0"/>
                    <a:pt x="0" y="528"/>
                    <a:pt x="776" y="528"/>
                  </a:cubicBezTo>
                  <a:cubicBezTo>
                    <a:pt x="1117" y="528"/>
                    <a:pt x="1986" y="0"/>
                    <a:pt x="124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1" name="Google Shape;4091;p139"/>
            <p:cNvSpPr/>
            <p:nvPr/>
          </p:nvSpPr>
          <p:spPr>
            <a:xfrm>
              <a:off x="4406200" y="1883038"/>
              <a:ext cx="41125" cy="19400"/>
            </a:xfrm>
            <a:custGeom>
              <a:avLst/>
              <a:gdLst/>
              <a:ahLst/>
              <a:cxnLst/>
              <a:rect l="l" t="t" r="r" b="b"/>
              <a:pathLst>
                <a:path w="1645" h="776" extrusionOk="0">
                  <a:moveTo>
                    <a:pt x="869" y="0"/>
                  </a:moveTo>
                  <a:cubicBezTo>
                    <a:pt x="249" y="0"/>
                    <a:pt x="0" y="776"/>
                    <a:pt x="776" y="776"/>
                  </a:cubicBezTo>
                  <a:cubicBezTo>
                    <a:pt x="1396" y="776"/>
                    <a:pt x="1644" y="0"/>
                    <a:pt x="86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2" name="Google Shape;4092;p139"/>
            <p:cNvSpPr/>
            <p:nvPr/>
          </p:nvSpPr>
          <p:spPr>
            <a:xfrm>
              <a:off x="4296850" y="1914038"/>
              <a:ext cx="45000" cy="10900"/>
            </a:xfrm>
            <a:custGeom>
              <a:avLst/>
              <a:gdLst/>
              <a:ahLst/>
              <a:cxnLst/>
              <a:rect l="l" t="t" r="r" b="b"/>
              <a:pathLst>
                <a:path w="1800" h="436" extrusionOk="0">
                  <a:moveTo>
                    <a:pt x="1272" y="1"/>
                  </a:moveTo>
                  <a:cubicBezTo>
                    <a:pt x="1024" y="1"/>
                    <a:pt x="1" y="435"/>
                    <a:pt x="528" y="435"/>
                  </a:cubicBezTo>
                  <a:cubicBezTo>
                    <a:pt x="745" y="435"/>
                    <a:pt x="1800" y="1"/>
                    <a:pt x="1272"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3" name="Google Shape;4093;p139"/>
            <p:cNvSpPr/>
            <p:nvPr/>
          </p:nvSpPr>
          <p:spPr>
            <a:xfrm>
              <a:off x="4226275" y="1896988"/>
              <a:ext cx="45025" cy="10875"/>
            </a:xfrm>
            <a:custGeom>
              <a:avLst/>
              <a:gdLst/>
              <a:ahLst/>
              <a:cxnLst/>
              <a:rect l="l" t="t" r="r" b="b"/>
              <a:pathLst>
                <a:path w="1801" h="435" extrusionOk="0">
                  <a:moveTo>
                    <a:pt x="1242" y="1"/>
                  </a:moveTo>
                  <a:cubicBezTo>
                    <a:pt x="1025" y="1"/>
                    <a:pt x="1" y="435"/>
                    <a:pt x="528" y="435"/>
                  </a:cubicBezTo>
                  <a:cubicBezTo>
                    <a:pt x="745" y="435"/>
                    <a:pt x="1800" y="1"/>
                    <a:pt x="1242"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4" name="Google Shape;4094;p139"/>
            <p:cNvSpPr/>
            <p:nvPr/>
          </p:nvSpPr>
          <p:spPr>
            <a:xfrm>
              <a:off x="4203800" y="1841163"/>
              <a:ext cx="48875" cy="14750"/>
            </a:xfrm>
            <a:custGeom>
              <a:avLst/>
              <a:gdLst/>
              <a:ahLst/>
              <a:cxnLst/>
              <a:rect l="l" t="t" r="r" b="b"/>
              <a:pathLst>
                <a:path w="1955" h="590" extrusionOk="0">
                  <a:moveTo>
                    <a:pt x="1210" y="0"/>
                  </a:moveTo>
                  <a:cubicBezTo>
                    <a:pt x="807" y="0"/>
                    <a:pt x="0" y="590"/>
                    <a:pt x="745" y="590"/>
                  </a:cubicBezTo>
                  <a:cubicBezTo>
                    <a:pt x="1148" y="590"/>
                    <a:pt x="1955"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5" name="Google Shape;4095;p139"/>
            <p:cNvSpPr/>
            <p:nvPr/>
          </p:nvSpPr>
          <p:spPr>
            <a:xfrm>
              <a:off x="4278250" y="1868288"/>
              <a:ext cx="41125" cy="20975"/>
            </a:xfrm>
            <a:custGeom>
              <a:avLst/>
              <a:gdLst/>
              <a:ahLst/>
              <a:cxnLst/>
              <a:rect l="l" t="t" r="r" b="b"/>
              <a:pathLst>
                <a:path w="1645" h="839" extrusionOk="0">
                  <a:moveTo>
                    <a:pt x="869" y="1"/>
                  </a:moveTo>
                  <a:cubicBezTo>
                    <a:pt x="217" y="1"/>
                    <a:pt x="0" y="838"/>
                    <a:pt x="776" y="838"/>
                  </a:cubicBezTo>
                  <a:cubicBezTo>
                    <a:pt x="1427" y="838"/>
                    <a:pt x="1644"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6" name="Google Shape;4096;p139"/>
            <p:cNvSpPr/>
            <p:nvPr/>
          </p:nvSpPr>
          <p:spPr>
            <a:xfrm>
              <a:off x="4347250" y="1849688"/>
              <a:ext cx="45025" cy="11650"/>
            </a:xfrm>
            <a:custGeom>
              <a:avLst/>
              <a:gdLst/>
              <a:ahLst/>
              <a:cxnLst/>
              <a:rect l="l" t="t" r="r" b="b"/>
              <a:pathLst>
                <a:path w="1801" h="466" extrusionOk="0">
                  <a:moveTo>
                    <a:pt x="1273" y="0"/>
                  </a:moveTo>
                  <a:cubicBezTo>
                    <a:pt x="1025" y="0"/>
                    <a:pt x="1" y="466"/>
                    <a:pt x="528" y="466"/>
                  </a:cubicBezTo>
                  <a:cubicBezTo>
                    <a:pt x="776" y="466"/>
                    <a:pt x="1800" y="0"/>
                    <a:pt x="1273"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7" name="Google Shape;4097;p139"/>
            <p:cNvSpPr/>
            <p:nvPr/>
          </p:nvSpPr>
          <p:spPr>
            <a:xfrm>
              <a:off x="4279025" y="1821763"/>
              <a:ext cx="40350" cy="20975"/>
            </a:xfrm>
            <a:custGeom>
              <a:avLst/>
              <a:gdLst/>
              <a:ahLst/>
              <a:cxnLst/>
              <a:rect l="l" t="t" r="r" b="b"/>
              <a:pathLst>
                <a:path w="1614" h="839" extrusionOk="0">
                  <a:moveTo>
                    <a:pt x="838" y="1"/>
                  </a:moveTo>
                  <a:cubicBezTo>
                    <a:pt x="186" y="1"/>
                    <a:pt x="0" y="838"/>
                    <a:pt x="745" y="838"/>
                  </a:cubicBezTo>
                  <a:cubicBezTo>
                    <a:pt x="1396" y="838"/>
                    <a:pt x="1613" y="1"/>
                    <a:pt x="83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8" name="Google Shape;4098;p139"/>
            <p:cNvSpPr/>
            <p:nvPr/>
          </p:nvSpPr>
          <p:spPr>
            <a:xfrm>
              <a:off x="4267375" y="1777563"/>
              <a:ext cx="49675" cy="13975"/>
            </a:xfrm>
            <a:custGeom>
              <a:avLst/>
              <a:gdLst/>
              <a:ahLst/>
              <a:cxnLst/>
              <a:rect l="l" t="t" r="r" b="b"/>
              <a:pathLst>
                <a:path w="1987" h="559" extrusionOk="0">
                  <a:moveTo>
                    <a:pt x="1211" y="1"/>
                  </a:moveTo>
                  <a:cubicBezTo>
                    <a:pt x="869" y="1"/>
                    <a:pt x="1" y="559"/>
                    <a:pt x="776" y="559"/>
                  </a:cubicBezTo>
                  <a:cubicBezTo>
                    <a:pt x="1149" y="559"/>
                    <a:pt x="1986" y="1"/>
                    <a:pt x="1211"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99" name="Google Shape;4099;p139"/>
            <p:cNvSpPr/>
            <p:nvPr/>
          </p:nvSpPr>
          <p:spPr>
            <a:xfrm>
              <a:off x="4380600" y="1779113"/>
              <a:ext cx="45775" cy="11650"/>
            </a:xfrm>
            <a:custGeom>
              <a:avLst/>
              <a:gdLst/>
              <a:ahLst/>
              <a:cxnLst/>
              <a:rect l="l" t="t" r="r" b="b"/>
              <a:pathLst>
                <a:path w="1831" h="466" extrusionOk="0">
                  <a:moveTo>
                    <a:pt x="1273" y="1"/>
                  </a:moveTo>
                  <a:cubicBezTo>
                    <a:pt x="1024" y="1"/>
                    <a:pt x="1" y="466"/>
                    <a:pt x="559" y="466"/>
                  </a:cubicBezTo>
                  <a:cubicBezTo>
                    <a:pt x="776" y="466"/>
                    <a:pt x="1831" y="1"/>
                    <a:pt x="1273"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0" name="Google Shape;4100;p139"/>
            <p:cNvSpPr/>
            <p:nvPr/>
          </p:nvSpPr>
          <p:spPr>
            <a:xfrm>
              <a:off x="4466675" y="1789188"/>
              <a:ext cx="48900" cy="17100"/>
            </a:xfrm>
            <a:custGeom>
              <a:avLst/>
              <a:gdLst/>
              <a:ahLst/>
              <a:cxnLst/>
              <a:rect l="l" t="t" r="r" b="b"/>
              <a:pathLst>
                <a:path w="1956" h="684" extrusionOk="0">
                  <a:moveTo>
                    <a:pt x="1180" y="1"/>
                  </a:moveTo>
                  <a:cubicBezTo>
                    <a:pt x="745" y="1"/>
                    <a:pt x="1" y="683"/>
                    <a:pt x="745" y="683"/>
                  </a:cubicBezTo>
                  <a:cubicBezTo>
                    <a:pt x="1211" y="683"/>
                    <a:pt x="1955" y="1"/>
                    <a:pt x="118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1" name="Google Shape;4101;p139"/>
            <p:cNvSpPr/>
            <p:nvPr/>
          </p:nvSpPr>
          <p:spPr>
            <a:xfrm>
              <a:off x="4412400" y="1831063"/>
              <a:ext cx="48875" cy="14775"/>
            </a:xfrm>
            <a:custGeom>
              <a:avLst/>
              <a:gdLst/>
              <a:ahLst/>
              <a:cxnLst/>
              <a:rect l="l" t="t" r="r" b="b"/>
              <a:pathLst>
                <a:path w="1955" h="591" extrusionOk="0">
                  <a:moveTo>
                    <a:pt x="1210" y="1"/>
                  </a:moveTo>
                  <a:cubicBezTo>
                    <a:pt x="807" y="1"/>
                    <a:pt x="1" y="590"/>
                    <a:pt x="776" y="590"/>
                  </a:cubicBezTo>
                  <a:cubicBezTo>
                    <a:pt x="1148" y="590"/>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2" name="Google Shape;4102;p139"/>
            <p:cNvSpPr/>
            <p:nvPr/>
          </p:nvSpPr>
          <p:spPr>
            <a:xfrm>
              <a:off x="4500025" y="1963688"/>
              <a:ext cx="48875" cy="12425"/>
            </a:xfrm>
            <a:custGeom>
              <a:avLst/>
              <a:gdLst/>
              <a:ahLst/>
              <a:cxnLst/>
              <a:rect l="l" t="t" r="r" b="b"/>
              <a:pathLst>
                <a:path w="1955" h="497" extrusionOk="0">
                  <a:moveTo>
                    <a:pt x="1211" y="0"/>
                  </a:moveTo>
                  <a:cubicBezTo>
                    <a:pt x="900" y="0"/>
                    <a:pt x="1" y="496"/>
                    <a:pt x="745" y="496"/>
                  </a:cubicBezTo>
                  <a:cubicBezTo>
                    <a:pt x="1086" y="496"/>
                    <a:pt x="1955" y="0"/>
                    <a:pt x="1211"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3" name="Google Shape;4103;p139"/>
            <p:cNvSpPr/>
            <p:nvPr/>
          </p:nvSpPr>
          <p:spPr>
            <a:xfrm>
              <a:off x="4376725" y="1952813"/>
              <a:ext cx="40350" cy="20975"/>
            </a:xfrm>
            <a:custGeom>
              <a:avLst/>
              <a:gdLst/>
              <a:ahLst/>
              <a:cxnLst/>
              <a:rect l="l" t="t" r="r" b="b"/>
              <a:pathLst>
                <a:path w="1614" h="839" extrusionOk="0">
                  <a:moveTo>
                    <a:pt x="869" y="1"/>
                  </a:moveTo>
                  <a:cubicBezTo>
                    <a:pt x="218" y="1"/>
                    <a:pt x="1" y="838"/>
                    <a:pt x="776" y="838"/>
                  </a:cubicBezTo>
                  <a:cubicBezTo>
                    <a:pt x="1428" y="838"/>
                    <a:pt x="1614"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4" name="Google Shape;4104;p139"/>
            <p:cNvSpPr/>
            <p:nvPr/>
          </p:nvSpPr>
          <p:spPr>
            <a:xfrm>
              <a:off x="4432575" y="1948163"/>
              <a:ext cx="48875" cy="16325"/>
            </a:xfrm>
            <a:custGeom>
              <a:avLst/>
              <a:gdLst/>
              <a:ahLst/>
              <a:cxnLst/>
              <a:rect l="l" t="t" r="r" b="b"/>
              <a:pathLst>
                <a:path w="1955" h="653" extrusionOk="0">
                  <a:moveTo>
                    <a:pt x="1210" y="1"/>
                  </a:moveTo>
                  <a:cubicBezTo>
                    <a:pt x="776" y="1"/>
                    <a:pt x="0" y="652"/>
                    <a:pt x="776" y="652"/>
                  </a:cubicBezTo>
                  <a:cubicBezTo>
                    <a:pt x="1210" y="652"/>
                    <a:pt x="1954"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5" name="Google Shape;4105;p139"/>
            <p:cNvSpPr/>
            <p:nvPr/>
          </p:nvSpPr>
          <p:spPr>
            <a:xfrm>
              <a:off x="4634975" y="1941188"/>
              <a:ext cx="48875" cy="17100"/>
            </a:xfrm>
            <a:custGeom>
              <a:avLst/>
              <a:gdLst/>
              <a:ahLst/>
              <a:cxnLst/>
              <a:rect l="l" t="t" r="r" b="b"/>
              <a:pathLst>
                <a:path w="1955" h="684" extrusionOk="0">
                  <a:moveTo>
                    <a:pt x="1179" y="1"/>
                  </a:moveTo>
                  <a:cubicBezTo>
                    <a:pt x="745" y="1"/>
                    <a:pt x="0" y="683"/>
                    <a:pt x="745" y="683"/>
                  </a:cubicBezTo>
                  <a:cubicBezTo>
                    <a:pt x="1210" y="683"/>
                    <a:pt x="1954"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6" name="Google Shape;4106;p139"/>
            <p:cNvSpPr/>
            <p:nvPr/>
          </p:nvSpPr>
          <p:spPr>
            <a:xfrm>
              <a:off x="4548100" y="1961363"/>
              <a:ext cx="47350" cy="17075"/>
            </a:xfrm>
            <a:custGeom>
              <a:avLst/>
              <a:gdLst/>
              <a:ahLst/>
              <a:cxnLst/>
              <a:rect l="l" t="t" r="r" b="b"/>
              <a:pathLst>
                <a:path w="1894" h="683" extrusionOk="0">
                  <a:moveTo>
                    <a:pt x="1149" y="0"/>
                  </a:moveTo>
                  <a:cubicBezTo>
                    <a:pt x="683" y="0"/>
                    <a:pt x="1" y="683"/>
                    <a:pt x="745" y="683"/>
                  </a:cubicBezTo>
                  <a:cubicBezTo>
                    <a:pt x="1211" y="683"/>
                    <a:pt x="1893" y="0"/>
                    <a:pt x="114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7" name="Google Shape;4107;p139"/>
            <p:cNvSpPr/>
            <p:nvPr/>
          </p:nvSpPr>
          <p:spPr>
            <a:xfrm>
              <a:off x="4712525" y="1913263"/>
              <a:ext cx="48875" cy="12450"/>
            </a:xfrm>
            <a:custGeom>
              <a:avLst/>
              <a:gdLst/>
              <a:ahLst/>
              <a:cxnLst/>
              <a:rect l="l" t="t" r="r" b="b"/>
              <a:pathLst>
                <a:path w="1955" h="498" extrusionOk="0">
                  <a:moveTo>
                    <a:pt x="1210" y="1"/>
                  </a:moveTo>
                  <a:cubicBezTo>
                    <a:pt x="838" y="1"/>
                    <a:pt x="0" y="497"/>
                    <a:pt x="745" y="497"/>
                  </a:cubicBezTo>
                  <a:cubicBezTo>
                    <a:pt x="1086" y="497"/>
                    <a:pt x="1954"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8" name="Google Shape;4108;p139"/>
            <p:cNvSpPr/>
            <p:nvPr/>
          </p:nvSpPr>
          <p:spPr>
            <a:xfrm>
              <a:off x="4689250" y="1983838"/>
              <a:ext cx="41125" cy="19425"/>
            </a:xfrm>
            <a:custGeom>
              <a:avLst/>
              <a:gdLst/>
              <a:ahLst/>
              <a:cxnLst/>
              <a:rect l="l" t="t" r="r" b="b"/>
              <a:pathLst>
                <a:path w="1645" h="777" extrusionOk="0">
                  <a:moveTo>
                    <a:pt x="869" y="1"/>
                  </a:moveTo>
                  <a:cubicBezTo>
                    <a:pt x="249" y="1"/>
                    <a:pt x="0" y="776"/>
                    <a:pt x="776" y="776"/>
                  </a:cubicBezTo>
                  <a:cubicBezTo>
                    <a:pt x="1396" y="776"/>
                    <a:pt x="1644"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09" name="Google Shape;4109;p139"/>
            <p:cNvSpPr/>
            <p:nvPr/>
          </p:nvSpPr>
          <p:spPr>
            <a:xfrm>
              <a:off x="4755950" y="2000138"/>
              <a:ext cx="48875" cy="13200"/>
            </a:xfrm>
            <a:custGeom>
              <a:avLst/>
              <a:gdLst/>
              <a:ahLst/>
              <a:cxnLst/>
              <a:rect l="l" t="t" r="r" b="b"/>
              <a:pathLst>
                <a:path w="1955" h="528" extrusionOk="0">
                  <a:moveTo>
                    <a:pt x="1210" y="0"/>
                  </a:moveTo>
                  <a:cubicBezTo>
                    <a:pt x="869" y="0"/>
                    <a:pt x="0" y="527"/>
                    <a:pt x="745" y="527"/>
                  </a:cubicBezTo>
                  <a:cubicBezTo>
                    <a:pt x="1086" y="527"/>
                    <a:pt x="1954"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0" name="Google Shape;4110;p139"/>
            <p:cNvSpPr/>
            <p:nvPr/>
          </p:nvSpPr>
          <p:spPr>
            <a:xfrm>
              <a:off x="4662875" y="2037338"/>
              <a:ext cx="40350" cy="20975"/>
            </a:xfrm>
            <a:custGeom>
              <a:avLst/>
              <a:gdLst/>
              <a:ahLst/>
              <a:cxnLst/>
              <a:rect l="l" t="t" r="r" b="b"/>
              <a:pathLst>
                <a:path w="1614" h="839" extrusionOk="0">
                  <a:moveTo>
                    <a:pt x="838" y="1"/>
                  </a:moveTo>
                  <a:cubicBezTo>
                    <a:pt x="187" y="1"/>
                    <a:pt x="1" y="839"/>
                    <a:pt x="745" y="839"/>
                  </a:cubicBezTo>
                  <a:cubicBezTo>
                    <a:pt x="1397" y="839"/>
                    <a:pt x="1614" y="1"/>
                    <a:pt x="83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1" name="Google Shape;4111;p139"/>
            <p:cNvSpPr/>
            <p:nvPr/>
          </p:nvSpPr>
          <p:spPr>
            <a:xfrm>
              <a:off x="4692350" y="2080013"/>
              <a:ext cx="48100" cy="16300"/>
            </a:xfrm>
            <a:custGeom>
              <a:avLst/>
              <a:gdLst/>
              <a:ahLst/>
              <a:cxnLst/>
              <a:rect l="l" t="t" r="r" b="b"/>
              <a:pathLst>
                <a:path w="1924" h="652" extrusionOk="0">
                  <a:moveTo>
                    <a:pt x="1179" y="0"/>
                  </a:moveTo>
                  <a:cubicBezTo>
                    <a:pt x="745" y="0"/>
                    <a:pt x="1" y="651"/>
                    <a:pt x="745" y="651"/>
                  </a:cubicBezTo>
                  <a:cubicBezTo>
                    <a:pt x="1179" y="651"/>
                    <a:pt x="1924" y="0"/>
                    <a:pt x="117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2" name="Google Shape;4112;p139"/>
            <p:cNvSpPr/>
            <p:nvPr/>
          </p:nvSpPr>
          <p:spPr>
            <a:xfrm>
              <a:off x="4783850" y="2111013"/>
              <a:ext cx="41125" cy="20975"/>
            </a:xfrm>
            <a:custGeom>
              <a:avLst/>
              <a:gdLst/>
              <a:ahLst/>
              <a:cxnLst/>
              <a:rect l="l" t="t" r="r" b="b"/>
              <a:pathLst>
                <a:path w="1645" h="839" extrusionOk="0">
                  <a:moveTo>
                    <a:pt x="869" y="1"/>
                  </a:moveTo>
                  <a:cubicBezTo>
                    <a:pt x="218" y="1"/>
                    <a:pt x="1" y="838"/>
                    <a:pt x="776" y="838"/>
                  </a:cubicBezTo>
                  <a:cubicBezTo>
                    <a:pt x="1397" y="838"/>
                    <a:pt x="1645"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3" name="Google Shape;4113;p139"/>
            <p:cNvSpPr/>
            <p:nvPr/>
          </p:nvSpPr>
          <p:spPr>
            <a:xfrm>
              <a:off x="4719500" y="2147463"/>
              <a:ext cx="48100" cy="15550"/>
            </a:xfrm>
            <a:custGeom>
              <a:avLst/>
              <a:gdLst/>
              <a:ahLst/>
              <a:cxnLst/>
              <a:rect l="l" t="t" r="r" b="b"/>
              <a:pathLst>
                <a:path w="1924" h="622" extrusionOk="0">
                  <a:moveTo>
                    <a:pt x="1179" y="1"/>
                  </a:moveTo>
                  <a:cubicBezTo>
                    <a:pt x="745" y="1"/>
                    <a:pt x="0" y="621"/>
                    <a:pt x="745" y="621"/>
                  </a:cubicBezTo>
                  <a:cubicBezTo>
                    <a:pt x="1179" y="621"/>
                    <a:pt x="1923"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4" name="Google Shape;4114;p139"/>
            <p:cNvSpPr/>
            <p:nvPr/>
          </p:nvSpPr>
          <p:spPr>
            <a:xfrm>
              <a:off x="4766025" y="2066813"/>
              <a:ext cx="48875" cy="15550"/>
            </a:xfrm>
            <a:custGeom>
              <a:avLst/>
              <a:gdLst/>
              <a:ahLst/>
              <a:cxnLst/>
              <a:rect l="l" t="t" r="r" b="b"/>
              <a:pathLst>
                <a:path w="1955" h="622" extrusionOk="0">
                  <a:moveTo>
                    <a:pt x="1210" y="1"/>
                  </a:moveTo>
                  <a:cubicBezTo>
                    <a:pt x="776" y="1"/>
                    <a:pt x="0" y="621"/>
                    <a:pt x="745" y="621"/>
                  </a:cubicBezTo>
                  <a:cubicBezTo>
                    <a:pt x="1179" y="621"/>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5" name="Google Shape;4115;p139"/>
            <p:cNvSpPr/>
            <p:nvPr/>
          </p:nvSpPr>
          <p:spPr>
            <a:xfrm>
              <a:off x="4774550" y="1948938"/>
              <a:ext cx="40350" cy="21750"/>
            </a:xfrm>
            <a:custGeom>
              <a:avLst/>
              <a:gdLst/>
              <a:ahLst/>
              <a:cxnLst/>
              <a:rect l="l" t="t" r="r" b="b"/>
              <a:pathLst>
                <a:path w="1614" h="870" extrusionOk="0">
                  <a:moveTo>
                    <a:pt x="838" y="1"/>
                  </a:moveTo>
                  <a:cubicBezTo>
                    <a:pt x="187" y="1"/>
                    <a:pt x="1" y="869"/>
                    <a:pt x="745" y="869"/>
                  </a:cubicBezTo>
                  <a:cubicBezTo>
                    <a:pt x="1396" y="869"/>
                    <a:pt x="1614" y="1"/>
                    <a:pt x="83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6" name="Google Shape;4116;p139"/>
            <p:cNvSpPr/>
            <p:nvPr/>
          </p:nvSpPr>
          <p:spPr>
            <a:xfrm>
              <a:off x="4806350" y="1862088"/>
              <a:ext cx="48875" cy="13200"/>
            </a:xfrm>
            <a:custGeom>
              <a:avLst/>
              <a:gdLst/>
              <a:ahLst/>
              <a:cxnLst/>
              <a:rect l="l" t="t" r="r" b="b"/>
              <a:pathLst>
                <a:path w="1955" h="528" extrusionOk="0">
                  <a:moveTo>
                    <a:pt x="1210" y="1"/>
                  </a:moveTo>
                  <a:cubicBezTo>
                    <a:pt x="869" y="1"/>
                    <a:pt x="0" y="528"/>
                    <a:pt x="745" y="528"/>
                  </a:cubicBezTo>
                  <a:cubicBezTo>
                    <a:pt x="1117" y="528"/>
                    <a:pt x="1955"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7" name="Google Shape;4117;p139"/>
            <p:cNvSpPr/>
            <p:nvPr/>
          </p:nvSpPr>
          <p:spPr>
            <a:xfrm>
              <a:off x="4918025" y="1922588"/>
              <a:ext cx="48875" cy="13975"/>
            </a:xfrm>
            <a:custGeom>
              <a:avLst/>
              <a:gdLst/>
              <a:ahLst/>
              <a:cxnLst/>
              <a:rect l="l" t="t" r="r" b="b"/>
              <a:pathLst>
                <a:path w="1955" h="559" extrusionOk="0">
                  <a:moveTo>
                    <a:pt x="1210" y="0"/>
                  </a:moveTo>
                  <a:cubicBezTo>
                    <a:pt x="838" y="0"/>
                    <a:pt x="0" y="558"/>
                    <a:pt x="745" y="558"/>
                  </a:cubicBezTo>
                  <a:cubicBezTo>
                    <a:pt x="1086" y="558"/>
                    <a:pt x="1954"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8" name="Google Shape;4118;p139"/>
            <p:cNvSpPr/>
            <p:nvPr/>
          </p:nvSpPr>
          <p:spPr>
            <a:xfrm>
              <a:off x="4854425" y="1950488"/>
              <a:ext cx="47325" cy="17875"/>
            </a:xfrm>
            <a:custGeom>
              <a:avLst/>
              <a:gdLst/>
              <a:ahLst/>
              <a:cxnLst/>
              <a:rect l="l" t="t" r="r" b="b"/>
              <a:pathLst>
                <a:path w="1893" h="715" extrusionOk="0">
                  <a:moveTo>
                    <a:pt x="1148" y="1"/>
                  </a:moveTo>
                  <a:cubicBezTo>
                    <a:pt x="683" y="1"/>
                    <a:pt x="1" y="714"/>
                    <a:pt x="745" y="714"/>
                  </a:cubicBezTo>
                  <a:cubicBezTo>
                    <a:pt x="1210" y="714"/>
                    <a:pt x="1893" y="1"/>
                    <a:pt x="1148"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19" name="Google Shape;4119;p139"/>
            <p:cNvSpPr/>
            <p:nvPr/>
          </p:nvSpPr>
          <p:spPr>
            <a:xfrm>
              <a:off x="4842025" y="1910938"/>
              <a:ext cx="45000" cy="10125"/>
            </a:xfrm>
            <a:custGeom>
              <a:avLst/>
              <a:gdLst/>
              <a:ahLst/>
              <a:cxnLst/>
              <a:rect l="l" t="t" r="r" b="b"/>
              <a:pathLst>
                <a:path w="1800" h="405" extrusionOk="0">
                  <a:moveTo>
                    <a:pt x="1272" y="1"/>
                  </a:moveTo>
                  <a:cubicBezTo>
                    <a:pt x="1055" y="1"/>
                    <a:pt x="0" y="404"/>
                    <a:pt x="528" y="404"/>
                  </a:cubicBezTo>
                  <a:cubicBezTo>
                    <a:pt x="745" y="404"/>
                    <a:pt x="1799" y="1"/>
                    <a:pt x="1272"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0" name="Google Shape;4120;p139"/>
            <p:cNvSpPr/>
            <p:nvPr/>
          </p:nvSpPr>
          <p:spPr>
            <a:xfrm>
              <a:off x="4921125" y="1854338"/>
              <a:ext cx="48875" cy="15525"/>
            </a:xfrm>
            <a:custGeom>
              <a:avLst/>
              <a:gdLst/>
              <a:ahLst/>
              <a:cxnLst/>
              <a:rect l="l" t="t" r="r" b="b"/>
              <a:pathLst>
                <a:path w="1955" h="621" extrusionOk="0">
                  <a:moveTo>
                    <a:pt x="1210" y="0"/>
                  </a:moveTo>
                  <a:cubicBezTo>
                    <a:pt x="776" y="0"/>
                    <a:pt x="0" y="621"/>
                    <a:pt x="745" y="621"/>
                  </a:cubicBezTo>
                  <a:cubicBezTo>
                    <a:pt x="1179" y="621"/>
                    <a:pt x="1954"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1" name="Google Shape;4121;p139"/>
            <p:cNvSpPr/>
            <p:nvPr/>
          </p:nvSpPr>
          <p:spPr>
            <a:xfrm>
              <a:off x="5008750" y="1891563"/>
              <a:ext cx="48875" cy="15525"/>
            </a:xfrm>
            <a:custGeom>
              <a:avLst/>
              <a:gdLst/>
              <a:ahLst/>
              <a:cxnLst/>
              <a:rect l="l" t="t" r="r" b="b"/>
              <a:pathLst>
                <a:path w="1955" h="621" extrusionOk="0">
                  <a:moveTo>
                    <a:pt x="1179" y="0"/>
                  </a:moveTo>
                  <a:cubicBezTo>
                    <a:pt x="776" y="0"/>
                    <a:pt x="0" y="621"/>
                    <a:pt x="745" y="621"/>
                  </a:cubicBezTo>
                  <a:cubicBezTo>
                    <a:pt x="1179" y="621"/>
                    <a:pt x="1955" y="0"/>
                    <a:pt x="117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2" name="Google Shape;4122;p139"/>
            <p:cNvSpPr/>
            <p:nvPr/>
          </p:nvSpPr>
          <p:spPr>
            <a:xfrm>
              <a:off x="4968425" y="1969113"/>
              <a:ext cx="48875" cy="14750"/>
            </a:xfrm>
            <a:custGeom>
              <a:avLst/>
              <a:gdLst/>
              <a:ahLst/>
              <a:cxnLst/>
              <a:rect l="l" t="t" r="r" b="b"/>
              <a:pathLst>
                <a:path w="1955" h="590" extrusionOk="0">
                  <a:moveTo>
                    <a:pt x="1210" y="0"/>
                  </a:moveTo>
                  <a:cubicBezTo>
                    <a:pt x="807" y="0"/>
                    <a:pt x="0" y="590"/>
                    <a:pt x="745" y="590"/>
                  </a:cubicBezTo>
                  <a:cubicBezTo>
                    <a:pt x="1148" y="590"/>
                    <a:pt x="1955"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3" name="Google Shape;4123;p139"/>
            <p:cNvSpPr/>
            <p:nvPr/>
          </p:nvSpPr>
          <p:spPr>
            <a:xfrm>
              <a:off x="5039000" y="1976863"/>
              <a:ext cx="48875" cy="13975"/>
            </a:xfrm>
            <a:custGeom>
              <a:avLst/>
              <a:gdLst/>
              <a:ahLst/>
              <a:cxnLst/>
              <a:rect l="l" t="t" r="r" b="b"/>
              <a:pathLst>
                <a:path w="1955" h="559" extrusionOk="0">
                  <a:moveTo>
                    <a:pt x="1210" y="0"/>
                  </a:moveTo>
                  <a:cubicBezTo>
                    <a:pt x="869" y="0"/>
                    <a:pt x="0" y="559"/>
                    <a:pt x="745" y="559"/>
                  </a:cubicBezTo>
                  <a:cubicBezTo>
                    <a:pt x="1086" y="559"/>
                    <a:pt x="1954"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4" name="Google Shape;4124;p139"/>
            <p:cNvSpPr/>
            <p:nvPr/>
          </p:nvSpPr>
          <p:spPr>
            <a:xfrm>
              <a:off x="5130500" y="1949713"/>
              <a:ext cx="41125" cy="20200"/>
            </a:xfrm>
            <a:custGeom>
              <a:avLst/>
              <a:gdLst/>
              <a:ahLst/>
              <a:cxnLst/>
              <a:rect l="l" t="t" r="r" b="b"/>
              <a:pathLst>
                <a:path w="1645" h="808" extrusionOk="0">
                  <a:moveTo>
                    <a:pt x="869" y="1"/>
                  </a:moveTo>
                  <a:cubicBezTo>
                    <a:pt x="218" y="1"/>
                    <a:pt x="0" y="807"/>
                    <a:pt x="776" y="807"/>
                  </a:cubicBezTo>
                  <a:cubicBezTo>
                    <a:pt x="1396" y="807"/>
                    <a:pt x="1644" y="1"/>
                    <a:pt x="86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5" name="Google Shape;4125;p139"/>
            <p:cNvSpPr/>
            <p:nvPr/>
          </p:nvSpPr>
          <p:spPr>
            <a:xfrm>
              <a:off x="5066125" y="1914038"/>
              <a:ext cx="48125" cy="17100"/>
            </a:xfrm>
            <a:custGeom>
              <a:avLst/>
              <a:gdLst/>
              <a:ahLst/>
              <a:cxnLst/>
              <a:rect l="l" t="t" r="r" b="b"/>
              <a:pathLst>
                <a:path w="1925" h="684" extrusionOk="0">
                  <a:moveTo>
                    <a:pt x="1180" y="1"/>
                  </a:moveTo>
                  <a:cubicBezTo>
                    <a:pt x="714" y="1"/>
                    <a:pt x="1" y="683"/>
                    <a:pt x="745" y="683"/>
                  </a:cubicBezTo>
                  <a:cubicBezTo>
                    <a:pt x="1211" y="683"/>
                    <a:pt x="1924" y="1"/>
                    <a:pt x="118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6" name="Google Shape;4126;p139"/>
            <p:cNvSpPr/>
            <p:nvPr/>
          </p:nvSpPr>
          <p:spPr>
            <a:xfrm>
              <a:off x="5116550" y="1860538"/>
              <a:ext cx="48875" cy="16325"/>
            </a:xfrm>
            <a:custGeom>
              <a:avLst/>
              <a:gdLst/>
              <a:ahLst/>
              <a:cxnLst/>
              <a:rect l="l" t="t" r="r" b="b"/>
              <a:pathLst>
                <a:path w="1955" h="653" extrusionOk="0">
                  <a:moveTo>
                    <a:pt x="1179" y="1"/>
                  </a:moveTo>
                  <a:cubicBezTo>
                    <a:pt x="745" y="1"/>
                    <a:pt x="0" y="652"/>
                    <a:pt x="745" y="652"/>
                  </a:cubicBezTo>
                  <a:cubicBezTo>
                    <a:pt x="1179" y="652"/>
                    <a:pt x="1954" y="1"/>
                    <a:pt x="117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7" name="Google Shape;4127;p139"/>
            <p:cNvSpPr/>
            <p:nvPr/>
          </p:nvSpPr>
          <p:spPr>
            <a:xfrm>
              <a:off x="5188650" y="1829513"/>
              <a:ext cx="45800" cy="11675"/>
            </a:xfrm>
            <a:custGeom>
              <a:avLst/>
              <a:gdLst/>
              <a:ahLst/>
              <a:cxnLst/>
              <a:rect l="l" t="t" r="r" b="b"/>
              <a:pathLst>
                <a:path w="1832" h="467" extrusionOk="0">
                  <a:moveTo>
                    <a:pt x="1273" y="1"/>
                  </a:moveTo>
                  <a:cubicBezTo>
                    <a:pt x="1025" y="1"/>
                    <a:pt x="1" y="466"/>
                    <a:pt x="559" y="466"/>
                  </a:cubicBezTo>
                  <a:cubicBezTo>
                    <a:pt x="807" y="466"/>
                    <a:pt x="1831" y="1"/>
                    <a:pt x="1273"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8" name="Google Shape;4128;p139"/>
            <p:cNvSpPr/>
            <p:nvPr/>
          </p:nvSpPr>
          <p:spPr>
            <a:xfrm>
              <a:off x="5237525" y="1794613"/>
              <a:ext cx="48875" cy="14000"/>
            </a:xfrm>
            <a:custGeom>
              <a:avLst/>
              <a:gdLst/>
              <a:ahLst/>
              <a:cxnLst/>
              <a:rect l="l" t="t" r="r" b="b"/>
              <a:pathLst>
                <a:path w="1955" h="560" extrusionOk="0">
                  <a:moveTo>
                    <a:pt x="1210" y="1"/>
                  </a:moveTo>
                  <a:cubicBezTo>
                    <a:pt x="807" y="1"/>
                    <a:pt x="0" y="559"/>
                    <a:pt x="745" y="559"/>
                  </a:cubicBezTo>
                  <a:cubicBezTo>
                    <a:pt x="1148" y="559"/>
                    <a:pt x="1954"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29" name="Google Shape;4129;p139"/>
            <p:cNvSpPr/>
            <p:nvPr/>
          </p:nvSpPr>
          <p:spPr>
            <a:xfrm>
              <a:off x="5303425" y="1806263"/>
              <a:ext cx="45000" cy="10875"/>
            </a:xfrm>
            <a:custGeom>
              <a:avLst/>
              <a:gdLst/>
              <a:ahLst/>
              <a:cxnLst/>
              <a:rect l="l" t="t" r="r" b="b"/>
              <a:pathLst>
                <a:path w="1800" h="435" extrusionOk="0">
                  <a:moveTo>
                    <a:pt x="1273" y="0"/>
                  </a:moveTo>
                  <a:cubicBezTo>
                    <a:pt x="1024" y="0"/>
                    <a:pt x="1" y="435"/>
                    <a:pt x="528" y="435"/>
                  </a:cubicBezTo>
                  <a:cubicBezTo>
                    <a:pt x="776" y="435"/>
                    <a:pt x="1800" y="0"/>
                    <a:pt x="1273"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0" name="Google Shape;4130;p139"/>
            <p:cNvSpPr/>
            <p:nvPr/>
          </p:nvSpPr>
          <p:spPr>
            <a:xfrm>
              <a:off x="5346075" y="1843488"/>
              <a:ext cx="47325" cy="17075"/>
            </a:xfrm>
            <a:custGeom>
              <a:avLst/>
              <a:gdLst/>
              <a:ahLst/>
              <a:cxnLst/>
              <a:rect l="l" t="t" r="r" b="b"/>
              <a:pathLst>
                <a:path w="1893" h="683" extrusionOk="0">
                  <a:moveTo>
                    <a:pt x="1149" y="0"/>
                  </a:moveTo>
                  <a:cubicBezTo>
                    <a:pt x="683" y="0"/>
                    <a:pt x="1" y="683"/>
                    <a:pt x="745" y="683"/>
                  </a:cubicBezTo>
                  <a:cubicBezTo>
                    <a:pt x="1211" y="683"/>
                    <a:pt x="1893" y="0"/>
                    <a:pt x="114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1" name="Google Shape;4131;p139"/>
            <p:cNvSpPr/>
            <p:nvPr/>
          </p:nvSpPr>
          <p:spPr>
            <a:xfrm>
              <a:off x="5274750" y="1901638"/>
              <a:ext cx="48875" cy="15550"/>
            </a:xfrm>
            <a:custGeom>
              <a:avLst/>
              <a:gdLst/>
              <a:ahLst/>
              <a:cxnLst/>
              <a:rect l="l" t="t" r="r" b="b"/>
              <a:pathLst>
                <a:path w="1955" h="622" extrusionOk="0">
                  <a:moveTo>
                    <a:pt x="1210" y="1"/>
                  </a:moveTo>
                  <a:cubicBezTo>
                    <a:pt x="807" y="1"/>
                    <a:pt x="0" y="621"/>
                    <a:pt x="745" y="621"/>
                  </a:cubicBezTo>
                  <a:cubicBezTo>
                    <a:pt x="1148" y="621"/>
                    <a:pt x="1954" y="1"/>
                    <a:pt x="121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2" name="Google Shape;4132;p139"/>
            <p:cNvSpPr/>
            <p:nvPr/>
          </p:nvSpPr>
          <p:spPr>
            <a:xfrm>
              <a:off x="5208050" y="1960588"/>
              <a:ext cx="41125" cy="19400"/>
            </a:xfrm>
            <a:custGeom>
              <a:avLst/>
              <a:gdLst/>
              <a:ahLst/>
              <a:cxnLst/>
              <a:rect l="l" t="t" r="r" b="b"/>
              <a:pathLst>
                <a:path w="1645" h="776" extrusionOk="0">
                  <a:moveTo>
                    <a:pt x="869" y="0"/>
                  </a:moveTo>
                  <a:cubicBezTo>
                    <a:pt x="249" y="0"/>
                    <a:pt x="0" y="776"/>
                    <a:pt x="745" y="776"/>
                  </a:cubicBezTo>
                  <a:cubicBezTo>
                    <a:pt x="1396" y="776"/>
                    <a:pt x="1644" y="0"/>
                    <a:pt x="869"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3" name="Google Shape;4133;p139"/>
            <p:cNvSpPr/>
            <p:nvPr/>
          </p:nvSpPr>
          <p:spPr>
            <a:xfrm>
              <a:off x="5159975" y="1891563"/>
              <a:ext cx="48875" cy="15525"/>
            </a:xfrm>
            <a:custGeom>
              <a:avLst/>
              <a:gdLst/>
              <a:ahLst/>
              <a:cxnLst/>
              <a:rect l="l" t="t" r="r" b="b"/>
              <a:pathLst>
                <a:path w="1955" h="621" extrusionOk="0">
                  <a:moveTo>
                    <a:pt x="1210" y="0"/>
                  </a:moveTo>
                  <a:cubicBezTo>
                    <a:pt x="807" y="0"/>
                    <a:pt x="0" y="621"/>
                    <a:pt x="776" y="621"/>
                  </a:cubicBezTo>
                  <a:cubicBezTo>
                    <a:pt x="1179" y="621"/>
                    <a:pt x="1954"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4" name="Google Shape;4134;p139"/>
            <p:cNvSpPr/>
            <p:nvPr/>
          </p:nvSpPr>
          <p:spPr>
            <a:xfrm>
              <a:off x="5254575" y="1852013"/>
              <a:ext cx="48875" cy="13200"/>
            </a:xfrm>
            <a:custGeom>
              <a:avLst/>
              <a:gdLst/>
              <a:ahLst/>
              <a:cxnLst/>
              <a:rect l="l" t="t" r="r" b="b"/>
              <a:pathLst>
                <a:path w="1955" h="528" extrusionOk="0">
                  <a:moveTo>
                    <a:pt x="1210" y="0"/>
                  </a:moveTo>
                  <a:cubicBezTo>
                    <a:pt x="838" y="0"/>
                    <a:pt x="1" y="528"/>
                    <a:pt x="745" y="528"/>
                  </a:cubicBezTo>
                  <a:cubicBezTo>
                    <a:pt x="1086" y="528"/>
                    <a:pt x="1955" y="0"/>
                    <a:pt x="121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135" name="Google Shape;4135;p139"/>
          <p:cNvSpPr/>
          <p:nvPr/>
        </p:nvSpPr>
        <p:spPr>
          <a:xfrm>
            <a:off x="4515301" y="5780470"/>
            <a:ext cx="2314481" cy="2069603"/>
          </a:xfrm>
          <a:custGeom>
            <a:avLst/>
            <a:gdLst/>
            <a:ahLst/>
            <a:cxnLst/>
            <a:rect l="l" t="t" r="r" b="b"/>
            <a:pathLst>
              <a:path w="44049" h="39391" extrusionOk="0">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6" name="Google Shape;4136;p139"/>
          <p:cNvSpPr/>
          <p:nvPr/>
        </p:nvSpPr>
        <p:spPr>
          <a:xfrm>
            <a:off x="6152102" y="5359240"/>
            <a:ext cx="504804" cy="421216"/>
          </a:xfrm>
          <a:custGeom>
            <a:avLst/>
            <a:gdLst/>
            <a:ahLst/>
            <a:cxnLst/>
            <a:rect l="l" t="t" r="r" b="b"/>
            <a:pathLst>
              <a:path w="11571" h="9655" extrusionOk="0">
                <a:moveTo>
                  <a:pt x="5435" y="1"/>
                </a:moveTo>
                <a:cubicBezTo>
                  <a:pt x="4747" y="1"/>
                  <a:pt x="4054" y="115"/>
                  <a:pt x="3382" y="346"/>
                </a:cubicBezTo>
                <a:lnTo>
                  <a:pt x="3719" y="273"/>
                </a:lnTo>
                <a:lnTo>
                  <a:pt x="3719" y="273"/>
                </a:lnTo>
                <a:cubicBezTo>
                  <a:pt x="2253" y="703"/>
                  <a:pt x="929" y="1720"/>
                  <a:pt x="404" y="3137"/>
                </a:cubicBezTo>
                <a:cubicBezTo>
                  <a:pt x="1" y="4316"/>
                  <a:pt x="94" y="5619"/>
                  <a:pt x="714" y="6705"/>
                </a:cubicBezTo>
                <a:cubicBezTo>
                  <a:pt x="1303" y="7790"/>
                  <a:pt x="2234" y="8628"/>
                  <a:pt x="3382" y="9124"/>
                </a:cubicBezTo>
                <a:cubicBezTo>
                  <a:pt x="4160" y="9476"/>
                  <a:pt x="5019" y="9654"/>
                  <a:pt x="5873" y="9654"/>
                </a:cubicBezTo>
                <a:cubicBezTo>
                  <a:pt x="7130" y="9654"/>
                  <a:pt x="8377" y="9267"/>
                  <a:pt x="9337" y="8473"/>
                </a:cubicBezTo>
                <a:cubicBezTo>
                  <a:pt x="10950" y="7139"/>
                  <a:pt x="11571" y="4595"/>
                  <a:pt x="10547" y="2765"/>
                </a:cubicBezTo>
                <a:cubicBezTo>
                  <a:pt x="10206" y="2207"/>
                  <a:pt x="9741" y="1680"/>
                  <a:pt x="9213" y="1276"/>
                </a:cubicBezTo>
                <a:cubicBezTo>
                  <a:pt x="8105" y="435"/>
                  <a:pt x="6780" y="1"/>
                  <a:pt x="5435"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4137" name="Google Shape;4137;p139"/>
          <p:cNvGrpSpPr/>
          <p:nvPr/>
        </p:nvGrpSpPr>
        <p:grpSpPr>
          <a:xfrm>
            <a:off x="3523200" y="5592367"/>
            <a:ext cx="933933" cy="848100"/>
            <a:chOff x="3652400" y="3788700"/>
            <a:chExt cx="700450" cy="636075"/>
          </a:xfrm>
        </p:grpSpPr>
        <p:sp>
          <p:nvSpPr>
            <p:cNvPr id="4138" name="Google Shape;4138;p139"/>
            <p:cNvSpPr/>
            <p:nvPr/>
          </p:nvSpPr>
          <p:spPr>
            <a:xfrm>
              <a:off x="3941050" y="3916900"/>
              <a:ext cx="65150" cy="72250"/>
            </a:xfrm>
            <a:custGeom>
              <a:avLst/>
              <a:gdLst/>
              <a:ahLst/>
              <a:cxnLst/>
              <a:rect l="l" t="t" r="r" b="b"/>
              <a:pathLst>
                <a:path w="2606" h="2890" extrusionOk="0">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9" name="Google Shape;4139;p139"/>
            <p:cNvSpPr/>
            <p:nvPr/>
          </p:nvSpPr>
          <p:spPr>
            <a:xfrm>
              <a:off x="4125850" y="3918850"/>
              <a:ext cx="58725" cy="76325"/>
            </a:xfrm>
            <a:custGeom>
              <a:avLst/>
              <a:gdLst/>
              <a:ahLst/>
              <a:cxnLst/>
              <a:rect l="l" t="t" r="r" b="b"/>
              <a:pathLst>
                <a:path w="2349" h="3053" extrusionOk="0">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0" name="Google Shape;4140;p139"/>
            <p:cNvSpPr/>
            <p:nvPr/>
          </p:nvSpPr>
          <p:spPr>
            <a:xfrm>
              <a:off x="4000750" y="4053225"/>
              <a:ext cx="75575" cy="74650"/>
            </a:xfrm>
            <a:custGeom>
              <a:avLst/>
              <a:gdLst/>
              <a:ahLst/>
              <a:cxnLst/>
              <a:rect l="l" t="t" r="r" b="b"/>
              <a:pathLst>
                <a:path w="3023" h="2986" extrusionOk="0">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1" name="Google Shape;4141;p139"/>
            <p:cNvSpPr/>
            <p:nvPr/>
          </p:nvSpPr>
          <p:spPr>
            <a:xfrm>
              <a:off x="3800675" y="4048800"/>
              <a:ext cx="69825" cy="77400"/>
            </a:xfrm>
            <a:custGeom>
              <a:avLst/>
              <a:gdLst/>
              <a:ahLst/>
              <a:cxnLst/>
              <a:rect l="l" t="t" r="r" b="b"/>
              <a:pathLst>
                <a:path w="2793" h="3096" extrusionOk="0">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2" name="Google Shape;4142;p139"/>
            <p:cNvSpPr/>
            <p:nvPr/>
          </p:nvSpPr>
          <p:spPr>
            <a:xfrm>
              <a:off x="3854875" y="4183625"/>
              <a:ext cx="67575" cy="96850"/>
            </a:xfrm>
            <a:custGeom>
              <a:avLst/>
              <a:gdLst/>
              <a:ahLst/>
              <a:cxnLst/>
              <a:rect l="l" t="t" r="r" b="b"/>
              <a:pathLst>
                <a:path w="2703" h="3874" extrusionOk="0">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3" name="Google Shape;4143;p139"/>
            <p:cNvSpPr/>
            <p:nvPr/>
          </p:nvSpPr>
          <p:spPr>
            <a:xfrm>
              <a:off x="4105450" y="4181350"/>
              <a:ext cx="54300" cy="88550"/>
            </a:xfrm>
            <a:custGeom>
              <a:avLst/>
              <a:gdLst/>
              <a:ahLst/>
              <a:cxnLst/>
              <a:rect l="l" t="t" r="r" b="b"/>
              <a:pathLst>
                <a:path w="2172" h="3542" extrusionOk="0">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4" name="Google Shape;4144;p139"/>
            <p:cNvSpPr/>
            <p:nvPr/>
          </p:nvSpPr>
          <p:spPr>
            <a:xfrm>
              <a:off x="4174475" y="4054800"/>
              <a:ext cx="64375" cy="71425"/>
            </a:xfrm>
            <a:custGeom>
              <a:avLst/>
              <a:gdLst/>
              <a:ahLst/>
              <a:cxnLst/>
              <a:rect l="l" t="t" r="r" b="b"/>
              <a:pathLst>
                <a:path w="2575" h="2857" extrusionOk="0">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5" name="Google Shape;4145;p139"/>
            <p:cNvSpPr/>
            <p:nvPr/>
          </p:nvSpPr>
          <p:spPr>
            <a:xfrm>
              <a:off x="4066675" y="3788700"/>
              <a:ext cx="50425" cy="73275"/>
            </a:xfrm>
            <a:custGeom>
              <a:avLst/>
              <a:gdLst/>
              <a:ahLst/>
              <a:cxnLst/>
              <a:rect l="l" t="t" r="r" b="b"/>
              <a:pathLst>
                <a:path w="2017" h="2931" extrusionOk="0">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6" name="Google Shape;4146;p139"/>
            <p:cNvSpPr/>
            <p:nvPr/>
          </p:nvSpPr>
          <p:spPr>
            <a:xfrm>
              <a:off x="3819300" y="3848450"/>
              <a:ext cx="66700" cy="75350"/>
            </a:xfrm>
            <a:custGeom>
              <a:avLst/>
              <a:gdLst/>
              <a:ahLst/>
              <a:cxnLst/>
              <a:rect l="l" t="t" r="r" b="b"/>
              <a:pathLst>
                <a:path w="2668" h="3014" extrusionOk="0">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7" name="Google Shape;4147;p139"/>
            <p:cNvSpPr/>
            <p:nvPr/>
          </p:nvSpPr>
          <p:spPr>
            <a:xfrm>
              <a:off x="4278375" y="3872450"/>
              <a:ext cx="63625" cy="77775"/>
            </a:xfrm>
            <a:custGeom>
              <a:avLst/>
              <a:gdLst/>
              <a:ahLst/>
              <a:cxnLst/>
              <a:rect l="l" t="t" r="r" b="b"/>
              <a:pathLst>
                <a:path w="2545" h="3111" extrusionOk="0">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8" name="Google Shape;4148;p139"/>
            <p:cNvSpPr/>
            <p:nvPr/>
          </p:nvSpPr>
          <p:spPr>
            <a:xfrm>
              <a:off x="4287675" y="4167850"/>
              <a:ext cx="65175" cy="79700"/>
            </a:xfrm>
            <a:custGeom>
              <a:avLst/>
              <a:gdLst/>
              <a:ahLst/>
              <a:cxnLst/>
              <a:rect l="l" t="t" r="r" b="b"/>
              <a:pathLst>
                <a:path w="2607" h="3188" extrusionOk="0">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9" name="Google Shape;4149;p139"/>
            <p:cNvSpPr/>
            <p:nvPr/>
          </p:nvSpPr>
          <p:spPr>
            <a:xfrm>
              <a:off x="3652400" y="4192450"/>
              <a:ext cx="73850" cy="83825"/>
            </a:xfrm>
            <a:custGeom>
              <a:avLst/>
              <a:gdLst/>
              <a:ahLst/>
              <a:cxnLst/>
              <a:rect l="l" t="t" r="r" b="b"/>
              <a:pathLst>
                <a:path w="2954" h="3353" extrusionOk="0">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0" name="Google Shape;4150;p139"/>
            <p:cNvSpPr/>
            <p:nvPr/>
          </p:nvSpPr>
          <p:spPr>
            <a:xfrm>
              <a:off x="3725450" y="4337000"/>
              <a:ext cx="71150" cy="87775"/>
            </a:xfrm>
            <a:custGeom>
              <a:avLst/>
              <a:gdLst/>
              <a:ahLst/>
              <a:cxnLst/>
              <a:rect l="l" t="t" r="r" b="b"/>
              <a:pathLst>
                <a:path w="2846" h="3511" extrusionOk="0">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1" name="Google Shape;4151;p139"/>
            <p:cNvSpPr/>
            <p:nvPr/>
          </p:nvSpPr>
          <p:spPr>
            <a:xfrm>
              <a:off x="3960575" y="4329600"/>
              <a:ext cx="56500" cy="67600"/>
            </a:xfrm>
            <a:custGeom>
              <a:avLst/>
              <a:gdLst/>
              <a:ahLst/>
              <a:cxnLst/>
              <a:rect l="l" t="t" r="r" b="b"/>
              <a:pathLst>
                <a:path w="2260" h="2704" extrusionOk="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2" name="Google Shape;4152;p139"/>
            <p:cNvSpPr/>
            <p:nvPr/>
          </p:nvSpPr>
          <p:spPr>
            <a:xfrm>
              <a:off x="4174850" y="4333225"/>
              <a:ext cx="77200" cy="87325"/>
            </a:xfrm>
            <a:custGeom>
              <a:avLst/>
              <a:gdLst/>
              <a:ahLst/>
              <a:cxnLst/>
              <a:rect l="l" t="t" r="r" b="b"/>
              <a:pathLst>
                <a:path w="3088" h="3493" extrusionOk="0">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rgbClr val="E6A1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153" name="Google Shape;4153;p139"/>
          <p:cNvGrpSpPr/>
          <p:nvPr/>
        </p:nvGrpSpPr>
        <p:grpSpPr>
          <a:xfrm>
            <a:off x="8631586" y="5738169"/>
            <a:ext cx="813767" cy="556467"/>
            <a:chOff x="364525" y="2023775"/>
            <a:chExt cx="610325" cy="417350"/>
          </a:xfrm>
        </p:grpSpPr>
        <p:sp>
          <p:nvSpPr>
            <p:cNvPr id="4154" name="Google Shape;4154;p139"/>
            <p:cNvSpPr/>
            <p:nvPr/>
          </p:nvSpPr>
          <p:spPr>
            <a:xfrm>
              <a:off x="739075" y="2213250"/>
              <a:ext cx="87825" cy="70625"/>
            </a:xfrm>
            <a:custGeom>
              <a:avLst/>
              <a:gdLst/>
              <a:ahLst/>
              <a:cxnLst/>
              <a:rect l="l" t="t" r="r" b="b"/>
              <a:pathLst>
                <a:path w="3513" h="2825" extrusionOk="0">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5" name="Google Shape;4155;p139"/>
            <p:cNvSpPr/>
            <p:nvPr/>
          </p:nvSpPr>
          <p:spPr>
            <a:xfrm>
              <a:off x="866250" y="2220425"/>
              <a:ext cx="108600" cy="75500"/>
            </a:xfrm>
            <a:custGeom>
              <a:avLst/>
              <a:gdLst/>
              <a:ahLst/>
              <a:cxnLst/>
              <a:rect l="l" t="t" r="r" b="b"/>
              <a:pathLst>
                <a:path w="4344" h="3020" extrusionOk="0">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6" name="Google Shape;4156;p139"/>
            <p:cNvSpPr/>
            <p:nvPr/>
          </p:nvSpPr>
          <p:spPr>
            <a:xfrm>
              <a:off x="620425" y="2375175"/>
              <a:ext cx="91525" cy="65950"/>
            </a:xfrm>
            <a:custGeom>
              <a:avLst/>
              <a:gdLst/>
              <a:ahLst/>
              <a:cxnLst/>
              <a:rect l="l" t="t" r="r" b="b"/>
              <a:pathLst>
                <a:path w="3661" h="2638" extrusionOk="0">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7" name="Google Shape;4157;p139"/>
            <p:cNvSpPr/>
            <p:nvPr/>
          </p:nvSpPr>
          <p:spPr>
            <a:xfrm>
              <a:off x="571500" y="2185225"/>
              <a:ext cx="110225" cy="72125"/>
            </a:xfrm>
            <a:custGeom>
              <a:avLst/>
              <a:gdLst/>
              <a:ahLst/>
              <a:cxnLst/>
              <a:rect l="l" t="t" r="r" b="b"/>
              <a:pathLst>
                <a:path w="4409" h="2885" extrusionOk="0">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8" name="Google Shape;4158;p139"/>
            <p:cNvSpPr/>
            <p:nvPr/>
          </p:nvSpPr>
          <p:spPr>
            <a:xfrm>
              <a:off x="758450" y="2059975"/>
              <a:ext cx="102400" cy="71400"/>
            </a:xfrm>
            <a:custGeom>
              <a:avLst/>
              <a:gdLst/>
              <a:ahLst/>
              <a:cxnLst/>
              <a:rect l="l" t="t" r="r" b="b"/>
              <a:pathLst>
                <a:path w="4096" h="2856" extrusionOk="0">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9" name="Google Shape;4159;p139"/>
            <p:cNvSpPr/>
            <p:nvPr/>
          </p:nvSpPr>
          <p:spPr>
            <a:xfrm>
              <a:off x="474200" y="2335625"/>
              <a:ext cx="88100" cy="62525"/>
            </a:xfrm>
            <a:custGeom>
              <a:avLst/>
              <a:gdLst/>
              <a:ahLst/>
              <a:cxnLst/>
              <a:rect l="l" t="t" r="r" b="b"/>
              <a:pathLst>
                <a:path w="3524" h="2501" extrusionOk="0">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0" name="Google Shape;4160;p139"/>
            <p:cNvSpPr/>
            <p:nvPr/>
          </p:nvSpPr>
          <p:spPr>
            <a:xfrm>
              <a:off x="608800" y="2023775"/>
              <a:ext cx="93075" cy="63850"/>
            </a:xfrm>
            <a:custGeom>
              <a:avLst/>
              <a:gdLst/>
              <a:ahLst/>
              <a:cxnLst/>
              <a:rect l="l" t="t" r="r" b="b"/>
              <a:pathLst>
                <a:path w="3723" h="2554" extrusionOk="0">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1" name="Google Shape;4161;p139"/>
            <p:cNvSpPr/>
            <p:nvPr/>
          </p:nvSpPr>
          <p:spPr>
            <a:xfrm>
              <a:off x="364525" y="2209500"/>
              <a:ext cx="76800" cy="52900"/>
            </a:xfrm>
            <a:custGeom>
              <a:avLst/>
              <a:gdLst/>
              <a:ahLst/>
              <a:cxnLst/>
              <a:rect l="l" t="t" r="r" b="b"/>
              <a:pathLst>
                <a:path w="3072" h="2116" extrusionOk="0">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rgbClr val="B6702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162" name="Google Shape;4162;p139"/>
          <p:cNvGrpSpPr/>
          <p:nvPr/>
        </p:nvGrpSpPr>
        <p:grpSpPr>
          <a:xfrm rot="901471">
            <a:off x="10366327" y="3628104"/>
            <a:ext cx="1974767" cy="3326245"/>
            <a:chOff x="3026750" y="1552825"/>
            <a:chExt cx="1108700" cy="1867600"/>
          </a:xfrm>
        </p:grpSpPr>
        <p:sp>
          <p:nvSpPr>
            <p:cNvPr id="4163" name="Google Shape;4163;p139"/>
            <p:cNvSpPr/>
            <p:nvPr/>
          </p:nvSpPr>
          <p:spPr>
            <a:xfrm>
              <a:off x="3517625" y="1552825"/>
              <a:ext cx="235775" cy="558625"/>
            </a:xfrm>
            <a:custGeom>
              <a:avLst/>
              <a:gdLst/>
              <a:ahLst/>
              <a:cxnLst/>
              <a:rect l="l" t="t" r="r" b="b"/>
              <a:pathLst>
                <a:path w="9431" h="22345" extrusionOk="0">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4" name="Google Shape;4164;p139"/>
            <p:cNvSpPr/>
            <p:nvPr/>
          </p:nvSpPr>
          <p:spPr>
            <a:xfrm>
              <a:off x="3666525" y="1821075"/>
              <a:ext cx="411675" cy="323500"/>
            </a:xfrm>
            <a:custGeom>
              <a:avLst/>
              <a:gdLst/>
              <a:ahLst/>
              <a:cxnLst/>
              <a:rect l="l" t="t" r="r" b="b"/>
              <a:pathLst>
                <a:path w="16467" h="12940" extrusionOk="0">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5" name="Google Shape;4165;p139"/>
            <p:cNvSpPr/>
            <p:nvPr/>
          </p:nvSpPr>
          <p:spPr>
            <a:xfrm>
              <a:off x="3382700" y="1934550"/>
              <a:ext cx="340975" cy="237375"/>
            </a:xfrm>
            <a:custGeom>
              <a:avLst/>
              <a:gdLst/>
              <a:ahLst/>
              <a:cxnLst/>
              <a:rect l="l" t="t" r="r" b="b"/>
              <a:pathLst>
                <a:path w="13639" h="9495" extrusionOk="0">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6" name="Google Shape;4166;p139"/>
            <p:cNvSpPr/>
            <p:nvPr/>
          </p:nvSpPr>
          <p:spPr>
            <a:xfrm>
              <a:off x="3696300" y="2037575"/>
              <a:ext cx="439150" cy="352000"/>
            </a:xfrm>
            <a:custGeom>
              <a:avLst/>
              <a:gdLst/>
              <a:ahLst/>
              <a:cxnLst/>
              <a:rect l="l" t="t" r="r" b="b"/>
              <a:pathLst>
                <a:path w="17566" h="14080" extrusionOk="0">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7" name="Google Shape;4167;p139"/>
            <p:cNvSpPr/>
            <p:nvPr/>
          </p:nvSpPr>
          <p:spPr>
            <a:xfrm>
              <a:off x="3363300" y="2187475"/>
              <a:ext cx="369775" cy="331275"/>
            </a:xfrm>
            <a:custGeom>
              <a:avLst/>
              <a:gdLst/>
              <a:ahLst/>
              <a:cxnLst/>
              <a:rect l="l" t="t" r="r" b="b"/>
              <a:pathLst>
                <a:path w="14791" h="13251" extrusionOk="0">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8" name="Google Shape;4168;p139"/>
            <p:cNvSpPr/>
            <p:nvPr/>
          </p:nvSpPr>
          <p:spPr>
            <a:xfrm>
              <a:off x="3636250" y="2375375"/>
              <a:ext cx="441475" cy="350150"/>
            </a:xfrm>
            <a:custGeom>
              <a:avLst/>
              <a:gdLst/>
              <a:ahLst/>
              <a:cxnLst/>
              <a:rect l="l" t="t" r="r" b="b"/>
              <a:pathLst>
                <a:path w="17659" h="14006" extrusionOk="0">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69" name="Google Shape;4169;p139"/>
            <p:cNvSpPr/>
            <p:nvPr/>
          </p:nvSpPr>
          <p:spPr>
            <a:xfrm>
              <a:off x="3266925" y="2664000"/>
              <a:ext cx="420475" cy="134025"/>
            </a:xfrm>
            <a:custGeom>
              <a:avLst/>
              <a:gdLst/>
              <a:ahLst/>
              <a:cxnLst/>
              <a:rect l="l" t="t" r="r" b="b"/>
              <a:pathLst>
                <a:path w="16819" h="5361" extrusionOk="0">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0" name="Google Shape;4170;p139"/>
            <p:cNvSpPr/>
            <p:nvPr/>
          </p:nvSpPr>
          <p:spPr>
            <a:xfrm>
              <a:off x="3501350" y="2560000"/>
              <a:ext cx="177875" cy="161425"/>
            </a:xfrm>
            <a:custGeom>
              <a:avLst/>
              <a:gdLst/>
              <a:ahLst/>
              <a:cxnLst/>
              <a:rect l="l" t="t" r="r" b="b"/>
              <a:pathLst>
                <a:path w="7115" h="6457" extrusionOk="0">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1" name="Google Shape;4171;p139"/>
            <p:cNvSpPr/>
            <p:nvPr/>
          </p:nvSpPr>
          <p:spPr>
            <a:xfrm>
              <a:off x="3631300" y="2657975"/>
              <a:ext cx="311325" cy="64150"/>
            </a:xfrm>
            <a:custGeom>
              <a:avLst/>
              <a:gdLst/>
              <a:ahLst/>
              <a:cxnLst/>
              <a:rect l="l" t="t" r="r" b="b"/>
              <a:pathLst>
                <a:path w="12453" h="2566" extrusionOk="0">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2" name="Google Shape;4172;p139"/>
            <p:cNvSpPr/>
            <p:nvPr/>
          </p:nvSpPr>
          <p:spPr>
            <a:xfrm>
              <a:off x="3596925" y="2760425"/>
              <a:ext cx="204875" cy="192375"/>
            </a:xfrm>
            <a:custGeom>
              <a:avLst/>
              <a:gdLst/>
              <a:ahLst/>
              <a:cxnLst/>
              <a:rect l="l" t="t" r="r" b="b"/>
              <a:pathLst>
                <a:path w="8195" h="7695" extrusionOk="0">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3" name="Google Shape;4173;p139"/>
            <p:cNvSpPr/>
            <p:nvPr/>
          </p:nvSpPr>
          <p:spPr>
            <a:xfrm>
              <a:off x="3388900" y="2884800"/>
              <a:ext cx="251650" cy="86400"/>
            </a:xfrm>
            <a:custGeom>
              <a:avLst/>
              <a:gdLst/>
              <a:ahLst/>
              <a:cxnLst/>
              <a:rect l="l" t="t" r="r" b="b"/>
              <a:pathLst>
                <a:path w="10066" h="3456" extrusionOk="0">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4" name="Google Shape;4174;p139"/>
            <p:cNvSpPr/>
            <p:nvPr/>
          </p:nvSpPr>
          <p:spPr>
            <a:xfrm>
              <a:off x="3060100" y="2488550"/>
              <a:ext cx="300900" cy="466975"/>
            </a:xfrm>
            <a:custGeom>
              <a:avLst/>
              <a:gdLst/>
              <a:ahLst/>
              <a:cxnLst/>
              <a:rect l="l" t="t" r="r" b="b"/>
              <a:pathLst>
                <a:path w="12036" h="18679" extrusionOk="0">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5" name="Google Shape;4175;p139"/>
            <p:cNvSpPr/>
            <p:nvPr/>
          </p:nvSpPr>
          <p:spPr>
            <a:xfrm>
              <a:off x="3026750" y="2889000"/>
              <a:ext cx="333600" cy="115875"/>
            </a:xfrm>
            <a:custGeom>
              <a:avLst/>
              <a:gdLst/>
              <a:ahLst/>
              <a:cxnLst/>
              <a:rect l="l" t="t" r="r" b="b"/>
              <a:pathLst>
                <a:path w="13344" h="4635" extrusionOk="0">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6" name="Google Shape;4176;p139"/>
            <p:cNvSpPr/>
            <p:nvPr/>
          </p:nvSpPr>
          <p:spPr>
            <a:xfrm>
              <a:off x="3103525" y="3018500"/>
              <a:ext cx="382200" cy="152775"/>
            </a:xfrm>
            <a:custGeom>
              <a:avLst/>
              <a:gdLst/>
              <a:ahLst/>
              <a:cxnLst/>
              <a:rect l="l" t="t" r="r" b="b"/>
              <a:pathLst>
                <a:path w="15288" h="6111" extrusionOk="0">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7" name="Google Shape;4177;p139"/>
            <p:cNvSpPr/>
            <p:nvPr/>
          </p:nvSpPr>
          <p:spPr>
            <a:xfrm>
              <a:off x="3296100" y="3087275"/>
              <a:ext cx="216125" cy="333150"/>
            </a:xfrm>
            <a:custGeom>
              <a:avLst/>
              <a:gdLst/>
              <a:ahLst/>
              <a:cxnLst/>
              <a:rect l="l" t="t" r="r" b="b"/>
              <a:pathLst>
                <a:path w="8645" h="13326" extrusionOk="0">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8" name="Google Shape;4178;p139"/>
            <p:cNvSpPr/>
            <p:nvPr/>
          </p:nvSpPr>
          <p:spPr>
            <a:xfrm>
              <a:off x="3568025" y="2838900"/>
              <a:ext cx="380325" cy="518525"/>
            </a:xfrm>
            <a:custGeom>
              <a:avLst/>
              <a:gdLst/>
              <a:ahLst/>
              <a:cxnLst/>
              <a:rect l="l" t="t" r="r" b="b"/>
              <a:pathLst>
                <a:path w="15213" h="20741" extrusionOk="0">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79" name="Google Shape;4179;p139"/>
            <p:cNvSpPr/>
            <p:nvPr/>
          </p:nvSpPr>
          <p:spPr>
            <a:xfrm>
              <a:off x="3653750" y="3228600"/>
              <a:ext cx="477550" cy="187900"/>
            </a:xfrm>
            <a:custGeom>
              <a:avLst/>
              <a:gdLst/>
              <a:ahLst/>
              <a:cxnLst/>
              <a:rect l="l" t="t" r="r" b="b"/>
              <a:pathLst>
                <a:path w="19102" h="7516" extrusionOk="0">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80" name="Google Shape;4180;p139"/>
            <p:cNvSpPr/>
            <p:nvPr/>
          </p:nvSpPr>
          <p:spPr>
            <a:xfrm>
              <a:off x="3316825" y="2947825"/>
              <a:ext cx="291075" cy="292850"/>
            </a:xfrm>
            <a:custGeom>
              <a:avLst/>
              <a:gdLst/>
              <a:ahLst/>
              <a:cxnLst/>
              <a:rect l="l" t="t" r="r" b="b"/>
              <a:pathLst>
                <a:path w="11643" h="11714" extrusionOk="0">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81" name="Google Shape;4181;p139"/>
            <p:cNvSpPr/>
            <p:nvPr/>
          </p:nvSpPr>
          <p:spPr>
            <a:xfrm>
              <a:off x="3592850" y="2082700"/>
              <a:ext cx="154350" cy="1167000"/>
            </a:xfrm>
            <a:custGeom>
              <a:avLst/>
              <a:gdLst/>
              <a:ahLst/>
              <a:cxnLst/>
              <a:rect l="l" t="t" r="r" b="b"/>
              <a:pathLst>
                <a:path w="6174" h="46680" extrusionOk="0">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rgbClr val="8CBE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00"/>
                <a:buFont typeface="Calibri" panose="020F050202020403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matchingName="Content with Caption">
  <p:cSld name="OBJECT_WITH_CAPTION_TEXT">
    <p:spTree>
      <p:nvGrpSpPr>
        <p:cNvPr id="1" name="Shape 743"/>
        <p:cNvGrpSpPr/>
        <p:nvPr/>
      </p:nvGrpSpPr>
      <p:grpSpPr>
        <a:xfrm>
          <a:off x="0" y="0"/>
          <a:ext cx="0" cy="0"/>
          <a:chOff x="0" y="0"/>
          <a:chExt cx="0" cy="0"/>
        </a:xfrm>
      </p:grpSpPr>
      <p:sp>
        <p:nvSpPr>
          <p:cNvPr id="744" name="Google Shape;744;p201"/>
          <p:cNvSpPr txBox="1">
            <a:spLocks noGrp="1"/>
          </p:cNvSpPr>
          <p:nvPr>
            <p:ph type="title"/>
          </p:nvPr>
        </p:nvSpPr>
        <p:spPr>
          <a:xfrm>
            <a:off x="1097280" y="1188720"/>
            <a:ext cx="3108960" cy="22860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550"/>
              <a:buNone/>
              <a:defRPr sz="255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45" name="Google Shape;745;p201"/>
          <p:cNvSpPr txBox="1">
            <a:spLocks noGrp="1"/>
          </p:cNvSpPr>
          <p:nvPr>
            <p:ph type="body" idx="1"/>
          </p:nvPr>
        </p:nvSpPr>
        <p:spPr>
          <a:xfrm>
            <a:off x="4480560" y="457200"/>
            <a:ext cx="6675120" cy="5943600"/>
          </a:xfrm>
          <a:prstGeom prst="rect">
            <a:avLst/>
          </a:prstGeom>
          <a:noFill/>
          <a:ln>
            <a:noFill/>
          </a:ln>
        </p:spPr>
        <p:txBody>
          <a:bodyPr spcFirstLastPara="1" wrap="square" lIns="91425" tIns="45700" rIns="91425" bIns="45700" anchor="t" anchorCtr="0">
            <a:normAutofit/>
          </a:bodyPr>
          <a:lstStyle>
            <a:lvl1pPr marL="457200" lvl="0" indent="-323850" algn="l">
              <a:lnSpc>
                <a:spcPct val="100000"/>
              </a:lnSpc>
              <a:spcBef>
                <a:spcPts val="1350"/>
              </a:spcBef>
              <a:spcAft>
                <a:spcPts val="0"/>
              </a:spcAft>
              <a:buSzPts val="1500"/>
              <a:buChar char="•"/>
              <a:defRPr sz="1500"/>
            </a:lvl1pPr>
            <a:lvl2pPr marL="914400" lvl="1" indent="-314325" algn="l">
              <a:lnSpc>
                <a:spcPct val="100000"/>
              </a:lnSpc>
              <a:spcBef>
                <a:spcPts val="750"/>
              </a:spcBef>
              <a:spcAft>
                <a:spcPts val="0"/>
              </a:spcAft>
              <a:buSzPts val="1350"/>
              <a:buChar char="•"/>
              <a:defRPr sz="1350"/>
            </a:lvl2pPr>
            <a:lvl3pPr marL="1371600" lvl="2" indent="-304800" algn="l">
              <a:lnSpc>
                <a:spcPct val="100000"/>
              </a:lnSpc>
              <a:spcBef>
                <a:spcPts val="600"/>
              </a:spcBef>
              <a:spcAft>
                <a:spcPts val="0"/>
              </a:spcAft>
              <a:buSzPts val="1200"/>
              <a:buChar char="•"/>
              <a:defRPr sz="1200"/>
            </a:lvl3pPr>
            <a:lvl4pPr marL="1828800" lvl="3" indent="-295275" algn="l">
              <a:lnSpc>
                <a:spcPct val="100000"/>
              </a:lnSpc>
              <a:spcBef>
                <a:spcPts val="600"/>
              </a:spcBef>
              <a:spcAft>
                <a:spcPts val="0"/>
              </a:spcAft>
              <a:buSzPts val="1050"/>
              <a:buChar char="•"/>
              <a:defRPr sz="1050"/>
            </a:lvl4pPr>
            <a:lvl5pPr marL="2286000" lvl="4" indent="-295275" algn="l">
              <a:lnSpc>
                <a:spcPct val="100000"/>
              </a:lnSpc>
              <a:spcBef>
                <a:spcPts val="600"/>
              </a:spcBef>
              <a:spcAft>
                <a:spcPts val="0"/>
              </a:spcAft>
              <a:buSzPts val="1050"/>
              <a:buChar char="•"/>
              <a:defRPr sz="1050"/>
            </a:lvl5pPr>
            <a:lvl6pPr marL="2743200" lvl="5" indent="-281940" algn="l">
              <a:lnSpc>
                <a:spcPct val="90000"/>
              </a:lnSpc>
              <a:spcBef>
                <a:spcPts val="600"/>
              </a:spcBef>
              <a:spcAft>
                <a:spcPts val="0"/>
              </a:spcAft>
              <a:buClr>
                <a:schemeClr val="dk1"/>
              </a:buClr>
              <a:buSzPts val="840"/>
              <a:buChar char="•"/>
              <a:defRPr sz="1050"/>
            </a:lvl6pPr>
            <a:lvl7pPr marL="3200400" lvl="6" indent="-281940" algn="l">
              <a:lnSpc>
                <a:spcPct val="90000"/>
              </a:lnSpc>
              <a:spcBef>
                <a:spcPts val="600"/>
              </a:spcBef>
              <a:spcAft>
                <a:spcPts val="0"/>
              </a:spcAft>
              <a:buClr>
                <a:schemeClr val="dk1"/>
              </a:buClr>
              <a:buSzPts val="840"/>
              <a:buChar char="•"/>
              <a:defRPr sz="1050"/>
            </a:lvl7pPr>
            <a:lvl8pPr marL="3657600" lvl="7" indent="-281940" algn="l">
              <a:lnSpc>
                <a:spcPct val="90000"/>
              </a:lnSpc>
              <a:spcBef>
                <a:spcPts val="600"/>
              </a:spcBef>
              <a:spcAft>
                <a:spcPts val="0"/>
              </a:spcAft>
              <a:buClr>
                <a:schemeClr val="dk1"/>
              </a:buClr>
              <a:buSzPts val="840"/>
              <a:buChar char="•"/>
              <a:defRPr sz="1050"/>
            </a:lvl8pPr>
            <a:lvl9pPr marL="4114800" lvl="8" indent="-281940" algn="l">
              <a:lnSpc>
                <a:spcPct val="90000"/>
              </a:lnSpc>
              <a:spcBef>
                <a:spcPts val="600"/>
              </a:spcBef>
              <a:spcAft>
                <a:spcPts val="0"/>
              </a:spcAft>
              <a:buClr>
                <a:schemeClr val="dk1"/>
              </a:buClr>
              <a:buSzPts val="840"/>
              <a:buChar char="•"/>
              <a:defRPr sz="1050"/>
            </a:lvl9pPr>
          </a:lstStyle>
          <a:p/>
        </p:txBody>
      </p:sp>
      <p:sp>
        <p:nvSpPr>
          <p:cNvPr id="746" name="Google Shape;746;p201"/>
          <p:cNvSpPr txBox="1">
            <a:spLocks noGrp="1"/>
          </p:cNvSpPr>
          <p:nvPr>
            <p:ph type="body" idx="2"/>
          </p:nvPr>
        </p:nvSpPr>
        <p:spPr>
          <a:xfrm>
            <a:off x="1097280" y="3474720"/>
            <a:ext cx="3108960" cy="13716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900"/>
              </a:spcBef>
              <a:spcAft>
                <a:spcPts val="0"/>
              </a:spcAft>
              <a:buSzPts val="1200"/>
              <a:buNone/>
              <a:defRPr sz="1200"/>
            </a:lvl1pPr>
            <a:lvl2pPr marL="914400" lvl="1" indent="-228600" algn="l">
              <a:lnSpc>
                <a:spcPct val="100000"/>
              </a:lnSpc>
              <a:spcBef>
                <a:spcPts val="750"/>
              </a:spcBef>
              <a:spcAft>
                <a:spcPts val="0"/>
              </a:spcAft>
              <a:buSzPts val="900"/>
              <a:buNone/>
              <a:defRPr sz="900"/>
            </a:lvl2pPr>
            <a:lvl3pPr marL="1371600" lvl="2" indent="-228600" algn="l">
              <a:lnSpc>
                <a:spcPct val="100000"/>
              </a:lnSpc>
              <a:spcBef>
                <a:spcPts val="600"/>
              </a:spcBef>
              <a:spcAft>
                <a:spcPts val="0"/>
              </a:spcAft>
              <a:buSzPts val="750"/>
              <a:buNone/>
              <a:defRPr sz="750"/>
            </a:lvl3pPr>
            <a:lvl4pPr marL="1828800" lvl="3" indent="-228600" algn="l">
              <a:lnSpc>
                <a:spcPct val="100000"/>
              </a:lnSpc>
              <a:spcBef>
                <a:spcPts val="600"/>
              </a:spcBef>
              <a:spcAft>
                <a:spcPts val="0"/>
              </a:spcAft>
              <a:buSzPts val="675"/>
              <a:buNone/>
              <a:defRPr sz="675"/>
            </a:lvl4pPr>
            <a:lvl5pPr marL="2286000" lvl="4" indent="-228600" algn="l">
              <a:lnSpc>
                <a:spcPct val="100000"/>
              </a:lnSpc>
              <a:spcBef>
                <a:spcPts val="600"/>
              </a:spcBef>
              <a:spcAft>
                <a:spcPts val="0"/>
              </a:spcAft>
              <a:buSzPts val="675"/>
              <a:buNone/>
              <a:defRPr sz="675"/>
            </a:lvl5pPr>
            <a:lvl6pPr marL="2743200" lvl="5" indent="-228600" algn="l">
              <a:lnSpc>
                <a:spcPct val="90000"/>
              </a:lnSpc>
              <a:spcBef>
                <a:spcPts val="600"/>
              </a:spcBef>
              <a:spcAft>
                <a:spcPts val="0"/>
              </a:spcAft>
              <a:buClr>
                <a:schemeClr val="dk1"/>
              </a:buClr>
              <a:buSzPts val="540"/>
              <a:buNone/>
              <a:defRPr sz="675"/>
            </a:lvl6pPr>
            <a:lvl7pPr marL="3200400" lvl="6" indent="-228600" algn="l">
              <a:lnSpc>
                <a:spcPct val="90000"/>
              </a:lnSpc>
              <a:spcBef>
                <a:spcPts val="600"/>
              </a:spcBef>
              <a:spcAft>
                <a:spcPts val="0"/>
              </a:spcAft>
              <a:buClr>
                <a:schemeClr val="dk1"/>
              </a:buClr>
              <a:buSzPts val="540"/>
              <a:buNone/>
              <a:defRPr sz="675"/>
            </a:lvl7pPr>
            <a:lvl8pPr marL="3657600" lvl="7" indent="-228600" algn="l">
              <a:lnSpc>
                <a:spcPct val="90000"/>
              </a:lnSpc>
              <a:spcBef>
                <a:spcPts val="600"/>
              </a:spcBef>
              <a:spcAft>
                <a:spcPts val="0"/>
              </a:spcAft>
              <a:buClr>
                <a:schemeClr val="dk1"/>
              </a:buClr>
              <a:buSzPts val="540"/>
              <a:buNone/>
              <a:defRPr sz="675"/>
            </a:lvl8pPr>
            <a:lvl9pPr marL="4114800" lvl="8" indent="-228600" algn="l">
              <a:lnSpc>
                <a:spcPct val="90000"/>
              </a:lnSpc>
              <a:spcBef>
                <a:spcPts val="600"/>
              </a:spcBef>
              <a:spcAft>
                <a:spcPts val="0"/>
              </a:spcAft>
              <a:buClr>
                <a:schemeClr val="dk1"/>
              </a:buClr>
              <a:buSzPts val="540"/>
              <a:buNone/>
              <a:defRPr sz="675"/>
            </a:lvl9pPr>
          </a:lstStyle>
          <a:p/>
        </p:txBody>
      </p:sp>
      <p:sp>
        <p:nvSpPr>
          <p:cNvPr id="747" name="Google Shape;747;p201"/>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48" name="Google Shape;748;p201"/>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49" name="Google Shape;749;p201"/>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4182"/>
        <p:cNvGrpSpPr/>
        <p:nvPr/>
      </p:nvGrpSpPr>
      <p:grpSpPr>
        <a:xfrm>
          <a:off x="0" y="0"/>
          <a:ext cx="0" cy="0"/>
          <a:chOff x="0" y="0"/>
          <a:chExt cx="0" cy="0"/>
        </a:xfrm>
      </p:grpSpPr>
      <p:sp>
        <p:nvSpPr>
          <p:cNvPr id="4183" name="Google Shape;4183;p15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panose="020F0502020204030204"/>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84" name="Google Shape;4184;p15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185" name="Google Shape;4185;p15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86" name="Google Shape;4186;p15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87" name="Google Shape;4187;p15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4188"/>
        <p:cNvGrpSpPr/>
        <p:nvPr/>
      </p:nvGrpSpPr>
      <p:grpSpPr>
        <a:xfrm>
          <a:off x="0" y="0"/>
          <a:ext cx="0" cy="0"/>
          <a:chOff x="0" y="0"/>
          <a:chExt cx="0" cy="0"/>
        </a:xfrm>
      </p:grpSpPr>
      <p:sp>
        <p:nvSpPr>
          <p:cNvPr id="4189" name="Google Shape;4189;p158"/>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panose="020F0502020204030204"/>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90" name="Google Shape;4190;p158"/>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p:txBody>
      </p:sp>
      <p:sp>
        <p:nvSpPr>
          <p:cNvPr id="4191" name="Google Shape;4191;p15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92" name="Google Shape;4192;p15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93" name="Google Shape;4193;p15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matchingName="Two Content">
  <p:cSld name="TWO_OBJECTS">
    <p:spTree>
      <p:nvGrpSpPr>
        <p:cNvPr id="1" name="Shape 4194"/>
        <p:cNvGrpSpPr/>
        <p:nvPr/>
      </p:nvGrpSpPr>
      <p:grpSpPr>
        <a:xfrm>
          <a:off x="0" y="0"/>
          <a:ext cx="0" cy="0"/>
          <a:chOff x="0" y="0"/>
          <a:chExt cx="0" cy="0"/>
        </a:xfrm>
      </p:grpSpPr>
      <p:sp>
        <p:nvSpPr>
          <p:cNvPr id="4195" name="Google Shape;4195;p15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96" name="Google Shape;4196;p159"/>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197" name="Google Shape;4197;p159"/>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198" name="Google Shape;4198;p15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99" name="Google Shape;4199;p15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00" name="Google Shape;4200;p15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4201"/>
        <p:cNvGrpSpPr/>
        <p:nvPr/>
      </p:nvGrpSpPr>
      <p:grpSpPr>
        <a:xfrm>
          <a:off x="0" y="0"/>
          <a:ext cx="0" cy="0"/>
          <a:chOff x="0" y="0"/>
          <a:chExt cx="0" cy="0"/>
        </a:xfrm>
      </p:grpSpPr>
      <p:sp>
        <p:nvSpPr>
          <p:cNvPr id="4202" name="Google Shape;4202;p16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03" name="Google Shape;4203;p16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04" name="Google Shape;4204;p16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05" name="Google Shape;4205;p16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matchingName="Content with Caption">
  <p:cSld name="OBJECT_WITH_CAPTION_TEXT">
    <p:spTree>
      <p:nvGrpSpPr>
        <p:cNvPr id="1" name="Shape 4206"/>
        <p:cNvGrpSpPr/>
        <p:nvPr/>
      </p:nvGrpSpPr>
      <p:grpSpPr>
        <a:xfrm>
          <a:off x="0" y="0"/>
          <a:ext cx="0" cy="0"/>
          <a:chOff x="0" y="0"/>
          <a:chExt cx="0" cy="0"/>
        </a:xfrm>
      </p:grpSpPr>
      <p:sp>
        <p:nvSpPr>
          <p:cNvPr id="4207" name="Google Shape;4207;p16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panose="020F0502020204030204"/>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08" name="Google Shape;4208;p161"/>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p:txBody>
      </p:sp>
      <p:sp>
        <p:nvSpPr>
          <p:cNvPr id="4209" name="Google Shape;4209;p161"/>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p:txBody>
      </p:sp>
      <p:sp>
        <p:nvSpPr>
          <p:cNvPr id="4210" name="Google Shape;4210;p16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11" name="Google Shape;4211;p16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12" name="Google Shape;4212;p16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matchingName="Picture with Caption">
  <p:cSld name="PICTURE_WITH_CAPTION_TEXT">
    <p:spTree>
      <p:nvGrpSpPr>
        <p:cNvPr id="1" name="Shape 4213"/>
        <p:cNvGrpSpPr/>
        <p:nvPr/>
      </p:nvGrpSpPr>
      <p:grpSpPr>
        <a:xfrm>
          <a:off x="0" y="0"/>
          <a:ext cx="0" cy="0"/>
          <a:chOff x="0" y="0"/>
          <a:chExt cx="0" cy="0"/>
        </a:xfrm>
      </p:grpSpPr>
      <p:sp>
        <p:nvSpPr>
          <p:cNvPr id="4214" name="Google Shape;4214;p162"/>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panose="020F0502020204030204"/>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15" name="Google Shape;4215;p162"/>
          <p:cNvSpPr>
            <a:spLocks noGrp="1"/>
          </p:cNvSpPr>
          <p:nvPr>
            <p:ph type="pic" idx="2"/>
          </p:nvPr>
        </p:nvSpPr>
        <p:spPr>
          <a:xfrm>
            <a:off x="5183188" y="987425"/>
            <a:ext cx="6172200" cy="4873625"/>
          </a:xfrm>
          <a:prstGeom prst="rect">
            <a:avLst/>
          </a:prstGeom>
          <a:noFill/>
          <a:ln>
            <a:noFill/>
          </a:ln>
        </p:spPr>
      </p:sp>
      <p:sp>
        <p:nvSpPr>
          <p:cNvPr id="4216" name="Google Shape;4216;p162"/>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p:txBody>
      </p:sp>
      <p:sp>
        <p:nvSpPr>
          <p:cNvPr id="4217" name="Google Shape;4217;p16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18" name="Google Shape;4218;p16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19" name="Google Shape;4219;p16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matchingName="Title and Vertical Text">
  <p:cSld name="VERTICAL_TEXT">
    <p:spTree>
      <p:nvGrpSpPr>
        <p:cNvPr id="1" name="Shape 4220"/>
        <p:cNvGrpSpPr/>
        <p:nvPr/>
      </p:nvGrpSpPr>
      <p:grpSpPr>
        <a:xfrm>
          <a:off x="0" y="0"/>
          <a:ext cx="0" cy="0"/>
          <a:chOff x="0" y="0"/>
          <a:chExt cx="0" cy="0"/>
        </a:xfrm>
      </p:grpSpPr>
      <p:sp>
        <p:nvSpPr>
          <p:cNvPr id="4221" name="Google Shape;4221;p16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22" name="Google Shape;4222;p163"/>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23" name="Google Shape;4223;p16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24" name="Google Shape;4224;p16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25" name="Google Shape;4225;p16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matchingName="Vertical Title and Text">
  <p:cSld name="VERTICAL_TITLE_AND_VERTICAL_TEXT">
    <p:spTree>
      <p:nvGrpSpPr>
        <p:cNvPr id="1" name="Shape 4226"/>
        <p:cNvGrpSpPr/>
        <p:nvPr/>
      </p:nvGrpSpPr>
      <p:grpSpPr>
        <a:xfrm>
          <a:off x="0" y="0"/>
          <a:ext cx="0" cy="0"/>
          <a:chOff x="0" y="0"/>
          <a:chExt cx="0" cy="0"/>
        </a:xfrm>
      </p:grpSpPr>
      <p:sp>
        <p:nvSpPr>
          <p:cNvPr id="4227" name="Google Shape;4227;p164"/>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28" name="Google Shape;4228;p164"/>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29" name="Google Shape;4229;p16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30" name="Google Shape;4230;p16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31" name="Google Shape;4231;p16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4238"/>
        <p:cNvGrpSpPr/>
        <p:nvPr/>
      </p:nvGrpSpPr>
      <p:grpSpPr>
        <a:xfrm>
          <a:off x="0" y="0"/>
          <a:ext cx="0" cy="0"/>
          <a:chOff x="0" y="0"/>
          <a:chExt cx="0" cy="0"/>
        </a:xfrm>
      </p:grpSpPr>
      <p:sp>
        <p:nvSpPr>
          <p:cNvPr id="4239" name="Google Shape;4239;p14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40" name="Google Shape;4240;p14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41" name="Google Shape;4241;p14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obj" matchingName="Title and Content">
  <p:cSld name="OBJECT">
    <p:spTree>
      <p:nvGrpSpPr>
        <p:cNvPr id="1" name="Shape 4242"/>
        <p:cNvGrpSpPr/>
        <p:nvPr/>
      </p:nvGrpSpPr>
      <p:grpSpPr>
        <a:xfrm>
          <a:off x="0" y="0"/>
          <a:ext cx="0" cy="0"/>
          <a:chOff x="0" y="0"/>
          <a:chExt cx="0" cy="0"/>
        </a:xfrm>
      </p:grpSpPr>
      <p:sp>
        <p:nvSpPr>
          <p:cNvPr id="4243" name="Google Shape;4243;p14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44" name="Google Shape;4244;p14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p:txBody>
      </p:sp>
      <p:sp>
        <p:nvSpPr>
          <p:cNvPr id="4245" name="Google Shape;4245;p14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46" name="Google Shape;4246;p14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47" name="Google Shape;4247;p14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fld>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158.xml"/><Relationship Id="rId8" Type="http://schemas.openxmlformats.org/officeDocument/2006/relationships/slideLayout" Target="../slideLayouts/slideLayout157.xml"/><Relationship Id="rId7" Type="http://schemas.openxmlformats.org/officeDocument/2006/relationships/slideLayout" Target="../slideLayouts/slideLayout156.xml"/><Relationship Id="rId6" Type="http://schemas.openxmlformats.org/officeDocument/2006/relationships/slideLayout" Target="../slideLayouts/slideLayout155.xml"/><Relationship Id="rId5" Type="http://schemas.openxmlformats.org/officeDocument/2006/relationships/slideLayout" Target="../slideLayouts/slideLayout154.xml"/><Relationship Id="rId4" Type="http://schemas.openxmlformats.org/officeDocument/2006/relationships/slideLayout" Target="../slideLayouts/slideLayout153.xml"/><Relationship Id="rId39" Type="http://schemas.openxmlformats.org/officeDocument/2006/relationships/theme" Target="../theme/theme10.xml"/><Relationship Id="rId38" Type="http://schemas.openxmlformats.org/officeDocument/2006/relationships/slideLayout" Target="../slideLayouts/slideLayout187.xml"/><Relationship Id="rId37" Type="http://schemas.openxmlformats.org/officeDocument/2006/relationships/slideLayout" Target="../slideLayouts/slideLayout186.xml"/><Relationship Id="rId36" Type="http://schemas.openxmlformats.org/officeDocument/2006/relationships/slideLayout" Target="../slideLayouts/slideLayout185.xml"/><Relationship Id="rId35" Type="http://schemas.openxmlformats.org/officeDocument/2006/relationships/slideLayout" Target="../slideLayouts/slideLayout184.xml"/><Relationship Id="rId34" Type="http://schemas.openxmlformats.org/officeDocument/2006/relationships/slideLayout" Target="../slideLayouts/slideLayout183.xml"/><Relationship Id="rId33" Type="http://schemas.openxmlformats.org/officeDocument/2006/relationships/slideLayout" Target="../slideLayouts/slideLayout182.xml"/><Relationship Id="rId32" Type="http://schemas.openxmlformats.org/officeDocument/2006/relationships/slideLayout" Target="../slideLayouts/slideLayout181.xml"/><Relationship Id="rId31" Type="http://schemas.openxmlformats.org/officeDocument/2006/relationships/slideLayout" Target="../slideLayouts/slideLayout180.xml"/><Relationship Id="rId30" Type="http://schemas.openxmlformats.org/officeDocument/2006/relationships/slideLayout" Target="../slideLayouts/slideLayout179.xml"/><Relationship Id="rId3" Type="http://schemas.openxmlformats.org/officeDocument/2006/relationships/slideLayout" Target="../slideLayouts/slideLayout152.xml"/><Relationship Id="rId29" Type="http://schemas.openxmlformats.org/officeDocument/2006/relationships/slideLayout" Target="../slideLayouts/slideLayout178.xml"/><Relationship Id="rId28" Type="http://schemas.openxmlformats.org/officeDocument/2006/relationships/slideLayout" Target="../slideLayouts/slideLayout177.xml"/><Relationship Id="rId27" Type="http://schemas.openxmlformats.org/officeDocument/2006/relationships/slideLayout" Target="../slideLayouts/slideLayout176.xml"/><Relationship Id="rId26" Type="http://schemas.openxmlformats.org/officeDocument/2006/relationships/slideLayout" Target="../slideLayouts/slideLayout175.xml"/><Relationship Id="rId25" Type="http://schemas.openxmlformats.org/officeDocument/2006/relationships/slideLayout" Target="../slideLayouts/slideLayout174.xml"/><Relationship Id="rId24" Type="http://schemas.openxmlformats.org/officeDocument/2006/relationships/slideLayout" Target="../slideLayouts/slideLayout173.xml"/><Relationship Id="rId23" Type="http://schemas.openxmlformats.org/officeDocument/2006/relationships/slideLayout" Target="../slideLayouts/slideLayout172.xml"/><Relationship Id="rId22" Type="http://schemas.openxmlformats.org/officeDocument/2006/relationships/slideLayout" Target="../slideLayouts/slideLayout171.xml"/><Relationship Id="rId21" Type="http://schemas.openxmlformats.org/officeDocument/2006/relationships/slideLayout" Target="../slideLayouts/slideLayout170.xml"/><Relationship Id="rId20" Type="http://schemas.openxmlformats.org/officeDocument/2006/relationships/slideLayout" Target="../slideLayouts/slideLayout169.xml"/><Relationship Id="rId2" Type="http://schemas.openxmlformats.org/officeDocument/2006/relationships/slideLayout" Target="../slideLayouts/slideLayout151.xml"/><Relationship Id="rId19" Type="http://schemas.openxmlformats.org/officeDocument/2006/relationships/slideLayout" Target="../slideLayouts/slideLayout168.xml"/><Relationship Id="rId18" Type="http://schemas.openxmlformats.org/officeDocument/2006/relationships/slideLayout" Target="../slideLayouts/slideLayout167.xml"/><Relationship Id="rId17" Type="http://schemas.openxmlformats.org/officeDocument/2006/relationships/slideLayout" Target="../slideLayouts/slideLayout166.xml"/><Relationship Id="rId16" Type="http://schemas.openxmlformats.org/officeDocument/2006/relationships/slideLayout" Target="../slideLayouts/slideLayout165.xml"/><Relationship Id="rId15" Type="http://schemas.openxmlformats.org/officeDocument/2006/relationships/slideLayout" Target="../slideLayouts/slideLayout164.xml"/><Relationship Id="rId14" Type="http://schemas.openxmlformats.org/officeDocument/2006/relationships/slideLayout" Target="../slideLayouts/slideLayout163.xml"/><Relationship Id="rId13" Type="http://schemas.openxmlformats.org/officeDocument/2006/relationships/slideLayout" Target="../slideLayouts/slideLayout162.xml"/><Relationship Id="rId12" Type="http://schemas.openxmlformats.org/officeDocument/2006/relationships/slideLayout" Target="../slideLayouts/slideLayout161.xml"/><Relationship Id="rId11" Type="http://schemas.openxmlformats.org/officeDocument/2006/relationships/slideLayout" Target="../slideLayouts/slideLayout160.xml"/><Relationship Id="rId10" Type="http://schemas.openxmlformats.org/officeDocument/2006/relationships/slideLayout" Target="../slideLayouts/slideLayout159.xml"/><Relationship Id="rId1" Type="http://schemas.openxmlformats.org/officeDocument/2006/relationships/slideLayout" Target="../slideLayouts/slideLayout150.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3.xml"/><Relationship Id="rId8" Type="http://schemas.openxmlformats.org/officeDocument/2006/relationships/slideLayout" Target="../slideLayouts/slideLayout22.xml"/><Relationship Id="rId7" Type="http://schemas.openxmlformats.org/officeDocument/2006/relationships/slideLayout" Target="../slideLayouts/slideLayout21.xml"/><Relationship Id="rId6" Type="http://schemas.openxmlformats.org/officeDocument/2006/relationships/slideLayout" Target="../slideLayouts/slideLayout20.xml"/><Relationship Id="rId5" Type="http://schemas.openxmlformats.org/officeDocument/2006/relationships/slideLayout" Target="../slideLayouts/slideLayout19.xml"/><Relationship Id="rId4" Type="http://schemas.openxmlformats.org/officeDocument/2006/relationships/slideLayout" Target="../slideLayouts/slideLayout18.xml"/><Relationship Id="rId3" Type="http://schemas.openxmlformats.org/officeDocument/2006/relationships/slideLayout" Target="../slideLayouts/slideLayout17.xml"/><Relationship Id="rId2" Type="http://schemas.openxmlformats.org/officeDocument/2006/relationships/slideLayout" Target="../slideLayouts/slideLayout16.xml"/><Relationship Id="rId13" Type="http://schemas.openxmlformats.org/officeDocument/2006/relationships/theme" Target="../theme/theme2.xml"/><Relationship Id="rId12" Type="http://schemas.openxmlformats.org/officeDocument/2006/relationships/slideLayout" Target="../slideLayouts/slideLayout26.xml"/><Relationship Id="rId11" Type="http://schemas.openxmlformats.org/officeDocument/2006/relationships/slideLayout" Target="../slideLayouts/slideLayout25.xml"/><Relationship Id="rId10" Type="http://schemas.openxmlformats.org/officeDocument/2006/relationships/slideLayout" Target="../slideLayouts/slideLayout24.xml"/><Relationship Id="rId1"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35.xml"/><Relationship Id="rId8" Type="http://schemas.openxmlformats.org/officeDocument/2006/relationships/slideLayout" Target="../slideLayouts/slideLayout34.xml"/><Relationship Id="rId7" Type="http://schemas.openxmlformats.org/officeDocument/2006/relationships/slideLayout" Target="../slideLayouts/slideLayout33.xml"/><Relationship Id="rId6" Type="http://schemas.openxmlformats.org/officeDocument/2006/relationships/slideLayout" Target="../slideLayouts/slideLayout32.xml"/><Relationship Id="rId5" Type="http://schemas.openxmlformats.org/officeDocument/2006/relationships/slideLayout" Target="../slideLayouts/slideLayout31.xml"/><Relationship Id="rId4" Type="http://schemas.openxmlformats.org/officeDocument/2006/relationships/slideLayout" Target="../slideLayouts/slideLayout30.xml"/><Relationship Id="rId33" Type="http://schemas.openxmlformats.org/officeDocument/2006/relationships/theme" Target="../theme/theme3.xml"/><Relationship Id="rId32" Type="http://schemas.openxmlformats.org/officeDocument/2006/relationships/slideLayout" Target="../slideLayouts/slideLayout58.xml"/><Relationship Id="rId31" Type="http://schemas.openxmlformats.org/officeDocument/2006/relationships/slideLayout" Target="../slideLayouts/slideLayout57.xml"/><Relationship Id="rId30" Type="http://schemas.openxmlformats.org/officeDocument/2006/relationships/slideLayout" Target="../slideLayouts/slideLayout56.xml"/><Relationship Id="rId3" Type="http://schemas.openxmlformats.org/officeDocument/2006/relationships/slideLayout" Target="../slideLayouts/slideLayout29.xml"/><Relationship Id="rId29" Type="http://schemas.openxmlformats.org/officeDocument/2006/relationships/slideLayout" Target="../slideLayouts/slideLayout55.xml"/><Relationship Id="rId28" Type="http://schemas.openxmlformats.org/officeDocument/2006/relationships/slideLayout" Target="../slideLayouts/slideLayout54.xml"/><Relationship Id="rId27" Type="http://schemas.openxmlformats.org/officeDocument/2006/relationships/slideLayout" Target="../slideLayouts/slideLayout53.xml"/><Relationship Id="rId26" Type="http://schemas.openxmlformats.org/officeDocument/2006/relationships/slideLayout" Target="../slideLayouts/slideLayout52.xml"/><Relationship Id="rId25" Type="http://schemas.openxmlformats.org/officeDocument/2006/relationships/slideLayout" Target="../slideLayouts/slideLayout51.xml"/><Relationship Id="rId24" Type="http://schemas.openxmlformats.org/officeDocument/2006/relationships/slideLayout" Target="../slideLayouts/slideLayout50.xml"/><Relationship Id="rId23" Type="http://schemas.openxmlformats.org/officeDocument/2006/relationships/slideLayout" Target="../slideLayouts/slideLayout49.xml"/><Relationship Id="rId22" Type="http://schemas.openxmlformats.org/officeDocument/2006/relationships/slideLayout" Target="../slideLayouts/slideLayout48.xml"/><Relationship Id="rId21" Type="http://schemas.openxmlformats.org/officeDocument/2006/relationships/slideLayout" Target="../slideLayouts/slideLayout47.xml"/><Relationship Id="rId20" Type="http://schemas.openxmlformats.org/officeDocument/2006/relationships/slideLayout" Target="../slideLayouts/slideLayout46.xml"/><Relationship Id="rId2" Type="http://schemas.openxmlformats.org/officeDocument/2006/relationships/slideLayout" Target="../slideLayouts/slideLayout28.xml"/><Relationship Id="rId19" Type="http://schemas.openxmlformats.org/officeDocument/2006/relationships/slideLayout" Target="../slideLayouts/slideLayout45.xml"/><Relationship Id="rId18" Type="http://schemas.openxmlformats.org/officeDocument/2006/relationships/slideLayout" Target="../slideLayouts/slideLayout44.xml"/><Relationship Id="rId17" Type="http://schemas.openxmlformats.org/officeDocument/2006/relationships/slideLayout" Target="../slideLayouts/slideLayout43.xml"/><Relationship Id="rId16" Type="http://schemas.openxmlformats.org/officeDocument/2006/relationships/slideLayout" Target="../slideLayouts/slideLayout42.xml"/><Relationship Id="rId15" Type="http://schemas.openxmlformats.org/officeDocument/2006/relationships/slideLayout" Target="../slideLayouts/slideLayout41.xml"/><Relationship Id="rId14" Type="http://schemas.openxmlformats.org/officeDocument/2006/relationships/slideLayout" Target="../slideLayouts/slideLayout40.xml"/><Relationship Id="rId13" Type="http://schemas.openxmlformats.org/officeDocument/2006/relationships/slideLayout" Target="../slideLayouts/slideLayout39.xml"/><Relationship Id="rId12" Type="http://schemas.openxmlformats.org/officeDocument/2006/relationships/slideLayout" Target="../slideLayouts/slideLayout38.xml"/><Relationship Id="rId11" Type="http://schemas.openxmlformats.org/officeDocument/2006/relationships/slideLayout" Target="../slideLayouts/slideLayout37.xml"/><Relationship Id="rId10" Type="http://schemas.openxmlformats.org/officeDocument/2006/relationships/slideLayout" Target="../slideLayouts/slideLayout36.xml"/><Relationship Id="rId1" Type="http://schemas.openxmlformats.org/officeDocument/2006/relationships/slideLayout" Target="../slideLayouts/slideLayout27.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67.xml"/><Relationship Id="rId8" Type="http://schemas.openxmlformats.org/officeDocument/2006/relationships/slideLayout" Target="../slideLayouts/slideLayout66.xml"/><Relationship Id="rId7" Type="http://schemas.openxmlformats.org/officeDocument/2006/relationships/slideLayout" Target="../slideLayouts/slideLayout65.xml"/><Relationship Id="rId6" Type="http://schemas.openxmlformats.org/officeDocument/2006/relationships/slideLayout" Target="../slideLayouts/slideLayout64.xml"/><Relationship Id="rId5" Type="http://schemas.openxmlformats.org/officeDocument/2006/relationships/slideLayout" Target="../slideLayouts/slideLayout63.xml"/><Relationship Id="rId4" Type="http://schemas.openxmlformats.org/officeDocument/2006/relationships/slideLayout" Target="../slideLayouts/slideLayout62.xml"/><Relationship Id="rId3" Type="http://schemas.openxmlformats.org/officeDocument/2006/relationships/slideLayout" Target="../slideLayouts/slideLayout61.xml"/><Relationship Id="rId2" Type="http://schemas.openxmlformats.org/officeDocument/2006/relationships/slideLayout" Target="../slideLayouts/slideLayout60.xml"/><Relationship Id="rId14" Type="http://schemas.openxmlformats.org/officeDocument/2006/relationships/theme" Target="../theme/theme4.xml"/><Relationship Id="rId13" Type="http://schemas.openxmlformats.org/officeDocument/2006/relationships/slideLayout" Target="../slideLayouts/slideLayout71.xml"/><Relationship Id="rId12" Type="http://schemas.openxmlformats.org/officeDocument/2006/relationships/slideLayout" Target="../slideLayouts/slideLayout70.xml"/><Relationship Id="rId11" Type="http://schemas.openxmlformats.org/officeDocument/2006/relationships/slideLayout" Target="../slideLayouts/slideLayout69.xml"/><Relationship Id="rId10" Type="http://schemas.openxmlformats.org/officeDocument/2006/relationships/slideLayout" Target="../slideLayouts/slideLayout68.xml"/><Relationship Id="rId1" Type="http://schemas.openxmlformats.org/officeDocument/2006/relationships/slideLayout" Target="../slideLayouts/slideLayout59.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80.xml"/><Relationship Id="rId8" Type="http://schemas.openxmlformats.org/officeDocument/2006/relationships/slideLayout" Target="../slideLayouts/slideLayout79.xml"/><Relationship Id="rId7" Type="http://schemas.openxmlformats.org/officeDocument/2006/relationships/slideLayout" Target="../slideLayouts/slideLayout78.xml"/><Relationship Id="rId6" Type="http://schemas.openxmlformats.org/officeDocument/2006/relationships/slideLayout" Target="../slideLayouts/slideLayout77.xml"/><Relationship Id="rId5" Type="http://schemas.openxmlformats.org/officeDocument/2006/relationships/slideLayout" Target="../slideLayouts/slideLayout76.xml"/><Relationship Id="rId4" Type="http://schemas.openxmlformats.org/officeDocument/2006/relationships/slideLayout" Target="../slideLayouts/slideLayout75.xml"/><Relationship Id="rId3" Type="http://schemas.openxmlformats.org/officeDocument/2006/relationships/slideLayout" Target="../slideLayouts/slideLayout74.xml"/><Relationship Id="rId2" Type="http://schemas.openxmlformats.org/officeDocument/2006/relationships/slideLayout" Target="../slideLayouts/slideLayout73.xml"/><Relationship Id="rId15" Type="http://schemas.openxmlformats.org/officeDocument/2006/relationships/theme" Target="../theme/theme5.xml"/><Relationship Id="rId14" Type="http://schemas.openxmlformats.org/officeDocument/2006/relationships/slideLayout" Target="../slideLayouts/slideLayout85.xml"/><Relationship Id="rId13" Type="http://schemas.openxmlformats.org/officeDocument/2006/relationships/slideLayout" Target="../slideLayouts/slideLayout84.xml"/><Relationship Id="rId12" Type="http://schemas.openxmlformats.org/officeDocument/2006/relationships/slideLayout" Target="../slideLayouts/slideLayout83.xml"/><Relationship Id="rId11" Type="http://schemas.openxmlformats.org/officeDocument/2006/relationships/slideLayout" Target="../slideLayouts/slideLayout82.xml"/><Relationship Id="rId10" Type="http://schemas.openxmlformats.org/officeDocument/2006/relationships/slideLayout" Target="../slideLayouts/slideLayout81.xml"/><Relationship Id="rId1" Type="http://schemas.openxmlformats.org/officeDocument/2006/relationships/slideLayout" Target="../slideLayouts/slideLayout72.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94.xml"/><Relationship Id="rId8" Type="http://schemas.openxmlformats.org/officeDocument/2006/relationships/slideLayout" Target="../slideLayouts/slideLayout93.xml"/><Relationship Id="rId7" Type="http://schemas.openxmlformats.org/officeDocument/2006/relationships/slideLayout" Target="../slideLayouts/slideLayout92.xml"/><Relationship Id="rId6" Type="http://schemas.openxmlformats.org/officeDocument/2006/relationships/slideLayout" Target="../slideLayouts/slideLayout91.xml"/><Relationship Id="rId5" Type="http://schemas.openxmlformats.org/officeDocument/2006/relationships/slideLayout" Target="../slideLayouts/slideLayout90.xml"/><Relationship Id="rId4" Type="http://schemas.openxmlformats.org/officeDocument/2006/relationships/slideLayout" Target="../slideLayouts/slideLayout89.xml"/><Relationship Id="rId3" Type="http://schemas.openxmlformats.org/officeDocument/2006/relationships/slideLayout" Target="../slideLayouts/slideLayout88.xml"/><Relationship Id="rId2" Type="http://schemas.openxmlformats.org/officeDocument/2006/relationships/slideLayout" Target="../slideLayouts/slideLayout87.xml"/><Relationship Id="rId13" Type="http://schemas.openxmlformats.org/officeDocument/2006/relationships/theme" Target="../theme/theme6.xml"/><Relationship Id="rId12" Type="http://schemas.openxmlformats.org/officeDocument/2006/relationships/slideLayout" Target="../slideLayouts/slideLayout97.xml"/><Relationship Id="rId11" Type="http://schemas.openxmlformats.org/officeDocument/2006/relationships/slideLayout" Target="../slideLayouts/slideLayout96.xml"/><Relationship Id="rId10" Type="http://schemas.openxmlformats.org/officeDocument/2006/relationships/slideLayout" Target="../slideLayouts/slideLayout95.xml"/><Relationship Id="rId1" Type="http://schemas.openxmlformats.org/officeDocument/2006/relationships/slideLayout" Target="../slideLayouts/slideLayout86.xml"/></Relationships>
</file>

<file path=ppt/slideMasters/_rels/slideMaster7.xml.rels><?xml version="1.0" encoding="UTF-8" standalone="yes"?>
<Relationships xmlns="http://schemas.openxmlformats.org/package/2006/relationships"><Relationship Id="rId9" Type="http://schemas.openxmlformats.org/officeDocument/2006/relationships/slideLayout" Target="../slideLayouts/slideLayout106.xml"/><Relationship Id="rId8" Type="http://schemas.openxmlformats.org/officeDocument/2006/relationships/slideLayout" Target="../slideLayouts/slideLayout105.xml"/><Relationship Id="rId7" Type="http://schemas.openxmlformats.org/officeDocument/2006/relationships/slideLayout" Target="../slideLayouts/slideLayout104.xml"/><Relationship Id="rId6" Type="http://schemas.openxmlformats.org/officeDocument/2006/relationships/slideLayout" Target="../slideLayouts/slideLayout103.xml"/><Relationship Id="rId5" Type="http://schemas.openxmlformats.org/officeDocument/2006/relationships/slideLayout" Target="../slideLayouts/slideLayout102.xml"/><Relationship Id="rId4" Type="http://schemas.openxmlformats.org/officeDocument/2006/relationships/slideLayout" Target="../slideLayouts/slideLayout101.xml"/><Relationship Id="rId3" Type="http://schemas.openxmlformats.org/officeDocument/2006/relationships/slideLayout" Target="../slideLayouts/slideLayout100.xml"/><Relationship Id="rId2" Type="http://schemas.openxmlformats.org/officeDocument/2006/relationships/slideLayout" Target="../slideLayouts/slideLayout99.xml"/><Relationship Id="rId12" Type="http://schemas.openxmlformats.org/officeDocument/2006/relationships/theme" Target="../theme/theme7.xml"/><Relationship Id="rId11" Type="http://schemas.openxmlformats.org/officeDocument/2006/relationships/slideLayout" Target="../slideLayouts/slideLayout108.xml"/><Relationship Id="rId10" Type="http://schemas.openxmlformats.org/officeDocument/2006/relationships/slideLayout" Target="../slideLayouts/slideLayout107.xml"/><Relationship Id="rId1" Type="http://schemas.openxmlformats.org/officeDocument/2006/relationships/slideLayout" Target="../slideLayouts/slideLayout98.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117.xml"/><Relationship Id="rId8" Type="http://schemas.openxmlformats.org/officeDocument/2006/relationships/slideLayout" Target="../slideLayouts/slideLayout116.xml"/><Relationship Id="rId7" Type="http://schemas.openxmlformats.org/officeDocument/2006/relationships/slideLayout" Target="../slideLayouts/slideLayout115.xml"/><Relationship Id="rId6" Type="http://schemas.openxmlformats.org/officeDocument/2006/relationships/slideLayout" Target="../slideLayouts/slideLayout114.xml"/><Relationship Id="rId5" Type="http://schemas.openxmlformats.org/officeDocument/2006/relationships/slideLayout" Target="../slideLayouts/slideLayout113.xml"/><Relationship Id="rId4" Type="http://schemas.openxmlformats.org/officeDocument/2006/relationships/slideLayout" Target="../slideLayouts/slideLayout112.xml"/><Relationship Id="rId3" Type="http://schemas.openxmlformats.org/officeDocument/2006/relationships/slideLayout" Target="../slideLayouts/slideLayout111.xml"/><Relationship Id="rId2" Type="http://schemas.openxmlformats.org/officeDocument/2006/relationships/slideLayout" Target="../slideLayouts/slideLayout110.xml"/><Relationship Id="rId16" Type="http://schemas.openxmlformats.org/officeDocument/2006/relationships/theme" Target="../theme/theme8.xml"/><Relationship Id="rId15" Type="http://schemas.openxmlformats.org/officeDocument/2006/relationships/slideLayout" Target="../slideLayouts/slideLayout123.xml"/><Relationship Id="rId14" Type="http://schemas.openxmlformats.org/officeDocument/2006/relationships/slideLayout" Target="../slideLayouts/slideLayout122.xml"/><Relationship Id="rId13" Type="http://schemas.openxmlformats.org/officeDocument/2006/relationships/slideLayout" Target="../slideLayouts/slideLayout121.xml"/><Relationship Id="rId12" Type="http://schemas.openxmlformats.org/officeDocument/2006/relationships/slideLayout" Target="../slideLayouts/slideLayout120.xml"/><Relationship Id="rId11" Type="http://schemas.openxmlformats.org/officeDocument/2006/relationships/slideLayout" Target="../slideLayouts/slideLayout119.xml"/><Relationship Id="rId10" Type="http://schemas.openxmlformats.org/officeDocument/2006/relationships/slideLayout" Target="../slideLayouts/slideLayout118.xml"/><Relationship Id="rId1" Type="http://schemas.openxmlformats.org/officeDocument/2006/relationships/slideLayout" Target="../slideLayouts/slideLayout109.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132.xml"/><Relationship Id="rId8" Type="http://schemas.openxmlformats.org/officeDocument/2006/relationships/slideLayout" Target="../slideLayouts/slideLayout131.xml"/><Relationship Id="rId7" Type="http://schemas.openxmlformats.org/officeDocument/2006/relationships/slideLayout" Target="../slideLayouts/slideLayout130.xml"/><Relationship Id="rId6" Type="http://schemas.openxmlformats.org/officeDocument/2006/relationships/slideLayout" Target="../slideLayouts/slideLayout129.xml"/><Relationship Id="rId5" Type="http://schemas.openxmlformats.org/officeDocument/2006/relationships/slideLayout" Target="../slideLayouts/slideLayout128.xml"/><Relationship Id="rId4" Type="http://schemas.openxmlformats.org/officeDocument/2006/relationships/slideLayout" Target="../slideLayouts/slideLayout127.xml"/><Relationship Id="rId3" Type="http://schemas.openxmlformats.org/officeDocument/2006/relationships/slideLayout" Target="../slideLayouts/slideLayout126.xml"/><Relationship Id="rId27" Type="http://schemas.openxmlformats.org/officeDocument/2006/relationships/theme" Target="../theme/theme9.xml"/><Relationship Id="rId26" Type="http://schemas.openxmlformats.org/officeDocument/2006/relationships/slideLayout" Target="../slideLayouts/slideLayout149.xml"/><Relationship Id="rId25" Type="http://schemas.openxmlformats.org/officeDocument/2006/relationships/slideLayout" Target="../slideLayouts/slideLayout148.xml"/><Relationship Id="rId24" Type="http://schemas.openxmlformats.org/officeDocument/2006/relationships/slideLayout" Target="../slideLayouts/slideLayout147.xml"/><Relationship Id="rId23" Type="http://schemas.openxmlformats.org/officeDocument/2006/relationships/slideLayout" Target="../slideLayouts/slideLayout146.xml"/><Relationship Id="rId22" Type="http://schemas.openxmlformats.org/officeDocument/2006/relationships/slideLayout" Target="../slideLayouts/slideLayout145.xml"/><Relationship Id="rId21" Type="http://schemas.openxmlformats.org/officeDocument/2006/relationships/slideLayout" Target="../slideLayouts/slideLayout144.xml"/><Relationship Id="rId20" Type="http://schemas.openxmlformats.org/officeDocument/2006/relationships/slideLayout" Target="../slideLayouts/slideLayout143.xml"/><Relationship Id="rId2" Type="http://schemas.openxmlformats.org/officeDocument/2006/relationships/slideLayout" Target="../slideLayouts/slideLayout125.xml"/><Relationship Id="rId19" Type="http://schemas.openxmlformats.org/officeDocument/2006/relationships/slideLayout" Target="../slideLayouts/slideLayout142.xml"/><Relationship Id="rId18" Type="http://schemas.openxmlformats.org/officeDocument/2006/relationships/slideLayout" Target="../slideLayouts/slideLayout141.xml"/><Relationship Id="rId17" Type="http://schemas.openxmlformats.org/officeDocument/2006/relationships/slideLayout" Target="../slideLayouts/slideLayout140.xml"/><Relationship Id="rId16" Type="http://schemas.openxmlformats.org/officeDocument/2006/relationships/slideLayout" Target="../slideLayouts/slideLayout139.xml"/><Relationship Id="rId15" Type="http://schemas.openxmlformats.org/officeDocument/2006/relationships/slideLayout" Target="../slideLayouts/slideLayout138.xml"/><Relationship Id="rId14" Type="http://schemas.openxmlformats.org/officeDocument/2006/relationships/slideLayout" Target="../slideLayouts/slideLayout137.xml"/><Relationship Id="rId13" Type="http://schemas.openxmlformats.org/officeDocument/2006/relationships/slideLayout" Target="../slideLayouts/slideLayout136.xml"/><Relationship Id="rId12" Type="http://schemas.openxmlformats.org/officeDocument/2006/relationships/slideLayout" Target="../slideLayouts/slideLayout135.xml"/><Relationship Id="rId11" Type="http://schemas.openxmlformats.org/officeDocument/2006/relationships/slideLayout" Target="../slideLayouts/slideLayout134.xml"/><Relationship Id="rId10" Type="http://schemas.openxmlformats.org/officeDocument/2006/relationships/slideLayout" Target="../slideLayouts/slideLayout133.xml"/><Relationship Id="rId1" Type="http://schemas.openxmlformats.org/officeDocument/2006/relationships/slideLayout" Target="../slideLayouts/slideLayout1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0">
              <a:srgbClr val="9EE0F8"/>
            </a:gs>
            <a:gs pos="17000">
              <a:srgbClr val="BFEBFA"/>
            </a:gs>
            <a:gs pos="51000">
              <a:srgbClr val="DFF5FD"/>
            </a:gs>
            <a:gs pos="92000">
              <a:srgbClr val="FFFFFF"/>
            </a:gs>
            <a:gs pos="100000">
              <a:srgbClr val="FFFFFF"/>
            </a:gs>
          </a:gsLst>
          <a:lin ang="5400000" scaled="0"/>
        </a:gradFill>
        <a:effectLst/>
      </p:bgPr>
    </p:bg>
    <p:spTree>
      <p:nvGrpSpPr>
        <p:cNvPr id="1" name="Shape 9"/>
        <p:cNvGrpSpPr/>
        <p:nvPr/>
      </p:nvGrpSpPr>
      <p:grpSpPr>
        <a:xfrm>
          <a:off x="0" y="0"/>
          <a:ext cx="0" cy="0"/>
          <a:chOff x="0" y="0"/>
          <a:chExt cx="0" cy="0"/>
        </a:xfrm>
      </p:grpSpPr>
      <p:sp>
        <p:nvSpPr>
          <p:cNvPr id="10" name="Google Shape;10;p109"/>
          <p:cNvSpPr/>
          <p:nvPr/>
        </p:nvSpPr>
        <p:spPr>
          <a:xfrm>
            <a:off x="8761412" y="5521528"/>
            <a:ext cx="3428760" cy="1336472"/>
          </a:xfrm>
          <a:custGeom>
            <a:avLst/>
            <a:gdLst/>
            <a:ahLst/>
            <a:cxnLst/>
            <a:rect l="l" t="t" r="r" b="b"/>
            <a:pathLst>
              <a:path w="5150129" h="2763306" extrusionOk="0">
                <a:moveTo>
                  <a:pt x="4647211" y="1148"/>
                </a:moveTo>
                <a:cubicBezTo>
                  <a:pt x="4819095" y="-2034"/>
                  <a:pt x="4987795" y="1148"/>
                  <a:pt x="5150129" y="13874"/>
                </a:cubicBezTo>
                <a:cubicBezTo>
                  <a:pt x="5150129" y="13874"/>
                  <a:pt x="5150129" y="13874"/>
                  <a:pt x="5150129" y="2763306"/>
                </a:cubicBezTo>
                <a:lnTo>
                  <a:pt x="3666157" y="2763306"/>
                </a:lnTo>
                <a:cubicBezTo>
                  <a:pt x="2399906" y="2389294"/>
                  <a:pt x="785213" y="1917530"/>
                  <a:pt x="0" y="1712790"/>
                </a:cubicBezTo>
                <a:cubicBezTo>
                  <a:pt x="977188" y="866514"/>
                  <a:pt x="3014321" y="52051"/>
                  <a:pt x="4647211" y="1148"/>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1" name="Google Shape;11;p109"/>
          <p:cNvSpPr/>
          <p:nvPr/>
        </p:nvSpPr>
        <p:spPr>
          <a:xfrm>
            <a:off x="0" y="5652178"/>
            <a:ext cx="11415151" cy="1205823"/>
          </a:xfrm>
          <a:custGeom>
            <a:avLst/>
            <a:gdLst/>
            <a:ahLst/>
            <a:cxnLst/>
            <a:rect l="l" t="t" r="r" b="b"/>
            <a:pathLst>
              <a:path w="12079179" h="2245075" extrusionOk="0">
                <a:moveTo>
                  <a:pt x="3369253" y="991"/>
                </a:moveTo>
                <a:cubicBezTo>
                  <a:pt x="6000100" y="-28060"/>
                  <a:pt x="9320881" y="578587"/>
                  <a:pt x="12079179" y="2245075"/>
                </a:cubicBezTo>
                <a:lnTo>
                  <a:pt x="0" y="2245075"/>
                </a:lnTo>
                <a:lnTo>
                  <a:pt x="0" y="503727"/>
                </a:lnTo>
                <a:cubicBezTo>
                  <a:pt x="818765" y="203249"/>
                  <a:pt x="2000654" y="16103"/>
                  <a:pt x="3369253" y="991"/>
                </a:cubicBezTo>
                <a:close/>
              </a:path>
            </a:pathLst>
          </a:custGeom>
          <a:solidFill>
            <a:srgbClr val="C7CC6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2" name="Google Shape;12;p109"/>
          <p:cNvSpPr/>
          <p:nvPr/>
        </p:nvSpPr>
        <p:spPr>
          <a:xfrm>
            <a:off x="-13749" y="5865035"/>
            <a:ext cx="11415151" cy="1004325"/>
          </a:xfrm>
          <a:custGeom>
            <a:avLst/>
            <a:gdLst/>
            <a:ahLst/>
            <a:cxnLst/>
            <a:rect l="l" t="t" r="r" b="b"/>
            <a:pathLst>
              <a:path w="12079179" h="2313737" extrusionOk="0">
                <a:moveTo>
                  <a:pt x="0" y="572389"/>
                </a:moveTo>
                <a:cubicBezTo>
                  <a:pt x="3714822" y="-953059"/>
                  <a:pt x="10210727" y="897587"/>
                  <a:pt x="12079179" y="2313737"/>
                </a:cubicBezTo>
                <a:lnTo>
                  <a:pt x="0" y="2313737"/>
                </a:lnTo>
                <a:lnTo>
                  <a:pt x="0" y="572389"/>
                </a:ln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13" name="Google Shape;13;p109"/>
          <p:cNvGrpSpPr/>
          <p:nvPr/>
        </p:nvGrpSpPr>
        <p:grpSpPr>
          <a:xfrm>
            <a:off x="11647687" y="947576"/>
            <a:ext cx="426645" cy="400819"/>
            <a:chOff x="3636" y="1964"/>
            <a:chExt cx="413" cy="388"/>
          </a:xfrm>
        </p:grpSpPr>
        <p:sp>
          <p:nvSpPr>
            <p:cNvPr id="14" name="Google Shape;14;p109"/>
            <p:cNvSpPr/>
            <p:nvPr/>
          </p:nvSpPr>
          <p:spPr>
            <a:xfrm>
              <a:off x="3971" y="1976"/>
              <a:ext cx="78" cy="109"/>
            </a:xfrm>
            <a:custGeom>
              <a:avLst/>
              <a:gdLst/>
              <a:ahLst/>
              <a:cxnLst/>
              <a:rect l="l" t="t" r="r" b="b"/>
              <a:pathLst>
                <a:path w="33" h="46" extrusionOk="0">
                  <a:moveTo>
                    <a:pt x="4" y="46"/>
                  </a:moveTo>
                  <a:cubicBezTo>
                    <a:pt x="4" y="46"/>
                    <a:pt x="33" y="34"/>
                    <a:pt x="25" y="1"/>
                  </a:cubicBezTo>
                  <a:cubicBezTo>
                    <a:pt x="25" y="1"/>
                    <a:pt x="19" y="0"/>
                    <a:pt x="19" y="0"/>
                  </a:cubicBezTo>
                  <a:cubicBezTo>
                    <a:pt x="19" y="0"/>
                    <a:pt x="25" y="15"/>
                    <a:pt x="20" y="27"/>
                  </a:cubicBezTo>
                  <a:cubicBezTo>
                    <a:pt x="15" y="39"/>
                    <a:pt x="0" y="45"/>
                    <a:pt x="0" y="45"/>
                  </a:cubicBezTo>
                  <a:cubicBezTo>
                    <a:pt x="4" y="46"/>
                    <a:pt x="4" y="46"/>
                    <a:pt x="4" y="46"/>
                  </a:cubicBezTo>
                  <a:cubicBezTo>
                    <a:pt x="4" y="46"/>
                    <a:pt x="4" y="46"/>
                    <a:pt x="4" y="46"/>
                  </a:cubicBezTo>
                  <a:close/>
                </a:path>
              </a:pathLst>
            </a:custGeom>
            <a:solidFill>
              <a:srgbClr val="CB7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5" name="Google Shape;15;p109"/>
            <p:cNvSpPr/>
            <p:nvPr/>
          </p:nvSpPr>
          <p:spPr>
            <a:xfrm>
              <a:off x="3636" y="1964"/>
              <a:ext cx="413" cy="388"/>
            </a:xfrm>
            <a:custGeom>
              <a:avLst/>
              <a:gdLst/>
              <a:ahLst/>
              <a:cxnLst/>
              <a:rect l="l" t="t" r="r" b="b"/>
              <a:pathLst>
                <a:path w="175" h="164" extrusionOk="0">
                  <a:moveTo>
                    <a:pt x="145" y="27"/>
                  </a:moveTo>
                  <a:cubicBezTo>
                    <a:pt x="145" y="27"/>
                    <a:pt x="175" y="68"/>
                    <a:pt x="171" y="100"/>
                  </a:cubicBezTo>
                  <a:cubicBezTo>
                    <a:pt x="168" y="131"/>
                    <a:pt x="153" y="132"/>
                    <a:pt x="153" y="132"/>
                  </a:cubicBezTo>
                  <a:cubicBezTo>
                    <a:pt x="150" y="92"/>
                    <a:pt x="150" y="92"/>
                    <a:pt x="150" y="92"/>
                  </a:cubicBezTo>
                  <a:cubicBezTo>
                    <a:pt x="150" y="92"/>
                    <a:pt x="138" y="146"/>
                    <a:pt x="109" y="158"/>
                  </a:cubicBezTo>
                  <a:cubicBezTo>
                    <a:pt x="94" y="164"/>
                    <a:pt x="89" y="162"/>
                    <a:pt x="89" y="162"/>
                  </a:cubicBezTo>
                  <a:cubicBezTo>
                    <a:pt x="89" y="162"/>
                    <a:pt x="99" y="127"/>
                    <a:pt x="100" y="110"/>
                  </a:cubicBezTo>
                  <a:cubicBezTo>
                    <a:pt x="94" y="114"/>
                    <a:pt x="59" y="122"/>
                    <a:pt x="36" y="117"/>
                  </a:cubicBezTo>
                  <a:cubicBezTo>
                    <a:pt x="13" y="113"/>
                    <a:pt x="0" y="108"/>
                    <a:pt x="0" y="108"/>
                  </a:cubicBezTo>
                  <a:cubicBezTo>
                    <a:pt x="85" y="63"/>
                    <a:pt x="85" y="63"/>
                    <a:pt x="85" y="63"/>
                  </a:cubicBezTo>
                  <a:cubicBezTo>
                    <a:pt x="36" y="30"/>
                    <a:pt x="36" y="30"/>
                    <a:pt x="36" y="30"/>
                  </a:cubicBezTo>
                  <a:cubicBezTo>
                    <a:pt x="36" y="30"/>
                    <a:pt x="62" y="3"/>
                    <a:pt x="101" y="21"/>
                  </a:cubicBezTo>
                  <a:cubicBezTo>
                    <a:pt x="96" y="14"/>
                    <a:pt x="85" y="5"/>
                    <a:pt x="85" y="5"/>
                  </a:cubicBezTo>
                  <a:cubicBezTo>
                    <a:pt x="85" y="5"/>
                    <a:pt x="103" y="0"/>
                    <a:pt x="117" y="5"/>
                  </a:cubicBezTo>
                  <a:cubicBezTo>
                    <a:pt x="132" y="11"/>
                    <a:pt x="143" y="24"/>
                    <a:pt x="143" y="24"/>
                  </a:cubicBezTo>
                  <a:cubicBezTo>
                    <a:pt x="145" y="27"/>
                    <a:pt x="145" y="27"/>
                    <a:pt x="145" y="27"/>
                  </a:cubicBezTo>
                  <a:cubicBezTo>
                    <a:pt x="145" y="27"/>
                    <a:pt x="145" y="27"/>
                    <a:pt x="145" y="27"/>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6" name="Google Shape;16;p109"/>
            <p:cNvSpPr/>
            <p:nvPr/>
          </p:nvSpPr>
          <p:spPr>
            <a:xfrm>
              <a:off x="3676" y="1964"/>
              <a:ext cx="364" cy="367"/>
            </a:xfrm>
            <a:custGeom>
              <a:avLst/>
              <a:gdLst/>
              <a:ahLst/>
              <a:cxnLst/>
              <a:rect l="l" t="t" r="r" b="b"/>
              <a:pathLst>
                <a:path w="154" h="155" extrusionOk="0">
                  <a:moveTo>
                    <a:pt x="131" y="44"/>
                  </a:moveTo>
                  <a:cubicBezTo>
                    <a:pt x="131" y="44"/>
                    <a:pt x="103" y="0"/>
                    <a:pt x="84" y="9"/>
                  </a:cubicBezTo>
                  <a:cubicBezTo>
                    <a:pt x="96" y="16"/>
                    <a:pt x="98" y="32"/>
                    <a:pt x="98" y="32"/>
                  </a:cubicBezTo>
                  <a:cubicBezTo>
                    <a:pt x="98" y="32"/>
                    <a:pt x="53" y="15"/>
                    <a:pt x="31" y="29"/>
                  </a:cubicBezTo>
                  <a:cubicBezTo>
                    <a:pt x="49" y="38"/>
                    <a:pt x="81" y="62"/>
                    <a:pt x="81" y="62"/>
                  </a:cubicBezTo>
                  <a:cubicBezTo>
                    <a:pt x="81" y="62"/>
                    <a:pt x="32" y="94"/>
                    <a:pt x="0" y="106"/>
                  </a:cubicBezTo>
                  <a:cubicBezTo>
                    <a:pt x="26" y="116"/>
                    <a:pt x="69" y="108"/>
                    <a:pt x="92" y="98"/>
                  </a:cubicBezTo>
                  <a:cubicBezTo>
                    <a:pt x="96" y="110"/>
                    <a:pt x="88" y="142"/>
                    <a:pt x="81" y="155"/>
                  </a:cubicBezTo>
                  <a:cubicBezTo>
                    <a:pt x="120" y="140"/>
                    <a:pt x="131" y="87"/>
                    <a:pt x="131" y="81"/>
                  </a:cubicBezTo>
                  <a:cubicBezTo>
                    <a:pt x="140" y="90"/>
                    <a:pt x="142" y="102"/>
                    <a:pt x="142" y="115"/>
                  </a:cubicBezTo>
                  <a:cubicBezTo>
                    <a:pt x="154" y="98"/>
                    <a:pt x="144" y="66"/>
                    <a:pt x="133" y="45"/>
                  </a:cubicBezTo>
                  <a:cubicBezTo>
                    <a:pt x="131" y="44"/>
                    <a:pt x="131" y="44"/>
                    <a:pt x="131" y="44"/>
                  </a:cubicBezTo>
                  <a:cubicBezTo>
                    <a:pt x="131" y="44"/>
                    <a:pt x="131" y="44"/>
                    <a:pt x="131" y="44"/>
                  </a:cubicBezTo>
                  <a:close/>
                </a:path>
              </a:pathLst>
            </a:custGeom>
            <a:solidFill>
              <a:srgbClr val="FBBD4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7" name="Google Shape;17;p109"/>
            <p:cNvSpPr/>
            <p:nvPr/>
          </p:nvSpPr>
          <p:spPr>
            <a:xfrm>
              <a:off x="3771" y="2080"/>
              <a:ext cx="207" cy="116"/>
            </a:xfrm>
            <a:custGeom>
              <a:avLst/>
              <a:gdLst/>
              <a:ahLst/>
              <a:cxnLst/>
              <a:rect l="l" t="t" r="r" b="b"/>
              <a:pathLst>
                <a:path w="88" h="49" extrusionOk="0">
                  <a:moveTo>
                    <a:pt x="88" y="0"/>
                  </a:moveTo>
                  <a:cubicBezTo>
                    <a:pt x="88" y="0"/>
                    <a:pt x="66" y="29"/>
                    <a:pt x="0" y="49"/>
                  </a:cubicBezTo>
                  <a:cubicBezTo>
                    <a:pt x="10" y="49"/>
                    <a:pt x="75" y="29"/>
                    <a:pt x="88"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8" name="Google Shape;18;p109"/>
            <p:cNvSpPr/>
            <p:nvPr/>
          </p:nvSpPr>
          <p:spPr>
            <a:xfrm>
              <a:off x="3905" y="2128"/>
              <a:ext cx="59" cy="151"/>
            </a:xfrm>
            <a:custGeom>
              <a:avLst/>
              <a:gdLst/>
              <a:ahLst/>
              <a:cxnLst/>
              <a:rect l="l" t="t" r="r" b="b"/>
              <a:pathLst>
                <a:path w="25" h="64" extrusionOk="0">
                  <a:moveTo>
                    <a:pt x="18" y="0"/>
                  </a:moveTo>
                  <a:cubicBezTo>
                    <a:pt x="18" y="0"/>
                    <a:pt x="22" y="24"/>
                    <a:pt x="0" y="64"/>
                  </a:cubicBezTo>
                  <a:cubicBezTo>
                    <a:pt x="5" y="59"/>
                    <a:pt x="25" y="20"/>
                    <a:pt x="18"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19" name="Google Shape;19;p109"/>
            <p:cNvSpPr/>
            <p:nvPr/>
          </p:nvSpPr>
          <p:spPr>
            <a:xfrm>
              <a:off x="3983" y="2106"/>
              <a:ext cx="38" cy="90"/>
            </a:xfrm>
            <a:custGeom>
              <a:avLst/>
              <a:gdLst/>
              <a:ahLst/>
              <a:cxnLst/>
              <a:rect l="l" t="t" r="r" b="b"/>
              <a:pathLst>
                <a:path w="16" h="38" extrusionOk="0">
                  <a:moveTo>
                    <a:pt x="0" y="0"/>
                  </a:moveTo>
                  <a:cubicBezTo>
                    <a:pt x="0" y="0"/>
                    <a:pt x="11" y="10"/>
                    <a:pt x="15" y="38"/>
                  </a:cubicBezTo>
                  <a:cubicBezTo>
                    <a:pt x="16" y="33"/>
                    <a:pt x="11" y="7"/>
                    <a:pt x="0" y="0"/>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0" name="Google Shape;20;p109"/>
            <p:cNvSpPr/>
            <p:nvPr/>
          </p:nvSpPr>
          <p:spPr>
            <a:xfrm>
              <a:off x="3910" y="2005"/>
              <a:ext cx="54" cy="78"/>
            </a:xfrm>
            <a:custGeom>
              <a:avLst/>
              <a:gdLst/>
              <a:ahLst/>
              <a:cxnLst/>
              <a:rect l="l" t="t" r="r" b="b"/>
              <a:pathLst>
                <a:path w="23" h="33" extrusionOk="0">
                  <a:moveTo>
                    <a:pt x="23" y="33"/>
                  </a:moveTo>
                  <a:cubicBezTo>
                    <a:pt x="23" y="33"/>
                    <a:pt x="20" y="19"/>
                    <a:pt x="0" y="0"/>
                  </a:cubicBezTo>
                  <a:cubicBezTo>
                    <a:pt x="3" y="1"/>
                    <a:pt x="23" y="20"/>
                    <a:pt x="23" y="33"/>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1" name="Google Shape;21;p109"/>
            <p:cNvSpPr/>
            <p:nvPr/>
          </p:nvSpPr>
          <p:spPr>
            <a:xfrm>
              <a:off x="3794" y="2033"/>
              <a:ext cx="140" cy="69"/>
            </a:xfrm>
            <a:custGeom>
              <a:avLst/>
              <a:gdLst/>
              <a:ahLst/>
              <a:cxnLst/>
              <a:rect l="l" t="t" r="r" b="b"/>
              <a:pathLst>
                <a:path w="59" h="29" extrusionOk="0">
                  <a:moveTo>
                    <a:pt x="59" y="29"/>
                  </a:moveTo>
                  <a:cubicBezTo>
                    <a:pt x="59" y="29"/>
                    <a:pt x="44" y="10"/>
                    <a:pt x="0" y="0"/>
                  </a:cubicBezTo>
                  <a:cubicBezTo>
                    <a:pt x="6" y="0"/>
                    <a:pt x="50" y="10"/>
                    <a:pt x="59" y="29"/>
                  </a:cubicBezTo>
                  <a:close/>
                </a:path>
              </a:pathLst>
            </a:custGeom>
            <a:solidFill>
              <a:srgbClr val="B56A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22" name="Google Shape;22;p109"/>
          <p:cNvGrpSpPr/>
          <p:nvPr/>
        </p:nvGrpSpPr>
        <p:grpSpPr>
          <a:xfrm>
            <a:off x="11308927" y="6212029"/>
            <a:ext cx="875471" cy="645972"/>
            <a:chOff x="7344986" y="5566058"/>
            <a:chExt cx="1750940" cy="1291943"/>
          </a:xfrm>
        </p:grpSpPr>
        <p:sp>
          <p:nvSpPr>
            <p:cNvPr id="23" name="Google Shape;23;p109"/>
            <p:cNvSpPr/>
            <p:nvPr/>
          </p:nvSpPr>
          <p:spPr>
            <a:xfrm>
              <a:off x="7344986" y="5566058"/>
              <a:ext cx="1750940" cy="1291943"/>
            </a:xfrm>
            <a:custGeom>
              <a:avLst/>
              <a:gdLst/>
              <a:ahLst/>
              <a:cxnLst/>
              <a:rect l="l" t="t" r="r" b="b"/>
              <a:pathLst>
                <a:path w="549" h="405" extrusionOk="0">
                  <a:moveTo>
                    <a:pt x="549" y="95"/>
                  </a:moveTo>
                  <a:cubicBezTo>
                    <a:pt x="512" y="64"/>
                    <a:pt x="466" y="54"/>
                    <a:pt x="466" y="54"/>
                  </a:cubicBezTo>
                  <a:cubicBezTo>
                    <a:pt x="466" y="54"/>
                    <a:pt x="485" y="101"/>
                    <a:pt x="488" y="132"/>
                  </a:cubicBezTo>
                  <a:cubicBezTo>
                    <a:pt x="395" y="0"/>
                    <a:pt x="259" y="41"/>
                    <a:pt x="259" y="41"/>
                  </a:cubicBezTo>
                  <a:cubicBezTo>
                    <a:pt x="259" y="41"/>
                    <a:pt x="259" y="41"/>
                    <a:pt x="358" y="241"/>
                  </a:cubicBezTo>
                  <a:cubicBezTo>
                    <a:pt x="358" y="241"/>
                    <a:pt x="358" y="241"/>
                    <a:pt x="0" y="229"/>
                  </a:cubicBezTo>
                  <a:cubicBezTo>
                    <a:pt x="0" y="229"/>
                    <a:pt x="28" y="268"/>
                    <a:pt x="96" y="324"/>
                  </a:cubicBezTo>
                  <a:cubicBezTo>
                    <a:pt x="138" y="358"/>
                    <a:pt x="199" y="388"/>
                    <a:pt x="248" y="405"/>
                  </a:cubicBezTo>
                  <a:cubicBezTo>
                    <a:pt x="549" y="405"/>
                    <a:pt x="549" y="405"/>
                    <a:pt x="549" y="405"/>
                  </a:cubicBezTo>
                  <a:cubicBezTo>
                    <a:pt x="549" y="95"/>
                    <a:pt x="549" y="95"/>
                    <a:pt x="549" y="95"/>
                  </a:cubicBezTo>
                  <a:cubicBezTo>
                    <a:pt x="549" y="95"/>
                    <a:pt x="549" y="95"/>
                    <a:pt x="549" y="95"/>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4" name="Google Shape;24;p109"/>
            <p:cNvSpPr/>
            <p:nvPr/>
          </p:nvSpPr>
          <p:spPr>
            <a:xfrm>
              <a:off x="7529935" y="5745606"/>
              <a:ext cx="1565991" cy="1112394"/>
            </a:xfrm>
            <a:custGeom>
              <a:avLst/>
              <a:gdLst/>
              <a:ahLst/>
              <a:cxnLst/>
              <a:rect l="l" t="t" r="r" b="b"/>
              <a:pathLst>
                <a:path w="491" h="349" extrusionOk="0">
                  <a:moveTo>
                    <a:pt x="491" y="64"/>
                  </a:moveTo>
                  <a:cubicBezTo>
                    <a:pt x="480" y="49"/>
                    <a:pt x="466" y="39"/>
                    <a:pt x="449" y="37"/>
                  </a:cubicBezTo>
                  <a:cubicBezTo>
                    <a:pt x="475" y="84"/>
                    <a:pt x="455" y="142"/>
                    <a:pt x="455" y="142"/>
                  </a:cubicBezTo>
                  <a:cubicBezTo>
                    <a:pt x="455" y="142"/>
                    <a:pt x="341" y="0"/>
                    <a:pt x="242" y="3"/>
                  </a:cubicBezTo>
                  <a:cubicBezTo>
                    <a:pt x="285" y="66"/>
                    <a:pt x="341" y="205"/>
                    <a:pt x="341" y="205"/>
                  </a:cubicBezTo>
                  <a:cubicBezTo>
                    <a:pt x="341" y="205"/>
                    <a:pt x="125" y="214"/>
                    <a:pt x="0" y="196"/>
                  </a:cubicBezTo>
                  <a:cubicBezTo>
                    <a:pt x="65" y="275"/>
                    <a:pt x="219" y="330"/>
                    <a:pt x="310" y="340"/>
                  </a:cubicBezTo>
                  <a:cubicBezTo>
                    <a:pt x="310" y="343"/>
                    <a:pt x="309" y="346"/>
                    <a:pt x="308" y="349"/>
                  </a:cubicBezTo>
                  <a:cubicBezTo>
                    <a:pt x="491" y="349"/>
                    <a:pt x="491" y="349"/>
                    <a:pt x="491" y="349"/>
                  </a:cubicBezTo>
                  <a:cubicBezTo>
                    <a:pt x="491" y="64"/>
                    <a:pt x="491" y="64"/>
                    <a:pt x="491" y="64"/>
                  </a:cubicBezTo>
                  <a:cubicBezTo>
                    <a:pt x="491" y="64"/>
                    <a:pt x="491" y="64"/>
                    <a:pt x="491" y="64"/>
                  </a:cubicBezTo>
                  <a:close/>
                </a:path>
              </a:pathLst>
            </a:custGeom>
            <a:solidFill>
              <a:srgbClr val="FABD4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5" name="Google Shape;25;p109"/>
            <p:cNvSpPr/>
            <p:nvPr/>
          </p:nvSpPr>
          <p:spPr>
            <a:xfrm>
              <a:off x="7988933" y="6516452"/>
              <a:ext cx="1106993" cy="217349"/>
            </a:xfrm>
            <a:custGeom>
              <a:avLst/>
              <a:gdLst/>
              <a:ahLst/>
              <a:cxnLst/>
              <a:rect l="l" t="t" r="r" b="b"/>
              <a:pathLst>
                <a:path w="347" h="68" extrusionOk="0">
                  <a:moveTo>
                    <a:pt x="0" y="0"/>
                  </a:moveTo>
                  <a:cubicBezTo>
                    <a:pt x="30" y="18"/>
                    <a:pt x="238" y="68"/>
                    <a:pt x="347" y="22"/>
                  </a:cubicBezTo>
                  <a:cubicBezTo>
                    <a:pt x="347" y="15"/>
                    <a:pt x="347" y="15"/>
                    <a:pt x="347" y="15"/>
                  </a:cubicBezTo>
                  <a:cubicBezTo>
                    <a:pt x="298" y="28"/>
                    <a:pt x="182" y="46"/>
                    <a:pt x="0" y="0"/>
                  </a:cubicBezTo>
                  <a:close/>
                </a:path>
              </a:pathLst>
            </a:custGeom>
            <a:solidFill>
              <a:srgbClr val="B66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6" name="Google Shape;26;p109"/>
            <p:cNvSpPr/>
            <p:nvPr/>
          </p:nvSpPr>
          <p:spPr>
            <a:xfrm>
              <a:off x="8805678" y="6670351"/>
              <a:ext cx="121499" cy="187649"/>
            </a:xfrm>
            <a:custGeom>
              <a:avLst/>
              <a:gdLst/>
              <a:ahLst/>
              <a:cxnLst/>
              <a:rect l="l" t="t" r="r" b="b"/>
              <a:pathLst>
                <a:path w="38" h="59" extrusionOk="0">
                  <a:moveTo>
                    <a:pt x="38" y="0"/>
                  </a:moveTo>
                  <a:cubicBezTo>
                    <a:pt x="38" y="0"/>
                    <a:pt x="29" y="23"/>
                    <a:pt x="0" y="59"/>
                  </a:cubicBezTo>
                  <a:cubicBezTo>
                    <a:pt x="10" y="59"/>
                    <a:pt x="10" y="59"/>
                    <a:pt x="10" y="59"/>
                  </a:cubicBezTo>
                  <a:cubicBezTo>
                    <a:pt x="25" y="39"/>
                    <a:pt x="35" y="19"/>
                    <a:pt x="38" y="0"/>
                  </a:cubicBezTo>
                  <a:close/>
                </a:path>
              </a:pathLst>
            </a:custGeom>
            <a:solidFill>
              <a:srgbClr val="B66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7" name="Google Shape;27;p109"/>
            <p:cNvSpPr/>
            <p:nvPr/>
          </p:nvSpPr>
          <p:spPr>
            <a:xfrm>
              <a:off x="9067576" y="6034505"/>
              <a:ext cx="28350" cy="93149"/>
            </a:xfrm>
            <a:custGeom>
              <a:avLst/>
              <a:gdLst/>
              <a:ahLst/>
              <a:cxnLst/>
              <a:rect l="l" t="t" r="r" b="b"/>
              <a:pathLst>
                <a:path w="9" h="29" extrusionOk="0">
                  <a:moveTo>
                    <a:pt x="0" y="0"/>
                  </a:moveTo>
                  <a:cubicBezTo>
                    <a:pt x="4" y="10"/>
                    <a:pt x="7" y="21"/>
                    <a:pt x="9" y="29"/>
                  </a:cubicBezTo>
                  <a:cubicBezTo>
                    <a:pt x="9" y="20"/>
                    <a:pt x="9" y="20"/>
                    <a:pt x="9" y="20"/>
                  </a:cubicBezTo>
                  <a:cubicBezTo>
                    <a:pt x="6" y="10"/>
                    <a:pt x="3" y="4"/>
                    <a:pt x="0" y="0"/>
                  </a:cubicBezTo>
                  <a:close/>
                </a:path>
              </a:pathLst>
            </a:custGeom>
            <a:solidFill>
              <a:srgbClr val="B66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28" name="Google Shape;28;p109"/>
            <p:cNvSpPr/>
            <p:nvPr/>
          </p:nvSpPr>
          <p:spPr>
            <a:xfrm>
              <a:off x="8489780" y="5872506"/>
              <a:ext cx="458997" cy="657446"/>
            </a:xfrm>
            <a:custGeom>
              <a:avLst/>
              <a:gdLst/>
              <a:ahLst/>
              <a:cxnLst/>
              <a:rect l="l" t="t" r="r" b="b"/>
              <a:pathLst>
                <a:path w="144" h="206" extrusionOk="0">
                  <a:moveTo>
                    <a:pt x="142" y="206"/>
                  </a:moveTo>
                  <a:cubicBezTo>
                    <a:pt x="142" y="206"/>
                    <a:pt x="127" y="116"/>
                    <a:pt x="0" y="0"/>
                  </a:cubicBezTo>
                  <a:cubicBezTo>
                    <a:pt x="24" y="11"/>
                    <a:pt x="144" y="126"/>
                    <a:pt x="142" y="206"/>
                  </a:cubicBezTo>
                  <a:close/>
                </a:path>
              </a:pathLst>
            </a:custGeom>
            <a:solidFill>
              <a:srgbClr val="B66B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29" name="Google Shape;29;p109"/>
          <p:cNvGrpSpPr/>
          <p:nvPr/>
        </p:nvGrpSpPr>
        <p:grpSpPr>
          <a:xfrm>
            <a:off x="2441" y="2873890"/>
            <a:ext cx="597228" cy="789302"/>
            <a:chOff x="2121" y="1060"/>
            <a:chExt cx="597" cy="789"/>
          </a:xfrm>
        </p:grpSpPr>
        <p:sp>
          <p:nvSpPr>
            <p:cNvPr id="30" name="Google Shape;30;p109"/>
            <p:cNvSpPr/>
            <p:nvPr/>
          </p:nvSpPr>
          <p:spPr>
            <a:xfrm>
              <a:off x="2121" y="1060"/>
              <a:ext cx="597" cy="789"/>
            </a:xfrm>
            <a:custGeom>
              <a:avLst/>
              <a:gdLst/>
              <a:ahLst/>
              <a:cxnLst/>
              <a:rect l="l" t="t" r="r" b="b"/>
              <a:pathLst>
                <a:path w="253" h="334" extrusionOk="0">
                  <a:moveTo>
                    <a:pt x="147" y="295"/>
                  </a:moveTo>
                  <a:cubicBezTo>
                    <a:pt x="147" y="295"/>
                    <a:pt x="119" y="287"/>
                    <a:pt x="111" y="271"/>
                  </a:cubicBezTo>
                  <a:cubicBezTo>
                    <a:pt x="157" y="284"/>
                    <a:pt x="238" y="234"/>
                    <a:pt x="238" y="234"/>
                  </a:cubicBezTo>
                  <a:cubicBezTo>
                    <a:pt x="238" y="234"/>
                    <a:pt x="238" y="234"/>
                    <a:pt x="124" y="191"/>
                  </a:cubicBezTo>
                  <a:cubicBezTo>
                    <a:pt x="124" y="191"/>
                    <a:pt x="220" y="107"/>
                    <a:pt x="253" y="77"/>
                  </a:cubicBezTo>
                  <a:cubicBezTo>
                    <a:pt x="138" y="51"/>
                    <a:pt x="76" y="110"/>
                    <a:pt x="76" y="110"/>
                  </a:cubicBezTo>
                  <a:cubicBezTo>
                    <a:pt x="76" y="110"/>
                    <a:pt x="69" y="37"/>
                    <a:pt x="80" y="0"/>
                  </a:cubicBezTo>
                  <a:cubicBezTo>
                    <a:pt x="38" y="14"/>
                    <a:pt x="14" y="51"/>
                    <a:pt x="0" y="83"/>
                  </a:cubicBezTo>
                  <a:cubicBezTo>
                    <a:pt x="0" y="254"/>
                    <a:pt x="0" y="254"/>
                    <a:pt x="0" y="254"/>
                  </a:cubicBezTo>
                  <a:cubicBezTo>
                    <a:pt x="60" y="334"/>
                    <a:pt x="147" y="295"/>
                    <a:pt x="147" y="295"/>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 name="Google Shape;31;p109"/>
            <p:cNvSpPr/>
            <p:nvPr/>
          </p:nvSpPr>
          <p:spPr>
            <a:xfrm>
              <a:off x="2121" y="1114"/>
              <a:ext cx="541" cy="690"/>
            </a:xfrm>
            <a:custGeom>
              <a:avLst/>
              <a:gdLst/>
              <a:ahLst/>
              <a:cxnLst/>
              <a:rect l="l" t="t" r="r" b="b"/>
              <a:pathLst>
                <a:path w="229" h="292" extrusionOk="0">
                  <a:moveTo>
                    <a:pt x="13" y="223"/>
                  </a:moveTo>
                  <a:cubicBezTo>
                    <a:pt x="13" y="223"/>
                    <a:pt x="82" y="292"/>
                    <a:pt x="115" y="270"/>
                  </a:cubicBezTo>
                  <a:cubicBezTo>
                    <a:pt x="89" y="260"/>
                    <a:pt x="77" y="232"/>
                    <a:pt x="77" y="232"/>
                  </a:cubicBezTo>
                  <a:cubicBezTo>
                    <a:pt x="77" y="232"/>
                    <a:pt x="168" y="247"/>
                    <a:pt x="205" y="212"/>
                  </a:cubicBezTo>
                  <a:cubicBezTo>
                    <a:pt x="167" y="203"/>
                    <a:pt x="99" y="169"/>
                    <a:pt x="99" y="169"/>
                  </a:cubicBezTo>
                  <a:cubicBezTo>
                    <a:pt x="99" y="169"/>
                    <a:pt x="176" y="94"/>
                    <a:pt x="229" y="60"/>
                  </a:cubicBezTo>
                  <a:cubicBezTo>
                    <a:pt x="179" y="50"/>
                    <a:pt x="102" y="83"/>
                    <a:pt x="64" y="109"/>
                  </a:cubicBezTo>
                  <a:cubicBezTo>
                    <a:pt x="52" y="88"/>
                    <a:pt x="54" y="25"/>
                    <a:pt x="62" y="0"/>
                  </a:cubicBezTo>
                  <a:cubicBezTo>
                    <a:pt x="20" y="26"/>
                    <a:pt x="5" y="78"/>
                    <a:pt x="0" y="116"/>
                  </a:cubicBezTo>
                  <a:cubicBezTo>
                    <a:pt x="0" y="210"/>
                    <a:pt x="0" y="210"/>
                    <a:pt x="0" y="210"/>
                  </a:cubicBezTo>
                  <a:cubicBezTo>
                    <a:pt x="4" y="213"/>
                    <a:pt x="7" y="217"/>
                    <a:pt x="9" y="220"/>
                  </a:cubicBezTo>
                  <a:cubicBezTo>
                    <a:pt x="13" y="223"/>
                    <a:pt x="13" y="223"/>
                    <a:pt x="13" y="223"/>
                  </a:cubicBezTo>
                  <a:cubicBezTo>
                    <a:pt x="13" y="223"/>
                    <a:pt x="13" y="223"/>
                    <a:pt x="13" y="223"/>
                  </a:cubicBezTo>
                  <a:close/>
                </a:path>
              </a:pathLst>
            </a:custGeom>
            <a:solidFill>
              <a:srgbClr val="DD722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2" name="Google Shape;32;p109"/>
            <p:cNvSpPr/>
            <p:nvPr/>
          </p:nvSpPr>
          <p:spPr>
            <a:xfrm>
              <a:off x="2164" y="1325"/>
              <a:ext cx="337" cy="293"/>
            </a:xfrm>
            <a:custGeom>
              <a:avLst/>
              <a:gdLst/>
              <a:ahLst/>
              <a:cxnLst/>
              <a:rect l="l" t="t" r="r" b="b"/>
              <a:pathLst>
                <a:path w="143" h="124" extrusionOk="0">
                  <a:moveTo>
                    <a:pt x="0" y="124"/>
                  </a:moveTo>
                  <a:cubicBezTo>
                    <a:pt x="0" y="124"/>
                    <a:pt x="27" y="60"/>
                    <a:pt x="143" y="0"/>
                  </a:cubicBezTo>
                  <a:cubicBezTo>
                    <a:pt x="123" y="5"/>
                    <a:pt x="12" y="65"/>
                    <a:pt x="0" y="124"/>
                  </a:cubicBezTo>
                  <a:close/>
                </a:path>
              </a:pathLst>
            </a:custGeom>
            <a:solidFill>
              <a:srgbClr val="6F41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3" name="Google Shape;33;p109"/>
            <p:cNvSpPr/>
            <p:nvPr/>
          </p:nvSpPr>
          <p:spPr>
            <a:xfrm>
              <a:off x="2149" y="1226"/>
              <a:ext cx="74" cy="290"/>
            </a:xfrm>
            <a:custGeom>
              <a:avLst/>
              <a:gdLst/>
              <a:ahLst/>
              <a:cxnLst/>
              <a:rect l="l" t="t" r="r" b="b"/>
              <a:pathLst>
                <a:path w="31" h="123" extrusionOk="0">
                  <a:moveTo>
                    <a:pt x="22" y="123"/>
                  </a:moveTo>
                  <a:cubicBezTo>
                    <a:pt x="22" y="123"/>
                    <a:pt x="5" y="82"/>
                    <a:pt x="31" y="0"/>
                  </a:cubicBezTo>
                  <a:cubicBezTo>
                    <a:pt x="22" y="10"/>
                    <a:pt x="0" y="92"/>
                    <a:pt x="22" y="123"/>
                  </a:cubicBezTo>
                  <a:close/>
                </a:path>
              </a:pathLst>
            </a:custGeom>
            <a:solidFill>
              <a:srgbClr val="6F41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4" name="Google Shape;34;p109"/>
            <p:cNvSpPr/>
            <p:nvPr/>
          </p:nvSpPr>
          <p:spPr>
            <a:xfrm>
              <a:off x="2121" y="1554"/>
              <a:ext cx="31" cy="28"/>
            </a:xfrm>
            <a:custGeom>
              <a:avLst/>
              <a:gdLst/>
              <a:ahLst/>
              <a:cxnLst/>
              <a:rect l="l" t="t" r="r" b="b"/>
              <a:pathLst>
                <a:path w="13" h="12" extrusionOk="0">
                  <a:moveTo>
                    <a:pt x="13" y="12"/>
                  </a:moveTo>
                  <a:cubicBezTo>
                    <a:pt x="13" y="12"/>
                    <a:pt x="8" y="8"/>
                    <a:pt x="0" y="0"/>
                  </a:cubicBezTo>
                  <a:cubicBezTo>
                    <a:pt x="0" y="3"/>
                    <a:pt x="0" y="3"/>
                    <a:pt x="0" y="3"/>
                  </a:cubicBezTo>
                  <a:cubicBezTo>
                    <a:pt x="5" y="7"/>
                    <a:pt x="8" y="9"/>
                    <a:pt x="13" y="12"/>
                  </a:cubicBezTo>
                  <a:close/>
                </a:path>
              </a:pathLst>
            </a:custGeom>
            <a:solidFill>
              <a:srgbClr val="6F41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5" name="Google Shape;35;p109"/>
            <p:cNvSpPr/>
            <p:nvPr/>
          </p:nvSpPr>
          <p:spPr>
            <a:xfrm>
              <a:off x="2234" y="1559"/>
              <a:ext cx="286" cy="82"/>
            </a:xfrm>
            <a:custGeom>
              <a:avLst/>
              <a:gdLst/>
              <a:ahLst/>
              <a:cxnLst/>
              <a:rect l="l" t="t" r="r" b="b"/>
              <a:pathLst>
                <a:path w="121" h="35" extrusionOk="0">
                  <a:moveTo>
                    <a:pt x="121" y="30"/>
                  </a:moveTo>
                  <a:cubicBezTo>
                    <a:pt x="35" y="30"/>
                    <a:pt x="0" y="0"/>
                    <a:pt x="0" y="0"/>
                  </a:cubicBezTo>
                  <a:cubicBezTo>
                    <a:pt x="25" y="32"/>
                    <a:pt x="109" y="35"/>
                    <a:pt x="121" y="30"/>
                  </a:cubicBezTo>
                  <a:close/>
                </a:path>
              </a:pathLst>
            </a:custGeom>
            <a:solidFill>
              <a:srgbClr val="6F41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6" name="Google Shape;36;p109"/>
            <p:cNvSpPr/>
            <p:nvPr/>
          </p:nvSpPr>
          <p:spPr>
            <a:xfrm>
              <a:off x="2173" y="1603"/>
              <a:ext cx="191" cy="147"/>
            </a:xfrm>
            <a:custGeom>
              <a:avLst/>
              <a:gdLst/>
              <a:ahLst/>
              <a:cxnLst/>
              <a:rect l="l" t="t" r="r" b="b"/>
              <a:pathLst>
                <a:path w="81" h="62" extrusionOk="0">
                  <a:moveTo>
                    <a:pt x="0" y="0"/>
                  </a:moveTo>
                  <a:cubicBezTo>
                    <a:pt x="10" y="32"/>
                    <a:pt x="71" y="59"/>
                    <a:pt x="81" y="62"/>
                  </a:cubicBezTo>
                  <a:cubicBezTo>
                    <a:pt x="19" y="33"/>
                    <a:pt x="0" y="0"/>
                    <a:pt x="0" y="0"/>
                  </a:cubicBezTo>
                  <a:close/>
                </a:path>
              </a:pathLst>
            </a:custGeom>
            <a:solidFill>
              <a:srgbClr val="6F41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7" name="Google Shape;37;p109"/>
          <p:cNvGrpSpPr/>
          <p:nvPr/>
        </p:nvGrpSpPr>
        <p:grpSpPr>
          <a:xfrm>
            <a:off x="139505" y="-13010"/>
            <a:ext cx="1382907" cy="804244"/>
            <a:chOff x="1922" y="1129"/>
            <a:chExt cx="987" cy="574"/>
          </a:xfrm>
        </p:grpSpPr>
        <p:sp>
          <p:nvSpPr>
            <p:cNvPr id="38" name="Google Shape;38;p109"/>
            <p:cNvSpPr/>
            <p:nvPr/>
          </p:nvSpPr>
          <p:spPr>
            <a:xfrm>
              <a:off x="1922" y="1129"/>
              <a:ext cx="262" cy="174"/>
            </a:xfrm>
            <a:custGeom>
              <a:avLst/>
              <a:gdLst/>
              <a:ahLst/>
              <a:cxnLst/>
              <a:rect l="l" t="t" r="r" b="b"/>
              <a:pathLst>
                <a:path w="111" h="74" extrusionOk="0">
                  <a:moveTo>
                    <a:pt x="2" y="62"/>
                  </a:moveTo>
                  <a:cubicBezTo>
                    <a:pt x="0" y="65"/>
                    <a:pt x="8" y="74"/>
                    <a:pt x="8" y="74"/>
                  </a:cubicBezTo>
                  <a:cubicBezTo>
                    <a:pt x="8" y="74"/>
                    <a:pt x="25" y="42"/>
                    <a:pt x="52" y="32"/>
                  </a:cubicBezTo>
                  <a:cubicBezTo>
                    <a:pt x="78" y="22"/>
                    <a:pt x="111" y="40"/>
                    <a:pt x="111" y="40"/>
                  </a:cubicBezTo>
                  <a:cubicBezTo>
                    <a:pt x="105" y="30"/>
                    <a:pt x="105" y="30"/>
                    <a:pt x="105" y="30"/>
                  </a:cubicBezTo>
                  <a:cubicBezTo>
                    <a:pt x="105" y="30"/>
                    <a:pt x="44" y="0"/>
                    <a:pt x="2" y="62"/>
                  </a:cubicBezTo>
                  <a:close/>
                </a:path>
              </a:pathLst>
            </a:custGeom>
            <a:solidFill>
              <a:srgbClr val="92552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9" name="Google Shape;39;p109"/>
            <p:cNvSpPr/>
            <p:nvPr/>
          </p:nvSpPr>
          <p:spPr>
            <a:xfrm>
              <a:off x="2066" y="1136"/>
              <a:ext cx="843" cy="567"/>
            </a:xfrm>
            <a:custGeom>
              <a:avLst/>
              <a:gdLst/>
              <a:ahLst/>
              <a:cxnLst/>
              <a:rect l="l" t="t" r="r" b="b"/>
              <a:pathLst>
                <a:path w="357" h="240" extrusionOk="0">
                  <a:moveTo>
                    <a:pt x="5" y="71"/>
                  </a:moveTo>
                  <a:cubicBezTo>
                    <a:pt x="5" y="71"/>
                    <a:pt x="0" y="110"/>
                    <a:pt x="13" y="143"/>
                  </a:cubicBezTo>
                  <a:cubicBezTo>
                    <a:pt x="25" y="175"/>
                    <a:pt x="61" y="194"/>
                    <a:pt x="61" y="194"/>
                  </a:cubicBezTo>
                  <a:cubicBezTo>
                    <a:pt x="61" y="194"/>
                    <a:pt x="57" y="164"/>
                    <a:pt x="62" y="146"/>
                  </a:cubicBezTo>
                  <a:cubicBezTo>
                    <a:pt x="90" y="238"/>
                    <a:pt x="175" y="240"/>
                    <a:pt x="175" y="240"/>
                  </a:cubicBezTo>
                  <a:cubicBezTo>
                    <a:pt x="175" y="240"/>
                    <a:pt x="175" y="240"/>
                    <a:pt x="155" y="109"/>
                  </a:cubicBezTo>
                  <a:cubicBezTo>
                    <a:pt x="155" y="109"/>
                    <a:pt x="155" y="109"/>
                    <a:pt x="357" y="181"/>
                  </a:cubicBezTo>
                  <a:cubicBezTo>
                    <a:pt x="357" y="181"/>
                    <a:pt x="346" y="155"/>
                    <a:pt x="319" y="110"/>
                  </a:cubicBezTo>
                  <a:cubicBezTo>
                    <a:pt x="291" y="64"/>
                    <a:pt x="227" y="18"/>
                    <a:pt x="211" y="13"/>
                  </a:cubicBezTo>
                  <a:cubicBezTo>
                    <a:pt x="215" y="8"/>
                    <a:pt x="222" y="4"/>
                    <a:pt x="229" y="0"/>
                  </a:cubicBezTo>
                  <a:cubicBezTo>
                    <a:pt x="27" y="0"/>
                    <a:pt x="27" y="0"/>
                    <a:pt x="27" y="0"/>
                  </a:cubicBezTo>
                  <a:cubicBezTo>
                    <a:pt x="13" y="34"/>
                    <a:pt x="7" y="64"/>
                    <a:pt x="7" y="64"/>
                  </a:cubicBezTo>
                  <a:cubicBezTo>
                    <a:pt x="5" y="71"/>
                    <a:pt x="5" y="71"/>
                    <a:pt x="5" y="71"/>
                  </a:cubicBezTo>
                  <a:cubicBezTo>
                    <a:pt x="5" y="71"/>
                    <a:pt x="5" y="71"/>
                    <a:pt x="5" y="71"/>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0" name="Google Shape;40;p109"/>
            <p:cNvSpPr/>
            <p:nvPr/>
          </p:nvSpPr>
          <p:spPr>
            <a:xfrm>
              <a:off x="2066" y="1136"/>
              <a:ext cx="775" cy="524"/>
            </a:xfrm>
            <a:custGeom>
              <a:avLst/>
              <a:gdLst/>
              <a:ahLst/>
              <a:cxnLst/>
              <a:rect l="l" t="t" r="r" b="b"/>
              <a:pathLst>
                <a:path w="328" h="222" extrusionOk="0">
                  <a:moveTo>
                    <a:pt x="31" y="34"/>
                  </a:moveTo>
                  <a:cubicBezTo>
                    <a:pt x="31" y="34"/>
                    <a:pt x="0" y="145"/>
                    <a:pt x="43" y="165"/>
                  </a:cubicBezTo>
                  <a:cubicBezTo>
                    <a:pt x="37" y="134"/>
                    <a:pt x="59" y="105"/>
                    <a:pt x="59" y="105"/>
                  </a:cubicBezTo>
                  <a:cubicBezTo>
                    <a:pt x="59" y="105"/>
                    <a:pt x="97" y="206"/>
                    <a:pt x="155" y="222"/>
                  </a:cubicBezTo>
                  <a:cubicBezTo>
                    <a:pt x="142" y="179"/>
                    <a:pt x="136" y="90"/>
                    <a:pt x="136" y="90"/>
                  </a:cubicBezTo>
                  <a:cubicBezTo>
                    <a:pt x="136" y="90"/>
                    <a:pt x="260" y="124"/>
                    <a:pt x="328" y="157"/>
                  </a:cubicBezTo>
                  <a:cubicBezTo>
                    <a:pt x="305" y="100"/>
                    <a:pt x="227" y="40"/>
                    <a:pt x="178" y="19"/>
                  </a:cubicBezTo>
                  <a:cubicBezTo>
                    <a:pt x="181" y="13"/>
                    <a:pt x="187" y="6"/>
                    <a:pt x="195" y="0"/>
                  </a:cubicBezTo>
                  <a:cubicBezTo>
                    <a:pt x="43" y="0"/>
                    <a:pt x="43" y="0"/>
                    <a:pt x="43" y="0"/>
                  </a:cubicBezTo>
                  <a:cubicBezTo>
                    <a:pt x="38" y="9"/>
                    <a:pt x="35" y="20"/>
                    <a:pt x="31" y="30"/>
                  </a:cubicBezTo>
                  <a:cubicBezTo>
                    <a:pt x="31" y="34"/>
                    <a:pt x="31" y="34"/>
                    <a:pt x="31" y="34"/>
                  </a:cubicBezTo>
                  <a:cubicBezTo>
                    <a:pt x="31" y="34"/>
                    <a:pt x="31" y="34"/>
                    <a:pt x="31" y="34"/>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1" name="Google Shape;41;p109"/>
            <p:cNvSpPr/>
            <p:nvPr/>
          </p:nvSpPr>
          <p:spPr>
            <a:xfrm>
              <a:off x="2170" y="1159"/>
              <a:ext cx="498" cy="225"/>
            </a:xfrm>
            <a:custGeom>
              <a:avLst/>
              <a:gdLst/>
              <a:ahLst/>
              <a:cxnLst/>
              <a:rect l="l" t="t" r="r" b="b"/>
              <a:pathLst>
                <a:path w="211" h="95" extrusionOk="0">
                  <a:moveTo>
                    <a:pt x="0" y="22"/>
                  </a:moveTo>
                  <a:cubicBezTo>
                    <a:pt x="0" y="22"/>
                    <a:pt x="81" y="14"/>
                    <a:pt x="211" y="95"/>
                  </a:cubicBezTo>
                  <a:cubicBezTo>
                    <a:pt x="195" y="79"/>
                    <a:pt x="68" y="0"/>
                    <a:pt x="0" y="22"/>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2" name="Google Shape;42;p109"/>
            <p:cNvSpPr/>
            <p:nvPr/>
          </p:nvSpPr>
          <p:spPr>
            <a:xfrm>
              <a:off x="2293" y="1136"/>
              <a:ext cx="71" cy="56"/>
            </a:xfrm>
            <a:custGeom>
              <a:avLst/>
              <a:gdLst/>
              <a:ahLst/>
              <a:cxnLst/>
              <a:rect l="l" t="t" r="r" b="b"/>
              <a:pathLst>
                <a:path w="30" h="24" extrusionOk="0">
                  <a:moveTo>
                    <a:pt x="0" y="24"/>
                  </a:moveTo>
                  <a:cubicBezTo>
                    <a:pt x="0" y="24"/>
                    <a:pt x="8" y="14"/>
                    <a:pt x="30" y="0"/>
                  </a:cubicBezTo>
                  <a:cubicBezTo>
                    <a:pt x="22" y="0"/>
                    <a:pt x="22" y="0"/>
                    <a:pt x="22" y="0"/>
                  </a:cubicBezTo>
                  <a:cubicBezTo>
                    <a:pt x="12" y="7"/>
                    <a:pt x="5" y="15"/>
                    <a:pt x="0" y="24"/>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3" name="Google Shape;43;p109"/>
            <p:cNvSpPr/>
            <p:nvPr/>
          </p:nvSpPr>
          <p:spPr>
            <a:xfrm>
              <a:off x="2201" y="1136"/>
              <a:ext cx="9" cy="28"/>
            </a:xfrm>
            <a:custGeom>
              <a:avLst/>
              <a:gdLst/>
              <a:ahLst/>
              <a:cxnLst/>
              <a:rect l="l" t="t" r="r" b="b"/>
              <a:pathLst>
                <a:path w="4" h="12" extrusionOk="0">
                  <a:moveTo>
                    <a:pt x="1" y="12"/>
                  </a:moveTo>
                  <a:cubicBezTo>
                    <a:pt x="1" y="12"/>
                    <a:pt x="1" y="7"/>
                    <a:pt x="4" y="0"/>
                  </a:cubicBezTo>
                  <a:cubicBezTo>
                    <a:pt x="1" y="0"/>
                    <a:pt x="1" y="0"/>
                    <a:pt x="1" y="0"/>
                  </a:cubicBezTo>
                  <a:cubicBezTo>
                    <a:pt x="0" y="4"/>
                    <a:pt x="0" y="8"/>
                    <a:pt x="1" y="12"/>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4" name="Google Shape;44;p109"/>
            <p:cNvSpPr/>
            <p:nvPr/>
          </p:nvSpPr>
          <p:spPr>
            <a:xfrm>
              <a:off x="2142" y="1228"/>
              <a:ext cx="54" cy="210"/>
            </a:xfrm>
            <a:custGeom>
              <a:avLst/>
              <a:gdLst/>
              <a:ahLst/>
              <a:cxnLst/>
              <a:rect l="l" t="t" r="r" b="b"/>
              <a:pathLst>
                <a:path w="23" h="89" extrusionOk="0">
                  <a:moveTo>
                    <a:pt x="3" y="89"/>
                  </a:moveTo>
                  <a:cubicBezTo>
                    <a:pt x="3" y="26"/>
                    <a:pt x="23" y="0"/>
                    <a:pt x="23" y="0"/>
                  </a:cubicBezTo>
                  <a:cubicBezTo>
                    <a:pt x="1" y="20"/>
                    <a:pt x="0" y="80"/>
                    <a:pt x="3" y="89"/>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5" name="Google Shape;45;p109"/>
            <p:cNvSpPr/>
            <p:nvPr/>
          </p:nvSpPr>
          <p:spPr>
            <a:xfrm>
              <a:off x="2229" y="1249"/>
              <a:ext cx="139" cy="340"/>
            </a:xfrm>
            <a:custGeom>
              <a:avLst/>
              <a:gdLst/>
              <a:ahLst/>
              <a:cxnLst/>
              <a:rect l="l" t="t" r="r" b="b"/>
              <a:pathLst>
                <a:path w="59" h="144" extrusionOk="0">
                  <a:moveTo>
                    <a:pt x="16" y="0"/>
                  </a:moveTo>
                  <a:cubicBezTo>
                    <a:pt x="0" y="45"/>
                    <a:pt x="47" y="133"/>
                    <a:pt x="59" y="144"/>
                  </a:cubicBezTo>
                  <a:cubicBezTo>
                    <a:pt x="8" y="54"/>
                    <a:pt x="16" y="0"/>
                    <a:pt x="16" y="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46" name="Google Shape;46;p109"/>
          <p:cNvGrpSpPr/>
          <p:nvPr/>
        </p:nvGrpSpPr>
        <p:grpSpPr>
          <a:xfrm>
            <a:off x="0" y="5007562"/>
            <a:ext cx="687853" cy="1147722"/>
            <a:chOff x="1901" y="2020"/>
            <a:chExt cx="1059" cy="1767"/>
          </a:xfrm>
        </p:grpSpPr>
        <p:sp>
          <p:nvSpPr>
            <p:cNvPr id="47" name="Google Shape;47;p109"/>
            <p:cNvSpPr/>
            <p:nvPr/>
          </p:nvSpPr>
          <p:spPr>
            <a:xfrm>
              <a:off x="1901" y="2020"/>
              <a:ext cx="1059" cy="1640"/>
            </a:xfrm>
            <a:custGeom>
              <a:avLst/>
              <a:gdLst/>
              <a:ahLst/>
              <a:cxnLst/>
              <a:rect l="l" t="t" r="r" b="b"/>
              <a:pathLst>
                <a:path w="448" h="694" extrusionOk="0">
                  <a:moveTo>
                    <a:pt x="364" y="542"/>
                  </a:moveTo>
                  <a:cubicBezTo>
                    <a:pt x="323" y="564"/>
                    <a:pt x="247" y="548"/>
                    <a:pt x="247" y="548"/>
                  </a:cubicBezTo>
                  <a:cubicBezTo>
                    <a:pt x="247" y="548"/>
                    <a:pt x="448" y="444"/>
                    <a:pt x="438" y="267"/>
                  </a:cubicBezTo>
                  <a:cubicBezTo>
                    <a:pt x="377" y="316"/>
                    <a:pt x="233" y="359"/>
                    <a:pt x="233" y="359"/>
                  </a:cubicBezTo>
                  <a:cubicBezTo>
                    <a:pt x="233" y="359"/>
                    <a:pt x="299" y="194"/>
                    <a:pt x="164" y="0"/>
                  </a:cubicBezTo>
                  <a:cubicBezTo>
                    <a:pt x="132" y="88"/>
                    <a:pt x="46" y="324"/>
                    <a:pt x="46" y="324"/>
                  </a:cubicBezTo>
                  <a:cubicBezTo>
                    <a:pt x="30" y="306"/>
                    <a:pt x="14" y="290"/>
                    <a:pt x="0" y="276"/>
                  </a:cubicBezTo>
                  <a:cubicBezTo>
                    <a:pt x="0" y="599"/>
                    <a:pt x="0" y="599"/>
                    <a:pt x="0" y="599"/>
                  </a:cubicBezTo>
                  <a:cubicBezTo>
                    <a:pt x="22" y="606"/>
                    <a:pt x="48" y="612"/>
                    <a:pt x="78" y="614"/>
                  </a:cubicBezTo>
                  <a:cubicBezTo>
                    <a:pt x="78" y="614"/>
                    <a:pt x="267" y="694"/>
                    <a:pt x="364" y="542"/>
                  </a:cubicBezTo>
                  <a:close/>
                </a:path>
              </a:pathLst>
            </a:custGeom>
            <a:solidFill>
              <a:srgbClr val="FFF7D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8" name="Google Shape;48;p109"/>
            <p:cNvSpPr/>
            <p:nvPr/>
          </p:nvSpPr>
          <p:spPr>
            <a:xfrm>
              <a:off x="1901" y="2136"/>
              <a:ext cx="952" cy="1365"/>
            </a:xfrm>
            <a:custGeom>
              <a:avLst/>
              <a:gdLst/>
              <a:ahLst/>
              <a:cxnLst/>
              <a:rect l="l" t="t" r="r" b="b"/>
              <a:pathLst>
                <a:path w="403" h="578" extrusionOk="0">
                  <a:moveTo>
                    <a:pt x="31" y="531"/>
                  </a:moveTo>
                  <a:cubicBezTo>
                    <a:pt x="114" y="562"/>
                    <a:pt x="239" y="578"/>
                    <a:pt x="294" y="522"/>
                  </a:cubicBezTo>
                  <a:cubicBezTo>
                    <a:pt x="247" y="529"/>
                    <a:pt x="200" y="532"/>
                    <a:pt x="163" y="503"/>
                  </a:cubicBezTo>
                  <a:cubicBezTo>
                    <a:pt x="183" y="500"/>
                    <a:pt x="378" y="422"/>
                    <a:pt x="403" y="271"/>
                  </a:cubicBezTo>
                  <a:cubicBezTo>
                    <a:pt x="363" y="305"/>
                    <a:pt x="247" y="353"/>
                    <a:pt x="197" y="347"/>
                  </a:cubicBezTo>
                  <a:cubicBezTo>
                    <a:pt x="221" y="255"/>
                    <a:pt x="223" y="90"/>
                    <a:pt x="171" y="0"/>
                  </a:cubicBezTo>
                  <a:cubicBezTo>
                    <a:pt x="144" y="125"/>
                    <a:pt x="60" y="326"/>
                    <a:pt x="60" y="326"/>
                  </a:cubicBezTo>
                  <a:cubicBezTo>
                    <a:pt x="60" y="326"/>
                    <a:pt x="33" y="302"/>
                    <a:pt x="0" y="271"/>
                  </a:cubicBezTo>
                  <a:cubicBezTo>
                    <a:pt x="0" y="516"/>
                    <a:pt x="0" y="516"/>
                    <a:pt x="0" y="516"/>
                  </a:cubicBezTo>
                  <a:cubicBezTo>
                    <a:pt x="14" y="523"/>
                    <a:pt x="24" y="527"/>
                    <a:pt x="24" y="527"/>
                  </a:cubicBezTo>
                  <a:cubicBezTo>
                    <a:pt x="31" y="531"/>
                    <a:pt x="31" y="531"/>
                    <a:pt x="31" y="531"/>
                  </a:cubicBezTo>
                  <a:cubicBezTo>
                    <a:pt x="31" y="531"/>
                    <a:pt x="31" y="531"/>
                    <a:pt x="31" y="531"/>
                  </a:cubicBezTo>
                  <a:close/>
                </a:path>
              </a:pathLst>
            </a:custGeom>
            <a:solidFill>
              <a:srgbClr val="EE912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49" name="Google Shape;49;p109"/>
            <p:cNvSpPr/>
            <p:nvPr/>
          </p:nvSpPr>
          <p:spPr>
            <a:xfrm>
              <a:off x="1993" y="2495"/>
              <a:ext cx="314" cy="853"/>
            </a:xfrm>
            <a:custGeom>
              <a:avLst/>
              <a:gdLst/>
              <a:ahLst/>
              <a:cxnLst/>
              <a:rect l="l" t="t" r="r" b="b"/>
              <a:pathLst>
                <a:path w="133" h="361" extrusionOk="0">
                  <a:moveTo>
                    <a:pt x="0" y="361"/>
                  </a:moveTo>
                  <a:cubicBezTo>
                    <a:pt x="101" y="293"/>
                    <a:pt x="133" y="39"/>
                    <a:pt x="125" y="0"/>
                  </a:cubicBezTo>
                  <a:cubicBezTo>
                    <a:pt x="98" y="261"/>
                    <a:pt x="0" y="361"/>
                    <a:pt x="0" y="361"/>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0" name="Google Shape;50;p109"/>
            <p:cNvSpPr/>
            <p:nvPr/>
          </p:nvSpPr>
          <p:spPr>
            <a:xfrm>
              <a:off x="2151" y="2949"/>
              <a:ext cx="542" cy="290"/>
            </a:xfrm>
            <a:custGeom>
              <a:avLst/>
              <a:gdLst/>
              <a:ahLst/>
              <a:cxnLst/>
              <a:rect l="l" t="t" r="r" b="b"/>
              <a:pathLst>
                <a:path w="229" h="123" extrusionOk="0">
                  <a:moveTo>
                    <a:pt x="0" y="105"/>
                  </a:moveTo>
                  <a:cubicBezTo>
                    <a:pt x="79" y="123"/>
                    <a:pt x="214" y="22"/>
                    <a:pt x="229" y="0"/>
                  </a:cubicBezTo>
                  <a:cubicBezTo>
                    <a:pt x="92" y="107"/>
                    <a:pt x="0" y="105"/>
                    <a:pt x="0" y="105"/>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1" name="Google Shape;51;p109"/>
            <p:cNvSpPr/>
            <p:nvPr/>
          </p:nvSpPr>
          <p:spPr>
            <a:xfrm>
              <a:off x="2071" y="3341"/>
              <a:ext cx="359" cy="87"/>
            </a:xfrm>
            <a:custGeom>
              <a:avLst/>
              <a:gdLst/>
              <a:ahLst/>
              <a:cxnLst/>
              <a:rect l="l" t="t" r="r" b="b"/>
              <a:pathLst>
                <a:path w="152" h="37" extrusionOk="0">
                  <a:moveTo>
                    <a:pt x="0" y="0"/>
                  </a:moveTo>
                  <a:cubicBezTo>
                    <a:pt x="33" y="37"/>
                    <a:pt x="136" y="37"/>
                    <a:pt x="152" y="31"/>
                  </a:cubicBezTo>
                  <a:cubicBezTo>
                    <a:pt x="45" y="34"/>
                    <a:pt x="0" y="0"/>
                    <a:pt x="0" y="0"/>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2" name="Google Shape;52;p109"/>
            <p:cNvSpPr/>
            <p:nvPr/>
          </p:nvSpPr>
          <p:spPr>
            <a:xfrm>
              <a:off x="1901" y="3034"/>
              <a:ext cx="144" cy="137"/>
            </a:xfrm>
            <a:custGeom>
              <a:avLst/>
              <a:gdLst/>
              <a:ahLst/>
              <a:cxnLst/>
              <a:rect l="l" t="t" r="r" b="b"/>
              <a:pathLst>
                <a:path w="61" h="58" extrusionOk="0">
                  <a:moveTo>
                    <a:pt x="61" y="58"/>
                  </a:moveTo>
                  <a:cubicBezTo>
                    <a:pt x="61" y="58"/>
                    <a:pt x="35" y="43"/>
                    <a:pt x="0" y="0"/>
                  </a:cubicBezTo>
                  <a:cubicBezTo>
                    <a:pt x="0" y="12"/>
                    <a:pt x="0" y="12"/>
                    <a:pt x="0" y="12"/>
                  </a:cubicBezTo>
                  <a:cubicBezTo>
                    <a:pt x="19" y="34"/>
                    <a:pt x="40" y="51"/>
                    <a:pt x="61" y="58"/>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3" name="Google Shape;53;p109"/>
            <p:cNvSpPr/>
            <p:nvPr/>
          </p:nvSpPr>
          <p:spPr>
            <a:xfrm>
              <a:off x="1901" y="3279"/>
              <a:ext cx="113" cy="40"/>
            </a:xfrm>
            <a:custGeom>
              <a:avLst/>
              <a:gdLst/>
              <a:ahLst/>
              <a:cxnLst/>
              <a:rect l="l" t="t" r="r" b="b"/>
              <a:pathLst>
                <a:path w="48" h="17" extrusionOk="0">
                  <a:moveTo>
                    <a:pt x="48" y="15"/>
                  </a:moveTo>
                  <a:cubicBezTo>
                    <a:pt x="48" y="15"/>
                    <a:pt x="31" y="13"/>
                    <a:pt x="0" y="0"/>
                  </a:cubicBezTo>
                  <a:cubicBezTo>
                    <a:pt x="0" y="6"/>
                    <a:pt x="0" y="6"/>
                    <a:pt x="0" y="6"/>
                  </a:cubicBezTo>
                  <a:cubicBezTo>
                    <a:pt x="18" y="13"/>
                    <a:pt x="34" y="17"/>
                    <a:pt x="48" y="15"/>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4" name="Google Shape;54;p109"/>
            <p:cNvSpPr/>
            <p:nvPr/>
          </p:nvSpPr>
          <p:spPr>
            <a:xfrm>
              <a:off x="1903" y="3454"/>
              <a:ext cx="196" cy="333"/>
            </a:xfrm>
            <a:custGeom>
              <a:avLst/>
              <a:gdLst/>
              <a:ahLst/>
              <a:cxnLst/>
              <a:rect l="l" t="t" r="r" b="b"/>
              <a:pathLst>
                <a:path w="83" h="141" extrusionOk="0">
                  <a:moveTo>
                    <a:pt x="42" y="70"/>
                  </a:moveTo>
                  <a:cubicBezTo>
                    <a:pt x="36" y="34"/>
                    <a:pt x="66" y="0"/>
                    <a:pt x="66" y="0"/>
                  </a:cubicBezTo>
                  <a:cubicBezTo>
                    <a:pt x="55" y="2"/>
                    <a:pt x="55" y="2"/>
                    <a:pt x="55" y="2"/>
                  </a:cubicBezTo>
                  <a:cubicBezTo>
                    <a:pt x="55" y="2"/>
                    <a:pt x="0" y="70"/>
                    <a:pt x="66" y="139"/>
                  </a:cubicBezTo>
                  <a:cubicBezTo>
                    <a:pt x="69" y="141"/>
                    <a:pt x="83" y="134"/>
                    <a:pt x="83" y="134"/>
                  </a:cubicBezTo>
                  <a:cubicBezTo>
                    <a:pt x="83" y="134"/>
                    <a:pt x="48" y="106"/>
                    <a:pt x="42" y="70"/>
                  </a:cubicBezTo>
                  <a:close/>
                </a:path>
              </a:pathLst>
            </a:custGeom>
            <a:solidFill>
              <a:srgbClr val="9C562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55" name="Google Shape;55;p109"/>
          <p:cNvGrpSpPr/>
          <p:nvPr/>
        </p:nvGrpSpPr>
        <p:grpSpPr>
          <a:xfrm rot="-1651836">
            <a:off x="11143247" y="105148"/>
            <a:ext cx="675071" cy="772505"/>
            <a:chOff x="4634" y="754"/>
            <a:chExt cx="1164" cy="1332"/>
          </a:xfrm>
        </p:grpSpPr>
        <p:sp>
          <p:nvSpPr>
            <p:cNvPr id="56" name="Google Shape;56;p109"/>
            <p:cNvSpPr/>
            <p:nvPr/>
          </p:nvSpPr>
          <p:spPr>
            <a:xfrm>
              <a:off x="4634" y="754"/>
              <a:ext cx="1164" cy="1235"/>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7" name="Google Shape;57;p109"/>
            <p:cNvSpPr/>
            <p:nvPr/>
          </p:nvSpPr>
          <p:spPr>
            <a:xfrm>
              <a:off x="4733" y="829"/>
              <a:ext cx="987" cy="1002"/>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 name="Google Shape;58;p109"/>
            <p:cNvSpPr/>
            <p:nvPr/>
          </p:nvSpPr>
          <p:spPr>
            <a:xfrm>
              <a:off x="5118" y="1094"/>
              <a:ext cx="163" cy="696"/>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9" name="Google Shape;59;p109"/>
            <p:cNvSpPr/>
            <p:nvPr/>
          </p:nvSpPr>
          <p:spPr>
            <a:xfrm>
              <a:off x="4858" y="1299"/>
              <a:ext cx="317" cy="338"/>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0" name="Google Shape;60;p109"/>
            <p:cNvSpPr/>
            <p:nvPr/>
          </p:nvSpPr>
          <p:spPr>
            <a:xfrm>
              <a:off x="4912" y="1710"/>
              <a:ext cx="277" cy="95"/>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1" name="Google Shape;61;p109"/>
            <p:cNvSpPr/>
            <p:nvPr/>
          </p:nvSpPr>
          <p:spPr>
            <a:xfrm>
              <a:off x="5257" y="1401"/>
              <a:ext cx="387" cy="260"/>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2" name="Google Shape;62;p109"/>
            <p:cNvSpPr/>
            <p:nvPr/>
          </p:nvSpPr>
          <p:spPr>
            <a:xfrm>
              <a:off x="5238" y="1701"/>
              <a:ext cx="373" cy="118"/>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3" name="Google Shape;63;p109"/>
            <p:cNvSpPr/>
            <p:nvPr/>
          </p:nvSpPr>
          <p:spPr>
            <a:xfrm>
              <a:off x="5042" y="1847"/>
              <a:ext cx="187" cy="239"/>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92552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64" name="Google Shape;64;p109"/>
          <p:cNvGrpSpPr/>
          <p:nvPr/>
        </p:nvGrpSpPr>
        <p:grpSpPr>
          <a:xfrm flipH="1">
            <a:off x="10782665" y="2958792"/>
            <a:ext cx="1028243" cy="1140705"/>
            <a:chOff x="2052" y="995"/>
            <a:chExt cx="768" cy="852"/>
          </a:xfrm>
        </p:grpSpPr>
        <p:sp>
          <p:nvSpPr>
            <p:cNvPr id="65" name="Google Shape;65;p109"/>
            <p:cNvSpPr/>
            <p:nvPr/>
          </p:nvSpPr>
          <p:spPr>
            <a:xfrm>
              <a:off x="2430" y="1616"/>
              <a:ext cx="151" cy="231"/>
            </a:xfrm>
            <a:custGeom>
              <a:avLst/>
              <a:gdLst/>
              <a:ahLst/>
              <a:cxnLst/>
              <a:rect l="l" t="t" r="r" b="b"/>
              <a:pathLst>
                <a:path w="64" h="98" extrusionOk="0">
                  <a:moveTo>
                    <a:pt x="33" y="4"/>
                  </a:moveTo>
                  <a:cubicBezTo>
                    <a:pt x="33" y="4"/>
                    <a:pt x="64" y="56"/>
                    <a:pt x="12" y="97"/>
                  </a:cubicBezTo>
                  <a:cubicBezTo>
                    <a:pt x="9" y="98"/>
                    <a:pt x="0" y="92"/>
                    <a:pt x="0" y="92"/>
                  </a:cubicBezTo>
                  <a:cubicBezTo>
                    <a:pt x="0" y="92"/>
                    <a:pt x="28" y="76"/>
                    <a:pt x="35" y="51"/>
                  </a:cubicBezTo>
                  <a:cubicBezTo>
                    <a:pt x="42" y="28"/>
                    <a:pt x="24" y="0"/>
                    <a:pt x="24" y="0"/>
                  </a:cubicBezTo>
                  <a:cubicBezTo>
                    <a:pt x="33" y="4"/>
                    <a:pt x="33" y="4"/>
                    <a:pt x="33" y="4"/>
                  </a:cubicBezTo>
                  <a:cubicBezTo>
                    <a:pt x="33" y="4"/>
                    <a:pt x="33" y="4"/>
                    <a:pt x="33" y="4"/>
                  </a:cubicBezTo>
                  <a:close/>
                </a:path>
              </a:pathLst>
            </a:custGeom>
            <a:solidFill>
              <a:srgbClr val="92552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6" name="Google Shape;66;p109"/>
            <p:cNvSpPr/>
            <p:nvPr/>
          </p:nvSpPr>
          <p:spPr>
            <a:xfrm>
              <a:off x="2052" y="995"/>
              <a:ext cx="768" cy="729"/>
            </a:xfrm>
            <a:custGeom>
              <a:avLst/>
              <a:gdLst/>
              <a:ahLst/>
              <a:cxnLst/>
              <a:rect l="l" t="t" r="r" b="b"/>
              <a:pathLst>
                <a:path w="325" h="309" extrusionOk="0">
                  <a:moveTo>
                    <a:pt x="162" y="301"/>
                  </a:moveTo>
                  <a:cubicBezTo>
                    <a:pt x="162" y="301"/>
                    <a:pt x="258" y="275"/>
                    <a:pt x="291" y="223"/>
                  </a:cubicBezTo>
                  <a:cubicBezTo>
                    <a:pt x="325" y="171"/>
                    <a:pt x="304" y="152"/>
                    <a:pt x="304" y="152"/>
                  </a:cubicBezTo>
                  <a:cubicBezTo>
                    <a:pt x="249" y="207"/>
                    <a:pt x="249" y="207"/>
                    <a:pt x="249" y="207"/>
                  </a:cubicBezTo>
                  <a:cubicBezTo>
                    <a:pt x="249" y="207"/>
                    <a:pt x="297" y="110"/>
                    <a:pt x="268" y="58"/>
                  </a:cubicBezTo>
                  <a:cubicBezTo>
                    <a:pt x="252" y="30"/>
                    <a:pt x="243" y="27"/>
                    <a:pt x="243" y="27"/>
                  </a:cubicBezTo>
                  <a:cubicBezTo>
                    <a:pt x="243" y="27"/>
                    <a:pt x="216" y="93"/>
                    <a:pt x="197" y="120"/>
                  </a:cubicBezTo>
                  <a:cubicBezTo>
                    <a:pt x="192" y="106"/>
                    <a:pt x="148" y="51"/>
                    <a:pt x="108" y="30"/>
                  </a:cubicBezTo>
                  <a:cubicBezTo>
                    <a:pt x="66" y="8"/>
                    <a:pt x="42" y="0"/>
                    <a:pt x="42" y="0"/>
                  </a:cubicBezTo>
                  <a:cubicBezTo>
                    <a:pt x="116" y="173"/>
                    <a:pt x="116" y="173"/>
                    <a:pt x="116" y="173"/>
                  </a:cubicBezTo>
                  <a:cubicBezTo>
                    <a:pt x="0" y="162"/>
                    <a:pt x="0" y="162"/>
                    <a:pt x="0" y="162"/>
                  </a:cubicBezTo>
                  <a:cubicBezTo>
                    <a:pt x="0" y="162"/>
                    <a:pt x="5" y="237"/>
                    <a:pt x="87" y="257"/>
                  </a:cubicBezTo>
                  <a:cubicBezTo>
                    <a:pt x="71" y="262"/>
                    <a:pt x="46" y="261"/>
                    <a:pt x="46" y="261"/>
                  </a:cubicBezTo>
                  <a:cubicBezTo>
                    <a:pt x="46" y="261"/>
                    <a:pt x="64" y="290"/>
                    <a:pt x="94" y="300"/>
                  </a:cubicBezTo>
                  <a:cubicBezTo>
                    <a:pt x="122" y="309"/>
                    <a:pt x="157" y="303"/>
                    <a:pt x="157" y="303"/>
                  </a:cubicBezTo>
                  <a:cubicBezTo>
                    <a:pt x="162" y="301"/>
                    <a:pt x="162" y="301"/>
                    <a:pt x="162" y="301"/>
                  </a:cubicBezTo>
                  <a:cubicBezTo>
                    <a:pt x="162" y="301"/>
                    <a:pt x="162" y="301"/>
                    <a:pt x="162" y="301"/>
                  </a:cubicBezTo>
                  <a:close/>
                </a:path>
              </a:pathLst>
            </a:custGeom>
            <a:solidFill>
              <a:srgbClr val="FFF7D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7" name="Google Shape;67;p109"/>
            <p:cNvSpPr/>
            <p:nvPr/>
          </p:nvSpPr>
          <p:spPr>
            <a:xfrm>
              <a:off x="2090" y="1054"/>
              <a:ext cx="650" cy="677"/>
            </a:xfrm>
            <a:custGeom>
              <a:avLst/>
              <a:gdLst/>
              <a:ahLst/>
              <a:cxnLst/>
              <a:rect l="l" t="t" r="r" b="b"/>
              <a:pathLst>
                <a:path w="275" h="287" extrusionOk="0">
                  <a:moveTo>
                    <a:pt x="172" y="254"/>
                  </a:moveTo>
                  <a:cubicBezTo>
                    <a:pt x="172" y="254"/>
                    <a:pt x="77" y="287"/>
                    <a:pt x="55" y="249"/>
                  </a:cubicBezTo>
                  <a:cubicBezTo>
                    <a:pt x="84" y="254"/>
                    <a:pt x="108" y="232"/>
                    <a:pt x="108" y="232"/>
                  </a:cubicBezTo>
                  <a:cubicBezTo>
                    <a:pt x="108" y="232"/>
                    <a:pt x="17" y="204"/>
                    <a:pt x="0" y="156"/>
                  </a:cubicBezTo>
                  <a:cubicBezTo>
                    <a:pt x="39" y="163"/>
                    <a:pt x="117" y="164"/>
                    <a:pt x="117" y="164"/>
                  </a:cubicBezTo>
                  <a:cubicBezTo>
                    <a:pt x="117" y="164"/>
                    <a:pt x="81" y="58"/>
                    <a:pt x="49" y="0"/>
                  </a:cubicBezTo>
                  <a:cubicBezTo>
                    <a:pt x="99" y="17"/>
                    <a:pt x="156" y="81"/>
                    <a:pt x="178" y="125"/>
                  </a:cubicBezTo>
                  <a:cubicBezTo>
                    <a:pt x="200" y="111"/>
                    <a:pt x="227" y="52"/>
                    <a:pt x="232" y="25"/>
                  </a:cubicBezTo>
                  <a:cubicBezTo>
                    <a:pt x="273" y="93"/>
                    <a:pt x="224" y="189"/>
                    <a:pt x="218" y="197"/>
                  </a:cubicBezTo>
                  <a:cubicBezTo>
                    <a:pt x="242" y="195"/>
                    <a:pt x="259" y="178"/>
                    <a:pt x="275" y="160"/>
                  </a:cubicBezTo>
                  <a:cubicBezTo>
                    <a:pt x="273" y="200"/>
                    <a:pt x="219" y="237"/>
                    <a:pt x="176" y="254"/>
                  </a:cubicBezTo>
                  <a:cubicBezTo>
                    <a:pt x="172" y="254"/>
                    <a:pt x="172" y="254"/>
                    <a:pt x="172" y="254"/>
                  </a:cubicBezTo>
                  <a:cubicBezTo>
                    <a:pt x="172" y="254"/>
                    <a:pt x="172" y="254"/>
                    <a:pt x="172" y="254"/>
                  </a:cubicBezTo>
                  <a:close/>
                </a:path>
              </a:pathLst>
            </a:custGeom>
            <a:solidFill>
              <a:srgbClr val="AFAF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8" name="Google Shape;68;p109"/>
            <p:cNvSpPr/>
            <p:nvPr/>
          </p:nvSpPr>
          <p:spPr>
            <a:xfrm>
              <a:off x="2322" y="1198"/>
              <a:ext cx="212" cy="429"/>
            </a:xfrm>
            <a:custGeom>
              <a:avLst/>
              <a:gdLst/>
              <a:ahLst/>
              <a:cxnLst/>
              <a:rect l="l" t="t" r="r" b="b"/>
              <a:pathLst>
                <a:path w="90" h="182" extrusionOk="0">
                  <a:moveTo>
                    <a:pt x="75" y="182"/>
                  </a:moveTo>
                  <a:cubicBezTo>
                    <a:pt x="75" y="182"/>
                    <a:pt x="79" y="111"/>
                    <a:pt x="0" y="0"/>
                  </a:cubicBezTo>
                  <a:cubicBezTo>
                    <a:pt x="16" y="12"/>
                    <a:pt x="90" y="121"/>
                    <a:pt x="75" y="182"/>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69" name="Google Shape;69;p109"/>
            <p:cNvSpPr/>
            <p:nvPr/>
          </p:nvSpPr>
          <p:spPr>
            <a:xfrm>
              <a:off x="2508" y="1235"/>
              <a:ext cx="128" cy="281"/>
            </a:xfrm>
            <a:custGeom>
              <a:avLst/>
              <a:gdLst/>
              <a:ahLst/>
              <a:cxnLst/>
              <a:rect l="l" t="t" r="r" b="b"/>
              <a:pathLst>
                <a:path w="54" h="119" extrusionOk="0">
                  <a:moveTo>
                    <a:pt x="0" y="119"/>
                  </a:moveTo>
                  <a:cubicBezTo>
                    <a:pt x="0" y="119"/>
                    <a:pt x="36" y="88"/>
                    <a:pt x="52" y="0"/>
                  </a:cubicBezTo>
                  <a:cubicBezTo>
                    <a:pt x="54" y="14"/>
                    <a:pt x="36" y="99"/>
                    <a:pt x="0" y="119"/>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0" name="Google Shape;70;p109"/>
            <p:cNvSpPr/>
            <p:nvPr/>
          </p:nvSpPr>
          <p:spPr>
            <a:xfrm>
              <a:off x="2539" y="1500"/>
              <a:ext cx="163" cy="101"/>
            </a:xfrm>
            <a:custGeom>
              <a:avLst/>
              <a:gdLst/>
              <a:ahLst/>
              <a:cxnLst/>
              <a:rect l="l" t="t" r="r" b="b"/>
              <a:pathLst>
                <a:path w="69" h="43" extrusionOk="0">
                  <a:moveTo>
                    <a:pt x="0" y="40"/>
                  </a:moveTo>
                  <a:cubicBezTo>
                    <a:pt x="0" y="40"/>
                    <a:pt x="29" y="38"/>
                    <a:pt x="69" y="0"/>
                  </a:cubicBezTo>
                  <a:cubicBezTo>
                    <a:pt x="65" y="7"/>
                    <a:pt x="25" y="43"/>
                    <a:pt x="0" y="4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1" name="Google Shape;71;p109"/>
            <p:cNvSpPr/>
            <p:nvPr/>
          </p:nvSpPr>
          <p:spPr>
            <a:xfrm>
              <a:off x="2303" y="1604"/>
              <a:ext cx="177" cy="59"/>
            </a:xfrm>
            <a:custGeom>
              <a:avLst/>
              <a:gdLst/>
              <a:ahLst/>
              <a:cxnLst/>
              <a:rect l="l" t="t" r="r" b="b"/>
              <a:pathLst>
                <a:path w="75" h="25" extrusionOk="0">
                  <a:moveTo>
                    <a:pt x="75" y="0"/>
                  </a:moveTo>
                  <a:cubicBezTo>
                    <a:pt x="75" y="0"/>
                    <a:pt x="54" y="20"/>
                    <a:pt x="0" y="23"/>
                  </a:cubicBezTo>
                  <a:cubicBezTo>
                    <a:pt x="7" y="25"/>
                    <a:pt x="60" y="21"/>
                    <a:pt x="75" y="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72" name="Google Shape;72;p109"/>
            <p:cNvSpPr/>
            <p:nvPr/>
          </p:nvSpPr>
          <p:spPr>
            <a:xfrm>
              <a:off x="2161" y="1472"/>
              <a:ext cx="300" cy="111"/>
            </a:xfrm>
            <a:custGeom>
              <a:avLst/>
              <a:gdLst/>
              <a:ahLst/>
              <a:cxnLst/>
              <a:rect l="l" t="t" r="r" b="b"/>
              <a:pathLst>
                <a:path w="127" h="47" extrusionOk="0">
                  <a:moveTo>
                    <a:pt x="127" y="30"/>
                  </a:moveTo>
                  <a:cubicBezTo>
                    <a:pt x="127" y="30"/>
                    <a:pt x="80" y="39"/>
                    <a:pt x="0" y="0"/>
                  </a:cubicBezTo>
                  <a:cubicBezTo>
                    <a:pt x="9" y="10"/>
                    <a:pt x="88" y="47"/>
                    <a:pt x="127" y="30"/>
                  </a:cubicBezTo>
                  <a:close/>
                </a:path>
              </a:pathLst>
            </a:custGeom>
            <a:solidFill>
              <a:srgbClr val="7087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73" name="Google Shape;73;p109"/>
          <p:cNvSpPr txBox="1">
            <a:spLocks noGrp="1"/>
          </p:cNvSpPr>
          <p:nvPr>
            <p:ph type="title"/>
          </p:nvPr>
        </p:nvSpPr>
        <p:spPr>
          <a:xfrm>
            <a:off x="1524000" y="78910"/>
            <a:ext cx="9133731" cy="1233424"/>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1"/>
              </a:buClr>
              <a:buSzPts val="2550"/>
              <a:buFont typeface="Arial" panose="020B0604020202020204"/>
              <a:buNone/>
              <a:defRPr sz="25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74" name="Google Shape;74;p109"/>
          <p:cNvSpPr txBox="1">
            <a:spLocks noGrp="1"/>
          </p:cNvSpPr>
          <p:nvPr>
            <p:ph type="body" idx="1"/>
          </p:nvPr>
        </p:nvSpPr>
        <p:spPr>
          <a:xfrm>
            <a:off x="1528572" y="1485900"/>
            <a:ext cx="9134856" cy="4152901"/>
          </a:xfrm>
          <a:prstGeom prst="rect">
            <a:avLst/>
          </a:prstGeom>
          <a:noFill/>
          <a:ln>
            <a:noFill/>
          </a:ln>
        </p:spPr>
        <p:txBody>
          <a:bodyPr spcFirstLastPara="1" wrap="square" lIns="91425" tIns="45700" rIns="91425" bIns="45700" anchor="t" anchorCtr="0">
            <a:normAutofit/>
          </a:bodyPr>
          <a:lstStyle>
            <a:lvl1pPr marL="457200" marR="0" lvl="0" indent="-323850" algn="l" rtl="0">
              <a:lnSpc>
                <a:spcPct val="100000"/>
              </a:lnSpc>
              <a:spcBef>
                <a:spcPts val="1350"/>
              </a:spcBef>
              <a:spcAft>
                <a:spcPts val="0"/>
              </a:spcAft>
              <a:buClr>
                <a:srgbClr val="3F3F3F"/>
              </a:buClr>
              <a:buSzPts val="1500"/>
              <a:buFont typeface="Arial" panose="020B0604020202020204"/>
              <a:buChar char="•"/>
              <a:defRPr sz="15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marL="914400" marR="0" lvl="1" indent="-314325" algn="l" rtl="0">
              <a:lnSpc>
                <a:spcPct val="100000"/>
              </a:lnSpc>
              <a:spcBef>
                <a:spcPts val="750"/>
              </a:spcBef>
              <a:spcAft>
                <a:spcPts val="0"/>
              </a:spcAft>
              <a:buClr>
                <a:srgbClr val="3F3F3F"/>
              </a:buClr>
              <a:buSzPts val="1350"/>
              <a:buFont typeface="Arial" panose="020B0604020202020204"/>
              <a:buChar char="•"/>
              <a:defRPr sz="13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L="1371600" marR="0" lvl="2" indent="-304800" algn="l" rtl="0">
              <a:lnSpc>
                <a:spcPct val="100000"/>
              </a:lnSpc>
              <a:spcBef>
                <a:spcPts val="600"/>
              </a:spcBef>
              <a:spcAft>
                <a:spcPts val="0"/>
              </a:spcAft>
              <a:buClr>
                <a:srgbClr val="3F3F3F"/>
              </a:buClr>
              <a:buSzPts val="1200"/>
              <a:buFont typeface="Arial" panose="020B0604020202020204"/>
              <a:buChar char="•"/>
              <a:defRPr sz="12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L="1828800" marR="0" lvl="3" indent="-295275" algn="l" rtl="0">
              <a:lnSpc>
                <a:spcPct val="100000"/>
              </a:lnSpc>
              <a:spcBef>
                <a:spcPts val="600"/>
              </a:spcBef>
              <a:spcAft>
                <a:spcPts val="0"/>
              </a:spcAft>
              <a:buClr>
                <a:srgbClr val="3F3F3F"/>
              </a:buClr>
              <a:buSzPts val="1050"/>
              <a:buFont typeface="Arial" panose="020B0604020202020204"/>
              <a:buChar char="•"/>
              <a:defRPr sz="10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L="2286000" marR="0" lvl="4" indent="-295275" algn="l" rtl="0">
              <a:lnSpc>
                <a:spcPct val="100000"/>
              </a:lnSpc>
              <a:spcBef>
                <a:spcPts val="600"/>
              </a:spcBef>
              <a:spcAft>
                <a:spcPts val="0"/>
              </a:spcAft>
              <a:buClr>
                <a:srgbClr val="3F3F3F"/>
              </a:buClr>
              <a:buSzPts val="1050"/>
              <a:buFont typeface="Arial" panose="020B0604020202020204"/>
              <a:buChar char="•"/>
              <a:defRPr sz="10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L="2743200" marR="0" lvl="5" indent="-281940" algn="l" rtl="0">
              <a:lnSpc>
                <a:spcPct val="90000"/>
              </a:lnSpc>
              <a:spcBef>
                <a:spcPts val="600"/>
              </a:spcBef>
              <a:spcAft>
                <a:spcPts val="0"/>
              </a:spcAft>
              <a:buClr>
                <a:schemeClr val="dk1"/>
              </a:buClr>
              <a:buSzPts val="840"/>
              <a:buFont typeface="Arial" panose="020B0604020202020204"/>
              <a:buChar char="•"/>
              <a:defRPr sz="10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L="3200400" marR="0" lvl="6" indent="-281940" algn="l" rtl="0">
              <a:lnSpc>
                <a:spcPct val="90000"/>
              </a:lnSpc>
              <a:spcBef>
                <a:spcPts val="600"/>
              </a:spcBef>
              <a:spcAft>
                <a:spcPts val="0"/>
              </a:spcAft>
              <a:buClr>
                <a:schemeClr val="dk1"/>
              </a:buClr>
              <a:buSzPts val="840"/>
              <a:buFont typeface="Arial" panose="020B0604020202020204"/>
              <a:buChar char="•"/>
              <a:defRPr sz="10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L="3657600" marR="0" lvl="7" indent="-281940" algn="l" rtl="0">
              <a:lnSpc>
                <a:spcPct val="90000"/>
              </a:lnSpc>
              <a:spcBef>
                <a:spcPts val="600"/>
              </a:spcBef>
              <a:spcAft>
                <a:spcPts val="0"/>
              </a:spcAft>
              <a:buClr>
                <a:schemeClr val="dk1"/>
              </a:buClr>
              <a:buSzPts val="840"/>
              <a:buFont typeface="Arial" panose="020B0604020202020204"/>
              <a:buChar char="•"/>
              <a:defRPr sz="10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L="4114800" marR="0" lvl="8" indent="-281940" algn="l" rtl="0">
              <a:lnSpc>
                <a:spcPct val="90000"/>
              </a:lnSpc>
              <a:spcBef>
                <a:spcPts val="600"/>
              </a:spcBef>
              <a:spcAft>
                <a:spcPts val="0"/>
              </a:spcAft>
              <a:buClr>
                <a:schemeClr val="dk1"/>
              </a:buClr>
              <a:buSzPts val="840"/>
              <a:buFont typeface="Arial" panose="020B0604020202020204"/>
              <a:buChar char="•"/>
              <a:defRPr sz="105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75" name="Google Shape;75;p109"/>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900" cap="none">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76" name="Google Shape;76;p109"/>
          <p:cNvSpPr txBox="1">
            <a:spLocks noGrp="1"/>
          </p:cNvSpPr>
          <p:nvPr>
            <p:ph type="dt" idx="10"/>
          </p:nvPr>
        </p:nvSpPr>
        <p:spPr>
          <a:xfrm>
            <a:off x="8875776" y="6601968"/>
            <a:ext cx="1063199" cy="193933"/>
          </a:xfrm>
          <a:prstGeom prst="rect">
            <a:avLst/>
          </a:prstGeom>
          <a:noFill/>
          <a:ln>
            <a:noFill/>
          </a:ln>
        </p:spPr>
        <p:txBody>
          <a:bodyPr spcFirstLastPara="1" wrap="square" lIns="91425" tIns="45700" rIns="91425" bIns="45700" anchor="ctr" anchorCtr="0">
            <a:noAutofit/>
          </a:bodyPr>
          <a:lstStyle>
            <a:lvl1pPr marR="0" lvl="0" algn="r" rtl="0">
              <a:spcBef>
                <a:spcPts val="0"/>
              </a:spcBef>
              <a:spcAft>
                <a:spcPts val="0"/>
              </a:spcAft>
              <a:buSzPts val="1400"/>
              <a:buNone/>
              <a:defRPr sz="900">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77" name="Google Shape;77;p109"/>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1pPr>
            <a:lvl2pPr marL="0" marR="0" lvl="1"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2pPr>
            <a:lvl3pPr marL="0" marR="0" lvl="2"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3pPr>
            <a:lvl4pPr marL="0" marR="0" lvl="3"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4pPr>
            <a:lvl5pPr marL="0" marR="0" lvl="4"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5pPr>
            <a:lvl6pPr marL="0" marR="0" lvl="5"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6pPr>
            <a:lvl7pPr marL="0" marR="0" lvl="6"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7pPr>
            <a:lvl8pPr marL="0" marR="0" lvl="7"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8pPr>
            <a:lvl9pPr marL="0" marR="0" lvl="8" indent="0" algn="r" rtl="0">
              <a:spcBef>
                <a:spcPts val="0"/>
              </a:spcBef>
              <a:buNone/>
              <a:defRPr sz="900" b="0" u="none">
                <a:solidFill>
                  <a:schemeClr val="dk1"/>
                </a:solidFill>
                <a:latin typeface="Cambria" panose="02040503050406030204"/>
                <a:ea typeface="Cambria" panose="02040503050406030204"/>
                <a:cs typeface="Cambria" panose="02040503050406030204"/>
                <a:sym typeface="Cambria" panose="02040503050406030204"/>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121897" tIns="121897" rIns="121897" bIns="121897" anchor="t" anchorCtr="0">
            <a:noAutofit/>
          </a:bodyPr>
          <a:lstStyle>
            <a:lvl1pPr lvl="0">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1pPr>
            <a:lvl2pPr lvl="1">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2pPr>
            <a:lvl3pPr lvl="2">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3pPr>
            <a:lvl4pPr lvl="3">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4pPr>
            <a:lvl5pPr lvl="4">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5pPr>
            <a:lvl6pPr lvl="5">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6pPr>
            <a:lvl7pPr lvl="6">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7pPr>
            <a:lvl8pPr lvl="7">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8pPr>
            <a:lvl9pPr lvl="8">
              <a:spcBef>
                <a:spcPts val="0"/>
              </a:spcBef>
              <a:spcAft>
                <a:spcPts val="0"/>
              </a:spcAft>
              <a:buClr>
                <a:schemeClr val="accent5"/>
              </a:buClr>
              <a:buSzPts val="4200"/>
              <a:buFont typeface="La Belle Aurore" panose="020B0604020202020204"/>
              <a:buNone/>
              <a:defRPr sz="4200" b="1">
                <a:solidFill>
                  <a:schemeClr val="accent5"/>
                </a:solidFill>
                <a:latin typeface="La Belle Aurore" panose="020B0604020202020204"/>
                <a:ea typeface="La Belle Aurore" panose="020B0604020202020204"/>
                <a:cs typeface="La Belle Aurore" panose="020B0604020202020204"/>
                <a:sym typeface="La Belle Aurore" panose="020B0604020202020204"/>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121897" tIns="121897" rIns="121897" bIns="121897" anchor="t" anchorCtr="0">
            <a:noAutofit/>
          </a:bodyPr>
          <a:lstStyle>
            <a:lvl1pPr marL="457200" lvl="0" indent="-317500">
              <a:lnSpc>
                <a:spcPct val="115000"/>
              </a:lnSpc>
              <a:spcBef>
                <a:spcPts val="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1pPr>
            <a:lvl2pPr marL="914400" lvl="1"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2pPr>
            <a:lvl3pPr marL="1371600" lvl="2"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3pPr>
            <a:lvl4pPr marL="1828800" lvl="3"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4pPr>
            <a:lvl5pPr marL="2286000" lvl="4"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5pPr>
            <a:lvl6pPr marL="2743200" lvl="5"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6pPr>
            <a:lvl7pPr marL="3200400" lvl="6"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7pPr>
            <a:lvl8pPr marL="3657600" lvl="7" indent="-317500">
              <a:lnSpc>
                <a:spcPct val="115000"/>
              </a:lnSpc>
              <a:spcBef>
                <a:spcPts val="1600"/>
              </a:spcBef>
              <a:spcAft>
                <a:spcPts val="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8pPr>
            <a:lvl9pPr marL="4114800" lvl="8" indent="-317500">
              <a:lnSpc>
                <a:spcPct val="115000"/>
              </a:lnSpc>
              <a:spcBef>
                <a:spcPts val="1600"/>
              </a:spcBef>
              <a:spcAft>
                <a:spcPts val="1600"/>
              </a:spcAft>
              <a:buClr>
                <a:schemeClr val="accent5"/>
              </a:buClr>
              <a:buSzPts val="1400"/>
              <a:buFont typeface="Alice" panose="020B0604020202020204"/>
              <a:buChar char="■"/>
              <a:defRPr>
                <a:solidFill>
                  <a:schemeClr val="accent5"/>
                </a:solidFill>
                <a:latin typeface="Alice" panose="020B0604020202020204"/>
                <a:ea typeface="Alice" panose="020B0604020202020204"/>
                <a:cs typeface="Alice" panose="020B0604020202020204"/>
                <a:sym typeface="Alice" panose="020B0604020202020204"/>
              </a:defRPr>
            </a:lvl9pPr>
          </a:lstStyle>
          <a:p/>
        </p:txBody>
      </p:sp>
    </p:spTree>
  </p:cSld>
  <p:clrMap bg1="lt1" tx1="dk1" bg2="dk2" tx2="lt2" accent1="accent1" accent2="accent2" accent3="accent3" accent4="accent4" accent5="accent5" accent6="accent6" hlink="hlink" folHlink="folHlink"/>
  <p:sldLayoutIdLst>
    <p:sldLayoutId id="2147483807" r:id="rId1"/>
    <p:sldLayoutId id="2147483808" r:id="rId2"/>
    <p:sldLayoutId id="2147483809" r:id="rId3"/>
    <p:sldLayoutId id="2147483810" r:id="rId4"/>
    <p:sldLayoutId id="2147483811" r:id="rId5"/>
    <p:sldLayoutId id="2147483812" r:id="rId6"/>
    <p:sldLayoutId id="2147483813" r:id="rId7"/>
    <p:sldLayoutId id="2147483814" r:id="rId8"/>
    <p:sldLayoutId id="2147483815" r:id="rId9"/>
    <p:sldLayoutId id="2147483816" r:id="rId10"/>
    <p:sldLayoutId id="2147483817" r:id="rId11"/>
    <p:sldLayoutId id="2147483818" r:id="rId12"/>
    <p:sldLayoutId id="2147483819" r:id="rId13"/>
    <p:sldLayoutId id="2147483820" r:id="rId14"/>
    <p:sldLayoutId id="2147483821" r:id="rId15"/>
    <p:sldLayoutId id="2147483822" r:id="rId16"/>
    <p:sldLayoutId id="2147483823" r:id="rId17"/>
    <p:sldLayoutId id="2147483824" r:id="rId18"/>
    <p:sldLayoutId id="2147483825" r:id="rId19"/>
    <p:sldLayoutId id="2147483826" r:id="rId20"/>
    <p:sldLayoutId id="2147483827" r:id="rId21"/>
    <p:sldLayoutId id="2147483828" r:id="rId22"/>
    <p:sldLayoutId id="2147483829" r:id="rId23"/>
    <p:sldLayoutId id="2147483830" r:id="rId24"/>
    <p:sldLayoutId id="2147483831" r:id="rId25"/>
    <p:sldLayoutId id="2147483832" r:id="rId26"/>
    <p:sldLayoutId id="2147483833" r:id="rId27"/>
    <p:sldLayoutId id="2147483834" r:id="rId28"/>
    <p:sldLayoutId id="2147483835" r:id="rId29"/>
    <p:sldLayoutId id="2147483836" r:id="rId30"/>
    <p:sldLayoutId id="2147483837" r:id="rId31"/>
    <p:sldLayoutId id="2147483838" r:id="rId32"/>
    <p:sldLayoutId id="2147483839" r:id="rId33"/>
    <p:sldLayoutId id="2147483840" r:id="rId34"/>
    <p:sldLayoutId id="2147483841" r:id="rId35"/>
    <p:sldLayoutId id="2147483842" r:id="rId36"/>
    <p:sldLayoutId id="2147483843" r:id="rId37"/>
    <p:sldLayoutId id="2147483844"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9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BFAF5"/>
        </a:solidFill>
        <a:effectLst/>
      </p:bgPr>
    </p:bg>
    <p:spTree>
      <p:nvGrpSpPr>
        <p:cNvPr id="1" name="Shape 780"/>
        <p:cNvGrpSpPr/>
        <p:nvPr/>
      </p:nvGrpSpPr>
      <p:grpSpPr>
        <a:xfrm>
          <a:off x="0" y="0"/>
          <a:ext cx="0" cy="0"/>
          <a:chOff x="0" y="0"/>
          <a:chExt cx="0" cy="0"/>
        </a:xfrm>
      </p:grpSpPr>
      <p:sp>
        <p:nvSpPr>
          <p:cNvPr id="781" name="Google Shape;781;p114"/>
          <p:cNvSpPr txBox="1">
            <a:spLocks noGrp="1"/>
          </p:cNvSpPr>
          <p:nvPr>
            <p:ph type="title"/>
          </p:nvPr>
        </p:nvSpPr>
        <p:spPr>
          <a:xfrm>
            <a:off x="1668800" y="1392233"/>
            <a:ext cx="8854400" cy="12720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231F1C"/>
              </a:buClr>
              <a:buSzPts val="4800"/>
              <a:buFont typeface="Playfair Display"/>
              <a:buNone/>
              <a:defRPr sz="4800" b="1" i="0" u="none" strike="noStrike" cap="none">
                <a:solidFill>
                  <a:srgbClr val="231F1C"/>
                </a:solidFill>
                <a:latin typeface="Playfair Display"/>
                <a:ea typeface="Playfair Display"/>
                <a:cs typeface="Playfair Display"/>
                <a:sym typeface="Playfair Display"/>
              </a:defRPr>
            </a:lvl9pPr>
          </a:lstStyle>
          <a:p/>
        </p:txBody>
      </p:sp>
      <p:sp>
        <p:nvSpPr>
          <p:cNvPr id="782" name="Google Shape;782;p114"/>
          <p:cNvSpPr txBox="1">
            <a:spLocks noGrp="1"/>
          </p:cNvSpPr>
          <p:nvPr>
            <p:ph type="body" idx="1"/>
          </p:nvPr>
        </p:nvSpPr>
        <p:spPr>
          <a:xfrm>
            <a:off x="1668800" y="2829933"/>
            <a:ext cx="8854400" cy="3103200"/>
          </a:xfrm>
          <a:prstGeom prst="rect">
            <a:avLst/>
          </a:prstGeom>
          <a:noFill/>
          <a:ln>
            <a:noFill/>
          </a:ln>
        </p:spPr>
        <p:txBody>
          <a:bodyPr spcFirstLastPara="1" wrap="square" lIns="91425" tIns="91425" rIns="91425" bIns="91425" anchor="t" anchorCtr="0">
            <a:noAutofit/>
          </a:bodyPr>
          <a:lstStyle>
            <a:lvl1pPr marL="457200" marR="0" lvl="0" indent="-317500" algn="l" rtl="0">
              <a:lnSpc>
                <a:spcPct val="100000"/>
              </a:lnSpc>
              <a:spcBef>
                <a:spcPts val="60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1pPr>
            <a:lvl2pPr marL="914400" marR="0" lvl="1"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2pPr>
            <a:lvl3pPr marL="1371600" marR="0" lvl="2"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3pPr>
            <a:lvl4pPr marL="1828800" marR="0" lvl="3"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4pPr>
            <a:lvl5pPr marL="2286000" marR="0" lvl="4"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5pPr>
            <a:lvl6pPr marL="2743200" marR="0" lvl="5"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6pPr>
            <a:lvl7pPr marL="3200400" marR="0" lvl="6"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7pPr>
            <a:lvl8pPr marL="3657600" marR="0" lvl="7"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8pPr>
            <a:lvl9pPr marL="4114800" marR="0" lvl="8" indent="-317500" algn="l" rtl="0">
              <a:lnSpc>
                <a:spcPct val="100000"/>
              </a:lnSpc>
              <a:spcBef>
                <a:spcPts val="0"/>
              </a:spcBef>
              <a:spcAft>
                <a:spcPts val="0"/>
              </a:spcAft>
              <a:buClr>
                <a:schemeClr val="dk2"/>
              </a:buClr>
              <a:buSzPts val="1400"/>
              <a:buFont typeface="Tinos" panose="02020603050405020304"/>
              <a:buChar char="■"/>
              <a:defRPr sz="1400" b="0" i="0" u="none" strike="noStrike" cap="none">
                <a:solidFill>
                  <a:schemeClr val="dk2"/>
                </a:solidFill>
                <a:latin typeface="Tinos" panose="02020603050405020304"/>
                <a:ea typeface="Tinos" panose="02020603050405020304"/>
                <a:cs typeface="Tinos" panose="02020603050405020304"/>
                <a:sym typeface="Tinos" panose="02020603050405020304"/>
              </a:defRPr>
            </a:lvl9pPr>
          </a:lstStyle>
          <a:p/>
        </p:txBody>
      </p:sp>
      <p:sp>
        <p:nvSpPr>
          <p:cNvPr id="783" name="Google Shape;783;p114"/>
          <p:cNvSpPr txBox="1">
            <a:spLocks noGrp="1"/>
          </p:cNvSpPr>
          <p:nvPr>
            <p:ph type="sldNum" idx="12"/>
          </p:nvPr>
        </p:nvSpPr>
        <p:spPr>
          <a:xfrm>
            <a:off x="5730200" y="5520333"/>
            <a:ext cx="731600" cy="327600"/>
          </a:xfrm>
          <a:prstGeom prst="rect">
            <a:avLst/>
          </a:prstGeom>
          <a:noFill/>
          <a:ln>
            <a:noFill/>
          </a:ln>
        </p:spPr>
        <p:txBody>
          <a:bodyPr spcFirstLastPara="1" wrap="square" lIns="91425" tIns="91425" rIns="91425" bIns="91425" anchor="ctr" anchorCtr="0">
            <a:noAutofit/>
          </a:bodyPr>
          <a:lstStyle>
            <a:lvl1pPr marL="0" marR="0" lvl="0"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1pPr>
            <a:lvl2pPr marL="0" marR="0" lvl="1"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2pPr>
            <a:lvl3pPr marL="0" marR="0" lvl="2"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3pPr>
            <a:lvl4pPr marL="0" marR="0" lvl="3"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4pPr>
            <a:lvl5pPr marL="0" marR="0" lvl="4"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5pPr>
            <a:lvl6pPr marL="0" marR="0" lvl="5"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6pPr>
            <a:lvl7pPr marL="0" marR="0" lvl="6"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7pPr>
            <a:lvl8pPr marL="0" marR="0" lvl="7"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8pPr>
            <a:lvl9pPr marL="0" marR="0" lvl="8" indent="0" algn="ctr" rtl="0">
              <a:spcBef>
                <a:spcPts val="0"/>
              </a:spcBef>
              <a:spcAft>
                <a:spcPts val="0"/>
              </a:spcAft>
              <a:buClr>
                <a:srgbClr val="999999"/>
              </a:buClr>
              <a:buSzPts val="1100"/>
              <a:buFont typeface="Tinos" panose="02020603050405020304"/>
              <a:buNone/>
              <a:defRPr sz="1100">
                <a:solidFill>
                  <a:srgbClr val="999999"/>
                </a:solidFill>
                <a:latin typeface="Tinos" panose="02020603050405020304"/>
                <a:ea typeface="Tinos" panose="02020603050405020304"/>
                <a:cs typeface="Tinos" panose="02020603050405020304"/>
                <a:sym typeface="Tinos" panose="02020603050405020304"/>
              </a:defRPr>
            </a:lvl9pPr>
          </a:lstStyle>
          <a:p>
            <a:pPr marL="0" lvl="0" indent="0" algn="ct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0FD"/>
        </a:solidFill>
        <a:effectLst/>
      </p:bgPr>
    </p:bg>
    <p:spTree>
      <p:nvGrpSpPr>
        <p:cNvPr id="1" name="Shape 1867"/>
        <p:cNvGrpSpPr/>
        <p:nvPr/>
      </p:nvGrpSpPr>
      <p:grpSpPr>
        <a:xfrm>
          <a:off x="0" y="0"/>
          <a:ext cx="0" cy="0"/>
          <a:chOff x="0" y="0"/>
          <a:chExt cx="0" cy="0"/>
        </a:xfrm>
      </p:grpSpPr>
      <p:sp>
        <p:nvSpPr>
          <p:cNvPr id="1868" name="Google Shape;1868;p118"/>
          <p:cNvSpPr txBox="1">
            <a:spLocks noGrp="1"/>
          </p:cNvSpPr>
          <p:nvPr>
            <p:ph type="title"/>
          </p:nvPr>
        </p:nvSpPr>
        <p:spPr>
          <a:xfrm>
            <a:off x="961400" y="593367"/>
            <a:ext cx="10269200" cy="7636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500"/>
              <a:buFont typeface="Chau Philomene One" panose="02000806040000020003"/>
              <a:buNone/>
              <a:defRPr sz="3500" b="0" i="0" u="none" strike="noStrike" cap="none">
                <a:solidFill>
                  <a:schemeClr val="dk1"/>
                </a:solidFill>
                <a:latin typeface="Chau Philomene One" panose="02000806040000020003"/>
                <a:ea typeface="Chau Philomene One" panose="02000806040000020003"/>
                <a:cs typeface="Chau Philomene One" panose="02000806040000020003"/>
                <a:sym typeface="Chau Philomene One" panose="02000806040000020003"/>
              </a:defRPr>
            </a:lvl1pPr>
            <a:lvl2pPr marR="0" lvl="1"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2pPr>
            <a:lvl3pPr marR="0" lvl="2"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3pPr>
            <a:lvl4pPr marR="0" lvl="3"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4pPr>
            <a:lvl5pPr marR="0" lvl="4"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5pPr>
            <a:lvl6pPr marR="0" lvl="5"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6pPr>
            <a:lvl7pPr marR="0" lvl="6"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7pPr>
            <a:lvl8pPr marR="0" lvl="7"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8pPr>
            <a:lvl9pPr marR="0" lvl="8" algn="l" rtl="0">
              <a:lnSpc>
                <a:spcPct val="100000"/>
              </a:lnSpc>
              <a:spcBef>
                <a:spcPts val="0"/>
              </a:spcBef>
              <a:spcAft>
                <a:spcPts val="0"/>
              </a:spcAft>
              <a:buClr>
                <a:schemeClr val="dk1"/>
              </a:buClr>
              <a:buSzPts val="3500"/>
              <a:buFont typeface="Bebas Neue" panose="020B0606020202050201"/>
              <a:buNone/>
              <a:defRPr sz="3500" b="0" i="0" u="none" strike="noStrike" cap="none">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69" name="Google Shape;1869;p118"/>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marR="0" lvl="0" indent="-317500" algn="l" rtl="0">
              <a:lnSpc>
                <a:spcPct val="115000"/>
              </a:lnSpc>
              <a:spcBef>
                <a:spcPts val="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L="914400" marR="0" lvl="1"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2pPr>
            <a:lvl3pPr marL="1371600" marR="0" lvl="2"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3pPr>
            <a:lvl4pPr marL="1828800" marR="0" lvl="3"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4pPr>
            <a:lvl5pPr marL="2286000" marR="0" lvl="4"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5pPr>
            <a:lvl6pPr marL="2743200" marR="0" lvl="5"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6pPr>
            <a:lvl7pPr marL="3200400" marR="0" lvl="6"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7pPr>
            <a:lvl8pPr marL="3657600" marR="0" lvl="7" indent="-317500" algn="l" rtl="0">
              <a:lnSpc>
                <a:spcPct val="115000"/>
              </a:lnSpc>
              <a:spcBef>
                <a:spcPts val="1600"/>
              </a:spcBef>
              <a:spcAft>
                <a:spcPts val="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8pPr>
            <a:lvl9pPr marL="4114800" marR="0" lvl="8" indent="-317500" algn="l" rtl="0">
              <a:lnSpc>
                <a:spcPct val="115000"/>
              </a:lnSpc>
              <a:spcBef>
                <a:spcPts val="1600"/>
              </a:spcBef>
              <a:spcAft>
                <a:spcPts val="1600"/>
              </a:spcAft>
              <a:buClr>
                <a:schemeClr val="dk1"/>
              </a:buClr>
              <a:buSzPts val="1400"/>
              <a:buFont typeface="Didact Gothic" panose="00000500000000000000"/>
              <a:buChar char="■"/>
              <a:defRPr sz="1400" b="0" i="0" u="none" strike="noStrike" cap="none">
                <a:solidFill>
                  <a:schemeClr val="dk1"/>
                </a:solidFill>
                <a:latin typeface="Didact Gothic" panose="00000500000000000000"/>
                <a:ea typeface="Didact Gothic" panose="00000500000000000000"/>
                <a:cs typeface="Didact Gothic" panose="00000500000000000000"/>
                <a:sym typeface="Didact Gothic" panose="00000500000000000000"/>
              </a:defRPr>
            </a:lvl9pPr>
          </a:lstStyle>
          <a:p/>
        </p:txBody>
      </p:sp>
      <p:sp>
        <p:nvSpPr>
          <p:cNvPr id="1870" name="Google Shape;1870;p118"/>
          <p:cNvSpPr txBox="1">
            <a:spLocks noGrp="1"/>
          </p:cNvSpPr>
          <p:nvPr>
            <p:ph type="sldNum" idx="12"/>
          </p:nvPr>
        </p:nvSpPr>
        <p:spPr>
          <a:xfrm>
            <a:off x="11205845" y="6231535"/>
            <a:ext cx="731600" cy="524800"/>
          </a:xfrm>
          <a:prstGeom prst="rect">
            <a:avLst/>
          </a:prstGeom>
          <a:noFill/>
          <a:ln>
            <a:noFill/>
          </a:ln>
        </p:spPr>
        <p:txBody>
          <a:bodyPr spcFirstLastPara="1" wrap="square" lIns="91425" tIns="91425" rIns="91425" bIns="91425" anchor="t" anchorCtr="0">
            <a:noAutofit/>
          </a:bodyPr>
          <a:lstStyle>
            <a:lvl1pPr marL="0" marR="0" lvl="0"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1pPr>
            <a:lvl2pPr marL="0" marR="0" lvl="1"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2pPr>
            <a:lvl3pPr marL="0" marR="0" lvl="2"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3pPr>
            <a:lvl4pPr marL="0" marR="0" lvl="3"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4pPr>
            <a:lvl5pPr marL="0" marR="0" lvl="4"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5pPr>
            <a:lvl6pPr marL="0" marR="0" lvl="5"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6pPr>
            <a:lvl7pPr marL="0" marR="0" lvl="6"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7pPr>
            <a:lvl8pPr marL="0" marR="0" lvl="7"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8pPr>
            <a:lvl9pPr marL="0" marR="0" lvl="8" indent="0" algn="r" rtl="0">
              <a:spcBef>
                <a:spcPts val="0"/>
              </a:spcBef>
              <a:spcAft>
                <a:spcPts val="0"/>
              </a:spcAft>
              <a:buClr>
                <a:schemeClr val="dk2"/>
              </a:buClr>
              <a:buSzPts val="1300"/>
              <a:buFont typeface="Bebas Neue" panose="020B0606020202050201"/>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009"/>
        <p:cNvGrpSpPr/>
        <p:nvPr/>
      </p:nvGrpSpPr>
      <p:grpSpPr>
        <a:xfrm>
          <a:off x="0" y="0"/>
          <a:ext cx="0" cy="0"/>
          <a:chOff x="0" y="0"/>
          <a:chExt cx="0" cy="0"/>
        </a:xfrm>
      </p:grpSpPr>
      <p:sp>
        <p:nvSpPr>
          <p:cNvPr id="3010" name="Google Shape;3010;p122"/>
          <p:cNvSpPr txBox="1">
            <a:spLocks noGrp="1"/>
          </p:cNvSpPr>
          <p:nvPr>
            <p:ph type="title"/>
          </p:nvPr>
        </p:nvSpPr>
        <p:spPr>
          <a:xfrm>
            <a:off x="838200" y="365129"/>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300"/>
              <a:buFont typeface="Calibri" panose="020F0502020204030204"/>
              <a:buNone/>
              <a:defRPr sz="33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011" name="Google Shape;3011;p1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361950" algn="l" rtl="0">
              <a:lnSpc>
                <a:spcPct val="90000"/>
              </a:lnSpc>
              <a:spcBef>
                <a:spcPts val="750"/>
              </a:spcBef>
              <a:spcAft>
                <a:spcPts val="0"/>
              </a:spcAft>
              <a:buClr>
                <a:schemeClr val="dk1"/>
              </a:buClr>
              <a:buSzPts val="2100"/>
              <a:buFont typeface="Arial" panose="020B0604020202020204"/>
              <a:buChar char="•"/>
              <a:defRPr sz="21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342900" algn="l" rtl="0">
              <a:lnSpc>
                <a:spcPct val="90000"/>
              </a:lnSpc>
              <a:spcBef>
                <a:spcPts val="375"/>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371600" marR="0" lvl="2" indent="-323850" algn="l" rtl="0">
              <a:lnSpc>
                <a:spcPct val="90000"/>
              </a:lnSpc>
              <a:spcBef>
                <a:spcPts val="375"/>
              </a:spcBef>
              <a:spcAft>
                <a:spcPts val="0"/>
              </a:spcAft>
              <a:buClr>
                <a:schemeClr val="dk1"/>
              </a:buClr>
              <a:buSzPts val="1500"/>
              <a:buFont typeface="Arial" panose="020B0604020202020204"/>
              <a:buChar char="•"/>
              <a:defRPr sz="15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1828800" marR="0" lvl="3"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2286000" marR="0" lvl="4"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2743200" marR="0" lvl="5"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3200400" marR="0" lvl="6"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3657600" marR="0" lvl="7"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4114800" marR="0" lvl="8"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3012" name="Google Shape;3012;p122"/>
          <p:cNvSpPr txBox="1">
            <a:spLocks noGrp="1"/>
          </p:cNvSpPr>
          <p:nvPr>
            <p:ph type="dt" idx="10"/>
          </p:nvPr>
        </p:nvSpPr>
        <p:spPr>
          <a:xfrm>
            <a:off x="838200" y="6356359"/>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9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3013" name="Google Shape;3013;p122"/>
          <p:cNvSpPr txBox="1">
            <a:spLocks noGrp="1"/>
          </p:cNvSpPr>
          <p:nvPr>
            <p:ph type="ftr" idx="11"/>
          </p:nvPr>
        </p:nvSpPr>
        <p:spPr>
          <a:xfrm>
            <a:off x="4038600" y="6356359"/>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9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3014" name="Google Shape;3014;p122"/>
          <p:cNvSpPr txBox="1">
            <a:spLocks noGrp="1"/>
          </p:cNvSpPr>
          <p:nvPr>
            <p:ph type="sldNum" idx="12"/>
          </p:nvPr>
        </p:nvSpPr>
        <p:spPr>
          <a:xfrm>
            <a:off x="8610600" y="6356359"/>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1pPr>
            <a:lvl2pPr marL="0" marR="0" lvl="1"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2pPr>
            <a:lvl3pPr marL="0" marR="0" lvl="2"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3pPr>
            <a:lvl4pPr marL="0" marR="0" lvl="3"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4pPr>
            <a:lvl5pPr marL="0" marR="0" lvl="4"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5pPr>
            <a:lvl6pPr marL="0" marR="0" lvl="5"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6pPr>
            <a:lvl7pPr marL="0" marR="0" lvl="6"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7pPr>
            <a:lvl8pPr marL="0" marR="0" lvl="7"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8pPr>
            <a:lvl9pPr marL="0" marR="0" lvl="8"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a:gsLst>
            <a:gs pos="0">
              <a:srgbClr val="9EE0F8"/>
            </a:gs>
            <a:gs pos="17000">
              <a:srgbClr val="BFEBFA"/>
            </a:gs>
            <a:gs pos="51000">
              <a:srgbClr val="DFF5FD"/>
            </a:gs>
            <a:gs pos="92000">
              <a:srgbClr val="FFFFFF"/>
            </a:gs>
            <a:gs pos="100000">
              <a:srgbClr val="FFFFFF"/>
            </a:gs>
          </a:gsLst>
          <a:lin ang="5400000" scaled="0"/>
        </a:gradFill>
        <a:effectLst/>
      </p:bgPr>
    </p:bg>
    <p:spTree>
      <p:nvGrpSpPr>
        <p:cNvPr id="1" name="Shape 3087"/>
        <p:cNvGrpSpPr/>
        <p:nvPr/>
      </p:nvGrpSpPr>
      <p:grpSpPr>
        <a:xfrm>
          <a:off x="0" y="0"/>
          <a:ext cx="0" cy="0"/>
          <a:chOff x="0" y="0"/>
          <a:chExt cx="0" cy="0"/>
        </a:xfrm>
      </p:grpSpPr>
      <p:sp>
        <p:nvSpPr>
          <p:cNvPr id="3088" name="Google Shape;3088;p125"/>
          <p:cNvSpPr/>
          <p:nvPr/>
        </p:nvSpPr>
        <p:spPr>
          <a:xfrm>
            <a:off x="8761412" y="5521528"/>
            <a:ext cx="3428760" cy="1336472"/>
          </a:xfrm>
          <a:custGeom>
            <a:avLst/>
            <a:gdLst/>
            <a:ahLst/>
            <a:cxnLst/>
            <a:rect l="l" t="t" r="r" b="b"/>
            <a:pathLst>
              <a:path w="5150129" h="2763306" extrusionOk="0">
                <a:moveTo>
                  <a:pt x="4647211" y="1148"/>
                </a:moveTo>
                <a:cubicBezTo>
                  <a:pt x="4819095" y="-2034"/>
                  <a:pt x="4987795" y="1148"/>
                  <a:pt x="5150129" y="13874"/>
                </a:cubicBezTo>
                <a:cubicBezTo>
                  <a:pt x="5150129" y="13874"/>
                  <a:pt x="5150129" y="13874"/>
                  <a:pt x="5150129" y="2763306"/>
                </a:cubicBezTo>
                <a:lnTo>
                  <a:pt x="3666157" y="2763306"/>
                </a:lnTo>
                <a:cubicBezTo>
                  <a:pt x="2399906" y="2389294"/>
                  <a:pt x="785213" y="1917530"/>
                  <a:pt x="0" y="1712790"/>
                </a:cubicBezTo>
                <a:cubicBezTo>
                  <a:pt x="977188" y="866514"/>
                  <a:pt x="3014321" y="52051"/>
                  <a:pt x="4647211" y="1148"/>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89" name="Google Shape;3089;p125"/>
          <p:cNvSpPr/>
          <p:nvPr/>
        </p:nvSpPr>
        <p:spPr>
          <a:xfrm>
            <a:off x="0" y="5652178"/>
            <a:ext cx="11415151" cy="1205823"/>
          </a:xfrm>
          <a:custGeom>
            <a:avLst/>
            <a:gdLst/>
            <a:ahLst/>
            <a:cxnLst/>
            <a:rect l="l" t="t" r="r" b="b"/>
            <a:pathLst>
              <a:path w="12079179" h="2245075" extrusionOk="0">
                <a:moveTo>
                  <a:pt x="3369253" y="991"/>
                </a:moveTo>
                <a:cubicBezTo>
                  <a:pt x="6000100" y="-28060"/>
                  <a:pt x="9320881" y="578587"/>
                  <a:pt x="12079179" y="2245075"/>
                </a:cubicBezTo>
                <a:lnTo>
                  <a:pt x="0" y="2245075"/>
                </a:lnTo>
                <a:lnTo>
                  <a:pt x="0" y="503727"/>
                </a:lnTo>
                <a:cubicBezTo>
                  <a:pt x="818765" y="203249"/>
                  <a:pt x="2000654" y="16103"/>
                  <a:pt x="3369253" y="991"/>
                </a:cubicBezTo>
                <a:close/>
              </a:path>
            </a:pathLst>
          </a:custGeom>
          <a:solidFill>
            <a:srgbClr val="C7CC6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0" name="Google Shape;3090;p125"/>
          <p:cNvSpPr/>
          <p:nvPr/>
        </p:nvSpPr>
        <p:spPr>
          <a:xfrm>
            <a:off x="-13749" y="5865035"/>
            <a:ext cx="11415151" cy="1004325"/>
          </a:xfrm>
          <a:custGeom>
            <a:avLst/>
            <a:gdLst/>
            <a:ahLst/>
            <a:cxnLst/>
            <a:rect l="l" t="t" r="r" b="b"/>
            <a:pathLst>
              <a:path w="12079179" h="2313737" extrusionOk="0">
                <a:moveTo>
                  <a:pt x="0" y="572389"/>
                </a:moveTo>
                <a:cubicBezTo>
                  <a:pt x="3714822" y="-953059"/>
                  <a:pt x="10210727" y="897587"/>
                  <a:pt x="12079179" y="2313737"/>
                </a:cubicBezTo>
                <a:lnTo>
                  <a:pt x="0" y="2313737"/>
                </a:lnTo>
                <a:lnTo>
                  <a:pt x="0" y="572389"/>
                </a:ln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nvGrpSpPr>
          <p:cNvPr id="3091" name="Google Shape;3091;p125"/>
          <p:cNvGrpSpPr/>
          <p:nvPr/>
        </p:nvGrpSpPr>
        <p:grpSpPr>
          <a:xfrm>
            <a:off x="11647687" y="947576"/>
            <a:ext cx="426645" cy="400819"/>
            <a:chOff x="3636" y="1964"/>
            <a:chExt cx="413" cy="388"/>
          </a:xfrm>
        </p:grpSpPr>
        <p:sp>
          <p:nvSpPr>
            <p:cNvPr id="3092" name="Google Shape;3092;p125"/>
            <p:cNvSpPr/>
            <p:nvPr/>
          </p:nvSpPr>
          <p:spPr>
            <a:xfrm>
              <a:off x="3971" y="1976"/>
              <a:ext cx="78" cy="109"/>
            </a:xfrm>
            <a:custGeom>
              <a:avLst/>
              <a:gdLst/>
              <a:ahLst/>
              <a:cxnLst/>
              <a:rect l="l" t="t" r="r" b="b"/>
              <a:pathLst>
                <a:path w="33" h="46" extrusionOk="0">
                  <a:moveTo>
                    <a:pt x="4" y="46"/>
                  </a:moveTo>
                  <a:cubicBezTo>
                    <a:pt x="4" y="46"/>
                    <a:pt x="33" y="34"/>
                    <a:pt x="25" y="1"/>
                  </a:cubicBezTo>
                  <a:cubicBezTo>
                    <a:pt x="25" y="1"/>
                    <a:pt x="19" y="0"/>
                    <a:pt x="19" y="0"/>
                  </a:cubicBezTo>
                  <a:cubicBezTo>
                    <a:pt x="19" y="0"/>
                    <a:pt x="25" y="15"/>
                    <a:pt x="20" y="27"/>
                  </a:cubicBezTo>
                  <a:cubicBezTo>
                    <a:pt x="15" y="39"/>
                    <a:pt x="0" y="45"/>
                    <a:pt x="0" y="45"/>
                  </a:cubicBezTo>
                  <a:cubicBezTo>
                    <a:pt x="4" y="46"/>
                    <a:pt x="4" y="46"/>
                    <a:pt x="4" y="46"/>
                  </a:cubicBezTo>
                  <a:cubicBezTo>
                    <a:pt x="4" y="46"/>
                    <a:pt x="4" y="46"/>
                    <a:pt x="4" y="46"/>
                  </a:cubicBezTo>
                  <a:close/>
                </a:path>
              </a:pathLst>
            </a:custGeom>
            <a:solidFill>
              <a:srgbClr val="CB7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3" name="Google Shape;3093;p125"/>
            <p:cNvSpPr/>
            <p:nvPr/>
          </p:nvSpPr>
          <p:spPr>
            <a:xfrm>
              <a:off x="3636" y="1964"/>
              <a:ext cx="413" cy="388"/>
            </a:xfrm>
            <a:custGeom>
              <a:avLst/>
              <a:gdLst/>
              <a:ahLst/>
              <a:cxnLst/>
              <a:rect l="l" t="t" r="r" b="b"/>
              <a:pathLst>
                <a:path w="175" h="164" extrusionOk="0">
                  <a:moveTo>
                    <a:pt x="145" y="27"/>
                  </a:moveTo>
                  <a:cubicBezTo>
                    <a:pt x="145" y="27"/>
                    <a:pt x="175" y="68"/>
                    <a:pt x="171" y="100"/>
                  </a:cubicBezTo>
                  <a:cubicBezTo>
                    <a:pt x="168" y="131"/>
                    <a:pt x="153" y="132"/>
                    <a:pt x="153" y="132"/>
                  </a:cubicBezTo>
                  <a:cubicBezTo>
                    <a:pt x="150" y="92"/>
                    <a:pt x="150" y="92"/>
                    <a:pt x="150" y="92"/>
                  </a:cubicBezTo>
                  <a:cubicBezTo>
                    <a:pt x="150" y="92"/>
                    <a:pt x="138" y="146"/>
                    <a:pt x="109" y="158"/>
                  </a:cubicBezTo>
                  <a:cubicBezTo>
                    <a:pt x="94" y="164"/>
                    <a:pt x="89" y="162"/>
                    <a:pt x="89" y="162"/>
                  </a:cubicBezTo>
                  <a:cubicBezTo>
                    <a:pt x="89" y="162"/>
                    <a:pt x="99" y="127"/>
                    <a:pt x="100" y="110"/>
                  </a:cubicBezTo>
                  <a:cubicBezTo>
                    <a:pt x="94" y="114"/>
                    <a:pt x="59" y="122"/>
                    <a:pt x="36" y="117"/>
                  </a:cubicBezTo>
                  <a:cubicBezTo>
                    <a:pt x="13" y="113"/>
                    <a:pt x="0" y="108"/>
                    <a:pt x="0" y="108"/>
                  </a:cubicBezTo>
                  <a:cubicBezTo>
                    <a:pt x="85" y="63"/>
                    <a:pt x="85" y="63"/>
                    <a:pt x="85" y="63"/>
                  </a:cubicBezTo>
                  <a:cubicBezTo>
                    <a:pt x="36" y="30"/>
                    <a:pt x="36" y="30"/>
                    <a:pt x="36" y="30"/>
                  </a:cubicBezTo>
                  <a:cubicBezTo>
                    <a:pt x="36" y="30"/>
                    <a:pt x="62" y="3"/>
                    <a:pt x="101" y="21"/>
                  </a:cubicBezTo>
                  <a:cubicBezTo>
                    <a:pt x="96" y="14"/>
                    <a:pt x="85" y="5"/>
                    <a:pt x="85" y="5"/>
                  </a:cubicBezTo>
                  <a:cubicBezTo>
                    <a:pt x="85" y="5"/>
                    <a:pt x="103" y="0"/>
                    <a:pt x="117" y="5"/>
                  </a:cubicBezTo>
                  <a:cubicBezTo>
                    <a:pt x="132" y="11"/>
                    <a:pt x="143" y="24"/>
                    <a:pt x="143" y="24"/>
                  </a:cubicBezTo>
                  <a:cubicBezTo>
                    <a:pt x="145" y="27"/>
                    <a:pt x="145" y="27"/>
                    <a:pt x="145" y="27"/>
                  </a:cubicBezTo>
                  <a:cubicBezTo>
                    <a:pt x="145" y="27"/>
                    <a:pt x="145" y="27"/>
                    <a:pt x="145" y="27"/>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4" name="Google Shape;3094;p125"/>
            <p:cNvSpPr/>
            <p:nvPr/>
          </p:nvSpPr>
          <p:spPr>
            <a:xfrm>
              <a:off x="3676" y="1964"/>
              <a:ext cx="364" cy="367"/>
            </a:xfrm>
            <a:custGeom>
              <a:avLst/>
              <a:gdLst/>
              <a:ahLst/>
              <a:cxnLst/>
              <a:rect l="l" t="t" r="r" b="b"/>
              <a:pathLst>
                <a:path w="154" h="155" extrusionOk="0">
                  <a:moveTo>
                    <a:pt x="131" y="44"/>
                  </a:moveTo>
                  <a:cubicBezTo>
                    <a:pt x="131" y="44"/>
                    <a:pt x="103" y="0"/>
                    <a:pt x="84" y="9"/>
                  </a:cubicBezTo>
                  <a:cubicBezTo>
                    <a:pt x="96" y="16"/>
                    <a:pt x="98" y="32"/>
                    <a:pt x="98" y="32"/>
                  </a:cubicBezTo>
                  <a:cubicBezTo>
                    <a:pt x="98" y="32"/>
                    <a:pt x="53" y="15"/>
                    <a:pt x="31" y="29"/>
                  </a:cubicBezTo>
                  <a:cubicBezTo>
                    <a:pt x="49" y="38"/>
                    <a:pt x="81" y="62"/>
                    <a:pt x="81" y="62"/>
                  </a:cubicBezTo>
                  <a:cubicBezTo>
                    <a:pt x="81" y="62"/>
                    <a:pt x="32" y="94"/>
                    <a:pt x="0" y="106"/>
                  </a:cubicBezTo>
                  <a:cubicBezTo>
                    <a:pt x="26" y="116"/>
                    <a:pt x="69" y="108"/>
                    <a:pt x="92" y="98"/>
                  </a:cubicBezTo>
                  <a:cubicBezTo>
                    <a:pt x="96" y="110"/>
                    <a:pt x="88" y="142"/>
                    <a:pt x="81" y="155"/>
                  </a:cubicBezTo>
                  <a:cubicBezTo>
                    <a:pt x="120" y="140"/>
                    <a:pt x="131" y="87"/>
                    <a:pt x="131" y="81"/>
                  </a:cubicBezTo>
                  <a:cubicBezTo>
                    <a:pt x="140" y="90"/>
                    <a:pt x="142" y="102"/>
                    <a:pt x="142" y="115"/>
                  </a:cubicBezTo>
                  <a:cubicBezTo>
                    <a:pt x="154" y="98"/>
                    <a:pt x="144" y="66"/>
                    <a:pt x="133" y="45"/>
                  </a:cubicBezTo>
                  <a:cubicBezTo>
                    <a:pt x="131" y="44"/>
                    <a:pt x="131" y="44"/>
                    <a:pt x="131" y="44"/>
                  </a:cubicBezTo>
                  <a:cubicBezTo>
                    <a:pt x="131" y="44"/>
                    <a:pt x="131" y="44"/>
                    <a:pt x="131" y="44"/>
                  </a:cubicBezTo>
                  <a:close/>
                </a:path>
              </a:pathLst>
            </a:custGeom>
            <a:solidFill>
              <a:srgbClr val="FBBD4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5" name="Google Shape;3095;p125"/>
            <p:cNvSpPr/>
            <p:nvPr/>
          </p:nvSpPr>
          <p:spPr>
            <a:xfrm>
              <a:off x="3771" y="2080"/>
              <a:ext cx="207" cy="116"/>
            </a:xfrm>
            <a:custGeom>
              <a:avLst/>
              <a:gdLst/>
              <a:ahLst/>
              <a:cxnLst/>
              <a:rect l="l" t="t" r="r" b="b"/>
              <a:pathLst>
                <a:path w="88" h="49" extrusionOk="0">
                  <a:moveTo>
                    <a:pt x="88" y="0"/>
                  </a:moveTo>
                  <a:cubicBezTo>
                    <a:pt x="88" y="0"/>
                    <a:pt x="66" y="29"/>
                    <a:pt x="0" y="49"/>
                  </a:cubicBezTo>
                  <a:cubicBezTo>
                    <a:pt x="10" y="49"/>
                    <a:pt x="75" y="29"/>
                    <a:pt x="88"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6" name="Google Shape;3096;p125"/>
            <p:cNvSpPr/>
            <p:nvPr/>
          </p:nvSpPr>
          <p:spPr>
            <a:xfrm>
              <a:off x="3905" y="2128"/>
              <a:ext cx="59" cy="151"/>
            </a:xfrm>
            <a:custGeom>
              <a:avLst/>
              <a:gdLst/>
              <a:ahLst/>
              <a:cxnLst/>
              <a:rect l="l" t="t" r="r" b="b"/>
              <a:pathLst>
                <a:path w="25" h="64" extrusionOk="0">
                  <a:moveTo>
                    <a:pt x="18" y="0"/>
                  </a:moveTo>
                  <a:cubicBezTo>
                    <a:pt x="18" y="0"/>
                    <a:pt x="22" y="24"/>
                    <a:pt x="0" y="64"/>
                  </a:cubicBezTo>
                  <a:cubicBezTo>
                    <a:pt x="5" y="59"/>
                    <a:pt x="25" y="20"/>
                    <a:pt x="18"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7" name="Google Shape;3097;p125"/>
            <p:cNvSpPr/>
            <p:nvPr/>
          </p:nvSpPr>
          <p:spPr>
            <a:xfrm>
              <a:off x="3983" y="2106"/>
              <a:ext cx="38" cy="90"/>
            </a:xfrm>
            <a:custGeom>
              <a:avLst/>
              <a:gdLst/>
              <a:ahLst/>
              <a:cxnLst/>
              <a:rect l="l" t="t" r="r" b="b"/>
              <a:pathLst>
                <a:path w="16" h="38" extrusionOk="0">
                  <a:moveTo>
                    <a:pt x="0" y="0"/>
                  </a:moveTo>
                  <a:cubicBezTo>
                    <a:pt x="0" y="0"/>
                    <a:pt x="11" y="10"/>
                    <a:pt x="15" y="38"/>
                  </a:cubicBezTo>
                  <a:cubicBezTo>
                    <a:pt x="16" y="33"/>
                    <a:pt x="11" y="7"/>
                    <a:pt x="0" y="0"/>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8" name="Google Shape;3098;p125"/>
            <p:cNvSpPr/>
            <p:nvPr/>
          </p:nvSpPr>
          <p:spPr>
            <a:xfrm>
              <a:off x="3910" y="2005"/>
              <a:ext cx="54" cy="78"/>
            </a:xfrm>
            <a:custGeom>
              <a:avLst/>
              <a:gdLst/>
              <a:ahLst/>
              <a:cxnLst/>
              <a:rect l="l" t="t" r="r" b="b"/>
              <a:pathLst>
                <a:path w="23" h="33" extrusionOk="0">
                  <a:moveTo>
                    <a:pt x="23" y="33"/>
                  </a:moveTo>
                  <a:cubicBezTo>
                    <a:pt x="23" y="33"/>
                    <a:pt x="20" y="19"/>
                    <a:pt x="0" y="0"/>
                  </a:cubicBezTo>
                  <a:cubicBezTo>
                    <a:pt x="3" y="1"/>
                    <a:pt x="23" y="20"/>
                    <a:pt x="23" y="33"/>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099" name="Google Shape;3099;p125"/>
            <p:cNvSpPr/>
            <p:nvPr/>
          </p:nvSpPr>
          <p:spPr>
            <a:xfrm>
              <a:off x="3794" y="2033"/>
              <a:ext cx="140" cy="69"/>
            </a:xfrm>
            <a:custGeom>
              <a:avLst/>
              <a:gdLst/>
              <a:ahLst/>
              <a:cxnLst/>
              <a:rect l="l" t="t" r="r" b="b"/>
              <a:pathLst>
                <a:path w="59" h="29" extrusionOk="0">
                  <a:moveTo>
                    <a:pt x="59" y="29"/>
                  </a:moveTo>
                  <a:cubicBezTo>
                    <a:pt x="59" y="29"/>
                    <a:pt x="44" y="10"/>
                    <a:pt x="0" y="0"/>
                  </a:cubicBezTo>
                  <a:cubicBezTo>
                    <a:pt x="6" y="0"/>
                    <a:pt x="50" y="10"/>
                    <a:pt x="59" y="29"/>
                  </a:cubicBezTo>
                  <a:close/>
                </a:path>
              </a:pathLst>
            </a:custGeom>
            <a:solidFill>
              <a:srgbClr val="B56A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100" name="Google Shape;3100;p125"/>
          <p:cNvGrpSpPr/>
          <p:nvPr/>
        </p:nvGrpSpPr>
        <p:grpSpPr>
          <a:xfrm>
            <a:off x="11308927" y="6212029"/>
            <a:ext cx="875471" cy="645972"/>
            <a:chOff x="7344986" y="5566058"/>
            <a:chExt cx="1750940" cy="1291943"/>
          </a:xfrm>
        </p:grpSpPr>
        <p:sp>
          <p:nvSpPr>
            <p:cNvPr id="3101" name="Google Shape;3101;p125"/>
            <p:cNvSpPr/>
            <p:nvPr/>
          </p:nvSpPr>
          <p:spPr>
            <a:xfrm>
              <a:off x="7344986" y="5566058"/>
              <a:ext cx="1750940" cy="1291943"/>
            </a:xfrm>
            <a:custGeom>
              <a:avLst/>
              <a:gdLst/>
              <a:ahLst/>
              <a:cxnLst/>
              <a:rect l="l" t="t" r="r" b="b"/>
              <a:pathLst>
                <a:path w="549" h="405" extrusionOk="0">
                  <a:moveTo>
                    <a:pt x="549" y="95"/>
                  </a:moveTo>
                  <a:cubicBezTo>
                    <a:pt x="512" y="64"/>
                    <a:pt x="466" y="54"/>
                    <a:pt x="466" y="54"/>
                  </a:cubicBezTo>
                  <a:cubicBezTo>
                    <a:pt x="466" y="54"/>
                    <a:pt x="485" y="101"/>
                    <a:pt x="488" y="132"/>
                  </a:cubicBezTo>
                  <a:cubicBezTo>
                    <a:pt x="395" y="0"/>
                    <a:pt x="259" y="41"/>
                    <a:pt x="259" y="41"/>
                  </a:cubicBezTo>
                  <a:cubicBezTo>
                    <a:pt x="259" y="41"/>
                    <a:pt x="259" y="41"/>
                    <a:pt x="358" y="241"/>
                  </a:cubicBezTo>
                  <a:cubicBezTo>
                    <a:pt x="358" y="241"/>
                    <a:pt x="358" y="241"/>
                    <a:pt x="0" y="229"/>
                  </a:cubicBezTo>
                  <a:cubicBezTo>
                    <a:pt x="0" y="229"/>
                    <a:pt x="28" y="268"/>
                    <a:pt x="96" y="324"/>
                  </a:cubicBezTo>
                  <a:cubicBezTo>
                    <a:pt x="138" y="358"/>
                    <a:pt x="199" y="388"/>
                    <a:pt x="248" y="405"/>
                  </a:cubicBezTo>
                  <a:cubicBezTo>
                    <a:pt x="549" y="405"/>
                    <a:pt x="549" y="405"/>
                    <a:pt x="549" y="405"/>
                  </a:cubicBezTo>
                  <a:cubicBezTo>
                    <a:pt x="549" y="95"/>
                    <a:pt x="549" y="95"/>
                    <a:pt x="549" y="95"/>
                  </a:cubicBezTo>
                  <a:cubicBezTo>
                    <a:pt x="549" y="95"/>
                    <a:pt x="549" y="95"/>
                    <a:pt x="549" y="95"/>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2" name="Google Shape;3102;p125"/>
            <p:cNvSpPr/>
            <p:nvPr/>
          </p:nvSpPr>
          <p:spPr>
            <a:xfrm>
              <a:off x="7529935" y="5745606"/>
              <a:ext cx="1565991" cy="1112394"/>
            </a:xfrm>
            <a:custGeom>
              <a:avLst/>
              <a:gdLst/>
              <a:ahLst/>
              <a:cxnLst/>
              <a:rect l="l" t="t" r="r" b="b"/>
              <a:pathLst>
                <a:path w="491" h="349" extrusionOk="0">
                  <a:moveTo>
                    <a:pt x="491" y="64"/>
                  </a:moveTo>
                  <a:cubicBezTo>
                    <a:pt x="480" y="49"/>
                    <a:pt x="466" y="39"/>
                    <a:pt x="449" y="37"/>
                  </a:cubicBezTo>
                  <a:cubicBezTo>
                    <a:pt x="475" y="84"/>
                    <a:pt x="455" y="142"/>
                    <a:pt x="455" y="142"/>
                  </a:cubicBezTo>
                  <a:cubicBezTo>
                    <a:pt x="455" y="142"/>
                    <a:pt x="341" y="0"/>
                    <a:pt x="242" y="3"/>
                  </a:cubicBezTo>
                  <a:cubicBezTo>
                    <a:pt x="285" y="66"/>
                    <a:pt x="341" y="205"/>
                    <a:pt x="341" y="205"/>
                  </a:cubicBezTo>
                  <a:cubicBezTo>
                    <a:pt x="341" y="205"/>
                    <a:pt x="125" y="214"/>
                    <a:pt x="0" y="196"/>
                  </a:cubicBezTo>
                  <a:cubicBezTo>
                    <a:pt x="65" y="275"/>
                    <a:pt x="219" y="330"/>
                    <a:pt x="310" y="340"/>
                  </a:cubicBezTo>
                  <a:cubicBezTo>
                    <a:pt x="310" y="343"/>
                    <a:pt x="309" y="346"/>
                    <a:pt x="308" y="349"/>
                  </a:cubicBezTo>
                  <a:cubicBezTo>
                    <a:pt x="491" y="349"/>
                    <a:pt x="491" y="349"/>
                    <a:pt x="491" y="349"/>
                  </a:cubicBezTo>
                  <a:cubicBezTo>
                    <a:pt x="491" y="64"/>
                    <a:pt x="491" y="64"/>
                    <a:pt x="491" y="64"/>
                  </a:cubicBezTo>
                  <a:cubicBezTo>
                    <a:pt x="491" y="64"/>
                    <a:pt x="491" y="64"/>
                    <a:pt x="491" y="64"/>
                  </a:cubicBezTo>
                  <a:close/>
                </a:path>
              </a:pathLst>
            </a:custGeom>
            <a:solidFill>
              <a:srgbClr val="FABD4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3" name="Google Shape;3103;p125"/>
            <p:cNvSpPr/>
            <p:nvPr/>
          </p:nvSpPr>
          <p:spPr>
            <a:xfrm>
              <a:off x="7988933" y="6516452"/>
              <a:ext cx="1106993" cy="217349"/>
            </a:xfrm>
            <a:custGeom>
              <a:avLst/>
              <a:gdLst/>
              <a:ahLst/>
              <a:cxnLst/>
              <a:rect l="l" t="t" r="r" b="b"/>
              <a:pathLst>
                <a:path w="347" h="68" extrusionOk="0">
                  <a:moveTo>
                    <a:pt x="0" y="0"/>
                  </a:moveTo>
                  <a:cubicBezTo>
                    <a:pt x="30" y="18"/>
                    <a:pt x="238" y="68"/>
                    <a:pt x="347" y="22"/>
                  </a:cubicBezTo>
                  <a:cubicBezTo>
                    <a:pt x="347" y="15"/>
                    <a:pt x="347" y="15"/>
                    <a:pt x="347" y="15"/>
                  </a:cubicBezTo>
                  <a:cubicBezTo>
                    <a:pt x="298" y="28"/>
                    <a:pt x="182" y="46"/>
                    <a:pt x="0" y="0"/>
                  </a:cubicBezTo>
                  <a:close/>
                </a:path>
              </a:pathLst>
            </a:custGeom>
            <a:solidFill>
              <a:srgbClr val="B66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4" name="Google Shape;3104;p125"/>
            <p:cNvSpPr/>
            <p:nvPr/>
          </p:nvSpPr>
          <p:spPr>
            <a:xfrm>
              <a:off x="8805678" y="6670351"/>
              <a:ext cx="121499" cy="187649"/>
            </a:xfrm>
            <a:custGeom>
              <a:avLst/>
              <a:gdLst/>
              <a:ahLst/>
              <a:cxnLst/>
              <a:rect l="l" t="t" r="r" b="b"/>
              <a:pathLst>
                <a:path w="38" h="59" extrusionOk="0">
                  <a:moveTo>
                    <a:pt x="38" y="0"/>
                  </a:moveTo>
                  <a:cubicBezTo>
                    <a:pt x="38" y="0"/>
                    <a:pt x="29" y="23"/>
                    <a:pt x="0" y="59"/>
                  </a:cubicBezTo>
                  <a:cubicBezTo>
                    <a:pt x="10" y="59"/>
                    <a:pt x="10" y="59"/>
                    <a:pt x="10" y="59"/>
                  </a:cubicBezTo>
                  <a:cubicBezTo>
                    <a:pt x="25" y="39"/>
                    <a:pt x="35" y="19"/>
                    <a:pt x="38" y="0"/>
                  </a:cubicBezTo>
                  <a:close/>
                </a:path>
              </a:pathLst>
            </a:custGeom>
            <a:solidFill>
              <a:srgbClr val="B66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5" name="Google Shape;3105;p125"/>
            <p:cNvSpPr/>
            <p:nvPr/>
          </p:nvSpPr>
          <p:spPr>
            <a:xfrm>
              <a:off x="9067576" y="6034505"/>
              <a:ext cx="28350" cy="93149"/>
            </a:xfrm>
            <a:custGeom>
              <a:avLst/>
              <a:gdLst/>
              <a:ahLst/>
              <a:cxnLst/>
              <a:rect l="l" t="t" r="r" b="b"/>
              <a:pathLst>
                <a:path w="9" h="29" extrusionOk="0">
                  <a:moveTo>
                    <a:pt x="0" y="0"/>
                  </a:moveTo>
                  <a:cubicBezTo>
                    <a:pt x="4" y="10"/>
                    <a:pt x="7" y="21"/>
                    <a:pt x="9" y="29"/>
                  </a:cubicBezTo>
                  <a:cubicBezTo>
                    <a:pt x="9" y="20"/>
                    <a:pt x="9" y="20"/>
                    <a:pt x="9" y="20"/>
                  </a:cubicBezTo>
                  <a:cubicBezTo>
                    <a:pt x="6" y="10"/>
                    <a:pt x="3" y="4"/>
                    <a:pt x="0" y="0"/>
                  </a:cubicBezTo>
                  <a:close/>
                </a:path>
              </a:pathLst>
            </a:custGeom>
            <a:solidFill>
              <a:srgbClr val="B66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6" name="Google Shape;3106;p125"/>
            <p:cNvSpPr/>
            <p:nvPr/>
          </p:nvSpPr>
          <p:spPr>
            <a:xfrm>
              <a:off x="8489780" y="5872506"/>
              <a:ext cx="458997" cy="657446"/>
            </a:xfrm>
            <a:custGeom>
              <a:avLst/>
              <a:gdLst/>
              <a:ahLst/>
              <a:cxnLst/>
              <a:rect l="l" t="t" r="r" b="b"/>
              <a:pathLst>
                <a:path w="144" h="206" extrusionOk="0">
                  <a:moveTo>
                    <a:pt x="142" y="206"/>
                  </a:moveTo>
                  <a:cubicBezTo>
                    <a:pt x="142" y="206"/>
                    <a:pt x="127" y="116"/>
                    <a:pt x="0" y="0"/>
                  </a:cubicBezTo>
                  <a:cubicBezTo>
                    <a:pt x="24" y="11"/>
                    <a:pt x="144" y="126"/>
                    <a:pt x="142" y="206"/>
                  </a:cubicBezTo>
                  <a:close/>
                </a:path>
              </a:pathLst>
            </a:custGeom>
            <a:solidFill>
              <a:srgbClr val="B66B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107" name="Google Shape;3107;p125"/>
          <p:cNvGrpSpPr/>
          <p:nvPr/>
        </p:nvGrpSpPr>
        <p:grpSpPr>
          <a:xfrm>
            <a:off x="2441" y="2873890"/>
            <a:ext cx="597228" cy="789302"/>
            <a:chOff x="2121" y="1060"/>
            <a:chExt cx="597" cy="789"/>
          </a:xfrm>
        </p:grpSpPr>
        <p:sp>
          <p:nvSpPr>
            <p:cNvPr id="3108" name="Google Shape;3108;p125"/>
            <p:cNvSpPr/>
            <p:nvPr/>
          </p:nvSpPr>
          <p:spPr>
            <a:xfrm>
              <a:off x="2121" y="1060"/>
              <a:ext cx="597" cy="789"/>
            </a:xfrm>
            <a:custGeom>
              <a:avLst/>
              <a:gdLst/>
              <a:ahLst/>
              <a:cxnLst/>
              <a:rect l="l" t="t" r="r" b="b"/>
              <a:pathLst>
                <a:path w="253" h="334" extrusionOk="0">
                  <a:moveTo>
                    <a:pt x="147" y="295"/>
                  </a:moveTo>
                  <a:cubicBezTo>
                    <a:pt x="147" y="295"/>
                    <a:pt x="119" y="287"/>
                    <a:pt x="111" y="271"/>
                  </a:cubicBezTo>
                  <a:cubicBezTo>
                    <a:pt x="157" y="284"/>
                    <a:pt x="238" y="234"/>
                    <a:pt x="238" y="234"/>
                  </a:cubicBezTo>
                  <a:cubicBezTo>
                    <a:pt x="238" y="234"/>
                    <a:pt x="238" y="234"/>
                    <a:pt x="124" y="191"/>
                  </a:cubicBezTo>
                  <a:cubicBezTo>
                    <a:pt x="124" y="191"/>
                    <a:pt x="220" y="107"/>
                    <a:pt x="253" y="77"/>
                  </a:cubicBezTo>
                  <a:cubicBezTo>
                    <a:pt x="138" y="51"/>
                    <a:pt x="76" y="110"/>
                    <a:pt x="76" y="110"/>
                  </a:cubicBezTo>
                  <a:cubicBezTo>
                    <a:pt x="76" y="110"/>
                    <a:pt x="69" y="37"/>
                    <a:pt x="80" y="0"/>
                  </a:cubicBezTo>
                  <a:cubicBezTo>
                    <a:pt x="38" y="14"/>
                    <a:pt x="14" y="51"/>
                    <a:pt x="0" y="83"/>
                  </a:cubicBezTo>
                  <a:cubicBezTo>
                    <a:pt x="0" y="254"/>
                    <a:pt x="0" y="254"/>
                    <a:pt x="0" y="254"/>
                  </a:cubicBezTo>
                  <a:cubicBezTo>
                    <a:pt x="60" y="334"/>
                    <a:pt x="147" y="295"/>
                    <a:pt x="147" y="295"/>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09" name="Google Shape;3109;p125"/>
            <p:cNvSpPr/>
            <p:nvPr/>
          </p:nvSpPr>
          <p:spPr>
            <a:xfrm>
              <a:off x="2121" y="1114"/>
              <a:ext cx="541" cy="690"/>
            </a:xfrm>
            <a:custGeom>
              <a:avLst/>
              <a:gdLst/>
              <a:ahLst/>
              <a:cxnLst/>
              <a:rect l="l" t="t" r="r" b="b"/>
              <a:pathLst>
                <a:path w="229" h="292" extrusionOk="0">
                  <a:moveTo>
                    <a:pt x="13" y="223"/>
                  </a:moveTo>
                  <a:cubicBezTo>
                    <a:pt x="13" y="223"/>
                    <a:pt x="82" y="292"/>
                    <a:pt x="115" y="270"/>
                  </a:cubicBezTo>
                  <a:cubicBezTo>
                    <a:pt x="89" y="260"/>
                    <a:pt x="77" y="232"/>
                    <a:pt x="77" y="232"/>
                  </a:cubicBezTo>
                  <a:cubicBezTo>
                    <a:pt x="77" y="232"/>
                    <a:pt x="168" y="247"/>
                    <a:pt x="205" y="212"/>
                  </a:cubicBezTo>
                  <a:cubicBezTo>
                    <a:pt x="167" y="203"/>
                    <a:pt x="99" y="169"/>
                    <a:pt x="99" y="169"/>
                  </a:cubicBezTo>
                  <a:cubicBezTo>
                    <a:pt x="99" y="169"/>
                    <a:pt x="176" y="94"/>
                    <a:pt x="229" y="60"/>
                  </a:cubicBezTo>
                  <a:cubicBezTo>
                    <a:pt x="179" y="50"/>
                    <a:pt x="102" y="83"/>
                    <a:pt x="64" y="109"/>
                  </a:cubicBezTo>
                  <a:cubicBezTo>
                    <a:pt x="52" y="88"/>
                    <a:pt x="54" y="25"/>
                    <a:pt x="62" y="0"/>
                  </a:cubicBezTo>
                  <a:cubicBezTo>
                    <a:pt x="20" y="26"/>
                    <a:pt x="5" y="78"/>
                    <a:pt x="0" y="116"/>
                  </a:cubicBezTo>
                  <a:cubicBezTo>
                    <a:pt x="0" y="210"/>
                    <a:pt x="0" y="210"/>
                    <a:pt x="0" y="210"/>
                  </a:cubicBezTo>
                  <a:cubicBezTo>
                    <a:pt x="4" y="213"/>
                    <a:pt x="7" y="217"/>
                    <a:pt x="9" y="220"/>
                  </a:cubicBezTo>
                  <a:cubicBezTo>
                    <a:pt x="13" y="223"/>
                    <a:pt x="13" y="223"/>
                    <a:pt x="13" y="223"/>
                  </a:cubicBezTo>
                  <a:cubicBezTo>
                    <a:pt x="13" y="223"/>
                    <a:pt x="13" y="223"/>
                    <a:pt x="13" y="223"/>
                  </a:cubicBezTo>
                  <a:close/>
                </a:path>
              </a:pathLst>
            </a:custGeom>
            <a:solidFill>
              <a:srgbClr val="DD722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0" name="Google Shape;3110;p125"/>
            <p:cNvSpPr/>
            <p:nvPr/>
          </p:nvSpPr>
          <p:spPr>
            <a:xfrm>
              <a:off x="2164" y="1325"/>
              <a:ext cx="337" cy="293"/>
            </a:xfrm>
            <a:custGeom>
              <a:avLst/>
              <a:gdLst/>
              <a:ahLst/>
              <a:cxnLst/>
              <a:rect l="l" t="t" r="r" b="b"/>
              <a:pathLst>
                <a:path w="143" h="124" extrusionOk="0">
                  <a:moveTo>
                    <a:pt x="0" y="124"/>
                  </a:moveTo>
                  <a:cubicBezTo>
                    <a:pt x="0" y="124"/>
                    <a:pt x="27" y="60"/>
                    <a:pt x="143" y="0"/>
                  </a:cubicBezTo>
                  <a:cubicBezTo>
                    <a:pt x="123" y="5"/>
                    <a:pt x="12" y="65"/>
                    <a:pt x="0" y="124"/>
                  </a:cubicBezTo>
                  <a:close/>
                </a:path>
              </a:pathLst>
            </a:custGeom>
            <a:solidFill>
              <a:srgbClr val="6F41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1" name="Google Shape;3111;p125"/>
            <p:cNvSpPr/>
            <p:nvPr/>
          </p:nvSpPr>
          <p:spPr>
            <a:xfrm>
              <a:off x="2149" y="1226"/>
              <a:ext cx="74" cy="290"/>
            </a:xfrm>
            <a:custGeom>
              <a:avLst/>
              <a:gdLst/>
              <a:ahLst/>
              <a:cxnLst/>
              <a:rect l="l" t="t" r="r" b="b"/>
              <a:pathLst>
                <a:path w="31" h="123" extrusionOk="0">
                  <a:moveTo>
                    <a:pt x="22" y="123"/>
                  </a:moveTo>
                  <a:cubicBezTo>
                    <a:pt x="22" y="123"/>
                    <a:pt x="5" y="82"/>
                    <a:pt x="31" y="0"/>
                  </a:cubicBezTo>
                  <a:cubicBezTo>
                    <a:pt x="22" y="10"/>
                    <a:pt x="0" y="92"/>
                    <a:pt x="22" y="123"/>
                  </a:cubicBezTo>
                  <a:close/>
                </a:path>
              </a:pathLst>
            </a:custGeom>
            <a:solidFill>
              <a:srgbClr val="6F41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2" name="Google Shape;3112;p125"/>
            <p:cNvSpPr/>
            <p:nvPr/>
          </p:nvSpPr>
          <p:spPr>
            <a:xfrm>
              <a:off x="2121" y="1554"/>
              <a:ext cx="31" cy="28"/>
            </a:xfrm>
            <a:custGeom>
              <a:avLst/>
              <a:gdLst/>
              <a:ahLst/>
              <a:cxnLst/>
              <a:rect l="l" t="t" r="r" b="b"/>
              <a:pathLst>
                <a:path w="13" h="12" extrusionOk="0">
                  <a:moveTo>
                    <a:pt x="13" y="12"/>
                  </a:moveTo>
                  <a:cubicBezTo>
                    <a:pt x="13" y="12"/>
                    <a:pt x="8" y="8"/>
                    <a:pt x="0" y="0"/>
                  </a:cubicBezTo>
                  <a:cubicBezTo>
                    <a:pt x="0" y="3"/>
                    <a:pt x="0" y="3"/>
                    <a:pt x="0" y="3"/>
                  </a:cubicBezTo>
                  <a:cubicBezTo>
                    <a:pt x="5" y="7"/>
                    <a:pt x="8" y="9"/>
                    <a:pt x="13" y="12"/>
                  </a:cubicBezTo>
                  <a:close/>
                </a:path>
              </a:pathLst>
            </a:custGeom>
            <a:solidFill>
              <a:srgbClr val="6F41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3" name="Google Shape;3113;p125"/>
            <p:cNvSpPr/>
            <p:nvPr/>
          </p:nvSpPr>
          <p:spPr>
            <a:xfrm>
              <a:off x="2234" y="1559"/>
              <a:ext cx="286" cy="82"/>
            </a:xfrm>
            <a:custGeom>
              <a:avLst/>
              <a:gdLst/>
              <a:ahLst/>
              <a:cxnLst/>
              <a:rect l="l" t="t" r="r" b="b"/>
              <a:pathLst>
                <a:path w="121" h="35" extrusionOk="0">
                  <a:moveTo>
                    <a:pt x="121" y="30"/>
                  </a:moveTo>
                  <a:cubicBezTo>
                    <a:pt x="35" y="30"/>
                    <a:pt x="0" y="0"/>
                    <a:pt x="0" y="0"/>
                  </a:cubicBezTo>
                  <a:cubicBezTo>
                    <a:pt x="25" y="32"/>
                    <a:pt x="109" y="35"/>
                    <a:pt x="121" y="30"/>
                  </a:cubicBezTo>
                  <a:close/>
                </a:path>
              </a:pathLst>
            </a:custGeom>
            <a:solidFill>
              <a:srgbClr val="6F41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4" name="Google Shape;3114;p125"/>
            <p:cNvSpPr/>
            <p:nvPr/>
          </p:nvSpPr>
          <p:spPr>
            <a:xfrm>
              <a:off x="2173" y="1603"/>
              <a:ext cx="191" cy="147"/>
            </a:xfrm>
            <a:custGeom>
              <a:avLst/>
              <a:gdLst/>
              <a:ahLst/>
              <a:cxnLst/>
              <a:rect l="l" t="t" r="r" b="b"/>
              <a:pathLst>
                <a:path w="81" h="62" extrusionOk="0">
                  <a:moveTo>
                    <a:pt x="0" y="0"/>
                  </a:moveTo>
                  <a:cubicBezTo>
                    <a:pt x="10" y="32"/>
                    <a:pt x="71" y="59"/>
                    <a:pt x="81" y="62"/>
                  </a:cubicBezTo>
                  <a:cubicBezTo>
                    <a:pt x="19" y="33"/>
                    <a:pt x="0" y="0"/>
                    <a:pt x="0" y="0"/>
                  </a:cubicBezTo>
                  <a:close/>
                </a:path>
              </a:pathLst>
            </a:custGeom>
            <a:solidFill>
              <a:srgbClr val="6F41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115" name="Google Shape;3115;p125"/>
          <p:cNvGrpSpPr/>
          <p:nvPr/>
        </p:nvGrpSpPr>
        <p:grpSpPr>
          <a:xfrm>
            <a:off x="139505" y="-13010"/>
            <a:ext cx="1382907" cy="804244"/>
            <a:chOff x="1922" y="1129"/>
            <a:chExt cx="987" cy="574"/>
          </a:xfrm>
        </p:grpSpPr>
        <p:sp>
          <p:nvSpPr>
            <p:cNvPr id="3116" name="Google Shape;3116;p125"/>
            <p:cNvSpPr/>
            <p:nvPr/>
          </p:nvSpPr>
          <p:spPr>
            <a:xfrm>
              <a:off x="1922" y="1129"/>
              <a:ext cx="262" cy="174"/>
            </a:xfrm>
            <a:custGeom>
              <a:avLst/>
              <a:gdLst/>
              <a:ahLst/>
              <a:cxnLst/>
              <a:rect l="l" t="t" r="r" b="b"/>
              <a:pathLst>
                <a:path w="111" h="74" extrusionOk="0">
                  <a:moveTo>
                    <a:pt x="2" y="62"/>
                  </a:moveTo>
                  <a:cubicBezTo>
                    <a:pt x="0" y="65"/>
                    <a:pt x="8" y="74"/>
                    <a:pt x="8" y="74"/>
                  </a:cubicBezTo>
                  <a:cubicBezTo>
                    <a:pt x="8" y="74"/>
                    <a:pt x="25" y="42"/>
                    <a:pt x="52" y="32"/>
                  </a:cubicBezTo>
                  <a:cubicBezTo>
                    <a:pt x="78" y="22"/>
                    <a:pt x="111" y="40"/>
                    <a:pt x="111" y="40"/>
                  </a:cubicBezTo>
                  <a:cubicBezTo>
                    <a:pt x="105" y="30"/>
                    <a:pt x="105" y="30"/>
                    <a:pt x="105" y="30"/>
                  </a:cubicBezTo>
                  <a:cubicBezTo>
                    <a:pt x="105" y="30"/>
                    <a:pt x="44" y="0"/>
                    <a:pt x="2" y="62"/>
                  </a:cubicBezTo>
                  <a:close/>
                </a:path>
              </a:pathLst>
            </a:custGeom>
            <a:solidFill>
              <a:srgbClr val="9255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7" name="Google Shape;3117;p125"/>
            <p:cNvSpPr/>
            <p:nvPr/>
          </p:nvSpPr>
          <p:spPr>
            <a:xfrm>
              <a:off x="2066" y="1136"/>
              <a:ext cx="843" cy="567"/>
            </a:xfrm>
            <a:custGeom>
              <a:avLst/>
              <a:gdLst/>
              <a:ahLst/>
              <a:cxnLst/>
              <a:rect l="l" t="t" r="r" b="b"/>
              <a:pathLst>
                <a:path w="357" h="240" extrusionOk="0">
                  <a:moveTo>
                    <a:pt x="5" y="71"/>
                  </a:moveTo>
                  <a:cubicBezTo>
                    <a:pt x="5" y="71"/>
                    <a:pt x="0" y="110"/>
                    <a:pt x="13" y="143"/>
                  </a:cubicBezTo>
                  <a:cubicBezTo>
                    <a:pt x="25" y="175"/>
                    <a:pt x="61" y="194"/>
                    <a:pt x="61" y="194"/>
                  </a:cubicBezTo>
                  <a:cubicBezTo>
                    <a:pt x="61" y="194"/>
                    <a:pt x="57" y="164"/>
                    <a:pt x="62" y="146"/>
                  </a:cubicBezTo>
                  <a:cubicBezTo>
                    <a:pt x="90" y="238"/>
                    <a:pt x="175" y="240"/>
                    <a:pt x="175" y="240"/>
                  </a:cubicBezTo>
                  <a:cubicBezTo>
                    <a:pt x="175" y="240"/>
                    <a:pt x="175" y="240"/>
                    <a:pt x="155" y="109"/>
                  </a:cubicBezTo>
                  <a:cubicBezTo>
                    <a:pt x="155" y="109"/>
                    <a:pt x="155" y="109"/>
                    <a:pt x="357" y="181"/>
                  </a:cubicBezTo>
                  <a:cubicBezTo>
                    <a:pt x="357" y="181"/>
                    <a:pt x="346" y="155"/>
                    <a:pt x="319" y="110"/>
                  </a:cubicBezTo>
                  <a:cubicBezTo>
                    <a:pt x="291" y="64"/>
                    <a:pt x="227" y="18"/>
                    <a:pt x="211" y="13"/>
                  </a:cubicBezTo>
                  <a:cubicBezTo>
                    <a:pt x="215" y="8"/>
                    <a:pt x="222" y="4"/>
                    <a:pt x="229" y="0"/>
                  </a:cubicBezTo>
                  <a:cubicBezTo>
                    <a:pt x="27" y="0"/>
                    <a:pt x="27" y="0"/>
                    <a:pt x="27" y="0"/>
                  </a:cubicBezTo>
                  <a:cubicBezTo>
                    <a:pt x="13" y="34"/>
                    <a:pt x="7" y="64"/>
                    <a:pt x="7" y="64"/>
                  </a:cubicBezTo>
                  <a:cubicBezTo>
                    <a:pt x="5" y="71"/>
                    <a:pt x="5" y="71"/>
                    <a:pt x="5" y="71"/>
                  </a:cubicBezTo>
                  <a:cubicBezTo>
                    <a:pt x="5" y="71"/>
                    <a:pt x="5" y="71"/>
                    <a:pt x="5" y="71"/>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8" name="Google Shape;3118;p125"/>
            <p:cNvSpPr/>
            <p:nvPr/>
          </p:nvSpPr>
          <p:spPr>
            <a:xfrm>
              <a:off x="2066" y="1136"/>
              <a:ext cx="775" cy="524"/>
            </a:xfrm>
            <a:custGeom>
              <a:avLst/>
              <a:gdLst/>
              <a:ahLst/>
              <a:cxnLst/>
              <a:rect l="l" t="t" r="r" b="b"/>
              <a:pathLst>
                <a:path w="328" h="222" extrusionOk="0">
                  <a:moveTo>
                    <a:pt x="31" y="34"/>
                  </a:moveTo>
                  <a:cubicBezTo>
                    <a:pt x="31" y="34"/>
                    <a:pt x="0" y="145"/>
                    <a:pt x="43" y="165"/>
                  </a:cubicBezTo>
                  <a:cubicBezTo>
                    <a:pt x="37" y="134"/>
                    <a:pt x="59" y="105"/>
                    <a:pt x="59" y="105"/>
                  </a:cubicBezTo>
                  <a:cubicBezTo>
                    <a:pt x="59" y="105"/>
                    <a:pt x="97" y="206"/>
                    <a:pt x="155" y="222"/>
                  </a:cubicBezTo>
                  <a:cubicBezTo>
                    <a:pt x="142" y="179"/>
                    <a:pt x="136" y="90"/>
                    <a:pt x="136" y="90"/>
                  </a:cubicBezTo>
                  <a:cubicBezTo>
                    <a:pt x="136" y="90"/>
                    <a:pt x="260" y="124"/>
                    <a:pt x="328" y="157"/>
                  </a:cubicBezTo>
                  <a:cubicBezTo>
                    <a:pt x="305" y="100"/>
                    <a:pt x="227" y="40"/>
                    <a:pt x="178" y="19"/>
                  </a:cubicBezTo>
                  <a:cubicBezTo>
                    <a:pt x="181" y="13"/>
                    <a:pt x="187" y="6"/>
                    <a:pt x="195" y="0"/>
                  </a:cubicBezTo>
                  <a:cubicBezTo>
                    <a:pt x="43" y="0"/>
                    <a:pt x="43" y="0"/>
                    <a:pt x="43" y="0"/>
                  </a:cubicBezTo>
                  <a:cubicBezTo>
                    <a:pt x="38" y="9"/>
                    <a:pt x="35" y="20"/>
                    <a:pt x="31" y="30"/>
                  </a:cubicBezTo>
                  <a:cubicBezTo>
                    <a:pt x="31" y="34"/>
                    <a:pt x="31" y="34"/>
                    <a:pt x="31" y="34"/>
                  </a:cubicBezTo>
                  <a:cubicBezTo>
                    <a:pt x="31" y="34"/>
                    <a:pt x="31" y="34"/>
                    <a:pt x="31" y="34"/>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19" name="Google Shape;3119;p125"/>
            <p:cNvSpPr/>
            <p:nvPr/>
          </p:nvSpPr>
          <p:spPr>
            <a:xfrm>
              <a:off x="2170" y="1159"/>
              <a:ext cx="498" cy="225"/>
            </a:xfrm>
            <a:custGeom>
              <a:avLst/>
              <a:gdLst/>
              <a:ahLst/>
              <a:cxnLst/>
              <a:rect l="l" t="t" r="r" b="b"/>
              <a:pathLst>
                <a:path w="211" h="95" extrusionOk="0">
                  <a:moveTo>
                    <a:pt x="0" y="22"/>
                  </a:moveTo>
                  <a:cubicBezTo>
                    <a:pt x="0" y="22"/>
                    <a:pt x="81" y="14"/>
                    <a:pt x="211" y="95"/>
                  </a:cubicBezTo>
                  <a:cubicBezTo>
                    <a:pt x="195" y="79"/>
                    <a:pt x="68" y="0"/>
                    <a:pt x="0" y="22"/>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0" name="Google Shape;3120;p125"/>
            <p:cNvSpPr/>
            <p:nvPr/>
          </p:nvSpPr>
          <p:spPr>
            <a:xfrm>
              <a:off x="2293" y="1136"/>
              <a:ext cx="71" cy="56"/>
            </a:xfrm>
            <a:custGeom>
              <a:avLst/>
              <a:gdLst/>
              <a:ahLst/>
              <a:cxnLst/>
              <a:rect l="l" t="t" r="r" b="b"/>
              <a:pathLst>
                <a:path w="30" h="24" extrusionOk="0">
                  <a:moveTo>
                    <a:pt x="0" y="24"/>
                  </a:moveTo>
                  <a:cubicBezTo>
                    <a:pt x="0" y="24"/>
                    <a:pt x="8" y="14"/>
                    <a:pt x="30" y="0"/>
                  </a:cubicBezTo>
                  <a:cubicBezTo>
                    <a:pt x="22" y="0"/>
                    <a:pt x="22" y="0"/>
                    <a:pt x="22" y="0"/>
                  </a:cubicBezTo>
                  <a:cubicBezTo>
                    <a:pt x="12" y="7"/>
                    <a:pt x="5" y="15"/>
                    <a:pt x="0" y="24"/>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1" name="Google Shape;3121;p125"/>
            <p:cNvSpPr/>
            <p:nvPr/>
          </p:nvSpPr>
          <p:spPr>
            <a:xfrm>
              <a:off x="2201" y="1136"/>
              <a:ext cx="9" cy="28"/>
            </a:xfrm>
            <a:custGeom>
              <a:avLst/>
              <a:gdLst/>
              <a:ahLst/>
              <a:cxnLst/>
              <a:rect l="l" t="t" r="r" b="b"/>
              <a:pathLst>
                <a:path w="4" h="12" extrusionOk="0">
                  <a:moveTo>
                    <a:pt x="1" y="12"/>
                  </a:moveTo>
                  <a:cubicBezTo>
                    <a:pt x="1" y="12"/>
                    <a:pt x="1" y="7"/>
                    <a:pt x="4" y="0"/>
                  </a:cubicBezTo>
                  <a:cubicBezTo>
                    <a:pt x="1" y="0"/>
                    <a:pt x="1" y="0"/>
                    <a:pt x="1" y="0"/>
                  </a:cubicBezTo>
                  <a:cubicBezTo>
                    <a:pt x="0" y="4"/>
                    <a:pt x="0" y="8"/>
                    <a:pt x="1" y="12"/>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2" name="Google Shape;3122;p125"/>
            <p:cNvSpPr/>
            <p:nvPr/>
          </p:nvSpPr>
          <p:spPr>
            <a:xfrm>
              <a:off x="2142" y="1228"/>
              <a:ext cx="54" cy="210"/>
            </a:xfrm>
            <a:custGeom>
              <a:avLst/>
              <a:gdLst/>
              <a:ahLst/>
              <a:cxnLst/>
              <a:rect l="l" t="t" r="r" b="b"/>
              <a:pathLst>
                <a:path w="23" h="89" extrusionOk="0">
                  <a:moveTo>
                    <a:pt x="3" y="89"/>
                  </a:moveTo>
                  <a:cubicBezTo>
                    <a:pt x="3" y="26"/>
                    <a:pt x="23" y="0"/>
                    <a:pt x="23" y="0"/>
                  </a:cubicBezTo>
                  <a:cubicBezTo>
                    <a:pt x="1" y="20"/>
                    <a:pt x="0" y="80"/>
                    <a:pt x="3" y="89"/>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3" name="Google Shape;3123;p125"/>
            <p:cNvSpPr/>
            <p:nvPr/>
          </p:nvSpPr>
          <p:spPr>
            <a:xfrm>
              <a:off x="2229" y="1249"/>
              <a:ext cx="139" cy="340"/>
            </a:xfrm>
            <a:custGeom>
              <a:avLst/>
              <a:gdLst/>
              <a:ahLst/>
              <a:cxnLst/>
              <a:rect l="l" t="t" r="r" b="b"/>
              <a:pathLst>
                <a:path w="59" h="144" extrusionOk="0">
                  <a:moveTo>
                    <a:pt x="16" y="0"/>
                  </a:moveTo>
                  <a:cubicBezTo>
                    <a:pt x="0" y="45"/>
                    <a:pt x="47" y="133"/>
                    <a:pt x="59" y="144"/>
                  </a:cubicBezTo>
                  <a:cubicBezTo>
                    <a:pt x="8" y="54"/>
                    <a:pt x="16" y="0"/>
                    <a:pt x="16" y="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124" name="Google Shape;3124;p125"/>
          <p:cNvGrpSpPr/>
          <p:nvPr/>
        </p:nvGrpSpPr>
        <p:grpSpPr>
          <a:xfrm>
            <a:off x="0" y="5007562"/>
            <a:ext cx="687853" cy="1147722"/>
            <a:chOff x="1901" y="2020"/>
            <a:chExt cx="1059" cy="1767"/>
          </a:xfrm>
        </p:grpSpPr>
        <p:sp>
          <p:nvSpPr>
            <p:cNvPr id="3125" name="Google Shape;3125;p125"/>
            <p:cNvSpPr/>
            <p:nvPr/>
          </p:nvSpPr>
          <p:spPr>
            <a:xfrm>
              <a:off x="1901" y="2020"/>
              <a:ext cx="1059" cy="1640"/>
            </a:xfrm>
            <a:custGeom>
              <a:avLst/>
              <a:gdLst/>
              <a:ahLst/>
              <a:cxnLst/>
              <a:rect l="l" t="t" r="r" b="b"/>
              <a:pathLst>
                <a:path w="448" h="694" extrusionOk="0">
                  <a:moveTo>
                    <a:pt x="364" y="542"/>
                  </a:moveTo>
                  <a:cubicBezTo>
                    <a:pt x="323" y="564"/>
                    <a:pt x="247" y="548"/>
                    <a:pt x="247" y="548"/>
                  </a:cubicBezTo>
                  <a:cubicBezTo>
                    <a:pt x="247" y="548"/>
                    <a:pt x="448" y="444"/>
                    <a:pt x="438" y="267"/>
                  </a:cubicBezTo>
                  <a:cubicBezTo>
                    <a:pt x="377" y="316"/>
                    <a:pt x="233" y="359"/>
                    <a:pt x="233" y="359"/>
                  </a:cubicBezTo>
                  <a:cubicBezTo>
                    <a:pt x="233" y="359"/>
                    <a:pt x="299" y="194"/>
                    <a:pt x="164" y="0"/>
                  </a:cubicBezTo>
                  <a:cubicBezTo>
                    <a:pt x="132" y="88"/>
                    <a:pt x="46" y="324"/>
                    <a:pt x="46" y="324"/>
                  </a:cubicBezTo>
                  <a:cubicBezTo>
                    <a:pt x="30" y="306"/>
                    <a:pt x="14" y="290"/>
                    <a:pt x="0" y="276"/>
                  </a:cubicBezTo>
                  <a:cubicBezTo>
                    <a:pt x="0" y="599"/>
                    <a:pt x="0" y="599"/>
                    <a:pt x="0" y="599"/>
                  </a:cubicBezTo>
                  <a:cubicBezTo>
                    <a:pt x="22" y="606"/>
                    <a:pt x="48" y="612"/>
                    <a:pt x="78" y="614"/>
                  </a:cubicBezTo>
                  <a:cubicBezTo>
                    <a:pt x="78" y="614"/>
                    <a:pt x="267" y="694"/>
                    <a:pt x="364" y="542"/>
                  </a:cubicBezTo>
                  <a:close/>
                </a:path>
              </a:pathLst>
            </a:custGeom>
            <a:solidFill>
              <a:srgbClr val="FFF7D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6" name="Google Shape;3126;p125"/>
            <p:cNvSpPr/>
            <p:nvPr/>
          </p:nvSpPr>
          <p:spPr>
            <a:xfrm>
              <a:off x="1901" y="2136"/>
              <a:ext cx="952" cy="1365"/>
            </a:xfrm>
            <a:custGeom>
              <a:avLst/>
              <a:gdLst/>
              <a:ahLst/>
              <a:cxnLst/>
              <a:rect l="l" t="t" r="r" b="b"/>
              <a:pathLst>
                <a:path w="403" h="578" extrusionOk="0">
                  <a:moveTo>
                    <a:pt x="31" y="531"/>
                  </a:moveTo>
                  <a:cubicBezTo>
                    <a:pt x="114" y="562"/>
                    <a:pt x="239" y="578"/>
                    <a:pt x="294" y="522"/>
                  </a:cubicBezTo>
                  <a:cubicBezTo>
                    <a:pt x="247" y="529"/>
                    <a:pt x="200" y="532"/>
                    <a:pt x="163" y="503"/>
                  </a:cubicBezTo>
                  <a:cubicBezTo>
                    <a:pt x="183" y="500"/>
                    <a:pt x="378" y="422"/>
                    <a:pt x="403" y="271"/>
                  </a:cubicBezTo>
                  <a:cubicBezTo>
                    <a:pt x="363" y="305"/>
                    <a:pt x="247" y="353"/>
                    <a:pt x="197" y="347"/>
                  </a:cubicBezTo>
                  <a:cubicBezTo>
                    <a:pt x="221" y="255"/>
                    <a:pt x="223" y="90"/>
                    <a:pt x="171" y="0"/>
                  </a:cubicBezTo>
                  <a:cubicBezTo>
                    <a:pt x="144" y="125"/>
                    <a:pt x="60" y="326"/>
                    <a:pt x="60" y="326"/>
                  </a:cubicBezTo>
                  <a:cubicBezTo>
                    <a:pt x="60" y="326"/>
                    <a:pt x="33" y="302"/>
                    <a:pt x="0" y="271"/>
                  </a:cubicBezTo>
                  <a:cubicBezTo>
                    <a:pt x="0" y="516"/>
                    <a:pt x="0" y="516"/>
                    <a:pt x="0" y="516"/>
                  </a:cubicBezTo>
                  <a:cubicBezTo>
                    <a:pt x="14" y="523"/>
                    <a:pt x="24" y="527"/>
                    <a:pt x="24" y="527"/>
                  </a:cubicBezTo>
                  <a:cubicBezTo>
                    <a:pt x="31" y="531"/>
                    <a:pt x="31" y="531"/>
                    <a:pt x="31" y="531"/>
                  </a:cubicBezTo>
                  <a:cubicBezTo>
                    <a:pt x="31" y="531"/>
                    <a:pt x="31" y="531"/>
                    <a:pt x="31" y="531"/>
                  </a:cubicBezTo>
                  <a:close/>
                </a:path>
              </a:pathLst>
            </a:custGeom>
            <a:solidFill>
              <a:srgbClr val="EE912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7" name="Google Shape;3127;p125"/>
            <p:cNvSpPr/>
            <p:nvPr/>
          </p:nvSpPr>
          <p:spPr>
            <a:xfrm>
              <a:off x="1993" y="2495"/>
              <a:ext cx="314" cy="853"/>
            </a:xfrm>
            <a:custGeom>
              <a:avLst/>
              <a:gdLst/>
              <a:ahLst/>
              <a:cxnLst/>
              <a:rect l="l" t="t" r="r" b="b"/>
              <a:pathLst>
                <a:path w="133" h="361" extrusionOk="0">
                  <a:moveTo>
                    <a:pt x="0" y="361"/>
                  </a:moveTo>
                  <a:cubicBezTo>
                    <a:pt x="101" y="293"/>
                    <a:pt x="133" y="39"/>
                    <a:pt x="125" y="0"/>
                  </a:cubicBezTo>
                  <a:cubicBezTo>
                    <a:pt x="98" y="261"/>
                    <a:pt x="0" y="361"/>
                    <a:pt x="0" y="361"/>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8" name="Google Shape;3128;p125"/>
            <p:cNvSpPr/>
            <p:nvPr/>
          </p:nvSpPr>
          <p:spPr>
            <a:xfrm>
              <a:off x="2151" y="2949"/>
              <a:ext cx="542" cy="290"/>
            </a:xfrm>
            <a:custGeom>
              <a:avLst/>
              <a:gdLst/>
              <a:ahLst/>
              <a:cxnLst/>
              <a:rect l="l" t="t" r="r" b="b"/>
              <a:pathLst>
                <a:path w="229" h="123" extrusionOk="0">
                  <a:moveTo>
                    <a:pt x="0" y="105"/>
                  </a:moveTo>
                  <a:cubicBezTo>
                    <a:pt x="79" y="123"/>
                    <a:pt x="214" y="22"/>
                    <a:pt x="229" y="0"/>
                  </a:cubicBezTo>
                  <a:cubicBezTo>
                    <a:pt x="92" y="107"/>
                    <a:pt x="0" y="105"/>
                    <a:pt x="0" y="105"/>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29" name="Google Shape;3129;p125"/>
            <p:cNvSpPr/>
            <p:nvPr/>
          </p:nvSpPr>
          <p:spPr>
            <a:xfrm>
              <a:off x="2071" y="3341"/>
              <a:ext cx="359" cy="87"/>
            </a:xfrm>
            <a:custGeom>
              <a:avLst/>
              <a:gdLst/>
              <a:ahLst/>
              <a:cxnLst/>
              <a:rect l="l" t="t" r="r" b="b"/>
              <a:pathLst>
                <a:path w="152" h="37" extrusionOk="0">
                  <a:moveTo>
                    <a:pt x="0" y="0"/>
                  </a:moveTo>
                  <a:cubicBezTo>
                    <a:pt x="33" y="37"/>
                    <a:pt x="136" y="37"/>
                    <a:pt x="152" y="31"/>
                  </a:cubicBezTo>
                  <a:cubicBezTo>
                    <a:pt x="45" y="34"/>
                    <a:pt x="0" y="0"/>
                    <a:pt x="0" y="0"/>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0" name="Google Shape;3130;p125"/>
            <p:cNvSpPr/>
            <p:nvPr/>
          </p:nvSpPr>
          <p:spPr>
            <a:xfrm>
              <a:off x="1901" y="3034"/>
              <a:ext cx="144" cy="137"/>
            </a:xfrm>
            <a:custGeom>
              <a:avLst/>
              <a:gdLst/>
              <a:ahLst/>
              <a:cxnLst/>
              <a:rect l="l" t="t" r="r" b="b"/>
              <a:pathLst>
                <a:path w="61" h="58" extrusionOk="0">
                  <a:moveTo>
                    <a:pt x="61" y="58"/>
                  </a:moveTo>
                  <a:cubicBezTo>
                    <a:pt x="61" y="58"/>
                    <a:pt x="35" y="43"/>
                    <a:pt x="0" y="0"/>
                  </a:cubicBezTo>
                  <a:cubicBezTo>
                    <a:pt x="0" y="12"/>
                    <a:pt x="0" y="12"/>
                    <a:pt x="0" y="12"/>
                  </a:cubicBezTo>
                  <a:cubicBezTo>
                    <a:pt x="19" y="34"/>
                    <a:pt x="40" y="51"/>
                    <a:pt x="61" y="58"/>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1" name="Google Shape;3131;p125"/>
            <p:cNvSpPr/>
            <p:nvPr/>
          </p:nvSpPr>
          <p:spPr>
            <a:xfrm>
              <a:off x="1901" y="3279"/>
              <a:ext cx="113" cy="40"/>
            </a:xfrm>
            <a:custGeom>
              <a:avLst/>
              <a:gdLst/>
              <a:ahLst/>
              <a:cxnLst/>
              <a:rect l="l" t="t" r="r" b="b"/>
              <a:pathLst>
                <a:path w="48" h="17" extrusionOk="0">
                  <a:moveTo>
                    <a:pt x="48" y="15"/>
                  </a:moveTo>
                  <a:cubicBezTo>
                    <a:pt x="48" y="15"/>
                    <a:pt x="31" y="13"/>
                    <a:pt x="0" y="0"/>
                  </a:cubicBezTo>
                  <a:cubicBezTo>
                    <a:pt x="0" y="6"/>
                    <a:pt x="0" y="6"/>
                    <a:pt x="0" y="6"/>
                  </a:cubicBezTo>
                  <a:cubicBezTo>
                    <a:pt x="18" y="13"/>
                    <a:pt x="34" y="17"/>
                    <a:pt x="48" y="15"/>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2" name="Google Shape;3132;p125"/>
            <p:cNvSpPr/>
            <p:nvPr/>
          </p:nvSpPr>
          <p:spPr>
            <a:xfrm>
              <a:off x="1903" y="3454"/>
              <a:ext cx="196" cy="333"/>
            </a:xfrm>
            <a:custGeom>
              <a:avLst/>
              <a:gdLst/>
              <a:ahLst/>
              <a:cxnLst/>
              <a:rect l="l" t="t" r="r" b="b"/>
              <a:pathLst>
                <a:path w="83" h="141" extrusionOk="0">
                  <a:moveTo>
                    <a:pt x="42" y="70"/>
                  </a:moveTo>
                  <a:cubicBezTo>
                    <a:pt x="36" y="34"/>
                    <a:pt x="66" y="0"/>
                    <a:pt x="66" y="0"/>
                  </a:cubicBezTo>
                  <a:cubicBezTo>
                    <a:pt x="55" y="2"/>
                    <a:pt x="55" y="2"/>
                    <a:pt x="55" y="2"/>
                  </a:cubicBezTo>
                  <a:cubicBezTo>
                    <a:pt x="55" y="2"/>
                    <a:pt x="0" y="70"/>
                    <a:pt x="66" y="139"/>
                  </a:cubicBezTo>
                  <a:cubicBezTo>
                    <a:pt x="69" y="141"/>
                    <a:pt x="83" y="134"/>
                    <a:pt x="83" y="134"/>
                  </a:cubicBezTo>
                  <a:cubicBezTo>
                    <a:pt x="83" y="134"/>
                    <a:pt x="48" y="106"/>
                    <a:pt x="42" y="70"/>
                  </a:cubicBezTo>
                  <a:close/>
                </a:path>
              </a:pathLst>
            </a:custGeom>
            <a:solidFill>
              <a:srgbClr val="9C562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133" name="Google Shape;3133;p125"/>
          <p:cNvGrpSpPr/>
          <p:nvPr/>
        </p:nvGrpSpPr>
        <p:grpSpPr>
          <a:xfrm rot="-1651836">
            <a:off x="11143247" y="105148"/>
            <a:ext cx="675071" cy="772505"/>
            <a:chOff x="4634" y="754"/>
            <a:chExt cx="1164" cy="1332"/>
          </a:xfrm>
        </p:grpSpPr>
        <p:sp>
          <p:nvSpPr>
            <p:cNvPr id="3134" name="Google Shape;3134;p125"/>
            <p:cNvSpPr/>
            <p:nvPr/>
          </p:nvSpPr>
          <p:spPr>
            <a:xfrm>
              <a:off x="4634" y="754"/>
              <a:ext cx="1164" cy="1235"/>
            </a:xfrm>
            <a:custGeom>
              <a:avLst/>
              <a:gdLst/>
              <a:ahLst/>
              <a:cxnLst/>
              <a:rect l="l" t="t" r="r" b="b"/>
              <a:pathLst>
                <a:path w="493" h="523" extrusionOk="0">
                  <a:moveTo>
                    <a:pt x="215" y="466"/>
                  </a:moveTo>
                  <a:cubicBezTo>
                    <a:pt x="215" y="466"/>
                    <a:pt x="56" y="467"/>
                    <a:pt x="30" y="330"/>
                  </a:cubicBezTo>
                  <a:cubicBezTo>
                    <a:pt x="55" y="357"/>
                    <a:pt x="114" y="369"/>
                    <a:pt x="114" y="369"/>
                  </a:cubicBezTo>
                  <a:cubicBezTo>
                    <a:pt x="114" y="369"/>
                    <a:pt x="0" y="235"/>
                    <a:pt x="58" y="111"/>
                  </a:cubicBezTo>
                  <a:cubicBezTo>
                    <a:pt x="87" y="164"/>
                    <a:pt x="179" y="237"/>
                    <a:pt x="179" y="237"/>
                  </a:cubicBezTo>
                  <a:cubicBezTo>
                    <a:pt x="179" y="237"/>
                    <a:pt x="179" y="100"/>
                    <a:pt x="334" y="0"/>
                  </a:cubicBezTo>
                  <a:cubicBezTo>
                    <a:pt x="330" y="72"/>
                    <a:pt x="322" y="267"/>
                    <a:pt x="322" y="267"/>
                  </a:cubicBezTo>
                  <a:cubicBezTo>
                    <a:pt x="493" y="187"/>
                    <a:pt x="493" y="187"/>
                    <a:pt x="493" y="187"/>
                  </a:cubicBezTo>
                  <a:cubicBezTo>
                    <a:pt x="493" y="187"/>
                    <a:pt x="464" y="333"/>
                    <a:pt x="399" y="370"/>
                  </a:cubicBezTo>
                  <a:cubicBezTo>
                    <a:pt x="426" y="380"/>
                    <a:pt x="466" y="355"/>
                    <a:pt x="466" y="355"/>
                  </a:cubicBezTo>
                  <a:cubicBezTo>
                    <a:pt x="466" y="355"/>
                    <a:pt x="407" y="523"/>
                    <a:pt x="215" y="466"/>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5" name="Google Shape;3135;p125"/>
            <p:cNvSpPr/>
            <p:nvPr/>
          </p:nvSpPr>
          <p:spPr>
            <a:xfrm>
              <a:off x="4733" y="829"/>
              <a:ext cx="987" cy="1002"/>
            </a:xfrm>
            <a:custGeom>
              <a:avLst/>
              <a:gdLst/>
              <a:ahLst/>
              <a:cxnLst/>
              <a:rect l="l" t="t" r="r" b="b"/>
              <a:pathLst>
                <a:path w="418" h="424" extrusionOk="0">
                  <a:moveTo>
                    <a:pt x="223" y="422"/>
                  </a:moveTo>
                  <a:cubicBezTo>
                    <a:pt x="223" y="422"/>
                    <a:pt x="374" y="422"/>
                    <a:pt x="385" y="358"/>
                  </a:cubicBezTo>
                  <a:cubicBezTo>
                    <a:pt x="347" y="378"/>
                    <a:pt x="304" y="360"/>
                    <a:pt x="304" y="360"/>
                  </a:cubicBezTo>
                  <a:cubicBezTo>
                    <a:pt x="304" y="360"/>
                    <a:pt x="418" y="274"/>
                    <a:pt x="417" y="196"/>
                  </a:cubicBezTo>
                  <a:cubicBezTo>
                    <a:pt x="366" y="228"/>
                    <a:pt x="255" y="268"/>
                    <a:pt x="255" y="268"/>
                  </a:cubicBezTo>
                  <a:cubicBezTo>
                    <a:pt x="255" y="268"/>
                    <a:pt x="254" y="98"/>
                    <a:pt x="272" y="0"/>
                  </a:cubicBezTo>
                  <a:cubicBezTo>
                    <a:pt x="208" y="50"/>
                    <a:pt x="161" y="169"/>
                    <a:pt x="150" y="242"/>
                  </a:cubicBezTo>
                  <a:cubicBezTo>
                    <a:pt x="113" y="233"/>
                    <a:pt x="45" y="163"/>
                    <a:pt x="25" y="126"/>
                  </a:cubicBezTo>
                  <a:cubicBezTo>
                    <a:pt x="0" y="243"/>
                    <a:pt x="117" y="355"/>
                    <a:pt x="130" y="365"/>
                  </a:cubicBezTo>
                  <a:cubicBezTo>
                    <a:pt x="95" y="373"/>
                    <a:pt x="61" y="358"/>
                    <a:pt x="30" y="339"/>
                  </a:cubicBezTo>
                  <a:cubicBezTo>
                    <a:pt x="53" y="396"/>
                    <a:pt x="148" y="422"/>
                    <a:pt x="217" y="424"/>
                  </a:cubicBezTo>
                  <a:cubicBezTo>
                    <a:pt x="223" y="422"/>
                    <a:pt x="223" y="422"/>
                    <a:pt x="223" y="422"/>
                  </a:cubicBezTo>
                  <a:cubicBezTo>
                    <a:pt x="223" y="422"/>
                    <a:pt x="223" y="422"/>
                    <a:pt x="223" y="422"/>
                  </a:cubicBezTo>
                  <a:close/>
                </a:path>
              </a:pathLst>
            </a:custGeom>
            <a:solidFill>
              <a:srgbClr val="DD722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6" name="Google Shape;3136;p125"/>
            <p:cNvSpPr/>
            <p:nvPr/>
          </p:nvSpPr>
          <p:spPr>
            <a:xfrm>
              <a:off x="5118" y="1094"/>
              <a:ext cx="163" cy="696"/>
            </a:xfrm>
            <a:custGeom>
              <a:avLst/>
              <a:gdLst/>
              <a:ahLst/>
              <a:cxnLst/>
              <a:rect l="l" t="t" r="r" b="b"/>
              <a:pathLst>
                <a:path w="69" h="295" extrusionOk="0">
                  <a:moveTo>
                    <a:pt x="53" y="295"/>
                  </a:moveTo>
                  <a:cubicBezTo>
                    <a:pt x="53" y="295"/>
                    <a:pt x="12" y="195"/>
                    <a:pt x="69" y="0"/>
                  </a:cubicBezTo>
                  <a:cubicBezTo>
                    <a:pt x="52" y="26"/>
                    <a:pt x="0" y="217"/>
                    <a:pt x="53" y="29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7" name="Google Shape;3137;p125"/>
            <p:cNvSpPr/>
            <p:nvPr/>
          </p:nvSpPr>
          <p:spPr>
            <a:xfrm>
              <a:off x="4858" y="1299"/>
              <a:ext cx="317" cy="338"/>
            </a:xfrm>
            <a:custGeom>
              <a:avLst/>
              <a:gdLst/>
              <a:ahLst/>
              <a:cxnLst/>
              <a:rect l="l" t="t" r="r" b="b"/>
              <a:pathLst>
                <a:path w="134" h="143" extrusionOk="0">
                  <a:moveTo>
                    <a:pt x="134" y="143"/>
                  </a:moveTo>
                  <a:cubicBezTo>
                    <a:pt x="134" y="143"/>
                    <a:pt x="68" y="117"/>
                    <a:pt x="0" y="0"/>
                  </a:cubicBezTo>
                  <a:cubicBezTo>
                    <a:pt x="5" y="20"/>
                    <a:pt x="72" y="133"/>
                    <a:pt x="134" y="143"/>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8" name="Google Shape;3138;p125"/>
            <p:cNvSpPr/>
            <p:nvPr/>
          </p:nvSpPr>
          <p:spPr>
            <a:xfrm>
              <a:off x="4912" y="1710"/>
              <a:ext cx="277" cy="95"/>
            </a:xfrm>
            <a:custGeom>
              <a:avLst/>
              <a:gdLst/>
              <a:ahLst/>
              <a:cxnLst/>
              <a:rect l="l" t="t" r="r" b="b"/>
              <a:pathLst>
                <a:path w="117" h="40" extrusionOk="0">
                  <a:moveTo>
                    <a:pt x="117" y="22"/>
                  </a:moveTo>
                  <a:cubicBezTo>
                    <a:pt x="117" y="22"/>
                    <a:pt x="75" y="34"/>
                    <a:pt x="0" y="0"/>
                  </a:cubicBezTo>
                  <a:cubicBezTo>
                    <a:pt x="9" y="8"/>
                    <a:pt x="82" y="40"/>
                    <a:pt x="117" y="22"/>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39" name="Google Shape;3139;p125"/>
            <p:cNvSpPr/>
            <p:nvPr/>
          </p:nvSpPr>
          <p:spPr>
            <a:xfrm>
              <a:off x="5257" y="1401"/>
              <a:ext cx="387" cy="260"/>
            </a:xfrm>
            <a:custGeom>
              <a:avLst/>
              <a:gdLst/>
              <a:ahLst/>
              <a:cxnLst/>
              <a:rect l="l" t="t" r="r" b="b"/>
              <a:pathLst>
                <a:path w="164" h="110" extrusionOk="0">
                  <a:moveTo>
                    <a:pt x="0" y="105"/>
                  </a:moveTo>
                  <a:cubicBezTo>
                    <a:pt x="0" y="105"/>
                    <a:pt x="70" y="96"/>
                    <a:pt x="164" y="0"/>
                  </a:cubicBezTo>
                  <a:cubicBezTo>
                    <a:pt x="155" y="18"/>
                    <a:pt x="62" y="110"/>
                    <a:pt x="0" y="105"/>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0" name="Google Shape;3140;p125"/>
            <p:cNvSpPr/>
            <p:nvPr/>
          </p:nvSpPr>
          <p:spPr>
            <a:xfrm>
              <a:off x="5238" y="1701"/>
              <a:ext cx="373" cy="118"/>
            </a:xfrm>
            <a:custGeom>
              <a:avLst/>
              <a:gdLst/>
              <a:ahLst/>
              <a:cxnLst/>
              <a:rect l="l" t="t" r="r" b="b"/>
              <a:pathLst>
                <a:path w="158" h="50" extrusionOk="0">
                  <a:moveTo>
                    <a:pt x="0" y="26"/>
                  </a:moveTo>
                  <a:cubicBezTo>
                    <a:pt x="0" y="26"/>
                    <a:pt x="55" y="43"/>
                    <a:pt x="158" y="0"/>
                  </a:cubicBezTo>
                  <a:cubicBezTo>
                    <a:pt x="144" y="11"/>
                    <a:pt x="45" y="50"/>
                    <a:pt x="0" y="26"/>
                  </a:cubicBezTo>
                  <a:close/>
                </a:path>
              </a:pathLst>
            </a:custGeom>
            <a:solidFill>
              <a:srgbClr val="6E401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1" name="Google Shape;3141;p125"/>
            <p:cNvSpPr/>
            <p:nvPr/>
          </p:nvSpPr>
          <p:spPr>
            <a:xfrm>
              <a:off x="5042" y="1847"/>
              <a:ext cx="187" cy="239"/>
            </a:xfrm>
            <a:custGeom>
              <a:avLst/>
              <a:gdLst/>
              <a:ahLst/>
              <a:cxnLst/>
              <a:rect l="l" t="t" r="r" b="b"/>
              <a:pathLst>
                <a:path w="79" h="101" extrusionOk="0">
                  <a:moveTo>
                    <a:pt x="59" y="6"/>
                  </a:moveTo>
                  <a:cubicBezTo>
                    <a:pt x="59" y="6"/>
                    <a:pt x="79" y="71"/>
                    <a:pt x="11" y="101"/>
                  </a:cubicBezTo>
                  <a:cubicBezTo>
                    <a:pt x="8" y="101"/>
                    <a:pt x="0" y="92"/>
                    <a:pt x="0" y="92"/>
                  </a:cubicBezTo>
                  <a:cubicBezTo>
                    <a:pt x="0" y="92"/>
                    <a:pt x="34" y="82"/>
                    <a:pt x="49" y="58"/>
                  </a:cubicBezTo>
                  <a:cubicBezTo>
                    <a:pt x="63" y="33"/>
                    <a:pt x="52" y="0"/>
                    <a:pt x="52" y="0"/>
                  </a:cubicBezTo>
                  <a:cubicBezTo>
                    <a:pt x="59" y="6"/>
                    <a:pt x="59" y="6"/>
                    <a:pt x="59" y="6"/>
                  </a:cubicBezTo>
                  <a:cubicBezTo>
                    <a:pt x="59" y="6"/>
                    <a:pt x="59" y="6"/>
                    <a:pt x="59" y="6"/>
                  </a:cubicBezTo>
                  <a:close/>
                </a:path>
              </a:pathLst>
            </a:custGeom>
            <a:solidFill>
              <a:srgbClr val="9255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grpSp>
        <p:nvGrpSpPr>
          <p:cNvPr id="3142" name="Google Shape;3142;p125"/>
          <p:cNvGrpSpPr/>
          <p:nvPr/>
        </p:nvGrpSpPr>
        <p:grpSpPr>
          <a:xfrm flipH="1">
            <a:off x="10782665" y="2958792"/>
            <a:ext cx="1028242" cy="1140705"/>
            <a:chOff x="2052" y="995"/>
            <a:chExt cx="768" cy="852"/>
          </a:xfrm>
        </p:grpSpPr>
        <p:sp>
          <p:nvSpPr>
            <p:cNvPr id="3143" name="Google Shape;3143;p125"/>
            <p:cNvSpPr/>
            <p:nvPr/>
          </p:nvSpPr>
          <p:spPr>
            <a:xfrm>
              <a:off x="2430" y="1616"/>
              <a:ext cx="151" cy="231"/>
            </a:xfrm>
            <a:custGeom>
              <a:avLst/>
              <a:gdLst/>
              <a:ahLst/>
              <a:cxnLst/>
              <a:rect l="l" t="t" r="r" b="b"/>
              <a:pathLst>
                <a:path w="64" h="98" extrusionOk="0">
                  <a:moveTo>
                    <a:pt x="33" y="4"/>
                  </a:moveTo>
                  <a:cubicBezTo>
                    <a:pt x="33" y="4"/>
                    <a:pt x="64" y="56"/>
                    <a:pt x="12" y="97"/>
                  </a:cubicBezTo>
                  <a:cubicBezTo>
                    <a:pt x="9" y="98"/>
                    <a:pt x="0" y="92"/>
                    <a:pt x="0" y="92"/>
                  </a:cubicBezTo>
                  <a:cubicBezTo>
                    <a:pt x="0" y="92"/>
                    <a:pt x="28" y="76"/>
                    <a:pt x="35" y="51"/>
                  </a:cubicBezTo>
                  <a:cubicBezTo>
                    <a:pt x="42" y="28"/>
                    <a:pt x="24" y="0"/>
                    <a:pt x="24" y="0"/>
                  </a:cubicBezTo>
                  <a:cubicBezTo>
                    <a:pt x="33" y="4"/>
                    <a:pt x="33" y="4"/>
                    <a:pt x="33" y="4"/>
                  </a:cubicBezTo>
                  <a:cubicBezTo>
                    <a:pt x="33" y="4"/>
                    <a:pt x="33" y="4"/>
                    <a:pt x="33" y="4"/>
                  </a:cubicBezTo>
                  <a:close/>
                </a:path>
              </a:pathLst>
            </a:custGeom>
            <a:solidFill>
              <a:srgbClr val="9255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4" name="Google Shape;3144;p125"/>
            <p:cNvSpPr/>
            <p:nvPr/>
          </p:nvSpPr>
          <p:spPr>
            <a:xfrm>
              <a:off x="2052" y="995"/>
              <a:ext cx="768" cy="729"/>
            </a:xfrm>
            <a:custGeom>
              <a:avLst/>
              <a:gdLst/>
              <a:ahLst/>
              <a:cxnLst/>
              <a:rect l="l" t="t" r="r" b="b"/>
              <a:pathLst>
                <a:path w="325" h="309" extrusionOk="0">
                  <a:moveTo>
                    <a:pt x="162" y="301"/>
                  </a:moveTo>
                  <a:cubicBezTo>
                    <a:pt x="162" y="301"/>
                    <a:pt x="258" y="275"/>
                    <a:pt x="291" y="223"/>
                  </a:cubicBezTo>
                  <a:cubicBezTo>
                    <a:pt x="325" y="171"/>
                    <a:pt x="304" y="152"/>
                    <a:pt x="304" y="152"/>
                  </a:cubicBezTo>
                  <a:cubicBezTo>
                    <a:pt x="249" y="207"/>
                    <a:pt x="249" y="207"/>
                    <a:pt x="249" y="207"/>
                  </a:cubicBezTo>
                  <a:cubicBezTo>
                    <a:pt x="249" y="207"/>
                    <a:pt x="297" y="110"/>
                    <a:pt x="268" y="58"/>
                  </a:cubicBezTo>
                  <a:cubicBezTo>
                    <a:pt x="252" y="30"/>
                    <a:pt x="243" y="27"/>
                    <a:pt x="243" y="27"/>
                  </a:cubicBezTo>
                  <a:cubicBezTo>
                    <a:pt x="243" y="27"/>
                    <a:pt x="216" y="93"/>
                    <a:pt x="197" y="120"/>
                  </a:cubicBezTo>
                  <a:cubicBezTo>
                    <a:pt x="192" y="106"/>
                    <a:pt x="148" y="51"/>
                    <a:pt x="108" y="30"/>
                  </a:cubicBezTo>
                  <a:cubicBezTo>
                    <a:pt x="66" y="8"/>
                    <a:pt x="42" y="0"/>
                    <a:pt x="42" y="0"/>
                  </a:cubicBezTo>
                  <a:cubicBezTo>
                    <a:pt x="116" y="173"/>
                    <a:pt x="116" y="173"/>
                    <a:pt x="116" y="173"/>
                  </a:cubicBezTo>
                  <a:cubicBezTo>
                    <a:pt x="0" y="162"/>
                    <a:pt x="0" y="162"/>
                    <a:pt x="0" y="162"/>
                  </a:cubicBezTo>
                  <a:cubicBezTo>
                    <a:pt x="0" y="162"/>
                    <a:pt x="5" y="237"/>
                    <a:pt x="87" y="257"/>
                  </a:cubicBezTo>
                  <a:cubicBezTo>
                    <a:pt x="71" y="262"/>
                    <a:pt x="46" y="261"/>
                    <a:pt x="46" y="261"/>
                  </a:cubicBezTo>
                  <a:cubicBezTo>
                    <a:pt x="46" y="261"/>
                    <a:pt x="64" y="290"/>
                    <a:pt x="94" y="300"/>
                  </a:cubicBezTo>
                  <a:cubicBezTo>
                    <a:pt x="122" y="309"/>
                    <a:pt x="157" y="303"/>
                    <a:pt x="157" y="303"/>
                  </a:cubicBezTo>
                  <a:cubicBezTo>
                    <a:pt x="162" y="301"/>
                    <a:pt x="162" y="301"/>
                    <a:pt x="162" y="301"/>
                  </a:cubicBezTo>
                  <a:cubicBezTo>
                    <a:pt x="162" y="301"/>
                    <a:pt x="162" y="301"/>
                    <a:pt x="162" y="301"/>
                  </a:cubicBezTo>
                  <a:close/>
                </a:path>
              </a:pathLst>
            </a:custGeom>
            <a:solidFill>
              <a:srgbClr val="FFF7D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5" name="Google Shape;3145;p125"/>
            <p:cNvSpPr/>
            <p:nvPr/>
          </p:nvSpPr>
          <p:spPr>
            <a:xfrm>
              <a:off x="2090" y="1054"/>
              <a:ext cx="650" cy="677"/>
            </a:xfrm>
            <a:custGeom>
              <a:avLst/>
              <a:gdLst/>
              <a:ahLst/>
              <a:cxnLst/>
              <a:rect l="l" t="t" r="r" b="b"/>
              <a:pathLst>
                <a:path w="275" h="287" extrusionOk="0">
                  <a:moveTo>
                    <a:pt x="172" y="254"/>
                  </a:moveTo>
                  <a:cubicBezTo>
                    <a:pt x="172" y="254"/>
                    <a:pt x="77" y="287"/>
                    <a:pt x="55" y="249"/>
                  </a:cubicBezTo>
                  <a:cubicBezTo>
                    <a:pt x="84" y="254"/>
                    <a:pt x="108" y="232"/>
                    <a:pt x="108" y="232"/>
                  </a:cubicBezTo>
                  <a:cubicBezTo>
                    <a:pt x="108" y="232"/>
                    <a:pt x="17" y="204"/>
                    <a:pt x="0" y="156"/>
                  </a:cubicBezTo>
                  <a:cubicBezTo>
                    <a:pt x="39" y="163"/>
                    <a:pt x="117" y="164"/>
                    <a:pt x="117" y="164"/>
                  </a:cubicBezTo>
                  <a:cubicBezTo>
                    <a:pt x="117" y="164"/>
                    <a:pt x="81" y="58"/>
                    <a:pt x="49" y="0"/>
                  </a:cubicBezTo>
                  <a:cubicBezTo>
                    <a:pt x="99" y="17"/>
                    <a:pt x="156" y="81"/>
                    <a:pt x="178" y="125"/>
                  </a:cubicBezTo>
                  <a:cubicBezTo>
                    <a:pt x="200" y="111"/>
                    <a:pt x="227" y="52"/>
                    <a:pt x="232" y="25"/>
                  </a:cubicBezTo>
                  <a:cubicBezTo>
                    <a:pt x="273" y="93"/>
                    <a:pt x="224" y="189"/>
                    <a:pt x="218" y="197"/>
                  </a:cubicBezTo>
                  <a:cubicBezTo>
                    <a:pt x="242" y="195"/>
                    <a:pt x="259" y="178"/>
                    <a:pt x="275" y="160"/>
                  </a:cubicBezTo>
                  <a:cubicBezTo>
                    <a:pt x="273" y="200"/>
                    <a:pt x="219" y="237"/>
                    <a:pt x="176" y="254"/>
                  </a:cubicBezTo>
                  <a:cubicBezTo>
                    <a:pt x="172" y="254"/>
                    <a:pt x="172" y="254"/>
                    <a:pt x="172" y="254"/>
                  </a:cubicBezTo>
                  <a:cubicBezTo>
                    <a:pt x="172" y="254"/>
                    <a:pt x="172" y="254"/>
                    <a:pt x="172" y="254"/>
                  </a:cubicBezTo>
                  <a:close/>
                </a:path>
              </a:pathLst>
            </a:custGeom>
            <a:solidFill>
              <a:srgbClr val="AFAF5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6" name="Google Shape;3146;p125"/>
            <p:cNvSpPr/>
            <p:nvPr/>
          </p:nvSpPr>
          <p:spPr>
            <a:xfrm>
              <a:off x="2322" y="1198"/>
              <a:ext cx="212" cy="429"/>
            </a:xfrm>
            <a:custGeom>
              <a:avLst/>
              <a:gdLst/>
              <a:ahLst/>
              <a:cxnLst/>
              <a:rect l="l" t="t" r="r" b="b"/>
              <a:pathLst>
                <a:path w="90" h="182" extrusionOk="0">
                  <a:moveTo>
                    <a:pt x="75" y="182"/>
                  </a:moveTo>
                  <a:cubicBezTo>
                    <a:pt x="75" y="182"/>
                    <a:pt x="79" y="111"/>
                    <a:pt x="0" y="0"/>
                  </a:cubicBezTo>
                  <a:cubicBezTo>
                    <a:pt x="16" y="12"/>
                    <a:pt x="90" y="121"/>
                    <a:pt x="75" y="182"/>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7" name="Google Shape;3147;p125"/>
            <p:cNvSpPr/>
            <p:nvPr/>
          </p:nvSpPr>
          <p:spPr>
            <a:xfrm>
              <a:off x="2508" y="1235"/>
              <a:ext cx="128" cy="281"/>
            </a:xfrm>
            <a:custGeom>
              <a:avLst/>
              <a:gdLst/>
              <a:ahLst/>
              <a:cxnLst/>
              <a:rect l="l" t="t" r="r" b="b"/>
              <a:pathLst>
                <a:path w="54" h="119" extrusionOk="0">
                  <a:moveTo>
                    <a:pt x="0" y="119"/>
                  </a:moveTo>
                  <a:cubicBezTo>
                    <a:pt x="0" y="119"/>
                    <a:pt x="36" y="88"/>
                    <a:pt x="52" y="0"/>
                  </a:cubicBezTo>
                  <a:cubicBezTo>
                    <a:pt x="54" y="14"/>
                    <a:pt x="36" y="99"/>
                    <a:pt x="0" y="119"/>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8" name="Google Shape;3148;p125"/>
            <p:cNvSpPr/>
            <p:nvPr/>
          </p:nvSpPr>
          <p:spPr>
            <a:xfrm>
              <a:off x="2539" y="1500"/>
              <a:ext cx="163" cy="101"/>
            </a:xfrm>
            <a:custGeom>
              <a:avLst/>
              <a:gdLst/>
              <a:ahLst/>
              <a:cxnLst/>
              <a:rect l="l" t="t" r="r" b="b"/>
              <a:pathLst>
                <a:path w="69" h="43" extrusionOk="0">
                  <a:moveTo>
                    <a:pt x="0" y="40"/>
                  </a:moveTo>
                  <a:cubicBezTo>
                    <a:pt x="0" y="40"/>
                    <a:pt x="29" y="38"/>
                    <a:pt x="69" y="0"/>
                  </a:cubicBezTo>
                  <a:cubicBezTo>
                    <a:pt x="65" y="7"/>
                    <a:pt x="25" y="43"/>
                    <a:pt x="0" y="4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49" name="Google Shape;3149;p125"/>
            <p:cNvSpPr/>
            <p:nvPr/>
          </p:nvSpPr>
          <p:spPr>
            <a:xfrm>
              <a:off x="2303" y="1604"/>
              <a:ext cx="177" cy="59"/>
            </a:xfrm>
            <a:custGeom>
              <a:avLst/>
              <a:gdLst/>
              <a:ahLst/>
              <a:cxnLst/>
              <a:rect l="l" t="t" r="r" b="b"/>
              <a:pathLst>
                <a:path w="75" h="25" extrusionOk="0">
                  <a:moveTo>
                    <a:pt x="75" y="0"/>
                  </a:moveTo>
                  <a:cubicBezTo>
                    <a:pt x="75" y="0"/>
                    <a:pt x="54" y="20"/>
                    <a:pt x="0" y="23"/>
                  </a:cubicBezTo>
                  <a:cubicBezTo>
                    <a:pt x="7" y="25"/>
                    <a:pt x="60" y="21"/>
                    <a:pt x="75" y="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3150" name="Google Shape;3150;p125"/>
            <p:cNvSpPr/>
            <p:nvPr/>
          </p:nvSpPr>
          <p:spPr>
            <a:xfrm>
              <a:off x="2161" y="1472"/>
              <a:ext cx="300" cy="111"/>
            </a:xfrm>
            <a:custGeom>
              <a:avLst/>
              <a:gdLst/>
              <a:ahLst/>
              <a:cxnLst/>
              <a:rect l="l" t="t" r="r" b="b"/>
              <a:pathLst>
                <a:path w="127" h="47" extrusionOk="0">
                  <a:moveTo>
                    <a:pt x="127" y="30"/>
                  </a:moveTo>
                  <a:cubicBezTo>
                    <a:pt x="127" y="30"/>
                    <a:pt x="80" y="39"/>
                    <a:pt x="0" y="0"/>
                  </a:cubicBezTo>
                  <a:cubicBezTo>
                    <a:pt x="9" y="10"/>
                    <a:pt x="88" y="47"/>
                    <a:pt x="127" y="30"/>
                  </a:cubicBezTo>
                  <a:close/>
                </a:path>
              </a:pathLst>
            </a:custGeom>
            <a:solidFill>
              <a:srgbClr val="7087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grpSp>
      <p:sp>
        <p:nvSpPr>
          <p:cNvPr id="3151" name="Google Shape;3151;p125"/>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1"/>
              </a:buClr>
              <a:buSzPts val="3400"/>
              <a:buFont typeface="Arial" panose="020B0604020202020204"/>
              <a:buNone/>
              <a:defRPr sz="3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152" name="Google Shape;3152;p125"/>
          <p:cNvSpPr txBox="1">
            <a:spLocks noGrp="1"/>
          </p:cNvSpPr>
          <p:nvPr>
            <p:ph type="body" idx="1"/>
          </p:nvPr>
        </p:nvSpPr>
        <p:spPr>
          <a:xfrm>
            <a:off x="1528572" y="1485900"/>
            <a:ext cx="9134856" cy="4152901"/>
          </a:xfrm>
          <a:prstGeom prst="rect">
            <a:avLst/>
          </a:prstGeom>
          <a:noFill/>
          <a:ln>
            <a:noFill/>
          </a:ln>
        </p:spPr>
        <p:txBody>
          <a:bodyPr spcFirstLastPara="1" wrap="square" lIns="91425" tIns="45700" rIns="91425" bIns="45700" anchor="t" anchorCtr="0">
            <a:normAutofit/>
          </a:bodyPr>
          <a:lstStyle>
            <a:lvl1pPr marL="457200" marR="0" lvl="0" indent="-355600" algn="l" rtl="0">
              <a:lnSpc>
                <a:spcPct val="100000"/>
              </a:lnSpc>
              <a:spcBef>
                <a:spcPts val="1800"/>
              </a:spcBef>
              <a:spcAft>
                <a:spcPts val="0"/>
              </a:spcAft>
              <a:buClr>
                <a:srgbClr val="3F3F3F"/>
              </a:buClr>
              <a:buSzPts val="2000"/>
              <a:buFont typeface="Arial" panose="020B0604020202020204"/>
              <a:buChar char="•"/>
              <a:defRPr sz="20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1pPr>
            <a:lvl2pPr marL="914400" marR="0" lvl="1" indent="-342900" algn="l" rtl="0">
              <a:lnSpc>
                <a:spcPct val="100000"/>
              </a:lnSpc>
              <a:spcBef>
                <a:spcPts val="1000"/>
              </a:spcBef>
              <a:spcAft>
                <a:spcPts val="0"/>
              </a:spcAft>
              <a:buClr>
                <a:srgbClr val="3F3F3F"/>
              </a:buClr>
              <a:buSzPts val="1800"/>
              <a:buFont typeface="Arial" panose="020B0604020202020204"/>
              <a:buChar char="•"/>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L="1371600" marR="0" lvl="2" indent="-330200" algn="l" rtl="0">
              <a:lnSpc>
                <a:spcPct val="100000"/>
              </a:lnSpc>
              <a:spcBef>
                <a:spcPts val="800"/>
              </a:spcBef>
              <a:spcAft>
                <a:spcPts val="0"/>
              </a:spcAft>
              <a:buClr>
                <a:srgbClr val="3F3F3F"/>
              </a:buClr>
              <a:buSzPts val="1600"/>
              <a:buFont typeface="Arial" panose="020B0604020202020204"/>
              <a:buChar char="•"/>
              <a:defRPr sz="16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L="1828800" marR="0" lvl="3" indent="-317500" algn="l" rtl="0">
              <a:lnSpc>
                <a:spcPct val="100000"/>
              </a:lnSpc>
              <a:spcBef>
                <a:spcPts val="800"/>
              </a:spcBef>
              <a:spcAft>
                <a:spcPts val="0"/>
              </a:spcAft>
              <a:buClr>
                <a:srgbClr val="3F3F3F"/>
              </a:buClr>
              <a:buSzPts val="1400"/>
              <a:buFont typeface="Arial" panose="020B0604020202020204"/>
              <a:buChar char="•"/>
              <a:defRPr sz="1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L="2286000" marR="0" lvl="4" indent="-317500" algn="l" rtl="0">
              <a:lnSpc>
                <a:spcPct val="100000"/>
              </a:lnSpc>
              <a:spcBef>
                <a:spcPts val="800"/>
              </a:spcBef>
              <a:spcAft>
                <a:spcPts val="0"/>
              </a:spcAft>
              <a:buClr>
                <a:srgbClr val="3F3F3F"/>
              </a:buClr>
              <a:buSzPts val="1400"/>
              <a:buFont typeface="Arial" panose="020B0604020202020204"/>
              <a:buChar char="•"/>
              <a:defRPr sz="1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L="2743200" marR="0" lvl="5" indent="-299720" algn="l" rtl="0">
              <a:lnSpc>
                <a:spcPct val="90000"/>
              </a:lnSpc>
              <a:spcBef>
                <a:spcPts val="800"/>
              </a:spcBef>
              <a:spcAft>
                <a:spcPts val="0"/>
              </a:spcAft>
              <a:buClr>
                <a:schemeClr val="dk1"/>
              </a:buClr>
              <a:buSzPts val="1120"/>
              <a:buFont typeface="Arial" panose="020B0604020202020204"/>
              <a:buChar char="•"/>
              <a:defRPr sz="1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L="3200400" marR="0" lvl="6" indent="-299720" algn="l" rtl="0">
              <a:lnSpc>
                <a:spcPct val="90000"/>
              </a:lnSpc>
              <a:spcBef>
                <a:spcPts val="800"/>
              </a:spcBef>
              <a:spcAft>
                <a:spcPts val="0"/>
              </a:spcAft>
              <a:buClr>
                <a:schemeClr val="dk1"/>
              </a:buClr>
              <a:buSzPts val="1120"/>
              <a:buFont typeface="Arial" panose="020B0604020202020204"/>
              <a:buChar char="•"/>
              <a:defRPr sz="1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L="3657600" marR="0" lvl="7" indent="-299720" algn="l" rtl="0">
              <a:lnSpc>
                <a:spcPct val="90000"/>
              </a:lnSpc>
              <a:spcBef>
                <a:spcPts val="800"/>
              </a:spcBef>
              <a:spcAft>
                <a:spcPts val="0"/>
              </a:spcAft>
              <a:buClr>
                <a:schemeClr val="dk1"/>
              </a:buClr>
              <a:buSzPts val="1120"/>
              <a:buFont typeface="Arial" panose="020B0604020202020204"/>
              <a:buChar char="•"/>
              <a:defRPr sz="1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L="4114800" marR="0" lvl="8" indent="-299720" algn="l" rtl="0">
              <a:lnSpc>
                <a:spcPct val="90000"/>
              </a:lnSpc>
              <a:spcBef>
                <a:spcPts val="800"/>
              </a:spcBef>
              <a:spcAft>
                <a:spcPts val="0"/>
              </a:spcAft>
              <a:buClr>
                <a:schemeClr val="dk1"/>
              </a:buClr>
              <a:buSzPts val="1120"/>
              <a:buFont typeface="Arial" panose="020B0604020202020204"/>
              <a:buChar char="•"/>
              <a:defRPr sz="14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3153" name="Google Shape;3153;p125"/>
          <p:cNvSpPr txBox="1">
            <a:spLocks noGrp="1"/>
          </p:cNvSpPr>
          <p:nvPr>
            <p:ph type="ftr" idx="11"/>
          </p:nvPr>
        </p:nvSpPr>
        <p:spPr>
          <a:xfrm>
            <a:off x="1522412" y="6601968"/>
            <a:ext cx="6978460" cy="237744"/>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cap="none">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3154" name="Google Shape;3154;p125"/>
          <p:cNvSpPr txBox="1">
            <a:spLocks noGrp="1"/>
          </p:cNvSpPr>
          <p:nvPr>
            <p:ph type="dt" idx="10"/>
          </p:nvPr>
        </p:nvSpPr>
        <p:spPr>
          <a:xfrm>
            <a:off x="8875776" y="6601968"/>
            <a:ext cx="1063198" cy="193933"/>
          </a:xfrm>
          <a:prstGeom prst="rect">
            <a:avLst/>
          </a:prstGeom>
          <a:noFill/>
          <a:ln>
            <a:noFill/>
          </a:ln>
        </p:spPr>
        <p:txBody>
          <a:bodyPr spcFirstLastPara="1" wrap="square" lIns="91425" tIns="45700" rIns="91425" bIns="45700" anchor="ctr" anchorCtr="0">
            <a:noAutofit/>
          </a:bodyPr>
          <a:lstStyle>
            <a:lvl1pPr marR="0" lvl="0" algn="r" rtl="0">
              <a:spcBef>
                <a:spcPts val="0"/>
              </a:spcBef>
              <a:spcAft>
                <a:spcPts val="0"/>
              </a:spcAft>
              <a:buSzPts val="1400"/>
              <a:buNone/>
              <a:defRPr sz="1200">
                <a:solidFill>
                  <a:schemeClr val="dk1"/>
                </a:solidFill>
                <a:latin typeface="Cambria" panose="02040503050406030204"/>
                <a:ea typeface="Cambria" panose="02040503050406030204"/>
                <a:cs typeface="Cambria" panose="02040503050406030204"/>
                <a:sym typeface="Cambria" panose="02040503050406030204"/>
              </a:defRPr>
            </a:lvl1pPr>
            <a:lvl2pPr marR="0" lvl="1"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2pPr>
            <a:lvl3pPr marR="0" lvl="2"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3pPr>
            <a:lvl4pPr marR="0" lvl="3"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4pPr>
            <a:lvl5pPr marR="0" lvl="4"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5pPr>
            <a:lvl6pPr marR="0" lvl="5"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6pPr>
            <a:lvl7pPr marR="0" lvl="6"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7pPr>
            <a:lvl8pPr marR="0" lvl="7"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8pPr>
            <a:lvl9pPr marR="0" lvl="8" algn="l" rtl="0">
              <a:spcBef>
                <a:spcPts val="0"/>
              </a:spcBef>
              <a:spcAft>
                <a:spcPts val="0"/>
              </a:spcAft>
              <a:buSzPts val="1400"/>
              <a:buNone/>
              <a:defRPr sz="1800" b="0" i="0" u="none" strike="noStrike" cap="none">
                <a:solidFill>
                  <a:schemeClr val="dk1"/>
                </a:solidFill>
                <a:latin typeface="Cambria" panose="02040503050406030204"/>
                <a:ea typeface="Cambria" panose="02040503050406030204"/>
                <a:cs typeface="Cambria" panose="02040503050406030204"/>
                <a:sym typeface="Cambria" panose="02040503050406030204"/>
              </a:defRPr>
            </a:lvl9pPr>
          </a:lstStyle>
          <a:p/>
        </p:txBody>
      </p:sp>
      <p:sp>
        <p:nvSpPr>
          <p:cNvPr id="3155" name="Google Shape;3155;p125"/>
          <p:cNvSpPr txBox="1">
            <a:spLocks noGrp="1"/>
          </p:cNvSpPr>
          <p:nvPr>
            <p:ph type="sldNum" idx="12"/>
          </p:nvPr>
        </p:nvSpPr>
        <p:spPr>
          <a:xfrm>
            <a:off x="10023348" y="6601968"/>
            <a:ext cx="640080" cy="237744"/>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1pPr>
            <a:lvl2pPr marL="0" marR="0" lvl="1"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2pPr>
            <a:lvl3pPr marL="0" marR="0" lvl="2"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3pPr>
            <a:lvl4pPr marL="0" marR="0" lvl="3"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4pPr>
            <a:lvl5pPr marL="0" marR="0" lvl="4"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5pPr>
            <a:lvl6pPr marL="0" marR="0" lvl="5"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6pPr>
            <a:lvl7pPr marL="0" marR="0" lvl="6"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7pPr>
            <a:lvl8pPr marL="0" marR="0" lvl="7"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8pPr>
            <a:lvl9pPr marL="0" marR="0" lvl="8" indent="0" algn="r" rtl="0">
              <a:spcBef>
                <a:spcPts val="0"/>
              </a:spcBef>
              <a:buNone/>
              <a:defRPr sz="1200">
                <a:solidFill>
                  <a:schemeClr val="dk1"/>
                </a:solidFill>
                <a:latin typeface="Cambria" panose="02040503050406030204"/>
                <a:ea typeface="Cambria" panose="02040503050406030204"/>
                <a:cs typeface="Cambria" panose="02040503050406030204"/>
                <a:sym typeface="Cambria" panose="02040503050406030204"/>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 id="2147483735" r:id="rId12"/>
    <p:sldLayoutId id="2147483736" r:id="rId13"/>
    <p:sldLayoutId id="2147483737" r:id="rId14"/>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0C6A0C"/>
        </a:solidFill>
        <a:effectLst/>
      </p:bgPr>
    </p:bg>
    <p:spTree>
      <p:nvGrpSpPr>
        <p:cNvPr id="1" name="Shape 3938"/>
        <p:cNvGrpSpPr/>
        <p:nvPr/>
      </p:nvGrpSpPr>
      <p:grpSpPr>
        <a:xfrm>
          <a:off x="0" y="0"/>
          <a:ext cx="0" cy="0"/>
          <a:chOff x="0" y="0"/>
          <a:chExt cx="0" cy="0"/>
        </a:xfrm>
      </p:grpSpPr>
      <p:sp>
        <p:nvSpPr>
          <p:cNvPr id="3939" name="Google Shape;3939;p13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panose="020F0502020204030204"/>
              <a:buNone/>
              <a:defRPr sz="4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940" name="Google Shape;3940;p135"/>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panose="020B0604020202020204"/>
              <a:buChar char="•"/>
              <a:defRPr sz="2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381000" algn="l" rtl="0">
              <a:lnSpc>
                <a:spcPct val="90000"/>
              </a:lnSpc>
              <a:spcBef>
                <a:spcPts val="500"/>
              </a:spcBef>
              <a:spcAft>
                <a:spcPts val="0"/>
              </a:spcAft>
              <a:buClr>
                <a:schemeClr val="dk1"/>
              </a:buClr>
              <a:buSzPts val="2400"/>
              <a:buFont typeface="Arial" panose="020B0604020202020204"/>
              <a:buChar char="•"/>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371600" marR="0" lvl="2" indent="-355600" algn="l" rtl="0">
              <a:lnSpc>
                <a:spcPct val="90000"/>
              </a:lnSpc>
              <a:spcBef>
                <a:spcPts val="500"/>
              </a:spcBef>
              <a:spcAft>
                <a:spcPts val="0"/>
              </a:spcAft>
              <a:buClr>
                <a:schemeClr val="dk1"/>
              </a:buClr>
              <a:buSzPts val="2000"/>
              <a:buFont typeface="Arial" panose="020B0604020202020204"/>
              <a:buChar char="•"/>
              <a:defRPr sz="20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1828800" marR="0" lvl="3"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2286000" marR="0" lvl="4"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2743200" marR="0" lvl="5"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3200400" marR="0" lvl="6"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3657600" marR="0" lvl="7"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4114800" marR="0" lvl="8"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3941" name="Google Shape;3941;p13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3942" name="Google Shape;3942;p13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3943" name="Google Shape;3943;p13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L="0" marR="0" lvl="1"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2pPr>
            <a:lvl3pPr marL="0" marR="0" lvl="2"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3pPr>
            <a:lvl4pPr marL="0" marR="0" lvl="3"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4pPr>
            <a:lvl5pPr marL="0" marR="0" lvl="4"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5pPr>
            <a:lvl6pPr marL="0" marR="0" lvl="5"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6pPr>
            <a:lvl7pPr marL="0" marR="0" lvl="6"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7pPr>
            <a:lvl8pPr marL="0" marR="0" lvl="7"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8pPr>
            <a:lvl9pPr marL="0" marR="0" lvl="8"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0C6A0C"/>
        </a:solidFill>
        <a:effectLst/>
      </p:bgPr>
    </p:bg>
    <p:spTree>
      <p:nvGrpSpPr>
        <p:cNvPr id="1" name="Shape 4232"/>
        <p:cNvGrpSpPr/>
        <p:nvPr/>
      </p:nvGrpSpPr>
      <p:grpSpPr>
        <a:xfrm>
          <a:off x="0" y="0"/>
          <a:ext cx="0" cy="0"/>
          <a:chOff x="0" y="0"/>
          <a:chExt cx="0" cy="0"/>
        </a:xfrm>
      </p:grpSpPr>
      <p:sp>
        <p:nvSpPr>
          <p:cNvPr id="4233" name="Google Shape;4233;p14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panose="020F0502020204030204"/>
              <a:buNone/>
              <a:defRPr sz="4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234" name="Google Shape;4234;p140"/>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panose="020B0604020202020204"/>
              <a:buChar char="•"/>
              <a:defRPr sz="2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381000" algn="l" rtl="0">
              <a:lnSpc>
                <a:spcPct val="90000"/>
              </a:lnSpc>
              <a:spcBef>
                <a:spcPts val="500"/>
              </a:spcBef>
              <a:spcAft>
                <a:spcPts val="0"/>
              </a:spcAft>
              <a:buClr>
                <a:schemeClr val="dk1"/>
              </a:buClr>
              <a:buSzPts val="2400"/>
              <a:buFont typeface="Arial" panose="020B0604020202020204"/>
              <a:buChar char="•"/>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371600" marR="0" lvl="2" indent="-355600" algn="l" rtl="0">
              <a:lnSpc>
                <a:spcPct val="90000"/>
              </a:lnSpc>
              <a:spcBef>
                <a:spcPts val="500"/>
              </a:spcBef>
              <a:spcAft>
                <a:spcPts val="0"/>
              </a:spcAft>
              <a:buClr>
                <a:schemeClr val="dk1"/>
              </a:buClr>
              <a:buSzPts val="2000"/>
              <a:buFont typeface="Arial" panose="020B0604020202020204"/>
              <a:buChar char="•"/>
              <a:defRPr sz="20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1828800" marR="0" lvl="3"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2286000" marR="0" lvl="4"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2743200" marR="0" lvl="5"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3200400" marR="0" lvl="6"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3657600" marR="0" lvl="7"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4114800" marR="0" lvl="8" indent="-342900" algn="l" rtl="0">
              <a:lnSpc>
                <a:spcPct val="90000"/>
              </a:lnSpc>
              <a:spcBef>
                <a:spcPts val="500"/>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4235" name="Google Shape;4235;p14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4236" name="Google Shape;4236;p14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4237" name="Google Shape;4237;p14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1pPr>
            <a:lvl2pPr marL="0" marR="0" lvl="1"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2pPr>
            <a:lvl3pPr marL="0" marR="0" lvl="2"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3pPr>
            <a:lvl4pPr marL="0" marR="0" lvl="3"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4pPr>
            <a:lvl5pPr marL="0" marR="0" lvl="4"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5pPr>
            <a:lvl6pPr marL="0" marR="0" lvl="5"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6pPr>
            <a:lvl7pPr marL="0" marR="0" lvl="6"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7pPr>
            <a:lvl8pPr marL="0" marR="0" lvl="7"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8pPr>
            <a:lvl9pPr marL="0" marR="0" lvl="8" indent="0" algn="r" rtl="0">
              <a:spcBef>
                <a:spcPts val="0"/>
              </a:spcBef>
              <a:buNone/>
              <a:defRPr sz="1200">
                <a:solidFill>
                  <a:srgbClr val="888888"/>
                </a:solidFill>
                <a:latin typeface="Calibri" panose="020F0502020204030204"/>
                <a:ea typeface="Calibri" panose="020F0502020204030204"/>
                <a:cs typeface="Calibri" panose="020F0502020204030204"/>
                <a:sym typeface="Calibri" panose="020F0502020204030204"/>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Lst>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07"/>
        <p:cNvGrpSpPr/>
        <p:nvPr/>
      </p:nvGrpSpPr>
      <p:grpSpPr>
        <a:xfrm>
          <a:off x="0" y="0"/>
          <a:ext cx="0" cy="0"/>
          <a:chOff x="0" y="0"/>
          <a:chExt cx="0" cy="0"/>
        </a:xfrm>
      </p:grpSpPr>
      <p:sp>
        <p:nvSpPr>
          <p:cNvPr id="4308" name="Google Shape;4308;p143"/>
          <p:cNvSpPr txBox="1">
            <a:spLocks noGrp="1"/>
          </p:cNvSpPr>
          <p:nvPr>
            <p:ph type="title"/>
          </p:nvPr>
        </p:nvSpPr>
        <p:spPr>
          <a:xfrm>
            <a:off x="838200" y="365128"/>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300"/>
              <a:buFont typeface="Calibri" panose="020F0502020204030204"/>
              <a:buNone/>
              <a:defRPr sz="33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309" name="Google Shape;4309;p143"/>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361950" algn="l" rtl="0">
              <a:lnSpc>
                <a:spcPct val="90000"/>
              </a:lnSpc>
              <a:spcBef>
                <a:spcPts val="750"/>
              </a:spcBef>
              <a:spcAft>
                <a:spcPts val="0"/>
              </a:spcAft>
              <a:buClr>
                <a:schemeClr val="dk1"/>
              </a:buClr>
              <a:buSzPts val="2100"/>
              <a:buFont typeface="Arial" panose="020B0604020202020204"/>
              <a:buChar char="•"/>
              <a:defRPr sz="21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1pPr>
            <a:lvl2pPr marL="914400" marR="0" lvl="1" indent="-342900" algn="l" rtl="0">
              <a:lnSpc>
                <a:spcPct val="90000"/>
              </a:lnSpc>
              <a:spcBef>
                <a:spcPts val="375"/>
              </a:spcBef>
              <a:spcAft>
                <a:spcPts val="0"/>
              </a:spcAft>
              <a:buClr>
                <a:schemeClr val="dk1"/>
              </a:buClr>
              <a:buSzPts val="1800"/>
              <a:buFont typeface="Arial" panose="020B0604020202020204"/>
              <a:buChar char="•"/>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371600" marR="0" lvl="2" indent="-323850" algn="l" rtl="0">
              <a:lnSpc>
                <a:spcPct val="90000"/>
              </a:lnSpc>
              <a:spcBef>
                <a:spcPts val="375"/>
              </a:spcBef>
              <a:spcAft>
                <a:spcPts val="0"/>
              </a:spcAft>
              <a:buClr>
                <a:schemeClr val="dk1"/>
              </a:buClr>
              <a:buSzPts val="1500"/>
              <a:buFont typeface="Arial" panose="020B0604020202020204"/>
              <a:buChar char="•"/>
              <a:defRPr sz="15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1828800" marR="0" lvl="3"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2286000" marR="0" lvl="4"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2743200" marR="0" lvl="5"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3200400" marR="0" lvl="6"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3657600" marR="0" lvl="7"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4114800" marR="0" lvl="8" indent="-314325" algn="l" rtl="0">
              <a:lnSpc>
                <a:spcPct val="90000"/>
              </a:lnSpc>
              <a:spcBef>
                <a:spcPts val="375"/>
              </a:spcBef>
              <a:spcAft>
                <a:spcPts val="0"/>
              </a:spcAft>
              <a:buClr>
                <a:schemeClr val="dk1"/>
              </a:buClr>
              <a:buSzPts val="1350"/>
              <a:buFont typeface="Arial" panose="020B0604020202020204"/>
              <a:buChar char="•"/>
              <a:defRPr sz="135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4310" name="Google Shape;4310;p143"/>
          <p:cNvSpPr txBox="1">
            <a:spLocks noGrp="1"/>
          </p:cNvSpPr>
          <p:nvPr>
            <p:ph type="dt" idx="10"/>
          </p:nvPr>
        </p:nvSpPr>
        <p:spPr>
          <a:xfrm>
            <a:off x="838200" y="6356352"/>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9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4311" name="Google Shape;4311;p143"/>
          <p:cNvSpPr txBox="1">
            <a:spLocks noGrp="1"/>
          </p:cNvSpPr>
          <p:nvPr>
            <p:ph type="ftr" idx="11"/>
          </p:nvPr>
        </p:nvSpPr>
        <p:spPr>
          <a:xfrm>
            <a:off x="4038600" y="6356352"/>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900">
                <a:solidFill>
                  <a:srgbClr val="888888"/>
                </a:solidFill>
                <a:latin typeface="Calibri" panose="020F0502020204030204"/>
                <a:ea typeface="Calibri" panose="020F0502020204030204"/>
                <a:cs typeface="Calibri" panose="020F0502020204030204"/>
                <a:sym typeface="Calibri" panose="020F0502020204030204"/>
              </a:defRPr>
            </a:lvl1pPr>
            <a:lvl2pPr marR="0" lvl="1"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R="0" lvl="2"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R="0" lvl="3"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R="0" lvl="4"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R="0" lvl="5"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R="0" lvl="6"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R="0" lvl="7"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R="0" lvl="8" algn="l" rtl="0">
              <a:spcBef>
                <a:spcPts val="0"/>
              </a:spcBef>
              <a:spcAft>
                <a:spcPts val="0"/>
              </a:spcAft>
              <a:buSzPts val="1400"/>
              <a:buNone/>
              <a:defRPr sz="18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p:txBody>
      </p:sp>
      <p:sp>
        <p:nvSpPr>
          <p:cNvPr id="4312" name="Google Shape;4312;p143"/>
          <p:cNvSpPr txBox="1">
            <a:spLocks noGrp="1"/>
          </p:cNvSpPr>
          <p:nvPr>
            <p:ph type="sldNum" idx="12"/>
          </p:nvPr>
        </p:nvSpPr>
        <p:spPr>
          <a:xfrm>
            <a:off x="86106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1pPr>
            <a:lvl2pPr marL="0" marR="0" lvl="1"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2pPr>
            <a:lvl3pPr marL="0" marR="0" lvl="2"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3pPr>
            <a:lvl4pPr marL="0" marR="0" lvl="3"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4pPr>
            <a:lvl5pPr marL="0" marR="0" lvl="4"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5pPr>
            <a:lvl6pPr marL="0" marR="0" lvl="5"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6pPr>
            <a:lvl7pPr marL="0" marR="0" lvl="6"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7pPr>
            <a:lvl8pPr marL="0" marR="0" lvl="7"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8pPr>
            <a:lvl9pPr marL="0" marR="0" lvl="8" indent="0" algn="r" rtl="0">
              <a:spcBef>
                <a:spcPts val="0"/>
              </a:spcBef>
              <a:buNone/>
              <a:defRPr sz="900">
                <a:solidFill>
                  <a:srgbClr val="888888"/>
                </a:solidFill>
                <a:latin typeface="Calibri" panose="020F0502020204030204"/>
                <a:ea typeface="Calibri" panose="020F0502020204030204"/>
                <a:cs typeface="Calibri" panose="020F0502020204030204"/>
                <a:sym typeface="Calibri" panose="020F0502020204030204"/>
              </a:defRPr>
            </a:lvl9pPr>
          </a:lstStyle>
          <a:p>
            <a:pPr marL="0" lvl="0" indent="0" algn="r" rtl="0">
              <a:spcBef>
                <a:spcPts val="0"/>
              </a:spcBef>
              <a:spcAft>
                <a:spcPts val="0"/>
              </a:spcAft>
              <a:buNone/>
            </a:pPr>
            <a:fld id="{00000000-1234-1234-1234-123412341234}" type="slidenum">
              <a:rPr lang="en-US"/>
            </a:fld>
            <a:endParaRPr lang="en-US"/>
          </a:p>
        </p:txBody>
      </p:sp>
    </p:spTree>
  </p:cSld>
  <p:clrMap bg1="lt1" tx1="dk1" bg2="dk2" tx2="lt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 id="2147483776" r:id="rId13"/>
    <p:sldLayoutId id="2147483777" r:id="rId14"/>
    <p:sldLayoutId id="2147483778"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4389"/>
        <p:cNvGrpSpPr/>
        <p:nvPr/>
      </p:nvGrpSpPr>
      <p:grpSpPr>
        <a:xfrm>
          <a:off x="0" y="0"/>
          <a:ext cx="0" cy="0"/>
          <a:chOff x="0" y="0"/>
          <a:chExt cx="0" cy="0"/>
        </a:xfrm>
      </p:grpSpPr>
      <p:sp>
        <p:nvSpPr>
          <p:cNvPr id="4390" name="Google Shape;4390;p146"/>
          <p:cNvSpPr txBox="1">
            <a:spLocks noGrp="1"/>
          </p:cNvSpPr>
          <p:nvPr>
            <p:ph type="title"/>
          </p:nvPr>
        </p:nvSpPr>
        <p:spPr>
          <a:xfrm>
            <a:off x="415600" y="593367"/>
            <a:ext cx="11360800" cy="763600"/>
          </a:xfrm>
          <a:prstGeom prst="rect">
            <a:avLst/>
          </a:prstGeom>
          <a:noFill/>
          <a:ln>
            <a:noFill/>
          </a:ln>
        </p:spPr>
        <p:txBody>
          <a:bodyPr spcFirstLastPara="1" wrap="square" lIns="14400" tIns="14400" rIns="14400" bIns="14400" anchor="t" anchorCtr="0">
            <a:noAutofit/>
          </a:bodyPr>
          <a:lstStyle>
            <a:lvl1pPr marR="0" lvl="0"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1pPr>
            <a:lvl2pPr marR="0" lvl="1"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2pPr>
            <a:lvl3pPr marR="0" lvl="2"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3pPr>
            <a:lvl4pPr marR="0" lvl="3"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4pPr>
            <a:lvl5pPr marR="0" lvl="4"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5pPr>
            <a:lvl6pPr marR="0" lvl="5"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6pPr>
            <a:lvl7pPr marR="0" lvl="6"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7pPr>
            <a:lvl8pPr marR="0" lvl="7"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8pPr>
            <a:lvl9pPr marR="0" lvl="8" algn="l" rtl="0">
              <a:lnSpc>
                <a:spcPct val="100000"/>
              </a:lnSpc>
              <a:spcBef>
                <a:spcPts val="0"/>
              </a:spcBef>
              <a:spcAft>
                <a:spcPts val="0"/>
              </a:spcAft>
              <a:buClr>
                <a:schemeClr val="accent3"/>
              </a:buClr>
              <a:buSzPts val="3500"/>
              <a:buFont typeface="Arvo" panose="02000000000000000000"/>
              <a:buNone/>
              <a:defRPr sz="3500" b="1" i="0" u="none" strike="noStrike" cap="none">
                <a:solidFill>
                  <a:schemeClr val="accent3"/>
                </a:solidFill>
                <a:latin typeface="Arvo" panose="02000000000000000000"/>
                <a:ea typeface="Arvo" panose="02000000000000000000"/>
                <a:cs typeface="Arvo" panose="02000000000000000000"/>
                <a:sym typeface="Arvo" panose="02000000000000000000"/>
              </a:defRPr>
            </a:lvl9pPr>
          </a:lstStyle>
          <a:p/>
        </p:txBody>
      </p:sp>
      <p:sp>
        <p:nvSpPr>
          <p:cNvPr id="4391" name="Google Shape;4391;p146"/>
          <p:cNvSpPr txBox="1">
            <a:spLocks noGrp="1"/>
          </p:cNvSpPr>
          <p:nvPr>
            <p:ph type="body" idx="1"/>
          </p:nvPr>
        </p:nvSpPr>
        <p:spPr>
          <a:xfrm>
            <a:off x="415600" y="1536633"/>
            <a:ext cx="11360800" cy="4555200"/>
          </a:xfrm>
          <a:prstGeom prst="rect">
            <a:avLst/>
          </a:prstGeom>
          <a:noFill/>
          <a:ln>
            <a:noFill/>
          </a:ln>
        </p:spPr>
        <p:txBody>
          <a:bodyPr spcFirstLastPara="1" wrap="square" lIns="14400" tIns="14400" rIns="14400" bIns="14400" anchor="t" anchorCtr="0">
            <a:noAutofit/>
          </a:bodyPr>
          <a:lstStyle>
            <a:lvl1pPr marL="457200" marR="0" lvl="0"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1pPr>
            <a:lvl2pPr marL="914400" marR="0" lvl="1"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2pPr>
            <a:lvl3pPr marL="1371600" marR="0" lvl="2"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3pPr>
            <a:lvl4pPr marL="1828800" marR="0" lvl="3"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4pPr>
            <a:lvl5pPr marL="2286000" marR="0" lvl="4"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5pPr>
            <a:lvl6pPr marL="2743200" marR="0" lvl="5"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6pPr>
            <a:lvl7pPr marL="3200400" marR="0" lvl="6"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7pPr>
            <a:lvl8pPr marL="3657600" marR="0" lvl="7"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8pPr>
            <a:lvl9pPr marL="4114800" marR="0" lvl="8" indent="-317500" algn="l" rtl="0">
              <a:lnSpc>
                <a:spcPct val="100000"/>
              </a:lnSpc>
              <a:spcBef>
                <a:spcPts val="0"/>
              </a:spcBef>
              <a:spcAft>
                <a:spcPts val="0"/>
              </a:spcAft>
              <a:buClr>
                <a:schemeClr val="accent1"/>
              </a:buClr>
              <a:buSzPts val="1400"/>
              <a:buFont typeface="Arial" panose="020B0604020202020204"/>
              <a:buChar char="■"/>
              <a:defRPr sz="1400" b="0" i="0" u="none" strike="noStrike" cap="none">
                <a:solidFill>
                  <a:schemeClr val="accent1"/>
                </a:solidFill>
                <a:latin typeface="Arial" panose="020B0604020202020204"/>
                <a:ea typeface="Arial" panose="020B0604020202020204"/>
                <a:cs typeface="Arial" panose="020B0604020202020204"/>
                <a:sym typeface="Arial" panose="020B0604020202020204"/>
              </a:defRPr>
            </a:lvl9pPr>
          </a:lstStyle>
          <a:p/>
        </p:txBody>
      </p:sp>
    </p:spTree>
  </p:cSld>
  <p:clrMap bg1="lt1" tx1="dk1" bg2="dk2" tx2="lt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 id="2147483790" r:id="rId11"/>
    <p:sldLayoutId id="2147483791" r:id="rId12"/>
    <p:sldLayoutId id="2147483792" r:id="rId13"/>
    <p:sldLayoutId id="2147483793" r:id="rId14"/>
    <p:sldLayoutId id="2147483794" r:id="rId15"/>
    <p:sldLayoutId id="2147483795" r:id="rId16"/>
    <p:sldLayoutId id="2147483796" r:id="rId17"/>
    <p:sldLayoutId id="2147483797" r:id="rId18"/>
    <p:sldLayoutId id="2147483798" r:id="rId19"/>
    <p:sldLayoutId id="2147483799" r:id="rId20"/>
    <p:sldLayoutId id="2147483800" r:id="rId21"/>
    <p:sldLayoutId id="2147483801" r:id="rId22"/>
    <p:sldLayoutId id="2147483802" r:id="rId23"/>
    <p:sldLayoutId id="2147483803" r:id="rId24"/>
    <p:sldLayoutId id="2147483804" r:id="rId25"/>
    <p:sldLayoutId id="2147483805" r:id="rId26"/>
  </p:sldLayoutIdLst>
  <p:transition>
    <p:random/>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image" Target="../media/image13.jpeg"/></Relationships>
</file>

<file path=ppt/slides/_rels/slide10.xml.rels><?xml version="1.0" encoding="UTF-8" standalone="yes"?>
<Relationships xmlns="http://schemas.openxmlformats.org/package/2006/relationships"><Relationship Id="rId5" Type="http://schemas.openxmlformats.org/officeDocument/2006/relationships/notesSlide" Target="../notesSlides/notesSlide10.xml"/><Relationship Id="rId4" Type="http://schemas.openxmlformats.org/officeDocument/2006/relationships/slideLayout" Target="../slideLayouts/slideLayout59.xml"/><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jpeg"/></Relationships>
</file>

<file path=ppt/slides/_rels/slide100.xml.rels><?xml version="1.0" encoding="UTF-8" standalone="yes"?>
<Relationships xmlns="http://schemas.openxmlformats.org/package/2006/relationships"><Relationship Id="rId4" Type="http://schemas.openxmlformats.org/officeDocument/2006/relationships/notesSlide" Target="../notesSlides/notesSlide99.xml"/><Relationship Id="rId3" Type="http://schemas.openxmlformats.org/officeDocument/2006/relationships/slideLayout" Target="../slideLayouts/slideLayout37.xml"/><Relationship Id="rId2" Type="http://schemas.openxmlformats.org/officeDocument/2006/relationships/image" Target="../media/image26.png"/><Relationship Id="rId1" Type="http://schemas.openxmlformats.org/officeDocument/2006/relationships/image" Target="../media/image25.png"/></Relationships>
</file>

<file path=ppt/slides/_rels/slide101.xml.rels><?xml version="1.0" encoding="UTF-8" standalone="yes"?>
<Relationships xmlns="http://schemas.openxmlformats.org/package/2006/relationships"><Relationship Id="rId4" Type="http://schemas.openxmlformats.org/officeDocument/2006/relationships/notesSlide" Target="../notesSlides/notesSlide100.xml"/><Relationship Id="rId3" Type="http://schemas.openxmlformats.org/officeDocument/2006/relationships/slideLayout" Target="../slideLayouts/slideLayout98.xml"/><Relationship Id="rId2" Type="http://schemas.openxmlformats.org/officeDocument/2006/relationships/image" Target="../media/image92.png"/><Relationship Id="rId1" Type="http://schemas.openxmlformats.org/officeDocument/2006/relationships/image" Target="../media/image88.jpe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99.xml"/><Relationship Id="rId1" Type="http://schemas.openxmlformats.org/officeDocument/2006/relationships/image" Target="../media/image88.jpe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99.xml"/><Relationship Id="rId1" Type="http://schemas.openxmlformats.org/officeDocument/2006/relationships/image" Target="../media/image88.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98.xml"/><Relationship Id="rId1" Type="http://schemas.openxmlformats.org/officeDocument/2006/relationships/image" Target="../media/image93.pn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98.xml"/><Relationship Id="rId1" Type="http://schemas.openxmlformats.org/officeDocument/2006/relationships/image" Target="../media/image94.png"/></Relationships>
</file>

<file path=ppt/slides/_rels/slide106.xml.rels><?xml version="1.0" encoding="UTF-8" standalone="yes"?>
<Relationships xmlns="http://schemas.openxmlformats.org/package/2006/relationships"><Relationship Id="rId4" Type="http://schemas.openxmlformats.org/officeDocument/2006/relationships/notesSlide" Target="../notesSlides/notesSlide105.xml"/><Relationship Id="rId3" Type="http://schemas.openxmlformats.org/officeDocument/2006/relationships/slideLayout" Target="../slideLayouts/slideLayout98.xml"/><Relationship Id="rId2" Type="http://schemas.openxmlformats.org/officeDocument/2006/relationships/image" Target="../media/image96.png"/><Relationship Id="rId1" Type="http://schemas.openxmlformats.org/officeDocument/2006/relationships/image" Target="../media/image95.pn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99.xml"/><Relationship Id="rId1" Type="http://schemas.openxmlformats.org/officeDocument/2006/relationships/image" Target="../media/image97.jpeg"/></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87.xml"/><Relationship Id="rId1" Type="http://schemas.openxmlformats.org/officeDocument/2006/relationships/image" Target="../media/image97.jpe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99.xml"/><Relationship Id="rId1" Type="http://schemas.openxmlformats.org/officeDocument/2006/relationships/image" Target="../media/image98.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99.xml"/><Relationship Id="rId1" Type="http://schemas.openxmlformats.org/officeDocument/2006/relationships/image" Target="../media/image99.jpe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99.xml"/><Relationship Id="rId1" Type="http://schemas.openxmlformats.org/officeDocument/2006/relationships/image" Target="../media/image88.jpe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99.xml"/><Relationship Id="rId1" Type="http://schemas.openxmlformats.org/officeDocument/2006/relationships/image" Target="../media/image88.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99.xml"/><Relationship Id="rId1" Type="http://schemas.openxmlformats.org/officeDocument/2006/relationships/image" Target="../media/image88.jpeg"/></Relationships>
</file>

<file path=ppt/slides/_rels/slide114.xml.rels><?xml version="1.0" encoding="UTF-8" standalone="yes"?>
<Relationships xmlns="http://schemas.openxmlformats.org/package/2006/relationships"><Relationship Id="rId6" Type="http://schemas.openxmlformats.org/officeDocument/2006/relationships/notesSlide" Target="../notesSlides/notesSlide113.xml"/><Relationship Id="rId5" Type="http://schemas.openxmlformats.org/officeDocument/2006/relationships/slideLayout" Target="../slideLayouts/slideLayout109.xml"/><Relationship Id="rId4" Type="http://schemas.openxmlformats.org/officeDocument/2006/relationships/image" Target="../media/image35.png"/><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image" Target="../media/image96.png"/></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110.xml"/><Relationship Id="rId1" Type="http://schemas.openxmlformats.org/officeDocument/2006/relationships/image" Target="../media/image102.pn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98.xml"/><Relationship Id="rId1" Type="http://schemas.openxmlformats.org/officeDocument/2006/relationships/image" Target="../media/image74.jpe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98.xml"/><Relationship Id="rId1" Type="http://schemas.openxmlformats.org/officeDocument/2006/relationships/image" Target="../media/image74.jpe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124.xml"/><Relationship Id="rId1" Type="http://schemas.openxmlformats.org/officeDocument/2006/relationships/image" Target="../media/image103.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2.xml"/></Relationships>
</file>

<file path=ppt/slides/_rels/slide15.xml.rels><?xml version="1.0" encoding="UTF-8" standalone="yes"?>
<Relationships xmlns="http://schemas.openxmlformats.org/package/2006/relationships"><Relationship Id="rId8" Type="http://schemas.openxmlformats.org/officeDocument/2006/relationships/notesSlide" Target="../notesSlides/notesSlide15.xml"/><Relationship Id="rId7" Type="http://schemas.openxmlformats.org/officeDocument/2006/relationships/slideLayout" Target="../slideLayouts/slideLayout73.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image" Target="../media/image19.jpeg"/></Relationships>
</file>

<file path=ppt/slides/_rels/slide16.xml.rels><?xml version="1.0" encoding="UTF-8" standalone="yes"?>
<Relationships xmlns="http://schemas.openxmlformats.org/package/2006/relationships"><Relationship Id="rId6" Type="http://schemas.openxmlformats.org/officeDocument/2006/relationships/notesSlide" Target="../notesSlides/notesSlide16.xml"/><Relationship Id="rId5" Type="http://schemas.openxmlformats.org/officeDocument/2006/relationships/slideLayout" Target="../slideLayouts/slideLayout73.xml"/><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image" Target="../media/image25.png"/></Relationships>
</file>

<file path=ppt/slides/_rels/slide17.xml.rels><?xml version="1.0" encoding="UTF-8" standalone="yes"?>
<Relationships xmlns="http://schemas.openxmlformats.org/package/2006/relationships"><Relationship Id="rId7" Type="http://schemas.openxmlformats.org/officeDocument/2006/relationships/notesSlide" Target="../notesSlides/notesSlide17.xml"/><Relationship Id="rId6" Type="http://schemas.openxmlformats.org/officeDocument/2006/relationships/slideLayout" Target="../slideLayouts/slideLayout73.xml"/><Relationship Id="rId5" Type="http://schemas.openxmlformats.org/officeDocument/2006/relationships/image" Target="../media/image31.png"/><Relationship Id="rId4" Type="http://schemas.openxmlformats.org/officeDocument/2006/relationships/image" Target="../media/image30.png"/><Relationship Id="rId3" Type="http://schemas.openxmlformats.org/officeDocument/2006/relationships/image" Target="../media/image29.png"/><Relationship Id="rId2" Type="http://schemas.openxmlformats.org/officeDocument/2006/relationships/image" Target="../media/image26.png"/><Relationship Id="rId1" Type="http://schemas.openxmlformats.org/officeDocument/2006/relationships/image" Target="../media/image25.png"/></Relationships>
</file>

<file path=ppt/slides/_rels/slide18.xml.rels><?xml version="1.0" encoding="UTF-8" standalone="yes"?>
<Relationships xmlns="http://schemas.openxmlformats.org/package/2006/relationships"><Relationship Id="rId8" Type="http://schemas.openxmlformats.org/officeDocument/2006/relationships/notesSlide" Target="../notesSlides/notesSlide18.xml"/><Relationship Id="rId7" Type="http://schemas.openxmlformats.org/officeDocument/2006/relationships/slideLayout" Target="../slideLayouts/slideLayout73.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jpeg"/><Relationship Id="rId3" Type="http://schemas.openxmlformats.org/officeDocument/2006/relationships/image" Target="../media/image32.png"/><Relationship Id="rId2" Type="http://schemas.openxmlformats.org/officeDocument/2006/relationships/image" Target="../media/image26.png"/><Relationship Id="rId1" Type="http://schemas.openxmlformats.org/officeDocument/2006/relationships/image" Target="../media/image2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3.xml"/><Relationship Id="rId1" Type="http://schemas.openxmlformats.org/officeDocument/2006/relationships/image" Target="../media/image3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7" Type="http://schemas.openxmlformats.org/officeDocument/2006/relationships/notesSlide" Target="../notesSlides/notesSlide20.xml"/><Relationship Id="rId6" Type="http://schemas.openxmlformats.org/officeDocument/2006/relationships/slideLayout" Target="../slideLayouts/slideLayout73.xml"/><Relationship Id="rId5" Type="http://schemas.openxmlformats.org/officeDocument/2006/relationships/image" Target="../media/image40.png"/><Relationship Id="rId4" Type="http://schemas.openxmlformats.org/officeDocument/2006/relationships/image" Target="../media/image39.jpeg"/><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image" Target="../media/image14.png"/></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21.xml"/><Relationship Id="rId3" Type="http://schemas.openxmlformats.org/officeDocument/2006/relationships/slideLayout" Target="../slideLayouts/slideLayout73.xml"/><Relationship Id="rId2" Type="http://schemas.openxmlformats.org/officeDocument/2006/relationships/image" Target="../media/image42.jpeg"/><Relationship Id="rId1" Type="http://schemas.openxmlformats.org/officeDocument/2006/relationships/image" Target="../media/image41.jpeg"/></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73.xml"/><Relationship Id="rId2" Type="http://schemas.openxmlformats.org/officeDocument/2006/relationships/image" Target="../media/image44.jpeg"/><Relationship Id="rId1" Type="http://schemas.openxmlformats.org/officeDocument/2006/relationships/image" Target="../media/image43.jpe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4.xml"/><Relationship Id="rId1" Type="http://schemas.openxmlformats.org/officeDocument/2006/relationships/image" Target="../media/image45.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4.xml"/><Relationship Id="rId1" Type="http://schemas.openxmlformats.org/officeDocument/2006/relationships/image" Target="../media/image46.png"/></Relationships>
</file>

<file path=ppt/slides/_rels/slide25.xml.rels><?xml version="1.0" encoding="UTF-8" standalone="yes"?>
<Relationships xmlns="http://schemas.openxmlformats.org/package/2006/relationships"><Relationship Id="rId6" Type="http://schemas.openxmlformats.org/officeDocument/2006/relationships/notesSlide" Target="../notesSlides/notesSlide25.xml"/><Relationship Id="rId5" Type="http://schemas.openxmlformats.org/officeDocument/2006/relationships/slideLayout" Target="../slideLayouts/slideLayout73.xml"/><Relationship Id="rId4" Type="http://schemas.openxmlformats.org/officeDocument/2006/relationships/image" Target="../media/image48.jpeg"/><Relationship Id="rId3" Type="http://schemas.openxmlformats.org/officeDocument/2006/relationships/image" Target="../media/image47.png"/><Relationship Id="rId2" Type="http://schemas.openxmlformats.org/officeDocument/2006/relationships/image" Target="../media/image26.png"/><Relationship Id="rId1"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75.xml"/><Relationship Id="rId1" Type="http://schemas.openxmlformats.org/officeDocument/2006/relationships/image" Target="../media/image49.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5.xml"/><Relationship Id="rId1" Type="http://schemas.openxmlformats.org/officeDocument/2006/relationships/image" Target="../media/image50.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5.xml"/><Relationship Id="rId1" Type="http://schemas.openxmlformats.org/officeDocument/2006/relationships/image" Target="../media/image51.png"/></Relationships>
</file>

<file path=ppt/slides/_rels/slide29.xml.rels><?xml version="1.0" encoding="UTF-8" standalone="yes"?>
<Relationships xmlns="http://schemas.openxmlformats.org/package/2006/relationships"><Relationship Id="rId4" Type="http://schemas.openxmlformats.org/officeDocument/2006/relationships/notesSlide" Target="../notesSlides/notesSlide29.xml"/><Relationship Id="rId3" Type="http://schemas.openxmlformats.org/officeDocument/2006/relationships/slideLayout" Target="../slideLayouts/slideLayout75.xml"/><Relationship Id="rId2" Type="http://schemas.openxmlformats.org/officeDocument/2006/relationships/image" Target="../media/image53.png"/><Relationship Id="rId1" Type="http://schemas.openxmlformats.org/officeDocument/2006/relationships/image" Target="../media/image5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5.xml"/><Relationship Id="rId1" Type="http://schemas.openxmlformats.org/officeDocument/2006/relationships/image" Target="../media/image54.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75.xml"/><Relationship Id="rId1" Type="http://schemas.openxmlformats.org/officeDocument/2006/relationships/image" Target="../media/image55.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73.xml"/><Relationship Id="rId1" Type="http://schemas.openxmlformats.org/officeDocument/2006/relationships/image" Target="../media/image5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3.xml"/></Relationships>
</file>

<file path=ppt/slides/_rels/slide36.xml.rels><?xml version="1.0" encoding="UTF-8" standalone="yes"?>
<Relationships xmlns="http://schemas.openxmlformats.org/package/2006/relationships"><Relationship Id="rId4" Type="http://schemas.openxmlformats.org/officeDocument/2006/relationships/notesSlide" Target="../notesSlides/notesSlide36.xml"/><Relationship Id="rId3" Type="http://schemas.openxmlformats.org/officeDocument/2006/relationships/slideLayout" Target="../slideLayouts/slideLayout73.xml"/><Relationship Id="rId2" Type="http://schemas.openxmlformats.org/officeDocument/2006/relationships/image" Target="../media/image58.png"/><Relationship Id="rId1" Type="http://schemas.openxmlformats.org/officeDocument/2006/relationships/image" Target="../media/image57.png"/></Relationships>
</file>

<file path=ppt/slides/_rels/slide37.xml.rels><?xml version="1.0" encoding="UTF-8" standalone="yes"?>
<Relationships xmlns="http://schemas.openxmlformats.org/package/2006/relationships"><Relationship Id="rId4" Type="http://schemas.openxmlformats.org/officeDocument/2006/relationships/notesSlide" Target="../notesSlides/notesSlide37.xml"/><Relationship Id="rId3" Type="http://schemas.openxmlformats.org/officeDocument/2006/relationships/slideLayout" Target="../slideLayouts/slideLayout37.xml"/><Relationship Id="rId2" Type="http://schemas.openxmlformats.org/officeDocument/2006/relationships/image" Target="../media/image58.png"/><Relationship Id="rId1" Type="http://schemas.openxmlformats.org/officeDocument/2006/relationships/image" Target="../media/image59.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37.xml"/><Relationship Id="rId1" Type="http://schemas.openxmlformats.org/officeDocument/2006/relationships/image" Target="../media/image60.jpe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57.xml"/><Relationship Id="rId1" Type="http://schemas.openxmlformats.org/officeDocument/2006/relationships/image" Target="../media/image57.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57.xml"/><Relationship Id="rId1" Type="http://schemas.openxmlformats.org/officeDocument/2006/relationships/image" Target="../media/image60.jpe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57.xml"/><Relationship Id="rId1" Type="http://schemas.openxmlformats.org/officeDocument/2006/relationships/image" Target="../media/image61.jpeg"/></Relationships>
</file>

<file path=ppt/slides/_rels/slide43.xml.rels><?xml version="1.0" encoding="UTF-8" standalone="yes"?>
<Relationships xmlns="http://schemas.openxmlformats.org/package/2006/relationships"><Relationship Id="rId4" Type="http://schemas.openxmlformats.org/officeDocument/2006/relationships/notesSlide" Target="../notesSlides/notesSlide43.xml"/><Relationship Id="rId3" Type="http://schemas.openxmlformats.org/officeDocument/2006/relationships/slideLayout" Target="../slideLayouts/slideLayout37.xml"/><Relationship Id="rId2" Type="http://schemas.openxmlformats.org/officeDocument/2006/relationships/image" Target="../media/image26.png"/><Relationship Id="rId1" Type="http://schemas.openxmlformats.org/officeDocument/2006/relationships/image" Target="../media/image25.png"/></Relationships>
</file>

<file path=ppt/slides/_rels/slide44.xml.rels><?xml version="1.0" encoding="UTF-8" standalone="yes"?>
<Relationships xmlns="http://schemas.openxmlformats.org/package/2006/relationships"><Relationship Id="rId5" Type="http://schemas.openxmlformats.org/officeDocument/2006/relationships/notesSlide" Target="../notesSlides/notesSlide44.xml"/><Relationship Id="rId4" Type="http://schemas.openxmlformats.org/officeDocument/2006/relationships/slideLayout" Target="../slideLayouts/slideLayout37.xml"/><Relationship Id="rId3" Type="http://schemas.openxmlformats.org/officeDocument/2006/relationships/image" Target="../media/image62.png"/><Relationship Id="rId2" Type="http://schemas.openxmlformats.org/officeDocument/2006/relationships/image" Target="../media/image57.png"/><Relationship Id="rId1" Type="http://schemas.openxmlformats.org/officeDocument/2006/relationships/image" Target="../media/image60.jpeg"/></Relationships>
</file>

<file path=ppt/slides/_rels/slide45.xml.rels><?xml version="1.0" encoding="UTF-8" standalone="yes"?>
<Relationships xmlns="http://schemas.openxmlformats.org/package/2006/relationships"><Relationship Id="rId5" Type="http://schemas.openxmlformats.org/officeDocument/2006/relationships/notesSlide" Target="../notesSlides/notesSlide45.xml"/><Relationship Id="rId4" Type="http://schemas.openxmlformats.org/officeDocument/2006/relationships/slideLayout" Target="../slideLayouts/slideLayout37.xml"/><Relationship Id="rId3" Type="http://schemas.openxmlformats.org/officeDocument/2006/relationships/image" Target="../media/image63.png"/><Relationship Id="rId2" Type="http://schemas.openxmlformats.org/officeDocument/2006/relationships/image" Target="../media/image57.png"/><Relationship Id="rId1" Type="http://schemas.openxmlformats.org/officeDocument/2006/relationships/image" Target="../media/image60.jpe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57.xml"/><Relationship Id="rId1" Type="http://schemas.openxmlformats.org/officeDocument/2006/relationships/image" Target="../media/image60.jpe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57.xml"/><Relationship Id="rId1" Type="http://schemas.openxmlformats.org/officeDocument/2006/relationships/image" Target="../media/image60.jpeg"/></Relationships>
</file>

<file path=ppt/slides/_rels/slide48.xml.rels><?xml version="1.0" encoding="UTF-8" standalone="yes"?>
<Relationships xmlns="http://schemas.openxmlformats.org/package/2006/relationships"><Relationship Id="rId5" Type="http://schemas.openxmlformats.org/officeDocument/2006/relationships/notesSlide" Target="../notesSlides/notesSlide48.xml"/><Relationship Id="rId4" Type="http://schemas.openxmlformats.org/officeDocument/2006/relationships/slideLayout" Target="../slideLayouts/slideLayout37.xml"/><Relationship Id="rId3" Type="http://schemas.openxmlformats.org/officeDocument/2006/relationships/image" Target="../media/image59.png"/><Relationship Id="rId2" Type="http://schemas.openxmlformats.org/officeDocument/2006/relationships/image" Target="../media/image63.png"/><Relationship Id="rId1" Type="http://schemas.openxmlformats.org/officeDocument/2006/relationships/image" Target="../media/image64.jpeg"/></Relationships>
</file>

<file path=ppt/slides/_rels/slide49.xml.rels><?xml version="1.0" encoding="UTF-8" standalone="yes"?>
<Relationships xmlns="http://schemas.openxmlformats.org/package/2006/relationships"><Relationship Id="rId5" Type="http://schemas.openxmlformats.org/officeDocument/2006/relationships/notesSlide" Target="../notesSlides/notesSlide49.xml"/><Relationship Id="rId4" Type="http://schemas.openxmlformats.org/officeDocument/2006/relationships/slideLayout" Target="../slideLayouts/slideLayout37.xml"/><Relationship Id="rId3" Type="http://schemas.openxmlformats.org/officeDocument/2006/relationships/image" Target="../media/image59.png"/><Relationship Id="rId2" Type="http://schemas.openxmlformats.org/officeDocument/2006/relationships/image" Target="../media/image63.png"/><Relationship Id="rId1" Type="http://schemas.openxmlformats.org/officeDocument/2006/relationships/image" Target="../media/image60.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4" Type="http://schemas.openxmlformats.org/officeDocument/2006/relationships/notesSlide" Target="../notesSlides/notesSlide50.xml"/><Relationship Id="rId3" Type="http://schemas.openxmlformats.org/officeDocument/2006/relationships/slideLayout" Target="../slideLayouts/slideLayout37.xml"/><Relationship Id="rId2" Type="http://schemas.openxmlformats.org/officeDocument/2006/relationships/image" Target="../media/image59.png"/><Relationship Id="rId1" Type="http://schemas.openxmlformats.org/officeDocument/2006/relationships/image" Target="../media/image63.png"/></Relationships>
</file>

<file path=ppt/slides/_rels/slide51.xml.rels><?xml version="1.0" encoding="UTF-8" standalone="yes"?>
<Relationships xmlns="http://schemas.openxmlformats.org/package/2006/relationships"><Relationship Id="rId4" Type="http://schemas.openxmlformats.org/officeDocument/2006/relationships/notesSlide" Target="../notesSlides/notesSlide51.xml"/><Relationship Id="rId3" Type="http://schemas.openxmlformats.org/officeDocument/2006/relationships/slideLayout" Target="../slideLayouts/slideLayout37.xml"/><Relationship Id="rId2" Type="http://schemas.openxmlformats.org/officeDocument/2006/relationships/image" Target="../media/image59.png"/><Relationship Id="rId1" Type="http://schemas.openxmlformats.org/officeDocument/2006/relationships/image" Target="../media/image63.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58.xml"/><Relationship Id="rId1" Type="http://schemas.openxmlformats.org/officeDocument/2006/relationships/image" Target="../media/image65.jpe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58.xml"/><Relationship Id="rId1" Type="http://schemas.openxmlformats.org/officeDocument/2006/relationships/image" Target="../media/image65.jpe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57.xml"/><Relationship Id="rId1" Type="http://schemas.openxmlformats.org/officeDocument/2006/relationships/image" Target="../media/image59.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57.xml"/><Relationship Id="rId1" Type="http://schemas.openxmlformats.org/officeDocument/2006/relationships/image" Target="../media/image17.pn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57.xml"/><Relationship Id="rId1" Type="http://schemas.openxmlformats.org/officeDocument/2006/relationships/image" Target="../media/image17.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7" Type="http://schemas.openxmlformats.org/officeDocument/2006/relationships/notesSlide" Target="../notesSlides/notesSlide58.xml"/><Relationship Id="rId6" Type="http://schemas.openxmlformats.org/officeDocument/2006/relationships/slideLayout" Target="../slideLayouts/slideLayout37.xml"/><Relationship Id="rId5" Type="http://schemas.openxmlformats.org/officeDocument/2006/relationships/image" Target="../media/image67.png"/><Relationship Id="rId4" Type="http://schemas.openxmlformats.org/officeDocument/2006/relationships/image" Target="../media/image35.png"/><Relationship Id="rId3" Type="http://schemas.openxmlformats.org/officeDocument/2006/relationships/image" Target="../media/image66.png"/><Relationship Id="rId2" Type="http://schemas.openxmlformats.org/officeDocument/2006/relationships/image" Target="../media/image34.png"/><Relationship Id="rId1" Type="http://schemas.openxmlformats.org/officeDocument/2006/relationships/image" Target="../media/image26.png"/></Relationships>
</file>

<file path=ppt/slides/_rels/slide59.xml.rels><?xml version="1.0" encoding="UTF-8" standalone="yes"?>
<Relationships xmlns="http://schemas.openxmlformats.org/package/2006/relationships"><Relationship Id="rId8" Type="http://schemas.openxmlformats.org/officeDocument/2006/relationships/notesSlide" Target="../notesSlides/notesSlide59.xml"/><Relationship Id="rId7" Type="http://schemas.openxmlformats.org/officeDocument/2006/relationships/slideLayout" Target="../slideLayouts/slideLayout37.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jpeg"/><Relationship Id="rId3" Type="http://schemas.openxmlformats.org/officeDocument/2006/relationships/image" Target="../media/image32.png"/><Relationship Id="rId2" Type="http://schemas.openxmlformats.org/officeDocument/2006/relationships/image" Target="../media/image26.png"/><Relationship Id="rId1" Type="http://schemas.openxmlformats.org/officeDocument/2006/relationships/image" Target="../media/image25.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6.xml"/><Relationship Id="rId1" Type="http://schemas.openxmlformats.org/officeDocument/2006/relationships/image" Target="../media/image14.png"/></Relationships>
</file>

<file path=ppt/slides/_rels/slide60.xml.rels><?xml version="1.0" encoding="UTF-8" standalone="yes"?>
<Relationships xmlns="http://schemas.openxmlformats.org/package/2006/relationships"><Relationship Id="rId5" Type="http://schemas.openxmlformats.org/officeDocument/2006/relationships/notesSlide" Target="../notesSlides/notesSlide60.xml"/><Relationship Id="rId4" Type="http://schemas.openxmlformats.org/officeDocument/2006/relationships/slideLayout" Target="../slideLayouts/slideLayout86.xml"/><Relationship Id="rId3" Type="http://schemas.openxmlformats.org/officeDocument/2006/relationships/image" Target="../media/image68.png"/><Relationship Id="rId2" Type="http://schemas.openxmlformats.org/officeDocument/2006/relationships/image" Target="../media/image26.png"/><Relationship Id="rId1" Type="http://schemas.openxmlformats.org/officeDocument/2006/relationships/image" Target="../media/image25.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8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37.xml"/><Relationship Id="rId1" Type="http://schemas.openxmlformats.org/officeDocument/2006/relationships/image" Target="../media/image36.png"/></Relationships>
</file>

<file path=ppt/slides/_rels/slide63.xml.rels><?xml version="1.0" encoding="UTF-8" standalone="yes"?>
<Relationships xmlns="http://schemas.openxmlformats.org/package/2006/relationships"><Relationship Id="rId4" Type="http://schemas.openxmlformats.org/officeDocument/2006/relationships/notesSlide" Target="../notesSlides/notesSlide63.xml"/><Relationship Id="rId3" Type="http://schemas.openxmlformats.org/officeDocument/2006/relationships/slideLayout" Target="../slideLayouts/slideLayout86.xml"/><Relationship Id="rId2" Type="http://schemas.openxmlformats.org/officeDocument/2006/relationships/image" Target="../media/image58.png"/><Relationship Id="rId1" Type="http://schemas.openxmlformats.org/officeDocument/2006/relationships/image" Target="../media/image59.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86.xml"/></Relationships>
</file>

<file path=ppt/slides/_rels/slide65.xml.rels><?xml version="1.0" encoding="UTF-8" standalone="yes"?>
<Relationships xmlns="http://schemas.openxmlformats.org/package/2006/relationships"><Relationship Id="rId4" Type="http://schemas.openxmlformats.org/officeDocument/2006/relationships/notesSlide" Target="../notesSlides/notesSlide65.xml"/><Relationship Id="rId3" Type="http://schemas.openxmlformats.org/officeDocument/2006/relationships/slideLayout" Target="../slideLayouts/slideLayout86.xml"/><Relationship Id="rId2" Type="http://schemas.openxmlformats.org/officeDocument/2006/relationships/image" Target="../media/image58.png"/><Relationship Id="rId1" Type="http://schemas.openxmlformats.org/officeDocument/2006/relationships/image" Target="../media/image69.png"/></Relationships>
</file>

<file path=ppt/slides/_rels/slide66.xml.rels><?xml version="1.0" encoding="UTF-8" standalone="yes"?>
<Relationships xmlns="http://schemas.openxmlformats.org/package/2006/relationships"><Relationship Id="rId4" Type="http://schemas.openxmlformats.org/officeDocument/2006/relationships/notesSlide" Target="../notesSlides/notesSlide66.xml"/><Relationship Id="rId3" Type="http://schemas.openxmlformats.org/officeDocument/2006/relationships/slideLayout" Target="../slideLayouts/slideLayout86.xml"/><Relationship Id="rId2" Type="http://schemas.openxmlformats.org/officeDocument/2006/relationships/image" Target="../media/image58.png"/><Relationship Id="rId1" Type="http://schemas.openxmlformats.org/officeDocument/2006/relationships/image" Target="../media/image70.png"/></Relationships>
</file>

<file path=ppt/slides/_rels/slide67.xml.rels><?xml version="1.0" encoding="UTF-8" standalone="yes"?>
<Relationships xmlns="http://schemas.openxmlformats.org/package/2006/relationships"><Relationship Id="rId4" Type="http://schemas.openxmlformats.org/officeDocument/2006/relationships/notesSlide" Target="../notesSlides/notesSlide67.xml"/><Relationship Id="rId3" Type="http://schemas.openxmlformats.org/officeDocument/2006/relationships/slideLayout" Target="../slideLayouts/slideLayout86.xml"/><Relationship Id="rId2" Type="http://schemas.openxmlformats.org/officeDocument/2006/relationships/image" Target="../media/image58.png"/><Relationship Id="rId1" Type="http://schemas.openxmlformats.org/officeDocument/2006/relationships/image" Target="../media/image71.png"/></Relationships>
</file>

<file path=ppt/slides/_rels/slide68.xml.rels><?xml version="1.0" encoding="UTF-8" standalone="yes"?>
<Relationships xmlns="http://schemas.openxmlformats.org/package/2006/relationships"><Relationship Id="rId4" Type="http://schemas.openxmlformats.org/officeDocument/2006/relationships/notesSlide" Target="../notesSlides/notesSlide68.xml"/><Relationship Id="rId3" Type="http://schemas.openxmlformats.org/officeDocument/2006/relationships/slideLayout" Target="../slideLayouts/slideLayout86.xml"/><Relationship Id="rId2" Type="http://schemas.openxmlformats.org/officeDocument/2006/relationships/image" Target="../media/image58.png"/><Relationship Id="rId1" Type="http://schemas.openxmlformats.org/officeDocument/2006/relationships/image" Target="../media/image72.png"/></Relationships>
</file>

<file path=ppt/slides/_rels/slide69.xml.rels><?xml version="1.0" encoding="UTF-8" standalone="yes"?>
<Relationships xmlns="http://schemas.openxmlformats.org/package/2006/relationships"><Relationship Id="rId4" Type="http://schemas.openxmlformats.org/officeDocument/2006/relationships/notesSlide" Target="../notesSlides/notesSlide69.xml"/><Relationship Id="rId3" Type="http://schemas.openxmlformats.org/officeDocument/2006/relationships/slideLayout" Target="../slideLayouts/slideLayout86.xml"/><Relationship Id="rId2" Type="http://schemas.openxmlformats.org/officeDocument/2006/relationships/image" Target="../media/image58.png"/><Relationship Id="rId1" Type="http://schemas.openxmlformats.org/officeDocument/2006/relationships/image" Target="../media/image73.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7.xml"/><Relationship Id="rId1" Type="http://schemas.openxmlformats.org/officeDocument/2006/relationships/image" Target="../media/image15.png"/></Relationships>
</file>

<file path=ppt/slides/_rels/slide70.xml.rels><?xml version="1.0" encoding="UTF-8" standalone="yes"?>
<Relationships xmlns="http://schemas.openxmlformats.org/package/2006/relationships"><Relationship Id="rId4" Type="http://schemas.openxmlformats.org/officeDocument/2006/relationships/notesSlide" Target="../notesSlides/notesSlide70.xml"/><Relationship Id="rId3" Type="http://schemas.openxmlformats.org/officeDocument/2006/relationships/slideLayout" Target="../slideLayouts/slideLayout86.xml"/><Relationship Id="rId2" Type="http://schemas.openxmlformats.org/officeDocument/2006/relationships/image" Target="../media/image59.png"/><Relationship Id="rId1" Type="http://schemas.openxmlformats.org/officeDocument/2006/relationships/image" Target="../media/image74.jpe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86.xml"/><Relationship Id="rId1" Type="http://schemas.openxmlformats.org/officeDocument/2006/relationships/image" Target="../media/image58.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88.xml"/><Relationship Id="rId1" Type="http://schemas.openxmlformats.org/officeDocument/2006/relationships/image" Target="../media/image74.jpe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88.xml"/><Relationship Id="rId1" Type="http://schemas.openxmlformats.org/officeDocument/2006/relationships/image" Target="../media/image75.jpeg"/></Relationships>
</file>

<file path=ppt/slides/_rels/slide74.xml.rels><?xml version="1.0" encoding="UTF-8" standalone="yes"?>
<Relationships xmlns="http://schemas.openxmlformats.org/package/2006/relationships"><Relationship Id="rId4" Type="http://schemas.openxmlformats.org/officeDocument/2006/relationships/notesSlide" Target="../notesSlides/notesSlide74.xml"/><Relationship Id="rId3" Type="http://schemas.openxmlformats.org/officeDocument/2006/relationships/slideLayout" Target="../slideLayouts/slideLayout86.xml"/><Relationship Id="rId2" Type="http://schemas.openxmlformats.org/officeDocument/2006/relationships/image" Target="../media/image57.png"/><Relationship Id="rId1" Type="http://schemas.openxmlformats.org/officeDocument/2006/relationships/image" Target="../media/image75.jpe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88.xml"/><Relationship Id="rId1" Type="http://schemas.openxmlformats.org/officeDocument/2006/relationships/image" Target="../media/image75.jpeg"/></Relationships>
</file>

<file path=ppt/slides/_rels/slide76.xml.rels><?xml version="1.0" encoding="UTF-8" standalone="yes"?>
<Relationships xmlns="http://schemas.openxmlformats.org/package/2006/relationships"><Relationship Id="rId6" Type="http://schemas.openxmlformats.org/officeDocument/2006/relationships/slideLayout" Target="../slideLayouts/slideLayout57.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5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8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8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8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87.xml"/></Relationships>
</file>

<file path=ppt/slides/_rels/slide83.xml.rels><?xml version="1.0" encoding="UTF-8" standalone="yes"?>
<Relationships xmlns="http://schemas.openxmlformats.org/package/2006/relationships"><Relationship Id="rId4" Type="http://schemas.openxmlformats.org/officeDocument/2006/relationships/notesSlide" Target="../notesSlides/notesSlide82.xml"/><Relationship Id="rId3" Type="http://schemas.openxmlformats.org/officeDocument/2006/relationships/slideLayout" Target="../slideLayouts/slideLayout87.xml"/><Relationship Id="rId2" Type="http://schemas.openxmlformats.org/officeDocument/2006/relationships/image" Target="../media/image77.jpeg"/><Relationship Id="rId1" Type="http://schemas.openxmlformats.org/officeDocument/2006/relationships/image" Target="../media/image76.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86.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88.xml"/><Relationship Id="rId1" Type="http://schemas.openxmlformats.org/officeDocument/2006/relationships/image" Target="../media/image75.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86.xml"/><Relationship Id="rId1" Type="http://schemas.openxmlformats.org/officeDocument/2006/relationships/image" Target="../media/image75.jpeg"/></Relationships>
</file>

<file path=ppt/slides/_rels/slide87.xml.rels><?xml version="1.0" encoding="UTF-8" standalone="yes"?>
<Relationships xmlns="http://schemas.openxmlformats.org/package/2006/relationships"><Relationship Id="rId4" Type="http://schemas.openxmlformats.org/officeDocument/2006/relationships/notesSlide" Target="../notesSlides/notesSlide86.xml"/><Relationship Id="rId3" Type="http://schemas.openxmlformats.org/officeDocument/2006/relationships/slideLayout" Target="../slideLayouts/slideLayout86.xml"/><Relationship Id="rId2" Type="http://schemas.openxmlformats.org/officeDocument/2006/relationships/image" Target="../media/image79.png"/><Relationship Id="rId1" Type="http://schemas.openxmlformats.org/officeDocument/2006/relationships/image" Target="../media/image78.png"/></Relationships>
</file>

<file path=ppt/slides/_rels/slide88.xml.rels><?xml version="1.0" encoding="UTF-8" standalone="yes"?>
<Relationships xmlns="http://schemas.openxmlformats.org/package/2006/relationships"><Relationship Id="rId6" Type="http://schemas.openxmlformats.org/officeDocument/2006/relationships/notesSlide" Target="../notesSlides/notesSlide87.xml"/><Relationship Id="rId5" Type="http://schemas.openxmlformats.org/officeDocument/2006/relationships/slideLayout" Target="../slideLayouts/slideLayout86.xml"/><Relationship Id="rId4" Type="http://schemas.openxmlformats.org/officeDocument/2006/relationships/image" Target="../media/image82.png"/><Relationship Id="rId3" Type="http://schemas.openxmlformats.org/officeDocument/2006/relationships/image" Target="../media/image28.png"/><Relationship Id="rId2" Type="http://schemas.openxmlformats.org/officeDocument/2006/relationships/image" Target="../media/image81.png"/><Relationship Id="rId1" Type="http://schemas.openxmlformats.org/officeDocument/2006/relationships/image" Target="../media/image80.png"/></Relationships>
</file>

<file path=ppt/slides/_rels/slide89.xml.rels><?xml version="1.0" encoding="UTF-8" standalone="yes"?>
<Relationships xmlns="http://schemas.openxmlformats.org/package/2006/relationships"><Relationship Id="rId6" Type="http://schemas.openxmlformats.org/officeDocument/2006/relationships/notesSlide" Target="../notesSlides/notesSlide88.xml"/><Relationship Id="rId5" Type="http://schemas.openxmlformats.org/officeDocument/2006/relationships/slideLayout" Target="../slideLayouts/slideLayout86.xml"/><Relationship Id="rId4" Type="http://schemas.openxmlformats.org/officeDocument/2006/relationships/image" Target="../media/image82.png"/><Relationship Id="rId3" Type="http://schemas.openxmlformats.org/officeDocument/2006/relationships/image" Target="../media/image28.png"/><Relationship Id="rId2" Type="http://schemas.openxmlformats.org/officeDocument/2006/relationships/image" Target="../media/image81.png"/><Relationship Id="rId1" Type="http://schemas.openxmlformats.org/officeDocument/2006/relationships/image" Target="../media/image8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4" Type="http://schemas.openxmlformats.org/officeDocument/2006/relationships/notesSlide" Target="../notesSlides/notesSlide89.xml"/><Relationship Id="rId3" Type="http://schemas.openxmlformats.org/officeDocument/2006/relationships/slideLayout" Target="../slideLayouts/slideLayout87.xml"/><Relationship Id="rId2" Type="http://schemas.openxmlformats.org/officeDocument/2006/relationships/image" Target="../media/image82.png"/><Relationship Id="rId1" Type="http://schemas.openxmlformats.org/officeDocument/2006/relationships/image" Target="../media/image83.jpeg"/></Relationships>
</file>

<file path=ppt/slides/_rels/slide91.xml.rels><?xml version="1.0" encoding="UTF-8" standalone="yes"?>
<Relationships xmlns="http://schemas.openxmlformats.org/package/2006/relationships"><Relationship Id="rId4" Type="http://schemas.openxmlformats.org/officeDocument/2006/relationships/notesSlide" Target="../notesSlides/notesSlide90.xml"/><Relationship Id="rId3" Type="http://schemas.openxmlformats.org/officeDocument/2006/relationships/slideLayout" Target="../slideLayouts/slideLayout87.xml"/><Relationship Id="rId2" Type="http://schemas.openxmlformats.org/officeDocument/2006/relationships/image" Target="../media/image82.png"/><Relationship Id="rId1" Type="http://schemas.openxmlformats.org/officeDocument/2006/relationships/image" Target="../media/image75.jpeg"/></Relationships>
</file>

<file path=ppt/slides/_rels/slide92.xml.rels><?xml version="1.0" encoding="UTF-8" standalone="yes"?>
<Relationships xmlns="http://schemas.openxmlformats.org/package/2006/relationships"><Relationship Id="rId4" Type="http://schemas.openxmlformats.org/officeDocument/2006/relationships/notesSlide" Target="../notesSlides/notesSlide91.xml"/><Relationship Id="rId3" Type="http://schemas.openxmlformats.org/officeDocument/2006/relationships/slideLayout" Target="../slideLayouts/slideLayout89.xml"/><Relationship Id="rId2" Type="http://schemas.openxmlformats.org/officeDocument/2006/relationships/image" Target="../media/image82.png"/><Relationship Id="rId1" Type="http://schemas.openxmlformats.org/officeDocument/2006/relationships/image" Target="../media/image84.png"/></Relationships>
</file>

<file path=ppt/slides/_rels/slide93.xml.rels><?xml version="1.0" encoding="UTF-8" standalone="yes"?>
<Relationships xmlns="http://schemas.openxmlformats.org/package/2006/relationships"><Relationship Id="rId6" Type="http://schemas.openxmlformats.org/officeDocument/2006/relationships/notesSlide" Target="../notesSlides/notesSlide92.xml"/><Relationship Id="rId5" Type="http://schemas.openxmlformats.org/officeDocument/2006/relationships/slideLayout" Target="../slideLayouts/slideLayout87.xml"/><Relationship Id="rId4" Type="http://schemas.openxmlformats.org/officeDocument/2006/relationships/image" Target="../media/image82.png"/><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image" Target="../media/image76.png"/></Relationships>
</file>

<file path=ppt/slides/_rels/slide94.xml.rels><?xml version="1.0" encoding="UTF-8" standalone="yes"?>
<Relationships xmlns="http://schemas.openxmlformats.org/package/2006/relationships"><Relationship Id="rId4" Type="http://schemas.openxmlformats.org/officeDocument/2006/relationships/notesSlide" Target="../notesSlides/notesSlide93.xml"/><Relationship Id="rId3" Type="http://schemas.openxmlformats.org/officeDocument/2006/relationships/slideLayout" Target="../slideLayouts/slideLayout87.xml"/><Relationship Id="rId2" Type="http://schemas.openxmlformats.org/officeDocument/2006/relationships/image" Target="../media/image87.png"/><Relationship Id="rId1" Type="http://schemas.openxmlformats.org/officeDocument/2006/relationships/image" Target="../media/image76.png"/></Relationships>
</file>

<file path=ppt/slides/_rels/slide95.xml.rels><?xml version="1.0" encoding="UTF-8" standalone="yes"?>
<Relationships xmlns="http://schemas.openxmlformats.org/package/2006/relationships"><Relationship Id="rId4" Type="http://schemas.openxmlformats.org/officeDocument/2006/relationships/notesSlide" Target="../notesSlides/notesSlide94.xml"/><Relationship Id="rId3" Type="http://schemas.openxmlformats.org/officeDocument/2006/relationships/slideLayout" Target="../slideLayouts/slideLayout98.xml"/><Relationship Id="rId2" Type="http://schemas.openxmlformats.org/officeDocument/2006/relationships/image" Target="../media/image58.png"/><Relationship Id="rId1" Type="http://schemas.openxmlformats.org/officeDocument/2006/relationships/image" Target="../media/image59.png"/></Relationships>
</file>

<file path=ppt/slides/_rels/slide96.xml.rels><?xml version="1.0" encoding="UTF-8" standalone="yes"?>
<Relationships xmlns="http://schemas.openxmlformats.org/package/2006/relationships"><Relationship Id="rId6" Type="http://schemas.openxmlformats.org/officeDocument/2006/relationships/notesSlide" Target="../notesSlides/notesSlide95.xml"/><Relationship Id="rId5" Type="http://schemas.openxmlformats.org/officeDocument/2006/relationships/slideLayout" Target="../slideLayouts/slideLayout98.xml"/><Relationship Id="rId4" Type="http://schemas.openxmlformats.org/officeDocument/2006/relationships/image" Target="../media/image91.png"/><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image" Target="../media/image88.jpe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58.xml"/><Relationship Id="rId1" Type="http://schemas.openxmlformats.org/officeDocument/2006/relationships/image" Target="../media/image76.png"/></Relationships>
</file>

<file path=ppt/slides/_rels/slide98.xml.rels><?xml version="1.0" encoding="UTF-8" standalone="yes"?>
<Relationships xmlns="http://schemas.openxmlformats.org/package/2006/relationships"><Relationship Id="rId4" Type="http://schemas.openxmlformats.org/officeDocument/2006/relationships/notesSlide" Target="../notesSlides/notesSlide97.xml"/><Relationship Id="rId3" Type="http://schemas.openxmlformats.org/officeDocument/2006/relationships/slideLayout" Target="../slideLayouts/slideLayout37.xml"/><Relationship Id="rId2" Type="http://schemas.openxmlformats.org/officeDocument/2006/relationships/image" Target="../media/image26.png"/><Relationship Id="rId1" Type="http://schemas.openxmlformats.org/officeDocument/2006/relationships/image" Target="../media/image25.png"/></Relationships>
</file>

<file path=ppt/slides/_rels/slide99.xml.rels><?xml version="1.0" encoding="UTF-8" standalone="yes"?>
<Relationships xmlns="http://schemas.openxmlformats.org/package/2006/relationships"><Relationship Id="rId4" Type="http://schemas.openxmlformats.org/officeDocument/2006/relationships/notesSlide" Target="../notesSlides/notesSlide98.xml"/><Relationship Id="rId3" Type="http://schemas.openxmlformats.org/officeDocument/2006/relationships/slideLayout" Target="../slideLayouts/slideLayout37.xml"/><Relationship Id="rId2" Type="http://schemas.openxmlformats.org/officeDocument/2006/relationships/image" Target="../media/image26.png"/><Relationship Id="rId1"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a:blip r:embed="rId1"/>
          <a:stretch>
            <a:fillRect/>
          </a:stretch>
        </a:blipFill>
        <a:effectLst/>
      </p:bgPr>
    </p:bg>
    <p:spTree>
      <p:nvGrpSpPr>
        <p:cNvPr id="1" name="Shape 5282"/>
        <p:cNvGrpSpPr/>
        <p:nvPr/>
      </p:nvGrpSpPr>
      <p:grpSpPr>
        <a:xfrm>
          <a:off x="0" y="0"/>
          <a:ext cx="0" cy="0"/>
          <a:chOff x="0" y="0"/>
          <a:chExt cx="0" cy="0"/>
        </a:xfrm>
      </p:grpSpPr>
      <p:sp>
        <p:nvSpPr>
          <p:cNvPr id="5283" name="Google Shape;5283;p1"/>
          <p:cNvSpPr/>
          <p:nvPr/>
        </p:nvSpPr>
        <p:spPr>
          <a:xfrm>
            <a:off x="1908810" y="2421890"/>
            <a:ext cx="7928610" cy="1344295"/>
          </a:xfrm>
          <a:prstGeom prst="rect">
            <a:avLst/>
          </a:prstGeom>
          <a:noFill/>
          <a:ln>
            <a:noFill/>
          </a:ln>
        </p:spPr>
        <p:txBody>
          <a:bodyPr spcFirstLastPara="1" wrap="square" lIns="97950" tIns="48975" rIns="97950" bIns="48975" anchor="t" anchorCtr="0">
            <a:spAutoFit/>
          </a:bodyPr>
          <a:lstStyle/>
          <a:p>
            <a:pPr marL="0" marR="0" lvl="0" indent="0" algn="ctr" rtl="0">
              <a:spcBef>
                <a:spcPts val="0"/>
              </a:spcBef>
              <a:spcAft>
                <a:spcPts val="0"/>
              </a:spcAft>
              <a:buNone/>
            </a:pPr>
            <a:r>
              <a:rPr lang="en-US" sz="2700" b="1">
                <a:solidFill>
                  <a:srgbClr val="1938F5"/>
                </a:solidFill>
                <a:latin typeface="Times New Roman" panose="02020603050405020304"/>
                <a:ea typeface="Times New Roman" panose="02020603050405020304"/>
                <a:cs typeface="Times New Roman" panose="02020603050405020304"/>
                <a:sym typeface="Times New Roman" panose="02020603050405020304"/>
              </a:rPr>
              <a:t>MỘT SỐ GIẢI PHÁP NÂNG CAO CHẤT LƯỢNG MÔN NGỮ VĂN 9 </a:t>
            </a:r>
            <a:endParaRPr sz="2700" b="1">
              <a:solidFill>
                <a:srgbClr val="1938F5"/>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2700" b="1">
                <a:solidFill>
                  <a:srgbClr val="1938F5"/>
                </a:solidFill>
                <a:latin typeface="Times New Roman" panose="02020603050405020304"/>
                <a:ea typeface="Times New Roman" panose="02020603050405020304"/>
                <a:cs typeface="Times New Roman" panose="02020603050405020304"/>
                <a:sym typeface="Times New Roman" panose="02020603050405020304"/>
              </a:rPr>
              <a:t>THI VÀO LỚP 10 - THPT</a:t>
            </a:r>
            <a:endParaRPr sz="2700" b="1">
              <a:solidFill>
                <a:srgbClr val="1938F5"/>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284" name="Google Shape;5284;p1"/>
          <p:cNvSpPr txBox="1"/>
          <p:nvPr/>
        </p:nvSpPr>
        <p:spPr>
          <a:xfrm>
            <a:off x="2760345" y="4585970"/>
            <a:ext cx="5004435" cy="8299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Chuyên</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viên</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Nguyễn</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Thị</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Kim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Thoa</a:t>
            </a:r>
            <a:endParaRPr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Phòng</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GDĐT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huyện</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Thanh</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i="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Trì</a:t>
            </a:r>
            <a:r>
              <a:rPr lang="en-US"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endParaRPr sz="2400" b="1" i="1" dirty="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2" name="Text Box 1"/>
          <p:cNvSpPr txBox="1"/>
          <p:nvPr/>
        </p:nvSpPr>
        <p:spPr>
          <a:xfrm>
            <a:off x="4321810" y="4161790"/>
            <a:ext cx="309880" cy="306705"/>
          </a:xfrm>
          <a:prstGeom prst="rect">
            <a:avLst/>
          </a:prstGeom>
          <a:noFill/>
        </p:spPr>
        <p:txBody>
          <a:bodyPr wrap="none" rtlCol="0">
            <a:spAutoFit/>
          </a:bodyPr>
          <a:p>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1"/>
          <a:stretch>
            <a:fillRect l="-2000" b="-17000"/>
          </a:stretch>
        </a:blipFill>
        <a:effectLst/>
      </p:bgPr>
    </p:bg>
    <p:spTree>
      <p:nvGrpSpPr>
        <p:cNvPr id="1" name="Shape 5589"/>
        <p:cNvGrpSpPr/>
        <p:nvPr/>
      </p:nvGrpSpPr>
      <p:grpSpPr>
        <a:xfrm>
          <a:off x="0" y="0"/>
          <a:ext cx="0" cy="0"/>
          <a:chOff x="0" y="0"/>
          <a:chExt cx="0" cy="0"/>
        </a:xfrm>
      </p:grpSpPr>
      <p:pic>
        <p:nvPicPr>
          <p:cNvPr id="5590" name="Google Shape;5590;p9"/>
          <p:cNvPicPr preferRelativeResize="0">
            <a:picLocks noGrp="1"/>
          </p:cNvPicPr>
          <p:nvPr>
            <p:ph type="body" idx="1"/>
          </p:nvPr>
        </p:nvPicPr>
        <p:blipFill rotWithShape="1">
          <a:blip r:embed="rId2"/>
          <a:srcRect/>
          <a:stretch>
            <a:fillRect/>
          </a:stretch>
        </p:blipFill>
        <p:spPr>
          <a:xfrm>
            <a:off x="10244455" y="5724525"/>
            <a:ext cx="1781175" cy="1133475"/>
          </a:xfrm>
          <a:prstGeom prst="rect">
            <a:avLst/>
          </a:prstGeom>
          <a:noFill/>
          <a:ln>
            <a:noFill/>
          </a:ln>
        </p:spPr>
      </p:pic>
      <p:pic>
        <p:nvPicPr>
          <p:cNvPr id="5591" name="Google Shape;5591;p9"/>
          <p:cNvPicPr preferRelativeResize="0">
            <a:picLocks noGrp="1"/>
          </p:cNvPicPr>
          <p:nvPr>
            <p:ph type="body" idx="2"/>
          </p:nvPr>
        </p:nvPicPr>
        <p:blipFill rotWithShape="1">
          <a:blip r:embed="rId3"/>
          <a:srcRect/>
          <a:stretch>
            <a:fillRect/>
          </a:stretch>
        </p:blipFill>
        <p:spPr>
          <a:xfrm>
            <a:off x="9370060" y="76835"/>
            <a:ext cx="1280160" cy="1082040"/>
          </a:xfrm>
          <a:prstGeom prst="rect">
            <a:avLst/>
          </a:prstGeom>
          <a:noFill/>
          <a:ln>
            <a:noFill/>
          </a:ln>
        </p:spPr>
      </p:pic>
      <p:sp>
        <p:nvSpPr>
          <p:cNvPr id="5592" name="Google Shape;5592;p9"/>
          <p:cNvSpPr txBox="1">
            <a:spLocks noGrp="1"/>
          </p:cNvSpPr>
          <p:nvPr>
            <p:ph type="title"/>
          </p:nvPr>
        </p:nvSpPr>
        <p:spPr>
          <a:xfrm>
            <a:off x="3138170" y="307340"/>
            <a:ext cx="5765800" cy="621030"/>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rgbClr val="1938F5"/>
              </a:buClr>
              <a:buSzPts val="3600"/>
              <a:buFont typeface="Times New Roman" panose="02020603050405020304"/>
              <a:buNone/>
            </a:pPr>
            <a:r>
              <a:rPr lang="en-US" sz="3600" b="1">
                <a:solidFill>
                  <a:srgbClr val="1938F5"/>
                </a:solidFill>
                <a:latin typeface="Times New Roman" panose="02020603050405020304"/>
                <a:ea typeface="Times New Roman" panose="02020603050405020304"/>
                <a:cs typeface="Times New Roman" panose="02020603050405020304"/>
                <a:sym typeface="Times New Roman" panose="02020603050405020304"/>
              </a:rPr>
              <a:t>Phương pháp hỏi chuyên gia</a:t>
            </a:r>
            <a:endParaRPr sz="3600" b="1">
              <a:solidFill>
                <a:srgbClr val="1938F5"/>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593" name="Google Shape;5593;p9"/>
          <p:cNvSpPr txBox="1">
            <a:spLocks noGrp="1"/>
          </p:cNvSpPr>
          <p:nvPr>
            <p:ph type="body" idx="1"/>
          </p:nvPr>
        </p:nvSpPr>
        <p:spPr>
          <a:xfrm>
            <a:off x="1093470" y="1059815"/>
            <a:ext cx="10758805" cy="5474970"/>
          </a:xfrm>
          <a:prstGeom prst="rect">
            <a:avLst/>
          </a:prstGeom>
          <a:noFill/>
          <a:ln>
            <a:noFill/>
          </a:ln>
        </p:spPr>
        <p:txBody>
          <a:bodyPr spcFirstLastPara="1" wrap="square" lIns="91425" tIns="45700" rIns="91425" bIns="45700" anchor="t" anchorCtr="0">
            <a:noAutofit/>
          </a:bodyPr>
          <a:lstStyle/>
          <a:p>
            <a:pPr marL="45720" marR="0" lvl="0" indent="0" algn="l" rtl="0">
              <a:lnSpc>
                <a:spcPct val="90000"/>
              </a:lnSpc>
              <a:spcBef>
                <a:spcPts val="0"/>
              </a:spcBef>
              <a:spcAft>
                <a:spcPts val="0"/>
              </a:spcAft>
              <a:buClr>
                <a:srgbClr val="FF0000"/>
              </a:buClr>
              <a:buSzPts val="2800"/>
              <a:buFont typeface="Arial" panose="020B0604020202020204"/>
              <a:buNone/>
            </a:pPr>
            <a:r>
              <a:rPr lang="en-US" sz="28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1. </a:t>
            </a:r>
            <a:r>
              <a:rPr lang="en-US"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Nêu chủ đề</a:t>
            </a:r>
            <a:endParaRPr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Nêu rõ mục đích của buổi trao đổi</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Làm rõ nội dung cần trao đổi</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Định hướng để HS cảm thấy cần thiết và muốn hỏi về chủ đề nêu ra. </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90000"/>
              </a:lnSpc>
              <a:spcBef>
                <a:spcPts val="750"/>
              </a:spcBef>
              <a:spcAft>
                <a:spcPts val="0"/>
              </a:spcAft>
              <a:buClr>
                <a:srgbClr val="FF0000"/>
              </a:buClr>
              <a:buSzPts val="2400"/>
              <a:buFont typeface="Arial" panose="020B0604020202020204"/>
              <a:buNone/>
            </a:pPr>
            <a:r>
              <a:rPr lang="en-US"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2. Giới thiệu chuyên gia</a:t>
            </a:r>
            <a:endParaRPr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Giới thiệu đầy đủ, ngắn gọn</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Nhấn mạnh về khả năng chuyên sâu của chuyên gia</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90000"/>
              </a:lnSpc>
              <a:spcBef>
                <a:spcPts val="750"/>
              </a:spcBef>
              <a:spcAft>
                <a:spcPts val="0"/>
              </a:spcAft>
              <a:buClr>
                <a:srgbClr val="FF0000"/>
              </a:buClr>
              <a:buSzPts val="2400"/>
              <a:buFont typeface="Arial" panose="020B0604020202020204"/>
              <a:buNone/>
            </a:pPr>
            <a:r>
              <a:rPr lang="en-US"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3. Học sinh đặt câu hỏi</a:t>
            </a:r>
            <a:endParaRPr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Câu hỏi đúng chủ đề nêu ra </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Không được trùng với nội dung của câu hỏi trước</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90000"/>
              </a:lnSpc>
              <a:spcBef>
                <a:spcPts val="750"/>
              </a:spcBef>
              <a:spcAft>
                <a:spcPts val="0"/>
              </a:spcAft>
              <a:buClr>
                <a:srgbClr val="FF0000"/>
              </a:buClr>
              <a:buSzPts val="2400"/>
              <a:buFont typeface="Arial" panose="020B0604020202020204"/>
              <a:buNone/>
            </a:pPr>
            <a:r>
              <a:rPr lang="en-US"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4. GV tổng kết</a:t>
            </a:r>
            <a:endParaRPr sz="24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Đưa ra tổng kết ngắn gọn: Khái quát lại các câu hỏi và câu trả lời </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171450" marR="0" lvl="0" indent="-171450" algn="l" rtl="0">
              <a:lnSpc>
                <a:spcPct val="90000"/>
              </a:lnSpc>
              <a:spcBef>
                <a:spcPts val="750"/>
              </a:spcBef>
              <a:spcAft>
                <a:spcPts val="0"/>
              </a:spcAft>
              <a:buClr>
                <a:schemeClr val="dk1"/>
              </a:buClr>
              <a:buSzPts val="2400"/>
              <a:buFont typeface="Arial" panose="020B0604020202020204"/>
              <a:buChar char="-"/>
            </a:pPr>
            <a:r>
              <a:rPr lang="en-US"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Dẫn dắt vào nội dung tiếp theo</a:t>
            </a:r>
            <a:endParaRPr sz="2400" b="0" i="0" u="none" strike="noStrike" cap="none">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90000"/>
              </a:lnSpc>
              <a:spcBef>
                <a:spcPts val="750"/>
              </a:spcBef>
              <a:spcAft>
                <a:spcPts val="0"/>
              </a:spcAft>
              <a:buClr>
                <a:schemeClr val="dk1"/>
              </a:buClr>
              <a:buSzPts val="630"/>
              <a:buFont typeface="Arial" panose="020B0604020202020204"/>
              <a:buNone/>
            </a:pPr>
            <a:endParaRPr sz="630" b="0" i="0" u="none" strike="noStrike" cap="none">
              <a:solidFill>
                <a:schemeClr val="dk1"/>
              </a:solidFill>
              <a:latin typeface="#9Slide05 Fourth Medium" panose="00000600000000000000" charset="0"/>
              <a:ea typeface="Calibri" panose="020F0502020204030204"/>
              <a:cs typeface="#9Slide05 Fourth Medium" panose="00000600000000000000" charset="0"/>
              <a:sym typeface="Calibri" panose="020F0502020204030204"/>
            </a:endParaRPr>
          </a:p>
          <a:p>
            <a:pPr marL="45720" marR="0" lvl="0" indent="0" algn="l" rtl="0">
              <a:lnSpc>
                <a:spcPct val="90000"/>
              </a:lnSpc>
              <a:spcBef>
                <a:spcPts val="750"/>
              </a:spcBef>
              <a:spcAft>
                <a:spcPts val="0"/>
              </a:spcAft>
              <a:buClr>
                <a:schemeClr val="dk1"/>
              </a:buClr>
              <a:buSzPts val="630"/>
              <a:buFont typeface="Arial" panose="020B0604020202020204"/>
              <a:buNone/>
            </a:pPr>
            <a:endParaRPr sz="630" b="0" i="0" u="none" strike="noStrike" cap="none">
              <a:solidFill>
                <a:schemeClr val="dk1"/>
              </a:solidFill>
              <a:latin typeface="#9Slide05 Fourth Medium" panose="00000600000000000000" charset="0"/>
              <a:ea typeface="Calibri" panose="020F0502020204030204"/>
              <a:cs typeface="#9Slide05 Fourth Medium" panose="00000600000000000000" charset="0"/>
              <a:sym typeface="Calibri" panose="020F05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592"/>
                                        </p:tgtEl>
                                        <p:attrNameLst>
                                          <p:attrName>style.visibility</p:attrName>
                                        </p:attrNameLst>
                                      </p:cBhvr>
                                      <p:to>
                                        <p:strVal val="visible"/>
                                      </p:to>
                                    </p:set>
                                    <p:anim calcmode="lin" valueType="num">
                                      <p:cBhvr additive="base">
                                        <p:cTn id="7" dur="500"/>
                                        <p:tgtEl>
                                          <p:spTgt spid="559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593">
                                            <p:txEl>
                                              <p:pRg st="0" end="0"/>
                                            </p:txEl>
                                          </p:spTgt>
                                        </p:tgtEl>
                                        <p:attrNameLst>
                                          <p:attrName>style.visibility</p:attrName>
                                        </p:attrNameLst>
                                      </p:cBhvr>
                                      <p:to>
                                        <p:strVal val="visible"/>
                                      </p:to>
                                    </p:set>
                                    <p:anim calcmode="lin" valueType="num">
                                      <p:cBhvr additive="base">
                                        <p:cTn id="12" dur="500"/>
                                        <p:tgtEl>
                                          <p:spTgt spid="559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593">
                                            <p:txEl>
                                              <p:pRg st="1" end="1"/>
                                            </p:txEl>
                                          </p:spTgt>
                                        </p:tgtEl>
                                        <p:attrNameLst>
                                          <p:attrName>style.visibility</p:attrName>
                                        </p:attrNameLst>
                                      </p:cBhvr>
                                      <p:to>
                                        <p:strVal val="visible"/>
                                      </p:to>
                                    </p:set>
                                    <p:anim calcmode="lin" valueType="num">
                                      <p:cBhvr additive="base">
                                        <p:cTn id="17" dur="500"/>
                                        <p:tgtEl>
                                          <p:spTgt spid="559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593">
                                            <p:txEl>
                                              <p:pRg st="2" end="2"/>
                                            </p:txEl>
                                          </p:spTgt>
                                        </p:tgtEl>
                                        <p:attrNameLst>
                                          <p:attrName>style.visibility</p:attrName>
                                        </p:attrNameLst>
                                      </p:cBhvr>
                                      <p:to>
                                        <p:strVal val="visible"/>
                                      </p:to>
                                    </p:set>
                                    <p:anim calcmode="lin" valueType="num">
                                      <p:cBhvr additive="base">
                                        <p:cTn id="22" dur="500"/>
                                        <p:tgtEl>
                                          <p:spTgt spid="559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593">
                                            <p:txEl>
                                              <p:pRg st="3" end="3"/>
                                            </p:txEl>
                                          </p:spTgt>
                                        </p:tgtEl>
                                        <p:attrNameLst>
                                          <p:attrName>style.visibility</p:attrName>
                                        </p:attrNameLst>
                                      </p:cBhvr>
                                      <p:to>
                                        <p:strVal val="visible"/>
                                      </p:to>
                                    </p:set>
                                    <p:anim calcmode="lin" valueType="num">
                                      <p:cBhvr additive="base">
                                        <p:cTn id="27" dur="500"/>
                                        <p:tgtEl>
                                          <p:spTgt spid="559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5593">
                                            <p:txEl>
                                              <p:pRg st="4" end="4"/>
                                            </p:txEl>
                                          </p:spTgt>
                                        </p:tgtEl>
                                        <p:attrNameLst>
                                          <p:attrName>style.visibility</p:attrName>
                                        </p:attrNameLst>
                                      </p:cBhvr>
                                      <p:to>
                                        <p:strVal val="visible"/>
                                      </p:to>
                                    </p:set>
                                    <p:anim calcmode="lin" valueType="num">
                                      <p:cBhvr additive="base">
                                        <p:cTn id="32" dur="500"/>
                                        <p:tgtEl>
                                          <p:spTgt spid="559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593">
                                            <p:txEl>
                                              <p:pRg st="5" end="5"/>
                                            </p:txEl>
                                          </p:spTgt>
                                        </p:tgtEl>
                                        <p:attrNameLst>
                                          <p:attrName>style.visibility</p:attrName>
                                        </p:attrNameLst>
                                      </p:cBhvr>
                                      <p:to>
                                        <p:strVal val="visible"/>
                                      </p:to>
                                    </p:set>
                                    <p:anim calcmode="lin" valueType="num">
                                      <p:cBhvr additive="base">
                                        <p:cTn id="37" dur="500"/>
                                        <p:tgtEl>
                                          <p:spTgt spid="559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5593">
                                            <p:txEl>
                                              <p:pRg st="6" end="6"/>
                                            </p:txEl>
                                          </p:spTgt>
                                        </p:tgtEl>
                                        <p:attrNameLst>
                                          <p:attrName>style.visibility</p:attrName>
                                        </p:attrNameLst>
                                      </p:cBhvr>
                                      <p:to>
                                        <p:strVal val="visible"/>
                                      </p:to>
                                    </p:set>
                                    <p:anim calcmode="lin" valueType="num">
                                      <p:cBhvr additive="base">
                                        <p:cTn id="42" dur="500"/>
                                        <p:tgtEl>
                                          <p:spTgt spid="559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593">
                                            <p:txEl>
                                              <p:pRg st="7" end="7"/>
                                            </p:txEl>
                                          </p:spTgt>
                                        </p:tgtEl>
                                        <p:attrNameLst>
                                          <p:attrName>style.visibility</p:attrName>
                                        </p:attrNameLst>
                                      </p:cBhvr>
                                      <p:to>
                                        <p:strVal val="visible"/>
                                      </p:to>
                                    </p:set>
                                    <p:anim calcmode="lin" valueType="num">
                                      <p:cBhvr additive="base">
                                        <p:cTn id="47" dur="500"/>
                                        <p:tgtEl>
                                          <p:spTgt spid="559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5593">
                                            <p:txEl>
                                              <p:pRg st="8" end="8"/>
                                            </p:txEl>
                                          </p:spTgt>
                                        </p:tgtEl>
                                        <p:attrNameLst>
                                          <p:attrName>style.visibility</p:attrName>
                                        </p:attrNameLst>
                                      </p:cBhvr>
                                      <p:to>
                                        <p:strVal val="visible"/>
                                      </p:to>
                                    </p:set>
                                    <p:anim calcmode="lin" valueType="num">
                                      <p:cBhvr additive="base">
                                        <p:cTn id="52" dur="500"/>
                                        <p:tgtEl>
                                          <p:spTgt spid="5593">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5593">
                                            <p:txEl>
                                              <p:pRg st="9" end="9"/>
                                            </p:txEl>
                                          </p:spTgt>
                                        </p:tgtEl>
                                        <p:attrNameLst>
                                          <p:attrName>style.visibility</p:attrName>
                                        </p:attrNameLst>
                                      </p:cBhvr>
                                      <p:to>
                                        <p:strVal val="visible"/>
                                      </p:to>
                                    </p:set>
                                    <p:anim calcmode="lin" valueType="num">
                                      <p:cBhvr additive="base">
                                        <p:cTn id="57" dur="500"/>
                                        <p:tgtEl>
                                          <p:spTgt spid="5593">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5593">
                                            <p:txEl>
                                              <p:pRg st="10" end="10"/>
                                            </p:txEl>
                                          </p:spTgt>
                                        </p:tgtEl>
                                        <p:attrNameLst>
                                          <p:attrName>style.visibility</p:attrName>
                                        </p:attrNameLst>
                                      </p:cBhvr>
                                      <p:to>
                                        <p:strVal val="visible"/>
                                      </p:to>
                                    </p:set>
                                    <p:anim calcmode="lin" valueType="num">
                                      <p:cBhvr additive="base">
                                        <p:cTn id="62" dur="500"/>
                                        <p:tgtEl>
                                          <p:spTgt spid="5593">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5593">
                                            <p:txEl>
                                              <p:pRg st="11" end="11"/>
                                            </p:txEl>
                                          </p:spTgt>
                                        </p:tgtEl>
                                        <p:attrNameLst>
                                          <p:attrName>style.visibility</p:attrName>
                                        </p:attrNameLst>
                                      </p:cBhvr>
                                      <p:to>
                                        <p:strVal val="visible"/>
                                      </p:to>
                                    </p:set>
                                    <p:anim calcmode="lin" valueType="num">
                                      <p:cBhvr additive="base">
                                        <p:cTn id="67" dur="500"/>
                                        <p:tgtEl>
                                          <p:spTgt spid="5593">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5593">
                                            <p:txEl>
                                              <p:pRg st="12" end="12"/>
                                            </p:txEl>
                                          </p:spTgt>
                                        </p:tgtEl>
                                        <p:attrNameLst>
                                          <p:attrName>style.visibility</p:attrName>
                                        </p:attrNameLst>
                                      </p:cBhvr>
                                      <p:to>
                                        <p:strVal val="visible"/>
                                      </p:to>
                                    </p:set>
                                    <p:anim calcmode="lin" valueType="num">
                                      <p:cBhvr additive="base">
                                        <p:cTn id="72" dur="500"/>
                                        <p:tgtEl>
                                          <p:spTgt spid="5593">
                                            <p:txEl>
                                              <p:pRg st="12" end="12"/>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5593">
                                            <p:txEl>
                                              <p:pRg st="13" end="13"/>
                                            </p:txEl>
                                          </p:spTgt>
                                        </p:tgtEl>
                                        <p:attrNameLst>
                                          <p:attrName>style.visibility</p:attrName>
                                        </p:attrNameLst>
                                      </p:cBhvr>
                                      <p:to>
                                        <p:strVal val="visible"/>
                                      </p:to>
                                    </p:set>
                                    <p:anim calcmode="lin" valueType="num">
                                      <p:cBhvr additive="base">
                                        <p:cTn id="77" dur="500"/>
                                        <p:tgtEl>
                                          <p:spTgt spid="5593">
                                            <p:txEl>
                                              <p:pRg st="13" end="13"/>
                                            </p:txEl>
                                          </p:spTgt>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nodeType="clickEffect">
                                  <p:stCondLst>
                                    <p:cond delay="0"/>
                                  </p:stCondLst>
                                  <p:childTnLst>
                                    <p:set>
                                      <p:cBhvr>
                                        <p:cTn id="81" dur="1" fill="hold">
                                          <p:stCondLst>
                                            <p:cond delay="0"/>
                                          </p:stCondLst>
                                        </p:cTn>
                                        <p:tgtEl>
                                          <p:spTgt spid="5593">
                                            <p:txEl>
                                              <p:pRg st="14" end="14"/>
                                            </p:txEl>
                                          </p:spTgt>
                                        </p:tgtEl>
                                        <p:attrNameLst>
                                          <p:attrName>style.visibility</p:attrName>
                                        </p:attrNameLst>
                                      </p:cBhvr>
                                      <p:to>
                                        <p:strVal val="visible"/>
                                      </p:to>
                                    </p:set>
                                    <p:anim calcmode="lin" valueType="num">
                                      <p:cBhvr additive="base">
                                        <p:cTn id="82" dur="500"/>
                                        <p:tgtEl>
                                          <p:spTgt spid="5593">
                                            <p:txEl>
                                              <p:pRg st="14" end="1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6269"/>
        <p:cNvGrpSpPr/>
        <p:nvPr/>
      </p:nvGrpSpPr>
      <p:grpSpPr>
        <a:xfrm>
          <a:off x="0" y="0"/>
          <a:ext cx="0" cy="0"/>
          <a:chOff x="0" y="0"/>
          <a:chExt cx="0" cy="0"/>
        </a:xfrm>
      </p:grpSpPr>
      <p:pic>
        <p:nvPicPr>
          <p:cNvPr id="6270" name="Google Shape;6270;p66"/>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6271" name="Google Shape;6271;p66"/>
          <p:cNvPicPr preferRelativeResize="0"/>
          <p:nvPr/>
        </p:nvPicPr>
        <p:blipFill rotWithShape="1">
          <a:blip r:embed="rId2"/>
          <a:srcRect l="22909" t="20364" r="6455" b="9817"/>
          <a:stretch>
            <a:fillRect/>
          </a:stretch>
        </p:blipFill>
        <p:spPr>
          <a:xfrm>
            <a:off x="0" y="0"/>
            <a:ext cx="12334877" cy="6858000"/>
          </a:xfrm>
          <a:prstGeom prst="rect">
            <a:avLst/>
          </a:prstGeom>
          <a:noFill/>
          <a:ln>
            <a:noFill/>
          </a:ln>
        </p:spPr>
      </p:pic>
      <p:sp>
        <p:nvSpPr>
          <p:cNvPr id="6272" name="Google Shape;6272;p66"/>
          <p:cNvSpPr/>
          <p:nvPr/>
        </p:nvSpPr>
        <p:spPr>
          <a:xfrm>
            <a:off x="3601069" y="814402"/>
            <a:ext cx="4984714" cy="930267"/>
          </a:xfrm>
          <a:prstGeom prst="rect">
            <a:avLst/>
          </a:prstGeom>
        </p:spPr>
        <p:txBody>
          <a:bodyPr>
            <a:prstTxWarp prst="textPlain">
              <a:avLst/>
            </a:prstTxWarp>
          </a:bodyPr>
          <a:lstStyle/>
          <a:p>
            <a:pPr lvl="0" algn="ctr"/>
            <a:r>
              <a:rPr b="1" i="0">
                <a:ln w="12700" cap="flat" cmpd="sng">
                  <a:solidFill>
                    <a:srgbClr val="000000"/>
                  </a:solidFill>
                  <a:prstDash val="solid"/>
                  <a:round/>
                  <a:headEnd type="none" w="sm" len="sm"/>
                  <a:tailEnd type="none" w="sm" len="sm"/>
                </a:ln>
                <a:solidFill>
                  <a:srgbClr val="FF9900"/>
                </a:solidFill>
                <a:latin typeface="Times New Roman" panose="02020603050405020304"/>
              </a:rPr>
              <a:t>Lồng ghép danh ngôn</a:t>
            </a:r>
            <a:endParaRPr b="1" i="0">
              <a:ln w="12700" cap="flat" cmpd="sng">
                <a:solidFill>
                  <a:srgbClr val="000000"/>
                </a:solidFill>
                <a:prstDash val="solid"/>
                <a:round/>
                <a:headEnd type="none" w="sm" len="sm"/>
                <a:tailEnd type="none" w="sm" len="sm"/>
              </a:ln>
              <a:solidFill>
                <a:srgbClr val="FF9900"/>
              </a:solidFill>
              <a:latin typeface="Times New Roman" panose="02020603050405020304"/>
            </a:endParaRPr>
          </a:p>
        </p:txBody>
      </p:sp>
      <p:sp>
        <p:nvSpPr>
          <p:cNvPr id="6273" name="Google Shape;6273;p66"/>
          <p:cNvSpPr/>
          <p:nvPr/>
        </p:nvSpPr>
        <p:spPr>
          <a:xfrm>
            <a:off x="3440713" y="2088436"/>
            <a:ext cx="2652713" cy="4154984"/>
          </a:xfrm>
          <a:prstGeom prst="rect">
            <a:avLst/>
          </a:prstGeom>
          <a:noFill/>
          <a:ln w="952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i="1">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a:solidFill>
                  <a:srgbClr val="000000"/>
                </a:solidFill>
                <a:latin typeface="Times New Roman" panose="02020603050405020304"/>
                <a:ea typeface="Times New Roman" panose="02020603050405020304"/>
                <a:cs typeface="Times New Roman" panose="02020603050405020304"/>
                <a:sym typeface="Times New Roman" panose="02020603050405020304"/>
              </a:rPr>
              <a:t>“Niềm vui của nhà văn chân chính là được làm người dẫn đường đến xứ sở của cái đẹp”, </a:t>
            </a: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 Tác giả… là một nhà văn chân chính như thế, nhà văn đã dẫn đường cho người đọc đến với </a:t>
            </a:r>
            <a:r>
              <a:rPr lang="en-US" sz="2200" i="1">
                <a:solidFill>
                  <a:srgbClr val="000000"/>
                </a:solidFill>
                <a:latin typeface="Times New Roman" panose="02020603050405020304"/>
                <a:ea typeface="Times New Roman" panose="02020603050405020304"/>
                <a:cs typeface="Times New Roman" panose="02020603050405020304"/>
                <a:sym typeface="Times New Roman" panose="02020603050405020304"/>
              </a:rPr>
              <a:t>“xứ sở của cái đẹp”</a:t>
            </a: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 qua vẻ đẹp của nhân vật…</a:t>
            </a:r>
            <a:endParaRPr sz="22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74" name="Google Shape;6274;p66"/>
          <p:cNvSpPr/>
          <p:nvPr/>
        </p:nvSpPr>
        <p:spPr>
          <a:xfrm>
            <a:off x="326137" y="2088436"/>
            <a:ext cx="2956541" cy="4154984"/>
          </a:xfrm>
          <a:prstGeom prst="rect">
            <a:avLst/>
          </a:prstGeom>
          <a:noFill/>
          <a:ln w="952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100">
                <a:solidFill>
                  <a:srgbClr val="000000"/>
                </a:solidFill>
                <a:latin typeface="Times New Roman" panose="02020603050405020304"/>
                <a:ea typeface="Times New Roman" panose="02020603050405020304"/>
                <a:cs typeface="Times New Roman" panose="02020603050405020304"/>
                <a:sym typeface="Times New Roman" panose="02020603050405020304"/>
              </a:rPr>
              <a:t>Nhà văn Nguyễn Minh Châu </a:t>
            </a: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từng quan niệm rằng: </a:t>
            </a:r>
            <a:r>
              <a:rPr lang="en-US" sz="2200" b="1" i="1">
                <a:solidFill>
                  <a:srgbClr val="000000"/>
                </a:solidFill>
                <a:latin typeface="Times New Roman" panose="02020603050405020304"/>
                <a:ea typeface="Times New Roman" panose="02020603050405020304"/>
                <a:cs typeface="Times New Roman" panose="02020603050405020304"/>
                <a:sym typeface="Times New Roman" panose="02020603050405020304"/>
              </a:rPr>
              <a:t>“Thiên chức của nhà văn là suốt đời đi tìm những hạt ngọc ẩn giấu trong bề sâu tâm hồn con người”.</a:t>
            </a: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 Và tác giả… đã khám phá ra “</a:t>
            </a:r>
            <a:r>
              <a:rPr lang="en-US" sz="2200" i="1">
                <a:solidFill>
                  <a:srgbClr val="000000"/>
                </a:solidFill>
                <a:latin typeface="Times New Roman" panose="02020603050405020304"/>
                <a:ea typeface="Times New Roman" panose="02020603050405020304"/>
                <a:cs typeface="Times New Roman" panose="02020603050405020304"/>
                <a:sym typeface="Times New Roman" panose="02020603050405020304"/>
              </a:rPr>
              <a:t>hạt ngọc ẩn giấu trong tâm hồn</a:t>
            </a: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 của … đó là…</a:t>
            </a:r>
            <a:endParaRPr sz="22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75" name="Google Shape;6275;p66"/>
          <p:cNvSpPr/>
          <p:nvPr/>
        </p:nvSpPr>
        <p:spPr>
          <a:xfrm>
            <a:off x="9493392" y="2096153"/>
            <a:ext cx="2372120" cy="4154984"/>
          </a:xfrm>
          <a:prstGeom prst="rect">
            <a:avLst/>
          </a:prstGeom>
          <a:noFill/>
          <a:ln w="952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Chi tiết… thật đặc sắc, ấn tượng, chỉ một chi tiết nhỏ nhưng đã gói trọn cả…Quả đúng như nhà văn Nga Pauxtapxki từng nói: </a:t>
            </a:r>
            <a:r>
              <a:rPr lang="en-US" sz="2200" b="1" i="1">
                <a:solidFill>
                  <a:srgbClr val="000000"/>
                </a:solidFill>
                <a:latin typeface="Times New Roman" panose="02020603050405020304"/>
                <a:ea typeface="Times New Roman" panose="02020603050405020304"/>
                <a:cs typeface="Times New Roman" panose="02020603050405020304"/>
                <a:sym typeface="Times New Roman" panose="02020603050405020304"/>
              </a:rPr>
              <a:t>“Chi tiết làm nên bụi vàng của tác phẩm”.</a:t>
            </a:r>
            <a:endParaRPr sz="2200" b="1"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76" name="Google Shape;6276;p66"/>
          <p:cNvSpPr/>
          <p:nvPr/>
        </p:nvSpPr>
        <p:spPr>
          <a:xfrm>
            <a:off x="6312366" y="2100743"/>
            <a:ext cx="3028671" cy="4154984"/>
          </a:xfrm>
          <a:prstGeom prst="rect">
            <a:avLst/>
          </a:prstGeom>
          <a:noFill/>
          <a:ln w="952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r>
              <a:rPr lang="en-US" sz="2200" b="1" i="1">
                <a:solidFill>
                  <a:srgbClr val="000000"/>
                </a:solidFill>
                <a:latin typeface="Times New Roman" panose="02020603050405020304"/>
                <a:ea typeface="Times New Roman" panose="02020603050405020304"/>
                <a:cs typeface="Times New Roman" panose="02020603050405020304"/>
                <a:sym typeface="Times New Roman" panose="02020603050405020304"/>
              </a:rPr>
              <a:t>Nhà văn sáng tạo nhân vật để gửi gắm tư tưởng, tình cảm và quan niệm của mình về cuộc đời” </a:t>
            </a:r>
            <a:r>
              <a:rPr lang="en-US" sz="2200">
                <a:solidFill>
                  <a:srgbClr val="000000"/>
                </a:solidFill>
                <a:latin typeface="Times New Roman" panose="02020603050405020304"/>
                <a:ea typeface="Times New Roman" panose="02020603050405020304"/>
                <a:cs typeface="Times New Roman" panose="02020603050405020304"/>
                <a:sym typeface="Times New Roman" panose="02020603050405020304"/>
              </a:rPr>
              <a:t>(Sê-khốp). Và nhà văn …gửi gắm tất cả những cảm xúc của mình cho nhân vật…, để nhân vật có thể sống mãi trong lòng người đọc… </a:t>
            </a:r>
            <a:endParaRPr sz="22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77" name="Google Shape;6277;p66"/>
          <p:cNvSpPr/>
          <p:nvPr/>
        </p:nvSpPr>
        <p:spPr>
          <a:xfrm>
            <a:off x="8784747" y="467508"/>
            <a:ext cx="3080765" cy="930267"/>
          </a:xfrm>
          <a:prstGeom prst="ellipse">
            <a:avLst/>
          </a:prstGeom>
          <a:solidFill>
            <a:srgbClr val="FFFF00"/>
          </a:solidFill>
          <a:ln w="952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800" b="1">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00" b="1">
                <a:solidFill>
                  <a:srgbClr val="FFC000"/>
                </a:solidFill>
                <a:latin typeface="Times New Roman" panose="02020603050405020304"/>
                <a:ea typeface="Times New Roman" panose="02020603050405020304"/>
                <a:cs typeface="Times New Roman" panose="02020603050405020304"/>
                <a:sym typeface="Times New Roman" panose="02020603050405020304"/>
              </a:rPr>
              <a:t>  </a:t>
            </a:r>
            <a:endParaRPr sz="1800" b="1">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78" name="Google Shape;6278;p66"/>
          <p:cNvSpPr/>
          <p:nvPr/>
        </p:nvSpPr>
        <p:spPr>
          <a:xfrm>
            <a:off x="227717" y="385584"/>
            <a:ext cx="3174389" cy="1012192"/>
          </a:xfrm>
          <a:prstGeom prst="cloudCallout">
            <a:avLst>
              <a:gd name="adj1" fmla="val 15714"/>
              <a:gd name="adj2" fmla="val 43006"/>
            </a:avLst>
          </a:prstGeom>
          <a:gradFill>
            <a:gsLst>
              <a:gs pos="0">
                <a:srgbClr val="FFDD80"/>
              </a:gs>
              <a:gs pos="35000">
                <a:srgbClr val="FFE6A7"/>
              </a:gs>
              <a:gs pos="100000">
                <a:srgbClr val="FFF4D8"/>
              </a:gs>
            </a:gsLst>
            <a:lin ang="16200000" scaled="0"/>
          </a:gradFill>
          <a:ln w="9525" cap="flat" cmpd="sng">
            <a:solidFill>
              <a:srgbClr val="FDB446"/>
            </a:solidFill>
            <a:prstDash val="solid"/>
            <a:round/>
            <a:headEnd type="none" w="sm" len="sm"/>
            <a:tailEnd type="none" w="sm" len="sm"/>
          </a:ln>
          <a:effectLst>
            <a:outerShdw blurRad="40000" dist="20000" dir="5400000" rotWithShape="0">
              <a:srgbClr val="000000">
                <a:alpha val="37647"/>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a:solidFill>
                  <a:srgbClr val="002060"/>
                </a:solidFill>
                <a:latin typeface="Times New Roman" panose="02020603050405020304"/>
                <a:ea typeface="Times New Roman" panose="02020603050405020304"/>
                <a:cs typeface="Times New Roman" panose="02020603050405020304"/>
                <a:sym typeface="Times New Roman" panose="02020603050405020304"/>
              </a:rPr>
              <a:t>Diễn đạt hay</a:t>
            </a:r>
            <a:endParaRPr sz="28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79" name="Google Shape;6279;p66"/>
          <p:cNvSpPr/>
          <p:nvPr/>
        </p:nvSpPr>
        <p:spPr>
          <a:xfrm>
            <a:off x="8875037" y="467508"/>
            <a:ext cx="2917521" cy="930267"/>
          </a:xfrm>
          <a:prstGeom prst="ellipse">
            <a:avLst/>
          </a:prstGeom>
          <a:solidFill>
            <a:schemeClr val="accent6"/>
          </a:solidFill>
          <a:ln w="952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800" b="1">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2800" b="1">
                <a:solidFill>
                  <a:srgbClr val="FFFF00"/>
                </a:solidFill>
                <a:latin typeface="Times New Roman" panose="02020603050405020304"/>
                <a:ea typeface="Times New Roman" panose="02020603050405020304"/>
                <a:cs typeface="Times New Roman" panose="02020603050405020304"/>
                <a:sym typeface="Times New Roman" panose="02020603050405020304"/>
              </a:rPr>
              <a:t>Nhân vật</a:t>
            </a:r>
            <a:endParaRPr sz="28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2800" b="1">
                <a:solidFill>
                  <a:srgbClr val="FFFF00"/>
                </a:solidFill>
                <a:latin typeface="Times New Roman" panose="02020603050405020304"/>
                <a:ea typeface="Times New Roman" panose="02020603050405020304"/>
                <a:cs typeface="Times New Roman" panose="02020603050405020304"/>
                <a:sym typeface="Times New Roman" panose="02020603050405020304"/>
              </a:rPr>
              <a:t>văn học </a:t>
            </a:r>
            <a:endParaRPr sz="28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1800"/>
              </a:spcBef>
              <a:spcAft>
                <a:spcPts val="0"/>
              </a:spcAft>
              <a:buNone/>
            </a:pPr>
            <a:r>
              <a:rPr lang="en-US" sz="1800" b="1">
                <a:solidFill>
                  <a:srgbClr val="FFC000"/>
                </a:solidFill>
                <a:latin typeface="Times New Roman" panose="02020603050405020304"/>
                <a:ea typeface="Times New Roman" panose="02020603050405020304"/>
                <a:cs typeface="Times New Roman" panose="02020603050405020304"/>
                <a:sym typeface="Times New Roman" panose="02020603050405020304"/>
              </a:rPr>
              <a:t>  </a:t>
            </a:r>
            <a:endParaRPr sz="1800" b="1">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274"/>
                                        </p:tgtEl>
                                        <p:attrNameLst>
                                          <p:attrName>style.visibility</p:attrName>
                                        </p:attrNameLst>
                                      </p:cBhvr>
                                      <p:to>
                                        <p:strVal val="visible"/>
                                      </p:to>
                                    </p:set>
                                    <p:animEffect transition="in" filter="fade">
                                      <p:cBhvr>
                                        <p:cTn id="7" dur="500"/>
                                        <p:tgtEl>
                                          <p:spTgt spid="62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273"/>
                                        </p:tgtEl>
                                        <p:attrNameLst>
                                          <p:attrName>style.visibility</p:attrName>
                                        </p:attrNameLst>
                                      </p:cBhvr>
                                      <p:to>
                                        <p:strVal val="visible"/>
                                      </p:to>
                                    </p:set>
                                    <p:animEffect transition="in" filter="fade">
                                      <p:cBhvr>
                                        <p:cTn id="12" dur="500"/>
                                        <p:tgtEl>
                                          <p:spTgt spid="627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276"/>
                                        </p:tgtEl>
                                        <p:attrNameLst>
                                          <p:attrName>style.visibility</p:attrName>
                                        </p:attrNameLst>
                                      </p:cBhvr>
                                      <p:to>
                                        <p:strVal val="visible"/>
                                      </p:to>
                                    </p:set>
                                    <p:animEffect transition="in" filter="fade">
                                      <p:cBhvr>
                                        <p:cTn id="17" dur="500"/>
                                        <p:tgtEl>
                                          <p:spTgt spid="627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275"/>
                                        </p:tgtEl>
                                        <p:attrNameLst>
                                          <p:attrName>style.visibility</p:attrName>
                                        </p:attrNameLst>
                                      </p:cBhvr>
                                      <p:to>
                                        <p:strVal val="visible"/>
                                      </p:to>
                                    </p:set>
                                    <p:animEffect transition="in" filter="fade">
                                      <p:cBhvr>
                                        <p:cTn id="22" dur="500"/>
                                        <p:tgtEl>
                                          <p:spTgt spid="6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6611"/>
        <p:cNvGrpSpPr/>
        <p:nvPr/>
      </p:nvGrpSpPr>
      <p:grpSpPr>
        <a:xfrm>
          <a:off x="0" y="0"/>
          <a:ext cx="0" cy="0"/>
          <a:chOff x="0" y="0"/>
          <a:chExt cx="0" cy="0"/>
        </a:xfrm>
      </p:grpSpPr>
      <p:pic>
        <p:nvPicPr>
          <p:cNvPr id="6612" name="Google Shape;6612;p91"/>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613" name="Google Shape;6613;p91"/>
          <p:cNvSpPr/>
          <p:nvPr/>
        </p:nvSpPr>
        <p:spPr>
          <a:xfrm>
            <a:off x="442175" y="2041969"/>
            <a:ext cx="11307650" cy="1837386"/>
          </a:xfrm>
          <a:prstGeom prst="horizontalScroll">
            <a:avLst>
              <a:gd name="adj" fmla="val 12500"/>
            </a:avLst>
          </a:prstGeom>
          <a:solidFill>
            <a:srgbClr val="FFFF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4000" b="1">
                <a:solidFill>
                  <a:schemeClr val="dk1"/>
                </a:solidFill>
                <a:latin typeface="Times New Roman" panose="02020603050405020304"/>
                <a:ea typeface="Times New Roman" panose="02020603050405020304"/>
                <a:cs typeface="Times New Roman" panose="02020603050405020304"/>
                <a:sym typeface="Times New Roman" panose="02020603050405020304"/>
              </a:rPr>
              <a:t>Các lỗi thường gặp khi viết đoạn văn nghị luận</a:t>
            </a:r>
            <a:endParaRPr sz="40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614" name="Google Shape;6614;p91"/>
          <p:cNvPicPr preferRelativeResize="0"/>
          <p:nvPr/>
        </p:nvPicPr>
        <p:blipFill rotWithShape="1">
          <a:blip r:embed="rId2"/>
          <a:srcRect/>
          <a:stretch>
            <a:fillRect/>
          </a:stretch>
        </p:blipFill>
        <p:spPr>
          <a:xfrm rot="-795239">
            <a:off x="398668" y="1894526"/>
            <a:ext cx="800100" cy="7620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14"/>
                                        </p:tgtEl>
                                        <p:attrNameLst>
                                          <p:attrName>style.visibility</p:attrName>
                                        </p:attrNameLst>
                                      </p:cBhvr>
                                      <p:to>
                                        <p:strVal val="visible"/>
                                      </p:to>
                                    </p:set>
                                    <p:animEffect transition="in" filter="fade">
                                      <p:cBhvr>
                                        <p:cTn id="7" dur="1000"/>
                                        <p:tgtEl>
                                          <p:spTgt spid="6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6618"/>
        <p:cNvGrpSpPr/>
        <p:nvPr/>
      </p:nvGrpSpPr>
      <p:grpSpPr>
        <a:xfrm>
          <a:off x="0" y="0"/>
          <a:ext cx="0" cy="0"/>
          <a:chOff x="0" y="0"/>
          <a:chExt cx="0" cy="0"/>
        </a:xfrm>
      </p:grpSpPr>
      <p:pic>
        <p:nvPicPr>
          <p:cNvPr id="6619" name="Google Shape;6619;p92"/>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620" name="Google Shape;6620;p92"/>
          <p:cNvSpPr txBox="1"/>
          <p:nvPr/>
        </p:nvSpPr>
        <p:spPr>
          <a:xfrm>
            <a:off x="430371" y="1635617"/>
            <a:ext cx="11340715" cy="3662541"/>
          </a:xfrm>
          <a:prstGeom prst="rect">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2600"/>
              <a:buFont typeface="Times New Roman" panose="02020603050405020304"/>
              <a:buChar char="-"/>
            </a:pPr>
            <a:r>
              <a:rPr lang="en-US" sz="2600" b="1">
                <a:solidFill>
                  <a:schemeClr val="dk1"/>
                </a:solidFill>
                <a:latin typeface="Times New Roman" panose="02020603050405020304"/>
                <a:ea typeface="Times New Roman" panose="02020603050405020304"/>
                <a:cs typeface="Times New Roman" panose="02020603050405020304"/>
                <a:sym typeface="Times New Roman" panose="02020603050405020304"/>
              </a:rPr>
              <a:t>Tóm tắt truyện </a:t>
            </a:r>
            <a:endParaRPr sz="26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l" rtl="0">
              <a:spcBef>
                <a:spcPts val="1200"/>
              </a:spcBef>
              <a:spcAft>
                <a:spcPts val="0"/>
              </a:spcAft>
              <a:buClr>
                <a:schemeClr val="dk1"/>
              </a:buClr>
              <a:buSzPts val="2600"/>
              <a:buFont typeface="Times New Roman" panose="02020603050405020304"/>
              <a:buChar char="-"/>
            </a:pPr>
            <a:r>
              <a:rPr lang="en-US" sz="2600" b="1">
                <a:solidFill>
                  <a:schemeClr val="dk1"/>
                </a:solidFill>
                <a:latin typeface="Times New Roman" panose="02020603050405020304"/>
                <a:ea typeface="Times New Roman" panose="02020603050405020304"/>
                <a:cs typeface="Times New Roman" panose="02020603050405020304"/>
                <a:sym typeface="Times New Roman" panose="02020603050405020304"/>
              </a:rPr>
              <a:t>Kể việc, kể người </a:t>
            </a:r>
            <a:endParaRPr sz="26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l" rtl="0">
              <a:spcBef>
                <a:spcPts val="1200"/>
              </a:spcBef>
              <a:spcAft>
                <a:spcPts val="0"/>
              </a:spcAft>
              <a:buClr>
                <a:schemeClr val="dk1"/>
              </a:buClr>
              <a:buSzPts val="2600"/>
              <a:buFont typeface="Times New Roman" panose="02020603050405020304"/>
              <a:buChar char="-"/>
            </a:pPr>
            <a:r>
              <a:rPr lang="en-US" sz="2600" b="1">
                <a:solidFill>
                  <a:schemeClr val="dk1"/>
                </a:solidFill>
                <a:latin typeface="Times New Roman" panose="02020603050405020304"/>
                <a:ea typeface="Times New Roman" panose="02020603050405020304"/>
                <a:cs typeface="Times New Roman" panose="02020603050405020304"/>
                <a:sym typeface="Times New Roman" panose="02020603050405020304"/>
              </a:rPr>
              <a:t>Không chú ý đến nghệ thuật</a:t>
            </a:r>
            <a:endParaRPr sz="26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l" rtl="0">
              <a:spcBef>
                <a:spcPts val="1200"/>
              </a:spcBef>
              <a:spcAft>
                <a:spcPts val="0"/>
              </a:spcAft>
              <a:buClr>
                <a:schemeClr val="dk1"/>
              </a:buClr>
              <a:buSzPts val="2600"/>
              <a:buFont typeface="Times New Roman" panose="02020603050405020304"/>
              <a:buChar char="-"/>
            </a:pPr>
            <a:r>
              <a:rPr lang="en-US" sz="2600" b="1">
                <a:solidFill>
                  <a:schemeClr val="dk1"/>
                </a:solidFill>
                <a:latin typeface="Times New Roman" panose="02020603050405020304"/>
                <a:ea typeface="Times New Roman" panose="02020603050405020304"/>
                <a:cs typeface="Times New Roman" panose="02020603050405020304"/>
                <a:sym typeface="Times New Roman" panose="02020603050405020304"/>
              </a:rPr>
              <a:t>Không đi sâu vào sáng tạo hoặc đánh giá giá trị của những chi tiết, hình ảnh, nhân vật </a:t>
            </a:r>
            <a:endParaRPr sz="26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l" rtl="0">
              <a:spcBef>
                <a:spcPts val="1200"/>
              </a:spcBef>
              <a:spcAft>
                <a:spcPts val="0"/>
              </a:spcAft>
              <a:buClr>
                <a:schemeClr val="dk1"/>
              </a:buClr>
              <a:buSzPts val="2600"/>
              <a:buFont typeface="Times New Roman" panose="02020603050405020304"/>
              <a:buChar char="-"/>
            </a:pPr>
            <a:r>
              <a:rPr lang="en-US" sz="2600" b="1">
                <a:solidFill>
                  <a:schemeClr val="dk1"/>
                </a:solidFill>
                <a:latin typeface="Times New Roman" panose="02020603050405020304"/>
                <a:ea typeface="Times New Roman" panose="02020603050405020304"/>
                <a:cs typeface="Times New Roman" panose="02020603050405020304"/>
                <a:sym typeface="Times New Roman" panose="02020603050405020304"/>
              </a:rPr>
              <a:t>Không nhớ một cách chính xác chi tiết, dẫn chứng để phục vụ cho bài viết </a:t>
            </a:r>
            <a:endParaRPr sz="26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l" rtl="0">
              <a:spcBef>
                <a:spcPts val="1200"/>
              </a:spcBef>
              <a:spcAft>
                <a:spcPts val="0"/>
              </a:spcAft>
              <a:buClr>
                <a:schemeClr val="dk1"/>
              </a:buClr>
              <a:buSzPts val="2600"/>
              <a:buFont typeface="Times New Roman" panose="02020603050405020304"/>
              <a:buChar char="-"/>
            </a:pPr>
            <a:r>
              <a:rPr lang="en-US" sz="2600" b="1">
                <a:solidFill>
                  <a:schemeClr val="dk1"/>
                </a:solidFill>
                <a:latin typeface="Times New Roman" panose="02020603050405020304"/>
                <a:ea typeface="Times New Roman" panose="02020603050405020304"/>
                <a:cs typeface="Times New Roman" panose="02020603050405020304"/>
                <a:sym typeface="Times New Roman" panose="02020603050405020304"/>
              </a:rPr>
              <a:t>Không hình thành luận điểm, luận cứ rõ ràng</a:t>
            </a:r>
            <a:endParaRPr sz="26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621" name="Google Shape;6621;p92"/>
          <p:cNvSpPr/>
          <p:nvPr/>
        </p:nvSpPr>
        <p:spPr>
          <a:xfrm>
            <a:off x="2351314" y="392995"/>
            <a:ext cx="8173436"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4000" b="1">
                <a:solidFill>
                  <a:srgbClr val="FF0000"/>
                </a:solidFill>
                <a:latin typeface="Calibri" panose="020F0502020204030204"/>
                <a:ea typeface="Calibri" panose="020F0502020204030204"/>
                <a:cs typeface="Calibri" panose="020F0502020204030204"/>
                <a:sym typeface="Calibri" panose="020F0502020204030204"/>
              </a:rPr>
              <a:t>1. Nghị luận về tác phẩm truyện </a:t>
            </a:r>
            <a:endParaRPr sz="4000" b="1">
              <a:solidFill>
                <a:srgbClr val="FF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20"/>
                                        </p:tgtEl>
                                        <p:attrNameLst>
                                          <p:attrName>style.visibility</p:attrName>
                                        </p:attrNameLst>
                                      </p:cBhvr>
                                      <p:to>
                                        <p:strVal val="visible"/>
                                      </p:to>
                                    </p:set>
                                    <p:animEffect transition="in" filter="fade">
                                      <p:cBhvr>
                                        <p:cTn id="7" dur="1000"/>
                                        <p:tgtEl>
                                          <p:spTgt spid="6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6625"/>
        <p:cNvGrpSpPr/>
        <p:nvPr/>
      </p:nvGrpSpPr>
      <p:grpSpPr>
        <a:xfrm>
          <a:off x="0" y="0"/>
          <a:ext cx="0" cy="0"/>
          <a:chOff x="0" y="0"/>
          <a:chExt cx="0" cy="0"/>
        </a:xfrm>
      </p:grpSpPr>
      <p:pic>
        <p:nvPicPr>
          <p:cNvPr id="6626" name="Google Shape;6626;p93"/>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627" name="Google Shape;6627;p93"/>
          <p:cNvSpPr txBox="1">
            <a:spLocks noGrp="1"/>
          </p:cNvSpPr>
          <p:nvPr>
            <p:ph type="body" idx="1"/>
          </p:nvPr>
        </p:nvSpPr>
        <p:spPr>
          <a:xfrm>
            <a:off x="845820" y="1818640"/>
            <a:ext cx="10461625" cy="3691255"/>
          </a:xfrm>
          <a:prstGeom prst="rect">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t" anchorCtr="0">
            <a:noAutofit/>
          </a:bodyPr>
          <a:lstStyle/>
          <a:p>
            <a:pPr marL="228600" lvl="0" indent="-228600" algn="l" rtl="0">
              <a:lnSpc>
                <a:spcPct val="90000"/>
              </a:lnSpc>
              <a:spcBef>
                <a:spcPts val="0"/>
              </a:spcBef>
              <a:spcAft>
                <a:spcPts val="0"/>
              </a:spcAft>
              <a:buClr>
                <a:schemeClr val="dk1"/>
              </a:buClr>
              <a:buSzPts val="2800"/>
              <a:buFont typeface="Times New Roman" panose="02020603050405020304"/>
              <a:buChar char="-"/>
            </a:pPr>
            <a:r>
              <a:rPr lang="en-US" sz="2800" b="1">
                <a:solidFill>
                  <a:schemeClr val="dk1"/>
                </a:solidFill>
                <a:latin typeface="Times New Roman" panose="02020603050405020304"/>
                <a:ea typeface="Times New Roman" panose="02020603050405020304"/>
                <a:cs typeface="Times New Roman" panose="02020603050405020304"/>
                <a:sym typeface="Times New Roman" panose="02020603050405020304"/>
              </a:rPr>
              <a:t>Diễn xuôi thơ</a:t>
            </a:r>
            <a:endParaRPr sz="2800" b="1">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Font typeface="Times New Roman" panose="02020603050405020304"/>
              <a:buChar char="-"/>
            </a:pPr>
            <a:r>
              <a:rPr lang="en-US" sz="2800" b="1">
                <a:solidFill>
                  <a:schemeClr val="dk1"/>
                </a:solidFill>
                <a:latin typeface="Times New Roman" panose="02020603050405020304"/>
                <a:ea typeface="Times New Roman" panose="02020603050405020304"/>
                <a:cs typeface="Times New Roman" panose="02020603050405020304"/>
                <a:sym typeface="Times New Roman" panose="02020603050405020304"/>
              </a:rPr>
              <a:t>Thiếu dẫn chứng (không trích thơ)</a:t>
            </a:r>
            <a:endParaRPr sz="2800" b="1">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Font typeface="Times New Roman" panose="02020603050405020304"/>
              <a:buChar char="-"/>
            </a:pPr>
            <a:r>
              <a:rPr lang="en-US" sz="2800" b="1">
                <a:solidFill>
                  <a:schemeClr val="dk1"/>
                </a:solidFill>
                <a:latin typeface="Times New Roman" panose="02020603050405020304"/>
                <a:ea typeface="Times New Roman" panose="02020603050405020304"/>
                <a:cs typeface="Times New Roman" panose="02020603050405020304"/>
                <a:sym typeface="Times New Roman" panose="02020603050405020304"/>
              </a:rPr>
              <a:t>Thiếu trau chuốt trong việc dùng từ ngữ (văn nói)</a:t>
            </a:r>
            <a:endParaRPr sz="2800" b="1">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Font typeface="Times New Roman" panose="02020603050405020304"/>
              <a:buChar char="-"/>
            </a:pPr>
            <a:r>
              <a:rPr lang="en-US" sz="2800" b="1">
                <a:solidFill>
                  <a:schemeClr val="dk1"/>
                </a:solidFill>
                <a:latin typeface="Times New Roman" panose="02020603050405020304"/>
                <a:ea typeface="Times New Roman" panose="02020603050405020304"/>
                <a:cs typeface="Times New Roman" panose="02020603050405020304"/>
                <a:sym typeface="Times New Roman" panose="02020603050405020304"/>
              </a:rPr>
              <a:t>Gọi tên được yếu tố nghệ thuật nhưng chưa khai thác hết giá trị ý nghĩa</a:t>
            </a:r>
            <a:endParaRPr sz="2800" b="1">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Font typeface="Times New Roman" panose="02020603050405020304"/>
              <a:buChar char="-"/>
            </a:pPr>
            <a:r>
              <a:rPr lang="en-US" sz="2800" b="1">
                <a:solidFill>
                  <a:schemeClr val="dk1"/>
                </a:solidFill>
                <a:latin typeface="Times New Roman" panose="02020603050405020304"/>
                <a:ea typeface="Times New Roman" panose="02020603050405020304"/>
                <a:cs typeface="Times New Roman" panose="02020603050405020304"/>
                <a:sym typeface="Times New Roman" panose="02020603050405020304"/>
              </a:rPr>
              <a:t>Dẫn chuyển giữa các ý, chưa liên kết, thiếu sự uyển chuyển </a:t>
            </a:r>
            <a:endParaRPr sz="2800" b="1">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Font typeface="Times New Roman" panose="02020603050405020304"/>
              <a:buChar char="-"/>
            </a:pPr>
            <a:r>
              <a:rPr lang="en-US" sz="2800" b="1">
                <a:solidFill>
                  <a:schemeClr val="dk1"/>
                </a:solidFill>
                <a:latin typeface="Times New Roman" panose="02020603050405020304"/>
                <a:ea typeface="Times New Roman" panose="02020603050405020304"/>
                <a:cs typeface="Times New Roman" panose="02020603050405020304"/>
                <a:sym typeface="Times New Roman" panose="02020603050405020304"/>
              </a:rPr>
              <a:t>Thiếu mở rộng, đối sánh, bình giảng nâng cao </a:t>
            </a:r>
            <a:endParaRPr sz="2800" b="1">
              <a:latin typeface="Times New Roman" panose="02020603050405020304"/>
              <a:ea typeface="Times New Roman" panose="02020603050405020304"/>
              <a:cs typeface="Times New Roman" panose="02020603050405020304"/>
              <a:sym typeface="Times New Roman" panose="02020603050405020304"/>
            </a:endParaRPr>
          </a:p>
        </p:txBody>
      </p:sp>
      <p:sp>
        <p:nvSpPr>
          <p:cNvPr id="6628" name="Google Shape;6628;p93"/>
          <p:cNvSpPr/>
          <p:nvPr/>
        </p:nvSpPr>
        <p:spPr>
          <a:xfrm>
            <a:off x="2180426" y="253742"/>
            <a:ext cx="7831148"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4000" b="1">
                <a:solidFill>
                  <a:srgbClr val="FF0000"/>
                </a:solidFill>
                <a:latin typeface="Calibri" panose="020F0502020204030204"/>
                <a:ea typeface="Calibri" panose="020F0502020204030204"/>
                <a:cs typeface="Calibri" panose="020F0502020204030204"/>
                <a:sym typeface="Calibri" panose="020F0502020204030204"/>
              </a:rPr>
              <a:t>2. Nghị luận về một bài thơ</a:t>
            </a:r>
            <a:endParaRPr sz="4000" b="1">
              <a:solidFill>
                <a:srgbClr val="FF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27">
                                            <p:txEl>
                                              <p:pRg st="0" end="0"/>
                                            </p:txEl>
                                          </p:spTgt>
                                        </p:tgtEl>
                                        <p:attrNameLst>
                                          <p:attrName>style.visibility</p:attrName>
                                        </p:attrNameLst>
                                      </p:cBhvr>
                                      <p:to>
                                        <p:strVal val="visible"/>
                                      </p:to>
                                    </p:set>
                                    <p:animEffect transition="in" filter="fade">
                                      <p:cBhvr>
                                        <p:cTn id="7" dur="1000"/>
                                        <p:tgtEl>
                                          <p:spTgt spid="66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27">
                                            <p:txEl>
                                              <p:pRg st="1" end="1"/>
                                            </p:txEl>
                                          </p:spTgt>
                                        </p:tgtEl>
                                        <p:attrNameLst>
                                          <p:attrName>style.visibility</p:attrName>
                                        </p:attrNameLst>
                                      </p:cBhvr>
                                      <p:to>
                                        <p:strVal val="visible"/>
                                      </p:to>
                                    </p:set>
                                    <p:animEffect transition="in" filter="fade">
                                      <p:cBhvr>
                                        <p:cTn id="12" dur="1000"/>
                                        <p:tgtEl>
                                          <p:spTgt spid="66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627">
                                            <p:txEl>
                                              <p:pRg st="2" end="2"/>
                                            </p:txEl>
                                          </p:spTgt>
                                        </p:tgtEl>
                                        <p:attrNameLst>
                                          <p:attrName>style.visibility</p:attrName>
                                        </p:attrNameLst>
                                      </p:cBhvr>
                                      <p:to>
                                        <p:strVal val="visible"/>
                                      </p:to>
                                    </p:set>
                                    <p:animEffect transition="in" filter="fade">
                                      <p:cBhvr>
                                        <p:cTn id="17" dur="1000"/>
                                        <p:tgtEl>
                                          <p:spTgt spid="66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627">
                                            <p:txEl>
                                              <p:pRg st="3" end="3"/>
                                            </p:txEl>
                                          </p:spTgt>
                                        </p:tgtEl>
                                        <p:attrNameLst>
                                          <p:attrName>style.visibility</p:attrName>
                                        </p:attrNameLst>
                                      </p:cBhvr>
                                      <p:to>
                                        <p:strVal val="visible"/>
                                      </p:to>
                                    </p:set>
                                    <p:animEffect transition="in" filter="fade">
                                      <p:cBhvr>
                                        <p:cTn id="22" dur="1000"/>
                                        <p:tgtEl>
                                          <p:spTgt spid="66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627">
                                            <p:txEl>
                                              <p:pRg st="4" end="4"/>
                                            </p:txEl>
                                          </p:spTgt>
                                        </p:tgtEl>
                                        <p:attrNameLst>
                                          <p:attrName>style.visibility</p:attrName>
                                        </p:attrNameLst>
                                      </p:cBhvr>
                                      <p:to>
                                        <p:strVal val="visible"/>
                                      </p:to>
                                    </p:set>
                                    <p:animEffect transition="in" filter="fade">
                                      <p:cBhvr>
                                        <p:cTn id="27" dur="1000"/>
                                        <p:tgtEl>
                                          <p:spTgt spid="662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6627">
                                            <p:txEl>
                                              <p:pRg st="5" end="5"/>
                                            </p:txEl>
                                          </p:spTgt>
                                        </p:tgtEl>
                                        <p:attrNameLst>
                                          <p:attrName>style.visibility</p:attrName>
                                        </p:attrNameLst>
                                      </p:cBhvr>
                                      <p:to>
                                        <p:strVal val="visible"/>
                                      </p:to>
                                    </p:set>
                                    <p:animEffect transition="in" filter="fade">
                                      <p:cBhvr>
                                        <p:cTn id="32" dur="1000"/>
                                        <p:tgtEl>
                                          <p:spTgt spid="66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6632"/>
        <p:cNvGrpSpPr/>
        <p:nvPr/>
      </p:nvGrpSpPr>
      <p:grpSpPr>
        <a:xfrm>
          <a:off x="0" y="0"/>
          <a:ext cx="0" cy="0"/>
          <a:chOff x="0" y="0"/>
          <a:chExt cx="0" cy="0"/>
        </a:xfrm>
      </p:grpSpPr>
      <p:sp>
        <p:nvSpPr>
          <p:cNvPr id="6633" name="Google Shape;6633;p94"/>
          <p:cNvSpPr/>
          <p:nvPr/>
        </p:nvSpPr>
        <p:spPr>
          <a:xfrm>
            <a:off x="2762251" y="190501"/>
            <a:ext cx="5809714" cy="513730"/>
          </a:xfrm>
          <a:prstGeom prst="rect">
            <a:avLst/>
          </a:prstGeom>
          <a:solidFill>
            <a:srgbClr val="FFD966"/>
          </a:solidFill>
          <a:ln>
            <a:noFill/>
          </a:ln>
        </p:spPr>
        <p:txBody>
          <a:bodyPr spcFirstLastPara="1" wrap="square" lIns="91425" tIns="45700" rIns="91425" bIns="45700" anchor="t" anchorCtr="0">
            <a:spAutoFit/>
          </a:bodyPr>
          <a:lstStyle/>
          <a:p>
            <a:pPr marL="0" marR="0" lvl="0" indent="571500" algn="l" rtl="0">
              <a:lnSpc>
                <a:spcPct val="120000"/>
              </a:lnSpc>
              <a:spcBef>
                <a:spcPts val="0"/>
              </a:spcBef>
              <a:spcAft>
                <a:spcPts val="0"/>
              </a:spcAft>
              <a:buNone/>
            </a:pPr>
            <a:r>
              <a:rPr lang="en-US" sz="2500" b="1">
                <a:solidFill>
                  <a:schemeClr val="dk1"/>
                </a:solidFill>
                <a:latin typeface="Times New Roman" panose="02020603050405020304"/>
                <a:ea typeface="Times New Roman" panose="02020603050405020304"/>
                <a:cs typeface="Times New Roman" panose="02020603050405020304"/>
                <a:sym typeface="Times New Roman" panose="02020603050405020304"/>
              </a:rPr>
              <a:t>* Cách ôn tập viết đoạn đối với thơ</a:t>
            </a:r>
            <a:endParaRPr sz="225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634" name="Google Shape;6634;p94"/>
          <p:cNvPicPr preferRelativeResize="0"/>
          <p:nvPr/>
        </p:nvPicPr>
        <p:blipFill rotWithShape="1">
          <a:blip r:embed="rId1"/>
          <a:srcRect/>
          <a:stretch>
            <a:fillRect/>
          </a:stretch>
        </p:blipFill>
        <p:spPr>
          <a:xfrm>
            <a:off x="1047750" y="952501"/>
            <a:ext cx="9334500" cy="5367274"/>
          </a:xfrm>
          <a:prstGeom prst="rect">
            <a:avLst/>
          </a:prstGeom>
          <a:solidFill>
            <a:schemeClr val="lt1"/>
          </a:solid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6638"/>
        <p:cNvGrpSpPr/>
        <p:nvPr/>
      </p:nvGrpSpPr>
      <p:grpSpPr>
        <a:xfrm>
          <a:off x="0" y="0"/>
          <a:ext cx="0" cy="0"/>
          <a:chOff x="0" y="0"/>
          <a:chExt cx="0" cy="0"/>
        </a:xfrm>
      </p:grpSpPr>
      <p:pic>
        <p:nvPicPr>
          <p:cNvPr id="6639" name="Google Shape;6639;p95"/>
          <p:cNvPicPr preferRelativeResize="0"/>
          <p:nvPr/>
        </p:nvPicPr>
        <p:blipFill rotWithShape="1">
          <a:blip r:embed="rId1"/>
          <a:srcRect/>
          <a:stretch>
            <a:fillRect/>
          </a:stretch>
        </p:blipFill>
        <p:spPr>
          <a:xfrm>
            <a:off x="1333500" y="1619251"/>
            <a:ext cx="9334500" cy="4095749"/>
          </a:xfrm>
          <a:prstGeom prst="rect">
            <a:avLst/>
          </a:prstGeom>
          <a:solidFill>
            <a:schemeClr val="lt1"/>
          </a:solidFill>
          <a:ln>
            <a:noFill/>
          </a:ln>
        </p:spPr>
      </p:pic>
      <p:sp>
        <p:nvSpPr>
          <p:cNvPr id="6640" name="Google Shape;6640;p95"/>
          <p:cNvSpPr/>
          <p:nvPr/>
        </p:nvSpPr>
        <p:spPr>
          <a:xfrm>
            <a:off x="1619250" y="571500"/>
            <a:ext cx="8763000" cy="597984"/>
          </a:xfrm>
          <a:prstGeom prst="rect">
            <a:avLst/>
          </a:prstGeom>
          <a:solidFill>
            <a:srgbClr val="8DA9DB"/>
          </a:solidFill>
          <a:ln>
            <a:noFill/>
          </a:ln>
        </p:spPr>
        <p:txBody>
          <a:bodyPr spcFirstLastPara="1" wrap="square" lIns="91425" tIns="45700" rIns="91425" bIns="45700" anchor="t" anchorCtr="0">
            <a:spAutoFit/>
          </a:bodyPr>
          <a:lstStyle/>
          <a:p>
            <a:pPr marL="1714500" marR="0" lvl="0" indent="0" algn="l" rtl="0">
              <a:lnSpc>
                <a:spcPct val="120000"/>
              </a:lnSpc>
              <a:spcBef>
                <a:spcPts val="0"/>
              </a:spcBef>
              <a:spcAft>
                <a:spcPts val="0"/>
              </a:spcAft>
              <a:buNone/>
            </a:pPr>
            <a:r>
              <a:rPr lang="en-US" sz="3000">
                <a:solidFill>
                  <a:srgbClr val="FF0000"/>
                </a:solidFill>
                <a:latin typeface="Times New Roman" panose="02020603050405020304"/>
                <a:ea typeface="Times New Roman" panose="02020603050405020304"/>
                <a:cs typeface="Times New Roman" panose="02020603050405020304"/>
                <a:sym typeface="Times New Roman" panose="02020603050405020304"/>
              </a:rPr>
              <a:t>* Cách ôn tập viết đoạn đối với truyện</a:t>
            </a:r>
            <a:endParaRPr sz="25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6645"/>
        <p:cNvGrpSpPr/>
        <p:nvPr/>
      </p:nvGrpSpPr>
      <p:grpSpPr>
        <a:xfrm>
          <a:off x="0" y="0"/>
          <a:ext cx="0" cy="0"/>
          <a:chOff x="0" y="0"/>
          <a:chExt cx="0" cy="0"/>
        </a:xfrm>
      </p:grpSpPr>
      <p:grpSp>
        <p:nvGrpSpPr>
          <p:cNvPr id="6646" name="Google Shape;6646;p96"/>
          <p:cNvGrpSpPr/>
          <p:nvPr/>
        </p:nvGrpSpPr>
        <p:grpSpPr>
          <a:xfrm>
            <a:off x="1143000" y="-37834"/>
            <a:ext cx="3352800" cy="2552433"/>
            <a:chOff x="2004545" y="990937"/>
            <a:chExt cx="3352800" cy="2248430"/>
          </a:xfrm>
        </p:grpSpPr>
        <p:pic>
          <p:nvPicPr>
            <p:cNvPr id="6647" name="Google Shape;6647;p96"/>
            <p:cNvPicPr preferRelativeResize="0"/>
            <p:nvPr/>
          </p:nvPicPr>
          <p:blipFill rotWithShape="1">
            <a:blip r:embed="rId1"/>
            <a:srcRect/>
            <a:stretch>
              <a:fillRect/>
            </a:stretch>
          </p:blipFill>
          <p:spPr>
            <a:xfrm flipH="1">
              <a:off x="2004545" y="990937"/>
              <a:ext cx="3352800" cy="2248430"/>
            </a:xfrm>
            <a:prstGeom prst="rect">
              <a:avLst/>
            </a:prstGeom>
            <a:noFill/>
            <a:ln>
              <a:noFill/>
            </a:ln>
          </p:spPr>
        </p:pic>
        <p:sp>
          <p:nvSpPr>
            <p:cNvPr id="6648" name="Google Shape;6648;p96"/>
            <p:cNvSpPr txBox="1"/>
            <p:nvPr/>
          </p:nvSpPr>
          <p:spPr>
            <a:xfrm rot="-994329">
              <a:off x="2703588" y="1505133"/>
              <a:ext cx="2244763" cy="122003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800" b="1">
                  <a:solidFill>
                    <a:srgbClr val="002060"/>
                  </a:solidFill>
                  <a:latin typeface="Times New Roman" panose="02020603050405020304"/>
                  <a:ea typeface="Times New Roman" panose="02020603050405020304"/>
                  <a:cs typeface="Times New Roman" panose="02020603050405020304"/>
                  <a:sym typeface="Times New Roman" panose="02020603050405020304"/>
                </a:rPr>
                <a:t>Bí quyết viết Nghị luận văn học</a:t>
              </a:r>
              <a:endParaRPr sz="28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grpSp>
      <p:sp>
        <p:nvSpPr>
          <p:cNvPr id="6649" name="Google Shape;6649;p96"/>
          <p:cNvSpPr/>
          <p:nvPr/>
        </p:nvSpPr>
        <p:spPr>
          <a:xfrm>
            <a:off x="1752598" y="1832620"/>
            <a:ext cx="9144002" cy="4769485"/>
          </a:xfrm>
          <a:prstGeom prst="rect">
            <a:avLst/>
          </a:prstGeom>
          <a:noFill/>
          <a:ln>
            <a:noFill/>
          </a:ln>
        </p:spPr>
        <p:txBody>
          <a:bodyPr spcFirstLastPara="1" wrap="square" lIns="91425" tIns="45700" rIns="91425" bIns="45700" anchor="t" anchorCtr="0">
            <a:spAutoFit/>
          </a:bodyPr>
          <a:lstStyle/>
          <a:p>
            <a:pPr marL="0" marR="0" lvl="0" indent="-203200" algn="ctr" rtl="0">
              <a:spcBef>
                <a:spcPts val="0"/>
              </a:spcBef>
              <a:spcAft>
                <a:spcPts val="0"/>
              </a:spcAft>
              <a:buClr>
                <a:srgbClr val="FF0000"/>
              </a:buClr>
              <a:buSzPts val="3200"/>
              <a:buFont typeface="Calibri" panose="020F0502020204030204"/>
              <a:buChar char="-"/>
            </a:pPr>
            <a:r>
              <a:rPr lang="en-US" sz="3200" b="1">
                <a:solidFill>
                  <a:srgbClr val="FF0000"/>
                </a:solidFill>
                <a:latin typeface="Calibri" panose="020F0502020204030204"/>
                <a:ea typeface="Calibri" panose="020F0502020204030204"/>
                <a:cs typeface="Calibri" panose="020F0502020204030204"/>
                <a:sym typeface="Calibri" panose="020F0502020204030204"/>
              </a:rPr>
              <a:t> </a:t>
            </a:r>
            <a:r>
              <a:rPr lang="en-US" sz="2800" b="1">
                <a:solidFill>
                  <a:srgbClr val="FFFF00"/>
                </a:solidFill>
                <a:latin typeface="Times New Roman" panose="02020603050405020304"/>
                <a:ea typeface="Times New Roman" panose="02020603050405020304"/>
                <a:cs typeface="Times New Roman" panose="02020603050405020304"/>
                <a:sym typeface="Times New Roman" panose="02020603050405020304"/>
              </a:rPr>
              <a:t>Các kiến thức cần đảm bảo:</a:t>
            </a:r>
            <a:endParaRPr sz="28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800">
                <a:solidFill>
                  <a:schemeClr val="lt1"/>
                </a:solidFill>
                <a:latin typeface="Times New Roman" panose="02020603050405020304"/>
                <a:ea typeface="Times New Roman" panose="02020603050405020304"/>
                <a:cs typeface="Times New Roman" panose="02020603050405020304"/>
                <a:sym typeface="Times New Roman" panose="02020603050405020304"/>
              </a:rPr>
              <a:t>+ Kiến thức lý luận văn học</a:t>
            </a:r>
            <a:endParaRPr sz="28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800">
                <a:solidFill>
                  <a:schemeClr val="lt1"/>
                </a:solidFill>
                <a:latin typeface="Times New Roman" panose="02020603050405020304"/>
                <a:ea typeface="Times New Roman" panose="02020603050405020304"/>
                <a:cs typeface="Times New Roman" panose="02020603050405020304"/>
                <a:sym typeface="Times New Roman" panose="02020603050405020304"/>
              </a:rPr>
              <a:t>+ Kiến thức lịch sử, văn học sử</a:t>
            </a:r>
            <a:endParaRPr sz="28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800">
                <a:solidFill>
                  <a:schemeClr val="lt1"/>
                </a:solidFill>
                <a:latin typeface="Times New Roman" panose="02020603050405020304"/>
                <a:ea typeface="Times New Roman" panose="02020603050405020304"/>
                <a:cs typeface="Times New Roman" panose="02020603050405020304"/>
                <a:sym typeface="Times New Roman" panose="02020603050405020304"/>
              </a:rPr>
              <a:t>+ Kiến thức xã hội thực tế</a:t>
            </a:r>
            <a:endParaRPr sz="28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800">
                <a:solidFill>
                  <a:schemeClr val="lt1"/>
                </a:solidFill>
                <a:latin typeface="Times New Roman" panose="02020603050405020304"/>
                <a:ea typeface="Times New Roman" panose="02020603050405020304"/>
                <a:cs typeface="Times New Roman" panose="02020603050405020304"/>
                <a:sym typeface="Times New Roman" panose="02020603050405020304"/>
              </a:rPr>
              <a:t>+ Kiến thức văn học cơ bản và chuyên sâu</a:t>
            </a:r>
            <a:endParaRPr sz="28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177800" algn="ctr" rtl="0">
              <a:spcBef>
                <a:spcPts val="0"/>
              </a:spcBef>
              <a:spcAft>
                <a:spcPts val="0"/>
              </a:spcAft>
              <a:buClr>
                <a:srgbClr val="FFFF00"/>
              </a:buClr>
              <a:buSzPts val="2800"/>
              <a:buFont typeface="Times New Roman" panose="02020603050405020304"/>
              <a:buChar char="-"/>
            </a:pPr>
            <a:r>
              <a:rPr lang="en-US" sz="2800" b="1">
                <a:solidFill>
                  <a:srgbClr val="FFFF00"/>
                </a:solidFill>
                <a:latin typeface="Times New Roman" panose="02020603050405020304"/>
                <a:ea typeface="Times New Roman" panose="02020603050405020304"/>
                <a:cs typeface="Times New Roman" panose="02020603050405020304"/>
                <a:sym typeface="Times New Roman" panose="02020603050405020304"/>
              </a:rPr>
              <a:t>Các kĩ năng cần rèn luyện:</a:t>
            </a:r>
            <a:endParaRPr sz="28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800">
                <a:solidFill>
                  <a:schemeClr val="lt1"/>
                </a:solidFill>
                <a:latin typeface="Times New Roman" panose="02020603050405020304"/>
                <a:ea typeface="Times New Roman" panose="02020603050405020304"/>
                <a:cs typeface="Times New Roman" panose="02020603050405020304"/>
                <a:sym typeface="Times New Roman" panose="02020603050405020304"/>
              </a:rPr>
              <a:t>+ Kĩ năng đọc hiểu, cảm thụ văn bản </a:t>
            </a:r>
            <a:r>
              <a:rPr lang="en-US" sz="2800" i="1">
                <a:solidFill>
                  <a:schemeClr val="lt1"/>
                </a:solidFill>
                <a:latin typeface="Times New Roman" panose="02020603050405020304"/>
                <a:ea typeface="Times New Roman" panose="02020603050405020304"/>
                <a:cs typeface="Times New Roman" panose="02020603050405020304"/>
                <a:sym typeface="Times New Roman" panose="02020603050405020304"/>
              </a:rPr>
              <a:t>(đặc biệt rèn kĩ năng phân tích tác phẩm theo đặc trưng thể loại, kĩ năng phát hiện và cảm thụ các chi tiết nghệ thuật…)</a:t>
            </a:r>
            <a:endParaRPr sz="2800" i="1">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800">
                <a:solidFill>
                  <a:schemeClr val="lt1"/>
                </a:solidFill>
                <a:latin typeface="Times New Roman" panose="02020603050405020304"/>
                <a:ea typeface="Times New Roman" panose="02020603050405020304"/>
                <a:cs typeface="Times New Roman" panose="02020603050405020304"/>
                <a:sym typeface="Times New Roman" panose="02020603050405020304"/>
              </a:rPr>
              <a:t>+ Kĩ năng đối sánh văn học</a:t>
            </a:r>
            <a:endParaRPr sz="28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000" b="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650" name="Google Shape;6650;p96"/>
          <p:cNvPicPr preferRelativeResize="0"/>
          <p:nvPr/>
        </p:nvPicPr>
        <p:blipFill rotWithShape="1">
          <a:blip r:embed="rId2"/>
          <a:srcRect b="3774"/>
          <a:stretch>
            <a:fillRect/>
          </a:stretch>
        </p:blipFill>
        <p:spPr>
          <a:xfrm>
            <a:off x="7391400" y="278111"/>
            <a:ext cx="3047146" cy="1644252"/>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p14:dur="250">
        <p:comb/>
      </p:transition>
    </mc:Choice>
    <mc:Fallback>
      <p:transition>
        <p:comb/>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46"/>
                                        </p:tgtEl>
                                        <p:attrNameLst>
                                          <p:attrName>style.visibility</p:attrName>
                                        </p:attrNameLst>
                                      </p:cBhvr>
                                      <p:to>
                                        <p:strVal val="visible"/>
                                      </p:to>
                                    </p:set>
                                    <p:animEffect transition="in" filter="fade">
                                      <p:cBhvr>
                                        <p:cTn id="7" dur="1000"/>
                                        <p:tgtEl>
                                          <p:spTgt spid="6646"/>
                                        </p:tgtEl>
                                      </p:cBhvr>
                                    </p:animEffect>
                                  </p:childTnLst>
                                </p:cTn>
                              </p:par>
                            </p:childTnLst>
                          </p:cTn>
                        </p:par>
                        <p:par>
                          <p:cTn id="8" fill="hold">
                            <p:stCondLst>
                              <p:cond delay="1000"/>
                            </p:stCondLst>
                            <p:childTnLst>
                              <p:par>
                                <p:cTn id="9" presetID="2" presetClass="entr" presetSubtype="2" fill="hold" nodeType="afterEffect">
                                  <p:stCondLst>
                                    <p:cond delay="0"/>
                                  </p:stCondLst>
                                  <p:childTnLst>
                                    <p:set>
                                      <p:cBhvr>
                                        <p:cTn id="10" dur="1" fill="hold">
                                          <p:stCondLst>
                                            <p:cond delay="0"/>
                                          </p:stCondLst>
                                        </p:cTn>
                                        <p:tgtEl>
                                          <p:spTgt spid="6650"/>
                                        </p:tgtEl>
                                        <p:attrNameLst>
                                          <p:attrName>style.visibility</p:attrName>
                                        </p:attrNameLst>
                                      </p:cBhvr>
                                      <p:to>
                                        <p:strVal val="visible"/>
                                      </p:to>
                                    </p:set>
                                    <p:anim calcmode="lin" valueType="num">
                                      <p:cBhvr additive="base">
                                        <p:cTn id="11" dur="750"/>
                                        <p:tgtEl>
                                          <p:spTgt spid="665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6654"/>
        <p:cNvGrpSpPr/>
        <p:nvPr/>
      </p:nvGrpSpPr>
      <p:grpSpPr>
        <a:xfrm>
          <a:off x="0" y="0"/>
          <a:ext cx="0" cy="0"/>
          <a:chOff x="0" y="0"/>
          <a:chExt cx="0" cy="0"/>
        </a:xfrm>
      </p:grpSpPr>
      <p:pic>
        <p:nvPicPr>
          <p:cNvPr id="6655" name="Google Shape;6655;p97"/>
          <p:cNvPicPr preferRelativeResize="0"/>
          <p:nvPr/>
        </p:nvPicPr>
        <p:blipFill rotWithShape="1">
          <a:blip r:embed="rId1"/>
          <a:srcRect/>
          <a:stretch>
            <a:fillRect/>
          </a:stretch>
        </p:blipFill>
        <p:spPr>
          <a:xfrm>
            <a:off x="-635" y="0"/>
            <a:ext cx="12192000" cy="6858000"/>
          </a:xfrm>
          <a:prstGeom prst="rect">
            <a:avLst/>
          </a:prstGeom>
          <a:noFill/>
          <a:ln>
            <a:noFill/>
          </a:ln>
        </p:spPr>
      </p:pic>
      <p:sp>
        <p:nvSpPr>
          <p:cNvPr id="6656" name="Google Shape;6656;p97"/>
          <p:cNvSpPr txBox="1">
            <a:spLocks noGrp="1"/>
          </p:cNvSpPr>
          <p:nvPr>
            <p:ph type="body" idx="1"/>
          </p:nvPr>
        </p:nvSpPr>
        <p:spPr>
          <a:xfrm>
            <a:off x="177165" y="1719580"/>
            <a:ext cx="9814560" cy="4053205"/>
          </a:xfrm>
          <a:prstGeom prst="rect">
            <a:avLst/>
          </a:prstGeom>
          <a:noFill/>
          <a:ln>
            <a:noFill/>
          </a:ln>
        </p:spPr>
        <p:txBody>
          <a:bodyPr spcFirstLastPara="1" wrap="square" lIns="91425" tIns="45700" rIns="91425" bIns="45700" anchor="t" anchorCtr="0">
            <a:noAutofit/>
          </a:bodyPr>
          <a:lstStyle/>
          <a:p>
            <a:pPr marL="228600" lvl="0" indent="-228600" algn="just" rtl="0">
              <a:lnSpc>
                <a:spcPct val="90000"/>
              </a:lnSpc>
              <a:spcBef>
                <a:spcPts val="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 Thơ là hùng biện du dương</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 Thơ ca xuất phát từ lòng người, nở hoa nơi từ ngữ</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 Hãy xúc động hồn thơ cho ngòi bút có thần</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 Thơ khởi phát từ lòng người</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 Chẳng có thơ đâu giữa lòng đóng khép</a:t>
            </a:r>
            <a:endParaRPr>
              <a:latin typeface="Times New Roman" panose="02020603050405020304"/>
              <a:ea typeface="Times New Roman" panose="02020603050405020304"/>
              <a:cs typeface="Times New Roman" panose="02020603050405020304"/>
              <a:sym typeface="Times New Roman" panose="02020603050405020304"/>
            </a:endParaRPr>
          </a:p>
          <a:p>
            <a:pPr marL="0" lvl="0" indent="0" algn="just" rtl="0">
              <a:lnSpc>
                <a:spcPct val="90000"/>
              </a:lnSpc>
              <a:spcBef>
                <a:spcPts val="100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 Truyện ngắn; ngắn gọn, súc tích nhưng có thể đề cập tới những</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None/>
            </a:pPr>
            <a:r>
              <a:rPr lang="en-US">
                <a:latin typeface="Times New Roman" panose="02020603050405020304"/>
                <a:ea typeface="Times New Roman" panose="02020603050405020304"/>
                <a:cs typeface="Times New Roman" panose="02020603050405020304"/>
                <a:sym typeface="Times New Roman" panose="02020603050405020304"/>
              </a:rPr>
              <a:t>vấn đề lớn của cuộc đời</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Font typeface="Times New Roman" panose="02020603050405020304"/>
              <a:buChar char="-"/>
            </a:pPr>
            <a:r>
              <a:rPr lang="en-US">
                <a:latin typeface="Times New Roman" panose="02020603050405020304"/>
                <a:ea typeface="Times New Roman" panose="02020603050405020304"/>
                <a:cs typeface="Times New Roman" panose="02020603050405020304"/>
                <a:sym typeface="Times New Roman" panose="02020603050405020304"/>
              </a:rPr>
              <a:t>“Tác phẩm hay nhất, hấp dẫn nhất và đáp ứng nhiều mặt của cuộc sống,  thậm chí có cơ hội lớn nhất để trường tồn-chính là truyện ngắn” </a:t>
            </a:r>
            <a:endParaRPr>
              <a:latin typeface="Times New Roman" panose="02020603050405020304"/>
              <a:ea typeface="Times New Roman" panose="02020603050405020304"/>
              <a:cs typeface="Times New Roman" panose="02020603050405020304"/>
              <a:sym typeface="Times New Roman" panose="02020603050405020304"/>
            </a:endParaRPr>
          </a:p>
        </p:txBody>
      </p:sp>
      <p:sp>
        <p:nvSpPr>
          <p:cNvPr id="6657" name="Google Shape;6657;p97"/>
          <p:cNvSpPr/>
          <p:nvPr/>
        </p:nvSpPr>
        <p:spPr>
          <a:xfrm>
            <a:off x="407670" y="0"/>
            <a:ext cx="9650730" cy="1718945"/>
          </a:xfrm>
          <a:prstGeom prst="cloud">
            <a:avLst/>
          </a:prstGeom>
          <a:gradFill>
            <a:gsLst>
              <a:gs pos="0">
                <a:srgbClr val="7FB75F"/>
              </a:gs>
              <a:gs pos="50000">
                <a:srgbClr val="6EB141"/>
              </a:gs>
              <a:gs pos="100000">
                <a:srgbClr val="5FA134"/>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lt1"/>
              </a:buClr>
              <a:buSzPts val="2400"/>
              <a:buFont typeface="Times New Roman" panose="02020603050405020304"/>
              <a:buNone/>
            </a:pPr>
            <a:r>
              <a:rPr lang="en-US" sz="2400" b="1">
                <a:solidFill>
                  <a:schemeClr val="lt1"/>
                </a:solidFill>
                <a:latin typeface="Times New Roman" panose="02020603050405020304"/>
                <a:ea typeface="Times New Roman" panose="02020603050405020304"/>
                <a:cs typeface="Times New Roman" panose="02020603050405020304"/>
                <a:sym typeface="Times New Roman" panose="02020603050405020304"/>
              </a:rPr>
              <a:t>Kiến thức lý luận văn học (LLVH về thơ, về truyện…đặc biệt rèn ý thức sưu tầm các nhận định ngắn gọn, sâu sắc về thơ, về truyện…)</a:t>
            </a:r>
            <a:endParaRPr sz="2400" b="1">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657"/>
                                        </p:tgtEl>
                                        <p:attrNameLst>
                                          <p:attrName>style.visibility</p:attrName>
                                        </p:attrNameLst>
                                      </p:cBhvr>
                                      <p:to>
                                        <p:strVal val="visible"/>
                                      </p:to>
                                    </p:set>
                                    <p:anim calcmode="lin" valueType="num">
                                      <p:cBhvr additive="base">
                                        <p:cTn id="7" dur="500"/>
                                        <p:tgtEl>
                                          <p:spTgt spid="665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56">
                                            <p:txEl>
                                              <p:pRg st="0" end="0"/>
                                            </p:txEl>
                                          </p:spTgt>
                                        </p:tgtEl>
                                        <p:attrNameLst>
                                          <p:attrName>style.visibility</p:attrName>
                                        </p:attrNameLst>
                                      </p:cBhvr>
                                      <p:to>
                                        <p:strVal val="visible"/>
                                      </p:to>
                                    </p:set>
                                    <p:animEffect transition="in" filter="fade">
                                      <p:cBhvr>
                                        <p:cTn id="12" dur="500"/>
                                        <p:tgtEl>
                                          <p:spTgt spid="665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656">
                                            <p:txEl>
                                              <p:pRg st="1" end="1"/>
                                            </p:txEl>
                                          </p:spTgt>
                                        </p:tgtEl>
                                        <p:attrNameLst>
                                          <p:attrName>style.visibility</p:attrName>
                                        </p:attrNameLst>
                                      </p:cBhvr>
                                      <p:to>
                                        <p:strVal val="visible"/>
                                      </p:to>
                                    </p:set>
                                    <p:animEffect transition="in" filter="fade">
                                      <p:cBhvr>
                                        <p:cTn id="17" dur="500"/>
                                        <p:tgtEl>
                                          <p:spTgt spid="665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656">
                                            <p:txEl>
                                              <p:pRg st="2" end="2"/>
                                            </p:txEl>
                                          </p:spTgt>
                                        </p:tgtEl>
                                        <p:attrNameLst>
                                          <p:attrName>style.visibility</p:attrName>
                                        </p:attrNameLst>
                                      </p:cBhvr>
                                      <p:to>
                                        <p:strVal val="visible"/>
                                      </p:to>
                                    </p:set>
                                    <p:animEffect transition="in" filter="fade">
                                      <p:cBhvr>
                                        <p:cTn id="22" dur="500"/>
                                        <p:tgtEl>
                                          <p:spTgt spid="665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656">
                                            <p:txEl>
                                              <p:pRg st="3" end="3"/>
                                            </p:txEl>
                                          </p:spTgt>
                                        </p:tgtEl>
                                        <p:attrNameLst>
                                          <p:attrName>style.visibility</p:attrName>
                                        </p:attrNameLst>
                                      </p:cBhvr>
                                      <p:to>
                                        <p:strVal val="visible"/>
                                      </p:to>
                                    </p:set>
                                    <p:animEffect transition="in" filter="fade">
                                      <p:cBhvr>
                                        <p:cTn id="27" dur="500"/>
                                        <p:tgtEl>
                                          <p:spTgt spid="665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6656">
                                            <p:txEl>
                                              <p:pRg st="4" end="4"/>
                                            </p:txEl>
                                          </p:spTgt>
                                        </p:tgtEl>
                                        <p:attrNameLst>
                                          <p:attrName>style.visibility</p:attrName>
                                        </p:attrNameLst>
                                      </p:cBhvr>
                                      <p:to>
                                        <p:strVal val="visible"/>
                                      </p:to>
                                    </p:set>
                                    <p:animEffect transition="in" filter="fade">
                                      <p:cBhvr>
                                        <p:cTn id="32" dur="500"/>
                                        <p:tgtEl>
                                          <p:spTgt spid="6656">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6656">
                                            <p:txEl>
                                              <p:pRg st="5" end="5"/>
                                            </p:txEl>
                                          </p:spTgt>
                                        </p:tgtEl>
                                        <p:attrNameLst>
                                          <p:attrName>style.visibility</p:attrName>
                                        </p:attrNameLst>
                                      </p:cBhvr>
                                      <p:to>
                                        <p:strVal val="visible"/>
                                      </p:to>
                                    </p:set>
                                    <p:animEffect transition="in" filter="fade">
                                      <p:cBhvr>
                                        <p:cTn id="37" dur="500"/>
                                        <p:tgtEl>
                                          <p:spTgt spid="6656">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6656">
                                            <p:txEl>
                                              <p:pRg st="6" end="6"/>
                                            </p:txEl>
                                          </p:spTgt>
                                        </p:tgtEl>
                                        <p:attrNameLst>
                                          <p:attrName>style.visibility</p:attrName>
                                        </p:attrNameLst>
                                      </p:cBhvr>
                                      <p:to>
                                        <p:strVal val="visible"/>
                                      </p:to>
                                    </p:set>
                                    <p:animEffect transition="in" filter="fade">
                                      <p:cBhvr>
                                        <p:cTn id="42" dur="500"/>
                                        <p:tgtEl>
                                          <p:spTgt spid="6656">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656">
                                            <p:txEl>
                                              <p:pRg st="7" end="7"/>
                                            </p:txEl>
                                          </p:spTgt>
                                        </p:tgtEl>
                                        <p:attrNameLst>
                                          <p:attrName>style.visibility</p:attrName>
                                        </p:attrNameLst>
                                      </p:cBhvr>
                                      <p:to>
                                        <p:strVal val="visible"/>
                                      </p:to>
                                    </p:set>
                                    <p:animEffect transition="in" filter="fade">
                                      <p:cBhvr>
                                        <p:cTn id="47" dur="500"/>
                                        <p:tgtEl>
                                          <p:spTgt spid="665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6661"/>
        <p:cNvGrpSpPr/>
        <p:nvPr/>
      </p:nvGrpSpPr>
      <p:grpSpPr>
        <a:xfrm>
          <a:off x="0" y="0"/>
          <a:ext cx="0" cy="0"/>
          <a:chOff x="0" y="0"/>
          <a:chExt cx="0" cy="0"/>
        </a:xfrm>
      </p:grpSpPr>
      <p:pic>
        <p:nvPicPr>
          <p:cNvPr id="6662" name="Google Shape;6662;p98"/>
          <p:cNvPicPr preferRelativeResize="0"/>
          <p:nvPr/>
        </p:nvPicPr>
        <p:blipFill rotWithShape="1">
          <a:blip r:embed="rId1"/>
          <a:srcRect/>
          <a:stretch>
            <a:fillRect/>
          </a:stretch>
        </p:blipFill>
        <p:spPr>
          <a:xfrm>
            <a:off x="-635" y="0"/>
            <a:ext cx="12192000" cy="6858000"/>
          </a:xfrm>
          <a:prstGeom prst="rect">
            <a:avLst/>
          </a:prstGeom>
          <a:noFill/>
          <a:ln>
            <a:noFill/>
          </a:ln>
        </p:spPr>
      </p:pic>
      <p:sp>
        <p:nvSpPr>
          <p:cNvPr id="6663" name="Google Shape;6663;p98"/>
          <p:cNvSpPr txBox="1">
            <a:spLocks noGrp="1"/>
          </p:cNvSpPr>
          <p:nvPr>
            <p:ph type="body" idx="1"/>
          </p:nvPr>
        </p:nvSpPr>
        <p:spPr>
          <a:xfrm>
            <a:off x="243840" y="2181225"/>
            <a:ext cx="9814560" cy="3456940"/>
          </a:xfrm>
          <a:prstGeom prst="rect">
            <a:avLst/>
          </a:prstGeom>
          <a:noFill/>
          <a:ln>
            <a:noFill/>
          </a:ln>
        </p:spPr>
        <p:txBody>
          <a:bodyPr spcFirstLastPara="1" wrap="square" lIns="91425" tIns="45700" rIns="91425" bIns="45700" anchor="t" anchorCtr="0">
            <a:normAutofit/>
          </a:bodyPr>
          <a:lstStyle/>
          <a:p>
            <a:pPr marL="228600" lvl="0" indent="-254000" algn="l" rtl="0">
              <a:lnSpc>
                <a:spcPct val="90000"/>
              </a:lnSpc>
              <a:spcBef>
                <a:spcPts val="0"/>
              </a:spcBef>
              <a:spcAft>
                <a:spcPts val="0"/>
              </a:spcAft>
              <a:buClr>
                <a:srgbClr val="1938F5"/>
              </a:buClr>
              <a:buSzPts val="4000"/>
              <a:buFont typeface="Times New Roman" panose="02020603050405020304"/>
              <a:buChar char="-"/>
            </a:pPr>
            <a:r>
              <a:rPr lang="en-US" sz="4000" b="1">
                <a:solidFill>
                  <a:srgbClr val="1938F5"/>
                </a:solidFill>
                <a:latin typeface="Times New Roman" panose="02020603050405020304"/>
                <a:ea typeface="Times New Roman" panose="02020603050405020304"/>
                <a:cs typeface="Times New Roman" panose="02020603050405020304"/>
                <a:sym typeface="Times New Roman" panose="02020603050405020304"/>
              </a:rPr>
              <a:t>Tình huống truyện:</a:t>
            </a:r>
            <a:endParaRPr sz="4000" b="1">
              <a:solidFill>
                <a:srgbClr val="1938F5"/>
              </a:solidFill>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4000"/>
              <a:buNone/>
            </a:pPr>
            <a:r>
              <a:rPr lang="en-US" sz="4000">
                <a:latin typeface="Times New Roman" panose="02020603050405020304"/>
                <a:ea typeface="Times New Roman" panose="02020603050405020304"/>
                <a:cs typeface="Times New Roman" panose="02020603050405020304"/>
                <a:sym typeface="Times New Roman" panose="02020603050405020304"/>
              </a:rPr>
              <a:t>+ Qua giọt nước để thấy đại dương</a:t>
            </a:r>
            <a:endParaRPr sz="4000">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4000"/>
              <a:buNone/>
            </a:pPr>
            <a:r>
              <a:rPr lang="en-US" sz="4000">
                <a:latin typeface="Times New Roman" panose="02020603050405020304"/>
                <a:ea typeface="Times New Roman" panose="02020603050405020304"/>
                <a:cs typeface="Times New Roman" panose="02020603050405020304"/>
                <a:sym typeface="Times New Roman" panose="02020603050405020304"/>
              </a:rPr>
              <a:t>+ Qua khoảnh khắc mà thấy được vĩnh viễn</a:t>
            </a:r>
            <a:endParaRPr sz="4000">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4000"/>
              <a:buNone/>
            </a:pPr>
            <a:r>
              <a:rPr lang="en-US" sz="4000">
                <a:latin typeface="Times New Roman" panose="02020603050405020304"/>
                <a:ea typeface="Times New Roman" panose="02020603050405020304"/>
                <a:cs typeface="Times New Roman" panose="02020603050405020304"/>
                <a:sym typeface="Times New Roman" panose="02020603050405020304"/>
              </a:rPr>
              <a:t>+ Qua vân gỗ mà thấy được trăm năm một đời thảo mộc…</a:t>
            </a:r>
            <a:endParaRPr sz="4000">
              <a:latin typeface="Times New Roman" panose="02020603050405020304"/>
              <a:ea typeface="Times New Roman" panose="02020603050405020304"/>
              <a:cs typeface="Times New Roman" panose="02020603050405020304"/>
              <a:sym typeface="Times New Roman" panose="02020603050405020304"/>
            </a:endParaRPr>
          </a:p>
        </p:txBody>
      </p:sp>
      <p:sp>
        <p:nvSpPr>
          <p:cNvPr id="6664" name="Google Shape;6664;p98"/>
          <p:cNvSpPr/>
          <p:nvPr/>
        </p:nvSpPr>
        <p:spPr>
          <a:xfrm>
            <a:off x="407670" y="0"/>
            <a:ext cx="9650730" cy="1718945"/>
          </a:xfrm>
          <a:prstGeom prst="cloud">
            <a:avLst/>
          </a:prstGeom>
          <a:gradFill>
            <a:gsLst>
              <a:gs pos="0">
                <a:srgbClr val="7FB75F"/>
              </a:gs>
              <a:gs pos="50000">
                <a:srgbClr val="6EB141"/>
              </a:gs>
              <a:gs pos="100000">
                <a:srgbClr val="5FA134"/>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lt1"/>
              </a:buClr>
              <a:buSzPts val="2400"/>
              <a:buFont typeface="Times New Roman" panose="02020603050405020304"/>
              <a:buNone/>
            </a:pPr>
            <a:r>
              <a:rPr lang="en-US" sz="2400" b="1">
                <a:solidFill>
                  <a:schemeClr val="lt1"/>
                </a:solidFill>
                <a:latin typeface="Times New Roman" panose="02020603050405020304"/>
                <a:ea typeface="Times New Roman" panose="02020603050405020304"/>
                <a:cs typeface="Times New Roman" panose="02020603050405020304"/>
                <a:sym typeface="Times New Roman" panose="02020603050405020304"/>
              </a:rPr>
              <a:t>Kiến thức lý luận văn học (LLVH về thơ, về truyện…đặc biệt rèn ý thức sưu tầm các nhận định ngắn gọn, sâu sắc về thơ, về truyện…)</a:t>
            </a:r>
            <a:endParaRPr sz="2400" b="1">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664"/>
                                        </p:tgtEl>
                                        <p:attrNameLst>
                                          <p:attrName>style.visibility</p:attrName>
                                        </p:attrNameLst>
                                      </p:cBhvr>
                                      <p:to>
                                        <p:strVal val="visible"/>
                                      </p:to>
                                    </p:set>
                                    <p:anim calcmode="lin" valueType="num">
                                      <p:cBhvr additive="base">
                                        <p:cTn id="7" dur="500"/>
                                        <p:tgtEl>
                                          <p:spTgt spid="666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63">
                                            <p:txEl>
                                              <p:pRg st="0" end="0"/>
                                            </p:txEl>
                                          </p:spTgt>
                                        </p:tgtEl>
                                        <p:attrNameLst>
                                          <p:attrName>style.visibility</p:attrName>
                                        </p:attrNameLst>
                                      </p:cBhvr>
                                      <p:to>
                                        <p:strVal val="visible"/>
                                      </p:to>
                                    </p:set>
                                    <p:animEffect transition="in" filter="fade">
                                      <p:cBhvr>
                                        <p:cTn id="12" dur="500"/>
                                        <p:tgtEl>
                                          <p:spTgt spid="66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663">
                                            <p:txEl>
                                              <p:pRg st="1" end="1"/>
                                            </p:txEl>
                                          </p:spTgt>
                                        </p:tgtEl>
                                        <p:attrNameLst>
                                          <p:attrName>style.visibility</p:attrName>
                                        </p:attrNameLst>
                                      </p:cBhvr>
                                      <p:to>
                                        <p:strVal val="visible"/>
                                      </p:to>
                                    </p:set>
                                    <p:animEffect transition="in" filter="fade">
                                      <p:cBhvr>
                                        <p:cTn id="17" dur="500"/>
                                        <p:tgtEl>
                                          <p:spTgt spid="666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663">
                                            <p:txEl>
                                              <p:pRg st="2" end="2"/>
                                            </p:txEl>
                                          </p:spTgt>
                                        </p:tgtEl>
                                        <p:attrNameLst>
                                          <p:attrName>style.visibility</p:attrName>
                                        </p:attrNameLst>
                                      </p:cBhvr>
                                      <p:to>
                                        <p:strVal val="visible"/>
                                      </p:to>
                                    </p:set>
                                    <p:animEffect transition="in" filter="fade">
                                      <p:cBhvr>
                                        <p:cTn id="22" dur="500"/>
                                        <p:tgtEl>
                                          <p:spTgt spid="666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663">
                                            <p:txEl>
                                              <p:pRg st="3" end="3"/>
                                            </p:txEl>
                                          </p:spTgt>
                                        </p:tgtEl>
                                        <p:attrNameLst>
                                          <p:attrName>style.visibility</p:attrName>
                                        </p:attrNameLst>
                                      </p:cBhvr>
                                      <p:to>
                                        <p:strVal val="visible"/>
                                      </p:to>
                                    </p:set>
                                    <p:animEffect transition="in" filter="fade">
                                      <p:cBhvr>
                                        <p:cTn id="27" dur="500"/>
                                        <p:tgtEl>
                                          <p:spTgt spid="66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6668"/>
        <p:cNvGrpSpPr/>
        <p:nvPr/>
      </p:nvGrpSpPr>
      <p:grpSpPr>
        <a:xfrm>
          <a:off x="0" y="0"/>
          <a:ext cx="0" cy="0"/>
          <a:chOff x="0" y="0"/>
          <a:chExt cx="0" cy="0"/>
        </a:xfrm>
      </p:grpSpPr>
      <p:pic>
        <p:nvPicPr>
          <p:cNvPr id="6669" name="Google Shape;6669;p99"/>
          <p:cNvPicPr preferRelativeResize="0"/>
          <p:nvPr/>
        </p:nvPicPr>
        <p:blipFill rotWithShape="1">
          <a:blip r:embed="rId1"/>
          <a:srcRect/>
          <a:stretch>
            <a:fillRect/>
          </a:stretch>
        </p:blipFill>
        <p:spPr>
          <a:xfrm>
            <a:off x="1524000" y="0"/>
            <a:ext cx="9152135" cy="6858000"/>
          </a:xfrm>
          <a:prstGeom prst="rect">
            <a:avLst/>
          </a:prstGeom>
          <a:noFill/>
          <a:ln>
            <a:noFill/>
          </a:ln>
        </p:spPr>
      </p:pic>
      <p:sp>
        <p:nvSpPr>
          <p:cNvPr id="6670" name="Google Shape;6670;p99"/>
          <p:cNvSpPr txBox="1">
            <a:spLocks noGrp="1"/>
          </p:cNvSpPr>
          <p:nvPr>
            <p:ph type="body" idx="1"/>
          </p:nvPr>
        </p:nvSpPr>
        <p:spPr>
          <a:xfrm>
            <a:off x="2743200" y="1828800"/>
            <a:ext cx="6421582" cy="5334000"/>
          </a:xfrm>
          <a:prstGeom prst="rect">
            <a:avLst/>
          </a:prstGeom>
          <a:noFill/>
          <a:ln>
            <a:noFill/>
          </a:ln>
        </p:spPr>
        <p:txBody>
          <a:bodyPr spcFirstLastPara="1" wrap="square" lIns="91425" tIns="45700" rIns="91425" bIns="45700" anchor="t" anchorCtr="0">
            <a:normAutofit/>
          </a:bodyPr>
          <a:lstStyle/>
          <a:p>
            <a:pPr marL="228600" lvl="0" indent="-228600" algn="just" rtl="0">
              <a:lnSpc>
                <a:spcPct val="90000"/>
              </a:lnSpc>
              <a:spcBef>
                <a:spcPts val="0"/>
              </a:spcBef>
              <a:spcAft>
                <a:spcPts val="0"/>
              </a:spcAft>
              <a:buClr>
                <a:schemeClr val="dk1"/>
              </a:buClr>
              <a:buSzPts val="2400"/>
              <a:buNone/>
            </a:pPr>
            <a:r>
              <a:rPr lang="en-US" sz="2400" b="1" i="1">
                <a:latin typeface="Times New Roman" panose="02020603050405020304"/>
                <a:ea typeface="Times New Roman" panose="02020603050405020304"/>
                <a:cs typeface="Times New Roman" panose="02020603050405020304"/>
                <a:sym typeface="Times New Roman" panose="02020603050405020304"/>
              </a:rPr>
              <a:t>	</a:t>
            </a:r>
            <a:r>
              <a:rPr lang="en-US" sz="2300" b="1" i="1">
                <a:latin typeface="Times New Roman" panose="02020603050405020304"/>
                <a:ea typeface="Times New Roman" panose="02020603050405020304"/>
                <a:cs typeface="Times New Roman" panose="02020603050405020304"/>
                <a:sym typeface="Times New Roman" panose="02020603050405020304"/>
              </a:rPr>
              <a:t>Thế kỉ thứ XVI, thời đại của Nguyễn Dữ, là thế kỉ của những cuộc tranh giành quyền bính, thế kỉ của những cuộc nội chiến kéo dài. Trong một thời đại đầy những biến động ấy, Nguyễn Dữ chọn cho mình một cuộc sống lặng lẽ. Sự lựa chọn ấy như một sự vỡ mộng của một con người không tìm thấy lối đi trong một thế cuộc nhiều nỗi khóc cười. Nhưng Nguyễn Dữ có thể lặng lẽ trong cuộc đời nhưng những trang văn của ông lại cồn cào chất chứa những tâm sự…</a:t>
            </a:r>
            <a:endParaRPr sz="2300" b="1" i="1">
              <a:latin typeface="Times New Roman" panose="02020603050405020304"/>
              <a:ea typeface="Times New Roman" panose="02020603050405020304"/>
              <a:cs typeface="Times New Roman" panose="02020603050405020304"/>
              <a:sym typeface="Times New Roman" panose="02020603050405020304"/>
            </a:endParaRPr>
          </a:p>
        </p:txBody>
      </p:sp>
      <p:sp>
        <p:nvSpPr>
          <p:cNvPr id="6671" name="Google Shape;6671;p99"/>
          <p:cNvSpPr/>
          <p:nvPr/>
        </p:nvSpPr>
        <p:spPr>
          <a:xfrm>
            <a:off x="2590800" y="457200"/>
            <a:ext cx="6934200" cy="1219200"/>
          </a:xfrm>
          <a:prstGeom prst="rect">
            <a:avLst/>
          </a:prstGeom>
          <a:gradFill>
            <a:gsLst>
              <a:gs pos="0">
                <a:srgbClr val="B4D4A5"/>
              </a:gs>
              <a:gs pos="50000">
                <a:srgbClr val="A8CD97"/>
              </a:gs>
              <a:gs pos="100000">
                <a:srgbClr val="9BC985"/>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rgbClr val="C00000"/>
              </a:buClr>
              <a:buSzPts val="2400"/>
              <a:buFont typeface="Times New Roman" panose="02020603050405020304"/>
              <a:buNone/>
            </a:pPr>
            <a:r>
              <a:rPr lang="en-US" sz="2400" b="1">
                <a:solidFill>
                  <a:srgbClr val="C00000"/>
                </a:solidFill>
                <a:latin typeface="Times New Roman" panose="02020603050405020304"/>
                <a:ea typeface="Times New Roman" panose="02020603050405020304"/>
                <a:cs typeface="Times New Roman" panose="02020603050405020304"/>
                <a:sym typeface="Times New Roman" panose="02020603050405020304"/>
              </a:rPr>
              <a:t>Kiến thức lịch sử (bối cảnh xã hội, thời đại…tác động trực tiếp đến nội dung tư tưởng của tác phẩm; mối quan hệ giữa hiện thực và sáng tạo…)</a:t>
            </a:r>
            <a:endParaRPr sz="24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71"/>
                                        </p:tgtEl>
                                        <p:attrNameLst>
                                          <p:attrName>style.visibility</p:attrName>
                                        </p:attrNameLst>
                                      </p:cBhvr>
                                      <p:to>
                                        <p:strVal val="visible"/>
                                      </p:to>
                                    </p:set>
                                    <p:animEffect transition="in" filter="fade">
                                      <p:cBhvr>
                                        <p:cTn id="7" dur="2000"/>
                                        <p:tgtEl>
                                          <p:spTgt spid="667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70">
                                            <p:txEl>
                                              <p:pRg st="0" end="0"/>
                                            </p:txEl>
                                          </p:spTgt>
                                        </p:tgtEl>
                                        <p:attrNameLst>
                                          <p:attrName>style.visibility</p:attrName>
                                        </p:attrNameLst>
                                      </p:cBhvr>
                                      <p:to>
                                        <p:strVal val="visible"/>
                                      </p:to>
                                    </p:set>
                                    <p:animEffect transition="in" filter="fade">
                                      <p:cBhvr>
                                        <p:cTn id="12" dur="1000"/>
                                        <p:tgtEl>
                                          <p:spTgt spid="66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597"/>
        <p:cNvGrpSpPr/>
        <p:nvPr/>
      </p:nvGrpSpPr>
      <p:grpSpPr>
        <a:xfrm>
          <a:off x="0" y="0"/>
          <a:ext cx="0" cy="0"/>
          <a:chOff x="0" y="0"/>
          <a:chExt cx="0" cy="0"/>
        </a:xfrm>
      </p:grpSpPr>
      <p:sp>
        <p:nvSpPr>
          <p:cNvPr id="5598" name="Google Shape;5598;p10"/>
          <p:cNvSpPr txBox="1">
            <a:spLocks noGrp="1"/>
          </p:cNvSpPr>
          <p:nvPr>
            <p:ph type="title"/>
          </p:nvPr>
        </p:nvSpPr>
        <p:spPr>
          <a:xfrm>
            <a:off x="1603375" y="149860"/>
            <a:ext cx="9119870" cy="857250"/>
          </a:xfrm>
          <a:prstGeom prst="rect">
            <a:avLst/>
          </a:prstGeom>
          <a:noFill/>
          <a:ln>
            <a:noFill/>
          </a:ln>
        </p:spPr>
        <p:txBody>
          <a:bodyPr spcFirstLastPara="1" wrap="square" lIns="91425" tIns="45700" rIns="91425" bIns="45700" anchor="b" anchorCtr="0">
            <a:noAutofit/>
          </a:bodyPr>
          <a:lstStyle/>
          <a:p>
            <a:pPr marL="0" lvl="0" indent="0" algn="ctr" rtl="0">
              <a:lnSpc>
                <a:spcPct val="90000"/>
              </a:lnSpc>
              <a:spcBef>
                <a:spcPts val="0"/>
              </a:spcBef>
              <a:spcAft>
                <a:spcPts val="0"/>
              </a:spcAft>
              <a:buClr>
                <a:srgbClr val="1938F5"/>
              </a:buClr>
              <a:buSzPts val="4000"/>
              <a:buNone/>
            </a:pPr>
            <a:r>
              <a:rPr lang="en-US" sz="4000" b="1">
                <a:solidFill>
                  <a:srgbClr val="1938F5"/>
                </a:solidFill>
              </a:rPr>
              <a:t> Phương pháp hỏi chuyên gia</a:t>
            </a:r>
            <a:endParaRPr sz="4000" b="1">
              <a:solidFill>
                <a:srgbClr val="1938F5"/>
              </a:solidFill>
            </a:endParaRPr>
          </a:p>
        </p:txBody>
      </p:sp>
      <p:sp>
        <p:nvSpPr>
          <p:cNvPr id="5599" name="Google Shape;5599;p10"/>
          <p:cNvSpPr txBox="1">
            <a:spLocks noGrp="1"/>
          </p:cNvSpPr>
          <p:nvPr>
            <p:ph type="body" idx="1"/>
          </p:nvPr>
        </p:nvSpPr>
        <p:spPr>
          <a:xfrm>
            <a:off x="713740" y="1329055"/>
            <a:ext cx="10322560" cy="3314700"/>
          </a:xfrm>
          <a:prstGeom prst="rect">
            <a:avLst/>
          </a:prstGeom>
          <a:noFill/>
          <a:ln>
            <a:noFill/>
          </a:ln>
        </p:spPr>
        <p:txBody>
          <a:bodyPr spcFirstLastPara="1" wrap="square" lIns="91425" tIns="45700" rIns="91425" bIns="45700" anchor="t" anchorCtr="0">
            <a:noAutofit/>
          </a:bodyPr>
          <a:lstStyle/>
          <a:p>
            <a:pPr marL="45720" lvl="0" indent="0" algn="l" rtl="0">
              <a:lnSpc>
                <a:spcPct val="100000"/>
              </a:lnSpc>
              <a:spcBef>
                <a:spcPts val="0"/>
              </a:spcBef>
              <a:spcAft>
                <a:spcPts val="0"/>
              </a:spcAft>
              <a:buSzPts val="2800"/>
              <a:buNone/>
            </a:pPr>
            <a:r>
              <a:rPr lang="en-US" sz="280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Áp dụng vào môn Ngữ văn: </a:t>
            </a:r>
            <a:endParaRPr sz="280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2800"/>
              <a:buNone/>
            </a:pPr>
            <a:r>
              <a:rPr lang="en-US" sz="2800">
                <a:latin typeface="#9Slide05 Fourth Medium" panose="00000600000000000000" charset="0"/>
                <a:ea typeface="Times New Roman" panose="02020603050405020304"/>
                <a:cs typeface="#9Slide05 Fourth Medium" panose="00000600000000000000" charset="0"/>
                <a:sym typeface="Times New Roman" panose="02020603050405020304"/>
              </a:rPr>
              <a:t>- Có thể áp dụng vào các tiết luyện tập hoặc triển khai hoạt động luyện tập trong tiết học. </a:t>
            </a:r>
            <a:endParaRPr sz="28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2800"/>
              <a:buNone/>
            </a:pPr>
            <a:r>
              <a:rPr lang="en-US" sz="2800">
                <a:latin typeface="#9Slide05 Fourth Medium" panose="00000600000000000000" charset="0"/>
                <a:ea typeface="Times New Roman" panose="02020603050405020304"/>
                <a:cs typeface="#9Slide05 Fourth Medium" panose="00000600000000000000" charset="0"/>
                <a:sym typeface="Times New Roman" panose="02020603050405020304"/>
              </a:rPr>
              <a:t>- Nếu là hoạt động luyện tập trong tiết học: Chọn 2-4 bạn làm “chuyên gia” để trả lời các câu hỏi liên quan đến nội dung bài vừa học. </a:t>
            </a:r>
            <a:endParaRPr sz="28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2800"/>
              <a:buNone/>
            </a:pPr>
            <a:r>
              <a:rPr lang="en-US" sz="2800">
                <a:latin typeface="#9Slide05 Fourth Medium" panose="00000600000000000000" charset="0"/>
                <a:ea typeface="Times New Roman" panose="02020603050405020304"/>
                <a:cs typeface="#9Slide05 Fourth Medium" panose="00000600000000000000" charset="0"/>
                <a:sym typeface="Times New Roman" panose="02020603050405020304"/>
              </a:rPr>
              <a:t>- Nếu là một tiết luyện tập: </a:t>
            </a:r>
            <a:endParaRPr sz="28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2800"/>
              <a:buNone/>
            </a:pPr>
            <a:r>
              <a:rPr lang="en-US" sz="2800">
                <a:latin typeface="#9Slide05 Fourth Medium" panose="00000600000000000000" charset="0"/>
                <a:ea typeface="Times New Roman" panose="02020603050405020304"/>
                <a:cs typeface="#9Slide05 Fourth Medium" panose="00000600000000000000" charset="0"/>
                <a:sym typeface="Times New Roman" panose="02020603050405020304"/>
              </a:rPr>
              <a:t>+ GV chia mỗi tổ chuẩn bị một chủ đề </a:t>
            </a:r>
            <a:endParaRPr sz="28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2800"/>
              <a:buNone/>
            </a:pPr>
            <a:r>
              <a:rPr lang="en-US" sz="2800">
                <a:latin typeface="#9Slide05 Fourth Medium" panose="00000600000000000000" charset="0"/>
                <a:ea typeface="Times New Roman" panose="02020603050405020304"/>
                <a:cs typeface="#9Slide05 Fourth Medium" panose="00000600000000000000" charset="0"/>
                <a:sym typeface="Times New Roman" panose="02020603050405020304"/>
              </a:rPr>
              <a:t>+ Lần lượt các tổ sẽ cử đại diện lên làm chuyên gia để trả lời câu hỏi của các tổ còn lại</a:t>
            </a:r>
            <a:endParaRPr sz="28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2800"/>
              <a:buNone/>
            </a:pPr>
            <a:endParaRPr sz="2800">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598"/>
                                        </p:tgtEl>
                                        <p:attrNameLst>
                                          <p:attrName>style.visibility</p:attrName>
                                        </p:attrNameLst>
                                      </p:cBhvr>
                                      <p:to>
                                        <p:strVal val="visible"/>
                                      </p:to>
                                    </p:set>
                                    <p:animEffect transition="in" filter="fade">
                                      <p:cBhvr>
                                        <p:cTn id="7" dur="500"/>
                                        <p:tgtEl>
                                          <p:spTgt spid="559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599">
                                            <p:txEl>
                                              <p:pRg st="0" end="0"/>
                                            </p:txEl>
                                          </p:spTgt>
                                        </p:tgtEl>
                                        <p:attrNameLst>
                                          <p:attrName>style.visibility</p:attrName>
                                        </p:attrNameLst>
                                      </p:cBhvr>
                                      <p:to>
                                        <p:strVal val="visible"/>
                                      </p:to>
                                    </p:set>
                                    <p:anim calcmode="lin" valueType="num">
                                      <p:cBhvr additive="base">
                                        <p:cTn id="12" dur="500"/>
                                        <p:tgtEl>
                                          <p:spTgt spid="559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599">
                                            <p:txEl>
                                              <p:pRg st="1" end="1"/>
                                            </p:txEl>
                                          </p:spTgt>
                                        </p:tgtEl>
                                        <p:attrNameLst>
                                          <p:attrName>style.visibility</p:attrName>
                                        </p:attrNameLst>
                                      </p:cBhvr>
                                      <p:to>
                                        <p:strVal val="visible"/>
                                      </p:to>
                                    </p:set>
                                    <p:anim calcmode="lin" valueType="num">
                                      <p:cBhvr additive="base">
                                        <p:cTn id="17" dur="500"/>
                                        <p:tgtEl>
                                          <p:spTgt spid="559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599">
                                            <p:txEl>
                                              <p:pRg st="2" end="2"/>
                                            </p:txEl>
                                          </p:spTgt>
                                        </p:tgtEl>
                                        <p:attrNameLst>
                                          <p:attrName>style.visibility</p:attrName>
                                        </p:attrNameLst>
                                      </p:cBhvr>
                                      <p:to>
                                        <p:strVal val="visible"/>
                                      </p:to>
                                    </p:set>
                                    <p:anim calcmode="lin" valueType="num">
                                      <p:cBhvr additive="base">
                                        <p:cTn id="22" dur="500"/>
                                        <p:tgtEl>
                                          <p:spTgt spid="559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599">
                                            <p:txEl>
                                              <p:pRg st="3" end="3"/>
                                            </p:txEl>
                                          </p:spTgt>
                                        </p:tgtEl>
                                        <p:attrNameLst>
                                          <p:attrName>style.visibility</p:attrName>
                                        </p:attrNameLst>
                                      </p:cBhvr>
                                      <p:to>
                                        <p:strVal val="visible"/>
                                      </p:to>
                                    </p:set>
                                    <p:anim calcmode="lin" valueType="num">
                                      <p:cBhvr additive="base">
                                        <p:cTn id="27" dur="500"/>
                                        <p:tgtEl>
                                          <p:spTgt spid="559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5599">
                                            <p:txEl>
                                              <p:pRg st="4" end="4"/>
                                            </p:txEl>
                                          </p:spTgt>
                                        </p:tgtEl>
                                        <p:attrNameLst>
                                          <p:attrName>style.visibility</p:attrName>
                                        </p:attrNameLst>
                                      </p:cBhvr>
                                      <p:to>
                                        <p:strVal val="visible"/>
                                      </p:to>
                                    </p:set>
                                    <p:anim calcmode="lin" valueType="num">
                                      <p:cBhvr additive="base">
                                        <p:cTn id="32" dur="500"/>
                                        <p:tgtEl>
                                          <p:spTgt spid="559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599">
                                            <p:txEl>
                                              <p:pRg st="5" end="5"/>
                                            </p:txEl>
                                          </p:spTgt>
                                        </p:tgtEl>
                                        <p:attrNameLst>
                                          <p:attrName>style.visibility</p:attrName>
                                        </p:attrNameLst>
                                      </p:cBhvr>
                                      <p:to>
                                        <p:strVal val="visible"/>
                                      </p:to>
                                    </p:set>
                                    <p:anim calcmode="lin" valueType="num">
                                      <p:cBhvr additive="base">
                                        <p:cTn id="37" dur="500"/>
                                        <p:tgtEl>
                                          <p:spTgt spid="5599">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5599">
                                            <p:txEl>
                                              <p:pRg st="6" end="6"/>
                                            </p:txEl>
                                          </p:spTgt>
                                        </p:tgtEl>
                                        <p:attrNameLst>
                                          <p:attrName>style.visibility</p:attrName>
                                        </p:attrNameLst>
                                      </p:cBhvr>
                                      <p:to>
                                        <p:strVal val="visible"/>
                                      </p:to>
                                    </p:set>
                                    <p:anim calcmode="lin" valueType="num">
                                      <p:cBhvr additive="base">
                                        <p:cTn id="42" dur="500"/>
                                        <p:tgtEl>
                                          <p:spTgt spid="5599">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6675"/>
        <p:cNvGrpSpPr/>
        <p:nvPr/>
      </p:nvGrpSpPr>
      <p:grpSpPr>
        <a:xfrm>
          <a:off x="0" y="0"/>
          <a:ext cx="0" cy="0"/>
          <a:chOff x="0" y="0"/>
          <a:chExt cx="0" cy="0"/>
        </a:xfrm>
      </p:grpSpPr>
      <p:pic>
        <p:nvPicPr>
          <p:cNvPr id="6676" name="Google Shape;6676;p100"/>
          <p:cNvPicPr preferRelativeResize="0"/>
          <p:nvPr/>
        </p:nvPicPr>
        <p:blipFill rotWithShape="1">
          <a:blip r:embed="rId1"/>
          <a:srcRect/>
          <a:stretch>
            <a:fillRect/>
          </a:stretch>
        </p:blipFill>
        <p:spPr>
          <a:xfrm>
            <a:off x="1524000" y="0"/>
            <a:ext cx="9144000" cy="6858000"/>
          </a:xfrm>
          <a:prstGeom prst="rect">
            <a:avLst/>
          </a:prstGeom>
          <a:noFill/>
          <a:ln>
            <a:noFill/>
          </a:ln>
        </p:spPr>
      </p:pic>
      <p:sp>
        <p:nvSpPr>
          <p:cNvPr id="6677" name="Google Shape;6677;p100"/>
          <p:cNvSpPr txBox="1">
            <a:spLocks noGrp="1"/>
          </p:cNvSpPr>
          <p:nvPr>
            <p:ph type="body" idx="1"/>
          </p:nvPr>
        </p:nvSpPr>
        <p:spPr>
          <a:xfrm>
            <a:off x="2133600" y="1676401"/>
            <a:ext cx="7543800" cy="5821363"/>
          </a:xfrm>
          <a:prstGeom prst="rect">
            <a:avLst/>
          </a:prstGeom>
          <a:noFill/>
          <a:ln>
            <a:noFill/>
          </a:ln>
        </p:spPr>
        <p:txBody>
          <a:bodyPr spcFirstLastPara="1" wrap="square" lIns="91425" tIns="45700" rIns="91425" bIns="45700" anchor="t" anchorCtr="0">
            <a:normAutofit/>
          </a:bodyPr>
          <a:lstStyle/>
          <a:p>
            <a:pPr marL="228600" lvl="0" indent="-228600" algn="ctr" rtl="0">
              <a:lnSpc>
                <a:spcPct val="90000"/>
              </a:lnSpc>
              <a:spcBef>
                <a:spcPts val="0"/>
              </a:spcBef>
              <a:spcAft>
                <a:spcPts val="0"/>
              </a:spcAft>
              <a:buClr>
                <a:srgbClr val="0033CC"/>
              </a:buClr>
              <a:buSzPts val="2800"/>
              <a:buNone/>
            </a:pPr>
            <a:r>
              <a:rPr lang="en-US" b="1">
                <a:solidFill>
                  <a:srgbClr val="0033CC"/>
                </a:solidFill>
                <a:latin typeface="Times New Roman" panose="02020603050405020304"/>
                <a:ea typeface="Times New Roman" panose="02020603050405020304"/>
                <a:cs typeface="Times New Roman" panose="02020603050405020304"/>
                <a:sym typeface="Times New Roman" panose="02020603050405020304"/>
              </a:rPr>
              <a:t>	</a:t>
            </a:r>
            <a:r>
              <a:rPr lang="en-US" b="1">
                <a:solidFill>
                  <a:srgbClr val="FF0000"/>
                </a:solidFill>
                <a:latin typeface="Times New Roman" panose="02020603050405020304"/>
                <a:ea typeface="Times New Roman" panose="02020603050405020304"/>
                <a:cs typeface="Times New Roman" panose="02020603050405020304"/>
                <a:sym typeface="Times New Roman" panose="02020603050405020304"/>
              </a:rPr>
              <a:t>Kiến thức lịch sử, văn học sử (lịch sử văn học)</a:t>
            </a:r>
            <a:endParaRPr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rgbClr val="0033CC"/>
              </a:buClr>
              <a:buSzPts val="2400"/>
              <a:buNone/>
            </a:pPr>
            <a:r>
              <a:rPr lang="en-US" sz="2400">
                <a:solidFill>
                  <a:srgbClr val="0033CC"/>
                </a:solidFill>
                <a:latin typeface="Times New Roman" panose="02020603050405020304"/>
                <a:ea typeface="Times New Roman" panose="02020603050405020304"/>
                <a:cs typeface="Times New Roman" panose="02020603050405020304"/>
                <a:sym typeface="Times New Roman" panose="02020603050405020304"/>
              </a:rPr>
              <a:t>	</a:t>
            </a:r>
            <a:r>
              <a:rPr lang="en-US" sz="2400">
                <a:latin typeface="Times New Roman" panose="02020603050405020304"/>
                <a:ea typeface="Times New Roman" panose="02020603050405020304"/>
                <a:cs typeface="Times New Roman" panose="02020603050405020304"/>
                <a:sym typeface="Times New Roman" panose="02020603050405020304"/>
              </a:rPr>
              <a:t>Như một lẽ tự nhiên, với Chính Hữu, là thơ là để ghi lại cuộc đời mình cùng với những người đồng đội gắn bó với ông suốt hai cuộc kháng chiến chống Pháp và chống Mĩ…Khuynh hướng chung của thơ ca thời kì này là cảm hứng thơ hướng về chất thực của đời sống kháng chiến; cái đẹp, chất thơ được khai thác từ cái bình dị, đời thường. Tuy nhiên, cái chân thực không đồng nhất với nôm na, vụn vặt. Những chi tiết trong bài thơ dù bắt rễ từ hiện thực song lại rất gợi cảm, giàu ý nghĩa biểu tượng, hàm súc. Sự kết hợp này đã khiến “Đồng chí” trở thành bài thơ của mọi thời…</a:t>
            </a:r>
            <a:endParaRPr sz="2400">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77">
                                            <p:txEl>
                                              <p:pRg st="0" end="0"/>
                                            </p:txEl>
                                          </p:spTgt>
                                        </p:tgtEl>
                                        <p:attrNameLst>
                                          <p:attrName>style.visibility</p:attrName>
                                        </p:attrNameLst>
                                      </p:cBhvr>
                                      <p:to>
                                        <p:strVal val="visible"/>
                                      </p:to>
                                    </p:set>
                                    <p:animEffect transition="in" filter="fade">
                                      <p:cBhvr>
                                        <p:cTn id="7" dur="1000"/>
                                        <p:tgtEl>
                                          <p:spTgt spid="667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77">
                                            <p:txEl>
                                              <p:pRg st="1" end="1"/>
                                            </p:txEl>
                                          </p:spTgt>
                                        </p:tgtEl>
                                        <p:attrNameLst>
                                          <p:attrName>style.visibility</p:attrName>
                                        </p:attrNameLst>
                                      </p:cBhvr>
                                      <p:to>
                                        <p:strVal val="visible"/>
                                      </p:to>
                                    </p:set>
                                    <p:animEffect transition="in" filter="fade">
                                      <p:cBhvr>
                                        <p:cTn id="12" dur="1000"/>
                                        <p:tgtEl>
                                          <p:spTgt spid="667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6681"/>
        <p:cNvGrpSpPr/>
        <p:nvPr/>
      </p:nvGrpSpPr>
      <p:grpSpPr>
        <a:xfrm>
          <a:off x="0" y="0"/>
          <a:ext cx="0" cy="0"/>
          <a:chOff x="0" y="0"/>
          <a:chExt cx="0" cy="0"/>
        </a:xfrm>
      </p:grpSpPr>
      <p:pic>
        <p:nvPicPr>
          <p:cNvPr id="6682" name="Google Shape;6682;p101"/>
          <p:cNvPicPr preferRelativeResize="0"/>
          <p:nvPr/>
        </p:nvPicPr>
        <p:blipFill rotWithShape="1">
          <a:blip r:embed="rId1"/>
          <a:srcRect/>
          <a:stretch>
            <a:fillRect/>
          </a:stretch>
        </p:blipFill>
        <p:spPr>
          <a:xfrm>
            <a:off x="1524000" y="0"/>
            <a:ext cx="9144000" cy="6858000"/>
          </a:xfrm>
          <a:prstGeom prst="rect">
            <a:avLst/>
          </a:prstGeom>
          <a:noFill/>
          <a:ln>
            <a:noFill/>
          </a:ln>
        </p:spPr>
      </p:pic>
      <p:sp>
        <p:nvSpPr>
          <p:cNvPr id="6683" name="Google Shape;6683;p101"/>
          <p:cNvSpPr/>
          <p:nvPr/>
        </p:nvSpPr>
        <p:spPr>
          <a:xfrm>
            <a:off x="1551708" y="-228600"/>
            <a:ext cx="8201892" cy="2286000"/>
          </a:xfrm>
          <a:prstGeom prst="horizontalScroll">
            <a:avLst>
              <a:gd name="adj" fmla="val 12500"/>
            </a:avLst>
          </a:prstGeom>
          <a:gradFill>
            <a:gsLst>
              <a:gs pos="0">
                <a:srgbClr val="B4D4A5"/>
              </a:gs>
              <a:gs pos="50000">
                <a:srgbClr val="A8CD97"/>
              </a:gs>
              <a:gs pos="100000">
                <a:srgbClr val="9BC985"/>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Clr>
                <a:srgbClr val="C00000"/>
              </a:buClr>
              <a:buSzPts val="2300"/>
              <a:buFont typeface="Times New Roman" panose="02020603050405020304"/>
              <a:buNone/>
            </a:pPr>
            <a:r>
              <a:rPr lang="en-US" sz="2300" b="1">
                <a:solidFill>
                  <a:srgbClr val="C00000"/>
                </a:solidFill>
                <a:latin typeface="Times New Roman" panose="02020603050405020304"/>
                <a:ea typeface="Times New Roman" panose="02020603050405020304"/>
                <a:cs typeface="Times New Roman" panose="02020603050405020304"/>
                <a:sym typeface="Times New Roman" panose="02020603050405020304"/>
              </a:rPr>
              <a:t>Kiến thức chuyên sâu về tác phẩm: (chuyên sâu từ các chi tiết về nhan đề, thể loại đến các chi tiết nghệ thuật trong tác phẩm-rèn cho hs ý thức biết đào sâu, nâng cao, mở rộng về kiến thức). VD: Về chữ “cố” trong bài “Cố hương”:</a:t>
            </a:r>
            <a:endParaRPr sz="23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684" name="Google Shape;6684;p101"/>
          <p:cNvSpPr/>
          <p:nvPr/>
        </p:nvSpPr>
        <p:spPr>
          <a:xfrm>
            <a:off x="1676400" y="2057691"/>
            <a:ext cx="8839200" cy="4693593"/>
          </a:xfrm>
          <a:prstGeom prst="rect">
            <a:avLst/>
          </a:prstGeom>
          <a:solidFill>
            <a:schemeClr val="lt1"/>
          </a:solidFill>
          <a:ln w="12700" cap="flat" cmpd="sng">
            <a:solidFill>
              <a:schemeClr val="accent4"/>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just" rtl="0">
              <a:spcBef>
                <a:spcPts val="0"/>
              </a:spcBef>
              <a:spcAft>
                <a:spcPts val="0"/>
              </a:spcAft>
              <a:buClr>
                <a:schemeClr val="dk1"/>
              </a:buClr>
              <a:buSzPts val="2300"/>
              <a:buFont typeface="Times New Roman" panose="02020603050405020304"/>
              <a:buNone/>
            </a:pPr>
            <a:r>
              <a:rPr lang="en-US" sz="2300">
                <a:solidFill>
                  <a:schemeClr val="dk1"/>
                </a:solidFill>
                <a:latin typeface="Times New Roman" panose="02020603050405020304"/>
                <a:ea typeface="Times New Roman" panose="02020603050405020304"/>
                <a:cs typeface="Times New Roman" panose="02020603050405020304"/>
                <a:sym typeface="Times New Roman" panose="02020603050405020304"/>
              </a:rPr>
              <a:t>Một người suốt đời ở quê mình không thể gọi mảnh đất dưới chân mình là cố hương. Vậy nên từ “cố” còn hàm chứa một nét nghĩa: khoảng cách giữa chủ thể và quê nhà. Cố hương là nơi thiêng liêng, gắn bó với ta nhưng giờ đây đã xa rồi. Nét nghĩa trong từ “cố” vì thế chính là “khoảng cách trữ tình”. Khoảng cách này càng lớn thì âm vang của từ “cố” càng trở nên tha thiết, khắc khoải…Khi đọc “Cố hương”, ta nhận thấy một tấm lòng tha thiết muốn trở lại quê hương. Nhưng khi khoảng cách địa lý được vượt qua thì một khoảng cách mới lại xuất hiện. Không phải là khoảng cách giữa cố hương với đứa con đi xa trở về mà là khoảng cách giữa cố hương của quá khứ và hiện tại. Đặc biệt khi gặp lại Nhuận Thổ-điều duy nhất khiến “tôi” nhận ra quê mình đẹp ở chỗ nào thì khoảng cách ấy lại càng lớn, đẩy nhân vật vào một tình thế chẳng thể nào thanh thản: ở cố hương mà lại nhớ cố hương, chân đã về mà lòng chẳng gặp..</a:t>
            </a:r>
            <a:endParaRPr sz="23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83"/>
                                        </p:tgtEl>
                                        <p:attrNameLst>
                                          <p:attrName>style.visibility</p:attrName>
                                        </p:attrNameLst>
                                      </p:cBhvr>
                                      <p:to>
                                        <p:strVal val="visible"/>
                                      </p:to>
                                    </p:set>
                                    <p:animEffect transition="in" filter="fade">
                                      <p:cBhvr>
                                        <p:cTn id="7" dur="500"/>
                                        <p:tgtEl>
                                          <p:spTgt spid="668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684"/>
                                        </p:tgtEl>
                                        <p:attrNameLst>
                                          <p:attrName>style.visibility</p:attrName>
                                        </p:attrNameLst>
                                      </p:cBhvr>
                                      <p:to>
                                        <p:strVal val="visible"/>
                                      </p:to>
                                    </p:set>
                                    <p:animEffect transition="in" filter="fade">
                                      <p:cBhvr>
                                        <p:cTn id="12" dur="1000"/>
                                        <p:tgtEl>
                                          <p:spTgt spid="6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6688"/>
        <p:cNvGrpSpPr/>
        <p:nvPr/>
      </p:nvGrpSpPr>
      <p:grpSpPr>
        <a:xfrm>
          <a:off x="0" y="0"/>
          <a:ext cx="0" cy="0"/>
          <a:chOff x="0" y="0"/>
          <a:chExt cx="0" cy="0"/>
        </a:xfrm>
      </p:grpSpPr>
      <p:pic>
        <p:nvPicPr>
          <p:cNvPr id="6689" name="Google Shape;6689;p102"/>
          <p:cNvPicPr preferRelativeResize="0"/>
          <p:nvPr/>
        </p:nvPicPr>
        <p:blipFill rotWithShape="1">
          <a:blip r:embed="rId1"/>
          <a:srcRect/>
          <a:stretch>
            <a:fillRect/>
          </a:stretch>
        </p:blipFill>
        <p:spPr>
          <a:xfrm>
            <a:off x="1524000" y="0"/>
            <a:ext cx="9144000" cy="6858000"/>
          </a:xfrm>
          <a:prstGeom prst="rect">
            <a:avLst/>
          </a:prstGeom>
          <a:noFill/>
          <a:ln>
            <a:noFill/>
          </a:ln>
        </p:spPr>
      </p:pic>
      <p:sp>
        <p:nvSpPr>
          <p:cNvPr id="6690" name="Google Shape;6690;p102"/>
          <p:cNvSpPr/>
          <p:nvPr/>
        </p:nvSpPr>
        <p:spPr>
          <a:xfrm>
            <a:off x="1752600" y="152690"/>
            <a:ext cx="8839200" cy="6816090"/>
          </a:xfrm>
          <a:prstGeom prst="rect">
            <a:avLst/>
          </a:prstGeom>
          <a:solidFill>
            <a:schemeClr val="accent6">
              <a:alpha val="49803"/>
            </a:schemeClr>
          </a:solid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1"/>
              </a:buClr>
              <a:buSzPts val="2300"/>
              <a:buFont typeface="Times New Roman" panose="02020603050405020304"/>
              <a:buNone/>
            </a:pPr>
            <a:r>
              <a:rPr lang="en-US" sz="2300">
                <a:solidFill>
                  <a:schemeClr val="dk1"/>
                </a:solidFill>
                <a:latin typeface="Times New Roman" panose="02020603050405020304"/>
                <a:ea typeface="Times New Roman" panose="02020603050405020304"/>
                <a:cs typeface="Times New Roman" panose="02020603050405020304"/>
                <a:sym typeface="Times New Roman" panose="02020603050405020304"/>
              </a:rPr>
              <a:t>Hình ảnh “Ruộng nương, gian nhà” trong câu thơ “Ruộng nương anh...” ở bài thơ “Đồng chí” là cả một thế giới thân thiết, gắn bó như máu thịt, như sự sống của người lính nông dân. Đọc văn học những năm 30-45 mới thấy mơ ước “người cày có ruộng” tha thiết đến chừng nào. CM đã cho người nông dân cơ hội để thực hiện ước mơ ấy. Và đến lượt mình, những người lính lại sẵn sàng gạt niềm mơ ước riêng tư để vì nghĩa lớn. Nếu như “gửi” là trao cái thuộc về mình cho người khác trông coi, cất giữ thì “mặc kệ” là không để ý tới, coi như không ảnh hưởng đến việc của mình. Đặt trong tương quan với hai hình ảnh “ruộng nương” và “gian nhà” ta sẽ hiểu hơn về tấm lòng người lính. Cả “ruộng nương” và “gian nhà” đều là tài sản, mồ hôi công sức của người nông dân, song “ruộng nương” chỉ là nguồn sống còn “gian nhà” là mái ấm; “ruộng nương chỉ là tài sản còn “gian nhà” là cả thế giới riêng tư, là kỉ niệm, tâm hồn ấm áp, thiêng liêng của họ. Với tài sản, “gửi” bạn thân là yên tâm, tin tưởng; nhưng để có thể kiên quyết, dứt khoát rời xa được gian nhà-tổ ấm, mảnh hồn của mình thì cần đến một cách nói ngược lại với những điều trái tim muốn nói. “Mặc kệ” ở đây chính là cách để can đảm chia xa với những gì mình yêu thương nhất, vì một mục đích cao cả hơn. Nhưng ẩn sâu sau đó là cả một trời nhung nhớ, lo lắng, khắc khoải đến cháy lòng...</a:t>
            </a:r>
            <a:endParaRPr sz="23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90"/>
                                        </p:tgtEl>
                                        <p:attrNameLst>
                                          <p:attrName>style.visibility</p:attrName>
                                        </p:attrNameLst>
                                      </p:cBhvr>
                                      <p:to>
                                        <p:strVal val="visible"/>
                                      </p:to>
                                    </p:set>
                                    <p:animEffect transition="in" filter="fade">
                                      <p:cBhvr>
                                        <p:cTn id="7" dur="1000"/>
                                        <p:tgtEl>
                                          <p:spTgt spid="6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6694"/>
        <p:cNvGrpSpPr/>
        <p:nvPr/>
      </p:nvGrpSpPr>
      <p:grpSpPr>
        <a:xfrm>
          <a:off x="0" y="0"/>
          <a:ext cx="0" cy="0"/>
          <a:chOff x="0" y="0"/>
          <a:chExt cx="0" cy="0"/>
        </a:xfrm>
      </p:grpSpPr>
      <p:pic>
        <p:nvPicPr>
          <p:cNvPr id="6695" name="Google Shape;6695;p103"/>
          <p:cNvPicPr preferRelativeResize="0"/>
          <p:nvPr/>
        </p:nvPicPr>
        <p:blipFill rotWithShape="1">
          <a:blip r:embed="rId1"/>
          <a:srcRect/>
          <a:stretch>
            <a:fillRect/>
          </a:stretch>
        </p:blipFill>
        <p:spPr>
          <a:xfrm>
            <a:off x="1524000" y="-152400"/>
            <a:ext cx="9144000" cy="6858000"/>
          </a:xfrm>
          <a:prstGeom prst="rect">
            <a:avLst/>
          </a:prstGeom>
          <a:noFill/>
          <a:ln>
            <a:noFill/>
          </a:ln>
        </p:spPr>
      </p:pic>
      <p:sp>
        <p:nvSpPr>
          <p:cNvPr id="6696" name="Google Shape;6696;p103"/>
          <p:cNvSpPr/>
          <p:nvPr/>
        </p:nvSpPr>
        <p:spPr>
          <a:xfrm>
            <a:off x="1828800" y="182536"/>
            <a:ext cx="8839200" cy="6492875"/>
          </a:xfrm>
          <a:prstGeom prst="rect">
            <a:avLst/>
          </a:prstGeom>
          <a:solidFill>
            <a:schemeClr val="accent6">
              <a:alpha val="49803"/>
            </a:schemeClr>
          </a:solid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1"/>
              </a:buClr>
              <a:buSzPts val="3200"/>
              <a:buFont typeface="Times New Roman" panose="02020603050405020304"/>
              <a:buNone/>
            </a:pPr>
            <a:r>
              <a:rPr lang="en-US" sz="3200">
                <a:solidFill>
                  <a:schemeClr val="dk1"/>
                </a:solidFill>
                <a:latin typeface="Times New Roman" panose="02020603050405020304"/>
                <a:ea typeface="Times New Roman" panose="02020603050405020304"/>
                <a:cs typeface="Times New Roman" panose="02020603050405020304"/>
                <a:sym typeface="Times New Roman" panose="02020603050405020304"/>
              </a:rPr>
              <a:t>Câu thơ “Chung bát đũa nghĩa là gia đình đấy” (BTVTĐXKK): Hai tiếng gia đình thân thương ngỡ như chỉ dành cho những người ruột thịt, ở đây đã được mở rộng về nghĩa để có tầm vóc lớn hơn. Hai tiếng “gia đình” ở đây mang một tầm vóc mới nhưng vẫn giữ vẹn nguyên cái hạt nhân cơ bản ở chiều sâu thẳm nhất: gắn bó và yêu thương. Chỉ có gắn bó và yêu thương mới giúp người ta bên nhau trong tận cùng gian khổ; chỉ có gắn bó và yêu thương mới giúp những người vốn dĩ ở những phương trời xa lạ cảm nhận được sự ấm áp của một bữa cơm gia đình, trong một không gian, một hoàn cảnh vô cùng đặc biệt-chiến tranh.</a:t>
            </a:r>
            <a:endParaRPr sz="32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96"/>
                                        </p:tgtEl>
                                        <p:attrNameLst>
                                          <p:attrName>style.visibility</p:attrName>
                                        </p:attrNameLst>
                                      </p:cBhvr>
                                      <p:to>
                                        <p:strVal val="visible"/>
                                      </p:to>
                                    </p:set>
                                    <p:animEffect transition="in" filter="fade">
                                      <p:cBhvr>
                                        <p:cTn id="7" dur="1000"/>
                                        <p:tgtEl>
                                          <p:spTgt spid="66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6701"/>
        <p:cNvGrpSpPr/>
        <p:nvPr/>
      </p:nvGrpSpPr>
      <p:grpSpPr>
        <a:xfrm>
          <a:off x="0" y="0"/>
          <a:ext cx="0" cy="0"/>
          <a:chOff x="0" y="0"/>
          <a:chExt cx="0" cy="0"/>
        </a:xfrm>
      </p:grpSpPr>
      <p:pic>
        <p:nvPicPr>
          <p:cNvPr id="6702" name="Google Shape;6702;p104"/>
          <p:cNvPicPr preferRelativeResize="0"/>
          <p:nvPr/>
        </p:nvPicPr>
        <p:blipFill rotWithShape="1">
          <a:blip r:embed="rId1"/>
          <a:srcRect b="3774"/>
          <a:stretch>
            <a:fillRect/>
          </a:stretch>
        </p:blipFill>
        <p:spPr>
          <a:xfrm>
            <a:off x="7557850" y="5303104"/>
            <a:ext cx="2881550" cy="1554896"/>
          </a:xfrm>
          <a:prstGeom prst="rect">
            <a:avLst/>
          </a:prstGeom>
          <a:noFill/>
          <a:ln>
            <a:noFill/>
          </a:ln>
        </p:spPr>
      </p:pic>
      <p:pic>
        <p:nvPicPr>
          <p:cNvPr id="6703" name="Google Shape;6703;p104"/>
          <p:cNvPicPr preferRelativeResize="0"/>
          <p:nvPr/>
        </p:nvPicPr>
        <p:blipFill rotWithShape="1">
          <a:blip r:embed="rId2"/>
          <a:srcRect/>
          <a:stretch>
            <a:fillRect/>
          </a:stretch>
        </p:blipFill>
        <p:spPr>
          <a:xfrm>
            <a:off x="1524000" y="0"/>
            <a:ext cx="9144000" cy="6858000"/>
          </a:xfrm>
          <a:prstGeom prst="rect">
            <a:avLst/>
          </a:prstGeom>
          <a:noFill/>
          <a:ln>
            <a:noFill/>
          </a:ln>
        </p:spPr>
      </p:pic>
      <p:pic>
        <p:nvPicPr>
          <p:cNvPr id="6704" name="Google Shape;6704;p104"/>
          <p:cNvPicPr preferRelativeResize="0"/>
          <p:nvPr/>
        </p:nvPicPr>
        <p:blipFill rotWithShape="1">
          <a:blip r:embed="rId3"/>
          <a:srcRect/>
          <a:stretch>
            <a:fillRect/>
          </a:stretch>
        </p:blipFill>
        <p:spPr>
          <a:xfrm>
            <a:off x="740562" y="-750116"/>
            <a:ext cx="9982200" cy="2871196"/>
          </a:xfrm>
          <a:prstGeom prst="rect">
            <a:avLst/>
          </a:prstGeom>
          <a:noFill/>
          <a:ln>
            <a:noFill/>
          </a:ln>
        </p:spPr>
      </p:pic>
      <p:sp>
        <p:nvSpPr>
          <p:cNvPr id="6705" name="Google Shape;6705;p104"/>
          <p:cNvSpPr txBox="1"/>
          <p:nvPr/>
        </p:nvSpPr>
        <p:spPr>
          <a:xfrm>
            <a:off x="2753559" y="3164584"/>
            <a:ext cx="6684885" cy="61170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337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706" name="Google Shape;6706;p104"/>
          <p:cNvSpPr/>
          <p:nvPr/>
        </p:nvSpPr>
        <p:spPr>
          <a:xfrm>
            <a:off x="1741980" y="1828800"/>
            <a:ext cx="8697420" cy="4919488"/>
          </a:xfrm>
          <a:prstGeom prst="rect">
            <a:avLst/>
          </a:prstGeom>
          <a:noFill/>
          <a:ln>
            <a:noFill/>
          </a:ln>
        </p:spPr>
        <p:txBody>
          <a:bodyPr spcFirstLastPara="1" wrap="square" lIns="91425" tIns="45700" rIns="91425" bIns="45700" anchor="t" anchorCtr="0">
            <a:spAutoFit/>
          </a:bodyPr>
          <a:lstStyle/>
          <a:p>
            <a:pPr marL="0" marR="0" lvl="0" indent="-152400" algn="just" rtl="0">
              <a:spcBef>
                <a:spcPts val="0"/>
              </a:spcBef>
              <a:spcAft>
                <a:spcPts val="0"/>
              </a:spcAft>
              <a:buClr>
                <a:srgbClr val="000000"/>
              </a:buClr>
              <a:buSzPts val="2400"/>
              <a:buFont typeface="Times New Roman" panose="02020603050405020304"/>
              <a:buChar char="-"/>
            </a:pPr>
            <a:r>
              <a:rPr lang="en-US" sz="2400">
                <a:solidFill>
                  <a:srgbClr val="000000"/>
                </a:solidFill>
                <a:latin typeface="Times New Roman" panose="02020603050405020304"/>
                <a:ea typeface="Times New Roman" panose="02020603050405020304"/>
                <a:cs typeface="Times New Roman" panose="02020603050405020304"/>
                <a:sym typeface="Times New Roman" panose="02020603050405020304"/>
              </a:rPr>
              <a:t>Trong XHPK, người phụ nữ là của gia đình, mối quan hệ gần gũi nhất với họ là mối quan hệ ruột rà, máu mủ. Họ bị ràng buộc trong lễ giáo phong kiến, đạo đức làm vợ, làm mẹ, làm con. Kiếp sống của họ thụ động và phụ thuộc.</a:t>
            </a:r>
            <a:endParaRPr sz="2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400">
                <a:solidFill>
                  <a:srgbClr val="000000"/>
                </a:solidFill>
                <a:latin typeface="Times New Roman" panose="02020603050405020304"/>
                <a:ea typeface="Times New Roman" panose="02020603050405020304"/>
                <a:cs typeface="Times New Roman" panose="02020603050405020304"/>
                <a:sym typeface="Times New Roman" panose="02020603050405020304"/>
              </a:rPr>
              <a:t>- Trong XH hiện đại: Bóng dáng của gia đình vẫn luôn tồn tại nhưng khác với giai đoạn XHPK. Quan niệm gia đình với họ rộng hơn, là những người có sự gắn bó, đồng cảm. (Chung bát đũa nghĩa là gia đình đấy). Không gian, thời gian của họ mở rộng hơn rất nhiều, gắn bó với đất nước, dân tộc và thời đại. Họ là con người của đại chúng, mang phẩm chất, hơi thở của thời đại. Quan niệm về cái đẹp thời kì này cũng khác với thời PK (PK: cái đẹp gắn với sự hi sinh đến kiệt cùng-HĐ: cái đẹp trong lẽ sống, hành động, tình cảm).</a:t>
            </a:r>
            <a:endParaRPr sz="2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7000"/>
              </a:lnSpc>
              <a:spcBef>
                <a:spcPts val="0"/>
              </a:spcBef>
              <a:spcAft>
                <a:spcPts val="0"/>
              </a:spcAft>
              <a:buNone/>
            </a:pPr>
            <a:endParaRPr sz="2400" i="1">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707" name="Google Shape;6707;p104"/>
          <p:cNvSpPr/>
          <p:nvPr/>
        </p:nvSpPr>
        <p:spPr>
          <a:xfrm>
            <a:off x="2732776" y="720118"/>
            <a:ext cx="7457242" cy="1200329"/>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Kĩ năng đối sánh VH</a:t>
            </a: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So sánh khái niệm “gia đình” trong VHTĐ và VHHĐ</a:t>
            </a: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708" name="Google Shape;6708;p104"/>
          <p:cNvPicPr preferRelativeResize="0"/>
          <p:nvPr/>
        </p:nvPicPr>
        <p:blipFill rotWithShape="1">
          <a:blip r:embed="rId4"/>
          <a:srcRect/>
          <a:stretch>
            <a:fillRect/>
          </a:stretch>
        </p:blipFill>
        <p:spPr>
          <a:xfrm>
            <a:off x="1524000" y="55606"/>
            <a:ext cx="1303954" cy="125975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05"/>
                                        </p:tgtEl>
                                        <p:attrNameLst>
                                          <p:attrName>style.visibility</p:attrName>
                                        </p:attrNameLst>
                                      </p:cBhvr>
                                      <p:to>
                                        <p:strVal val="visible"/>
                                      </p:to>
                                    </p:set>
                                    <p:animEffect transition="in" filter="fade">
                                      <p:cBhvr>
                                        <p:cTn id="7" dur="500"/>
                                        <p:tgtEl>
                                          <p:spTgt spid="6705"/>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6702"/>
                                        </p:tgtEl>
                                        <p:attrNameLst>
                                          <p:attrName>style.visibility</p:attrName>
                                        </p:attrNameLst>
                                      </p:cBhvr>
                                      <p:to>
                                        <p:strVal val="visible"/>
                                      </p:to>
                                    </p:set>
                                    <p:anim calcmode="lin" valueType="num">
                                      <p:cBhvr additive="base">
                                        <p:cTn id="11" dur="750"/>
                                        <p:tgtEl>
                                          <p:spTgt spid="6702"/>
                                        </p:tgtEl>
                                        <p:attrNameLst>
                                          <p:attrName>ppt_x</p:attrName>
                                        </p:attrNameLst>
                                      </p:cBhvr>
                                      <p:tavLst>
                                        <p:tav tm="0">
                                          <p:val>
                                            <p:strVal val="#ppt_x+1"/>
                                          </p:val>
                                        </p:tav>
                                        <p:tav tm="100000">
                                          <p:val>
                                            <p:strVal val="#ppt_x"/>
                                          </p:val>
                                        </p:tav>
                                      </p:tavLst>
                                    </p:anim>
                                  </p:childTnLst>
                                </p:cTn>
                              </p:par>
                              <p:par>
                                <p:cTn id="12" presetID="10" presetClass="entr" presetSubtype="0" fill="hold" nodeType="withEffect">
                                  <p:stCondLst>
                                    <p:cond delay="400"/>
                                  </p:stCondLst>
                                  <p:childTnLst>
                                    <p:set>
                                      <p:cBhvr>
                                        <p:cTn id="13" dur="1" fill="hold">
                                          <p:stCondLst>
                                            <p:cond delay="0"/>
                                          </p:stCondLst>
                                        </p:cTn>
                                        <p:tgtEl>
                                          <p:spTgt spid="6708"/>
                                        </p:tgtEl>
                                        <p:attrNameLst>
                                          <p:attrName>style.visibility</p:attrName>
                                        </p:attrNameLst>
                                      </p:cBhvr>
                                      <p:to>
                                        <p:strVal val="visible"/>
                                      </p:to>
                                    </p:set>
                                    <p:animEffect transition="in" filter="fade">
                                      <p:cBhvr>
                                        <p:cTn id="14" dur="500"/>
                                        <p:tgtEl>
                                          <p:spTgt spid="6708"/>
                                        </p:tgtEl>
                                      </p:cBhvr>
                                    </p:animEffect>
                                  </p:childTnLst>
                                </p:cTn>
                              </p:par>
                              <p:par>
                                <p:cTn id="15" presetID="8" presetClass="emph" presetSubtype="0" fill="hold" nodeType="withEffect">
                                  <p:stCondLst>
                                    <p:cond delay="400"/>
                                  </p:stCondLst>
                                  <p:childTnLst>
                                    <p:animRot by="-21600000">
                                      <p:cBhvr>
                                        <p:cTn id="16" dur="2700" fill="hold"/>
                                        <p:tgtEl>
                                          <p:spTgt spid="6708"/>
                                        </p:tgtEl>
                                        <p:attrNameLst>
                                          <p:attrName>r</p:attrName>
                                        </p:attrNameLst>
                                      </p:cBhvr>
                                    </p:animRo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6704"/>
                                        </p:tgtEl>
                                        <p:attrNameLst>
                                          <p:attrName>style.visibility</p:attrName>
                                        </p:attrNameLst>
                                      </p:cBhvr>
                                      <p:to>
                                        <p:strVal val="visible"/>
                                      </p:to>
                                    </p:set>
                                    <p:animEffect transition="in" filter="fade">
                                      <p:cBhvr>
                                        <p:cTn id="21" dur="2000"/>
                                        <p:tgtEl>
                                          <p:spTgt spid="670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707"/>
                                        </p:tgtEl>
                                        <p:attrNameLst>
                                          <p:attrName>style.visibility</p:attrName>
                                        </p:attrNameLst>
                                      </p:cBhvr>
                                      <p:to>
                                        <p:strVal val="visible"/>
                                      </p:to>
                                    </p:set>
                                    <p:animEffect transition="in" filter="fade">
                                      <p:cBhvr>
                                        <p:cTn id="26" dur="500"/>
                                        <p:tgtEl>
                                          <p:spTgt spid="670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706"/>
                                        </p:tgtEl>
                                        <p:attrNameLst>
                                          <p:attrName>style.visibility</p:attrName>
                                        </p:attrNameLst>
                                      </p:cBhvr>
                                      <p:to>
                                        <p:strVal val="visible"/>
                                      </p:to>
                                    </p:set>
                                    <p:animEffect transition="in" filter="fade">
                                      <p:cBhvr>
                                        <p:cTn id="31" dur="500"/>
                                        <p:tgtEl>
                                          <p:spTgt spid="6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6712"/>
        <p:cNvGrpSpPr/>
        <p:nvPr/>
      </p:nvGrpSpPr>
      <p:grpSpPr>
        <a:xfrm>
          <a:off x="0" y="0"/>
          <a:ext cx="0" cy="0"/>
          <a:chOff x="0" y="0"/>
          <a:chExt cx="0" cy="0"/>
        </a:xfrm>
      </p:grpSpPr>
      <p:pic>
        <p:nvPicPr>
          <p:cNvPr id="6713" name="Google Shape;6713;p105" descr="35"/>
          <p:cNvPicPr preferRelativeResize="0"/>
          <p:nvPr/>
        </p:nvPicPr>
        <p:blipFill rotWithShape="1">
          <a:blip r:embed="rId1"/>
          <a:srcRect/>
          <a:stretch>
            <a:fillRect/>
          </a:stretch>
        </p:blipFill>
        <p:spPr>
          <a:xfrm>
            <a:off x="-414338" y="0"/>
            <a:ext cx="12944475" cy="7185767"/>
          </a:xfrm>
          <a:prstGeom prst="rect">
            <a:avLst/>
          </a:prstGeom>
          <a:noFill/>
          <a:ln>
            <a:noFill/>
          </a:ln>
        </p:spPr>
      </p:pic>
      <p:sp>
        <p:nvSpPr>
          <p:cNvPr id="6714" name="Google Shape;6714;p105"/>
          <p:cNvSpPr txBox="1"/>
          <p:nvPr/>
        </p:nvSpPr>
        <p:spPr>
          <a:xfrm>
            <a:off x="892037" y="2425146"/>
            <a:ext cx="8991601" cy="3874985"/>
          </a:xfrm>
          <a:prstGeom prst="rect">
            <a:avLst/>
          </a:prstGeom>
          <a:noFill/>
          <a:ln>
            <a:noFill/>
          </a:ln>
        </p:spPr>
        <p:txBody>
          <a:bodyPr spcFirstLastPara="1" wrap="square" lIns="91425" tIns="45700" rIns="91425" bIns="45700" anchor="b" anchorCtr="0">
            <a:noAutofit/>
          </a:bodyPr>
          <a:lstStyle/>
          <a:p>
            <a:pPr marL="0" marR="0" lvl="0" indent="0" algn="just" rtl="0">
              <a:lnSpc>
                <a:spcPct val="90000"/>
              </a:lnSpc>
              <a:spcBef>
                <a:spcPts val="0"/>
              </a:spcBef>
              <a:spcAft>
                <a:spcPts val="0"/>
              </a:spcAft>
              <a:buClr>
                <a:srgbClr val="0070C0"/>
              </a:buClr>
              <a:buSzPts val="2800"/>
              <a:buFont typeface="Times New Roman" panose="02020603050405020304"/>
              <a:buNone/>
            </a:pPr>
            <a:r>
              <a:rPr lang="en-US" sz="28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0"/>
              </a:spcBef>
              <a:spcAft>
                <a:spcPts val="0"/>
              </a:spcAft>
              <a:buClr>
                <a:schemeClr val="dk1"/>
              </a:buClr>
              <a:buSzPts val="2800"/>
              <a:buFont typeface="Calibri" panose="020F0502020204030204"/>
              <a:buNone/>
            </a:pPr>
            <a:endParaRPr sz="28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0"/>
              </a:spcBef>
              <a:spcAft>
                <a:spcPts val="0"/>
              </a:spcAft>
              <a:buClr>
                <a:srgbClr val="0070C0"/>
              </a:buClr>
              <a:buSzPts val="2800"/>
              <a:buFont typeface="Times New Roman" panose="02020603050405020304"/>
              <a:buNone/>
            </a:pPr>
            <a:r>
              <a:rPr lang="en-US" sz="2800" b="1">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3200" b="1">
                <a:solidFill>
                  <a:srgbClr val="0070C0"/>
                </a:solidFill>
                <a:latin typeface="Times New Roman" panose="02020603050405020304"/>
                <a:ea typeface="Times New Roman" panose="02020603050405020304"/>
                <a:cs typeface="Times New Roman" panose="02020603050405020304"/>
                <a:sym typeface="Times New Roman" panose="02020603050405020304"/>
              </a:rPr>
              <a:t>Trong Truyện Kiều, nàng Kiều bị tan nát hạnh phúc, chịu hết nạn nọ đến nạn kia là bởi có nguyên nhân xã hội cụ thể, có những kẻ gian ác cụ thể... Còn Vũ Nương, làm sao nàng tránh được khi những tác nhân phá hoại đời nàng nằm ngay trong cái bóng của nàng, nằm ngay trong cảnh nàng vui đùa với con, nằm ngay ước muốn gắn bó keo sơn với người chồng đang xa cách, nằm ngay trong câu nói hồn nhiên, vô tư của đứa con ngây thơ trong trắng...</a:t>
            </a:r>
            <a:endParaRPr sz="32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0"/>
              </a:spcBef>
              <a:spcAft>
                <a:spcPts val="0"/>
              </a:spcAft>
              <a:buClr>
                <a:srgbClr val="0070C0"/>
              </a:buClr>
              <a:buSzPts val="3200"/>
              <a:buFont typeface="Times New Roman" panose="02020603050405020304"/>
              <a:buNone/>
            </a:pPr>
            <a:br>
              <a:rPr lang="en-US" sz="3200" b="1">
                <a:solidFill>
                  <a:srgbClr val="0070C0"/>
                </a:solidFill>
                <a:latin typeface="Times New Roman" panose="02020603050405020304"/>
                <a:ea typeface="Times New Roman" panose="02020603050405020304"/>
                <a:cs typeface="Times New Roman" panose="02020603050405020304"/>
                <a:sym typeface="Times New Roman" panose="02020603050405020304"/>
              </a:rPr>
            </a:br>
            <a:endParaRPr sz="3200" b="1">
              <a:solidFill>
                <a:srgbClr val="0070C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6718"/>
        <p:cNvGrpSpPr/>
        <p:nvPr/>
      </p:nvGrpSpPr>
      <p:grpSpPr>
        <a:xfrm>
          <a:off x="0" y="0"/>
          <a:ext cx="0" cy="0"/>
          <a:chOff x="0" y="0"/>
          <a:chExt cx="0" cy="0"/>
        </a:xfrm>
      </p:grpSpPr>
      <p:pic>
        <p:nvPicPr>
          <p:cNvPr id="6719" name="Google Shape;6719;p106" descr="Pink Blue Watercolor Smudged Bright Background, Blue, Atmosphere ..."/>
          <p:cNvPicPr preferRelativeResize="0"/>
          <p:nvPr/>
        </p:nvPicPr>
        <p:blipFill rotWithShape="1">
          <a:blip r:embed="rId1"/>
          <a:srcRect/>
          <a:stretch>
            <a:fillRect/>
          </a:stretch>
        </p:blipFill>
        <p:spPr>
          <a:xfrm rot="-5400000">
            <a:off x="2665374" y="-2665374"/>
            <a:ext cx="6861250" cy="12191999"/>
          </a:xfrm>
          <a:prstGeom prst="rect">
            <a:avLst/>
          </a:prstGeom>
          <a:noFill/>
          <a:ln>
            <a:noFill/>
          </a:ln>
        </p:spPr>
      </p:pic>
      <p:sp>
        <p:nvSpPr>
          <p:cNvPr id="6720" name="Google Shape;6720;p106"/>
          <p:cNvSpPr/>
          <p:nvPr/>
        </p:nvSpPr>
        <p:spPr>
          <a:xfrm>
            <a:off x="-1" y="0"/>
            <a:ext cx="12192001" cy="6840855"/>
          </a:xfrm>
          <a:prstGeom prst="rect">
            <a:avLst/>
          </a:prstGeom>
          <a:noFill/>
          <a:ln>
            <a:noFill/>
          </a:ln>
        </p:spPr>
        <p:txBody>
          <a:bodyPr spcFirstLastPara="1" wrap="square" lIns="91425" tIns="45700" rIns="91425" bIns="45700" anchor="t" anchorCtr="0">
            <a:spAutoFit/>
          </a:bodyPr>
          <a:lstStyle/>
          <a:p>
            <a:pPr marL="0" marR="0" lvl="0" indent="457200" algn="just" rtl="0">
              <a:lnSpc>
                <a:spcPct val="110000"/>
              </a:lnSpc>
              <a:spcBef>
                <a:spcPts val="0"/>
              </a:spcBef>
              <a:spcAft>
                <a:spcPts val="0"/>
              </a:spcAft>
              <a:buNone/>
            </a:pPr>
            <a:r>
              <a:rPr lang="en-US" sz="21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21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Bài thơ “Mùa xuân nho nhỏ” của Thanh Hải mở đầu bằng âm thanh cao vút của tiếng chim chiền chiện: Ơi con chim chiền chiện</a:t>
            </a:r>
            <a:endParaRPr sz="21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    Hót chi mà vang trời.</a:t>
            </a:r>
            <a:endParaRPr sz="21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10000"/>
              </a:lnSpc>
              <a:spcBef>
                <a:spcPts val="0"/>
              </a:spcBef>
              <a:spcAft>
                <a:spcPts val="0"/>
              </a:spcAft>
              <a:buNone/>
            </a:pPr>
            <a:r>
              <a:rPr lang="en-US" sz="21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rồi ngân nga với: Một nốt trầm xao xuyến</a:t>
            </a:r>
            <a:endParaRPr sz="21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10000"/>
              </a:lnSpc>
              <a:spcBef>
                <a:spcPts val="0"/>
              </a:spcBef>
              <a:spcAft>
                <a:spcPts val="0"/>
              </a:spcAft>
              <a:buNone/>
            </a:pPr>
            <a:r>
              <a:rPr lang="en-US" sz="21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và khép lại với âm vang của: Nhịp phách tiền đất Huế.</a:t>
            </a:r>
            <a:endParaRPr sz="21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1</a:t>
            </a: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 Nêu hoàn cảnh sáng tác của bài thơ.</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2</a:t>
            </a: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 Đặt trong hoàn cảnh sáng tác đó, sự cộng hưởng những âm thanh trên có ý nghĩa như thế nào?</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3</a:t>
            </a: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 Bài thơ không chỉ có âm thanh rộn ràng, sắc màu tươi đẹp mà còn là lời ngợi ca quê hương đất nước của tác giả:</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1371600" marR="0" lvl="0" indent="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Mùa xuân - ta xin hát</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1371600" marR="0" lvl="0" indent="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Câu Nam ai, Nam bình</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1371600" marR="0" lvl="0" indent="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Nước non ngàn dặm mình</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1371600" marR="0" lvl="0" indent="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Nước non ngàn dặm tình</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1371600" marR="0" lvl="0" indent="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Nhịp phách tiền đất Huế.</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a)Bằng một đoạn văn quy nạp khoảng 12 câu em hãy phân tích làm rõ lời ngợi ca được thể hiện trong khổ thơ trên. Trong đoạn văn sử dụng một câu có thành phần biệt lập và một câu có phép tu từ so sánh.</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0000"/>
              </a:lnSpc>
              <a:spcBef>
                <a:spcPts val="0"/>
              </a:spcBef>
              <a:spcAft>
                <a:spcPts val="0"/>
              </a:spcAft>
              <a:buNone/>
            </a:pPr>
            <a:r>
              <a:rPr lang="en-US" sz="2100">
                <a:solidFill>
                  <a:schemeClr val="dk1"/>
                </a:solidFill>
                <a:latin typeface="Times New Roman" panose="02020603050405020304"/>
                <a:ea typeface="Times New Roman" panose="02020603050405020304"/>
                <a:cs typeface="Times New Roman" panose="02020603050405020304"/>
                <a:sym typeface="Times New Roman" panose="02020603050405020304"/>
              </a:rPr>
              <a:t>b) Những làn điệu dân ca đã trở thành vẻ đẹp văn hóa đặc trưng của xứ Huế và cũng được giới thiệu rất ấn tượng trong một tác phẩm khác của chương trình Ngữ văn THCS. Đó là tác phẩm nào? Tác giả là ai?</a:t>
            </a:r>
            <a:endParaRPr sz="21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6724"/>
        <p:cNvGrpSpPr/>
        <p:nvPr/>
      </p:nvGrpSpPr>
      <p:grpSpPr>
        <a:xfrm>
          <a:off x="0" y="0"/>
          <a:ext cx="0" cy="0"/>
          <a:chOff x="0" y="0"/>
          <a:chExt cx="0" cy="0"/>
        </a:xfrm>
      </p:grpSpPr>
      <p:pic>
        <p:nvPicPr>
          <p:cNvPr id="6725" name="Google Shape;6725;p107" descr="Pink Blue Watercolor Smudged Bright Background, Blue, Atmosphere ..."/>
          <p:cNvPicPr preferRelativeResize="0"/>
          <p:nvPr/>
        </p:nvPicPr>
        <p:blipFill rotWithShape="1">
          <a:blip r:embed="rId1"/>
          <a:srcRect/>
          <a:stretch>
            <a:fillRect/>
          </a:stretch>
        </p:blipFill>
        <p:spPr>
          <a:xfrm rot="-5400000">
            <a:off x="2665374" y="-2665374"/>
            <a:ext cx="6861250" cy="12191999"/>
          </a:xfrm>
          <a:prstGeom prst="rect">
            <a:avLst/>
          </a:prstGeom>
          <a:noFill/>
          <a:ln>
            <a:noFill/>
          </a:ln>
        </p:spPr>
      </p:pic>
      <p:sp>
        <p:nvSpPr>
          <p:cNvPr id="6726" name="Google Shape;6726;p107"/>
          <p:cNvSpPr/>
          <p:nvPr/>
        </p:nvSpPr>
        <p:spPr>
          <a:xfrm>
            <a:off x="0" y="270299"/>
            <a:ext cx="12133943" cy="6004529"/>
          </a:xfrm>
          <a:prstGeom prst="rect">
            <a:avLst/>
          </a:prstGeom>
          <a:noFill/>
          <a:ln>
            <a:noFill/>
          </a:ln>
        </p:spPr>
        <p:txBody>
          <a:bodyPr spcFirstLastPara="1" wrap="square" lIns="91425" tIns="45700" rIns="91425" bIns="45700" anchor="t" anchorCtr="0">
            <a:spAutoFit/>
          </a:bodyPr>
          <a:lstStyle/>
          <a:p>
            <a:pPr marL="0" marR="0" lvl="0" indent="457200" algn="just" rtl="0">
              <a:lnSpc>
                <a:spcPct val="115000"/>
              </a:lnSpc>
              <a:spcBef>
                <a:spcPts val="0"/>
              </a:spcBef>
              <a:spcAft>
                <a:spcPts val="0"/>
              </a:spcAft>
              <a:buNone/>
            </a:pPr>
            <a:r>
              <a:rPr lang="en-US" sz="24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Bàn về tác phẩm “Lặng lẽ Sa Pa” của Nguyễn Thành Long có ý kiến cho rằng: </a:t>
            </a:r>
            <a:r>
              <a:rPr lang="en-US" sz="2400" i="1">
                <a:solidFill>
                  <a:schemeClr val="dk1"/>
                </a:solidFill>
                <a:latin typeface="Times New Roman" panose="02020603050405020304"/>
                <a:ea typeface="Times New Roman" panose="02020603050405020304"/>
                <a:cs typeface="Times New Roman" panose="02020603050405020304"/>
                <a:sym typeface="Times New Roman" panose="02020603050405020304"/>
              </a:rPr>
              <a:t>“Trong tác phẩm “Lặng lẽ Sa Pa” của Nguyễn Thành Long, các nhân vật dù được miêu tả ít hay nhiều, dù trực tiếp hay gián tiếp, nhân vật nào cũng hiện lên với những nét cao quý đáng khâm phục”.</a:t>
            </a:r>
            <a:endParaRPr sz="2400"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5000"/>
              </a:lnSpc>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1</a:t>
            </a:r>
            <a:r>
              <a:rPr lang="en-US" sz="2400">
                <a:solidFill>
                  <a:schemeClr val="dk1"/>
                </a:solidFill>
                <a:latin typeface="Times New Roman" panose="02020603050405020304"/>
                <a:ea typeface="Times New Roman" panose="02020603050405020304"/>
                <a:cs typeface="Times New Roman" panose="02020603050405020304"/>
                <a:sym typeface="Times New Roman" panose="02020603050405020304"/>
              </a:rPr>
              <a:t>. Trình bày hoàn cảnh sáng tác của tác phẩm.</a:t>
            </a:r>
            <a:endParaRPr sz="24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5000"/>
              </a:lnSpc>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2.</a:t>
            </a:r>
            <a:r>
              <a:rPr lang="en-US" sz="2400">
                <a:solidFill>
                  <a:schemeClr val="dk1"/>
                </a:solidFill>
                <a:latin typeface="Times New Roman" panose="02020603050405020304"/>
                <a:ea typeface="Times New Roman" panose="02020603050405020304"/>
                <a:cs typeface="Times New Roman" panose="02020603050405020304"/>
                <a:sym typeface="Times New Roman" panose="02020603050405020304"/>
              </a:rPr>
              <a:t> Trong tác phẩm, có những nhân vật dù chỉ gián tiếp xuất hiện qua lời kể của anh thanh niên xong vẫn “hiện lên với những nét cao quý đáng khâm phục”. Đó là những nhân vật nào? Điểm chung đáng khâm phục giữa họ là gì?</a:t>
            </a:r>
            <a:endParaRPr sz="24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5000"/>
              </a:lnSpc>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3. </a:t>
            </a:r>
            <a:r>
              <a:rPr lang="en-US" sz="2400">
                <a:solidFill>
                  <a:schemeClr val="dk1"/>
                </a:solidFill>
                <a:latin typeface="Times New Roman" panose="02020603050405020304"/>
                <a:ea typeface="Times New Roman" panose="02020603050405020304"/>
                <a:cs typeface="Times New Roman" panose="02020603050405020304"/>
                <a:sym typeface="Times New Roman" panose="02020603050405020304"/>
              </a:rPr>
              <a:t>Cùng với những người lao động khác giữa núi rừng Sa Pa, nhân vật anh thanh niên giúp cho bức tranh cuộc sống lao động nơi đây trở nên thật đẹp. Bằng một đoạn văn diễn dịch khoảng 12 câu, em hãy làm  rõ tình yêu đối với công việc của anh thanh niên. Trong đoạn văn có sử dụng một lời dẫn trực tiếp và một câu cảm thán </a:t>
            </a:r>
            <a:r>
              <a:rPr lang="en-US" sz="2400" i="1">
                <a:solidFill>
                  <a:schemeClr val="dk1"/>
                </a:solidFill>
                <a:latin typeface="Times New Roman" panose="02020603050405020304"/>
                <a:ea typeface="Times New Roman" panose="02020603050405020304"/>
                <a:cs typeface="Times New Roman" panose="02020603050405020304"/>
                <a:sym typeface="Times New Roman" panose="02020603050405020304"/>
              </a:rPr>
              <a:t>(Gạch chân và chú thích rõ).</a:t>
            </a:r>
            <a:endParaRPr sz="24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457200" algn="just" rtl="0">
              <a:lnSpc>
                <a:spcPct val="115000"/>
              </a:lnSpc>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Câu 4. </a:t>
            </a:r>
            <a:r>
              <a:rPr lang="en-US" sz="2400">
                <a:solidFill>
                  <a:schemeClr val="dk1"/>
                </a:solidFill>
                <a:latin typeface="Times New Roman" panose="02020603050405020304"/>
                <a:ea typeface="Times New Roman" panose="02020603050405020304"/>
                <a:cs typeface="Times New Roman" panose="02020603050405020304"/>
                <a:sym typeface="Times New Roman" panose="02020603050405020304"/>
              </a:rPr>
              <a:t>Trong tác phẩm, Nguyễn Thành Long không đặt tên riêng cho nhân vật mà gọi theo nghề nghiệp, lứa tuổi. Trong chương trình Ngữ văn THCS cũng có một tác phẩm không đặt tên riêng mà lấy công việc để gọi tên nhân vật. Đó là tác phẩm nào? Tác giả là ai?</a:t>
            </a:r>
            <a:endParaRPr sz="24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bg>
      <p:bgPr>
        <a:blipFill>
          <a:blip r:embed="rId1"/>
          <a:stretch>
            <a:fillRect/>
          </a:stretch>
        </a:blipFill>
        <a:effectLst/>
      </p:bgPr>
    </p:bg>
    <p:spTree>
      <p:nvGrpSpPr>
        <p:cNvPr id="1" name="Shape 6730"/>
        <p:cNvGrpSpPr/>
        <p:nvPr/>
      </p:nvGrpSpPr>
      <p:grpSpPr>
        <a:xfrm>
          <a:off x="0" y="0"/>
          <a:ext cx="0" cy="0"/>
          <a:chOff x="0" y="0"/>
          <a:chExt cx="0" cy="0"/>
        </a:xfrm>
      </p:grpSpPr>
      <p:sp>
        <p:nvSpPr>
          <p:cNvPr id="6731" name="Google Shape;6731;p108"/>
          <p:cNvSpPr txBox="1">
            <a:spLocks noGrp="1"/>
          </p:cNvSpPr>
          <p:nvPr>
            <p:ph type="title"/>
          </p:nvPr>
        </p:nvSpPr>
        <p:spPr>
          <a:xfrm rot="-180000">
            <a:off x="3339465" y="1680210"/>
            <a:ext cx="5627370" cy="3178175"/>
          </a:xfrm>
          <a:prstGeom prst="rect">
            <a:avLst/>
          </a:prstGeom>
          <a:noFill/>
          <a:ln>
            <a:noFill/>
          </a:ln>
        </p:spPr>
        <p:txBody>
          <a:bodyPr spcFirstLastPara="1" wrap="square" lIns="14400" tIns="14400" rIns="14400" bIns="14400" anchor="ctr" anchorCtr="0">
            <a:noAutofit/>
          </a:bodyPr>
          <a:lstStyle/>
          <a:p>
            <a:pPr marL="0" lvl="0" indent="0" algn="ctr" rtl="0">
              <a:lnSpc>
                <a:spcPct val="100000"/>
              </a:lnSpc>
              <a:spcBef>
                <a:spcPts val="0"/>
              </a:spcBef>
              <a:spcAft>
                <a:spcPts val="0"/>
              </a:spcAft>
              <a:buSzPts val="3500"/>
              <a:buNone/>
            </a:pPr>
            <a:r>
              <a:rPr lang="en-US" sz="6000">
                <a:latin typeface="#9Slide05 Fourth Medium" panose="00000600000000000000" charset="0"/>
                <a:ea typeface="Arial" panose="020B0604020202020204"/>
                <a:cs typeface="#9Slide05 Fourth Medium" panose="00000600000000000000" charset="0"/>
                <a:sym typeface="Arial" panose="020B0604020202020204"/>
              </a:rPr>
              <a:t>Cảm ơn sự theo dõi của các thầy cô!</a:t>
            </a:r>
            <a:endParaRPr lang="en-US" sz="6000">
              <a:latin typeface="#9Slide05 Fourth Medium" panose="00000600000000000000" charset="0"/>
              <a:ea typeface="Arial" panose="020B0604020202020204"/>
              <a:cs typeface="#9Slide05 Fourth Medium" panose="00000600000000000000" charset="0"/>
              <a:sym typeface="Arial" panose="020B0604020202020204"/>
            </a:endParaRPr>
          </a:p>
        </p:txBody>
      </p:sp>
    </p:spTree>
  </p:cSld>
  <p:clrMapOvr>
    <a:masterClrMapping/>
  </p:clrMapOvr>
  <p:transition>
    <p:random/>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603"/>
        <p:cNvGrpSpPr/>
        <p:nvPr/>
      </p:nvGrpSpPr>
      <p:grpSpPr>
        <a:xfrm>
          <a:off x="0" y="0"/>
          <a:ext cx="0" cy="0"/>
          <a:chOff x="0" y="0"/>
          <a:chExt cx="0" cy="0"/>
        </a:xfrm>
      </p:grpSpPr>
      <p:sp>
        <p:nvSpPr>
          <p:cNvPr id="5604" name="Google Shape;5604;p11"/>
          <p:cNvSpPr txBox="1">
            <a:spLocks noGrp="1"/>
          </p:cNvSpPr>
          <p:nvPr>
            <p:ph type="title"/>
          </p:nvPr>
        </p:nvSpPr>
        <p:spPr>
          <a:xfrm>
            <a:off x="2809875" y="573595"/>
            <a:ext cx="6572250" cy="547181"/>
          </a:xfrm>
          <a:prstGeom prst="rect">
            <a:avLst/>
          </a:prstGeom>
          <a:noFill/>
          <a:ln>
            <a:noFill/>
          </a:ln>
        </p:spPr>
        <p:txBody>
          <a:bodyPr spcFirstLastPara="1" wrap="square" lIns="91425" tIns="45700" rIns="91425" bIns="45700" anchor="b" anchorCtr="0">
            <a:noAutofit/>
          </a:bodyPr>
          <a:lstStyle/>
          <a:p>
            <a:pPr marL="0" lvl="0" indent="0" algn="ctr" rtl="0">
              <a:lnSpc>
                <a:spcPct val="90000"/>
              </a:lnSpc>
              <a:spcBef>
                <a:spcPts val="0"/>
              </a:spcBef>
              <a:spcAft>
                <a:spcPts val="0"/>
              </a:spcAft>
              <a:buClr>
                <a:srgbClr val="FF0000"/>
              </a:buClr>
              <a:buSzPts val="5400"/>
              <a:buNone/>
            </a:pPr>
            <a:r>
              <a:rPr lang="en-US" sz="5400">
                <a:solidFill>
                  <a:srgbClr val="FF0000"/>
                </a:solidFill>
                <a:latin typeface="Times New Roman" panose="02020603050405020304"/>
                <a:ea typeface="Times New Roman" panose="02020603050405020304"/>
                <a:cs typeface="Times New Roman" panose="02020603050405020304"/>
                <a:sym typeface="Times New Roman" panose="02020603050405020304"/>
              </a:rPr>
              <a:t>Trò chơi “xếp va ly”</a:t>
            </a:r>
            <a:endParaRPr sz="54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05" name="Google Shape;5605;p11"/>
          <p:cNvSpPr txBox="1">
            <a:spLocks noGrp="1"/>
          </p:cNvSpPr>
          <p:nvPr>
            <p:ph type="body" idx="1"/>
          </p:nvPr>
        </p:nvSpPr>
        <p:spPr>
          <a:xfrm>
            <a:off x="698500" y="1428750"/>
            <a:ext cx="10840720" cy="4400550"/>
          </a:xfrm>
          <a:prstGeom prst="rect">
            <a:avLst/>
          </a:prstGeom>
          <a:noFill/>
          <a:ln>
            <a:noFill/>
          </a:ln>
        </p:spPr>
        <p:txBody>
          <a:bodyPr spcFirstLastPara="1" wrap="square" lIns="91425" tIns="45700" rIns="91425" bIns="45700" anchor="t" anchorCtr="0">
            <a:noAutofit/>
          </a:bodyPr>
          <a:lstStyle/>
          <a:p>
            <a:pPr marL="45720" lvl="0" indent="0" algn="l" rtl="0">
              <a:lnSpc>
                <a:spcPct val="100000"/>
              </a:lnSpc>
              <a:spcBef>
                <a:spcPts val="0"/>
              </a:spcBef>
              <a:spcAft>
                <a:spcPts val="0"/>
              </a:spcAft>
              <a:buSzPts val="2800"/>
              <a:buNone/>
            </a:pP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1.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Cách</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tổ</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chức</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lớp</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Tổ</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chức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lớp</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thành</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vòng</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tròn</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hoặc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thể</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ngồi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tại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vị</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trí</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sz="2800" b="1"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800"/>
              <a:buNone/>
            </a:pP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2. GV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chỉ</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định</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1 HS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bất</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kì</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nhắc</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lại</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nội</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dung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bài</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giảng</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hôm</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trước</a:t>
            </a:r>
            <a:endParaRPr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800"/>
              <a:buNone/>
            </a:pP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3. </a:t>
            </a:r>
            <a:r>
              <a:rPr lang="en-US" sz="2800" b="1" dirty="0" smtClean="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HS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sau</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khi</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trả</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lời</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xong</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quyền</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chỉ</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định</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các</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HS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khác</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trả</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lời</a:t>
            </a:r>
            <a:r>
              <a:rPr lang="en-US"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sz="2800" b="1" dirty="0">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05740" lvl="0" indent="-177800" algn="l" rtl="0">
              <a:lnSpc>
                <a:spcPct val="100000"/>
              </a:lnSpc>
              <a:spcBef>
                <a:spcPts val="300"/>
              </a:spcBef>
              <a:spcAft>
                <a:spcPts val="0"/>
              </a:spcAft>
              <a:buSzPts val="2800"/>
              <a:buFont typeface="Times New Roman" panose="02020603050405020304"/>
              <a:buChar char="-"/>
            </a:pP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HS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sau</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nhắc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lại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nội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dung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trước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đó</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thêm</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1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nội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dung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khác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sz="2800" b="1"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800"/>
              <a:buNone/>
            </a:pP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HS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thứ</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2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nhắc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lại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nội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dung HS1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trình</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bày</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+ 1 ND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mới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sz="2800" b="1"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800"/>
              <a:buNone/>
            </a:pP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HS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thứ</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3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nhắc</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lại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nội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dung HS1, 2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trình</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bày</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+ 1 ND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mới</a:t>
            </a:r>
            <a:endParaRPr sz="2800" b="1"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800"/>
              <a:buNone/>
            </a:pP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a:t>
            </a:r>
            <a:endParaRPr sz="2800" b="1"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800"/>
              <a:buNone/>
            </a:pP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Càng</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về</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sau</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người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nói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càng</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phải</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trình</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bày</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nhiều</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hơn</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nhớ</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nhiều</a:t>
            </a:r>
            <a:r>
              <a:rPr lang="en-US" sz="2800" b="1"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800" b="1" dirty="0" err="1">
                <a:latin typeface="#9Slide05 Fourth Medium" panose="00000600000000000000" charset="0"/>
                <a:ea typeface="Times New Roman" panose="02020603050405020304"/>
                <a:cs typeface="#9Slide05 Fourth Medium" panose="00000600000000000000" charset="0"/>
                <a:sym typeface="Times New Roman" panose="02020603050405020304"/>
              </a:rPr>
              <a:t>hơn</a:t>
            </a:r>
            <a:endParaRPr sz="2800" b="1"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300"/>
              </a:spcBef>
              <a:spcAft>
                <a:spcPts val="0"/>
              </a:spcAft>
              <a:buSzPts val="2000"/>
              <a:buNone/>
            </a:pPr>
            <a:endParaRPr sz="2000" b="1" dirty="0">
              <a:latin typeface="#9Slide05 Fourth Medium" panose="00000600000000000000" charset="0"/>
              <a:cs typeface="#9Slide05 Fourth Medium" panose="00000600000000000000" charset="0"/>
            </a:endParaRPr>
          </a:p>
          <a:p>
            <a:pPr marL="45720" lvl="0" indent="0" algn="l" rtl="0">
              <a:lnSpc>
                <a:spcPct val="100000"/>
              </a:lnSpc>
              <a:spcBef>
                <a:spcPts val="300"/>
              </a:spcBef>
              <a:spcAft>
                <a:spcPts val="0"/>
              </a:spcAft>
              <a:buSzPts val="2000"/>
              <a:buNone/>
            </a:pPr>
            <a:endParaRPr sz="2000" b="1" dirty="0">
              <a:latin typeface="#9Slide05 Fourth Medium" panose="00000600000000000000" charset="0"/>
              <a:cs typeface="#9Slide05 Fourth Medium" panose="00000600000000000000" charset="0"/>
            </a:endParaRPr>
          </a:p>
          <a:p>
            <a:pPr marL="45720" lvl="0" indent="0" algn="l" rtl="0">
              <a:lnSpc>
                <a:spcPct val="100000"/>
              </a:lnSpc>
              <a:spcBef>
                <a:spcPts val="1350"/>
              </a:spcBef>
              <a:spcAft>
                <a:spcPts val="0"/>
              </a:spcAft>
              <a:buSzPts val="2000"/>
              <a:buNone/>
            </a:pPr>
            <a:endParaRPr sz="2000" b="1" dirty="0">
              <a:latin typeface="#9Slide05 Fourth Medium" panose="00000600000000000000" charset="0"/>
              <a:cs typeface="#9Slide05 Fourth Medium" panose="00000600000000000000"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604"/>
                                        </p:tgtEl>
                                        <p:attrNameLst>
                                          <p:attrName>style.visibility</p:attrName>
                                        </p:attrNameLst>
                                      </p:cBhvr>
                                      <p:to>
                                        <p:strVal val="visible"/>
                                      </p:to>
                                    </p:set>
                                    <p:anim calcmode="lin" valueType="num">
                                      <p:cBhvr additive="base">
                                        <p:cTn id="7" dur="500"/>
                                        <p:tgtEl>
                                          <p:spTgt spid="560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605">
                                            <p:txEl>
                                              <p:pRg st="0" end="0"/>
                                            </p:txEl>
                                          </p:spTgt>
                                        </p:tgtEl>
                                        <p:attrNameLst>
                                          <p:attrName>style.visibility</p:attrName>
                                        </p:attrNameLst>
                                      </p:cBhvr>
                                      <p:to>
                                        <p:strVal val="visible"/>
                                      </p:to>
                                    </p:set>
                                    <p:anim calcmode="lin" valueType="num">
                                      <p:cBhvr additive="base">
                                        <p:cTn id="12" dur="500"/>
                                        <p:tgtEl>
                                          <p:spTgt spid="56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605">
                                            <p:txEl>
                                              <p:pRg st="1" end="1"/>
                                            </p:txEl>
                                          </p:spTgt>
                                        </p:tgtEl>
                                        <p:attrNameLst>
                                          <p:attrName>style.visibility</p:attrName>
                                        </p:attrNameLst>
                                      </p:cBhvr>
                                      <p:to>
                                        <p:strVal val="visible"/>
                                      </p:to>
                                    </p:set>
                                    <p:anim calcmode="lin" valueType="num">
                                      <p:cBhvr additive="base">
                                        <p:cTn id="17" dur="500"/>
                                        <p:tgtEl>
                                          <p:spTgt spid="560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605">
                                            <p:txEl>
                                              <p:pRg st="2" end="2"/>
                                            </p:txEl>
                                          </p:spTgt>
                                        </p:tgtEl>
                                        <p:attrNameLst>
                                          <p:attrName>style.visibility</p:attrName>
                                        </p:attrNameLst>
                                      </p:cBhvr>
                                      <p:to>
                                        <p:strVal val="visible"/>
                                      </p:to>
                                    </p:set>
                                    <p:anim calcmode="lin" valueType="num">
                                      <p:cBhvr additive="base">
                                        <p:cTn id="22" dur="500"/>
                                        <p:tgtEl>
                                          <p:spTgt spid="560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605">
                                            <p:txEl>
                                              <p:pRg st="3" end="3"/>
                                            </p:txEl>
                                          </p:spTgt>
                                        </p:tgtEl>
                                        <p:attrNameLst>
                                          <p:attrName>style.visibility</p:attrName>
                                        </p:attrNameLst>
                                      </p:cBhvr>
                                      <p:to>
                                        <p:strVal val="visible"/>
                                      </p:to>
                                    </p:set>
                                    <p:anim calcmode="lin" valueType="num">
                                      <p:cBhvr additive="base">
                                        <p:cTn id="27" dur="500"/>
                                        <p:tgtEl>
                                          <p:spTgt spid="560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5605">
                                            <p:txEl>
                                              <p:pRg st="4" end="4"/>
                                            </p:txEl>
                                          </p:spTgt>
                                        </p:tgtEl>
                                        <p:attrNameLst>
                                          <p:attrName>style.visibility</p:attrName>
                                        </p:attrNameLst>
                                      </p:cBhvr>
                                      <p:to>
                                        <p:strVal val="visible"/>
                                      </p:to>
                                    </p:set>
                                    <p:anim calcmode="lin" valueType="num">
                                      <p:cBhvr additive="base">
                                        <p:cTn id="32" dur="500"/>
                                        <p:tgtEl>
                                          <p:spTgt spid="560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605">
                                            <p:txEl>
                                              <p:pRg st="5" end="5"/>
                                            </p:txEl>
                                          </p:spTgt>
                                        </p:tgtEl>
                                        <p:attrNameLst>
                                          <p:attrName>style.visibility</p:attrName>
                                        </p:attrNameLst>
                                      </p:cBhvr>
                                      <p:to>
                                        <p:strVal val="visible"/>
                                      </p:to>
                                    </p:set>
                                    <p:anim calcmode="lin" valueType="num">
                                      <p:cBhvr additive="base">
                                        <p:cTn id="37" dur="500"/>
                                        <p:tgtEl>
                                          <p:spTgt spid="560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5605">
                                            <p:txEl>
                                              <p:pRg st="6" end="6"/>
                                            </p:txEl>
                                          </p:spTgt>
                                        </p:tgtEl>
                                        <p:attrNameLst>
                                          <p:attrName>style.visibility</p:attrName>
                                        </p:attrNameLst>
                                      </p:cBhvr>
                                      <p:to>
                                        <p:strVal val="visible"/>
                                      </p:to>
                                    </p:set>
                                    <p:anim calcmode="lin" valueType="num">
                                      <p:cBhvr additive="base">
                                        <p:cTn id="42" dur="500"/>
                                        <p:tgtEl>
                                          <p:spTgt spid="560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605">
                                            <p:txEl>
                                              <p:pRg st="7" end="7"/>
                                            </p:txEl>
                                          </p:spTgt>
                                        </p:tgtEl>
                                        <p:attrNameLst>
                                          <p:attrName>style.visibility</p:attrName>
                                        </p:attrNameLst>
                                      </p:cBhvr>
                                      <p:to>
                                        <p:strVal val="visible"/>
                                      </p:to>
                                    </p:set>
                                    <p:anim calcmode="lin" valueType="num">
                                      <p:cBhvr additive="base">
                                        <p:cTn id="47" dur="500"/>
                                        <p:tgtEl>
                                          <p:spTgt spid="560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609"/>
        <p:cNvGrpSpPr/>
        <p:nvPr/>
      </p:nvGrpSpPr>
      <p:grpSpPr>
        <a:xfrm>
          <a:off x="0" y="0"/>
          <a:ext cx="0" cy="0"/>
          <a:chOff x="0" y="0"/>
          <a:chExt cx="0" cy="0"/>
        </a:xfrm>
      </p:grpSpPr>
      <p:sp>
        <p:nvSpPr>
          <p:cNvPr id="5610" name="Google Shape;5610;p12"/>
          <p:cNvSpPr txBox="1">
            <a:spLocks noGrp="1"/>
          </p:cNvSpPr>
          <p:nvPr>
            <p:ph type="sldNum" idx="12"/>
          </p:nvPr>
        </p:nvSpPr>
        <p:spPr>
          <a:xfrm>
            <a:off x="5821650" y="5149900"/>
            <a:ext cx="548700" cy="24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999999"/>
              </a:buClr>
              <a:buSzPts val="1100"/>
              <a:buFont typeface="Tinos" panose="02020603050405020304"/>
              <a:buNone/>
            </a:pPr>
            <a:fld id="{00000000-1234-1234-1234-123412341234}" type="slidenum">
              <a:rPr lang="en-US"/>
            </a:fld>
            <a:endParaRPr lang="en-US"/>
          </a:p>
        </p:txBody>
      </p:sp>
      <p:sp>
        <p:nvSpPr>
          <p:cNvPr id="5611" name="Google Shape;5611;p12"/>
          <p:cNvSpPr txBox="1">
            <a:spLocks noGrp="1"/>
          </p:cNvSpPr>
          <p:nvPr>
            <p:ph type="title" idx="4294967295"/>
          </p:nvPr>
        </p:nvSpPr>
        <p:spPr>
          <a:xfrm>
            <a:off x="3992880" y="1627505"/>
            <a:ext cx="4001135" cy="57277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3200"/>
              <a:buFont typeface="Arial" panose="020B0604020202020204"/>
              <a:buNone/>
            </a:pPr>
            <a:r>
              <a:rPr lang="en-US" sz="3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Trò chơi “xếp va ly”</a:t>
            </a:r>
            <a:endParaRPr sz="32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12" name="Google Shape;5612;p12"/>
          <p:cNvSpPr txBox="1"/>
          <p:nvPr/>
        </p:nvSpPr>
        <p:spPr>
          <a:xfrm>
            <a:off x="3239135" y="2459990"/>
            <a:ext cx="6442075" cy="1813560"/>
          </a:xfrm>
          <a:prstGeom prst="rect">
            <a:avLst/>
          </a:prstGeom>
          <a:noFill/>
          <a:ln>
            <a:noFill/>
          </a:ln>
        </p:spPr>
        <p:txBody>
          <a:bodyPr spcFirstLastPara="1" wrap="square" lIns="91425" tIns="45700" rIns="91425" bIns="45700" anchor="t" anchorCtr="0">
            <a:spAutoFit/>
          </a:bodyPr>
          <a:lstStyle/>
          <a:p>
            <a:pPr marL="45720" marR="0" lvl="0" indent="0" algn="ctr" rtl="0">
              <a:spcBef>
                <a:spcPts val="0"/>
              </a:spcBef>
              <a:spcAft>
                <a:spcPts val="0"/>
              </a:spcAft>
              <a:buClr>
                <a:srgbClr val="7B32B2"/>
              </a:buClr>
              <a:buSzPts val="2800"/>
              <a:buFont typeface="Times New Roman" panose="02020603050405020304"/>
              <a:buNone/>
            </a:pPr>
            <a:r>
              <a:rPr lang="en-US" sz="2800" b="1">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rPr>
              <a:t>Áp dụng vào môn Ngữ văn: </a:t>
            </a:r>
            <a:endParaRPr sz="2800" b="1">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77800" algn="l" rtl="0">
              <a:spcBef>
                <a:spcPts val="0"/>
              </a:spcBef>
              <a:spcAft>
                <a:spcPts val="0"/>
              </a:spcAft>
              <a:buClr>
                <a:srgbClr val="1938F5"/>
              </a:buClr>
              <a:buSzPts val="2800"/>
              <a:buFont typeface="Times New Roman" panose="02020603050405020304"/>
              <a:buChar char="-"/>
            </a:pPr>
            <a:r>
              <a:rPr lang="en-US" sz="2800" b="1">
                <a:solidFill>
                  <a:srgbClr val="1938F5"/>
                </a:solidFill>
                <a:latin typeface="#9Slide05 Fourth Medium" panose="00000600000000000000" charset="0"/>
                <a:ea typeface="Times New Roman" panose="02020603050405020304"/>
                <a:cs typeface="#9Slide05 Fourth Medium" panose="00000600000000000000" charset="0"/>
                <a:sym typeface="Times New Roman" panose="02020603050405020304"/>
              </a:rPr>
              <a:t> Phù hợp tiến hành ôn luyện kiến thức cũ (trong các giờ học buổi chiều). </a:t>
            </a:r>
            <a:endParaRPr sz="2800" b="1">
              <a:solidFill>
                <a:srgbClr val="1938F5"/>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77800" algn="just" rtl="0">
              <a:spcBef>
                <a:spcPts val="0"/>
              </a:spcBef>
              <a:spcAft>
                <a:spcPts val="0"/>
              </a:spcAft>
              <a:buClr>
                <a:srgbClr val="1938F5"/>
              </a:buClr>
              <a:buSzPts val="2800"/>
              <a:buFont typeface="Times New Roman" panose="02020603050405020304"/>
              <a:buChar char="-"/>
            </a:pPr>
            <a:r>
              <a:rPr lang="en-US" sz="2800" b="1">
                <a:solidFill>
                  <a:srgbClr val="1938F5"/>
                </a:solidFill>
                <a:latin typeface="#9Slide05 Fourth Medium" panose="00000600000000000000" charset="0"/>
                <a:ea typeface="Times New Roman" panose="02020603050405020304"/>
                <a:cs typeface="#9Slide05 Fourth Medium" panose="00000600000000000000" charset="0"/>
                <a:sym typeface="Times New Roman" panose="02020603050405020304"/>
              </a:rPr>
              <a:t> Dùng để kiểm tra bài cũ HS. </a:t>
            </a:r>
            <a:endParaRPr sz="2800" b="1">
              <a:solidFill>
                <a:srgbClr val="1938F5"/>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616"/>
        <p:cNvGrpSpPr/>
        <p:nvPr/>
      </p:nvGrpSpPr>
      <p:grpSpPr>
        <a:xfrm>
          <a:off x="0" y="0"/>
          <a:ext cx="0" cy="0"/>
          <a:chOff x="0" y="0"/>
          <a:chExt cx="0" cy="0"/>
        </a:xfrm>
      </p:grpSpPr>
      <p:sp>
        <p:nvSpPr>
          <p:cNvPr id="5617" name="Google Shape;5617;p13"/>
          <p:cNvSpPr txBox="1">
            <a:spLocks noGrp="1"/>
          </p:cNvSpPr>
          <p:nvPr>
            <p:ph type="title"/>
          </p:nvPr>
        </p:nvSpPr>
        <p:spPr>
          <a:xfrm>
            <a:off x="1726504" y="225468"/>
            <a:ext cx="8915400" cy="799645"/>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FF0000"/>
              </a:buClr>
              <a:buSzPts val="3600"/>
              <a:buNone/>
            </a:pP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Một</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số</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kĩ</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thuật</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và</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phương</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pháp</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ôn</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tập</a:t>
            </a:r>
            <a:r>
              <a:rPr lang="en-US"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36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khác</a:t>
            </a:r>
            <a:endParaRPr sz="3600" b="1" dirty="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18" name="Google Shape;5618;p13"/>
          <p:cNvSpPr txBox="1">
            <a:spLocks noGrp="1"/>
          </p:cNvSpPr>
          <p:nvPr>
            <p:ph type="body" idx="1"/>
          </p:nvPr>
        </p:nvSpPr>
        <p:spPr>
          <a:xfrm>
            <a:off x="1308735" y="1339215"/>
            <a:ext cx="9420860" cy="5137785"/>
          </a:xfrm>
          <a:prstGeom prst="rect">
            <a:avLst/>
          </a:prstGeom>
          <a:noFill/>
          <a:ln>
            <a:noFill/>
          </a:ln>
        </p:spPr>
        <p:txBody>
          <a:bodyPr spcFirstLastPara="1" wrap="square" lIns="91425" tIns="45700" rIns="91425" bIns="45700" anchor="t" anchorCtr="0">
            <a:normAutofit/>
          </a:bodyPr>
          <a:lstStyle/>
          <a:p>
            <a:pPr marL="274320" lvl="0" indent="-228600" algn="just" rtl="0">
              <a:lnSpc>
                <a:spcPct val="100000"/>
              </a:lnSpc>
              <a:spcBef>
                <a:spcPts val="1800"/>
              </a:spcBef>
              <a:spcAft>
                <a:spcPts val="0"/>
              </a:spcAft>
              <a:buSzPts val="3200"/>
              <a:buFont typeface="Times New Roman" panose="02020603050405020304"/>
              <a:buChar char="-"/>
            </a:pPr>
            <a:r>
              <a:rPr lang="en-US" sz="3200" dirty="0" smtClean="0">
                <a:latin typeface="#9Slide05 Fourth Medium" panose="00000600000000000000" charset="0"/>
                <a:ea typeface="Times New Roman" panose="02020603050405020304"/>
                <a:cs typeface="#9Slide05 Fourth Medium" panose="00000600000000000000" charset="0"/>
                <a:sym typeface="Times New Roman" panose="02020603050405020304"/>
              </a:rPr>
              <a:t>5W1H</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XYZ</a:t>
            </a: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74320" lvl="0" indent="-228600" algn="just" rtl="0">
              <a:lnSpc>
                <a:spcPct val="100000"/>
              </a:lnSpc>
              <a:spcBef>
                <a:spcPts val="1800"/>
              </a:spcBef>
              <a:spcAft>
                <a:spcPts val="0"/>
              </a:spcAft>
              <a:buSzPts val="3200"/>
              <a:buFont typeface="Times New Roman" panose="02020603050405020304"/>
              <a:buChar char="-"/>
            </a:pP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Think-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Paire</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-Share</a:t>
            </a: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74320" lvl="0" indent="-228600" algn="just" rtl="0">
              <a:lnSpc>
                <a:spcPct val="100000"/>
              </a:lnSpc>
              <a:spcBef>
                <a:spcPts val="1800"/>
              </a:spcBef>
              <a:spcAft>
                <a:spcPts val="0"/>
              </a:spcAft>
              <a:buSzPts val="3200"/>
              <a:buFont typeface="Times New Roman" panose="02020603050405020304"/>
              <a:buChar char="-"/>
            </a:pP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KWL, 3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câu</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hỏi</a:t>
            </a: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74320" lvl="0" indent="-228600" algn="just" rtl="0">
              <a:lnSpc>
                <a:spcPct val="100000"/>
              </a:lnSpc>
              <a:spcBef>
                <a:spcPts val="1800"/>
              </a:spcBef>
              <a:spcAft>
                <a:spcPts val="0"/>
              </a:spcAft>
              <a:buSzPts val="3200"/>
              <a:buFont typeface="Times New Roman" panose="02020603050405020304"/>
              <a:buChar char="-"/>
            </a:pP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1-3-2-1</a:t>
            </a: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74320" lvl="0" indent="-228600" algn="just" rtl="0">
              <a:lnSpc>
                <a:spcPct val="100000"/>
              </a:lnSpc>
              <a:spcBef>
                <a:spcPts val="1800"/>
              </a:spcBef>
              <a:spcAft>
                <a:spcPts val="0"/>
              </a:spcAft>
              <a:buSzPts val="3200"/>
              <a:buFont typeface="Times New Roman" panose="02020603050405020304"/>
              <a:buChar char="-"/>
            </a:pP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Thiết</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kế</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hồ</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sơ</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tác</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giả</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tác</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phẩm</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dạng</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infographic</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a:t>
            </a: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74320" lvl="0" indent="-228600" algn="just" rtl="0">
              <a:lnSpc>
                <a:spcPct val="100000"/>
              </a:lnSpc>
              <a:spcBef>
                <a:spcPts val="1800"/>
              </a:spcBef>
              <a:spcAft>
                <a:spcPts val="0"/>
              </a:spcAft>
              <a:buSzPts val="3200"/>
              <a:buFont typeface="Times New Roman" panose="02020603050405020304"/>
              <a:buChar char="-"/>
            </a:pP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Chúng</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em</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tập</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làm</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giáo</a:t>
            </a:r>
            <a:r>
              <a:rPr lang="en-US" sz="3200" dirty="0">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dirty="0" err="1">
                <a:latin typeface="#9Slide05 Fourth Medium" panose="00000600000000000000" charset="0"/>
                <a:ea typeface="Times New Roman" panose="02020603050405020304"/>
                <a:cs typeface="#9Slide05 Fourth Medium" panose="00000600000000000000" charset="0"/>
                <a:sym typeface="Times New Roman" panose="02020603050405020304"/>
              </a:rPr>
              <a:t>viên</a:t>
            </a: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just" rtl="0">
              <a:lnSpc>
                <a:spcPct val="100000"/>
              </a:lnSpc>
              <a:spcBef>
                <a:spcPts val="1800"/>
              </a:spcBef>
              <a:spcAft>
                <a:spcPts val="0"/>
              </a:spcAft>
              <a:buSzPts val="3200"/>
              <a:buNone/>
            </a:pP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just" rtl="0">
              <a:lnSpc>
                <a:spcPct val="100000"/>
              </a:lnSpc>
              <a:spcBef>
                <a:spcPts val="1800"/>
              </a:spcBef>
              <a:spcAft>
                <a:spcPts val="0"/>
              </a:spcAft>
              <a:buSzPts val="3200"/>
              <a:buNone/>
            </a:pPr>
            <a:endParaRPr sz="3200" dirty="0">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618">
                                            <p:txEl>
                                              <p:pRg st="0" end="0"/>
                                            </p:txEl>
                                          </p:spTgt>
                                        </p:tgtEl>
                                        <p:attrNameLst>
                                          <p:attrName>style.visibility</p:attrName>
                                        </p:attrNameLst>
                                      </p:cBhvr>
                                      <p:to>
                                        <p:strVal val="visible"/>
                                      </p:to>
                                    </p:set>
                                    <p:animEffect transition="in" filter="barn(inVertical)">
                                      <p:cBhvr>
                                        <p:cTn id="7" dur="500"/>
                                        <p:tgtEl>
                                          <p:spTgt spid="5618">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5618">
                                            <p:txEl>
                                              <p:pRg st="1" end="1"/>
                                            </p:txEl>
                                          </p:spTgt>
                                        </p:tgtEl>
                                        <p:attrNameLst>
                                          <p:attrName>style.visibility</p:attrName>
                                        </p:attrNameLst>
                                      </p:cBhvr>
                                      <p:to>
                                        <p:strVal val="visible"/>
                                      </p:to>
                                    </p:set>
                                    <p:animEffect transition="in" filter="barn(inVertical)">
                                      <p:cBhvr>
                                        <p:cTn id="10" dur="500"/>
                                        <p:tgtEl>
                                          <p:spTgt spid="5618">
                                            <p:txEl>
                                              <p:pRg st="1" end="1"/>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618">
                                            <p:txEl>
                                              <p:pRg st="2" end="2"/>
                                            </p:txEl>
                                          </p:spTgt>
                                        </p:tgtEl>
                                        <p:attrNameLst>
                                          <p:attrName>style.visibility</p:attrName>
                                        </p:attrNameLst>
                                      </p:cBhvr>
                                      <p:to>
                                        <p:strVal val="visible"/>
                                      </p:to>
                                    </p:set>
                                    <p:animEffect transition="in" filter="barn(inVertical)">
                                      <p:cBhvr>
                                        <p:cTn id="13" dur="500"/>
                                        <p:tgtEl>
                                          <p:spTgt spid="5618">
                                            <p:txEl>
                                              <p:pRg st="2" end="2"/>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5618">
                                            <p:txEl>
                                              <p:pRg st="3" end="3"/>
                                            </p:txEl>
                                          </p:spTgt>
                                        </p:tgtEl>
                                        <p:attrNameLst>
                                          <p:attrName>style.visibility</p:attrName>
                                        </p:attrNameLst>
                                      </p:cBhvr>
                                      <p:to>
                                        <p:strVal val="visible"/>
                                      </p:to>
                                    </p:set>
                                    <p:animEffect transition="in" filter="barn(inVertical)">
                                      <p:cBhvr>
                                        <p:cTn id="16" dur="500"/>
                                        <p:tgtEl>
                                          <p:spTgt spid="5618">
                                            <p:txEl>
                                              <p:pRg st="3" end="3"/>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5618">
                                            <p:txEl>
                                              <p:pRg st="4" end="4"/>
                                            </p:txEl>
                                          </p:spTgt>
                                        </p:tgtEl>
                                        <p:attrNameLst>
                                          <p:attrName>style.visibility</p:attrName>
                                        </p:attrNameLst>
                                      </p:cBhvr>
                                      <p:to>
                                        <p:strVal val="visible"/>
                                      </p:to>
                                    </p:set>
                                    <p:animEffect transition="in" filter="barn(inVertical)">
                                      <p:cBhvr>
                                        <p:cTn id="19" dur="500"/>
                                        <p:tgtEl>
                                          <p:spTgt spid="5618">
                                            <p:txEl>
                                              <p:pRg st="4" end="4"/>
                                            </p:txEl>
                                          </p:spTgt>
                                        </p:tgtEl>
                                      </p:cBhvr>
                                    </p:animEffect>
                                  </p:childTnLst>
                                </p:cTn>
                              </p:par>
                              <p:par>
                                <p:cTn id="20" presetID="16" presetClass="entr" presetSubtype="21" fill="hold" nodeType="withEffect">
                                  <p:stCondLst>
                                    <p:cond delay="0"/>
                                  </p:stCondLst>
                                  <p:childTnLst>
                                    <p:set>
                                      <p:cBhvr>
                                        <p:cTn id="21" dur="1" fill="hold">
                                          <p:stCondLst>
                                            <p:cond delay="0"/>
                                          </p:stCondLst>
                                        </p:cTn>
                                        <p:tgtEl>
                                          <p:spTgt spid="5618">
                                            <p:txEl>
                                              <p:pRg st="5" end="5"/>
                                            </p:txEl>
                                          </p:spTgt>
                                        </p:tgtEl>
                                        <p:attrNameLst>
                                          <p:attrName>style.visibility</p:attrName>
                                        </p:attrNameLst>
                                      </p:cBhvr>
                                      <p:to>
                                        <p:strVal val="visible"/>
                                      </p:to>
                                    </p:set>
                                    <p:animEffect transition="in" filter="barn(inVertical)">
                                      <p:cBhvr>
                                        <p:cTn id="22" dur="500"/>
                                        <p:tgtEl>
                                          <p:spTgt spid="561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623"/>
        <p:cNvGrpSpPr/>
        <p:nvPr/>
      </p:nvGrpSpPr>
      <p:grpSpPr>
        <a:xfrm>
          <a:off x="0" y="0"/>
          <a:ext cx="0" cy="0"/>
          <a:chOff x="0" y="0"/>
          <a:chExt cx="0" cy="0"/>
        </a:xfrm>
      </p:grpSpPr>
      <p:sp>
        <p:nvSpPr>
          <p:cNvPr id="5624" name="Google Shape;5624;p14"/>
          <p:cNvSpPr/>
          <p:nvPr/>
        </p:nvSpPr>
        <p:spPr>
          <a:xfrm>
            <a:off x="126124" y="4903076"/>
            <a:ext cx="5675586" cy="756745"/>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Bối cảnh ( thời gian, không gian)</a:t>
            </a: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25" name="Google Shape;5625;p14"/>
          <p:cNvSpPr/>
          <p:nvPr/>
        </p:nvSpPr>
        <p:spPr>
          <a:xfrm>
            <a:off x="126124" y="5801711"/>
            <a:ext cx="5675586" cy="772510"/>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Sự cố xảy ra</a:t>
            </a: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26" name="Google Shape;5626;p14"/>
          <p:cNvSpPr/>
          <p:nvPr/>
        </p:nvSpPr>
        <p:spPr>
          <a:xfrm>
            <a:off x="6321973" y="4903076"/>
            <a:ext cx="5980386" cy="1671145"/>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Các nhân vật</a:t>
            </a: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cxnSp>
        <p:nvCxnSpPr>
          <p:cNvPr id="5627" name="Google Shape;5627;p14"/>
          <p:cNvCxnSpPr/>
          <p:nvPr/>
        </p:nvCxnSpPr>
        <p:spPr>
          <a:xfrm rot="10800000">
            <a:off x="6787055" y="944970"/>
            <a:ext cx="2325413" cy="3595501"/>
          </a:xfrm>
          <a:prstGeom prst="straightConnector1">
            <a:avLst/>
          </a:prstGeom>
          <a:noFill/>
          <a:ln w="174625" cap="rnd" cmpd="sng">
            <a:solidFill>
              <a:srgbClr val="FF66FF">
                <a:alpha val="66666"/>
              </a:srgbClr>
            </a:solidFill>
            <a:prstDash val="solid"/>
            <a:round/>
            <a:headEnd type="none" w="sm" len="sm"/>
            <a:tailEnd type="none" w="sm" len="sm"/>
          </a:ln>
        </p:spPr>
      </p:cxnSp>
      <p:cxnSp>
        <p:nvCxnSpPr>
          <p:cNvPr id="5628" name="Google Shape;5628;p14"/>
          <p:cNvCxnSpPr/>
          <p:nvPr/>
        </p:nvCxnSpPr>
        <p:spPr>
          <a:xfrm flipH="1">
            <a:off x="5511489" y="1034562"/>
            <a:ext cx="1219522" cy="1909360"/>
          </a:xfrm>
          <a:prstGeom prst="straightConnector1">
            <a:avLst/>
          </a:prstGeom>
          <a:noFill/>
          <a:ln w="171450" cap="rnd" cmpd="sng">
            <a:solidFill>
              <a:srgbClr val="FF66FF">
                <a:alpha val="66666"/>
              </a:srgbClr>
            </a:solidFill>
            <a:prstDash val="solid"/>
            <a:round/>
            <a:headEnd type="none" w="lg" len="lg"/>
            <a:tailEnd type="none" w="lg" len="lg"/>
          </a:ln>
        </p:spPr>
      </p:cxnSp>
      <p:sp>
        <p:nvSpPr>
          <p:cNvPr id="5629" name="Google Shape;5629;p14"/>
          <p:cNvSpPr/>
          <p:nvPr/>
        </p:nvSpPr>
        <p:spPr>
          <a:xfrm>
            <a:off x="8408020" y="677917"/>
            <a:ext cx="3546087" cy="1513490"/>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 Sự việc cao trào</a:t>
            </a:r>
            <a:endParaRPr sz="18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630" name="Google Shape;5630;p14"/>
          <p:cNvSpPr/>
          <p:nvPr/>
        </p:nvSpPr>
        <p:spPr>
          <a:xfrm>
            <a:off x="9112468" y="2743200"/>
            <a:ext cx="2908547" cy="1605776"/>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 Sự việc kết thúc</a:t>
            </a: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cxnSp>
        <p:nvCxnSpPr>
          <p:cNvPr id="5631" name="Google Shape;5631;p14"/>
          <p:cNvCxnSpPr>
            <a:endCxn id="5629" idx="1"/>
          </p:cNvCxnSpPr>
          <p:nvPr/>
        </p:nvCxnSpPr>
        <p:spPr>
          <a:xfrm rot="10800000" flipH="1">
            <a:off x="7605220" y="1434662"/>
            <a:ext cx="802800" cy="610500"/>
          </a:xfrm>
          <a:prstGeom prst="straightConnector1">
            <a:avLst/>
          </a:prstGeom>
          <a:noFill/>
          <a:ln w="9525" cap="flat" cmpd="sng">
            <a:solidFill>
              <a:schemeClr val="dk1"/>
            </a:solidFill>
            <a:prstDash val="solid"/>
            <a:miter lim="800000"/>
            <a:headEnd type="none" w="sm" len="sm"/>
            <a:tailEnd type="none" w="sm" len="sm"/>
          </a:ln>
        </p:spPr>
      </p:cxnSp>
      <p:cxnSp>
        <p:nvCxnSpPr>
          <p:cNvPr id="5632" name="Google Shape;5632;p14"/>
          <p:cNvCxnSpPr>
            <a:stCxn id="5630" idx="1"/>
          </p:cNvCxnSpPr>
          <p:nvPr/>
        </p:nvCxnSpPr>
        <p:spPr>
          <a:xfrm flipH="1">
            <a:off x="8720368" y="3546088"/>
            <a:ext cx="392100" cy="265800"/>
          </a:xfrm>
          <a:prstGeom prst="straightConnector1">
            <a:avLst/>
          </a:prstGeom>
          <a:noFill/>
          <a:ln w="9525" cap="flat" cmpd="sng">
            <a:solidFill>
              <a:schemeClr val="dk1"/>
            </a:solidFill>
            <a:prstDash val="solid"/>
            <a:miter lim="800000"/>
            <a:headEnd type="none" w="sm" len="sm"/>
            <a:tailEnd type="none" w="sm" len="sm"/>
          </a:ln>
        </p:spPr>
      </p:cxnSp>
      <p:cxnSp>
        <p:nvCxnSpPr>
          <p:cNvPr id="5633" name="Google Shape;5633;p14"/>
          <p:cNvCxnSpPr/>
          <p:nvPr/>
        </p:nvCxnSpPr>
        <p:spPr>
          <a:xfrm rot="10800000">
            <a:off x="5084956" y="2191407"/>
            <a:ext cx="426533" cy="841245"/>
          </a:xfrm>
          <a:prstGeom prst="straightConnector1">
            <a:avLst/>
          </a:prstGeom>
          <a:noFill/>
          <a:ln w="174625" cap="rnd" cmpd="sng">
            <a:solidFill>
              <a:srgbClr val="FF66FF">
                <a:alpha val="66666"/>
              </a:srgbClr>
            </a:solidFill>
            <a:prstDash val="solid"/>
            <a:round/>
            <a:headEnd type="none" w="sm" len="sm"/>
            <a:tailEnd type="none" w="sm" len="sm"/>
          </a:ln>
        </p:spPr>
      </p:cxnSp>
      <p:cxnSp>
        <p:nvCxnSpPr>
          <p:cNvPr id="5634" name="Google Shape;5634;p14"/>
          <p:cNvCxnSpPr/>
          <p:nvPr/>
        </p:nvCxnSpPr>
        <p:spPr>
          <a:xfrm flipH="1">
            <a:off x="3679902" y="2191407"/>
            <a:ext cx="1405054" cy="2157569"/>
          </a:xfrm>
          <a:prstGeom prst="straightConnector1">
            <a:avLst/>
          </a:prstGeom>
          <a:noFill/>
          <a:ln w="174625" cap="rnd" cmpd="sng">
            <a:solidFill>
              <a:srgbClr val="FF66FF">
                <a:alpha val="66666"/>
              </a:srgbClr>
            </a:solidFill>
            <a:prstDash val="solid"/>
            <a:round/>
            <a:headEnd type="none" w="sm" len="sm"/>
            <a:tailEnd type="none" w="sm" len="sm"/>
          </a:ln>
        </p:spPr>
      </p:cxnSp>
      <p:cxnSp>
        <p:nvCxnSpPr>
          <p:cNvPr id="5635" name="Google Shape;5635;p14"/>
          <p:cNvCxnSpPr/>
          <p:nvPr/>
        </p:nvCxnSpPr>
        <p:spPr>
          <a:xfrm rot="10800000">
            <a:off x="4192860" y="1034563"/>
            <a:ext cx="1927285" cy="784527"/>
          </a:xfrm>
          <a:prstGeom prst="straightConnector1">
            <a:avLst/>
          </a:prstGeom>
          <a:noFill/>
          <a:ln w="9525" cap="flat" cmpd="sng">
            <a:solidFill>
              <a:schemeClr val="dk1"/>
            </a:solidFill>
            <a:prstDash val="solid"/>
            <a:miter lim="800000"/>
            <a:headEnd type="none" w="sm" len="sm"/>
            <a:tailEnd type="none" w="sm" len="sm"/>
          </a:ln>
        </p:spPr>
      </p:cxnSp>
      <p:sp>
        <p:nvSpPr>
          <p:cNvPr id="5636" name="Google Shape;5636;p14"/>
          <p:cNvSpPr/>
          <p:nvPr/>
        </p:nvSpPr>
        <p:spPr>
          <a:xfrm>
            <a:off x="126124" y="677917"/>
            <a:ext cx="4066736" cy="1367274"/>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Sự việc phát triển</a:t>
            </a: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cxnSp>
        <p:nvCxnSpPr>
          <p:cNvPr id="5637" name="Google Shape;5637;p14"/>
          <p:cNvCxnSpPr/>
          <p:nvPr/>
        </p:nvCxnSpPr>
        <p:spPr>
          <a:xfrm>
            <a:off x="3878508" y="3373772"/>
            <a:ext cx="191687" cy="200722"/>
          </a:xfrm>
          <a:prstGeom prst="straightConnector1">
            <a:avLst/>
          </a:prstGeom>
          <a:noFill/>
          <a:ln w="19050" cap="flat" cmpd="sng">
            <a:solidFill>
              <a:schemeClr val="dk1"/>
            </a:solidFill>
            <a:prstDash val="solid"/>
            <a:miter lim="800000"/>
            <a:headEnd type="none" w="sm" len="sm"/>
            <a:tailEnd type="none" w="sm" len="sm"/>
          </a:ln>
        </p:spPr>
      </p:cxnSp>
      <p:sp>
        <p:nvSpPr>
          <p:cNvPr id="5638" name="Google Shape;5638;p14"/>
          <p:cNvSpPr/>
          <p:nvPr/>
        </p:nvSpPr>
        <p:spPr>
          <a:xfrm>
            <a:off x="126124" y="2408663"/>
            <a:ext cx="3752384" cy="1403324"/>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 Sự việc khởi đầu</a:t>
            </a:r>
            <a:endParaRPr sz="1800">
              <a:solidFill>
                <a:schemeClr val="dk1"/>
              </a:solidFill>
              <a:latin typeface="Cambria" panose="02040503050406030204"/>
              <a:ea typeface="Cambria" panose="02040503050406030204"/>
              <a:cs typeface="Cambria" panose="02040503050406030204"/>
              <a:sym typeface="Cambria" panose="02040503050406030204"/>
            </a:endParaRPr>
          </a:p>
        </p:txBody>
      </p:sp>
      <p:cxnSp>
        <p:nvCxnSpPr>
          <p:cNvPr id="5639" name="Google Shape;5639;p14"/>
          <p:cNvCxnSpPr/>
          <p:nvPr/>
        </p:nvCxnSpPr>
        <p:spPr>
          <a:xfrm flipH="1">
            <a:off x="7132454" y="2015247"/>
            <a:ext cx="192962" cy="393416"/>
          </a:xfrm>
          <a:prstGeom prst="straightConnector1">
            <a:avLst/>
          </a:prstGeom>
          <a:noFill/>
          <a:ln w="174625" cap="rnd" cmpd="sng">
            <a:solidFill>
              <a:srgbClr val="FF66FF">
                <a:alpha val="66666"/>
              </a:srgbClr>
            </a:solidFill>
            <a:prstDash val="solid"/>
            <a:round/>
            <a:headEnd type="none" w="sm" len="sm"/>
            <a:tailEnd type="none" w="sm" len="sm"/>
          </a:ln>
        </p:spPr>
      </p:cxnSp>
      <p:cxnSp>
        <p:nvCxnSpPr>
          <p:cNvPr id="5640" name="Google Shape;5640;p14"/>
          <p:cNvCxnSpPr/>
          <p:nvPr/>
        </p:nvCxnSpPr>
        <p:spPr>
          <a:xfrm rot="10800000">
            <a:off x="6904839" y="2045191"/>
            <a:ext cx="176155" cy="365252"/>
          </a:xfrm>
          <a:prstGeom prst="straightConnector1">
            <a:avLst/>
          </a:prstGeom>
          <a:noFill/>
          <a:ln w="174625" cap="rnd" cmpd="sng">
            <a:solidFill>
              <a:srgbClr val="FF66FF">
                <a:alpha val="66666"/>
              </a:srgbClr>
            </a:solidFill>
            <a:prstDash val="solid"/>
            <a:round/>
            <a:headEnd type="none" w="sm" len="sm"/>
            <a:tailEnd type="none" w="sm" len="sm"/>
          </a:ln>
        </p:spPr>
      </p:cxnSp>
      <p:cxnSp>
        <p:nvCxnSpPr>
          <p:cNvPr id="5641" name="Google Shape;5641;p14"/>
          <p:cNvCxnSpPr/>
          <p:nvPr/>
        </p:nvCxnSpPr>
        <p:spPr>
          <a:xfrm flipH="1">
            <a:off x="6625123" y="2015247"/>
            <a:ext cx="297466" cy="393416"/>
          </a:xfrm>
          <a:prstGeom prst="straightConnector1">
            <a:avLst/>
          </a:prstGeom>
          <a:noFill/>
          <a:ln w="171450" cap="rnd" cmpd="sng">
            <a:solidFill>
              <a:srgbClr val="FF66FF">
                <a:alpha val="66666"/>
              </a:srgbClr>
            </a:solidFill>
            <a:prstDash val="solid"/>
            <a:round/>
            <a:headEnd type="none" w="sm" len="sm"/>
            <a:tailEnd type="none" w="sm" len="sm"/>
          </a:ln>
        </p:spPr>
      </p:cxnSp>
      <p:cxnSp>
        <p:nvCxnSpPr>
          <p:cNvPr id="5642" name="Google Shape;5642;p14"/>
          <p:cNvCxnSpPr/>
          <p:nvPr/>
        </p:nvCxnSpPr>
        <p:spPr>
          <a:xfrm rot="10800000">
            <a:off x="6272201" y="2002928"/>
            <a:ext cx="297598" cy="392264"/>
          </a:xfrm>
          <a:prstGeom prst="straightConnector1">
            <a:avLst/>
          </a:prstGeom>
          <a:noFill/>
          <a:ln w="171450" cap="rnd" cmpd="sng">
            <a:solidFill>
              <a:srgbClr val="FF66FF">
                <a:alpha val="66666"/>
              </a:srgbClr>
            </a:solidFill>
            <a:prstDash val="solid"/>
            <a:round/>
            <a:headEnd type="none" w="sm" len="sm"/>
            <a:tailEnd type="none" w="sm" len="sm"/>
          </a:ln>
        </p:spPr>
      </p:cxnSp>
      <p:sp>
        <p:nvSpPr>
          <p:cNvPr id="5643" name="Google Shape;5643;p14"/>
          <p:cNvSpPr txBox="1"/>
          <p:nvPr/>
        </p:nvSpPr>
        <p:spPr>
          <a:xfrm>
            <a:off x="5511489" y="-136709"/>
            <a:ext cx="5344320" cy="76944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400" b="1">
                <a:solidFill>
                  <a:srgbClr val="FF0000"/>
                </a:solidFill>
                <a:latin typeface="Cambria" panose="02040503050406030204"/>
                <a:ea typeface="Cambria" panose="02040503050406030204"/>
                <a:cs typeface="Cambria" panose="02040503050406030204"/>
                <a:sym typeface="Cambria" panose="02040503050406030204"/>
              </a:rPr>
              <a:t>Sơ đồ núi</a:t>
            </a:r>
            <a:r>
              <a:rPr lang="en-US" sz="4400">
                <a:solidFill>
                  <a:srgbClr val="FF0000"/>
                </a:solidFill>
                <a:latin typeface="Cambria" panose="02040503050406030204"/>
                <a:ea typeface="Cambria" panose="02040503050406030204"/>
                <a:cs typeface="Cambria" panose="02040503050406030204"/>
                <a:sym typeface="Cambria" panose="02040503050406030204"/>
              </a:rPr>
              <a:t> </a:t>
            </a:r>
            <a:endParaRPr sz="4400">
              <a:solidFill>
                <a:srgbClr val="FF0000"/>
              </a:solidFill>
              <a:latin typeface="Cambria" panose="02040503050406030204"/>
              <a:ea typeface="Cambria" panose="02040503050406030204"/>
              <a:cs typeface="Cambria" panose="02040503050406030204"/>
              <a:sym typeface="Cambria" panose="02040503050406030204"/>
            </a:endParaRPr>
          </a:p>
        </p:txBody>
      </p:sp>
      <p:pic>
        <p:nvPicPr>
          <p:cNvPr id="5644" name="Google Shape;5644;p14"/>
          <p:cNvPicPr preferRelativeResize="0"/>
          <p:nvPr/>
        </p:nvPicPr>
        <p:blipFill rotWithShape="1">
          <a:blip r:embed="rId1"/>
          <a:srcRect/>
          <a:stretch>
            <a:fillRect/>
          </a:stretch>
        </p:blipFill>
        <p:spPr>
          <a:xfrm>
            <a:off x="4360102" y="64447"/>
            <a:ext cx="1035501" cy="1035501"/>
          </a:xfrm>
          <a:prstGeom prst="rect">
            <a:avLst/>
          </a:prstGeom>
          <a:noFill/>
          <a:ln>
            <a:noFill/>
          </a:ln>
        </p:spPr>
      </p:pic>
      <p:pic>
        <p:nvPicPr>
          <p:cNvPr id="5645" name="Google Shape;5645;p14"/>
          <p:cNvPicPr preferRelativeResize="0"/>
          <p:nvPr/>
        </p:nvPicPr>
        <p:blipFill rotWithShape="1">
          <a:blip r:embed="rId2"/>
          <a:srcRect l="9644" t="27275" r="1138" b="27896"/>
          <a:stretch>
            <a:fillRect/>
          </a:stretch>
        </p:blipFill>
        <p:spPr>
          <a:xfrm>
            <a:off x="5366138" y="821672"/>
            <a:ext cx="1057642" cy="534762"/>
          </a:xfrm>
          <a:prstGeom prst="roundRect">
            <a:avLst>
              <a:gd name="adj" fmla="val 8594"/>
            </a:avLst>
          </a:prstGeom>
          <a:solidFill>
            <a:srgbClr val="ECECEC"/>
          </a:solidFill>
          <a:ln>
            <a:noFill/>
          </a:ln>
          <a:effectLst>
            <a:reflection stA="38000" endPos="28000" dist="5000" dir="5400000" sy="-100000" algn="bl" rotWithShape="0"/>
          </a:effectLst>
        </p:spPr>
      </p:pic>
      <p:pic>
        <p:nvPicPr>
          <p:cNvPr id="5646" name="Google Shape;5646;p14"/>
          <p:cNvPicPr preferRelativeResize="0"/>
          <p:nvPr/>
        </p:nvPicPr>
        <p:blipFill rotWithShape="1">
          <a:blip r:embed="rId2"/>
          <a:srcRect l="9644" t="27275" r="1138" b="27896"/>
          <a:stretch>
            <a:fillRect/>
          </a:stretch>
        </p:blipFill>
        <p:spPr>
          <a:xfrm>
            <a:off x="7157544" y="582197"/>
            <a:ext cx="1057642" cy="534762"/>
          </a:xfrm>
          <a:prstGeom prst="roundRect">
            <a:avLst>
              <a:gd name="adj" fmla="val 8594"/>
            </a:avLst>
          </a:prstGeom>
          <a:solidFill>
            <a:srgbClr val="ECECEC"/>
          </a:solidFill>
          <a:ln>
            <a:noFill/>
          </a:ln>
          <a:effectLst>
            <a:reflection stA="38000" endPos="28000" dist="5000" dir="5400000" sy="-100000" algn="bl" rotWithShape="0"/>
          </a:effectLst>
        </p:spPr>
      </p:pic>
      <p:pic>
        <p:nvPicPr>
          <p:cNvPr id="5647" name="Google Shape;5647;p14"/>
          <p:cNvPicPr preferRelativeResize="0"/>
          <p:nvPr/>
        </p:nvPicPr>
        <p:blipFill rotWithShape="1">
          <a:blip r:embed="rId2"/>
          <a:srcRect l="9644" t="27275" r="1138" b="27896"/>
          <a:stretch>
            <a:fillRect/>
          </a:stretch>
        </p:blipFill>
        <p:spPr>
          <a:xfrm>
            <a:off x="8239789" y="2219866"/>
            <a:ext cx="1057642" cy="534762"/>
          </a:xfrm>
          <a:prstGeom prst="roundRect">
            <a:avLst>
              <a:gd name="adj" fmla="val 8594"/>
            </a:avLst>
          </a:prstGeom>
          <a:solidFill>
            <a:srgbClr val="ECECEC"/>
          </a:solidFill>
          <a:ln>
            <a:noFill/>
          </a:ln>
          <a:effectLst>
            <a:reflection stA="38000" endPos="28000" dist="5000" dir="5400000" sy="-100000" algn="bl" rotWithShape="0"/>
          </a:effectLst>
        </p:spPr>
      </p:pic>
      <p:pic>
        <p:nvPicPr>
          <p:cNvPr id="5648" name="Google Shape;5648;p14" descr="Cây tre trong Phong Thủy | Phong Thủy Cho Người Việt, Xem Phong Thủy, Tư  Vấn Phong Thủy - BlogPhongThuy.com"/>
          <p:cNvPicPr preferRelativeResize="0"/>
          <p:nvPr/>
        </p:nvPicPr>
        <p:blipFill rotWithShape="1">
          <a:blip r:embed="rId3"/>
          <a:srcRect l="9557" t="4551" r="4519" b="8214"/>
          <a:stretch>
            <a:fillRect/>
          </a:stretch>
        </p:blipFill>
        <p:spPr>
          <a:xfrm>
            <a:off x="2152350" y="64447"/>
            <a:ext cx="811567" cy="584051"/>
          </a:xfrm>
          <a:prstGeom prst="roundRect">
            <a:avLst>
              <a:gd name="adj" fmla="val 8594"/>
            </a:avLst>
          </a:prstGeom>
          <a:solidFill>
            <a:srgbClr val="ECECEC"/>
          </a:solidFill>
          <a:ln>
            <a:noFill/>
          </a:ln>
          <a:effectLst>
            <a:reflection stA="38000" endPos="28000" dist="5000" dir="5400000" sy="-100000" algn="bl" rotWithShape="0"/>
          </a:effectLst>
        </p:spPr>
      </p:pic>
      <p:pic>
        <p:nvPicPr>
          <p:cNvPr id="5649" name="Google Shape;5649;p14" descr="Hình ảnh hoa hồng, đỏ, xanh dương và lá trên nền trắng. | Thư viện stock  vector đẹp miễn phí"/>
          <p:cNvPicPr preferRelativeResize="0"/>
          <p:nvPr/>
        </p:nvPicPr>
        <p:blipFill rotWithShape="1">
          <a:blip r:embed="rId4"/>
          <a:srcRect/>
          <a:stretch>
            <a:fillRect/>
          </a:stretch>
        </p:blipFill>
        <p:spPr>
          <a:xfrm rot="10800000" flipH="1">
            <a:off x="209856" y="3858674"/>
            <a:ext cx="1990684" cy="902512"/>
          </a:xfrm>
          <a:prstGeom prst="rect">
            <a:avLst/>
          </a:prstGeom>
          <a:noFill/>
          <a:ln>
            <a:noFill/>
          </a:ln>
        </p:spPr>
      </p:pic>
      <p:pic>
        <p:nvPicPr>
          <p:cNvPr id="5650" name="Google Shape;5650;p14" descr="Hình ảnh Hoa Hồng đỏ đẹp, Bông Hoa, Khung, Lễ Cưới Vector và PNG với nền  trong suốt để tải xuống miễn phí"/>
          <p:cNvPicPr preferRelativeResize="0"/>
          <p:nvPr/>
        </p:nvPicPr>
        <p:blipFill rotWithShape="1">
          <a:blip r:embed="rId5"/>
          <a:srcRect l="8821" t="10153" r="9220" b="12068"/>
          <a:stretch>
            <a:fillRect/>
          </a:stretch>
        </p:blipFill>
        <p:spPr>
          <a:xfrm>
            <a:off x="8512311" y="64447"/>
            <a:ext cx="704427" cy="536216"/>
          </a:xfrm>
          <a:prstGeom prst="rect">
            <a:avLst/>
          </a:prstGeom>
          <a:noFill/>
          <a:ln>
            <a:noFill/>
          </a:ln>
        </p:spPr>
      </p:pic>
      <p:pic>
        <p:nvPicPr>
          <p:cNvPr id="5651" name="Google Shape;5651;p14" descr="Hình ảnh Vector Hoa Hồng, Hoa Hồng Clipart, Mùa Hè, Vectơ Vector và PNG với  nền trong suốt để tải xuống miễn phí"/>
          <p:cNvPicPr preferRelativeResize="0"/>
          <p:nvPr/>
        </p:nvPicPr>
        <p:blipFill rotWithShape="1">
          <a:blip r:embed="rId6"/>
          <a:srcRect t="21874" b="25367"/>
          <a:stretch>
            <a:fillRect/>
          </a:stretch>
        </p:blipFill>
        <p:spPr>
          <a:xfrm>
            <a:off x="9639489" y="4395861"/>
            <a:ext cx="1083148" cy="46033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656"/>
        <p:cNvGrpSpPr/>
        <p:nvPr/>
      </p:nvGrpSpPr>
      <p:grpSpPr>
        <a:xfrm>
          <a:off x="0" y="0"/>
          <a:ext cx="0" cy="0"/>
          <a:chOff x="0" y="0"/>
          <a:chExt cx="0" cy="0"/>
        </a:xfrm>
      </p:grpSpPr>
      <p:pic>
        <p:nvPicPr>
          <p:cNvPr id="5657" name="Google Shape;5657;p15"/>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5658" name="Google Shape;5658;p15"/>
          <p:cNvPicPr preferRelativeResize="0"/>
          <p:nvPr/>
        </p:nvPicPr>
        <p:blipFill rotWithShape="1">
          <a:blip r:embed="rId2"/>
          <a:srcRect l="22909" t="20364" r="6455" b="9817"/>
          <a:stretch>
            <a:fillRect/>
          </a:stretch>
        </p:blipFill>
        <p:spPr>
          <a:xfrm>
            <a:off x="43765" y="118445"/>
            <a:ext cx="12334877" cy="6858000"/>
          </a:xfrm>
          <a:prstGeom prst="rect">
            <a:avLst/>
          </a:prstGeom>
          <a:noFill/>
          <a:ln>
            <a:noFill/>
          </a:ln>
        </p:spPr>
      </p:pic>
      <p:sp>
        <p:nvSpPr>
          <p:cNvPr id="5659" name="Google Shape;5659;p15"/>
          <p:cNvSpPr txBox="1"/>
          <p:nvPr/>
        </p:nvSpPr>
        <p:spPr>
          <a:xfrm>
            <a:off x="92365" y="3953164"/>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1"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400"/>
              <a:buFont typeface="Cambria" panose="02040503050406030204"/>
              <a:buNone/>
            </a:pPr>
            <a:endParaRPr sz="24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4400"/>
              <a:buFont typeface="Cambria" panose="02040503050406030204"/>
              <a:buNone/>
            </a:pPr>
            <a:endParaRPr sz="44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660" name="Google Shape;5660;p15"/>
          <p:cNvPicPr preferRelativeResize="0"/>
          <p:nvPr/>
        </p:nvPicPr>
        <p:blipFill rotWithShape="1">
          <a:blip r:embed="rId3"/>
          <a:srcRect/>
          <a:stretch>
            <a:fillRect/>
          </a:stretch>
        </p:blipFill>
        <p:spPr>
          <a:xfrm>
            <a:off x="130147" y="427427"/>
            <a:ext cx="1763299" cy="823031"/>
          </a:xfrm>
          <a:prstGeom prst="rect">
            <a:avLst/>
          </a:prstGeom>
          <a:noFill/>
          <a:ln>
            <a:noFill/>
          </a:ln>
        </p:spPr>
      </p:pic>
      <p:sp>
        <p:nvSpPr>
          <p:cNvPr id="5661" name="Google Shape;5661;p15"/>
          <p:cNvSpPr/>
          <p:nvPr/>
        </p:nvSpPr>
        <p:spPr>
          <a:xfrm>
            <a:off x="5402406" y="679542"/>
            <a:ext cx="5437555" cy="70788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70C0"/>
              </a:buClr>
              <a:buSzPts val="2000"/>
              <a:buFont typeface="Times New Roman" panose="02020603050405020304"/>
              <a:buNone/>
            </a:pPr>
            <a:r>
              <a:rPr lang="en-US" sz="2000" b="1" i="1"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rPr>
              <a:t>"Tình huống truyện là một lát cắt trên thân cây mà qua đó</a:t>
            </a:r>
            <a:r>
              <a:rPr lang="en-US" sz="2000" b="1" i="1" u="none" strike="noStrike" cap="none">
                <a:solidFill>
                  <a:srgbClr val="0070C0"/>
                </a:solidFill>
                <a:latin typeface="Garamond" panose="02020404030301010803"/>
                <a:ea typeface="Garamond" panose="02020404030301010803"/>
                <a:cs typeface="Garamond" panose="02020404030301010803"/>
                <a:sym typeface="Garamond" panose="02020404030301010803"/>
              </a:rPr>
              <a:t> </a:t>
            </a:r>
            <a:r>
              <a:rPr lang="en-US" sz="2000" b="1" i="1"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rPr>
              <a:t>thấy được trăm năm đời thảo mộc".</a:t>
            </a:r>
            <a:endParaRPr sz="2000" b="0" i="0" u="none" strike="noStrike" cap="none">
              <a:solidFill>
                <a:srgbClr val="0070C0"/>
              </a:solidFill>
              <a:latin typeface="Garamond" panose="02020404030301010803"/>
              <a:ea typeface="Garamond" panose="02020404030301010803"/>
              <a:cs typeface="Garamond" panose="02020404030301010803"/>
              <a:sym typeface="Garamond" panose="02020404030301010803"/>
            </a:endParaRPr>
          </a:p>
        </p:txBody>
      </p:sp>
      <p:sp>
        <p:nvSpPr>
          <p:cNvPr id="5662" name="Google Shape;5662;p15"/>
          <p:cNvSpPr/>
          <p:nvPr/>
        </p:nvSpPr>
        <p:spPr>
          <a:xfrm>
            <a:off x="314658" y="2213363"/>
            <a:ext cx="2893147" cy="4514008"/>
          </a:xfrm>
          <a:prstGeom prst="roundRect">
            <a:avLst>
              <a:gd name="adj" fmla="val 16667"/>
            </a:avLst>
          </a:prstGeom>
          <a:solidFill>
            <a:srgbClr val="FFFFFF"/>
          </a:solidFill>
          <a:ln w="2857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lnSpc>
                <a:spcPct val="100000"/>
              </a:lnSpc>
              <a:spcBef>
                <a:spcPts val="0"/>
              </a:spcBef>
              <a:spcAft>
                <a:spcPts val="0"/>
              </a:spcAft>
              <a:buClr>
                <a:schemeClr val="dk1"/>
              </a:buClr>
              <a:buSzPts val="1600"/>
              <a:buFont typeface="Cambria" panose="02040503050406030204"/>
              <a:buNone/>
            </a:pPr>
            <a:endParaRPr sz="16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63" name="Google Shape;5663;p15"/>
          <p:cNvSpPr txBox="1"/>
          <p:nvPr/>
        </p:nvSpPr>
        <p:spPr>
          <a:xfrm>
            <a:off x="595856" y="2378633"/>
            <a:ext cx="2330750" cy="707886"/>
          </a:xfrm>
          <a:prstGeom prst="rect">
            <a:avLst/>
          </a:prstGeom>
          <a:solidFill>
            <a:srgbClr val="FFC000"/>
          </a:solidFill>
          <a:ln w="19050" cap="flat" cmpd="sng">
            <a:solidFill>
              <a:schemeClr val="lt1"/>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2060"/>
              </a:buClr>
              <a:buSzPts val="2000"/>
              <a:buFont typeface="Times New Roman" panose="02020603050405020304"/>
              <a:buNone/>
            </a:pPr>
            <a:r>
              <a:rPr lang="en-US" sz="20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Gọi tên và tóm tắt tình huống truyện </a:t>
            </a:r>
            <a:endParaRPr sz="20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64" name="Google Shape;5664;p15"/>
          <p:cNvSpPr/>
          <p:nvPr/>
        </p:nvSpPr>
        <p:spPr>
          <a:xfrm>
            <a:off x="5667960" y="1948524"/>
            <a:ext cx="3803723" cy="629651"/>
          </a:xfrm>
          <a:prstGeom prst="flowChartAlternateProcess">
            <a:avLst/>
          </a:prstGeom>
          <a:solidFill>
            <a:srgbClr val="FFC000"/>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2400"/>
              <a:buFont typeface="Times New Roman" panose="02020603050405020304"/>
              <a:buNone/>
            </a:pPr>
            <a:r>
              <a:rPr lang="en-US" sz="24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Ý nghĩa của tình huống </a:t>
            </a:r>
            <a:endParaRPr sz="24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65" name="Google Shape;5665;p15"/>
          <p:cNvSpPr/>
          <p:nvPr/>
        </p:nvSpPr>
        <p:spPr>
          <a:xfrm>
            <a:off x="3354721" y="3183946"/>
            <a:ext cx="2761858" cy="3451985"/>
          </a:xfrm>
          <a:prstGeom prst="flowChartAlternateProcess">
            <a:avLst/>
          </a:prstGeom>
          <a:solidFill>
            <a:srgbClr val="FFFFFF"/>
          </a:solidFill>
          <a:ln w="1905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80"/>
              <a:buFont typeface="Cambria" panose="02040503050406030204"/>
              <a:buNone/>
            </a:pPr>
            <a:endParaRPr sz="138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66" name="Google Shape;5666;p15"/>
          <p:cNvSpPr/>
          <p:nvPr/>
        </p:nvSpPr>
        <p:spPr>
          <a:xfrm>
            <a:off x="6315323" y="3264057"/>
            <a:ext cx="2854748" cy="3342189"/>
          </a:xfrm>
          <a:prstGeom prst="flowChartAlternateProcess">
            <a:avLst/>
          </a:prstGeom>
          <a:solidFill>
            <a:srgbClr val="FFFFFF"/>
          </a:solidFill>
          <a:ln w="12700" cap="flat" cmpd="sng">
            <a:solidFill>
              <a:srgbClr val="ED7D3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80"/>
              <a:buFont typeface="Cambria" panose="02040503050406030204"/>
              <a:buNone/>
            </a:pPr>
            <a:endParaRPr sz="138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67" name="Google Shape;5667;p15"/>
          <p:cNvSpPr txBox="1"/>
          <p:nvPr/>
        </p:nvSpPr>
        <p:spPr>
          <a:xfrm>
            <a:off x="6514068" y="3348049"/>
            <a:ext cx="2457259" cy="40011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8000"/>
              </a:buClr>
              <a:buSzPts val="2000"/>
              <a:buFont typeface="Times New Roman" panose="02020603050405020304"/>
              <a:buNone/>
            </a:pPr>
            <a:r>
              <a:rPr lang="en-US" sz="2000" b="1"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rPr>
              <a:t>Với chủ đề tác phẩm </a:t>
            </a:r>
            <a:endParaRPr sz="2000" b="1"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68" name="Google Shape;5668;p15"/>
          <p:cNvSpPr/>
          <p:nvPr/>
        </p:nvSpPr>
        <p:spPr>
          <a:xfrm>
            <a:off x="9339817" y="3314667"/>
            <a:ext cx="2551684" cy="3300338"/>
          </a:xfrm>
          <a:prstGeom prst="flowChartAlternateProcess">
            <a:avLst/>
          </a:prstGeom>
          <a:solidFill>
            <a:srgbClr val="FFFFFF"/>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80"/>
              <a:buFont typeface="Cambria" panose="02040503050406030204"/>
              <a:buNone/>
            </a:pPr>
            <a:endParaRPr sz="138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69" name="Google Shape;5669;p15"/>
          <p:cNvSpPr txBox="1"/>
          <p:nvPr/>
        </p:nvSpPr>
        <p:spPr>
          <a:xfrm>
            <a:off x="9978361" y="3438022"/>
            <a:ext cx="1518010" cy="40011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8000"/>
              </a:buClr>
              <a:buSzPts val="2000"/>
              <a:buFont typeface="Times New Roman" panose="02020603050405020304"/>
              <a:buNone/>
            </a:pPr>
            <a:r>
              <a:rPr lang="en-US" sz="2000" b="1"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rPr>
              <a:t>Với bạn đọc </a:t>
            </a:r>
            <a:endParaRPr sz="2000" b="1"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endParaRPr>
          </a:p>
        </p:txBody>
      </p:sp>
      <p:cxnSp>
        <p:nvCxnSpPr>
          <p:cNvPr id="5670" name="Google Shape;5670;p15"/>
          <p:cNvCxnSpPr/>
          <p:nvPr/>
        </p:nvCxnSpPr>
        <p:spPr>
          <a:xfrm flipH="1">
            <a:off x="4960882" y="2571734"/>
            <a:ext cx="2496986" cy="559612"/>
          </a:xfrm>
          <a:prstGeom prst="straightConnector1">
            <a:avLst/>
          </a:prstGeom>
          <a:noFill/>
          <a:ln w="38100" cap="flat" cmpd="sng">
            <a:solidFill>
              <a:srgbClr val="FF0000"/>
            </a:solidFill>
            <a:prstDash val="solid"/>
            <a:miter lim="800000"/>
            <a:headEnd type="none" w="sm" len="sm"/>
            <a:tailEnd type="triangle" w="med" len="med"/>
          </a:ln>
        </p:spPr>
      </p:cxnSp>
      <p:cxnSp>
        <p:nvCxnSpPr>
          <p:cNvPr id="5671" name="Google Shape;5671;p15"/>
          <p:cNvCxnSpPr/>
          <p:nvPr/>
        </p:nvCxnSpPr>
        <p:spPr>
          <a:xfrm>
            <a:off x="7457868" y="2543306"/>
            <a:ext cx="14064" cy="750436"/>
          </a:xfrm>
          <a:prstGeom prst="straightConnector1">
            <a:avLst/>
          </a:prstGeom>
          <a:noFill/>
          <a:ln w="38100" cap="flat" cmpd="sng">
            <a:solidFill>
              <a:srgbClr val="FF0000"/>
            </a:solidFill>
            <a:prstDash val="solid"/>
            <a:miter lim="800000"/>
            <a:headEnd type="none" w="sm" len="sm"/>
            <a:tailEnd type="triangle" w="med" len="med"/>
          </a:ln>
        </p:spPr>
      </p:cxnSp>
      <p:cxnSp>
        <p:nvCxnSpPr>
          <p:cNvPr id="5672" name="Google Shape;5672;p15"/>
          <p:cNvCxnSpPr/>
          <p:nvPr/>
        </p:nvCxnSpPr>
        <p:spPr>
          <a:xfrm>
            <a:off x="7478715" y="2571147"/>
            <a:ext cx="2700046" cy="732448"/>
          </a:xfrm>
          <a:prstGeom prst="straightConnector1">
            <a:avLst/>
          </a:prstGeom>
          <a:noFill/>
          <a:ln w="38100" cap="flat" cmpd="sng">
            <a:solidFill>
              <a:srgbClr val="FF0000"/>
            </a:solidFill>
            <a:prstDash val="solid"/>
            <a:miter lim="800000"/>
            <a:headEnd type="none" w="sm" len="sm"/>
            <a:tailEnd type="triangle" w="med" len="med"/>
          </a:ln>
        </p:spPr>
      </p:cxnSp>
      <p:sp>
        <p:nvSpPr>
          <p:cNvPr id="5673" name="Google Shape;5673;p15"/>
          <p:cNvSpPr txBox="1"/>
          <p:nvPr/>
        </p:nvSpPr>
        <p:spPr>
          <a:xfrm>
            <a:off x="362536" y="3217148"/>
            <a:ext cx="2718518" cy="3349700"/>
          </a:xfrm>
          <a:prstGeom prst="rect">
            <a:avLst/>
          </a:prstGeom>
          <a:noFill/>
          <a:ln>
            <a:noFill/>
          </a:ln>
        </p:spPr>
        <p:txBody>
          <a:bodyPr spcFirstLastPara="1" wrap="square" lIns="91425" tIns="45700" rIns="91425" bIns="45700" anchor="t" anchorCtr="0">
            <a:spAutoFit/>
          </a:bodyPr>
          <a:lstStyle/>
          <a:p>
            <a:pPr marL="0" marR="0" lvl="0" indent="0" algn="just" rtl="0">
              <a:lnSpc>
                <a:spcPct val="120000"/>
              </a:lnSpc>
              <a:spcBef>
                <a:spcPts val="0"/>
              </a:spcBef>
              <a:spcAft>
                <a:spcPts val="0"/>
              </a:spcAft>
              <a:buClr>
                <a:srgbClr val="008000"/>
              </a:buClr>
              <a:buSzPts val="1800"/>
              <a:buFont typeface="Times New Roman" panose="02020603050405020304"/>
              <a:buNone/>
            </a:pPr>
            <a:r>
              <a:rPr lang="en-US" sz="1800" b="0"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rPr>
              <a:t>………………………………………………………………………………………………………………………………………………………………………………………………………………………………………………………………………</a:t>
            </a:r>
            <a:endParaRPr sz="1800" b="0"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175895" algn="l" rtl="0">
              <a:lnSpc>
                <a:spcPct val="100000"/>
              </a:lnSpc>
              <a:spcBef>
                <a:spcPts val="0"/>
              </a:spcBef>
              <a:spcAft>
                <a:spcPts val="0"/>
              </a:spcAft>
              <a:buClr>
                <a:schemeClr val="dk1"/>
              </a:buClr>
              <a:buSzPts val="1725"/>
              <a:buFont typeface="Cambria" panose="02040503050406030204"/>
              <a:buNone/>
            </a:pPr>
            <a:endParaRPr sz="1725"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74" name="Google Shape;5674;p15"/>
          <p:cNvSpPr txBox="1"/>
          <p:nvPr/>
        </p:nvSpPr>
        <p:spPr>
          <a:xfrm>
            <a:off x="3528463" y="3210509"/>
            <a:ext cx="2588116" cy="301621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8000"/>
              </a:buClr>
              <a:buSzPts val="1800"/>
              <a:buFont typeface="Times New Roman" panose="02020603050405020304"/>
              <a:buNone/>
            </a:pPr>
            <a:r>
              <a:rPr lang="en-US" sz="1800" b="1"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rPr>
              <a:t>(</a:t>
            </a:r>
            <a:r>
              <a:rPr lang="en-US" sz="1900" b="1" i="0"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rPr>
              <a:t>Với nhân vật: </a:t>
            </a:r>
            <a:r>
              <a:rPr lang="en-US" sz="1900" b="1" i="1"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rPr>
              <a:t>tâm lý, hành động, suy nghĩ) </a:t>
            </a:r>
            <a:endParaRPr sz="1900" b="1" i="1" u="none" strike="noStrike" cap="none">
              <a:solidFill>
                <a:srgbClr val="008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chemeClr val="dk1"/>
              </a:buClr>
              <a:buSzPts val="1900"/>
              <a:buFont typeface="Times New Roman" panose="02020603050405020304"/>
              <a:buNone/>
            </a:pPr>
            <a:r>
              <a:rPr lang="en-US" sz="1900" i="1">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1900" i="1" u="none" strike="noStrike" cap="none">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75" name="Google Shape;5675;p15"/>
          <p:cNvSpPr txBox="1"/>
          <p:nvPr/>
        </p:nvSpPr>
        <p:spPr>
          <a:xfrm>
            <a:off x="6399370" y="3792613"/>
            <a:ext cx="2725743" cy="2620526"/>
          </a:xfrm>
          <a:prstGeom prst="rect">
            <a:avLst/>
          </a:prstGeom>
          <a:noFill/>
          <a:ln>
            <a:noFill/>
          </a:ln>
        </p:spPr>
        <p:txBody>
          <a:bodyPr spcFirstLastPara="1" wrap="square" lIns="91425" tIns="45700" rIns="91425" bIns="45700" anchor="t" anchorCtr="0">
            <a:spAutoFit/>
          </a:bodyPr>
          <a:lstStyle/>
          <a:p>
            <a:pPr marL="0" marR="0" lvl="0" indent="0" algn="just" rtl="0">
              <a:lnSpc>
                <a:spcPct val="115000"/>
              </a:lnSpc>
              <a:spcBef>
                <a:spcPts val="0"/>
              </a:spcBef>
              <a:spcAft>
                <a:spcPts val="0"/>
              </a:spcAft>
              <a:buClr>
                <a:srgbClr val="000000"/>
              </a:buClr>
              <a:buSzPts val="1800"/>
              <a:buFont typeface="Times New Roman" panose="02020603050405020304"/>
              <a:buNone/>
            </a:pPr>
            <a:r>
              <a:rPr lang="en-US"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a:t>
            </a:r>
            <a:endParaRPr sz="17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76" name="Google Shape;5676;p15"/>
          <p:cNvSpPr txBox="1"/>
          <p:nvPr/>
        </p:nvSpPr>
        <p:spPr>
          <a:xfrm>
            <a:off x="9529474" y="3828143"/>
            <a:ext cx="2333077" cy="2296654"/>
          </a:xfrm>
          <a:prstGeom prst="rect">
            <a:avLst/>
          </a:prstGeom>
          <a:noFill/>
          <a:ln>
            <a:noFill/>
          </a:ln>
        </p:spPr>
        <p:txBody>
          <a:bodyPr spcFirstLastPara="1" wrap="square" lIns="91425" tIns="45700" rIns="91425" bIns="45700" anchor="t" anchorCtr="0">
            <a:spAutoFit/>
          </a:bodyPr>
          <a:lstStyle/>
          <a:p>
            <a:pPr marL="0" marR="0" lvl="0" indent="0" algn="just" rtl="0">
              <a:lnSpc>
                <a:spcPct val="115000"/>
              </a:lnSpc>
              <a:spcBef>
                <a:spcPts val="0"/>
              </a:spcBef>
              <a:spcAft>
                <a:spcPts val="0"/>
              </a:spcAft>
              <a:buClr>
                <a:schemeClr val="dk1"/>
              </a:buClr>
              <a:buSzPts val="1800"/>
              <a:buFont typeface="Times New Roman" panose="02020603050405020304"/>
              <a:buNone/>
            </a:pPr>
            <a:r>
              <a:rPr lang="en-US" sz="1800" i="0" u="none" strike="noStrike" cap="none">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1800" i="0" u="none" strike="noStrike" cap="none">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77" name="Google Shape;5677;p15"/>
          <p:cNvSpPr txBox="1"/>
          <p:nvPr/>
        </p:nvSpPr>
        <p:spPr>
          <a:xfrm>
            <a:off x="2062785" y="556343"/>
            <a:ext cx="3077804" cy="553998"/>
          </a:xfrm>
          <a:prstGeom prst="rect">
            <a:avLst/>
          </a:prstGeom>
          <a:gradFill>
            <a:gsLst>
              <a:gs pos="0">
                <a:srgbClr val="F7BCA2"/>
              </a:gs>
              <a:gs pos="50000">
                <a:srgbClr val="F4B093"/>
              </a:gs>
              <a:gs pos="100000">
                <a:srgbClr val="F7A47F"/>
              </a:gs>
            </a:gsLst>
            <a:lin ang="5400000" scaled="0"/>
          </a:gradFill>
          <a:ln w="9525" cap="flat" cmpd="sng">
            <a:solidFill>
              <a:srgbClr val="ED7D31"/>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0000"/>
              </a:buClr>
              <a:buSzPts val="3000"/>
              <a:buFont typeface="Times New Roman" panose="02020603050405020304"/>
              <a:buNone/>
            </a:pPr>
            <a:r>
              <a:rPr lang="en-US" sz="3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TÌNH HUỐNG </a:t>
            </a:r>
            <a:endParaRPr sz="3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678" name="Google Shape;5678;p15"/>
          <p:cNvPicPr preferRelativeResize="0"/>
          <p:nvPr/>
        </p:nvPicPr>
        <p:blipFill rotWithShape="1">
          <a:blip r:embed="rId4"/>
          <a:srcRect/>
          <a:stretch>
            <a:fillRect/>
          </a:stretch>
        </p:blipFill>
        <p:spPr>
          <a:xfrm>
            <a:off x="11079022" y="551011"/>
            <a:ext cx="873916" cy="66678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pic>
        <p:nvPicPr>
          <p:cNvPr id="5684" name="Google Shape;5684;p16"/>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5685" name="Google Shape;5685;p16"/>
          <p:cNvPicPr preferRelativeResize="0"/>
          <p:nvPr/>
        </p:nvPicPr>
        <p:blipFill rotWithShape="1">
          <a:blip r:embed="rId2"/>
          <a:srcRect l="22909" t="20364" r="6455" b="9817"/>
          <a:stretch>
            <a:fillRect/>
          </a:stretch>
        </p:blipFill>
        <p:spPr>
          <a:xfrm>
            <a:off x="0" y="0"/>
            <a:ext cx="12192000" cy="6920210"/>
          </a:xfrm>
          <a:prstGeom prst="rect">
            <a:avLst/>
          </a:prstGeom>
          <a:noFill/>
          <a:ln>
            <a:noFill/>
          </a:ln>
        </p:spPr>
      </p:pic>
      <p:sp>
        <p:nvSpPr>
          <p:cNvPr id="5686" name="Google Shape;5686;p16"/>
          <p:cNvSpPr txBox="1"/>
          <p:nvPr/>
        </p:nvSpPr>
        <p:spPr>
          <a:xfrm>
            <a:off x="92365" y="3795996"/>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1"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400"/>
              <a:buFont typeface="Cambria" panose="02040503050406030204"/>
              <a:buNone/>
            </a:pPr>
            <a:endParaRPr sz="24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4400"/>
              <a:buFont typeface="Cambria" panose="02040503050406030204"/>
              <a:buNone/>
            </a:pPr>
            <a:endParaRPr sz="44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687" name="Google Shape;5687;p16"/>
          <p:cNvPicPr preferRelativeResize="0"/>
          <p:nvPr/>
        </p:nvPicPr>
        <p:blipFill rotWithShape="1">
          <a:blip r:embed="rId3"/>
          <a:srcRect/>
          <a:stretch>
            <a:fillRect/>
          </a:stretch>
        </p:blipFill>
        <p:spPr>
          <a:xfrm>
            <a:off x="10150020" y="48908"/>
            <a:ext cx="1805650" cy="1639733"/>
          </a:xfrm>
          <a:prstGeom prst="rect">
            <a:avLst/>
          </a:prstGeom>
          <a:noFill/>
          <a:ln>
            <a:noFill/>
          </a:ln>
        </p:spPr>
      </p:pic>
      <p:grpSp>
        <p:nvGrpSpPr>
          <p:cNvPr id="5688" name="Google Shape;5688;p16"/>
          <p:cNvGrpSpPr/>
          <p:nvPr/>
        </p:nvGrpSpPr>
        <p:grpSpPr>
          <a:xfrm>
            <a:off x="754064" y="1987583"/>
            <a:ext cx="2044830" cy="3111754"/>
            <a:chOff x="2954" y="1342"/>
            <a:chExt cx="2199" cy="2615"/>
          </a:xfrm>
        </p:grpSpPr>
        <p:grpSp>
          <p:nvGrpSpPr>
            <p:cNvPr id="5689" name="Google Shape;5689;p16"/>
            <p:cNvGrpSpPr/>
            <p:nvPr/>
          </p:nvGrpSpPr>
          <p:grpSpPr>
            <a:xfrm>
              <a:off x="2989" y="1893"/>
              <a:ext cx="2164" cy="2064"/>
              <a:chOff x="624" y="1968"/>
              <a:chExt cx="2064" cy="1895"/>
            </a:xfrm>
          </p:grpSpPr>
          <p:sp>
            <p:nvSpPr>
              <p:cNvPr id="5690" name="Google Shape;5690;p16"/>
              <p:cNvSpPr/>
              <p:nvPr/>
            </p:nvSpPr>
            <p:spPr>
              <a:xfrm>
                <a:off x="624" y="1968"/>
                <a:ext cx="2064" cy="1895"/>
              </a:xfrm>
              <a:prstGeom prst="roundRect">
                <a:avLst>
                  <a:gd name="adj" fmla="val 4690"/>
                </a:avLst>
              </a:prstGeom>
              <a:gradFill>
                <a:gsLst>
                  <a:gs pos="0">
                    <a:srgbClr val="FFD8DF">
                      <a:alpha val="60000"/>
                    </a:srgbClr>
                  </a:gs>
                  <a:gs pos="100000">
                    <a:srgbClr val="FE668E">
                      <a:alpha val="60000"/>
                    </a:srgbClr>
                  </a:gs>
                </a:gsLst>
                <a:lin ang="5400000" scaled="0"/>
              </a:gradFill>
              <a:ln w="9525" cap="flat" cmpd="sng">
                <a:solidFill>
                  <a:srgbClr val="FE668E"/>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Cambria" panose="0204050305040603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91" name="Google Shape;5691;p16"/>
              <p:cNvSpPr/>
              <p:nvPr/>
            </p:nvSpPr>
            <p:spPr>
              <a:xfrm>
                <a:off x="649" y="1992"/>
                <a:ext cx="2011" cy="1846"/>
              </a:xfrm>
              <a:prstGeom prst="roundRect">
                <a:avLst>
                  <a:gd name="adj" fmla="val 4690"/>
                </a:avLst>
              </a:prstGeom>
              <a:solidFill>
                <a:srgbClr val="FFFFFF"/>
              </a:solidFill>
              <a:ln w="9525" cap="flat" cmpd="sng">
                <a:solidFill>
                  <a:srgbClr val="FE668E">
                    <a:alpha val="59607"/>
                  </a:srgbClr>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Arial" panose="020B060402020202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grpSp>
        <p:sp>
          <p:nvSpPr>
            <p:cNvPr id="5692" name="Google Shape;5692;p16"/>
            <p:cNvSpPr/>
            <p:nvPr/>
          </p:nvSpPr>
          <p:spPr>
            <a:xfrm>
              <a:off x="3072" y="1343"/>
              <a:ext cx="1999" cy="351"/>
            </a:xfrm>
            <a:prstGeom prst="roundRect">
              <a:avLst>
                <a:gd name="adj" fmla="val 50000"/>
              </a:avLst>
            </a:prstGeom>
            <a:gradFill>
              <a:gsLst>
                <a:gs pos="0">
                  <a:srgbClr val="FE89A4"/>
                </a:gs>
                <a:gs pos="100000">
                  <a:srgbClr val="FE668E"/>
                </a:gs>
              </a:gsLst>
              <a:lin ang="54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Cambria" panose="0204050305040603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93" name="Google Shape;5693;p16"/>
            <p:cNvSpPr/>
            <p:nvPr/>
          </p:nvSpPr>
          <p:spPr>
            <a:xfrm>
              <a:off x="2954" y="1342"/>
              <a:ext cx="1865" cy="42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665"/>
                <a:buFont typeface="Times New Roman" panose="02020603050405020304"/>
                <a:buNone/>
              </a:pPr>
              <a:r>
                <a:rPr lang="en-US" sz="2665"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rPr>
                <a:t>Ngôi kể</a:t>
              </a:r>
              <a:endParaRPr sz="2665"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94" name="Google Shape;5694;p16"/>
            <p:cNvSpPr/>
            <p:nvPr/>
          </p:nvSpPr>
          <p:spPr>
            <a:xfrm>
              <a:off x="3138" y="2405"/>
              <a:ext cx="1933" cy="388"/>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panose="020B0604020202020204"/>
                <a:buNone/>
              </a:pPr>
              <a:endParaRPr sz="24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695" name="Google Shape;5695;p16"/>
          <p:cNvGrpSpPr/>
          <p:nvPr/>
        </p:nvGrpSpPr>
        <p:grpSpPr>
          <a:xfrm>
            <a:off x="3226637" y="1924305"/>
            <a:ext cx="2864266" cy="3407786"/>
            <a:chOff x="2989" y="1383"/>
            <a:chExt cx="2164" cy="2574"/>
          </a:xfrm>
        </p:grpSpPr>
        <p:grpSp>
          <p:nvGrpSpPr>
            <p:cNvPr id="5696" name="Google Shape;5696;p16"/>
            <p:cNvGrpSpPr/>
            <p:nvPr/>
          </p:nvGrpSpPr>
          <p:grpSpPr>
            <a:xfrm>
              <a:off x="2989" y="1893"/>
              <a:ext cx="2164" cy="2064"/>
              <a:chOff x="624" y="1968"/>
              <a:chExt cx="2064" cy="1895"/>
            </a:xfrm>
          </p:grpSpPr>
          <p:sp>
            <p:nvSpPr>
              <p:cNvPr id="5697" name="Google Shape;5697;p16"/>
              <p:cNvSpPr/>
              <p:nvPr/>
            </p:nvSpPr>
            <p:spPr>
              <a:xfrm>
                <a:off x="624" y="1968"/>
                <a:ext cx="2064" cy="1895"/>
              </a:xfrm>
              <a:prstGeom prst="roundRect">
                <a:avLst>
                  <a:gd name="adj" fmla="val 4690"/>
                </a:avLst>
              </a:prstGeom>
              <a:gradFill>
                <a:gsLst>
                  <a:gs pos="0">
                    <a:srgbClr val="FFD8DF">
                      <a:alpha val="60000"/>
                    </a:srgbClr>
                  </a:gs>
                  <a:gs pos="100000">
                    <a:srgbClr val="FE668E">
                      <a:alpha val="60000"/>
                    </a:srgbClr>
                  </a:gs>
                </a:gsLst>
                <a:lin ang="5400000" scaled="0"/>
              </a:gradFill>
              <a:ln w="9525" cap="flat" cmpd="sng">
                <a:solidFill>
                  <a:srgbClr val="FE668E"/>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Cambria" panose="0204050305040603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698" name="Google Shape;5698;p16"/>
              <p:cNvSpPr/>
              <p:nvPr/>
            </p:nvSpPr>
            <p:spPr>
              <a:xfrm>
                <a:off x="649" y="1992"/>
                <a:ext cx="2011" cy="1846"/>
              </a:xfrm>
              <a:prstGeom prst="roundRect">
                <a:avLst>
                  <a:gd name="adj" fmla="val 4690"/>
                </a:avLst>
              </a:prstGeom>
              <a:solidFill>
                <a:srgbClr val="FFFFFF"/>
              </a:solidFill>
              <a:ln w="9525" cap="flat" cmpd="sng">
                <a:solidFill>
                  <a:srgbClr val="FE668E">
                    <a:alpha val="59607"/>
                  </a:srgbClr>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Arial" panose="020B060402020202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grpSp>
        <p:sp>
          <p:nvSpPr>
            <p:cNvPr id="5699" name="Google Shape;5699;p16"/>
            <p:cNvSpPr/>
            <p:nvPr/>
          </p:nvSpPr>
          <p:spPr>
            <a:xfrm>
              <a:off x="3072" y="1383"/>
              <a:ext cx="1999" cy="311"/>
            </a:xfrm>
            <a:prstGeom prst="roundRect">
              <a:avLst>
                <a:gd name="adj" fmla="val 50000"/>
              </a:avLst>
            </a:prstGeom>
            <a:gradFill>
              <a:gsLst>
                <a:gs pos="0">
                  <a:srgbClr val="FE89A4"/>
                </a:gs>
                <a:gs pos="100000">
                  <a:srgbClr val="FE668E"/>
                </a:gs>
              </a:gsLst>
              <a:lin ang="54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665"/>
                <a:buFont typeface="Times New Roman" panose="02020603050405020304"/>
                <a:buNone/>
              </a:pPr>
              <a:r>
                <a:rPr lang="en-US" sz="2665"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rPr>
                <a:t>Đặc điểm </a:t>
              </a:r>
              <a:endParaRPr sz="2665"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00" name="Google Shape;5700;p16"/>
            <p:cNvSpPr/>
            <p:nvPr/>
          </p:nvSpPr>
          <p:spPr>
            <a:xfrm>
              <a:off x="3323" y="1389"/>
              <a:ext cx="1486" cy="25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600"/>
                <a:buFont typeface="Arial" panose="020B0604020202020204"/>
                <a:buNone/>
              </a:pPr>
              <a:endParaRPr sz="1600"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01" name="Google Shape;5701;p16"/>
            <p:cNvSpPr/>
            <p:nvPr/>
          </p:nvSpPr>
          <p:spPr>
            <a:xfrm>
              <a:off x="3138" y="2405"/>
              <a:ext cx="1933" cy="34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panose="020B0604020202020204"/>
                <a:buNone/>
              </a:pPr>
              <a:endParaRPr sz="24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02" name="Google Shape;5702;p16"/>
          <p:cNvGrpSpPr/>
          <p:nvPr/>
        </p:nvGrpSpPr>
        <p:grpSpPr>
          <a:xfrm>
            <a:off x="6293528" y="1899541"/>
            <a:ext cx="5483510" cy="4011850"/>
            <a:chOff x="2989" y="1365"/>
            <a:chExt cx="2164" cy="2592"/>
          </a:xfrm>
        </p:grpSpPr>
        <p:grpSp>
          <p:nvGrpSpPr>
            <p:cNvPr id="5703" name="Google Shape;5703;p16"/>
            <p:cNvGrpSpPr/>
            <p:nvPr/>
          </p:nvGrpSpPr>
          <p:grpSpPr>
            <a:xfrm>
              <a:off x="2989" y="1893"/>
              <a:ext cx="2164" cy="2064"/>
              <a:chOff x="624" y="1968"/>
              <a:chExt cx="2064" cy="1895"/>
            </a:xfrm>
          </p:grpSpPr>
          <p:sp>
            <p:nvSpPr>
              <p:cNvPr id="5704" name="Google Shape;5704;p16"/>
              <p:cNvSpPr/>
              <p:nvPr/>
            </p:nvSpPr>
            <p:spPr>
              <a:xfrm>
                <a:off x="624" y="1968"/>
                <a:ext cx="2064" cy="1895"/>
              </a:xfrm>
              <a:prstGeom prst="roundRect">
                <a:avLst>
                  <a:gd name="adj" fmla="val 4690"/>
                </a:avLst>
              </a:prstGeom>
              <a:gradFill>
                <a:gsLst>
                  <a:gs pos="0">
                    <a:srgbClr val="FFD8DF">
                      <a:alpha val="60000"/>
                    </a:srgbClr>
                  </a:gs>
                  <a:gs pos="100000">
                    <a:srgbClr val="FE668E">
                      <a:alpha val="60000"/>
                    </a:srgbClr>
                  </a:gs>
                </a:gsLst>
                <a:lin ang="5400000" scaled="0"/>
              </a:gradFill>
              <a:ln w="9525" cap="flat" cmpd="sng">
                <a:solidFill>
                  <a:srgbClr val="FE668E"/>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Cambria" panose="0204050305040603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05" name="Google Shape;5705;p16"/>
              <p:cNvSpPr/>
              <p:nvPr/>
            </p:nvSpPr>
            <p:spPr>
              <a:xfrm>
                <a:off x="649" y="1992"/>
                <a:ext cx="2011" cy="1846"/>
              </a:xfrm>
              <a:prstGeom prst="roundRect">
                <a:avLst>
                  <a:gd name="adj" fmla="val 4690"/>
                </a:avLst>
              </a:prstGeom>
              <a:solidFill>
                <a:srgbClr val="FFFFFF"/>
              </a:solidFill>
              <a:ln w="9525" cap="flat" cmpd="sng">
                <a:solidFill>
                  <a:srgbClr val="FE668E">
                    <a:alpha val="59607"/>
                  </a:srgbClr>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Arial" panose="020B060402020202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grpSp>
        <p:sp>
          <p:nvSpPr>
            <p:cNvPr id="5706" name="Google Shape;5706;p16"/>
            <p:cNvSpPr/>
            <p:nvPr/>
          </p:nvSpPr>
          <p:spPr>
            <a:xfrm>
              <a:off x="3072" y="1412"/>
              <a:ext cx="1999" cy="282"/>
            </a:xfrm>
            <a:prstGeom prst="roundRect">
              <a:avLst>
                <a:gd name="adj" fmla="val 50000"/>
              </a:avLst>
            </a:prstGeom>
            <a:gradFill>
              <a:gsLst>
                <a:gs pos="0">
                  <a:srgbClr val="FE89A4"/>
                </a:gs>
                <a:gs pos="100000">
                  <a:srgbClr val="FE668E"/>
                </a:gs>
              </a:gsLst>
              <a:lin ang="54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Cambria" panose="02040503050406030204"/>
                <a:buNone/>
              </a:pPr>
              <a:endParaRPr sz="32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07" name="Google Shape;5707;p16"/>
            <p:cNvSpPr/>
            <p:nvPr/>
          </p:nvSpPr>
          <p:spPr>
            <a:xfrm>
              <a:off x="3340" y="1365"/>
              <a:ext cx="1486" cy="338"/>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665"/>
                <a:buFont typeface="Times New Roman" panose="02020603050405020304"/>
                <a:buNone/>
              </a:pPr>
              <a:r>
                <a:rPr lang="en-US" sz="2665"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rPr>
                <a:t>Tác dụng </a:t>
              </a:r>
              <a:endParaRPr sz="2665" b="1"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08" name="Google Shape;5708;p16"/>
            <p:cNvSpPr/>
            <p:nvPr/>
          </p:nvSpPr>
          <p:spPr>
            <a:xfrm>
              <a:off x="3138" y="2042"/>
              <a:ext cx="1933" cy="31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panose="020B0604020202020204"/>
                <a:buNone/>
              </a:pPr>
              <a:endParaRPr sz="2400" b="0" i="0" u="none" strike="noStrike" cap="none">
                <a:solidFill>
                  <a:srgbClr val="434343"/>
                </a:solidFill>
                <a:latin typeface="Times New Roman" panose="02020603050405020304"/>
                <a:ea typeface="Times New Roman" panose="02020603050405020304"/>
                <a:cs typeface="Times New Roman" panose="02020603050405020304"/>
                <a:sym typeface="Times New Roman" panose="02020603050405020304"/>
              </a:endParaRPr>
            </a:p>
          </p:txBody>
        </p:sp>
      </p:grpSp>
      <p:pic>
        <p:nvPicPr>
          <p:cNvPr id="5709" name="Google Shape;5709;p16"/>
          <p:cNvPicPr preferRelativeResize="0"/>
          <p:nvPr/>
        </p:nvPicPr>
        <p:blipFill rotWithShape="1">
          <a:blip r:embed="rId4"/>
          <a:srcRect b="3774"/>
          <a:stretch>
            <a:fillRect/>
          </a:stretch>
        </p:blipFill>
        <p:spPr>
          <a:xfrm>
            <a:off x="355367" y="420146"/>
            <a:ext cx="1340077" cy="777334"/>
          </a:xfrm>
          <a:prstGeom prst="rect">
            <a:avLst/>
          </a:prstGeom>
          <a:noFill/>
          <a:ln>
            <a:noFill/>
          </a:ln>
        </p:spPr>
      </p:pic>
      <p:sp>
        <p:nvSpPr>
          <p:cNvPr id="5710" name="Google Shape;5710;p16"/>
          <p:cNvSpPr txBox="1"/>
          <p:nvPr/>
        </p:nvSpPr>
        <p:spPr>
          <a:xfrm>
            <a:off x="6529085" y="3009266"/>
            <a:ext cx="5094618" cy="40011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chemeClr val="dk1"/>
              </a:buClr>
              <a:buSzPts val="2000"/>
              <a:buFont typeface="Cambria" panose="02040503050406030204"/>
              <a:buNone/>
            </a:pPr>
            <a:endParaRPr sz="2000" b="0" i="0" u="none" strike="noStrike" cap="none">
              <a:solidFill>
                <a:srgbClr val="2B051A"/>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711" name="Google Shape;5711;p16"/>
          <p:cNvPicPr preferRelativeResize="0"/>
          <p:nvPr/>
        </p:nvPicPr>
        <p:blipFill rotWithShape="1">
          <a:blip r:embed="rId5"/>
          <a:srcRect/>
          <a:stretch>
            <a:fillRect/>
          </a:stretch>
        </p:blipFill>
        <p:spPr>
          <a:xfrm>
            <a:off x="1883961" y="83653"/>
            <a:ext cx="5584467" cy="2079513"/>
          </a:xfrm>
          <a:prstGeom prst="rect">
            <a:avLst/>
          </a:prstGeom>
          <a:noFill/>
          <a:ln>
            <a:noFill/>
          </a:ln>
        </p:spPr>
      </p:pic>
      <p:sp>
        <p:nvSpPr>
          <p:cNvPr id="5712" name="Google Shape;5712;p16"/>
          <p:cNvSpPr txBox="1"/>
          <p:nvPr/>
        </p:nvSpPr>
        <p:spPr>
          <a:xfrm>
            <a:off x="2826981" y="454870"/>
            <a:ext cx="3308458" cy="70788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00"/>
              </a:buClr>
              <a:buSzPts val="3600"/>
              <a:buFont typeface="Times New Roman" panose="02020603050405020304"/>
              <a:buNone/>
            </a:pPr>
            <a:r>
              <a:rPr lang="en-US" sz="36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        </a:t>
            </a:r>
            <a:r>
              <a:rPr lang="en-US" sz="40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Ngôi kể</a:t>
            </a:r>
            <a:endParaRPr sz="40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17"/>
        <p:cNvGrpSpPr/>
        <p:nvPr/>
      </p:nvGrpSpPr>
      <p:grpSpPr>
        <a:xfrm>
          <a:off x="0" y="0"/>
          <a:ext cx="0" cy="0"/>
          <a:chOff x="0" y="0"/>
          <a:chExt cx="0" cy="0"/>
        </a:xfrm>
      </p:grpSpPr>
      <p:pic>
        <p:nvPicPr>
          <p:cNvPr id="5718" name="Google Shape;5718;p17"/>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5719" name="Google Shape;5719;p17"/>
          <p:cNvPicPr preferRelativeResize="0"/>
          <p:nvPr/>
        </p:nvPicPr>
        <p:blipFill rotWithShape="1">
          <a:blip r:embed="rId2"/>
          <a:srcRect l="22909" t="20364" r="6455" b="9817"/>
          <a:stretch>
            <a:fillRect/>
          </a:stretch>
        </p:blipFill>
        <p:spPr>
          <a:xfrm>
            <a:off x="-142878" y="13404"/>
            <a:ext cx="12334878" cy="6858000"/>
          </a:xfrm>
          <a:prstGeom prst="rect">
            <a:avLst/>
          </a:prstGeom>
          <a:noFill/>
          <a:ln>
            <a:noFill/>
          </a:ln>
        </p:spPr>
      </p:pic>
      <p:sp>
        <p:nvSpPr>
          <p:cNvPr id="5720" name="Google Shape;5720;p17"/>
          <p:cNvSpPr txBox="1"/>
          <p:nvPr/>
        </p:nvSpPr>
        <p:spPr>
          <a:xfrm>
            <a:off x="92365" y="3953164"/>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1"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400"/>
              <a:buFont typeface="Cambria" panose="02040503050406030204"/>
              <a:buNone/>
            </a:pPr>
            <a:endParaRPr sz="24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4400"/>
              <a:buFont typeface="Cambria" panose="02040503050406030204"/>
              <a:buNone/>
            </a:pPr>
            <a:endParaRPr sz="44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21" name="Google Shape;5721;p17"/>
          <p:cNvSpPr/>
          <p:nvPr/>
        </p:nvSpPr>
        <p:spPr>
          <a:xfrm>
            <a:off x="172674" y="88386"/>
            <a:ext cx="11677602" cy="956862"/>
          </a:xfrm>
          <a:prstGeom prst="flowChartDocument">
            <a:avLst/>
          </a:prstGeom>
          <a:solidFill>
            <a:srgbClr val="70AD47"/>
          </a:solidFill>
          <a:ln w="12700" cap="flat" cmpd="sng">
            <a:solidFill>
              <a:srgbClr val="517E3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725"/>
              <a:buFont typeface="Cambria" panose="02040503050406030204"/>
              <a:buNone/>
            </a:pPr>
            <a:endParaRPr sz="1725"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5722" name="Google Shape;5722;p17"/>
          <p:cNvSpPr txBox="1"/>
          <p:nvPr/>
        </p:nvSpPr>
        <p:spPr>
          <a:xfrm>
            <a:off x="3573654" y="88386"/>
            <a:ext cx="5421085" cy="63094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3500"/>
              <a:buFont typeface="Times New Roman" panose="02020603050405020304"/>
              <a:buNone/>
            </a:pPr>
            <a:r>
              <a:rPr lang="en-US" sz="3500" b="1" i="0" u="none" strike="noStrike" cap="none">
                <a:solidFill>
                  <a:srgbClr val="FFFFFF"/>
                </a:solidFill>
                <a:latin typeface="Times New Roman" panose="02020603050405020304"/>
                <a:ea typeface="Times New Roman" panose="02020603050405020304"/>
                <a:cs typeface="Times New Roman" panose="02020603050405020304"/>
                <a:sym typeface="Times New Roman" panose="02020603050405020304"/>
              </a:rPr>
              <a:t>      Chi tiết truyện </a:t>
            </a:r>
            <a:endParaRPr sz="3500" b="1" i="0" u="none" strike="noStrike" cap="none">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723" name="Google Shape;5723;p17"/>
          <p:cNvPicPr preferRelativeResize="0"/>
          <p:nvPr/>
        </p:nvPicPr>
        <p:blipFill rotWithShape="1">
          <a:blip r:embed="rId3"/>
          <a:srcRect/>
          <a:stretch>
            <a:fillRect/>
          </a:stretch>
        </p:blipFill>
        <p:spPr>
          <a:xfrm>
            <a:off x="238923" y="-127688"/>
            <a:ext cx="981541" cy="1194920"/>
          </a:xfrm>
          <a:prstGeom prst="rect">
            <a:avLst/>
          </a:prstGeom>
          <a:noFill/>
          <a:ln>
            <a:noFill/>
          </a:ln>
        </p:spPr>
      </p:pic>
      <p:sp>
        <p:nvSpPr>
          <p:cNvPr id="5724" name="Google Shape;5724;p17"/>
          <p:cNvSpPr txBox="1"/>
          <p:nvPr/>
        </p:nvSpPr>
        <p:spPr>
          <a:xfrm>
            <a:off x="2834656" y="570592"/>
            <a:ext cx="6939113" cy="70788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00"/>
              </a:buClr>
              <a:buSzPts val="2000"/>
              <a:buFont typeface="Times New Roman" panose="02020603050405020304"/>
              <a:buNone/>
            </a:pPr>
            <a:r>
              <a:rPr lang="en-US" sz="2000" b="0"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a:t>
            </a:r>
            <a:r>
              <a:rPr lang="en-US" sz="20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Chi tiết làm nên bụi vàng của tác phẩm” </a:t>
            </a:r>
            <a:r>
              <a:rPr lang="en-US" sz="1800" b="1" i="1"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(Pauxtopxki)</a:t>
            </a:r>
            <a:endParaRPr sz="1800" b="1" i="1"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chemeClr val="dk1"/>
              </a:buClr>
              <a:buSzPts val="2000"/>
              <a:buFont typeface="Cambria" panose="02040503050406030204"/>
              <a:buNone/>
            </a:pPr>
            <a:endParaRPr sz="20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725" name="Google Shape;5725;p17" descr="Set of 4 Prints Floral Nursery Prints Watercolor Flowers | Etsy in 2021 |  Floral nursery art, Peony art, Floral watercolor"/>
          <p:cNvPicPr preferRelativeResize="0"/>
          <p:nvPr/>
        </p:nvPicPr>
        <p:blipFill rotWithShape="1">
          <a:blip r:embed="rId4"/>
          <a:srcRect/>
          <a:stretch>
            <a:fillRect/>
          </a:stretch>
        </p:blipFill>
        <p:spPr>
          <a:xfrm rot="224719">
            <a:off x="10151990" y="-265996"/>
            <a:ext cx="1728785" cy="1599183"/>
          </a:xfrm>
          <a:prstGeom prst="rect">
            <a:avLst/>
          </a:prstGeom>
          <a:noFill/>
          <a:ln>
            <a:noFill/>
          </a:ln>
        </p:spPr>
      </p:pic>
      <p:sp>
        <p:nvSpPr>
          <p:cNvPr id="5726" name="Google Shape;5726;p17"/>
          <p:cNvSpPr txBox="1"/>
          <p:nvPr/>
        </p:nvSpPr>
        <p:spPr>
          <a:xfrm>
            <a:off x="188251" y="1002714"/>
            <a:ext cx="6082391" cy="1331134"/>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Clr>
                <a:srgbClr val="000000"/>
              </a:buClr>
              <a:buSzPts val="1900"/>
              <a:buFont typeface="Times New Roman" panose="02020603050405020304"/>
              <a:buNone/>
            </a:pPr>
            <a:r>
              <a:rPr lang="en-US" sz="1900"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Chi tiết: </a:t>
            </a: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Clr>
                <a:srgbClr val="000000"/>
              </a:buClr>
              <a:buSzPts val="1900"/>
              <a:buFont typeface="Times New Roman" panose="02020603050405020304"/>
              <a:buNone/>
            </a:pPr>
            <a:r>
              <a:rPr lang="en-US" sz="1900"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Truyện: </a:t>
            </a:r>
            <a:r>
              <a:rPr lang="en-US" sz="190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190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Clr>
                <a:srgbClr val="000000"/>
              </a:buClr>
              <a:buSzPts val="1845"/>
              <a:buFont typeface="Times New Roman" panose="02020603050405020304"/>
              <a:buNone/>
            </a:pPr>
            <a:r>
              <a:rPr lang="en-US" sz="1845"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Học sinh</a:t>
            </a:r>
            <a:r>
              <a:rPr lang="en-US" sz="184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:...........................................Lớp</a:t>
            </a:r>
            <a:r>
              <a:rPr lang="en-US" sz="1845">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184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chemeClr val="dk1"/>
              </a:buClr>
              <a:buSzPts val="1845"/>
              <a:buFont typeface="Cambria" panose="02040503050406030204"/>
              <a:buNone/>
            </a:pPr>
            <a:endParaRPr sz="184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27" name="Google Shape;5727;p17"/>
          <p:cNvSpPr txBox="1"/>
          <p:nvPr/>
        </p:nvSpPr>
        <p:spPr>
          <a:xfrm>
            <a:off x="6032621" y="1414845"/>
            <a:ext cx="5599236" cy="2462213"/>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0000"/>
              </a:buClr>
              <a:buSzPts val="2000"/>
              <a:buFont typeface="Times New Roman" panose="02020603050405020304"/>
              <a:buNone/>
            </a:pPr>
            <a:r>
              <a:rPr lang="en-US"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1. Giới thiệu chi tiết </a:t>
            </a:r>
            <a:endParaRPr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rgbClr val="FF0000"/>
              </a:buClr>
              <a:buSzPts val="2000"/>
              <a:buFont typeface="Times New Roman" panose="02020603050405020304"/>
              <a:buNone/>
            </a:pPr>
            <a:r>
              <a:rPr lang="en-US"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0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a:t>
            </a:r>
            <a:r>
              <a:rPr lang="en-US" sz="19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Gọi tên,/vị trí/ diễn biến) </a:t>
            </a:r>
            <a:endParaRPr sz="19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rgbClr val="92D050"/>
              </a:buClr>
              <a:buSzPts val="1900"/>
              <a:buFont typeface="Times New Roman" panose="02020603050405020304"/>
              <a:buNone/>
            </a:pPr>
            <a:r>
              <a:rPr lang="en-US" sz="1900">
                <a:solidFill>
                  <a:srgbClr val="92D050"/>
                </a:solidFill>
                <a:latin typeface="Times New Roman" panose="02020603050405020304"/>
                <a:ea typeface="Times New Roman" panose="02020603050405020304"/>
                <a:cs typeface="Times New Roman" panose="02020603050405020304"/>
                <a:sym typeface="Times New Roman" panose="02020603050405020304"/>
              </a:rPr>
              <a:t>……………………………………………………………………………………………………………………………………………………………………………………………………………………………………………………………………………………………………………………………………………………………..</a:t>
            </a:r>
            <a:endParaRPr sz="1900" b="0" i="0" u="none" strike="noStrike" cap="none">
              <a:solidFill>
                <a:srgbClr val="92D05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28" name="Google Shape;5728;p17"/>
          <p:cNvSpPr txBox="1"/>
          <p:nvPr/>
        </p:nvSpPr>
        <p:spPr>
          <a:xfrm>
            <a:off x="333049" y="2025971"/>
            <a:ext cx="5529077" cy="4293483"/>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0000"/>
              </a:buClr>
              <a:buSzPts val="2000"/>
              <a:buFont typeface="Times New Roman" panose="02020603050405020304"/>
              <a:buNone/>
            </a:pPr>
            <a:r>
              <a:rPr lang="en-US"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2. Ý nghĩa của chi tiết</a:t>
            </a:r>
            <a:endParaRPr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rgbClr val="FF0000"/>
              </a:buClr>
              <a:buSzPts val="2000"/>
              <a:buFont typeface="Times New Roman" panose="02020603050405020304"/>
              <a:buNone/>
            </a:pPr>
            <a:r>
              <a:rPr lang="en-US"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1900" b="0" i="1"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(Với cốt truyện, với nhân vật, với chủ đề…)</a:t>
            </a:r>
            <a:endParaRPr sz="1900" b="0" i="1"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6600"/>
              </a:buClr>
              <a:buSzPts val="1900"/>
              <a:buFont typeface="Times New Roman" panose="02020603050405020304"/>
              <a:buNone/>
            </a:pPr>
            <a:r>
              <a:rPr lang="en-US" sz="1900" i="0" u="none" strike="noStrike" cap="none">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endParaRPr sz="1900" i="0" u="none" strike="noStrike" cap="none">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29" name="Google Shape;5729;p17"/>
          <p:cNvSpPr txBox="1"/>
          <p:nvPr/>
        </p:nvSpPr>
        <p:spPr>
          <a:xfrm>
            <a:off x="6096000" y="3953164"/>
            <a:ext cx="5620617" cy="132343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0000"/>
              </a:buClr>
              <a:buSzPts val="2000"/>
              <a:buFont typeface="Times New Roman" panose="02020603050405020304"/>
              <a:buNone/>
            </a:pPr>
            <a:r>
              <a:rPr lang="en-US"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3. Đánh giá chung, liên hệ, mở rộng </a:t>
            </a:r>
            <a:r>
              <a:rPr lang="en-US" sz="2000" b="0" i="1"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(nếu có)</a:t>
            </a:r>
            <a:endParaRPr sz="2000" b="0" i="1"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rgbClr val="92D050"/>
              </a:buClr>
              <a:buSzPts val="2000"/>
              <a:buFont typeface="Times New Roman" panose="02020603050405020304"/>
              <a:buNone/>
            </a:pPr>
            <a:r>
              <a:rPr lang="en-US" sz="2000" i="1">
                <a:solidFill>
                  <a:srgbClr val="92D050"/>
                </a:solidFill>
                <a:latin typeface="Times New Roman" panose="02020603050405020304"/>
                <a:ea typeface="Times New Roman" panose="02020603050405020304"/>
                <a:cs typeface="Times New Roman" panose="02020603050405020304"/>
                <a:sym typeface="Times New Roman" panose="02020603050405020304"/>
              </a:rPr>
              <a:t>………………………………………………………………………………………………………………………………………………………………………………………………</a:t>
            </a:r>
            <a:endParaRPr sz="2000" i="1" u="none" strike="noStrike" cap="none">
              <a:solidFill>
                <a:srgbClr val="92D05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30" name="Google Shape;5730;p17"/>
          <p:cNvSpPr txBox="1"/>
          <p:nvPr/>
        </p:nvSpPr>
        <p:spPr>
          <a:xfrm>
            <a:off x="6082388" y="5320288"/>
            <a:ext cx="5361214" cy="135838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0000"/>
              </a:buClr>
              <a:buSzPts val="2000"/>
              <a:buFont typeface="Times New Roman" panose="02020603050405020304"/>
              <a:buNone/>
            </a:pPr>
            <a:r>
              <a:rPr lang="en-US"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4. Bình chọn </a:t>
            </a:r>
            <a:endParaRPr sz="2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600"/>
              </a:spcBef>
              <a:spcAft>
                <a:spcPts val="0"/>
              </a:spcAft>
              <a:buClr>
                <a:srgbClr val="006600"/>
              </a:buClr>
              <a:buSzPts val="2000"/>
              <a:buFont typeface="Times New Roman" panose="02020603050405020304"/>
              <a:buNone/>
            </a:pPr>
            <a:r>
              <a:rPr lang="en-US" sz="2000" b="0" i="1" u="none" strike="noStrike" cap="none">
                <a:solidFill>
                  <a:srgbClr val="006600"/>
                </a:solidFill>
                <a:latin typeface="Times New Roman" panose="02020603050405020304"/>
                <a:ea typeface="Times New Roman" panose="02020603050405020304"/>
                <a:cs typeface="Times New Roman" panose="02020603050405020304"/>
                <a:sym typeface="Times New Roman" panose="02020603050405020304"/>
              </a:rPr>
              <a:t>Em chấm chi tiết trên bao nhiêu ngôi sao?</a:t>
            </a:r>
            <a:endParaRPr sz="2000" b="0" i="1" u="none" strike="noStrike" cap="none">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chemeClr val="dk1"/>
              </a:buClr>
              <a:buSzPts val="2000"/>
              <a:buFont typeface="Cambria" panose="02040503050406030204"/>
              <a:buNone/>
            </a:pPr>
            <a:endParaRPr sz="20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chemeClr val="dk1"/>
              </a:buClr>
              <a:buSzPts val="1725"/>
              <a:buFont typeface="Cambria" panose="02040503050406030204"/>
              <a:buNone/>
            </a:pPr>
            <a:endParaRPr sz="172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731" name="Google Shape;5731;p17" descr="花"/>
          <p:cNvPicPr preferRelativeResize="0"/>
          <p:nvPr/>
        </p:nvPicPr>
        <p:blipFill rotWithShape="1">
          <a:blip r:embed="rId5"/>
          <a:srcRect/>
          <a:stretch>
            <a:fillRect/>
          </a:stretch>
        </p:blipFill>
        <p:spPr>
          <a:xfrm>
            <a:off x="-51481" y="6144621"/>
            <a:ext cx="535576" cy="565053"/>
          </a:xfrm>
          <a:prstGeom prst="rect">
            <a:avLst/>
          </a:prstGeom>
          <a:noFill/>
          <a:ln>
            <a:noFill/>
          </a:ln>
        </p:spPr>
      </p:pic>
      <p:pic>
        <p:nvPicPr>
          <p:cNvPr id="5732" name="Google Shape;5732;p17"/>
          <p:cNvPicPr preferRelativeResize="0"/>
          <p:nvPr/>
        </p:nvPicPr>
        <p:blipFill rotWithShape="1">
          <a:blip r:embed="rId6"/>
          <a:srcRect/>
          <a:stretch>
            <a:fillRect/>
          </a:stretch>
        </p:blipFill>
        <p:spPr>
          <a:xfrm>
            <a:off x="10629016" y="6066208"/>
            <a:ext cx="1629173" cy="65402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728"/>
                                        </p:tgtEl>
                                        <p:attrNameLst>
                                          <p:attrName>style.visibility</p:attrName>
                                        </p:attrNameLst>
                                      </p:cBhvr>
                                      <p:to>
                                        <p:strVal val="visible"/>
                                      </p:to>
                                    </p:set>
                                    <p:animEffect transition="in" filter="fade">
                                      <p:cBhvr>
                                        <p:cTn id="7" dur="2000"/>
                                        <p:tgtEl>
                                          <p:spTgt spid="5728"/>
                                        </p:tgtEl>
                                      </p:cBhvr>
                                    </p:animEffect>
                                  </p:childTnLst>
                                </p:cTn>
                              </p:par>
                              <p:par>
                                <p:cTn id="8" presetID="10" presetClass="entr" presetSubtype="0" fill="hold" nodeType="withEffect">
                                  <p:stCondLst>
                                    <p:cond delay="0"/>
                                  </p:stCondLst>
                                  <p:childTnLst>
                                    <p:set>
                                      <p:cBhvr>
                                        <p:cTn id="9" dur="1" fill="hold">
                                          <p:stCondLst>
                                            <p:cond delay="0"/>
                                          </p:stCondLst>
                                        </p:cTn>
                                        <p:tgtEl>
                                          <p:spTgt spid="5727"/>
                                        </p:tgtEl>
                                        <p:attrNameLst>
                                          <p:attrName>style.visibility</p:attrName>
                                        </p:attrNameLst>
                                      </p:cBhvr>
                                      <p:to>
                                        <p:strVal val="visible"/>
                                      </p:to>
                                    </p:set>
                                    <p:animEffect transition="in" filter="fade">
                                      <p:cBhvr>
                                        <p:cTn id="10" dur="2000"/>
                                        <p:tgtEl>
                                          <p:spTgt spid="5727"/>
                                        </p:tgtEl>
                                      </p:cBhvr>
                                    </p:animEffect>
                                  </p:childTnLst>
                                </p:cTn>
                              </p:par>
                              <p:par>
                                <p:cTn id="11" presetID="10" presetClass="entr" presetSubtype="0" fill="hold" nodeType="withEffect">
                                  <p:stCondLst>
                                    <p:cond delay="0"/>
                                  </p:stCondLst>
                                  <p:childTnLst>
                                    <p:set>
                                      <p:cBhvr>
                                        <p:cTn id="12" dur="1" fill="hold">
                                          <p:stCondLst>
                                            <p:cond delay="0"/>
                                          </p:stCondLst>
                                        </p:cTn>
                                        <p:tgtEl>
                                          <p:spTgt spid="5729"/>
                                        </p:tgtEl>
                                        <p:attrNameLst>
                                          <p:attrName>style.visibility</p:attrName>
                                        </p:attrNameLst>
                                      </p:cBhvr>
                                      <p:to>
                                        <p:strVal val="visible"/>
                                      </p:to>
                                    </p:set>
                                    <p:animEffect transition="in" filter="fade">
                                      <p:cBhvr>
                                        <p:cTn id="13" dur="2000"/>
                                        <p:tgtEl>
                                          <p:spTgt spid="5729"/>
                                        </p:tgtEl>
                                      </p:cBhvr>
                                    </p:animEffect>
                                  </p:childTnLst>
                                </p:cTn>
                              </p:par>
                              <p:par>
                                <p:cTn id="14" presetID="10" presetClass="entr" presetSubtype="0" fill="hold" nodeType="withEffect">
                                  <p:stCondLst>
                                    <p:cond delay="0"/>
                                  </p:stCondLst>
                                  <p:childTnLst>
                                    <p:set>
                                      <p:cBhvr>
                                        <p:cTn id="15" dur="1" fill="hold">
                                          <p:stCondLst>
                                            <p:cond delay="0"/>
                                          </p:stCondLst>
                                        </p:cTn>
                                        <p:tgtEl>
                                          <p:spTgt spid="5730"/>
                                        </p:tgtEl>
                                        <p:attrNameLst>
                                          <p:attrName>style.visibility</p:attrName>
                                        </p:attrNameLst>
                                      </p:cBhvr>
                                      <p:to>
                                        <p:strVal val="visible"/>
                                      </p:to>
                                    </p:set>
                                    <p:animEffect transition="in" filter="fade">
                                      <p:cBhvr>
                                        <p:cTn id="16" dur="2000"/>
                                        <p:tgtEl>
                                          <p:spTgt spid="57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737"/>
        <p:cNvGrpSpPr/>
        <p:nvPr/>
      </p:nvGrpSpPr>
      <p:grpSpPr>
        <a:xfrm>
          <a:off x="0" y="0"/>
          <a:ext cx="0" cy="0"/>
          <a:chOff x="0" y="0"/>
          <a:chExt cx="0" cy="0"/>
        </a:xfrm>
      </p:grpSpPr>
      <p:sp>
        <p:nvSpPr>
          <p:cNvPr id="5738" name="Google Shape;5738;p18"/>
          <p:cNvSpPr txBox="1"/>
          <p:nvPr/>
        </p:nvSpPr>
        <p:spPr>
          <a:xfrm>
            <a:off x="92365" y="3953164"/>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0"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800"/>
              <a:buFont typeface="Cambria" panose="02040503050406030204"/>
              <a:buNone/>
            </a:pPr>
            <a:endParaRPr sz="2800" b="0" i="1" u="none" strike="noStrike" cap="none">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2400"/>
              <a:buFont typeface="Cambria" panose="02040503050406030204"/>
              <a:buNone/>
            </a:pPr>
            <a:endParaRPr sz="24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Clr>
                <a:schemeClr val="dk1"/>
              </a:buClr>
              <a:buSzPts val="4400"/>
              <a:buFont typeface="Cambria" panose="02040503050406030204"/>
              <a:buNone/>
            </a:pPr>
            <a:endParaRPr sz="44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39" name="Google Shape;5739;p18"/>
          <p:cNvSpPr txBox="1"/>
          <p:nvPr/>
        </p:nvSpPr>
        <p:spPr>
          <a:xfrm>
            <a:off x="0" y="-359"/>
            <a:ext cx="12191999" cy="6847977"/>
          </a:xfrm>
          <a:prstGeom prst="rect">
            <a:avLst/>
          </a:prstGeom>
          <a:solidFill>
            <a:srgbClr val="FFFFFF"/>
          </a:solidFill>
          <a:ln w="76200" cap="flat" cmpd="sng">
            <a:solidFill>
              <a:srgbClr val="FFD85B"/>
            </a:solidFill>
            <a:prstDash val="solid"/>
            <a:miter lim="800000"/>
            <a:headEnd type="none" w="sm" len="sm"/>
            <a:tailEnd type="none" w="sm" len="sm"/>
          </a:ln>
        </p:spPr>
        <p:txBody>
          <a:bodyPr spcFirstLastPara="1" wrap="square" lIns="118500" tIns="59250" rIns="118500" bIns="59250" anchor="t" anchorCtr="0">
            <a:noAutofit/>
          </a:bodyPr>
          <a:lstStyle/>
          <a:p>
            <a:pPr marL="0" marR="0" lvl="0" indent="0" algn="ctr" rtl="0">
              <a:lnSpc>
                <a:spcPct val="100000"/>
              </a:lnSpc>
              <a:spcBef>
                <a:spcPts val="0"/>
              </a:spcBef>
              <a:spcAft>
                <a:spcPts val="0"/>
              </a:spcAft>
              <a:buClr>
                <a:schemeClr val="dk1"/>
              </a:buClr>
              <a:buSzPts val="2800"/>
              <a:buFont typeface="Arial" panose="020B0604020202020204"/>
              <a:buNone/>
            </a:pPr>
            <a:endParaRPr sz="28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975"/>
              </a:spcBef>
              <a:spcAft>
                <a:spcPts val="0"/>
              </a:spcAft>
              <a:buClr>
                <a:srgbClr val="FF0000"/>
              </a:buClr>
              <a:buSzPts val="2700"/>
              <a:buFont typeface="Arial" panose="020B0604020202020204"/>
              <a:buNone/>
            </a:pPr>
            <a:r>
              <a:rPr lang="en-US" sz="27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27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975"/>
              </a:spcBef>
              <a:spcAft>
                <a:spcPts val="0"/>
              </a:spcAft>
              <a:buClr>
                <a:srgbClr val="FF0000"/>
              </a:buClr>
              <a:buSzPts val="4000"/>
              <a:buFont typeface="Arial" panose="020B0604020202020204"/>
              <a:buNone/>
            </a:pPr>
            <a:r>
              <a:rPr lang="en-US" sz="40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4000" b="1" i="0" u="none" strike="noStrike" cap="none">
              <a:solidFill>
                <a:srgbClr val="0000CC"/>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5740" name="Google Shape;5740;p18"/>
          <p:cNvGrpSpPr/>
          <p:nvPr/>
        </p:nvGrpSpPr>
        <p:grpSpPr>
          <a:xfrm>
            <a:off x="132161" y="1305706"/>
            <a:ext cx="4076769" cy="4539192"/>
            <a:chOff x="5065956" y="252508"/>
            <a:chExt cx="5629745" cy="5753044"/>
          </a:xfrm>
        </p:grpSpPr>
        <p:grpSp>
          <p:nvGrpSpPr>
            <p:cNvPr id="5741" name="Google Shape;5741;p18"/>
            <p:cNvGrpSpPr/>
            <p:nvPr/>
          </p:nvGrpSpPr>
          <p:grpSpPr>
            <a:xfrm>
              <a:off x="5065956" y="298475"/>
              <a:ext cx="5488624" cy="5276644"/>
              <a:chOff x="3793312" y="1186755"/>
              <a:chExt cx="4116468" cy="3957483"/>
            </a:xfrm>
          </p:grpSpPr>
          <p:sp>
            <p:nvSpPr>
              <p:cNvPr id="5742" name="Google Shape;5742;p18"/>
              <p:cNvSpPr/>
              <p:nvPr/>
            </p:nvSpPr>
            <p:spPr>
              <a:xfrm rot="1617718">
                <a:off x="4259720" y="1755198"/>
                <a:ext cx="3183651" cy="2820596"/>
              </a:xfrm>
              <a:prstGeom prst="hexagon">
                <a:avLst>
                  <a:gd name="adj" fmla="val 28079"/>
                  <a:gd name="vf" fmla="val 115470"/>
                </a:avLst>
              </a:prstGeom>
              <a:solidFill>
                <a:schemeClr val="lt1"/>
              </a:solidFill>
              <a:ln w="12700" cap="flat" cmpd="sng">
                <a:solidFill>
                  <a:srgbClr val="AB5C1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5"/>
                  <a:buFont typeface="Cambria" panose="02040503050406030204"/>
                  <a:buNone/>
                </a:pPr>
                <a:endParaRPr sz="1865" b="0" i="0" u="none" strike="noStrike" cap="none">
                  <a:solidFill>
                    <a:srgbClr val="FFFFFF"/>
                  </a:solidFill>
                  <a:latin typeface="Arial" panose="020B0604020202020204"/>
                  <a:ea typeface="Arial" panose="020B0604020202020204"/>
                  <a:cs typeface="Arial" panose="020B0604020202020204"/>
                  <a:sym typeface="Arial" panose="020B0604020202020204"/>
                </a:endParaRPr>
              </a:p>
            </p:txBody>
          </p:sp>
          <p:sp>
            <p:nvSpPr>
              <p:cNvPr id="5743" name="Google Shape;5743;p18"/>
              <p:cNvSpPr txBox="1"/>
              <p:nvPr/>
            </p:nvSpPr>
            <p:spPr>
              <a:xfrm flipH="1">
                <a:off x="5230755" y="2771235"/>
                <a:ext cx="1429688" cy="5558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200"/>
                  <a:buFont typeface="Times New Roman" panose="02020603050405020304"/>
                  <a:buNone/>
                </a:pPr>
                <a:r>
                  <a:rPr lang="en-US" sz="32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5W1H</a:t>
                </a:r>
                <a:endParaRPr sz="32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44" name="Google Shape;5744;p18"/>
            <p:cNvGrpSpPr/>
            <p:nvPr/>
          </p:nvGrpSpPr>
          <p:grpSpPr>
            <a:xfrm>
              <a:off x="8863033" y="3292173"/>
              <a:ext cx="1832668" cy="1638310"/>
              <a:chOff x="6597976" y="1657800"/>
              <a:chExt cx="1219200" cy="1228732"/>
            </a:xfrm>
          </p:grpSpPr>
          <p:sp>
            <p:nvSpPr>
              <p:cNvPr id="5745" name="Google Shape;5745;p18"/>
              <p:cNvSpPr/>
              <p:nvPr/>
            </p:nvSpPr>
            <p:spPr>
              <a:xfrm>
                <a:off x="6597976" y="1657800"/>
                <a:ext cx="1219200" cy="1228732"/>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65"/>
                  <a:buFont typeface="Cambria" panose="02040503050406030204"/>
                  <a:buNone/>
                </a:pPr>
                <a:endParaRPr sz="1465" b="0" i="0" u="none" strike="noStrike" cap="none">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5746" name="Google Shape;5746;p18"/>
              <p:cNvSpPr txBox="1"/>
              <p:nvPr/>
            </p:nvSpPr>
            <p:spPr>
              <a:xfrm>
                <a:off x="6597976" y="2015099"/>
                <a:ext cx="1219200" cy="72640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500"/>
                  <a:buFont typeface="Times New Roman" panose="02020603050405020304"/>
                  <a:buNone/>
                </a:pPr>
                <a:r>
                  <a:rPr lang="en-US" sz="25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WHERE</a:t>
                </a:r>
                <a:endParaRPr sz="25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0000"/>
                  </a:buClr>
                  <a:buSzPts val="1865"/>
                  <a:buFont typeface="Times New Roman" panose="02020603050405020304"/>
                  <a:buNone/>
                </a:pPr>
                <a:r>
                  <a:rPr lang="en-US"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(Ở đâu?)</a:t>
                </a:r>
                <a:endParaRPr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47" name="Google Shape;5747;p18"/>
            <p:cNvGrpSpPr/>
            <p:nvPr/>
          </p:nvGrpSpPr>
          <p:grpSpPr>
            <a:xfrm>
              <a:off x="8662710" y="1351183"/>
              <a:ext cx="1906251" cy="1638309"/>
              <a:chOff x="5159023" y="1055903"/>
              <a:chExt cx="1429688" cy="1228732"/>
            </a:xfrm>
          </p:grpSpPr>
          <p:sp>
            <p:nvSpPr>
              <p:cNvPr id="5748" name="Google Shape;5748;p18"/>
              <p:cNvSpPr/>
              <p:nvPr/>
            </p:nvSpPr>
            <p:spPr>
              <a:xfrm>
                <a:off x="5271290" y="1055903"/>
                <a:ext cx="1272000" cy="1228732"/>
              </a:xfrm>
              <a:prstGeom prst="ellipse">
                <a:avLst/>
              </a:prstGeom>
              <a:solidFill>
                <a:srgbClr val="B3D0E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65"/>
                  <a:buFont typeface="Cambria" panose="02040503050406030204"/>
                  <a:buNone/>
                </a:pPr>
                <a:endParaRPr sz="1465" b="0" i="0" u="none" strike="noStrike" cap="none">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5749" name="Google Shape;5749;p18"/>
              <p:cNvSpPr txBox="1"/>
              <p:nvPr/>
            </p:nvSpPr>
            <p:spPr>
              <a:xfrm>
                <a:off x="5159023" y="1241256"/>
                <a:ext cx="1429688" cy="67498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800"/>
                  <a:buFont typeface="Times New Roman" panose="02020603050405020304"/>
                  <a:buNone/>
                </a:pPr>
                <a:r>
                  <a:rPr lang="en-US" sz="2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WHEN</a:t>
                </a:r>
                <a:endParaRPr sz="2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0000"/>
                  </a:buClr>
                  <a:buSzPts val="1865"/>
                  <a:buFont typeface="Times New Roman" panose="02020603050405020304"/>
                  <a:buNone/>
                </a:pPr>
                <a:r>
                  <a:rPr lang="en-US"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(Khi nào?)</a:t>
                </a:r>
                <a:endParaRPr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50" name="Google Shape;5750;p18"/>
            <p:cNvGrpSpPr/>
            <p:nvPr/>
          </p:nvGrpSpPr>
          <p:grpSpPr>
            <a:xfrm>
              <a:off x="6868526" y="252508"/>
              <a:ext cx="1625600" cy="1638309"/>
              <a:chOff x="6597976" y="1657800"/>
              <a:chExt cx="1219200" cy="1228732"/>
            </a:xfrm>
          </p:grpSpPr>
          <p:sp>
            <p:nvSpPr>
              <p:cNvPr id="5751" name="Google Shape;5751;p18"/>
              <p:cNvSpPr/>
              <p:nvPr/>
            </p:nvSpPr>
            <p:spPr>
              <a:xfrm>
                <a:off x="6597976" y="1657800"/>
                <a:ext cx="1219200" cy="1228732"/>
              </a:xfrm>
              <a:prstGeom prst="ellipse">
                <a:avLst/>
              </a:prstGeom>
              <a:solidFill>
                <a:srgbClr val="92D05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65"/>
                  <a:buFont typeface="Cambria" panose="02040503050406030204"/>
                  <a:buNone/>
                </a:pPr>
                <a:endParaRPr sz="1465" b="0" i="0" u="none" strike="noStrike" cap="none">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5752" name="Google Shape;5752;p18"/>
              <p:cNvSpPr txBox="1"/>
              <p:nvPr/>
            </p:nvSpPr>
            <p:spPr>
              <a:xfrm>
                <a:off x="6597976" y="2015099"/>
                <a:ext cx="1219200" cy="67498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800"/>
                  <a:buFont typeface="Times New Roman" panose="02020603050405020304"/>
                  <a:buNone/>
                </a:pPr>
                <a:r>
                  <a:rPr lang="en-US" sz="2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WHO</a:t>
                </a:r>
                <a:endParaRPr sz="2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0000"/>
                  </a:buClr>
                  <a:buSzPts val="1865"/>
                  <a:buFont typeface="Times New Roman" panose="02020603050405020304"/>
                  <a:buNone/>
                </a:pPr>
                <a:r>
                  <a:rPr lang="en-US"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(Ai?)</a:t>
                </a:r>
                <a:endParaRPr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53" name="Google Shape;5753;p18"/>
            <p:cNvGrpSpPr/>
            <p:nvPr/>
          </p:nvGrpSpPr>
          <p:grpSpPr>
            <a:xfrm>
              <a:off x="7237433" y="4367243"/>
              <a:ext cx="1625600" cy="1638309"/>
              <a:chOff x="6597976" y="1657800"/>
              <a:chExt cx="1219200" cy="1228732"/>
            </a:xfrm>
          </p:grpSpPr>
          <p:sp>
            <p:nvSpPr>
              <p:cNvPr id="5754" name="Google Shape;5754;p18"/>
              <p:cNvSpPr/>
              <p:nvPr/>
            </p:nvSpPr>
            <p:spPr>
              <a:xfrm>
                <a:off x="6597976" y="1657800"/>
                <a:ext cx="1219200" cy="1228732"/>
              </a:xfrm>
              <a:prstGeom prst="ellipse">
                <a:avLst/>
              </a:prstGeom>
              <a:solidFill>
                <a:srgbClr val="FFB1BD"/>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65"/>
                  <a:buFont typeface="Cambria" panose="02040503050406030204"/>
                  <a:buNone/>
                </a:pPr>
                <a:endParaRPr sz="1465" b="0" i="0" u="none" strike="noStrike" cap="none">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5755" name="Google Shape;5755;p18"/>
              <p:cNvSpPr txBox="1"/>
              <p:nvPr/>
            </p:nvSpPr>
            <p:spPr>
              <a:xfrm>
                <a:off x="6597976" y="2015099"/>
                <a:ext cx="1219200" cy="741032"/>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600"/>
                  <a:buFont typeface="Times New Roman" panose="02020603050405020304"/>
                  <a:buNone/>
                </a:pPr>
                <a:r>
                  <a:rPr lang="en-US" sz="26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WHAT</a:t>
                </a:r>
                <a:endParaRPr sz="26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0000"/>
                  </a:buClr>
                  <a:buSzPts val="1865"/>
                  <a:buFont typeface="Times New Roman" panose="02020603050405020304"/>
                  <a:buNone/>
                </a:pPr>
                <a:r>
                  <a:rPr lang="en-US"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(Cái gì?)</a:t>
                </a:r>
                <a:endParaRPr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56" name="Google Shape;5756;p18"/>
            <p:cNvGrpSpPr/>
            <p:nvPr/>
          </p:nvGrpSpPr>
          <p:grpSpPr>
            <a:xfrm>
              <a:off x="5193863" y="3429000"/>
              <a:ext cx="1686556" cy="1638309"/>
              <a:chOff x="6597976" y="1815257"/>
              <a:chExt cx="1264917" cy="1228732"/>
            </a:xfrm>
          </p:grpSpPr>
          <p:sp>
            <p:nvSpPr>
              <p:cNvPr id="5757" name="Google Shape;5757;p18"/>
              <p:cNvSpPr/>
              <p:nvPr/>
            </p:nvSpPr>
            <p:spPr>
              <a:xfrm>
                <a:off x="6643693" y="1815257"/>
                <a:ext cx="1219200" cy="1228732"/>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65"/>
                  <a:buFont typeface="Cambria" panose="02040503050406030204"/>
                  <a:buNone/>
                </a:pPr>
                <a:endParaRPr sz="1465" b="0" i="0" u="none" strike="noStrike" cap="none">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5758" name="Google Shape;5758;p18"/>
              <p:cNvSpPr txBox="1"/>
              <p:nvPr/>
            </p:nvSpPr>
            <p:spPr>
              <a:xfrm>
                <a:off x="6597976" y="2015099"/>
                <a:ext cx="1219200" cy="65392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3200"/>
                  <a:buFont typeface="Times New Roman" panose="02020603050405020304"/>
                  <a:buNone/>
                </a:pPr>
                <a:r>
                  <a:rPr lang="en-US" sz="32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WHY</a:t>
                </a:r>
                <a:endParaRPr sz="32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0000"/>
                  </a:buClr>
                  <a:buSzPts val="1865"/>
                  <a:buFont typeface="Times New Roman" panose="02020603050405020304"/>
                  <a:buNone/>
                </a:pPr>
                <a:r>
                  <a:rPr lang="en-US"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(Tại sao?)</a:t>
                </a:r>
                <a:endParaRPr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5759" name="Google Shape;5759;p18"/>
            <p:cNvGrpSpPr/>
            <p:nvPr/>
          </p:nvGrpSpPr>
          <p:grpSpPr>
            <a:xfrm>
              <a:off x="5161319" y="1504623"/>
              <a:ext cx="1708282" cy="1638308"/>
              <a:chOff x="6597976" y="1657800"/>
              <a:chExt cx="1281211" cy="1228732"/>
            </a:xfrm>
          </p:grpSpPr>
          <p:sp>
            <p:nvSpPr>
              <p:cNvPr id="5760" name="Google Shape;5760;p18"/>
              <p:cNvSpPr/>
              <p:nvPr/>
            </p:nvSpPr>
            <p:spPr>
              <a:xfrm>
                <a:off x="6597976" y="1657800"/>
                <a:ext cx="1219200" cy="1228732"/>
              </a:xfrm>
              <a:prstGeom prst="ellipse">
                <a:avLst/>
              </a:prstGeom>
              <a:solidFill>
                <a:srgbClr val="BA8CD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65"/>
                  <a:buFont typeface="Cambria" panose="02040503050406030204"/>
                  <a:buNone/>
                </a:pPr>
                <a:endParaRPr sz="1465" b="0" i="0" u="none" strike="noStrike" cap="none">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5761" name="Google Shape;5761;p18"/>
              <p:cNvSpPr txBox="1"/>
              <p:nvPr/>
            </p:nvSpPr>
            <p:spPr>
              <a:xfrm>
                <a:off x="6597978" y="1854226"/>
                <a:ext cx="1281209" cy="91415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800"/>
                  <a:buFont typeface="Times New Roman" panose="02020603050405020304"/>
                  <a:buNone/>
                </a:pPr>
                <a:r>
                  <a:rPr lang="en-US" sz="2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HOW</a:t>
                </a:r>
                <a:endParaRPr sz="2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0000"/>
                  </a:buClr>
                  <a:buSzPts val="1865"/>
                  <a:buFont typeface="Times New Roman" panose="02020603050405020304"/>
                  <a:buNone/>
                </a:pPr>
                <a:r>
                  <a:rPr lang="en-US"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(Như thế nào?)</a:t>
                </a:r>
                <a:endParaRPr sz="1865"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sp>
        <p:nvSpPr>
          <p:cNvPr id="5762" name="Google Shape;5762;p18"/>
          <p:cNvSpPr/>
          <p:nvPr/>
        </p:nvSpPr>
        <p:spPr>
          <a:xfrm>
            <a:off x="-95293" y="6137027"/>
            <a:ext cx="4831771" cy="569643"/>
          </a:xfrm>
          <a:prstGeom prst="rect">
            <a:avLst/>
          </a:prstGeom>
          <a:noFill/>
          <a:ln>
            <a:noFill/>
          </a:ln>
        </p:spPr>
        <p:txBody>
          <a:bodyPr spcFirstLastPara="1" wrap="square" lIns="91425" tIns="45700" rIns="91425" bIns="45700" anchor="t" anchorCtr="0">
            <a:spAutoFit/>
          </a:bodyPr>
          <a:lstStyle/>
          <a:p>
            <a:pPr marL="0" marR="0" lvl="0" indent="0" algn="ctr" rtl="0">
              <a:lnSpc>
                <a:spcPct val="107000"/>
              </a:lnSpc>
              <a:spcBef>
                <a:spcPts val="0"/>
              </a:spcBef>
              <a:spcAft>
                <a:spcPts val="0"/>
              </a:spcAft>
              <a:buClr>
                <a:srgbClr val="C00000"/>
              </a:buClr>
              <a:buSzPts val="1500"/>
              <a:buFont typeface="Times New Roman" panose="02020603050405020304"/>
              <a:buNone/>
            </a:pPr>
            <a:r>
              <a:rPr lang="en-US" sz="1500" b="1" i="1" u="none" strike="noStrike" cap="none">
                <a:solidFill>
                  <a:srgbClr val="C00000"/>
                </a:solidFill>
                <a:latin typeface="Times New Roman" panose="02020603050405020304"/>
                <a:ea typeface="Times New Roman" panose="02020603050405020304"/>
                <a:cs typeface="Times New Roman" panose="02020603050405020304"/>
                <a:sym typeface="Times New Roman" panose="02020603050405020304"/>
              </a:rPr>
              <a:t>Hình tượng nhân vật được sinh ra từ tâm trí nhà văn nhưng chỉ thực sự sống bằng tâm trí người đọc.</a:t>
            </a:r>
            <a:endParaRPr sz="1500" b="1" i="1" u="none" strike="noStrike" cap="none">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763" name="Google Shape;5763;p18"/>
          <p:cNvSpPr/>
          <p:nvPr/>
        </p:nvSpPr>
        <p:spPr>
          <a:xfrm>
            <a:off x="53891" y="61841"/>
            <a:ext cx="4438239" cy="1103707"/>
          </a:xfrm>
          <a:prstGeom prst="cloudCallout">
            <a:avLst>
              <a:gd name="adj1" fmla="val 11044"/>
              <a:gd name="adj2" fmla="val 79557"/>
            </a:avLst>
          </a:prstGeom>
          <a:gradFill>
            <a:gsLst>
              <a:gs pos="0">
                <a:srgbClr val="D3D3A9"/>
              </a:gs>
              <a:gs pos="50000">
                <a:srgbClr val="CCCC9C"/>
              </a:gs>
              <a:gs pos="100000">
                <a:srgbClr val="C7C78A"/>
              </a:gs>
            </a:gsLst>
            <a:lin ang="5400000" scaled="0"/>
          </a:gradFill>
          <a:ln w="9525"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2000"/>
              <a:buFont typeface="Times New Roman" panose="02020603050405020304"/>
              <a:buNone/>
            </a:pPr>
            <a:r>
              <a:rPr lang="en-US" sz="20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ĐÓNG VAI, </a:t>
            </a:r>
            <a:endParaRPr sz="20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002060"/>
              </a:buClr>
              <a:buSzPts val="2000"/>
              <a:buFont typeface="Times New Roman" panose="02020603050405020304"/>
              <a:buNone/>
            </a:pPr>
            <a:r>
              <a:rPr lang="en-US" sz="20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TRẢ LỜI PHỎNG VẤN </a:t>
            </a:r>
            <a:endParaRPr sz="20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764" name="Google Shape;5764;p18"/>
          <p:cNvPicPr preferRelativeResize="0"/>
          <p:nvPr/>
        </p:nvPicPr>
        <p:blipFill rotWithShape="1">
          <a:blip r:embed="rId1"/>
          <a:srcRect/>
          <a:stretch>
            <a:fillRect/>
          </a:stretch>
        </p:blipFill>
        <p:spPr>
          <a:xfrm>
            <a:off x="4613276" y="-10004"/>
            <a:ext cx="7590178" cy="6868004"/>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294"/>
        <p:cNvGrpSpPr/>
        <p:nvPr/>
      </p:nvGrpSpPr>
      <p:grpSpPr>
        <a:xfrm>
          <a:off x="0" y="0"/>
          <a:ext cx="0" cy="0"/>
          <a:chOff x="0" y="0"/>
          <a:chExt cx="0" cy="0"/>
        </a:xfrm>
      </p:grpSpPr>
      <p:sp>
        <p:nvSpPr>
          <p:cNvPr id="5295" name="Google Shape;5295;p4"/>
          <p:cNvSpPr txBox="1">
            <a:spLocks noGrp="1"/>
          </p:cNvSpPr>
          <p:nvPr>
            <p:ph type="title"/>
          </p:nvPr>
        </p:nvSpPr>
        <p:spPr>
          <a:xfrm>
            <a:off x="2175510" y="946150"/>
            <a:ext cx="7738745" cy="862965"/>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4800"/>
              <a:buNone/>
            </a:pPr>
            <a:r>
              <a:rPr 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rPr>
              <a:t>  Nội dung chia sẻ </a:t>
            </a:r>
            <a:endParaRPr sz="3200">
              <a:solidFill>
                <a:srgbClr val="FF0000"/>
              </a:solidFill>
            </a:endParaRPr>
          </a:p>
        </p:txBody>
      </p:sp>
      <p:sp>
        <p:nvSpPr>
          <p:cNvPr id="5296" name="Google Shape;5296;p4"/>
          <p:cNvSpPr txBox="1">
            <a:spLocks noGrp="1"/>
          </p:cNvSpPr>
          <p:nvPr>
            <p:ph type="sldNum" idx="12"/>
          </p:nvPr>
        </p:nvSpPr>
        <p:spPr>
          <a:xfrm>
            <a:off x="5821650" y="4997500"/>
            <a:ext cx="548700" cy="2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999999"/>
              </a:buClr>
              <a:buSzPts val="1100"/>
              <a:buFont typeface="Tinos" panose="02020603050405020304"/>
              <a:buNone/>
            </a:pPr>
            <a:fld id="{00000000-1234-1234-1234-123412341234}" type="slidenum">
              <a:rPr lang="en-US"/>
            </a:fld>
            <a:endParaRPr lang="en-US"/>
          </a:p>
        </p:txBody>
      </p:sp>
      <p:sp>
        <p:nvSpPr>
          <p:cNvPr id="5297" name="Google Shape;5297;p4"/>
          <p:cNvSpPr/>
          <p:nvPr/>
        </p:nvSpPr>
        <p:spPr>
          <a:xfrm>
            <a:off x="1457325" y="1987550"/>
            <a:ext cx="8456930"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Vai trò của tổ nhóm CM và giáo viên dạy Ngữ văn 9</a:t>
            </a:r>
            <a:endPar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298" name="Google Shape;5298;p4"/>
          <p:cNvSpPr/>
          <p:nvPr/>
        </p:nvSpPr>
        <p:spPr>
          <a:xfrm>
            <a:off x="2383155" y="3077210"/>
            <a:ext cx="7425690"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Một số yêu cầu đối với giờ ôn tập</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
        <p:nvSpPr>
          <p:cNvPr id="5299" name="Google Shape;5299;p4"/>
          <p:cNvSpPr/>
          <p:nvPr/>
        </p:nvSpPr>
        <p:spPr>
          <a:xfrm>
            <a:off x="3370580" y="4037330"/>
            <a:ext cx="6437630" cy="103759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Một số kinh nghiệm rèn kỹ năng làm câu hỏi thông hiểu, NLXH, NLVH cho HS</a:t>
            </a:r>
            <a:endParaRPr lang="en-US" sz="2800" b="1" i="1">
              <a:gradFill>
                <a:gsLst>
                  <a:gs pos="0">
                    <a:srgbClr val="012D86"/>
                  </a:gs>
                  <a:gs pos="100000">
                    <a:srgbClr val="0E2557"/>
                  </a:gs>
                </a:gsLst>
                <a:lin scaled="0"/>
              </a:gra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97">
                                            <p:txEl>
                                              <p:pRg st="0" end="0"/>
                                            </p:txEl>
                                          </p:spTgt>
                                        </p:tgtEl>
                                        <p:attrNameLst>
                                          <p:attrName>style.visibility</p:attrName>
                                        </p:attrNameLst>
                                      </p:cBhvr>
                                      <p:to>
                                        <p:strVal val="visible"/>
                                      </p:to>
                                    </p:set>
                                    <p:animEffect transition="in" filter="fade">
                                      <p:cBhvr>
                                        <p:cTn id="7" dur="1000"/>
                                        <p:tgtEl>
                                          <p:spTgt spid="52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98">
                                            <p:txEl>
                                              <p:pRg st="0" end="0"/>
                                            </p:txEl>
                                          </p:spTgt>
                                        </p:tgtEl>
                                        <p:attrNameLst>
                                          <p:attrName>style.visibility</p:attrName>
                                        </p:attrNameLst>
                                      </p:cBhvr>
                                      <p:to>
                                        <p:strVal val="visible"/>
                                      </p:to>
                                    </p:set>
                                    <p:animEffect transition="in" filter="fade">
                                      <p:cBhvr>
                                        <p:cTn id="12" dur="1000"/>
                                        <p:tgtEl>
                                          <p:spTgt spid="529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1000"/>
                                        <p:tgtEl>
                                          <p:spTgt spid="52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69"/>
        <p:cNvGrpSpPr/>
        <p:nvPr/>
      </p:nvGrpSpPr>
      <p:grpSpPr>
        <a:xfrm>
          <a:off x="0" y="0"/>
          <a:ext cx="0" cy="0"/>
          <a:chOff x="0" y="0"/>
          <a:chExt cx="0" cy="0"/>
        </a:xfrm>
      </p:grpSpPr>
      <p:sp>
        <p:nvSpPr>
          <p:cNvPr id="5770" name="Google Shape;5770;p19"/>
          <p:cNvSpPr/>
          <p:nvPr/>
        </p:nvSpPr>
        <p:spPr>
          <a:xfrm>
            <a:off x="4917284" y="2988440"/>
            <a:ext cx="2377426" cy="369332"/>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1800"/>
              <a:buFont typeface="Cambria" panose="02040503050406030204"/>
              <a:buNone/>
            </a:pPr>
            <a:endParaRPr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771" name="Google Shape;5771;p19" descr="资源 811"/>
          <p:cNvPicPr preferRelativeResize="0"/>
          <p:nvPr/>
        </p:nvPicPr>
        <p:blipFill rotWithShape="1">
          <a:blip r:embed="rId1"/>
          <a:srcRect/>
          <a:stretch>
            <a:fillRect/>
          </a:stretch>
        </p:blipFill>
        <p:spPr>
          <a:xfrm>
            <a:off x="10323362" y="5237661"/>
            <a:ext cx="1868638" cy="1179313"/>
          </a:xfrm>
          <a:prstGeom prst="rect">
            <a:avLst/>
          </a:prstGeom>
          <a:noFill/>
          <a:ln>
            <a:noFill/>
          </a:ln>
        </p:spPr>
      </p:pic>
      <p:pic>
        <p:nvPicPr>
          <p:cNvPr id="5772" name="Google Shape;5772;p19"/>
          <p:cNvPicPr preferRelativeResize="0"/>
          <p:nvPr/>
        </p:nvPicPr>
        <p:blipFill rotWithShape="1">
          <a:blip r:embed="rId2"/>
          <a:srcRect/>
          <a:stretch>
            <a:fillRect/>
          </a:stretch>
        </p:blipFill>
        <p:spPr>
          <a:xfrm>
            <a:off x="8535670" y="1616591"/>
            <a:ext cx="3427370" cy="4777727"/>
          </a:xfrm>
          <a:prstGeom prst="rect">
            <a:avLst/>
          </a:prstGeom>
          <a:noFill/>
          <a:ln>
            <a:noFill/>
          </a:ln>
        </p:spPr>
      </p:pic>
      <p:pic>
        <p:nvPicPr>
          <p:cNvPr id="5773" name="Google Shape;5773;p19"/>
          <p:cNvPicPr preferRelativeResize="0"/>
          <p:nvPr/>
        </p:nvPicPr>
        <p:blipFill rotWithShape="1">
          <a:blip r:embed="rId3"/>
          <a:srcRect/>
          <a:stretch>
            <a:fillRect/>
          </a:stretch>
        </p:blipFill>
        <p:spPr>
          <a:xfrm>
            <a:off x="4198646" y="1159390"/>
            <a:ext cx="3542011" cy="4932972"/>
          </a:xfrm>
          <a:prstGeom prst="rect">
            <a:avLst/>
          </a:prstGeom>
          <a:noFill/>
          <a:ln>
            <a:noFill/>
          </a:ln>
        </p:spPr>
      </p:pic>
      <p:pic>
        <p:nvPicPr>
          <p:cNvPr id="5774" name="Google Shape;5774;p19"/>
          <p:cNvPicPr preferRelativeResize="0"/>
          <p:nvPr/>
        </p:nvPicPr>
        <p:blipFill rotWithShape="1">
          <a:blip r:embed="rId4"/>
          <a:srcRect/>
          <a:stretch>
            <a:fillRect/>
          </a:stretch>
        </p:blipFill>
        <p:spPr>
          <a:xfrm rot="1266964">
            <a:off x="10898164" y="138635"/>
            <a:ext cx="991602" cy="1190821"/>
          </a:xfrm>
          <a:prstGeom prst="rect">
            <a:avLst/>
          </a:prstGeom>
          <a:noFill/>
          <a:ln>
            <a:noFill/>
          </a:ln>
        </p:spPr>
      </p:pic>
      <p:pic>
        <p:nvPicPr>
          <p:cNvPr id="5775" name="Google Shape;5775;p19"/>
          <p:cNvPicPr preferRelativeResize="0"/>
          <p:nvPr/>
        </p:nvPicPr>
        <p:blipFill rotWithShape="1">
          <a:blip r:embed="rId5"/>
          <a:srcRect/>
          <a:stretch>
            <a:fillRect/>
          </a:stretch>
        </p:blipFill>
        <p:spPr>
          <a:xfrm>
            <a:off x="262803" y="300470"/>
            <a:ext cx="3413521" cy="5010150"/>
          </a:xfrm>
          <a:prstGeom prst="rect">
            <a:avLst/>
          </a:prstGeom>
          <a:noFill/>
          <a:ln>
            <a:noFill/>
          </a:ln>
        </p:spPr>
      </p:pic>
      <p:sp>
        <p:nvSpPr>
          <p:cNvPr id="5776" name="Google Shape;5776;p19"/>
          <p:cNvSpPr/>
          <p:nvPr/>
        </p:nvSpPr>
        <p:spPr>
          <a:xfrm>
            <a:off x="6105997" y="253850"/>
            <a:ext cx="4425854" cy="824492"/>
          </a:xfrm>
          <a:prstGeom prst="rect">
            <a:avLst/>
          </a:prstGeom>
        </p:spPr>
        <p:txBody>
          <a:bodyPr>
            <a:prstTxWarp prst="textPlain">
              <a:avLst/>
            </a:prstTxWarp>
          </a:bodyPr>
          <a:lstStyle/>
          <a:p>
            <a:pPr lvl="0" algn="ctr"/>
            <a:r>
              <a:rPr b="1" i="0">
                <a:ln w="12700" cap="flat" cmpd="sng">
                  <a:solidFill>
                    <a:srgbClr val="000000"/>
                  </a:solidFill>
                  <a:prstDash val="solid"/>
                  <a:round/>
                  <a:headEnd type="none" w="sm" len="sm"/>
                  <a:tailEnd type="none" w="sm" len="sm"/>
                </a:ln>
                <a:solidFill>
                  <a:srgbClr val="FFC000"/>
                </a:solidFill>
                <a:latin typeface="Baumans"/>
              </a:rPr>
              <a:t>Lá thư gửi</a:t>
            </a:r>
            <a:endParaRPr b="1" i="0">
              <a:ln w="12700" cap="flat" cmpd="sng">
                <a:solidFill>
                  <a:srgbClr val="000000"/>
                </a:solidFill>
                <a:prstDash val="solid"/>
                <a:round/>
                <a:headEnd type="none" w="sm" len="sm"/>
                <a:tailEnd type="none" w="sm" len="sm"/>
              </a:ln>
              <a:solidFill>
                <a:srgbClr val="FFC000"/>
              </a:solidFill>
              <a:latin typeface="Baumans"/>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780"/>
        <p:cNvGrpSpPr/>
        <p:nvPr/>
      </p:nvGrpSpPr>
      <p:grpSpPr>
        <a:xfrm>
          <a:off x="0" y="0"/>
          <a:ext cx="0" cy="0"/>
          <a:chOff x="0" y="0"/>
          <a:chExt cx="0" cy="0"/>
        </a:xfrm>
      </p:grpSpPr>
      <p:pic>
        <p:nvPicPr>
          <p:cNvPr id="5781" name="Google Shape;5781;p20"/>
          <p:cNvPicPr preferRelativeResize="0"/>
          <p:nvPr/>
        </p:nvPicPr>
        <p:blipFill rotWithShape="1">
          <a:blip r:embed="rId1"/>
          <a:srcRect/>
          <a:stretch>
            <a:fillRect/>
          </a:stretch>
        </p:blipFill>
        <p:spPr>
          <a:xfrm>
            <a:off x="752218" y="209219"/>
            <a:ext cx="4328719" cy="6440006"/>
          </a:xfrm>
          <a:prstGeom prst="rect">
            <a:avLst/>
          </a:prstGeom>
          <a:noFill/>
          <a:ln>
            <a:noFill/>
          </a:ln>
        </p:spPr>
      </p:pic>
      <p:pic>
        <p:nvPicPr>
          <p:cNvPr id="5782" name="Google Shape;5782;p20"/>
          <p:cNvPicPr preferRelativeResize="0"/>
          <p:nvPr/>
        </p:nvPicPr>
        <p:blipFill rotWithShape="1">
          <a:blip r:embed="rId2"/>
          <a:srcRect/>
          <a:stretch>
            <a:fillRect/>
          </a:stretch>
        </p:blipFill>
        <p:spPr>
          <a:xfrm>
            <a:off x="6392545" y="269875"/>
            <a:ext cx="4404360" cy="631761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786"/>
        <p:cNvGrpSpPr/>
        <p:nvPr/>
      </p:nvGrpSpPr>
      <p:grpSpPr>
        <a:xfrm>
          <a:off x="0" y="0"/>
          <a:ext cx="0" cy="0"/>
          <a:chOff x="0" y="0"/>
          <a:chExt cx="0" cy="0"/>
        </a:xfrm>
      </p:grpSpPr>
      <p:pic>
        <p:nvPicPr>
          <p:cNvPr id="5787" name="Google Shape;5787;p21"/>
          <p:cNvPicPr preferRelativeResize="0"/>
          <p:nvPr/>
        </p:nvPicPr>
        <p:blipFill rotWithShape="1">
          <a:blip r:embed="rId1"/>
          <a:srcRect/>
          <a:stretch>
            <a:fillRect/>
          </a:stretch>
        </p:blipFill>
        <p:spPr>
          <a:xfrm>
            <a:off x="403860" y="-635"/>
            <a:ext cx="4941570" cy="6861175"/>
          </a:xfrm>
          <a:prstGeom prst="rect">
            <a:avLst/>
          </a:prstGeom>
          <a:noFill/>
          <a:ln>
            <a:noFill/>
          </a:ln>
        </p:spPr>
      </p:pic>
      <p:pic>
        <p:nvPicPr>
          <p:cNvPr id="5788" name="Google Shape;5788;p21"/>
          <p:cNvPicPr preferRelativeResize="0"/>
          <p:nvPr/>
        </p:nvPicPr>
        <p:blipFill rotWithShape="1">
          <a:blip r:embed="rId2"/>
          <a:srcRect/>
          <a:stretch>
            <a:fillRect/>
          </a:stretch>
        </p:blipFill>
        <p:spPr>
          <a:xfrm>
            <a:off x="5813425" y="-635"/>
            <a:ext cx="4714875" cy="689737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792"/>
        <p:cNvGrpSpPr/>
        <p:nvPr/>
      </p:nvGrpSpPr>
      <p:grpSpPr>
        <a:xfrm>
          <a:off x="0" y="0"/>
          <a:ext cx="0" cy="0"/>
          <a:chOff x="0" y="0"/>
          <a:chExt cx="0" cy="0"/>
        </a:xfrm>
      </p:grpSpPr>
      <p:pic>
        <p:nvPicPr>
          <p:cNvPr id="5793" name="Google Shape;5793;p22"/>
          <p:cNvPicPr preferRelativeResize="0"/>
          <p:nvPr/>
        </p:nvPicPr>
        <p:blipFill rotWithShape="1">
          <a:blip r:embed="rId1"/>
          <a:srcRect t="14799" r="155" b="389"/>
          <a:stretch>
            <a:fillRect/>
          </a:stretch>
        </p:blipFill>
        <p:spPr>
          <a:xfrm>
            <a:off x="749300" y="0"/>
            <a:ext cx="10210800" cy="699960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797"/>
        <p:cNvGrpSpPr/>
        <p:nvPr/>
      </p:nvGrpSpPr>
      <p:grpSpPr>
        <a:xfrm>
          <a:off x="0" y="0"/>
          <a:ext cx="0" cy="0"/>
          <a:chOff x="0" y="0"/>
          <a:chExt cx="0" cy="0"/>
        </a:xfrm>
      </p:grpSpPr>
      <p:pic>
        <p:nvPicPr>
          <p:cNvPr id="5798" name="Google Shape;5798;p23"/>
          <p:cNvPicPr preferRelativeResize="0"/>
          <p:nvPr/>
        </p:nvPicPr>
        <p:blipFill rotWithShape="1">
          <a:blip r:embed="rId1"/>
          <a:srcRect/>
          <a:stretch>
            <a:fillRect/>
          </a:stretch>
        </p:blipFill>
        <p:spPr>
          <a:xfrm>
            <a:off x="171450" y="119495"/>
            <a:ext cx="12020550" cy="6558396"/>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803"/>
        <p:cNvGrpSpPr/>
        <p:nvPr/>
      </p:nvGrpSpPr>
      <p:grpSpPr>
        <a:xfrm>
          <a:off x="0" y="0"/>
          <a:ext cx="0" cy="0"/>
          <a:chOff x="0" y="0"/>
          <a:chExt cx="0" cy="0"/>
        </a:xfrm>
      </p:grpSpPr>
      <p:pic>
        <p:nvPicPr>
          <p:cNvPr id="5804" name="Google Shape;5804;p24"/>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5805" name="Google Shape;5805;p24"/>
          <p:cNvPicPr preferRelativeResize="0"/>
          <p:nvPr/>
        </p:nvPicPr>
        <p:blipFill rotWithShape="1">
          <a:blip r:embed="rId2"/>
          <a:srcRect l="22909" t="20364" r="6455" b="9817"/>
          <a:stretch>
            <a:fillRect/>
          </a:stretch>
        </p:blipFill>
        <p:spPr>
          <a:xfrm>
            <a:off x="-71439" y="0"/>
            <a:ext cx="12334877" cy="6858000"/>
          </a:xfrm>
          <a:prstGeom prst="rect">
            <a:avLst/>
          </a:prstGeom>
          <a:noFill/>
          <a:ln>
            <a:noFill/>
          </a:ln>
        </p:spPr>
      </p:pic>
      <p:pic>
        <p:nvPicPr>
          <p:cNvPr id="5806" name="Google Shape;5806;p24"/>
          <p:cNvPicPr preferRelativeResize="0"/>
          <p:nvPr/>
        </p:nvPicPr>
        <p:blipFill rotWithShape="1">
          <a:blip r:embed="rId3"/>
          <a:srcRect/>
          <a:stretch>
            <a:fillRect/>
          </a:stretch>
        </p:blipFill>
        <p:spPr>
          <a:xfrm>
            <a:off x="1479176" y="282389"/>
            <a:ext cx="9641542" cy="6354902"/>
          </a:xfrm>
          <a:prstGeom prst="rect">
            <a:avLst/>
          </a:prstGeom>
          <a:noFill/>
          <a:ln>
            <a:noFill/>
          </a:ln>
        </p:spPr>
      </p:pic>
      <p:pic>
        <p:nvPicPr>
          <p:cNvPr id="5807" name="Google Shape;5807;p24"/>
          <p:cNvPicPr preferRelativeResize="0"/>
          <p:nvPr/>
        </p:nvPicPr>
        <p:blipFill rotWithShape="1">
          <a:blip r:embed="rId4"/>
          <a:srcRect/>
          <a:stretch>
            <a:fillRect/>
          </a:stretch>
        </p:blipFill>
        <p:spPr>
          <a:xfrm>
            <a:off x="1" y="4556006"/>
            <a:ext cx="1479175" cy="1944806"/>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811"/>
        <p:cNvGrpSpPr/>
        <p:nvPr/>
      </p:nvGrpSpPr>
      <p:grpSpPr>
        <a:xfrm>
          <a:off x="0" y="0"/>
          <a:ext cx="0" cy="0"/>
          <a:chOff x="0" y="0"/>
          <a:chExt cx="0" cy="0"/>
        </a:xfrm>
      </p:grpSpPr>
      <p:sp>
        <p:nvSpPr>
          <p:cNvPr id="5812" name="Google Shape;5812;p25"/>
          <p:cNvSpPr txBox="1">
            <a:spLocks noGrp="1"/>
          </p:cNvSpPr>
          <p:nvPr>
            <p:ph type="title"/>
          </p:nvPr>
        </p:nvSpPr>
        <p:spPr>
          <a:xfrm>
            <a:off x="1524000" y="78910"/>
            <a:ext cx="9133730" cy="1233424"/>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400"/>
              <a:buNone/>
            </a:pPr>
          </a:p>
        </p:txBody>
      </p:sp>
      <p:sp>
        <p:nvSpPr>
          <p:cNvPr id="5813" name="Google Shape;5813;p25"/>
          <p:cNvSpPr txBox="1">
            <a:spLocks noGrp="1"/>
          </p:cNvSpPr>
          <p:nvPr>
            <p:ph type="body" idx="1"/>
          </p:nvPr>
        </p:nvSpPr>
        <p:spPr>
          <a:xfrm>
            <a:off x="1528572" y="1485900"/>
            <a:ext cx="9134856" cy="4152901"/>
          </a:xfrm>
          <a:prstGeom prst="rect">
            <a:avLst/>
          </a:prstGeom>
          <a:noFill/>
          <a:ln>
            <a:noFill/>
          </a:ln>
        </p:spPr>
        <p:txBody>
          <a:bodyPr spcFirstLastPara="1" wrap="square" lIns="91425" tIns="45700" rIns="91425" bIns="45700" anchor="t" anchorCtr="0">
            <a:normAutofit/>
          </a:bodyPr>
          <a:lstStyle/>
          <a:p>
            <a:pPr marL="274320" lvl="0" indent="-101600" algn="l" rtl="0">
              <a:lnSpc>
                <a:spcPct val="100000"/>
              </a:lnSpc>
              <a:spcBef>
                <a:spcPts val="0"/>
              </a:spcBef>
              <a:spcAft>
                <a:spcPts val="0"/>
              </a:spcAft>
              <a:buSzPts val="2000"/>
              <a:buNone/>
            </a:pPr>
          </a:p>
        </p:txBody>
      </p:sp>
      <p:pic>
        <p:nvPicPr>
          <p:cNvPr id="5814" name="Google Shape;5814;p25"/>
          <p:cNvPicPr preferRelativeResize="0"/>
          <p:nvPr/>
        </p:nvPicPr>
        <p:blipFill rotWithShape="1">
          <a:blip r:embed="rId1"/>
          <a:srcRect/>
          <a:stretch>
            <a:fillRect/>
          </a:stretch>
        </p:blipFill>
        <p:spPr>
          <a:xfrm>
            <a:off x="690562" y="447675"/>
            <a:ext cx="10810875" cy="596265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818"/>
        <p:cNvGrpSpPr/>
        <p:nvPr/>
      </p:nvGrpSpPr>
      <p:grpSpPr>
        <a:xfrm>
          <a:off x="0" y="0"/>
          <a:ext cx="0" cy="0"/>
          <a:chOff x="0" y="0"/>
          <a:chExt cx="0" cy="0"/>
        </a:xfrm>
      </p:grpSpPr>
      <p:pic>
        <p:nvPicPr>
          <p:cNvPr id="5819" name="Google Shape;5819;p26"/>
          <p:cNvPicPr preferRelativeResize="0"/>
          <p:nvPr/>
        </p:nvPicPr>
        <p:blipFill rotWithShape="1">
          <a:blip r:embed="rId1"/>
          <a:srcRect l="4010" t="14975" r="4452" b="6490"/>
          <a:stretch>
            <a:fillRect/>
          </a:stretch>
        </p:blipFill>
        <p:spPr>
          <a:xfrm>
            <a:off x="0" y="0"/>
            <a:ext cx="12192635" cy="685736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823"/>
        <p:cNvGrpSpPr/>
        <p:nvPr/>
      </p:nvGrpSpPr>
      <p:grpSpPr>
        <a:xfrm>
          <a:off x="0" y="0"/>
          <a:ext cx="0" cy="0"/>
          <a:chOff x="0" y="0"/>
          <a:chExt cx="0" cy="0"/>
        </a:xfrm>
      </p:grpSpPr>
      <p:pic>
        <p:nvPicPr>
          <p:cNvPr id="5824" name="Google Shape;5824;p27"/>
          <p:cNvPicPr preferRelativeResize="0"/>
          <p:nvPr/>
        </p:nvPicPr>
        <p:blipFill rotWithShape="1">
          <a:blip r:embed="rId1"/>
          <a:srcRect l="15336" t="10987" r="16002" b="6015"/>
          <a:stretch>
            <a:fillRect/>
          </a:stretch>
        </p:blipFill>
        <p:spPr>
          <a:xfrm>
            <a:off x="0" y="0"/>
            <a:ext cx="12192000" cy="684403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828"/>
        <p:cNvGrpSpPr/>
        <p:nvPr/>
      </p:nvGrpSpPr>
      <p:grpSpPr>
        <a:xfrm>
          <a:off x="0" y="0"/>
          <a:ext cx="0" cy="0"/>
          <a:chOff x="0" y="0"/>
          <a:chExt cx="0" cy="0"/>
        </a:xfrm>
      </p:grpSpPr>
      <p:pic>
        <p:nvPicPr>
          <p:cNvPr id="5829" name="Google Shape;5829;p28"/>
          <p:cNvPicPr preferRelativeResize="0"/>
          <p:nvPr/>
        </p:nvPicPr>
        <p:blipFill rotWithShape="1">
          <a:blip r:embed="rId1"/>
          <a:srcRect/>
          <a:stretch>
            <a:fillRect/>
          </a:stretch>
        </p:blipFill>
        <p:spPr>
          <a:xfrm>
            <a:off x="5874385" y="479425"/>
            <a:ext cx="5541645" cy="6083935"/>
          </a:xfrm>
          <a:prstGeom prst="rect">
            <a:avLst/>
          </a:prstGeom>
          <a:noFill/>
          <a:ln>
            <a:noFill/>
          </a:ln>
        </p:spPr>
      </p:pic>
      <p:pic>
        <p:nvPicPr>
          <p:cNvPr id="5830" name="Google Shape;5830;p28"/>
          <p:cNvPicPr preferRelativeResize="0"/>
          <p:nvPr/>
        </p:nvPicPr>
        <p:blipFill rotWithShape="1">
          <a:blip r:embed="rId2"/>
          <a:srcRect/>
          <a:stretch>
            <a:fillRect/>
          </a:stretch>
        </p:blipFill>
        <p:spPr>
          <a:xfrm>
            <a:off x="826770" y="479425"/>
            <a:ext cx="4631690" cy="608393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294"/>
        <p:cNvGrpSpPr/>
        <p:nvPr/>
      </p:nvGrpSpPr>
      <p:grpSpPr>
        <a:xfrm>
          <a:off x="0" y="0"/>
          <a:ext cx="0" cy="0"/>
          <a:chOff x="0" y="0"/>
          <a:chExt cx="0" cy="0"/>
        </a:xfrm>
      </p:grpSpPr>
      <p:sp>
        <p:nvSpPr>
          <p:cNvPr id="5295" name="Google Shape;5295;p4"/>
          <p:cNvSpPr txBox="1">
            <a:spLocks noGrp="1"/>
          </p:cNvSpPr>
          <p:nvPr>
            <p:ph type="title"/>
          </p:nvPr>
        </p:nvSpPr>
        <p:spPr>
          <a:xfrm>
            <a:off x="2175510" y="946150"/>
            <a:ext cx="7738745" cy="862965"/>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4800"/>
              <a:buNone/>
            </a:pPr>
            <a:r>
              <a:rPr 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rPr>
              <a:t>   1. Sinh hoạt TNCM </a:t>
            </a:r>
            <a:endParaRPr sz="3200">
              <a:solidFill>
                <a:srgbClr val="FF0000"/>
              </a:solidFill>
            </a:endParaRPr>
          </a:p>
        </p:txBody>
      </p:sp>
      <p:sp>
        <p:nvSpPr>
          <p:cNvPr id="5296" name="Google Shape;5296;p4"/>
          <p:cNvSpPr txBox="1">
            <a:spLocks noGrp="1"/>
          </p:cNvSpPr>
          <p:nvPr>
            <p:ph type="sldNum" idx="12"/>
          </p:nvPr>
        </p:nvSpPr>
        <p:spPr>
          <a:xfrm>
            <a:off x="5821650" y="4997500"/>
            <a:ext cx="548700" cy="2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999999"/>
              </a:buClr>
              <a:buSzPts val="1100"/>
              <a:buFont typeface="Tinos" panose="02020603050405020304"/>
              <a:buNone/>
            </a:pPr>
            <a:fld id="{00000000-1234-1234-1234-123412341234}" type="slidenum">
              <a:rPr lang="en-US"/>
            </a:fld>
            <a:endParaRPr lang="en-US"/>
          </a:p>
        </p:txBody>
      </p:sp>
      <p:sp>
        <p:nvSpPr>
          <p:cNvPr id="5297" name="Google Shape;5297;p4"/>
          <p:cNvSpPr/>
          <p:nvPr/>
        </p:nvSpPr>
        <p:spPr>
          <a:xfrm>
            <a:off x="1457325" y="1987550"/>
            <a:ext cx="8456930" cy="103759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Thứ nhất: </a:t>
            </a:r>
            <a:r>
              <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rPr>
              <a:t>Mỗi tuần một chủ đề/một người chủ trì</a:t>
            </a:r>
            <a:r>
              <a:rPr lang="vi-VN" alt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rPr>
              <a:t>/tích cực trao đổi, chia sẻ CM</a:t>
            </a:r>
            <a:r>
              <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rPr>
              <a:t>.</a:t>
            </a:r>
            <a:endPar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298" name="Google Shape;5298;p4"/>
          <p:cNvSpPr/>
          <p:nvPr/>
        </p:nvSpPr>
        <p:spPr>
          <a:xfrm>
            <a:off x="2383155" y="3077210"/>
            <a:ext cx="7425690"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Thứ hai: </a:t>
            </a:r>
            <a:r>
              <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rPr>
              <a:t>Biến sổ SHCM thành SKKN</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
        <p:nvSpPr>
          <p:cNvPr id="5299" name="Google Shape;5299;p4"/>
          <p:cNvSpPr/>
          <p:nvPr/>
        </p:nvSpPr>
        <p:spPr>
          <a:xfrm>
            <a:off x="3370580" y="4037330"/>
            <a:ext cx="5959475"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Thứ ba: </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Thống n</a:t>
            </a:r>
            <a:r>
              <a:rPr lang="vi-VN" sz="2800">
                <a:solidFill>
                  <a:schemeClr val="dk1"/>
                </a:solidFill>
                <a:latin typeface="Times New Roman" panose="02020603050405020304"/>
                <a:ea typeface="Times New Roman" panose="02020603050405020304"/>
                <a:cs typeface="Times New Roman" panose="02020603050405020304"/>
                <a:sym typeface="Times New Roman" panose="02020603050405020304"/>
              </a:rPr>
              <a:t>hất ND và PP ôn tập</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97">
                                            <p:txEl>
                                              <p:pRg st="0" end="0"/>
                                            </p:txEl>
                                          </p:spTgt>
                                        </p:tgtEl>
                                        <p:attrNameLst>
                                          <p:attrName>style.visibility</p:attrName>
                                        </p:attrNameLst>
                                      </p:cBhvr>
                                      <p:to>
                                        <p:strVal val="visible"/>
                                      </p:to>
                                    </p:set>
                                    <p:animEffect transition="in" filter="fade">
                                      <p:cBhvr>
                                        <p:cTn id="7" dur="1000"/>
                                        <p:tgtEl>
                                          <p:spTgt spid="52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98">
                                            <p:txEl>
                                              <p:pRg st="0" end="0"/>
                                            </p:txEl>
                                          </p:spTgt>
                                        </p:tgtEl>
                                        <p:attrNameLst>
                                          <p:attrName>style.visibility</p:attrName>
                                        </p:attrNameLst>
                                      </p:cBhvr>
                                      <p:to>
                                        <p:strVal val="visible"/>
                                      </p:to>
                                    </p:set>
                                    <p:animEffect transition="in" filter="fade">
                                      <p:cBhvr>
                                        <p:cTn id="12" dur="1000"/>
                                        <p:tgtEl>
                                          <p:spTgt spid="529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1000"/>
                                        <p:tgtEl>
                                          <p:spTgt spid="52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834"/>
        <p:cNvGrpSpPr/>
        <p:nvPr/>
      </p:nvGrpSpPr>
      <p:grpSpPr>
        <a:xfrm>
          <a:off x="0" y="0"/>
          <a:ext cx="0" cy="0"/>
          <a:chOff x="0" y="0"/>
          <a:chExt cx="0" cy="0"/>
        </a:xfrm>
      </p:grpSpPr>
      <p:pic>
        <p:nvPicPr>
          <p:cNvPr id="5835" name="Google Shape;5835;p29"/>
          <p:cNvPicPr preferRelativeResize="0"/>
          <p:nvPr/>
        </p:nvPicPr>
        <p:blipFill rotWithShape="1">
          <a:blip r:embed="rId1"/>
          <a:srcRect/>
          <a:stretch>
            <a:fillRect/>
          </a:stretch>
        </p:blipFill>
        <p:spPr>
          <a:xfrm>
            <a:off x="2171700" y="414337"/>
            <a:ext cx="7848600" cy="602932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839"/>
        <p:cNvGrpSpPr/>
        <p:nvPr/>
      </p:nvGrpSpPr>
      <p:grpSpPr>
        <a:xfrm>
          <a:off x="0" y="0"/>
          <a:ext cx="0" cy="0"/>
          <a:chOff x="0" y="0"/>
          <a:chExt cx="0" cy="0"/>
        </a:xfrm>
      </p:grpSpPr>
      <p:pic>
        <p:nvPicPr>
          <p:cNvPr id="5840" name="Google Shape;5840;p30"/>
          <p:cNvPicPr preferRelativeResize="0"/>
          <p:nvPr/>
        </p:nvPicPr>
        <p:blipFill rotWithShape="1">
          <a:blip r:embed="rId1"/>
          <a:srcRect/>
          <a:stretch>
            <a:fillRect/>
          </a:stretch>
        </p:blipFill>
        <p:spPr>
          <a:xfrm>
            <a:off x="695325" y="409575"/>
            <a:ext cx="10801350" cy="603885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850"/>
        <p:cNvGrpSpPr/>
        <p:nvPr/>
      </p:nvGrpSpPr>
      <p:grpSpPr>
        <a:xfrm>
          <a:off x="0" y="0"/>
          <a:ext cx="0" cy="0"/>
          <a:chOff x="0" y="0"/>
          <a:chExt cx="0" cy="0"/>
        </a:xfrm>
      </p:grpSpPr>
      <p:pic>
        <p:nvPicPr>
          <p:cNvPr id="5851" name="Google Shape;5851;p32"/>
          <p:cNvPicPr preferRelativeResize="0"/>
          <p:nvPr/>
        </p:nvPicPr>
        <p:blipFill rotWithShape="1">
          <a:blip r:embed="rId1"/>
          <a:srcRect/>
          <a:stretch>
            <a:fillRect/>
          </a:stretch>
        </p:blipFill>
        <p:spPr>
          <a:xfrm>
            <a:off x="0" y="-236855"/>
            <a:ext cx="12278360" cy="6751320"/>
          </a:xfrm>
          <a:prstGeom prst="rect">
            <a:avLst/>
          </a:prstGeom>
          <a:noFill/>
          <a:ln>
            <a:noFill/>
          </a:ln>
        </p:spPr>
      </p:pic>
      <p:sp>
        <p:nvSpPr>
          <p:cNvPr id="5852" name="Google Shape;5852;p32"/>
          <p:cNvSpPr/>
          <p:nvPr/>
        </p:nvSpPr>
        <p:spPr>
          <a:xfrm>
            <a:off x="2084705" y="2484120"/>
            <a:ext cx="8551545" cy="20923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4800" b="1">
                <a:ln>
                  <a:solidFill>
                    <a:sysClr val="windowText" lastClr="000000"/>
                  </a:solidFill>
                </a:ln>
                <a:solidFill>
                  <a:schemeClr val="tx2">
                    <a:lumMod val="90000"/>
                  </a:schemeClr>
                </a:solidFill>
                <a:latin typeface="#9Slide07 Chubby" charset="0"/>
                <a:ea typeface="Times New Roman" panose="02020603050405020304"/>
                <a:cs typeface="#9Slide07 Chubby" charset="0"/>
                <a:sym typeface="Times New Roman" panose="02020603050405020304"/>
              </a:rPr>
              <a:t> </a:t>
            </a:r>
            <a:r>
              <a:rPr lang="en-US" sz="4400" b="1">
                <a:ln>
                  <a:solidFill>
                    <a:sysClr val="windowText" lastClr="000000"/>
                  </a:solidFill>
                </a:ln>
                <a:solidFill>
                  <a:schemeClr val="tx2">
                    <a:lumMod val="90000"/>
                  </a:schemeClr>
                </a:solidFill>
                <a:latin typeface="#9Slide07 Chubby" charset="0"/>
                <a:ea typeface="Cambria" panose="02040503050406030204"/>
                <a:cs typeface="#9Slide07 Chubby" charset="0"/>
                <a:sym typeface="Cambria" panose="02040503050406030204"/>
              </a:rPr>
              <a:t>Nhận diện đề thi tuyển sinh lớp 10 THPT môn Ngữ văn của Sở GD&amp;ĐT Hà Nội.</a:t>
            </a:r>
            <a:endParaRPr lang="en-US" sz="4400" b="1">
              <a:ln>
                <a:solidFill>
                  <a:sysClr val="windowText" lastClr="000000"/>
                </a:solidFill>
              </a:ln>
              <a:solidFill>
                <a:schemeClr val="tx2">
                  <a:lumMod val="90000"/>
                </a:schemeClr>
              </a:solidFill>
              <a:latin typeface="#9Slide07 Chubby" charset="0"/>
              <a:ea typeface="Cambria" panose="02040503050406030204"/>
              <a:cs typeface="#9Slide07 Chubby" charset="0"/>
              <a:sym typeface="Cambria" panose="02040503050406030204"/>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851"/>
                                        </p:tgtEl>
                                        <p:attrNameLst>
                                          <p:attrName>style.visibility</p:attrName>
                                        </p:attrNameLst>
                                      </p:cBhvr>
                                      <p:to>
                                        <p:strVal val="visible"/>
                                      </p:to>
                                    </p:set>
                                    <p:anim calcmode="lin" valueType="num">
                                      <p:cBhvr additive="base">
                                        <p:cTn id="7" dur="500"/>
                                        <p:tgtEl>
                                          <p:spTgt spid="5851"/>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852"/>
                                        </p:tgtEl>
                                        <p:attrNameLst>
                                          <p:attrName>style.visibility</p:attrName>
                                        </p:attrNameLst>
                                      </p:cBhvr>
                                      <p:to>
                                        <p:strVal val="visible"/>
                                      </p:to>
                                    </p:set>
                                    <p:animEffect transition="in" filter="fade">
                                      <p:cBhvr>
                                        <p:cTn id="11" dur="1000"/>
                                        <p:tgtEl>
                                          <p:spTgt spid="58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857"/>
        <p:cNvGrpSpPr/>
        <p:nvPr/>
      </p:nvGrpSpPr>
      <p:grpSpPr>
        <a:xfrm>
          <a:off x="0" y="0"/>
          <a:ext cx="0" cy="0"/>
          <a:chOff x="0" y="0"/>
          <a:chExt cx="0" cy="0"/>
        </a:xfrm>
      </p:grpSpPr>
      <p:sp>
        <p:nvSpPr>
          <p:cNvPr id="5858" name="Google Shape;5858;p33"/>
          <p:cNvSpPr/>
          <p:nvPr/>
        </p:nvSpPr>
        <p:spPr>
          <a:xfrm>
            <a:off x="551144" y="62630"/>
            <a:ext cx="11448789" cy="643253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1400" b="1"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r>
              <a:rPr lang="en-US" sz="1800" b="1" dirty="0">
                <a:solidFill>
                  <a:schemeClr val="dk1"/>
                </a:solidFill>
                <a:latin typeface="Cambria" panose="02040503050406030204"/>
                <a:ea typeface="Cambria" panose="02040503050406030204"/>
                <a:cs typeface="Cambria" panose="02040503050406030204"/>
                <a:sym typeface="Cambria" panose="02040503050406030204"/>
              </a:rPr>
              <a:t>SỞ GIÁO DỤC VÀ ĐÀO TẠO                                       KỲ THI TUYỂN SINH VÀO LỚP 10 THPT</a:t>
            </a:r>
            <a:endParaRPr sz="1800" b="1"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r>
              <a:rPr lang="en-US" sz="1800" b="1" dirty="0">
                <a:solidFill>
                  <a:schemeClr val="dk1"/>
                </a:solidFill>
                <a:latin typeface="Cambria" panose="02040503050406030204"/>
                <a:ea typeface="Cambria" panose="02040503050406030204"/>
                <a:cs typeface="Cambria" panose="02040503050406030204"/>
                <a:sym typeface="Cambria" panose="02040503050406030204"/>
              </a:rPr>
              <a:t>       </a:t>
            </a:r>
            <a:r>
              <a:rPr lang="en-US" sz="1800" b="1" u="sng" dirty="0">
                <a:solidFill>
                  <a:schemeClr val="dk1"/>
                </a:solidFill>
                <a:latin typeface="Cambria" panose="02040503050406030204"/>
                <a:ea typeface="Cambria" panose="02040503050406030204"/>
                <a:cs typeface="Cambria" panose="02040503050406030204"/>
                <a:sym typeface="Cambria" panose="02040503050406030204"/>
              </a:rPr>
              <a:t>HÀ NỘI</a:t>
            </a:r>
            <a:r>
              <a:rPr lang="en-US" sz="1800" b="1" dirty="0">
                <a:solidFill>
                  <a:schemeClr val="dk1"/>
                </a:solidFill>
                <a:latin typeface="Cambria" panose="02040503050406030204"/>
                <a:ea typeface="Cambria" panose="02040503050406030204"/>
                <a:cs typeface="Cambria" panose="02040503050406030204"/>
                <a:sym typeface="Cambria" panose="02040503050406030204"/>
              </a:rPr>
              <a:t>                                                                 NĂM HỌC 2021- 2022 </a:t>
            </a:r>
            <a:endParaRPr sz="1800" b="1"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r>
              <a:rPr lang="en-US" sz="1800" b="1"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Môn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b="1" dirty="0">
                <a:solidFill>
                  <a:schemeClr val="dk1"/>
                </a:solidFill>
                <a:latin typeface="Cambria" panose="02040503050406030204"/>
                <a:ea typeface="Cambria" panose="02040503050406030204"/>
                <a:cs typeface="Cambria" panose="02040503050406030204"/>
                <a:sym typeface="Cambria" panose="02040503050406030204"/>
              </a:rPr>
              <a:t>NGỮ VĂN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Thời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gian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làm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bài</a:t>
            </a:r>
            <a:r>
              <a:rPr lang="en-US" sz="1800" dirty="0">
                <a:solidFill>
                  <a:schemeClr val="dk1"/>
                </a:solidFill>
                <a:latin typeface="Cambria" panose="02040503050406030204"/>
                <a:ea typeface="Cambria" panose="02040503050406030204"/>
                <a:cs typeface="Cambria" panose="02040503050406030204"/>
                <a:sym typeface="Cambria" panose="02040503050406030204"/>
              </a:rPr>
              <a:t>: 90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phút</a:t>
            </a:r>
            <a:endParaRPr sz="1800" b="1"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b="1" dirty="0" err="1">
                <a:solidFill>
                  <a:schemeClr val="dk1"/>
                </a:solidFill>
                <a:latin typeface="Cambria" panose="02040503050406030204"/>
                <a:ea typeface="Cambria" panose="02040503050406030204"/>
                <a:cs typeface="Cambria" panose="02040503050406030204"/>
                <a:sym typeface="Cambria" panose="02040503050406030204"/>
              </a:rPr>
              <a:t>Phần</a:t>
            </a:r>
            <a:r>
              <a:rPr lang="en-US" sz="1800" b="1" dirty="0">
                <a:solidFill>
                  <a:schemeClr val="dk1"/>
                </a:solidFill>
                <a:latin typeface="Cambria" panose="02040503050406030204"/>
                <a:ea typeface="Cambria" panose="02040503050406030204"/>
                <a:cs typeface="Cambria" panose="02040503050406030204"/>
                <a:sym typeface="Cambria" panose="02040503050406030204"/>
              </a:rPr>
              <a:t> I (6.0 </a:t>
            </a:r>
            <a:r>
              <a:rPr lang="en-US" sz="1800" b="1" dirty="0" err="1">
                <a:solidFill>
                  <a:schemeClr val="dk1"/>
                </a:solidFill>
                <a:latin typeface="Cambria" panose="02040503050406030204"/>
                <a:ea typeface="Cambria" panose="02040503050406030204"/>
                <a:cs typeface="Cambria" panose="02040503050406030204"/>
                <a:sym typeface="Cambria" panose="02040503050406030204"/>
              </a:rPr>
              <a:t>điểm</a:t>
            </a:r>
            <a:r>
              <a:rPr lang="en-US" sz="1800" b="1" dirty="0">
                <a:solidFill>
                  <a:schemeClr val="dk1"/>
                </a:solidFill>
                <a:latin typeface="Cambria" panose="02040503050406030204"/>
                <a:ea typeface="Cambria" panose="02040503050406030204"/>
                <a:cs typeface="Cambria" panose="02040503050406030204"/>
                <a:sym typeface="Cambria" panose="02040503050406030204"/>
              </a:rPr>
              <a:t>)</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i="1" dirty="0" err="1">
                <a:solidFill>
                  <a:schemeClr val="dk1"/>
                </a:solidFill>
                <a:latin typeface="Cambria" panose="02040503050406030204"/>
                <a:ea typeface="Cambria" panose="02040503050406030204"/>
                <a:cs typeface="Cambria" panose="02040503050406030204"/>
                <a:sym typeface="Cambria" panose="02040503050406030204"/>
              </a:rPr>
              <a:t>Đồng</a:t>
            </a:r>
            <a:r>
              <a:rPr lang="en-US" sz="1800" i="1" dirty="0">
                <a:solidFill>
                  <a:schemeClr val="dk1"/>
                </a:solidFill>
                <a:latin typeface="Cambria" panose="02040503050406030204"/>
                <a:ea typeface="Cambria" panose="02040503050406030204"/>
                <a:cs typeface="Cambria" panose="02040503050406030204"/>
                <a:sym typeface="Cambria" panose="02040503050406030204"/>
              </a:rPr>
              <a:t> </a:t>
            </a:r>
            <a:r>
              <a:rPr lang="en-US" sz="1800" i="1" dirty="0" err="1">
                <a:solidFill>
                  <a:schemeClr val="dk1"/>
                </a:solidFill>
                <a:latin typeface="Cambria" panose="02040503050406030204"/>
                <a:ea typeface="Cambria" panose="02040503050406030204"/>
                <a:cs typeface="Cambria" panose="02040503050406030204"/>
                <a:sym typeface="Cambria" panose="02040503050406030204"/>
              </a:rPr>
              <a:t>chí</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là</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một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trong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những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tác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phẩm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tiêu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biểu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của</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nhà</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Chính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Hữu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và</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ca</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kháng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chiến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chống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Pháp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Mở</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đầu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bài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tác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giả</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viết</a:t>
            </a:r>
            <a:r>
              <a:rPr lang="en-US" sz="1800" dirty="0">
                <a:solidFill>
                  <a:schemeClr val="dk1"/>
                </a:solidFill>
                <a:latin typeface="Cambria" panose="02040503050406030204"/>
                <a:ea typeface="Cambria" panose="02040503050406030204"/>
                <a:cs typeface="Cambria" panose="02040503050406030204"/>
                <a:sym typeface="Cambria" panose="02040503050406030204"/>
              </a:rPr>
              <a:t>:</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Quê</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hương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anh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nước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mặn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đồng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chua</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Làng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tôi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nghèo</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đất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cày</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lên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sỏi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đá</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Anh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với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tôi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đôi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người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xa</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lạ</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Tự</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phương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trời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chẳng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hẹn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quen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nhau</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Súng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bên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súng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đầu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sát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bên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đầu</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Đêm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rét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chung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chăn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thành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đôi</a:t>
            </a:r>
            <a:r>
              <a:rPr lang="en-US" sz="1800" dirty="0">
                <a:solidFill>
                  <a:schemeClr val="dk1"/>
                </a:solidFill>
                <a:latin typeface="Cambria" panose="02040503050406030204"/>
                <a:ea typeface="Cambria" panose="02040503050406030204"/>
                <a:cs typeface="Cambria" panose="02040503050406030204"/>
                <a:sym typeface="Cambria" panose="02040503050406030204"/>
              </a:rPr>
              <a:t> tri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kỉ</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Đồng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chí</a:t>
            </a:r>
            <a:r>
              <a:rPr lang="en-US" sz="1800" dirty="0">
                <a:solidFill>
                  <a:schemeClr val="dk1"/>
                </a:solidFill>
                <a:latin typeface="Cambria" panose="02040503050406030204"/>
                <a:ea typeface="Cambria" panose="02040503050406030204"/>
                <a:cs typeface="Cambria" panose="02040503050406030204"/>
                <a:sym typeface="Cambria" panose="02040503050406030204"/>
              </a:rPr>
              <a:t>!”</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i="1" dirty="0" err="1">
                <a:solidFill>
                  <a:schemeClr val="dk1"/>
                </a:solidFill>
                <a:latin typeface="Cambria" panose="02040503050406030204"/>
                <a:ea typeface="Cambria" panose="02040503050406030204"/>
                <a:cs typeface="Cambria" panose="02040503050406030204"/>
                <a:sym typeface="Cambria" panose="02040503050406030204"/>
              </a:rPr>
              <a:t>Ngữ</a:t>
            </a:r>
            <a:r>
              <a:rPr lang="en-US" sz="1800" i="1" dirty="0">
                <a:solidFill>
                  <a:schemeClr val="dk1"/>
                </a:solidFill>
                <a:latin typeface="Cambria" panose="02040503050406030204"/>
                <a:ea typeface="Cambria" panose="02040503050406030204"/>
                <a:cs typeface="Cambria" panose="02040503050406030204"/>
                <a:sym typeface="Cambria" panose="02040503050406030204"/>
              </a:rPr>
              <a:t> </a:t>
            </a:r>
            <a:r>
              <a:rPr lang="en-US" sz="1800" i="1" dirty="0" err="1">
                <a:solidFill>
                  <a:schemeClr val="dk1"/>
                </a:solidFill>
                <a:latin typeface="Cambria" panose="02040503050406030204"/>
                <a:ea typeface="Cambria" panose="02040503050406030204"/>
                <a:cs typeface="Cambria" panose="02040503050406030204"/>
                <a:sym typeface="Cambria" panose="02040503050406030204"/>
              </a:rPr>
              <a:t>văn</a:t>
            </a:r>
            <a:r>
              <a:rPr lang="en-US" sz="1800" i="1" dirty="0">
                <a:solidFill>
                  <a:schemeClr val="dk1"/>
                </a:solidFill>
                <a:latin typeface="Cambria" panose="02040503050406030204"/>
                <a:ea typeface="Cambria" panose="02040503050406030204"/>
                <a:cs typeface="Cambria" panose="02040503050406030204"/>
                <a:sym typeface="Cambria" panose="02040503050406030204"/>
              </a:rPr>
              <a:t> 9</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tập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một</a:t>
            </a:r>
            <a:r>
              <a:rPr lang="en-US" sz="1800" dirty="0">
                <a:solidFill>
                  <a:schemeClr val="dk1"/>
                </a:solidFill>
                <a:latin typeface="Cambria" panose="02040503050406030204"/>
                <a:ea typeface="Cambria" panose="02040503050406030204"/>
                <a:cs typeface="Cambria" panose="02040503050406030204"/>
                <a:sym typeface="Cambria" panose="02040503050406030204"/>
              </a:rPr>
              <a:t>, NXB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Giáo</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dục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Việt</a:t>
            </a:r>
            <a:r>
              <a:rPr lang="en-US" sz="1800" dirty="0">
                <a:solidFill>
                  <a:schemeClr val="dk1"/>
                </a:solidFill>
                <a:latin typeface="Cambria" panose="02040503050406030204"/>
                <a:ea typeface="Cambria" panose="02040503050406030204"/>
                <a:cs typeface="Cambria" panose="02040503050406030204"/>
                <a:sym typeface="Cambria" panose="02040503050406030204"/>
              </a:rPr>
              <a:t> Nam, 2020)</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1.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Ghi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lại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năm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sáng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tác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bài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Đồng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chí</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Tác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phẩm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này</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được</a:t>
            </a:r>
            <a:r>
              <a:rPr lang="en-US" sz="1800" dirty="0">
                <a:solidFill>
                  <a:schemeClr val="dk1"/>
                </a:solidFill>
                <a:latin typeface="Cambria" panose="02040503050406030204"/>
                <a:ea typeface="Cambria" panose="02040503050406030204"/>
                <a:cs typeface="Cambria" panose="02040503050406030204"/>
                <a:sym typeface="Cambria" panose="02040503050406030204"/>
              </a:rPr>
              <a:t> in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trong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tập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nào</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của</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Chính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Hữu</a:t>
            </a:r>
            <a:r>
              <a:rPr lang="en-US" sz="1800" dirty="0">
                <a:solidFill>
                  <a:schemeClr val="dk1"/>
                </a:solidFill>
                <a:latin typeface="Cambria" panose="02040503050406030204"/>
                <a:ea typeface="Cambria" panose="02040503050406030204"/>
                <a:cs typeface="Cambria" panose="02040503050406030204"/>
                <a:sym typeface="Cambria" panose="02040503050406030204"/>
              </a:rPr>
              <a:t>?</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2.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Viết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đoạn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văn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khoảng</a:t>
            </a:r>
            <a:r>
              <a:rPr lang="en-US" sz="1800" dirty="0">
                <a:solidFill>
                  <a:schemeClr val="dk1"/>
                </a:solidFill>
                <a:latin typeface="Cambria" panose="02040503050406030204"/>
                <a:ea typeface="Cambria" panose="02040503050406030204"/>
                <a:cs typeface="Cambria" panose="02040503050406030204"/>
                <a:sym typeface="Cambria" panose="02040503050406030204"/>
              </a:rPr>
              <a:t> 12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câu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theo</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phép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lập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luận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tổng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hợp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phân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tích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tổng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hợp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làm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rõ</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sở</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hình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thành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tình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đồng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chí</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của</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những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người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lính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cách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mạng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trong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đoạn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trên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Đoạn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văn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có</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sử</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dụng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phép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lặp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để</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liên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kết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và</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câu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ghép</a:t>
            </a:r>
            <a:r>
              <a:rPr lang="en-US" sz="1800" dirty="0">
                <a:solidFill>
                  <a:schemeClr val="dk1"/>
                </a:solidFill>
                <a:latin typeface="Cambria" panose="02040503050406030204"/>
                <a:ea typeface="Cambria" panose="02040503050406030204"/>
                <a:cs typeface="Cambria" panose="02040503050406030204"/>
                <a:sym typeface="Cambria" panose="02040503050406030204"/>
              </a:rPr>
              <a:t>.(</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Gạch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dưới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chú</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thích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rõ</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từ</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ngữ</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dùng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làm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phép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lặp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và</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một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câu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ghép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dirty="0">
                <a:solidFill>
                  <a:schemeClr val="dk1"/>
                </a:solidFill>
                <a:latin typeface="Cambria" panose="02040503050406030204"/>
                <a:ea typeface="Cambria" panose="02040503050406030204"/>
                <a:cs typeface="Cambria" panose="02040503050406030204"/>
                <a:sym typeface="Cambria" panose="02040503050406030204"/>
              </a:rPr>
              <a:t>3.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Đoạn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cuối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bài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có</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một</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hình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ảnh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giản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dị</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mà</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giàu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sức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gợi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Đứng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cạnh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bên</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nhau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chờ</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giặc</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tới</a:t>
            </a:r>
            <a:r>
              <a:rPr lang="en-US" sz="1800" dirty="0">
                <a:solidFill>
                  <a:schemeClr val="dk1"/>
                </a:solidFill>
                <a:latin typeface="Cambria" panose="02040503050406030204"/>
                <a:ea typeface="Cambria" panose="02040503050406030204"/>
                <a:cs typeface="Cambria" panose="02040503050406030204"/>
                <a:sym typeface="Cambria" panose="02040503050406030204"/>
              </a:rPr>
              <a:t>”.</a:t>
            </a:r>
            <a:r>
              <a:rPr lang="en-US" sz="1800" i="1"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Hình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ảnh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thơ</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đó</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giúp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em</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hiểu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điều</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gì</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về</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vẻ</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đẹp</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của</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những</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anh</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bộ</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đội</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Cụ</a:t>
            </a:r>
            <a:r>
              <a:rPr lang="en-US" sz="1800" dirty="0">
                <a:solidFill>
                  <a:schemeClr val="dk1"/>
                </a:solidFill>
                <a:latin typeface="Cambria" panose="02040503050406030204"/>
                <a:ea typeface="Cambria" panose="02040503050406030204"/>
                <a:cs typeface="Cambria" panose="02040503050406030204"/>
                <a:sym typeface="Cambria" panose="02040503050406030204"/>
              </a:rPr>
              <a:t> </a:t>
            </a:r>
            <a:r>
              <a:rPr lang="en-US" sz="1800" dirty="0" err="1">
                <a:solidFill>
                  <a:schemeClr val="dk1"/>
                </a:solidFill>
                <a:latin typeface="Cambria" panose="02040503050406030204"/>
                <a:ea typeface="Cambria" panose="02040503050406030204"/>
                <a:cs typeface="Cambria" panose="02040503050406030204"/>
                <a:sym typeface="Cambria" panose="02040503050406030204"/>
              </a:rPr>
              <a:t>Hồ</a:t>
            </a:r>
            <a:r>
              <a:rPr lang="en-US" sz="1800" dirty="0">
                <a:solidFill>
                  <a:schemeClr val="dk1"/>
                </a:solidFill>
                <a:latin typeface="Cambria" panose="02040503050406030204"/>
                <a:ea typeface="Cambria" panose="02040503050406030204"/>
                <a:cs typeface="Cambria" panose="02040503050406030204"/>
                <a:sym typeface="Cambria" panose="02040503050406030204"/>
              </a:rPr>
              <a:t>?</a:t>
            </a:r>
            <a:endParaRPr sz="18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endParaRPr sz="2000" dirty="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863"/>
        <p:cNvGrpSpPr/>
        <p:nvPr/>
      </p:nvGrpSpPr>
      <p:grpSpPr>
        <a:xfrm>
          <a:off x="0" y="0"/>
          <a:ext cx="0" cy="0"/>
          <a:chOff x="0" y="0"/>
          <a:chExt cx="0" cy="0"/>
        </a:xfrm>
      </p:grpSpPr>
      <p:sp>
        <p:nvSpPr>
          <p:cNvPr id="5864" name="Google Shape;5864;p34"/>
          <p:cNvSpPr/>
          <p:nvPr/>
        </p:nvSpPr>
        <p:spPr>
          <a:xfrm>
            <a:off x="573741" y="152401"/>
            <a:ext cx="11187953" cy="609155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800" b="1">
                <a:solidFill>
                  <a:schemeClr val="dk1"/>
                </a:solidFill>
                <a:latin typeface="Cambria" panose="02040503050406030204"/>
                <a:ea typeface="Cambria" panose="02040503050406030204"/>
                <a:cs typeface="Cambria" panose="02040503050406030204"/>
                <a:sym typeface="Cambria" panose="02040503050406030204"/>
              </a:rPr>
              <a:t>SỞ GIÁO DỤC VÀ ĐÀO TẠO                                       KỲ THI TUYỂN SINH VÀO LỚP 10 THPT</a:t>
            </a:r>
            <a:endParaRPr sz="1800" b="1">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r>
              <a:rPr lang="en-US" sz="1800" b="1">
                <a:solidFill>
                  <a:schemeClr val="dk1"/>
                </a:solidFill>
                <a:latin typeface="Cambria" panose="02040503050406030204"/>
                <a:ea typeface="Cambria" panose="02040503050406030204"/>
                <a:cs typeface="Cambria" panose="02040503050406030204"/>
                <a:sym typeface="Cambria" panose="02040503050406030204"/>
              </a:rPr>
              <a:t>       </a:t>
            </a:r>
            <a:r>
              <a:rPr lang="en-US" sz="1800" b="1" u="sng">
                <a:solidFill>
                  <a:schemeClr val="dk1"/>
                </a:solidFill>
                <a:latin typeface="Cambria" panose="02040503050406030204"/>
                <a:ea typeface="Cambria" panose="02040503050406030204"/>
                <a:cs typeface="Cambria" panose="02040503050406030204"/>
                <a:sym typeface="Cambria" panose="02040503050406030204"/>
              </a:rPr>
              <a:t>HÀ NỘI</a:t>
            </a:r>
            <a:r>
              <a:rPr lang="en-US" sz="1800" b="1">
                <a:solidFill>
                  <a:schemeClr val="dk1"/>
                </a:solidFill>
                <a:latin typeface="Cambria" panose="02040503050406030204"/>
                <a:ea typeface="Cambria" panose="02040503050406030204"/>
                <a:cs typeface="Cambria" panose="02040503050406030204"/>
                <a:sym typeface="Cambria" panose="02040503050406030204"/>
              </a:rPr>
              <a:t>                                                                 NĂM HỌC 2021- 2022 </a:t>
            </a:r>
            <a:endParaRPr sz="1800" b="1">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r>
              <a:rPr lang="en-US" sz="1800" b="1">
                <a:solidFill>
                  <a:schemeClr val="dk1"/>
                </a:solidFill>
                <a:latin typeface="Cambria" panose="02040503050406030204"/>
                <a:ea typeface="Cambria" panose="02040503050406030204"/>
                <a:cs typeface="Cambria" panose="02040503050406030204"/>
                <a:sym typeface="Cambria" panose="02040503050406030204"/>
              </a:rPr>
              <a:t>                                                                                  </a:t>
            </a:r>
            <a:r>
              <a:rPr lang="en-US" sz="1800">
                <a:solidFill>
                  <a:schemeClr val="dk1"/>
                </a:solidFill>
                <a:latin typeface="Cambria" panose="02040503050406030204"/>
                <a:ea typeface="Cambria" panose="02040503050406030204"/>
                <a:cs typeface="Cambria" panose="02040503050406030204"/>
                <a:sym typeface="Cambria" panose="02040503050406030204"/>
              </a:rPr>
              <a:t>Môn thi: </a:t>
            </a:r>
            <a:r>
              <a:rPr lang="en-US" sz="1800" b="1">
                <a:solidFill>
                  <a:schemeClr val="dk1"/>
                </a:solidFill>
                <a:latin typeface="Cambria" panose="02040503050406030204"/>
                <a:ea typeface="Cambria" panose="02040503050406030204"/>
                <a:cs typeface="Cambria" panose="02040503050406030204"/>
                <a:sym typeface="Cambria" panose="02040503050406030204"/>
              </a:rPr>
              <a:t>NGỮ VĂN</a:t>
            </a:r>
            <a:endParaRPr sz="1800" b="1">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1800">
                <a:solidFill>
                  <a:schemeClr val="dk1"/>
                </a:solidFill>
                <a:latin typeface="Cambria" panose="02040503050406030204"/>
                <a:ea typeface="Cambria" panose="02040503050406030204"/>
                <a:cs typeface="Cambria" panose="02040503050406030204"/>
                <a:sym typeface="Cambria" panose="02040503050406030204"/>
              </a:rPr>
              <a:t>                                                                                                          Thời gian làm bài: 90 phút</a:t>
            </a:r>
            <a:endParaRPr sz="18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endParaRPr sz="1800" b="1">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b="1">
                <a:solidFill>
                  <a:schemeClr val="dk1"/>
                </a:solidFill>
                <a:latin typeface="Cambria" panose="02040503050406030204"/>
                <a:ea typeface="Cambria" panose="02040503050406030204"/>
                <a:cs typeface="Cambria" panose="02040503050406030204"/>
                <a:sym typeface="Cambria" panose="02040503050406030204"/>
              </a:rPr>
              <a:t>Phần I (6.0 điểm) </a:t>
            </a:r>
            <a:endParaRPr sz="2000" b="1">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b="1">
                <a:solidFill>
                  <a:schemeClr val="dk1"/>
                </a:solidFill>
                <a:latin typeface="Cambria" panose="02040503050406030204"/>
                <a:ea typeface="Cambria" panose="02040503050406030204"/>
                <a:cs typeface="Cambria" panose="02040503050406030204"/>
                <a:sym typeface="Cambria" panose="02040503050406030204"/>
              </a:rPr>
              <a:t>Phần II (4.0 điểm)</a:t>
            </a:r>
            <a:endParaRPr sz="20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a:solidFill>
                  <a:schemeClr val="dk1"/>
                </a:solidFill>
                <a:latin typeface="Cambria" panose="02040503050406030204"/>
                <a:ea typeface="Cambria" panose="02040503050406030204"/>
                <a:cs typeface="Cambria" panose="02040503050406030204"/>
                <a:sym typeface="Cambria" panose="02040503050406030204"/>
              </a:rPr>
              <a:t>      Đọc đoạn trích sau và thực hiện các yêu cầu: </a:t>
            </a:r>
            <a:endParaRPr sz="20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i="1">
                <a:solidFill>
                  <a:schemeClr val="dk1"/>
                </a:solidFill>
                <a:latin typeface="Cambria" panose="02040503050406030204"/>
                <a:ea typeface="Cambria" panose="02040503050406030204"/>
                <a:cs typeface="Cambria" panose="02040503050406030204"/>
                <a:sym typeface="Cambria" panose="02040503050406030204"/>
              </a:rPr>
              <a:t>     </a:t>
            </a:r>
            <a:r>
              <a:rPr lang="en-US" sz="2000">
                <a:solidFill>
                  <a:schemeClr val="dk1"/>
                </a:solidFill>
                <a:latin typeface="Cambria" panose="02040503050406030204"/>
                <a:ea typeface="Cambria" panose="02040503050406030204"/>
                <a:cs typeface="Cambria" panose="02040503050406030204"/>
                <a:sym typeface="Cambria" panose="02040503050406030204"/>
              </a:rPr>
              <a:t>“Người ta kể lại rằng, có một máy phát điện cỡ lớn của công ty Pho bị hỏng. Một hội đồng gồm nhiều kĩ sư họp 3 tháng liền tìm không ra nguyên nhân. Người ta phải mời đến chuyên gia Xten-met-xơ. Ông xem xét và làm cho máy hoạt động trở lại. Công ti phải trả cho ông 10 000 đôla. Nhiều người cho Xten-mét-xơ là tham, bắt bí để lấy tiền. Nhưng trong giấy biên nhận, Xten-mét-xơ ghi: “Tiền vạch một đường thẳng là 1 đôla. Tiền tìm ra chỗ để vạch đúng đường ấy giá: 9 999 đôla. Rõ ràng người có tri thức thâm hậu có thể làm được những việc mà nhiều người khác không làm nổi.”</a:t>
            </a:r>
            <a:endParaRPr sz="20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a:solidFill>
                  <a:schemeClr val="dk1"/>
                </a:solidFill>
                <a:latin typeface="Cambria" panose="02040503050406030204"/>
                <a:ea typeface="Cambria" panose="02040503050406030204"/>
                <a:cs typeface="Cambria" panose="02040503050406030204"/>
                <a:sym typeface="Cambria" panose="02040503050406030204"/>
              </a:rPr>
              <a:t>                                     (Theo</a:t>
            </a:r>
            <a:r>
              <a:rPr lang="en-US" sz="2000" i="1">
                <a:solidFill>
                  <a:schemeClr val="dk1"/>
                </a:solidFill>
                <a:latin typeface="Cambria" panose="02040503050406030204"/>
                <a:ea typeface="Cambria" panose="02040503050406030204"/>
                <a:cs typeface="Cambria" panose="02040503050406030204"/>
                <a:sym typeface="Cambria" panose="02040503050406030204"/>
              </a:rPr>
              <a:t> </a:t>
            </a:r>
            <a:r>
              <a:rPr lang="en-US" sz="2000">
                <a:solidFill>
                  <a:schemeClr val="dk1"/>
                </a:solidFill>
                <a:latin typeface="Cambria" panose="02040503050406030204"/>
                <a:ea typeface="Cambria" panose="02040503050406030204"/>
                <a:cs typeface="Cambria" panose="02040503050406030204"/>
                <a:sym typeface="Cambria" panose="02040503050406030204"/>
              </a:rPr>
              <a:t>Hương Tâm</a:t>
            </a:r>
            <a:r>
              <a:rPr lang="en-US" sz="2000" i="1">
                <a:solidFill>
                  <a:schemeClr val="dk1"/>
                </a:solidFill>
                <a:latin typeface="Cambria" panose="02040503050406030204"/>
                <a:ea typeface="Cambria" panose="02040503050406030204"/>
                <a:cs typeface="Cambria" panose="02040503050406030204"/>
                <a:sym typeface="Cambria" panose="02040503050406030204"/>
              </a:rPr>
              <a:t>, </a:t>
            </a:r>
            <a:r>
              <a:rPr lang="en-US" sz="2000">
                <a:solidFill>
                  <a:schemeClr val="dk1"/>
                </a:solidFill>
                <a:latin typeface="Cambria" panose="02040503050406030204"/>
                <a:ea typeface="Cambria" panose="02040503050406030204"/>
                <a:cs typeface="Cambria" panose="02040503050406030204"/>
                <a:sym typeface="Cambria" panose="02040503050406030204"/>
              </a:rPr>
              <a:t>SGK</a:t>
            </a:r>
            <a:r>
              <a:rPr lang="en-US" sz="2000" i="1">
                <a:solidFill>
                  <a:schemeClr val="dk1"/>
                </a:solidFill>
                <a:latin typeface="Cambria" panose="02040503050406030204"/>
                <a:ea typeface="Cambria" panose="02040503050406030204"/>
                <a:cs typeface="Cambria" panose="02040503050406030204"/>
                <a:sym typeface="Cambria" panose="02040503050406030204"/>
              </a:rPr>
              <a:t> Ngữ văn 9, </a:t>
            </a:r>
            <a:r>
              <a:rPr lang="en-US" sz="2000">
                <a:solidFill>
                  <a:schemeClr val="dk1"/>
                </a:solidFill>
                <a:latin typeface="Cambria" panose="02040503050406030204"/>
                <a:ea typeface="Cambria" panose="02040503050406030204"/>
                <a:cs typeface="Cambria" panose="02040503050406030204"/>
                <a:sym typeface="Cambria" panose="02040503050406030204"/>
              </a:rPr>
              <a:t>tập 2, NXB Giáo dục, 2020)</a:t>
            </a:r>
            <a:endParaRPr sz="20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a:solidFill>
                  <a:schemeClr val="dk1"/>
                </a:solidFill>
                <a:latin typeface="Cambria" panose="02040503050406030204"/>
                <a:ea typeface="Cambria" panose="02040503050406030204"/>
                <a:cs typeface="Cambria" panose="02040503050406030204"/>
                <a:sym typeface="Cambria" panose="02040503050406030204"/>
              </a:rPr>
              <a:t>1. Theo em, vì sao Xten-mét-xơ cho rằng “vạch một đường thẳng” có giá 1 </a:t>
            </a:r>
            <a:r>
              <a:rPr lang="vi-VN" altLang="en-US" sz="2000">
                <a:solidFill>
                  <a:schemeClr val="dk1"/>
                </a:solidFill>
                <a:latin typeface="Cambria" panose="02040503050406030204"/>
                <a:ea typeface="Cambria" panose="02040503050406030204"/>
                <a:cs typeface="Cambria" panose="02040503050406030204"/>
                <a:sym typeface="Cambria" panose="02040503050406030204"/>
              </a:rPr>
              <a:t>đ</a:t>
            </a:r>
            <a:r>
              <a:rPr lang="en-US" sz="2000">
                <a:solidFill>
                  <a:schemeClr val="dk1"/>
                </a:solidFill>
                <a:latin typeface="Cambria" panose="02040503050406030204"/>
                <a:ea typeface="Cambria" panose="02040503050406030204"/>
                <a:cs typeface="Cambria" panose="02040503050406030204"/>
                <a:sym typeface="Cambria" panose="02040503050406030204"/>
              </a:rPr>
              <a:t>ô la nhưng “tìm ra chỗ để vạch đúng đường ấy” lại có giá 9 999 đô la?</a:t>
            </a:r>
            <a:endParaRPr sz="20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000">
                <a:solidFill>
                  <a:schemeClr val="dk1"/>
                </a:solidFill>
                <a:latin typeface="Cambria" panose="02040503050406030204"/>
                <a:ea typeface="Cambria" panose="02040503050406030204"/>
                <a:cs typeface="Cambria" panose="02040503050406030204"/>
                <a:sym typeface="Cambria" panose="02040503050406030204"/>
              </a:rPr>
              <a:t>2. Dựa vào đoạn trích trên kết hợp với những hiểu biết xã hội, hãy trình bày suy nghĩ của em (khoảng 2/3 trang giấy thi) về ý kiến: </a:t>
            </a:r>
            <a:r>
              <a:rPr lang="en-US" sz="2000" i="1">
                <a:solidFill>
                  <a:schemeClr val="dk1"/>
                </a:solidFill>
                <a:latin typeface="Cambria" panose="02040503050406030204"/>
                <a:ea typeface="Cambria" panose="02040503050406030204"/>
                <a:cs typeface="Cambria" panose="02040503050406030204"/>
                <a:sym typeface="Cambria" panose="02040503050406030204"/>
              </a:rPr>
              <a:t>Phải chăng tri thức làm nên giá trị con người</a:t>
            </a:r>
            <a:r>
              <a:rPr lang="en-US" sz="2000">
                <a:solidFill>
                  <a:schemeClr val="dk1"/>
                </a:solidFill>
                <a:latin typeface="Cambria" panose="02040503050406030204"/>
                <a:ea typeface="Cambria" panose="02040503050406030204"/>
                <a:cs typeface="Cambria" panose="02040503050406030204"/>
                <a:sym typeface="Cambria" panose="02040503050406030204"/>
              </a:rPr>
              <a:t>?</a:t>
            </a:r>
            <a:endParaRPr sz="200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ctr" rtl="0">
              <a:spcBef>
                <a:spcPts val="0"/>
              </a:spcBef>
              <a:spcAft>
                <a:spcPts val="0"/>
              </a:spcAft>
              <a:buNone/>
            </a:pPr>
            <a:endParaRPr sz="2000">
              <a:solidFill>
                <a:schemeClr val="dk1"/>
              </a:solidFill>
              <a:latin typeface="Cambria" panose="02040503050406030204"/>
              <a:ea typeface="Cambria" panose="02040503050406030204"/>
              <a:cs typeface="Cambria" panose="02040503050406030204"/>
              <a:sym typeface="Cambria" panose="020405030504060302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869"/>
        <p:cNvGrpSpPr/>
        <p:nvPr/>
      </p:nvGrpSpPr>
      <p:grpSpPr>
        <a:xfrm>
          <a:off x="0" y="0"/>
          <a:ext cx="0" cy="0"/>
          <a:chOff x="0" y="0"/>
          <a:chExt cx="0" cy="0"/>
        </a:xfrm>
      </p:grpSpPr>
      <p:graphicFrame>
        <p:nvGraphicFramePr>
          <p:cNvPr id="5870" name="Google Shape;5870;p35"/>
          <p:cNvGraphicFramePr/>
          <p:nvPr/>
        </p:nvGraphicFramePr>
        <p:xfrm>
          <a:off x="1103336" y="1265129"/>
          <a:ext cx="9406001" cy="4414381"/>
        </p:xfrm>
        <a:graphic>
          <a:graphicData uri="http://schemas.openxmlformats.org/drawingml/2006/table">
            <a:tbl>
              <a:tblPr firstRow="1" bandRow="1">
                <a:noFill/>
                <a:tableStyleId>{82C36148-86B1-4178-923D-D0C7EDA7AE6B}</a:tableStyleId>
              </a:tblPr>
              <a:tblGrid>
                <a:gridCol w="3694132"/>
                <a:gridCol w="5711869"/>
              </a:tblGrid>
              <a:tr h="4414381">
                <a:tc>
                  <a:txBody>
                    <a:bodyPr/>
                    <a:lstStyle/>
                    <a:p>
                      <a:pPr marL="0" marR="0" lvl="0" indent="0" algn="just" rtl="0">
                        <a:spcBef>
                          <a:spcPts val="0"/>
                        </a:spcBef>
                        <a:spcAft>
                          <a:spcPts val="0"/>
                        </a:spcAft>
                        <a:buNone/>
                      </a:pPr>
                      <a:endParaRPr sz="2000" u="none" strike="noStrike" cap="none" dirty="0">
                        <a:latin typeface="Calibri" panose="020F0502020204030204"/>
                        <a:ea typeface="Calibri" panose="020F0502020204030204"/>
                        <a:cs typeface="Calibri" panose="020F0502020204030204"/>
                        <a:sym typeface="Calibri" panose="020F0502020204030204"/>
                      </a:endParaRPr>
                    </a:p>
                  </a:txBody>
                  <a:tcPr marL="91450" marR="91450" marT="45725" marB="45725"/>
                </a:tc>
                <a:tc>
                  <a:txBody>
                    <a:bodyPr/>
                    <a:lstStyle/>
                    <a:p>
                      <a:pPr marL="0" marR="0" lvl="0" indent="0" algn="l" rtl="0">
                        <a:spcBef>
                          <a:spcPts val="0"/>
                        </a:spcBef>
                        <a:spcAft>
                          <a:spcPts val="0"/>
                        </a:spcAft>
                        <a:buNone/>
                      </a:pPr>
                      <a:endParaRPr sz="1800" dirty="0">
                        <a:latin typeface="Calibri" panose="020F0502020204030204"/>
                        <a:ea typeface="Calibri" panose="020F0502020204030204"/>
                        <a:cs typeface="Calibri" panose="020F0502020204030204"/>
                        <a:sym typeface="Calibri" panose="020F0502020204030204"/>
                      </a:endParaRPr>
                    </a:p>
                  </a:txBody>
                  <a:tcPr marL="91450" marR="91450" marT="45725" marB="45725"/>
                </a:tc>
              </a:tr>
            </a:tbl>
          </a:graphicData>
        </a:graphic>
      </p:graphicFrame>
      <p:sp>
        <p:nvSpPr>
          <p:cNvPr id="5871" name="Google Shape;5871;p35"/>
          <p:cNvSpPr/>
          <p:nvPr/>
        </p:nvSpPr>
        <p:spPr>
          <a:xfrm>
            <a:off x="1103335" y="1359074"/>
            <a:ext cx="3744238" cy="187739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u="sng" dirty="0" err="1">
                <a:solidFill>
                  <a:srgbClr val="C00000"/>
                </a:solidFill>
                <a:latin typeface="Cambria" panose="02040503050406030204"/>
                <a:ea typeface="Cambria" panose="02040503050406030204"/>
                <a:cs typeface="Cambria" panose="02040503050406030204"/>
                <a:sym typeface="Cambria" panose="02040503050406030204"/>
              </a:rPr>
              <a:t>Phần</a:t>
            </a:r>
            <a:r>
              <a:rPr lang="en-US" sz="2400" b="1" u="sng" dirty="0">
                <a:solidFill>
                  <a:srgbClr val="C00000"/>
                </a:solidFill>
                <a:latin typeface="Cambria" panose="02040503050406030204"/>
                <a:ea typeface="Cambria" panose="02040503050406030204"/>
                <a:cs typeface="Cambria" panose="02040503050406030204"/>
                <a:sym typeface="Cambria" panose="02040503050406030204"/>
              </a:rPr>
              <a:t> I</a:t>
            </a:r>
            <a:r>
              <a:rPr lang="en-US" sz="2400" b="1" dirty="0">
                <a:solidFill>
                  <a:srgbClr val="C00000"/>
                </a:solidFill>
                <a:latin typeface="Cambria" panose="02040503050406030204"/>
                <a:ea typeface="Cambria" panose="02040503050406030204"/>
                <a:cs typeface="Cambria" panose="02040503050406030204"/>
                <a:sym typeface="Cambria" panose="02040503050406030204"/>
              </a:rPr>
              <a:t>.(6.0-6.5-7.0 </a:t>
            </a:r>
            <a:r>
              <a:rPr lang="en-US" sz="2400" b="1" dirty="0" err="1">
                <a:solidFill>
                  <a:srgbClr val="C00000"/>
                </a:solidFill>
                <a:latin typeface="Cambria" panose="02040503050406030204"/>
                <a:ea typeface="Cambria" panose="02040503050406030204"/>
                <a:cs typeface="Cambria" panose="02040503050406030204"/>
                <a:sym typeface="Cambria" panose="02040503050406030204"/>
              </a:rPr>
              <a:t>điểm</a:t>
            </a:r>
            <a:r>
              <a:rPr lang="en-US" sz="2400" b="1" dirty="0">
                <a:solidFill>
                  <a:srgbClr val="C00000"/>
                </a:solidFill>
                <a:latin typeface="Cambria" panose="02040503050406030204"/>
                <a:ea typeface="Cambria" panose="02040503050406030204"/>
                <a:cs typeface="Cambria" panose="02040503050406030204"/>
                <a:sym typeface="Cambria" panose="02040503050406030204"/>
              </a:rPr>
              <a:t>)</a:t>
            </a:r>
            <a:endParaRPr sz="2400" b="1" dirty="0">
              <a:solidFill>
                <a:srgbClr val="C00000"/>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400" b="1"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Khai</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thác</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ngữ</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liệu</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phần</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Văn</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bản</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trong</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chương</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trình</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Ngữ</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văn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9</a:t>
            </a:r>
            <a:r>
              <a:rPr lang="en-US" sz="2400" dirty="0">
                <a:solidFill>
                  <a:schemeClr val="dk1"/>
                </a:solidFill>
                <a:latin typeface="Cambria" panose="02040503050406030204"/>
                <a:ea typeface="Cambria" panose="02040503050406030204"/>
                <a:cs typeface="Cambria" panose="02040503050406030204"/>
                <a:sym typeface="Cambria" panose="02040503050406030204"/>
              </a:rPr>
              <a:t>.</a:t>
            </a:r>
            <a:endParaRPr sz="2400" dirty="0">
              <a:solidFill>
                <a:schemeClr val="dk1"/>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endParaRPr sz="2000" dirty="0">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5872" name="Google Shape;5872;p35"/>
          <p:cNvSpPr/>
          <p:nvPr/>
        </p:nvSpPr>
        <p:spPr>
          <a:xfrm>
            <a:off x="4989534" y="1360118"/>
            <a:ext cx="5457173" cy="41549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u="sng" dirty="0" err="1">
                <a:solidFill>
                  <a:srgbClr val="C00000"/>
                </a:solidFill>
                <a:latin typeface="Cambria" panose="02040503050406030204"/>
                <a:ea typeface="Cambria" panose="02040503050406030204"/>
                <a:cs typeface="Cambria" panose="02040503050406030204"/>
                <a:sym typeface="Cambria" panose="02040503050406030204"/>
              </a:rPr>
              <a:t>Phần</a:t>
            </a:r>
            <a:r>
              <a:rPr lang="en-US" sz="2400" b="1" u="sng" dirty="0">
                <a:solidFill>
                  <a:srgbClr val="C00000"/>
                </a:solidFill>
                <a:latin typeface="Cambria" panose="02040503050406030204"/>
                <a:ea typeface="Cambria" panose="02040503050406030204"/>
                <a:cs typeface="Cambria" panose="02040503050406030204"/>
                <a:sym typeface="Cambria" panose="02040503050406030204"/>
              </a:rPr>
              <a:t> II </a:t>
            </a:r>
            <a:r>
              <a:rPr lang="en-US" sz="2400" b="1" dirty="0">
                <a:solidFill>
                  <a:srgbClr val="C00000"/>
                </a:solidFill>
                <a:latin typeface="Cambria" panose="02040503050406030204"/>
                <a:ea typeface="Cambria" panose="02040503050406030204"/>
                <a:cs typeface="Cambria" panose="02040503050406030204"/>
                <a:sym typeface="Cambria" panose="02040503050406030204"/>
              </a:rPr>
              <a:t>(4.0-3.5-3.0 </a:t>
            </a:r>
            <a:r>
              <a:rPr lang="en-US" sz="2400" b="1" dirty="0" err="1">
                <a:solidFill>
                  <a:srgbClr val="C00000"/>
                </a:solidFill>
                <a:latin typeface="Cambria" panose="02040503050406030204"/>
                <a:ea typeface="Cambria" panose="02040503050406030204"/>
                <a:cs typeface="Cambria" panose="02040503050406030204"/>
                <a:sym typeface="Cambria" panose="02040503050406030204"/>
              </a:rPr>
              <a:t>điểm</a:t>
            </a:r>
            <a:r>
              <a:rPr lang="en-US" sz="2400" b="1" dirty="0">
                <a:solidFill>
                  <a:srgbClr val="C00000"/>
                </a:solidFill>
                <a:latin typeface="Cambria" panose="02040503050406030204"/>
                <a:ea typeface="Cambria" panose="02040503050406030204"/>
                <a:cs typeface="Cambria" panose="02040503050406030204"/>
                <a:sym typeface="Cambria" panose="02040503050406030204"/>
              </a:rPr>
              <a:t>)</a:t>
            </a:r>
            <a:endParaRPr sz="2400" dirty="0">
              <a:solidFill>
                <a:srgbClr val="C00000"/>
              </a:solidFill>
              <a:latin typeface="Cambria" panose="02040503050406030204"/>
              <a:ea typeface="Cambria" panose="02040503050406030204"/>
              <a:cs typeface="Cambria" panose="02040503050406030204"/>
              <a:sym typeface="Cambria" panose="02040503050406030204"/>
            </a:endParaRPr>
          </a:p>
          <a:p>
            <a:pPr marL="0" marR="0" lvl="0" indent="0" algn="just" rtl="0">
              <a:spcBef>
                <a:spcPts val="0"/>
              </a:spcBef>
              <a:spcAft>
                <a:spcPts val="0"/>
              </a:spcAft>
              <a:buNone/>
            </a:pP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Khai</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thác</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ngữ</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liệu</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mở</a:t>
            </a:r>
            <a:r>
              <a:rPr lang="en-US" sz="2400" dirty="0">
                <a:solidFill>
                  <a:srgbClr val="0000CC"/>
                </a:solidFill>
                <a:latin typeface="Cambria" panose="02040503050406030204"/>
                <a:ea typeface="Cambria" panose="02040503050406030204"/>
                <a:cs typeface="Cambria" panose="02040503050406030204"/>
                <a:sym typeface="Cambria" panose="02040503050406030204"/>
              </a:rPr>
              <a:t>.</a:t>
            </a:r>
            <a:endParaRPr sz="2400" dirty="0">
              <a:solidFill>
                <a:srgbClr val="0000CC"/>
              </a:solidFill>
              <a:latin typeface="Cambria" panose="02040503050406030204"/>
              <a:ea typeface="Cambria" panose="02040503050406030204"/>
              <a:cs typeface="Cambria" panose="02040503050406030204"/>
              <a:sym typeface="Cambria" panose="02040503050406030204"/>
            </a:endParaRPr>
          </a:p>
          <a:p>
            <a:pPr marL="457200" marR="0" lvl="0" indent="-457200" algn="just" rtl="0">
              <a:spcBef>
                <a:spcPts val="0"/>
              </a:spcBef>
              <a:spcAft>
                <a:spcPts val="0"/>
              </a:spcAft>
              <a:buClr>
                <a:schemeClr val="dk1"/>
              </a:buClr>
              <a:buSzPts val="2400"/>
              <a:buFont typeface="Cambria" panose="02040503050406030204"/>
              <a:buAutoNum type="arabicPeriod"/>
            </a:pPr>
            <a:r>
              <a:rPr lang="en-US" sz="2400" dirty="0" err="1">
                <a:solidFill>
                  <a:schemeClr val="dk1"/>
                </a:solidFill>
                <a:latin typeface="Cambria" panose="02040503050406030204"/>
                <a:ea typeface="Cambria" panose="02040503050406030204"/>
                <a:cs typeface="Cambria" panose="02040503050406030204"/>
                <a:sym typeface="Cambria" panose="02040503050406030204"/>
              </a:rPr>
              <a:t>Kiểm</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tra</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kiến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thức</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Tiếng</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Việt</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Tập</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làm</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văn</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a:solidFill>
                  <a:schemeClr val="dk1"/>
                </a:solidFill>
                <a:latin typeface="Cambria" panose="02040503050406030204"/>
                <a:ea typeface="Cambria" panose="02040503050406030204"/>
                <a:cs typeface="Cambria" panose="02040503050406030204"/>
                <a:sym typeface="Cambria" panose="02040503050406030204"/>
              </a:rPr>
              <a:t>0.5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điểm</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a:t>
            </a:r>
            <a:endParaRPr lang="en-US" sz="2400" dirty="0">
              <a:solidFill>
                <a:schemeClr val="dk1"/>
              </a:solidFill>
              <a:latin typeface="Cambria" panose="02040503050406030204"/>
              <a:ea typeface="Cambria" panose="02040503050406030204"/>
              <a:cs typeface="Cambria" panose="02040503050406030204"/>
              <a:sym typeface="Cambria" panose="02040503050406030204"/>
            </a:endParaRPr>
          </a:p>
          <a:p>
            <a:pPr marL="457200" marR="0" lvl="0" indent="-457200" algn="just" rtl="0">
              <a:spcBef>
                <a:spcPts val="0"/>
              </a:spcBef>
              <a:spcAft>
                <a:spcPts val="0"/>
              </a:spcAft>
              <a:buClr>
                <a:schemeClr val="dk1"/>
              </a:buClr>
              <a:buSzPts val="2400"/>
              <a:buFont typeface="Cambria" panose="02040503050406030204"/>
              <a:buAutoNum type="arabicPeriod"/>
            </a:pP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Kiểm</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tra</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một</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nội</a:t>
            </a:r>
            <a:r>
              <a:rPr lang="en-US" sz="2400" dirty="0">
                <a:solidFill>
                  <a:schemeClr val="dk1"/>
                </a:solidFill>
                <a:latin typeface="Cambria" panose="02040503050406030204"/>
                <a:ea typeface="Cambria" panose="02040503050406030204"/>
                <a:cs typeface="Cambria" panose="02040503050406030204"/>
                <a:sym typeface="Cambria" panose="02040503050406030204"/>
              </a:rPr>
              <a:t> dung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có</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liên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quan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đến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ngữ</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liệu</a:t>
            </a:r>
            <a:r>
              <a:rPr lang="en-US" sz="2400" dirty="0">
                <a:solidFill>
                  <a:schemeClr val="dk1"/>
                </a:solidFill>
                <a:latin typeface="Cambria" panose="02040503050406030204"/>
                <a:ea typeface="Cambria" panose="02040503050406030204"/>
                <a:cs typeface="Cambria" panose="02040503050406030204"/>
                <a:sym typeface="Cambria" panose="02040503050406030204"/>
              </a:rPr>
              <a:t> (1.0 - 1.5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điểm</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a:t>
            </a:r>
            <a:endParaRPr lang="en-US" sz="2400" dirty="0">
              <a:solidFill>
                <a:schemeClr val="dk1"/>
              </a:solidFill>
              <a:latin typeface="Cambria" panose="02040503050406030204"/>
              <a:ea typeface="Cambria" panose="02040503050406030204"/>
              <a:cs typeface="Cambria" panose="02040503050406030204"/>
              <a:sym typeface="Cambria" panose="02040503050406030204"/>
            </a:endParaRPr>
          </a:p>
          <a:p>
            <a:pPr marL="457200" marR="0" lvl="0" indent="-457200" algn="just" rtl="0">
              <a:spcBef>
                <a:spcPts val="0"/>
              </a:spcBef>
              <a:spcAft>
                <a:spcPts val="0"/>
              </a:spcAft>
              <a:buClr>
                <a:schemeClr val="dk1"/>
              </a:buClr>
              <a:buSzPts val="2400"/>
              <a:buFont typeface="Cambria" panose="02040503050406030204"/>
              <a:buAutoNum type="arabicPeriod"/>
            </a:pP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Kiểm</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tra</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kĩ</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năng</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viết</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đoạn</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văn</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bài</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văn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nghị</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luận</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xã</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err="1">
                <a:solidFill>
                  <a:srgbClr val="0000CC"/>
                </a:solidFill>
                <a:latin typeface="Cambria" panose="02040503050406030204"/>
                <a:ea typeface="Cambria" panose="02040503050406030204"/>
                <a:cs typeface="Cambria" panose="02040503050406030204"/>
                <a:sym typeface="Cambria" panose="02040503050406030204"/>
              </a:rPr>
              <a:t>hội</a:t>
            </a:r>
            <a:r>
              <a:rPr lang="en-US" sz="2400" dirty="0">
                <a:solidFill>
                  <a:srgbClr val="0000CC"/>
                </a:solidFill>
                <a:latin typeface="Cambria" panose="02040503050406030204"/>
                <a:ea typeface="Cambria" panose="02040503050406030204"/>
                <a:cs typeface="Cambria" panose="02040503050406030204"/>
                <a:sym typeface="Cambria" panose="02040503050406030204"/>
              </a:rPr>
              <a:t> </a:t>
            </a:r>
            <a:r>
              <a:rPr lang="en-US" sz="2400" dirty="0">
                <a:solidFill>
                  <a:schemeClr val="dk1"/>
                </a:solidFill>
                <a:latin typeface="Cambria" panose="02040503050406030204"/>
                <a:ea typeface="Cambria" panose="02040503050406030204"/>
                <a:cs typeface="Cambria" panose="02040503050406030204"/>
                <a:sym typeface="Cambria" panose="02040503050406030204"/>
              </a:rPr>
              <a:t>(2/3; 1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trang</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giấy</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thi</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trình</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bày</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suy</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nghĩ</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về</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một</a:t>
            </a:r>
            <a:r>
              <a:rPr lang="en-US" sz="2400" dirty="0">
                <a:solidFill>
                  <a:schemeClr val="dk1"/>
                </a:solidFill>
                <a:latin typeface="Cambria" panose="02040503050406030204"/>
                <a:ea typeface="Cambria" panose="02040503050406030204"/>
                <a:cs typeface="Cambria" panose="02040503050406030204"/>
                <a:sym typeface="Cambria" panose="02040503050406030204"/>
              </a:rPr>
              <a:t> ý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kiến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có</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liên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quan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đến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những</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vấn</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đề</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xã</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err="1" smtClean="0">
                <a:solidFill>
                  <a:schemeClr val="dk1"/>
                </a:solidFill>
                <a:latin typeface="Cambria" panose="02040503050406030204"/>
                <a:ea typeface="Cambria" panose="02040503050406030204"/>
                <a:cs typeface="Cambria" panose="02040503050406030204"/>
                <a:sym typeface="Cambria" panose="02040503050406030204"/>
              </a:rPr>
              <a:t>hội</a:t>
            </a:r>
            <a:r>
              <a:rPr lang="en-US" sz="2400" dirty="0">
                <a:solidFill>
                  <a:schemeClr val="dk1"/>
                </a:solidFill>
                <a:latin typeface="Cambria" panose="02040503050406030204"/>
                <a:ea typeface="Cambria" panose="02040503050406030204"/>
                <a:cs typeface="Cambria" panose="02040503050406030204"/>
                <a:sym typeface="Cambria" panose="02040503050406030204"/>
              </a:rPr>
              <a:t> </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(2.0 </a:t>
            </a:r>
            <a:r>
              <a:rPr lang="en-US" sz="2400" dirty="0">
                <a:solidFill>
                  <a:schemeClr val="dk1"/>
                </a:solidFill>
                <a:latin typeface="Cambria" panose="02040503050406030204"/>
                <a:ea typeface="Cambria" panose="02040503050406030204"/>
                <a:cs typeface="Cambria" panose="02040503050406030204"/>
                <a:sym typeface="Cambria" panose="02040503050406030204"/>
              </a:rPr>
              <a:t>- 2.5 </a:t>
            </a:r>
            <a:r>
              <a:rPr lang="en-US" sz="2400" dirty="0" err="1">
                <a:solidFill>
                  <a:schemeClr val="dk1"/>
                </a:solidFill>
                <a:latin typeface="Cambria" panose="02040503050406030204"/>
                <a:ea typeface="Cambria" panose="02040503050406030204"/>
                <a:cs typeface="Cambria" panose="02040503050406030204"/>
                <a:sym typeface="Cambria" panose="02040503050406030204"/>
              </a:rPr>
              <a:t>điểm</a:t>
            </a:r>
            <a:r>
              <a:rPr lang="en-US" sz="2400" dirty="0" smtClean="0">
                <a:solidFill>
                  <a:schemeClr val="dk1"/>
                </a:solidFill>
                <a:latin typeface="Cambria" panose="02040503050406030204"/>
                <a:ea typeface="Cambria" panose="02040503050406030204"/>
                <a:cs typeface="Cambria" panose="02040503050406030204"/>
                <a:sym typeface="Cambria" panose="02040503050406030204"/>
              </a:rPr>
              <a:t>).</a:t>
            </a:r>
            <a:endParaRPr sz="2400" dirty="0">
              <a:solidFill>
                <a:schemeClr val="dk1"/>
              </a:solidFill>
              <a:latin typeface="Cambria" panose="02040503050406030204"/>
              <a:ea typeface="Cambria" panose="02040503050406030204"/>
              <a:cs typeface="Cambria" panose="02040503050406030204"/>
              <a:sym typeface="Cambria" panose="02040503050406030204"/>
            </a:endParaRPr>
          </a:p>
        </p:txBody>
      </p:sp>
      <p:sp>
        <p:nvSpPr>
          <p:cNvPr id="5873" name="Google Shape;5873;p35"/>
          <p:cNvSpPr/>
          <p:nvPr/>
        </p:nvSpPr>
        <p:spPr>
          <a:xfrm>
            <a:off x="2590800" y="152401"/>
            <a:ext cx="7162800" cy="762000"/>
          </a:xfrm>
          <a:prstGeom prst="rect">
            <a:avLst/>
          </a:prstGeom>
          <a:solidFill>
            <a:schemeClr val="accent1"/>
          </a:solidFill>
          <a:ln w="19050" cap="flat" cmpd="sng">
            <a:solidFill>
              <a:schemeClr val="lt1"/>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a:solidFill>
                  <a:schemeClr val="lt1"/>
                </a:solidFill>
                <a:latin typeface="Times New Roman" panose="02020603050405020304"/>
                <a:ea typeface="Times New Roman" panose="02020603050405020304"/>
                <a:cs typeface="Times New Roman" panose="02020603050405020304"/>
                <a:sym typeface="Times New Roman" panose="02020603050405020304"/>
              </a:rPr>
              <a:t>NHẬN DIỆN ĐỀ THI</a:t>
            </a:r>
            <a:endParaRPr sz="4400" b="1">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871"/>
                                        </p:tgtEl>
                                        <p:attrNameLst>
                                          <p:attrName>style.visibility</p:attrName>
                                        </p:attrNameLst>
                                      </p:cBhvr>
                                      <p:to>
                                        <p:strVal val="visible"/>
                                      </p:to>
                                    </p:set>
                                    <p:animEffect transition="in" filter="fade">
                                      <p:cBhvr>
                                        <p:cTn id="7" dur="1822"/>
                                        <p:tgtEl>
                                          <p:spTgt spid="587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872"/>
                                        </p:tgtEl>
                                        <p:attrNameLst>
                                          <p:attrName>style.visibility</p:attrName>
                                        </p:attrNameLst>
                                      </p:cBhvr>
                                      <p:to>
                                        <p:strVal val="visible"/>
                                      </p:to>
                                    </p:set>
                                    <p:animEffect transition="in" filter="fade">
                                      <p:cBhvr>
                                        <p:cTn id="12" dur="1000"/>
                                        <p:tgtEl>
                                          <p:spTgt spid="5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877"/>
        <p:cNvGrpSpPr/>
        <p:nvPr/>
      </p:nvGrpSpPr>
      <p:grpSpPr>
        <a:xfrm>
          <a:off x="0" y="0"/>
          <a:ext cx="0" cy="0"/>
          <a:chOff x="0" y="0"/>
          <a:chExt cx="0" cy="0"/>
        </a:xfrm>
      </p:grpSpPr>
      <p:pic>
        <p:nvPicPr>
          <p:cNvPr id="5878" name="Google Shape;5878;p36"/>
          <p:cNvPicPr preferRelativeResize="0"/>
          <p:nvPr/>
        </p:nvPicPr>
        <p:blipFill rotWithShape="1">
          <a:blip r:embed="rId1"/>
          <a:srcRect/>
          <a:stretch>
            <a:fillRect/>
          </a:stretch>
        </p:blipFill>
        <p:spPr>
          <a:xfrm>
            <a:off x="166899" y="63405"/>
            <a:ext cx="909212" cy="1171740"/>
          </a:xfrm>
          <a:prstGeom prst="rect">
            <a:avLst/>
          </a:prstGeom>
          <a:noFill/>
          <a:ln>
            <a:noFill/>
          </a:ln>
        </p:spPr>
      </p:pic>
      <p:sp>
        <p:nvSpPr>
          <p:cNvPr id="5879" name="Google Shape;5879;p36"/>
          <p:cNvSpPr/>
          <p:nvPr/>
        </p:nvSpPr>
        <p:spPr>
          <a:xfrm>
            <a:off x="0" y="1306389"/>
            <a:ext cx="12005952" cy="553998"/>
          </a:xfrm>
          <a:prstGeom prst="rect">
            <a:avLst/>
          </a:prstGeom>
          <a:noFill/>
          <a:ln>
            <a:noFill/>
          </a:ln>
        </p:spPr>
        <p:txBody>
          <a:bodyPr spcFirstLastPara="1" wrap="square" lIns="91425" tIns="45700" rIns="91425" bIns="45700" anchor="t" anchorCtr="0">
            <a:spAutoFit/>
          </a:bodyPr>
          <a:lstStyle/>
          <a:p>
            <a:pPr marL="457200" marR="0" lvl="0" indent="-266700" algn="just" rtl="0">
              <a:spcBef>
                <a:spcPts val="0"/>
              </a:spcBef>
              <a:spcAft>
                <a:spcPts val="0"/>
              </a:spcAft>
              <a:buClr>
                <a:schemeClr val="dk1"/>
              </a:buClr>
              <a:buSzPts val="3000"/>
              <a:buFont typeface="Cambria" panose="02040503050406030204"/>
              <a:buNone/>
            </a:pPr>
            <a:endParaRPr sz="3000" b="1">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880" name="Google Shape;5880;p36"/>
          <p:cNvSpPr/>
          <p:nvPr/>
        </p:nvSpPr>
        <p:spPr>
          <a:xfrm>
            <a:off x="166899" y="1306389"/>
            <a:ext cx="11791949" cy="58477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endParaRPr sz="3200" b="1">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881" name="Google Shape;5881;p36"/>
          <p:cNvSpPr/>
          <p:nvPr/>
        </p:nvSpPr>
        <p:spPr>
          <a:xfrm>
            <a:off x="2920028" y="104603"/>
            <a:ext cx="6294310" cy="704290"/>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4000" b="1">
                <a:solidFill>
                  <a:schemeClr val="accent1"/>
                </a:solidFill>
                <a:latin typeface="Times New Roman" panose="02020603050405020304"/>
                <a:ea typeface="Times New Roman" panose="02020603050405020304"/>
                <a:cs typeface="Times New Roman" panose="02020603050405020304"/>
                <a:sym typeface="Times New Roman" panose="02020603050405020304"/>
              </a:rPr>
              <a:t>TRỌNG TÂM CHIA SẺ </a:t>
            </a:r>
            <a:endParaRPr sz="4000" b="1">
              <a:solidFill>
                <a:schemeClr val="accent1"/>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5882" name="Google Shape;5882;p36"/>
          <p:cNvGrpSpPr/>
          <p:nvPr/>
        </p:nvGrpSpPr>
        <p:grpSpPr>
          <a:xfrm>
            <a:off x="-2112176" y="-146504"/>
            <a:ext cx="13860750" cy="6605249"/>
            <a:chOff x="-2712784" y="-446104"/>
            <a:chExt cx="14214288" cy="6953726"/>
          </a:xfrm>
        </p:grpSpPr>
        <p:pic>
          <p:nvPicPr>
            <p:cNvPr id="5883" name="Google Shape;5883;p36" descr="22858PICdbgea5Gz679dY_PIC2018.png"/>
            <p:cNvPicPr preferRelativeResize="0"/>
            <p:nvPr/>
          </p:nvPicPr>
          <p:blipFill rotWithShape="1">
            <a:blip r:embed="rId2"/>
            <a:srcRect/>
            <a:stretch>
              <a:fillRect/>
            </a:stretch>
          </p:blipFill>
          <p:spPr>
            <a:xfrm flipH="1">
              <a:off x="-1078040" y="921735"/>
              <a:ext cx="5650039" cy="5454969"/>
            </a:xfrm>
            <a:prstGeom prst="rect">
              <a:avLst/>
            </a:prstGeom>
            <a:noFill/>
            <a:ln>
              <a:noFill/>
            </a:ln>
          </p:spPr>
        </p:pic>
        <p:grpSp>
          <p:nvGrpSpPr>
            <p:cNvPr id="5884" name="Google Shape;5884;p36"/>
            <p:cNvGrpSpPr/>
            <p:nvPr/>
          </p:nvGrpSpPr>
          <p:grpSpPr>
            <a:xfrm>
              <a:off x="-2712784" y="-446104"/>
              <a:ext cx="14214288" cy="6953726"/>
              <a:chOff x="-5760062" y="-903304"/>
              <a:chExt cx="14214288" cy="6953726"/>
            </a:xfrm>
          </p:grpSpPr>
          <p:sp>
            <p:nvSpPr>
              <p:cNvPr id="5885" name="Google Shape;5885;p36"/>
              <p:cNvSpPr/>
              <p:nvPr/>
            </p:nvSpPr>
            <p:spPr>
              <a:xfrm>
                <a:off x="-5760062" y="-903304"/>
                <a:ext cx="6953726" cy="6953726"/>
              </a:xfrm>
              <a:prstGeom prst="blockArc">
                <a:avLst>
                  <a:gd name="adj1" fmla="val 18900000"/>
                  <a:gd name="adj2" fmla="val 2700000"/>
                  <a:gd name="adj3" fmla="val 260"/>
                </a:avLst>
              </a:prstGeom>
              <a:noFill/>
              <a:ln w="12700" cap="flat" cmpd="sng">
                <a:solidFill>
                  <a:schemeClr val="accent2"/>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36"/>
              <p:cNvSpPr txBox="1"/>
              <p:nvPr/>
            </p:nvSpPr>
            <p:spPr>
              <a:xfrm>
                <a:off x="-5760062" y="-903304"/>
                <a:ext cx="6953726" cy="6953726"/>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36"/>
              <p:cNvSpPr/>
              <p:nvPr/>
            </p:nvSpPr>
            <p:spPr>
              <a:xfrm>
                <a:off x="785450" y="514712"/>
                <a:ext cx="7668776" cy="1029424"/>
              </a:xfrm>
              <a:prstGeom prst="rect">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36"/>
              <p:cNvSpPr txBox="1"/>
              <p:nvPr/>
            </p:nvSpPr>
            <p:spPr>
              <a:xfrm>
                <a:off x="785450" y="514712"/>
                <a:ext cx="7668776" cy="1029424"/>
              </a:xfrm>
              <a:prstGeom prst="rect">
                <a:avLst/>
              </a:prstGeom>
              <a:noFill/>
              <a:ln>
                <a:noFill/>
              </a:ln>
            </p:spPr>
            <p:txBody>
              <a:bodyPr spcFirstLastPara="1" wrap="square" lIns="817100" tIns="76200" rIns="76200" bIns="76200" anchor="ctr" anchorCtr="0">
                <a:noAutofit/>
              </a:bodyPr>
              <a:lstStyle/>
              <a:p>
                <a:pPr marL="0" marR="0" lvl="0" indent="0" algn="l" rtl="0">
                  <a:lnSpc>
                    <a:spcPct val="100000"/>
                  </a:lnSpc>
                  <a:spcBef>
                    <a:spcPts val="0"/>
                  </a:spcBef>
                  <a:spcAft>
                    <a:spcPts val="0"/>
                  </a:spcAft>
                  <a:buClr>
                    <a:schemeClr val="dk1"/>
                  </a:buClr>
                  <a:buSzPts val="3000"/>
                  <a:buFont typeface="Times New Roman" panose="02020603050405020304"/>
                  <a:buNone/>
                </a:pPr>
                <a:r>
                  <a:rPr lang="en-US" sz="3000" b="1">
                    <a:solidFill>
                      <a:schemeClr val="dk1"/>
                    </a:solidFill>
                    <a:latin typeface="Times New Roman" panose="02020603050405020304"/>
                    <a:ea typeface="Times New Roman" panose="02020603050405020304"/>
                    <a:cs typeface="Times New Roman" panose="02020603050405020304"/>
                    <a:sym typeface="Times New Roman" panose="02020603050405020304"/>
                  </a:rPr>
                  <a:t>Rèn kĩ năng làm dạng câu hỏi phát hiện, thông hiểu </a:t>
                </a:r>
                <a:endParaRPr lang="en-US" sz="30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889" name="Google Shape;5889;p36"/>
              <p:cNvSpPr/>
              <p:nvPr/>
            </p:nvSpPr>
            <p:spPr>
              <a:xfrm>
                <a:off x="142060" y="386034"/>
                <a:ext cx="1286779" cy="1286779"/>
              </a:xfrm>
              <a:prstGeom prst="ellipse">
                <a:avLst/>
              </a:prstGeom>
              <a:solidFill>
                <a:schemeClr val="lt1"/>
              </a:solidFill>
              <a:ln w="12700" cap="flat" cmpd="sng">
                <a:solidFill>
                  <a:schemeClr val="accent2"/>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36"/>
              <p:cNvSpPr txBox="1"/>
              <p:nvPr/>
            </p:nvSpPr>
            <p:spPr>
              <a:xfrm>
                <a:off x="142060" y="386034"/>
                <a:ext cx="1286779" cy="1286779"/>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36"/>
              <p:cNvSpPr/>
              <p:nvPr/>
            </p:nvSpPr>
            <p:spPr>
              <a:xfrm>
                <a:off x="1159646" y="2058847"/>
                <a:ext cx="7294580" cy="1029424"/>
              </a:xfrm>
              <a:prstGeom prst="rect">
                <a:avLst/>
              </a:prstGeom>
              <a:solidFill>
                <a:srgbClr val="FFE4AA"/>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36"/>
              <p:cNvSpPr txBox="1"/>
              <p:nvPr/>
            </p:nvSpPr>
            <p:spPr>
              <a:xfrm>
                <a:off x="1159646" y="2058847"/>
                <a:ext cx="7294580" cy="1029424"/>
              </a:xfrm>
              <a:prstGeom prst="rect">
                <a:avLst/>
              </a:prstGeom>
              <a:noFill/>
              <a:ln>
                <a:noFill/>
              </a:ln>
            </p:spPr>
            <p:txBody>
              <a:bodyPr spcFirstLastPara="1" wrap="square" lIns="817100" tIns="76200" rIns="76200" bIns="76200" anchor="ctr" anchorCtr="0">
                <a:noAutofit/>
              </a:bodyPr>
              <a:lstStyle/>
              <a:p>
                <a:pPr marL="0" marR="0" lvl="0" indent="0" algn="just" rtl="0">
                  <a:lnSpc>
                    <a:spcPct val="100000"/>
                  </a:lnSpc>
                  <a:spcBef>
                    <a:spcPts val="0"/>
                  </a:spcBef>
                  <a:spcAft>
                    <a:spcPts val="0"/>
                  </a:spcAft>
                  <a:buNone/>
                </a:pPr>
                <a:r>
                  <a:rPr lang="en-US" sz="3000" b="1">
                    <a:solidFill>
                      <a:srgbClr val="0070C0"/>
                    </a:solidFill>
                    <a:latin typeface="Times New Roman" panose="02020603050405020304"/>
                    <a:ea typeface="Times New Roman" panose="02020603050405020304"/>
                    <a:cs typeface="Times New Roman" panose="02020603050405020304"/>
                    <a:sym typeface="Times New Roman" panose="02020603050405020304"/>
                  </a:rPr>
                  <a:t>Một số kĩ năng viết đoạn văn nghị luận xã hội</a:t>
                </a:r>
                <a:endParaRPr sz="30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893" name="Google Shape;5893;p36"/>
              <p:cNvSpPr/>
              <p:nvPr/>
            </p:nvSpPr>
            <p:spPr>
              <a:xfrm>
                <a:off x="516256" y="1930169"/>
                <a:ext cx="1286779" cy="1286779"/>
              </a:xfrm>
              <a:prstGeom prst="ellipse">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36"/>
              <p:cNvSpPr txBox="1"/>
              <p:nvPr/>
            </p:nvSpPr>
            <p:spPr>
              <a:xfrm>
                <a:off x="516256" y="1930169"/>
                <a:ext cx="1286779" cy="1286779"/>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36"/>
              <p:cNvSpPr/>
              <p:nvPr/>
            </p:nvSpPr>
            <p:spPr>
              <a:xfrm>
                <a:off x="785450" y="3602982"/>
                <a:ext cx="7668776" cy="1029424"/>
              </a:xfrm>
              <a:prstGeom prst="rect">
                <a:avLst/>
              </a:prstGeom>
              <a:gradFill>
                <a:gsLst>
                  <a:gs pos="0">
                    <a:srgbClr val="D3D3A9"/>
                  </a:gs>
                  <a:gs pos="50000">
                    <a:srgbClr val="CCCC9C"/>
                  </a:gs>
                  <a:gs pos="100000">
                    <a:srgbClr val="C7C78A"/>
                  </a:gs>
                </a:gsLst>
                <a:lin ang="5400000" scaled="0"/>
              </a:gradFill>
              <a:ln w="9525" cap="flat" cmpd="sng">
                <a:solidFill>
                  <a:schemeClr val="accent2"/>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36"/>
              <p:cNvSpPr txBox="1"/>
              <p:nvPr/>
            </p:nvSpPr>
            <p:spPr>
              <a:xfrm>
                <a:off x="785450" y="3602982"/>
                <a:ext cx="7668776" cy="1029424"/>
              </a:xfrm>
              <a:prstGeom prst="rect">
                <a:avLst/>
              </a:prstGeom>
              <a:noFill/>
              <a:ln>
                <a:noFill/>
              </a:ln>
            </p:spPr>
            <p:txBody>
              <a:bodyPr spcFirstLastPara="1" wrap="square" lIns="817100" tIns="76200" rIns="76200" bIns="76200" anchor="ctr" anchorCtr="0">
                <a:noAutofit/>
              </a:bodyPr>
              <a:lstStyle/>
              <a:p>
                <a:pPr marL="0" marR="0" lvl="0" indent="0" algn="just" rtl="0">
                  <a:lnSpc>
                    <a:spcPct val="100000"/>
                  </a:lnSpc>
                  <a:spcBef>
                    <a:spcPts val="0"/>
                  </a:spcBef>
                  <a:spcAft>
                    <a:spcPts val="0"/>
                  </a:spcAft>
                  <a:buNone/>
                </a:pPr>
                <a:r>
                  <a:rPr lang="en-US" sz="3000" b="1">
                    <a:solidFill>
                      <a:srgbClr val="7030A0"/>
                    </a:solidFill>
                    <a:latin typeface="Times New Roman" panose="02020603050405020304"/>
                    <a:ea typeface="Times New Roman" panose="02020603050405020304"/>
                    <a:cs typeface="Times New Roman" panose="02020603050405020304"/>
                    <a:sym typeface="Times New Roman" panose="02020603050405020304"/>
                  </a:rPr>
                  <a:t>Một số kĩ năng viết đoạn văn nghị luận văn học</a:t>
                </a:r>
                <a:endParaRPr sz="3000" b="1">
                  <a:solidFill>
                    <a:srgbClr val="7030A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897" name="Google Shape;5897;p36"/>
              <p:cNvSpPr/>
              <p:nvPr/>
            </p:nvSpPr>
            <p:spPr>
              <a:xfrm>
                <a:off x="142060" y="3474304"/>
                <a:ext cx="1286779" cy="1286779"/>
              </a:xfrm>
              <a:prstGeom prst="ellipse">
                <a:avLst/>
              </a:prstGeom>
              <a:solidFill>
                <a:schemeClr val="lt1"/>
              </a:solidFill>
              <a:ln w="12700" cap="flat" cmpd="sng">
                <a:solidFill>
                  <a:schemeClr val="accent4"/>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36"/>
              <p:cNvSpPr txBox="1"/>
              <p:nvPr/>
            </p:nvSpPr>
            <p:spPr>
              <a:xfrm>
                <a:off x="142060" y="3474304"/>
                <a:ext cx="1286779" cy="1286779"/>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36"/>
              <p:cNvSpPr/>
              <p:nvPr/>
            </p:nvSpPr>
            <p:spPr>
              <a:xfrm>
                <a:off x="144587" y="109773"/>
                <a:ext cx="36000" cy="36000"/>
              </a:xfrm>
              <a:prstGeom prst="rect">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36"/>
              <p:cNvSpPr txBox="1"/>
              <p:nvPr/>
            </p:nvSpPr>
            <p:spPr>
              <a:xfrm>
                <a:off x="144587" y="109773"/>
                <a:ext cx="36000" cy="3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36"/>
              <p:cNvSpPr/>
              <p:nvPr/>
            </p:nvSpPr>
            <p:spPr>
              <a:xfrm>
                <a:off x="1157664" y="2555559"/>
                <a:ext cx="36000" cy="36000"/>
              </a:xfrm>
              <a:prstGeom prst="rect">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36"/>
              <p:cNvSpPr txBox="1"/>
              <p:nvPr/>
            </p:nvSpPr>
            <p:spPr>
              <a:xfrm>
                <a:off x="1157664" y="2555559"/>
                <a:ext cx="36000" cy="3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36"/>
              <p:cNvSpPr/>
              <p:nvPr/>
            </p:nvSpPr>
            <p:spPr>
              <a:xfrm>
                <a:off x="144587" y="5001344"/>
                <a:ext cx="36000" cy="36000"/>
              </a:xfrm>
              <a:prstGeom prst="rect">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36"/>
              <p:cNvSpPr txBox="1"/>
              <p:nvPr/>
            </p:nvSpPr>
            <p:spPr>
              <a:xfrm>
                <a:off x="144587" y="5001344"/>
                <a:ext cx="36000" cy="3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905" name="Google Shape;5905;p36"/>
            <p:cNvSpPr txBox="1"/>
            <p:nvPr/>
          </p:nvSpPr>
          <p:spPr>
            <a:xfrm>
              <a:off x="3565065" y="1083440"/>
              <a:ext cx="880534" cy="76944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400">
                  <a:solidFill>
                    <a:srgbClr val="000000"/>
                  </a:solidFill>
                  <a:latin typeface="Times New Roman" panose="02020603050405020304"/>
                  <a:ea typeface="Times New Roman" panose="02020603050405020304"/>
                  <a:cs typeface="Times New Roman" panose="02020603050405020304"/>
                  <a:sym typeface="Times New Roman" panose="02020603050405020304"/>
                </a:rPr>
                <a:t>1.</a:t>
              </a:r>
              <a:endParaRPr sz="4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06" name="Google Shape;5906;p36"/>
            <p:cNvSpPr txBox="1"/>
            <p:nvPr/>
          </p:nvSpPr>
          <p:spPr>
            <a:xfrm>
              <a:off x="3902827" y="2737351"/>
              <a:ext cx="880534" cy="76944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400">
                  <a:solidFill>
                    <a:srgbClr val="000000"/>
                  </a:solidFill>
                  <a:latin typeface="Times New Roman" panose="02020603050405020304"/>
                  <a:ea typeface="Times New Roman" panose="02020603050405020304"/>
                  <a:cs typeface="Times New Roman" panose="02020603050405020304"/>
                  <a:sym typeface="Times New Roman" panose="02020603050405020304"/>
                </a:rPr>
                <a:t>2.</a:t>
              </a:r>
              <a:endParaRPr sz="4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07" name="Google Shape;5907;p36"/>
            <p:cNvSpPr txBox="1"/>
            <p:nvPr/>
          </p:nvSpPr>
          <p:spPr>
            <a:xfrm>
              <a:off x="3531615" y="4374617"/>
              <a:ext cx="880534" cy="76944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400">
                  <a:solidFill>
                    <a:srgbClr val="000000"/>
                  </a:solidFill>
                  <a:latin typeface="Times New Roman" panose="02020603050405020304"/>
                  <a:ea typeface="Times New Roman" panose="02020603050405020304"/>
                  <a:cs typeface="Times New Roman" panose="02020603050405020304"/>
                  <a:sym typeface="Times New Roman" panose="02020603050405020304"/>
                </a:rPr>
                <a:t>3.</a:t>
              </a:r>
              <a:endParaRPr sz="4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911"/>
        <p:cNvGrpSpPr/>
        <p:nvPr/>
      </p:nvGrpSpPr>
      <p:grpSpPr>
        <a:xfrm>
          <a:off x="0" y="0"/>
          <a:ext cx="0" cy="0"/>
          <a:chOff x="0" y="0"/>
          <a:chExt cx="0" cy="0"/>
        </a:xfrm>
      </p:grpSpPr>
      <p:sp>
        <p:nvSpPr>
          <p:cNvPr id="5912" name="Google Shape;5912;p37"/>
          <p:cNvSpPr/>
          <p:nvPr/>
        </p:nvSpPr>
        <p:spPr>
          <a:xfrm>
            <a:off x="632011" y="579175"/>
            <a:ext cx="10690412" cy="3796548"/>
          </a:xfrm>
          <a:custGeom>
            <a:avLst/>
            <a:gdLst/>
            <a:ahLst/>
            <a:cxnLst/>
            <a:rect l="l" t="t" r="r" b="b"/>
            <a:pathLst>
              <a:path w="11935141" h="6723569" extrusionOk="0">
                <a:moveTo>
                  <a:pt x="155082" y="100033"/>
                </a:moveTo>
                <a:cubicBezTo>
                  <a:pt x="277912" y="-18247"/>
                  <a:pt x="969399" y="593627"/>
                  <a:pt x="1328790" y="577705"/>
                </a:cubicBezTo>
                <a:cubicBezTo>
                  <a:pt x="1688181" y="561783"/>
                  <a:pt x="1833757" y="-9149"/>
                  <a:pt x="2311429" y="4499"/>
                </a:cubicBezTo>
                <a:cubicBezTo>
                  <a:pt x="2789101" y="18147"/>
                  <a:pt x="3678480" y="657316"/>
                  <a:pt x="4194820" y="659591"/>
                </a:cubicBezTo>
                <a:cubicBezTo>
                  <a:pt x="4711160" y="661866"/>
                  <a:pt x="5034158" y="9049"/>
                  <a:pt x="5409471" y="18147"/>
                </a:cubicBezTo>
                <a:cubicBezTo>
                  <a:pt x="5784784" y="27245"/>
                  <a:pt x="6164646" y="714182"/>
                  <a:pt x="6446700" y="714182"/>
                </a:cubicBezTo>
                <a:cubicBezTo>
                  <a:pt x="6728754" y="714182"/>
                  <a:pt x="6842486" y="36344"/>
                  <a:pt x="7101793" y="18147"/>
                </a:cubicBezTo>
                <a:cubicBezTo>
                  <a:pt x="7361100" y="-50"/>
                  <a:pt x="7659076" y="607275"/>
                  <a:pt x="8002545" y="605000"/>
                </a:cubicBezTo>
                <a:cubicBezTo>
                  <a:pt x="8346014" y="602725"/>
                  <a:pt x="8810038" y="52266"/>
                  <a:pt x="9162605" y="4499"/>
                </a:cubicBezTo>
                <a:cubicBezTo>
                  <a:pt x="9515172" y="-43268"/>
                  <a:pt x="9829070" y="304749"/>
                  <a:pt x="10117948" y="318397"/>
                </a:cubicBezTo>
                <a:cubicBezTo>
                  <a:pt x="10406826" y="332045"/>
                  <a:pt x="10661584" y="79561"/>
                  <a:pt x="10895871" y="86385"/>
                </a:cubicBezTo>
                <a:cubicBezTo>
                  <a:pt x="11130158" y="93209"/>
                  <a:pt x="11371268" y="175096"/>
                  <a:pt x="11523668" y="359341"/>
                </a:cubicBezTo>
                <a:cubicBezTo>
                  <a:pt x="11676068" y="543586"/>
                  <a:pt x="11826194" y="916624"/>
                  <a:pt x="11810271" y="1191854"/>
                </a:cubicBezTo>
                <a:cubicBezTo>
                  <a:pt x="11794348" y="1467084"/>
                  <a:pt x="11407662" y="1735490"/>
                  <a:pt x="11428133" y="2010720"/>
                </a:cubicBezTo>
                <a:cubicBezTo>
                  <a:pt x="11448604" y="2285950"/>
                  <a:pt x="11971769" y="2545257"/>
                  <a:pt x="11933100" y="2843233"/>
                </a:cubicBezTo>
                <a:cubicBezTo>
                  <a:pt x="11894431" y="3141209"/>
                  <a:pt x="11198395" y="3493776"/>
                  <a:pt x="11196121" y="3798576"/>
                </a:cubicBezTo>
                <a:cubicBezTo>
                  <a:pt x="11193847" y="4103376"/>
                  <a:pt x="11855763" y="4408176"/>
                  <a:pt x="11919453" y="4672033"/>
                </a:cubicBezTo>
                <a:cubicBezTo>
                  <a:pt x="11983143" y="4935890"/>
                  <a:pt x="11589632" y="5120135"/>
                  <a:pt x="11578259" y="5381717"/>
                </a:cubicBezTo>
                <a:cubicBezTo>
                  <a:pt x="11566886" y="5643299"/>
                  <a:pt x="11878510" y="6043634"/>
                  <a:pt x="11851214" y="6241526"/>
                </a:cubicBezTo>
                <a:cubicBezTo>
                  <a:pt x="11823918" y="6439418"/>
                  <a:pt x="11596455" y="6569072"/>
                  <a:pt x="11414485" y="6569072"/>
                </a:cubicBezTo>
                <a:cubicBezTo>
                  <a:pt x="11232515" y="6569072"/>
                  <a:pt x="11014151" y="6232428"/>
                  <a:pt x="10759393" y="6241526"/>
                </a:cubicBezTo>
                <a:cubicBezTo>
                  <a:pt x="10504635" y="6250625"/>
                  <a:pt x="10083828" y="6646409"/>
                  <a:pt x="9885936" y="6623663"/>
                </a:cubicBezTo>
                <a:cubicBezTo>
                  <a:pt x="9688044" y="6600917"/>
                  <a:pt x="9779029" y="6098224"/>
                  <a:pt x="9572038" y="6105048"/>
                </a:cubicBezTo>
                <a:cubicBezTo>
                  <a:pt x="9365047" y="6111872"/>
                  <a:pt x="9005655" y="6621388"/>
                  <a:pt x="8643990" y="6664606"/>
                </a:cubicBezTo>
                <a:cubicBezTo>
                  <a:pt x="8282325" y="6707824"/>
                  <a:pt x="7709118" y="6355258"/>
                  <a:pt x="7402044" y="6364356"/>
                </a:cubicBezTo>
                <a:cubicBezTo>
                  <a:pt x="7094970" y="6373454"/>
                  <a:pt x="7115440" y="6769239"/>
                  <a:pt x="6801542" y="6719197"/>
                </a:cubicBezTo>
                <a:cubicBezTo>
                  <a:pt x="6487644" y="6669155"/>
                  <a:pt x="5866671" y="6068654"/>
                  <a:pt x="5518653" y="6064105"/>
                </a:cubicBezTo>
                <a:cubicBezTo>
                  <a:pt x="5170635" y="6059556"/>
                  <a:pt x="4965919" y="6641860"/>
                  <a:pt x="4713435" y="6691902"/>
                </a:cubicBezTo>
                <a:cubicBezTo>
                  <a:pt x="4460951" y="6741944"/>
                  <a:pt x="4249411" y="6375729"/>
                  <a:pt x="4003751" y="6364356"/>
                </a:cubicBezTo>
                <a:cubicBezTo>
                  <a:pt x="3758091" y="6352983"/>
                  <a:pt x="3539727" y="6614565"/>
                  <a:pt x="3239476" y="6623663"/>
                </a:cubicBezTo>
                <a:cubicBezTo>
                  <a:pt x="2939225" y="6632761"/>
                  <a:pt x="2520695" y="6405299"/>
                  <a:pt x="2202247" y="6418947"/>
                </a:cubicBezTo>
                <a:cubicBezTo>
                  <a:pt x="1883799" y="6432595"/>
                  <a:pt x="1544880" y="6710099"/>
                  <a:pt x="1328790" y="6705550"/>
                </a:cubicBezTo>
                <a:cubicBezTo>
                  <a:pt x="1112700" y="6701001"/>
                  <a:pt x="1119524" y="6418947"/>
                  <a:pt x="905709" y="6391651"/>
                </a:cubicBezTo>
                <a:cubicBezTo>
                  <a:pt x="691894" y="6364355"/>
                  <a:pt x="173279" y="6614564"/>
                  <a:pt x="45900" y="6541776"/>
                </a:cubicBezTo>
                <a:cubicBezTo>
                  <a:pt x="-81479" y="6468988"/>
                  <a:pt x="91393" y="6107323"/>
                  <a:pt x="141435" y="5954923"/>
                </a:cubicBezTo>
                <a:cubicBezTo>
                  <a:pt x="191477" y="5802523"/>
                  <a:pt x="352975" y="5827543"/>
                  <a:pt x="346151" y="5627376"/>
                </a:cubicBezTo>
                <a:cubicBezTo>
                  <a:pt x="339327" y="5427209"/>
                  <a:pt x="-8691" y="4910869"/>
                  <a:pt x="100491" y="4753920"/>
                </a:cubicBezTo>
                <a:cubicBezTo>
                  <a:pt x="209673" y="4596971"/>
                  <a:pt x="1003518" y="4854003"/>
                  <a:pt x="1001244" y="4685681"/>
                </a:cubicBezTo>
                <a:cubicBezTo>
                  <a:pt x="998970" y="4517359"/>
                  <a:pt x="209674" y="4055609"/>
                  <a:pt x="86844" y="3743985"/>
                </a:cubicBezTo>
                <a:cubicBezTo>
                  <a:pt x="-35986" y="3432361"/>
                  <a:pt x="252892" y="3191251"/>
                  <a:pt x="264265" y="2815938"/>
                </a:cubicBezTo>
                <a:cubicBezTo>
                  <a:pt x="275638" y="2440625"/>
                  <a:pt x="100491" y="1746863"/>
                  <a:pt x="155082" y="1492105"/>
                </a:cubicBezTo>
                <a:cubicBezTo>
                  <a:pt x="209673" y="1237347"/>
                  <a:pt x="591811" y="1517125"/>
                  <a:pt x="591811" y="1287388"/>
                </a:cubicBezTo>
                <a:cubicBezTo>
                  <a:pt x="591811" y="1057651"/>
                  <a:pt x="32252" y="218313"/>
                  <a:pt x="155082" y="100033"/>
                </a:cubicBezTo>
                <a:close/>
              </a:path>
            </a:pathLst>
          </a:cu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FFFFFF"/>
              </a:solidFill>
              <a:latin typeface="Calibri" panose="020F0502020204030204"/>
              <a:ea typeface="Calibri" panose="020F0502020204030204"/>
              <a:cs typeface="Calibri" panose="020F0502020204030204"/>
              <a:sym typeface="Calibri" panose="020F0502020204030204"/>
            </a:endParaRPr>
          </a:p>
        </p:txBody>
      </p:sp>
      <p:pic>
        <p:nvPicPr>
          <p:cNvPr id="5913" name="Google Shape;5913;p37"/>
          <p:cNvPicPr preferRelativeResize="0"/>
          <p:nvPr/>
        </p:nvPicPr>
        <p:blipFill rotWithShape="1">
          <a:blip r:embed="rId1"/>
          <a:srcRect/>
          <a:stretch>
            <a:fillRect/>
          </a:stretch>
        </p:blipFill>
        <p:spPr>
          <a:xfrm>
            <a:off x="72792" y="5141240"/>
            <a:ext cx="1817553" cy="1698913"/>
          </a:xfrm>
          <a:prstGeom prst="rect">
            <a:avLst/>
          </a:prstGeom>
          <a:noFill/>
          <a:ln>
            <a:noFill/>
          </a:ln>
        </p:spPr>
      </p:pic>
      <p:pic>
        <p:nvPicPr>
          <p:cNvPr id="5914" name="Google Shape;5914;p37" descr="22858PICdbgea5Gz679dY_PIC2018.png"/>
          <p:cNvPicPr preferRelativeResize="0"/>
          <p:nvPr/>
        </p:nvPicPr>
        <p:blipFill rotWithShape="1">
          <a:blip r:embed="rId2"/>
          <a:srcRect/>
          <a:stretch>
            <a:fillRect/>
          </a:stretch>
        </p:blipFill>
        <p:spPr>
          <a:xfrm>
            <a:off x="8901954" y="2960207"/>
            <a:ext cx="4056332" cy="4056332"/>
          </a:xfrm>
          <a:prstGeom prst="rect">
            <a:avLst/>
          </a:prstGeom>
          <a:noFill/>
          <a:ln>
            <a:noFill/>
          </a:ln>
        </p:spPr>
      </p:pic>
      <p:sp>
        <p:nvSpPr>
          <p:cNvPr id="5915" name="Google Shape;5915;p37"/>
          <p:cNvSpPr txBox="1"/>
          <p:nvPr/>
        </p:nvSpPr>
        <p:spPr>
          <a:xfrm>
            <a:off x="1452282" y="1429173"/>
            <a:ext cx="9049871" cy="240065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5000" b="1">
                <a:solidFill>
                  <a:srgbClr val="FF0000"/>
                </a:solidFill>
                <a:latin typeface="Times New Roman" panose="02020603050405020304"/>
                <a:ea typeface="Times New Roman" panose="02020603050405020304"/>
                <a:cs typeface="Times New Roman" panose="02020603050405020304"/>
                <a:sym typeface="Times New Roman" panose="02020603050405020304"/>
              </a:rPr>
              <a:t>RÈN KĨ NĂNG LÀM DẠNG CÂU HỎI PHÁT HIỆN , THÔNG HIỂU</a:t>
            </a:r>
            <a:endParaRPr sz="5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5919"/>
        <p:cNvGrpSpPr/>
        <p:nvPr/>
      </p:nvGrpSpPr>
      <p:grpSpPr>
        <a:xfrm>
          <a:off x="0" y="0"/>
          <a:ext cx="0" cy="0"/>
          <a:chOff x="0" y="0"/>
          <a:chExt cx="0" cy="0"/>
        </a:xfrm>
      </p:grpSpPr>
      <p:sp>
        <p:nvSpPr>
          <p:cNvPr id="5920" name="Google Shape;5920;p38"/>
          <p:cNvSpPr txBox="1"/>
          <p:nvPr/>
        </p:nvSpPr>
        <p:spPr>
          <a:xfrm>
            <a:off x="130629" y="2429847"/>
            <a:ext cx="11548057" cy="3539430"/>
          </a:xfrm>
          <a:prstGeom prst="rect">
            <a:avLst/>
          </a:prstGeom>
          <a:noFill/>
          <a:ln>
            <a:noFill/>
          </a:ln>
        </p:spPr>
        <p:txBody>
          <a:bodyPr spcFirstLastPara="1" wrap="square" lIns="91425" tIns="45700" rIns="91425" bIns="45700" anchor="t" anchorCtr="0">
            <a:spAutoFit/>
          </a:bodyPr>
          <a:lstStyle/>
          <a:p>
            <a:pPr marL="342900" marR="0" lvl="0" indent="-165100" algn="just" rtl="0">
              <a:spcBef>
                <a:spcPts val="0"/>
              </a:spcBef>
              <a:spcAft>
                <a:spcPts val="0"/>
              </a:spcAft>
              <a:buClr>
                <a:schemeClr val="dk1"/>
              </a:buClr>
              <a:buSzPts val="2800"/>
              <a:buFont typeface="Calibri" panose="020F0502020204030204"/>
              <a:buNone/>
            </a:pPr>
            <a:endParaRPr sz="280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a:p>
            <a:pPr marL="457200" marR="0" lvl="0" indent="-457200" algn="just" rtl="0">
              <a:spcBef>
                <a:spcPts val="0"/>
              </a:spcBef>
              <a:spcAft>
                <a:spcPts val="0"/>
              </a:spcAft>
              <a:buClr>
                <a:srgbClr val="FFFF00"/>
              </a:buClr>
              <a:buSzPts val="2800"/>
              <a:buFont typeface="Arial" panose="020B0604020202020204"/>
              <a:buChar char="•"/>
            </a:pPr>
            <a:r>
              <a:rPr lang="en-US" sz="2800" b="1">
                <a:solidFill>
                  <a:schemeClr val="tx1"/>
                </a:solidFill>
                <a:latin typeface="Times New Roman" panose="02020603050405020304"/>
                <a:ea typeface="Times New Roman" panose="02020603050405020304"/>
                <a:cs typeface="Times New Roman" panose="02020603050405020304"/>
                <a:sym typeface="Times New Roman" panose="02020603050405020304"/>
              </a:rPr>
              <a:t>Lỗi học sinh thường gặp: </a:t>
            </a:r>
            <a:r>
              <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rPr>
              <a:t>Câu hỏi phát hiện tưởng đơn giản nhưng HS không hiểu, không nhớ được kiến thức hoặc nhớ không đủ, không hiểu bản chất của vấn đề nên xác định phương thức biểu đạt, ngôi kể còn nhầm lẫn, nêu hoàn cảnh sáng tác không đầy đủ.</a:t>
            </a:r>
            <a:endParaRPr sz="280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a:p>
            <a:pPr marL="457200" marR="0" lvl="0" indent="-279400" algn="just" rtl="0">
              <a:spcBef>
                <a:spcPts val="0"/>
              </a:spcBef>
              <a:spcAft>
                <a:spcPts val="0"/>
              </a:spcAft>
              <a:buClr>
                <a:schemeClr val="dk1"/>
              </a:buClr>
              <a:buSzPts val="2800"/>
              <a:buFont typeface="Arial" panose="020B0604020202020204"/>
              <a:buNone/>
            </a:pPr>
            <a:endParaRPr sz="2800" b="1">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a:p>
            <a:pPr marL="457200" marR="0" lvl="0" indent="-457200" algn="just" rtl="0">
              <a:spcBef>
                <a:spcPts val="0"/>
              </a:spcBef>
              <a:spcAft>
                <a:spcPts val="0"/>
              </a:spcAft>
              <a:buClr>
                <a:srgbClr val="FFFF00"/>
              </a:buClr>
              <a:buSzPts val="2800"/>
              <a:buFont typeface="Arial" panose="020B0604020202020204"/>
              <a:buChar char="•"/>
            </a:pPr>
            <a:r>
              <a:rPr lang="en-US" sz="2800" b="1">
                <a:solidFill>
                  <a:schemeClr val="tx1"/>
                </a:solidFill>
                <a:latin typeface="Times New Roman" panose="02020603050405020304"/>
                <a:ea typeface="Times New Roman" panose="02020603050405020304"/>
                <a:cs typeface="Times New Roman" panose="02020603050405020304"/>
                <a:sym typeface="Times New Roman" panose="02020603050405020304"/>
              </a:rPr>
              <a:t>Giải pháp: </a:t>
            </a:r>
            <a:r>
              <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rPr>
              <a:t>GV đưa bảng phân biệt các PTBĐ, ngôi kể… để HS nắm được bản chất với các từ khóa.</a:t>
            </a:r>
            <a:endParaRPr lang="en-US" sz="2800">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21" name="Google Shape;5921;p38"/>
          <p:cNvSpPr/>
          <p:nvPr/>
        </p:nvSpPr>
        <p:spPr>
          <a:xfrm rot="-902084" flipH="1">
            <a:off x="45585" y="277840"/>
            <a:ext cx="4422805" cy="2188186"/>
          </a:xfrm>
          <a:prstGeom prst="cloudCallout">
            <a:avLst>
              <a:gd name="adj1" fmla="val -20833"/>
              <a:gd name="adj2" fmla="val 62500"/>
            </a:avLst>
          </a:prstGeom>
          <a:solidFill>
            <a:srgbClr val="D8D8D8"/>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rgbClr val="C00000"/>
              </a:buClr>
              <a:buSzPts val="3200"/>
              <a:buFont typeface="Calibri" panose="020F0502020204030204"/>
              <a:buNone/>
            </a:pPr>
            <a:r>
              <a:rPr lang="en-US" sz="3200" b="1">
                <a:solidFill>
                  <a:srgbClr val="C00000"/>
                </a:solidFill>
                <a:latin typeface="Times New Roman" panose="02020603050405020304"/>
                <a:ea typeface="Times New Roman" panose="02020603050405020304"/>
                <a:cs typeface="Times New Roman" panose="02020603050405020304"/>
                <a:sym typeface="Times New Roman" panose="02020603050405020304"/>
              </a:rPr>
              <a:t>1. Dạng câu hỏi phát hiện:</a:t>
            </a:r>
            <a:endParaRPr sz="32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22" name="Google Shape;5922;p38"/>
          <p:cNvSpPr/>
          <p:nvPr/>
        </p:nvSpPr>
        <p:spPr>
          <a:xfrm>
            <a:off x="4472098" y="582659"/>
            <a:ext cx="7410994" cy="138499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800" i="1">
                <a:solidFill>
                  <a:schemeClr val="tx1"/>
                </a:solidFill>
                <a:latin typeface="Times New Roman" panose="02020603050405020304"/>
                <a:ea typeface="Times New Roman" panose="02020603050405020304"/>
                <a:cs typeface="Times New Roman" panose="02020603050405020304"/>
                <a:sym typeface="Times New Roman" panose="02020603050405020304"/>
              </a:rPr>
              <a:t>Yêu cầu học sinh nhận biết, tái hiện, trình bày, kể tên, nêu, xác định…được nội dung vấn đề. </a:t>
            </a:r>
            <a:endParaRPr sz="2800" i="1">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800" i="1">
                <a:solidFill>
                  <a:schemeClr val="tx1"/>
                </a:solidFill>
                <a:latin typeface="Times New Roman" panose="02020603050405020304"/>
                <a:ea typeface="Times New Roman" panose="02020603050405020304"/>
                <a:cs typeface="Times New Roman" panose="02020603050405020304"/>
                <a:sym typeface="Times New Roman" panose="02020603050405020304"/>
              </a:rPr>
              <a:t>Câu hỏi thường gặp: hãy nêu, kể tên, trình bày…? </a:t>
            </a:r>
            <a:endParaRPr lang="en-US" sz="2800" i="1">
              <a:solidFill>
                <a:schemeClr val="tx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926"/>
        <p:cNvGrpSpPr/>
        <p:nvPr/>
      </p:nvGrpSpPr>
      <p:grpSpPr>
        <a:xfrm>
          <a:off x="0" y="0"/>
          <a:ext cx="0" cy="0"/>
          <a:chOff x="0" y="0"/>
          <a:chExt cx="0" cy="0"/>
        </a:xfrm>
      </p:grpSpPr>
      <p:graphicFrame>
        <p:nvGraphicFramePr>
          <p:cNvPr id="5927" name="Google Shape;5927;p39"/>
          <p:cNvGraphicFramePr/>
          <p:nvPr/>
        </p:nvGraphicFramePr>
        <p:xfrm>
          <a:off x="909211" y="493579"/>
          <a:ext cx="10808175" cy="5920340"/>
        </p:xfrm>
        <a:graphic>
          <a:graphicData uri="http://schemas.openxmlformats.org/drawingml/2006/table">
            <a:tbl>
              <a:tblPr firstRow="1" bandRow="1">
                <a:noFill/>
                <a:tableStyleId>{DFC799F9-F0E8-495A-938D-28BECDBFEF39}</a:tableStyleId>
              </a:tblPr>
              <a:tblGrid>
                <a:gridCol w="4116600"/>
                <a:gridCol w="6691575"/>
              </a:tblGrid>
              <a:tr h="370850">
                <a:tc>
                  <a:txBody>
                    <a:bodyPr/>
                    <a:lstStyle/>
                    <a:p>
                      <a:pPr marL="0" marR="0" lvl="0" indent="0" algn="ctr" rtl="0">
                        <a:spcBef>
                          <a:spcPts val="0"/>
                        </a:spcBef>
                        <a:spcAft>
                          <a:spcPts val="0"/>
                        </a:spcAft>
                        <a:buNone/>
                      </a:pPr>
                      <a:r>
                        <a:rPr lang="en-US" sz="2800" b="1" u="none" strike="noStrike" cap="none">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Phương thức biểu đạt</a:t>
                      </a:r>
                      <a:endParaRPr sz="2800" b="1" u="none" strike="noStrike" cap="none">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endParaRPr sz="2800" b="1" u="none" strike="noStrike" cap="none">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ctr" rtl="0">
                        <a:spcBef>
                          <a:spcPts val="0"/>
                        </a:spcBef>
                        <a:spcAft>
                          <a:spcPts val="0"/>
                        </a:spcAft>
                        <a:buNone/>
                      </a:pPr>
                      <a:r>
                        <a:rPr lang="en-US" sz="2800" b="1" u="none" strike="noStrike" cap="none">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Mục đích giao tiếp</a:t>
                      </a:r>
                      <a:endParaRPr lang="en-US" sz="2800" b="1" u="none" strike="noStrike" cap="none">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860600">
                <a:tc>
                  <a:txBody>
                    <a:bodyPr/>
                    <a:lstStyle/>
                    <a:p>
                      <a:pPr marL="0" marR="0" lvl="0" indent="0" algn="l" rtl="0">
                        <a:spcBef>
                          <a:spcPts val="0"/>
                        </a:spcBef>
                        <a:spcAft>
                          <a:spcPts val="0"/>
                        </a:spcAft>
                        <a:buNone/>
                      </a:pPr>
                      <a:r>
                        <a:rPr lang="en-US" sz="24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Tự sự</a:t>
                      </a: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l" rtl="0">
                        <a:spcBef>
                          <a:spcPts val="0"/>
                        </a:spcBef>
                        <a:spcAft>
                          <a:spcPts val="0"/>
                        </a:spcAft>
                        <a:buNone/>
                      </a:pPr>
                      <a:r>
                        <a:rPr lang="en-US" sz="20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Trình bày </a:t>
                      </a:r>
                      <a:r>
                        <a:rPr lang="en-US" sz="2000" b="1" i="1">
                          <a:latin typeface="Times New Roman" panose="02020603050405020304"/>
                          <a:ea typeface="Times New Roman" panose="02020603050405020304"/>
                          <a:cs typeface="Times New Roman" panose="02020603050405020304"/>
                          <a:sym typeface="Times New Roman" panose="02020603050405020304"/>
                        </a:rPr>
                        <a:t>diễn biến sự việc</a:t>
                      </a:r>
                      <a:endParaRPr sz="20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370850">
                <a:tc>
                  <a:txBody>
                    <a:bodyPr/>
                    <a:lstStyle/>
                    <a:p>
                      <a:pPr marL="0" marR="0" lvl="0" indent="0" algn="l" rtl="0">
                        <a:spcBef>
                          <a:spcPts val="0"/>
                        </a:spcBef>
                        <a:spcAft>
                          <a:spcPts val="0"/>
                        </a:spcAft>
                        <a:buNone/>
                      </a:pPr>
                      <a:r>
                        <a:rPr lang="en-US"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rPr>
                        <a:t>Miêu tả</a:t>
                      </a: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l" rtl="0">
                        <a:spcBef>
                          <a:spcPts val="0"/>
                        </a:spcBef>
                        <a:spcAft>
                          <a:spcPts val="0"/>
                        </a:spcAft>
                        <a:buNone/>
                      </a:pPr>
                      <a:r>
                        <a:rPr lang="en-US" sz="20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Tái hiện </a:t>
                      </a:r>
                      <a:r>
                        <a:rPr lang="en-US" sz="2000" b="1" i="1">
                          <a:latin typeface="Times New Roman" panose="02020603050405020304"/>
                          <a:ea typeface="Times New Roman" panose="02020603050405020304"/>
                          <a:cs typeface="Times New Roman" panose="02020603050405020304"/>
                          <a:sym typeface="Times New Roman" panose="02020603050405020304"/>
                        </a:rPr>
                        <a:t>sự vật, hiện tượng, con người</a:t>
                      </a:r>
                      <a:endParaRPr sz="2000" b="1" i="1">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813425">
                <a:tc>
                  <a:txBody>
                    <a:bodyPr/>
                    <a:lstStyle/>
                    <a:p>
                      <a:pPr marL="0" marR="0" lvl="0" indent="0" algn="l" rtl="0">
                        <a:spcBef>
                          <a:spcPts val="0"/>
                        </a:spcBef>
                        <a:spcAft>
                          <a:spcPts val="0"/>
                        </a:spcAft>
                        <a:buNone/>
                      </a:pPr>
                      <a:r>
                        <a:rPr lang="en-US"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rPr>
                        <a:t>Biểu cảm</a:t>
                      </a: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l" rtl="0">
                        <a:spcBef>
                          <a:spcPts val="0"/>
                        </a:spcBef>
                        <a:spcAft>
                          <a:spcPts val="0"/>
                        </a:spcAft>
                        <a:buNone/>
                      </a:pPr>
                      <a:r>
                        <a:rPr lang="en-US" sz="20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Bộc lộ tình cảm, cảm xúc </a:t>
                      </a:r>
                      <a:r>
                        <a:rPr lang="en-US" sz="2000" b="1" i="1">
                          <a:latin typeface="Times New Roman" panose="02020603050405020304"/>
                          <a:ea typeface="Times New Roman" panose="02020603050405020304"/>
                          <a:cs typeface="Times New Roman" panose="02020603050405020304"/>
                          <a:sym typeface="Times New Roman" panose="02020603050405020304"/>
                        </a:rPr>
                        <a:t>về sự việc, hiện tượng</a:t>
                      </a:r>
                      <a:endParaRPr sz="2000" b="1" i="1">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370850">
                <a:tc>
                  <a:txBody>
                    <a:bodyPr/>
                    <a:lstStyle/>
                    <a:p>
                      <a:pPr marL="0" marR="0" lvl="0" indent="0" algn="l" rtl="0">
                        <a:spcBef>
                          <a:spcPts val="0"/>
                        </a:spcBef>
                        <a:spcAft>
                          <a:spcPts val="0"/>
                        </a:spcAft>
                        <a:buNone/>
                      </a:pPr>
                      <a:r>
                        <a:rPr lang="en-US"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rPr>
                        <a:t>Nghị luận</a:t>
                      </a: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l" rtl="0">
                        <a:spcBef>
                          <a:spcPts val="0"/>
                        </a:spcBef>
                        <a:spcAft>
                          <a:spcPts val="0"/>
                        </a:spcAft>
                        <a:buNone/>
                      </a:pPr>
                      <a:r>
                        <a:rPr lang="en-US" sz="20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Nêu ý kiến, đánh giá, bàn luận </a:t>
                      </a:r>
                      <a:r>
                        <a:rPr lang="en-US" sz="2000" b="1" i="1">
                          <a:latin typeface="Times New Roman" panose="02020603050405020304"/>
                          <a:ea typeface="Times New Roman" panose="02020603050405020304"/>
                          <a:cs typeface="Times New Roman" panose="02020603050405020304"/>
                          <a:sym typeface="Times New Roman" panose="02020603050405020304"/>
                        </a:rPr>
                        <a:t>về sự việc, hiện tượng</a:t>
                      </a:r>
                      <a:endParaRPr sz="2000" b="1" i="1">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370850">
                <a:tc>
                  <a:txBody>
                    <a:bodyPr/>
                    <a:lstStyle/>
                    <a:p>
                      <a:pPr marL="0" marR="0" lvl="0" indent="0" algn="l" rtl="0">
                        <a:spcBef>
                          <a:spcPts val="0"/>
                        </a:spcBef>
                        <a:spcAft>
                          <a:spcPts val="0"/>
                        </a:spcAft>
                        <a:buNone/>
                      </a:pPr>
                      <a:r>
                        <a:rPr lang="en-US"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rPr>
                        <a:t>Thuyết minh</a:t>
                      </a: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l" rtl="0">
                        <a:spcBef>
                          <a:spcPts val="0"/>
                        </a:spcBef>
                        <a:spcAft>
                          <a:spcPts val="0"/>
                        </a:spcAft>
                        <a:buNone/>
                      </a:pPr>
                      <a:r>
                        <a:rPr lang="en-US" sz="20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Giới thiệu đặc điểm, tính chất, phương  pháp </a:t>
                      </a:r>
                      <a:r>
                        <a:rPr lang="en-US" sz="2000" b="1" i="1">
                          <a:latin typeface="Times New Roman" panose="02020603050405020304"/>
                          <a:ea typeface="Times New Roman" panose="02020603050405020304"/>
                          <a:cs typeface="Times New Roman" panose="02020603050405020304"/>
                          <a:sym typeface="Times New Roman" panose="02020603050405020304"/>
                        </a:rPr>
                        <a:t>của sự vật, hiện tượng</a:t>
                      </a:r>
                      <a:endParaRPr sz="2000" b="1" i="1">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370850">
                <a:tc>
                  <a:txBody>
                    <a:bodyPr/>
                    <a:lstStyle/>
                    <a:p>
                      <a:pPr marL="0" marR="0" lvl="0" indent="0" algn="l" rtl="0">
                        <a:spcBef>
                          <a:spcPts val="0"/>
                        </a:spcBef>
                        <a:spcAft>
                          <a:spcPts val="0"/>
                        </a:spcAft>
                        <a:buNone/>
                      </a:pPr>
                      <a:r>
                        <a:rPr lang="en-US"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rPr>
                        <a:t>Hành chính công vụ</a:t>
                      </a: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i="0">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l" rtl="0">
                        <a:spcBef>
                          <a:spcPts val="0"/>
                        </a:spcBef>
                        <a:spcAft>
                          <a:spcPts val="0"/>
                        </a:spcAft>
                        <a:buNone/>
                      </a:pPr>
                      <a:r>
                        <a:rPr lang="en-US" sz="20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Trình bày ý muốn, quyết định</a:t>
                      </a:r>
                      <a:r>
                        <a:rPr lang="en-US" sz="2000" b="1" i="1">
                          <a:latin typeface="Times New Roman" panose="02020603050405020304"/>
                          <a:ea typeface="Times New Roman" panose="02020603050405020304"/>
                          <a:cs typeface="Times New Roman" panose="02020603050405020304"/>
                          <a:sym typeface="Times New Roman" panose="02020603050405020304"/>
                        </a:rPr>
                        <a:t>, thể hiện quyền hạn, trách nhiệm giữa người với người</a:t>
                      </a:r>
                      <a:endParaRPr sz="2000" b="1" i="1">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bl>
          </a:graphicData>
        </a:graphic>
      </p:graphicFrame>
      <p:pic>
        <p:nvPicPr>
          <p:cNvPr id="5928" name="Google Shape;5928;p39"/>
          <p:cNvPicPr preferRelativeResize="0"/>
          <p:nvPr/>
        </p:nvPicPr>
        <p:blipFill rotWithShape="1">
          <a:blip r:embed="rId1"/>
          <a:srcRect/>
          <a:stretch>
            <a:fillRect/>
          </a:stretch>
        </p:blipFill>
        <p:spPr>
          <a:xfrm>
            <a:off x="0" y="153557"/>
            <a:ext cx="909212" cy="117174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294"/>
        <p:cNvGrpSpPr/>
        <p:nvPr/>
      </p:nvGrpSpPr>
      <p:grpSpPr>
        <a:xfrm>
          <a:off x="0" y="0"/>
          <a:ext cx="0" cy="0"/>
          <a:chOff x="0" y="0"/>
          <a:chExt cx="0" cy="0"/>
        </a:xfrm>
      </p:grpSpPr>
      <p:sp>
        <p:nvSpPr>
          <p:cNvPr id="5295" name="Google Shape;5295;p4"/>
          <p:cNvSpPr txBox="1">
            <a:spLocks noGrp="1"/>
          </p:cNvSpPr>
          <p:nvPr>
            <p:ph type="title"/>
          </p:nvPr>
        </p:nvSpPr>
        <p:spPr>
          <a:xfrm>
            <a:off x="2175510" y="946150"/>
            <a:ext cx="7738745" cy="862965"/>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4800"/>
              <a:buNone/>
            </a:pPr>
            <a:r>
              <a:rPr 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rPr>
              <a:t>   2. </a:t>
            </a:r>
            <a:r>
              <a:rPr lang="en-US" sz="3600">
                <a:solidFill>
                  <a:srgbClr val="FF0000"/>
                </a:solidFill>
                <a:latin typeface="Times New Roman" panose="02020603050405020304"/>
                <a:ea typeface="Times New Roman" panose="02020603050405020304"/>
                <a:cs typeface="Times New Roman" panose="02020603050405020304"/>
                <a:sym typeface="Times New Roman" panose="02020603050405020304"/>
              </a:rPr>
              <a:t>Vai trò của giáo viên môn Ngữ văn</a:t>
            </a:r>
            <a:r>
              <a:rPr 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3200">
              <a:solidFill>
                <a:srgbClr val="FF0000"/>
              </a:solidFill>
            </a:endParaRPr>
          </a:p>
        </p:txBody>
      </p:sp>
      <p:sp>
        <p:nvSpPr>
          <p:cNvPr id="5296" name="Google Shape;5296;p4"/>
          <p:cNvSpPr txBox="1">
            <a:spLocks noGrp="1"/>
          </p:cNvSpPr>
          <p:nvPr>
            <p:ph type="sldNum" idx="12"/>
          </p:nvPr>
        </p:nvSpPr>
        <p:spPr>
          <a:xfrm>
            <a:off x="5821650" y="4997500"/>
            <a:ext cx="548700" cy="2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999999"/>
              </a:buClr>
              <a:buSzPts val="1100"/>
              <a:buFont typeface="Tinos" panose="02020603050405020304"/>
              <a:buNone/>
            </a:pPr>
            <a:fld id="{00000000-1234-1234-1234-123412341234}" type="slidenum">
              <a:rPr lang="en-US"/>
            </a:fld>
            <a:endParaRPr lang="en-US"/>
          </a:p>
        </p:txBody>
      </p:sp>
      <p:sp>
        <p:nvSpPr>
          <p:cNvPr id="5297" name="Google Shape;5297;p4"/>
          <p:cNvSpPr/>
          <p:nvPr/>
        </p:nvSpPr>
        <p:spPr>
          <a:xfrm>
            <a:off x="1457325" y="1987550"/>
            <a:ext cx="6840220" cy="56515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Thứ nhất: </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Ôn kiến thức.</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
        <p:nvSpPr>
          <p:cNvPr id="5298" name="Google Shape;5298;p4"/>
          <p:cNvSpPr/>
          <p:nvPr/>
        </p:nvSpPr>
        <p:spPr>
          <a:xfrm>
            <a:off x="2358390" y="2775585"/>
            <a:ext cx="7425690" cy="103886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Thứ hai: </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Luyện kĩ năng, phương pháp, khơi gợi cảm xúc của học sinh trong giờ học Văn.</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
        <p:nvSpPr>
          <p:cNvPr id="5299" name="Google Shape;5299;p4"/>
          <p:cNvSpPr/>
          <p:nvPr/>
        </p:nvSpPr>
        <p:spPr>
          <a:xfrm>
            <a:off x="3370580" y="4037330"/>
            <a:ext cx="5676265" cy="103886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Thứ ba: </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Tạo tâm thế cho học sinh trong giờ ôn tập và trước kì thi.</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97">
                                            <p:txEl>
                                              <p:pRg st="0" end="0"/>
                                            </p:txEl>
                                          </p:spTgt>
                                        </p:tgtEl>
                                        <p:attrNameLst>
                                          <p:attrName>style.visibility</p:attrName>
                                        </p:attrNameLst>
                                      </p:cBhvr>
                                      <p:to>
                                        <p:strVal val="visible"/>
                                      </p:to>
                                    </p:set>
                                    <p:animEffect transition="in" filter="fade">
                                      <p:cBhvr>
                                        <p:cTn id="7" dur="1000"/>
                                        <p:tgtEl>
                                          <p:spTgt spid="52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98">
                                            <p:txEl>
                                              <p:pRg st="0" end="0"/>
                                            </p:txEl>
                                          </p:spTgt>
                                        </p:tgtEl>
                                        <p:attrNameLst>
                                          <p:attrName>style.visibility</p:attrName>
                                        </p:attrNameLst>
                                      </p:cBhvr>
                                      <p:to>
                                        <p:strVal val="visible"/>
                                      </p:to>
                                    </p:set>
                                    <p:animEffect transition="in" filter="fade">
                                      <p:cBhvr>
                                        <p:cTn id="12" dur="1000"/>
                                        <p:tgtEl>
                                          <p:spTgt spid="529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1000"/>
                                        <p:tgtEl>
                                          <p:spTgt spid="52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932"/>
        <p:cNvGrpSpPr/>
        <p:nvPr/>
      </p:nvGrpSpPr>
      <p:grpSpPr>
        <a:xfrm>
          <a:off x="0" y="0"/>
          <a:ext cx="0" cy="0"/>
          <a:chOff x="0" y="0"/>
          <a:chExt cx="0" cy="0"/>
        </a:xfrm>
      </p:grpSpPr>
      <p:graphicFrame>
        <p:nvGraphicFramePr>
          <p:cNvPr id="5933" name="Google Shape;5933;p40"/>
          <p:cNvGraphicFramePr/>
          <p:nvPr/>
        </p:nvGraphicFramePr>
        <p:xfrm>
          <a:off x="1524000" y="698183"/>
          <a:ext cx="9144000" cy="6117693"/>
        </p:xfrm>
        <a:graphic>
          <a:graphicData uri="http://schemas.openxmlformats.org/drawingml/2006/table">
            <a:tbl>
              <a:tblPr firstRow="1" firstCol="1" bandRow="1">
                <a:noFill/>
                <a:tableStyleId>{792374E3-E436-410E-802F-4D1F658C6766}</a:tableStyleId>
              </a:tblPr>
              <a:tblGrid>
                <a:gridCol w="1677800"/>
                <a:gridCol w="7466200"/>
              </a:tblGrid>
              <a:tr h="755575">
                <a:tc>
                  <a:txBody>
                    <a:bodyPr/>
                    <a:lstStyle/>
                    <a:p>
                      <a:pPr marL="0" marR="0" lvl="0" indent="0" algn="ctr" rtl="0">
                        <a:lnSpc>
                          <a:spcPct val="106000"/>
                        </a:lnSpc>
                        <a:spcBef>
                          <a:spcPts val="0"/>
                        </a:spcBef>
                        <a:spcAft>
                          <a:spcPts val="0"/>
                        </a:spcAft>
                        <a:buNone/>
                      </a:pPr>
                      <a:r>
                        <a:rPr lang="en-US" sz="1900" b="1">
                          <a:solidFill>
                            <a:srgbClr val="FF0000"/>
                          </a:solidFill>
                          <a:latin typeface="Times New Roman" panose="02020603050405020304"/>
                          <a:ea typeface="Times New Roman" panose="02020603050405020304"/>
                          <a:cs typeface="Times New Roman" panose="02020603050405020304"/>
                          <a:sym typeface="Times New Roman" panose="02020603050405020304"/>
                        </a:rPr>
                        <a:t>Phương thức biểu đạt</a:t>
                      </a:r>
                      <a:endParaRPr sz="19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6000"/>
                        </a:lnSpc>
                        <a:spcBef>
                          <a:spcPts val="0"/>
                        </a:spcBef>
                        <a:spcAft>
                          <a:spcPts val="0"/>
                        </a:spcAft>
                        <a:buNone/>
                      </a:pPr>
                      <a:r>
                        <a:rPr lang="en-US" sz="1900">
                          <a:solidFill>
                            <a:srgbClr val="7030A0"/>
                          </a:solidFill>
                          <a:latin typeface="Times New Roman" panose="02020603050405020304"/>
                          <a:ea typeface="Times New Roman" panose="02020603050405020304"/>
                          <a:cs typeface="Times New Roman" panose="02020603050405020304"/>
                          <a:sym typeface="Times New Roman" panose="02020603050405020304"/>
                        </a:rPr>
                        <a:t>Khái niệm, đặc điểm</a:t>
                      </a:r>
                      <a:endParaRPr sz="1900">
                        <a:solidFill>
                          <a:srgbClr val="7030A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669375">
                <a:tc>
                  <a:txBody>
                    <a:bodyPr/>
                    <a:lstStyle/>
                    <a:p>
                      <a:pPr marL="0" marR="0" lvl="0" indent="0" algn="ctr" rtl="0">
                        <a:lnSpc>
                          <a:spcPct val="106000"/>
                        </a:lnSpc>
                        <a:spcBef>
                          <a:spcPts val="0"/>
                        </a:spcBef>
                        <a:spcAft>
                          <a:spcPts val="0"/>
                        </a:spcAft>
                        <a:buNone/>
                      </a:pPr>
                      <a:r>
                        <a:rPr lang="en-US" sz="1900">
                          <a:solidFill>
                            <a:srgbClr val="FF0000"/>
                          </a:solidFill>
                          <a:latin typeface="Times New Roman" panose="02020603050405020304"/>
                          <a:ea typeface="Times New Roman" panose="02020603050405020304"/>
                          <a:cs typeface="Times New Roman" panose="02020603050405020304"/>
                          <a:sym typeface="Times New Roman" panose="02020603050405020304"/>
                        </a:rPr>
                        <a:t>Tự sự</a:t>
                      </a:r>
                      <a:endParaRPr sz="19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nchor="ctr">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30480" marR="3048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Trình bày chuỗi sự việc, sự kiện có quan hệ nhân quả dẫn đến kết quả.</a:t>
                      </a:r>
                      <a:endParaRPr sz="16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30480" marR="3048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Yếu tố văn tự sự: </a:t>
                      </a: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nhân vật, diễn biến, thời gian, địa điểm, kết quả…</a:t>
                      </a:r>
                      <a:endParaRPr sz="16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933675">
                <a:tc>
                  <a:txBody>
                    <a:bodyPr/>
                    <a:lstStyle/>
                    <a:p>
                      <a:pPr marL="0" marR="0" lvl="0" indent="0" algn="ctr" rtl="0">
                        <a:lnSpc>
                          <a:spcPct val="106000"/>
                        </a:lnSpc>
                        <a:spcBef>
                          <a:spcPts val="0"/>
                        </a:spcBef>
                        <a:spcAft>
                          <a:spcPts val="0"/>
                        </a:spcAft>
                        <a:buNone/>
                      </a:pPr>
                      <a:r>
                        <a:rPr lang="en-US" sz="1900">
                          <a:solidFill>
                            <a:srgbClr val="FF0000"/>
                          </a:solidFill>
                          <a:latin typeface="Times New Roman" panose="02020603050405020304"/>
                          <a:ea typeface="Times New Roman" panose="02020603050405020304"/>
                          <a:cs typeface="Times New Roman" panose="02020603050405020304"/>
                          <a:sym typeface="Times New Roman" panose="02020603050405020304"/>
                        </a:rPr>
                        <a:t>Miêu tả</a:t>
                      </a:r>
                      <a:endParaRPr sz="19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nchor="ctr">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Dùng ngôn ngữ tái hiện hình ảnh, tính chất sự việc hiện tượng, sự vật giúp con người nhận biết, hiểu được chúng.</a:t>
                      </a:r>
                      <a:endParaRPr sz="16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Có nhiều từ láy, từ gợi tả sự vật, sự việc.</a:t>
                      </a:r>
                      <a:endParaRPr sz="16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933675">
                <a:tc>
                  <a:txBody>
                    <a:bodyPr/>
                    <a:lstStyle/>
                    <a:p>
                      <a:pPr marL="0" marR="0" lvl="0" indent="0" algn="ctr" rtl="0">
                        <a:lnSpc>
                          <a:spcPct val="106000"/>
                        </a:lnSpc>
                        <a:spcBef>
                          <a:spcPts val="0"/>
                        </a:spcBef>
                        <a:spcAft>
                          <a:spcPts val="0"/>
                        </a:spcAft>
                        <a:buNone/>
                      </a:pPr>
                      <a:r>
                        <a:rPr lang="en-US" sz="1900">
                          <a:solidFill>
                            <a:srgbClr val="FF0000"/>
                          </a:solidFill>
                          <a:latin typeface="Times New Roman" panose="02020603050405020304"/>
                          <a:ea typeface="Times New Roman" panose="02020603050405020304"/>
                          <a:cs typeface="Times New Roman" panose="02020603050405020304"/>
                          <a:sym typeface="Times New Roman" panose="02020603050405020304"/>
                        </a:rPr>
                        <a:t>Biểu cảm</a:t>
                      </a:r>
                      <a:endParaRPr sz="19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nchor="ctr">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Nhu cầu bộc lộ cảm xúc trực tiếp, gián tiếp về thế giới xung quanh, thế giới tự nhiên xã hội.</a:t>
                      </a:r>
                      <a:endParaRPr sz="16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Nhiều từ ngữ bộc lộ cảm xúc</a:t>
                      </a: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16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933675">
                <a:tc>
                  <a:txBody>
                    <a:bodyPr/>
                    <a:lstStyle/>
                    <a:p>
                      <a:pPr marL="0" marR="0" lvl="0" indent="0" algn="ctr" rtl="0">
                        <a:lnSpc>
                          <a:spcPct val="106000"/>
                        </a:lnSpc>
                        <a:spcBef>
                          <a:spcPts val="0"/>
                        </a:spcBef>
                        <a:spcAft>
                          <a:spcPts val="0"/>
                        </a:spcAft>
                        <a:buNone/>
                      </a:pPr>
                      <a:r>
                        <a:rPr lang="en-US" sz="1900">
                          <a:solidFill>
                            <a:srgbClr val="FF0000"/>
                          </a:solidFill>
                          <a:latin typeface="Times New Roman" panose="02020603050405020304"/>
                          <a:ea typeface="Times New Roman" panose="02020603050405020304"/>
                          <a:cs typeface="Times New Roman" panose="02020603050405020304"/>
                          <a:sym typeface="Times New Roman" panose="02020603050405020304"/>
                        </a:rPr>
                        <a:t>Thuyết minh</a:t>
                      </a:r>
                      <a:endParaRPr sz="19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nchor="ctr">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Cung cấp, giới thiệu, giảng giải… những tri thức về một sự vật, hiện tượng con người cần biết.</a:t>
                      </a:r>
                      <a:endParaRPr sz="16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Nhiều từ thuyết trình, giới thiệu về đối tượng.</a:t>
                      </a:r>
                      <a:endParaRPr sz="16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940325">
                <a:tc>
                  <a:txBody>
                    <a:bodyPr/>
                    <a:lstStyle/>
                    <a:p>
                      <a:pPr marL="0" marR="0" lvl="0" indent="0" algn="ctr" rtl="0">
                        <a:lnSpc>
                          <a:spcPct val="106000"/>
                        </a:lnSpc>
                        <a:spcBef>
                          <a:spcPts val="0"/>
                        </a:spcBef>
                        <a:spcAft>
                          <a:spcPts val="0"/>
                        </a:spcAft>
                        <a:buNone/>
                      </a:pPr>
                      <a:r>
                        <a:rPr lang="en-US" sz="1900">
                          <a:solidFill>
                            <a:srgbClr val="FF0000"/>
                          </a:solidFill>
                          <a:latin typeface="Times New Roman" panose="02020603050405020304"/>
                          <a:ea typeface="Times New Roman" panose="02020603050405020304"/>
                          <a:cs typeface="Times New Roman" panose="02020603050405020304"/>
                          <a:sym typeface="Times New Roman" panose="02020603050405020304"/>
                        </a:rPr>
                        <a:t>Nghị luận</a:t>
                      </a:r>
                      <a:endParaRPr sz="19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nchor="ctr">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just" rtl="0">
                        <a:lnSpc>
                          <a:spcPct val="106000"/>
                        </a:lnSpc>
                        <a:spcBef>
                          <a:spcPts val="0"/>
                        </a:spcBef>
                        <a:spcAft>
                          <a:spcPts val="0"/>
                        </a:spcAft>
                        <a:buNone/>
                      </a:pPr>
                      <a:r>
                        <a:rPr lang="en-US" sz="1600">
                          <a:solidFill>
                            <a:schemeClr val="dk1"/>
                          </a:solidFill>
                          <a:latin typeface="Times New Roman" panose="02020603050405020304"/>
                          <a:ea typeface="Times New Roman" panose="02020603050405020304"/>
                          <a:cs typeface="Times New Roman" panose="02020603050405020304"/>
                          <a:sym typeface="Times New Roman" panose="02020603050405020304"/>
                        </a:rPr>
                        <a:t>- Trình bày ý kiến, nhận định, đánh giá bàn bạc tư tưởng, chủ trương, quan điểm của con người với tự nhiên, xã hội thông qua hệ thống luận điểm, luận cứ và lập luận thuyết phục.</a:t>
                      </a:r>
                      <a:endParaRPr sz="16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6000"/>
                        </a:lnSpc>
                        <a:spcBef>
                          <a:spcPts val="0"/>
                        </a:spcBef>
                        <a:spcAft>
                          <a:spcPts val="0"/>
                        </a:spcAft>
                        <a:buNone/>
                      </a:pP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 Nhiều từ khen chê, thể hiện thái độ</a:t>
                      </a:r>
                      <a:endParaRPr sz="16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940650">
                <a:tc>
                  <a:txBody>
                    <a:bodyPr/>
                    <a:lstStyle/>
                    <a:p>
                      <a:pPr marL="0" marR="0" lvl="0" indent="0" algn="ctr" rtl="0">
                        <a:lnSpc>
                          <a:spcPct val="106000"/>
                        </a:lnSpc>
                        <a:spcBef>
                          <a:spcPts val="0"/>
                        </a:spcBef>
                        <a:spcAft>
                          <a:spcPts val="0"/>
                        </a:spcAft>
                        <a:buNone/>
                      </a:pP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Hành chính – công vụ</a:t>
                      </a:r>
                      <a:endParaRPr sz="16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nchor="ctr">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just" rtl="0">
                        <a:lnSpc>
                          <a:spcPct val="107000"/>
                        </a:lnSpc>
                        <a:spcBef>
                          <a:spcPts val="0"/>
                        </a:spcBef>
                        <a:spcAft>
                          <a:spcPts val="0"/>
                        </a:spcAft>
                        <a:buClr>
                          <a:srgbClr val="0C0C0C"/>
                        </a:buClr>
                        <a:buSzPts val="1600"/>
                        <a:buFont typeface="Times New Roman" panose="02020603050405020304"/>
                        <a:buNone/>
                      </a:pPr>
                      <a:r>
                        <a:rPr lang="en-US" sz="1600">
                          <a:solidFill>
                            <a:srgbClr val="0C0C0C"/>
                          </a:solidFill>
                          <a:latin typeface="Times New Roman" panose="02020603050405020304"/>
                          <a:ea typeface="Times New Roman" panose="02020603050405020304"/>
                          <a:cs typeface="Times New Roman" panose="02020603050405020304"/>
                          <a:sym typeface="Times New Roman" panose="02020603050405020304"/>
                        </a:rPr>
                        <a:t>- Trình bày ý muốn, quyết định nào đó, thể hiện quyền hạn trách nhiệm giữa người với người. </a:t>
                      </a:r>
                      <a:endParaRPr sz="1600">
                        <a:solidFill>
                          <a:srgbClr val="0C0C0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7000"/>
                        </a:lnSpc>
                        <a:spcBef>
                          <a:spcPts val="0"/>
                        </a:spcBef>
                        <a:spcAft>
                          <a:spcPts val="0"/>
                        </a:spcAft>
                        <a:buClr>
                          <a:srgbClr val="FF0000"/>
                        </a:buClr>
                        <a:buSzPts val="1600"/>
                        <a:buFont typeface="Times New Roman" panose="02020603050405020304"/>
                        <a:buNone/>
                      </a:pPr>
                      <a:r>
                        <a:rPr lang="en-US" sz="1600">
                          <a:solidFill>
                            <a:srgbClr val="FF0000"/>
                          </a:solidFill>
                          <a:latin typeface="Times New Roman" panose="02020603050405020304"/>
                          <a:ea typeface="Times New Roman" panose="02020603050405020304"/>
                          <a:cs typeface="Times New Roman" panose="02020603050405020304"/>
                          <a:sym typeface="Times New Roman" panose="02020603050405020304"/>
                        </a:rPr>
                        <a:t>- Đơn từ, báo cáo, thông báo…</a:t>
                      </a:r>
                      <a:endParaRPr sz="16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76200" marR="76200" marT="76200" marB="7620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bl>
          </a:graphicData>
        </a:graphic>
      </p:graphicFrame>
      <p:sp>
        <p:nvSpPr>
          <p:cNvPr id="5934" name="Google Shape;5934;p40"/>
          <p:cNvSpPr/>
          <p:nvPr/>
        </p:nvSpPr>
        <p:spPr>
          <a:xfrm>
            <a:off x="3275792" y="4"/>
            <a:ext cx="6247223" cy="584775"/>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Hệ thống các phương thức biểu đạt</a:t>
            </a:r>
            <a:endParaRPr sz="3200" b="1"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5938"/>
        <p:cNvGrpSpPr/>
        <p:nvPr/>
      </p:nvGrpSpPr>
      <p:grpSpPr>
        <a:xfrm>
          <a:off x="0" y="0"/>
          <a:ext cx="0" cy="0"/>
          <a:chOff x="0" y="0"/>
          <a:chExt cx="0" cy="0"/>
        </a:xfrm>
      </p:grpSpPr>
      <p:sp>
        <p:nvSpPr>
          <p:cNvPr id="5939" name="Google Shape;5939;p41"/>
          <p:cNvSpPr txBox="1">
            <a:spLocks noGrp="1"/>
          </p:cNvSpPr>
          <p:nvPr>
            <p:ph type="body" idx="1"/>
          </p:nvPr>
        </p:nvSpPr>
        <p:spPr>
          <a:xfrm>
            <a:off x="399245" y="261760"/>
            <a:ext cx="10972800" cy="5851525"/>
          </a:xfrm>
          <a:prstGeom prst="rect">
            <a:avLst/>
          </a:prstGeom>
          <a:noFill/>
          <a:ln>
            <a:noFill/>
          </a:ln>
        </p:spPr>
        <p:txBody>
          <a:bodyPr spcFirstLastPara="1" wrap="square" lIns="91425" tIns="45700" rIns="91425" bIns="45700" anchor="t" anchorCtr="0">
            <a:normAutofit/>
          </a:bodyPr>
          <a:lstStyle/>
          <a:p>
            <a:pPr marL="109855" lvl="0" indent="0" algn="l" rtl="0">
              <a:lnSpc>
                <a:spcPct val="90000"/>
              </a:lnSpc>
              <a:spcBef>
                <a:spcPts val="0"/>
              </a:spcBef>
              <a:spcAft>
                <a:spcPts val="0"/>
              </a:spcAft>
              <a:buClr>
                <a:srgbClr val="FF0000"/>
              </a:buClr>
              <a:buSzPts val="3200"/>
              <a:buNone/>
            </a:pPr>
            <a:r>
              <a:rPr lang="en-US" sz="3200" b="1" dirty="0">
                <a:gradFill>
                  <a:gsLst>
                    <a:gs pos="0">
                      <a:srgbClr val="E30000"/>
                    </a:gs>
                    <a:gs pos="100000">
                      <a:srgbClr val="76030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3200" b="1" dirty="0" err="1">
                <a:gradFill>
                  <a:gsLst>
                    <a:gs pos="0">
                      <a:srgbClr val="E30000"/>
                    </a:gs>
                    <a:gs pos="100000">
                      <a:srgbClr val="760303"/>
                    </a:gs>
                  </a:gsLst>
                  <a:lin scaled="0"/>
                </a:gradFill>
                <a:latin typeface="Times New Roman" panose="02020603050405020304"/>
                <a:ea typeface="Times New Roman" panose="02020603050405020304"/>
                <a:cs typeface="Times New Roman" panose="02020603050405020304"/>
                <a:sym typeface="Times New Roman" panose="02020603050405020304"/>
              </a:rPr>
              <a:t>Lưu</a:t>
            </a:r>
            <a:r>
              <a:rPr lang="en-US" sz="3200" b="1" dirty="0">
                <a:gradFill>
                  <a:gsLst>
                    <a:gs pos="0">
                      <a:srgbClr val="E30000"/>
                    </a:gs>
                    <a:gs pos="100000">
                      <a:srgbClr val="760303"/>
                    </a:gs>
                  </a:gsLst>
                  <a:lin scaled="0"/>
                </a:gradFill>
                <a:latin typeface="Times New Roman" panose="02020603050405020304"/>
                <a:ea typeface="Times New Roman" panose="02020603050405020304"/>
                <a:cs typeface="Times New Roman" panose="02020603050405020304"/>
                <a:sym typeface="Times New Roman" panose="02020603050405020304"/>
              </a:rPr>
              <a:t> ý: </a:t>
            </a:r>
            <a:endParaRPr lang="en-US" sz="3200" b="1" dirty="0">
              <a:gradFill>
                <a:gsLst>
                  <a:gs pos="0">
                    <a:srgbClr val="E30000"/>
                  </a:gs>
                  <a:gs pos="100000">
                    <a:srgbClr val="760303"/>
                  </a:gs>
                </a:gsLst>
                <a:lin scaled="0"/>
              </a:gradFill>
              <a:latin typeface="Times New Roman" panose="02020603050405020304"/>
              <a:ea typeface="Times New Roman" panose="02020603050405020304"/>
              <a:cs typeface="Times New Roman" panose="02020603050405020304"/>
              <a:sym typeface="Times New Roman" panose="02020603050405020304"/>
            </a:endParaRPr>
          </a:p>
        </p:txBody>
      </p:sp>
      <p:graphicFrame>
        <p:nvGraphicFramePr>
          <p:cNvPr id="5940" name="Google Shape;5940;p41"/>
          <p:cNvGraphicFramePr/>
          <p:nvPr/>
        </p:nvGraphicFramePr>
        <p:xfrm>
          <a:off x="1376782" y="1058091"/>
          <a:ext cx="9713575" cy="2077005"/>
        </p:xfrm>
        <a:graphic>
          <a:graphicData uri="http://schemas.openxmlformats.org/drawingml/2006/table">
            <a:tbl>
              <a:tblPr firstRow="1" bandRow="1">
                <a:noFill/>
                <a:tableStyleId>{DFC799F9-F0E8-495A-938D-28BECDBFEF39}</a:tableStyleId>
              </a:tblPr>
              <a:tblGrid>
                <a:gridCol w="4815625"/>
                <a:gridCol w="4897950"/>
              </a:tblGrid>
              <a:tr h="888275">
                <a:tc>
                  <a:txBody>
                    <a:bodyPr/>
                    <a:lstStyle/>
                    <a:p>
                      <a:pPr marL="0" marR="0" lvl="0" indent="0" algn="ctr" rtl="0">
                        <a:spcBef>
                          <a:spcPts val="0"/>
                        </a:spcBef>
                        <a:spcAft>
                          <a:spcPts val="0"/>
                        </a:spcAft>
                        <a:buNone/>
                      </a:pPr>
                      <a:r>
                        <a:rPr lang="en-US"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Phương</a:t>
                      </a:r>
                      <a:r>
                        <a:rPr lang="en-US"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thức</a:t>
                      </a:r>
                      <a:r>
                        <a:rPr lang="en-US"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biểu</a:t>
                      </a:r>
                      <a:r>
                        <a:rPr lang="en-US"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đạt</a:t>
                      </a:r>
                      <a:r>
                        <a:rPr lang="en-US"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chính</a:t>
                      </a:r>
                      <a:endParaRPr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endParaRPr sz="2400" b="1" dirty="0">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ctr" rtl="0">
                        <a:spcBef>
                          <a:spcPts val="0"/>
                        </a:spcBef>
                        <a:spcAft>
                          <a:spcPts val="0"/>
                        </a:spcAft>
                        <a:buNone/>
                      </a:pPr>
                      <a:r>
                        <a:rPr lang="en-US" sz="2400" b="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rPr>
                        <a:t> Những phương thức biểu đạt</a:t>
                      </a:r>
                      <a:endParaRPr lang="en-US" sz="2400" b="1">
                        <a:gradFill>
                          <a:gsLst>
                            <a:gs pos="0">
                              <a:srgbClr val="FE4444"/>
                            </a:gs>
                            <a:gs pos="100000">
                              <a:srgbClr val="832B2B"/>
                            </a:gs>
                          </a:gsLst>
                          <a:lin scaled="0"/>
                        </a:gradFill>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r h="370850">
                <a:tc>
                  <a:txBody>
                    <a:bodyPr/>
                    <a:lstStyle/>
                    <a:p>
                      <a:pPr marL="0" marR="0" lvl="0" indent="0" algn="l" rtl="0">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Chỉ nêu một phương thức chính</a:t>
                      </a:r>
                      <a:endParaRPr sz="2400">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c>
                  <a:txBody>
                    <a:bodyPr/>
                    <a:lstStyle/>
                    <a:p>
                      <a:pPr marL="0" marR="0" lvl="0" indent="0" algn="just" rtl="0">
                        <a:spcBef>
                          <a:spcPts val="0"/>
                        </a:spcBef>
                        <a:spcAft>
                          <a:spcPts val="0"/>
                        </a:spcAft>
                        <a:buNone/>
                      </a:pP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Nêu</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các</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phương</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thức</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biểu</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đạt</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Phương</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thức</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biểu</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đạt</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chính</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kết</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hợp</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với</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các</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phương</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thức</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biểu</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đạt</a:t>
                      </a:r>
                      <a:r>
                        <a:rPr lang="en-US" sz="2400" dirty="0">
                          <a:latin typeface="Times New Roman" panose="02020603050405020304"/>
                          <a:ea typeface="Times New Roman" panose="02020603050405020304"/>
                          <a:cs typeface="Times New Roman" panose="02020603050405020304"/>
                          <a:sym typeface="Times New Roman" panose="02020603050405020304"/>
                        </a:rPr>
                        <a:t> </a:t>
                      </a:r>
                      <a:r>
                        <a:rPr lang="en-US" sz="2400" dirty="0" err="1">
                          <a:latin typeface="Times New Roman" panose="02020603050405020304"/>
                          <a:ea typeface="Times New Roman" panose="02020603050405020304"/>
                          <a:cs typeface="Times New Roman" panose="02020603050405020304"/>
                          <a:sym typeface="Times New Roman" panose="02020603050405020304"/>
                        </a:rPr>
                        <a:t>khác</a:t>
                      </a:r>
                      <a:r>
                        <a:rPr lang="en-US" sz="2400" dirty="0">
                          <a:latin typeface="Times New Roman" panose="02020603050405020304"/>
                          <a:ea typeface="Times New Roman" panose="02020603050405020304"/>
                          <a:cs typeface="Times New Roman" panose="02020603050405020304"/>
                          <a:sym typeface="Times New Roman" panose="02020603050405020304"/>
                        </a:rPr>
                        <a:t>)</a:t>
                      </a:r>
                      <a:endParaRPr sz="2400" dirty="0">
                        <a:latin typeface="Times New Roman" panose="02020603050405020304"/>
                        <a:ea typeface="Times New Roman" panose="02020603050405020304"/>
                        <a:cs typeface="Times New Roman" panose="02020603050405020304"/>
                        <a:sym typeface="Times New Roman" panose="02020603050405020304"/>
                      </a:endParaRPr>
                    </a:p>
                  </a:txBody>
                  <a:tcPr marL="91450" marR="91450" marT="45725" marB="45725"/>
                </a:tc>
              </a:tr>
            </a:tbl>
          </a:graphicData>
        </a:graphic>
      </p:graphicFrame>
      <p:sp>
        <p:nvSpPr>
          <p:cNvPr id="5941" name="Google Shape;5941;p41"/>
          <p:cNvSpPr txBox="1"/>
          <p:nvPr/>
        </p:nvSpPr>
        <p:spPr>
          <a:xfrm>
            <a:off x="399245" y="3370529"/>
            <a:ext cx="11393509" cy="954107"/>
          </a:xfrm>
          <a:prstGeom prst="rect">
            <a:avLst/>
          </a:prstGeom>
          <a:gradFill>
            <a:gsLst>
              <a:gs pos="0">
                <a:srgbClr val="B4D4A5"/>
              </a:gs>
              <a:gs pos="50000">
                <a:srgbClr val="A8CD97"/>
              </a:gs>
              <a:gs pos="100000">
                <a:srgbClr val="9BC985"/>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sz="2800" b="1">
                <a:solidFill>
                  <a:schemeClr val="dk1"/>
                </a:solidFill>
                <a:latin typeface="Times"/>
                <a:ea typeface="Times"/>
                <a:cs typeface="Times"/>
                <a:sym typeface="Times"/>
              </a:rPr>
              <a:t>Xác định phương thức biểu đạt của đoạn văn vừa phải đặt trong tổng thể của văn bản, tác phẩm vừa căn cứ vào đặc trưng riêng của đoạn văn đó.</a:t>
            </a:r>
            <a:endParaRPr sz="2800">
              <a:solidFill>
                <a:schemeClr val="dk1"/>
              </a:solidFill>
              <a:latin typeface="Times"/>
              <a:ea typeface="Times"/>
              <a:cs typeface="Times"/>
              <a:sym typeface="Times"/>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945"/>
        <p:cNvGrpSpPr/>
        <p:nvPr/>
      </p:nvGrpSpPr>
      <p:grpSpPr>
        <a:xfrm>
          <a:off x="0" y="0"/>
          <a:ext cx="0" cy="0"/>
          <a:chOff x="0" y="0"/>
          <a:chExt cx="0" cy="0"/>
        </a:xfrm>
      </p:grpSpPr>
      <p:pic>
        <p:nvPicPr>
          <p:cNvPr id="5946" name="Google Shape;5946;p42"/>
          <p:cNvPicPr preferRelativeResize="0"/>
          <p:nvPr/>
        </p:nvPicPr>
        <p:blipFill rotWithShape="1">
          <a:blip r:embed="rId1"/>
          <a:srcRect/>
          <a:stretch>
            <a:fillRect/>
          </a:stretch>
        </p:blipFill>
        <p:spPr>
          <a:xfrm>
            <a:off x="0" y="2020"/>
            <a:ext cx="12192000" cy="6853599"/>
          </a:xfrm>
          <a:prstGeom prst="rect">
            <a:avLst/>
          </a:prstGeom>
          <a:noFill/>
          <a:ln>
            <a:noFill/>
          </a:ln>
        </p:spPr>
      </p:pic>
      <p:sp>
        <p:nvSpPr>
          <p:cNvPr id="5947" name="Google Shape;5947;p42"/>
          <p:cNvSpPr txBox="1"/>
          <p:nvPr/>
        </p:nvSpPr>
        <p:spPr>
          <a:xfrm>
            <a:off x="1619794" y="2795778"/>
            <a:ext cx="10572206" cy="1107996"/>
          </a:xfrm>
          <a:prstGeom prst="rect">
            <a:avLst/>
          </a:prstGeom>
          <a:noFill/>
          <a:ln>
            <a:noFill/>
          </a:ln>
        </p:spPr>
        <p:txBody>
          <a:bodyPr spcFirstLastPara="1" wrap="square" lIns="91425" tIns="45700" rIns="91425" bIns="45700" anchor="t" anchorCtr="0">
            <a:spAutoFit/>
          </a:bodyPr>
          <a:lstStyle/>
          <a:p>
            <a:pPr marL="285750" marR="0" lvl="0" indent="-285750" algn="just" rtl="0">
              <a:spcBef>
                <a:spcPts val="0"/>
              </a:spcBef>
              <a:spcAft>
                <a:spcPts val="0"/>
              </a:spcAft>
              <a:buClr>
                <a:schemeClr val="dk1"/>
              </a:buClr>
              <a:buSzPts val="2800"/>
              <a:buFont typeface="Times"/>
              <a:buChar char="-"/>
            </a:pPr>
            <a:r>
              <a:rPr lang="en-US" sz="2800" b="1">
                <a:solidFill>
                  <a:schemeClr val="dk1"/>
                </a:solidFill>
                <a:latin typeface="Times"/>
                <a:ea typeface="Times"/>
                <a:cs typeface="Times"/>
                <a:sym typeface="Times"/>
              </a:rPr>
              <a:t>Xác định các kiểu ngôi kể (chú ý đặc trưng của từng loại ngôi kể) </a:t>
            </a:r>
            <a:endParaRPr sz="2800" b="1">
              <a:solidFill>
                <a:schemeClr val="dk1"/>
              </a:solidFill>
              <a:latin typeface="Times"/>
              <a:ea typeface="Times"/>
              <a:cs typeface="Times"/>
              <a:sym typeface="Times"/>
            </a:endParaRPr>
          </a:p>
          <a:p>
            <a:pPr marL="285750" marR="0" lvl="0" indent="-285750" algn="just" rtl="0">
              <a:spcBef>
                <a:spcPts val="1200"/>
              </a:spcBef>
              <a:spcAft>
                <a:spcPts val="0"/>
              </a:spcAft>
              <a:buClr>
                <a:schemeClr val="dk1"/>
              </a:buClr>
              <a:buSzPts val="2800"/>
              <a:buFont typeface="Times"/>
              <a:buChar char="-"/>
            </a:pPr>
            <a:r>
              <a:rPr lang="en-US" sz="2800" b="1">
                <a:solidFill>
                  <a:schemeClr val="dk1"/>
                </a:solidFill>
                <a:latin typeface="Times"/>
                <a:ea typeface="Times"/>
                <a:cs typeface="Times"/>
                <a:sym typeface="Times"/>
              </a:rPr>
              <a:t>Nêu tác dụng của từng ngôi kể (với nhân vật và toàn bộ tác phẩm) </a:t>
            </a:r>
            <a:endParaRPr sz="2800" b="1">
              <a:solidFill>
                <a:schemeClr val="dk1"/>
              </a:solidFill>
              <a:latin typeface="Times"/>
              <a:ea typeface="Times"/>
              <a:cs typeface="Times"/>
              <a:sym typeface="Times"/>
            </a:endParaRPr>
          </a:p>
        </p:txBody>
      </p:sp>
      <p:sp>
        <p:nvSpPr>
          <p:cNvPr id="5948" name="Google Shape;5948;p42"/>
          <p:cNvSpPr/>
          <p:nvPr/>
        </p:nvSpPr>
        <p:spPr>
          <a:xfrm>
            <a:off x="4717869" y="1371600"/>
            <a:ext cx="6675120" cy="1162594"/>
          </a:xfrm>
          <a:prstGeom prst="horizontalScroll">
            <a:avLst>
              <a:gd name="adj" fmla="val 12500"/>
            </a:avLst>
          </a:prstGeom>
          <a:gradFill>
            <a:gsLst>
              <a:gs pos="0">
                <a:srgbClr val="7FB75F"/>
              </a:gs>
              <a:gs pos="50000">
                <a:srgbClr val="6EB141"/>
              </a:gs>
              <a:gs pos="100000">
                <a:srgbClr val="5FA134"/>
              </a:gs>
            </a:gsLst>
            <a:lin ang="5400000" scaled="0"/>
          </a:gradFill>
          <a:ln>
            <a:noFill/>
          </a:ln>
          <a:effectLst>
            <a:outerShdw blurRad="57150" dist="19050" dir="5400000" algn="ctr" rotWithShape="0">
              <a:srgbClr val="000000">
                <a:alpha val="62745"/>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chemeClr val="lt1"/>
                </a:solidFill>
                <a:latin typeface="Times"/>
                <a:ea typeface="Times"/>
                <a:cs typeface="Times"/>
                <a:sym typeface="Times"/>
              </a:rPr>
              <a:t>Cách trả lời câu hỏi về ngôi kể: </a:t>
            </a:r>
            <a:endParaRPr sz="3200" b="1">
              <a:solidFill>
                <a:schemeClr val="lt1"/>
              </a:solidFill>
              <a:latin typeface="Times"/>
              <a:ea typeface="Times"/>
              <a:cs typeface="Times"/>
              <a:sym typeface="Times"/>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48"/>
                                        </p:tgtEl>
                                        <p:attrNameLst>
                                          <p:attrName>style.visibility</p:attrName>
                                        </p:attrNameLst>
                                      </p:cBhvr>
                                      <p:to>
                                        <p:strVal val="visible"/>
                                      </p:to>
                                    </p:set>
                                    <p:animEffect transition="in" filter="fade">
                                      <p:cBhvr>
                                        <p:cTn id="7" dur="500"/>
                                        <p:tgtEl>
                                          <p:spTgt spid="59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47"/>
                                        </p:tgtEl>
                                        <p:attrNameLst>
                                          <p:attrName>style.visibility</p:attrName>
                                        </p:attrNameLst>
                                      </p:cBhvr>
                                      <p:to>
                                        <p:strVal val="visible"/>
                                      </p:to>
                                    </p:set>
                                    <p:animEffect transition="in" filter="fade">
                                      <p:cBhvr>
                                        <p:cTn id="12" dur="500"/>
                                        <p:tgtEl>
                                          <p:spTgt spid="59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pic>
        <p:nvPicPr>
          <p:cNvPr id="5954" name="Google Shape;5954;p43"/>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5955" name="Google Shape;5955;p43"/>
          <p:cNvPicPr preferRelativeResize="0"/>
          <p:nvPr/>
        </p:nvPicPr>
        <p:blipFill rotWithShape="1">
          <a:blip r:embed="rId2"/>
          <a:srcRect l="22909" t="20364" r="6455" b="9817"/>
          <a:stretch>
            <a:fillRect/>
          </a:stretch>
        </p:blipFill>
        <p:spPr>
          <a:xfrm>
            <a:off x="-99113" y="0"/>
            <a:ext cx="12334878" cy="6858000"/>
          </a:xfrm>
          <a:prstGeom prst="rect">
            <a:avLst/>
          </a:prstGeom>
          <a:noFill/>
          <a:ln>
            <a:noFill/>
          </a:ln>
        </p:spPr>
      </p:pic>
      <p:cxnSp>
        <p:nvCxnSpPr>
          <p:cNvPr id="5956" name="Google Shape;5956;p43"/>
          <p:cNvCxnSpPr>
            <a:endCxn id="5957" idx="0"/>
          </p:cNvCxnSpPr>
          <p:nvPr/>
        </p:nvCxnSpPr>
        <p:spPr>
          <a:xfrm flipH="1">
            <a:off x="3089757" y="1056214"/>
            <a:ext cx="2946000" cy="471300"/>
          </a:xfrm>
          <a:prstGeom prst="straightConnector1">
            <a:avLst/>
          </a:prstGeom>
          <a:noFill/>
          <a:ln w="57150" cap="flat" cmpd="sng">
            <a:solidFill>
              <a:srgbClr val="C00000"/>
            </a:solidFill>
            <a:prstDash val="solid"/>
            <a:miter lim="800000"/>
            <a:headEnd type="none" w="sm" len="sm"/>
            <a:tailEnd type="triangle" w="med" len="med"/>
          </a:ln>
        </p:spPr>
      </p:cxnSp>
      <p:cxnSp>
        <p:nvCxnSpPr>
          <p:cNvPr id="5958" name="Google Shape;5958;p43"/>
          <p:cNvCxnSpPr/>
          <p:nvPr/>
        </p:nvCxnSpPr>
        <p:spPr>
          <a:xfrm>
            <a:off x="6035814" y="1049975"/>
            <a:ext cx="2997926" cy="497975"/>
          </a:xfrm>
          <a:prstGeom prst="straightConnector1">
            <a:avLst/>
          </a:prstGeom>
          <a:noFill/>
          <a:ln w="57150" cap="flat" cmpd="sng">
            <a:solidFill>
              <a:srgbClr val="C00000"/>
            </a:solidFill>
            <a:prstDash val="solid"/>
            <a:miter lim="800000"/>
            <a:headEnd type="none" w="sm" len="sm"/>
            <a:tailEnd type="triangle" w="med" len="med"/>
          </a:ln>
        </p:spPr>
      </p:cxnSp>
      <p:sp>
        <p:nvSpPr>
          <p:cNvPr id="5957" name="Google Shape;5957;p43"/>
          <p:cNvSpPr txBox="1"/>
          <p:nvPr/>
        </p:nvSpPr>
        <p:spPr>
          <a:xfrm>
            <a:off x="1866588" y="1527514"/>
            <a:ext cx="2446337" cy="523220"/>
          </a:xfrm>
          <a:prstGeom prst="rect">
            <a:avLst/>
          </a:prstGeom>
          <a:solidFill>
            <a:schemeClr val="accent6">
              <a:lumMod val="20000"/>
              <a:lumOff val="80000"/>
            </a:schemeClr>
          </a:solidFill>
          <a:ln w="12700" cap="flat" cmpd="sng">
            <a:solidFill>
              <a:schemeClr val="accent2"/>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0000"/>
              </a:buClr>
              <a:buSzPts val="2800"/>
              <a:buFont typeface="Times New Roman" panose="02020603050405020304"/>
              <a:buNone/>
            </a:pPr>
            <a:r>
              <a:rPr lang="en-US" sz="28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Ngôi</a:t>
            </a:r>
            <a:r>
              <a:rPr lang="en-US" sz="28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8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thứ</a:t>
            </a:r>
            <a:r>
              <a:rPr lang="en-US" sz="28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800" b="1"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nhất</a:t>
            </a:r>
            <a:endParaRPr sz="2800" b="1" i="0" u="none" strike="noStrike" cap="none" dirty="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59" name="Google Shape;5959;p43"/>
          <p:cNvSpPr txBox="1"/>
          <p:nvPr/>
        </p:nvSpPr>
        <p:spPr>
          <a:xfrm>
            <a:off x="7688266" y="1569300"/>
            <a:ext cx="2690948" cy="523220"/>
          </a:xfrm>
          <a:prstGeom prst="rect">
            <a:avLst/>
          </a:prstGeom>
          <a:solidFill>
            <a:schemeClr val="accent6">
              <a:lumMod val="20000"/>
              <a:lumOff val="80000"/>
            </a:schemeClr>
          </a:solidFill>
          <a:ln w="12700" cap="flat" cmpd="sng">
            <a:solidFill>
              <a:schemeClr val="accent5"/>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0000"/>
              </a:buClr>
              <a:buSzPts val="2800"/>
              <a:buFont typeface="Times New Roman" panose="02020603050405020304"/>
              <a:buNone/>
            </a:pPr>
            <a:r>
              <a:rPr lang="en-US" sz="2800" b="1" i="0" u="none" strike="noStrike" cap="none"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Ngôi</a:t>
            </a:r>
            <a:r>
              <a:rPr lang="en-US" sz="2800" b="1" i="0" u="none" strike="noStrike" cap="none"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800" b="1" i="0" u="none" strike="noStrike" cap="none"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thứ</a:t>
            </a:r>
            <a:r>
              <a:rPr lang="en-US" sz="2800" b="1" i="0" u="none" strike="noStrike" cap="none"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800" b="1" i="0" u="none" strike="noStrike" cap="none" dirty="0" err="1">
                <a:solidFill>
                  <a:srgbClr val="FF0000"/>
                </a:solidFill>
                <a:latin typeface="Times New Roman" panose="02020603050405020304"/>
                <a:ea typeface="Times New Roman" panose="02020603050405020304"/>
                <a:cs typeface="Times New Roman" panose="02020603050405020304"/>
                <a:sym typeface="Times New Roman" panose="02020603050405020304"/>
              </a:rPr>
              <a:t>ba</a:t>
            </a:r>
            <a:endParaRPr sz="2800" b="1" i="0" u="none" strike="noStrike" cap="none" dirty="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60" name="Google Shape;5960;p43"/>
          <p:cNvSpPr/>
          <p:nvPr/>
        </p:nvSpPr>
        <p:spPr>
          <a:xfrm>
            <a:off x="4280381" y="290286"/>
            <a:ext cx="3184356" cy="766059"/>
          </a:xfrm>
          <a:prstGeom prst="flowChartAlternateProcess">
            <a:avLst/>
          </a:prstGeom>
          <a:solidFill>
            <a:srgbClr val="3399FF"/>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00"/>
              </a:buClr>
              <a:buSzPts val="3200"/>
              <a:buFont typeface="Times New Roman" panose="02020603050405020304"/>
              <a:buNone/>
            </a:pPr>
            <a:r>
              <a:rPr lang="en-US" sz="3200" b="1">
                <a:solidFill>
                  <a:srgbClr val="FFFF00"/>
                </a:solidFill>
                <a:latin typeface="Times New Roman" panose="02020603050405020304"/>
                <a:ea typeface="Times New Roman" panose="02020603050405020304"/>
                <a:cs typeface="Times New Roman" panose="02020603050405020304"/>
                <a:sym typeface="Times New Roman" panose="02020603050405020304"/>
              </a:rPr>
              <a:t>NGÔI KỂ</a:t>
            </a:r>
            <a:r>
              <a:rPr lang="en-US" sz="32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 </a:t>
            </a:r>
            <a:endParaRPr sz="32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61" name="Google Shape;5961;p43"/>
          <p:cNvSpPr/>
          <p:nvPr/>
        </p:nvSpPr>
        <p:spPr>
          <a:xfrm>
            <a:off x="569699" y="2121549"/>
            <a:ext cx="5162889" cy="4385804"/>
          </a:xfrm>
          <a:prstGeom prst="roundRect">
            <a:avLst>
              <a:gd name="adj" fmla="val 16667"/>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endParaRPr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00B050"/>
                </a:solidFill>
                <a:latin typeface="Times New Roman" panose="02020603050405020304"/>
                <a:ea typeface="Times New Roman" panose="02020603050405020304"/>
                <a:cs typeface="Times New Roman" panose="02020603050405020304"/>
                <a:sym typeface="Times New Roman" panose="02020603050405020304"/>
              </a:rPr>
              <a:t>Đặc</a:t>
            </a:r>
            <a:r>
              <a:rPr lang="en-US"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00B050"/>
                </a:solidFill>
                <a:latin typeface="Times New Roman" panose="02020603050405020304"/>
                <a:ea typeface="Times New Roman" panose="02020603050405020304"/>
                <a:cs typeface="Times New Roman" panose="02020603050405020304"/>
                <a:sym typeface="Times New Roman" panose="02020603050405020304"/>
              </a:rPr>
              <a:t>điểm</a:t>
            </a:r>
            <a:r>
              <a:rPr lang="en-US"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rPr>
              <a:t> </a:t>
            </a:r>
            <a:endParaRPr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xưng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r>
              <a:rPr lang="en-US" sz="2200" i="1"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tôi</a:t>
            </a:r>
            <a:r>
              <a:rPr lang="en-US" sz="2200" i="1"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200" i="1"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trực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tiếp</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tham</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gia</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vào</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câu</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chuyện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ra</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những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gì</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mình</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nghe</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thấy</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trải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qua.</a:t>
            </a: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00B050"/>
                </a:solidFill>
                <a:latin typeface="Times New Roman" panose="02020603050405020304"/>
                <a:ea typeface="Times New Roman" panose="02020603050405020304"/>
                <a:cs typeface="Times New Roman" panose="02020603050405020304"/>
                <a:sym typeface="Times New Roman" panose="02020603050405020304"/>
              </a:rPr>
              <a:t>Tác</a:t>
            </a:r>
            <a:r>
              <a:rPr lang="en-US"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00B050"/>
                </a:solidFill>
                <a:latin typeface="Times New Roman" panose="02020603050405020304"/>
                <a:ea typeface="Times New Roman" panose="02020603050405020304"/>
                <a:cs typeface="Times New Roman" panose="02020603050405020304"/>
                <a:sym typeface="Times New Roman" panose="02020603050405020304"/>
              </a:rPr>
              <a:t>dụng</a:t>
            </a:r>
            <a:endParaRPr sz="2200" b="1" dirty="0">
              <a:solidFill>
                <a:srgbClr val="00B05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Giúp</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câu</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chuyện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trở</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nên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chân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smtClean="0">
                <a:solidFill>
                  <a:srgbClr val="000000"/>
                </a:solidFill>
                <a:latin typeface="Times New Roman" panose="02020603050405020304"/>
                <a:ea typeface="Times New Roman" panose="02020603050405020304"/>
                <a:cs typeface="Times New Roman" panose="02020603050405020304"/>
                <a:sym typeface="Times New Roman" panose="02020603050405020304"/>
              </a:rPr>
              <a:t>thực</a:t>
            </a:r>
            <a:r>
              <a:rPr lang="en-US" sz="2200" dirty="0" smtClean="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hơn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nhân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vật</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dễ</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dàng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bộc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lộ</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cảm</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xúc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suy</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nghĩ</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tâm</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trạng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-&gt;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đọc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có</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hiểu</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rõ</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hơn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về</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nhân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vật</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Góp</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phần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hiện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chủ</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smtClean="0">
                <a:solidFill>
                  <a:srgbClr val="000000"/>
                </a:solidFill>
                <a:latin typeface="Times New Roman" panose="02020603050405020304"/>
                <a:ea typeface="Times New Roman" panose="02020603050405020304"/>
                <a:cs typeface="Times New Roman" panose="02020603050405020304"/>
                <a:sym typeface="Times New Roman" panose="02020603050405020304"/>
              </a:rPr>
              <a:t>đề</a:t>
            </a:r>
            <a:r>
              <a:rPr lang="en-US" sz="2200" dirty="0" smtClean="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tư</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tưởng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của</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tác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phẩm</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800" b="1"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962" name="Google Shape;5962;p43"/>
          <p:cNvSpPr/>
          <p:nvPr/>
        </p:nvSpPr>
        <p:spPr>
          <a:xfrm>
            <a:off x="6719316" y="2142898"/>
            <a:ext cx="5048127" cy="4335427"/>
          </a:xfrm>
          <a:prstGeom prst="roundRect">
            <a:avLst>
              <a:gd name="adj" fmla="val 16667"/>
            </a:avLst>
          </a:prstGeom>
          <a:gradFill>
            <a:gsLst>
              <a:gs pos="0">
                <a:srgbClr val="F7BCA2"/>
              </a:gs>
              <a:gs pos="50000">
                <a:srgbClr val="F4B093"/>
              </a:gs>
              <a:gs pos="100000">
                <a:srgbClr val="F7A47F"/>
              </a:gs>
            </a:gsLst>
            <a:lin ang="5400000" scaled="0"/>
          </a:gradFill>
          <a:ln w="9525"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Đặc</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điểm</a:t>
            </a:r>
            <a:endParaRPr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None/>
            </a:pP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tự</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giấu</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mình</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đi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gọi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tên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nhân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vật</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bằng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chính</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tên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gọi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của</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chúng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None/>
            </a:pPr>
            <a:r>
              <a:rPr lang="en-US" sz="2200" b="1" i="0" u="none" strike="noStrike" cap="none"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i="0" u="none" strike="noStrike" cap="none"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Tác</a:t>
            </a:r>
            <a:r>
              <a:rPr lang="en-US" sz="2200" b="1" i="0" u="none" strike="noStrike" cap="none"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i="0" u="none" strike="noStrike" cap="none"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dụng</a:t>
            </a:r>
            <a:endParaRPr sz="2200" b="1" i="0" u="none" strike="noStrike" cap="none" dirty="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None/>
            </a:pPr>
            <a:r>
              <a:rPr lang="en-US" sz="2200" b="1"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linh</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hoạt</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tự</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do,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sự</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việc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được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thuật</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lại</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khách</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quan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không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gian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truyện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mở</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rộng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hơn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None/>
            </a:pP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Góp</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phần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thể</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hiện</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chủ</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smtClean="0">
                <a:solidFill>
                  <a:srgbClr val="000000"/>
                </a:solidFill>
                <a:latin typeface="Times New Roman" panose="02020603050405020304"/>
                <a:ea typeface="Times New Roman" panose="02020603050405020304"/>
                <a:cs typeface="Times New Roman" panose="02020603050405020304"/>
                <a:sym typeface="Times New Roman" panose="02020603050405020304"/>
              </a:rPr>
              <a:t>đề</a:t>
            </a:r>
            <a:r>
              <a:rPr lang="en-US" sz="2200" dirty="0" smtClean="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tư</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tưởng</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của</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tác</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phẩm</a:t>
            </a:r>
            <a:r>
              <a:rPr lang="en-US"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56"/>
                                        </p:tgtEl>
                                        <p:attrNameLst>
                                          <p:attrName>style.visibility</p:attrName>
                                        </p:attrNameLst>
                                      </p:cBhvr>
                                      <p:to>
                                        <p:strVal val="visible"/>
                                      </p:to>
                                    </p:set>
                                    <p:animEffect transition="in" filter="fade">
                                      <p:cBhvr>
                                        <p:cTn id="7" dur="500"/>
                                        <p:tgtEl>
                                          <p:spTgt spid="5956"/>
                                        </p:tgtEl>
                                      </p:cBhvr>
                                    </p:animEffect>
                                  </p:childTnLst>
                                </p:cTn>
                              </p:par>
                              <p:par>
                                <p:cTn id="8" presetID="10" presetClass="entr" presetSubtype="0" fill="hold" nodeType="withEffect">
                                  <p:stCondLst>
                                    <p:cond delay="0"/>
                                  </p:stCondLst>
                                  <p:childTnLst>
                                    <p:set>
                                      <p:cBhvr>
                                        <p:cTn id="9" dur="1" fill="hold">
                                          <p:stCondLst>
                                            <p:cond delay="0"/>
                                          </p:stCondLst>
                                        </p:cTn>
                                        <p:tgtEl>
                                          <p:spTgt spid="5957"/>
                                        </p:tgtEl>
                                        <p:attrNameLst>
                                          <p:attrName>style.visibility</p:attrName>
                                        </p:attrNameLst>
                                      </p:cBhvr>
                                      <p:to>
                                        <p:strVal val="visible"/>
                                      </p:to>
                                    </p:set>
                                    <p:animEffect transition="in" filter="fade">
                                      <p:cBhvr>
                                        <p:cTn id="10" dur="500"/>
                                        <p:tgtEl>
                                          <p:spTgt spid="595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961"/>
                                        </p:tgtEl>
                                        <p:attrNameLst>
                                          <p:attrName>style.visibility</p:attrName>
                                        </p:attrNameLst>
                                      </p:cBhvr>
                                      <p:to>
                                        <p:strVal val="visible"/>
                                      </p:to>
                                    </p:set>
                                    <p:animEffect transition="in" filter="fade">
                                      <p:cBhvr>
                                        <p:cTn id="15" dur="500"/>
                                        <p:tgtEl>
                                          <p:spTgt spid="596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958"/>
                                        </p:tgtEl>
                                        <p:attrNameLst>
                                          <p:attrName>style.visibility</p:attrName>
                                        </p:attrNameLst>
                                      </p:cBhvr>
                                      <p:to>
                                        <p:strVal val="visible"/>
                                      </p:to>
                                    </p:set>
                                    <p:animEffect transition="in" filter="fade">
                                      <p:cBhvr>
                                        <p:cTn id="20" dur="500"/>
                                        <p:tgtEl>
                                          <p:spTgt spid="5958"/>
                                        </p:tgtEl>
                                      </p:cBhvr>
                                    </p:animEffect>
                                  </p:childTnLst>
                                </p:cTn>
                              </p:par>
                              <p:par>
                                <p:cTn id="21" presetID="10" presetClass="entr" presetSubtype="0" fill="hold" nodeType="withEffect">
                                  <p:stCondLst>
                                    <p:cond delay="0"/>
                                  </p:stCondLst>
                                  <p:childTnLst>
                                    <p:set>
                                      <p:cBhvr>
                                        <p:cTn id="22" dur="1" fill="hold">
                                          <p:stCondLst>
                                            <p:cond delay="0"/>
                                          </p:stCondLst>
                                        </p:cTn>
                                        <p:tgtEl>
                                          <p:spTgt spid="5959"/>
                                        </p:tgtEl>
                                        <p:attrNameLst>
                                          <p:attrName>style.visibility</p:attrName>
                                        </p:attrNameLst>
                                      </p:cBhvr>
                                      <p:to>
                                        <p:strVal val="visible"/>
                                      </p:to>
                                    </p:set>
                                    <p:animEffect transition="in" filter="fade">
                                      <p:cBhvr>
                                        <p:cTn id="23" dur="500"/>
                                        <p:tgtEl>
                                          <p:spTgt spid="595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962"/>
                                        </p:tgtEl>
                                        <p:attrNameLst>
                                          <p:attrName>style.visibility</p:attrName>
                                        </p:attrNameLst>
                                      </p:cBhvr>
                                      <p:to>
                                        <p:strVal val="visible"/>
                                      </p:to>
                                    </p:set>
                                    <p:animEffect transition="in" filter="fade">
                                      <p:cBhvr>
                                        <p:cTn id="28" dur="500"/>
                                        <p:tgtEl>
                                          <p:spTgt spid="5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5966"/>
        <p:cNvGrpSpPr/>
        <p:nvPr/>
      </p:nvGrpSpPr>
      <p:grpSpPr>
        <a:xfrm>
          <a:off x="0" y="0"/>
          <a:ext cx="0" cy="0"/>
          <a:chOff x="0" y="0"/>
          <a:chExt cx="0" cy="0"/>
        </a:xfrm>
      </p:grpSpPr>
      <p:sp>
        <p:nvSpPr>
          <p:cNvPr id="5967" name="Google Shape;5967;p44"/>
          <p:cNvSpPr/>
          <p:nvPr/>
        </p:nvSpPr>
        <p:spPr>
          <a:xfrm>
            <a:off x="2871470" y="1337310"/>
            <a:ext cx="6448425" cy="744855"/>
          </a:xfrm>
          <a:prstGeom prst="chevron">
            <a:avLst>
              <a:gd name="adj" fmla="val 50000"/>
            </a:avLst>
          </a:prstGeom>
          <a:solidFill>
            <a:srgbClr val="C55A1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b="1">
                <a:solidFill>
                  <a:srgbClr val="FFFFFF"/>
                </a:solidFill>
                <a:latin typeface="Times New Roman" panose="02020603050405020304"/>
                <a:ea typeface="Times New Roman" panose="02020603050405020304"/>
                <a:cs typeface="Times New Roman" panose="02020603050405020304"/>
                <a:sym typeface="Times New Roman" panose="02020603050405020304"/>
              </a:rPr>
              <a:t>Giới thiệu tác giả</a:t>
            </a:r>
            <a:endParaRPr sz="3600" b="1">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cxnSp>
        <p:nvCxnSpPr>
          <p:cNvPr id="5968" name="Google Shape;5968;p44"/>
          <p:cNvCxnSpPr/>
          <p:nvPr/>
        </p:nvCxnSpPr>
        <p:spPr>
          <a:xfrm>
            <a:off x="6095365" y="2082165"/>
            <a:ext cx="0" cy="897255"/>
          </a:xfrm>
          <a:prstGeom prst="straightConnector1">
            <a:avLst/>
          </a:prstGeom>
          <a:ln>
            <a:headEnd type="none" w="sm" len="sm"/>
            <a:tailEnd type="none" w="sm" len="sm"/>
          </a:ln>
        </p:spPr>
        <p:style>
          <a:lnRef idx="1">
            <a:schemeClr val="accent3"/>
          </a:lnRef>
          <a:fillRef idx="0">
            <a:schemeClr val="accent3"/>
          </a:fillRef>
          <a:effectRef idx="0">
            <a:schemeClr val="accent3"/>
          </a:effectRef>
          <a:fontRef idx="minor">
            <a:schemeClr val="tx1"/>
          </a:fontRef>
        </p:style>
      </p:cxnSp>
      <p:cxnSp>
        <p:nvCxnSpPr>
          <p:cNvPr id="5969" name="Google Shape;5969;p44"/>
          <p:cNvCxnSpPr/>
          <p:nvPr/>
        </p:nvCxnSpPr>
        <p:spPr>
          <a:xfrm>
            <a:off x="1781382" y="2974340"/>
            <a:ext cx="8722470" cy="0"/>
          </a:xfrm>
          <a:prstGeom prst="straightConnector1">
            <a:avLst/>
          </a:prstGeom>
          <a:ln>
            <a:headEnd type="none" w="sm" len="sm"/>
            <a:tailEnd type="none" w="sm" len="sm"/>
          </a:ln>
        </p:spPr>
        <p:style>
          <a:lnRef idx="1">
            <a:schemeClr val="accent3"/>
          </a:lnRef>
          <a:fillRef idx="0">
            <a:schemeClr val="accent3"/>
          </a:fillRef>
          <a:effectRef idx="0">
            <a:schemeClr val="accent3"/>
          </a:effectRef>
          <a:fontRef idx="minor">
            <a:schemeClr val="tx1"/>
          </a:fontRef>
        </p:style>
      </p:cxnSp>
      <p:cxnSp>
        <p:nvCxnSpPr>
          <p:cNvPr id="5970" name="Google Shape;5970;p44"/>
          <p:cNvCxnSpPr/>
          <p:nvPr/>
        </p:nvCxnSpPr>
        <p:spPr>
          <a:xfrm>
            <a:off x="1781382" y="2998979"/>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71" name="Google Shape;5971;p44"/>
          <p:cNvSpPr/>
          <p:nvPr/>
        </p:nvSpPr>
        <p:spPr>
          <a:xfrm>
            <a:off x="757743" y="3754629"/>
            <a:ext cx="2047278" cy="2269305"/>
          </a:xfrm>
          <a:prstGeom prst="hexagon">
            <a:avLst>
              <a:gd name="adj" fmla="val 25000"/>
              <a:gd name="vf" fmla="val 115470"/>
            </a:avLst>
          </a:prstGeom>
          <a:solidFill>
            <a:srgbClr val="BDF838"/>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a:solidFill>
                  <a:srgbClr val="262626"/>
                </a:solidFill>
                <a:latin typeface="Times"/>
                <a:ea typeface="Times"/>
                <a:cs typeface="Times"/>
                <a:sym typeface="Times"/>
              </a:rPr>
              <a:t> </a:t>
            </a:r>
            <a:r>
              <a:rPr lang="en-US" sz="2400" b="1">
                <a:solidFill>
                  <a:srgbClr val="262626"/>
                </a:solidFill>
                <a:latin typeface="Times"/>
                <a:ea typeface="Times"/>
                <a:cs typeface="Times"/>
                <a:sym typeface="Times"/>
              </a:rPr>
              <a:t>Tên tuổi,</a:t>
            </a:r>
            <a:endParaRPr sz="2400" b="1">
              <a:solidFill>
                <a:srgbClr val="262626"/>
              </a:solidFill>
              <a:latin typeface="Times"/>
              <a:ea typeface="Times"/>
              <a:cs typeface="Times"/>
              <a:sym typeface="Times"/>
            </a:endParaRPr>
          </a:p>
          <a:p>
            <a:pPr marL="0" marR="0" lvl="0" indent="0" algn="ctr" rtl="0">
              <a:spcBef>
                <a:spcPts val="0"/>
              </a:spcBef>
              <a:spcAft>
                <a:spcPts val="0"/>
              </a:spcAft>
              <a:buNone/>
            </a:pPr>
            <a:r>
              <a:rPr lang="en-US" sz="2400" b="1">
                <a:solidFill>
                  <a:srgbClr val="262626"/>
                </a:solidFill>
                <a:latin typeface="Times"/>
                <a:ea typeface="Times"/>
                <a:cs typeface="Times"/>
                <a:sym typeface="Times"/>
              </a:rPr>
              <a:t> quê quán</a:t>
            </a:r>
            <a:endParaRPr sz="2400" b="1">
              <a:solidFill>
                <a:srgbClr val="262626"/>
              </a:solidFill>
              <a:latin typeface="Times"/>
              <a:ea typeface="Times"/>
              <a:cs typeface="Times"/>
              <a:sym typeface="Times"/>
            </a:endParaRPr>
          </a:p>
        </p:txBody>
      </p:sp>
      <p:cxnSp>
        <p:nvCxnSpPr>
          <p:cNvPr id="5972" name="Google Shape;5972;p44"/>
          <p:cNvCxnSpPr/>
          <p:nvPr/>
        </p:nvCxnSpPr>
        <p:spPr>
          <a:xfrm>
            <a:off x="4012547" y="2959735"/>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73" name="Google Shape;5973;p44"/>
          <p:cNvSpPr/>
          <p:nvPr/>
        </p:nvSpPr>
        <p:spPr>
          <a:xfrm>
            <a:off x="2832512" y="3729989"/>
            <a:ext cx="2367915" cy="2318587"/>
          </a:xfrm>
          <a:prstGeom prst="hexagon">
            <a:avLst>
              <a:gd name="adj" fmla="val 25000"/>
              <a:gd name="vf" fmla="val 115470"/>
            </a:avLst>
          </a:prstGeom>
          <a:solidFill>
            <a:srgbClr val="E80E9A"/>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400" b="1">
                <a:solidFill>
                  <a:srgbClr val="FFFFFF"/>
                </a:solidFill>
                <a:latin typeface="Times"/>
                <a:ea typeface="Times"/>
                <a:cs typeface="Times"/>
                <a:sym typeface="Times"/>
              </a:rPr>
              <a:t>Những nét chính về cuộc đời ảnh hưởng đến sáng tác</a:t>
            </a:r>
            <a:endParaRPr sz="2400" b="1">
              <a:solidFill>
                <a:srgbClr val="FFFFFF"/>
              </a:solidFill>
              <a:latin typeface="Times"/>
              <a:ea typeface="Times"/>
              <a:cs typeface="Times"/>
              <a:sym typeface="Times"/>
            </a:endParaRPr>
          </a:p>
        </p:txBody>
      </p:sp>
      <p:cxnSp>
        <p:nvCxnSpPr>
          <p:cNvPr id="5974" name="Google Shape;5974;p44"/>
          <p:cNvCxnSpPr/>
          <p:nvPr/>
        </p:nvCxnSpPr>
        <p:spPr>
          <a:xfrm>
            <a:off x="6096000" y="2979420"/>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75" name="Google Shape;5975;p44"/>
          <p:cNvSpPr/>
          <p:nvPr/>
        </p:nvSpPr>
        <p:spPr>
          <a:xfrm>
            <a:off x="5230906" y="3735070"/>
            <a:ext cx="2049369" cy="2245331"/>
          </a:xfrm>
          <a:prstGeom prst="hexagon">
            <a:avLst>
              <a:gd name="adj" fmla="val 25000"/>
              <a:gd name="vf" fmla="val 115470"/>
            </a:avLst>
          </a:prstGeom>
          <a:solidFill>
            <a:srgbClr val="00FFFF"/>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400" b="1">
                <a:solidFill>
                  <a:srgbClr val="000000"/>
                </a:solidFill>
                <a:latin typeface="Times"/>
                <a:ea typeface="Times"/>
                <a:cs typeface="Times"/>
                <a:sym typeface="Times"/>
              </a:rPr>
              <a:t>Phong cách, đề tài sáng tác </a:t>
            </a:r>
            <a:endParaRPr sz="2400" b="1">
              <a:solidFill>
                <a:srgbClr val="000000"/>
              </a:solidFill>
              <a:latin typeface="Times"/>
              <a:ea typeface="Times"/>
              <a:cs typeface="Times"/>
              <a:sym typeface="Times"/>
            </a:endParaRPr>
          </a:p>
        </p:txBody>
      </p:sp>
      <p:cxnSp>
        <p:nvCxnSpPr>
          <p:cNvPr id="5976" name="Google Shape;5976;p44"/>
          <p:cNvCxnSpPr/>
          <p:nvPr/>
        </p:nvCxnSpPr>
        <p:spPr>
          <a:xfrm>
            <a:off x="8338410" y="2959735"/>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77" name="Google Shape;5977;p44"/>
          <p:cNvSpPr/>
          <p:nvPr/>
        </p:nvSpPr>
        <p:spPr>
          <a:xfrm>
            <a:off x="7356476" y="3715385"/>
            <a:ext cx="1963420" cy="2268556"/>
          </a:xfrm>
          <a:prstGeom prst="hexagon">
            <a:avLst>
              <a:gd name="adj" fmla="val 25000"/>
              <a:gd name="vf" fmla="val 115470"/>
            </a:avLst>
          </a:prstGeom>
          <a:solidFill>
            <a:srgbClr val="FF0000"/>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400" b="1">
                <a:solidFill>
                  <a:srgbClr val="FFFFFF"/>
                </a:solidFill>
                <a:latin typeface="Times"/>
                <a:ea typeface="Times"/>
                <a:cs typeface="Times"/>
                <a:sym typeface="Times"/>
              </a:rPr>
              <a:t>Tác phẩm tiêu biểu</a:t>
            </a:r>
            <a:endParaRPr sz="2400" b="1">
              <a:solidFill>
                <a:srgbClr val="FFFFFF"/>
              </a:solidFill>
              <a:latin typeface="Times"/>
              <a:ea typeface="Times"/>
              <a:cs typeface="Times"/>
              <a:sym typeface="Times"/>
            </a:endParaRPr>
          </a:p>
        </p:txBody>
      </p:sp>
      <p:cxnSp>
        <p:nvCxnSpPr>
          <p:cNvPr id="5978" name="Google Shape;5978;p44"/>
          <p:cNvCxnSpPr/>
          <p:nvPr/>
        </p:nvCxnSpPr>
        <p:spPr>
          <a:xfrm>
            <a:off x="10503852" y="2974340"/>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79" name="Google Shape;5979;p44"/>
          <p:cNvSpPr/>
          <p:nvPr/>
        </p:nvSpPr>
        <p:spPr>
          <a:xfrm>
            <a:off x="9319895" y="3706658"/>
            <a:ext cx="2367915" cy="2268556"/>
          </a:xfrm>
          <a:prstGeom prst="hexagon">
            <a:avLst>
              <a:gd name="adj" fmla="val 25000"/>
              <a:gd name="vf" fmla="val 115470"/>
            </a:avLst>
          </a:prstGeom>
          <a:solidFill>
            <a:srgbClr val="FFFF00"/>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300" b="1">
                <a:solidFill>
                  <a:srgbClr val="000000"/>
                </a:solidFill>
                <a:latin typeface="Times"/>
                <a:ea typeface="Times"/>
                <a:cs typeface="Times"/>
                <a:sym typeface="Times"/>
              </a:rPr>
              <a:t>Đánh giá về vị trí, vai trò của tác giả trong nền văn học</a:t>
            </a:r>
            <a:endParaRPr sz="2300" b="1">
              <a:solidFill>
                <a:srgbClr val="000000"/>
              </a:solidFill>
              <a:latin typeface="Times"/>
              <a:ea typeface="Times"/>
              <a:cs typeface="Times"/>
              <a:sym typeface="Times"/>
            </a:endParaRPr>
          </a:p>
        </p:txBody>
      </p:sp>
      <p:pic>
        <p:nvPicPr>
          <p:cNvPr id="5980" name="Google Shape;5980;p44"/>
          <p:cNvPicPr preferRelativeResize="0"/>
          <p:nvPr/>
        </p:nvPicPr>
        <p:blipFill rotWithShape="1">
          <a:blip r:embed="rId2"/>
          <a:srcRect/>
          <a:stretch>
            <a:fillRect/>
          </a:stretch>
        </p:blipFill>
        <p:spPr>
          <a:xfrm>
            <a:off x="166899" y="63405"/>
            <a:ext cx="909212" cy="1171740"/>
          </a:xfrm>
          <a:prstGeom prst="rect">
            <a:avLst/>
          </a:prstGeom>
          <a:noFill/>
          <a:ln>
            <a:noFill/>
          </a:ln>
        </p:spPr>
      </p:pic>
      <p:pic>
        <p:nvPicPr>
          <p:cNvPr id="5981" name="Google Shape;5981;p44" descr="b00f0a891b96caa050f493ee863d966a.png"/>
          <p:cNvPicPr preferRelativeResize="0"/>
          <p:nvPr/>
        </p:nvPicPr>
        <p:blipFill rotWithShape="1">
          <a:blip r:embed="rId3"/>
          <a:srcRect l="24314" t="12427" r="9871" b="3660"/>
          <a:stretch>
            <a:fillRect/>
          </a:stretch>
        </p:blipFill>
        <p:spPr>
          <a:xfrm>
            <a:off x="0" y="5070460"/>
            <a:ext cx="1419223" cy="1809509"/>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67"/>
                                        </p:tgtEl>
                                        <p:attrNameLst>
                                          <p:attrName>style.visibility</p:attrName>
                                        </p:attrNameLst>
                                      </p:cBhvr>
                                      <p:to>
                                        <p:strVal val="visible"/>
                                      </p:to>
                                    </p:set>
                                    <p:animEffect transition="in" filter="fade">
                                      <p:cBhvr>
                                        <p:cTn id="7" dur="2000"/>
                                        <p:tgtEl>
                                          <p:spTgt spid="596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68"/>
                                        </p:tgtEl>
                                        <p:attrNameLst>
                                          <p:attrName>style.visibility</p:attrName>
                                        </p:attrNameLst>
                                      </p:cBhvr>
                                      <p:to>
                                        <p:strVal val="visible"/>
                                      </p:to>
                                    </p:set>
                                    <p:animEffect transition="in" filter="fade">
                                      <p:cBhvr>
                                        <p:cTn id="12" dur="500"/>
                                        <p:tgtEl>
                                          <p:spTgt spid="5968"/>
                                        </p:tgtEl>
                                      </p:cBhvr>
                                    </p:animEffect>
                                  </p:childTnLst>
                                </p:cTn>
                              </p:par>
                              <p:par>
                                <p:cTn id="13" presetID="10" presetClass="entr" presetSubtype="0" fill="hold" nodeType="withEffect">
                                  <p:stCondLst>
                                    <p:cond delay="0"/>
                                  </p:stCondLst>
                                  <p:childTnLst>
                                    <p:set>
                                      <p:cBhvr>
                                        <p:cTn id="14" dur="1" fill="hold">
                                          <p:stCondLst>
                                            <p:cond delay="0"/>
                                          </p:stCondLst>
                                        </p:cTn>
                                        <p:tgtEl>
                                          <p:spTgt spid="5969"/>
                                        </p:tgtEl>
                                        <p:attrNameLst>
                                          <p:attrName>style.visibility</p:attrName>
                                        </p:attrNameLst>
                                      </p:cBhvr>
                                      <p:to>
                                        <p:strVal val="visible"/>
                                      </p:to>
                                    </p:set>
                                    <p:animEffect transition="in" filter="fade">
                                      <p:cBhvr>
                                        <p:cTn id="15" dur="500"/>
                                        <p:tgtEl>
                                          <p:spTgt spid="5969"/>
                                        </p:tgtEl>
                                      </p:cBhvr>
                                    </p:animEffect>
                                  </p:childTnLst>
                                </p:cTn>
                              </p:par>
                              <p:par>
                                <p:cTn id="16" presetID="10" presetClass="entr" presetSubtype="0" fill="hold" nodeType="withEffect">
                                  <p:stCondLst>
                                    <p:cond delay="0"/>
                                  </p:stCondLst>
                                  <p:childTnLst>
                                    <p:set>
                                      <p:cBhvr>
                                        <p:cTn id="17" dur="1" fill="hold">
                                          <p:stCondLst>
                                            <p:cond delay="0"/>
                                          </p:stCondLst>
                                        </p:cTn>
                                        <p:tgtEl>
                                          <p:spTgt spid="5970"/>
                                        </p:tgtEl>
                                        <p:attrNameLst>
                                          <p:attrName>style.visibility</p:attrName>
                                        </p:attrNameLst>
                                      </p:cBhvr>
                                      <p:to>
                                        <p:strVal val="visible"/>
                                      </p:to>
                                    </p:set>
                                    <p:animEffect transition="in" filter="fade">
                                      <p:cBhvr>
                                        <p:cTn id="18" dur="500"/>
                                        <p:tgtEl>
                                          <p:spTgt spid="5970"/>
                                        </p:tgtEl>
                                      </p:cBhvr>
                                    </p:animEffect>
                                  </p:childTnLst>
                                </p:cTn>
                              </p:par>
                              <p:par>
                                <p:cTn id="19" presetID="10" presetClass="entr" presetSubtype="0" fill="hold" nodeType="withEffect">
                                  <p:stCondLst>
                                    <p:cond delay="0"/>
                                  </p:stCondLst>
                                  <p:childTnLst>
                                    <p:set>
                                      <p:cBhvr>
                                        <p:cTn id="20" dur="1" fill="hold">
                                          <p:stCondLst>
                                            <p:cond delay="0"/>
                                          </p:stCondLst>
                                        </p:cTn>
                                        <p:tgtEl>
                                          <p:spTgt spid="5971"/>
                                        </p:tgtEl>
                                        <p:attrNameLst>
                                          <p:attrName>style.visibility</p:attrName>
                                        </p:attrNameLst>
                                      </p:cBhvr>
                                      <p:to>
                                        <p:strVal val="visible"/>
                                      </p:to>
                                    </p:set>
                                    <p:animEffect transition="in" filter="fade">
                                      <p:cBhvr>
                                        <p:cTn id="21" dur="500"/>
                                        <p:tgtEl>
                                          <p:spTgt spid="5971"/>
                                        </p:tgtEl>
                                      </p:cBhvr>
                                    </p:animEffect>
                                  </p:childTnLst>
                                </p:cTn>
                              </p:par>
                              <p:par>
                                <p:cTn id="22" presetID="10" presetClass="entr" presetSubtype="0" fill="hold" nodeType="withEffect">
                                  <p:stCondLst>
                                    <p:cond delay="0"/>
                                  </p:stCondLst>
                                  <p:childTnLst>
                                    <p:set>
                                      <p:cBhvr>
                                        <p:cTn id="23" dur="1" fill="hold">
                                          <p:stCondLst>
                                            <p:cond delay="0"/>
                                          </p:stCondLst>
                                        </p:cTn>
                                        <p:tgtEl>
                                          <p:spTgt spid="5972"/>
                                        </p:tgtEl>
                                        <p:attrNameLst>
                                          <p:attrName>style.visibility</p:attrName>
                                        </p:attrNameLst>
                                      </p:cBhvr>
                                      <p:to>
                                        <p:strVal val="visible"/>
                                      </p:to>
                                    </p:set>
                                    <p:animEffect transition="in" filter="fade">
                                      <p:cBhvr>
                                        <p:cTn id="24" dur="500"/>
                                        <p:tgtEl>
                                          <p:spTgt spid="5972"/>
                                        </p:tgtEl>
                                      </p:cBhvr>
                                    </p:animEffect>
                                  </p:childTnLst>
                                </p:cTn>
                              </p:par>
                              <p:par>
                                <p:cTn id="25" presetID="10" presetClass="entr" presetSubtype="0" fill="hold" nodeType="withEffect">
                                  <p:stCondLst>
                                    <p:cond delay="0"/>
                                  </p:stCondLst>
                                  <p:childTnLst>
                                    <p:set>
                                      <p:cBhvr>
                                        <p:cTn id="26" dur="1" fill="hold">
                                          <p:stCondLst>
                                            <p:cond delay="0"/>
                                          </p:stCondLst>
                                        </p:cTn>
                                        <p:tgtEl>
                                          <p:spTgt spid="5973"/>
                                        </p:tgtEl>
                                        <p:attrNameLst>
                                          <p:attrName>style.visibility</p:attrName>
                                        </p:attrNameLst>
                                      </p:cBhvr>
                                      <p:to>
                                        <p:strVal val="visible"/>
                                      </p:to>
                                    </p:set>
                                    <p:animEffect transition="in" filter="fade">
                                      <p:cBhvr>
                                        <p:cTn id="27" dur="500"/>
                                        <p:tgtEl>
                                          <p:spTgt spid="5973"/>
                                        </p:tgtEl>
                                      </p:cBhvr>
                                    </p:animEffect>
                                  </p:childTnLst>
                                </p:cTn>
                              </p:par>
                              <p:par>
                                <p:cTn id="28" presetID="10" presetClass="entr" presetSubtype="0" fill="hold" nodeType="withEffect">
                                  <p:stCondLst>
                                    <p:cond delay="0"/>
                                  </p:stCondLst>
                                  <p:childTnLst>
                                    <p:set>
                                      <p:cBhvr>
                                        <p:cTn id="29" dur="1" fill="hold">
                                          <p:stCondLst>
                                            <p:cond delay="0"/>
                                          </p:stCondLst>
                                        </p:cTn>
                                        <p:tgtEl>
                                          <p:spTgt spid="5974"/>
                                        </p:tgtEl>
                                        <p:attrNameLst>
                                          <p:attrName>style.visibility</p:attrName>
                                        </p:attrNameLst>
                                      </p:cBhvr>
                                      <p:to>
                                        <p:strVal val="visible"/>
                                      </p:to>
                                    </p:set>
                                    <p:animEffect transition="in" filter="fade">
                                      <p:cBhvr>
                                        <p:cTn id="30" dur="500"/>
                                        <p:tgtEl>
                                          <p:spTgt spid="5974"/>
                                        </p:tgtEl>
                                      </p:cBhvr>
                                    </p:animEffect>
                                  </p:childTnLst>
                                </p:cTn>
                              </p:par>
                              <p:par>
                                <p:cTn id="31" presetID="10" presetClass="entr" presetSubtype="0" fill="hold" nodeType="withEffect">
                                  <p:stCondLst>
                                    <p:cond delay="0"/>
                                  </p:stCondLst>
                                  <p:childTnLst>
                                    <p:set>
                                      <p:cBhvr>
                                        <p:cTn id="32" dur="1" fill="hold">
                                          <p:stCondLst>
                                            <p:cond delay="0"/>
                                          </p:stCondLst>
                                        </p:cTn>
                                        <p:tgtEl>
                                          <p:spTgt spid="5975"/>
                                        </p:tgtEl>
                                        <p:attrNameLst>
                                          <p:attrName>style.visibility</p:attrName>
                                        </p:attrNameLst>
                                      </p:cBhvr>
                                      <p:to>
                                        <p:strVal val="visible"/>
                                      </p:to>
                                    </p:set>
                                    <p:animEffect transition="in" filter="fade">
                                      <p:cBhvr>
                                        <p:cTn id="33" dur="500"/>
                                        <p:tgtEl>
                                          <p:spTgt spid="5975"/>
                                        </p:tgtEl>
                                      </p:cBhvr>
                                    </p:animEffect>
                                  </p:childTnLst>
                                </p:cTn>
                              </p:par>
                              <p:par>
                                <p:cTn id="34" presetID="10" presetClass="entr" presetSubtype="0" fill="hold" nodeType="withEffect">
                                  <p:stCondLst>
                                    <p:cond delay="0"/>
                                  </p:stCondLst>
                                  <p:childTnLst>
                                    <p:set>
                                      <p:cBhvr>
                                        <p:cTn id="35" dur="1" fill="hold">
                                          <p:stCondLst>
                                            <p:cond delay="0"/>
                                          </p:stCondLst>
                                        </p:cTn>
                                        <p:tgtEl>
                                          <p:spTgt spid="5976"/>
                                        </p:tgtEl>
                                        <p:attrNameLst>
                                          <p:attrName>style.visibility</p:attrName>
                                        </p:attrNameLst>
                                      </p:cBhvr>
                                      <p:to>
                                        <p:strVal val="visible"/>
                                      </p:to>
                                    </p:set>
                                    <p:animEffect transition="in" filter="fade">
                                      <p:cBhvr>
                                        <p:cTn id="36" dur="500"/>
                                        <p:tgtEl>
                                          <p:spTgt spid="5976"/>
                                        </p:tgtEl>
                                      </p:cBhvr>
                                    </p:animEffect>
                                  </p:childTnLst>
                                </p:cTn>
                              </p:par>
                              <p:par>
                                <p:cTn id="37" presetID="10" presetClass="entr" presetSubtype="0" fill="hold" nodeType="withEffect">
                                  <p:stCondLst>
                                    <p:cond delay="0"/>
                                  </p:stCondLst>
                                  <p:childTnLst>
                                    <p:set>
                                      <p:cBhvr>
                                        <p:cTn id="38" dur="1" fill="hold">
                                          <p:stCondLst>
                                            <p:cond delay="0"/>
                                          </p:stCondLst>
                                        </p:cTn>
                                        <p:tgtEl>
                                          <p:spTgt spid="5977"/>
                                        </p:tgtEl>
                                        <p:attrNameLst>
                                          <p:attrName>style.visibility</p:attrName>
                                        </p:attrNameLst>
                                      </p:cBhvr>
                                      <p:to>
                                        <p:strVal val="visible"/>
                                      </p:to>
                                    </p:set>
                                    <p:animEffect transition="in" filter="fade">
                                      <p:cBhvr>
                                        <p:cTn id="39" dur="500"/>
                                        <p:tgtEl>
                                          <p:spTgt spid="5977"/>
                                        </p:tgtEl>
                                      </p:cBhvr>
                                    </p:animEffect>
                                  </p:childTnLst>
                                </p:cTn>
                              </p:par>
                              <p:par>
                                <p:cTn id="40" presetID="10" presetClass="entr" presetSubtype="0" fill="hold" nodeType="withEffect">
                                  <p:stCondLst>
                                    <p:cond delay="0"/>
                                  </p:stCondLst>
                                  <p:childTnLst>
                                    <p:set>
                                      <p:cBhvr>
                                        <p:cTn id="41" dur="1" fill="hold">
                                          <p:stCondLst>
                                            <p:cond delay="0"/>
                                          </p:stCondLst>
                                        </p:cTn>
                                        <p:tgtEl>
                                          <p:spTgt spid="5978"/>
                                        </p:tgtEl>
                                        <p:attrNameLst>
                                          <p:attrName>style.visibility</p:attrName>
                                        </p:attrNameLst>
                                      </p:cBhvr>
                                      <p:to>
                                        <p:strVal val="visible"/>
                                      </p:to>
                                    </p:set>
                                    <p:animEffect transition="in" filter="fade">
                                      <p:cBhvr>
                                        <p:cTn id="42" dur="500"/>
                                        <p:tgtEl>
                                          <p:spTgt spid="5978"/>
                                        </p:tgtEl>
                                      </p:cBhvr>
                                    </p:animEffect>
                                  </p:childTnLst>
                                </p:cTn>
                              </p:par>
                              <p:par>
                                <p:cTn id="43" presetID="10" presetClass="entr" presetSubtype="0" fill="hold" nodeType="withEffect">
                                  <p:stCondLst>
                                    <p:cond delay="0"/>
                                  </p:stCondLst>
                                  <p:childTnLst>
                                    <p:set>
                                      <p:cBhvr>
                                        <p:cTn id="44" dur="1" fill="hold">
                                          <p:stCondLst>
                                            <p:cond delay="0"/>
                                          </p:stCondLst>
                                        </p:cTn>
                                        <p:tgtEl>
                                          <p:spTgt spid="5979"/>
                                        </p:tgtEl>
                                        <p:attrNameLst>
                                          <p:attrName>style.visibility</p:attrName>
                                        </p:attrNameLst>
                                      </p:cBhvr>
                                      <p:to>
                                        <p:strVal val="visible"/>
                                      </p:to>
                                    </p:set>
                                    <p:animEffect transition="in" filter="fade">
                                      <p:cBhvr>
                                        <p:cTn id="45" dur="500"/>
                                        <p:tgtEl>
                                          <p:spTgt spid="5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5985"/>
        <p:cNvGrpSpPr/>
        <p:nvPr/>
      </p:nvGrpSpPr>
      <p:grpSpPr>
        <a:xfrm>
          <a:off x="0" y="0"/>
          <a:ext cx="0" cy="0"/>
          <a:chOff x="0" y="0"/>
          <a:chExt cx="0" cy="0"/>
        </a:xfrm>
      </p:grpSpPr>
      <p:sp>
        <p:nvSpPr>
          <p:cNvPr id="5986" name="Google Shape;5986;p45"/>
          <p:cNvSpPr/>
          <p:nvPr/>
        </p:nvSpPr>
        <p:spPr>
          <a:xfrm>
            <a:off x="2710815" y="1337310"/>
            <a:ext cx="6859905" cy="744855"/>
          </a:xfrm>
          <a:prstGeom prst="chevron">
            <a:avLst>
              <a:gd name="adj" fmla="val 50000"/>
            </a:avLst>
          </a:prstGeom>
          <a:solidFill>
            <a:srgbClr val="C55A1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rgbClr val="FFFFFF"/>
                </a:solidFill>
                <a:latin typeface="Times New Roman" panose="02020603050405020304"/>
                <a:ea typeface="Times New Roman" panose="02020603050405020304"/>
                <a:cs typeface="Times New Roman" panose="02020603050405020304"/>
                <a:sym typeface="Times New Roman" panose="02020603050405020304"/>
              </a:rPr>
              <a:t>Giới thiệu tác phẩm</a:t>
            </a:r>
            <a:endParaRPr sz="3200" b="1">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cxnSp>
        <p:nvCxnSpPr>
          <p:cNvPr id="5987" name="Google Shape;5987;p45"/>
          <p:cNvCxnSpPr/>
          <p:nvPr/>
        </p:nvCxnSpPr>
        <p:spPr>
          <a:xfrm>
            <a:off x="6095365" y="2082165"/>
            <a:ext cx="0" cy="897255"/>
          </a:xfrm>
          <a:prstGeom prst="straightConnector1">
            <a:avLst/>
          </a:prstGeom>
          <a:ln>
            <a:headEnd type="none" w="sm" len="sm"/>
            <a:tailEnd type="none" w="sm" len="sm"/>
          </a:ln>
        </p:spPr>
        <p:style>
          <a:lnRef idx="1">
            <a:schemeClr val="accent3"/>
          </a:lnRef>
          <a:fillRef idx="0">
            <a:schemeClr val="accent3"/>
          </a:fillRef>
          <a:effectRef idx="0">
            <a:schemeClr val="accent3"/>
          </a:effectRef>
          <a:fontRef idx="minor">
            <a:schemeClr val="tx1"/>
          </a:fontRef>
        </p:style>
      </p:cxnSp>
      <p:cxnSp>
        <p:nvCxnSpPr>
          <p:cNvPr id="5988" name="Google Shape;5988;p45"/>
          <p:cNvCxnSpPr/>
          <p:nvPr/>
        </p:nvCxnSpPr>
        <p:spPr>
          <a:xfrm rot="10800000" flipH="1">
            <a:off x="1594485" y="2974340"/>
            <a:ext cx="9403715" cy="5080"/>
          </a:xfrm>
          <a:prstGeom prst="straightConnector1">
            <a:avLst/>
          </a:prstGeom>
          <a:ln>
            <a:headEnd type="none" w="sm" len="sm"/>
            <a:tailEnd type="none" w="sm" len="sm"/>
          </a:ln>
        </p:spPr>
        <p:style>
          <a:lnRef idx="1">
            <a:schemeClr val="accent3"/>
          </a:lnRef>
          <a:fillRef idx="0">
            <a:schemeClr val="accent3"/>
          </a:fillRef>
          <a:effectRef idx="0">
            <a:schemeClr val="accent3"/>
          </a:effectRef>
          <a:fontRef idx="minor">
            <a:schemeClr val="tx1"/>
          </a:fontRef>
        </p:style>
      </p:cxnSp>
      <p:cxnSp>
        <p:nvCxnSpPr>
          <p:cNvPr id="5989" name="Google Shape;5989;p45"/>
          <p:cNvCxnSpPr/>
          <p:nvPr/>
        </p:nvCxnSpPr>
        <p:spPr>
          <a:xfrm>
            <a:off x="1594485" y="2979420"/>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90" name="Google Shape;5990;p45"/>
          <p:cNvSpPr/>
          <p:nvPr/>
        </p:nvSpPr>
        <p:spPr>
          <a:xfrm>
            <a:off x="605118" y="3697493"/>
            <a:ext cx="2197829" cy="2228951"/>
          </a:xfrm>
          <a:prstGeom prst="hexagon">
            <a:avLst>
              <a:gd name="adj" fmla="val 25000"/>
              <a:gd name="vf" fmla="val 115470"/>
            </a:avLst>
          </a:prstGeom>
          <a:solidFill>
            <a:srgbClr val="BDF838"/>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600" b="1">
                <a:solidFill>
                  <a:srgbClr val="262626"/>
                </a:solidFill>
                <a:latin typeface="Times"/>
                <a:ea typeface="Times"/>
                <a:cs typeface="Times"/>
                <a:sym typeface="Times"/>
              </a:rPr>
              <a:t>Hoàn cảnh sáng tác, xuất xứ</a:t>
            </a:r>
            <a:endParaRPr sz="2600" b="1">
              <a:solidFill>
                <a:srgbClr val="262626"/>
              </a:solidFill>
              <a:latin typeface="Times"/>
              <a:ea typeface="Times"/>
              <a:cs typeface="Times"/>
              <a:sym typeface="Times"/>
            </a:endParaRPr>
          </a:p>
        </p:txBody>
      </p:sp>
      <p:cxnSp>
        <p:nvCxnSpPr>
          <p:cNvPr id="5991" name="Google Shape;5991;p45"/>
          <p:cNvCxnSpPr/>
          <p:nvPr/>
        </p:nvCxnSpPr>
        <p:spPr>
          <a:xfrm>
            <a:off x="3667125" y="2979420"/>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92" name="Google Shape;5992;p45"/>
          <p:cNvSpPr/>
          <p:nvPr/>
        </p:nvSpPr>
        <p:spPr>
          <a:xfrm>
            <a:off x="2864224" y="3735069"/>
            <a:ext cx="1987176" cy="2206139"/>
          </a:xfrm>
          <a:prstGeom prst="hexagon">
            <a:avLst>
              <a:gd name="adj" fmla="val 25000"/>
              <a:gd name="vf" fmla="val 115470"/>
            </a:avLst>
          </a:prstGeom>
          <a:solidFill>
            <a:srgbClr val="E80E9A"/>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600" b="1">
                <a:solidFill>
                  <a:srgbClr val="FFFFFF"/>
                </a:solidFill>
                <a:latin typeface="Times"/>
                <a:ea typeface="Times"/>
                <a:cs typeface="Times"/>
                <a:sym typeface="Times"/>
              </a:rPr>
              <a:t>Nhan đề</a:t>
            </a:r>
            <a:endParaRPr sz="2600" b="1">
              <a:solidFill>
                <a:srgbClr val="FFFFFF"/>
              </a:solidFill>
              <a:latin typeface="Times"/>
              <a:ea typeface="Times"/>
              <a:cs typeface="Times"/>
              <a:sym typeface="Times"/>
            </a:endParaRPr>
          </a:p>
        </p:txBody>
      </p:sp>
      <p:cxnSp>
        <p:nvCxnSpPr>
          <p:cNvPr id="5993" name="Google Shape;5993;p45"/>
          <p:cNvCxnSpPr/>
          <p:nvPr/>
        </p:nvCxnSpPr>
        <p:spPr>
          <a:xfrm>
            <a:off x="6096000" y="2979420"/>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94" name="Google Shape;5994;p45"/>
          <p:cNvSpPr/>
          <p:nvPr/>
        </p:nvSpPr>
        <p:spPr>
          <a:xfrm>
            <a:off x="4912360" y="3735070"/>
            <a:ext cx="2367915" cy="2205403"/>
          </a:xfrm>
          <a:prstGeom prst="hexagon">
            <a:avLst>
              <a:gd name="adj" fmla="val 25000"/>
              <a:gd name="vf" fmla="val 115470"/>
            </a:avLst>
          </a:prstGeom>
          <a:solidFill>
            <a:srgbClr val="00FFFF"/>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600" b="1">
                <a:solidFill>
                  <a:srgbClr val="000000"/>
                </a:solidFill>
                <a:latin typeface="Times"/>
                <a:ea typeface="Times"/>
                <a:cs typeface="Times"/>
                <a:sym typeface="Times"/>
              </a:rPr>
              <a:t>Thể loại,</a:t>
            </a:r>
            <a:endParaRPr sz="2600" b="1">
              <a:solidFill>
                <a:srgbClr val="000000"/>
              </a:solidFill>
              <a:latin typeface="Times"/>
              <a:ea typeface="Times"/>
              <a:cs typeface="Times"/>
              <a:sym typeface="Times"/>
            </a:endParaRPr>
          </a:p>
          <a:p>
            <a:pPr marL="0" marR="0" lvl="0" indent="0" algn="ctr" rtl="0">
              <a:spcBef>
                <a:spcPts val="0"/>
              </a:spcBef>
              <a:spcAft>
                <a:spcPts val="0"/>
              </a:spcAft>
              <a:buNone/>
            </a:pPr>
            <a:r>
              <a:rPr lang="en-US" sz="2600" b="1">
                <a:solidFill>
                  <a:srgbClr val="000000"/>
                </a:solidFill>
                <a:latin typeface="Times"/>
                <a:ea typeface="Times"/>
                <a:cs typeface="Times"/>
                <a:sym typeface="Times"/>
              </a:rPr>
              <a:t> phương thức biểu đạt</a:t>
            </a:r>
            <a:endParaRPr sz="2600" b="1">
              <a:solidFill>
                <a:srgbClr val="000000"/>
              </a:solidFill>
              <a:latin typeface="Times"/>
              <a:ea typeface="Times"/>
              <a:cs typeface="Times"/>
              <a:sym typeface="Times"/>
            </a:endParaRPr>
          </a:p>
        </p:txBody>
      </p:sp>
      <p:cxnSp>
        <p:nvCxnSpPr>
          <p:cNvPr id="5995" name="Google Shape;5995;p45"/>
          <p:cNvCxnSpPr/>
          <p:nvPr/>
        </p:nvCxnSpPr>
        <p:spPr>
          <a:xfrm>
            <a:off x="8540115" y="2959735"/>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96" name="Google Shape;5996;p45"/>
          <p:cNvSpPr/>
          <p:nvPr/>
        </p:nvSpPr>
        <p:spPr>
          <a:xfrm>
            <a:off x="7356475" y="3715384"/>
            <a:ext cx="2367915" cy="2228215"/>
          </a:xfrm>
          <a:prstGeom prst="hexagon">
            <a:avLst>
              <a:gd name="adj" fmla="val 25000"/>
              <a:gd name="vf" fmla="val 115470"/>
            </a:avLst>
          </a:prstGeom>
          <a:solidFill>
            <a:srgbClr val="FF0000"/>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600" b="1">
                <a:solidFill>
                  <a:srgbClr val="FFFFFF"/>
                </a:solidFill>
                <a:latin typeface="Times"/>
                <a:ea typeface="Times"/>
                <a:cs typeface="Times"/>
                <a:sym typeface="Times"/>
              </a:rPr>
              <a:t> </a:t>
            </a:r>
            <a:r>
              <a:rPr lang="en-US" sz="2400" b="1">
                <a:solidFill>
                  <a:srgbClr val="FFFFFF"/>
                </a:solidFill>
                <a:latin typeface="Times"/>
                <a:ea typeface="Times"/>
                <a:cs typeface="Times"/>
                <a:sym typeface="Times"/>
              </a:rPr>
              <a:t>Nội dung và nghệ thuật chính theo đặc trưng thể loại</a:t>
            </a:r>
            <a:endParaRPr sz="2400" b="1">
              <a:solidFill>
                <a:srgbClr val="FFFFFF"/>
              </a:solidFill>
              <a:latin typeface="Times"/>
              <a:ea typeface="Times"/>
              <a:cs typeface="Times"/>
              <a:sym typeface="Times"/>
            </a:endParaRPr>
          </a:p>
        </p:txBody>
      </p:sp>
      <p:cxnSp>
        <p:nvCxnSpPr>
          <p:cNvPr id="5997" name="Google Shape;5997;p45"/>
          <p:cNvCxnSpPr/>
          <p:nvPr/>
        </p:nvCxnSpPr>
        <p:spPr>
          <a:xfrm>
            <a:off x="10989310" y="2959735"/>
            <a:ext cx="0" cy="755650"/>
          </a:xfrm>
          <a:prstGeom prst="straightConnector1">
            <a:avLst/>
          </a:prstGeom>
          <a:ln>
            <a:headEnd type="none" w="sm" len="sm"/>
            <a:tailEnd type="stealth" w="med" len="med"/>
          </a:ln>
        </p:spPr>
        <p:style>
          <a:lnRef idx="1">
            <a:schemeClr val="accent3"/>
          </a:lnRef>
          <a:fillRef idx="0">
            <a:schemeClr val="accent3"/>
          </a:fillRef>
          <a:effectRef idx="0">
            <a:schemeClr val="accent3"/>
          </a:effectRef>
          <a:fontRef idx="minor">
            <a:schemeClr val="tx1"/>
          </a:fontRef>
        </p:style>
      </p:cxnSp>
      <p:sp>
        <p:nvSpPr>
          <p:cNvPr id="5998" name="Google Shape;5998;p45"/>
          <p:cNvSpPr/>
          <p:nvPr/>
        </p:nvSpPr>
        <p:spPr>
          <a:xfrm>
            <a:off x="9805670" y="3638550"/>
            <a:ext cx="2367915" cy="2305050"/>
          </a:xfrm>
          <a:prstGeom prst="hexagon">
            <a:avLst>
              <a:gd name="adj" fmla="val 25000"/>
              <a:gd name="vf" fmla="val 115470"/>
            </a:avLst>
          </a:prstGeom>
          <a:solidFill>
            <a:srgbClr val="FFFF00"/>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400" b="1">
                <a:solidFill>
                  <a:srgbClr val="000000"/>
                </a:solidFill>
                <a:latin typeface="Times"/>
                <a:ea typeface="Times"/>
                <a:cs typeface="Times"/>
                <a:sym typeface="Times"/>
              </a:rPr>
              <a:t>Đánh giá về vị trí, vai trò của tác phẩm trong nền văn học</a:t>
            </a:r>
            <a:endParaRPr sz="2400" b="1">
              <a:solidFill>
                <a:srgbClr val="000000"/>
              </a:solidFill>
              <a:latin typeface="Times"/>
              <a:ea typeface="Times"/>
              <a:cs typeface="Times"/>
              <a:sym typeface="Times"/>
            </a:endParaRPr>
          </a:p>
        </p:txBody>
      </p:sp>
      <p:pic>
        <p:nvPicPr>
          <p:cNvPr id="5999" name="Google Shape;5999;p45"/>
          <p:cNvPicPr preferRelativeResize="0"/>
          <p:nvPr/>
        </p:nvPicPr>
        <p:blipFill rotWithShape="1">
          <a:blip r:embed="rId2"/>
          <a:srcRect/>
          <a:stretch>
            <a:fillRect/>
          </a:stretch>
        </p:blipFill>
        <p:spPr>
          <a:xfrm>
            <a:off x="166899" y="63405"/>
            <a:ext cx="909212" cy="1171740"/>
          </a:xfrm>
          <a:prstGeom prst="rect">
            <a:avLst/>
          </a:prstGeom>
          <a:noFill/>
          <a:ln>
            <a:noFill/>
          </a:ln>
        </p:spPr>
      </p:pic>
      <p:pic>
        <p:nvPicPr>
          <p:cNvPr id="6000" name="Google Shape;6000;p45" descr="b00f0a891b96caa050f493ee863d966a.png"/>
          <p:cNvPicPr preferRelativeResize="0"/>
          <p:nvPr/>
        </p:nvPicPr>
        <p:blipFill rotWithShape="1">
          <a:blip r:embed="rId3"/>
          <a:srcRect l="24314" t="12427" r="9871" b="3660"/>
          <a:stretch>
            <a:fillRect/>
          </a:stretch>
        </p:blipFill>
        <p:spPr>
          <a:xfrm>
            <a:off x="0" y="5123180"/>
            <a:ext cx="1075690" cy="173482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987"/>
                                        </p:tgtEl>
                                        <p:attrNameLst>
                                          <p:attrName>style.visibility</p:attrName>
                                        </p:attrNameLst>
                                      </p:cBhvr>
                                      <p:to>
                                        <p:strVal val="visible"/>
                                      </p:to>
                                    </p:set>
                                    <p:animEffect transition="in" filter="fade">
                                      <p:cBhvr>
                                        <p:cTn id="11" dur="2000"/>
                                        <p:tgtEl>
                                          <p:spTgt spid="5987"/>
                                        </p:tgtEl>
                                      </p:cBhvr>
                                    </p:animEffect>
                                  </p:childTnLst>
                                </p:cTn>
                              </p:par>
                              <p:par>
                                <p:cTn id="12" presetID="10" presetClass="entr" presetSubtype="0" fill="hold" nodeType="withEffect">
                                  <p:stCondLst>
                                    <p:cond delay="0"/>
                                  </p:stCondLst>
                                  <p:childTnLst>
                                    <p:set>
                                      <p:cBhvr>
                                        <p:cTn id="13" dur="1" fill="hold">
                                          <p:stCondLst>
                                            <p:cond delay="0"/>
                                          </p:stCondLst>
                                        </p:cTn>
                                        <p:tgtEl>
                                          <p:spTgt spid="5988"/>
                                        </p:tgtEl>
                                        <p:attrNameLst>
                                          <p:attrName>style.visibility</p:attrName>
                                        </p:attrNameLst>
                                      </p:cBhvr>
                                      <p:to>
                                        <p:strVal val="visible"/>
                                      </p:to>
                                    </p:set>
                                    <p:animEffect transition="in" filter="fade">
                                      <p:cBhvr>
                                        <p:cTn id="14" dur="2000"/>
                                        <p:tgtEl>
                                          <p:spTgt spid="5988"/>
                                        </p:tgtEl>
                                      </p:cBhvr>
                                    </p:animEffect>
                                  </p:childTnLst>
                                </p:cTn>
                              </p:par>
                              <p:par>
                                <p:cTn id="15" presetID="10" presetClass="entr" presetSubtype="0" fill="hold" nodeType="withEffect">
                                  <p:stCondLst>
                                    <p:cond delay="0"/>
                                  </p:stCondLst>
                                  <p:childTnLst>
                                    <p:set>
                                      <p:cBhvr>
                                        <p:cTn id="16" dur="1" fill="hold">
                                          <p:stCondLst>
                                            <p:cond delay="0"/>
                                          </p:stCondLst>
                                        </p:cTn>
                                        <p:tgtEl>
                                          <p:spTgt spid="5989"/>
                                        </p:tgtEl>
                                        <p:attrNameLst>
                                          <p:attrName>style.visibility</p:attrName>
                                        </p:attrNameLst>
                                      </p:cBhvr>
                                      <p:to>
                                        <p:strVal val="visible"/>
                                      </p:to>
                                    </p:set>
                                    <p:animEffect transition="in" filter="fade">
                                      <p:cBhvr>
                                        <p:cTn id="17" dur="2000"/>
                                        <p:tgtEl>
                                          <p:spTgt spid="5989"/>
                                        </p:tgtEl>
                                      </p:cBhvr>
                                    </p:animEffect>
                                  </p:childTnLst>
                                </p:cTn>
                              </p:par>
                              <p:par>
                                <p:cTn id="18" presetID="10" presetClass="entr" presetSubtype="0" fill="hold" nodeType="withEffect">
                                  <p:stCondLst>
                                    <p:cond delay="0"/>
                                  </p:stCondLst>
                                  <p:childTnLst>
                                    <p:set>
                                      <p:cBhvr>
                                        <p:cTn id="19" dur="1" fill="hold">
                                          <p:stCondLst>
                                            <p:cond delay="0"/>
                                          </p:stCondLst>
                                        </p:cTn>
                                        <p:tgtEl>
                                          <p:spTgt spid="5990"/>
                                        </p:tgtEl>
                                        <p:attrNameLst>
                                          <p:attrName>style.visibility</p:attrName>
                                        </p:attrNameLst>
                                      </p:cBhvr>
                                      <p:to>
                                        <p:strVal val="visible"/>
                                      </p:to>
                                    </p:set>
                                    <p:animEffect transition="in" filter="fade">
                                      <p:cBhvr>
                                        <p:cTn id="20" dur="2000"/>
                                        <p:tgtEl>
                                          <p:spTgt spid="5990"/>
                                        </p:tgtEl>
                                      </p:cBhvr>
                                    </p:animEffect>
                                  </p:childTnLst>
                                </p:cTn>
                              </p:par>
                              <p:par>
                                <p:cTn id="21" presetID="10" presetClass="entr" presetSubtype="0" fill="hold" nodeType="withEffect">
                                  <p:stCondLst>
                                    <p:cond delay="0"/>
                                  </p:stCondLst>
                                  <p:childTnLst>
                                    <p:set>
                                      <p:cBhvr>
                                        <p:cTn id="22" dur="1" fill="hold">
                                          <p:stCondLst>
                                            <p:cond delay="0"/>
                                          </p:stCondLst>
                                        </p:cTn>
                                        <p:tgtEl>
                                          <p:spTgt spid="5991"/>
                                        </p:tgtEl>
                                        <p:attrNameLst>
                                          <p:attrName>style.visibility</p:attrName>
                                        </p:attrNameLst>
                                      </p:cBhvr>
                                      <p:to>
                                        <p:strVal val="visible"/>
                                      </p:to>
                                    </p:set>
                                    <p:animEffect transition="in" filter="fade">
                                      <p:cBhvr>
                                        <p:cTn id="23" dur="2000"/>
                                        <p:tgtEl>
                                          <p:spTgt spid="5991"/>
                                        </p:tgtEl>
                                      </p:cBhvr>
                                    </p:animEffect>
                                  </p:childTnLst>
                                </p:cTn>
                              </p:par>
                              <p:par>
                                <p:cTn id="24" presetID="10" presetClass="entr" presetSubtype="0" fill="hold" nodeType="withEffect">
                                  <p:stCondLst>
                                    <p:cond delay="0"/>
                                  </p:stCondLst>
                                  <p:childTnLst>
                                    <p:set>
                                      <p:cBhvr>
                                        <p:cTn id="25" dur="1" fill="hold">
                                          <p:stCondLst>
                                            <p:cond delay="0"/>
                                          </p:stCondLst>
                                        </p:cTn>
                                        <p:tgtEl>
                                          <p:spTgt spid="5992"/>
                                        </p:tgtEl>
                                        <p:attrNameLst>
                                          <p:attrName>style.visibility</p:attrName>
                                        </p:attrNameLst>
                                      </p:cBhvr>
                                      <p:to>
                                        <p:strVal val="visible"/>
                                      </p:to>
                                    </p:set>
                                    <p:animEffect transition="in" filter="fade">
                                      <p:cBhvr>
                                        <p:cTn id="26" dur="2000"/>
                                        <p:tgtEl>
                                          <p:spTgt spid="5992"/>
                                        </p:tgtEl>
                                      </p:cBhvr>
                                    </p:animEffect>
                                  </p:childTnLst>
                                </p:cTn>
                              </p:par>
                              <p:par>
                                <p:cTn id="27" presetID="10" presetClass="entr" presetSubtype="0" fill="hold" nodeType="withEffect">
                                  <p:stCondLst>
                                    <p:cond delay="0"/>
                                  </p:stCondLst>
                                  <p:childTnLst>
                                    <p:set>
                                      <p:cBhvr>
                                        <p:cTn id="28" dur="1" fill="hold">
                                          <p:stCondLst>
                                            <p:cond delay="0"/>
                                          </p:stCondLst>
                                        </p:cTn>
                                        <p:tgtEl>
                                          <p:spTgt spid="5993"/>
                                        </p:tgtEl>
                                        <p:attrNameLst>
                                          <p:attrName>style.visibility</p:attrName>
                                        </p:attrNameLst>
                                      </p:cBhvr>
                                      <p:to>
                                        <p:strVal val="visible"/>
                                      </p:to>
                                    </p:set>
                                    <p:animEffect transition="in" filter="fade">
                                      <p:cBhvr>
                                        <p:cTn id="29" dur="2000"/>
                                        <p:tgtEl>
                                          <p:spTgt spid="5993"/>
                                        </p:tgtEl>
                                      </p:cBhvr>
                                    </p:animEffect>
                                  </p:childTnLst>
                                </p:cTn>
                              </p:par>
                              <p:par>
                                <p:cTn id="30" presetID="10" presetClass="entr" presetSubtype="0" fill="hold" nodeType="withEffect">
                                  <p:stCondLst>
                                    <p:cond delay="0"/>
                                  </p:stCondLst>
                                  <p:childTnLst>
                                    <p:set>
                                      <p:cBhvr>
                                        <p:cTn id="31" dur="1" fill="hold">
                                          <p:stCondLst>
                                            <p:cond delay="0"/>
                                          </p:stCondLst>
                                        </p:cTn>
                                        <p:tgtEl>
                                          <p:spTgt spid="5994"/>
                                        </p:tgtEl>
                                        <p:attrNameLst>
                                          <p:attrName>style.visibility</p:attrName>
                                        </p:attrNameLst>
                                      </p:cBhvr>
                                      <p:to>
                                        <p:strVal val="visible"/>
                                      </p:to>
                                    </p:set>
                                    <p:animEffect transition="in" filter="fade">
                                      <p:cBhvr>
                                        <p:cTn id="32" dur="2000"/>
                                        <p:tgtEl>
                                          <p:spTgt spid="5994"/>
                                        </p:tgtEl>
                                      </p:cBhvr>
                                    </p:animEffect>
                                  </p:childTnLst>
                                </p:cTn>
                              </p:par>
                              <p:par>
                                <p:cTn id="33" presetID="10" presetClass="entr" presetSubtype="0" fill="hold" nodeType="withEffect">
                                  <p:stCondLst>
                                    <p:cond delay="0"/>
                                  </p:stCondLst>
                                  <p:childTnLst>
                                    <p:set>
                                      <p:cBhvr>
                                        <p:cTn id="34" dur="1" fill="hold">
                                          <p:stCondLst>
                                            <p:cond delay="0"/>
                                          </p:stCondLst>
                                        </p:cTn>
                                        <p:tgtEl>
                                          <p:spTgt spid="5995"/>
                                        </p:tgtEl>
                                        <p:attrNameLst>
                                          <p:attrName>style.visibility</p:attrName>
                                        </p:attrNameLst>
                                      </p:cBhvr>
                                      <p:to>
                                        <p:strVal val="visible"/>
                                      </p:to>
                                    </p:set>
                                    <p:animEffect transition="in" filter="fade">
                                      <p:cBhvr>
                                        <p:cTn id="35" dur="2000"/>
                                        <p:tgtEl>
                                          <p:spTgt spid="5995"/>
                                        </p:tgtEl>
                                      </p:cBhvr>
                                    </p:animEffect>
                                  </p:childTnLst>
                                </p:cTn>
                              </p:par>
                              <p:par>
                                <p:cTn id="36" presetID="10" presetClass="entr" presetSubtype="0" fill="hold" nodeType="withEffect">
                                  <p:stCondLst>
                                    <p:cond delay="0"/>
                                  </p:stCondLst>
                                  <p:childTnLst>
                                    <p:set>
                                      <p:cBhvr>
                                        <p:cTn id="37" dur="1" fill="hold">
                                          <p:stCondLst>
                                            <p:cond delay="0"/>
                                          </p:stCondLst>
                                        </p:cTn>
                                        <p:tgtEl>
                                          <p:spTgt spid="5996"/>
                                        </p:tgtEl>
                                        <p:attrNameLst>
                                          <p:attrName>style.visibility</p:attrName>
                                        </p:attrNameLst>
                                      </p:cBhvr>
                                      <p:to>
                                        <p:strVal val="visible"/>
                                      </p:to>
                                    </p:set>
                                    <p:animEffect transition="in" filter="fade">
                                      <p:cBhvr>
                                        <p:cTn id="38" dur="2000"/>
                                        <p:tgtEl>
                                          <p:spTgt spid="5996"/>
                                        </p:tgtEl>
                                      </p:cBhvr>
                                    </p:animEffect>
                                  </p:childTnLst>
                                </p:cTn>
                              </p:par>
                              <p:par>
                                <p:cTn id="39" presetID="10" presetClass="entr" presetSubtype="0" fill="hold" nodeType="withEffect">
                                  <p:stCondLst>
                                    <p:cond delay="0"/>
                                  </p:stCondLst>
                                  <p:childTnLst>
                                    <p:set>
                                      <p:cBhvr>
                                        <p:cTn id="40" dur="1" fill="hold">
                                          <p:stCondLst>
                                            <p:cond delay="0"/>
                                          </p:stCondLst>
                                        </p:cTn>
                                        <p:tgtEl>
                                          <p:spTgt spid="5997"/>
                                        </p:tgtEl>
                                        <p:attrNameLst>
                                          <p:attrName>style.visibility</p:attrName>
                                        </p:attrNameLst>
                                      </p:cBhvr>
                                      <p:to>
                                        <p:strVal val="visible"/>
                                      </p:to>
                                    </p:set>
                                    <p:animEffect transition="in" filter="fade">
                                      <p:cBhvr>
                                        <p:cTn id="41" dur="2000"/>
                                        <p:tgtEl>
                                          <p:spTgt spid="5997"/>
                                        </p:tgtEl>
                                      </p:cBhvr>
                                    </p:animEffect>
                                  </p:childTnLst>
                                </p:cTn>
                              </p:par>
                              <p:par>
                                <p:cTn id="42" presetID="10" presetClass="entr" presetSubtype="0" fill="hold" nodeType="withEffect">
                                  <p:stCondLst>
                                    <p:cond delay="0"/>
                                  </p:stCondLst>
                                  <p:childTnLst>
                                    <p:set>
                                      <p:cBhvr>
                                        <p:cTn id="43" dur="1" fill="hold">
                                          <p:stCondLst>
                                            <p:cond delay="0"/>
                                          </p:stCondLst>
                                        </p:cTn>
                                        <p:tgtEl>
                                          <p:spTgt spid="5998"/>
                                        </p:tgtEl>
                                        <p:attrNameLst>
                                          <p:attrName>style.visibility</p:attrName>
                                        </p:attrNameLst>
                                      </p:cBhvr>
                                      <p:to>
                                        <p:strVal val="visible"/>
                                      </p:to>
                                    </p:set>
                                    <p:animEffect transition="in" filter="fade">
                                      <p:cBhvr>
                                        <p:cTn id="44" dur="2000"/>
                                        <p:tgtEl>
                                          <p:spTgt spid="5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6004"/>
        <p:cNvGrpSpPr/>
        <p:nvPr/>
      </p:nvGrpSpPr>
      <p:grpSpPr>
        <a:xfrm>
          <a:off x="0" y="0"/>
          <a:ext cx="0" cy="0"/>
          <a:chOff x="0" y="0"/>
          <a:chExt cx="0" cy="0"/>
        </a:xfrm>
      </p:grpSpPr>
      <p:sp>
        <p:nvSpPr>
          <p:cNvPr id="6005" name="Google Shape;6005;p46"/>
          <p:cNvSpPr txBox="1">
            <a:spLocks noGrp="1"/>
          </p:cNvSpPr>
          <p:nvPr>
            <p:ph type="body" idx="1"/>
          </p:nvPr>
        </p:nvSpPr>
        <p:spPr>
          <a:xfrm>
            <a:off x="468630" y="2321560"/>
            <a:ext cx="11219815" cy="2775585"/>
          </a:xfrm>
          <a:prstGeom prst="rect">
            <a:avLst/>
          </a:prstGeom>
          <a:gradFill>
            <a:gsLst>
              <a:gs pos="0">
                <a:srgbClr val="B4D4A5"/>
              </a:gs>
              <a:gs pos="50000">
                <a:srgbClr val="A8CD97"/>
              </a:gs>
              <a:gs pos="100000">
                <a:srgbClr val="9BC985"/>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t" anchorCtr="0">
            <a:noAutofit/>
          </a:bodyPr>
          <a:lstStyle/>
          <a:p>
            <a:pPr marL="571500" lvl="0" indent="-571500" algn="just" rtl="0">
              <a:lnSpc>
                <a:spcPct val="90000"/>
              </a:lnSpc>
              <a:spcBef>
                <a:spcPts val="0"/>
              </a:spcBef>
              <a:spcAft>
                <a:spcPts val="0"/>
              </a:spcAft>
              <a:buClr>
                <a:schemeClr val="dk1"/>
              </a:buClr>
              <a:buSzPts val="2800"/>
              <a:buFont typeface="Times"/>
              <a:buChar char="-"/>
            </a:pPr>
            <a:r>
              <a:rPr lang="en-US" sz="3200" b="1">
                <a:solidFill>
                  <a:schemeClr val="dk1"/>
                </a:solidFill>
                <a:latin typeface="#9Slide05 Fourth Medium" panose="00000600000000000000" charset="0"/>
                <a:ea typeface="Times"/>
                <a:cs typeface="#9Slide05 Fourth Medium" panose="00000600000000000000" charset="0"/>
                <a:sym typeface="Times"/>
              </a:rPr>
              <a:t>Xác định hoàn cảnh rộng </a:t>
            </a:r>
            <a:r>
              <a:rPr lang="en-US" sz="3200">
                <a:solidFill>
                  <a:schemeClr val="dk1"/>
                </a:solidFill>
                <a:latin typeface="#9Slide05 Fourth Medium" panose="00000600000000000000" charset="0"/>
                <a:ea typeface="Times"/>
                <a:cs typeface="#9Slide05 Fourth Medium" panose="00000600000000000000" charset="0"/>
                <a:sym typeface="Times"/>
              </a:rPr>
              <a:t>(bối cảnh lịch sử, xã hội)</a:t>
            </a:r>
            <a:endParaRPr sz="3200">
              <a:latin typeface="#9Slide05 Fourth Medium" panose="00000600000000000000" charset="0"/>
              <a:ea typeface="Times"/>
              <a:cs typeface="#9Slide05 Fourth Medium" panose="00000600000000000000" charset="0"/>
              <a:sym typeface="Times"/>
            </a:endParaRPr>
          </a:p>
          <a:p>
            <a:pPr marL="571500" lvl="0" indent="-571500" algn="just" rtl="0">
              <a:lnSpc>
                <a:spcPct val="90000"/>
              </a:lnSpc>
              <a:spcBef>
                <a:spcPts val="1200"/>
              </a:spcBef>
              <a:spcAft>
                <a:spcPts val="0"/>
              </a:spcAft>
              <a:buClr>
                <a:schemeClr val="dk1"/>
              </a:buClr>
              <a:buSzPts val="2800"/>
              <a:buFont typeface="Times"/>
              <a:buChar char="-"/>
            </a:pPr>
            <a:r>
              <a:rPr lang="en-US" sz="3200" b="1">
                <a:solidFill>
                  <a:schemeClr val="dk1"/>
                </a:solidFill>
                <a:latin typeface="#9Slide05 Fourth Medium" panose="00000600000000000000" charset="0"/>
                <a:ea typeface="Times"/>
                <a:cs typeface="#9Slide05 Fourth Medium" panose="00000600000000000000" charset="0"/>
                <a:sym typeface="Times"/>
              </a:rPr>
              <a:t>Xác định hoàn cảnh hẹp </a:t>
            </a:r>
            <a:r>
              <a:rPr lang="en-US" sz="3200">
                <a:solidFill>
                  <a:schemeClr val="dk1"/>
                </a:solidFill>
                <a:latin typeface="#9Slide05 Fourth Medium" panose="00000600000000000000" charset="0"/>
                <a:ea typeface="Times"/>
                <a:cs typeface="#9Slide05 Fourth Medium" panose="00000600000000000000" charset="0"/>
                <a:sym typeface="Times"/>
              </a:rPr>
              <a:t>(năm sáng tác, hoàn cảnh cụ thể về cuộc đời, tâm lí của tác giả khi sáng tác)</a:t>
            </a:r>
            <a:endParaRPr sz="3200">
              <a:latin typeface="#9Slide05 Fourth Medium" panose="00000600000000000000" charset="0"/>
              <a:ea typeface="Times"/>
              <a:cs typeface="#9Slide05 Fourth Medium" panose="00000600000000000000" charset="0"/>
              <a:sym typeface="Times"/>
            </a:endParaRPr>
          </a:p>
          <a:p>
            <a:pPr marL="571500" lvl="0" indent="-571500" algn="just" rtl="0">
              <a:lnSpc>
                <a:spcPct val="90000"/>
              </a:lnSpc>
              <a:spcBef>
                <a:spcPts val="1200"/>
              </a:spcBef>
              <a:spcAft>
                <a:spcPts val="0"/>
              </a:spcAft>
              <a:buClr>
                <a:schemeClr val="dk1"/>
              </a:buClr>
              <a:buSzPts val="2800"/>
              <a:buFont typeface="Times"/>
              <a:buChar char="-"/>
            </a:pPr>
            <a:r>
              <a:rPr lang="en-US" sz="3200" b="1">
                <a:solidFill>
                  <a:schemeClr val="dk1"/>
                </a:solidFill>
                <a:latin typeface="#9Slide05 Fourth Medium" panose="00000600000000000000" charset="0"/>
                <a:ea typeface="Times"/>
                <a:cs typeface="#9Slide05 Fourth Medium" panose="00000600000000000000" charset="0"/>
                <a:sym typeface="Times"/>
              </a:rPr>
              <a:t>Nêu ý nghĩa hoàn cảnh sáng tác</a:t>
            </a:r>
            <a:r>
              <a:rPr lang="en-US" sz="3200">
                <a:solidFill>
                  <a:schemeClr val="dk1"/>
                </a:solidFill>
                <a:latin typeface="#9Slide05 Fourth Medium" panose="00000600000000000000" charset="0"/>
                <a:ea typeface="Times"/>
                <a:cs typeface="#9Slide05 Fourth Medium" panose="00000600000000000000" charset="0"/>
                <a:sym typeface="Times"/>
              </a:rPr>
              <a:t> trong việc thể hiện tư tưởng chủ đề tác phẩm.</a:t>
            </a:r>
            <a:endParaRPr lang="en-US" sz="3200">
              <a:solidFill>
                <a:schemeClr val="dk1"/>
              </a:solidFill>
              <a:latin typeface="#9Slide05 Fourth Medium" panose="00000600000000000000" charset="0"/>
              <a:ea typeface="Times"/>
              <a:cs typeface="#9Slide05 Fourth Medium" panose="00000600000000000000" charset="0"/>
              <a:sym typeface="Times"/>
            </a:endParaRPr>
          </a:p>
        </p:txBody>
      </p:sp>
      <p:sp>
        <p:nvSpPr>
          <p:cNvPr id="6006" name="Google Shape;6006;p46"/>
          <p:cNvSpPr txBox="1"/>
          <p:nvPr/>
        </p:nvSpPr>
        <p:spPr>
          <a:xfrm>
            <a:off x="879773" y="637180"/>
            <a:ext cx="10398035" cy="1077218"/>
          </a:xfrm>
          <a:prstGeom prst="rect">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rgbClr val="C00000"/>
                </a:solidFill>
                <a:latin typeface="Times"/>
                <a:ea typeface="Times"/>
                <a:cs typeface="Times"/>
                <a:sym typeface="Times"/>
              </a:rPr>
              <a:t>Cách trả lời câu hỏi nêu hoàn cảnh sáng tác và ý nghĩa </a:t>
            </a:r>
            <a:endParaRPr sz="3200" b="1">
              <a:solidFill>
                <a:srgbClr val="C00000"/>
              </a:solidFill>
              <a:latin typeface="Times"/>
              <a:ea typeface="Times"/>
              <a:cs typeface="Times"/>
              <a:sym typeface="Times"/>
            </a:endParaRPr>
          </a:p>
          <a:p>
            <a:pPr marL="0" marR="0" lvl="0" indent="0" algn="ctr" rtl="0">
              <a:spcBef>
                <a:spcPts val="0"/>
              </a:spcBef>
              <a:spcAft>
                <a:spcPts val="0"/>
              </a:spcAft>
              <a:buNone/>
            </a:pPr>
            <a:r>
              <a:rPr lang="en-US" sz="3200" b="1">
                <a:solidFill>
                  <a:srgbClr val="C00000"/>
                </a:solidFill>
                <a:latin typeface="Times"/>
                <a:ea typeface="Times"/>
                <a:cs typeface="Times"/>
                <a:sym typeface="Times"/>
              </a:rPr>
              <a:t>của hoàn cảnh sáng tác?</a:t>
            </a:r>
            <a:endParaRPr sz="3200" b="1">
              <a:solidFill>
                <a:srgbClr val="C00000"/>
              </a:solidFill>
              <a:latin typeface="Times"/>
              <a:ea typeface="Times"/>
              <a:cs typeface="Times"/>
              <a:sym typeface="Times"/>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05">
                                            <p:txEl>
                                              <p:pRg st="0" end="0"/>
                                            </p:txEl>
                                          </p:spTgt>
                                        </p:tgtEl>
                                        <p:attrNameLst>
                                          <p:attrName>style.visibility</p:attrName>
                                        </p:attrNameLst>
                                      </p:cBhvr>
                                      <p:to>
                                        <p:strVal val="visible"/>
                                      </p:to>
                                    </p:set>
                                    <p:animEffect transition="in" filter="fade">
                                      <p:cBhvr>
                                        <p:cTn id="7" dur="500"/>
                                        <p:tgtEl>
                                          <p:spTgt spid="60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005">
                                            <p:txEl>
                                              <p:pRg st="1" end="1"/>
                                            </p:txEl>
                                          </p:spTgt>
                                        </p:tgtEl>
                                        <p:attrNameLst>
                                          <p:attrName>style.visibility</p:attrName>
                                        </p:attrNameLst>
                                      </p:cBhvr>
                                      <p:to>
                                        <p:strVal val="visible"/>
                                      </p:to>
                                    </p:set>
                                    <p:animEffect transition="in" filter="fade">
                                      <p:cBhvr>
                                        <p:cTn id="12" dur="500"/>
                                        <p:tgtEl>
                                          <p:spTgt spid="600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005">
                                            <p:txEl>
                                              <p:pRg st="2" end="2"/>
                                            </p:txEl>
                                          </p:spTgt>
                                        </p:tgtEl>
                                        <p:attrNameLst>
                                          <p:attrName>style.visibility</p:attrName>
                                        </p:attrNameLst>
                                      </p:cBhvr>
                                      <p:to>
                                        <p:strVal val="visible"/>
                                      </p:to>
                                    </p:set>
                                    <p:animEffect transition="in" filter="fade">
                                      <p:cBhvr>
                                        <p:cTn id="17" dur="500"/>
                                        <p:tgtEl>
                                          <p:spTgt spid="600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6010"/>
        <p:cNvGrpSpPr/>
        <p:nvPr/>
      </p:nvGrpSpPr>
      <p:grpSpPr>
        <a:xfrm>
          <a:off x="0" y="0"/>
          <a:ext cx="0" cy="0"/>
          <a:chOff x="0" y="0"/>
          <a:chExt cx="0" cy="0"/>
        </a:xfrm>
      </p:grpSpPr>
      <p:sp>
        <p:nvSpPr>
          <p:cNvPr id="6011" name="Google Shape;6011;p47"/>
          <p:cNvSpPr txBox="1"/>
          <p:nvPr/>
        </p:nvSpPr>
        <p:spPr>
          <a:xfrm>
            <a:off x="401460" y="3346056"/>
            <a:ext cx="11638140" cy="1877437"/>
          </a:xfrm>
          <a:prstGeom prst="rect">
            <a:avLst/>
          </a:prstGeom>
          <a:gradFill>
            <a:gsLst>
              <a:gs pos="0">
                <a:srgbClr val="B4D4A5"/>
              </a:gs>
              <a:gs pos="50000">
                <a:srgbClr val="A8CD97"/>
              </a:gs>
              <a:gs pos="100000">
                <a:srgbClr val="9BC985"/>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sz="2800" b="1" dirty="0" err="1">
                <a:solidFill>
                  <a:srgbClr val="FF0000"/>
                </a:solidFill>
                <a:latin typeface="Times"/>
                <a:ea typeface="Times"/>
                <a:cs typeface="Times"/>
                <a:sym typeface="Times"/>
              </a:rPr>
              <a:t>Lỗi</a:t>
            </a:r>
            <a:r>
              <a:rPr lang="en-US" sz="2800" b="1" dirty="0">
                <a:solidFill>
                  <a:srgbClr val="FF0000"/>
                </a:solidFill>
                <a:latin typeface="Times"/>
                <a:ea typeface="Times"/>
                <a:cs typeface="Times"/>
                <a:sym typeface="Times"/>
              </a:rPr>
              <a:t> </a:t>
            </a:r>
            <a:r>
              <a:rPr lang="en-US" sz="2800" b="1" dirty="0" err="1">
                <a:solidFill>
                  <a:srgbClr val="FF0000"/>
                </a:solidFill>
                <a:latin typeface="Times"/>
                <a:ea typeface="Times"/>
                <a:cs typeface="Times"/>
                <a:sym typeface="Times"/>
              </a:rPr>
              <a:t>học</a:t>
            </a:r>
            <a:r>
              <a:rPr lang="en-US" sz="2800" b="1" dirty="0">
                <a:solidFill>
                  <a:srgbClr val="FF0000"/>
                </a:solidFill>
                <a:latin typeface="Times"/>
                <a:ea typeface="Times"/>
                <a:cs typeface="Times"/>
                <a:sym typeface="Times"/>
              </a:rPr>
              <a:t> </a:t>
            </a:r>
            <a:r>
              <a:rPr lang="en-US" sz="2800" b="1" dirty="0" err="1">
                <a:solidFill>
                  <a:srgbClr val="FF0000"/>
                </a:solidFill>
                <a:latin typeface="Times"/>
                <a:ea typeface="Times"/>
                <a:cs typeface="Times"/>
                <a:sym typeface="Times"/>
              </a:rPr>
              <a:t>sinh</a:t>
            </a:r>
            <a:r>
              <a:rPr lang="en-US" sz="2800" b="1" dirty="0">
                <a:solidFill>
                  <a:srgbClr val="FF0000"/>
                </a:solidFill>
                <a:latin typeface="Times"/>
                <a:ea typeface="Times"/>
                <a:cs typeface="Times"/>
                <a:sym typeface="Times"/>
              </a:rPr>
              <a:t> </a:t>
            </a:r>
            <a:r>
              <a:rPr lang="en-US" sz="2800" b="1" dirty="0" err="1">
                <a:solidFill>
                  <a:srgbClr val="FF0000"/>
                </a:solidFill>
                <a:latin typeface="Times"/>
                <a:ea typeface="Times"/>
                <a:cs typeface="Times"/>
                <a:sym typeface="Times"/>
              </a:rPr>
              <a:t>thường</a:t>
            </a:r>
            <a:r>
              <a:rPr lang="en-US" sz="2800" b="1" dirty="0">
                <a:solidFill>
                  <a:srgbClr val="FF0000"/>
                </a:solidFill>
                <a:latin typeface="Times"/>
                <a:ea typeface="Times"/>
                <a:cs typeface="Times"/>
                <a:sym typeface="Times"/>
              </a:rPr>
              <a:t> </a:t>
            </a:r>
            <a:r>
              <a:rPr lang="en-US" sz="2800" b="1" dirty="0" err="1">
                <a:solidFill>
                  <a:srgbClr val="FF0000"/>
                </a:solidFill>
                <a:latin typeface="Times"/>
                <a:ea typeface="Times"/>
                <a:cs typeface="Times"/>
                <a:sym typeface="Times"/>
              </a:rPr>
              <a:t>gặp</a:t>
            </a:r>
            <a:r>
              <a:rPr lang="en-US" sz="2800" b="1" dirty="0">
                <a:solidFill>
                  <a:srgbClr val="FF0000"/>
                </a:solidFill>
                <a:latin typeface="Times"/>
                <a:ea typeface="Times"/>
                <a:cs typeface="Times"/>
                <a:sym typeface="Times"/>
              </a:rPr>
              <a:t>:</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trả</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lời</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ngắn</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hoặc</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chỉ</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nêu</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một</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từ</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một</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cụm</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từ</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một</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câu</a:t>
            </a:r>
            <a:r>
              <a:rPr lang="en-US" sz="2800" b="1" dirty="0">
                <a:solidFill>
                  <a:schemeClr val="dk1"/>
                </a:solidFill>
                <a:latin typeface="Times"/>
                <a:ea typeface="Times"/>
                <a:cs typeface="Times"/>
                <a:sym typeface="Times"/>
              </a:rPr>
              <a:t>…</a:t>
            </a:r>
            <a:endParaRPr sz="2800" b="1" dirty="0">
              <a:solidFill>
                <a:schemeClr val="dk1"/>
              </a:solidFill>
              <a:latin typeface="Times"/>
              <a:ea typeface="Times"/>
              <a:cs typeface="Times"/>
              <a:sym typeface="Times"/>
            </a:endParaRPr>
          </a:p>
          <a:p>
            <a:pPr marL="0" marR="0" lvl="0" indent="0" algn="l" rtl="0">
              <a:spcBef>
                <a:spcPts val="0"/>
              </a:spcBef>
              <a:spcAft>
                <a:spcPts val="0"/>
              </a:spcAft>
              <a:buNone/>
            </a:pPr>
            <a:r>
              <a:rPr lang="en-US" sz="2800" b="1" dirty="0" err="1">
                <a:solidFill>
                  <a:schemeClr val="dk1"/>
                </a:solidFill>
                <a:latin typeface="Times"/>
                <a:ea typeface="Times"/>
                <a:cs typeface="Times"/>
                <a:sym typeface="Times"/>
              </a:rPr>
              <a:t>Với</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dạng</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câu</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hỏi</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này</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học</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sinh</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không</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được</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điểm</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tối</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đa</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thì</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cũng</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không</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bị</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mất</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nhiều</a:t>
            </a:r>
            <a:r>
              <a:rPr lang="en-US" sz="2800" b="1" dirty="0">
                <a:solidFill>
                  <a:schemeClr val="dk1"/>
                </a:solidFill>
                <a:latin typeface="Times"/>
                <a:ea typeface="Times"/>
                <a:cs typeface="Times"/>
                <a:sym typeface="Times"/>
              </a:rPr>
              <a:t> </a:t>
            </a:r>
            <a:r>
              <a:rPr lang="en-US" sz="2800" b="1" dirty="0" err="1">
                <a:solidFill>
                  <a:schemeClr val="dk1"/>
                </a:solidFill>
                <a:latin typeface="Times"/>
                <a:ea typeface="Times"/>
                <a:cs typeface="Times"/>
                <a:sym typeface="Times"/>
              </a:rPr>
              <a:t>điểm</a:t>
            </a:r>
            <a:r>
              <a:rPr lang="en-US" sz="2800" b="1" dirty="0">
                <a:solidFill>
                  <a:schemeClr val="dk1"/>
                </a:solidFill>
                <a:latin typeface="Times"/>
                <a:ea typeface="Times"/>
                <a:cs typeface="Times"/>
                <a:sym typeface="Times"/>
              </a:rPr>
              <a:t> → </a:t>
            </a:r>
            <a:r>
              <a:rPr lang="en-US" sz="3200" b="1" dirty="0" err="1">
                <a:solidFill>
                  <a:srgbClr val="7030A0"/>
                </a:solidFill>
                <a:latin typeface="Times"/>
                <a:ea typeface="Times"/>
                <a:cs typeface="Times"/>
                <a:sym typeface="Times"/>
              </a:rPr>
              <a:t>đưa</a:t>
            </a:r>
            <a:r>
              <a:rPr lang="en-US" sz="3200" b="1" dirty="0">
                <a:solidFill>
                  <a:srgbClr val="7030A0"/>
                </a:solidFill>
                <a:latin typeface="Times"/>
                <a:ea typeface="Times"/>
                <a:cs typeface="Times"/>
                <a:sym typeface="Times"/>
              </a:rPr>
              <a:t> </a:t>
            </a:r>
            <a:r>
              <a:rPr lang="en-US" sz="3200" b="1" dirty="0" err="1">
                <a:solidFill>
                  <a:srgbClr val="7030A0"/>
                </a:solidFill>
                <a:latin typeface="Times"/>
                <a:ea typeface="Times"/>
                <a:cs typeface="Times"/>
                <a:sym typeface="Times"/>
              </a:rPr>
              <a:t>ra</a:t>
            </a:r>
            <a:r>
              <a:rPr lang="en-US" sz="3200" b="1" dirty="0">
                <a:solidFill>
                  <a:srgbClr val="7030A0"/>
                </a:solidFill>
                <a:latin typeface="Times"/>
                <a:ea typeface="Times"/>
                <a:cs typeface="Times"/>
                <a:sym typeface="Times"/>
              </a:rPr>
              <a:t> </a:t>
            </a:r>
            <a:r>
              <a:rPr lang="en-US" sz="3200" b="1" dirty="0" err="1">
                <a:solidFill>
                  <a:srgbClr val="7030A0"/>
                </a:solidFill>
                <a:latin typeface="Times"/>
                <a:ea typeface="Times"/>
                <a:cs typeface="Times"/>
                <a:sym typeface="Times"/>
              </a:rPr>
              <a:t>giải</a:t>
            </a:r>
            <a:r>
              <a:rPr lang="en-US" sz="3200" b="1" dirty="0">
                <a:solidFill>
                  <a:srgbClr val="7030A0"/>
                </a:solidFill>
                <a:latin typeface="Times"/>
                <a:ea typeface="Times"/>
                <a:cs typeface="Times"/>
                <a:sym typeface="Times"/>
              </a:rPr>
              <a:t> </a:t>
            </a:r>
            <a:r>
              <a:rPr lang="en-US" sz="3200" b="1" dirty="0" err="1">
                <a:solidFill>
                  <a:srgbClr val="7030A0"/>
                </a:solidFill>
                <a:latin typeface="Times"/>
                <a:ea typeface="Times"/>
                <a:cs typeface="Times"/>
                <a:sym typeface="Times"/>
              </a:rPr>
              <a:t>pháp</a:t>
            </a:r>
            <a:r>
              <a:rPr lang="en-US" sz="3200" b="1" dirty="0">
                <a:solidFill>
                  <a:srgbClr val="7030A0"/>
                </a:solidFill>
                <a:latin typeface="Times"/>
                <a:ea typeface="Times"/>
                <a:cs typeface="Times"/>
                <a:sym typeface="Times"/>
              </a:rPr>
              <a:t> </a:t>
            </a:r>
            <a:endParaRPr sz="3200" b="1" dirty="0">
              <a:solidFill>
                <a:srgbClr val="7030A0"/>
              </a:solidFill>
              <a:latin typeface="Times"/>
              <a:ea typeface="Times"/>
              <a:cs typeface="Times"/>
              <a:sym typeface="Times"/>
            </a:endParaRPr>
          </a:p>
        </p:txBody>
      </p:sp>
      <p:sp>
        <p:nvSpPr>
          <p:cNvPr id="6012" name="Google Shape;6012;p47"/>
          <p:cNvSpPr/>
          <p:nvPr/>
        </p:nvSpPr>
        <p:spPr>
          <a:xfrm rot="-902084" flipH="1">
            <a:off x="45585" y="277840"/>
            <a:ext cx="4422805" cy="2188186"/>
          </a:xfrm>
          <a:prstGeom prst="cloudCallout">
            <a:avLst>
              <a:gd name="adj1" fmla="val -20833"/>
              <a:gd name="adj2" fmla="val 62500"/>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rgbClr val="C00000"/>
              </a:buClr>
              <a:buSzPts val="3200"/>
              <a:buFont typeface="Calibri" panose="020F0502020204030204"/>
              <a:buNone/>
            </a:pPr>
            <a:r>
              <a:rPr lang="en-US" sz="3200" b="1">
                <a:solidFill>
                  <a:srgbClr val="C00000"/>
                </a:solidFill>
                <a:latin typeface="Times"/>
                <a:ea typeface="Times"/>
                <a:cs typeface="Times"/>
                <a:sym typeface="Times"/>
              </a:rPr>
              <a:t>2. Dạng câu hỏi thông hiểu</a:t>
            </a:r>
            <a:endParaRPr sz="32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13" name="Google Shape;6013;p47"/>
          <p:cNvSpPr/>
          <p:nvPr/>
        </p:nvSpPr>
        <p:spPr>
          <a:xfrm>
            <a:off x="4785359" y="448603"/>
            <a:ext cx="6879771" cy="230568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3600" b="1">
                <a:gradFill>
                  <a:gsLst>
                    <a:gs pos="0">
                      <a:srgbClr val="007BD3"/>
                    </a:gs>
                    <a:gs pos="100000">
                      <a:srgbClr val="034373"/>
                    </a:gs>
                  </a:gsLst>
                  <a:lin scaled="0"/>
                </a:gradFill>
                <a:latin typeface="#9Slide05 Fourth Medium" panose="00000600000000000000" charset="0"/>
                <a:ea typeface="Times"/>
                <a:cs typeface="#9Slide05 Fourth Medium" panose="00000600000000000000" charset="0"/>
                <a:sym typeface="Times"/>
              </a:rPr>
              <a:t>Phân tích, giải thích ý nghĩa của một chi tiết hình ảnh. Các câu hỏi thường gặp: “Vì sao? Tại sao? Như thế nào? Có ý nghĩa gì?...</a:t>
            </a:r>
            <a:endParaRPr lang="en-US" sz="3600" b="1">
              <a:gradFill>
                <a:gsLst>
                  <a:gs pos="0">
                    <a:srgbClr val="007BD3"/>
                  </a:gs>
                  <a:gs pos="100000">
                    <a:srgbClr val="034373"/>
                  </a:gs>
                </a:gsLst>
                <a:lin scaled="0"/>
              </a:gradFill>
              <a:latin typeface="#9Slide05 Fourth Medium" panose="00000600000000000000" charset="0"/>
              <a:ea typeface="Times"/>
              <a:cs typeface="#9Slide05 Fourth Medium" panose="00000600000000000000" charset="0"/>
              <a:sym typeface="Times"/>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11"/>
                                        </p:tgtEl>
                                        <p:attrNameLst>
                                          <p:attrName>style.visibility</p:attrName>
                                        </p:attrNameLst>
                                      </p:cBhvr>
                                      <p:to>
                                        <p:strVal val="visible"/>
                                      </p:to>
                                    </p:set>
                                    <p:animEffect transition="in" filter="fade">
                                      <p:cBhvr>
                                        <p:cTn id="7" dur="1000"/>
                                        <p:tgtEl>
                                          <p:spTgt spid="60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1000"/>
          </a:stretch>
        </a:blipFill>
        <a:effectLst/>
      </p:bgPr>
    </p:bg>
    <p:spTree>
      <p:nvGrpSpPr>
        <p:cNvPr id="1" name="Shape 6017"/>
        <p:cNvGrpSpPr/>
        <p:nvPr/>
      </p:nvGrpSpPr>
      <p:grpSpPr>
        <a:xfrm>
          <a:off x="0" y="0"/>
          <a:ext cx="0" cy="0"/>
          <a:chOff x="0" y="0"/>
          <a:chExt cx="0" cy="0"/>
        </a:xfrm>
      </p:grpSpPr>
      <p:sp>
        <p:nvSpPr>
          <p:cNvPr id="6018" name="Google Shape;6018;p48"/>
          <p:cNvSpPr/>
          <p:nvPr/>
        </p:nvSpPr>
        <p:spPr>
          <a:xfrm>
            <a:off x="772590" y="685800"/>
            <a:ext cx="1219200" cy="1143000"/>
          </a:xfrm>
          <a:prstGeom prst="rect">
            <a:avLst/>
          </a:prstGeom>
          <a:solidFill>
            <a:schemeClr val="accent4">
              <a:lumMod val="60000"/>
              <a:lumOff val="40000"/>
            </a:schemeClr>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pitchFamily="34" charset="0"/>
                <a:ea typeface="Calibri" panose="020F0502020204030204"/>
                <a:cs typeface="Calibri" panose="020F0502020204030204" pitchFamily="34" charset="0"/>
                <a:sym typeface="Calibri" panose="020F0502020204030204"/>
              </a:rPr>
              <a:t>CÂU HỎI </a:t>
            </a:r>
            <a:endParaRPr sz="3200" b="1" dirty="0">
              <a:solidFill>
                <a:srgbClr val="FF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019" name="Google Shape;6019;p48"/>
          <p:cNvSpPr/>
          <p:nvPr/>
        </p:nvSpPr>
        <p:spPr>
          <a:xfrm>
            <a:off x="2310455" y="346364"/>
            <a:ext cx="9426434" cy="1814945"/>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Em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có</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suy</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như</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thế</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nào</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Hiểu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như</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thế</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nào</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về</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một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ý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kiến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vấn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đề</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trong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VB</a:t>
            </a:r>
            <a:endParaRPr sz="2000" b="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Em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hiểu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như</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thế</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nào</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Em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có</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đồng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ý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với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quan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điểm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người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viết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không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Vì</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sao</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000" b="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Lí</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giải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một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ý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kiến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suy</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một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lời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khẳng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định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tác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giả</a:t>
            </a:r>
            <a:endParaRPr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Liên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hệ</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 so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sánh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rút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ra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bài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học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thông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điệp</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gì</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000" b="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20" name="Google Shape;6020;p48"/>
          <p:cNvSpPr/>
          <p:nvPr/>
        </p:nvSpPr>
        <p:spPr>
          <a:xfrm>
            <a:off x="782750" y="3733800"/>
            <a:ext cx="1209040" cy="1135380"/>
          </a:xfrm>
          <a:prstGeom prst="rect">
            <a:avLst/>
          </a:prstGeom>
          <a:solidFill>
            <a:schemeClr val="accent4">
              <a:lumMod val="60000"/>
              <a:lumOff val="40000"/>
            </a:schemeClr>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pitchFamily="34" charset="0"/>
                <a:ea typeface="Calibri" panose="020F0502020204030204"/>
                <a:cs typeface="Calibri" panose="020F0502020204030204" pitchFamily="34" charset="0"/>
                <a:sym typeface="Calibri" panose="020F0502020204030204"/>
              </a:rPr>
              <a:t>CÁCH LÀM</a:t>
            </a:r>
            <a:endParaRPr sz="3200" b="1" dirty="0">
              <a:solidFill>
                <a:srgbClr val="FF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021" name="Google Shape;6021;p48"/>
          <p:cNvSpPr/>
          <p:nvPr/>
        </p:nvSpPr>
        <p:spPr>
          <a:xfrm>
            <a:off x="2286752" y="2514600"/>
            <a:ext cx="9453170" cy="3997036"/>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2000" b="1">
                <a:solidFill>
                  <a:srgbClr val="0070C0"/>
                </a:solidFill>
                <a:latin typeface="Times New Roman" panose="02020603050405020304"/>
                <a:ea typeface="Times New Roman" panose="02020603050405020304"/>
                <a:cs typeface="Times New Roman" panose="02020603050405020304"/>
                <a:sym typeface="Times New Roman" panose="02020603050405020304"/>
              </a:rPr>
              <a:t>- Đọc kĩ ngữ liệu; Xác định từ ngữ, hình ảnh, vấn đề </a:t>
            </a: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được đề cập nằm ở đâu trong văn bản.</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a:solidFill>
                  <a:srgbClr val="0070C0"/>
                </a:solidFill>
                <a:latin typeface="Times New Roman" panose="02020603050405020304"/>
                <a:ea typeface="Times New Roman" panose="02020603050405020304"/>
                <a:cs typeface="Times New Roman" panose="02020603050405020304"/>
                <a:sym typeface="Times New Roman" panose="02020603050405020304"/>
              </a:rPr>
              <a:t>Chọn ý để trả lời</a:t>
            </a: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nên trích dẫn nguyên văn cách trình bày của người viết.  Dùng các từ đồng nghĩa hoặc các từ ngữ trong văn bản và diễn đạt ngắn gọn bằng lời văn của mình</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a:solidFill>
                  <a:srgbClr val="0070C0"/>
                </a:solidFill>
                <a:latin typeface="Times New Roman" panose="02020603050405020304"/>
                <a:ea typeface="Times New Roman" panose="02020603050405020304"/>
                <a:cs typeface="Times New Roman" panose="02020603050405020304"/>
                <a:sym typeface="Times New Roman" panose="02020603050405020304"/>
              </a:rPr>
              <a:t>Bám sát nội dung văn bản</a:t>
            </a: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và kiến thức cá nhân thực tế, lí giải vấn đề.</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a:solidFill>
                  <a:srgbClr val="0070C0"/>
                </a:solidFill>
                <a:latin typeface="Times New Roman" panose="02020603050405020304"/>
                <a:ea typeface="Times New Roman" panose="02020603050405020304"/>
                <a:cs typeface="Times New Roman" panose="02020603050405020304"/>
                <a:sym typeface="Times New Roman" panose="02020603050405020304"/>
              </a:rPr>
              <a:t>Giải thích cách hiểu của mình </a:t>
            </a: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về hình ảnh, từ ngữ, ý kiến gắn với ngữ liệu cụ thể. </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Giải thích từ khóa </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Lý giải của bản thân từ hiểu biết cuộc sống.</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Đưa ra nhận xét, bình giá nâng cao vấn đề</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a:solidFill>
                  <a:srgbClr val="0070C0"/>
                </a:solidFill>
                <a:latin typeface="Times New Roman" panose="02020603050405020304"/>
                <a:ea typeface="Times New Roman" panose="02020603050405020304"/>
                <a:cs typeface="Times New Roman" panose="02020603050405020304"/>
                <a:sym typeface="Times New Roman" panose="02020603050405020304"/>
              </a:rPr>
              <a:t>- Đặc biệt cần chú ý  giải thích theo trình tự: </a:t>
            </a: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giải thích – phân tích – nhận xét vấn đề được hỏi. </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 name="Google Shape;6000;p45" descr="b00f0a891b96caa050f493ee863d966a.png"/>
          <p:cNvPicPr preferRelativeResize="0"/>
          <p:nvPr/>
        </p:nvPicPr>
        <p:blipFill rotWithShape="1">
          <a:blip r:embed="rId2"/>
          <a:srcRect l="24314" t="12427" r="9871" b="3660"/>
          <a:stretch>
            <a:fillRect/>
          </a:stretch>
        </p:blipFill>
        <p:spPr>
          <a:xfrm>
            <a:off x="0" y="4854388"/>
            <a:ext cx="1419223" cy="2025581"/>
          </a:xfrm>
          <a:prstGeom prst="rect">
            <a:avLst/>
          </a:prstGeom>
          <a:noFill/>
          <a:ln>
            <a:noFill/>
          </a:ln>
        </p:spPr>
      </p:pic>
      <p:pic>
        <p:nvPicPr>
          <p:cNvPr id="7" name="Google Shape;5913;p37"/>
          <p:cNvPicPr preferRelativeResize="0"/>
          <p:nvPr/>
        </p:nvPicPr>
        <p:blipFill rotWithShape="1">
          <a:blip r:embed="rId3"/>
          <a:srcRect/>
          <a:stretch>
            <a:fillRect/>
          </a:stretch>
        </p:blipFill>
        <p:spPr>
          <a:xfrm>
            <a:off x="189013" y="1818409"/>
            <a:ext cx="791814" cy="6858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018"/>
                                        </p:tgtEl>
                                        <p:attrNameLst>
                                          <p:attrName>style.visibility</p:attrName>
                                        </p:attrNameLst>
                                      </p:cBhvr>
                                      <p:to>
                                        <p:strVal val="visible"/>
                                      </p:to>
                                    </p:set>
                                    <p:anim calcmode="lin" valueType="num">
                                      <p:cBhvr additive="base">
                                        <p:cTn id="7" dur="500"/>
                                        <p:tgtEl>
                                          <p:spTgt spid="601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6019"/>
                                        </p:tgtEl>
                                        <p:attrNameLst>
                                          <p:attrName>style.visibility</p:attrName>
                                        </p:attrNameLst>
                                      </p:cBhvr>
                                      <p:to>
                                        <p:strVal val="visible"/>
                                      </p:to>
                                    </p:set>
                                    <p:anim calcmode="lin" valueType="num">
                                      <p:cBhvr additive="base">
                                        <p:cTn id="10" dur="500"/>
                                        <p:tgtEl>
                                          <p:spTgt spid="6019"/>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6020"/>
                                        </p:tgtEl>
                                        <p:attrNameLst>
                                          <p:attrName>style.visibility</p:attrName>
                                        </p:attrNameLst>
                                      </p:cBhvr>
                                      <p:to>
                                        <p:strVal val="visible"/>
                                      </p:to>
                                    </p:set>
                                    <p:anim calcmode="lin" valueType="num">
                                      <p:cBhvr additive="base">
                                        <p:cTn id="15" dur="500"/>
                                        <p:tgtEl>
                                          <p:spTgt spid="6020"/>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6021"/>
                                        </p:tgtEl>
                                        <p:attrNameLst>
                                          <p:attrName>style.visibility</p:attrName>
                                        </p:attrNameLst>
                                      </p:cBhvr>
                                      <p:to>
                                        <p:strVal val="visible"/>
                                      </p:to>
                                    </p:set>
                                    <p:anim calcmode="lin" valueType="num">
                                      <p:cBhvr additive="base">
                                        <p:cTn id="18" dur="500"/>
                                        <p:tgtEl>
                                          <p:spTgt spid="60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rotWithShape="1">
          <a:blip r:embed="rId1"/>
          <a:stretch>
            <a:fillRect l="-2000" t="-15000" r="-9000" b="-17000"/>
          </a:stretch>
        </a:blipFill>
        <a:effectLst/>
      </p:bgPr>
    </p:bg>
    <p:spTree>
      <p:nvGrpSpPr>
        <p:cNvPr id="1" name="Shape 6017"/>
        <p:cNvGrpSpPr/>
        <p:nvPr/>
      </p:nvGrpSpPr>
      <p:grpSpPr>
        <a:xfrm>
          <a:off x="0" y="0"/>
          <a:ext cx="0" cy="0"/>
          <a:chOff x="0" y="0"/>
          <a:chExt cx="0" cy="0"/>
        </a:xfrm>
      </p:grpSpPr>
      <p:sp>
        <p:nvSpPr>
          <p:cNvPr id="6018" name="Google Shape;6018;p48"/>
          <p:cNvSpPr/>
          <p:nvPr/>
        </p:nvSpPr>
        <p:spPr>
          <a:xfrm>
            <a:off x="1742440" y="685800"/>
            <a:ext cx="1219200" cy="1143000"/>
          </a:xfrm>
          <a:prstGeom prst="rect">
            <a:avLst/>
          </a:prstGeom>
          <a:solidFill>
            <a:schemeClr val="accent4">
              <a:lumMod val="40000"/>
              <a:lumOff val="60000"/>
            </a:schemeClr>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a:ea typeface="Calibri" panose="020F0502020204030204"/>
                <a:cs typeface="Calibri" panose="020F0502020204030204"/>
                <a:sym typeface="Calibri" panose="020F0502020204030204"/>
              </a:rPr>
              <a:t>CÂU HỎI </a:t>
            </a:r>
            <a:endParaRPr sz="3200" b="1" dirty="0">
              <a:solidFill>
                <a:srgbClr val="FF0000"/>
              </a:solidFill>
              <a:latin typeface="Calibri" panose="020F0502020204030204"/>
              <a:ea typeface="Calibri" panose="020F0502020204030204"/>
              <a:cs typeface="Calibri" panose="020F0502020204030204"/>
              <a:sym typeface="Calibri" panose="020F0502020204030204"/>
            </a:endParaRPr>
          </a:p>
        </p:txBody>
      </p:sp>
      <p:sp>
        <p:nvSpPr>
          <p:cNvPr id="6019" name="Google Shape;6019;p48"/>
          <p:cNvSpPr/>
          <p:nvPr/>
        </p:nvSpPr>
        <p:spPr>
          <a:xfrm>
            <a:off x="3145535" y="263236"/>
            <a:ext cx="7522465" cy="1870364"/>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VD: </a:t>
            </a:r>
            <a:r>
              <a:rPr lang="vi-VN" alt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Giải thích ý nghĩa của một chi tiết truyện. </a:t>
            </a:r>
            <a:endParaRPr lang="vi-VN" alt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Đáng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lẽ</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cuộc</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gặp</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sau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8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năm</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xa</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cách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bố</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con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ông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Sáu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Vì</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sao</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khi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nghe</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Phan</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Lang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nói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Vũ</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Nương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lại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khóc</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và</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quả</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quyết</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Vì</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sao</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Vạch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một</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đường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thẳng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giá</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nhưng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tìm</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được</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cách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vạch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đường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thẳng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đó</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có</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giá</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20" name="Google Shape;6020;p48"/>
          <p:cNvSpPr/>
          <p:nvPr/>
        </p:nvSpPr>
        <p:spPr>
          <a:xfrm>
            <a:off x="1752600" y="3733800"/>
            <a:ext cx="1209040" cy="1135380"/>
          </a:xfrm>
          <a:prstGeom prst="rect">
            <a:avLst/>
          </a:prstGeom>
          <a:solidFill>
            <a:schemeClr val="accent4">
              <a:lumMod val="40000"/>
              <a:lumOff val="60000"/>
            </a:schemeClr>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a:ea typeface="Calibri" panose="020F0502020204030204"/>
                <a:cs typeface="Calibri" panose="020F0502020204030204"/>
                <a:sym typeface="Calibri" panose="020F0502020204030204"/>
              </a:rPr>
              <a:t>CÁCH LÀM</a:t>
            </a:r>
            <a:endParaRPr sz="3200" b="1" dirty="0">
              <a:solidFill>
                <a:srgbClr val="FF0000"/>
              </a:solidFill>
              <a:latin typeface="Calibri" panose="020F0502020204030204"/>
              <a:ea typeface="Calibri" panose="020F0502020204030204"/>
              <a:cs typeface="Calibri" panose="020F0502020204030204"/>
              <a:sym typeface="Calibri" panose="020F0502020204030204"/>
            </a:endParaRPr>
          </a:p>
        </p:txBody>
      </p:sp>
      <p:sp>
        <p:nvSpPr>
          <p:cNvPr id="6021" name="Google Shape;6021;p48"/>
          <p:cNvSpPr/>
          <p:nvPr/>
        </p:nvSpPr>
        <p:spPr>
          <a:xfrm>
            <a:off x="3124200" y="3144982"/>
            <a:ext cx="7543801" cy="2867891"/>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2000" b="1">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Nắm vững diễn biến, sự việc của truyện</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Nắm vững hoàn cảnh, tình huống xảy ra với nhân vật</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Nắm vững tâm lý, tính cách nhân vật</a:t>
            </a: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Đặt chi tiết truyện đó trong ngữ cảnh cụ thể để giải thích đồng thời đặt trong tương quan với các chi tiết truyện trước và sau đó.</a:t>
            </a:r>
            <a:endPar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Diễn đạt ngắn gọn, rõ ràng, thuyết phục</a:t>
            </a:r>
            <a:endParaRPr lang="vi-VN" altLang="en-US"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altLang="vi-VN" sz="2000">
                <a:solidFill>
                  <a:srgbClr val="0070C0"/>
                </a:solidFill>
                <a:latin typeface="Times New Roman" panose="02020603050405020304"/>
                <a:ea typeface="Times New Roman" panose="02020603050405020304"/>
                <a:cs typeface="Times New Roman" panose="02020603050405020304"/>
                <a:sym typeface="Times New Roman" panose="02020603050405020304"/>
              </a:rPr>
              <a:t>- Với VD 3 nêu trên: gạch chân từ khóa ở hai vế, giải thích, phân tích từng vế và thấy rõ được tương quan đối lập...</a:t>
            </a:r>
            <a:endParaRPr lang="en-US" altLang="vi-VN" sz="20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 name="Google Shape;6000;p45" descr="b00f0a891b96caa050f493ee863d966a.png"/>
          <p:cNvPicPr preferRelativeResize="0"/>
          <p:nvPr/>
        </p:nvPicPr>
        <p:blipFill rotWithShape="1">
          <a:blip r:embed="rId2"/>
          <a:srcRect l="24314" t="12427" r="9871" b="3660"/>
          <a:stretch>
            <a:fillRect/>
          </a:stretch>
        </p:blipFill>
        <p:spPr>
          <a:xfrm>
            <a:off x="0" y="4854388"/>
            <a:ext cx="1419223" cy="2025581"/>
          </a:xfrm>
          <a:prstGeom prst="rect">
            <a:avLst/>
          </a:prstGeom>
          <a:noFill/>
          <a:ln>
            <a:noFill/>
          </a:ln>
        </p:spPr>
      </p:pic>
      <p:pic>
        <p:nvPicPr>
          <p:cNvPr id="7" name="Google Shape;5913;p37"/>
          <p:cNvPicPr preferRelativeResize="0"/>
          <p:nvPr/>
        </p:nvPicPr>
        <p:blipFill rotWithShape="1">
          <a:blip r:embed="rId3"/>
          <a:srcRect/>
          <a:stretch>
            <a:fillRect/>
          </a:stretch>
        </p:blipFill>
        <p:spPr>
          <a:xfrm>
            <a:off x="106440" y="346363"/>
            <a:ext cx="1230210" cy="116378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018"/>
                                        </p:tgtEl>
                                        <p:attrNameLst>
                                          <p:attrName>style.visibility</p:attrName>
                                        </p:attrNameLst>
                                      </p:cBhvr>
                                      <p:to>
                                        <p:strVal val="visible"/>
                                      </p:to>
                                    </p:set>
                                    <p:anim calcmode="lin" valueType="num">
                                      <p:cBhvr additive="base">
                                        <p:cTn id="7" dur="500"/>
                                        <p:tgtEl>
                                          <p:spTgt spid="601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6019"/>
                                        </p:tgtEl>
                                        <p:attrNameLst>
                                          <p:attrName>style.visibility</p:attrName>
                                        </p:attrNameLst>
                                      </p:cBhvr>
                                      <p:to>
                                        <p:strVal val="visible"/>
                                      </p:to>
                                    </p:set>
                                    <p:anim calcmode="lin" valueType="num">
                                      <p:cBhvr additive="base">
                                        <p:cTn id="10" dur="500"/>
                                        <p:tgtEl>
                                          <p:spTgt spid="6019"/>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6020"/>
                                        </p:tgtEl>
                                        <p:attrNameLst>
                                          <p:attrName>style.visibility</p:attrName>
                                        </p:attrNameLst>
                                      </p:cBhvr>
                                      <p:to>
                                        <p:strVal val="visible"/>
                                      </p:to>
                                    </p:set>
                                    <p:anim calcmode="lin" valueType="num">
                                      <p:cBhvr additive="base">
                                        <p:cTn id="15" dur="500"/>
                                        <p:tgtEl>
                                          <p:spTgt spid="6020"/>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6021"/>
                                        </p:tgtEl>
                                        <p:attrNameLst>
                                          <p:attrName>style.visibility</p:attrName>
                                        </p:attrNameLst>
                                      </p:cBhvr>
                                      <p:to>
                                        <p:strVal val="visible"/>
                                      </p:to>
                                    </p:set>
                                    <p:anim calcmode="lin" valueType="num">
                                      <p:cBhvr additive="base">
                                        <p:cTn id="18" dur="500"/>
                                        <p:tgtEl>
                                          <p:spTgt spid="60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294"/>
        <p:cNvGrpSpPr/>
        <p:nvPr/>
      </p:nvGrpSpPr>
      <p:grpSpPr>
        <a:xfrm>
          <a:off x="0" y="0"/>
          <a:ext cx="0" cy="0"/>
          <a:chOff x="0" y="0"/>
          <a:chExt cx="0" cy="0"/>
        </a:xfrm>
      </p:grpSpPr>
      <p:sp>
        <p:nvSpPr>
          <p:cNvPr id="5295" name="Google Shape;5295;p4"/>
          <p:cNvSpPr txBox="1">
            <a:spLocks noGrp="1"/>
          </p:cNvSpPr>
          <p:nvPr>
            <p:ph type="title"/>
          </p:nvPr>
        </p:nvSpPr>
        <p:spPr>
          <a:xfrm>
            <a:off x="2175510" y="946150"/>
            <a:ext cx="7738745" cy="862965"/>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4800"/>
              <a:buNone/>
            </a:pPr>
            <a:r>
              <a:rPr 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rPr>
              <a:t> Cấu trúc</a:t>
            </a:r>
            <a:r>
              <a:rPr lang="vi-VN" alt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rPr>
              <a:t> giờ ôn tập</a:t>
            </a:r>
            <a:endParaRPr lang="vi-VN" altLang="en-US" sz="32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296" name="Google Shape;5296;p4"/>
          <p:cNvSpPr txBox="1">
            <a:spLocks noGrp="1"/>
          </p:cNvSpPr>
          <p:nvPr>
            <p:ph type="sldNum" idx="12"/>
          </p:nvPr>
        </p:nvSpPr>
        <p:spPr>
          <a:xfrm>
            <a:off x="5821650" y="4997500"/>
            <a:ext cx="548700" cy="2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999999"/>
              </a:buClr>
              <a:buSzPts val="1100"/>
              <a:buFont typeface="Tinos" panose="02020603050405020304"/>
              <a:buNone/>
            </a:pPr>
            <a:fld id="{00000000-1234-1234-1234-123412341234}" type="slidenum">
              <a:rPr lang="en-US"/>
            </a:fld>
            <a:endParaRPr lang="en-US"/>
          </a:p>
        </p:txBody>
      </p:sp>
      <p:sp>
        <p:nvSpPr>
          <p:cNvPr id="5297" name="Google Shape;5297;p4"/>
          <p:cNvSpPr/>
          <p:nvPr/>
        </p:nvSpPr>
        <p:spPr>
          <a:xfrm>
            <a:off x="1457325" y="1987550"/>
            <a:ext cx="8456930"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Khởi động: trò chơi, câu hỏi ngắn...</a:t>
            </a:r>
            <a:endParaRPr lang="vi-VN" alt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298" name="Google Shape;5298;p4"/>
          <p:cNvSpPr/>
          <p:nvPr/>
        </p:nvSpPr>
        <p:spPr>
          <a:xfrm>
            <a:off x="2383155" y="3077210"/>
            <a:ext cx="7425690"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800" b="1" i="1">
                <a:solidFill>
                  <a:srgbClr val="0000FF"/>
                </a:solidFill>
                <a:latin typeface="Times New Roman" panose="02020603050405020304"/>
                <a:ea typeface="Times New Roman" panose="02020603050405020304"/>
                <a:cs typeface="Times New Roman" panose="02020603050405020304"/>
                <a:sym typeface="Times New Roman" panose="02020603050405020304"/>
              </a:rPr>
              <a:t>Củng cố kiến thức bằng sơ đồ</a:t>
            </a:r>
            <a:r>
              <a:rPr lang="en-US" sz="280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800" b="1">
              <a:solidFill>
                <a:srgbClr val="14CD68"/>
              </a:solidFill>
              <a:latin typeface="Arial" panose="020B0604020202020204"/>
              <a:ea typeface="Arial" panose="020B0604020202020204"/>
              <a:cs typeface="Arial" panose="020B0604020202020204"/>
              <a:sym typeface="Arial" panose="020B0604020202020204"/>
            </a:endParaRPr>
          </a:p>
        </p:txBody>
      </p:sp>
      <p:sp>
        <p:nvSpPr>
          <p:cNvPr id="5299" name="Google Shape;5299;p4"/>
          <p:cNvSpPr/>
          <p:nvPr/>
        </p:nvSpPr>
        <p:spPr>
          <a:xfrm>
            <a:off x="3370580" y="4037330"/>
            <a:ext cx="6863184" cy="563880"/>
          </a:xfrm>
          <a:prstGeom prst="rect">
            <a:avLst/>
          </a:prstGeom>
          <a:noFill/>
          <a:ln>
            <a:noFill/>
          </a:ln>
        </p:spPr>
        <p:txBody>
          <a:bodyPr spcFirstLastPara="1" wrap="square" lIns="91425" tIns="45700" rIns="91425" bIns="45700" anchor="t" anchorCtr="0">
            <a:spAutoFit/>
          </a:bodyPr>
          <a:lstStyle/>
          <a:p>
            <a:pPr marL="0" marR="0" lvl="0" indent="-177800" algn="l" rtl="0">
              <a:lnSpc>
                <a:spcPct val="110000"/>
              </a:lnSpc>
              <a:spcBef>
                <a:spcPts val="0"/>
              </a:spcBef>
              <a:spcAft>
                <a:spcPts val="0"/>
              </a:spcAft>
              <a:buClr>
                <a:srgbClr val="0000FF"/>
              </a:buClr>
              <a:buSzPts val="2800"/>
              <a:buFont typeface="Times New Roman" panose="02020603050405020304"/>
              <a:buChar char="-"/>
            </a:pPr>
            <a:r>
              <a:rPr lang="en-US" sz="2800" b="1" i="1" dirty="0">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800" b="1" i="1" dirty="0">
                <a:solidFill>
                  <a:srgbClr val="0000FF"/>
                </a:solidFill>
                <a:latin typeface="Times New Roman" panose="02020603050405020304"/>
                <a:ea typeface="Times New Roman" panose="02020603050405020304"/>
                <a:cs typeface="Times New Roman" panose="02020603050405020304"/>
                <a:sym typeface="Times New Roman" panose="02020603050405020304"/>
              </a:rPr>
              <a:t>Ôn luyện theo hệ thống phiếu bài tập</a:t>
            </a:r>
            <a:r>
              <a:rPr lang="en-US" sz="28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800" b="1" dirty="0">
              <a:solidFill>
                <a:srgbClr val="14CD68"/>
              </a:solidFill>
              <a:latin typeface="Arial" panose="020B0604020202020204"/>
              <a:ea typeface="Arial" panose="020B0604020202020204"/>
              <a:cs typeface="Arial" panose="020B0604020202020204"/>
              <a:sym typeface="Arial" panose="020B0604020202020204"/>
            </a:endParaRPr>
          </a:p>
        </p:txBody>
      </p:sp>
      <p:sp>
        <p:nvSpPr>
          <p:cNvPr id="2" name="Text Box 0"/>
          <p:cNvSpPr txBox="1"/>
          <p:nvPr/>
        </p:nvSpPr>
        <p:spPr>
          <a:xfrm>
            <a:off x="4511675" y="4958715"/>
            <a:ext cx="6027420" cy="521970"/>
          </a:xfrm>
          <a:prstGeom prst="rect">
            <a:avLst/>
          </a:prstGeom>
          <a:noFill/>
        </p:spPr>
        <p:txBody>
          <a:bodyPr wrap="square" rtlCol="0" anchor="t">
            <a:spAutoFit/>
          </a:bodyPr>
          <a:lstStyle/>
          <a:p>
            <a:r>
              <a:rPr lang="en-US" b="1" dirty="0">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en-US" b="1" i="1" dirty="0">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00FF"/>
                </a:solidFill>
                <a:latin typeface="Times New Roman" panose="02020603050405020304"/>
                <a:ea typeface="Times New Roman" panose="02020603050405020304"/>
                <a:cs typeface="Times New Roman" panose="02020603050405020304"/>
                <a:sym typeface="Times New Roman" panose="02020603050405020304"/>
              </a:rPr>
              <a:t>Kiểm</a:t>
            </a:r>
            <a:r>
              <a:rPr lang="en-US" sz="2800" b="1" i="1" dirty="0">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00FF"/>
                </a:solidFill>
                <a:latin typeface="Times New Roman" panose="02020603050405020304"/>
                <a:ea typeface="Times New Roman" panose="02020603050405020304"/>
                <a:cs typeface="Times New Roman" panose="02020603050405020304"/>
                <a:sym typeface="Times New Roman" panose="02020603050405020304"/>
              </a:rPr>
              <a:t>tra</a:t>
            </a:r>
            <a:r>
              <a:rPr lang="en-US" sz="2800" b="1" i="1" dirty="0">
                <a:solidFill>
                  <a:srgbClr val="0000FF"/>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00FF"/>
                </a:solidFill>
                <a:latin typeface="Times New Roman" panose="02020603050405020304"/>
                <a:ea typeface="Times New Roman" panose="02020603050405020304"/>
                <a:cs typeface="Times New Roman" panose="02020603050405020304"/>
                <a:sym typeface="Times New Roman" panose="02020603050405020304"/>
              </a:rPr>
              <a:t>nhanh</a:t>
            </a:r>
            <a:r>
              <a:rPr lang="en-US" sz="28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lang="en-US" sz="2800" dirty="0"/>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97">
                                            <p:txEl>
                                              <p:pRg st="0" end="0"/>
                                            </p:txEl>
                                          </p:spTgt>
                                        </p:tgtEl>
                                        <p:attrNameLst>
                                          <p:attrName>style.visibility</p:attrName>
                                        </p:attrNameLst>
                                      </p:cBhvr>
                                      <p:to>
                                        <p:strVal val="visible"/>
                                      </p:to>
                                    </p:set>
                                    <p:animEffect transition="in" filter="fade">
                                      <p:cBhvr>
                                        <p:cTn id="7" dur="1000"/>
                                        <p:tgtEl>
                                          <p:spTgt spid="52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98">
                                            <p:txEl>
                                              <p:pRg st="0" end="0"/>
                                            </p:txEl>
                                          </p:spTgt>
                                        </p:tgtEl>
                                        <p:attrNameLst>
                                          <p:attrName>style.visibility</p:attrName>
                                        </p:attrNameLst>
                                      </p:cBhvr>
                                      <p:to>
                                        <p:strVal val="visible"/>
                                      </p:to>
                                    </p:set>
                                    <p:animEffect transition="in" filter="fade">
                                      <p:cBhvr>
                                        <p:cTn id="12" dur="1000"/>
                                        <p:tgtEl>
                                          <p:spTgt spid="529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1000"/>
                                        <p:tgtEl>
                                          <p:spTgt spid="529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017"/>
        <p:cNvGrpSpPr/>
        <p:nvPr/>
      </p:nvGrpSpPr>
      <p:grpSpPr>
        <a:xfrm>
          <a:off x="0" y="0"/>
          <a:ext cx="0" cy="0"/>
          <a:chOff x="0" y="0"/>
          <a:chExt cx="0" cy="0"/>
        </a:xfrm>
      </p:grpSpPr>
      <p:sp>
        <p:nvSpPr>
          <p:cNvPr id="6018" name="Google Shape;6018;p48"/>
          <p:cNvSpPr/>
          <p:nvPr/>
        </p:nvSpPr>
        <p:spPr>
          <a:xfrm>
            <a:off x="1742440" y="942109"/>
            <a:ext cx="1219200" cy="1143000"/>
          </a:xfrm>
          <a:prstGeom prst="rect">
            <a:avLst/>
          </a:prstGeom>
          <a:solidFill>
            <a:schemeClr val="accent2">
              <a:lumMod val="20000"/>
              <a:lumOff val="80000"/>
            </a:schemeClr>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a:ea typeface="Calibri" panose="020F0502020204030204"/>
                <a:cs typeface="Calibri" panose="020F0502020204030204"/>
                <a:sym typeface="Calibri" panose="020F0502020204030204"/>
              </a:rPr>
              <a:t>CÂU HỎI </a:t>
            </a:r>
            <a:endParaRPr sz="3200" b="1" dirty="0">
              <a:solidFill>
                <a:srgbClr val="FF0000"/>
              </a:solidFill>
              <a:latin typeface="Calibri" panose="020F0502020204030204"/>
              <a:ea typeface="Calibri" panose="020F0502020204030204"/>
              <a:cs typeface="Calibri" panose="020F0502020204030204"/>
              <a:sym typeface="Calibri" panose="020F0502020204030204"/>
            </a:endParaRPr>
          </a:p>
        </p:txBody>
      </p:sp>
      <p:sp>
        <p:nvSpPr>
          <p:cNvPr id="6019" name="Google Shape;6019;p48"/>
          <p:cNvSpPr/>
          <p:nvPr/>
        </p:nvSpPr>
        <p:spPr>
          <a:xfrm>
            <a:off x="3145535" y="332509"/>
            <a:ext cx="7522465" cy="2362200"/>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VD: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Phân</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tích</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cảm</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thụ</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giải</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thích</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từ</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ngữ</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hoặc</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hình</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ảnh</a:t>
            </a:r>
            <a:r>
              <a:rPr 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7030A0"/>
                </a:solidFill>
                <a:latin typeface="Times New Roman" panose="02020603050405020304"/>
                <a:ea typeface="Times New Roman" panose="02020603050405020304"/>
                <a:cs typeface="Times New Roman" panose="02020603050405020304"/>
                <a:sym typeface="Times New Roman" panose="02020603050405020304"/>
              </a:rPr>
              <a:t>thơ</a:t>
            </a:r>
            <a:r>
              <a:rPr lang="vi-VN" alt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rPr>
              <a:t> </a:t>
            </a:r>
            <a:endParaRPr lang="vi-VN" altLang="en-US" sz="2000" b="1" i="1" dirty="0">
              <a:solidFill>
                <a:srgbClr val="7030A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Hình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ảnh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Đứng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cạnh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bên</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nhau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chờ</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giặc</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tới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giúp</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em</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hiểu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gì</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về</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vẻ</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đẹp</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những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người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lính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Nêu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tác</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dụng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biện</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pháp</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trong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Sắc</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thái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biểu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cảm</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thương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trong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Người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đồng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mình</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thương</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lắm</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con </a:t>
            </a:r>
            <a:r>
              <a:rPr lang="en-US" altLang="vi-VN"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ơi</a:t>
            </a:r>
            <a:r>
              <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altLang="vi-VN"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20" name="Google Shape;6020;p48"/>
          <p:cNvSpPr/>
          <p:nvPr/>
        </p:nvSpPr>
        <p:spPr>
          <a:xfrm>
            <a:off x="1742440" y="3754582"/>
            <a:ext cx="1209040" cy="1135380"/>
          </a:xfrm>
          <a:prstGeom prst="rect">
            <a:avLst/>
          </a:prstGeom>
          <a:solidFill>
            <a:schemeClr val="accent2">
              <a:lumMod val="20000"/>
              <a:lumOff val="80000"/>
            </a:schemeClr>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rgbClr val="FF0000"/>
                </a:solidFill>
                <a:latin typeface="Calibri" panose="020F0502020204030204"/>
                <a:ea typeface="Calibri" panose="020F0502020204030204"/>
                <a:cs typeface="Calibri" panose="020F0502020204030204"/>
                <a:sym typeface="Calibri" panose="020F0502020204030204"/>
              </a:rPr>
              <a:t>CÁCH LÀM</a:t>
            </a:r>
            <a:endParaRPr sz="3200" b="1">
              <a:solidFill>
                <a:srgbClr val="FF0000"/>
              </a:solidFill>
              <a:latin typeface="Calibri" panose="020F0502020204030204"/>
              <a:ea typeface="Calibri" panose="020F0502020204030204"/>
              <a:cs typeface="Calibri" panose="020F0502020204030204"/>
              <a:sym typeface="Calibri" panose="020F0502020204030204"/>
            </a:endParaRPr>
          </a:p>
        </p:txBody>
      </p:sp>
      <p:sp>
        <p:nvSpPr>
          <p:cNvPr id="6021" name="Google Shape;6021;p48"/>
          <p:cNvSpPr/>
          <p:nvPr/>
        </p:nvSpPr>
        <p:spPr>
          <a:xfrm>
            <a:off x="3248891" y="3178099"/>
            <a:ext cx="7419110" cy="3352578"/>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2000" b="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Nắm vững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giá</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trị</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ND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và</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NT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bài</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thơ</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đoạn</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thơ</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chứa</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chi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tiết</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hình</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ảnh</a:t>
            </a:r>
            <a:r>
              <a:rPr lang="en-US" altLang="vi-VN"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altLang="vi-VN"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đó</a:t>
            </a:r>
            <a:endParaRPr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Giải</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ngữ</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nắm</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vững</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các</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bước</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làm</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CH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về</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biện</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pháp</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tu</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endParaRPr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Nêu</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ngắn</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gọn</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rõ</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ràng</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thuyết</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phục</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cảm</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nhận</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về</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chi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hình</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ảnh</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thơ</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đó</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Bám</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sát</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nghệ</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8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thuật</a:t>
            </a:r>
            <a:r>
              <a:rPr lang="en-US" sz="2800" b="1" i="1" dirty="0" smtClean="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 name="Google Shape;6000;p45" descr="b00f0a891b96caa050f493ee863d966a.png"/>
          <p:cNvPicPr preferRelativeResize="0"/>
          <p:nvPr/>
        </p:nvPicPr>
        <p:blipFill rotWithShape="1">
          <a:blip r:embed="rId1"/>
          <a:srcRect l="24314" t="12427" r="9871" b="3660"/>
          <a:stretch>
            <a:fillRect/>
          </a:stretch>
        </p:blipFill>
        <p:spPr>
          <a:xfrm>
            <a:off x="0" y="4854388"/>
            <a:ext cx="1419223" cy="2025581"/>
          </a:xfrm>
          <a:prstGeom prst="rect">
            <a:avLst/>
          </a:prstGeom>
          <a:noFill/>
          <a:ln>
            <a:noFill/>
          </a:ln>
        </p:spPr>
      </p:pic>
      <p:pic>
        <p:nvPicPr>
          <p:cNvPr id="7" name="Google Shape;5913;p37"/>
          <p:cNvPicPr preferRelativeResize="0"/>
          <p:nvPr/>
        </p:nvPicPr>
        <p:blipFill rotWithShape="1">
          <a:blip r:embed="rId2"/>
          <a:srcRect/>
          <a:stretch>
            <a:fillRect/>
          </a:stretch>
        </p:blipFill>
        <p:spPr>
          <a:xfrm>
            <a:off x="189013" y="332509"/>
            <a:ext cx="1230210" cy="9906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018"/>
                                        </p:tgtEl>
                                        <p:attrNameLst>
                                          <p:attrName>style.visibility</p:attrName>
                                        </p:attrNameLst>
                                      </p:cBhvr>
                                      <p:to>
                                        <p:strVal val="visible"/>
                                      </p:to>
                                    </p:set>
                                    <p:anim calcmode="lin" valueType="num">
                                      <p:cBhvr additive="base">
                                        <p:cTn id="7" dur="500"/>
                                        <p:tgtEl>
                                          <p:spTgt spid="601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6019"/>
                                        </p:tgtEl>
                                        <p:attrNameLst>
                                          <p:attrName>style.visibility</p:attrName>
                                        </p:attrNameLst>
                                      </p:cBhvr>
                                      <p:to>
                                        <p:strVal val="visible"/>
                                      </p:to>
                                    </p:set>
                                    <p:anim calcmode="lin" valueType="num">
                                      <p:cBhvr additive="base">
                                        <p:cTn id="10" dur="500"/>
                                        <p:tgtEl>
                                          <p:spTgt spid="6019"/>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6020"/>
                                        </p:tgtEl>
                                        <p:attrNameLst>
                                          <p:attrName>style.visibility</p:attrName>
                                        </p:attrNameLst>
                                      </p:cBhvr>
                                      <p:to>
                                        <p:strVal val="visible"/>
                                      </p:to>
                                    </p:set>
                                    <p:anim calcmode="lin" valueType="num">
                                      <p:cBhvr additive="base">
                                        <p:cTn id="15" dur="500"/>
                                        <p:tgtEl>
                                          <p:spTgt spid="6020"/>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6021"/>
                                        </p:tgtEl>
                                        <p:attrNameLst>
                                          <p:attrName>style.visibility</p:attrName>
                                        </p:attrNameLst>
                                      </p:cBhvr>
                                      <p:to>
                                        <p:strVal val="visible"/>
                                      </p:to>
                                    </p:set>
                                    <p:anim calcmode="lin" valueType="num">
                                      <p:cBhvr additive="base">
                                        <p:cTn id="18" dur="500"/>
                                        <p:tgtEl>
                                          <p:spTgt spid="60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017"/>
        <p:cNvGrpSpPr/>
        <p:nvPr/>
      </p:nvGrpSpPr>
      <p:grpSpPr>
        <a:xfrm>
          <a:off x="0" y="0"/>
          <a:ext cx="0" cy="0"/>
          <a:chOff x="0" y="0"/>
          <a:chExt cx="0" cy="0"/>
        </a:xfrm>
      </p:grpSpPr>
      <p:sp>
        <p:nvSpPr>
          <p:cNvPr id="6018" name="Google Shape;6018;p48"/>
          <p:cNvSpPr/>
          <p:nvPr/>
        </p:nvSpPr>
        <p:spPr>
          <a:xfrm>
            <a:off x="1742440" y="685800"/>
            <a:ext cx="1219200" cy="1143000"/>
          </a:xfrm>
          <a:prstGeom prst="rect">
            <a:avLst/>
          </a:prstGeom>
          <a:solidFill>
            <a:srgbClr val="FFFF00"/>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a:ea typeface="Calibri" panose="020F0502020204030204"/>
                <a:cs typeface="Calibri" panose="020F0502020204030204"/>
                <a:sym typeface="Calibri" panose="020F0502020204030204"/>
              </a:rPr>
              <a:t>CÂU HỎI </a:t>
            </a:r>
            <a:endParaRPr sz="3200" b="1" dirty="0">
              <a:solidFill>
                <a:srgbClr val="FF0000"/>
              </a:solidFill>
              <a:latin typeface="Calibri" panose="020F0502020204030204"/>
              <a:ea typeface="Calibri" panose="020F0502020204030204"/>
              <a:cs typeface="Calibri" panose="020F0502020204030204"/>
              <a:sym typeface="Calibri" panose="020F0502020204030204"/>
            </a:endParaRPr>
          </a:p>
        </p:txBody>
      </p:sp>
      <p:sp>
        <p:nvSpPr>
          <p:cNvPr id="6019" name="Google Shape;6019;p48"/>
          <p:cNvSpPr/>
          <p:nvPr/>
        </p:nvSpPr>
        <p:spPr>
          <a:xfrm>
            <a:off x="3145535" y="124690"/>
            <a:ext cx="7522465" cy="2237509"/>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rPr>
              <a:t>- Một số dạng câu hỏi khác: (Trích trong đề thi của Thanh Trì)</a:t>
            </a:r>
            <a:endParaRPr lang="en-US"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rPr>
              <a:t>+ Câu hỏi về tác dụng của dấu câu: “Vì sao từ “bỏ quên” lại được đặt trong dấu ngoặc kép”?</a:t>
            </a:r>
            <a:endParaRPr lang="en-US" altLang="vi-VN"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rPr>
              <a:t>+ Câu hỏi liên hệ thực tế, kết nối cuộc sống</a:t>
            </a:r>
            <a:endParaRPr lang="en-US" altLang="vi-VN"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altLang="vi-VN"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rPr>
              <a:t>“Việc Lư Tô Vỹ từ một đứa trẻ thiểu năng trở thành 1 trong 3 sinh viên xuất sắc...gợi cho em cảm xúc và suy nghĩ gì?”</a:t>
            </a:r>
            <a:endParaRPr lang="en-US" altLang="vi-VN" sz="2000" b="1"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20" name="Google Shape;6020;p48"/>
          <p:cNvSpPr/>
          <p:nvPr/>
        </p:nvSpPr>
        <p:spPr>
          <a:xfrm>
            <a:off x="1752600" y="3733800"/>
            <a:ext cx="1209040" cy="1135380"/>
          </a:xfrm>
          <a:prstGeom prst="rect">
            <a:avLst/>
          </a:prstGeom>
          <a:solidFill>
            <a:srgbClr val="FFFF00"/>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rgbClr val="FF0000"/>
                </a:solidFill>
                <a:latin typeface="Calibri" panose="020F0502020204030204"/>
                <a:ea typeface="Calibri" panose="020F0502020204030204"/>
                <a:cs typeface="Calibri" panose="020F0502020204030204"/>
                <a:sym typeface="Calibri" panose="020F0502020204030204"/>
              </a:rPr>
              <a:t>CÁCH LÀM</a:t>
            </a:r>
            <a:endParaRPr sz="3200" b="1" dirty="0">
              <a:solidFill>
                <a:srgbClr val="FF0000"/>
              </a:solidFill>
              <a:latin typeface="Calibri" panose="020F0502020204030204"/>
              <a:ea typeface="Calibri" panose="020F0502020204030204"/>
              <a:cs typeface="Calibri" panose="020F0502020204030204"/>
              <a:sym typeface="Calibri" panose="020F0502020204030204"/>
            </a:endParaRPr>
          </a:p>
        </p:txBody>
      </p:sp>
      <p:sp>
        <p:nvSpPr>
          <p:cNvPr id="6021" name="Google Shape;6021;p48"/>
          <p:cNvSpPr/>
          <p:nvPr/>
        </p:nvSpPr>
        <p:spPr>
          <a:xfrm>
            <a:off x="3124200" y="2743200"/>
            <a:ext cx="7543801" cy="3782291"/>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2000" b="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r>
              <a:rPr lang="en-US" sz="28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Với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hỏi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về</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tác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dụng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dấu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Nắm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vững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tác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dụng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của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dấu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endPar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Đặt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ngữ</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có</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dấu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đó</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trong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văn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cảnh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cụ</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thể</a:t>
            </a:r>
            <a:endPar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Giải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có</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dấu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đó</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đen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hàm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ẩn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Với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câu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hỏi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mang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tính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kết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nối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cuộc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sống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Đặt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vào</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văn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cảnh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để</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xác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định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cảm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xúc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suy</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sẽ</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là</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tích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cực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hay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tiêu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cực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Diễn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đạt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cảm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xúc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tích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cực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hoặc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tiêu</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cực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bằng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1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hoặc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1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cụm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từ</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thường</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là</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TT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hoặc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CTT).</a:t>
            </a:r>
            <a:endPar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Diễn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đạt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suy</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nghĩ</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về</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sự</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việc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nhân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vật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được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nói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đến</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rút</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ra</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bài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học</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kinh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nghiệm</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cho</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mình</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và</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mọi</a:t>
            </a:r>
            <a:r>
              <a:rPr lang="en-US"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rPr>
              <a:t> </a:t>
            </a:r>
            <a:r>
              <a:rPr lang="en-US" sz="2000" b="1" i="1" dirty="0" err="1">
                <a:solidFill>
                  <a:srgbClr val="0070C0"/>
                </a:solidFill>
                <a:latin typeface="Times New Roman" panose="02020603050405020304"/>
                <a:ea typeface="Times New Roman" panose="02020603050405020304"/>
                <a:cs typeface="Times New Roman" panose="02020603050405020304"/>
                <a:sym typeface="Times New Roman" panose="02020603050405020304"/>
              </a:rPr>
              <a:t>người</a:t>
            </a:r>
            <a:r>
              <a:rPr lang="en-US" sz="2000" b="1" i="1" dirty="0" smtClean="0">
                <a:solidFill>
                  <a:srgbClr val="0070C0"/>
                </a:solidFill>
                <a:latin typeface="Times New Roman" panose="02020603050405020304"/>
                <a:ea typeface="Times New Roman" panose="02020603050405020304"/>
                <a:cs typeface="Times New Roman" panose="02020603050405020304"/>
                <a:sym typeface="Times New Roman" panose="02020603050405020304"/>
              </a:rPr>
              <a:t>.</a:t>
            </a:r>
            <a:endParaRPr sz="2000" b="1" i="1" dirty="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 name="Google Shape;6000;p45" descr="b00f0a891b96caa050f493ee863d966a.png"/>
          <p:cNvPicPr preferRelativeResize="0"/>
          <p:nvPr/>
        </p:nvPicPr>
        <p:blipFill rotWithShape="1">
          <a:blip r:embed="rId1"/>
          <a:srcRect l="24314" t="12427" r="9871" b="3660"/>
          <a:stretch>
            <a:fillRect/>
          </a:stretch>
        </p:blipFill>
        <p:spPr>
          <a:xfrm>
            <a:off x="0" y="4854388"/>
            <a:ext cx="1419223" cy="2025581"/>
          </a:xfrm>
          <a:prstGeom prst="rect">
            <a:avLst/>
          </a:prstGeom>
          <a:noFill/>
          <a:ln>
            <a:noFill/>
          </a:ln>
        </p:spPr>
      </p:pic>
      <p:pic>
        <p:nvPicPr>
          <p:cNvPr id="7" name="Google Shape;5913;p37"/>
          <p:cNvPicPr preferRelativeResize="0"/>
          <p:nvPr/>
        </p:nvPicPr>
        <p:blipFill rotWithShape="1">
          <a:blip r:embed="rId2"/>
          <a:srcRect/>
          <a:stretch>
            <a:fillRect/>
          </a:stretch>
        </p:blipFill>
        <p:spPr>
          <a:xfrm>
            <a:off x="213489" y="367144"/>
            <a:ext cx="1348842" cy="1246909"/>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018"/>
                                        </p:tgtEl>
                                        <p:attrNameLst>
                                          <p:attrName>style.visibility</p:attrName>
                                        </p:attrNameLst>
                                      </p:cBhvr>
                                      <p:to>
                                        <p:strVal val="visible"/>
                                      </p:to>
                                    </p:set>
                                    <p:anim calcmode="lin" valueType="num">
                                      <p:cBhvr additive="base">
                                        <p:cTn id="7" dur="500"/>
                                        <p:tgtEl>
                                          <p:spTgt spid="6018"/>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6019"/>
                                        </p:tgtEl>
                                        <p:attrNameLst>
                                          <p:attrName>style.visibility</p:attrName>
                                        </p:attrNameLst>
                                      </p:cBhvr>
                                      <p:to>
                                        <p:strVal val="visible"/>
                                      </p:to>
                                    </p:set>
                                    <p:anim calcmode="lin" valueType="num">
                                      <p:cBhvr additive="base">
                                        <p:cTn id="10" dur="500"/>
                                        <p:tgtEl>
                                          <p:spTgt spid="6019"/>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6020"/>
                                        </p:tgtEl>
                                        <p:attrNameLst>
                                          <p:attrName>style.visibility</p:attrName>
                                        </p:attrNameLst>
                                      </p:cBhvr>
                                      <p:to>
                                        <p:strVal val="visible"/>
                                      </p:to>
                                    </p:set>
                                    <p:anim calcmode="lin" valueType="num">
                                      <p:cBhvr additive="base">
                                        <p:cTn id="15" dur="500"/>
                                        <p:tgtEl>
                                          <p:spTgt spid="6020"/>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6021"/>
                                        </p:tgtEl>
                                        <p:attrNameLst>
                                          <p:attrName>style.visibility</p:attrName>
                                        </p:attrNameLst>
                                      </p:cBhvr>
                                      <p:to>
                                        <p:strVal val="visible"/>
                                      </p:to>
                                    </p:set>
                                    <p:anim calcmode="lin" valueType="num">
                                      <p:cBhvr additive="base">
                                        <p:cTn id="18" dur="500"/>
                                        <p:tgtEl>
                                          <p:spTgt spid="60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025"/>
        <p:cNvGrpSpPr/>
        <p:nvPr/>
      </p:nvGrpSpPr>
      <p:grpSpPr>
        <a:xfrm>
          <a:off x="0" y="0"/>
          <a:ext cx="0" cy="0"/>
          <a:chOff x="0" y="0"/>
          <a:chExt cx="0" cy="0"/>
        </a:xfrm>
      </p:grpSpPr>
      <p:pic>
        <p:nvPicPr>
          <p:cNvPr id="6026" name="Google Shape;6026;p49"/>
          <p:cNvPicPr preferRelativeResize="0"/>
          <p:nvPr/>
        </p:nvPicPr>
        <p:blipFill rotWithShape="1">
          <a:blip r:embed="rId1"/>
          <a:srcRect/>
          <a:stretch>
            <a:fillRect/>
          </a:stretch>
        </p:blipFill>
        <p:spPr>
          <a:xfrm>
            <a:off x="-1" y="-169817"/>
            <a:ext cx="12493897" cy="7027817"/>
          </a:xfrm>
          <a:prstGeom prst="rect">
            <a:avLst/>
          </a:prstGeom>
          <a:noFill/>
          <a:ln>
            <a:noFill/>
          </a:ln>
        </p:spPr>
      </p:pic>
      <p:sp>
        <p:nvSpPr>
          <p:cNvPr id="6027" name="Google Shape;6027;p49"/>
          <p:cNvSpPr/>
          <p:nvPr/>
        </p:nvSpPr>
        <p:spPr>
          <a:xfrm>
            <a:off x="0" y="1433291"/>
            <a:ext cx="9144000" cy="532193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8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CÁC BƯỚC LÀM DẠNG BÀI VỀ BIỆN PHÁP TU TỪ</a:t>
            </a:r>
            <a:endParaRPr sz="2800" b="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400" b="1" u="sng"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Bước</a:t>
            </a:r>
            <a:r>
              <a:rPr lang="en-US" sz="2400" b="1" u="sng"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1:</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Gọi</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tên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biện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pháp</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tu</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từ</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dựa</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vào</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những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nét</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đặc</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trưng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của</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BPTT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đó</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để</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nhận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diện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b="1" u="sng"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Bước</a:t>
            </a:r>
            <a:r>
              <a:rPr lang="en-US" sz="2400" b="1" u="sng"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2</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Chỉ</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ra</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những</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từ</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ngữ</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hình</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ảnh</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sử</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dụng</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biện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pháp</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tu</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từ</a:t>
            </a:r>
            <a:endParaRPr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b="1" u="sng"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Bước</a:t>
            </a:r>
            <a:r>
              <a:rPr lang="en-US" sz="2400" b="1" u="sng"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3</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Nêu</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tác</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dụng</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Gắn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với</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khái</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niệm</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của</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biện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pháp</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tu</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từ</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đặc</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trưng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riêng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Gắn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với</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nội</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dung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của</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câu</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gợi</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liên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tưởng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gì</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giá</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trị</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ra</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sao</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Gắn</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với</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chủ</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đề</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của</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tác</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phẩm</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hay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tư</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tưởng</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tình</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cảm</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của</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tác</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b="1"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giả</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nếu</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r>
              <a:rPr lang="en-US" sz="2400" b="1" u="sng"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Bước</a:t>
            </a:r>
            <a:r>
              <a:rPr lang="en-US" sz="2400" b="1" u="sng"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4</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thể</a:t>
            </a:r>
            <a:r>
              <a:rPr lang="en-US" sz="2400" b="1"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liên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hệ</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mở</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rộng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với</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các</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đoạn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thơ</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đoạn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văn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khác</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cũng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sử</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dụng</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hiệu</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quả</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biện</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pháp</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tu</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từ</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2400" dirty="0" err="1">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đó</a:t>
            </a:r>
            <a:r>
              <a:rPr lang="en-US"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rPr>
              <a:t>.</a:t>
            </a: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just" rtl="0">
              <a:spcBef>
                <a:spcPts val="0"/>
              </a:spcBef>
              <a:spcAft>
                <a:spcPts val="0"/>
              </a:spcAft>
              <a:buNone/>
            </a:pPr>
            <a:endParaRPr sz="2400" dirty="0">
              <a:solidFill>
                <a:schemeClr val="dk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2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02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 presetClass="entr" presetSubtype="16" fill="hold" nodeType="clickEffect">
                                  <p:stCondLst>
                                    <p:cond delay="0"/>
                                  </p:stCondLst>
                                  <p:childTnLst>
                                    <p:set>
                                      <p:cBhvr>
                                        <p:cTn id="14" dur="1" fill="hold">
                                          <p:stCondLst>
                                            <p:cond delay="0"/>
                                          </p:stCondLst>
                                        </p:cTn>
                                        <p:tgtEl>
                                          <p:spTgt spid="6027">
                                            <p:txEl>
                                              <p:pRg st="4" end="4"/>
                                            </p:txEl>
                                          </p:spTgt>
                                        </p:tgtEl>
                                        <p:attrNameLst>
                                          <p:attrName>style.visibility</p:attrName>
                                        </p:attrNameLst>
                                      </p:cBhvr>
                                      <p:to>
                                        <p:strVal val="visible"/>
                                      </p:to>
                                    </p:set>
                                    <p:animEffect transition="in" filter="box(in)">
                                      <p:cBhvr>
                                        <p:cTn id="15" dur="2000"/>
                                        <p:tgtEl>
                                          <p:spTgt spid="602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8" presetClass="entr" presetSubtype="16" fill="hold" nodeType="clickEffect">
                                  <p:stCondLst>
                                    <p:cond delay="0"/>
                                  </p:stCondLst>
                                  <p:childTnLst>
                                    <p:set>
                                      <p:cBhvr>
                                        <p:cTn id="19" dur="1" fill="hold">
                                          <p:stCondLst>
                                            <p:cond delay="0"/>
                                          </p:stCondLst>
                                        </p:cTn>
                                        <p:tgtEl>
                                          <p:spTgt spid="6027">
                                            <p:txEl>
                                              <p:pRg st="6" end="6"/>
                                            </p:txEl>
                                          </p:spTgt>
                                        </p:tgtEl>
                                        <p:attrNameLst>
                                          <p:attrName>style.visibility</p:attrName>
                                        </p:attrNameLst>
                                      </p:cBhvr>
                                      <p:to>
                                        <p:strVal val="visible"/>
                                      </p:to>
                                    </p:set>
                                    <p:animEffect transition="in" filter="diamond(in)">
                                      <p:cBhvr>
                                        <p:cTn id="20" dur="2000"/>
                                        <p:tgtEl>
                                          <p:spTgt spid="6027">
                                            <p:txEl>
                                              <p:pRg st="6" end="6"/>
                                            </p:txEl>
                                          </p:spTgt>
                                        </p:tgtEl>
                                      </p:cBhvr>
                                    </p:animEffect>
                                  </p:childTnLst>
                                </p:cTn>
                              </p:par>
                              <p:par>
                                <p:cTn id="21" presetID="8" presetClass="entr" presetSubtype="16" fill="hold" nodeType="withEffect">
                                  <p:stCondLst>
                                    <p:cond delay="0"/>
                                  </p:stCondLst>
                                  <p:childTnLst>
                                    <p:set>
                                      <p:cBhvr>
                                        <p:cTn id="22" dur="1" fill="hold">
                                          <p:stCondLst>
                                            <p:cond delay="0"/>
                                          </p:stCondLst>
                                        </p:cTn>
                                        <p:tgtEl>
                                          <p:spTgt spid="6027">
                                            <p:txEl>
                                              <p:pRg st="7" end="7"/>
                                            </p:txEl>
                                          </p:spTgt>
                                        </p:tgtEl>
                                        <p:attrNameLst>
                                          <p:attrName>style.visibility</p:attrName>
                                        </p:attrNameLst>
                                      </p:cBhvr>
                                      <p:to>
                                        <p:strVal val="visible"/>
                                      </p:to>
                                    </p:set>
                                    <p:animEffect transition="in" filter="diamond(in)">
                                      <p:cBhvr>
                                        <p:cTn id="23" dur="2000"/>
                                        <p:tgtEl>
                                          <p:spTgt spid="6027">
                                            <p:txEl>
                                              <p:pRg st="7" end="7"/>
                                            </p:txEl>
                                          </p:spTgt>
                                        </p:tgtEl>
                                      </p:cBhvr>
                                    </p:animEffect>
                                  </p:childTnLst>
                                </p:cTn>
                              </p:par>
                              <p:par>
                                <p:cTn id="24" presetID="8" presetClass="entr" presetSubtype="16" fill="hold" nodeType="withEffect">
                                  <p:stCondLst>
                                    <p:cond delay="0"/>
                                  </p:stCondLst>
                                  <p:childTnLst>
                                    <p:set>
                                      <p:cBhvr>
                                        <p:cTn id="25" dur="1" fill="hold">
                                          <p:stCondLst>
                                            <p:cond delay="0"/>
                                          </p:stCondLst>
                                        </p:cTn>
                                        <p:tgtEl>
                                          <p:spTgt spid="6027">
                                            <p:txEl>
                                              <p:pRg st="8" end="8"/>
                                            </p:txEl>
                                          </p:spTgt>
                                        </p:tgtEl>
                                        <p:attrNameLst>
                                          <p:attrName>style.visibility</p:attrName>
                                        </p:attrNameLst>
                                      </p:cBhvr>
                                      <p:to>
                                        <p:strVal val="visible"/>
                                      </p:to>
                                    </p:set>
                                    <p:animEffect transition="in" filter="diamond(in)">
                                      <p:cBhvr>
                                        <p:cTn id="26" dur="2000"/>
                                        <p:tgtEl>
                                          <p:spTgt spid="6027">
                                            <p:txEl>
                                              <p:pRg st="8" end="8"/>
                                            </p:txEl>
                                          </p:spTgt>
                                        </p:tgtEl>
                                      </p:cBhvr>
                                    </p:animEffect>
                                  </p:childTnLst>
                                </p:cTn>
                              </p:par>
                              <p:par>
                                <p:cTn id="27" presetID="8" presetClass="entr" presetSubtype="16" fill="hold" nodeType="withEffect">
                                  <p:stCondLst>
                                    <p:cond delay="0"/>
                                  </p:stCondLst>
                                  <p:childTnLst>
                                    <p:set>
                                      <p:cBhvr>
                                        <p:cTn id="28" dur="1" fill="hold">
                                          <p:stCondLst>
                                            <p:cond delay="0"/>
                                          </p:stCondLst>
                                        </p:cTn>
                                        <p:tgtEl>
                                          <p:spTgt spid="6027">
                                            <p:txEl>
                                              <p:pRg st="9" end="9"/>
                                            </p:txEl>
                                          </p:spTgt>
                                        </p:tgtEl>
                                        <p:attrNameLst>
                                          <p:attrName>style.visibility</p:attrName>
                                        </p:attrNameLst>
                                      </p:cBhvr>
                                      <p:to>
                                        <p:strVal val="visible"/>
                                      </p:to>
                                    </p:set>
                                    <p:animEffect transition="in" filter="diamond(in)">
                                      <p:cBhvr>
                                        <p:cTn id="29" dur="2000"/>
                                        <p:tgtEl>
                                          <p:spTgt spid="6027">
                                            <p:txEl>
                                              <p:pRg st="9" end="9"/>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5" presetClass="entr" presetSubtype="10" fill="hold" nodeType="clickEffect">
                                  <p:stCondLst>
                                    <p:cond delay="0"/>
                                  </p:stCondLst>
                                  <p:childTnLst>
                                    <p:set>
                                      <p:cBhvr>
                                        <p:cTn id="33" dur="1" fill="hold">
                                          <p:stCondLst>
                                            <p:cond delay="0"/>
                                          </p:stCondLst>
                                        </p:cTn>
                                        <p:tgtEl>
                                          <p:spTgt spid="6027">
                                            <p:txEl>
                                              <p:pRg st="11" end="11"/>
                                            </p:txEl>
                                          </p:spTgt>
                                        </p:tgtEl>
                                        <p:attrNameLst>
                                          <p:attrName>style.visibility</p:attrName>
                                        </p:attrNameLst>
                                      </p:cBhvr>
                                      <p:to>
                                        <p:strVal val="visible"/>
                                      </p:to>
                                    </p:set>
                                    <p:animEffect transition="in" filter="checkerboard(across)">
                                      <p:cBhvr>
                                        <p:cTn id="34" dur="500"/>
                                        <p:tgtEl>
                                          <p:spTgt spid="6027">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6031"/>
        <p:cNvGrpSpPr/>
        <p:nvPr/>
      </p:nvGrpSpPr>
      <p:grpSpPr>
        <a:xfrm>
          <a:off x="0" y="0"/>
          <a:ext cx="0" cy="0"/>
          <a:chOff x="0" y="0"/>
          <a:chExt cx="0" cy="0"/>
        </a:xfrm>
      </p:grpSpPr>
      <p:pic>
        <p:nvPicPr>
          <p:cNvPr id="6032" name="Google Shape;6032;p50"/>
          <p:cNvPicPr preferRelativeResize="0"/>
          <p:nvPr/>
        </p:nvPicPr>
        <p:blipFill rotWithShape="1">
          <a:blip r:embed="rId1"/>
          <a:srcRect/>
          <a:stretch>
            <a:fillRect/>
          </a:stretch>
        </p:blipFill>
        <p:spPr>
          <a:xfrm>
            <a:off x="-1" y="-169817"/>
            <a:ext cx="12493897" cy="7027817"/>
          </a:xfrm>
          <a:prstGeom prst="rect">
            <a:avLst/>
          </a:prstGeom>
          <a:noFill/>
          <a:ln>
            <a:noFill/>
          </a:ln>
        </p:spPr>
      </p:pic>
      <p:sp>
        <p:nvSpPr>
          <p:cNvPr id="6033" name="Google Shape;6033;p50"/>
          <p:cNvSpPr txBox="1">
            <a:spLocks noGrp="1"/>
          </p:cNvSpPr>
          <p:nvPr>
            <p:ph type="body" idx="1"/>
          </p:nvPr>
        </p:nvSpPr>
        <p:spPr>
          <a:xfrm>
            <a:off x="-1" y="2603865"/>
            <a:ext cx="10704871" cy="3248296"/>
          </a:xfrm>
          <a:prstGeom prst="rect">
            <a:avLst/>
          </a:prstGeom>
          <a:noFill/>
          <a:ln>
            <a:noFill/>
          </a:ln>
        </p:spPr>
        <p:txBody>
          <a:bodyPr spcFirstLastPara="1" wrap="square" lIns="91425" tIns="45700" rIns="91425" bIns="45700" anchor="t" anchorCtr="0">
            <a:noAutofit/>
          </a:bodyPr>
          <a:lstStyle/>
          <a:p>
            <a:pPr marL="0" lvl="0" indent="0" algn="just" rtl="0">
              <a:lnSpc>
                <a:spcPct val="90000"/>
              </a:lnSpc>
              <a:spcBef>
                <a:spcPts val="0"/>
              </a:spcBef>
              <a:spcAft>
                <a:spcPts val="0"/>
              </a:spcAft>
              <a:buClr>
                <a:srgbClr val="00B050"/>
              </a:buClr>
              <a:buSzPts val="2400"/>
              <a:buNone/>
            </a:pPr>
            <a:r>
              <a:rPr lang="en-US" sz="2800" b="1">
                <a:solidFill>
                  <a:srgbClr val="00B050"/>
                </a:solidFill>
                <a:latin typeface="#9Slide05 Fourth Medium" panose="00000600000000000000" charset="0"/>
                <a:ea typeface="Times New Roman" panose="02020603050405020304"/>
                <a:cs typeface="#9Slide05 Fourth Medium" panose="00000600000000000000" charset="0"/>
                <a:sym typeface="Times New Roman" panose="02020603050405020304"/>
              </a:rPr>
              <a:t>+ Về nghệ thuật:</a:t>
            </a:r>
            <a:r>
              <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rPr>
              <a:t> Sinh động (so sánh, ẩn dụ, hoán dụ), gần gũi, </a:t>
            </a:r>
            <a:endParaRPr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lvl="0" indent="0" algn="just" rtl="0">
              <a:lnSpc>
                <a:spcPct val="90000"/>
              </a:lnSpc>
              <a:spcBef>
                <a:spcPts val="1000"/>
              </a:spcBef>
              <a:spcAft>
                <a:spcPts val="0"/>
              </a:spcAft>
              <a:buClr>
                <a:schemeClr val="dk1"/>
              </a:buClr>
              <a:buSzPts val="2400"/>
              <a:buNone/>
            </a:pPr>
            <a:r>
              <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rPr>
              <a:t>có hồn (nhân hóa), tạo nhịp điệu, giàu nhạc tính,…(điệp ngữ, liệt kê, </a:t>
            </a:r>
            <a:endParaRPr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lvl="0" indent="0" algn="just" rtl="0">
              <a:lnSpc>
                <a:spcPct val="90000"/>
              </a:lnSpc>
              <a:spcBef>
                <a:spcPts val="1000"/>
              </a:spcBef>
              <a:spcAft>
                <a:spcPts val="0"/>
              </a:spcAft>
              <a:buClr>
                <a:schemeClr val="dk1"/>
              </a:buClr>
              <a:buSzPts val="2400"/>
              <a:buNone/>
            </a:pPr>
            <a:r>
              <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rPr>
              <a:t>lặp cấu trúc), lời thơ tha thiết, da diết, hàm súc, lắng đọng…(nhãn tự)…</a:t>
            </a:r>
            <a:endParaRPr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lvl="0" indent="0" algn="just" rtl="0">
              <a:lnSpc>
                <a:spcPct val="90000"/>
              </a:lnSpc>
              <a:spcBef>
                <a:spcPts val="1000"/>
              </a:spcBef>
              <a:spcAft>
                <a:spcPts val="0"/>
              </a:spcAft>
              <a:buClr>
                <a:schemeClr val="dk1"/>
              </a:buClr>
              <a:buSzPts val="2400"/>
              <a:buNone/>
            </a:pPr>
            <a:endParaRPr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lvl="0" indent="0" algn="just" rtl="0">
              <a:lnSpc>
                <a:spcPct val="90000"/>
              </a:lnSpc>
              <a:spcBef>
                <a:spcPts val="1000"/>
              </a:spcBef>
              <a:spcAft>
                <a:spcPts val="0"/>
              </a:spcAft>
              <a:buClr>
                <a:srgbClr val="00B050"/>
              </a:buClr>
              <a:buSzPts val="2400"/>
              <a:buNone/>
            </a:pPr>
            <a:r>
              <a:rPr lang="en-US" sz="2800" b="1">
                <a:solidFill>
                  <a:srgbClr val="00B050"/>
                </a:solidFill>
                <a:latin typeface="#9Slide05 Fourth Medium" panose="00000600000000000000" charset="0"/>
                <a:ea typeface="Times New Roman" panose="02020603050405020304"/>
                <a:cs typeface="#9Slide05 Fourth Medium" panose="00000600000000000000" charset="0"/>
                <a:sym typeface="Times New Roman" panose="02020603050405020304"/>
              </a:rPr>
              <a:t>+ Về nội dung: </a:t>
            </a:r>
            <a:r>
              <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rPr>
              <a:t>Gợi liên tưởng gì? Giá trị ra sao? Nhận xét tư tưởng </a:t>
            </a:r>
            <a:endParaRPr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lvl="0" indent="0" algn="just" rtl="0">
              <a:lnSpc>
                <a:spcPct val="90000"/>
              </a:lnSpc>
              <a:spcBef>
                <a:spcPts val="1000"/>
              </a:spcBef>
              <a:spcAft>
                <a:spcPts val="0"/>
              </a:spcAft>
              <a:buClr>
                <a:schemeClr val="dk1"/>
              </a:buClr>
              <a:buSzPts val="2400"/>
              <a:buNone/>
            </a:pPr>
            <a:r>
              <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rPr>
              <a:t>tình cảm của tác giả (trân trọng, ca ngợi, tự hào,…), đánh giá tài năng </a:t>
            </a:r>
            <a:endParaRPr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lvl="0" indent="0" algn="just" rtl="0">
              <a:lnSpc>
                <a:spcPct val="90000"/>
              </a:lnSpc>
              <a:spcBef>
                <a:spcPts val="1000"/>
              </a:spcBef>
              <a:spcAft>
                <a:spcPts val="0"/>
              </a:spcAft>
              <a:buClr>
                <a:schemeClr val="dk1"/>
              </a:buClr>
              <a:buSzPts val="2400"/>
              <a:buNone/>
            </a:pPr>
            <a:r>
              <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rPr>
              <a:t>ngòi bút, phong cách sáng tác.</a:t>
            </a:r>
            <a:endParaRPr lang="en-US" sz="2800" b="1">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
        <p:nvSpPr>
          <p:cNvPr id="6034" name="Google Shape;6034;p50"/>
          <p:cNvSpPr/>
          <p:nvPr/>
        </p:nvSpPr>
        <p:spPr>
          <a:xfrm>
            <a:off x="209005" y="722813"/>
            <a:ext cx="5251268" cy="1537061"/>
          </a:xfrm>
          <a:prstGeom prst="flowChartPunchedTape">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3200" b="1">
                <a:solidFill>
                  <a:srgbClr val="C00000"/>
                </a:solidFill>
                <a:latin typeface="Times New Roman" panose="02020603050405020304"/>
                <a:ea typeface="Times New Roman" panose="02020603050405020304"/>
                <a:cs typeface="Times New Roman" panose="02020603050405020304"/>
                <a:sym typeface="Times New Roman" panose="02020603050405020304"/>
              </a:rPr>
              <a:t>      Nêu hiệu quả biểu đạt:</a:t>
            </a:r>
            <a:endParaRPr sz="32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3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03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03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03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03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03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03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6038"/>
        <p:cNvGrpSpPr/>
        <p:nvPr/>
      </p:nvGrpSpPr>
      <p:grpSpPr>
        <a:xfrm>
          <a:off x="0" y="0"/>
          <a:ext cx="0" cy="0"/>
          <a:chOff x="0" y="0"/>
          <a:chExt cx="0" cy="0"/>
        </a:xfrm>
      </p:grpSpPr>
      <p:sp>
        <p:nvSpPr>
          <p:cNvPr id="6039" name="Google Shape;6039;p51"/>
          <p:cNvSpPr txBox="1">
            <a:spLocks noGrp="1"/>
          </p:cNvSpPr>
          <p:nvPr>
            <p:ph type="body" idx="1"/>
          </p:nvPr>
        </p:nvSpPr>
        <p:spPr>
          <a:xfrm>
            <a:off x="1661160" y="348345"/>
            <a:ext cx="8763000" cy="474616"/>
          </a:xfrm>
          <a:prstGeom prst="rect">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t" anchorCtr="0">
            <a:noAutofit/>
          </a:bodyPr>
          <a:lstStyle/>
          <a:p>
            <a:pPr marL="109855" lvl="0" indent="0" algn="ctr" rtl="0">
              <a:lnSpc>
                <a:spcPct val="90000"/>
              </a:lnSpc>
              <a:spcBef>
                <a:spcPts val="0"/>
              </a:spcBef>
              <a:spcAft>
                <a:spcPts val="0"/>
              </a:spcAft>
              <a:buClr>
                <a:srgbClr val="C00000"/>
              </a:buClr>
              <a:buSzPts val="3200"/>
              <a:buNone/>
            </a:pPr>
            <a:r>
              <a:rPr lang="en-US" sz="3200" b="1">
                <a:solidFill>
                  <a:srgbClr val="C00000"/>
                </a:solidFill>
                <a:latin typeface="Times New Roman" panose="02020603050405020304"/>
                <a:ea typeface="Times New Roman" panose="02020603050405020304"/>
                <a:cs typeface="Times New Roman" panose="02020603050405020304"/>
                <a:sym typeface="Times New Roman" panose="02020603050405020304"/>
              </a:rPr>
              <a:t>CÁC BƯỚC LÀM DẠNG BÀI TẬP THAY TỪ</a:t>
            </a:r>
            <a:endParaRPr sz="32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graphicFrame>
        <p:nvGraphicFramePr>
          <p:cNvPr id="6040" name="Google Shape;6040;p51"/>
          <p:cNvGraphicFramePr/>
          <p:nvPr/>
        </p:nvGraphicFramePr>
        <p:xfrm>
          <a:off x="614746" y="1389006"/>
          <a:ext cx="11025050" cy="3686493"/>
        </p:xfrm>
        <a:graphic>
          <a:graphicData uri="http://schemas.openxmlformats.org/drawingml/2006/table">
            <a:tbl>
              <a:tblPr firstRow="1" firstCol="1" bandRow="1">
                <a:noFill/>
                <a:tableStyleId>{3666FAFA-FD8A-4D83-ABA4-44A1AE6BAC41}</a:tableStyleId>
              </a:tblPr>
              <a:tblGrid>
                <a:gridCol w="1264450"/>
                <a:gridCol w="8611075"/>
                <a:gridCol w="1149525"/>
              </a:tblGrid>
              <a:tr h="903350">
                <a:tc>
                  <a:txBody>
                    <a:bodyPr/>
                    <a:lstStyle/>
                    <a:p>
                      <a:pPr marL="0" marR="0" lvl="0" indent="0" algn="ctr" rtl="0">
                        <a:lnSpc>
                          <a:spcPct val="107000"/>
                        </a:lnSpc>
                        <a:spcBef>
                          <a:spcPts val="0"/>
                        </a:spcBef>
                        <a:spcAft>
                          <a:spcPts val="0"/>
                        </a:spcAft>
                        <a:buNone/>
                      </a:pPr>
                      <a:endParaRPr sz="2400">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7000"/>
                        </a:lnSpc>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Bước</a:t>
                      </a:r>
                      <a:endParaRPr sz="2400">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ctr" rtl="0">
                        <a:lnSpc>
                          <a:spcPct val="107000"/>
                        </a:lnSpc>
                        <a:spcBef>
                          <a:spcPts val="0"/>
                        </a:spcBef>
                        <a:spcAft>
                          <a:spcPts val="0"/>
                        </a:spcAft>
                        <a:buNone/>
                      </a:pPr>
                      <a:endParaRPr sz="2400">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7000"/>
                        </a:lnSpc>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Nội dung</a:t>
                      </a:r>
                      <a:endParaRPr sz="2400">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ctr" rtl="0">
                        <a:lnSpc>
                          <a:spcPct val="107000"/>
                        </a:lnSpc>
                        <a:spcBef>
                          <a:spcPts val="0"/>
                        </a:spcBef>
                        <a:spcAft>
                          <a:spcPts val="0"/>
                        </a:spcAft>
                        <a:buNone/>
                      </a:pPr>
                      <a:endParaRPr sz="2400">
                        <a:latin typeface="Arial" panose="020B0604020202020204"/>
                        <a:ea typeface="Arial" panose="020B0604020202020204"/>
                        <a:cs typeface="Arial" panose="020B0604020202020204"/>
                        <a:sym typeface="Arial" panose="020B0604020202020204"/>
                      </a:endParaRPr>
                    </a:p>
                    <a:p>
                      <a:pPr marL="0" marR="0" lvl="0" indent="0" algn="ctr" rtl="0">
                        <a:lnSpc>
                          <a:spcPct val="107000"/>
                        </a:lnSpc>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Điểm</a:t>
                      </a:r>
                      <a:endParaRPr sz="2400">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7000"/>
                        </a:lnSpc>
                        <a:spcBef>
                          <a:spcPts val="0"/>
                        </a:spcBef>
                        <a:spcAft>
                          <a:spcPts val="0"/>
                        </a:spcAft>
                        <a:buNone/>
                      </a:pPr>
                      <a:r>
                        <a:rPr lang="en-US" sz="2400">
                          <a:latin typeface="Arial" panose="020B0604020202020204"/>
                          <a:ea typeface="Arial" panose="020B0604020202020204"/>
                          <a:cs typeface="Arial" panose="020B0604020202020204"/>
                          <a:sym typeface="Arial" panose="020B0604020202020204"/>
                        </a:rPr>
                        <a:t> </a:t>
                      </a:r>
                      <a:endParaRPr sz="2400">
                        <a:latin typeface="Arial" panose="020B0604020202020204"/>
                        <a:ea typeface="Arial" panose="020B0604020202020204"/>
                        <a:cs typeface="Arial" panose="020B0604020202020204"/>
                        <a:sym typeface="Arial" panose="020B0604020202020204"/>
                      </a:endParaRPr>
                    </a:p>
                  </a:txBody>
                  <a:tcPr marL="68575" marR="68575" marT="0" marB="0"/>
                </a:tc>
              </a:tr>
              <a:tr h="531241">
                <a:tc>
                  <a:txBody>
                    <a:bodyPr/>
                    <a:lstStyle/>
                    <a:p>
                      <a:pPr marL="0" marR="0" lvl="0" indent="0" algn="ctr" rtl="0">
                        <a:lnSpc>
                          <a:spcPct val="107000"/>
                        </a:lnSpc>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1</a:t>
                      </a:r>
                      <a:endParaRPr sz="2400">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2400" u="none" strike="noStrike" cap="none">
                          <a:latin typeface="Times New Roman" panose="02020603050405020304"/>
                          <a:ea typeface="Times New Roman" panose="02020603050405020304"/>
                          <a:cs typeface="Times New Roman" panose="02020603050405020304"/>
                          <a:sym typeface="Times New Roman" panose="02020603050405020304"/>
                        </a:rPr>
                        <a:t>Khẳng định không thay được (là dụng ý nghệ thuật)</a:t>
                      </a:r>
                      <a:endParaRPr sz="1100" b="1">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1400">
                          <a:latin typeface="Arial" panose="020B0604020202020204"/>
                          <a:ea typeface="Arial" panose="020B0604020202020204"/>
                          <a:cs typeface="Arial" panose="020B0604020202020204"/>
                          <a:sym typeface="Arial" panose="020B0604020202020204"/>
                        </a:rPr>
                        <a:t> </a:t>
                      </a:r>
                      <a:endParaRPr sz="1100">
                        <a:latin typeface="Arial" panose="020B0604020202020204"/>
                        <a:ea typeface="Arial" panose="020B0604020202020204"/>
                        <a:cs typeface="Arial" panose="020B0604020202020204"/>
                        <a:sym typeface="Arial" panose="020B0604020202020204"/>
                      </a:endParaRPr>
                    </a:p>
                  </a:txBody>
                  <a:tcPr marL="68575" marR="68575" marT="0" marB="0"/>
                </a:tc>
              </a:tr>
              <a:tr h="434650">
                <a:tc>
                  <a:txBody>
                    <a:bodyPr/>
                    <a:lstStyle/>
                    <a:p>
                      <a:pPr marL="0" marR="0" lvl="0" indent="0" algn="ctr" rtl="0">
                        <a:lnSpc>
                          <a:spcPct val="107000"/>
                        </a:lnSpc>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2</a:t>
                      </a:r>
                      <a:endParaRPr sz="2400">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2400" u="none" strike="noStrike" cap="none">
                          <a:latin typeface="Times New Roman" panose="02020603050405020304"/>
                          <a:ea typeface="Times New Roman" panose="02020603050405020304"/>
                          <a:cs typeface="Times New Roman" panose="02020603050405020304"/>
                          <a:sym typeface="Times New Roman" panose="02020603050405020304"/>
                        </a:rPr>
                        <a:t>Chỉ ra điểm chung của hai từ</a:t>
                      </a:r>
                      <a:endParaRPr sz="1100" b="1">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1400">
                          <a:latin typeface="Arial" panose="020B0604020202020204"/>
                          <a:ea typeface="Arial" panose="020B0604020202020204"/>
                          <a:cs typeface="Arial" panose="020B0604020202020204"/>
                          <a:sym typeface="Arial" panose="020B0604020202020204"/>
                        </a:rPr>
                        <a:t> </a:t>
                      </a:r>
                      <a:endParaRPr sz="1100">
                        <a:latin typeface="Arial" panose="020B0604020202020204"/>
                        <a:ea typeface="Arial" panose="020B0604020202020204"/>
                        <a:cs typeface="Arial" panose="020B0604020202020204"/>
                        <a:sym typeface="Arial" panose="020B0604020202020204"/>
                      </a:endParaRPr>
                    </a:p>
                  </a:txBody>
                  <a:tcPr marL="68575" marR="68575" marT="0" marB="0"/>
                </a:tc>
              </a:tr>
              <a:tr h="576731">
                <a:tc>
                  <a:txBody>
                    <a:bodyPr/>
                    <a:lstStyle/>
                    <a:p>
                      <a:pPr marL="0" marR="0" lvl="0" indent="0" algn="ctr" rtl="0">
                        <a:lnSpc>
                          <a:spcPct val="107000"/>
                        </a:lnSpc>
                        <a:spcBef>
                          <a:spcPts val="0"/>
                        </a:spcBef>
                        <a:spcAft>
                          <a:spcPts val="0"/>
                        </a:spcAft>
                        <a:buNone/>
                      </a:pPr>
                      <a:r>
                        <a:rPr lang="en-US" sz="2400">
                          <a:latin typeface="Times New Roman" panose="02020603050405020304"/>
                          <a:ea typeface="Times New Roman" panose="02020603050405020304"/>
                          <a:cs typeface="Times New Roman" panose="02020603050405020304"/>
                          <a:sym typeface="Times New Roman" panose="02020603050405020304"/>
                        </a:rPr>
                        <a:t>3</a:t>
                      </a:r>
                      <a:endParaRPr sz="2400">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2400" u="none" strike="noStrike" cap="none">
                          <a:latin typeface="Times New Roman" panose="02020603050405020304"/>
                          <a:ea typeface="Times New Roman" panose="02020603050405020304"/>
                          <a:cs typeface="Times New Roman" panose="02020603050405020304"/>
                          <a:sym typeface="Times New Roman" panose="02020603050405020304"/>
                        </a:rPr>
                        <a:t>Chỉ ra điểm khác biệt của từng từ (đặt vào ngữ liệu cụ thể)</a:t>
                      </a:r>
                      <a:endParaRPr sz="1100">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400">
                          <a:latin typeface="Times New Roman" panose="02020603050405020304"/>
                          <a:ea typeface="Times New Roman" panose="02020603050405020304"/>
                          <a:cs typeface="Times New Roman" panose="02020603050405020304"/>
                          <a:sym typeface="Times New Roman" panose="02020603050405020304"/>
                        </a:rPr>
                        <a:t> </a:t>
                      </a:r>
                      <a:endParaRPr sz="1100" b="1">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1400">
                          <a:latin typeface="Arial" panose="020B0604020202020204"/>
                          <a:ea typeface="Arial" panose="020B0604020202020204"/>
                          <a:cs typeface="Arial" panose="020B0604020202020204"/>
                          <a:sym typeface="Arial" panose="020B0604020202020204"/>
                        </a:rPr>
                        <a:t> </a:t>
                      </a:r>
                      <a:endParaRPr sz="1100">
                        <a:latin typeface="Arial" panose="020B0604020202020204"/>
                        <a:ea typeface="Arial" panose="020B0604020202020204"/>
                        <a:cs typeface="Arial" panose="020B0604020202020204"/>
                        <a:sym typeface="Arial" panose="020B0604020202020204"/>
                      </a:endParaRPr>
                    </a:p>
                  </a:txBody>
                  <a:tcPr marL="68575" marR="68575" marT="0" marB="0"/>
                </a:tc>
              </a:tr>
              <a:tr h="942220">
                <a:tc>
                  <a:txBody>
                    <a:bodyPr/>
                    <a:lstStyle/>
                    <a:p>
                      <a:pPr marL="0" marR="0" lvl="0" indent="0" algn="ctr" rtl="0">
                        <a:lnSpc>
                          <a:spcPct val="107000"/>
                        </a:lnSpc>
                        <a:spcBef>
                          <a:spcPts val="0"/>
                        </a:spcBef>
                        <a:spcAft>
                          <a:spcPts val="0"/>
                        </a:spcAft>
                        <a:buNone/>
                      </a:pPr>
                      <a:r>
                        <a:rPr lang="en-US" sz="2400" dirty="0">
                          <a:latin typeface="Times New Roman" panose="02020603050405020304"/>
                          <a:ea typeface="Times New Roman" panose="02020603050405020304"/>
                          <a:cs typeface="Times New Roman" panose="02020603050405020304"/>
                          <a:sym typeface="Times New Roman" panose="02020603050405020304"/>
                        </a:rPr>
                        <a:t>4</a:t>
                      </a:r>
                      <a:endParaRPr sz="2400" dirty="0">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Khẳng</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định</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việc</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lựa</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chọn</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từ</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ngữ</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của</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tác</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giả</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làm</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tăng</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giá</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trị</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biểu</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cảm</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cho</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câu</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thơ</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đồng</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thời</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thể</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hiện</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tâm</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tư</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tình</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cảm</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của</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tác</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 </a:t>
                      </a:r>
                      <a:r>
                        <a:rPr lang="en-US" sz="2400" u="none" strike="noStrike" cap="none" dirty="0" err="1">
                          <a:latin typeface="Times New Roman" panose="02020603050405020304"/>
                          <a:ea typeface="Times New Roman" panose="02020603050405020304"/>
                          <a:cs typeface="Times New Roman" panose="02020603050405020304"/>
                          <a:sym typeface="Times New Roman" panose="02020603050405020304"/>
                        </a:rPr>
                        <a:t>giả</a:t>
                      </a:r>
                      <a:r>
                        <a:rPr lang="en-US" sz="2400" u="none" strike="noStrike" cap="none" dirty="0">
                          <a:latin typeface="Times New Roman" panose="02020603050405020304"/>
                          <a:ea typeface="Times New Roman" panose="02020603050405020304"/>
                          <a:cs typeface="Times New Roman" panose="02020603050405020304"/>
                          <a:sym typeface="Times New Roman" panose="02020603050405020304"/>
                        </a:rPr>
                        <a:t>.</a:t>
                      </a:r>
                      <a:endParaRPr sz="2400" b="1" i="0" u="none" strike="noStrike" cap="none" dirty="0">
                        <a:solidFill>
                          <a:srgbClr val="2A4A75"/>
                        </a:solidFill>
                        <a:latin typeface="Times New Roman" panose="02020603050405020304"/>
                        <a:ea typeface="Times New Roman" panose="02020603050405020304"/>
                        <a:cs typeface="Times New Roman" panose="02020603050405020304"/>
                        <a:sym typeface="Times New Roman" panose="02020603050405020304"/>
                      </a:endParaRPr>
                    </a:p>
                  </a:txBody>
                  <a:tcPr marL="68575" marR="68575" marT="0" marB="0"/>
                </a:tc>
                <a:tc>
                  <a:txBody>
                    <a:bodyPr/>
                    <a:lstStyle/>
                    <a:p>
                      <a:pPr marL="0" marR="0" lvl="0" indent="0" algn="l" rtl="0">
                        <a:lnSpc>
                          <a:spcPct val="107000"/>
                        </a:lnSpc>
                        <a:spcBef>
                          <a:spcPts val="0"/>
                        </a:spcBef>
                        <a:spcAft>
                          <a:spcPts val="0"/>
                        </a:spcAft>
                        <a:buNone/>
                      </a:pPr>
                      <a:r>
                        <a:rPr lang="en-US" sz="1400" dirty="0">
                          <a:latin typeface="Arial" panose="020B0604020202020204"/>
                          <a:ea typeface="Arial" panose="020B0604020202020204"/>
                          <a:cs typeface="Arial" panose="020B0604020202020204"/>
                          <a:sym typeface="Arial" panose="020B0604020202020204"/>
                        </a:rPr>
                        <a:t> </a:t>
                      </a:r>
                      <a:endParaRPr sz="1100" dirty="0">
                        <a:latin typeface="Arial" panose="020B0604020202020204"/>
                        <a:ea typeface="Arial" panose="020B0604020202020204"/>
                        <a:cs typeface="Arial" panose="020B0604020202020204"/>
                        <a:sym typeface="Arial" panose="020B0604020202020204"/>
                      </a:endParaRPr>
                    </a:p>
                    <a:p>
                      <a:pPr marL="0" marR="0" lvl="0" indent="0" algn="l" rtl="0">
                        <a:lnSpc>
                          <a:spcPct val="107000"/>
                        </a:lnSpc>
                        <a:spcBef>
                          <a:spcPts val="0"/>
                        </a:spcBef>
                        <a:spcAft>
                          <a:spcPts val="0"/>
                        </a:spcAft>
                        <a:buNone/>
                      </a:pPr>
                      <a:r>
                        <a:rPr lang="en-US" sz="1400" dirty="0">
                          <a:latin typeface="Arial" panose="020B0604020202020204"/>
                          <a:ea typeface="Arial" panose="020B0604020202020204"/>
                          <a:cs typeface="Arial" panose="020B0604020202020204"/>
                          <a:sym typeface="Arial" panose="020B0604020202020204"/>
                        </a:rPr>
                        <a:t>  </a:t>
                      </a:r>
                      <a:endParaRPr sz="1100" dirty="0">
                        <a:latin typeface="Arial" panose="020B0604020202020204"/>
                        <a:ea typeface="Arial" panose="020B0604020202020204"/>
                        <a:cs typeface="Arial" panose="020B0604020202020204"/>
                        <a:sym typeface="Arial" panose="020B0604020202020204"/>
                      </a:endParaRPr>
                    </a:p>
                  </a:txBody>
                  <a:tcPr marL="68575" marR="68575" marT="0" marB="0"/>
                </a:tc>
              </a:tr>
            </a:tbl>
          </a:graphicData>
        </a:graphic>
      </p:graphicFrame>
      <p:pic>
        <p:nvPicPr>
          <p:cNvPr id="4" name="Google Shape;5913;p37"/>
          <p:cNvPicPr preferRelativeResize="0"/>
          <p:nvPr/>
        </p:nvPicPr>
        <p:blipFill rotWithShape="1">
          <a:blip r:embed="rId1"/>
          <a:srcRect/>
          <a:stretch>
            <a:fillRect/>
          </a:stretch>
        </p:blipFill>
        <p:spPr>
          <a:xfrm>
            <a:off x="216721" y="5430982"/>
            <a:ext cx="1598223" cy="142701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039">
                                            <p:txEl>
                                              <p:pRg st="0" end="0"/>
                                            </p:txEl>
                                          </p:spTgt>
                                        </p:tgtEl>
                                        <p:attrNameLst>
                                          <p:attrName>style.visibility</p:attrName>
                                        </p:attrNameLst>
                                      </p:cBhvr>
                                      <p:to>
                                        <p:strVal val="visible"/>
                                      </p:to>
                                    </p:set>
                                    <p:animEffect transition="in" filter="fade">
                                      <p:cBhvr>
                                        <p:cTn id="7" dur="500"/>
                                        <p:tgtEl>
                                          <p:spTgt spid="603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040"/>
                                        </p:tgtEl>
                                        <p:attrNameLst>
                                          <p:attrName>style.visibility</p:attrName>
                                        </p:attrNameLst>
                                      </p:cBhvr>
                                      <p:to>
                                        <p:strVal val="visible"/>
                                      </p:to>
                                    </p:set>
                                    <p:animEffect transition="in" filter="fade">
                                      <p:cBhvr>
                                        <p:cTn id="12" dur="500"/>
                                        <p:tgtEl>
                                          <p:spTgt spid="6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6044"/>
        <p:cNvGrpSpPr/>
        <p:nvPr/>
      </p:nvGrpSpPr>
      <p:grpSpPr>
        <a:xfrm>
          <a:off x="0" y="0"/>
          <a:ext cx="0" cy="0"/>
          <a:chOff x="0" y="0"/>
          <a:chExt cx="0" cy="0"/>
        </a:xfrm>
      </p:grpSpPr>
      <p:sp>
        <p:nvSpPr>
          <p:cNvPr id="6045" name="Google Shape;6045;p52"/>
          <p:cNvSpPr/>
          <p:nvPr/>
        </p:nvSpPr>
        <p:spPr>
          <a:xfrm>
            <a:off x="386366" y="1049087"/>
            <a:ext cx="11320529" cy="4154984"/>
          </a:xfrm>
          <a:prstGeom prst="rect">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endParaRPr sz="24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      Cho đoạn văn bản sau:</a:t>
            </a:r>
            <a:endParaRPr sz="24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4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4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 Giáo dục tức là giải phóng. Nó mở ra cánh cửa dẫn đến hòa bình, công bằng và công lý. Những người nắm giữ chìa khóa của cánh cửa này - các thầy, cô giáo, các bậc cha mẹ, đặc biệt là những người mẹ - gánh một trách nhiệm vô cùng quan trọng, bởi vì cái thế giới mà chúng ta để lại cho các thế hệ mai sau sẽ tùy thuộc vào những trẻ em mà chúng ta để lại cho thế giới ấy.”…                                   </a:t>
            </a:r>
            <a:endParaRPr sz="24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r" rtl="0">
              <a:spcBef>
                <a:spcPts val="0"/>
              </a:spcBef>
              <a:spcAft>
                <a:spcPts val="0"/>
              </a:spcAft>
              <a:buNone/>
            </a:pPr>
            <a:r>
              <a:rPr lang="en-US" sz="24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Trích</a:t>
            </a:r>
            <a:r>
              <a:rPr lang="en-US" sz="24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 Giáo dục - chìa khóa của tương lai </a:t>
            </a: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 Ngữ văn 9, tập 2</a:t>
            </a:r>
            <a:r>
              <a:rPr lang="en-US" sz="24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4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r" rtl="0">
              <a:spcBef>
                <a:spcPts val="0"/>
              </a:spcBef>
              <a:spcAft>
                <a:spcPts val="0"/>
              </a:spcAft>
              <a:buNone/>
            </a:pPr>
            <a:endParaRPr sz="24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Đặt 1 câu văn nêu nội dung chính </a:t>
            </a: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của đoạn văn trên. (1,0 điểm)</a:t>
            </a:r>
            <a:endParaRPr sz="24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46" name="Google Shape;6046;p52"/>
          <p:cNvSpPr txBox="1"/>
          <p:nvPr/>
        </p:nvSpPr>
        <p:spPr>
          <a:xfrm>
            <a:off x="605307" y="290899"/>
            <a:ext cx="7800462" cy="52322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800" b="1">
                <a:solidFill>
                  <a:srgbClr val="FFFF00"/>
                </a:solidFill>
                <a:latin typeface="Times"/>
                <a:ea typeface="Times"/>
                <a:cs typeface="Times"/>
                <a:sym typeface="Times"/>
              </a:rPr>
              <a:t>Câu hỏi: Đặt câu nêu nội dung chính của cả đoạn</a:t>
            </a:r>
            <a:endParaRPr sz="2800" b="1">
              <a:solidFill>
                <a:srgbClr val="FFFF00"/>
              </a:solidFill>
              <a:latin typeface="Times"/>
              <a:ea typeface="Times"/>
              <a:cs typeface="Times"/>
              <a:sym typeface="Times"/>
            </a:endParaRPr>
          </a:p>
        </p:txBody>
      </p:sp>
      <p:pic>
        <p:nvPicPr>
          <p:cNvPr id="4" name="Google Shape;5590;p9"/>
          <p:cNvPicPr preferRelativeResize="0">
            <a:picLocks noGrp="1"/>
          </p:cNvPicPr>
          <p:nvPr>
            <p:ph type="body" idx="1"/>
          </p:nvPr>
        </p:nvPicPr>
        <p:blipFill rotWithShape="1">
          <a:blip r:embed="rId1"/>
          <a:stretch>
            <a:fillRect/>
          </a:stretch>
        </p:blipFill>
        <p:spPr>
          <a:xfrm>
            <a:off x="9811298" y="5577785"/>
            <a:ext cx="2011854" cy="1280271"/>
          </a:xfrm>
          <a:prstGeom prst="rect">
            <a:avLst/>
          </a:prstGeom>
          <a:noFill/>
          <a:ln>
            <a:noFill/>
          </a:ln>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45"/>
                                        </p:tgtEl>
                                        <p:attrNameLst>
                                          <p:attrName>style.visibility</p:attrName>
                                        </p:attrNameLst>
                                      </p:cBhvr>
                                      <p:to>
                                        <p:strVal val="visible"/>
                                      </p:to>
                                    </p:set>
                                    <p:animEffect transition="in" filter="fade">
                                      <p:cBhvr>
                                        <p:cTn id="7" dur="500"/>
                                        <p:tgtEl>
                                          <p:spTgt spid="6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6050"/>
        <p:cNvGrpSpPr/>
        <p:nvPr/>
      </p:nvGrpSpPr>
      <p:grpSpPr>
        <a:xfrm>
          <a:off x="0" y="0"/>
          <a:ext cx="0" cy="0"/>
          <a:chOff x="0" y="0"/>
          <a:chExt cx="0" cy="0"/>
        </a:xfrm>
      </p:grpSpPr>
      <p:sp>
        <p:nvSpPr>
          <p:cNvPr id="6051" name="Google Shape;6051;p53"/>
          <p:cNvSpPr txBox="1">
            <a:spLocks noGrp="1"/>
          </p:cNvSpPr>
          <p:nvPr>
            <p:ph type="body" idx="1"/>
          </p:nvPr>
        </p:nvSpPr>
        <p:spPr>
          <a:xfrm>
            <a:off x="0" y="306978"/>
            <a:ext cx="8534400" cy="2971799"/>
          </a:xfrm>
          <a:prstGeom prst="rect">
            <a:avLst/>
          </a:prstGeom>
          <a:noFill/>
          <a:ln>
            <a:noFill/>
          </a:ln>
        </p:spPr>
        <p:txBody>
          <a:bodyPr spcFirstLastPara="1" wrap="square" lIns="91425" tIns="45700" rIns="91425" bIns="45700" anchor="t" anchorCtr="0">
            <a:normAutofit/>
          </a:bodyPr>
          <a:lstStyle/>
          <a:p>
            <a:pPr marL="109855" lvl="0" indent="0" algn="l" rtl="0">
              <a:lnSpc>
                <a:spcPct val="90000"/>
              </a:lnSpc>
              <a:spcBef>
                <a:spcPts val="0"/>
              </a:spcBef>
              <a:spcAft>
                <a:spcPts val="0"/>
              </a:spcAft>
              <a:buClr>
                <a:srgbClr val="2DA2BF"/>
              </a:buClr>
              <a:buSzPts val="3200"/>
              <a:buNone/>
            </a:pPr>
            <a:r>
              <a:rPr lang="en-US" sz="3200" b="1">
                <a:gradFill>
                  <a:gsLst>
                    <a:gs pos="0">
                      <a:srgbClr val="E30000"/>
                    </a:gs>
                    <a:gs pos="100000">
                      <a:srgbClr val="76030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Cách làm: </a:t>
            </a:r>
            <a:endParaRPr sz="3200" b="1">
              <a:gradFill>
                <a:gsLst>
                  <a:gs pos="0">
                    <a:srgbClr val="E30000"/>
                  </a:gs>
                  <a:gs pos="100000">
                    <a:srgbClr val="76030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28600" lvl="0" indent="-228600" algn="l" rtl="0">
              <a:lnSpc>
                <a:spcPct val="90000"/>
              </a:lnSpc>
              <a:spcBef>
                <a:spcPts val="1000"/>
              </a:spcBef>
              <a:spcAft>
                <a:spcPts val="0"/>
              </a:spcAft>
              <a:buClr>
                <a:schemeClr val="lt1"/>
              </a:buClr>
              <a:buSzPts val="2400"/>
              <a:buFont typeface="Times New Roman" panose="02020603050405020304"/>
              <a:buChar char="-"/>
            </a:pPr>
            <a:r>
              <a:rPr lang="en-US"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rPr>
              <a:t>Đọc kỹ ngữ liệu. Gạch chân từ quan trọng</a:t>
            </a:r>
            <a:endParaRPr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28600" lvl="0" indent="-228600" algn="l" rtl="0">
              <a:lnSpc>
                <a:spcPct val="90000"/>
              </a:lnSpc>
              <a:spcBef>
                <a:spcPts val="1000"/>
              </a:spcBef>
              <a:spcAft>
                <a:spcPts val="0"/>
              </a:spcAft>
              <a:buClr>
                <a:schemeClr val="lt1"/>
              </a:buClr>
              <a:buSzPts val="2400"/>
              <a:buFont typeface="Times New Roman" panose="02020603050405020304"/>
              <a:buChar char="-"/>
            </a:pPr>
            <a:r>
              <a:rPr lang="en-US"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rPr>
              <a:t>Xâu chuỗi nội dung  </a:t>
            </a:r>
            <a:endParaRPr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28600" lvl="0" indent="-228600" algn="l" rtl="0">
              <a:lnSpc>
                <a:spcPct val="90000"/>
              </a:lnSpc>
              <a:spcBef>
                <a:spcPts val="1000"/>
              </a:spcBef>
              <a:spcAft>
                <a:spcPts val="0"/>
              </a:spcAft>
              <a:buClr>
                <a:schemeClr val="lt1"/>
              </a:buClr>
              <a:buSzPts val="2400"/>
              <a:buFont typeface="Times New Roman" panose="02020603050405020304"/>
              <a:buChar char="-"/>
            </a:pPr>
            <a:r>
              <a:rPr lang="en-US"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rPr>
              <a:t>Tổng hợp, khái quát nội dung chính</a:t>
            </a:r>
            <a:endParaRPr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28600" lvl="0" indent="-228600" algn="l" rtl="0">
              <a:lnSpc>
                <a:spcPct val="90000"/>
              </a:lnSpc>
              <a:spcBef>
                <a:spcPts val="1000"/>
              </a:spcBef>
              <a:spcAft>
                <a:spcPts val="0"/>
              </a:spcAft>
              <a:buClr>
                <a:schemeClr val="lt1"/>
              </a:buClr>
              <a:buSzPts val="2400"/>
              <a:buFont typeface="Times New Roman" panose="02020603050405020304"/>
              <a:buChar char="-"/>
            </a:pPr>
            <a:r>
              <a:rPr lang="en-US"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rPr>
              <a:t>Đặt câu ngắn gọn đủ C-V.</a:t>
            </a:r>
            <a:endParaRPr lang="en-US" sz="2400" b="1">
              <a:solidFill>
                <a:schemeClr val="tx1"/>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
        <p:nvSpPr>
          <p:cNvPr id="6052" name="Google Shape;6052;p53"/>
          <p:cNvSpPr/>
          <p:nvPr/>
        </p:nvSpPr>
        <p:spPr>
          <a:xfrm>
            <a:off x="484908" y="2908852"/>
            <a:ext cx="11333019" cy="1143000"/>
          </a:xfrm>
          <a:prstGeom prst="rect">
            <a:avLst/>
          </a:prstGeom>
          <a:gradFill>
            <a:gsLst>
              <a:gs pos="0">
                <a:srgbClr val="FFDC9B"/>
              </a:gs>
              <a:gs pos="50000">
                <a:srgbClr val="FFD68D"/>
              </a:gs>
              <a:gs pos="100000">
                <a:srgbClr val="FFD478"/>
              </a:gs>
            </a:gsLst>
            <a:lin ang="5400000" scaled="0"/>
          </a:gra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2400" b="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Cách</a:t>
            </a:r>
            <a:r>
              <a:rPr lang="en-US" sz="2400" b="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đặt</a:t>
            </a:r>
            <a:r>
              <a:rPr lang="en-US" sz="2400" b="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câu</a:t>
            </a:r>
            <a:r>
              <a:rPr lang="en-US" sz="2400" b="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Ngữ</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liệu</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đoạn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văn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trên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câu</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chuyện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trên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bài</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thơ</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trên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nhấn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mạnh</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bộc</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lộ</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thể</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hiện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nội</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dung </a:t>
            </a:r>
            <a:r>
              <a:rPr lang="en-US" sz="24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chính</a:t>
            </a:r>
            <a:endParaRPr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053" name="Google Shape;6053;p53"/>
          <p:cNvSpPr/>
          <p:nvPr/>
        </p:nvSpPr>
        <p:spPr>
          <a:xfrm>
            <a:off x="484908" y="4263224"/>
            <a:ext cx="11333019" cy="1981200"/>
          </a:xfrm>
          <a:prstGeom prst="rect">
            <a:avLst/>
          </a:prstGeom>
          <a:gradFill>
            <a:gsLst>
              <a:gs pos="0">
                <a:srgbClr val="B4D4A5"/>
              </a:gs>
              <a:gs pos="50000">
                <a:srgbClr val="A8CD97"/>
              </a:gs>
              <a:gs pos="100000">
                <a:srgbClr val="9BC985"/>
              </a:gs>
            </a:gsLst>
            <a:lin ang="5400000" scaled="0"/>
          </a:gradFill>
          <a:ln w="9525"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2600" b="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Ví</a:t>
            </a:r>
            <a:r>
              <a:rPr lang="en-US" sz="2600" b="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600" b="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dụ</a:t>
            </a:r>
            <a:r>
              <a:rPr lang="en-US" sz="2600" b="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endParaRPr sz="2600" b="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Đoạn</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văn</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trên</a:t>
            </a:r>
            <a:r>
              <a:rPr lang="en-US" sz="24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nhấn</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mạnh</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trách</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nhiệm</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của</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cha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mẹ</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thầy</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cô</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trong</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cách</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giáo</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dục</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học</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400" u="sng"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sinh</a:t>
            </a:r>
            <a:r>
              <a:rPr lang="en-US"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400" u="sng"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600" b="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C                          				V</a:t>
            </a:r>
            <a:endParaRPr sz="2600" b="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5" name="Google Shape;5590;p9"/>
          <p:cNvPicPr preferRelativeResize="0"/>
          <p:nvPr/>
        </p:nvPicPr>
        <p:blipFill rotWithShape="1">
          <a:blip r:embed="rId1"/>
          <a:srcRect/>
          <a:stretch>
            <a:fillRect/>
          </a:stretch>
        </p:blipFill>
        <p:spPr>
          <a:xfrm>
            <a:off x="10410825" y="265834"/>
            <a:ext cx="1781175" cy="113347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051">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51">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051">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051">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51">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052"/>
                                        </p:tgtEl>
                                        <p:attrNameLst>
                                          <p:attrName>style.visibility</p:attrName>
                                        </p:attrNameLst>
                                      </p:cBhvr>
                                      <p:to>
                                        <p:strVal val="visible"/>
                                      </p:to>
                                    </p:set>
                                    <p:anim calcmode="lin" valueType="num">
                                      <p:cBhvr additive="base">
                                        <p:cTn id="19" dur="500"/>
                                        <p:tgtEl>
                                          <p:spTgt spid="605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6053"/>
                                        </p:tgtEl>
                                        <p:attrNameLst>
                                          <p:attrName>style.visibility</p:attrName>
                                        </p:attrNameLst>
                                      </p:cBhvr>
                                      <p:to>
                                        <p:strVal val="visible"/>
                                      </p:to>
                                    </p:set>
                                    <p:animEffect transition="in" filter="fade">
                                      <p:cBhvr>
                                        <p:cTn id="24" dur="500"/>
                                        <p:tgtEl>
                                          <p:spTgt spid="6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6126"/>
        <p:cNvGrpSpPr/>
        <p:nvPr/>
      </p:nvGrpSpPr>
      <p:grpSpPr>
        <a:xfrm>
          <a:off x="0" y="0"/>
          <a:ext cx="0" cy="0"/>
          <a:chOff x="0" y="0"/>
          <a:chExt cx="0" cy="0"/>
        </a:xfrm>
      </p:grpSpPr>
      <p:sp>
        <p:nvSpPr>
          <p:cNvPr id="6127" name="Google Shape;6127;p57"/>
          <p:cNvSpPr/>
          <p:nvPr/>
        </p:nvSpPr>
        <p:spPr>
          <a:xfrm>
            <a:off x="812325" y="1634836"/>
            <a:ext cx="10372800" cy="4598164"/>
          </a:xfrm>
          <a:prstGeom prst="roundRect">
            <a:avLst>
              <a:gd name="adj" fmla="val 16667"/>
            </a:avLst>
          </a:prstGeom>
          <a:solidFill>
            <a:schemeClr val="lt1"/>
          </a:solidFill>
          <a:ln w="12700"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lnSpc>
                <a:spcPct val="120000"/>
              </a:lnSpc>
              <a:spcBef>
                <a:spcPts val="0"/>
              </a:spcBef>
              <a:spcAft>
                <a:spcPts val="0"/>
              </a:spcAft>
              <a:buNone/>
            </a:pP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Giới</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thiệu</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và</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nêu</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cảm</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nhận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chung</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về</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chi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800"/>
              </a:spcBef>
              <a:spcAft>
                <a:spcPts val="0"/>
              </a:spcAft>
              <a:buNone/>
            </a:pP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Tái</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hiện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chi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và</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xác</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định</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vị</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trí</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của</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chi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trong</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tác</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phẩm</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800"/>
              </a:spcBef>
              <a:spcAft>
                <a:spcPts val="0"/>
              </a:spcAft>
              <a:buNone/>
            </a:pP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Cảm</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nhận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về</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vai</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trò</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nghệ</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thuật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của</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chi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trong</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mạch</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truyện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800"/>
              </a:spcBef>
              <a:spcAft>
                <a:spcPts val="0"/>
              </a:spcAft>
              <a:buNone/>
            </a:pP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Cảm</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nhận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về</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ý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nghĩa</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của</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chi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trong</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việc</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khắc</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họa</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nhân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vật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và</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thể</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hiện</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tư</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tưởng</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chủ</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đề</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tác</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phẩm</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800"/>
              </a:spcBef>
              <a:spcAft>
                <a:spcPts val="0"/>
              </a:spcAft>
              <a:buNone/>
            </a:pP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Đánh</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giá</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khái</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quát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về</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 chi </a:t>
            </a:r>
            <a:r>
              <a:rPr lang="en-US" sz="2800" dirty="0" err="1">
                <a:solidFill>
                  <a:srgbClr val="000000"/>
                </a:solidFill>
                <a:latin typeface="Times New Roman" panose="02020603050405020304"/>
                <a:ea typeface="Times New Roman" panose="02020603050405020304"/>
                <a:cs typeface="Times New Roman" panose="02020603050405020304"/>
                <a:sym typeface="Times New Roman" panose="02020603050405020304"/>
              </a:rPr>
              <a:t>tiết</a:t>
            </a:r>
            <a:r>
              <a:rPr lang="en-US" sz="2800" dirty="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2800"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28" name="Google Shape;6128;p57"/>
          <p:cNvSpPr/>
          <p:nvPr/>
        </p:nvSpPr>
        <p:spPr>
          <a:xfrm>
            <a:off x="1530425" y="234325"/>
            <a:ext cx="8505600" cy="1046700"/>
          </a:xfrm>
          <a:prstGeom prst="ellipse">
            <a:avLst/>
          </a:prstGeom>
          <a:solidFill>
            <a:srgbClr val="FFFF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a:solidFill>
                  <a:srgbClr val="FF0000"/>
                </a:solidFill>
                <a:latin typeface="Times New Roman" panose="02020603050405020304"/>
                <a:ea typeface="Times New Roman" panose="02020603050405020304"/>
                <a:cs typeface="Times New Roman" panose="02020603050405020304"/>
                <a:sym typeface="Times New Roman" panose="02020603050405020304"/>
              </a:rPr>
              <a:t>CẢM NHẬN CHI TIẾT</a:t>
            </a:r>
            <a:endParaRPr sz="28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4" name="Google Shape;5308;p5"/>
          <p:cNvGrpSpPr/>
          <p:nvPr/>
        </p:nvGrpSpPr>
        <p:grpSpPr>
          <a:xfrm>
            <a:off x="10317022" y="4665189"/>
            <a:ext cx="1736205" cy="2169120"/>
            <a:chOff x="3440163" y="1715825"/>
            <a:chExt cx="2040801" cy="2262399"/>
          </a:xfrm>
        </p:grpSpPr>
        <p:grpSp>
          <p:nvGrpSpPr>
            <p:cNvPr id="5" name="Google Shape;5309;p5"/>
            <p:cNvGrpSpPr/>
            <p:nvPr/>
          </p:nvGrpSpPr>
          <p:grpSpPr>
            <a:xfrm flipH="1">
              <a:off x="4433661" y="1715825"/>
              <a:ext cx="1047303" cy="2262399"/>
              <a:chOff x="4656536" y="1715825"/>
              <a:chExt cx="1047303" cy="2262399"/>
            </a:xfrm>
          </p:grpSpPr>
          <p:sp>
            <p:nvSpPr>
              <p:cNvPr id="81" name="Google Shape;5310;p5"/>
              <p:cNvSpPr/>
              <p:nvPr/>
            </p:nvSpPr>
            <p:spPr>
              <a:xfrm>
                <a:off x="4656536" y="3862030"/>
                <a:ext cx="1004699" cy="116194"/>
              </a:xfrm>
              <a:custGeom>
                <a:avLst/>
                <a:gdLst/>
                <a:ahLst/>
                <a:cxnLst/>
                <a:rect l="l" t="t" r="r" b="b"/>
                <a:pathLst>
                  <a:path w="61141" h="7071" extrusionOk="0">
                    <a:moveTo>
                      <a:pt x="30558" y="0"/>
                    </a:moveTo>
                    <a:cubicBezTo>
                      <a:pt x="13695" y="0"/>
                      <a:pt x="0" y="1571"/>
                      <a:pt x="0" y="3535"/>
                    </a:cubicBezTo>
                    <a:cubicBezTo>
                      <a:pt x="0" y="5499"/>
                      <a:pt x="13695" y="7070"/>
                      <a:pt x="30558" y="7070"/>
                    </a:cubicBezTo>
                    <a:cubicBezTo>
                      <a:pt x="47447" y="7070"/>
                      <a:pt x="61141" y="5499"/>
                      <a:pt x="61141" y="3535"/>
                    </a:cubicBezTo>
                    <a:cubicBezTo>
                      <a:pt x="61141" y="1571"/>
                      <a:pt x="47447" y="0"/>
                      <a:pt x="305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2" name="Google Shape;5311;p5"/>
              <p:cNvSpPr/>
              <p:nvPr/>
            </p:nvSpPr>
            <p:spPr>
              <a:xfrm>
                <a:off x="4769262" y="2510930"/>
                <a:ext cx="560660" cy="609711"/>
              </a:xfrm>
              <a:custGeom>
                <a:avLst/>
                <a:gdLst/>
                <a:ahLst/>
                <a:cxnLst/>
                <a:rect l="l" t="t" r="r" b="b"/>
                <a:pathLst>
                  <a:path w="34119" h="37104" extrusionOk="0">
                    <a:moveTo>
                      <a:pt x="19122" y="0"/>
                    </a:moveTo>
                    <a:cubicBezTo>
                      <a:pt x="17440" y="0"/>
                      <a:pt x="15672" y="79"/>
                      <a:pt x="13905" y="264"/>
                    </a:cubicBezTo>
                    <a:cubicBezTo>
                      <a:pt x="6154" y="1102"/>
                      <a:pt x="3850" y="8198"/>
                      <a:pt x="3248" y="13959"/>
                    </a:cubicBezTo>
                    <a:cubicBezTo>
                      <a:pt x="2619" y="19719"/>
                      <a:pt x="1" y="33257"/>
                      <a:pt x="2226" y="35299"/>
                    </a:cubicBezTo>
                    <a:cubicBezTo>
                      <a:pt x="3441" y="36414"/>
                      <a:pt x="10060" y="37104"/>
                      <a:pt x="16346" y="37104"/>
                    </a:cubicBezTo>
                    <a:cubicBezTo>
                      <a:pt x="21718" y="37104"/>
                      <a:pt x="26846" y="36600"/>
                      <a:pt x="28149" y="35430"/>
                    </a:cubicBezTo>
                    <a:cubicBezTo>
                      <a:pt x="30951" y="32890"/>
                      <a:pt x="34119" y="8670"/>
                      <a:pt x="29956" y="1652"/>
                    </a:cubicBezTo>
                    <a:cubicBezTo>
                      <a:pt x="29531" y="904"/>
                      <a:pt x="24816" y="0"/>
                      <a:pt x="191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3" name="Google Shape;5312;p5"/>
              <p:cNvSpPr/>
              <p:nvPr/>
            </p:nvSpPr>
            <p:spPr>
              <a:xfrm>
                <a:off x="4769262" y="2535924"/>
                <a:ext cx="195793" cy="574858"/>
              </a:xfrm>
              <a:custGeom>
                <a:avLst/>
                <a:gdLst/>
                <a:ahLst/>
                <a:cxnLst/>
                <a:rect l="l" t="t" r="r" b="b"/>
                <a:pathLst>
                  <a:path w="11915" h="34983" extrusionOk="0">
                    <a:moveTo>
                      <a:pt x="9768" y="0"/>
                    </a:moveTo>
                    <a:cubicBezTo>
                      <a:pt x="5290" y="2462"/>
                      <a:pt x="3719" y="7882"/>
                      <a:pt x="3248" y="12438"/>
                    </a:cubicBezTo>
                    <a:cubicBezTo>
                      <a:pt x="2619" y="18198"/>
                      <a:pt x="1" y="31736"/>
                      <a:pt x="2226" y="33778"/>
                    </a:cubicBezTo>
                    <a:cubicBezTo>
                      <a:pt x="2750" y="34276"/>
                      <a:pt x="4321" y="34668"/>
                      <a:pt x="6416" y="34983"/>
                    </a:cubicBezTo>
                    <a:cubicBezTo>
                      <a:pt x="6992" y="34668"/>
                      <a:pt x="7516" y="34197"/>
                      <a:pt x="7935" y="33595"/>
                    </a:cubicBezTo>
                    <a:cubicBezTo>
                      <a:pt x="8694" y="32547"/>
                      <a:pt x="9139" y="31343"/>
                      <a:pt x="9479" y="30086"/>
                    </a:cubicBezTo>
                    <a:cubicBezTo>
                      <a:pt x="9846" y="28803"/>
                      <a:pt x="10056" y="27494"/>
                      <a:pt x="10265" y="26185"/>
                    </a:cubicBezTo>
                    <a:cubicBezTo>
                      <a:pt x="10605" y="24011"/>
                      <a:pt x="10893" y="21838"/>
                      <a:pt x="11103" y="19639"/>
                    </a:cubicBezTo>
                    <a:cubicBezTo>
                      <a:pt x="11496" y="15397"/>
                      <a:pt x="11784" y="11129"/>
                      <a:pt x="11888" y="6913"/>
                    </a:cubicBezTo>
                    <a:cubicBezTo>
                      <a:pt x="11915" y="5054"/>
                      <a:pt x="11810" y="3195"/>
                      <a:pt x="11051" y="1624"/>
                    </a:cubicBezTo>
                    <a:cubicBezTo>
                      <a:pt x="10736" y="969"/>
                      <a:pt x="10291" y="419"/>
                      <a:pt x="9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4" name="Google Shape;5313;p5"/>
              <p:cNvSpPr/>
              <p:nvPr/>
            </p:nvSpPr>
            <p:spPr>
              <a:xfrm>
                <a:off x="4874249" y="3026008"/>
                <a:ext cx="569271" cy="808923"/>
              </a:xfrm>
              <a:custGeom>
                <a:avLst/>
                <a:gdLst/>
                <a:ahLst/>
                <a:cxnLst/>
                <a:rect l="l" t="t" r="r" b="b"/>
                <a:pathLst>
                  <a:path w="34643" h="49227" extrusionOk="0">
                    <a:moveTo>
                      <a:pt x="34643" y="0"/>
                    </a:moveTo>
                    <a:lnTo>
                      <a:pt x="34643" y="0"/>
                    </a:lnTo>
                    <a:cubicBezTo>
                      <a:pt x="33621" y="157"/>
                      <a:pt x="32626" y="262"/>
                      <a:pt x="31631" y="367"/>
                    </a:cubicBezTo>
                    <a:cubicBezTo>
                      <a:pt x="28777" y="733"/>
                      <a:pt x="25897" y="943"/>
                      <a:pt x="23043" y="1021"/>
                    </a:cubicBezTo>
                    <a:cubicBezTo>
                      <a:pt x="21934" y="1046"/>
                      <a:pt x="20823" y="1059"/>
                      <a:pt x="19710" y="1059"/>
                    </a:cubicBezTo>
                    <a:cubicBezTo>
                      <a:pt x="15988" y="1059"/>
                      <a:pt x="12252" y="913"/>
                      <a:pt x="8563" y="550"/>
                    </a:cubicBezTo>
                    <a:cubicBezTo>
                      <a:pt x="8458" y="550"/>
                      <a:pt x="8354" y="550"/>
                      <a:pt x="8249" y="524"/>
                    </a:cubicBezTo>
                    <a:cubicBezTo>
                      <a:pt x="7594" y="472"/>
                      <a:pt x="6966" y="393"/>
                      <a:pt x="6311" y="314"/>
                    </a:cubicBezTo>
                    <a:cubicBezTo>
                      <a:pt x="6311" y="1179"/>
                      <a:pt x="6285" y="1859"/>
                      <a:pt x="6233" y="2331"/>
                    </a:cubicBezTo>
                    <a:cubicBezTo>
                      <a:pt x="5971" y="5132"/>
                      <a:pt x="3876" y="19874"/>
                      <a:pt x="2148" y="32574"/>
                    </a:cubicBezTo>
                    <a:cubicBezTo>
                      <a:pt x="2122" y="32652"/>
                      <a:pt x="2122" y="32757"/>
                      <a:pt x="2095" y="32862"/>
                    </a:cubicBezTo>
                    <a:cubicBezTo>
                      <a:pt x="1179" y="39643"/>
                      <a:pt x="367" y="45797"/>
                      <a:pt x="1" y="49227"/>
                    </a:cubicBezTo>
                    <a:lnTo>
                      <a:pt x="10029" y="49227"/>
                    </a:lnTo>
                    <a:cubicBezTo>
                      <a:pt x="10029" y="49227"/>
                      <a:pt x="11391" y="41319"/>
                      <a:pt x="13041" y="32757"/>
                    </a:cubicBezTo>
                    <a:cubicBezTo>
                      <a:pt x="13067" y="32678"/>
                      <a:pt x="13067" y="32626"/>
                      <a:pt x="13067" y="32547"/>
                    </a:cubicBezTo>
                    <a:cubicBezTo>
                      <a:pt x="14978" y="22623"/>
                      <a:pt x="17256" y="11836"/>
                      <a:pt x="18277" y="11312"/>
                    </a:cubicBezTo>
                    <a:cubicBezTo>
                      <a:pt x="18382" y="11233"/>
                      <a:pt x="18513" y="11181"/>
                      <a:pt x="18618" y="11102"/>
                    </a:cubicBezTo>
                    <a:lnTo>
                      <a:pt x="18644" y="11102"/>
                    </a:lnTo>
                    <a:cubicBezTo>
                      <a:pt x="19444" y="10702"/>
                      <a:pt x="20055" y="10566"/>
                      <a:pt x="20542" y="10566"/>
                    </a:cubicBezTo>
                    <a:cubicBezTo>
                      <a:pt x="20629" y="10566"/>
                      <a:pt x="20712" y="10571"/>
                      <a:pt x="20791" y="10579"/>
                    </a:cubicBezTo>
                    <a:cubicBezTo>
                      <a:pt x="20922" y="10579"/>
                      <a:pt x="21027" y="10605"/>
                      <a:pt x="21158" y="10605"/>
                    </a:cubicBezTo>
                    <a:cubicBezTo>
                      <a:pt x="21550" y="10683"/>
                      <a:pt x="21158" y="22414"/>
                      <a:pt x="20791" y="33254"/>
                    </a:cubicBezTo>
                    <a:cubicBezTo>
                      <a:pt x="20791" y="33359"/>
                      <a:pt x="20791" y="33464"/>
                      <a:pt x="20791" y="33569"/>
                    </a:cubicBezTo>
                    <a:cubicBezTo>
                      <a:pt x="20582" y="40088"/>
                      <a:pt x="20372" y="46216"/>
                      <a:pt x="20346" y="49227"/>
                    </a:cubicBezTo>
                    <a:lnTo>
                      <a:pt x="30453" y="49227"/>
                    </a:lnTo>
                    <a:cubicBezTo>
                      <a:pt x="30453" y="49227"/>
                      <a:pt x="31291" y="41398"/>
                      <a:pt x="32208" y="33516"/>
                    </a:cubicBezTo>
                    <a:cubicBezTo>
                      <a:pt x="32208" y="33411"/>
                      <a:pt x="32208" y="33333"/>
                      <a:pt x="32234" y="33254"/>
                    </a:cubicBezTo>
                    <a:cubicBezTo>
                      <a:pt x="32731" y="28960"/>
                      <a:pt x="33229" y="24692"/>
                      <a:pt x="33674" y="21681"/>
                    </a:cubicBezTo>
                    <a:cubicBezTo>
                      <a:pt x="34198" y="17910"/>
                      <a:pt x="34643" y="9139"/>
                      <a:pt x="346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5" name="Google Shape;5314;p5"/>
              <p:cNvSpPr/>
              <p:nvPr/>
            </p:nvSpPr>
            <p:spPr>
              <a:xfrm>
                <a:off x="5208566" y="3772966"/>
                <a:ext cx="173001" cy="61967"/>
              </a:xfrm>
              <a:custGeom>
                <a:avLst/>
                <a:gdLst/>
                <a:ahLst/>
                <a:cxnLst/>
                <a:rect l="l" t="t" r="r" b="b"/>
                <a:pathLst>
                  <a:path w="10528" h="3771" extrusionOk="0">
                    <a:moveTo>
                      <a:pt x="10527" y="0"/>
                    </a:moveTo>
                    <a:lnTo>
                      <a:pt x="10527" y="0"/>
                    </a:lnTo>
                    <a:cubicBezTo>
                      <a:pt x="7045" y="419"/>
                      <a:pt x="3536" y="707"/>
                      <a:pt x="53" y="812"/>
                    </a:cubicBezTo>
                    <a:cubicBezTo>
                      <a:pt x="27" y="1990"/>
                      <a:pt x="1" y="2985"/>
                      <a:pt x="1" y="3771"/>
                    </a:cubicBezTo>
                    <a:lnTo>
                      <a:pt x="10108" y="3771"/>
                    </a:lnTo>
                    <a:cubicBezTo>
                      <a:pt x="10108" y="3771"/>
                      <a:pt x="10265" y="2304"/>
                      <a:pt x="10527" y="0"/>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6" name="Google Shape;5315;p5"/>
              <p:cNvSpPr/>
              <p:nvPr/>
            </p:nvSpPr>
            <p:spPr>
              <a:xfrm>
                <a:off x="4874249" y="3767363"/>
                <a:ext cx="173856" cy="67570"/>
              </a:xfrm>
              <a:custGeom>
                <a:avLst/>
                <a:gdLst/>
                <a:ahLst/>
                <a:cxnLst/>
                <a:rect l="l" t="t" r="r" b="b"/>
                <a:pathLst>
                  <a:path w="10580" h="4112" extrusionOk="0">
                    <a:moveTo>
                      <a:pt x="498" y="1"/>
                    </a:moveTo>
                    <a:cubicBezTo>
                      <a:pt x="289" y="1624"/>
                      <a:pt x="132" y="3012"/>
                      <a:pt x="1" y="4112"/>
                    </a:cubicBezTo>
                    <a:lnTo>
                      <a:pt x="10029" y="4112"/>
                    </a:lnTo>
                    <a:cubicBezTo>
                      <a:pt x="10029" y="4112"/>
                      <a:pt x="10239" y="2933"/>
                      <a:pt x="10579" y="1022"/>
                    </a:cubicBezTo>
                    <a:cubicBezTo>
                      <a:pt x="8380" y="891"/>
                      <a:pt x="6180" y="708"/>
                      <a:pt x="3981" y="446"/>
                    </a:cubicBezTo>
                    <a:cubicBezTo>
                      <a:pt x="3221" y="367"/>
                      <a:pt x="2462" y="289"/>
                      <a:pt x="1703" y="184"/>
                    </a:cubicBezTo>
                    <a:cubicBezTo>
                      <a:pt x="1284" y="132"/>
                      <a:pt x="891" y="79"/>
                      <a:pt x="498" y="1"/>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7" name="Google Shape;5316;p5"/>
              <p:cNvSpPr/>
              <p:nvPr/>
            </p:nvSpPr>
            <p:spPr>
              <a:xfrm>
                <a:off x="5208566" y="3806094"/>
                <a:ext cx="169123" cy="28839"/>
              </a:xfrm>
              <a:custGeom>
                <a:avLst/>
                <a:gdLst/>
                <a:ahLst/>
                <a:cxnLst/>
                <a:rect l="l" t="t" r="r" b="b"/>
                <a:pathLst>
                  <a:path w="10292" h="1755" extrusionOk="0">
                    <a:moveTo>
                      <a:pt x="10291" y="0"/>
                    </a:moveTo>
                    <a:lnTo>
                      <a:pt x="10291" y="0"/>
                    </a:lnTo>
                    <a:cubicBezTo>
                      <a:pt x="8432" y="210"/>
                      <a:pt x="6573" y="367"/>
                      <a:pt x="4688" y="419"/>
                    </a:cubicBezTo>
                    <a:cubicBezTo>
                      <a:pt x="4164" y="432"/>
                      <a:pt x="3634" y="439"/>
                      <a:pt x="3104" y="439"/>
                    </a:cubicBezTo>
                    <a:cubicBezTo>
                      <a:pt x="2574" y="439"/>
                      <a:pt x="2043" y="432"/>
                      <a:pt x="1520" y="419"/>
                    </a:cubicBezTo>
                    <a:cubicBezTo>
                      <a:pt x="1022" y="393"/>
                      <a:pt x="525" y="341"/>
                      <a:pt x="27" y="288"/>
                    </a:cubicBezTo>
                    <a:cubicBezTo>
                      <a:pt x="1" y="838"/>
                      <a:pt x="1" y="1336"/>
                      <a:pt x="1" y="1755"/>
                    </a:cubicBezTo>
                    <a:lnTo>
                      <a:pt x="10108" y="1755"/>
                    </a:lnTo>
                    <a:cubicBezTo>
                      <a:pt x="10108" y="1755"/>
                      <a:pt x="10187" y="1100"/>
                      <a:pt x="102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8" name="Google Shape;5317;p5"/>
              <p:cNvSpPr/>
              <p:nvPr/>
            </p:nvSpPr>
            <p:spPr>
              <a:xfrm>
                <a:off x="4874249" y="3806521"/>
                <a:ext cx="169978" cy="28412"/>
              </a:xfrm>
              <a:custGeom>
                <a:avLst/>
                <a:gdLst/>
                <a:ahLst/>
                <a:cxnLst/>
                <a:rect l="l" t="t" r="r" b="b"/>
                <a:pathLst>
                  <a:path w="10344" h="1729" extrusionOk="0">
                    <a:moveTo>
                      <a:pt x="10344" y="1"/>
                    </a:moveTo>
                    <a:lnTo>
                      <a:pt x="10344" y="1"/>
                    </a:lnTo>
                    <a:cubicBezTo>
                      <a:pt x="9898" y="53"/>
                      <a:pt x="9479" y="79"/>
                      <a:pt x="9034" y="131"/>
                    </a:cubicBezTo>
                    <a:cubicBezTo>
                      <a:pt x="7336" y="275"/>
                      <a:pt x="5616" y="397"/>
                      <a:pt x="3914" y="397"/>
                    </a:cubicBezTo>
                    <a:cubicBezTo>
                      <a:pt x="3753" y="397"/>
                      <a:pt x="3592" y="396"/>
                      <a:pt x="3431" y="393"/>
                    </a:cubicBezTo>
                    <a:cubicBezTo>
                      <a:pt x="2488" y="393"/>
                      <a:pt x="1572" y="367"/>
                      <a:pt x="629" y="289"/>
                    </a:cubicBezTo>
                    <a:cubicBezTo>
                      <a:pt x="472" y="289"/>
                      <a:pt x="315" y="262"/>
                      <a:pt x="184" y="236"/>
                    </a:cubicBezTo>
                    <a:cubicBezTo>
                      <a:pt x="105" y="786"/>
                      <a:pt x="53" y="1284"/>
                      <a:pt x="1" y="1729"/>
                    </a:cubicBezTo>
                    <a:lnTo>
                      <a:pt x="10029" y="1729"/>
                    </a:lnTo>
                    <a:cubicBezTo>
                      <a:pt x="10029" y="1729"/>
                      <a:pt x="10134" y="1100"/>
                      <a:pt x="103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9" name="Google Shape;5318;p5"/>
              <p:cNvSpPr/>
              <p:nvPr/>
            </p:nvSpPr>
            <p:spPr>
              <a:xfrm>
                <a:off x="5184049" y="3825797"/>
                <a:ext cx="299482" cy="94372"/>
              </a:xfrm>
              <a:custGeom>
                <a:avLst/>
                <a:gdLst/>
                <a:ahLst/>
                <a:cxnLst/>
                <a:rect l="l" t="t" r="r" b="b"/>
                <a:pathLst>
                  <a:path w="18225" h="5743" extrusionOk="0">
                    <a:moveTo>
                      <a:pt x="9126" y="1"/>
                    </a:moveTo>
                    <a:cubicBezTo>
                      <a:pt x="6159" y="1"/>
                      <a:pt x="1740" y="101"/>
                      <a:pt x="1441" y="189"/>
                    </a:cubicBezTo>
                    <a:cubicBezTo>
                      <a:pt x="969" y="320"/>
                      <a:pt x="0" y="4431"/>
                      <a:pt x="524" y="5347"/>
                    </a:cubicBezTo>
                    <a:cubicBezTo>
                      <a:pt x="692" y="5643"/>
                      <a:pt x="2688" y="5742"/>
                      <a:pt x="5288" y="5742"/>
                    </a:cubicBezTo>
                    <a:cubicBezTo>
                      <a:pt x="9588" y="5742"/>
                      <a:pt x="15540" y="5472"/>
                      <a:pt x="17596" y="5374"/>
                    </a:cubicBezTo>
                    <a:cubicBezTo>
                      <a:pt x="17989" y="5347"/>
                      <a:pt x="18225" y="4955"/>
                      <a:pt x="18068" y="4588"/>
                    </a:cubicBezTo>
                    <a:cubicBezTo>
                      <a:pt x="17701" y="3907"/>
                      <a:pt x="16863" y="2912"/>
                      <a:pt x="15266" y="1865"/>
                    </a:cubicBezTo>
                    <a:cubicBezTo>
                      <a:pt x="12648" y="137"/>
                      <a:pt x="11783" y="84"/>
                      <a:pt x="11783" y="84"/>
                    </a:cubicBezTo>
                    <a:cubicBezTo>
                      <a:pt x="11664" y="25"/>
                      <a:pt x="10566" y="1"/>
                      <a:pt x="91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0" name="Google Shape;5319;p5"/>
              <p:cNvSpPr/>
              <p:nvPr/>
            </p:nvSpPr>
            <p:spPr>
              <a:xfrm>
                <a:off x="5190079" y="3894304"/>
                <a:ext cx="293452" cy="25865"/>
              </a:xfrm>
              <a:custGeom>
                <a:avLst/>
                <a:gdLst/>
                <a:ahLst/>
                <a:cxnLst/>
                <a:rect l="l" t="t" r="r" b="b"/>
                <a:pathLst>
                  <a:path w="17858" h="1574" extrusionOk="0">
                    <a:moveTo>
                      <a:pt x="17439" y="0"/>
                    </a:moveTo>
                    <a:cubicBezTo>
                      <a:pt x="14061" y="288"/>
                      <a:pt x="10709" y="471"/>
                      <a:pt x="7358" y="471"/>
                    </a:cubicBezTo>
                    <a:cubicBezTo>
                      <a:pt x="6749" y="471"/>
                      <a:pt x="6137" y="475"/>
                      <a:pt x="5523" y="475"/>
                    </a:cubicBezTo>
                    <a:cubicBezTo>
                      <a:pt x="3682" y="475"/>
                      <a:pt x="1826" y="445"/>
                      <a:pt x="0" y="210"/>
                    </a:cubicBezTo>
                    <a:lnTo>
                      <a:pt x="0" y="210"/>
                    </a:lnTo>
                    <a:cubicBezTo>
                      <a:pt x="0" y="629"/>
                      <a:pt x="52" y="969"/>
                      <a:pt x="157" y="1178"/>
                    </a:cubicBezTo>
                    <a:cubicBezTo>
                      <a:pt x="325" y="1474"/>
                      <a:pt x="2321" y="1573"/>
                      <a:pt x="4921" y="1573"/>
                    </a:cubicBezTo>
                    <a:cubicBezTo>
                      <a:pt x="9221" y="1573"/>
                      <a:pt x="15173" y="1303"/>
                      <a:pt x="17229" y="1205"/>
                    </a:cubicBezTo>
                    <a:cubicBezTo>
                      <a:pt x="17622" y="1178"/>
                      <a:pt x="17858" y="786"/>
                      <a:pt x="17701" y="419"/>
                    </a:cubicBezTo>
                    <a:cubicBezTo>
                      <a:pt x="17622" y="288"/>
                      <a:pt x="17544" y="157"/>
                      <a:pt x="174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1" name="Google Shape;5320;p5"/>
              <p:cNvSpPr/>
              <p:nvPr/>
            </p:nvSpPr>
            <p:spPr>
              <a:xfrm>
                <a:off x="4847579" y="3825797"/>
                <a:ext cx="299482" cy="94372"/>
              </a:xfrm>
              <a:custGeom>
                <a:avLst/>
                <a:gdLst/>
                <a:ahLst/>
                <a:cxnLst/>
                <a:rect l="l" t="t" r="r" b="b"/>
                <a:pathLst>
                  <a:path w="18225" h="5743" extrusionOk="0">
                    <a:moveTo>
                      <a:pt x="9126" y="1"/>
                    </a:moveTo>
                    <a:cubicBezTo>
                      <a:pt x="6159" y="1"/>
                      <a:pt x="1740" y="101"/>
                      <a:pt x="1440" y="189"/>
                    </a:cubicBezTo>
                    <a:cubicBezTo>
                      <a:pt x="969" y="320"/>
                      <a:pt x="0" y="4431"/>
                      <a:pt x="524" y="5347"/>
                    </a:cubicBezTo>
                    <a:cubicBezTo>
                      <a:pt x="692" y="5643"/>
                      <a:pt x="2688" y="5742"/>
                      <a:pt x="5288" y="5742"/>
                    </a:cubicBezTo>
                    <a:cubicBezTo>
                      <a:pt x="9588" y="5742"/>
                      <a:pt x="15540" y="5472"/>
                      <a:pt x="17596" y="5374"/>
                    </a:cubicBezTo>
                    <a:cubicBezTo>
                      <a:pt x="17989" y="5347"/>
                      <a:pt x="18225" y="4955"/>
                      <a:pt x="18068" y="4588"/>
                    </a:cubicBezTo>
                    <a:cubicBezTo>
                      <a:pt x="17701" y="3907"/>
                      <a:pt x="16863" y="2912"/>
                      <a:pt x="15266" y="1865"/>
                    </a:cubicBezTo>
                    <a:cubicBezTo>
                      <a:pt x="12647" y="137"/>
                      <a:pt x="11783" y="84"/>
                      <a:pt x="11783" y="84"/>
                    </a:cubicBezTo>
                    <a:cubicBezTo>
                      <a:pt x="11664" y="25"/>
                      <a:pt x="10566" y="1"/>
                      <a:pt x="91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2" name="Google Shape;5321;p5"/>
              <p:cNvSpPr/>
              <p:nvPr/>
            </p:nvSpPr>
            <p:spPr>
              <a:xfrm>
                <a:off x="4853593" y="3893860"/>
                <a:ext cx="293468" cy="26308"/>
              </a:xfrm>
              <a:custGeom>
                <a:avLst/>
                <a:gdLst/>
                <a:ahLst/>
                <a:cxnLst/>
                <a:rect l="l" t="t" r="r" b="b"/>
                <a:pathLst>
                  <a:path w="17859" h="1601" extrusionOk="0">
                    <a:moveTo>
                      <a:pt x="17413" y="1"/>
                    </a:moveTo>
                    <a:cubicBezTo>
                      <a:pt x="17073" y="53"/>
                      <a:pt x="16707" y="106"/>
                      <a:pt x="16366" y="132"/>
                    </a:cubicBezTo>
                    <a:cubicBezTo>
                      <a:pt x="13250" y="498"/>
                      <a:pt x="10160" y="760"/>
                      <a:pt x="7044" y="760"/>
                    </a:cubicBezTo>
                    <a:cubicBezTo>
                      <a:pt x="5473" y="760"/>
                      <a:pt x="3902" y="708"/>
                      <a:pt x="2331" y="629"/>
                    </a:cubicBezTo>
                    <a:cubicBezTo>
                      <a:pt x="1546" y="577"/>
                      <a:pt x="786" y="525"/>
                      <a:pt x="1" y="472"/>
                    </a:cubicBezTo>
                    <a:lnTo>
                      <a:pt x="1" y="472"/>
                    </a:lnTo>
                    <a:cubicBezTo>
                      <a:pt x="1" y="787"/>
                      <a:pt x="53" y="1048"/>
                      <a:pt x="158" y="1205"/>
                    </a:cubicBezTo>
                    <a:cubicBezTo>
                      <a:pt x="326" y="1501"/>
                      <a:pt x="2322" y="1600"/>
                      <a:pt x="4922" y="1600"/>
                    </a:cubicBezTo>
                    <a:cubicBezTo>
                      <a:pt x="9222" y="1600"/>
                      <a:pt x="15174" y="1330"/>
                      <a:pt x="17230" y="1232"/>
                    </a:cubicBezTo>
                    <a:cubicBezTo>
                      <a:pt x="17623" y="1205"/>
                      <a:pt x="17859" y="813"/>
                      <a:pt x="17702" y="446"/>
                    </a:cubicBezTo>
                    <a:cubicBezTo>
                      <a:pt x="17623" y="315"/>
                      <a:pt x="17518" y="158"/>
                      <a:pt x="17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3" name="Google Shape;5322;p5"/>
              <p:cNvSpPr/>
              <p:nvPr/>
            </p:nvSpPr>
            <p:spPr>
              <a:xfrm>
                <a:off x="5508046" y="2494498"/>
                <a:ext cx="195793" cy="277660"/>
              </a:xfrm>
              <a:custGeom>
                <a:avLst/>
                <a:gdLst/>
                <a:ahLst/>
                <a:cxnLst/>
                <a:rect l="l" t="t" r="r" b="b"/>
                <a:pathLst>
                  <a:path w="11915" h="16897" extrusionOk="0">
                    <a:moveTo>
                      <a:pt x="7657" y="0"/>
                    </a:moveTo>
                    <a:cubicBezTo>
                      <a:pt x="6612" y="0"/>
                      <a:pt x="5132" y="5192"/>
                      <a:pt x="5132" y="5192"/>
                    </a:cubicBezTo>
                    <a:cubicBezTo>
                      <a:pt x="5132" y="5192"/>
                      <a:pt x="5761" y="819"/>
                      <a:pt x="4844" y="793"/>
                    </a:cubicBezTo>
                    <a:cubicBezTo>
                      <a:pt x="4842" y="793"/>
                      <a:pt x="4840" y="793"/>
                      <a:pt x="4838" y="793"/>
                    </a:cubicBezTo>
                    <a:cubicBezTo>
                      <a:pt x="3921" y="793"/>
                      <a:pt x="2462" y="6632"/>
                      <a:pt x="2462" y="6632"/>
                    </a:cubicBezTo>
                    <a:cubicBezTo>
                      <a:pt x="2462" y="6632"/>
                      <a:pt x="1646" y="3666"/>
                      <a:pt x="879" y="3666"/>
                    </a:cubicBezTo>
                    <a:cubicBezTo>
                      <a:pt x="857" y="3666"/>
                      <a:pt x="834" y="3668"/>
                      <a:pt x="812" y="3673"/>
                    </a:cubicBezTo>
                    <a:cubicBezTo>
                      <a:pt x="0" y="3857"/>
                      <a:pt x="1257" y="10272"/>
                      <a:pt x="1231" y="11555"/>
                    </a:cubicBezTo>
                    <a:cubicBezTo>
                      <a:pt x="1231" y="12864"/>
                      <a:pt x="576" y="15823"/>
                      <a:pt x="576" y="15823"/>
                    </a:cubicBezTo>
                    <a:lnTo>
                      <a:pt x="6939" y="16896"/>
                    </a:lnTo>
                    <a:cubicBezTo>
                      <a:pt x="6939" y="16896"/>
                      <a:pt x="8144" y="12681"/>
                      <a:pt x="8824" y="10926"/>
                    </a:cubicBezTo>
                    <a:cubicBezTo>
                      <a:pt x="9531" y="9198"/>
                      <a:pt x="11914" y="4878"/>
                      <a:pt x="11417" y="4590"/>
                    </a:cubicBezTo>
                    <a:cubicBezTo>
                      <a:pt x="11390" y="4575"/>
                      <a:pt x="11360" y="4568"/>
                      <a:pt x="11327" y="4568"/>
                    </a:cubicBezTo>
                    <a:cubicBezTo>
                      <a:pt x="10707" y="4568"/>
                      <a:pt x="9008" y="6999"/>
                      <a:pt x="9008" y="6999"/>
                    </a:cubicBezTo>
                    <a:cubicBezTo>
                      <a:pt x="9008" y="6999"/>
                      <a:pt x="11050" y="2050"/>
                      <a:pt x="10317" y="1762"/>
                    </a:cubicBezTo>
                    <a:cubicBezTo>
                      <a:pt x="10292" y="1751"/>
                      <a:pt x="10265" y="1746"/>
                      <a:pt x="10236" y="1746"/>
                    </a:cubicBezTo>
                    <a:cubicBezTo>
                      <a:pt x="9437" y="1746"/>
                      <a:pt x="7122" y="5742"/>
                      <a:pt x="7122" y="5742"/>
                    </a:cubicBezTo>
                    <a:cubicBezTo>
                      <a:pt x="7122" y="5742"/>
                      <a:pt x="8746" y="243"/>
                      <a:pt x="7725" y="8"/>
                    </a:cubicBezTo>
                    <a:cubicBezTo>
                      <a:pt x="7702" y="3"/>
                      <a:pt x="7680" y="0"/>
                      <a:pt x="7657" y="0"/>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4" name="Google Shape;5323;p5"/>
              <p:cNvSpPr/>
              <p:nvPr/>
            </p:nvSpPr>
            <p:spPr>
              <a:xfrm>
                <a:off x="5319583" y="2570547"/>
                <a:ext cx="211716" cy="374628"/>
              </a:xfrm>
              <a:custGeom>
                <a:avLst/>
                <a:gdLst/>
                <a:ahLst/>
                <a:cxnLst/>
                <a:rect l="l" t="t" r="r" b="b"/>
                <a:pathLst>
                  <a:path w="12884" h="22798" extrusionOk="0">
                    <a:moveTo>
                      <a:pt x="3271" y="1"/>
                    </a:moveTo>
                    <a:cubicBezTo>
                      <a:pt x="2723" y="1"/>
                      <a:pt x="2197" y="137"/>
                      <a:pt x="1781" y="486"/>
                    </a:cubicBezTo>
                    <a:cubicBezTo>
                      <a:pt x="1205" y="957"/>
                      <a:pt x="943" y="1690"/>
                      <a:pt x="760" y="2423"/>
                    </a:cubicBezTo>
                    <a:cubicBezTo>
                      <a:pt x="1" y="5801"/>
                      <a:pt x="891" y="9336"/>
                      <a:pt x="2121" y="12583"/>
                    </a:cubicBezTo>
                    <a:cubicBezTo>
                      <a:pt x="2881" y="14573"/>
                      <a:pt x="3745" y="16510"/>
                      <a:pt x="4792" y="18343"/>
                    </a:cubicBezTo>
                    <a:cubicBezTo>
                      <a:pt x="5709" y="19967"/>
                      <a:pt x="6861" y="21669"/>
                      <a:pt x="8615" y="22480"/>
                    </a:cubicBezTo>
                    <a:cubicBezTo>
                      <a:pt x="9049" y="22666"/>
                      <a:pt x="9538" y="22797"/>
                      <a:pt x="10016" y="22797"/>
                    </a:cubicBezTo>
                    <a:cubicBezTo>
                      <a:pt x="10347" y="22797"/>
                      <a:pt x="10672" y="22735"/>
                      <a:pt x="10972" y="22585"/>
                    </a:cubicBezTo>
                    <a:cubicBezTo>
                      <a:pt x="11914" y="22088"/>
                      <a:pt x="12255" y="20935"/>
                      <a:pt x="12386" y="19914"/>
                    </a:cubicBezTo>
                    <a:cubicBezTo>
                      <a:pt x="12883" y="16275"/>
                      <a:pt x="12150" y="12452"/>
                      <a:pt x="11050" y="8995"/>
                    </a:cubicBezTo>
                    <a:cubicBezTo>
                      <a:pt x="10762" y="8131"/>
                      <a:pt x="10448" y="7267"/>
                      <a:pt x="10082" y="6403"/>
                    </a:cubicBezTo>
                    <a:cubicBezTo>
                      <a:pt x="9008" y="3837"/>
                      <a:pt x="7568" y="1376"/>
                      <a:pt x="4818" y="302"/>
                    </a:cubicBezTo>
                    <a:cubicBezTo>
                      <a:pt x="4333" y="124"/>
                      <a:pt x="3793" y="1"/>
                      <a:pt x="3271" y="1"/>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5" name="Google Shape;5324;p5"/>
              <p:cNvSpPr/>
              <p:nvPr/>
            </p:nvSpPr>
            <p:spPr>
              <a:xfrm>
                <a:off x="5410799" y="2680498"/>
                <a:ext cx="238386" cy="278449"/>
              </a:xfrm>
              <a:custGeom>
                <a:avLst/>
                <a:gdLst/>
                <a:ahLst/>
                <a:cxnLst/>
                <a:rect l="l" t="t" r="r" b="b"/>
                <a:pathLst>
                  <a:path w="14507" h="16945" extrusionOk="0">
                    <a:moveTo>
                      <a:pt x="6233" y="0"/>
                    </a:moveTo>
                    <a:cubicBezTo>
                      <a:pt x="6233" y="0"/>
                      <a:pt x="5997" y="524"/>
                      <a:pt x="5604" y="1388"/>
                    </a:cubicBezTo>
                    <a:cubicBezTo>
                      <a:pt x="5578" y="1467"/>
                      <a:pt x="5552" y="1519"/>
                      <a:pt x="5526" y="1597"/>
                    </a:cubicBezTo>
                    <a:cubicBezTo>
                      <a:pt x="3824" y="5577"/>
                      <a:pt x="1" y="15685"/>
                      <a:pt x="4583" y="16811"/>
                    </a:cubicBezTo>
                    <a:cubicBezTo>
                      <a:pt x="4953" y="16901"/>
                      <a:pt x="5312" y="16944"/>
                      <a:pt x="5658" y="16944"/>
                    </a:cubicBezTo>
                    <a:cubicBezTo>
                      <a:pt x="9817" y="16944"/>
                      <a:pt x="12271" y="10718"/>
                      <a:pt x="13721" y="5473"/>
                    </a:cubicBezTo>
                    <a:cubicBezTo>
                      <a:pt x="13774" y="5342"/>
                      <a:pt x="13800" y="5237"/>
                      <a:pt x="13826" y="5106"/>
                    </a:cubicBezTo>
                    <a:cubicBezTo>
                      <a:pt x="14088" y="4164"/>
                      <a:pt x="14297" y="3273"/>
                      <a:pt x="14507" y="2462"/>
                    </a:cubicBezTo>
                    <a:lnTo>
                      <a:pt x="6233" y="0"/>
                    </a:ln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6" name="Google Shape;5325;p5"/>
              <p:cNvSpPr/>
              <p:nvPr/>
            </p:nvSpPr>
            <p:spPr>
              <a:xfrm>
                <a:off x="5501588" y="2703290"/>
                <a:ext cx="136406" cy="67143"/>
              </a:xfrm>
              <a:custGeom>
                <a:avLst/>
                <a:gdLst/>
                <a:ahLst/>
                <a:cxnLst/>
                <a:rect l="l" t="t" r="r" b="b"/>
                <a:pathLst>
                  <a:path w="8301" h="4086" extrusionOk="0">
                    <a:moveTo>
                      <a:pt x="79" y="1"/>
                    </a:moveTo>
                    <a:cubicBezTo>
                      <a:pt x="53" y="80"/>
                      <a:pt x="27" y="132"/>
                      <a:pt x="1" y="210"/>
                    </a:cubicBezTo>
                    <a:cubicBezTo>
                      <a:pt x="1388" y="1048"/>
                      <a:pt x="2828" y="1808"/>
                      <a:pt x="4295" y="2515"/>
                    </a:cubicBezTo>
                    <a:cubicBezTo>
                      <a:pt x="5578" y="3091"/>
                      <a:pt x="6887" y="3614"/>
                      <a:pt x="8196" y="4086"/>
                    </a:cubicBezTo>
                    <a:cubicBezTo>
                      <a:pt x="8249" y="3955"/>
                      <a:pt x="8275" y="3850"/>
                      <a:pt x="8301" y="3719"/>
                    </a:cubicBezTo>
                    <a:cubicBezTo>
                      <a:pt x="8092" y="3641"/>
                      <a:pt x="7882" y="3562"/>
                      <a:pt x="7673" y="3510"/>
                    </a:cubicBezTo>
                    <a:cubicBezTo>
                      <a:pt x="5683" y="2777"/>
                      <a:pt x="3745" y="1939"/>
                      <a:pt x="1860" y="970"/>
                    </a:cubicBezTo>
                    <a:cubicBezTo>
                      <a:pt x="1257" y="656"/>
                      <a:pt x="681" y="341"/>
                      <a:pt x="79" y="1"/>
                    </a:cubicBezTo>
                    <a:close/>
                  </a:path>
                </a:pathLst>
              </a:custGeom>
              <a:solidFill>
                <a:srgbClr val="B4CEE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7" name="Google Shape;5326;p5"/>
              <p:cNvSpPr/>
              <p:nvPr/>
            </p:nvSpPr>
            <p:spPr>
              <a:xfrm>
                <a:off x="5455544" y="2715778"/>
                <a:ext cx="42182" cy="127812"/>
              </a:xfrm>
              <a:custGeom>
                <a:avLst/>
                <a:gdLst/>
                <a:ahLst/>
                <a:cxnLst/>
                <a:rect l="l" t="t" r="r" b="b"/>
                <a:pathLst>
                  <a:path w="2567" h="7778" extrusionOk="0">
                    <a:moveTo>
                      <a:pt x="2567" y="0"/>
                    </a:moveTo>
                    <a:cubicBezTo>
                      <a:pt x="2174" y="786"/>
                      <a:pt x="1860" y="1624"/>
                      <a:pt x="1546" y="2435"/>
                    </a:cubicBezTo>
                    <a:cubicBezTo>
                      <a:pt x="1493" y="2566"/>
                      <a:pt x="1467" y="2645"/>
                      <a:pt x="1389" y="2828"/>
                    </a:cubicBezTo>
                    <a:cubicBezTo>
                      <a:pt x="1231" y="3300"/>
                      <a:pt x="1074" y="3771"/>
                      <a:pt x="917" y="4242"/>
                    </a:cubicBezTo>
                    <a:cubicBezTo>
                      <a:pt x="577" y="5237"/>
                      <a:pt x="236" y="6258"/>
                      <a:pt x="1" y="7306"/>
                    </a:cubicBezTo>
                    <a:cubicBezTo>
                      <a:pt x="1" y="7463"/>
                      <a:pt x="27" y="7620"/>
                      <a:pt x="53" y="7777"/>
                    </a:cubicBezTo>
                    <a:cubicBezTo>
                      <a:pt x="629" y="4975"/>
                      <a:pt x="1755" y="1964"/>
                      <a:pt x="2567" y="0"/>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8" name="Google Shape;5327;p5"/>
              <p:cNvSpPr/>
              <p:nvPr/>
            </p:nvSpPr>
            <p:spPr>
              <a:xfrm>
                <a:off x="5456415" y="2715351"/>
                <a:ext cx="43891" cy="131246"/>
              </a:xfrm>
              <a:custGeom>
                <a:avLst/>
                <a:gdLst/>
                <a:ahLst/>
                <a:cxnLst/>
                <a:rect l="l" t="t" r="r" b="b"/>
                <a:pathLst>
                  <a:path w="2671" h="7987" extrusionOk="0">
                    <a:moveTo>
                      <a:pt x="2566" y="0"/>
                    </a:moveTo>
                    <a:cubicBezTo>
                      <a:pt x="2566" y="0"/>
                      <a:pt x="2540" y="0"/>
                      <a:pt x="2514" y="26"/>
                    </a:cubicBezTo>
                    <a:cubicBezTo>
                      <a:pt x="1702" y="1990"/>
                      <a:pt x="576" y="5001"/>
                      <a:pt x="0" y="7803"/>
                    </a:cubicBezTo>
                    <a:cubicBezTo>
                      <a:pt x="0" y="7855"/>
                      <a:pt x="0" y="7908"/>
                      <a:pt x="0" y="7986"/>
                    </a:cubicBezTo>
                    <a:cubicBezTo>
                      <a:pt x="367" y="6782"/>
                      <a:pt x="655" y="5551"/>
                      <a:pt x="1048" y="4373"/>
                    </a:cubicBezTo>
                    <a:cubicBezTo>
                      <a:pt x="1283" y="3666"/>
                      <a:pt x="1519" y="2959"/>
                      <a:pt x="1807" y="2278"/>
                    </a:cubicBezTo>
                    <a:lnTo>
                      <a:pt x="1807" y="2226"/>
                    </a:lnTo>
                    <a:cubicBezTo>
                      <a:pt x="2095" y="1519"/>
                      <a:pt x="2383" y="812"/>
                      <a:pt x="2645" y="105"/>
                    </a:cubicBezTo>
                    <a:cubicBezTo>
                      <a:pt x="2671" y="53"/>
                      <a:pt x="2619" y="0"/>
                      <a:pt x="2566" y="0"/>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9" name="Google Shape;5328;p5"/>
              <p:cNvSpPr/>
              <p:nvPr/>
            </p:nvSpPr>
            <p:spPr>
              <a:xfrm>
                <a:off x="5423715" y="2660269"/>
                <a:ext cx="31846" cy="184603"/>
              </a:xfrm>
              <a:custGeom>
                <a:avLst/>
                <a:gdLst/>
                <a:ahLst/>
                <a:cxnLst/>
                <a:rect l="l" t="t" r="r" b="b"/>
                <a:pathLst>
                  <a:path w="1938" h="11234" extrusionOk="0">
                    <a:moveTo>
                      <a:pt x="0" y="1"/>
                    </a:moveTo>
                    <a:lnTo>
                      <a:pt x="0" y="1"/>
                    </a:lnTo>
                    <a:cubicBezTo>
                      <a:pt x="183" y="812"/>
                      <a:pt x="367" y="1703"/>
                      <a:pt x="524" y="2645"/>
                    </a:cubicBezTo>
                    <a:cubicBezTo>
                      <a:pt x="812" y="4112"/>
                      <a:pt x="1074" y="5735"/>
                      <a:pt x="1309" y="7411"/>
                    </a:cubicBezTo>
                    <a:cubicBezTo>
                      <a:pt x="1493" y="8641"/>
                      <a:pt x="1650" y="9924"/>
                      <a:pt x="1807" y="11234"/>
                    </a:cubicBezTo>
                    <a:cubicBezTo>
                      <a:pt x="1859" y="11050"/>
                      <a:pt x="1885" y="10867"/>
                      <a:pt x="1938" y="10684"/>
                    </a:cubicBezTo>
                    <a:cubicBezTo>
                      <a:pt x="1833" y="9924"/>
                      <a:pt x="1755" y="9191"/>
                      <a:pt x="1676" y="8432"/>
                    </a:cubicBezTo>
                    <a:lnTo>
                      <a:pt x="1519" y="7358"/>
                    </a:lnTo>
                    <a:lnTo>
                      <a:pt x="1336" y="6311"/>
                    </a:lnTo>
                    <a:cubicBezTo>
                      <a:pt x="1205" y="5604"/>
                      <a:pt x="1100" y="4897"/>
                      <a:pt x="969" y="4190"/>
                    </a:cubicBezTo>
                    <a:cubicBezTo>
                      <a:pt x="812" y="3483"/>
                      <a:pt x="707" y="2776"/>
                      <a:pt x="524" y="2095"/>
                    </a:cubicBezTo>
                    <a:cubicBezTo>
                      <a:pt x="341" y="1388"/>
                      <a:pt x="183" y="681"/>
                      <a:pt x="0"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0" name="Google Shape;5329;p5"/>
              <p:cNvSpPr/>
              <p:nvPr/>
            </p:nvSpPr>
            <p:spPr>
              <a:xfrm>
                <a:off x="5454263" y="2846581"/>
                <a:ext cx="8183" cy="92959"/>
              </a:xfrm>
              <a:custGeom>
                <a:avLst/>
                <a:gdLst/>
                <a:ahLst/>
                <a:cxnLst/>
                <a:rect l="l" t="t" r="r" b="b"/>
                <a:pathLst>
                  <a:path w="498" h="5657" extrusionOk="0">
                    <a:moveTo>
                      <a:pt x="131" y="0"/>
                    </a:moveTo>
                    <a:cubicBezTo>
                      <a:pt x="105" y="131"/>
                      <a:pt x="53" y="288"/>
                      <a:pt x="0" y="446"/>
                    </a:cubicBezTo>
                    <a:cubicBezTo>
                      <a:pt x="53" y="707"/>
                      <a:pt x="79" y="995"/>
                      <a:pt x="105" y="1257"/>
                    </a:cubicBezTo>
                    <a:cubicBezTo>
                      <a:pt x="262" y="2724"/>
                      <a:pt x="393" y="4190"/>
                      <a:pt x="498" y="5656"/>
                    </a:cubicBezTo>
                    <a:cubicBezTo>
                      <a:pt x="472" y="4242"/>
                      <a:pt x="367" y="2802"/>
                      <a:pt x="288" y="1362"/>
                    </a:cubicBezTo>
                    <a:cubicBezTo>
                      <a:pt x="236" y="917"/>
                      <a:pt x="184" y="446"/>
                      <a:pt x="131" y="0"/>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1" name="Google Shape;5330;p5"/>
              <p:cNvSpPr/>
              <p:nvPr/>
            </p:nvSpPr>
            <p:spPr>
              <a:xfrm>
                <a:off x="5453392" y="2835818"/>
                <a:ext cx="3040" cy="17238"/>
              </a:xfrm>
              <a:custGeom>
                <a:avLst/>
                <a:gdLst/>
                <a:ahLst/>
                <a:cxnLst/>
                <a:rect l="l" t="t" r="r" b="b"/>
                <a:pathLst>
                  <a:path w="185" h="1049" extrusionOk="0">
                    <a:moveTo>
                      <a:pt x="132" y="1"/>
                    </a:moveTo>
                    <a:cubicBezTo>
                      <a:pt x="79" y="184"/>
                      <a:pt x="53" y="367"/>
                      <a:pt x="1" y="551"/>
                    </a:cubicBezTo>
                    <a:cubicBezTo>
                      <a:pt x="27" y="708"/>
                      <a:pt x="53" y="891"/>
                      <a:pt x="53" y="1048"/>
                    </a:cubicBezTo>
                    <a:cubicBezTo>
                      <a:pt x="106" y="865"/>
                      <a:pt x="132" y="655"/>
                      <a:pt x="184" y="472"/>
                    </a:cubicBezTo>
                    <a:cubicBezTo>
                      <a:pt x="158" y="315"/>
                      <a:pt x="132" y="158"/>
                      <a:pt x="132" y="1"/>
                    </a:cubicBezTo>
                    <a:close/>
                  </a:path>
                </a:pathLst>
              </a:custGeom>
              <a:solidFill>
                <a:srgbClr val="758FD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2" name="Google Shape;5331;p5"/>
              <p:cNvSpPr/>
              <p:nvPr/>
            </p:nvSpPr>
            <p:spPr>
              <a:xfrm>
                <a:off x="5454263" y="2843574"/>
                <a:ext cx="2169" cy="10336"/>
              </a:xfrm>
              <a:custGeom>
                <a:avLst/>
                <a:gdLst/>
                <a:ahLst/>
                <a:cxnLst/>
                <a:rect l="l" t="t" r="r" b="b"/>
                <a:pathLst>
                  <a:path w="132" h="629" extrusionOk="0">
                    <a:moveTo>
                      <a:pt x="131" y="0"/>
                    </a:moveTo>
                    <a:cubicBezTo>
                      <a:pt x="79" y="183"/>
                      <a:pt x="53" y="393"/>
                      <a:pt x="0" y="576"/>
                    </a:cubicBezTo>
                    <a:cubicBezTo>
                      <a:pt x="0" y="602"/>
                      <a:pt x="0" y="602"/>
                      <a:pt x="0" y="629"/>
                    </a:cubicBezTo>
                    <a:cubicBezTo>
                      <a:pt x="53" y="471"/>
                      <a:pt x="105" y="314"/>
                      <a:pt x="131" y="183"/>
                    </a:cubicBezTo>
                    <a:cubicBezTo>
                      <a:pt x="131" y="105"/>
                      <a:pt x="131" y="52"/>
                      <a:pt x="131" y="0"/>
                    </a:cubicBezTo>
                    <a:close/>
                  </a:path>
                </a:pathLst>
              </a:custGeom>
              <a:solidFill>
                <a:srgbClr val="758FD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3" name="Google Shape;5332;p5"/>
              <p:cNvSpPr/>
              <p:nvPr/>
            </p:nvSpPr>
            <p:spPr>
              <a:xfrm>
                <a:off x="4937941" y="2519048"/>
                <a:ext cx="530967" cy="593246"/>
              </a:xfrm>
              <a:custGeom>
                <a:avLst/>
                <a:gdLst/>
                <a:ahLst/>
                <a:cxnLst/>
                <a:rect l="l" t="t" r="r" b="b"/>
                <a:pathLst>
                  <a:path w="32312" h="36102" extrusionOk="0">
                    <a:moveTo>
                      <a:pt x="12749" y="1"/>
                    </a:moveTo>
                    <a:cubicBezTo>
                      <a:pt x="12582" y="1"/>
                      <a:pt x="12417" y="2"/>
                      <a:pt x="12254" y="6"/>
                    </a:cubicBezTo>
                    <a:cubicBezTo>
                      <a:pt x="6913" y="137"/>
                      <a:pt x="3090" y="1184"/>
                      <a:pt x="1885" y="2415"/>
                    </a:cubicBezTo>
                    <a:cubicBezTo>
                      <a:pt x="1728" y="2598"/>
                      <a:pt x="1623" y="2755"/>
                      <a:pt x="1545" y="2939"/>
                    </a:cubicBezTo>
                    <a:cubicBezTo>
                      <a:pt x="1440" y="3253"/>
                      <a:pt x="1283" y="5007"/>
                      <a:pt x="1100" y="7600"/>
                    </a:cubicBezTo>
                    <a:cubicBezTo>
                      <a:pt x="1021" y="8778"/>
                      <a:pt x="916" y="10113"/>
                      <a:pt x="838" y="11553"/>
                    </a:cubicBezTo>
                    <a:cubicBezTo>
                      <a:pt x="733" y="13203"/>
                      <a:pt x="655" y="14984"/>
                      <a:pt x="550" y="16816"/>
                    </a:cubicBezTo>
                    <a:cubicBezTo>
                      <a:pt x="471" y="18440"/>
                      <a:pt x="393" y="20063"/>
                      <a:pt x="340" y="21713"/>
                    </a:cubicBezTo>
                    <a:cubicBezTo>
                      <a:pt x="262" y="23520"/>
                      <a:pt x="183" y="25300"/>
                      <a:pt x="131" y="26976"/>
                    </a:cubicBezTo>
                    <a:cubicBezTo>
                      <a:pt x="79" y="28390"/>
                      <a:pt x="52" y="29725"/>
                      <a:pt x="26" y="30956"/>
                    </a:cubicBezTo>
                    <a:cubicBezTo>
                      <a:pt x="0" y="32632"/>
                      <a:pt x="0" y="34098"/>
                      <a:pt x="0" y="35250"/>
                    </a:cubicBezTo>
                    <a:cubicBezTo>
                      <a:pt x="1348" y="35415"/>
                      <a:pt x="7079" y="36102"/>
                      <a:pt x="14393" y="36102"/>
                    </a:cubicBezTo>
                    <a:cubicBezTo>
                      <a:pt x="19870" y="36102"/>
                      <a:pt x="26235" y="35717"/>
                      <a:pt x="32312" y="34438"/>
                    </a:cubicBezTo>
                    <a:cubicBezTo>
                      <a:pt x="32312" y="33129"/>
                      <a:pt x="32285" y="31768"/>
                      <a:pt x="32207" y="30354"/>
                    </a:cubicBezTo>
                    <a:cubicBezTo>
                      <a:pt x="32154" y="28940"/>
                      <a:pt x="32076" y="27473"/>
                      <a:pt x="31971" y="26007"/>
                    </a:cubicBezTo>
                    <a:cubicBezTo>
                      <a:pt x="31840" y="24410"/>
                      <a:pt x="31683" y="22786"/>
                      <a:pt x="31526" y="21189"/>
                    </a:cubicBezTo>
                    <a:cubicBezTo>
                      <a:pt x="31343" y="19409"/>
                      <a:pt x="31107" y="17681"/>
                      <a:pt x="30871" y="16005"/>
                    </a:cubicBezTo>
                    <a:cubicBezTo>
                      <a:pt x="30636" y="14329"/>
                      <a:pt x="30374" y="12706"/>
                      <a:pt x="30086" y="11239"/>
                    </a:cubicBezTo>
                    <a:cubicBezTo>
                      <a:pt x="29798" y="9668"/>
                      <a:pt x="29484" y="8228"/>
                      <a:pt x="29169" y="7050"/>
                    </a:cubicBezTo>
                    <a:cubicBezTo>
                      <a:pt x="28724" y="5400"/>
                      <a:pt x="28279" y="4169"/>
                      <a:pt x="27808" y="3515"/>
                    </a:cubicBezTo>
                    <a:cubicBezTo>
                      <a:pt x="27625" y="3253"/>
                      <a:pt x="26996" y="2886"/>
                      <a:pt x="26053" y="2520"/>
                    </a:cubicBezTo>
                    <a:cubicBezTo>
                      <a:pt x="23148" y="1358"/>
                      <a:pt x="17318" y="1"/>
                      <a:pt x="12749" y="1"/>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4" name="Google Shape;5333;p5"/>
              <p:cNvSpPr/>
              <p:nvPr/>
            </p:nvSpPr>
            <p:spPr>
              <a:xfrm>
                <a:off x="5126387" y="2456752"/>
                <a:ext cx="181168" cy="121124"/>
              </a:xfrm>
              <a:custGeom>
                <a:avLst/>
                <a:gdLst/>
                <a:ahLst/>
                <a:cxnLst/>
                <a:rect l="l" t="t" r="r" b="b"/>
                <a:pathLst>
                  <a:path w="11025" h="7371" extrusionOk="0">
                    <a:moveTo>
                      <a:pt x="446" y="0"/>
                    </a:moveTo>
                    <a:lnTo>
                      <a:pt x="27" y="4007"/>
                    </a:lnTo>
                    <a:cubicBezTo>
                      <a:pt x="27" y="4007"/>
                      <a:pt x="1" y="6442"/>
                      <a:pt x="4819" y="7175"/>
                    </a:cubicBezTo>
                    <a:cubicBezTo>
                      <a:pt x="5715" y="7314"/>
                      <a:pt x="6475" y="7371"/>
                      <a:pt x="7120" y="7371"/>
                    </a:cubicBezTo>
                    <a:cubicBezTo>
                      <a:pt x="10126" y="7371"/>
                      <a:pt x="10605" y="6128"/>
                      <a:pt x="10605" y="6128"/>
                    </a:cubicBezTo>
                    <a:lnTo>
                      <a:pt x="11024" y="1074"/>
                    </a:lnTo>
                    <a:lnTo>
                      <a:pt x="446" y="0"/>
                    </a:ln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5" name="Google Shape;5334;p5"/>
              <p:cNvSpPr/>
              <p:nvPr/>
            </p:nvSpPr>
            <p:spPr>
              <a:xfrm>
                <a:off x="5125533" y="2428274"/>
                <a:ext cx="214723" cy="95917"/>
              </a:xfrm>
              <a:custGeom>
                <a:avLst/>
                <a:gdLst/>
                <a:ahLst/>
                <a:cxnLst/>
                <a:rect l="l" t="t" r="r" b="b"/>
                <a:pathLst>
                  <a:path w="13067" h="5837" extrusionOk="0">
                    <a:moveTo>
                      <a:pt x="3947" y="1"/>
                    </a:moveTo>
                    <a:cubicBezTo>
                      <a:pt x="3810" y="1"/>
                      <a:pt x="3673" y="2"/>
                      <a:pt x="3535" y="5"/>
                    </a:cubicBezTo>
                    <a:cubicBezTo>
                      <a:pt x="2724" y="31"/>
                      <a:pt x="1938" y="110"/>
                      <a:pt x="1179" y="346"/>
                    </a:cubicBezTo>
                    <a:cubicBezTo>
                      <a:pt x="786" y="450"/>
                      <a:pt x="393" y="660"/>
                      <a:pt x="210" y="1000"/>
                    </a:cubicBezTo>
                    <a:cubicBezTo>
                      <a:pt x="0" y="1367"/>
                      <a:pt x="105" y="1812"/>
                      <a:pt x="262" y="2205"/>
                    </a:cubicBezTo>
                    <a:cubicBezTo>
                      <a:pt x="760" y="3357"/>
                      <a:pt x="1833" y="4273"/>
                      <a:pt x="3090" y="4849"/>
                    </a:cubicBezTo>
                    <a:cubicBezTo>
                      <a:pt x="4321" y="5425"/>
                      <a:pt x="5709" y="5661"/>
                      <a:pt x="7070" y="5792"/>
                    </a:cubicBezTo>
                    <a:cubicBezTo>
                      <a:pt x="7456" y="5819"/>
                      <a:pt x="7846" y="5837"/>
                      <a:pt x="8233" y="5837"/>
                    </a:cubicBezTo>
                    <a:cubicBezTo>
                      <a:pt x="8974" y="5837"/>
                      <a:pt x="9708" y="5772"/>
                      <a:pt x="10396" y="5582"/>
                    </a:cubicBezTo>
                    <a:cubicBezTo>
                      <a:pt x="11286" y="5321"/>
                      <a:pt x="12464" y="4745"/>
                      <a:pt x="12805" y="3933"/>
                    </a:cubicBezTo>
                    <a:cubicBezTo>
                      <a:pt x="13066" y="3278"/>
                      <a:pt x="12752" y="2074"/>
                      <a:pt x="12281" y="1550"/>
                    </a:cubicBezTo>
                    <a:cubicBezTo>
                      <a:pt x="11914" y="1131"/>
                      <a:pt x="11286" y="974"/>
                      <a:pt x="10710" y="843"/>
                    </a:cubicBezTo>
                    <a:cubicBezTo>
                      <a:pt x="8488" y="399"/>
                      <a:pt x="6219" y="1"/>
                      <a:pt x="3947" y="1"/>
                    </a:cubicBezTo>
                    <a:close/>
                  </a:path>
                </a:pathLst>
              </a:custGeom>
              <a:solidFill>
                <a:srgbClr val="B2242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6" name="Google Shape;5335;p5"/>
              <p:cNvSpPr/>
              <p:nvPr/>
            </p:nvSpPr>
            <p:spPr>
              <a:xfrm>
                <a:off x="5107457" y="2496338"/>
                <a:ext cx="208709" cy="47769"/>
              </a:xfrm>
              <a:custGeom>
                <a:avLst/>
                <a:gdLst/>
                <a:ahLst/>
                <a:cxnLst/>
                <a:rect l="l" t="t" r="r" b="b"/>
                <a:pathLst>
                  <a:path w="12701" h="2907" extrusionOk="0">
                    <a:moveTo>
                      <a:pt x="1153" y="0"/>
                    </a:moveTo>
                    <a:cubicBezTo>
                      <a:pt x="734" y="0"/>
                      <a:pt x="341" y="393"/>
                      <a:pt x="1" y="917"/>
                    </a:cubicBezTo>
                    <a:cubicBezTo>
                      <a:pt x="420" y="917"/>
                      <a:pt x="839" y="943"/>
                      <a:pt x="1258" y="943"/>
                    </a:cubicBezTo>
                    <a:lnTo>
                      <a:pt x="1336" y="27"/>
                    </a:lnTo>
                    <a:cubicBezTo>
                      <a:pt x="1284" y="0"/>
                      <a:pt x="1205" y="0"/>
                      <a:pt x="1153" y="0"/>
                    </a:cubicBezTo>
                    <a:close/>
                    <a:moveTo>
                      <a:pt x="12124" y="1938"/>
                    </a:moveTo>
                    <a:cubicBezTo>
                      <a:pt x="12072" y="1938"/>
                      <a:pt x="12019" y="1964"/>
                      <a:pt x="11993" y="2017"/>
                    </a:cubicBezTo>
                    <a:cubicBezTo>
                      <a:pt x="11967" y="2121"/>
                      <a:pt x="11915" y="2252"/>
                      <a:pt x="11862" y="2383"/>
                    </a:cubicBezTo>
                    <a:lnTo>
                      <a:pt x="11836" y="2697"/>
                    </a:lnTo>
                    <a:cubicBezTo>
                      <a:pt x="12124" y="2776"/>
                      <a:pt x="12412" y="2854"/>
                      <a:pt x="12700" y="2907"/>
                    </a:cubicBezTo>
                    <a:cubicBezTo>
                      <a:pt x="12543" y="2540"/>
                      <a:pt x="12386" y="2226"/>
                      <a:pt x="12255" y="1990"/>
                    </a:cubicBezTo>
                    <a:cubicBezTo>
                      <a:pt x="12229" y="1938"/>
                      <a:pt x="12176" y="1938"/>
                      <a:pt x="12124" y="1938"/>
                    </a:cubicBezTo>
                    <a:close/>
                  </a:path>
                </a:pathLst>
              </a:custGeom>
              <a:solidFill>
                <a:srgbClr val="B4CEE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7" name="Google Shape;5336;p5"/>
              <p:cNvSpPr/>
              <p:nvPr/>
            </p:nvSpPr>
            <p:spPr>
              <a:xfrm>
                <a:off x="5101870" y="2511390"/>
                <a:ext cx="26259" cy="9925"/>
              </a:xfrm>
              <a:custGeom>
                <a:avLst/>
                <a:gdLst/>
                <a:ahLst/>
                <a:cxnLst/>
                <a:rect l="l" t="t" r="r" b="b"/>
                <a:pathLst>
                  <a:path w="1598" h="604" extrusionOk="0">
                    <a:moveTo>
                      <a:pt x="341" y="1"/>
                    </a:moveTo>
                    <a:cubicBezTo>
                      <a:pt x="236" y="184"/>
                      <a:pt x="105" y="394"/>
                      <a:pt x="0" y="603"/>
                    </a:cubicBezTo>
                    <a:cubicBezTo>
                      <a:pt x="498" y="551"/>
                      <a:pt x="1021" y="524"/>
                      <a:pt x="1545" y="498"/>
                    </a:cubicBezTo>
                    <a:lnTo>
                      <a:pt x="1598" y="27"/>
                    </a:lnTo>
                    <a:cubicBezTo>
                      <a:pt x="1179" y="27"/>
                      <a:pt x="760" y="1"/>
                      <a:pt x="341" y="1"/>
                    </a:cubicBezTo>
                    <a:close/>
                  </a:path>
                </a:pathLst>
              </a:custGeom>
              <a:solidFill>
                <a:srgbClr val="9E163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8" name="Google Shape;5337;p5"/>
              <p:cNvSpPr/>
              <p:nvPr/>
            </p:nvSpPr>
            <p:spPr>
              <a:xfrm>
                <a:off x="5092832" y="2519574"/>
                <a:ext cx="223334" cy="124788"/>
              </a:xfrm>
              <a:custGeom>
                <a:avLst/>
                <a:gdLst/>
                <a:ahLst/>
                <a:cxnLst/>
                <a:rect l="l" t="t" r="r" b="b"/>
                <a:pathLst>
                  <a:path w="13591" h="7594" extrusionOk="0">
                    <a:moveTo>
                      <a:pt x="2095" y="0"/>
                    </a:moveTo>
                    <a:cubicBezTo>
                      <a:pt x="1571" y="26"/>
                      <a:pt x="1048" y="53"/>
                      <a:pt x="550" y="105"/>
                    </a:cubicBezTo>
                    <a:cubicBezTo>
                      <a:pt x="210" y="812"/>
                      <a:pt x="0" y="1571"/>
                      <a:pt x="79" y="1728"/>
                    </a:cubicBezTo>
                    <a:cubicBezTo>
                      <a:pt x="2566" y="7149"/>
                      <a:pt x="7515" y="7280"/>
                      <a:pt x="8510" y="7568"/>
                    </a:cubicBezTo>
                    <a:cubicBezTo>
                      <a:pt x="8536" y="7568"/>
                      <a:pt x="8536" y="7594"/>
                      <a:pt x="8563" y="7594"/>
                    </a:cubicBezTo>
                    <a:cubicBezTo>
                      <a:pt x="9217" y="7594"/>
                      <a:pt x="11024" y="4216"/>
                      <a:pt x="11024" y="4216"/>
                    </a:cubicBezTo>
                    <a:cubicBezTo>
                      <a:pt x="11024" y="4216"/>
                      <a:pt x="11705" y="5263"/>
                      <a:pt x="12333" y="6049"/>
                    </a:cubicBezTo>
                    <a:cubicBezTo>
                      <a:pt x="12962" y="4268"/>
                      <a:pt x="13328" y="2776"/>
                      <a:pt x="13564" y="1571"/>
                    </a:cubicBezTo>
                    <a:cubicBezTo>
                      <a:pt x="13590" y="1545"/>
                      <a:pt x="13590" y="1519"/>
                      <a:pt x="13590" y="1493"/>
                    </a:cubicBezTo>
                    <a:cubicBezTo>
                      <a:pt x="13302" y="1440"/>
                      <a:pt x="13014" y="1362"/>
                      <a:pt x="12726" y="1283"/>
                    </a:cubicBezTo>
                    <a:lnTo>
                      <a:pt x="12647" y="2305"/>
                    </a:lnTo>
                    <a:cubicBezTo>
                      <a:pt x="12647" y="2305"/>
                      <a:pt x="12176" y="3561"/>
                      <a:pt x="9165" y="3561"/>
                    </a:cubicBezTo>
                    <a:cubicBezTo>
                      <a:pt x="8510" y="3561"/>
                      <a:pt x="7751" y="3509"/>
                      <a:pt x="6861" y="3352"/>
                    </a:cubicBezTo>
                    <a:cubicBezTo>
                      <a:pt x="2043" y="2619"/>
                      <a:pt x="2069" y="184"/>
                      <a:pt x="2069" y="184"/>
                    </a:cubicBezTo>
                    <a:lnTo>
                      <a:pt x="2095" y="0"/>
                    </a:ln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9" name="Google Shape;5338;p5"/>
              <p:cNvSpPr/>
              <p:nvPr/>
            </p:nvSpPr>
            <p:spPr>
              <a:xfrm>
                <a:off x="5126387" y="2496765"/>
                <a:ext cx="176009" cy="81341"/>
              </a:xfrm>
              <a:custGeom>
                <a:avLst/>
                <a:gdLst/>
                <a:ahLst/>
                <a:cxnLst/>
                <a:rect l="l" t="t" r="r" b="b"/>
                <a:pathLst>
                  <a:path w="10711" h="4950" extrusionOk="0">
                    <a:moveTo>
                      <a:pt x="184" y="1"/>
                    </a:moveTo>
                    <a:lnTo>
                      <a:pt x="106" y="917"/>
                    </a:lnTo>
                    <a:lnTo>
                      <a:pt x="53" y="1388"/>
                    </a:lnTo>
                    <a:lnTo>
                      <a:pt x="27" y="1572"/>
                    </a:lnTo>
                    <a:cubicBezTo>
                      <a:pt x="27" y="1572"/>
                      <a:pt x="1" y="4007"/>
                      <a:pt x="4819" y="4740"/>
                    </a:cubicBezTo>
                    <a:cubicBezTo>
                      <a:pt x="5709" y="4897"/>
                      <a:pt x="6468" y="4949"/>
                      <a:pt x="7123" y="4949"/>
                    </a:cubicBezTo>
                    <a:cubicBezTo>
                      <a:pt x="10134" y="4949"/>
                      <a:pt x="10605" y="3693"/>
                      <a:pt x="10605" y="3693"/>
                    </a:cubicBezTo>
                    <a:lnTo>
                      <a:pt x="10684" y="2671"/>
                    </a:lnTo>
                    <a:lnTo>
                      <a:pt x="10710" y="2357"/>
                    </a:lnTo>
                    <a:lnTo>
                      <a:pt x="10710" y="2357"/>
                    </a:lnTo>
                    <a:cubicBezTo>
                      <a:pt x="10448" y="3012"/>
                      <a:pt x="10003" y="3902"/>
                      <a:pt x="9087" y="3981"/>
                    </a:cubicBezTo>
                    <a:cubicBezTo>
                      <a:pt x="8851" y="3981"/>
                      <a:pt x="8615" y="4007"/>
                      <a:pt x="8406" y="4007"/>
                    </a:cubicBezTo>
                    <a:cubicBezTo>
                      <a:pt x="4033" y="4007"/>
                      <a:pt x="1493" y="943"/>
                      <a:pt x="394" y="105"/>
                    </a:cubicBezTo>
                    <a:cubicBezTo>
                      <a:pt x="315" y="53"/>
                      <a:pt x="263" y="27"/>
                      <a:pt x="184" y="1"/>
                    </a:cubicBezTo>
                    <a:close/>
                  </a:path>
                </a:pathLst>
              </a:custGeom>
              <a:solidFill>
                <a:srgbClr val="A8909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0" name="Google Shape;5339;p5"/>
              <p:cNvSpPr/>
              <p:nvPr/>
            </p:nvSpPr>
            <p:spPr>
              <a:xfrm>
                <a:off x="5087147" y="2486643"/>
                <a:ext cx="241919" cy="147087"/>
              </a:xfrm>
              <a:custGeom>
                <a:avLst/>
                <a:gdLst/>
                <a:ahLst/>
                <a:cxnLst/>
                <a:rect l="l" t="t" r="r" b="b"/>
                <a:pathLst>
                  <a:path w="14722" h="8951" extrusionOk="0">
                    <a:moveTo>
                      <a:pt x="2168" y="0"/>
                    </a:moveTo>
                    <a:cubicBezTo>
                      <a:pt x="1096" y="0"/>
                      <a:pt x="0" y="2785"/>
                      <a:pt x="163" y="3156"/>
                    </a:cubicBezTo>
                    <a:cubicBezTo>
                      <a:pt x="2703" y="8550"/>
                      <a:pt x="7730" y="8655"/>
                      <a:pt x="8752" y="8943"/>
                    </a:cubicBezTo>
                    <a:cubicBezTo>
                      <a:pt x="8767" y="8948"/>
                      <a:pt x="8784" y="8950"/>
                      <a:pt x="8802" y="8950"/>
                    </a:cubicBezTo>
                    <a:cubicBezTo>
                      <a:pt x="9477" y="8950"/>
                      <a:pt x="11318" y="5592"/>
                      <a:pt x="11318" y="5592"/>
                    </a:cubicBezTo>
                    <a:cubicBezTo>
                      <a:pt x="11318" y="5592"/>
                      <a:pt x="13116" y="8289"/>
                      <a:pt x="13583" y="8289"/>
                    </a:cubicBezTo>
                    <a:cubicBezTo>
                      <a:pt x="13587" y="8289"/>
                      <a:pt x="13591" y="8289"/>
                      <a:pt x="13596" y="8289"/>
                    </a:cubicBezTo>
                    <a:cubicBezTo>
                      <a:pt x="14041" y="8236"/>
                      <a:pt x="14722" y="5644"/>
                      <a:pt x="14695" y="4885"/>
                    </a:cubicBezTo>
                    <a:cubicBezTo>
                      <a:pt x="14669" y="4439"/>
                      <a:pt x="13858" y="2633"/>
                      <a:pt x="13465" y="1926"/>
                    </a:cubicBezTo>
                    <a:cubicBezTo>
                      <a:pt x="13443" y="1882"/>
                      <a:pt x="13403" y="1861"/>
                      <a:pt x="13360" y="1861"/>
                    </a:cubicBezTo>
                    <a:cubicBezTo>
                      <a:pt x="13299" y="1861"/>
                      <a:pt x="13233" y="1902"/>
                      <a:pt x="13203" y="1978"/>
                    </a:cubicBezTo>
                    <a:cubicBezTo>
                      <a:pt x="12993" y="2554"/>
                      <a:pt x="12548" y="3863"/>
                      <a:pt x="11422" y="3942"/>
                    </a:cubicBezTo>
                    <a:cubicBezTo>
                      <a:pt x="11166" y="3961"/>
                      <a:pt x="10916" y="3970"/>
                      <a:pt x="10672" y="3970"/>
                    </a:cubicBezTo>
                    <a:cubicBezTo>
                      <a:pt x="6240" y="3970"/>
                      <a:pt x="3689" y="964"/>
                      <a:pt x="2572" y="145"/>
                    </a:cubicBezTo>
                    <a:cubicBezTo>
                      <a:pt x="2439" y="45"/>
                      <a:pt x="2304" y="0"/>
                      <a:pt x="2168" y="0"/>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1" name="Google Shape;5340;p5"/>
              <p:cNvSpPr/>
              <p:nvPr/>
            </p:nvSpPr>
            <p:spPr>
              <a:xfrm>
                <a:off x="5226641" y="2624561"/>
                <a:ext cx="111889" cy="455706"/>
              </a:xfrm>
              <a:custGeom>
                <a:avLst/>
                <a:gdLst/>
                <a:ahLst/>
                <a:cxnLst/>
                <a:rect l="l" t="t" r="r" b="b"/>
                <a:pathLst>
                  <a:path w="6809" h="27732" extrusionOk="0">
                    <a:moveTo>
                      <a:pt x="2828" y="0"/>
                    </a:moveTo>
                    <a:cubicBezTo>
                      <a:pt x="2276" y="0"/>
                      <a:pt x="1" y="22912"/>
                      <a:pt x="367" y="23723"/>
                    </a:cubicBezTo>
                    <a:cubicBezTo>
                      <a:pt x="760" y="24535"/>
                      <a:pt x="3038" y="27625"/>
                      <a:pt x="3981" y="27729"/>
                    </a:cubicBezTo>
                    <a:cubicBezTo>
                      <a:pt x="3993" y="27731"/>
                      <a:pt x="4005" y="27732"/>
                      <a:pt x="4018" y="27732"/>
                    </a:cubicBezTo>
                    <a:cubicBezTo>
                      <a:pt x="4948" y="27732"/>
                      <a:pt x="6808" y="23973"/>
                      <a:pt x="6782" y="23095"/>
                    </a:cubicBezTo>
                    <a:cubicBezTo>
                      <a:pt x="6756" y="22231"/>
                      <a:pt x="4059" y="53"/>
                      <a:pt x="2829" y="0"/>
                    </a:cubicBezTo>
                    <a:cubicBezTo>
                      <a:pt x="2828" y="0"/>
                      <a:pt x="2828" y="0"/>
                      <a:pt x="28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2" name="Google Shape;5341;p5"/>
              <p:cNvSpPr/>
              <p:nvPr/>
            </p:nvSpPr>
            <p:spPr>
              <a:xfrm>
                <a:off x="5235252" y="2581081"/>
                <a:ext cx="67570" cy="69033"/>
              </a:xfrm>
              <a:custGeom>
                <a:avLst/>
                <a:gdLst/>
                <a:ahLst/>
                <a:cxnLst/>
                <a:rect l="l" t="t" r="r" b="b"/>
                <a:pathLst>
                  <a:path w="4112" h="4201" extrusionOk="0">
                    <a:moveTo>
                      <a:pt x="2096" y="1"/>
                    </a:moveTo>
                    <a:cubicBezTo>
                      <a:pt x="2087" y="1"/>
                      <a:pt x="2078" y="1"/>
                      <a:pt x="2069" y="2"/>
                    </a:cubicBezTo>
                    <a:cubicBezTo>
                      <a:pt x="1571" y="28"/>
                      <a:pt x="0" y="2934"/>
                      <a:pt x="236" y="3222"/>
                    </a:cubicBezTo>
                    <a:cubicBezTo>
                      <a:pt x="432" y="3517"/>
                      <a:pt x="1386" y="4201"/>
                      <a:pt x="2302" y="4201"/>
                    </a:cubicBezTo>
                    <a:cubicBezTo>
                      <a:pt x="2364" y="4201"/>
                      <a:pt x="2426" y="4198"/>
                      <a:pt x="2488" y="4191"/>
                    </a:cubicBezTo>
                    <a:cubicBezTo>
                      <a:pt x="3457" y="4060"/>
                      <a:pt x="4111" y="3275"/>
                      <a:pt x="4085" y="3013"/>
                    </a:cubicBezTo>
                    <a:cubicBezTo>
                      <a:pt x="4059" y="2728"/>
                      <a:pt x="3057" y="1"/>
                      <a:pt x="2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3" name="Google Shape;5342;p5"/>
              <p:cNvSpPr/>
              <p:nvPr/>
            </p:nvSpPr>
            <p:spPr>
              <a:xfrm>
                <a:off x="4916957" y="2541511"/>
                <a:ext cx="473207" cy="554219"/>
              </a:xfrm>
              <a:custGeom>
                <a:avLst/>
                <a:gdLst/>
                <a:ahLst/>
                <a:cxnLst/>
                <a:rect l="l" t="t" r="r" b="b"/>
                <a:pathLst>
                  <a:path w="28797" h="33727" extrusionOk="0">
                    <a:moveTo>
                      <a:pt x="24581" y="1"/>
                    </a:moveTo>
                    <a:cubicBezTo>
                      <a:pt x="24345" y="1"/>
                      <a:pt x="24319" y="53"/>
                      <a:pt x="24267" y="236"/>
                    </a:cubicBezTo>
                    <a:cubicBezTo>
                      <a:pt x="23612" y="3431"/>
                      <a:pt x="22120" y="8956"/>
                      <a:pt x="16778" y="15790"/>
                    </a:cubicBezTo>
                    <a:cubicBezTo>
                      <a:pt x="11437" y="22598"/>
                      <a:pt x="4760" y="28149"/>
                      <a:pt x="2246" y="30217"/>
                    </a:cubicBezTo>
                    <a:cubicBezTo>
                      <a:pt x="1303" y="31003"/>
                      <a:pt x="230" y="32050"/>
                      <a:pt x="99" y="32836"/>
                    </a:cubicBezTo>
                    <a:cubicBezTo>
                      <a:pt x="0" y="33348"/>
                      <a:pt x="435" y="33727"/>
                      <a:pt x="1014" y="33727"/>
                    </a:cubicBezTo>
                    <a:cubicBezTo>
                      <a:pt x="1204" y="33727"/>
                      <a:pt x="1410" y="33686"/>
                      <a:pt x="1617" y="33595"/>
                    </a:cubicBezTo>
                    <a:cubicBezTo>
                      <a:pt x="8504" y="30558"/>
                      <a:pt x="14998" y="25269"/>
                      <a:pt x="20077" y="18880"/>
                    </a:cubicBezTo>
                    <a:cubicBezTo>
                      <a:pt x="25026" y="12622"/>
                      <a:pt x="28142" y="7280"/>
                      <a:pt x="28771" y="1860"/>
                    </a:cubicBezTo>
                    <a:cubicBezTo>
                      <a:pt x="28797" y="1755"/>
                      <a:pt x="28692" y="1598"/>
                      <a:pt x="28614" y="1546"/>
                    </a:cubicBezTo>
                    <a:cubicBezTo>
                      <a:pt x="27330" y="839"/>
                      <a:pt x="24922" y="1"/>
                      <a:pt x="245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4" name="Google Shape;5343;p5"/>
              <p:cNvSpPr/>
              <p:nvPr/>
            </p:nvSpPr>
            <p:spPr>
              <a:xfrm>
                <a:off x="4971069" y="1824641"/>
                <a:ext cx="591176" cy="677315"/>
              </a:xfrm>
              <a:custGeom>
                <a:avLst/>
                <a:gdLst/>
                <a:ahLst/>
                <a:cxnLst/>
                <a:rect l="l" t="t" r="r" b="b"/>
                <a:pathLst>
                  <a:path w="35976" h="41218" extrusionOk="0">
                    <a:moveTo>
                      <a:pt x="20130" y="0"/>
                    </a:moveTo>
                    <a:cubicBezTo>
                      <a:pt x="20028" y="0"/>
                      <a:pt x="19925" y="1"/>
                      <a:pt x="19822" y="3"/>
                    </a:cubicBezTo>
                    <a:cubicBezTo>
                      <a:pt x="8929" y="160"/>
                      <a:pt x="26" y="10057"/>
                      <a:pt x="0" y="21657"/>
                    </a:cubicBezTo>
                    <a:cubicBezTo>
                      <a:pt x="0" y="25218"/>
                      <a:pt x="838" y="28491"/>
                      <a:pt x="2278" y="31293"/>
                    </a:cubicBezTo>
                    <a:cubicBezTo>
                      <a:pt x="5374" y="37302"/>
                      <a:pt x="11363" y="41217"/>
                      <a:pt x="18373" y="41217"/>
                    </a:cubicBezTo>
                    <a:cubicBezTo>
                      <a:pt x="18419" y="41217"/>
                      <a:pt x="18466" y="41217"/>
                      <a:pt x="18513" y="41217"/>
                    </a:cubicBezTo>
                    <a:cubicBezTo>
                      <a:pt x="19036" y="41217"/>
                      <a:pt x="19534" y="41191"/>
                      <a:pt x="20031" y="41164"/>
                    </a:cubicBezTo>
                    <a:cubicBezTo>
                      <a:pt x="25347" y="40903"/>
                      <a:pt x="28855" y="39541"/>
                      <a:pt x="31186" y="37368"/>
                    </a:cubicBezTo>
                    <a:cubicBezTo>
                      <a:pt x="33883" y="34828"/>
                      <a:pt x="34983" y="31162"/>
                      <a:pt x="35454" y="26894"/>
                    </a:cubicBezTo>
                    <a:cubicBezTo>
                      <a:pt x="35637" y="25061"/>
                      <a:pt x="35716" y="23097"/>
                      <a:pt x="35768" y="21081"/>
                    </a:cubicBezTo>
                    <a:cubicBezTo>
                      <a:pt x="35976" y="8113"/>
                      <a:pt x="30814" y="0"/>
                      <a:pt x="20130" y="0"/>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5" name="Google Shape;5344;p5"/>
              <p:cNvSpPr/>
              <p:nvPr/>
            </p:nvSpPr>
            <p:spPr>
              <a:xfrm>
                <a:off x="5272685" y="2030771"/>
                <a:ext cx="444" cy="887"/>
              </a:xfrm>
              <a:custGeom>
                <a:avLst/>
                <a:gdLst/>
                <a:ahLst/>
                <a:cxnLst/>
                <a:rect l="l" t="t" r="r" b="b"/>
                <a:pathLst>
                  <a:path w="27" h="54" extrusionOk="0">
                    <a:moveTo>
                      <a:pt x="27" y="53"/>
                    </a:moveTo>
                    <a:lnTo>
                      <a:pt x="27" y="53"/>
                    </a:lnTo>
                    <a:cubicBezTo>
                      <a:pt x="0" y="1"/>
                      <a:pt x="0" y="1"/>
                      <a:pt x="27" y="53"/>
                    </a:cubicBezTo>
                    <a:close/>
                  </a:path>
                </a:pathLst>
              </a:custGeom>
              <a:solidFill>
                <a:srgbClr val="F0395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6" name="Google Shape;5345;p5"/>
              <p:cNvSpPr/>
              <p:nvPr/>
            </p:nvSpPr>
            <p:spPr>
              <a:xfrm>
                <a:off x="4837243" y="1715891"/>
                <a:ext cx="742240" cy="510278"/>
              </a:xfrm>
              <a:custGeom>
                <a:avLst/>
                <a:gdLst/>
                <a:ahLst/>
                <a:cxnLst/>
                <a:rect l="l" t="t" r="r" b="b"/>
                <a:pathLst>
                  <a:path w="45169" h="31053" extrusionOk="0">
                    <a:moveTo>
                      <a:pt x="22376" y="1"/>
                    </a:moveTo>
                    <a:cubicBezTo>
                      <a:pt x="21830" y="1"/>
                      <a:pt x="21284" y="17"/>
                      <a:pt x="20739" y="48"/>
                    </a:cubicBezTo>
                    <a:cubicBezTo>
                      <a:pt x="17125" y="258"/>
                      <a:pt x="13591" y="1200"/>
                      <a:pt x="10370" y="2902"/>
                    </a:cubicBezTo>
                    <a:cubicBezTo>
                      <a:pt x="9506" y="3374"/>
                      <a:pt x="8668" y="3897"/>
                      <a:pt x="7856" y="4447"/>
                    </a:cubicBezTo>
                    <a:cubicBezTo>
                      <a:pt x="6442" y="5469"/>
                      <a:pt x="5159" y="6621"/>
                      <a:pt x="4033" y="7956"/>
                    </a:cubicBezTo>
                    <a:cubicBezTo>
                      <a:pt x="3667" y="8401"/>
                      <a:pt x="3352" y="8846"/>
                      <a:pt x="3038" y="9318"/>
                    </a:cubicBezTo>
                    <a:cubicBezTo>
                      <a:pt x="2672" y="9841"/>
                      <a:pt x="2331" y="10417"/>
                      <a:pt x="2017" y="10993"/>
                    </a:cubicBezTo>
                    <a:cubicBezTo>
                      <a:pt x="1205" y="12591"/>
                      <a:pt x="708" y="14293"/>
                      <a:pt x="498" y="16021"/>
                    </a:cubicBezTo>
                    <a:cubicBezTo>
                      <a:pt x="1" y="20106"/>
                      <a:pt x="1101" y="24374"/>
                      <a:pt x="3588" y="27725"/>
                    </a:cubicBezTo>
                    <a:cubicBezTo>
                      <a:pt x="4086" y="28380"/>
                      <a:pt x="4636" y="29453"/>
                      <a:pt x="5421" y="29872"/>
                    </a:cubicBezTo>
                    <a:cubicBezTo>
                      <a:pt x="5592" y="29955"/>
                      <a:pt x="5746" y="29991"/>
                      <a:pt x="5889" y="29991"/>
                    </a:cubicBezTo>
                    <a:cubicBezTo>
                      <a:pt x="6379" y="29991"/>
                      <a:pt x="6735" y="29565"/>
                      <a:pt x="7202" y="29139"/>
                    </a:cubicBezTo>
                    <a:cubicBezTo>
                      <a:pt x="7672" y="28718"/>
                      <a:pt x="8260" y="28297"/>
                      <a:pt x="9164" y="28297"/>
                    </a:cubicBezTo>
                    <a:cubicBezTo>
                      <a:pt x="9216" y="28297"/>
                      <a:pt x="9269" y="28298"/>
                      <a:pt x="9323" y="28301"/>
                    </a:cubicBezTo>
                    <a:cubicBezTo>
                      <a:pt x="11574" y="28432"/>
                      <a:pt x="12072" y="30998"/>
                      <a:pt x="13329" y="31051"/>
                    </a:cubicBezTo>
                    <a:cubicBezTo>
                      <a:pt x="13358" y="31052"/>
                      <a:pt x="13386" y="31052"/>
                      <a:pt x="13413" y="31052"/>
                    </a:cubicBezTo>
                    <a:cubicBezTo>
                      <a:pt x="14608" y="31052"/>
                      <a:pt x="14534" y="29952"/>
                      <a:pt x="14586" y="28851"/>
                    </a:cubicBezTo>
                    <a:cubicBezTo>
                      <a:pt x="14612" y="27620"/>
                      <a:pt x="14350" y="26259"/>
                      <a:pt x="14847" y="25133"/>
                    </a:cubicBezTo>
                    <a:cubicBezTo>
                      <a:pt x="15581" y="23483"/>
                      <a:pt x="17047" y="22803"/>
                      <a:pt x="18147" y="21493"/>
                    </a:cubicBezTo>
                    <a:cubicBezTo>
                      <a:pt x="20922" y="18194"/>
                      <a:pt x="20425" y="13036"/>
                      <a:pt x="19351" y="9161"/>
                    </a:cubicBezTo>
                    <a:cubicBezTo>
                      <a:pt x="19299" y="8977"/>
                      <a:pt x="19482" y="8820"/>
                      <a:pt x="19665" y="8820"/>
                    </a:cubicBezTo>
                    <a:cubicBezTo>
                      <a:pt x="19875" y="9030"/>
                      <a:pt x="20058" y="9239"/>
                      <a:pt x="20215" y="9475"/>
                    </a:cubicBezTo>
                    <a:cubicBezTo>
                      <a:pt x="20791" y="10208"/>
                      <a:pt x="21289" y="10993"/>
                      <a:pt x="21812" y="11753"/>
                    </a:cubicBezTo>
                    <a:cubicBezTo>
                      <a:pt x="22886" y="13298"/>
                      <a:pt x="24221" y="14712"/>
                      <a:pt x="25845" y="15654"/>
                    </a:cubicBezTo>
                    <a:cubicBezTo>
                      <a:pt x="27494" y="16623"/>
                      <a:pt x="29406" y="17121"/>
                      <a:pt x="31317" y="17173"/>
                    </a:cubicBezTo>
                    <a:cubicBezTo>
                      <a:pt x="31397" y="17174"/>
                      <a:pt x="31478" y="17175"/>
                      <a:pt x="31558" y="17175"/>
                    </a:cubicBezTo>
                    <a:cubicBezTo>
                      <a:pt x="33111" y="17175"/>
                      <a:pt x="34743" y="16931"/>
                      <a:pt x="36161" y="16309"/>
                    </a:cubicBezTo>
                    <a:cubicBezTo>
                      <a:pt x="37930" y="17624"/>
                      <a:pt x="40150" y="18409"/>
                      <a:pt x="42362" y="18409"/>
                    </a:cubicBezTo>
                    <a:cubicBezTo>
                      <a:pt x="42705" y="18409"/>
                      <a:pt x="43048" y="18390"/>
                      <a:pt x="43388" y="18351"/>
                    </a:cubicBezTo>
                    <a:lnTo>
                      <a:pt x="43415" y="18351"/>
                    </a:lnTo>
                    <a:cubicBezTo>
                      <a:pt x="44252" y="18246"/>
                      <a:pt x="44907" y="17592"/>
                      <a:pt x="45038" y="16754"/>
                    </a:cubicBezTo>
                    <a:cubicBezTo>
                      <a:pt x="45169" y="15942"/>
                      <a:pt x="45143" y="15104"/>
                      <a:pt x="45038" y="14424"/>
                    </a:cubicBezTo>
                    <a:cubicBezTo>
                      <a:pt x="44698" y="12434"/>
                      <a:pt x="43598" y="10653"/>
                      <a:pt x="42315" y="9082"/>
                    </a:cubicBezTo>
                    <a:cubicBezTo>
                      <a:pt x="41634" y="8218"/>
                      <a:pt x="40848" y="7406"/>
                      <a:pt x="40011" y="6647"/>
                    </a:cubicBezTo>
                    <a:cubicBezTo>
                      <a:pt x="39251" y="5966"/>
                      <a:pt x="38466" y="5311"/>
                      <a:pt x="37628" y="4735"/>
                    </a:cubicBezTo>
                    <a:cubicBezTo>
                      <a:pt x="36109" y="3662"/>
                      <a:pt x="34460" y="2772"/>
                      <a:pt x="32731" y="2038"/>
                    </a:cubicBezTo>
                    <a:cubicBezTo>
                      <a:pt x="31867" y="1698"/>
                      <a:pt x="30977" y="1384"/>
                      <a:pt x="30061" y="1122"/>
                    </a:cubicBezTo>
                    <a:cubicBezTo>
                      <a:pt x="27572" y="364"/>
                      <a:pt x="24976" y="1"/>
                      <a:pt x="2237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7" name="Google Shape;5346;p5"/>
              <p:cNvSpPr/>
              <p:nvPr/>
            </p:nvSpPr>
            <p:spPr>
              <a:xfrm>
                <a:off x="5178018" y="1715825"/>
                <a:ext cx="153200" cy="18503"/>
              </a:xfrm>
              <a:custGeom>
                <a:avLst/>
                <a:gdLst/>
                <a:ahLst/>
                <a:cxnLst/>
                <a:rect l="l" t="t" r="r" b="b"/>
                <a:pathLst>
                  <a:path w="9323" h="1126" extrusionOk="0">
                    <a:moveTo>
                      <a:pt x="9323" y="1126"/>
                    </a:moveTo>
                    <a:cubicBezTo>
                      <a:pt x="6835" y="367"/>
                      <a:pt x="4243" y="0"/>
                      <a:pt x="1651" y="0"/>
                    </a:cubicBezTo>
                    <a:cubicBezTo>
                      <a:pt x="4243" y="0"/>
                      <a:pt x="6835" y="367"/>
                      <a:pt x="9323" y="1126"/>
                    </a:cubicBezTo>
                    <a:close/>
                    <a:moveTo>
                      <a:pt x="1" y="52"/>
                    </a:moveTo>
                    <a:cubicBezTo>
                      <a:pt x="27" y="52"/>
                      <a:pt x="53" y="52"/>
                      <a:pt x="79" y="52"/>
                    </a:cubicBezTo>
                    <a:cubicBezTo>
                      <a:pt x="53" y="52"/>
                      <a:pt x="27" y="52"/>
                      <a:pt x="1" y="52"/>
                    </a:cubicBezTo>
                    <a:close/>
                    <a:moveTo>
                      <a:pt x="1651" y="0"/>
                    </a:moveTo>
                    <a:lnTo>
                      <a:pt x="1651" y="0"/>
                    </a:lnTo>
                    <a:lnTo>
                      <a:pt x="1651" y="0"/>
                    </a:lnTo>
                    <a:lnTo>
                      <a:pt x="1651" y="0"/>
                    </a:lnTo>
                    <a:close/>
                  </a:path>
                </a:pathLst>
              </a:custGeom>
              <a:solidFill>
                <a:srgbClr val="A594D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8" name="Google Shape;5347;p5"/>
              <p:cNvSpPr/>
              <p:nvPr/>
            </p:nvSpPr>
            <p:spPr>
              <a:xfrm>
                <a:off x="4853593" y="2155166"/>
                <a:ext cx="169978" cy="184488"/>
              </a:xfrm>
              <a:custGeom>
                <a:avLst/>
                <a:gdLst/>
                <a:ahLst/>
                <a:cxnLst/>
                <a:rect l="l" t="t" r="r" b="b"/>
                <a:pathLst>
                  <a:path w="10344" h="11227" extrusionOk="0">
                    <a:moveTo>
                      <a:pt x="3986" y="1"/>
                    </a:moveTo>
                    <a:cubicBezTo>
                      <a:pt x="3363" y="1"/>
                      <a:pt x="2753" y="110"/>
                      <a:pt x="2200" y="365"/>
                    </a:cubicBezTo>
                    <a:cubicBezTo>
                      <a:pt x="1493" y="679"/>
                      <a:pt x="891" y="1255"/>
                      <a:pt x="472" y="2171"/>
                    </a:cubicBezTo>
                    <a:cubicBezTo>
                      <a:pt x="27" y="3166"/>
                      <a:pt x="1" y="4266"/>
                      <a:pt x="158" y="5261"/>
                    </a:cubicBezTo>
                    <a:cubicBezTo>
                      <a:pt x="551" y="7435"/>
                      <a:pt x="1860" y="9241"/>
                      <a:pt x="3693" y="10289"/>
                    </a:cubicBezTo>
                    <a:cubicBezTo>
                      <a:pt x="4569" y="10779"/>
                      <a:pt x="5782" y="11226"/>
                      <a:pt x="6964" y="11226"/>
                    </a:cubicBezTo>
                    <a:cubicBezTo>
                      <a:pt x="7866" y="11226"/>
                      <a:pt x="8751" y="10965"/>
                      <a:pt x="9453" y="10262"/>
                    </a:cubicBezTo>
                    <a:cubicBezTo>
                      <a:pt x="10160" y="9529"/>
                      <a:pt x="10344" y="8456"/>
                      <a:pt x="10318" y="7487"/>
                    </a:cubicBezTo>
                    <a:cubicBezTo>
                      <a:pt x="10318" y="5418"/>
                      <a:pt x="9925" y="2852"/>
                      <a:pt x="8328" y="1569"/>
                    </a:cubicBezTo>
                    <a:cubicBezTo>
                      <a:pt x="7307" y="737"/>
                      <a:pt x="5603" y="1"/>
                      <a:pt x="3986" y="1"/>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9" name="Google Shape;5348;p5"/>
              <p:cNvSpPr/>
              <p:nvPr/>
            </p:nvSpPr>
            <p:spPr>
              <a:xfrm>
                <a:off x="4872524" y="2200667"/>
                <a:ext cx="105398" cy="67275"/>
              </a:xfrm>
              <a:custGeom>
                <a:avLst/>
                <a:gdLst/>
                <a:ahLst/>
                <a:cxnLst/>
                <a:rect l="l" t="t" r="r" b="b"/>
                <a:pathLst>
                  <a:path w="6414" h="4094" extrusionOk="0">
                    <a:moveTo>
                      <a:pt x="2136" y="1"/>
                    </a:moveTo>
                    <a:cubicBezTo>
                      <a:pt x="1947" y="1"/>
                      <a:pt x="1758" y="19"/>
                      <a:pt x="1572" y="57"/>
                    </a:cubicBezTo>
                    <a:cubicBezTo>
                      <a:pt x="1232" y="136"/>
                      <a:pt x="917" y="267"/>
                      <a:pt x="629" y="476"/>
                    </a:cubicBezTo>
                    <a:cubicBezTo>
                      <a:pt x="368" y="686"/>
                      <a:pt x="1" y="1052"/>
                      <a:pt x="53" y="1392"/>
                    </a:cubicBezTo>
                    <a:cubicBezTo>
                      <a:pt x="95" y="1560"/>
                      <a:pt x="221" y="1677"/>
                      <a:pt x="363" y="1677"/>
                    </a:cubicBezTo>
                    <a:cubicBezTo>
                      <a:pt x="399" y="1677"/>
                      <a:pt x="436" y="1670"/>
                      <a:pt x="472" y="1654"/>
                    </a:cubicBezTo>
                    <a:cubicBezTo>
                      <a:pt x="734" y="1576"/>
                      <a:pt x="891" y="1314"/>
                      <a:pt x="1101" y="1183"/>
                    </a:cubicBezTo>
                    <a:cubicBezTo>
                      <a:pt x="1310" y="1026"/>
                      <a:pt x="1572" y="921"/>
                      <a:pt x="1808" y="869"/>
                    </a:cubicBezTo>
                    <a:cubicBezTo>
                      <a:pt x="1965" y="843"/>
                      <a:pt x="2122" y="816"/>
                      <a:pt x="2279" y="816"/>
                    </a:cubicBezTo>
                    <a:cubicBezTo>
                      <a:pt x="2017" y="1235"/>
                      <a:pt x="1860" y="1707"/>
                      <a:pt x="1860" y="2230"/>
                    </a:cubicBezTo>
                    <a:cubicBezTo>
                      <a:pt x="1860" y="2545"/>
                      <a:pt x="1939" y="2859"/>
                      <a:pt x="2043" y="3121"/>
                    </a:cubicBezTo>
                    <a:cubicBezTo>
                      <a:pt x="2122" y="3278"/>
                      <a:pt x="2200" y="3435"/>
                      <a:pt x="2305" y="3566"/>
                    </a:cubicBezTo>
                    <a:cubicBezTo>
                      <a:pt x="2358" y="3618"/>
                      <a:pt x="2384" y="3697"/>
                      <a:pt x="2436" y="3749"/>
                    </a:cubicBezTo>
                    <a:cubicBezTo>
                      <a:pt x="2515" y="3828"/>
                      <a:pt x="2619" y="3854"/>
                      <a:pt x="2724" y="3906"/>
                    </a:cubicBezTo>
                    <a:cubicBezTo>
                      <a:pt x="2743" y="3912"/>
                      <a:pt x="2762" y="3915"/>
                      <a:pt x="2782" y="3915"/>
                    </a:cubicBezTo>
                    <a:cubicBezTo>
                      <a:pt x="2927" y="3915"/>
                      <a:pt x="3088" y="3754"/>
                      <a:pt x="3065" y="3592"/>
                    </a:cubicBezTo>
                    <a:cubicBezTo>
                      <a:pt x="3038" y="3513"/>
                      <a:pt x="3038" y="3435"/>
                      <a:pt x="2986" y="3356"/>
                    </a:cubicBezTo>
                    <a:cubicBezTo>
                      <a:pt x="2960" y="3304"/>
                      <a:pt x="2907" y="3252"/>
                      <a:pt x="2881" y="3199"/>
                    </a:cubicBezTo>
                    <a:cubicBezTo>
                      <a:pt x="2803" y="3094"/>
                      <a:pt x="2777" y="3016"/>
                      <a:pt x="2724" y="2911"/>
                    </a:cubicBezTo>
                    <a:cubicBezTo>
                      <a:pt x="2619" y="2676"/>
                      <a:pt x="2567" y="2440"/>
                      <a:pt x="2541" y="2178"/>
                    </a:cubicBezTo>
                    <a:cubicBezTo>
                      <a:pt x="2515" y="1759"/>
                      <a:pt x="2646" y="1288"/>
                      <a:pt x="2881" y="921"/>
                    </a:cubicBezTo>
                    <a:cubicBezTo>
                      <a:pt x="3169" y="1026"/>
                      <a:pt x="3457" y="1157"/>
                      <a:pt x="3719" y="1288"/>
                    </a:cubicBezTo>
                    <a:cubicBezTo>
                      <a:pt x="4688" y="1864"/>
                      <a:pt x="5578" y="2885"/>
                      <a:pt x="5971" y="3959"/>
                    </a:cubicBezTo>
                    <a:cubicBezTo>
                      <a:pt x="5999" y="4053"/>
                      <a:pt x="6069" y="4093"/>
                      <a:pt x="6142" y="4093"/>
                    </a:cubicBezTo>
                    <a:cubicBezTo>
                      <a:pt x="6272" y="4093"/>
                      <a:pt x="6414" y="3969"/>
                      <a:pt x="6364" y="3801"/>
                    </a:cubicBezTo>
                    <a:cubicBezTo>
                      <a:pt x="6181" y="3094"/>
                      <a:pt x="5945" y="2466"/>
                      <a:pt x="5474" y="1864"/>
                    </a:cubicBezTo>
                    <a:cubicBezTo>
                      <a:pt x="5028" y="1288"/>
                      <a:pt x="4479" y="816"/>
                      <a:pt x="3824" y="450"/>
                    </a:cubicBezTo>
                    <a:cubicBezTo>
                      <a:pt x="3310" y="173"/>
                      <a:pt x="2721" y="1"/>
                      <a:pt x="2136"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0" name="Google Shape;5349;p5"/>
              <p:cNvSpPr/>
              <p:nvPr/>
            </p:nvSpPr>
            <p:spPr>
              <a:xfrm>
                <a:off x="5008501" y="2282058"/>
                <a:ext cx="309802" cy="219883"/>
              </a:xfrm>
              <a:custGeom>
                <a:avLst/>
                <a:gdLst/>
                <a:ahLst/>
                <a:cxnLst/>
                <a:rect l="l" t="t" r="r" b="b"/>
                <a:pathLst>
                  <a:path w="18853" h="13381" extrusionOk="0">
                    <a:moveTo>
                      <a:pt x="6808" y="1"/>
                    </a:moveTo>
                    <a:cubicBezTo>
                      <a:pt x="4661" y="1"/>
                      <a:pt x="2462" y="734"/>
                      <a:pt x="917" y="2279"/>
                    </a:cubicBezTo>
                    <a:cubicBezTo>
                      <a:pt x="576" y="2645"/>
                      <a:pt x="262" y="3038"/>
                      <a:pt x="0" y="3457"/>
                    </a:cubicBezTo>
                    <a:cubicBezTo>
                      <a:pt x="3090" y="9479"/>
                      <a:pt x="9086" y="13381"/>
                      <a:pt x="16077" y="13381"/>
                    </a:cubicBezTo>
                    <a:lnTo>
                      <a:pt x="16235" y="13381"/>
                    </a:lnTo>
                    <a:cubicBezTo>
                      <a:pt x="16758" y="13381"/>
                      <a:pt x="17256" y="13355"/>
                      <a:pt x="17753" y="13328"/>
                    </a:cubicBezTo>
                    <a:cubicBezTo>
                      <a:pt x="17858" y="13145"/>
                      <a:pt x="17963" y="12936"/>
                      <a:pt x="18041" y="12726"/>
                    </a:cubicBezTo>
                    <a:cubicBezTo>
                      <a:pt x="18853" y="10736"/>
                      <a:pt x="18617" y="8458"/>
                      <a:pt x="17675" y="6599"/>
                    </a:cubicBezTo>
                    <a:cubicBezTo>
                      <a:pt x="16732" y="4740"/>
                      <a:pt x="15161" y="3247"/>
                      <a:pt x="13380" y="2121"/>
                    </a:cubicBezTo>
                    <a:cubicBezTo>
                      <a:pt x="11521" y="943"/>
                      <a:pt x="9400" y="79"/>
                      <a:pt x="7149" y="1"/>
                    </a:cubicBezTo>
                    <a:close/>
                  </a:path>
                </a:pathLst>
              </a:custGeom>
              <a:solidFill>
                <a:srgbClr val="F78F7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1" name="Google Shape;5350;p5"/>
              <p:cNvSpPr/>
              <p:nvPr/>
            </p:nvSpPr>
            <p:spPr>
              <a:xfrm>
                <a:off x="5483512" y="2266562"/>
                <a:ext cx="70150" cy="172130"/>
              </a:xfrm>
              <a:custGeom>
                <a:avLst/>
                <a:gdLst/>
                <a:ahLst/>
                <a:cxnLst/>
                <a:rect l="l" t="t" r="r" b="b"/>
                <a:pathLst>
                  <a:path w="4269" h="10475" extrusionOk="0">
                    <a:moveTo>
                      <a:pt x="4269" y="1"/>
                    </a:moveTo>
                    <a:lnTo>
                      <a:pt x="4269" y="1"/>
                    </a:lnTo>
                    <a:cubicBezTo>
                      <a:pt x="2933" y="1415"/>
                      <a:pt x="1938" y="3169"/>
                      <a:pt x="1284" y="4950"/>
                    </a:cubicBezTo>
                    <a:cubicBezTo>
                      <a:pt x="629" y="6756"/>
                      <a:pt x="263" y="8616"/>
                      <a:pt x="1" y="10475"/>
                    </a:cubicBezTo>
                    <a:cubicBezTo>
                      <a:pt x="2698" y="7935"/>
                      <a:pt x="3798" y="4269"/>
                      <a:pt x="4269" y="1"/>
                    </a:cubicBezTo>
                    <a:close/>
                  </a:path>
                </a:pathLst>
              </a:custGeom>
              <a:solidFill>
                <a:srgbClr val="F78F7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2" name="Google Shape;5351;p5"/>
              <p:cNvSpPr/>
              <p:nvPr/>
            </p:nvSpPr>
            <p:spPr>
              <a:xfrm>
                <a:off x="5308228" y="2266841"/>
                <a:ext cx="164111" cy="71629"/>
              </a:xfrm>
              <a:custGeom>
                <a:avLst/>
                <a:gdLst/>
                <a:ahLst/>
                <a:cxnLst/>
                <a:rect l="l" t="t" r="r" b="b"/>
                <a:pathLst>
                  <a:path w="9987" h="4359" extrusionOk="0">
                    <a:moveTo>
                      <a:pt x="1958" y="0"/>
                    </a:moveTo>
                    <a:cubicBezTo>
                      <a:pt x="1692" y="0"/>
                      <a:pt x="1432" y="47"/>
                      <a:pt x="1163" y="167"/>
                    </a:cubicBezTo>
                    <a:cubicBezTo>
                      <a:pt x="1" y="658"/>
                      <a:pt x="2023" y="4359"/>
                      <a:pt x="4968" y="4359"/>
                    </a:cubicBezTo>
                    <a:cubicBezTo>
                      <a:pt x="5009" y="4359"/>
                      <a:pt x="5050" y="4358"/>
                      <a:pt x="5091" y="4357"/>
                    </a:cubicBezTo>
                    <a:cubicBezTo>
                      <a:pt x="8102" y="4252"/>
                      <a:pt x="9987" y="1660"/>
                      <a:pt x="9306" y="586"/>
                    </a:cubicBezTo>
                    <a:cubicBezTo>
                      <a:pt x="9219" y="463"/>
                      <a:pt x="9054" y="420"/>
                      <a:pt x="8815" y="420"/>
                    </a:cubicBezTo>
                    <a:cubicBezTo>
                      <a:pt x="8261" y="420"/>
                      <a:pt x="7308" y="651"/>
                      <a:pt x="6004" y="651"/>
                    </a:cubicBezTo>
                    <a:cubicBezTo>
                      <a:pt x="5836" y="651"/>
                      <a:pt x="5663" y="647"/>
                      <a:pt x="5483" y="639"/>
                    </a:cubicBezTo>
                    <a:cubicBezTo>
                      <a:pt x="3827" y="538"/>
                      <a:pt x="2856" y="0"/>
                      <a:pt x="1958" y="0"/>
                    </a:cubicBezTo>
                    <a:close/>
                  </a:path>
                </a:pathLst>
              </a:custGeom>
              <a:solidFill>
                <a:srgbClr val="B2242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3" name="Google Shape;5352;p5"/>
              <p:cNvSpPr/>
              <p:nvPr/>
            </p:nvSpPr>
            <p:spPr>
              <a:xfrm>
                <a:off x="5321735" y="2280234"/>
                <a:ext cx="95966" cy="58237"/>
              </a:xfrm>
              <a:custGeom>
                <a:avLst/>
                <a:gdLst/>
                <a:ahLst/>
                <a:cxnLst/>
                <a:rect l="l" t="t" r="r" b="b"/>
                <a:pathLst>
                  <a:path w="5840" h="3544" extrusionOk="0">
                    <a:moveTo>
                      <a:pt x="547" y="0"/>
                    </a:moveTo>
                    <a:cubicBezTo>
                      <a:pt x="353" y="0"/>
                      <a:pt x="168" y="26"/>
                      <a:pt x="0" y="85"/>
                    </a:cubicBezTo>
                    <a:cubicBezTo>
                      <a:pt x="129" y="1321"/>
                      <a:pt x="1852" y="3544"/>
                      <a:pt x="4150" y="3544"/>
                    </a:cubicBezTo>
                    <a:cubicBezTo>
                      <a:pt x="4189" y="3544"/>
                      <a:pt x="4229" y="3543"/>
                      <a:pt x="4269" y="3542"/>
                    </a:cubicBezTo>
                    <a:cubicBezTo>
                      <a:pt x="4845" y="3516"/>
                      <a:pt x="5368" y="3411"/>
                      <a:pt x="5840" y="3254"/>
                    </a:cubicBezTo>
                    <a:cubicBezTo>
                      <a:pt x="5106" y="2206"/>
                      <a:pt x="4059" y="1395"/>
                      <a:pt x="3038" y="819"/>
                    </a:cubicBezTo>
                    <a:cubicBezTo>
                      <a:pt x="2400" y="478"/>
                      <a:pt x="1383" y="0"/>
                      <a:pt x="547" y="0"/>
                    </a:cubicBezTo>
                    <a:close/>
                  </a:path>
                </a:pathLst>
              </a:custGeom>
              <a:solidFill>
                <a:srgbClr val="F0442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4" name="Google Shape;5353;p5"/>
              <p:cNvSpPr/>
              <p:nvPr/>
            </p:nvSpPr>
            <p:spPr>
              <a:xfrm>
                <a:off x="5398327" y="2152816"/>
                <a:ext cx="62838" cy="112990"/>
              </a:xfrm>
              <a:custGeom>
                <a:avLst/>
                <a:gdLst/>
                <a:ahLst/>
                <a:cxnLst/>
                <a:rect l="l" t="t" r="r" b="b"/>
                <a:pathLst>
                  <a:path w="3824" h="6876" extrusionOk="0">
                    <a:moveTo>
                      <a:pt x="1060" y="0"/>
                    </a:moveTo>
                    <a:cubicBezTo>
                      <a:pt x="968" y="0"/>
                      <a:pt x="875" y="39"/>
                      <a:pt x="812" y="115"/>
                    </a:cubicBezTo>
                    <a:cubicBezTo>
                      <a:pt x="550" y="455"/>
                      <a:pt x="550" y="1005"/>
                      <a:pt x="498" y="1424"/>
                    </a:cubicBezTo>
                    <a:cubicBezTo>
                      <a:pt x="445" y="1869"/>
                      <a:pt x="419" y="2314"/>
                      <a:pt x="367" y="2760"/>
                    </a:cubicBezTo>
                    <a:cubicBezTo>
                      <a:pt x="315" y="3467"/>
                      <a:pt x="0" y="4514"/>
                      <a:pt x="681" y="4959"/>
                    </a:cubicBezTo>
                    <a:cubicBezTo>
                      <a:pt x="867" y="5089"/>
                      <a:pt x="1092" y="5140"/>
                      <a:pt x="1319" y="5140"/>
                    </a:cubicBezTo>
                    <a:cubicBezTo>
                      <a:pt x="1412" y="5140"/>
                      <a:pt x="1506" y="5131"/>
                      <a:pt x="1598" y="5116"/>
                    </a:cubicBezTo>
                    <a:cubicBezTo>
                      <a:pt x="1964" y="5090"/>
                      <a:pt x="2305" y="4881"/>
                      <a:pt x="2671" y="4854"/>
                    </a:cubicBezTo>
                    <a:cubicBezTo>
                      <a:pt x="2697" y="4848"/>
                      <a:pt x="2727" y="4845"/>
                      <a:pt x="2757" y="4845"/>
                    </a:cubicBezTo>
                    <a:cubicBezTo>
                      <a:pt x="2848" y="4845"/>
                      <a:pt x="2946" y="4874"/>
                      <a:pt x="2985" y="4933"/>
                    </a:cubicBezTo>
                    <a:cubicBezTo>
                      <a:pt x="3090" y="5064"/>
                      <a:pt x="2959" y="5326"/>
                      <a:pt x="2907" y="5430"/>
                    </a:cubicBezTo>
                    <a:cubicBezTo>
                      <a:pt x="2723" y="5849"/>
                      <a:pt x="2514" y="6242"/>
                      <a:pt x="2357" y="6661"/>
                    </a:cubicBezTo>
                    <a:cubicBezTo>
                      <a:pt x="2336" y="6744"/>
                      <a:pt x="2397" y="6876"/>
                      <a:pt x="2488" y="6876"/>
                    </a:cubicBezTo>
                    <a:cubicBezTo>
                      <a:pt x="2513" y="6876"/>
                      <a:pt x="2539" y="6866"/>
                      <a:pt x="2566" y="6844"/>
                    </a:cubicBezTo>
                    <a:cubicBezTo>
                      <a:pt x="2907" y="6556"/>
                      <a:pt x="3195" y="6216"/>
                      <a:pt x="3404" y="5823"/>
                    </a:cubicBezTo>
                    <a:cubicBezTo>
                      <a:pt x="3588" y="5483"/>
                      <a:pt x="3823" y="5064"/>
                      <a:pt x="3718" y="4671"/>
                    </a:cubicBezTo>
                    <a:cubicBezTo>
                      <a:pt x="3640" y="4331"/>
                      <a:pt x="3352" y="4095"/>
                      <a:pt x="3011" y="4016"/>
                    </a:cubicBezTo>
                    <a:cubicBezTo>
                      <a:pt x="2938" y="4002"/>
                      <a:pt x="2864" y="3995"/>
                      <a:pt x="2792" y="3995"/>
                    </a:cubicBezTo>
                    <a:cubicBezTo>
                      <a:pt x="2480" y="3995"/>
                      <a:pt x="2178" y="4115"/>
                      <a:pt x="1859" y="4200"/>
                    </a:cubicBezTo>
                    <a:cubicBezTo>
                      <a:pt x="1754" y="4230"/>
                      <a:pt x="1579" y="4277"/>
                      <a:pt x="1425" y="4277"/>
                    </a:cubicBezTo>
                    <a:cubicBezTo>
                      <a:pt x="1311" y="4277"/>
                      <a:pt x="1208" y="4251"/>
                      <a:pt x="1152" y="4174"/>
                    </a:cubicBezTo>
                    <a:cubicBezTo>
                      <a:pt x="1074" y="4069"/>
                      <a:pt x="1152" y="3781"/>
                      <a:pt x="1152" y="3650"/>
                    </a:cubicBezTo>
                    <a:cubicBezTo>
                      <a:pt x="1179" y="3388"/>
                      <a:pt x="1205" y="3152"/>
                      <a:pt x="1231" y="2891"/>
                    </a:cubicBezTo>
                    <a:cubicBezTo>
                      <a:pt x="1283" y="2445"/>
                      <a:pt x="1310" y="1974"/>
                      <a:pt x="1362" y="1503"/>
                    </a:cubicBezTo>
                    <a:cubicBezTo>
                      <a:pt x="1388" y="1084"/>
                      <a:pt x="1519" y="508"/>
                      <a:pt x="1310" y="141"/>
                    </a:cubicBezTo>
                    <a:cubicBezTo>
                      <a:pt x="1255" y="46"/>
                      <a:pt x="1158" y="0"/>
                      <a:pt x="1060" y="0"/>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5" name="Google Shape;5354;p5"/>
              <p:cNvSpPr/>
              <p:nvPr/>
            </p:nvSpPr>
            <p:spPr>
              <a:xfrm>
                <a:off x="5280852" y="2155083"/>
                <a:ext cx="41755" cy="60767"/>
              </a:xfrm>
              <a:custGeom>
                <a:avLst/>
                <a:gdLst/>
                <a:ahLst/>
                <a:cxnLst/>
                <a:rect l="l" t="t" r="r" b="b"/>
                <a:pathLst>
                  <a:path w="2541" h="3698" extrusionOk="0">
                    <a:moveTo>
                      <a:pt x="1303" y="1"/>
                    </a:moveTo>
                    <a:cubicBezTo>
                      <a:pt x="673" y="1"/>
                      <a:pt x="129" y="794"/>
                      <a:pt x="53" y="1784"/>
                    </a:cubicBezTo>
                    <a:cubicBezTo>
                      <a:pt x="1" y="2805"/>
                      <a:pt x="498" y="3669"/>
                      <a:pt x="1153" y="3695"/>
                    </a:cubicBezTo>
                    <a:cubicBezTo>
                      <a:pt x="1174" y="3697"/>
                      <a:pt x="1195" y="3698"/>
                      <a:pt x="1215" y="3698"/>
                    </a:cubicBezTo>
                    <a:cubicBezTo>
                      <a:pt x="1869" y="3698"/>
                      <a:pt x="2412" y="2905"/>
                      <a:pt x="2462" y="1915"/>
                    </a:cubicBezTo>
                    <a:cubicBezTo>
                      <a:pt x="2541" y="893"/>
                      <a:pt x="2043" y="29"/>
                      <a:pt x="1363" y="3"/>
                    </a:cubicBezTo>
                    <a:cubicBezTo>
                      <a:pt x="1342" y="2"/>
                      <a:pt x="1322" y="1"/>
                      <a:pt x="1303"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6" name="Google Shape;5355;p5"/>
              <p:cNvSpPr/>
              <p:nvPr/>
            </p:nvSpPr>
            <p:spPr>
              <a:xfrm>
                <a:off x="5473193" y="2167161"/>
                <a:ext cx="33144" cy="51253"/>
              </a:xfrm>
              <a:custGeom>
                <a:avLst/>
                <a:gdLst/>
                <a:ahLst/>
                <a:cxnLst/>
                <a:rect l="l" t="t" r="r" b="b"/>
                <a:pathLst>
                  <a:path w="2017" h="3119" extrusionOk="0">
                    <a:moveTo>
                      <a:pt x="1071" y="1"/>
                    </a:moveTo>
                    <a:cubicBezTo>
                      <a:pt x="559" y="1"/>
                      <a:pt x="104" y="672"/>
                      <a:pt x="53" y="1520"/>
                    </a:cubicBezTo>
                    <a:cubicBezTo>
                      <a:pt x="0" y="2358"/>
                      <a:pt x="393" y="3091"/>
                      <a:pt x="917" y="3117"/>
                    </a:cubicBezTo>
                    <a:cubicBezTo>
                      <a:pt x="927" y="3118"/>
                      <a:pt x="937" y="3118"/>
                      <a:pt x="948" y="3118"/>
                    </a:cubicBezTo>
                    <a:cubicBezTo>
                      <a:pt x="1484" y="3118"/>
                      <a:pt x="1939" y="2447"/>
                      <a:pt x="1964" y="1625"/>
                    </a:cubicBezTo>
                    <a:cubicBezTo>
                      <a:pt x="2017" y="761"/>
                      <a:pt x="1624" y="28"/>
                      <a:pt x="1100" y="1"/>
                    </a:cubicBezTo>
                    <a:cubicBezTo>
                      <a:pt x="1090" y="1"/>
                      <a:pt x="1081" y="1"/>
                      <a:pt x="1071"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7" name="Google Shape;5356;p5"/>
              <p:cNvSpPr/>
              <p:nvPr/>
            </p:nvSpPr>
            <p:spPr>
              <a:xfrm>
                <a:off x="5238275" y="2043441"/>
                <a:ext cx="108865" cy="73716"/>
              </a:xfrm>
              <a:custGeom>
                <a:avLst/>
                <a:gdLst/>
                <a:ahLst/>
                <a:cxnLst/>
                <a:rect l="l" t="t" r="r" b="b"/>
                <a:pathLst>
                  <a:path w="6625" h="4486" extrusionOk="0">
                    <a:moveTo>
                      <a:pt x="4805" y="1"/>
                    </a:moveTo>
                    <a:cubicBezTo>
                      <a:pt x="4705" y="1"/>
                      <a:pt x="4604" y="6"/>
                      <a:pt x="4503" y="15"/>
                    </a:cubicBezTo>
                    <a:cubicBezTo>
                      <a:pt x="3430" y="120"/>
                      <a:pt x="2382" y="696"/>
                      <a:pt x="1623" y="1351"/>
                    </a:cubicBezTo>
                    <a:cubicBezTo>
                      <a:pt x="838" y="2058"/>
                      <a:pt x="131" y="3027"/>
                      <a:pt x="78" y="4022"/>
                    </a:cubicBezTo>
                    <a:cubicBezTo>
                      <a:pt x="1" y="4254"/>
                      <a:pt x="209" y="4486"/>
                      <a:pt x="461" y="4486"/>
                    </a:cubicBezTo>
                    <a:cubicBezTo>
                      <a:pt x="550" y="4486"/>
                      <a:pt x="644" y="4457"/>
                      <a:pt x="733" y="4388"/>
                    </a:cubicBezTo>
                    <a:cubicBezTo>
                      <a:pt x="1649" y="3760"/>
                      <a:pt x="2671" y="3288"/>
                      <a:pt x="3770" y="3079"/>
                    </a:cubicBezTo>
                    <a:cubicBezTo>
                      <a:pt x="4346" y="2948"/>
                      <a:pt x="4922" y="2922"/>
                      <a:pt x="5472" y="2686"/>
                    </a:cubicBezTo>
                    <a:cubicBezTo>
                      <a:pt x="5996" y="2477"/>
                      <a:pt x="6441" y="2058"/>
                      <a:pt x="6546" y="1560"/>
                    </a:cubicBezTo>
                    <a:cubicBezTo>
                      <a:pt x="6624" y="1115"/>
                      <a:pt x="6389" y="670"/>
                      <a:pt x="6022" y="382"/>
                    </a:cubicBezTo>
                    <a:cubicBezTo>
                      <a:pt x="5680" y="104"/>
                      <a:pt x="5250" y="1"/>
                      <a:pt x="480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8" name="Google Shape;5357;p5"/>
              <p:cNvSpPr/>
              <p:nvPr/>
            </p:nvSpPr>
            <p:spPr>
              <a:xfrm>
                <a:off x="5449957" y="2049669"/>
                <a:ext cx="78942" cy="63955"/>
              </a:xfrm>
              <a:custGeom>
                <a:avLst/>
                <a:gdLst/>
                <a:ahLst/>
                <a:cxnLst/>
                <a:rect l="l" t="t" r="r" b="b"/>
                <a:pathLst>
                  <a:path w="4804" h="3892" extrusionOk="0">
                    <a:moveTo>
                      <a:pt x="1418" y="0"/>
                    </a:moveTo>
                    <a:cubicBezTo>
                      <a:pt x="1098" y="0"/>
                      <a:pt x="781" y="93"/>
                      <a:pt x="524" y="291"/>
                    </a:cubicBezTo>
                    <a:cubicBezTo>
                      <a:pt x="210" y="527"/>
                      <a:pt x="0" y="893"/>
                      <a:pt x="27" y="1260"/>
                    </a:cubicBezTo>
                    <a:cubicBezTo>
                      <a:pt x="53" y="1705"/>
                      <a:pt x="367" y="2072"/>
                      <a:pt x="734" y="2255"/>
                    </a:cubicBezTo>
                    <a:cubicBezTo>
                      <a:pt x="1153" y="2464"/>
                      <a:pt x="1571" y="2491"/>
                      <a:pt x="2017" y="2621"/>
                    </a:cubicBezTo>
                    <a:cubicBezTo>
                      <a:pt x="2828" y="2831"/>
                      <a:pt x="3588" y="3250"/>
                      <a:pt x="4216" y="3800"/>
                    </a:cubicBezTo>
                    <a:cubicBezTo>
                      <a:pt x="4281" y="3864"/>
                      <a:pt x="4355" y="3892"/>
                      <a:pt x="4428" y="3892"/>
                    </a:cubicBezTo>
                    <a:cubicBezTo>
                      <a:pt x="4621" y="3892"/>
                      <a:pt x="4804" y="3702"/>
                      <a:pt x="4766" y="3512"/>
                    </a:cubicBezTo>
                    <a:cubicBezTo>
                      <a:pt x="4792" y="2674"/>
                      <a:pt x="4347" y="1862"/>
                      <a:pt x="3797" y="1234"/>
                    </a:cubicBezTo>
                    <a:cubicBezTo>
                      <a:pt x="3273" y="658"/>
                      <a:pt x="2514" y="160"/>
                      <a:pt x="1729" y="29"/>
                    </a:cubicBezTo>
                    <a:cubicBezTo>
                      <a:pt x="1626" y="10"/>
                      <a:pt x="1522" y="0"/>
                      <a:pt x="141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9" name="Google Shape;5358;p5"/>
              <p:cNvSpPr/>
              <p:nvPr/>
            </p:nvSpPr>
            <p:spPr>
              <a:xfrm>
                <a:off x="4726243" y="3146048"/>
                <a:ext cx="182450" cy="244384"/>
              </a:xfrm>
              <a:custGeom>
                <a:avLst/>
                <a:gdLst/>
                <a:ahLst/>
                <a:cxnLst/>
                <a:rect l="l" t="t" r="r" b="b"/>
                <a:pathLst>
                  <a:path w="11103" h="14872" extrusionOk="0">
                    <a:moveTo>
                      <a:pt x="5263" y="1"/>
                    </a:moveTo>
                    <a:cubicBezTo>
                      <a:pt x="5106" y="891"/>
                      <a:pt x="4478" y="3640"/>
                      <a:pt x="3771" y="4792"/>
                    </a:cubicBezTo>
                    <a:cubicBezTo>
                      <a:pt x="3116" y="6285"/>
                      <a:pt x="79" y="9139"/>
                      <a:pt x="367" y="9453"/>
                    </a:cubicBezTo>
                    <a:cubicBezTo>
                      <a:pt x="412" y="9504"/>
                      <a:pt x="482" y="9526"/>
                      <a:pt x="571" y="9526"/>
                    </a:cubicBezTo>
                    <a:cubicBezTo>
                      <a:pt x="1266" y="9526"/>
                      <a:pt x="3113" y="8164"/>
                      <a:pt x="3090" y="8118"/>
                    </a:cubicBezTo>
                    <a:lnTo>
                      <a:pt x="3090" y="8118"/>
                    </a:lnTo>
                    <a:cubicBezTo>
                      <a:pt x="3195" y="8223"/>
                      <a:pt x="0" y="11705"/>
                      <a:pt x="367" y="12124"/>
                    </a:cubicBezTo>
                    <a:cubicBezTo>
                      <a:pt x="419" y="12184"/>
                      <a:pt x="500" y="12211"/>
                      <a:pt x="603" y="12211"/>
                    </a:cubicBezTo>
                    <a:cubicBezTo>
                      <a:pt x="1585" y="12211"/>
                      <a:pt x="4599" y="9760"/>
                      <a:pt x="4504" y="9689"/>
                    </a:cubicBezTo>
                    <a:lnTo>
                      <a:pt x="4504" y="9689"/>
                    </a:lnTo>
                    <a:cubicBezTo>
                      <a:pt x="4661" y="9767"/>
                      <a:pt x="1257" y="14035"/>
                      <a:pt x="1886" y="14559"/>
                    </a:cubicBezTo>
                    <a:cubicBezTo>
                      <a:pt x="1955" y="14611"/>
                      <a:pt x="2038" y="14635"/>
                      <a:pt x="2133" y="14635"/>
                    </a:cubicBezTo>
                    <a:cubicBezTo>
                      <a:pt x="3275" y="14635"/>
                      <a:pt x="6037" y="11093"/>
                      <a:pt x="6206" y="10658"/>
                    </a:cubicBezTo>
                    <a:lnTo>
                      <a:pt x="6206" y="10658"/>
                    </a:lnTo>
                    <a:cubicBezTo>
                      <a:pt x="6075" y="11103"/>
                      <a:pt x="4190" y="14585"/>
                      <a:pt x="4844" y="14847"/>
                    </a:cubicBezTo>
                    <a:cubicBezTo>
                      <a:pt x="4883" y="14864"/>
                      <a:pt x="4926" y="14871"/>
                      <a:pt x="4971" y="14871"/>
                    </a:cubicBezTo>
                    <a:cubicBezTo>
                      <a:pt x="6087" y="14871"/>
                      <a:pt x="9061" y="10117"/>
                      <a:pt x="9086" y="9689"/>
                    </a:cubicBezTo>
                    <a:lnTo>
                      <a:pt x="9086" y="9689"/>
                    </a:lnTo>
                    <a:cubicBezTo>
                      <a:pt x="9138" y="9976"/>
                      <a:pt x="9061" y="12962"/>
                      <a:pt x="9784" y="12962"/>
                    </a:cubicBezTo>
                    <a:cubicBezTo>
                      <a:pt x="9787" y="12962"/>
                      <a:pt x="9790" y="12962"/>
                      <a:pt x="9793" y="12962"/>
                    </a:cubicBezTo>
                    <a:cubicBezTo>
                      <a:pt x="10893" y="12883"/>
                      <a:pt x="11076" y="5892"/>
                      <a:pt x="10841" y="4609"/>
                    </a:cubicBezTo>
                    <a:cubicBezTo>
                      <a:pt x="10893" y="3824"/>
                      <a:pt x="11024" y="2462"/>
                      <a:pt x="11102" y="1441"/>
                    </a:cubicBezTo>
                    <a:cubicBezTo>
                      <a:pt x="9165" y="1022"/>
                      <a:pt x="7201" y="551"/>
                      <a:pt x="5263" y="1"/>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30" name="Google Shape;5359;p5"/>
              <p:cNvSpPr/>
              <p:nvPr/>
            </p:nvSpPr>
            <p:spPr>
              <a:xfrm>
                <a:off x="4770561" y="2550500"/>
                <a:ext cx="284857" cy="717755"/>
              </a:xfrm>
              <a:custGeom>
                <a:avLst/>
                <a:gdLst/>
                <a:ahLst/>
                <a:cxnLst/>
                <a:rect l="l" t="t" r="r" b="b"/>
                <a:pathLst>
                  <a:path w="17335" h="43679" extrusionOk="0">
                    <a:moveTo>
                      <a:pt x="12959" y="1"/>
                    </a:moveTo>
                    <a:cubicBezTo>
                      <a:pt x="12387" y="1"/>
                      <a:pt x="11795" y="310"/>
                      <a:pt x="11207" y="1025"/>
                    </a:cubicBezTo>
                    <a:cubicBezTo>
                      <a:pt x="8824" y="3931"/>
                      <a:pt x="2488" y="20584"/>
                      <a:pt x="341" y="39071"/>
                    </a:cubicBezTo>
                    <a:cubicBezTo>
                      <a:pt x="341" y="39175"/>
                      <a:pt x="341" y="39254"/>
                      <a:pt x="315" y="39332"/>
                    </a:cubicBezTo>
                    <a:cubicBezTo>
                      <a:pt x="262" y="39908"/>
                      <a:pt x="210" y="40485"/>
                      <a:pt x="131" y="41061"/>
                    </a:cubicBezTo>
                    <a:cubicBezTo>
                      <a:pt x="0" y="42605"/>
                      <a:pt x="6913" y="43627"/>
                      <a:pt x="9715" y="43679"/>
                    </a:cubicBezTo>
                    <a:cubicBezTo>
                      <a:pt x="9715" y="43679"/>
                      <a:pt x="9819" y="42998"/>
                      <a:pt x="10029" y="41820"/>
                    </a:cubicBezTo>
                    <a:cubicBezTo>
                      <a:pt x="10029" y="41715"/>
                      <a:pt x="10055" y="41610"/>
                      <a:pt x="10055" y="41532"/>
                    </a:cubicBezTo>
                    <a:cubicBezTo>
                      <a:pt x="10553" y="38442"/>
                      <a:pt x="11574" y="32367"/>
                      <a:pt x="12804" y="25533"/>
                    </a:cubicBezTo>
                    <a:cubicBezTo>
                      <a:pt x="14611" y="15662"/>
                      <a:pt x="17334" y="13017"/>
                      <a:pt x="17230" y="8461"/>
                    </a:cubicBezTo>
                    <a:cubicBezTo>
                      <a:pt x="17146" y="4806"/>
                      <a:pt x="15213" y="1"/>
                      <a:pt x="12959" y="1"/>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31" name="Google Shape;5360;p5"/>
              <p:cNvSpPr/>
              <p:nvPr/>
            </p:nvSpPr>
            <p:spPr>
              <a:xfrm>
                <a:off x="4959024" y="2735136"/>
                <a:ext cx="89935" cy="360595"/>
              </a:xfrm>
              <a:custGeom>
                <a:avLst/>
                <a:gdLst/>
                <a:ahLst/>
                <a:cxnLst/>
                <a:rect l="l" t="t" r="r" b="b"/>
                <a:pathLst>
                  <a:path w="5473" h="21944" extrusionOk="0">
                    <a:moveTo>
                      <a:pt x="5473" y="1"/>
                    </a:moveTo>
                    <a:cubicBezTo>
                      <a:pt x="4739" y="3274"/>
                      <a:pt x="2749" y="6573"/>
                      <a:pt x="1335" y="14297"/>
                    </a:cubicBezTo>
                    <a:cubicBezTo>
                      <a:pt x="1152" y="15397"/>
                      <a:pt x="943" y="16497"/>
                      <a:pt x="759" y="17544"/>
                    </a:cubicBezTo>
                    <a:cubicBezTo>
                      <a:pt x="812" y="17492"/>
                      <a:pt x="890" y="17439"/>
                      <a:pt x="943" y="17387"/>
                    </a:cubicBezTo>
                    <a:lnTo>
                      <a:pt x="1152" y="16392"/>
                    </a:lnTo>
                    <a:cubicBezTo>
                      <a:pt x="1519" y="14533"/>
                      <a:pt x="1833" y="12674"/>
                      <a:pt x="2304" y="10841"/>
                    </a:cubicBezTo>
                    <a:cubicBezTo>
                      <a:pt x="2723" y="9008"/>
                      <a:pt x="3273" y="7228"/>
                      <a:pt x="3849" y="5421"/>
                    </a:cubicBezTo>
                    <a:cubicBezTo>
                      <a:pt x="4425" y="3640"/>
                      <a:pt x="5132" y="1860"/>
                      <a:pt x="5473" y="1"/>
                    </a:cubicBezTo>
                    <a:close/>
                    <a:moveTo>
                      <a:pt x="105" y="21315"/>
                    </a:moveTo>
                    <a:cubicBezTo>
                      <a:pt x="52" y="21524"/>
                      <a:pt x="26" y="21734"/>
                      <a:pt x="0" y="21943"/>
                    </a:cubicBezTo>
                    <a:cubicBezTo>
                      <a:pt x="52" y="21734"/>
                      <a:pt x="79" y="21524"/>
                      <a:pt x="131" y="21315"/>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32" name="Google Shape;5361;p5"/>
              <p:cNvSpPr/>
              <p:nvPr/>
            </p:nvSpPr>
            <p:spPr>
              <a:xfrm>
                <a:off x="4960733" y="3020848"/>
                <a:ext cx="13787" cy="64547"/>
              </a:xfrm>
              <a:custGeom>
                <a:avLst/>
                <a:gdLst/>
                <a:ahLst/>
                <a:cxnLst/>
                <a:rect l="l" t="t" r="r" b="b"/>
                <a:pathLst>
                  <a:path w="839" h="3928" extrusionOk="0">
                    <a:moveTo>
                      <a:pt x="839" y="0"/>
                    </a:moveTo>
                    <a:lnTo>
                      <a:pt x="839" y="0"/>
                    </a:lnTo>
                    <a:cubicBezTo>
                      <a:pt x="786" y="52"/>
                      <a:pt x="708" y="105"/>
                      <a:pt x="655" y="157"/>
                    </a:cubicBezTo>
                    <a:cubicBezTo>
                      <a:pt x="420" y="1466"/>
                      <a:pt x="210" y="2723"/>
                      <a:pt x="1" y="3928"/>
                    </a:cubicBezTo>
                    <a:lnTo>
                      <a:pt x="27" y="3928"/>
                    </a:lnTo>
                    <a:cubicBezTo>
                      <a:pt x="184" y="3195"/>
                      <a:pt x="341" y="2488"/>
                      <a:pt x="498" y="1781"/>
                    </a:cubicBezTo>
                    <a:lnTo>
                      <a:pt x="839" y="0"/>
                    </a:ln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33" name="Google Shape;5362;p5"/>
              <p:cNvSpPr/>
              <p:nvPr/>
            </p:nvSpPr>
            <p:spPr>
              <a:xfrm>
                <a:off x="4959024" y="2735136"/>
                <a:ext cx="89935" cy="360595"/>
              </a:xfrm>
              <a:custGeom>
                <a:avLst/>
                <a:gdLst/>
                <a:ahLst/>
                <a:cxnLst/>
                <a:rect l="l" t="t" r="r" b="b"/>
                <a:pathLst>
                  <a:path w="5473" h="21944" extrusionOk="0">
                    <a:moveTo>
                      <a:pt x="5473" y="1"/>
                    </a:moveTo>
                    <a:lnTo>
                      <a:pt x="5473" y="1"/>
                    </a:lnTo>
                    <a:cubicBezTo>
                      <a:pt x="5211" y="891"/>
                      <a:pt x="4897" y="1781"/>
                      <a:pt x="4556" y="2671"/>
                    </a:cubicBezTo>
                    <a:lnTo>
                      <a:pt x="3535" y="5316"/>
                    </a:lnTo>
                    <a:cubicBezTo>
                      <a:pt x="2880" y="7097"/>
                      <a:pt x="2330" y="8903"/>
                      <a:pt x="1885" y="10762"/>
                    </a:cubicBezTo>
                    <a:cubicBezTo>
                      <a:pt x="1440" y="12595"/>
                      <a:pt x="1100" y="14454"/>
                      <a:pt x="812" y="16340"/>
                    </a:cubicBezTo>
                    <a:lnTo>
                      <a:pt x="393" y="19141"/>
                    </a:lnTo>
                    <a:cubicBezTo>
                      <a:pt x="262" y="20058"/>
                      <a:pt x="105" y="21000"/>
                      <a:pt x="0" y="21943"/>
                    </a:cubicBezTo>
                    <a:cubicBezTo>
                      <a:pt x="26" y="21734"/>
                      <a:pt x="52" y="21524"/>
                      <a:pt x="105" y="21315"/>
                    </a:cubicBezTo>
                    <a:cubicBezTo>
                      <a:pt x="314" y="20110"/>
                      <a:pt x="524" y="18853"/>
                      <a:pt x="759" y="17544"/>
                    </a:cubicBezTo>
                    <a:cubicBezTo>
                      <a:pt x="943" y="16497"/>
                      <a:pt x="1152" y="15397"/>
                      <a:pt x="1335" y="14297"/>
                    </a:cubicBezTo>
                    <a:cubicBezTo>
                      <a:pt x="2749" y="6573"/>
                      <a:pt x="4739" y="3274"/>
                      <a:pt x="5473"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34" name="Google Shape;5363;p5"/>
              <p:cNvSpPr/>
              <p:nvPr/>
            </p:nvSpPr>
            <p:spPr>
              <a:xfrm>
                <a:off x="4775720" y="3192519"/>
                <a:ext cx="160085" cy="45189"/>
              </a:xfrm>
              <a:custGeom>
                <a:avLst/>
                <a:gdLst/>
                <a:ahLst/>
                <a:cxnLst/>
                <a:rect l="l" t="t" r="r" b="b"/>
                <a:pathLst>
                  <a:path w="9742" h="2750" extrusionOk="0">
                    <a:moveTo>
                      <a:pt x="27" y="1"/>
                    </a:moveTo>
                    <a:cubicBezTo>
                      <a:pt x="27" y="105"/>
                      <a:pt x="27" y="184"/>
                      <a:pt x="1" y="262"/>
                    </a:cubicBezTo>
                    <a:cubicBezTo>
                      <a:pt x="1729" y="708"/>
                      <a:pt x="3457" y="1179"/>
                      <a:pt x="5185" y="1598"/>
                    </a:cubicBezTo>
                    <a:cubicBezTo>
                      <a:pt x="6678" y="1991"/>
                      <a:pt x="8196" y="2410"/>
                      <a:pt x="9715" y="2750"/>
                    </a:cubicBezTo>
                    <a:cubicBezTo>
                      <a:pt x="9715" y="2645"/>
                      <a:pt x="9741" y="2540"/>
                      <a:pt x="9741" y="2462"/>
                    </a:cubicBezTo>
                    <a:cubicBezTo>
                      <a:pt x="8275" y="2017"/>
                      <a:pt x="6756" y="1676"/>
                      <a:pt x="5264" y="1310"/>
                    </a:cubicBezTo>
                    <a:cubicBezTo>
                      <a:pt x="3509" y="865"/>
                      <a:pt x="1781" y="446"/>
                      <a:pt x="27"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6" name="Google Shape;5364;p5"/>
            <p:cNvGrpSpPr/>
            <p:nvPr/>
          </p:nvGrpSpPr>
          <p:grpSpPr>
            <a:xfrm>
              <a:off x="3440163" y="1733556"/>
              <a:ext cx="1049882" cy="2244668"/>
              <a:chOff x="3440163" y="1733556"/>
              <a:chExt cx="1049882" cy="2244668"/>
            </a:xfrm>
          </p:grpSpPr>
          <p:sp>
            <p:nvSpPr>
              <p:cNvPr id="7" name="Google Shape;5365;p5"/>
              <p:cNvSpPr/>
              <p:nvPr/>
            </p:nvSpPr>
            <p:spPr>
              <a:xfrm>
                <a:off x="4291672" y="3124538"/>
                <a:ext cx="198373" cy="263774"/>
              </a:xfrm>
              <a:custGeom>
                <a:avLst/>
                <a:gdLst/>
                <a:ahLst/>
                <a:cxnLst/>
                <a:rect l="l" t="t" r="r" b="b"/>
                <a:pathLst>
                  <a:path w="12072" h="16052" extrusionOk="0">
                    <a:moveTo>
                      <a:pt x="5577" y="0"/>
                    </a:moveTo>
                    <a:cubicBezTo>
                      <a:pt x="3744" y="812"/>
                      <a:pt x="1885" y="1571"/>
                      <a:pt x="0" y="2226"/>
                    </a:cubicBezTo>
                    <a:cubicBezTo>
                      <a:pt x="419" y="3064"/>
                      <a:pt x="1493" y="5656"/>
                      <a:pt x="1571" y="7018"/>
                    </a:cubicBezTo>
                    <a:cubicBezTo>
                      <a:pt x="1912" y="8615"/>
                      <a:pt x="1126" y="12700"/>
                      <a:pt x="1545" y="12805"/>
                    </a:cubicBezTo>
                    <a:cubicBezTo>
                      <a:pt x="1558" y="12808"/>
                      <a:pt x="1570" y="12809"/>
                      <a:pt x="1583" y="12809"/>
                    </a:cubicBezTo>
                    <a:cubicBezTo>
                      <a:pt x="2136" y="12809"/>
                      <a:pt x="3010" y="10134"/>
                      <a:pt x="2959" y="10134"/>
                    </a:cubicBezTo>
                    <a:cubicBezTo>
                      <a:pt x="3116" y="10134"/>
                      <a:pt x="2540" y="14821"/>
                      <a:pt x="3090" y="14952"/>
                    </a:cubicBezTo>
                    <a:cubicBezTo>
                      <a:pt x="3106" y="14955"/>
                      <a:pt x="3123" y="14957"/>
                      <a:pt x="3140" y="14957"/>
                    </a:cubicBezTo>
                    <a:cubicBezTo>
                      <a:pt x="3976" y="14957"/>
                      <a:pt x="5156" y="10578"/>
                      <a:pt x="5027" y="10553"/>
                    </a:cubicBezTo>
                    <a:cubicBezTo>
                      <a:pt x="5028" y="10553"/>
                      <a:pt x="5028" y="10553"/>
                      <a:pt x="5029" y="10553"/>
                    </a:cubicBezTo>
                    <a:cubicBezTo>
                      <a:pt x="5209" y="10553"/>
                      <a:pt x="4925" y="15999"/>
                      <a:pt x="5734" y="16051"/>
                    </a:cubicBezTo>
                    <a:cubicBezTo>
                      <a:pt x="5737" y="16051"/>
                      <a:pt x="5740" y="16052"/>
                      <a:pt x="5743" y="16052"/>
                    </a:cubicBezTo>
                    <a:cubicBezTo>
                      <a:pt x="6862" y="16052"/>
                      <a:pt x="7122" y="10840"/>
                      <a:pt x="6965" y="10369"/>
                    </a:cubicBezTo>
                    <a:lnTo>
                      <a:pt x="6965" y="10369"/>
                    </a:lnTo>
                    <a:cubicBezTo>
                      <a:pt x="7119" y="10804"/>
                      <a:pt x="7597" y="14565"/>
                      <a:pt x="8279" y="14565"/>
                    </a:cubicBezTo>
                    <a:cubicBezTo>
                      <a:pt x="8295" y="14565"/>
                      <a:pt x="8311" y="14563"/>
                      <a:pt x="8327" y="14559"/>
                    </a:cubicBezTo>
                    <a:cubicBezTo>
                      <a:pt x="9374" y="14323"/>
                      <a:pt x="8981" y="8275"/>
                      <a:pt x="8746" y="7882"/>
                    </a:cubicBezTo>
                    <a:lnTo>
                      <a:pt x="8746" y="7882"/>
                    </a:lnTo>
                    <a:cubicBezTo>
                      <a:pt x="8938" y="8098"/>
                      <a:pt x="10386" y="10187"/>
                      <a:pt x="11069" y="10187"/>
                    </a:cubicBezTo>
                    <a:cubicBezTo>
                      <a:pt x="11130" y="10187"/>
                      <a:pt x="11186" y="10171"/>
                      <a:pt x="11233" y="10134"/>
                    </a:cubicBezTo>
                    <a:cubicBezTo>
                      <a:pt x="12071" y="9427"/>
                      <a:pt x="8170" y="3640"/>
                      <a:pt x="7227" y="2724"/>
                    </a:cubicBezTo>
                    <a:cubicBezTo>
                      <a:pt x="6808" y="2069"/>
                      <a:pt x="6127" y="891"/>
                      <a:pt x="5577"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 name="Google Shape;5366;p5"/>
              <p:cNvSpPr/>
              <p:nvPr/>
            </p:nvSpPr>
            <p:spPr>
              <a:xfrm>
                <a:off x="4111343" y="2560671"/>
                <a:ext cx="350735" cy="707156"/>
              </a:xfrm>
              <a:custGeom>
                <a:avLst/>
                <a:gdLst/>
                <a:ahLst/>
                <a:cxnLst/>
                <a:rect l="l" t="t" r="r" b="b"/>
                <a:pathLst>
                  <a:path w="21344" h="43034" extrusionOk="0">
                    <a:moveTo>
                      <a:pt x="3799" y="1"/>
                    </a:moveTo>
                    <a:cubicBezTo>
                      <a:pt x="1449" y="1"/>
                      <a:pt x="0" y="5157"/>
                      <a:pt x="343" y="8889"/>
                    </a:cubicBezTo>
                    <a:cubicBezTo>
                      <a:pt x="736" y="13446"/>
                      <a:pt x="3747" y="15776"/>
                      <a:pt x="6654" y="25359"/>
                    </a:cubicBezTo>
                    <a:cubicBezTo>
                      <a:pt x="8696" y="32010"/>
                      <a:pt x="10372" y="37928"/>
                      <a:pt x="11210" y="40939"/>
                    </a:cubicBezTo>
                    <a:cubicBezTo>
                      <a:pt x="11236" y="41018"/>
                      <a:pt x="11262" y="41122"/>
                      <a:pt x="11288" y="41227"/>
                    </a:cubicBezTo>
                    <a:cubicBezTo>
                      <a:pt x="11629" y="42379"/>
                      <a:pt x="11812" y="43034"/>
                      <a:pt x="11812" y="43034"/>
                    </a:cubicBezTo>
                    <a:cubicBezTo>
                      <a:pt x="14588" y="42667"/>
                      <a:pt x="21343" y="40861"/>
                      <a:pt x="21029" y="39368"/>
                    </a:cubicBezTo>
                    <a:cubicBezTo>
                      <a:pt x="20898" y="38792"/>
                      <a:pt x="20793" y="38216"/>
                      <a:pt x="20662" y="37666"/>
                    </a:cubicBezTo>
                    <a:cubicBezTo>
                      <a:pt x="20636" y="37561"/>
                      <a:pt x="20610" y="37483"/>
                      <a:pt x="20584" y="37404"/>
                    </a:cubicBezTo>
                    <a:cubicBezTo>
                      <a:pt x="16368" y="19285"/>
                      <a:pt x="8172" y="3443"/>
                      <a:pt x="5475" y="825"/>
                    </a:cubicBezTo>
                    <a:cubicBezTo>
                      <a:pt x="4879" y="252"/>
                      <a:pt x="4317" y="1"/>
                      <a:pt x="37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9" name="Google Shape;5367;p5"/>
              <p:cNvSpPr/>
              <p:nvPr/>
            </p:nvSpPr>
            <p:spPr>
              <a:xfrm>
                <a:off x="4295533" y="3175314"/>
                <a:ext cx="155353" cy="62838"/>
              </a:xfrm>
              <a:custGeom>
                <a:avLst/>
                <a:gdLst/>
                <a:ahLst/>
                <a:cxnLst/>
                <a:rect l="l" t="t" r="r" b="b"/>
                <a:pathLst>
                  <a:path w="9454" h="3824" extrusionOk="0">
                    <a:moveTo>
                      <a:pt x="9375" y="0"/>
                    </a:moveTo>
                    <a:cubicBezTo>
                      <a:pt x="7699" y="629"/>
                      <a:pt x="6023" y="1257"/>
                      <a:pt x="4347" y="1885"/>
                    </a:cubicBezTo>
                    <a:cubicBezTo>
                      <a:pt x="2907" y="2435"/>
                      <a:pt x="1441" y="2933"/>
                      <a:pt x="1" y="3535"/>
                    </a:cubicBezTo>
                    <a:cubicBezTo>
                      <a:pt x="27" y="3614"/>
                      <a:pt x="53" y="3718"/>
                      <a:pt x="79" y="3823"/>
                    </a:cubicBezTo>
                    <a:cubicBezTo>
                      <a:pt x="1572" y="3326"/>
                      <a:pt x="3012" y="2723"/>
                      <a:pt x="4452" y="2173"/>
                    </a:cubicBezTo>
                    <a:cubicBezTo>
                      <a:pt x="6102" y="1545"/>
                      <a:pt x="7778" y="890"/>
                      <a:pt x="9453" y="262"/>
                    </a:cubicBezTo>
                    <a:cubicBezTo>
                      <a:pt x="9427" y="157"/>
                      <a:pt x="9401" y="79"/>
                      <a:pt x="9375"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0" name="Google Shape;5368;p5"/>
              <p:cNvSpPr/>
              <p:nvPr/>
            </p:nvSpPr>
            <p:spPr>
              <a:xfrm>
                <a:off x="4124292" y="2999634"/>
                <a:ext cx="295621" cy="447588"/>
              </a:xfrm>
              <a:custGeom>
                <a:avLst/>
                <a:gdLst/>
                <a:ahLst/>
                <a:cxnLst/>
                <a:rect l="l" t="t" r="r" b="b"/>
                <a:pathLst>
                  <a:path w="17990" h="27238" extrusionOk="0">
                    <a:moveTo>
                      <a:pt x="8522" y="0"/>
                    </a:moveTo>
                    <a:cubicBezTo>
                      <a:pt x="7260" y="0"/>
                      <a:pt x="5963" y="187"/>
                      <a:pt x="4949" y="715"/>
                    </a:cubicBezTo>
                    <a:cubicBezTo>
                      <a:pt x="2488" y="1998"/>
                      <a:pt x="0" y="3307"/>
                      <a:pt x="550" y="7837"/>
                    </a:cubicBezTo>
                    <a:cubicBezTo>
                      <a:pt x="1100" y="12393"/>
                      <a:pt x="2488" y="26088"/>
                      <a:pt x="3876" y="26637"/>
                    </a:cubicBezTo>
                    <a:cubicBezTo>
                      <a:pt x="4920" y="27071"/>
                      <a:pt x="7657" y="27238"/>
                      <a:pt x="9560" y="27238"/>
                    </a:cubicBezTo>
                    <a:cubicBezTo>
                      <a:pt x="10185" y="27238"/>
                      <a:pt x="10720" y="27220"/>
                      <a:pt x="11076" y="27187"/>
                    </a:cubicBezTo>
                    <a:cubicBezTo>
                      <a:pt x="12543" y="27083"/>
                      <a:pt x="16235" y="26716"/>
                      <a:pt x="17099" y="25616"/>
                    </a:cubicBezTo>
                    <a:cubicBezTo>
                      <a:pt x="17989" y="24490"/>
                      <a:pt x="15004" y="1631"/>
                      <a:pt x="12778" y="689"/>
                    </a:cubicBezTo>
                    <a:cubicBezTo>
                      <a:pt x="12054" y="381"/>
                      <a:pt x="10325" y="0"/>
                      <a:pt x="8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1" name="Google Shape;5369;p5"/>
              <p:cNvSpPr/>
              <p:nvPr/>
            </p:nvSpPr>
            <p:spPr>
              <a:xfrm>
                <a:off x="4382017" y="3399060"/>
                <a:ext cx="25832" cy="34853"/>
              </a:xfrm>
              <a:custGeom>
                <a:avLst/>
                <a:gdLst/>
                <a:ahLst/>
                <a:cxnLst/>
                <a:rect l="l" t="t" r="r" b="b"/>
                <a:pathLst>
                  <a:path w="1572" h="2121" extrusionOk="0">
                    <a:moveTo>
                      <a:pt x="1" y="2121"/>
                    </a:moveTo>
                    <a:cubicBezTo>
                      <a:pt x="1" y="2121"/>
                      <a:pt x="1" y="2121"/>
                      <a:pt x="1" y="2121"/>
                    </a:cubicBezTo>
                    <a:cubicBezTo>
                      <a:pt x="1" y="2121"/>
                      <a:pt x="1" y="2121"/>
                      <a:pt x="1" y="2121"/>
                    </a:cubicBezTo>
                    <a:close/>
                    <a:moveTo>
                      <a:pt x="27" y="2121"/>
                    </a:moveTo>
                    <a:cubicBezTo>
                      <a:pt x="27" y="2121"/>
                      <a:pt x="27" y="2121"/>
                      <a:pt x="27" y="2121"/>
                    </a:cubicBezTo>
                    <a:cubicBezTo>
                      <a:pt x="27" y="2121"/>
                      <a:pt x="27" y="2121"/>
                      <a:pt x="27" y="2121"/>
                    </a:cubicBezTo>
                    <a:close/>
                    <a:moveTo>
                      <a:pt x="27" y="2121"/>
                    </a:moveTo>
                    <a:cubicBezTo>
                      <a:pt x="525" y="1938"/>
                      <a:pt x="943" y="1754"/>
                      <a:pt x="1231" y="1519"/>
                    </a:cubicBezTo>
                    <a:cubicBezTo>
                      <a:pt x="943" y="1754"/>
                      <a:pt x="525" y="1938"/>
                      <a:pt x="27" y="2121"/>
                    </a:cubicBezTo>
                    <a:close/>
                    <a:moveTo>
                      <a:pt x="1231" y="1493"/>
                    </a:moveTo>
                    <a:cubicBezTo>
                      <a:pt x="1231" y="1493"/>
                      <a:pt x="1231" y="1493"/>
                      <a:pt x="1231" y="1493"/>
                    </a:cubicBezTo>
                    <a:cubicBezTo>
                      <a:pt x="1231" y="1493"/>
                      <a:pt x="1231" y="1493"/>
                      <a:pt x="1231" y="1493"/>
                    </a:cubicBezTo>
                    <a:close/>
                    <a:moveTo>
                      <a:pt x="1231" y="1493"/>
                    </a:moveTo>
                    <a:cubicBezTo>
                      <a:pt x="1231" y="1493"/>
                      <a:pt x="1231" y="1493"/>
                      <a:pt x="1258" y="1493"/>
                    </a:cubicBezTo>
                    <a:cubicBezTo>
                      <a:pt x="1231" y="1493"/>
                      <a:pt x="1231" y="1493"/>
                      <a:pt x="1231" y="1493"/>
                    </a:cubicBezTo>
                    <a:close/>
                    <a:moveTo>
                      <a:pt x="1258" y="1493"/>
                    </a:moveTo>
                    <a:cubicBezTo>
                      <a:pt x="1258" y="1493"/>
                      <a:pt x="1258" y="1493"/>
                      <a:pt x="1258" y="1493"/>
                    </a:cubicBezTo>
                    <a:cubicBezTo>
                      <a:pt x="1258" y="1493"/>
                      <a:pt x="1258" y="1493"/>
                      <a:pt x="1258" y="1493"/>
                    </a:cubicBezTo>
                    <a:close/>
                    <a:moveTo>
                      <a:pt x="1258" y="1493"/>
                    </a:moveTo>
                    <a:cubicBezTo>
                      <a:pt x="1258" y="1493"/>
                      <a:pt x="1258" y="1493"/>
                      <a:pt x="1258" y="1493"/>
                    </a:cubicBezTo>
                    <a:cubicBezTo>
                      <a:pt x="1258" y="1493"/>
                      <a:pt x="1258" y="1493"/>
                      <a:pt x="1258" y="1493"/>
                    </a:cubicBezTo>
                    <a:close/>
                    <a:moveTo>
                      <a:pt x="1258" y="1493"/>
                    </a:moveTo>
                    <a:cubicBezTo>
                      <a:pt x="1258" y="1493"/>
                      <a:pt x="1258" y="1466"/>
                      <a:pt x="1258" y="1466"/>
                    </a:cubicBezTo>
                    <a:cubicBezTo>
                      <a:pt x="1258" y="1466"/>
                      <a:pt x="1258" y="1493"/>
                      <a:pt x="1258" y="1493"/>
                    </a:cubicBezTo>
                    <a:close/>
                    <a:moveTo>
                      <a:pt x="1258" y="1466"/>
                    </a:moveTo>
                    <a:cubicBezTo>
                      <a:pt x="1258" y="1466"/>
                      <a:pt x="1284" y="1466"/>
                      <a:pt x="1284" y="1466"/>
                    </a:cubicBezTo>
                    <a:cubicBezTo>
                      <a:pt x="1284" y="1466"/>
                      <a:pt x="1258" y="1466"/>
                      <a:pt x="1258" y="1466"/>
                    </a:cubicBezTo>
                    <a:close/>
                    <a:moveTo>
                      <a:pt x="1284" y="1466"/>
                    </a:moveTo>
                    <a:cubicBezTo>
                      <a:pt x="1284" y="1466"/>
                      <a:pt x="1284" y="1466"/>
                      <a:pt x="1284" y="1466"/>
                    </a:cubicBezTo>
                    <a:cubicBezTo>
                      <a:pt x="1284" y="1466"/>
                      <a:pt x="1284" y="1466"/>
                      <a:pt x="1284" y="1466"/>
                    </a:cubicBezTo>
                    <a:close/>
                    <a:moveTo>
                      <a:pt x="1284" y="1466"/>
                    </a:moveTo>
                    <a:cubicBezTo>
                      <a:pt x="1284" y="1466"/>
                      <a:pt x="1284" y="1466"/>
                      <a:pt x="1284" y="1466"/>
                    </a:cubicBezTo>
                    <a:cubicBezTo>
                      <a:pt x="1284" y="1466"/>
                      <a:pt x="1284" y="1466"/>
                      <a:pt x="1284" y="1466"/>
                    </a:cubicBezTo>
                    <a:close/>
                    <a:moveTo>
                      <a:pt x="1310" y="1440"/>
                    </a:moveTo>
                    <a:cubicBezTo>
                      <a:pt x="1310" y="1440"/>
                      <a:pt x="1310" y="1440"/>
                      <a:pt x="1310" y="1440"/>
                    </a:cubicBezTo>
                    <a:cubicBezTo>
                      <a:pt x="1310" y="1440"/>
                      <a:pt x="1310" y="1440"/>
                      <a:pt x="1310" y="1440"/>
                    </a:cubicBezTo>
                    <a:close/>
                    <a:moveTo>
                      <a:pt x="1310" y="1440"/>
                    </a:moveTo>
                    <a:cubicBezTo>
                      <a:pt x="1310" y="1440"/>
                      <a:pt x="1310" y="1440"/>
                      <a:pt x="1310" y="1440"/>
                    </a:cubicBezTo>
                    <a:cubicBezTo>
                      <a:pt x="1310" y="1440"/>
                      <a:pt x="1310" y="1440"/>
                      <a:pt x="1310" y="1440"/>
                    </a:cubicBezTo>
                    <a:close/>
                    <a:moveTo>
                      <a:pt x="1310" y="1414"/>
                    </a:moveTo>
                    <a:cubicBezTo>
                      <a:pt x="1310" y="1414"/>
                      <a:pt x="1310" y="1414"/>
                      <a:pt x="1336" y="1414"/>
                    </a:cubicBezTo>
                    <a:cubicBezTo>
                      <a:pt x="1310" y="1414"/>
                      <a:pt x="1310" y="1414"/>
                      <a:pt x="1310" y="1414"/>
                    </a:cubicBezTo>
                    <a:close/>
                    <a:moveTo>
                      <a:pt x="1362" y="1388"/>
                    </a:moveTo>
                    <a:lnTo>
                      <a:pt x="1362" y="1388"/>
                    </a:lnTo>
                    <a:lnTo>
                      <a:pt x="1362" y="1388"/>
                    </a:lnTo>
                    <a:close/>
                    <a:moveTo>
                      <a:pt x="1389" y="1362"/>
                    </a:moveTo>
                    <a:cubicBezTo>
                      <a:pt x="1389" y="1362"/>
                      <a:pt x="1389" y="1362"/>
                      <a:pt x="1389" y="1362"/>
                    </a:cubicBezTo>
                    <a:cubicBezTo>
                      <a:pt x="1389" y="1362"/>
                      <a:pt x="1389" y="1362"/>
                      <a:pt x="1389" y="1362"/>
                    </a:cubicBezTo>
                    <a:close/>
                    <a:moveTo>
                      <a:pt x="1389" y="1362"/>
                    </a:moveTo>
                    <a:lnTo>
                      <a:pt x="1389" y="1362"/>
                    </a:lnTo>
                    <a:lnTo>
                      <a:pt x="1389" y="1362"/>
                    </a:lnTo>
                    <a:close/>
                    <a:moveTo>
                      <a:pt x="1389" y="1335"/>
                    </a:moveTo>
                    <a:cubicBezTo>
                      <a:pt x="1389" y="1335"/>
                      <a:pt x="1389" y="1335"/>
                      <a:pt x="1389" y="1335"/>
                    </a:cubicBezTo>
                    <a:cubicBezTo>
                      <a:pt x="1389" y="1335"/>
                      <a:pt x="1389" y="1335"/>
                      <a:pt x="1389" y="1335"/>
                    </a:cubicBezTo>
                    <a:close/>
                    <a:moveTo>
                      <a:pt x="1415" y="1335"/>
                    </a:moveTo>
                    <a:cubicBezTo>
                      <a:pt x="1415" y="1335"/>
                      <a:pt x="1415" y="1335"/>
                      <a:pt x="1415" y="1335"/>
                    </a:cubicBezTo>
                    <a:cubicBezTo>
                      <a:pt x="1415" y="1335"/>
                      <a:pt x="1415" y="1335"/>
                      <a:pt x="1415" y="1335"/>
                    </a:cubicBezTo>
                    <a:close/>
                    <a:moveTo>
                      <a:pt x="1415" y="1335"/>
                    </a:moveTo>
                    <a:cubicBezTo>
                      <a:pt x="1415" y="1309"/>
                      <a:pt x="1415" y="1309"/>
                      <a:pt x="1415" y="1309"/>
                    </a:cubicBezTo>
                    <a:cubicBezTo>
                      <a:pt x="1415" y="1309"/>
                      <a:pt x="1415" y="1309"/>
                      <a:pt x="1415" y="1335"/>
                    </a:cubicBezTo>
                    <a:close/>
                    <a:moveTo>
                      <a:pt x="1415" y="1309"/>
                    </a:moveTo>
                    <a:cubicBezTo>
                      <a:pt x="1415" y="1309"/>
                      <a:pt x="1415" y="1309"/>
                      <a:pt x="1415" y="1309"/>
                    </a:cubicBezTo>
                    <a:cubicBezTo>
                      <a:pt x="1415" y="1309"/>
                      <a:pt x="1415" y="1309"/>
                      <a:pt x="1415" y="1309"/>
                    </a:cubicBezTo>
                    <a:close/>
                    <a:moveTo>
                      <a:pt x="1415" y="1309"/>
                    </a:moveTo>
                    <a:cubicBezTo>
                      <a:pt x="1415" y="1309"/>
                      <a:pt x="1415" y="1309"/>
                      <a:pt x="1415" y="1309"/>
                    </a:cubicBezTo>
                    <a:cubicBezTo>
                      <a:pt x="1546" y="1178"/>
                      <a:pt x="1572" y="707"/>
                      <a:pt x="1572" y="0"/>
                    </a:cubicBezTo>
                    <a:cubicBezTo>
                      <a:pt x="1572" y="707"/>
                      <a:pt x="1546" y="1178"/>
                      <a:pt x="1415" y="1309"/>
                    </a:cubicBezTo>
                    <a:cubicBezTo>
                      <a:pt x="1415" y="1309"/>
                      <a:pt x="1415" y="1309"/>
                      <a:pt x="1415" y="1309"/>
                    </a:cubicBezTo>
                    <a:close/>
                  </a:path>
                </a:pathLst>
              </a:custGeom>
              <a:solidFill>
                <a:srgbClr val="A0DEC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2" name="Google Shape;5370;p5"/>
              <p:cNvSpPr/>
              <p:nvPr/>
            </p:nvSpPr>
            <p:spPr>
              <a:xfrm>
                <a:off x="4269291" y="2999749"/>
                <a:ext cx="138559" cy="444499"/>
              </a:xfrm>
              <a:custGeom>
                <a:avLst/>
                <a:gdLst/>
                <a:ahLst/>
                <a:cxnLst/>
                <a:rect l="l" t="t" r="r" b="b"/>
                <a:pathLst>
                  <a:path w="8432" h="27050" extrusionOk="0">
                    <a:moveTo>
                      <a:pt x="184" y="1"/>
                    </a:moveTo>
                    <a:cubicBezTo>
                      <a:pt x="184" y="106"/>
                      <a:pt x="184" y="210"/>
                      <a:pt x="210" y="315"/>
                    </a:cubicBezTo>
                    <a:cubicBezTo>
                      <a:pt x="289" y="1755"/>
                      <a:pt x="315" y="3143"/>
                      <a:pt x="341" y="4479"/>
                    </a:cubicBezTo>
                    <a:cubicBezTo>
                      <a:pt x="236" y="4479"/>
                      <a:pt x="105" y="4505"/>
                      <a:pt x="1" y="4531"/>
                    </a:cubicBezTo>
                    <a:cubicBezTo>
                      <a:pt x="262" y="7149"/>
                      <a:pt x="681" y="9794"/>
                      <a:pt x="1048" y="12386"/>
                    </a:cubicBezTo>
                    <a:cubicBezTo>
                      <a:pt x="1729" y="17283"/>
                      <a:pt x="2252" y="22284"/>
                      <a:pt x="3588" y="27049"/>
                    </a:cubicBezTo>
                    <a:cubicBezTo>
                      <a:pt x="4609" y="26945"/>
                      <a:pt x="5892" y="26735"/>
                      <a:pt x="6861" y="26421"/>
                    </a:cubicBezTo>
                    <a:lnTo>
                      <a:pt x="6887" y="26421"/>
                    </a:lnTo>
                    <a:cubicBezTo>
                      <a:pt x="7385" y="26238"/>
                      <a:pt x="7803" y="26054"/>
                      <a:pt x="8091" y="25819"/>
                    </a:cubicBezTo>
                    <a:cubicBezTo>
                      <a:pt x="8091" y="25819"/>
                      <a:pt x="8091" y="25819"/>
                      <a:pt x="8091" y="25793"/>
                    </a:cubicBezTo>
                    <a:lnTo>
                      <a:pt x="8118" y="25793"/>
                    </a:lnTo>
                    <a:cubicBezTo>
                      <a:pt x="8118" y="25793"/>
                      <a:pt x="8118" y="25766"/>
                      <a:pt x="8118" y="25766"/>
                    </a:cubicBezTo>
                    <a:lnTo>
                      <a:pt x="8144" y="25766"/>
                    </a:lnTo>
                    <a:cubicBezTo>
                      <a:pt x="8144" y="25766"/>
                      <a:pt x="8144" y="25740"/>
                      <a:pt x="8170" y="25740"/>
                    </a:cubicBezTo>
                    <a:cubicBezTo>
                      <a:pt x="8170" y="25740"/>
                      <a:pt x="8170" y="25740"/>
                      <a:pt x="8170" y="25714"/>
                    </a:cubicBezTo>
                    <a:lnTo>
                      <a:pt x="8196" y="25714"/>
                    </a:lnTo>
                    <a:cubicBezTo>
                      <a:pt x="8196" y="25714"/>
                      <a:pt x="8222" y="25688"/>
                      <a:pt x="8222" y="25688"/>
                    </a:cubicBezTo>
                    <a:cubicBezTo>
                      <a:pt x="8222" y="25662"/>
                      <a:pt x="8249" y="25662"/>
                      <a:pt x="8249" y="25662"/>
                    </a:cubicBezTo>
                    <a:cubicBezTo>
                      <a:pt x="8249" y="25662"/>
                      <a:pt x="8249" y="25635"/>
                      <a:pt x="8249" y="25635"/>
                    </a:cubicBezTo>
                    <a:lnTo>
                      <a:pt x="8275" y="25635"/>
                    </a:lnTo>
                    <a:cubicBezTo>
                      <a:pt x="8275" y="25609"/>
                      <a:pt x="8275" y="25609"/>
                      <a:pt x="8275" y="25609"/>
                    </a:cubicBezTo>
                    <a:cubicBezTo>
                      <a:pt x="8406" y="25478"/>
                      <a:pt x="8432" y="25007"/>
                      <a:pt x="8432" y="24300"/>
                    </a:cubicBezTo>
                    <a:cubicBezTo>
                      <a:pt x="8432" y="19246"/>
                      <a:pt x="5892" y="1493"/>
                      <a:pt x="3954" y="682"/>
                    </a:cubicBezTo>
                    <a:cubicBezTo>
                      <a:pt x="3300" y="394"/>
                      <a:pt x="1807" y="53"/>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3" name="Google Shape;5371;p5"/>
              <p:cNvSpPr/>
              <p:nvPr/>
            </p:nvSpPr>
            <p:spPr>
              <a:xfrm>
                <a:off x="3440163" y="1965156"/>
                <a:ext cx="510755" cy="1010747"/>
              </a:xfrm>
              <a:custGeom>
                <a:avLst/>
                <a:gdLst/>
                <a:ahLst/>
                <a:cxnLst/>
                <a:rect l="l" t="t" r="r" b="b"/>
                <a:pathLst>
                  <a:path w="31082" h="61509" extrusionOk="0">
                    <a:moveTo>
                      <a:pt x="11441" y="0"/>
                    </a:moveTo>
                    <a:cubicBezTo>
                      <a:pt x="10178" y="0"/>
                      <a:pt x="8939" y="483"/>
                      <a:pt x="7960" y="1271"/>
                    </a:cubicBezTo>
                    <a:cubicBezTo>
                      <a:pt x="6651" y="2344"/>
                      <a:pt x="5813" y="3915"/>
                      <a:pt x="5263" y="5513"/>
                    </a:cubicBezTo>
                    <a:cubicBezTo>
                      <a:pt x="4478" y="7974"/>
                      <a:pt x="4347" y="10723"/>
                      <a:pt x="5316" y="13132"/>
                    </a:cubicBezTo>
                    <a:cubicBezTo>
                      <a:pt x="6127" y="15175"/>
                      <a:pt x="7672" y="16824"/>
                      <a:pt x="8877" y="18683"/>
                    </a:cubicBezTo>
                    <a:cubicBezTo>
                      <a:pt x="10081" y="20542"/>
                      <a:pt x="10971" y="22847"/>
                      <a:pt x="10291" y="24941"/>
                    </a:cubicBezTo>
                    <a:cubicBezTo>
                      <a:pt x="9898" y="26120"/>
                      <a:pt x="9034" y="27088"/>
                      <a:pt x="8144" y="27979"/>
                    </a:cubicBezTo>
                    <a:cubicBezTo>
                      <a:pt x="6468" y="29628"/>
                      <a:pt x="4582" y="31147"/>
                      <a:pt x="3483" y="33242"/>
                    </a:cubicBezTo>
                    <a:cubicBezTo>
                      <a:pt x="2383" y="35337"/>
                      <a:pt x="2383" y="38243"/>
                      <a:pt x="4216" y="39709"/>
                    </a:cubicBezTo>
                    <a:cubicBezTo>
                      <a:pt x="5106" y="40416"/>
                      <a:pt x="6363" y="40835"/>
                      <a:pt x="6730" y="41883"/>
                    </a:cubicBezTo>
                    <a:cubicBezTo>
                      <a:pt x="7070" y="42799"/>
                      <a:pt x="6546" y="43794"/>
                      <a:pt x="5944" y="44553"/>
                    </a:cubicBezTo>
                    <a:cubicBezTo>
                      <a:pt x="4766" y="46124"/>
                      <a:pt x="3221" y="47381"/>
                      <a:pt x="2043" y="48926"/>
                    </a:cubicBezTo>
                    <a:cubicBezTo>
                      <a:pt x="838" y="50497"/>
                      <a:pt x="0" y="52540"/>
                      <a:pt x="576" y="54425"/>
                    </a:cubicBezTo>
                    <a:cubicBezTo>
                      <a:pt x="1126" y="56284"/>
                      <a:pt x="2933" y="57541"/>
                      <a:pt x="4766" y="58248"/>
                    </a:cubicBezTo>
                    <a:cubicBezTo>
                      <a:pt x="5966" y="58714"/>
                      <a:pt x="7261" y="59022"/>
                      <a:pt x="8537" y="59022"/>
                    </a:cubicBezTo>
                    <a:cubicBezTo>
                      <a:pt x="9266" y="59022"/>
                      <a:pt x="9988" y="58921"/>
                      <a:pt x="10683" y="58693"/>
                    </a:cubicBezTo>
                    <a:cubicBezTo>
                      <a:pt x="11096" y="58541"/>
                      <a:pt x="11509" y="58353"/>
                      <a:pt x="11921" y="58353"/>
                    </a:cubicBezTo>
                    <a:cubicBezTo>
                      <a:pt x="12006" y="58353"/>
                      <a:pt x="12091" y="58361"/>
                      <a:pt x="12176" y="58379"/>
                    </a:cubicBezTo>
                    <a:cubicBezTo>
                      <a:pt x="12857" y="58483"/>
                      <a:pt x="13302" y="59060"/>
                      <a:pt x="13773" y="59531"/>
                    </a:cubicBezTo>
                    <a:cubicBezTo>
                      <a:pt x="15064" y="60860"/>
                      <a:pt x="16921" y="61509"/>
                      <a:pt x="18793" y="61509"/>
                    </a:cubicBezTo>
                    <a:cubicBezTo>
                      <a:pt x="19466" y="61509"/>
                      <a:pt x="20140" y="61425"/>
                      <a:pt x="20791" y="61259"/>
                    </a:cubicBezTo>
                    <a:cubicBezTo>
                      <a:pt x="23226" y="60631"/>
                      <a:pt x="25321" y="58955"/>
                      <a:pt x="26761" y="56886"/>
                    </a:cubicBezTo>
                    <a:cubicBezTo>
                      <a:pt x="28541" y="54399"/>
                      <a:pt x="29484" y="51178"/>
                      <a:pt x="28829" y="48193"/>
                    </a:cubicBezTo>
                    <a:cubicBezTo>
                      <a:pt x="28179" y="45202"/>
                      <a:pt x="25798" y="42547"/>
                      <a:pt x="22790" y="42050"/>
                    </a:cubicBezTo>
                    <a:lnTo>
                      <a:pt x="22790" y="42050"/>
                    </a:lnTo>
                    <a:cubicBezTo>
                      <a:pt x="22968" y="42077"/>
                      <a:pt x="23146" y="42089"/>
                      <a:pt x="23324" y="42089"/>
                    </a:cubicBezTo>
                    <a:cubicBezTo>
                      <a:pt x="24664" y="42089"/>
                      <a:pt x="25970" y="41359"/>
                      <a:pt x="26996" y="40469"/>
                    </a:cubicBezTo>
                    <a:cubicBezTo>
                      <a:pt x="29667" y="38164"/>
                      <a:pt x="31081" y="34158"/>
                      <a:pt x="29562" y="30990"/>
                    </a:cubicBezTo>
                    <a:cubicBezTo>
                      <a:pt x="27939" y="27665"/>
                      <a:pt x="23880" y="26434"/>
                      <a:pt x="20267" y="25544"/>
                    </a:cubicBezTo>
                    <a:cubicBezTo>
                      <a:pt x="21602" y="24444"/>
                      <a:pt x="22964" y="23318"/>
                      <a:pt x="23933" y="21878"/>
                    </a:cubicBezTo>
                    <a:cubicBezTo>
                      <a:pt x="26394" y="18133"/>
                      <a:pt x="25530" y="12949"/>
                      <a:pt x="23016" y="9205"/>
                    </a:cubicBezTo>
                    <a:cubicBezTo>
                      <a:pt x="21576" y="7084"/>
                      <a:pt x="19665" y="5303"/>
                      <a:pt x="17648" y="3706"/>
                    </a:cubicBezTo>
                    <a:cubicBezTo>
                      <a:pt x="16627" y="2894"/>
                      <a:pt x="15554" y="2135"/>
                      <a:pt x="14480" y="1375"/>
                    </a:cubicBezTo>
                    <a:cubicBezTo>
                      <a:pt x="13616" y="799"/>
                      <a:pt x="12883" y="92"/>
                      <a:pt x="11809" y="14"/>
                    </a:cubicBezTo>
                    <a:cubicBezTo>
                      <a:pt x="11687" y="5"/>
                      <a:pt x="11564" y="0"/>
                      <a:pt x="1144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4" name="Google Shape;5372;p5"/>
              <p:cNvSpPr/>
              <p:nvPr/>
            </p:nvSpPr>
            <p:spPr>
              <a:xfrm>
                <a:off x="3659600" y="2775149"/>
                <a:ext cx="80043" cy="198373"/>
              </a:xfrm>
              <a:custGeom>
                <a:avLst/>
                <a:gdLst/>
                <a:ahLst/>
                <a:cxnLst/>
                <a:rect l="l" t="t" r="r" b="b"/>
                <a:pathLst>
                  <a:path w="4871" h="12072" extrusionOk="0">
                    <a:moveTo>
                      <a:pt x="4871" y="1"/>
                    </a:moveTo>
                    <a:lnTo>
                      <a:pt x="4871" y="1"/>
                    </a:lnTo>
                    <a:cubicBezTo>
                      <a:pt x="2435" y="1729"/>
                      <a:pt x="131" y="3902"/>
                      <a:pt x="53" y="6625"/>
                    </a:cubicBezTo>
                    <a:cubicBezTo>
                      <a:pt x="0" y="7751"/>
                      <a:pt x="367" y="9191"/>
                      <a:pt x="917" y="10710"/>
                    </a:cubicBezTo>
                    <a:cubicBezTo>
                      <a:pt x="1807" y="11417"/>
                      <a:pt x="2854" y="11862"/>
                      <a:pt x="3980" y="12072"/>
                    </a:cubicBezTo>
                    <a:cubicBezTo>
                      <a:pt x="4006" y="11443"/>
                      <a:pt x="4059" y="10763"/>
                      <a:pt x="4085" y="10082"/>
                    </a:cubicBezTo>
                    <a:cubicBezTo>
                      <a:pt x="4190" y="8432"/>
                      <a:pt x="4321" y="6704"/>
                      <a:pt x="4478" y="4950"/>
                    </a:cubicBezTo>
                    <a:cubicBezTo>
                      <a:pt x="4583" y="3352"/>
                      <a:pt x="4713" y="1781"/>
                      <a:pt x="4844" y="236"/>
                    </a:cubicBezTo>
                    <a:cubicBezTo>
                      <a:pt x="4844" y="158"/>
                      <a:pt x="4871" y="79"/>
                      <a:pt x="487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5" name="Google Shape;5373;p5"/>
              <p:cNvSpPr/>
              <p:nvPr/>
            </p:nvSpPr>
            <p:spPr>
              <a:xfrm>
                <a:off x="3556339" y="1967095"/>
                <a:ext cx="358853" cy="676838"/>
              </a:xfrm>
              <a:custGeom>
                <a:avLst/>
                <a:gdLst/>
                <a:ahLst/>
                <a:cxnLst/>
                <a:rect l="l" t="t" r="r" b="b"/>
                <a:pathLst>
                  <a:path w="21838" h="41189" extrusionOk="0">
                    <a:moveTo>
                      <a:pt x="3247" y="1"/>
                    </a:moveTo>
                    <a:lnTo>
                      <a:pt x="3247" y="1"/>
                    </a:lnTo>
                    <a:cubicBezTo>
                      <a:pt x="3064" y="53"/>
                      <a:pt x="2854" y="105"/>
                      <a:pt x="2671" y="184"/>
                    </a:cubicBezTo>
                    <a:cubicBezTo>
                      <a:pt x="2540" y="367"/>
                      <a:pt x="2409" y="551"/>
                      <a:pt x="2278" y="734"/>
                    </a:cubicBezTo>
                    <a:cubicBezTo>
                      <a:pt x="838" y="3064"/>
                      <a:pt x="209" y="5892"/>
                      <a:pt x="105" y="8589"/>
                    </a:cubicBezTo>
                    <a:cubicBezTo>
                      <a:pt x="0" y="11234"/>
                      <a:pt x="916" y="13878"/>
                      <a:pt x="2173" y="16156"/>
                    </a:cubicBezTo>
                    <a:cubicBezTo>
                      <a:pt x="2776" y="17204"/>
                      <a:pt x="3430" y="18199"/>
                      <a:pt x="4190" y="19115"/>
                    </a:cubicBezTo>
                    <a:cubicBezTo>
                      <a:pt x="4792" y="19848"/>
                      <a:pt x="5446" y="20529"/>
                      <a:pt x="5996" y="21315"/>
                    </a:cubicBezTo>
                    <a:cubicBezTo>
                      <a:pt x="6520" y="22022"/>
                      <a:pt x="6939" y="22833"/>
                      <a:pt x="7096" y="23724"/>
                    </a:cubicBezTo>
                    <a:cubicBezTo>
                      <a:pt x="7279" y="24823"/>
                      <a:pt x="7122" y="25923"/>
                      <a:pt x="6808" y="26970"/>
                    </a:cubicBezTo>
                    <a:cubicBezTo>
                      <a:pt x="6127" y="29432"/>
                      <a:pt x="4713" y="31631"/>
                      <a:pt x="4137" y="34145"/>
                    </a:cubicBezTo>
                    <a:cubicBezTo>
                      <a:pt x="3613" y="36449"/>
                      <a:pt x="3744" y="39146"/>
                      <a:pt x="5027" y="41189"/>
                    </a:cubicBezTo>
                    <a:cubicBezTo>
                      <a:pt x="8536" y="37889"/>
                      <a:pt x="12097" y="35323"/>
                      <a:pt x="13825" y="35219"/>
                    </a:cubicBezTo>
                    <a:cubicBezTo>
                      <a:pt x="15108" y="34564"/>
                      <a:pt x="17256" y="34066"/>
                      <a:pt x="20057" y="33778"/>
                    </a:cubicBezTo>
                    <a:cubicBezTo>
                      <a:pt x="20424" y="32993"/>
                      <a:pt x="20974" y="32260"/>
                      <a:pt x="21524" y="32260"/>
                    </a:cubicBezTo>
                    <a:lnTo>
                      <a:pt x="21838" y="31186"/>
                    </a:lnTo>
                    <a:cubicBezTo>
                      <a:pt x="19298" y="29982"/>
                      <a:pt x="17072" y="28227"/>
                      <a:pt x="15266" y="25975"/>
                    </a:cubicBezTo>
                    <a:cubicBezTo>
                      <a:pt x="14585" y="25766"/>
                      <a:pt x="13878" y="25583"/>
                      <a:pt x="13197" y="25426"/>
                    </a:cubicBezTo>
                    <a:cubicBezTo>
                      <a:pt x="13564" y="25138"/>
                      <a:pt x="13904" y="24850"/>
                      <a:pt x="14244" y="24562"/>
                    </a:cubicBezTo>
                    <a:cubicBezTo>
                      <a:pt x="14192" y="24483"/>
                      <a:pt x="14166" y="24404"/>
                      <a:pt x="14113" y="24326"/>
                    </a:cubicBezTo>
                    <a:cubicBezTo>
                      <a:pt x="12490" y="21786"/>
                      <a:pt x="11390" y="18775"/>
                      <a:pt x="11024" y="15423"/>
                    </a:cubicBezTo>
                    <a:cubicBezTo>
                      <a:pt x="10736" y="15449"/>
                      <a:pt x="10421" y="15502"/>
                      <a:pt x="10107" y="15528"/>
                    </a:cubicBezTo>
                    <a:cubicBezTo>
                      <a:pt x="9505" y="15606"/>
                      <a:pt x="8903" y="15685"/>
                      <a:pt x="8379" y="15685"/>
                    </a:cubicBezTo>
                    <a:cubicBezTo>
                      <a:pt x="7960" y="15685"/>
                      <a:pt x="7567" y="15633"/>
                      <a:pt x="7305" y="15502"/>
                    </a:cubicBezTo>
                    <a:cubicBezTo>
                      <a:pt x="5970" y="14821"/>
                      <a:pt x="3797" y="10370"/>
                      <a:pt x="3037" y="7646"/>
                    </a:cubicBezTo>
                    <a:cubicBezTo>
                      <a:pt x="2357" y="5264"/>
                      <a:pt x="2383" y="2593"/>
                      <a:pt x="324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6" name="Google Shape;5374;p5"/>
              <p:cNvSpPr/>
              <p:nvPr/>
            </p:nvSpPr>
            <p:spPr>
              <a:xfrm>
                <a:off x="3448329" y="3862030"/>
                <a:ext cx="1005143" cy="116194"/>
              </a:xfrm>
              <a:custGeom>
                <a:avLst/>
                <a:gdLst/>
                <a:ahLst/>
                <a:cxnLst/>
                <a:rect l="l" t="t" r="r" b="b"/>
                <a:pathLst>
                  <a:path w="61168" h="7071" extrusionOk="0">
                    <a:moveTo>
                      <a:pt x="30584" y="0"/>
                    </a:moveTo>
                    <a:cubicBezTo>
                      <a:pt x="13695" y="0"/>
                      <a:pt x="1" y="1571"/>
                      <a:pt x="1" y="3535"/>
                    </a:cubicBezTo>
                    <a:cubicBezTo>
                      <a:pt x="1" y="5499"/>
                      <a:pt x="13695" y="7070"/>
                      <a:pt x="30584" y="7070"/>
                    </a:cubicBezTo>
                    <a:cubicBezTo>
                      <a:pt x="47473" y="7070"/>
                      <a:pt x="61167" y="5499"/>
                      <a:pt x="61167" y="3535"/>
                    </a:cubicBezTo>
                    <a:cubicBezTo>
                      <a:pt x="61167" y="1571"/>
                      <a:pt x="47473" y="0"/>
                      <a:pt x="305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7" name="Google Shape;5375;p5"/>
              <p:cNvSpPr/>
              <p:nvPr/>
            </p:nvSpPr>
            <p:spPr>
              <a:xfrm>
                <a:off x="3994772" y="3277722"/>
                <a:ext cx="16" cy="871"/>
              </a:xfrm>
              <a:custGeom>
                <a:avLst/>
                <a:gdLst/>
                <a:ahLst/>
                <a:cxnLst/>
                <a:rect l="l" t="t" r="r" b="b"/>
                <a:pathLst>
                  <a:path w="1" h="53" extrusionOk="0">
                    <a:moveTo>
                      <a:pt x="1" y="0"/>
                    </a:moveTo>
                    <a:lnTo>
                      <a:pt x="1" y="52"/>
                    </a:lnTo>
                    <a:lnTo>
                      <a:pt x="1" y="0"/>
                    </a:ln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8" name="Google Shape;5376;p5"/>
              <p:cNvSpPr/>
              <p:nvPr/>
            </p:nvSpPr>
            <p:spPr>
              <a:xfrm>
                <a:off x="3990910" y="3210595"/>
                <a:ext cx="231074" cy="624336"/>
              </a:xfrm>
              <a:custGeom>
                <a:avLst/>
                <a:gdLst/>
                <a:ahLst/>
                <a:cxnLst/>
                <a:rect l="l" t="t" r="r" b="b"/>
                <a:pathLst>
                  <a:path w="14062" h="37994" extrusionOk="0">
                    <a:moveTo>
                      <a:pt x="14061" y="0"/>
                    </a:moveTo>
                    <a:lnTo>
                      <a:pt x="13983" y="26"/>
                    </a:lnTo>
                    <a:cubicBezTo>
                      <a:pt x="11548" y="550"/>
                      <a:pt x="9060" y="786"/>
                      <a:pt x="6599" y="917"/>
                    </a:cubicBezTo>
                    <a:cubicBezTo>
                      <a:pt x="4713" y="1021"/>
                      <a:pt x="2828" y="1074"/>
                      <a:pt x="943" y="1074"/>
                    </a:cubicBezTo>
                    <a:cubicBezTo>
                      <a:pt x="1074" y="7568"/>
                      <a:pt x="26" y="31081"/>
                      <a:pt x="0" y="37994"/>
                    </a:cubicBezTo>
                    <a:lnTo>
                      <a:pt x="10107" y="37994"/>
                    </a:lnTo>
                    <a:cubicBezTo>
                      <a:pt x="10107" y="37994"/>
                      <a:pt x="12097" y="19089"/>
                      <a:pt x="13302" y="10448"/>
                    </a:cubicBezTo>
                    <a:cubicBezTo>
                      <a:pt x="13616" y="8301"/>
                      <a:pt x="13904" y="4530"/>
                      <a:pt x="14061"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19" name="Google Shape;5377;p5"/>
              <p:cNvSpPr/>
              <p:nvPr/>
            </p:nvSpPr>
            <p:spPr>
              <a:xfrm>
                <a:off x="4004237" y="3228227"/>
                <a:ext cx="3040" cy="144162"/>
              </a:xfrm>
              <a:custGeom>
                <a:avLst/>
                <a:gdLst/>
                <a:ahLst/>
                <a:cxnLst/>
                <a:rect l="l" t="t" r="r" b="b"/>
                <a:pathLst>
                  <a:path w="185" h="8773" extrusionOk="0">
                    <a:moveTo>
                      <a:pt x="1" y="8773"/>
                    </a:moveTo>
                    <a:cubicBezTo>
                      <a:pt x="106" y="5002"/>
                      <a:pt x="184" y="1808"/>
                      <a:pt x="132" y="1"/>
                    </a:cubicBezTo>
                    <a:lnTo>
                      <a:pt x="132" y="1"/>
                    </a:lnTo>
                    <a:cubicBezTo>
                      <a:pt x="184" y="1808"/>
                      <a:pt x="106" y="5002"/>
                      <a:pt x="1" y="8773"/>
                    </a:cubicBezTo>
                    <a:lnTo>
                      <a:pt x="1" y="8773"/>
                    </a:ln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0" name="Google Shape;5378;p5"/>
              <p:cNvSpPr/>
              <p:nvPr/>
            </p:nvSpPr>
            <p:spPr>
              <a:xfrm>
                <a:off x="4219813" y="3210595"/>
                <a:ext cx="2169" cy="53373"/>
              </a:xfrm>
              <a:custGeom>
                <a:avLst/>
                <a:gdLst/>
                <a:ahLst/>
                <a:cxnLst/>
                <a:rect l="l" t="t" r="r" b="b"/>
                <a:pathLst>
                  <a:path w="132" h="3248" extrusionOk="0">
                    <a:moveTo>
                      <a:pt x="0" y="3247"/>
                    </a:moveTo>
                    <a:cubicBezTo>
                      <a:pt x="53" y="2226"/>
                      <a:pt x="105" y="1126"/>
                      <a:pt x="131" y="0"/>
                    </a:cubicBezTo>
                    <a:lnTo>
                      <a:pt x="131" y="0"/>
                    </a:lnTo>
                    <a:cubicBezTo>
                      <a:pt x="105" y="1126"/>
                      <a:pt x="53" y="2226"/>
                      <a:pt x="0" y="3247"/>
                    </a:cubicBezTo>
                    <a:close/>
                  </a:path>
                </a:pathLst>
              </a:custGeom>
              <a:solidFill>
                <a:srgbClr val="6A271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1" name="Google Shape;5379;p5"/>
              <p:cNvSpPr/>
              <p:nvPr/>
            </p:nvSpPr>
            <p:spPr>
              <a:xfrm>
                <a:off x="4004237" y="3210595"/>
                <a:ext cx="217747" cy="161794"/>
              </a:xfrm>
              <a:custGeom>
                <a:avLst/>
                <a:gdLst/>
                <a:ahLst/>
                <a:cxnLst/>
                <a:rect l="l" t="t" r="r" b="b"/>
                <a:pathLst>
                  <a:path w="13251" h="9846" extrusionOk="0">
                    <a:moveTo>
                      <a:pt x="13250" y="0"/>
                    </a:moveTo>
                    <a:lnTo>
                      <a:pt x="13172" y="26"/>
                    </a:lnTo>
                    <a:cubicBezTo>
                      <a:pt x="10737" y="550"/>
                      <a:pt x="8249" y="786"/>
                      <a:pt x="5788" y="917"/>
                    </a:cubicBezTo>
                    <a:cubicBezTo>
                      <a:pt x="4033" y="1021"/>
                      <a:pt x="2279" y="1074"/>
                      <a:pt x="525" y="1074"/>
                    </a:cubicBezTo>
                    <a:lnTo>
                      <a:pt x="132" y="1074"/>
                    </a:lnTo>
                    <a:cubicBezTo>
                      <a:pt x="184" y="2881"/>
                      <a:pt x="106" y="6075"/>
                      <a:pt x="1" y="9846"/>
                    </a:cubicBezTo>
                    <a:cubicBezTo>
                      <a:pt x="1965" y="9793"/>
                      <a:pt x="3902" y="9715"/>
                      <a:pt x="5814" y="9558"/>
                    </a:cubicBezTo>
                    <a:cubicBezTo>
                      <a:pt x="7699" y="9400"/>
                      <a:pt x="9558" y="9191"/>
                      <a:pt x="11417" y="8877"/>
                    </a:cubicBezTo>
                    <a:cubicBezTo>
                      <a:pt x="11836" y="8798"/>
                      <a:pt x="12281" y="8720"/>
                      <a:pt x="12727" y="8641"/>
                    </a:cubicBezTo>
                    <a:cubicBezTo>
                      <a:pt x="12857" y="7175"/>
                      <a:pt x="12988" y="5342"/>
                      <a:pt x="13119" y="3247"/>
                    </a:cubicBezTo>
                    <a:cubicBezTo>
                      <a:pt x="13172" y="2226"/>
                      <a:pt x="13224" y="1126"/>
                      <a:pt x="13250" y="0"/>
                    </a:cubicBezTo>
                    <a:close/>
                  </a:path>
                </a:pathLst>
              </a:custGeom>
              <a:solidFill>
                <a:srgbClr val="C421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2" name="Google Shape;5380;p5"/>
              <p:cNvSpPr/>
              <p:nvPr/>
            </p:nvSpPr>
            <p:spPr>
              <a:xfrm>
                <a:off x="3990910" y="3578470"/>
                <a:ext cx="194495" cy="256462"/>
              </a:xfrm>
              <a:custGeom>
                <a:avLst/>
                <a:gdLst/>
                <a:ahLst/>
                <a:cxnLst/>
                <a:rect l="l" t="t" r="r" b="b"/>
                <a:pathLst>
                  <a:path w="11836" h="15607" extrusionOk="0">
                    <a:moveTo>
                      <a:pt x="11836" y="1"/>
                    </a:moveTo>
                    <a:cubicBezTo>
                      <a:pt x="9745" y="131"/>
                      <a:pt x="7655" y="189"/>
                      <a:pt x="5561" y="189"/>
                    </a:cubicBezTo>
                    <a:cubicBezTo>
                      <a:pt x="3851" y="189"/>
                      <a:pt x="2138" y="150"/>
                      <a:pt x="419" y="79"/>
                    </a:cubicBezTo>
                    <a:cubicBezTo>
                      <a:pt x="393" y="839"/>
                      <a:pt x="367" y="1572"/>
                      <a:pt x="367" y="2305"/>
                    </a:cubicBezTo>
                    <a:cubicBezTo>
                      <a:pt x="341" y="2410"/>
                      <a:pt x="341" y="2488"/>
                      <a:pt x="341" y="2567"/>
                    </a:cubicBezTo>
                    <a:cubicBezTo>
                      <a:pt x="341" y="2986"/>
                      <a:pt x="314" y="3379"/>
                      <a:pt x="314" y="3771"/>
                    </a:cubicBezTo>
                    <a:cubicBezTo>
                      <a:pt x="314" y="3876"/>
                      <a:pt x="288" y="3981"/>
                      <a:pt x="288" y="4086"/>
                    </a:cubicBezTo>
                    <a:cubicBezTo>
                      <a:pt x="131" y="8956"/>
                      <a:pt x="0" y="13250"/>
                      <a:pt x="0" y="15607"/>
                    </a:cubicBezTo>
                    <a:lnTo>
                      <a:pt x="10107" y="15607"/>
                    </a:lnTo>
                    <a:cubicBezTo>
                      <a:pt x="10107" y="15607"/>
                      <a:pt x="10683" y="10082"/>
                      <a:pt x="11417" y="3667"/>
                    </a:cubicBezTo>
                    <a:cubicBezTo>
                      <a:pt x="11417" y="3562"/>
                      <a:pt x="11443" y="3483"/>
                      <a:pt x="11443" y="3379"/>
                    </a:cubicBezTo>
                    <a:cubicBezTo>
                      <a:pt x="11495" y="3012"/>
                      <a:pt x="11521" y="2619"/>
                      <a:pt x="11574" y="2253"/>
                    </a:cubicBezTo>
                    <a:cubicBezTo>
                      <a:pt x="11574" y="2174"/>
                      <a:pt x="11574" y="2096"/>
                      <a:pt x="11600" y="2017"/>
                    </a:cubicBezTo>
                    <a:cubicBezTo>
                      <a:pt x="11678" y="1336"/>
                      <a:pt x="11757" y="682"/>
                      <a:pt x="118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3" name="Google Shape;5381;p5"/>
              <p:cNvSpPr/>
              <p:nvPr/>
            </p:nvSpPr>
            <p:spPr>
              <a:xfrm>
                <a:off x="3996497" y="3611615"/>
                <a:ext cx="185030" cy="12259"/>
              </a:xfrm>
              <a:custGeom>
                <a:avLst/>
                <a:gdLst/>
                <a:ahLst/>
                <a:cxnLst/>
                <a:rect l="l" t="t" r="r" b="b"/>
                <a:pathLst>
                  <a:path w="11260" h="746" extrusionOk="0">
                    <a:moveTo>
                      <a:pt x="11260" y="0"/>
                    </a:moveTo>
                    <a:lnTo>
                      <a:pt x="11260" y="0"/>
                    </a:lnTo>
                    <a:cubicBezTo>
                      <a:pt x="10867" y="52"/>
                      <a:pt x="10448" y="105"/>
                      <a:pt x="10055" y="157"/>
                    </a:cubicBezTo>
                    <a:cubicBezTo>
                      <a:pt x="8101" y="383"/>
                      <a:pt x="6146" y="497"/>
                      <a:pt x="4192" y="497"/>
                    </a:cubicBezTo>
                    <a:cubicBezTo>
                      <a:pt x="3659" y="497"/>
                      <a:pt x="3126" y="488"/>
                      <a:pt x="2593" y="471"/>
                    </a:cubicBezTo>
                    <a:cubicBezTo>
                      <a:pt x="1729" y="419"/>
                      <a:pt x="865" y="367"/>
                      <a:pt x="27" y="288"/>
                    </a:cubicBezTo>
                    <a:cubicBezTo>
                      <a:pt x="1" y="393"/>
                      <a:pt x="1" y="471"/>
                      <a:pt x="1" y="550"/>
                    </a:cubicBezTo>
                    <a:cubicBezTo>
                      <a:pt x="1432" y="680"/>
                      <a:pt x="2868" y="745"/>
                      <a:pt x="4303" y="745"/>
                    </a:cubicBezTo>
                    <a:cubicBezTo>
                      <a:pt x="6621" y="745"/>
                      <a:pt x="8937" y="575"/>
                      <a:pt x="11234" y="236"/>
                    </a:cubicBezTo>
                    <a:cubicBezTo>
                      <a:pt x="11234" y="157"/>
                      <a:pt x="11234" y="79"/>
                      <a:pt x="11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4" name="Google Shape;5382;p5"/>
              <p:cNvSpPr/>
              <p:nvPr/>
            </p:nvSpPr>
            <p:spPr>
              <a:xfrm>
                <a:off x="3995643" y="3633980"/>
                <a:ext cx="183305" cy="15052"/>
              </a:xfrm>
              <a:custGeom>
                <a:avLst/>
                <a:gdLst/>
                <a:ahLst/>
                <a:cxnLst/>
                <a:rect l="l" t="t" r="r" b="b"/>
                <a:pathLst>
                  <a:path w="11155" h="916" extrusionOk="0">
                    <a:moveTo>
                      <a:pt x="11155" y="1"/>
                    </a:moveTo>
                    <a:lnTo>
                      <a:pt x="11155" y="1"/>
                    </a:lnTo>
                    <a:cubicBezTo>
                      <a:pt x="10631" y="79"/>
                      <a:pt x="10134" y="158"/>
                      <a:pt x="9610" y="236"/>
                    </a:cubicBezTo>
                    <a:cubicBezTo>
                      <a:pt x="7829" y="472"/>
                      <a:pt x="6023" y="603"/>
                      <a:pt x="4216" y="603"/>
                    </a:cubicBezTo>
                    <a:cubicBezTo>
                      <a:pt x="3326" y="603"/>
                      <a:pt x="2435" y="577"/>
                      <a:pt x="1519" y="524"/>
                    </a:cubicBezTo>
                    <a:cubicBezTo>
                      <a:pt x="1100" y="498"/>
                      <a:pt x="655" y="472"/>
                      <a:pt x="210" y="420"/>
                    </a:cubicBezTo>
                    <a:cubicBezTo>
                      <a:pt x="157" y="420"/>
                      <a:pt x="79" y="420"/>
                      <a:pt x="26" y="393"/>
                    </a:cubicBezTo>
                    <a:cubicBezTo>
                      <a:pt x="26" y="498"/>
                      <a:pt x="0" y="603"/>
                      <a:pt x="0" y="708"/>
                    </a:cubicBezTo>
                    <a:cubicBezTo>
                      <a:pt x="105" y="734"/>
                      <a:pt x="210" y="734"/>
                      <a:pt x="314" y="734"/>
                    </a:cubicBezTo>
                    <a:cubicBezTo>
                      <a:pt x="838" y="786"/>
                      <a:pt x="1336" y="839"/>
                      <a:pt x="1859" y="865"/>
                    </a:cubicBezTo>
                    <a:cubicBezTo>
                      <a:pt x="2532" y="899"/>
                      <a:pt x="3206" y="916"/>
                      <a:pt x="3880" y="916"/>
                    </a:cubicBezTo>
                    <a:cubicBezTo>
                      <a:pt x="6303" y="916"/>
                      <a:pt x="8732" y="698"/>
                      <a:pt x="11129" y="289"/>
                    </a:cubicBezTo>
                    <a:cubicBezTo>
                      <a:pt x="11129" y="184"/>
                      <a:pt x="11155" y="105"/>
                      <a:pt x="111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5" name="Google Shape;5383;p5"/>
              <p:cNvSpPr/>
              <p:nvPr/>
            </p:nvSpPr>
            <p:spPr>
              <a:xfrm>
                <a:off x="3966377" y="3825797"/>
                <a:ext cx="299499" cy="94372"/>
              </a:xfrm>
              <a:custGeom>
                <a:avLst/>
                <a:gdLst/>
                <a:ahLst/>
                <a:cxnLst/>
                <a:rect l="l" t="t" r="r" b="b"/>
                <a:pathLst>
                  <a:path w="18226" h="5743" extrusionOk="0">
                    <a:moveTo>
                      <a:pt x="9125" y="1"/>
                    </a:moveTo>
                    <a:cubicBezTo>
                      <a:pt x="6156" y="1"/>
                      <a:pt x="1732" y="101"/>
                      <a:pt x="1415" y="189"/>
                    </a:cubicBezTo>
                    <a:cubicBezTo>
                      <a:pt x="970" y="320"/>
                      <a:pt x="1" y="4431"/>
                      <a:pt x="498" y="5347"/>
                    </a:cubicBezTo>
                    <a:cubicBezTo>
                      <a:pt x="676" y="5643"/>
                      <a:pt x="2678" y="5742"/>
                      <a:pt x="5282" y="5742"/>
                    </a:cubicBezTo>
                    <a:cubicBezTo>
                      <a:pt x="9589" y="5742"/>
                      <a:pt x="15540" y="5472"/>
                      <a:pt x="17597" y="5374"/>
                    </a:cubicBezTo>
                    <a:cubicBezTo>
                      <a:pt x="17989" y="5347"/>
                      <a:pt x="18225" y="4955"/>
                      <a:pt x="18042" y="4588"/>
                    </a:cubicBezTo>
                    <a:cubicBezTo>
                      <a:pt x="17701" y="3907"/>
                      <a:pt x="16863" y="2912"/>
                      <a:pt x="15266" y="1865"/>
                    </a:cubicBezTo>
                    <a:cubicBezTo>
                      <a:pt x="12648" y="137"/>
                      <a:pt x="11784" y="84"/>
                      <a:pt x="11784" y="84"/>
                    </a:cubicBezTo>
                    <a:cubicBezTo>
                      <a:pt x="11664" y="25"/>
                      <a:pt x="10566" y="1"/>
                      <a:pt x="912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6" name="Google Shape;5384;p5"/>
              <p:cNvSpPr/>
              <p:nvPr/>
            </p:nvSpPr>
            <p:spPr>
              <a:xfrm>
                <a:off x="4150107" y="3852861"/>
                <a:ext cx="76608" cy="25470"/>
              </a:xfrm>
              <a:custGeom>
                <a:avLst/>
                <a:gdLst/>
                <a:ahLst/>
                <a:cxnLst/>
                <a:rect l="l" t="t" r="r" b="b"/>
                <a:pathLst>
                  <a:path w="4662" h="1550" extrusionOk="0">
                    <a:moveTo>
                      <a:pt x="3494" y="1"/>
                    </a:moveTo>
                    <a:cubicBezTo>
                      <a:pt x="3113" y="1"/>
                      <a:pt x="2731" y="41"/>
                      <a:pt x="2357" y="113"/>
                    </a:cubicBezTo>
                    <a:cubicBezTo>
                      <a:pt x="1781" y="244"/>
                      <a:pt x="1205" y="454"/>
                      <a:pt x="655" y="742"/>
                    </a:cubicBezTo>
                    <a:cubicBezTo>
                      <a:pt x="446" y="846"/>
                      <a:pt x="0" y="1056"/>
                      <a:pt x="131" y="1370"/>
                    </a:cubicBezTo>
                    <a:cubicBezTo>
                      <a:pt x="188" y="1502"/>
                      <a:pt x="275" y="1549"/>
                      <a:pt x="374" y="1549"/>
                    </a:cubicBezTo>
                    <a:cubicBezTo>
                      <a:pt x="548" y="1549"/>
                      <a:pt x="757" y="1401"/>
                      <a:pt x="891" y="1318"/>
                    </a:cubicBezTo>
                    <a:cubicBezTo>
                      <a:pt x="1911" y="745"/>
                      <a:pt x="3026" y="504"/>
                      <a:pt x="4191" y="504"/>
                    </a:cubicBezTo>
                    <a:cubicBezTo>
                      <a:pt x="4252" y="504"/>
                      <a:pt x="4312" y="505"/>
                      <a:pt x="4373" y="506"/>
                    </a:cubicBezTo>
                    <a:cubicBezTo>
                      <a:pt x="4609" y="506"/>
                      <a:pt x="4661" y="113"/>
                      <a:pt x="4426" y="87"/>
                    </a:cubicBezTo>
                    <a:cubicBezTo>
                      <a:pt x="4119" y="28"/>
                      <a:pt x="3807" y="1"/>
                      <a:pt x="3494"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7" name="Google Shape;5385;p5"/>
              <p:cNvSpPr/>
              <p:nvPr/>
            </p:nvSpPr>
            <p:spPr>
              <a:xfrm>
                <a:off x="4121186" y="3840455"/>
                <a:ext cx="78416" cy="28757"/>
              </a:xfrm>
              <a:custGeom>
                <a:avLst/>
                <a:gdLst/>
                <a:ahLst/>
                <a:cxnLst/>
                <a:rect l="l" t="t" r="r" b="b"/>
                <a:pathLst>
                  <a:path w="4772" h="1750" extrusionOk="0">
                    <a:moveTo>
                      <a:pt x="4254" y="0"/>
                    </a:moveTo>
                    <a:cubicBezTo>
                      <a:pt x="3571" y="0"/>
                      <a:pt x="2891" y="104"/>
                      <a:pt x="2232" y="292"/>
                    </a:cubicBezTo>
                    <a:cubicBezTo>
                      <a:pt x="1865" y="397"/>
                      <a:pt x="1525" y="528"/>
                      <a:pt x="1158" y="685"/>
                    </a:cubicBezTo>
                    <a:cubicBezTo>
                      <a:pt x="896" y="790"/>
                      <a:pt x="556" y="947"/>
                      <a:pt x="294" y="1156"/>
                    </a:cubicBezTo>
                    <a:cubicBezTo>
                      <a:pt x="242" y="1182"/>
                      <a:pt x="216" y="1209"/>
                      <a:pt x="163" y="1235"/>
                    </a:cubicBezTo>
                    <a:cubicBezTo>
                      <a:pt x="1" y="1420"/>
                      <a:pt x="126" y="1750"/>
                      <a:pt x="357" y="1750"/>
                    </a:cubicBezTo>
                    <a:cubicBezTo>
                      <a:pt x="387" y="1750"/>
                      <a:pt x="418" y="1744"/>
                      <a:pt x="451" y="1732"/>
                    </a:cubicBezTo>
                    <a:cubicBezTo>
                      <a:pt x="792" y="1601"/>
                      <a:pt x="1080" y="1392"/>
                      <a:pt x="1420" y="1235"/>
                    </a:cubicBezTo>
                    <a:cubicBezTo>
                      <a:pt x="1734" y="1078"/>
                      <a:pt x="2048" y="947"/>
                      <a:pt x="2389" y="842"/>
                    </a:cubicBezTo>
                    <a:cubicBezTo>
                      <a:pt x="3070" y="633"/>
                      <a:pt x="3777" y="502"/>
                      <a:pt x="4484" y="475"/>
                    </a:cubicBezTo>
                    <a:cubicBezTo>
                      <a:pt x="4772" y="449"/>
                      <a:pt x="4772" y="4"/>
                      <a:pt x="4484" y="4"/>
                    </a:cubicBezTo>
                    <a:cubicBezTo>
                      <a:pt x="4407" y="1"/>
                      <a:pt x="4330" y="0"/>
                      <a:pt x="4254"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8" name="Google Shape;5386;p5"/>
              <p:cNvSpPr/>
              <p:nvPr/>
            </p:nvSpPr>
            <p:spPr>
              <a:xfrm>
                <a:off x="4106216" y="3827358"/>
                <a:ext cx="69296" cy="24139"/>
              </a:xfrm>
              <a:custGeom>
                <a:avLst/>
                <a:gdLst/>
                <a:ahLst/>
                <a:cxnLst/>
                <a:rect l="l" t="t" r="r" b="b"/>
                <a:pathLst>
                  <a:path w="4217" h="1469" extrusionOk="0">
                    <a:moveTo>
                      <a:pt x="3274" y="0"/>
                    </a:moveTo>
                    <a:cubicBezTo>
                      <a:pt x="2794" y="0"/>
                      <a:pt x="2314" y="53"/>
                      <a:pt x="1834" y="173"/>
                    </a:cubicBezTo>
                    <a:cubicBezTo>
                      <a:pt x="1467" y="277"/>
                      <a:pt x="1127" y="435"/>
                      <a:pt x="786" y="592"/>
                    </a:cubicBezTo>
                    <a:cubicBezTo>
                      <a:pt x="524" y="696"/>
                      <a:pt x="1" y="906"/>
                      <a:pt x="1" y="1246"/>
                    </a:cubicBezTo>
                    <a:cubicBezTo>
                      <a:pt x="27" y="1325"/>
                      <a:pt x="53" y="1403"/>
                      <a:pt x="105" y="1430"/>
                    </a:cubicBezTo>
                    <a:cubicBezTo>
                      <a:pt x="169" y="1457"/>
                      <a:pt x="227" y="1468"/>
                      <a:pt x="282" y="1468"/>
                    </a:cubicBezTo>
                    <a:cubicBezTo>
                      <a:pt x="386" y="1468"/>
                      <a:pt x="483" y="1428"/>
                      <a:pt x="603" y="1377"/>
                    </a:cubicBezTo>
                    <a:cubicBezTo>
                      <a:pt x="734" y="1272"/>
                      <a:pt x="891" y="1194"/>
                      <a:pt x="1048" y="1115"/>
                    </a:cubicBezTo>
                    <a:cubicBezTo>
                      <a:pt x="1362" y="958"/>
                      <a:pt x="1676" y="827"/>
                      <a:pt x="1991" y="723"/>
                    </a:cubicBezTo>
                    <a:cubicBezTo>
                      <a:pt x="2645" y="513"/>
                      <a:pt x="3352" y="356"/>
                      <a:pt x="4033" y="330"/>
                    </a:cubicBezTo>
                    <a:cubicBezTo>
                      <a:pt x="4216" y="330"/>
                      <a:pt x="4216" y="68"/>
                      <a:pt x="4033" y="42"/>
                    </a:cubicBezTo>
                    <a:cubicBezTo>
                      <a:pt x="3780" y="15"/>
                      <a:pt x="3527" y="0"/>
                      <a:pt x="3274"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29" name="Google Shape;5387;p5"/>
              <p:cNvSpPr/>
              <p:nvPr/>
            </p:nvSpPr>
            <p:spPr>
              <a:xfrm>
                <a:off x="3678958" y="3210595"/>
                <a:ext cx="299926" cy="624336"/>
              </a:xfrm>
              <a:custGeom>
                <a:avLst/>
                <a:gdLst/>
                <a:ahLst/>
                <a:cxnLst/>
                <a:rect l="l" t="t" r="r" b="b"/>
                <a:pathLst>
                  <a:path w="18252" h="37994" extrusionOk="0">
                    <a:moveTo>
                      <a:pt x="18251" y="0"/>
                    </a:moveTo>
                    <a:lnTo>
                      <a:pt x="18146" y="26"/>
                    </a:lnTo>
                    <a:cubicBezTo>
                      <a:pt x="15659" y="550"/>
                      <a:pt x="13145" y="786"/>
                      <a:pt x="10658" y="917"/>
                    </a:cubicBezTo>
                    <a:cubicBezTo>
                      <a:pt x="8772" y="1021"/>
                      <a:pt x="6887" y="1074"/>
                      <a:pt x="5002" y="1074"/>
                    </a:cubicBezTo>
                    <a:cubicBezTo>
                      <a:pt x="4426" y="7568"/>
                      <a:pt x="786" y="31081"/>
                      <a:pt x="1" y="37994"/>
                    </a:cubicBezTo>
                    <a:lnTo>
                      <a:pt x="10108" y="37994"/>
                    </a:lnTo>
                    <a:cubicBezTo>
                      <a:pt x="10108" y="37994"/>
                      <a:pt x="14166" y="19089"/>
                      <a:pt x="16340" y="10448"/>
                    </a:cubicBezTo>
                    <a:cubicBezTo>
                      <a:pt x="16889" y="8301"/>
                      <a:pt x="17570" y="4530"/>
                      <a:pt x="18251"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0" name="Google Shape;5388;p5"/>
              <p:cNvSpPr/>
              <p:nvPr/>
            </p:nvSpPr>
            <p:spPr>
              <a:xfrm>
                <a:off x="3743504" y="3211450"/>
                <a:ext cx="234935" cy="160940"/>
              </a:xfrm>
              <a:custGeom>
                <a:avLst/>
                <a:gdLst/>
                <a:ahLst/>
                <a:cxnLst/>
                <a:rect l="l" t="t" r="r" b="b"/>
                <a:pathLst>
                  <a:path w="14297" h="9794" extrusionOk="0">
                    <a:moveTo>
                      <a:pt x="0" y="9794"/>
                    </a:moveTo>
                    <a:cubicBezTo>
                      <a:pt x="53" y="9401"/>
                      <a:pt x="105" y="9034"/>
                      <a:pt x="157" y="8668"/>
                    </a:cubicBezTo>
                    <a:cubicBezTo>
                      <a:pt x="105" y="9034"/>
                      <a:pt x="53" y="9401"/>
                      <a:pt x="0" y="9794"/>
                    </a:cubicBezTo>
                    <a:lnTo>
                      <a:pt x="0" y="9794"/>
                    </a:lnTo>
                    <a:close/>
                    <a:moveTo>
                      <a:pt x="14297" y="1"/>
                    </a:moveTo>
                    <a:cubicBezTo>
                      <a:pt x="14297" y="1"/>
                      <a:pt x="14297" y="1"/>
                      <a:pt x="14297" y="1"/>
                    </a:cubicBezTo>
                    <a:cubicBezTo>
                      <a:pt x="14297" y="1"/>
                      <a:pt x="14297" y="1"/>
                      <a:pt x="14297"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1" name="Google Shape;5389;p5"/>
              <p:cNvSpPr/>
              <p:nvPr/>
            </p:nvSpPr>
            <p:spPr>
              <a:xfrm>
                <a:off x="3743504" y="3210595"/>
                <a:ext cx="235379" cy="161794"/>
              </a:xfrm>
              <a:custGeom>
                <a:avLst/>
                <a:gdLst/>
                <a:ahLst/>
                <a:cxnLst/>
                <a:rect l="l" t="t" r="r" b="b"/>
                <a:pathLst>
                  <a:path w="14324" h="9846" extrusionOk="0">
                    <a:moveTo>
                      <a:pt x="14323" y="0"/>
                    </a:moveTo>
                    <a:lnTo>
                      <a:pt x="14218" y="26"/>
                    </a:lnTo>
                    <a:cubicBezTo>
                      <a:pt x="11731" y="550"/>
                      <a:pt x="9217" y="786"/>
                      <a:pt x="6730" y="917"/>
                    </a:cubicBezTo>
                    <a:cubicBezTo>
                      <a:pt x="4975" y="1021"/>
                      <a:pt x="3221" y="1074"/>
                      <a:pt x="1467" y="1074"/>
                    </a:cubicBezTo>
                    <a:lnTo>
                      <a:pt x="1074" y="1074"/>
                    </a:lnTo>
                    <a:cubicBezTo>
                      <a:pt x="943" y="2697"/>
                      <a:pt x="576" y="5447"/>
                      <a:pt x="157" y="8720"/>
                    </a:cubicBezTo>
                    <a:cubicBezTo>
                      <a:pt x="105" y="9086"/>
                      <a:pt x="53" y="9453"/>
                      <a:pt x="0" y="9846"/>
                    </a:cubicBezTo>
                    <a:cubicBezTo>
                      <a:pt x="1938" y="9793"/>
                      <a:pt x="3876" y="9715"/>
                      <a:pt x="5839" y="9558"/>
                    </a:cubicBezTo>
                    <a:cubicBezTo>
                      <a:pt x="7725" y="9400"/>
                      <a:pt x="9610" y="9191"/>
                      <a:pt x="11495" y="8877"/>
                    </a:cubicBezTo>
                    <a:cubicBezTo>
                      <a:pt x="11940" y="8798"/>
                      <a:pt x="12385" y="8720"/>
                      <a:pt x="12831" y="8641"/>
                    </a:cubicBezTo>
                    <a:cubicBezTo>
                      <a:pt x="13276" y="6468"/>
                      <a:pt x="13799" y="3483"/>
                      <a:pt x="14297" y="53"/>
                    </a:cubicBezTo>
                    <a:cubicBezTo>
                      <a:pt x="14323" y="26"/>
                      <a:pt x="14323" y="26"/>
                      <a:pt x="14323" y="0"/>
                    </a:cubicBezTo>
                    <a:close/>
                  </a:path>
                </a:pathLst>
              </a:custGeom>
              <a:solidFill>
                <a:srgbClr val="C421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2" name="Google Shape;5390;p5"/>
              <p:cNvSpPr/>
              <p:nvPr/>
            </p:nvSpPr>
            <p:spPr>
              <a:xfrm>
                <a:off x="3678958" y="3578470"/>
                <a:ext cx="222463" cy="256462"/>
              </a:xfrm>
              <a:custGeom>
                <a:avLst/>
                <a:gdLst/>
                <a:ahLst/>
                <a:cxnLst/>
                <a:rect l="l" t="t" r="r" b="b"/>
                <a:pathLst>
                  <a:path w="13538" h="15607" extrusionOk="0">
                    <a:moveTo>
                      <a:pt x="13538" y="1"/>
                    </a:moveTo>
                    <a:cubicBezTo>
                      <a:pt x="11448" y="131"/>
                      <a:pt x="9350" y="189"/>
                      <a:pt x="7257" y="189"/>
                    </a:cubicBezTo>
                    <a:cubicBezTo>
                      <a:pt x="5548" y="189"/>
                      <a:pt x="3843" y="150"/>
                      <a:pt x="2148" y="79"/>
                    </a:cubicBezTo>
                    <a:cubicBezTo>
                      <a:pt x="2043" y="839"/>
                      <a:pt x="1912" y="1572"/>
                      <a:pt x="1833" y="2305"/>
                    </a:cubicBezTo>
                    <a:cubicBezTo>
                      <a:pt x="1807" y="2410"/>
                      <a:pt x="1781" y="2488"/>
                      <a:pt x="1781" y="2567"/>
                    </a:cubicBezTo>
                    <a:cubicBezTo>
                      <a:pt x="1729" y="2986"/>
                      <a:pt x="1676" y="3379"/>
                      <a:pt x="1624" y="3771"/>
                    </a:cubicBezTo>
                    <a:cubicBezTo>
                      <a:pt x="1598" y="3876"/>
                      <a:pt x="1572" y="3981"/>
                      <a:pt x="1572" y="4086"/>
                    </a:cubicBezTo>
                    <a:cubicBezTo>
                      <a:pt x="865" y="8956"/>
                      <a:pt x="262" y="13250"/>
                      <a:pt x="1" y="15607"/>
                    </a:cubicBezTo>
                    <a:lnTo>
                      <a:pt x="10108" y="15607"/>
                    </a:lnTo>
                    <a:cubicBezTo>
                      <a:pt x="10108" y="15607"/>
                      <a:pt x="11286" y="10082"/>
                      <a:pt x="12726" y="3667"/>
                    </a:cubicBezTo>
                    <a:cubicBezTo>
                      <a:pt x="12752" y="3562"/>
                      <a:pt x="12779" y="3483"/>
                      <a:pt x="12779" y="3379"/>
                    </a:cubicBezTo>
                    <a:cubicBezTo>
                      <a:pt x="12883" y="3012"/>
                      <a:pt x="12962" y="2619"/>
                      <a:pt x="13040" y="2253"/>
                    </a:cubicBezTo>
                    <a:cubicBezTo>
                      <a:pt x="13067" y="2174"/>
                      <a:pt x="13067" y="2096"/>
                      <a:pt x="13093" y="2017"/>
                    </a:cubicBezTo>
                    <a:cubicBezTo>
                      <a:pt x="13250" y="1336"/>
                      <a:pt x="13381" y="682"/>
                      <a:pt x="135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3" name="Google Shape;5391;p5"/>
              <p:cNvSpPr/>
              <p:nvPr/>
            </p:nvSpPr>
            <p:spPr>
              <a:xfrm>
                <a:off x="3708224" y="3611615"/>
                <a:ext cx="185884" cy="12259"/>
              </a:xfrm>
              <a:custGeom>
                <a:avLst/>
                <a:gdLst/>
                <a:ahLst/>
                <a:cxnLst/>
                <a:rect l="l" t="t" r="r" b="b"/>
                <a:pathLst>
                  <a:path w="11312" h="746" extrusionOk="0">
                    <a:moveTo>
                      <a:pt x="11312" y="0"/>
                    </a:moveTo>
                    <a:cubicBezTo>
                      <a:pt x="10919" y="52"/>
                      <a:pt x="10500" y="105"/>
                      <a:pt x="10081" y="157"/>
                    </a:cubicBezTo>
                    <a:cubicBezTo>
                      <a:pt x="8127" y="383"/>
                      <a:pt x="6156" y="497"/>
                      <a:pt x="4207" y="497"/>
                    </a:cubicBezTo>
                    <a:cubicBezTo>
                      <a:pt x="3676" y="497"/>
                      <a:pt x="3146" y="488"/>
                      <a:pt x="2619" y="471"/>
                    </a:cubicBezTo>
                    <a:cubicBezTo>
                      <a:pt x="1754" y="419"/>
                      <a:pt x="890" y="367"/>
                      <a:pt x="52" y="288"/>
                    </a:cubicBezTo>
                    <a:cubicBezTo>
                      <a:pt x="26" y="393"/>
                      <a:pt x="0" y="471"/>
                      <a:pt x="0" y="550"/>
                    </a:cubicBezTo>
                    <a:cubicBezTo>
                      <a:pt x="1422" y="680"/>
                      <a:pt x="2851" y="745"/>
                      <a:pt x="4285" y="745"/>
                    </a:cubicBezTo>
                    <a:cubicBezTo>
                      <a:pt x="6602" y="745"/>
                      <a:pt x="8931" y="575"/>
                      <a:pt x="11259" y="236"/>
                    </a:cubicBezTo>
                    <a:cubicBezTo>
                      <a:pt x="11286" y="157"/>
                      <a:pt x="11286" y="79"/>
                      <a:pt x="113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4" name="Google Shape;5392;p5"/>
              <p:cNvSpPr/>
              <p:nvPr/>
            </p:nvSpPr>
            <p:spPr>
              <a:xfrm>
                <a:off x="3704773" y="3633980"/>
                <a:ext cx="184175" cy="15052"/>
              </a:xfrm>
              <a:custGeom>
                <a:avLst/>
                <a:gdLst/>
                <a:ahLst/>
                <a:cxnLst/>
                <a:rect l="l" t="t" r="r" b="b"/>
                <a:pathLst>
                  <a:path w="11208" h="916" extrusionOk="0">
                    <a:moveTo>
                      <a:pt x="11208" y="1"/>
                    </a:moveTo>
                    <a:lnTo>
                      <a:pt x="11208" y="1"/>
                    </a:lnTo>
                    <a:cubicBezTo>
                      <a:pt x="10710" y="79"/>
                      <a:pt x="10186" y="158"/>
                      <a:pt x="9663" y="236"/>
                    </a:cubicBezTo>
                    <a:cubicBezTo>
                      <a:pt x="7830" y="472"/>
                      <a:pt x="6023" y="603"/>
                      <a:pt x="4216" y="603"/>
                    </a:cubicBezTo>
                    <a:cubicBezTo>
                      <a:pt x="3326" y="603"/>
                      <a:pt x="2436" y="577"/>
                      <a:pt x="1545" y="524"/>
                    </a:cubicBezTo>
                    <a:cubicBezTo>
                      <a:pt x="1100" y="498"/>
                      <a:pt x="681" y="472"/>
                      <a:pt x="236" y="420"/>
                    </a:cubicBezTo>
                    <a:cubicBezTo>
                      <a:pt x="184" y="420"/>
                      <a:pt x="105" y="420"/>
                      <a:pt x="53" y="393"/>
                    </a:cubicBezTo>
                    <a:cubicBezTo>
                      <a:pt x="27" y="498"/>
                      <a:pt x="1" y="603"/>
                      <a:pt x="1" y="708"/>
                    </a:cubicBezTo>
                    <a:cubicBezTo>
                      <a:pt x="105" y="734"/>
                      <a:pt x="210" y="734"/>
                      <a:pt x="315" y="734"/>
                    </a:cubicBezTo>
                    <a:cubicBezTo>
                      <a:pt x="812" y="786"/>
                      <a:pt x="1310" y="839"/>
                      <a:pt x="1807" y="865"/>
                    </a:cubicBezTo>
                    <a:cubicBezTo>
                      <a:pt x="2480" y="899"/>
                      <a:pt x="3155" y="916"/>
                      <a:pt x="3832" y="916"/>
                    </a:cubicBezTo>
                    <a:cubicBezTo>
                      <a:pt x="6264" y="916"/>
                      <a:pt x="8717" y="698"/>
                      <a:pt x="11155" y="289"/>
                    </a:cubicBezTo>
                    <a:cubicBezTo>
                      <a:pt x="11181" y="184"/>
                      <a:pt x="11208" y="105"/>
                      <a:pt x="112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5" name="Google Shape;5393;p5"/>
              <p:cNvSpPr/>
              <p:nvPr/>
            </p:nvSpPr>
            <p:spPr>
              <a:xfrm>
                <a:off x="3654441" y="3825797"/>
                <a:ext cx="299482" cy="94372"/>
              </a:xfrm>
              <a:custGeom>
                <a:avLst/>
                <a:gdLst/>
                <a:ahLst/>
                <a:cxnLst/>
                <a:rect l="l" t="t" r="r" b="b"/>
                <a:pathLst>
                  <a:path w="18225" h="5743" extrusionOk="0">
                    <a:moveTo>
                      <a:pt x="9126" y="1"/>
                    </a:moveTo>
                    <a:cubicBezTo>
                      <a:pt x="6159" y="1"/>
                      <a:pt x="1740" y="101"/>
                      <a:pt x="1440" y="189"/>
                    </a:cubicBezTo>
                    <a:cubicBezTo>
                      <a:pt x="969" y="320"/>
                      <a:pt x="0" y="4431"/>
                      <a:pt x="524" y="5347"/>
                    </a:cubicBezTo>
                    <a:cubicBezTo>
                      <a:pt x="691" y="5643"/>
                      <a:pt x="2688" y="5742"/>
                      <a:pt x="5288" y="5742"/>
                    </a:cubicBezTo>
                    <a:cubicBezTo>
                      <a:pt x="9588" y="5742"/>
                      <a:pt x="15540" y="5472"/>
                      <a:pt x="17596" y="5374"/>
                    </a:cubicBezTo>
                    <a:cubicBezTo>
                      <a:pt x="17989" y="5347"/>
                      <a:pt x="18224" y="4955"/>
                      <a:pt x="18067" y="4588"/>
                    </a:cubicBezTo>
                    <a:cubicBezTo>
                      <a:pt x="17701" y="3907"/>
                      <a:pt x="16863" y="2912"/>
                      <a:pt x="15266" y="1865"/>
                    </a:cubicBezTo>
                    <a:cubicBezTo>
                      <a:pt x="12647" y="137"/>
                      <a:pt x="11783" y="84"/>
                      <a:pt x="11783" y="84"/>
                    </a:cubicBezTo>
                    <a:cubicBezTo>
                      <a:pt x="11663" y="25"/>
                      <a:pt x="10565" y="1"/>
                      <a:pt x="91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6" name="Google Shape;5394;p5"/>
              <p:cNvSpPr/>
              <p:nvPr/>
            </p:nvSpPr>
            <p:spPr>
              <a:xfrm>
                <a:off x="3838155" y="3852861"/>
                <a:ext cx="76608" cy="25470"/>
              </a:xfrm>
              <a:custGeom>
                <a:avLst/>
                <a:gdLst/>
                <a:ahLst/>
                <a:cxnLst/>
                <a:rect l="l" t="t" r="r" b="b"/>
                <a:pathLst>
                  <a:path w="4662" h="1550" extrusionOk="0">
                    <a:moveTo>
                      <a:pt x="3506" y="1"/>
                    </a:moveTo>
                    <a:cubicBezTo>
                      <a:pt x="3132" y="1"/>
                      <a:pt x="2758" y="41"/>
                      <a:pt x="2384" y="113"/>
                    </a:cubicBezTo>
                    <a:cubicBezTo>
                      <a:pt x="1781" y="244"/>
                      <a:pt x="1205" y="454"/>
                      <a:pt x="682" y="742"/>
                    </a:cubicBezTo>
                    <a:cubicBezTo>
                      <a:pt x="446" y="846"/>
                      <a:pt x="1" y="1056"/>
                      <a:pt x="158" y="1370"/>
                    </a:cubicBezTo>
                    <a:cubicBezTo>
                      <a:pt x="205" y="1502"/>
                      <a:pt x="290" y="1549"/>
                      <a:pt x="387" y="1549"/>
                    </a:cubicBezTo>
                    <a:cubicBezTo>
                      <a:pt x="560" y="1549"/>
                      <a:pt x="774" y="1401"/>
                      <a:pt x="891" y="1318"/>
                    </a:cubicBezTo>
                    <a:cubicBezTo>
                      <a:pt x="1911" y="745"/>
                      <a:pt x="3026" y="504"/>
                      <a:pt x="4191" y="504"/>
                    </a:cubicBezTo>
                    <a:cubicBezTo>
                      <a:pt x="4252" y="504"/>
                      <a:pt x="4313" y="505"/>
                      <a:pt x="4374" y="506"/>
                    </a:cubicBezTo>
                    <a:cubicBezTo>
                      <a:pt x="4609" y="506"/>
                      <a:pt x="4662" y="113"/>
                      <a:pt x="4426" y="87"/>
                    </a:cubicBezTo>
                    <a:cubicBezTo>
                      <a:pt x="4119" y="28"/>
                      <a:pt x="3813" y="1"/>
                      <a:pt x="3506"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7" name="Google Shape;5395;p5"/>
              <p:cNvSpPr/>
              <p:nvPr/>
            </p:nvSpPr>
            <p:spPr>
              <a:xfrm>
                <a:off x="3809250" y="3840455"/>
                <a:ext cx="78843" cy="28757"/>
              </a:xfrm>
              <a:custGeom>
                <a:avLst/>
                <a:gdLst/>
                <a:ahLst/>
                <a:cxnLst/>
                <a:rect l="l" t="t" r="r" b="b"/>
                <a:pathLst>
                  <a:path w="4798" h="1750" extrusionOk="0">
                    <a:moveTo>
                      <a:pt x="4253" y="0"/>
                    </a:moveTo>
                    <a:cubicBezTo>
                      <a:pt x="3570" y="0"/>
                      <a:pt x="2890" y="104"/>
                      <a:pt x="2231" y="292"/>
                    </a:cubicBezTo>
                    <a:cubicBezTo>
                      <a:pt x="1865" y="397"/>
                      <a:pt x="1524" y="528"/>
                      <a:pt x="1184" y="685"/>
                    </a:cubicBezTo>
                    <a:cubicBezTo>
                      <a:pt x="896" y="790"/>
                      <a:pt x="555" y="947"/>
                      <a:pt x="293" y="1156"/>
                    </a:cubicBezTo>
                    <a:cubicBezTo>
                      <a:pt x="267" y="1182"/>
                      <a:pt x="215" y="1209"/>
                      <a:pt x="163" y="1235"/>
                    </a:cubicBezTo>
                    <a:cubicBezTo>
                      <a:pt x="0" y="1420"/>
                      <a:pt x="125" y="1750"/>
                      <a:pt x="356" y="1750"/>
                    </a:cubicBezTo>
                    <a:cubicBezTo>
                      <a:pt x="386" y="1750"/>
                      <a:pt x="418" y="1744"/>
                      <a:pt x="451" y="1732"/>
                    </a:cubicBezTo>
                    <a:cubicBezTo>
                      <a:pt x="791" y="1601"/>
                      <a:pt x="1105" y="1392"/>
                      <a:pt x="1419" y="1235"/>
                    </a:cubicBezTo>
                    <a:cubicBezTo>
                      <a:pt x="1734" y="1078"/>
                      <a:pt x="2048" y="947"/>
                      <a:pt x="2388" y="842"/>
                    </a:cubicBezTo>
                    <a:cubicBezTo>
                      <a:pt x="3069" y="633"/>
                      <a:pt x="3776" y="502"/>
                      <a:pt x="4483" y="475"/>
                    </a:cubicBezTo>
                    <a:cubicBezTo>
                      <a:pt x="4771" y="449"/>
                      <a:pt x="4797" y="4"/>
                      <a:pt x="4483" y="4"/>
                    </a:cubicBezTo>
                    <a:cubicBezTo>
                      <a:pt x="4406" y="1"/>
                      <a:pt x="4330" y="0"/>
                      <a:pt x="4253"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8" name="Google Shape;5396;p5"/>
              <p:cNvSpPr/>
              <p:nvPr/>
            </p:nvSpPr>
            <p:spPr>
              <a:xfrm>
                <a:off x="3794264" y="3827358"/>
                <a:ext cx="69723" cy="24139"/>
              </a:xfrm>
              <a:custGeom>
                <a:avLst/>
                <a:gdLst/>
                <a:ahLst/>
                <a:cxnLst/>
                <a:rect l="l" t="t" r="r" b="b"/>
                <a:pathLst>
                  <a:path w="4243" h="1469" extrusionOk="0">
                    <a:moveTo>
                      <a:pt x="3283" y="0"/>
                    </a:moveTo>
                    <a:cubicBezTo>
                      <a:pt x="2797" y="0"/>
                      <a:pt x="2323" y="53"/>
                      <a:pt x="1860" y="173"/>
                    </a:cubicBezTo>
                    <a:cubicBezTo>
                      <a:pt x="1493" y="277"/>
                      <a:pt x="1127" y="435"/>
                      <a:pt x="787" y="592"/>
                    </a:cubicBezTo>
                    <a:cubicBezTo>
                      <a:pt x="525" y="696"/>
                      <a:pt x="1" y="906"/>
                      <a:pt x="27" y="1246"/>
                    </a:cubicBezTo>
                    <a:cubicBezTo>
                      <a:pt x="27" y="1325"/>
                      <a:pt x="53" y="1403"/>
                      <a:pt x="132" y="1430"/>
                    </a:cubicBezTo>
                    <a:cubicBezTo>
                      <a:pt x="187" y="1457"/>
                      <a:pt x="241" y="1468"/>
                      <a:pt x="296" y="1468"/>
                    </a:cubicBezTo>
                    <a:cubicBezTo>
                      <a:pt x="399" y="1468"/>
                      <a:pt x="501" y="1428"/>
                      <a:pt x="603" y="1377"/>
                    </a:cubicBezTo>
                    <a:cubicBezTo>
                      <a:pt x="760" y="1272"/>
                      <a:pt x="917" y="1194"/>
                      <a:pt x="1075" y="1115"/>
                    </a:cubicBezTo>
                    <a:cubicBezTo>
                      <a:pt x="1363" y="958"/>
                      <a:pt x="1677" y="827"/>
                      <a:pt x="1991" y="723"/>
                    </a:cubicBezTo>
                    <a:cubicBezTo>
                      <a:pt x="2646" y="513"/>
                      <a:pt x="3353" y="356"/>
                      <a:pt x="4060" y="330"/>
                    </a:cubicBezTo>
                    <a:cubicBezTo>
                      <a:pt x="4243" y="330"/>
                      <a:pt x="4217" y="68"/>
                      <a:pt x="4060" y="42"/>
                    </a:cubicBezTo>
                    <a:cubicBezTo>
                      <a:pt x="3797" y="15"/>
                      <a:pt x="3538" y="0"/>
                      <a:pt x="3283"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39" name="Google Shape;5397;p5"/>
              <p:cNvSpPr/>
              <p:nvPr/>
            </p:nvSpPr>
            <p:spPr>
              <a:xfrm>
                <a:off x="3641952" y="2950616"/>
                <a:ext cx="669099" cy="388875"/>
              </a:xfrm>
              <a:custGeom>
                <a:avLst/>
                <a:gdLst/>
                <a:ahLst/>
                <a:cxnLst/>
                <a:rect l="l" t="t" r="r" b="b"/>
                <a:pathLst>
                  <a:path w="40718" h="23665" extrusionOk="0">
                    <a:moveTo>
                      <a:pt x="36081" y="1"/>
                    </a:moveTo>
                    <a:cubicBezTo>
                      <a:pt x="36064" y="1"/>
                      <a:pt x="36047" y="3"/>
                      <a:pt x="36030" y="6"/>
                    </a:cubicBezTo>
                    <a:cubicBezTo>
                      <a:pt x="35559" y="111"/>
                      <a:pt x="35088" y="215"/>
                      <a:pt x="34590" y="294"/>
                    </a:cubicBezTo>
                    <a:cubicBezTo>
                      <a:pt x="34486" y="320"/>
                      <a:pt x="34381" y="320"/>
                      <a:pt x="34276" y="346"/>
                    </a:cubicBezTo>
                    <a:cubicBezTo>
                      <a:pt x="32574" y="634"/>
                      <a:pt x="30846" y="818"/>
                      <a:pt x="29144" y="975"/>
                    </a:cubicBezTo>
                    <a:lnTo>
                      <a:pt x="29013" y="975"/>
                    </a:lnTo>
                    <a:cubicBezTo>
                      <a:pt x="28856" y="1001"/>
                      <a:pt x="28699" y="1027"/>
                      <a:pt x="28542" y="1027"/>
                    </a:cubicBezTo>
                    <a:cubicBezTo>
                      <a:pt x="28175" y="1053"/>
                      <a:pt x="27835" y="1080"/>
                      <a:pt x="27468" y="1106"/>
                    </a:cubicBezTo>
                    <a:cubicBezTo>
                      <a:pt x="27363" y="1106"/>
                      <a:pt x="27285" y="1132"/>
                      <a:pt x="27180" y="1132"/>
                    </a:cubicBezTo>
                    <a:cubicBezTo>
                      <a:pt x="25065" y="1270"/>
                      <a:pt x="22958" y="1335"/>
                      <a:pt x="20858" y="1335"/>
                    </a:cubicBezTo>
                    <a:cubicBezTo>
                      <a:pt x="18979" y="1335"/>
                      <a:pt x="17107" y="1283"/>
                      <a:pt x="15240" y="1184"/>
                    </a:cubicBezTo>
                    <a:lnTo>
                      <a:pt x="14873" y="1184"/>
                    </a:lnTo>
                    <a:cubicBezTo>
                      <a:pt x="14114" y="1132"/>
                      <a:pt x="13381" y="1080"/>
                      <a:pt x="12622" y="1027"/>
                    </a:cubicBezTo>
                    <a:cubicBezTo>
                      <a:pt x="11757" y="949"/>
                      <a:pt x="10867" y="870"/>
                      <a:pt x="10003" y="792"/>
                    </a:cubicBezTo>
                    <a:cubicBezTo>
                      <a:pt x="9925" y="765"/>
                      <a:pt x="9872" y="765"/>
                      <a:pt x="9794" y="765"/>
                    </a:cubicBezTo>
                    <a:cubicBezTo>
                      <a:pt x="9087" y="687"/>
                      <a:pt x="8406" y="608"/>
                      <a:pt x="7699" y="530"/>
                    </a:cubicBezTo>
                    <a:cubicBezTo>
                      <a:pt x="7684" y="528"/>
                      <a:pt x="7668" y="527"/>
                      <a:pt x="7653" y="527"/>
                    </a:cubicBezTo>
                    <a:cubicBezTo>
                      <a:pt x="7460" y="527"/>
                      <a:pt x="7278" y="676"/>
                      <a:pt x="7254" y="870"/>
                    </a:cubicBezTo>
                    <a:cubicBezTo>
                      <a:pt x="6992" y="2860"/>
                      <a:pt x="6730" y="4457"/>
                      <a:pt x="6521" y="5321"/>
                    </a:cubicBezTo>
                    <a:cubicBezTo>
                      <a:pt x="5185" y="10611"/>
                      <a:pt x="1415" y="19592"/>
                      <a:pt x="1" y="21608"/>
                    </a:cubicBezTo>
                    <a:cubicBezTo>
                      <a:pt x="1048" y="21948"/>
                      <a:pt x="2357" y="22263"/>
                      <a:pt x="3876" y="22524"/>
                    </a:cubicBezTo>
                    <a:cubicBezTo>
                      <a:pt x="3955" y="22551"/>
                      <a:pt x="4007" y="22551"/>
                      <a:pt x="4085" y="22577"/>
                    </a:cubicBezTo>
                    <a:cubicBezTo>
                      <a:pt x="7870" y="23244"/>
                      <a:pt x="12875" y="23665"/>
                      <a:pt x="18260" y="23665"/>
                    </a:cubicBezTo>
                    <a:cubicBezTo>
                      <a:pt x="25766" y="23665"/>
                      <a:pt x="34009" y="22848"/>
                      <a:pt x="40717" y="20744"/>
                    </a:cubicBezTo>
                    <a:cubicBezTo>
                      <a:pt x="39487" y="16554"/>
                      <a:pt x="38361" y="11108"/>
                      <a:pt x="37366" y="5662"/>
                    </a:cubicBezTo>
                    <a:cubicBezTo>
                      <a:pt x="37340" y="5505"/>
                      <a:pt x="37313" y="5374"/>
                      <a:pt x="37287" y="5217"/>
                    </a:cubicBezTo>
                    <a:cubicBezTo>
                      <a:pt x="36973" y="3515"/>
                      <a:pt x="36606" y="1839"/>
                      <a:pt x="36318" y="189"/>
                    </a:cubicBezTo>
                    <a:cubicBezTo>
                      <a:pt x="36296" y="75"/>
                      <a:pt x="36193" y="1"/>
                      <a:pt x="360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0" name="Google Shape;5398;p5"/>
              <p:cNvSpPr/>
              <p:nvPr/>
            </p:nvSpPr>
            <p:spPr>
              <a:xfrm>
                <a:off x="3705628" y="2963187"/>
                <a:ext cx="100715" cy="358426"/>
              </a:xfrm>
              <a:custGeom>
                <a:avLst/>
                <a:gdLst/>
                <a:ahLst/>
                <a:cxnLst/>
                <a:rect l="l" t="t" r="r" b="b"/>
                <a:pathLst>
                  <a:path w="6129" h="21812" extrusionOk="0">
                    <a:moveTo>
                      <a:pt x="5919" y="0"/>
                    </a:moveTo>
                    <a:cubicBezTo>
                      <a:pt x="5735" y="1231"/>
                      <a:pt x="5552" y="2488"/>
                      <a:pt x="5316" y="3718"/>
                    </a:cubicBezTo>
                    <a:cubicBezTo>
                      <a:pt x="4688" y="7044"/>
                      <a:pt x="3876" y="10317"/>
                      <a:pt x="2881" y="13590"/>
                    </a:cubicBezTo>
                    <a:cubicBezTo>
                      <a:pt x="2410" y="15213"/>
                      <a:pt x="1860" y="16837"/>
                      <a:pt x="1284" y="18460"/>
                    </a:cubicBezTo>
                    <a:cubicBezTo>
                      <a:pt x="865" y="19560"/>
                      <a:pt x="420" y="20660"/>
                      <a:pt x="1" y="21759"/>
                    </a:cubicBezTo>
                    <a:cubicBezTo>
                      <a:pt x="80" y="21786"/>
                      <a:pt x="132" y="21786"/>
                      <a:pt x="210" y="21812"/>
                    </a:cubicBezTo>
                    <a:cubicBezTo>
                      <a:pt x="394" y="21419"/>
                      <a:pt x="551" y="21026"/>
                      <a:pt x="708" y="20634"/>
                    </a:cubicBezTo>
                    <a:cubicBezTo>
                      <a:pt x="1048" y="19717"/>
                      <a:pt x="1415" y="18827"/>
                      <a:pt x="1729" y="17910"/>
                    </a:cubicBezTo>
                    <a:cubicBezTo>
                      <a:pt x="3850" y="12097"/>
                      <a:pt x="5343" y="6049"/>
                      <a:pt x="6128" y="27"/>
                    </a:cubicBezTo>
                    <a:cubicBezTo>
                      <a:pt x="6050" y="0"/>
                      <a:pt x="5997" y="0"/>
                      <a:pt x="5919" y="0"/>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1" name="Google Shape;5399;p5"/>
              <p:cNvSpPr/>
              <p:nvPr/>
            </p:nvSpPr>
            <p:spPr>
              <a:xfrm>
                <a:off x="3777306" y="2970072"/>
                <a:ext cx="115093" cy="154712"/>
              </a:xfrm>
              <a:custGeom>
                <a:avLst/>
                <a:gdLst/>
                <a:ahLst/>
                <a:cxnLst/>
                <a:rect l="l" t="t" r="r" b="b"/>
                <a:pathLst>
                  <a:path w="7004" h="9415" extrusionOk="0">
                    <a:moveTo>
                      <a:pt x="6636" y="0"/>
                    </a:moveTo>
                    <a:lnTo>
                      <a:pt x="6610" y="79"/>
                    </a:lnTo>
                    <a:cubicBezTo>
                      <a:pt x="6060" y="1859"/>
                      <a:pt x="5196" y="3614"/>
                      <a:pt x="4070" y="5159"/>
                    </a:cubicBezTo>
                    <a:cubicBezTo>
                      <a:pt x="2944" y="6730"/>
                      <a:pt x="1557" y="8065"/>
                      <a:pt x="64" y="9270"/>
                    </a:cubicBezTo>
                    <a:cubicBezTo>
                      <a:pt x="0" y="9333"/>
                      <a:pt x="40" y="9415"/>
                      <a:pt x="100" y="9415"/>
                    </a:cubicBezTo>
                    <a:cubicBezTo>
                      <a:pt x="113" y="9415"/>
                      <a:pt x="128" y="9410"/>
                      <a:pt x="143" y="9400"/>
                    </a:cubicBezTo>
                    <a:cubicBezTo>
                      <a:pt x="1085" y="8824"/>
                      <a:pt x="1949" y="8091"/>
                      <a:pt x="2709" y="7280"/>
                    </a:cubicBezTo>
                    <a:cubicBezTo>
                      <a:pt x="4070" y="5892"/>
                      <a:pt x="5196" y="4268"/>
                      <a:pt x="6008" y="2540"/>
                    </a:cubicBezTo>
                    <a:cubicBezTo>
                      <a:pt x="6401" y="1728"/>
                      <a:pt x="6741" y="864"/>
                      <a:pt x="7003" y="0"/>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2" name="Google Shape;5400;p5"/>
              <p:cNvSpPr/>
              <p:nvPr/>
            </p:nvSpPr>
            <p:spPr>
              <a:xfrm>
                <a:off x="4205188" y="2955447"/>
                <a:ext cx="50776" cy="88210"/>
              </a:xfrm>
              <a:custGeom>
                <a:avLst/>
                <a:gdLst/>
                <a:ahLst/>
                <a:cxnLst/>
                <a:rect l="l" t="t" r="r" b="b"/>
                <a:pathLst>
                  <a:path w="3090" h="5368" extrusionOk="0">
                    <a:moveTo>
                      <a:pt x="314" y="0"/>
                    </a:moveTo>
                    <a:cubicBezTo>
                      <a:pt x="210" y="26"/>
                      <a:pt x="105" y="26"/>
                      <a:pt x="0" y="52"/>
                    </a:cubicBezTo>
                    <a:cubicBezTo>
                      <a:pt x="288" y="890"/>
                      <a:pt x="681" y="1702"/>
                      <a:pt x="1100" y="2461"/>
                    </a:cubicBezTo>
                    <a:cubicBezTo>
                      <a:pt x="1650" y="3509"/>
                      <a:pt x="2330" y="4478"/>
                      <a:pt x="3090" y="5368"/>
                    </a:cubicBezTo>
                    <a:cubicBezTo>
                      <a:pt x="3064" y="5211"/>
                      <a:pt x="3037" y="5080"/>
                      <a:pt x="3011" y="4923"/>
                    </a:cubicBezTo>
                    <a:cubicBezTo>
                      <a:pt x="2383" y="4085"/>
                      <a:pt x="1807" y="3221"/>
                      <a:pt x="1309" y="2278"/>
                    </a:cubicBezTo>
                    <a:cubicBezTo>
                      <a:pt x="916" y="1545"/>
                      <a:pt x="602" y="786"/>
                      <a:pt x="314" y="0"/>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3" name="Google Shape;5401;p5"/>
              <p:cNvSpPr/>
              <p:nvPr/>
            </p:nvSpPr>
            <p:spPr>
              <a:xfrm>
                <a:off x="4085133" y="2966621"/>
                <a:ext cx="37877" cy="123540"/>
              </a:xfrm>
              <a:custGeom>
                <a:avLst/>
                <a:gdLst/>
                <a:ahLst/>
                <a:cxnLst/>
                <a:rect l="l" t="t" r="r" b="b"/>
                <a:pathLst>
                  <a:path w="2305" h="7518" extrusionOk="0">
                    <a:moveTo>
                      <a:pt x="2043" y="1"/>
                    </a:moveTo>
                    <a:cubicBezTo>
                      <a:pt x="2095" y="891"/>
                      <a:pt x="2122" y="1781"/>
                      <a:pt x="2095" y="2672"/>
                    </a:cubicBezTo>
                    <a:cubicBezTo>
                      <a:pt x="2095" y="3483"/>
                      <a:pt x="2069" y="4295"/>
                      <a:pt x="2017" y="5107"/>
                    </a:cubicBezTo>
                    <a:cubicBezTo>
                      <a:pt x="1964" y="5788"/>
                      <a:pt x="2017" y="6835"/>
                      <a:pt x="1231" y="7201"/>
                    </a:cubicBezTo>
                    <a:cubicBezTo>
                      <a:pt x="1109" y="7259"/>
                      <a:pt x="1002" y="7284"/>
                      <a:pt x="910" y="7284"/>
                    </a:cubicBezTo>
                    <a:cubicBezTo>
                      <a:pt x="409" y="7284"/>
                      <a:pt x="323" y="6544"/>
                      <a:pt x="367" y="6102"/>
                    </a:cubicBezTo>
                    <a:cubicBezTo>
                      <a:pt x="420" y="5369"/>
                      <a:pt x="524" y="4635"/>
                      <a:pt x="577" y="3902"/>
                    </a:cubicBezTo>
                    <a:cubicBezTo>
                      <a:pt x="655" y="2645"/>
                      <a:pt x="629" y="1389"/>
                      <a:pt x="498" y="132"/>
                    </a:cubicBezTo>
                    <a:cubicBezTo>
                      <a:pt x="393" y="132"/>
                      <a:pt x="315" y="158"/>
                      <a:pt x="210" y="158"/>
                    </a:cubicBezTo>
                    <a:cubicBezTo>
                      <a:pt x="236" y="315"/>
                      <a:pt x="262" y="498"/>
                      <a:pt x="262" y="655"/>
                    </a:cubicBezTo>
                    <a:cubicBezTo>
                      <a:pt x="420" y="2331"/>
                      <a:pt x="367" y="4033"/>
                      <a:pt x="158" y="5709"/>
                    </a:cubicBezTo>
                    <a:cubicBezTo>
                      <a:pt x="79" y="6233"/>
                      <a:pt x="1" y="6887"/>
                      <a:pt x="367" y="7280"/>
                    </a:cubicBezTo>
                    <a:cubicBezTo>
                      <a:pt x="512" y="7446"/>
                      <a:pt x="698" y="7517"/>
                      <a:pt x="894" y="7517"/>
                    </a:cubicBezTo>
                    <a:cubicBezTo>
                      <a:pt x="1194" y="7517"/>
                      <a:pt x="1517" y="7350"/>
                      <a:pt x="1755" y="7097"/>
                    </a:cubicBezTo>
                    <a:cubicBezTo>
                      <a:pt x="2279" y="6547"/>
                      <a:pt x="2226" y="5683"/>
                      <a:pt x="2252" y="5002"/>
                    </a:cubicBezTo>
                    <a:cubicBezTo>
                      <a:pt x="2279" y="4112"/>
                      <a:pt x="2305" y="3221"/>
                      <a:pt x="2279" y="2331"/>
                    </a:cubicBezTo>
                    <a:cubicBezTo>
                      <a:pt x="2252" y="1572"/>
                      <a:pt x="2226" y="786"/>
                      <a:pt x="2174" y="1"/>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4" name="Google Shape;5402;p5"/>
              <p:cNvSpPr/>
              <p:nvPr/>
            </p:nvSpPr>
            <p:spPr>
              <a:xfrm>
                <a:off x="3720269" y="2519081"/>
                <a:ext cx="554630" cy="576551"/>
              </a:xfrm>
              <a:custGeom>
                <a:avLst/>
                <a:gdLst/>
                <a:ahLst/>
                <a:cxnLst/>
                <a:rect l="l" t="t" r="r" b="b"/>
                <a:pathLst>
                  <a:path w="33752" h="35086" extrusionOk="0">
                    <a:moveTo>
                      <a:pt x="13653" y="1"/>
                    </a:moveTo>
                    <a:cubicBezTo>
                      <a:pt x="13518" y="1"/>
                      <a:pt x="13383" y="2"/>
                      <a:pt x="13250" y="4"/>
                    </a:cubicBezTo>
                    <a:cubicBezTo>
                      <a:pt x="7934" y="135"/>
                      <a:pt x="4137" y="1078"/>
                      <a:pt x="2933" y="2230"/>
                    </a:cubicBezTo>
                    <a:cubicBezTo>
                      <a:pt x="2750" y="2387"/>
                      <a:pt x="2645" y="2570"/>
                      <a:pt x="2566" y="2727"/>
                    </a:cubicBezTo>
                    <a:cubicBezTo>
                      <a:pt x="2462" y="3015"/>
                      <a:pt x="2252" y="4639"/>
                      <a:pt x="1990" y="7074"/>
                    </a:cubicBezTo>
                    <a:cubicBezTo>
                      <a:pt x="1859" y="8147"/>
                      <a:pt x="1728" y="9430"/>
                      <a:pt x="1598" y="10792"/>
                    </a:cubicBezTo>
                    <a:cubicBezTo>
                      <a:pt x="1467" y="12363"/>
                      <a:pt x="1309" y="14065"/>
                      <a:pt x="1152" y="15819"/>
                    </a:cubicBezTo>
                    <a:cubicBezTo>
                      <a:pt x="1021" y="17364"/>
                      <a:pt x="891" y="18935"/>
                      <a:pt x="786" y="20533"/>
                    </a:cubicBezTo>
                    <a:cubicBezTo>
                      <a:pt x="629" y="22287"/>
                      <a:pt x="498" y="24015"/>
                      <a:pt x="393" y="25665"/>
                    </a:cubicBezTo>
                    <a:cubicBezTo>
                      <a:pt x="314" y="27053"/>
                      <a:pt x="236" y="28388"/>
                      <a:pt x="157" y="29619"/>
                    </a:cubicBezTo>
                    <a:cubicBezTo>
                      <a:pt x="79" y="31268"/>
                      <a:pt x="26" y="32761"/>
                      <a:pt x="0" y="33913"/>
                    </a:cubicBezTo>
                    <a:cubicBezTo>
                      <a:pt x="1498" y="34127"/>
                      <a:pt x="8520" y="35086"/>
                      <a:pt x="17256" y="35086"/>
                    </a:cubicBezTo>
                    <a:cubicBezTo>
                      <a:pt x="22418" y="35086"/>
                      <a:pt x="28179" y="34751"/>
                      <a:pt x="33752" y="33730"/>
                    </a:cubicBezTo>
                    <a:cubicBezTo>
                      <a:pt x="33726" y="32394"/>
                      <a:pt x="33700" y="31006"/>
                      <a:pt x="33621" y="29566"/>
                    </a:cubicBezTo>
                    <a:cubicBezTo>
                      <a:pt x="33542" y="28126"/>
                      <a:pt x="33438" y="26660"/>
                      <a:pt x="33307" y="25193"/>
                    </a:cubicBezTo>
                    <a:cubicBezTo>
                      <a:pt x="33176" y="23596"/>
                      <a:pt x="32993" y="21973"/>
                      <a:pt x="32809" y="20402"/>
                    </a:cubicBezTo>
                    <a:cubicBezTo>
                      <a:pt x="32600" y="18647"/>
                      <a:pt x="32364" y="16919"/>
                      <a:pt x="32102" y="15296"/>
                    </a:cubicBezTo>
                    <a:cubicBezTo>
                      <a:pt x="31840" y="13646"/>
                      <a:pt x="31552" y="12075"/>
                      <a:pt x="31264" y="10661"/>
                    </a:cubicBezTo>
                    <a:cubicBezTo>
                      <a:pt x="30950" y="9142"/>
                      <a:pt x="30610" y="7781"/>
                      <a:pt x="30296" y="6655"/>
                    </a:cubicBezTo>
                    <a:cubicBezTo>
                      <a:pt x="29824" y="5084"/>
                      <a:pt x="29353" y="3906"/>
                      <a:pt x="28882" y="3303"/>
                    </a:cubicBezTo>
                    <a:cubicBezTo>
                      <a:pt x="28698" y="3041"/>
                      <a:pt x="28044" y="2701"/>
                      <a:pt x="27101" y="2361"/>
                    </a:cubicBezTo>
                    <a:cubicBezTo>
                      <a:pt x="24151" y="1267"/>
                      <a:pt x="18237" y="1"/>
                      <a:pt x="136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5" name="Google Shape;5403;p5"/>
              <p:cNvSpPr/>
              <p:nvPr/>
            </p:nvSpPr>
            <p:spPr>
              <a:xfrm>
                <a:off x="3864759" y="2524964"/>
                <a:ext cx="260833" cy="206310"/>
              </a:xfrm>
              <a:custGeom>
                <a:avLst/>
                <a:gdLst/>
                <a:ahLst/>
                <a:cxnLst/>
                <a:rect l="l" t="t" r="r" b="b"/>
                <a:pathLst>
                  <a:path w="15873" h="12555" extrusionOk="0">
                    <a:moveTo>
                      <a:pt x="4411" y="0"/>
                    </a:moveTo>
                    <a:cubicBezTo>
                      <a:pt x="1578" y="0"/>
                      <a:pt x="1" y="781"/>
                      <a:pt x="2283" y="3233"/>
                    </a:cubicBezTo>
                    <a:cubicBezTo>
                      <a:pt x="5137" y="6297"/>
                      <a:pt x="9065" y="9649"/>
                      <a:pt x="11186" y="11377"/>
                    </a:cubicBezTo>
                    <a:cubicBezTo>
                      <a:pt x="12102" y="12110"/>
                      <a:pt x="12652" y="12555"/>
                      <a:pt x="12652" y="12555"/>
                    </a:cubicBezTo>
                    <a:cubicBezTo>
                      <a:pt x="12652" y="12555"/>
                      <a:pt x="13019" y="11953"/>
                      <a:pt x="13464" y="10984"/>
                    </a:cubicBezTo>
                    <a:cubicBezTo>
                      <a:pt x="14459" y="8863"/>
                      <a:pt x="15873" y="5066"/>
                      <a:pt x="14852" y="2395"/>
                    </a:cubicBezTo>
                    <a:cubicBezTo>
                      <a:pt x="14223" y="667"/>
                      <a:pt x="11369" y="746"/>
                      <a:pt x="8122" y="301"/>
                    </a:cubicBezTo>
                    <a:cubicBezTo>
                      <a:pt x="6798" y="118"/>
                      <a:pt x="5510" y="0"/>
                      <a:pt x="4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6" name="Google Shape;5404;p5"/>
              <p:cNvSpPr/>
              <p:nvPr/>
            </p:nvSpPr>
            <p:spPr>
              <a:xfrm>
                <a:off x="3898396" y="2447287"/>
                <a:ext cx="203960" cy="132446"/>
              </a:xfrm>
              <a:custGeom>
                <a:avLst/>
                <a:gdLst/>
                <a:ahLst/>
                <a:cxnLst/>
                <a:rect l="l" t="t" r="r" b="b"/>
                <a:pathLst>
                  <a:path w="12412" h="8060" extrusionOk="0">
                    <a:moveTo>
                      <a:pt x="1624" y="0"/>
                    </a:moveTo>
                    <a:lnTo>
                      <a:pt x="472" y="3849"/>
                    </a:lnTo>
                    <a:cubicBezTo>
                      <a:pt x="472" y="3849"/>
                      <a:pt x="1" y="6232"/>
                      <a:pt x="4897" y="7515"/>
                    </a:cubicBezTo>
                    <a:cubicBezTo>
                      <a:pt x="6383" y="7917"/>
                      <a:pt x="7527" y="8060"/>
                      <a:pt x="8402" y="8060"/>
                    </a:cubicBezTo>
                    <a:cubicBezTo>
                      <a:pt x="10548" y="8060"/>
                      <a:pt x="11077" y="7201"/>
                      <a:pt x="11077" y="7201"/>
                    </a:cubicBezTo>
                    <a:lnTo>
                      <a:pt x="12412" y="2331"/>
                    </a:lnTo>
                    <a:lnTo>
                      <a:pt x="1624" y="0"/>
                    </a:ln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7" name="Google Shape;5405;p5"/>
              <p:cNvSpPr/>
              <p:nvPr/>
            </p:nvSpPr>
            <p:spPr>
              <a:xfrm>
                <a:off x="3916044" y="2479560"/>
                <a:ext cx="182023" cy="49067"/>
              </a:xfrm>
              <a:custGeom>
                <a:avLst/>
                <a:gdLst/>
                <a:ahLst/>
                <a:cxnLst/>
                <a:rect l="l" t="t" r="r" b="b"/>
                <a:pathLst>
                  <a:path w="11077" h="2986" extrusionOk="0">
                    <a:moveTo>
                      <a:pt x="0" y="0"/>
                    </a:moveTo>
                    <a:lnTo>
                      <a:pt x="0" y="0"/>
                    </a:lnTo>
                    <a:cubicBezTo>
                      <a:pt x="498" y="733"/>
                      <a:pt x="1231" y="1336"/>
                      <a:pt x="2069" y="1781"/>
                    </a:cubicBezTo>
                    <a:cubicBezTo>
                      <a:pt x="3221" y="2409"/>
                      <a:pt x="4530" y="2697"/>
                      <a:pt x="5839" y="2880"/>
                    </a:cubicBezTo>
                    <a:cubicBezTo>
                      <a:pt x="6363" y="2933"/>
                      <a:pt x="6887" y="2985"/>
                      <a:pt x="7410" y="2985"/>
                    </a:cubicBezTo>
                    <a:cubicBezTo>
                      <a:pt x="7986" y="2985"/>
                      <a:pt x="8536" y="2933"/>
                      <a:pt x="9060" y="2802"/>
                    </a:cubicBezTo>
                    <a:cubicBezTo>
                      <a:pt x="9636" y="2671"/>
                      <a:pt x="10369" y="2383"/>
                      <a:pt x="10893" y="1964"/>
                    </a:cubicBezTo>
                    <a:lnTo>
                      <a:pt x="11076" y="1309"/>
                    </a:lnTo>
                    <a:lnTo>
                      <a:pt x="11076" y="1309"/>
                    </a:lnTo>
                    <a:cubicBezTo>
                      <a:pt x="10971" y="1336"/>
                      <a:pt x="10893" y="1362"/>
                      <a:pt x="10788" y="1362"/>
                    </a:cubicBezTo>
                    <a:cubicBezTo>
                      <a:pt x="10291" y="1440"/>
                      <a:pt x="9793" y="1493"/>
                      <a:pt x="9269" y="1545"/>
                    </a:cubicBezTo>
                    <a:cubicBezTo>
                      <a:pt x="8641" y="1597"/>
                      <a:pt x="8039" y="1624"/>
                      <a:pt x="7437" y="1624"/>
                    </a:cubicBezTo>
                    <a:cubicBezTo>
                      <a:pt x="4792" y="1624"/>
                      <a:pt x="2278" y="1074"/>
                      <a:pt x="0" y="0"/>
                    </a:cubicBezTo>
                    <a:close/>
                  </a:path>
                </a:pathLst>
              </a:custGeom>
              <a:solidFill>
                <a:srgbClr val="C421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8" name="Google Shape;5406;p5"/>
              <p:cNvSpPr/>
              <p:nvPr/>
            </p:nvSpPr>
            <p:spPr>
              <a:xfrm>
                <a:off x="3885924" y="2497193"/>
                <a:ext cx="24106" cy="24977"/>
              </a:xfrm>
              <a:custGeom>
                <a:avLst/>
                <a:gdLst/>
                <a:ahLst/>
                <a:cxnLst/>
                <a:rect l="l" t="t" r="r" b="b"/>
                <a:pathLst>
                  <a:path w="1467" h="1520" extrusionOk="0">
                    <a:moveTo>
                      <a:pt x="1467" y="1"/>
                    </a:moveTo>
                    <a:cubicBezTo>
                      <a:pt x="917" y="1"/>
                      <a:pt x="367" y="734"/>
                      <a:pt x="0" y="1519"/>
                    </a:cubicBezTo>
                    <a:cubicBezTo>
                      <a:pt x="393" y="1493"/>
                      <a:pt x="838" y="1467"/>
                      <a:pt x="1257" y="1441"/>
                    </a:cubicBezTo>
                    <a:cubicBezTo>
                      <a:pt x="1179" y="1074"/>
                      <a:pt x="1231" y="812"/>
                      <a:pt x="1231" y="812"/>
                    </a:cubicBezTo>
                    <a:lnTo>
                      <a:pt x="1467" y="1"/>
                    </a:lnTo>
                    <a:close/>
                  </a:path>
                </a:pathLst>
              </a:custGeom>
              <a:solidFill>
                <a:srgbClr val="6E2B2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49" name="Google Shape;5407;p5"/>
              <p:cNvSpPr/>
              <p:nvPr/>
            </p:nvSpPr>
            <p:spPr>
              <a:xfrm>
                <a:off x="3873008" y="2520855"/>
                <a:ext cx="84792" cy="112316"/>
              </a:xfrm>
              <a:custGeom>
                <a:avLst/>
                <a:gdLst/>
                <a:ahLst/>
                <a:cxnLst/>
                <a:rect l="l" t="t" r="r" b="b"/>
                <a:pathLst>
                  <a:path w="5160" h="6835" extrusionOk="0">
                    <a:moveTo>
                      <a:pt x="2043" y="1"/>
                    </a:moveTo>
                    <a:cubicBezTo>
                      <a:pt x="1624" y="27"/>
                      <a:pt x="1179" y="53"/>
                      <a:pt x="786" y="79"/>
                    </a:cubicBezTo>
                    <a:cubicBezTo>
                      <a:pt x="393" y="865"/>
                      <a:pt x="158" y="1703"/>
                      <a:pt x="236" y="1886"/>
                    </a:cubicBezTo>
                    <a:cubicBezTo>
                      <a:pt x="1519" y="4714"/>
                      <a:pt x="3457" y="6128"/>
                      <a:pt x="5159" y="6835"/>
                    </a:cubicBezTo>
                    <a:cubicBezTo>
                      <a:pt x="3981" y="5735"/>
                      <a:pt x="2802" y="4609"/>
                      <a:pt x="1781" y="3483"/>
                    </a:cubicBezTo>
                    <a:cubicBezTo>
                      <a:pt x="1" y="1598"/>
                      <a:pt x="551" y="708"/>
                      <a:pt x="2200" y="394"/>
                    </a:cubicBezTo>
                    <a:cubicBezTo>
                      <a:pt x="2122" y="237"/>
                      <a:pt x="2095" y="106"/>
                      <a:pt x="2043" y="1"/>
                    </a:cubicBezTo>
                    <a:close/>
                  </a:path>
                </a:pathLst>
              </a:custGeom>
              <a:solidFill>
                <a:srgbClr val="3C409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0" name="Google Shape;5408;p5"/>
              <p:cNvSpPr/>
              <p:nvPr/>
            </p:nvSpPr>
            <p:spPr>
              <a:xfrm>
                <a:off x="4090293" y="2528168"/>
                <a:ext cx="11634" cy="11207"/>
              </a:xfrm>
              <a:custGeom>
                <a:avLst/>
                <a:gdLst/>
                <a:ahLst/>
                <a:cxnLst/>
                <a:rect l="l" t="t" r="r" b="b"/>
                <a:pathLst>
                  <a:path w="708" h="682" extrusionOk="0">
                    <a:moveTo>
                      <a:pt x="315" y="1"/>
                    </a:moveTo>
                    <a:cubicBezTo>
                      <a:pt x="263" y="1"/>
                      <a:pt x="210" y="27"/>
                      <a:pt x="184" y="106"/>
                    </a:cubicBezTo>
                    <a:cubicBezTo>
                      <a:pt x="132" y="237"/>
                      <a:pt x="53" y="368"/>
                      <a:pt x="1" y="525"/>
                    </a:cubicBezTo>
                    <a:cubicBezTo>
                      <a:pt x="236" y="577"/>
                      <a:pt x="472" y="629"/>
                      <a:pt x="708" y="682"/>
                    </a:cubicBezTo>
                    <a:cubicBezTo>
                      <a:pt x="629" y="446"/>
                      <a:pt x="525" y="237"/>
                      <a:pt x="446" y="80"/>
                    </a:cubicBezTo>
                    <a:cubicBezTo>
                      <a:pt x="420" y="27"/>
                      <a:pt x="367" y="1"/>
                      <a:pt x="315" y="1"/>
                    </a:cubicBezTo>
                    <a:close/>
                  </a:path>
                </a:pathLst>
              </a:custGeom>
              <a:solidFill>
                <a:srgbClr val="B4CEE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1" name="Google Shape;5409;p5"/>
              <p:cNvSpPr/>
              <p:nvPr/>
            </p:nvSpPr>
            <p:spPr>
              <a:xfrm>
                <a:off x="4086431" y="2536779"/>
                <a:ext cx="28839" cy="51220"/>
              </a:xfrm>
              <a:custGeom>
                <a:avLst/>
                <a:gdLst/>
                <a:ahLst/>
                <a:cxnLst/>
                <a:rect l="l" t="t" r="r" b="b"/>
                <a:pathLst>
                  <a:path w="1755" h="3117" extrusionOk="0">
                    <a:moveTo>
                      <a:pt x="236" y="1"/>
                    </a:moveTo>
                    <a:cubicBezTo>
                      <a:pt x="157" y="132"/>
                      <a:pt x="105" y="289"/>
                      <a:pt x="0" y="446"/>
                    </a:cubicBezTo>
                    <a:cubicBezTo>
                      <a:pt x="681" y="708"/>
                      <a:pt x="1152" y="1100"/>
                      <a:pt x="1362" y="1676"/>
                    </a:cubicBezTo>
                    <a:cubicBezTo>
                      <a:pt x="1545" y="2122"/>
                      <a:pt x="1650" y="2619"/>
                      <a:pt x="1676" y="3117"/>
                    </a:cubicBezTo>
                    <a:cubicBezTo>
                      <a:pt x="1728" y="2933"/>
                      <a:pt x="1755" y="2750"/>
                      <a:pt x="1755" y="2645"/>
                    </a:cubicBezTo>
                    <a:cubicBezTo>
                      <a:pt x="1755" y="2279"/>
                      <a:pt x="1336" y="1048"/>
                      <a:pt x="943" y="158"/>
                    </a:cubicBezTo>
                    <a:cubicBezTo>
                      <a:pt x="707" y="105"/>
                      <a:pt x="471" y="53"/>
                      <a:pt x="236" y="1"/>
                    </a:cubicBezTo>
                    <a:close/>
                  </a:path>
                </a:pathLst>
              </a:custGeom>
              <a:solidFill>
                <a:srgbClr val="3C409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2" name="Google Shape;5410;p5"/>
              <p:cNvSpPr/>
              <p:nvPr/>
            </p:nvSpPr>
            <p:spPr>
              <a:xfrm>
                <a:off x="3873008" y="2527313"/>
                <a:ext cx="240966" cy="120927"/>
              </a:xfrm>
              <a:custGeom>
                <a:avLst/>
                <a:gdLst/>
                <a:ahLst/>
                <a:cxnLst/>
                <a:rect l="l" t="t" r="r" b="b"/>
                <a:pathLst>
                  <a:path w="14664" h="7359" extrusionOk="0">
                    <a:moveTo>
                      <a:pt x="2200" y="1"/>
                    </a:moveTo>
                    <a:cubicBezTo>
                      <a:pt x="551" y="315"/>
                      <a:pt x="1" y="1205"/>
                      <a:pt x="1781" y="3090"/>
                    </a:cubicBezTo>
                    <a:cubicBezTo>
                      <a:pt x="2802" y="4216"/>
                      <a:pt x="3981" y="5342"/>
                      <a:pt x="5159" y="6442"/>
                    </a:cubicBezTo>
                    <a:cubicBezTo>
                      <a:pt x="6730" y="7097"/>
                      <a:pt x="8092" y="7201"/>
                      <a:pt x="8563" y="7358"/>
                    </a:cubicBezTo>
                    <a:lnTo>
                      <a:pt x="8615" y="7358"/>
                    </a:lnTo>
                    <a:cubicBezTo>
                      <a:pt x="9270" y="7358"/>
                      <a:pt x="11260" y="3954"/>
                      <a:pt x="11260" y="3954"/>
                    </a:cubicBezTo>
                    <a:cubicBezTo>
                      <a:pt x="11260" y="3954"/>
                      <a:pt x="12936" y="6704"/>
                      <a:pt x="13407" y="6704"/>
                    </a:cubicBezTo>
                    <a:lnTo>
                      <a:pt x="13433" y="6704"/>
                    </a:lnTo>
                    <a:cubicBezTo>
                      <a:pt x="13826" y="6651"/>
                      <a:pt x="14481" y="4740"/>
                      <a:pt x="14664" y="3693"/>
                    </a:cubicBezTo>
                    <a:cubicBezTo>
                      <a:pt x="14638" y="3195"/>
                      <a:pt x="14533" y="2698"/>
                      <a:pt x="14350" y="2252"/>
                    </a:cubicBezTo>
                    <a:cubicBezTo>
                      <a:pt x="14140" y="1676"/>
                      <a:pt x="13669" y="1284"/>
                      <a:pt x="12988" y="1022"/>
                    </a:cubicBezTo>
                    <a:cubicBezTo>
                      <a:pt x="12988" y="1048"/>
                      <a:pt x="12962" y="1074"/>
                      <a:pt x="12962" y="1100"/>
                    </a:cubicBezTo>
                    <a:lnTo>
                      <a:pt x="12622" y="2331"/>
                    </a:lnTo>
                    <a:cubicBezTo>
                      <a:pt x="12622" y="2331"/>
                      <a:pt x="12072" y="3195"/>
                      <a:pt x="9925" y="3195"/>
                    </a:cubicBezTo>
                    <a:cubicBezTo>
                      <a:pt x="9034" y="3195"/>
                      <a:pt x="7908" y="3038"/>
                      <a:pt x="6442" y="2645"/>
                    </a:cubicBezTo>
                    <a:cubicBezTo>
                      <a:pt x="3614" y="1912"/>
                      <a:pt x="2567" y="786"/>
                      <a:pt x="2200"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 name="Google Shape;5411;p5"/>
              <p:cNvSpPr/>
              <p:nvPr/>
            </p:nvSpPr>
            <p:spPr>
              <a:xfrm>
                <a:off x="3905281" y="2497193"/>
                <a:ext cx="180725" cy="82639"/>
              </a:xfrm>
              <a:custGeom>
                <a:avLst/>
                <a:gdLst/>
                <a:ahLst/>
                <a:cxnLst/>
                <a:rect l="l" t="t" r="r" b="b"/>
                <a:pathLst>
                  <a:path w="10998" h="5029" extrusionOk="0">
                    <a:moveTo>
                      <a:pt x="289" y="1"/>
                    </a:moveTo>
                    <a:lnTo>
                      <a:pt x="53" y="812"/>
                    </a:lnTo>
                    <a:cubicBezTo>
                      <a:pt x="53" y="812"/>
                      <a:pt x="1" y="1074"/>
                      <a:pt x="79" y="1441"/>
                    </a:cubicBezTo>
                    <a:cubicBezTo>
                      <a:pt x="131" y="1546"/>
                      <a:pt x="158" y="1677"/>
                      <a:pt x="236" y="1834"/>
                    </a:cubicBezTo>
                    <a:cubicBezTo>
                      <a:pt x="603" y="2619"/>
                      <a:pt x="1650" y="3745"/>
                      <a:pt x="4478" y="4478"/>
                    </a:cubicBezTo>
                    <a:cubicBezTo>
                      <a:pt x="5944" y="4871"/>
                      <a:pt x="7070" y="5028"/>
                      <a:pt x="7961" y="5028"/>
                    </a:cubicBezTo>
                    <a:cubicBezTo>
                      <a:pt x="10108" y="5028"/>
                      <a:pt x="10658" y="4164"/>
                      <a:pt x="10658" y="4164"/>
                    </a:cubicBezTo>
                    <a:lnTo>
                      <a:pt x="10998" y="2933"/>
                    </a:lnTo>
                    <a:lnTo>
                      <a:pt x="10998" y="2933"/>
                    </a:lnTo>
                    <a:cubicBezTo>
                      <a:pt x="10684" y="3483"/>
                      <a:pt x="10212" y="4033"/>
                      <a:pt x="9479" y="4085"/>
                    </a:cubicBezTo>
                    <a:cubicBezTo>
                      <a:pt x="9217" y="4112"/>
                      <a:pt x="8956" y="4138"/>
                      <a:pt x="8694" y="4138"/>
                    </a:cubicBezTo>
                    <a:cubicBezTo>
                      <a:pt x="4269" y="4138"/>
                      <a:pt x="1781" y="1022"/>
                      <a:pt x="681" y="158"/>
                    </a:cubicBezTo>
                    <a:cubicBezTo>
                      <a:pt x="550" y="53"/>
                      <a:pt x="419" y="1"/>
                      <a:pt x="289" y="1"/>
                    </a:cubicBezTo>
                    <a:close/>
                  </a:path>
                </a:pathLst>
              </a:custGeom>
              <a:solidFill>
                <a:srgbClr val="A87E6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 name="Google Shape;5412;p5"/>
              <p:cNvSpPr/>
              <p:nvPr/>
            </p:nvSpPr>
            <p:spPr>
              <a:xfrm>
                <a:off x="3869951" y="2487054"/>
                <a:ext cx="246175" cy="150965"/>
              </a:xfrm>
              <a:custGeom>
                <a:avLst/>
                <a:gdLst/>
                <a:ahLst/>
                <a:cxnLst/>
                <a:rect l="l" t="t" r="r" b="b"/>
                <a:pathLst>
                  <a:path w="14981" h="9187" extrusionOk="0">
                    <a:moveTo>
                      <a:pt x="2219" y="1"/>
                    </a:moveTo>
                    <a:cubicBezTo>
                      <a:pt x="1121" y="1"/>
                      <a:pt x="0" y="2968"/>
                      <a:pt x="187" y="3341"/>
                    </a:cubicBezTo>
                    <a:cubicBezTo>
                      <a:pt x="2674" y="8787"/>
                      <a:pt x="7649" y="8892"/>
                      <a:pt x="8670" y="9180"/>
                    </a:cubicBezTo>
                    <a:cubicBezTo>
                      <a:pt x="8686" y="9185"/>
                      <a:pt x="8702" y="9187"/>
                      <a:pt x="8720" y="9187"/>
                    </a:cubicBezTo>
                    <a:cubicBezTo>
                      <a:pt x="9402" y="9187"/>
                      <a:pt x="11420" y="5750"/>
                      <a:pt x="11420" y="5750"/>
                    </a:cubicBezTo>
                    <a:cubicBezTo>
                      <a:pt x="11420" y="5750"/>
                      <a:pt x="13126" y="8501"/>
                      <a:pt x="13600" y="8501"/>
                    </a:cubicBezTo>
                    <a:cubicBezTo>
                      <a:pt x="13607" y="8501"/>
                      <a:pt x="13613" y="8500"/>
                      <a:pt x="13619" y="8499"/>
                    </a:cubicBezTo>
                    <a:cubicBezTo>
                      <a:pt x="14091" y="8447"/>
                      <a:pt x="14929" y="5776"/>
                      <a:pt x="14955" y="4990"/>
                    </a:cubicBezTo>
                    <a:cubicBezTo>
                      <a:pt x="14981" y="4519"/>
                      <a:pt x="14248" y="2634"/>
                      <a:pt x="13855" y="1875"/>
                    </a:cubicBezTo>
                    <a:cubicBezTo>
                      <a:pt x="13833" y="1831"/>
                      <a:pt x="13793" y="1810"/>
                      <a:pt x="13750" y="1810"/>
                    </a:cubicBezTo>
                    <a:cubicBezTo>
                      <a:pt x="13690" y="1810"/>
                      <a:pt x="13624" y="1851"/>
                      <a:pt x="13593" y="1927"/>
                    </a:cubicBezTo>
                    <a:cubicBezTo>
                      <a:pt x="13331" y="2529"/>
                      <a:pt x="12808" y="3943"/>
                      <a:pt x="11603" y="4048"/>
                    </a:cubicBezTo>
                    <a:cubicBezTo>
                      <a:pt x="11316" y="4072"/>
                      <a:pt x="11036" y="4083"/>
                      <a:pt x="10763" y="4083"/>
                    </a:cubicBezTo>
                    <a:cubicBezTo>
                      <a:pt x="6264" y="4083"/>
                      <a:pt x="3733" y="986"/>
                      <a:pt x="2622" y="146"/>
                    </a:cubicBezTo>
                    <a:cubicBezTo>
                      <a:pt x="2490" y="46"/>
                      <a:pt x="2355" y="1"/>
                      <a:pt x="2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 name="Google Shape;5413;p5"/>
              <p:cNvSpPr/>
              <p:nvPr/>
            </p:nvSpPr>
            <p:spPr>
              <a:xfrm>
                <a:off x="4048555" y="2625416"/>
                <a:ext cx="37450" cy="105858"/>
              </a:xfrm>
              <a:custGeom>
                <a:avLst/>
                <a:gdLst/>
                <a:ahLst/>
                <a:cxnLst/>
                <a:rect l="l" t="t" r="r" b="b"/>
                <a:pathLst>
                  <a:path w="2279" h="6442" extrusionOk="0">
                    <a:moveTo>
                      <a:pt x="865" y="1"/>
                    </a:moveTo>
                    <a:cubicBezTo>
                      <a:pt x="786" y="1"/>
                      <a:pt x="656" y="577"/>
                      <a:pt x="498" y="1519"/>
                    </a:cubicBezTo>
                    <a:cubicBezTo>
                      <a:pt x="341" y="2436"/>
                      <a:pt x="184" y="3745"/>
                      <a:pt x="1" y="5264"/>
                    </a:cubicBezTo>
                    <a:cubicBezTo>
                      <a:pt x="917" y="5997"/>
                      <a:pt x="1467" y="6442"/>
                      <a:pt x="1467" y="6442"/>
                    </a:cubicBezTo>
                    <a:cubicBezTo>
                      <a:pt x="1467" y="6442"/>
                      <a:pt x="1834" y="5840"/>
                      <a:pt x="2279" y="4871"/>
                    </a:cubicBezTo>
                    <a:cubicBezTo>
                      <a:pt x="2017" y="3483"/>
                      <a:pt x="1755" y="2279"/>
                      <a:pt x="1520" y="1441"/>
                    </a:cubicBezTo>
                    <a:cubicBezTo>
                      <a:pt x="1284" y="551"/>
                      <a:pt x="1048" y="1"/>
                      <a:pt x="8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6" name="Google Shape;5414;p5"/>
              <p:cNvSpPr/>
              <p:nvPr/>
            </p:nvSpPr>
            <p:spPr>
              <a:xfrm>
                <a:off x="4025319" y="2579372"/>
                <a:ext cx="67570" cy="69033"/>
              </a:xfrm>
              <a:custGeom>
                <a:avLst/>
                <a:gdLst/>
                <a:ahLst/>
                <a:cxnLst/>
                <a:rect l="l" t="t" r="r" b="b"/>
                <a:pathLst>
                  <a:path w="4112" h="4201" extrusionOk="0">
                    <a:moveTo>
                      <a:pt x="2097" y="0"/>
                    </a:moveTo>
                    <a:cubicBezTo>
                      <a:pt x="2088" y="0"/>
                      <a:pt x="2079" y="0"/>
                      <a:pt x="2070" y="1"/>
                    </a:cubicBezTo>
                    <a:cubicBezTo>
                      <a:pt x="1546" y="27"/>
                      <a:pt x="1" y="2934"/>
                      <a:pt x="210" y="3222"/>
                    </a:cubicBezTo>
                    <a:cubicBezTo>
                      <a:pt x="431" y="3516"/>
                      <a:pt x="1363" y="4200"/>
                      <a:pt x="2298" y="4200"/>
                    </a:cubicBezTo>
                    <a:cubicBezTo>
                      <a:pt x="2362" y="4200"/>
                      <a:pt x="2425" y="4197"/>
                      <a:pt x="2488" y="4190"/>
                    </a:cubicBezTo>
                    <a:cubicBezTo>
                      <a:pt x="3457" y="4059"/>
                      <a:pt x="4112" y="3274"/>
                      <a:pt x="4086" y="3012"/>
                    </a:cubicBezTo>
                    <a:cubicBezTo>
                      <a:pt x="4034" y="2727"/>
                      <a:pt x="3057" y="0"/>
                      <a:pt x="20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7" name="Google Shape;5415;p5"/>
              <p:cNvSpPr/>
              <p:nvPr/>
            </p:nvSpPr>
            <p:spPr>
              <a:xfrm>
                <a:off x="4109848" y="2538931"/>
                <a:ext cx="238206" cy="525380"/>
              </a:xfrm>
              <a:custGeom>
                <a:avLst/>
                <a:gdLst/>
                <a:ahLst/>
                <a:cxnLst/>
                <a:rect l="l" t="t" r="r" b="b"/>
                <a:pathLst>
                  <a:path w="14496" h="31972" extrusionOk="0">
                    <a:moveTo>
                      <a:pt x="144" y="1"/>
                    </a:moveTo>
                    <a:cubicBezTo>
                      <a:pt x="48" y="1"/>
                      <a:pt x="0" y="17"/>
                      <a:pt x="15" y="53"/>
                    </a:cubicBezTo>
                    <a:cubicBezTo>
                      <a:pt x="7740" y="19010"/>
                      <a:pt x="10018" y="31972"/>
                      <a:pt x="10018" y="31972"/>
                    </a:cubicBezTo>
                    <a:lnTo>
                      <a:pt x="14495" y="31396"/>
                    </a:lnTo>
                    <a:cubicBezTo>
                      <a:pt x="14495" y="31396"/>
                      <a:pt x="8892" y="7646"/>
                      <a:pt x="4859" y="1441"/>
                    </a:cubicBezTo>
                    <a:cubicBezTo>
                      <a:pt x="4535" y="977"/>
                      <a:pt x="886"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8" name="Google Shape;5416;p5"/>
              <p:cNvSpPr/>
              <p:nvPr/>
            </p:nvSpPr>
            <p:spPr>
              <a:xfrm>
                <a:off x="3612719" y="3196545"/>
                <a:ext cx="78728" cy="59847"/>
              </a:xfrm>
              <a:custGeom>
                <a:avLst/>
                <a:gdLst/>
                <a:ahLst/>
                <a:cxnLst/>
                <a:rect l="l" t="t" r="r" b="b"/>
                <a:pathLst>
                  <a:path w="4791" h="3642" extrusionOk="0">
                    <a:moveTo>
                      <a:pt x="1009" y="0"/>
                    </a:moveTo>
                    <a:cubicBezTo>
                      <a:pt x="843" y="0"/>
                      <a:pt x="706" y="42"/>
                      <a:pt x="628" y="148"/>
                    </a:cubicBezTo>
                    <a:cubicBezTo>
                      <a:pt x="261" y="620"/>
                      <a:pt x="1596" y="1719"/>
                      <a:pt x="1596" y="1719"/>
                    </a:cubicBezTo>
                    <a:cubicBezTo>
                      <a:pt x="1596" y="1719"/>
                      <a:pt x="1077" y="1554"/>
                      <a:pt x="692" y="1554"/>
                    </a:cubicBezTo>
                    <a:cubicBezTo>
                      <a:pt x="264" y="1554"/>
                      <a:pt x="0" y="1757"/>
                      <a:pt x="785" y="2610"/>
                    </a:cubicBezTo>
                    <a:cubicBezTo>
                      <a:pt x="1576" y="3442"/>
                      <a:pt x="2632" y="3642"/>
                      <a:pt x="3460" y="3642"/>
                    </a:cubicBezTo>
                    <a:cubicBezTo>
                      <a:pt x="4221" y="3642"/>
                      <a:pt x="4791" y="3474"/>
                      <a:pt x="4791" y="3474"/>
                    </a:cubicBezTo>
                    <a:lnTo>
                      <a:pt x="2644" y="567"/>
                    </a:lnTo>
                    <a:cubicBezTo>
                      <a:pt x="2644" y="567"/>
                      <a:pt x="1623" y="0"/>
                      <a:pt x="1009"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9" name="Google Shape;5417;p5"/>
              <p:cNvSpPr/>
              <p:nvPr/>
            </p:nvSpPr>
            <p:spPr>
              <a:xfrm>
                <a:off x="3628757" y="3106281"/>
                <a:ext cx="158212" cy="148747"/>
              </a:xfrm>
              <a:custGeom>
                <a:avLst/>
                <a:gdLst/>
                <a:ahLst/>
                <a:cxnLst/>
                <a:rect l="l" t="t" r="r" b="b"/>
                <a:pathLst>
                  <a:path w="9628" h="9052" extrusionOk="0">
                    <a:moveTo>
                      <a:pt x="5647" y="0"/>
                    </a:moveTo>
                    <a:cubicBezTo>
                      <a:pt x="4049" y="0"/>
                      <a:pt x="1" y="3337"/>
                      <a:pt x="71" y="3756"/>
                    </a:cubicBezTo>
                    <a:cubicBezTo>
                      <a:pt x="123" y="4227"/>
                      <a:pt x="2558" y="8888"/>
                      <a:pt x="3553" y="9045"/>
                    </a:cubicBezTo>
                    <a:cubicBezTo>
                      <a:pt x="3580" y="9050"/>
                      <a:pt x="3611" y="9052"/>
                      <a:pt x="3644" y="9052"/>
                    </a:cubicBezTo>
                    <a:cubicBezTo>
                      <a:pt x="4803" y="9052"/>
                      <a:pt x="9241" y="6406"/>
                      <a:pt x="9445" y="4751"/>
                    </a:cubicBezTo>
                    <a:cubicBezTo>
                      <a:pt x="9628" y="3075"/>
                      <a:pt x="6119" y="169"/>
                      <a:pt x="6119" y="169"/>
                    </a:cubicBezTo>
                    <a:cubicBezTo>
                      <a:pt x="6009" y="53"/>
                      <a:pt x="5847" y="0"/>
                      <a:pt x="5647"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0" name="Google Shape;5418;p5"/>
              <p:cNvSpPr/>
              <p:nvPr/>
            </p:nvSpPr>
            <p:spPr>
              <a:xfrm>
                <a:off x="3646422" y="3203217"/>
                <a:ext cx="28165" cy="40210"/>
              </a:xfrm>
              <a:custGeom>
                <a:avLst/>
                <a:gdLst/>
                <a:ahLst/>
                <a:cxnLst/>
                <a:rect l="l" t="t" r="r" b="b"/>
                <a:pathLst>
                  <a:path w="1714" h="2447" extrusionOk="0">
                    <a:moveTo>
                      <a:pt x="126" y="1"/>
                    </a:moveTo>
                    <a:cubicBezTo>
                      <a:pt x="68" y="1"/>
                      <a:pt x="0" y="52"/>
                      <a:pt x="17" y="135"/>
                    </a:cubicBezTo>
                    <a:cubicBezTo>
                      <a:pt x="174" y="580"/>
                      <a:pt x="383" y="999"/>
                      <a:pt x="645" y="1392"/>
                    </a:cubicBezTo>
                    <a:cubicBezTo>
                      <a:pt x="776" y="1601"/>
                      <a:pt x="933" y="1785"/>
                      <a:pt x="1064" y="1968"/>
                    </a:cubicBezTo>
                    <a:cubicBezTo>
                      <a:pt x="1169" y="2073"/>
                      <a:pt x="1247" y="2151"/>
                      <a:pt x="1326" y="2230"/>
                    </a:cubicBezTo>
                    <a:cubicBezTo>
                      <a:pt x="1405" y="2308"/>
                      <a:pt x="1483" y="2413"/>
                      <a:pt x="1614" y="2439"/>
                    </a:cubicBezTo>
                    <a:cubicBezTo>
                      <a:pt x="1624" y="2444"/>
                      <a:pt x="1633" y="2446"/>
                      <a:pt x="1642" y="2446"/>
                    </a:cubicBezTo>
                    <a:cubicBezTo>
                      <a:pt x="1683" y="2446"/>
                      <a:pt x="1714" y="2404"/>
                      <a:pt x="1693" y="2361"/>
                    </a:cubicBezTo>
                    <a:cubicBezTo>
                      <a:pt x="1640" y="2282"/>
                      <a:pt x="1562" y="2204"/>
                      <a:pt x="1483" y="2125"/>
                    </a:cubicBezTo>
                    <a:cubicBezTo>
                      <a:pt x="1405" y="2047"/>
                      <a:pt x="1326" y="1942"/>
                      <a:pt x="1247" y="1863"/>
                    </a:cubicBezTo>
                    <a:cubicBezTo>
                      <a:pt x="1090" y="1680"/>
                      <a:pt x="959" y="1497"/>
                      <a:pt x="828" y="1313"/>
                    </a:cubicBezTo>
                    <a:cubicBezTo>
                      <a:pt x="567" y="921"/>
                      <a:pt x="357" y="502"/>
                      <a:pt x="200" y="57"/>
                    </a:cubicBezTo>
                    <a:cubicBezTo>
                      <a:pt x="190" y="18"/>
                      <a:pt x="160" y="1"/>
                      <a:pt x="126" y="1"/>
                    </a:cubicBezTo>
                    <a:close/>
                  </a:path>
                </a:pathLst>
              </a:custGeom>
              <a:solidFill>
                <a:srgbClr val="C6322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1" name="Google Shape;5419;p5"/>
              <p:cNvSpPr/>
              <p:nvPr/>
            </p:nvSpPr>
            <p:spPr>
              <a:xfrm>
                <a:off x="3452207" y="2545603"/>
                <a:ext cx="388990" cy="659403"/>
              </a:xfrm>
              <a:custGeom>
                <a:avLst/>
                <a:gdLst/>
                <a:ahLst/>
                <a:cxnLst/>
                <a:rect l="l" t="t" r="r" b="b"/>
                <a:pathLst>
                  <a:path w="23672" h="40128" extrusionOk="0">
                    <a:moveTo>
                      <a:pt x="20297" y="0"/>
                    </a:moveTo>
                    <a:cubicBezTo>
                      <a:pt x="17141" y="0"/>
                      <a:pt x="6900" y="9226"/>
                      <a:pt x="3457" y="15593"/>
                    </a:cubicBezTo>
                    <a:cubicBezTo>
                      <a:pt x="0" y="21982"/>
                      <a:pt x="4321" y="29628"/>
                      <a:pt x="9034" y="37955"/>
                    </a:cubicBezTo>
                    <a:cubicBezTo>
                      <a:pt x="9086" y="38033"/>
                      <a:pt x="9139" y="38112"/>
                      <a:pt x="9165" y="38164"/>
                    </a:cubicBezTo>
                    <a:cubicBezTo>
                      <a:pt x="9532" y="38819"/>
                      <a:pt x="9898" y="39473"/>
                      <a:pt x="10265" y="40128"/>
                    </a:cubicBezTo>
                    <a:lnTo>
                      <a:pt x="18041" y="33503"/>
                    </a:lnTo>
                    <a:cubicBezTo>
                      <a:pt x="18041" y="33503"/>
                      <a:pt x="17518" y="32692"/>
                      <a:pt x="16811" y="31435"/>
                    </a:cubicBezTo>
                    <a:cubicBezTo>
                      <a:pt x="16758" y="31356"/>
                      <a:pt x="16706" y="31278"/>
                      <a:pt x="16654" y="31173"/>
                    </a:cubicBezTo>
                    <a:cubicBezTo>
                      <a:pt x="15030" y="28293"/>
                      <a:pt x="12569" y="23422"/>
                      <a:pt x="12674" y="20594"/>
                    </a:cubicBezTo>
                    <a:cubicBezTo>
                      <a:pt x="12805" y="16379"/>
                      <a:pt x="18225" y="13446"/>
                      <a:pt x="21262" y="11535"/>
                    </a:cubicBezTo>
                    <a:cubicBezTo>
                      <a:pt x="23671" y="10016"/>
                      <a:pt x="23200" y="1270"/>
                      <a:pt x="20765" y="92"/>
                    </a:cubicBezTo>
                    <a:cubicBezTo>
                      <a:pt x="20633" y="30"/>
                      <a:pt x="20477" y="0"/>
                      <a:pt x="2029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2" name="Google Shape;5420;p5"/>
              <p:cNvSpPr/>
              <p:nvPr/>
            </p:nvSpPr>
            <p:spPr>
              <a:xfrm>
                <a:off x="3600658" y="3057838"/>
                <a:ext cx="127796" cy="114912"/>
              </a:xfrm>
              <a:custGeom>
                <a:avLst/>
                <a:gdLst/>
                <a:ahLst/>
                <a:cxnLst/>
                <a:rect l="l" t="t" r="r" b="b"/>
                <a:pathLst>
                  <a:path w="7777" h="6993" extrusionOk="0">
                    <a:moveTo>
                      <a:pt x="7620" y="1"/>
                    </a:moveTo>
                    <a:cubicBezTo>
                      <a:pt x="7593" y="27"/>
                      <a:pt x="7541" y="79"/>
                      <a:pt x="7489" y="106"/>
                    </a:cubicBezTo>
                    <a:cubicBezTo>
                      <a:pt x="6729" y="655"/>
                      <a:pt x="5996" y="1232"/>
                      <a:pt x="5263" y="1808"/>
                    </a:cubicBezTo>
                    <a:cubicBezTo>
                      <a:pt x="3849" y="2986"/>
                      <a:pt x="2488" y="4217"/>
                      <a:pt x="1204" y="5526"/>
                    </a:cubicBezTo>
                    <a:cubicBezTo>
                      <a:pt x="812" y="5945"/>
                      <a:pt x="393" y="6364"/>
                      <a:pt x="0" y="6783"/>
                    </a:cubicBezTo>
                    <a:cubicBezTo>
                      <a:pt x="52" y="6861"/>
                      <a:pt x="105" y="6940"/>
                      <a:pt x="131" y="6992"/>
                    </a:cubicBezTo>
                    <a:cubicBezTo>
                      <a:pt x="1440" y="5630"/>
                      <a:pt x="2802" y="4269"/>
                      <a:pt x="4268" y="3012"/>
                    </a:cubicBezTo>
                    <a:cubicBezTo>
                      <a:pt x="5158" y="2253"/>
                      <a:pt x="6075" y="1520"/>
                      <a:pt x="7017" y="813"/>
                    </a:cubicBezTo>
                    <a:cubicBezTo>
                      <a:pt x="7253" y="629"/>
                      <a:pt x="7515" y="446"/>
                      <a:pt x="7777" y="263"/>
                    </a:cubicBezTo>
                    <a:cubicBezTo>
                      <a:pt x="7724" y="184"/>
                      <a:pt x="7672" y="106"/>
                      <a:pt x="7620"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3" name="Google Shape;5421;p5"/>
              <p:cNvSpPr/>
              <p:nvPr/>
            </p:nvSpPr>
            <p:spPr>
              <a:xfrm>
                <a:off x="3739626" y="2775149"/>
                <a:ext cx="16" cy="16"/>
              </a:xfrm>
              <a:custGeom>
                <a:avLst/>
                <a:gdLst/>
                <a:ahLst/>
                <a:cxnLst/>
                <a:rect l="l" t="t" r="r" b="b"/>
                <a:pathLst>
                  <a:path w="1" h="1" extrusionOk="0">
                    <a:moveTo>
                      <a:pt x="1" y="1"/>
                    </a:moveTo>
                    <a:lnTo>
                      <a:pt x="1" y="1"/>
                    </a:lnTo>
                    <a:lnTo>
                      <a:pt x="1" y="1"/>
                    </a:lnTo>
                    <a:lnTo>
                      <a:pt x="1" y="1"/>
                    </a:lnTo>
                    <a:close/>
                  </a:path>
                </a:pathLst>
              </a:custGeom>
              <a:solidFill>
                <a:srgbClr val="68202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4" name="Google Shape;5422;p5"/>
              <p:cNvSpPr/>
              <p:nvPr/>
            </p:nvSpPr>
            <p:spPr>
              <a:xfrm>
                <a:off x="3739626" y="2735136"/>
                <a:ext cx="61983" cy="40030"/>
              </a:xfrm>
              <a:custGeom>
                <a:avLst/>
                <a:gdLst/>
                <a:ahLst/>
                <a:cxnLst/>
                <a:rect l="l" t="t" r="r" b="b"/>
                <a:pathLst>
                  <a:path w="3772" h="2436" extrusionOk="0">
                    <a:moveTo>
                      <a:pt x="3771" y="1"/>
                    </a:moveTo>
                    <a:lnTo>
                      <a:pt x="3771" y="1"/>
                    </a:lnTo>
                    <a:cubicBezTo>
                      <a:pt x="3038" y="262"/>
                      <a:pt x="2383" y="603"/>
                      <a:pt x="1755" y="996"/>
                    </a:cubicBezTo>
                    <a:cubicBezTo>
                      <a:pt x="1126" y="1415"/>
                      <a:pt x="498" y="1860"/>
                      <a:pt x="1" y="2436"/>
                    </a:cubicBezTo>
                    <a:cubicBezTo>
                      <a:pt x="1336" y="1493"/>
                      <a:pt x="2698" y="681"/>
                      <a:pt x="3771" y="1"/>
                    </a:cubicBezTo>
                    <a:close/>
                  </a:path>
                </a:pathLst>
              </a:custGeom>
              <a:solidFill>
                <a:srgbClr val="36339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5" name="Google Shape;5423;p5"/>
              <p:cNvSpPr/>
              <p:nvPr/>
            </p:nvSpPr>
            <p:spPr>
              <a:xfrm>
                <a:off x="4113528" y="1833531"/>
                <a:ext cx="239257" cy="277906"/>
              </a:xfrm>
              <a:custGeom>
                <a:avLst/>
                <a:gdLst/>
                <a:ahLst/>
                <a:cxnLst/>
                <a:rect l="l" t="t" r="r" b="b"/>
                <a:pathLst>
                  <a:path w="14560" h="16912" extrusionOk="0">
                    <a:moveTo>
                      <a:pt x="3925" y="1"/>
                    </a:moveTo>
                    <a:cubicBezTo>
                      <a:pt x="2703" y="1"/>
                      <a:pt x="1497" y="337"/>
                      <a:pt x="996" y="1425"/>
                    </a:cubicBezTo>
                    <a:cubicBezTo>
                      <a:pt x="1" y="3546"/>
                      <a:pt x="1074" y="6558"/>
                      <a:pt x="1834" y="8312"/>
                    </a:cubicBezTo>
                    <a:cubicBezTo>
                      <a:pt x="2855" y="10669"/>
                      <a:pt x="4426" y="12737"/>
                      <a:pt x="6023" y="14753"/>
                    </a:cubicBezTo>
                    <a:cubicBezTo>
                      <a:pt x="6854" y="15792"/>
                      <a:pt x="7949" y="16912"/>
                      <a:pt x="9417" y="16912"/>
                    </a:cubicBezTo>
                    <a:cubicBezTo>
                      <a:pt x="9614" y="16912"/>
                      <a:pt x="9818" y="16891"/>
                      <a:pt x="10029" y="16848"/>
                    </a:cubicBezTo>
                    <a:cubicBezTo>
                      <a:pt x="11024" y="16665"/>
                      <a:pt x="11915" y="15984"/>
                      <a:pt x="12491" y="15172"/>
                    </a:cubicBezTo>
                    <a:cubicBezTo>
                      <a:pt x="13067" y="14361"/>
                      <a:pt x="13355" y="13470"/>
                      <a:pt x="13538" y="12580"/>
                    </a:cubicBezTo>
                    <a:cubicBezTo>
                      <a:pt x="14559" y="7317"/>
                      <a:pt x="11679" y="2290"/>
                      <a:pt x="6599" y="457"/>
                    </a:cubicBezTo>
                    <a:cubicBezTo>
                      <a:pt x="5959" y="231"/>
                      <a:pt x="4937" y="1"/>
                      <a:pt x="392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6" name="Google Shape;5424;p5"/>
              <p:cNvSpPr/>
              <p:nvPr/>
            </p:nvSpPr>
            <p:spPr>
              <a:xfrm>
                <a:off x="3719842" y="1826679"/>
                <a:ext cx="604979" cy="679796"/>
              </a:xfrm>
              <a:custGeom>
                <a:avLst/>
                <a:gdLst/>
                <a:ahLst/>
                <a:cxnLst/>
                <a:rect l="l" t="t" r="r" b="b"/>
                <a:pathLst>
                  <a:path w="36816" h="41369" extrusionOk="0">
                    <a:moveTo>
                      <a:pt x="20888" y="0"/>
                    </a:moveTo>
                    <a:cubicBezTo>
                      <a:pt x="20214" y="0"/>
                      <a:pt x="19518" y="38"/>
                      <a:pt x="18800" y="114"/>
                    </a:cubicBezTo>
                    <a:cubicBezTo>
                      <a:pt x="7960" y="1266"/>
                      <a:pt x="0" y="11897"/>
                      <a:pt x="1021" y="23471"/>
                    </a:cubicBezTo>
                    <a:cubicBezTo>
                      <a:pt x="1335" y="27032"/>
                      <a:pt x="2461" y="30200"/>
                      <a:pt x="4163" y="32871"/>
                    </a:cubicBezTo>
                    <a:cubicBezTo>
                      <a:pt x="7482" y="38100"/>
                      <a:pt x="13087" y="41369"/>
                      <a:pt x="19369" y="41369"/>
                    </a:cubicBezTo>
                    <a:cubicBezTo>
                      <a:pt x="19977" y="41369"/>
                      <a:pt x="20591" y="41338"/>
                      <a:pt x="21209" y="41276"/>
                    </a:cubicBezTo>
                    <a:cubicBezTo>
                      <a:pt x="21733" y="41224"/>
                      <a:pt x="22231" y="41171"/>
                      <a:pt x="22728" y="41093"/>
                    </a:cubicBezTo>
                    <a:cubicBezTo>
                      <a:pt x="28017" y="40360"/>
                      <a:pt x="31369" y="38658"/>
                      <a:pt x="33490" y="36301"/>
                    </a:cubicBezTo>
                    <a:cubicBezTo>
                      <a:pt x="35951" y="33525"/>
                      <a:pt x="36711" y="29781"/>
                      <a:pt x="36789" y="25487"/>
                    </a:cubicBezTo>
                    <a:cubicBezTo>
                      <a:pt x="36815" y="23628"/>
                      <a:pt x="36711" y="21690"/>
                      <a:pt x="36553" y="19674"/>
                    </a:cubicBezTo>
                    <a:cubicBezTo>
                      <a:pt x="35673" y="7475"/>
                      <a:pt x="30388" y="0"/>
                      <a:pt x="20888"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7" name="Google Shape;5425;p5"/>
              <p:cNvSpPr/>
              <p:nvPr/>
            </p:nvSpPr>
            <p:spPr>
              <a:xfrm>
                <a:off x="3593329" y="1733556"/>
                <a:ext cx="645863" cy="537573"/>
              </a:xfrm>
              <a:custGeom>
                <a:avLst/>
                <a:gdLst/>
                <a:ahLst/>
                <a:cxnLst/>
                <a:rect l="l" t="t" r="r" b="b"/>
                <a:pathLst>
                  <a:path w="39304" h="32714" extrusionOk="0">
                    <a:moveTo>
                      <a:pt x="26925" y="0"/>
                    </a:moveTo>
                    <a:cubicBezTo>
                      <a:pt x="25670" y="0"/>
                      <a:pt x="24404" y="115"/>
                      <a:pt x="23148" y="309"/>
                    </a:cubicBezTo>
                    <a:cubicBezTo>
                      <a:pt x="22991" y="335"/>
                      <a:pt x="22834" y="361"/>
                      <a:pt x="22677" y="387"/>
                    </a:cubicBezTo>
                    <a:cubicBezTo>
                      <a:pt x="18408" y="1120"/>
                      <a:pt x="13931" y="2404"/>
                      <a:pt x="10003" y="4577"/>
                    </a:cubicBezTo>
                    <a:cubicBezTo>
                      <a:pt x="8694" y="5310"/>
                      <a:pt x="7411" y="6148"/>
                      <a:pt x="6259" y="7091"/>
                    </a:cubicBezTo>
                    <a:cubicBezTo>
                      <a:pt x="4217" y="8714"/>
                      <a:pt x="2488" y="10756"/>
                      <a:pt x="1441" y="13139"/>
                    </a:cubicBezTo>
                    <a:cubicBezTo>
                      <a:pt x="132" y="16046"/>
                      <a:pt x="1" y="19135"/>
                      <a:pt x="786" y="21858"/>
                    </a:cubicBezTo>
                    <a:cubicBezTo>
                      <a:pt x="1546" y="24582"/>
                      <a:pt x="3719" y="29033"/>
                      <a:pt x="5054" y="29714"/>
                    </a:cubicBezTo>
                    <a:cubicBezTo>
                      <a:pt x="5320" y="29841"/>
                      <a:pt x="5687" y="29886"/>
                      <a:pt x="6107" y="29886"/>
                    </a:cubicBezTo>
                    <a:cubicBezTo>
                      <a:pt x="6640" y="29886"/>
                      <a:pt x="7256" y="29813"/>
                      <a:pt x="7856" y="29740"/>
                    </a:cubicBezTo>
                    <a:cubicBezTo>
                      <a:pt x="8464" y="29676"/>
                      <a:pt x="9052" y="29602"/>
                      <a:pt x="9543" y="29602"/>
                    </a:cubicBezTo>
                    <a:cubicBezTo>
                      <a:pt x="9856" y="29602"/>
                      <a:pt x="10130" y="29632"/>
                      <a:pt x="10344" y="29714"/>
                    </a:cubicBezTo>
                    <a:cubicBezTo>
                      <a:pt x="11705" y="30211"/>
                      <a:pt x="12726" y="30944"/>
                      <a:pt x="13303" y="31966"/>
                    </a:cubicBezTo>
                    <a:cubicBezTo>
                      <a:pt x="13543" y="32372"/>
                      <a:pt x="13822" y="32713"/>
                      <a:pt x="14325" y="32713"/>
                    </a:cubicBezTo>
                    <a:cubicBezTo>
                      <a:pt x="14534" y="32713"/>
                      <a:pt x="14783" y="32654"/>
                      <a:pt x="15083" y="32515"/>
                    </a:cubicBezTo>
                    <a:cubicBezTo>
                      <a:pt x="15764" y="32201"/>
                      <a:pt x="16392" y="31651"/>
                      <a:pt x="16680" y="31075"/>
                    </a:cubicBezTo>
                    <a:cubicBezTo>
                      <a:pt x="17571" y="30028"/>
                      <a:pt x="16890" y="28509"/>
                      <a:pt x="16785" y="27226"/>
                    </a:cubicBezTo>
                    <a:cubicBezTo>
                      <a:pt x="16864" y="26545"/>
                      <a:pt x="16995" y="25865"/>
                      <a:pt x="17335" y="25184"/>
                    </a:cubicBezTo>
                    <a:cubicBezTo>
                      <a:pt x="17859" y="24110"/>
                      <a:pt x="18801" y="23351"/>
                      <a:pt x="19927" y="22906"/>
                    </a:cubicBezTo>
                    <a:cubicBezTo>
                      <a:pt x="20922" y="22513"/>
                      <a:pt x="21917" y="22330"/>
                      <a:pt x="22860" y="22042"/>
                    </a:cubicBezTo>
                    <a:cubicBezTo>
                      <a:pt x="23907" y="21754"/>
                      <a:pt x="28594" y="20497"/>
                      <a:pt x="31998" y="18114"/>
                    </a:cubicBezTo>
                    <a:cubicBezTo>
                      <a:pt x="34041" y="16674"/>
                      <a:pt x="36057" y="14998"/>
                      <a:pt x="37575" y="12956"/>
                    </a:cubicBezTo>
                    <a:cubicBezTo>
                      <a:pt x="38570" y="11620"/>
                      <a:pt x="39304" y="9997"/>
                      <a:pt x="39277" y="8321"/>
                    </a:cubicBezTo>
                    <a:cubicBezTo>
                      <a:pt x="39225" y="4315"/>
                      <a:pt x="35036" y="1644"/>
                      <a:pt x="31684" y="649"/>
                    </a:cubicBezTo>
                    <a:cubicBezTo>
                      <a:pt x="30148" y="191"/>
                      <a:pt x="28546" y="0"/>
                      <a:pt x="269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8" name="Google Shape;5426;p5"/>
              <p:cNvSpPr/>
              <p:nvPr/>
            </p:nvSpPr>
            <p:spPr>
              <a:xfrm>
                <a:off x="3757702" y="1738617"/>
                <a:ext cx="411355" cy="231074"/>
              </a:xfrm>
              <a:custGeom>
                <a:avLst/>
                <a:gdLst/>
                <a:ahLst/>
                <a:cxnLst/>
                <a:rect l="l" t="t" r="r" b="b"/>
                <a:pathLst>
                  <a:path w="25033" h="14062" extrusionOk="0">
                    <a:moveTo>
                      <a:pt x="13145" y="1"/>
                    </a:moveTo>
                    <a:cubicBezTo>
                      <a:pt x="12988" y="27"/>
                      <a:pt x="12831" y="53"/>
                      <a:pt x="12674" y="79"/>
                    </a:cubicBezTo>
                    <a:cubicBezTo>
                      <a:pt x="8405" y="812"/>
                      <a:pt x="3928" y="2096"/>
                      <a:pt x="0" y="4269"/>
                    </a:cubicBezTo>
                    <a:cubicBezTo>
                      <a:pt x="498" y="6730"/>
                      <a:pt x="2697" y="8851"/>
                      <a:pt x="5211" y="8930"/>
                    </a:cubicBezTo>
                    <a:lnTo>
                      <a:pt x="6573" y="8930"/>
                    </a:lnTo>
                    <a:cubicBezTo>
                      <a:pt x="7227" y="8930"/>
                      <a:pt x="7856" y="8982"/>
                      <a:pt x="8353" y="9401"/>
                    </a:cubicBezTo>
                    <a:cubicBezTo>
                      <a:pt x="8720" y="9689"/>
                      <a:pt x="8929" y="10082"/>
                      <a:pt x="9191" y="10448"/>
                    </a:cubicBezTo>
                    <a:cubicBezTo>
                      <a:pt x="10186" y="11836"/>
                      <a:pt x="11914" y="12648"/>
                      <a:pt x="13616" y="12648"/>
                    </a:cubicBezTo>
                    <a:cubicBezTo>
                      <a:pt x="14271" y="12648"/>
                      <a:pt x="14925" y="12517"/>
                      <a:pt x="15554" y="12281"/>
                    </a:cubicBezTo>
                    <a:cubicBezTo>
                      <a:pt x="15711" y="12203"/>
                      <a:pt x="15920" y="12124"/>
                      <a:pt x="16104" y="12124"/>
                    </a:cubicBezTo>
                    <a:cubicBezTo>
                      <a:pt x="16208" y="12124"/>
                      <a:pt x="16287" y="12150"/>
                      <a:pt x="16366" y="12203"/>
                    </a:cubicBezTo>
                    <a:cubicBezTo>
                      <a:pt x="16549" y="12334"/>
                      <a:pt x="16601" y="12543"/>
                      <a:pt x="16654" y="12753"/>
                    </a:cubicBezTo>
                    <a:cubicBezTo>
                      <a:pt x="16942" y="13486"/>
                      <a:pt x="17753" y="13957"/>
                      <a:pt x="18539" y="14036"/>
                    </a:cubicBezTo>
                    <a:cubicBezTo>
                      <a:pt x="18644" y="14036"/>
                      <a:pt x="18774" y="14062"/>
                      <a:pt x="18879" y="14062"/>
                    </a:cubicBezTo>
                    <a:cubicBezTo>
                      <a:pt x="19560" y="14062"/>
                      <a:pt x="20241" y="13852"/>
                      <a:pt x="20869" y="13669"/>
                    </a:cubicBezTo>
                    <a:cubicBezTo>
                      <a:pt x="21943" y="13329"/>
                      <a:pt x="23016" y="12910"/>
                      <a:pt x="23828" y="12098"/>
                    </a:cubicBezTo>
                    <a:cubicBezTo>
                      <a:pt x="24614" y="11312"/>
                      <a:pt x="25033" y="10029"/>
                      <a:pt x="24535" y="9034"/>
                    </a:cubicBezTo>
                    <a:cubicBezTo>
                      <a:pt x="24168" y="8223"/>
                      <a:pt x="23331" y="7751"/>
                      <a:pt x="22545" y="7332"/>
                    </a:cubicBezTo>
                    <a:cubicBezTo>
                      <a:pt x="19639" y="5683"/>
                      <a:pt x="16784" y="3797"/>
                      <a:pt x="14454" y="1389"/>
                    </a:cubicBezTo>
                    <a:cubicBezTo>
                      <a:pt x="14061" y="970"/>
                      <a:pt x="13564" y="524"/>
                      <a:pt x="131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69" name="Google Shape;5427;p5"/>
              <p:cNvSpPr/>
              <p:nvPr/>
            </p:nvSpPr>
            <p:spPr>
              <a:xfrm>
                <a:off x="4023463" y="2036309"/>
                <a:ext cx="592" cy="509"/>
              </a:xfrm>
              <a:custGeom>
                <a:avLst/>
                <a:gdLst/>
                <a:ahLst/>
                <a:cxnLst/>
                <a:rect l="l" t="t" r="r" b="b"/>
                <a:pathLst>
                  <a:path w="36" h="31" extrusionOk="0">
                    <a:moveTo>
                      <a:pt x="3" y="0"/>
                    </a:moveTo>
                    <a:cubicBezTo>
                      <a:pt x="1" y="0"/>
                      <a:pt x="9" y="15"/>
                      <a:pt x="9" y="30"/>
                    </a:cubicBezTo>
                    <a:lnTo>
                      <a:pt x="35" y="30"/>
                    </a:lnTo>
                    <a:cubicBezTo>
                      <a:pt x="13" y="8"/>
                      <a:pt x="5" y="0"/>
                      <a:pt x="3" y="0"/>
                    </a:cubicBezTo>
                    <a:close/>
                  </a:path>
                </a:pathLst>
              </a:custGeom>
              <a:solidFill>
                <a:srgbClr val="F0395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0" name="Google Shape;5428;p5"/>
              <p:cNvSpPr/>
              <p:nvPr/>
            </p:nvSpPr>
            <p:spPr>
              <a:xfrm>
                <a:off x="3622168" y="2191498"/>
                <a:ext cx="176847" cy="180018"/>
              </a:xfrm>
              <a:custGeom>
                <a:avLst/>
                <a:gdLst/>
                <a:ahLst/>
                <a:cxnLst/>
                <a:rect l="l" t="t" r="r" b="b"/>
                <a:pathLst>
                  <a:path w="10762" h="10955" extrusionOk="0">
                    <a:moveTo>
                      <a:pt x="4178" y="1"/>
                    </a:moveTo>
                    <a:cubicBezTo>
                      <a:pt x="3382" y="1"/>
                      <a:pt x="2603" y="158"/>
                      <a:pt x="1938" y="537"/>
                    </a:cubicBezTo>
                    <a:cubicBezTo>
                      <a:pt x="1257" y="929"/>
                      <a:pt x="681" y="1558"/>
                      <a:pt x="367" y="2500"/>
                    </a:cubicBezTo>
                    <a:cubicBezTo>
                      <a:pt x="0" y="3522"/>
                      <a:pt x="79" y="4621"/>
                      <a:pt x="341" y="5616"/>
                    </a:cubicBezTo>
                    <a:cubicBezTo>
                      <a:pt x="917" y="7737"/>
                      <a:pt x="2383" y="9413"/>
                      <a:pt x="4321" y="10277"/>
                    </a:cubicBezTo>
                    <a:cubicBezTo>
                      <a:pt x="5115" y="10642"/>
                      <a:pt x="6169" y="10955"/>
                      <a:pt x="7208" y="10955"/>
                    </a:cubicBezTo>
                    <a:cubicBezTo>
                      <a:pt x="8257" y="10955"/>
                      <a:pt x="9292" y="10635"/>
                      <a:pt x="10029" y="9727"/>
                    </a:cubicBezTo>
                    <a:cubicBezTo>
                      <a:pt x="10683" y="8942"/>
                      <a:pt x="10762" y="7868"/>
                      <a:pt x="10657" y="6899"/>
                    </a:cubicBezTo>
                    <a:cubicBezTo>
                      <a:pt x="10448" y="4831"/>
                      <a:pt x="9846" y="2343"/>
                      <a:pt x="8144" y="1191"/>
                    </a:cubicBezTo>
                    <a:cubicBezTo>
                      <a:pt x="7160" y="530"/>
                      <a:pt x="5640" y="1"/>
                      <a:pt x="4178" y="1"/>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1" name="Google Shape;5429;p5"/>
              <p:cNvSpPr/>
              <p:nvPr/>
            </p:nvSpPr>
            <p:spPr>
              <a:xfrm>
                <a:off x="3641952" y="2237903"/>
                <a:ext cx="109145" cy="63232"/>
              </a:xfrm>
              <a:custGeom>
                <a:avLst/>
                <a:gdLst/>
                <a:ahLst/>
                <a:cxnLst/>
                <a:rect l="l" t="t" r="r" b="b"/>
                <a:pathLst>
                  <a:path w="6642" h="3848" extrusionOk="0">
                    <a:moveTo>
                      <a:pt x="2271" y="1"/>
                    </a:moveTo>
                    <a:cubicBezTo>
                      <a:pt x="1997" y="1"/>
                      <a:pt x="1725" y="38"/>
                      <a:pt x="1467" y="121"/>
                    </a:cubicBezTo>
                    <a:cubicBezTo>
                      <a:pt x="1127" y="226"/>
                      <a:pt x="812" y="383"/>
                      <a:pt x="551" y="619"/>
                    </a:cubicBezTo>
                    <a:cubicBezTo>
                      <a:pt x="315" y="855"/>
                      <a:pt x="1" y="1247"/>
                      <a:pt x="79" y="1588"/>
                    </a:cubicBezTo>
                    <a:cubicBezTo>
                      <a:pt x="120" y="1750"/>
                      <a:pt x="239" y="1850"/>
                      <a:pt x="388" y="1850"/>
                    </a:cubicBezTo>
                    <a:cubicBezTo>
                      <a:pt x="431" y="1850"/>
                      <a:pt x="477" y="1841"/>
                      <a:pt x="524" y="1823"/>
                    </a:cubicBezTo>
                    <a:cubicBezTo>
                      <a:pt x="760" y="1719"/>
                      <a:pt x="891" y="1457"/>
                      <a:pt x="1074" y="1274"/>
                    </a:cubicBezTo>
                    <a:cubicBezTo>
                      <a:pt x="1284" y="1116"/>
                      <a:pt x="1519" y="986"/>
                      <a:pt x="1781" y="907"/>
                    </a:cubicBezTo>
                    <a:cubicBezTo>
                      <a:pt x="1938" y="855"/>
                      <a:pt x="2095" y="828"/>
                      <a:pt x="2253" y="828"/>
                    </a:cubicBezTo>
                    <a:cubicBezTo>
                      <a:pt x="1991" y="1274"/>
                      <a:pt x="1886" y="1745"/>
                      <a:pt x="1938" y="2269"/>
                    </a:cubicBezTo>
                    <a:cubicBezTo>
                      <a:pt x="1991" y="2557"/>
                      <a:pt x="2069" y="2871"/>
                      <a:pt x="2226" y="3133"/>
                    </a:cubicBezTo>
                    <a:cubicBezTo>
                      <a:pt x="2305" y="3290"/>
                      <a:pt x="2383" y="3421"/>
                      <a:pt x="2514" y="3552"/>
                    </a:cubicBezTo>
                    <a:cubicBezTo>
                      <a:pt x="2541" y="3604"/>
                      <a:pt x="2593" y="3656"/>
                      <a:pt x="2672" y="3709"/>
                    </a:cubicBezTo>
                    <a:cubicBezTo>
                      <a:pt x="2750" y="3787"/>
                      <a:pt x="2829" y="3813"/>
                      <a:pt x="2960" y="3840"/>
                    </a:cubicBezTo>
                    <a:cubicBezTo>
                      <a:pt x="2976" y="3845"/>
                      <a:pt x="2993" y="3848"/>
                      <a:pt x="3010" y="3848"/>
                    </a:cubicBezTo>
                    <a:cubicBezTo>
                      <a:pt x="3153" y="3848"/>
                      <a:pt x="3294" y="3666"/>
                      <a:pt x="3248" y="3525"/>
                    </a:cubicBezTo>
                    <a:cubicBezTo>
                      <a:pt x="3221" y="3447"/>
                      <a:pt x="3221" y="3368"/>
                      <a:pt x="3169" y="3290"/>
                    </a:cubicBezTo>
                    <a:cubicBezTo>
                      <a:pt x="3117" y="3237"/>
                      <a:pt x="3090" y="3185"/>
                      <a:pt x="3038" y="3133"/>
                    </a:cubicBezTo>
                    <a:cubicBezTo>
                      <a:pt x="2960" y="3054"/>
                      <a:pt x="2907" y="2949"/>
                      <a:pt x="2855" y="2871"/>
                    </a:cubicBezTo>
                    <a:cubicBezTo>
                      <a:pt x="2750" y="2635"/>
                      <a:pt x="2672" y="2400"/>
                      <a:pt x="2619" y="2164"/>
                    </a:cubicBezTo>
                    <a:cubicBezTo>
                      <a:pt x="2567" y="1719"/>
                      <a:pt x="2645" y="1274"/>
                      <a:pt x="2855" y="881"/>
                    </a:cubicBezTo>
                    <a:cubicBezTo>
                      <a:pt x="3143" y="933"/>
                      <a:pt x="3431" y="1038"/>
                      <a:pt x="3719" y="1169"/>
                    </a:cubicBezTo>
                    <a:cubicBezTo>
                      <a:pt x="4740" y="1640"/>
                      <a:pt x="5709" y="2583"/>
                      <a:pt x="6180" y="3604"/>
                    </a:cubicBezTo>
                    <a:cubicBezTo>
                      <a:pt x="6225" y="3694"/>
                      <a:pt x="6297" y="3731"/>
                      <a:pt x="6369" y="3731"/>
                    </a:cubicBezTo>
                    <a:cubicBezTo>
                      <a:pt x="6507" y="3731"/>
                      <a:pt x="6642" y="3593"/>
                      <a:pt x="6573" y="3421"/>
                    </a:cubicBezTo>
                    <a:cubicBezTo>
                      <a:pt x="6311" y="2740"/>
                      <a:pt x="6023" y="2112"/>
                      <a:pt x="5526" y="1588"/>
                    </a:cubicBezTo>
                    <a:cubicBezTo>
                      <a:pt x="5002" y="1038"/>
                      <a:pt x="4400" y="619"/>
                      <a:pt x="3745" y="331"/>
                    </a:cubicBezTo>
                    <a:cubicBezTo>
                      <a:pt x="3287" y="128"/>
                      <a:pt x="2775" y="1"/>
                      <a:pt x="2271"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2" name="Google Shape;5430;p5"/>
              <p:cNvSpPr/>
              <p:nvPr/>
            </p:nvSpPr>
            <p:spPr>
              <a:xfrm>
                <a:off x="3788250" y="2299263"/>
                <a:ext cx="319283" cy="206984"/>
              </a:xfrm>
              <a:custGeom>
                <a:avLst/>
                <a:gdLst/>
                <a:ahLst/>
                <a:cxnLst/>
                <a:rect l="l" t="t" r="r" b="b"/>
                <a:pathLst>
                  <a:path w="19430" h="12596" extrusionOk="0">
                    <a:moveTo>
                      <a:pt x="7306" y="1"/>
                    </a:moveTo>
                    <a:cubicBezTo>
                      <a:pt x="7149" y="1"/>
                      <a:pt x="6965" y="1"/>
                      <a:pt x="6782" y="27"/>
                    </a:cubicBezTo>
                    <a:cubicBezTo>
                      <a:pt x="4530" y="132"/>
                      <a:pt x="2252" y="1101"/>
                      <a:pt x="812" y="2855"/>
                    </a:cubicBezTo>
                    <a:cubicBezTo>
                      <a:pt x="472" y="3248"/>
                      <a:pt x="210" y="3667"/>
                      <a:pt x="0" y="4112"/>
                    </a:cubicBezTo>
                    <a:cubicBezTo>
                      <a:pt x="53" y="4190"/>
                      <a:pt x="79" y="4269"/>
                      <a:pt x="131" y="4348"/>
                    </a:cubicBezTo>
                    <a:cubicBezTo>
                      <a:pt x="3483" y="9453"/>
                      <a:pt x="9008" y="12596"/>
                      <a:pt x="15214" y="12596"/>
                    </a:cubicBezTo>
                    <a:cubicBezTo>
                      <a:pt x="15816" y="12596"/>
                      <a:pt x="16418" y="12569"/>
                      <a:pt x="17046" y="12517"/>
                    </a:cubicBezTo>
                    <a:cubicBezTo>
                      <a:pt x="17570" y="12465"/>
                      <a:pt x="18068" y="12412"/>
                      <a:pt x="18565" y="12334"/>
                    </a:cubicBezTo>
                    <a:cubicBezTo>
                      <a:pt x="18644" y="12124"/>
                      <a:pt x="18722" y="11915"/>
                      <a:pt x="18801" y="11705"/>
                    </a:cubicBezTo>
                    <a:cubicBezTo>
                      <a:pt x="19429" y="9663"/>
                      <a:pt x="18984" y="7411"/>
                      <a:pt x="17884" y="5631"/>
                    </a:cubicBezTo>
                    <a:cubicBezTo>
                      <a:pt x="16758" y="3876"/>
                      <a:pt x="15056" y="2541"/>
                      <a:pt x="13171" y="1572"/>
                    </a:cubicBezTo>
                    <a:cubicBezTo>
                      <a:pt x="11391" y="629"/>
                      <a:pt x="9374" y="1"/>
                      <a:pt x="7306" y="1"/>
                    </a:cubicBezTo>
                    <a:close/>
                  </a:path>
                </a:pathLst>
              </a:custGeom>
              <a:solidFill>
                <a:srgbClr val="F57D5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3" name="Google Shape;5431;p5"/>
              <p:cNvSpPr/>
              <p:nvPr/>
            </p:nvSpPr>
            <p:spPr>
              <a:xfrm>
                <a:off x="4270145" y="2245479"/>
                <a:ext cx="54244" cy="177734"/>
              </a:xfrm>
              <a:custGeom>
                <a:avLst/>
                <a:gdLst/>
                <a:ahLst/>
                <a:cxnLst/>
                <a:rect l="l" t="t" r="r" b="b"/>
                <a:pathLst>
                  <a:path w="3301" h="10816" extrusionOk="0">
                    <a:moveTo>
                      <a:pt x="3300" y="1"/>
                    </a:moveTo>
                    <a:lnTo>
                      <a:pt x="3300" y="1"/>
                    </a:lnTo>
                    <a:cubicBezTo>
                      <a:pt x="2096" y="1520"/>
                      <a:pt x="1284" y="3352"/>
                      <a:pt x="786" y="5185"/>
                    </a:cubicBezTo>
                    <a:cubicBezTo>
                      <a:pt x="289" y="7044"/>
                      <a:pt x="106" y="8930"/>
                      <a:pt x="1" y="10815"/>
                    </a:cubicBezTo>
                    <a:cubicBezTo>
                      <a:pt x="2462" y="8039"/>
                      <a:pt x="3222" y="4295"/>
                      <a:pt x="3300" y="1"/>
                    </a:cubicBezTo>
                    <a:close/>
                  </a:path>
                </a:pathLst>
              </a:custGeom>
              <a:solidFill>
                <a:srgbClr val="F57D5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4" name="Google Shape;5432;p5"/>
              <p:cNvSpPr/>
              <p:nvPr/>
            </p:nvSpPr>
            <p:spPr>
              <a:xfrm>
                <a:off x="4081781" y="2261648"/>
                <a:ext cx="163865" cy="70397"/>
              </a:xfrm>
              <a:custGeom>
                <a:avLst/>
                <a:gdLst/>
                <a:ahLst/>
                <a:cxnLst/>
                <a:rect l="l" t="t" r="r" b="b"/>
                <a:pathLst>
                  <a:path w="9972" h="4284" extrusionOk="0">
                    <a:moveTo>
                      <a:pt x="8825" y="0"/>
                    </a:moveTo>
                    <a:cubicBezTo>
                      <a:pt x="8225" y="0"/>
                      <a:pt x="7068" y="449"/>
                      <a:pt x="5415" y="509"/>
                    </a:cubicBezTo>
                    <a:cubicBezTo>
                      <a:pt x="5311" y="513"/>
                      <a:pt x="5209" y="515"/>
                      <a:pt x="5110" y="515"/>
                    </a:cubicBezTo>
                    <a:cubicBezTo>
                      <a:pt x="3755" y="515"/>
                      <a:pt x="2837" y="185"/>
                      <a:pt x="2051" y="185"/>
                    </a:cubicBezTo>
                    <a:cubicBezTo>
                      <a:pt x="1706" y="185"/>
                      <a:pt x="1388" y="249"/>
                      <a:pt x="1069" y="431"/>
                    </a:cubicBezTo>
                    <a:cubicBezTo>
                      <a:pt x="1" y="1027"/>
                      <a:pt x="2136" y="4284"/>
                      <a:pt x="4905" y="4284"/>
                    </a:cubicBezTo>
                    <a:cubicBezTo>
                      <a:pt x="5056" y="4284"/>
                      <a:pt x="5209" y="4274"/>
                      <a:pt x="5363" y="4254"/>
                    </a:cubicBezTo>
                    <a:cubicBezTo>
                      <a:pt x="8348" y="3887"/>
                      <a:pt x="9971" y="1112"/>
                      <a:pt x="9212" y="143"/>
                    </a:cubicBezTo>
                    <a:cubicBezTo>
                      <a:pt x="9134" y="40"/>
                      <a:pt x="9004" y="0"/>
                      <a:pt x="8825" y="0"/>
                    </a:cubicBezTo>
                    <a:close/>
                  </a:path>
                </a:pathLst>
              </a:custGeom>
              <a:solidFill>
                <a:srgbClr val="B2242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5" name="Google Shape;5433;p5"/>
              <p:cNvSpPr/>
              <p:nvPr/>
            </p:nvSpPr>
            <p:spPr>
              <a:xfrm>
                <a:off x="4095026" y="2279083"/>
                <a:ext cx="99844" cy="52913"/>
              </a:xfrm>
              <a:custGeom>
                <a:avLst/>
                <a:gdLst/>
                <a:ahLst/>
                <a:cxnLst/>
                <a:rect l="l" t="t" r="r" b="b"/>
                <a:pathLst>
                  <a:path w="6076" h="3220" extrusionOk="0">
                    <a:moveTo>
                      <a:pt x="718" y="0"/>
                    </a:moveTo>
                    <a:cubicBezTo>
                      <a:pt x="455" y="0"/>
                      <a:pt x="209" y="38"/>
                      <a:pt x="1" y="129"/>
                    </a:cubicBezTo>
                    <a:cubicBezTo>
                      <a:pt x="222" y="1307"/>
                      <a:pt x="1982" y="3220"/>
                      <a:pt x="4120" y="3220"/>
                    </a:cubicBezTo>
                    <a:cubicBezTo>
                      <a:pt x="4264" y="3220"/>
                      <a:pt x="4410" y="3211"/>
                      <a:pt x="4557" y="3193"/>
                    </a:cubicBezTo>
                    <a:cubicBezTo>
                      <a:pt x="5107" y="3140"/>
                      <a:pt x="5630" y="2983"/>
                      <a:pt x="6076" y="2774"/>
                    </a:cubicBezTo>
                    <a:cubicBezTo>
                      <a:pt x="5264" y="1805"/>
                      <a:pt x="4164" y="1072"/>
                      <a:pt x="3064" y="601"/>
                    </a:cubicBezTo>
                    <a:cubicBezTo>
                      <a:pt x="2474" y="345"/>
                      <a:pt x="1514" y="0"/>
                      <a:pt x="718" y="0"/>
                    </a:cubicBezTo>
                    <a:close/>
                  </a:path>
                </a:pathLst>
              </a:custGeom>
              <a:solidFill>
                <a:srgbClr val="F0442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6" name="Google Shape;5434;p5"/>
              <p:cNvSpPr/>
              <p:nvPr/>
            </p:nvSpPr>
            <p:spPr>
              <a:xfrm>
                <a:off x="4037036" y="2073381"/>
                <a:ext cx="91578" cy="32783"/>
              </a:xfrm>
              <a:custGeom>
                <a:avLst/>
                <a:gdLst/>
                <a:ahLst/>
                <a:cxnLst/>
                <a:rect l="l" t="t" r="r" b="b"/>
                <a:pathLst>
                  <a:path w="5573" h="1995" extrusionOk="0">
                    <a:moveTo>
                      <a:pt x="3216" y="0"/>
                    </a:moveTo>
                    <a:cubicBezTo>
                      <a:pt x="2640" y="0"/>
                      <a:pt x="2116" y="131"/>
                      <a:pt x="1671" y="314"/>
                    </a:cubicBezTo>
                    <a:cubicBezTo>
                      <a:pt x="1069" y="576"/>
                      <a:pt x="466" y="969"/>
                      <a:pt x="152" y="1597"/>
                    </a:cubicBezTo>
                    <a:cubicBezTo>
                      <a:pt x="126" y="1650"/>
                      <a:pt x="100" y="1702"/>
                      <a:pt x="74" y="1781"/>
                    </a:cubicBezTo>
                    <a:cubicBezTo>
                      <a:pt x="27" y="1898"/>
                      <a:pt x="1" y="1994"/>
                      <a:pt x="109" y="1994"/>
                    </a:cubicBezTo>
                    <a:cubicBezTo>
                      <a:pt x="121" y="1994"/>
                      <a:pt x="136" y="1993"/>
                      <a:pt x="152" y="1990"/>
                    </a:cubicBezTo>
                    <a:cubicBezTo>
                      <a:pt x="204" y="1964"/>
                      <a:pt x="257" y="1912"/>
                      <a:pt x="335" y="1859"/>
                    </a:cubicBezTo>
                    <a:cubicBezTo>
                      <a:pt x="915" y="1279"/>
                      <a:pt x="1763" y="855"/>
                      <a:pt x="2796" y="855"/>
                    </a:cubicBezTo>
                    <a:cubicBezTo>
                      <a:pt x="2883" y="855"/>
                      <a:pt x="2970" y="858"/>
                      <a:pt x="3059" y="864"/>
                    </a:cubicBezTo>
                    <a:cubicBezTo>
                      <a:pt x="3347" y="864"/>
                      <a:pt x="3661" y="917"/>
                      <a:pt x="3975" y="995"/>
                    </a:cubicBezTo>
                    <a:cubicBezTo>
                      <a:pt x="4285" y="1043"/>
                      <a:pt x="4595" y="1156"/>
                      <a:pt x="4964" y="1156"/>
                    </a:cubicBezTo>
                    <a:cubicBezTo>
                      <a:pt x="5001" y="1156"/>
                      <a:pt x="5037" y="1155"/>
                      <a:pt x="5075" y="1152"/>
                    </a:cubicBezTo>
                    <a:cubicBezTo>
                      <a:pt x="5467" y="1126"/>
                      <a:pt x="5572" y="760"/>
                      <a:pt x="5415" y="576"/>
                    </a:cubicBezTo>
                    <a:cubicBezTo>
                      <a:pt x="5153" y="288"/>
                      <a:pt x="4603" y="183"/>
                      <a:pt x="4237" y="105"/>
                    </a:cubicBezTo>
                    <a:cubicBezTo>
                      <a:pt x="3896" y="26"/>
                      <a:pt x="3530" y="0"/>
                      <a:pt x="3216" y="0"/>
                    </a:cubicBezTo>
                    <a:close/>
                  </a:path>
                </a:pathLst>
              </a:custGeom>
              <a:solidFill>
                <a:srgbClr val="C1483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7" name="Google Shape;5435;p5"/>
              <p:cNvSpPr/>
              <p:nvPr/>
            </p:nvSpPr>
            <p:spPr>
              <a:xfrm>
                <a:off x="4212106" y="2066939"/>
                <a:ext cx="72106" cy="25865"/>
              </a:xfrm>
              <a:custGeom>
                <a:avLst/>
                <a:gdLst/>
                <a:ahLst/>
                <a:cxnLst/>
                <a:rect l="l" t="t" r="r" b="b"/>
                <a:pathLst>
                  <a:path w="4388" h="1574" extrusionOk="0">
                    <a:moveTo>
                      <a:pt x="1939" y="0"/>
                    </a:moveTo>
                    <a:cubicBezTo>
                      <a:pt x="1808" y="0"/>
                      <a:pt x="1676" y="9"/>
                      <a:pt x="1543" y="26"/>
                    </a:cubicBezTo>
                    <a:cubicBezTo>
                      <a:pt x="1307" y="52"/>
                      <a:pt x="1045" y="130"/>
                      <a:pt x="810" y="235"/>
                    </a:cubicBezTo>
                    <a:cubicBezTo>
                      <a:pt x="548" y="366"/>
                      <a:pt x="181" y="523"/>
                      <a:pt x="77" y="837"/>
                    </a:cubicBezTo>
                    <a:cubicBezTo>
                      <a:pt x="1" y="1039"/>
                      <a:pt x="144" y="1362"/>
                      <a:pt x="412" y="1362"/>
                    </a:cubicBezTo>
                    <a:cubicBezTo>
                      <a:pt x="422" y="1362"/>
                      <a:pt x="433" y="1362"/>
                      <a:pt x="443" y="1361"/>
                    </a:cubicBezTo>
                    <a:cubicBezTo>
                      <a:pt x="784" y="1335"/>
                      <a:pt x="993" y="1178"/>
                      <a:pt x="1229" y="1073"/>
                    </a:cubicBezTo>
                    <a:cubicBezTo>
                      <a:pt x="1438" y="968"/>
                      <a:pt x="1648" y="890"/>
                      <a:pt x="1857" y="837"/>
                    </a:cubicBezTo>
                    <a:cubicBezTo>
                      <a:pt x="2036" y="793"/>
                      <a:pt x="2213" y="772"/>
                      <a:pt x="2386" y="772"/>
                    </a:cubicBezTo>
                    <a:cubicBezTo>
                      <a:pt x="3024" y="772"/>
                      <a:pt x="3615" y="1054"/>
                      <a:pt x="4109" y="1466"/>
                    </a:cubicBezTo>
                    <a:cubicBezTo>
                      <a:pt x="4161" y="1518"/>
                      <a:pt x="4214" y="1570"/>
                      <a:pt x="4266" y="1570"/>
                    </a:cubicBezTo>
                    <a:cubicBezTo>
                      <a:pt x="4278" y="1573"/>
                      <a:pt x="4288" y="1574"/>
                      <a:pt x="4296" y="1574"/>
                    </a:cubicBezTo>
                    <a:cubicBezTo>
                      <a:pt x="4388" y="1574"/>
                      <a:pt x="4338" y="1457"/>
                      <a:pt x="4266" y="1361"/>
                    </a:cubicBezTo>
                    <a:cubicBezTo>
                      <a:pt x="4240" y="1282"/>
                      <a:pt x="4187" y="1230"/>
                      <a:pt x="4161" y="1178"/>
                    </a:cubicBezTo>
                    <a:cubicBezTo>
                      <a:pt x="3769" y="628"/>
                      <a:pt x="3245" y="314"/>
                      <a:pt x="2747" y="130"/>
                    </a:cubicBezTo>
                    <a:cubicBezTo>
                      <a:pt x="2497" y="41"/>
                      <a:pt x="2222" y="0"/>
                      <a:pt x="1939" y="0"/>
                    </a:cubicBezTo>
                    <a:close/>
                  </a:path>
                </a:pathLst>
              </a:custGeom>
              <a:solidFill>
                <a:srgbClr val="C1483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8" name="Google Shape;5436;p5"/>
              <p:cNvSpPr/>
              <p:nvPr/>
            </p:nvSpPr>
            <p:spPr>
              <a:xfrm>
                <a:off x="4009594" y="2169708"/>
                <a:ext cx="99959" cy="35856"/>
              </a:xfrm>
              <a:custGeom>
                <a:avLst/>
                <a:gdLst/>
                <a:ahLst/>
                <a:cxnLst/>
                <a:rect l="l" t="t" r="r" b="b"/>
                <a:pathLst>
                  <a:path w="6083" h="2182" extrusionOk="0">
                    <a:moveTo>
                      <a:pt x="3209" y="0"/>
                    </a:moveTo>
                    <a:cubicBezTo>
                      <a:pt x="2630" y="0"/>
                      <a:pt x="2036" y="132"/>
                      <a:pt x="1508" y="396"/>
                    </a:cubicBezTo>
                    <a:cubicBezTo>
                      <a:pt x="1194" y="553"/>
                      <a:pt x="906" y="737"/>
                      <a:pt x="670" y="946"/>
                    </a:cubicBezTo>
                    <a:cubicBezTo>
                      <a:pt x="434" y="1156"/>
                      <a:pt x="146" y="1417"/>
                      <a:pt x="42" y="1732"/>
                    </a:cubicBezTo>
                    <a:cubicBezTo>
                      <a:pt x="0" y="1835"/>
                      <a:pt x="73" y="1939"/>
                      <a:pt x="170" y="1939"/>
                    </a:cubicBezTo>
                    <a:cubicBezTo>
                      <a:pt x="196" y="1939"/>
                      <a:pt x="224" y="1931"/>
                      <a:pt x="251" y="1915"/>
                    </a:cubicBezTo>
                    <a:cubicBezTo>
                      <a:pt x="487" y="1758"/>
                      <a:pt x="670" y="1548"/>
                      <a:pt x="906" y="1365"/>
                    </a:cubicBezTo>
                    <a:cubicBezTo>
                      <a:pt x="1141" y="1208"/>
                      <a:pt x="1403" y="1051"/>
                      <a:pt x="1665" y="920"/>
                    </a:cubicBezTo>
                    <a:cubicBezTo>
                      <a:pt x="2120" y="704"/>
                      <a:pt x="2642" y="576"/>
                      <a:pt x="3148" y="576"/>
                    </a:cubicBezTo>
                    <a:cubicBezTo>
                      <a:pt x="3195" y="576"/>
                      <a:pt x="3242" y="577"/>
                      <a:pt x="3288" y="580"/>
                    </a:cubicBezTo>
                    <a:cubicBezTo>
                      <a:pt x="3786" y="606"/>
                      <a:pt x="4310" y="789"/>
                      <a:pt x="4729" y="1051"/>
                    </a:cubicBezTo>
                    <a:cubicBezTo>
                      <a:pt x="4938" y="1208"/>
                      <a:pt x="5147" y="1365"/>
                      <a:pt x="5331" y="1575"/>
                    </a:cubicBezTo>
                    <a:cubicBezTo>
                      <a:pt x="5488" y="1758"/>
                      <a:pt x="5645" y="1993"/>
                      <a:pt x="5828" y="2151"/>
                    </a:cubicBezTo>
                    <a:cubicBezTo>
                      <a:pt x="5857" y="2172"/>
                      <a:pt x="5890" y="2182"/>
                      <a:pt x="5922" y="2182"/>
                    </a:cubicBezTo>
                    <a:cubicBezTo>
                      <a:pt x="6006" y="2182"/>
                      <a:pt x="6083" y="2115"/>
                      <a:pt x="6064" y="2020"/>
                    </a:cubicBezTo>
                    <a:cubicBezTo>
                      <a:pt x="6064" y="1758"/>
                      <a:pt x="5881" y="1444"/>
                      <a:pt x="5724" y="1234"/>
                    </a:cubicBezTo>
                    <a:cubicBezTo>
                      <a:pt x="5540" y="998"/>
                      <a:pt x="5331" y="789"/>
                      <a:pt x="5095" y="606"/>
                    </a:cubicBezTo>
                    <a:cubicBezTo>
                      <a:pt x="4571" y="265"/>
                      <a:pt x="3995" y="56"/>
                      <a:pt x="3367" y="3"/>
                    </a:cubicBezTo>
                    <a:cubicBezTo>
                      <a:pt x="3315" y="1"/>
                      <a:pt x="3262" y="0"/>
                      <a:pt x="3209"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79" name="Google Shape;5437;p5"/>
              <p:cNvSpPr/>
              <p:nvPr/>
            </p:nvSpPr>
            <p:spPr>
              <a:xfrm>
                <a:off x="4228851" y="2159109"/>
                <a:ext cx="64399" cy="39865"/>
              </a:xfrm>
              <a:custGeom>
                <a:avLst/>
                <a:gdLst/>
                <a:ahLst/>
                <a:cxnLst/>
                <a:rect l="l" t="t" r="r" b="b"/>
                <a:pathLst>
                  <a:path w="3919" h="2426" extrusionOk="0">
                    <a:moveTo>
                      <a:pt x="1952" y="1"/>
                    </a:moveTo>
                    <a:cubicBezTo>
                      <a:pt x="1831" y="1"/>
                      <a:pt x="1712" y="16"/>
                      <a:pt x="1597" y="46"/>
                    </a:cubicBezTo>
                    <a:cubicBezTo>
                      <a:pt x="1205" y="151"/>
                      <a:pt x="838" y="387"/>
                      <a:pt x="550" y="806"/>
                    </a:cubicBezTo>
                    <a:cubicBezTo>
                      <a:pt x="393" y="989"/>
                      <a:pt x="288" y="1198"/>
                      <a:pt x="183" y="1460"/>
                    </a:cubicBezTo>
                    <a:cubicBezTo>
                      <a:pt x="105" y="1670"/>
                      <a:pt x="0" y="2010"/>
                      <a:pt x="26" y="2272"/>
                    </a:cubicBezTo>
                    <a:cubicBezTo>
                      <a:pt x="44" y="2361"/>
                      <a:pt x="98" y="2425"/>
                      <a:pt x="147" y="2425"/>
                    </a:cubicBezTo>
                    <a:cubicBezTo>
                      <a:pt x="170" y="2425"/>
                      <a:pt x="193" y="2410"/>
                      <a:pt x="210" y="2377"/>
                    </a:cubicBezTo>
                    <a:cubicBezTo>
                      <a:pt x="314" y="2193"/>
                      <a:pt x="367" y="1958"/>
                      <a:pt x="472" y="1774"/>
                    </a:cubicBezTo>
                    <a:cubicBezTo>
                      <a:pt x="550" y="1565"/>
                      <a:pt x="681" y="1355"/>
                      <a:pt x="812" y="1198"/>
                    </a:cubicBezTo>
                    <a:cubicBezTo>
                      <a:pt x="1074" y="884"/>
                      <a:pt x="1362" y="675"/>
                      <a:pt x="1702" y="596"/>
                    </a:cubicBezTo>
                    <a:cubicBezTo>
                      <a:pt x="1789" y="576"/>
                      <a:pt x="1879" y="566"/>
                      <a:pt x="1972" y="566"/>
                    </a:cubicBezTo>
                    <a:cubicBezTo>
                      <a:pt x="2240" y="566"/>
                      <a:pt x="2522" y="650"/>
                      <a:pt x="2776" y="806"/>
                    </a:cubicBezTo>
                    <a:cubicBezTo>
                      <a:pt x="2959" y="884"/>
                      <a:pt x="3116" y="1041"/>
                      <a:pt x="3299" y="1198"/>
                    </a:cubicBezTo>
                    <a:cubicBezTo>
                      <a:pt x="3457" y="1329"/>
                      <a:pt x="3587" y="1539"/>
                      <a:pt x="3771" y="1670"/>
                    </a:cubicBezTo>
                    <a:cubicBezTo>
                      <a:pt x="3785" y="1684"/>
                      <a:pt x="3800" y="1691"/>
                      <a:pt x="3814" y="1691"/>
                    </a:cubicBezTo>
                    <a:cubicBezTo>
                      <a:pt x="3874" y="1691"/>
                      <a:pt x="3918" y="1567"/>
                      <a:pt x="3875" y="1460"/>
                    </a:cubicBezTo>
                    <a:cubicBezTo>
                      <a:pt x="3797" y="1172"/>
                      <a:pt x="3587" y="936"/>
                      <a:pt x="3430" y="753"/>
                    </a:cubicBezTo>
                    <a:cubicBezTo>
                      <a:pt x="3247" y="544"/>
                      <a:pt x="3038" y="387"/>
                      <a:pt x="2828" y="256"/>
                    </a:cubicBezTo>
                    <a:cubicBezTo>
                      <a:pt x="2550" y="89"/>
                      <a:pt x="2246" y="1"/>
                      <a:pt x="1952"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80" name="Google Shape;5438;p5"/>
              <p:cNvSpPr/>
              <p:nvPr/>
            </p:nvSpPr>
            <p:spPr>
              <a:xfrm>
                <a:off x="4174624" y="2117173"/>
                <a:ext cx="53373" cy="125873"/>
              </a:xfrm>
              <a:custGeom>
                <a:avLst/>
                <a:gdLst/>
                <a:ahLst/>
                <a:cxnLst/>
                <a:rect l="l" t="t" r="r" b="b"/>
                <a:pathLst>
                  <a:path w="3248" h="7660" extrusionOk="0">
                    <a:moveTo>
                      <a:pt x="764" y="1"/>
                    </a:moveTo>
                    <a:cubicBezTo>
                      <a:pt x="700" y="1"/>
                      <a:pt x="637" y="28"/>
                      <a:pt x="603" y="85"/>
                    </a:cubicBezTo>
                    <a:cubicBezTo>
                      <a:pt x="498" y="268"/>
                      <a:pt x="472" y="503"/>
                      <a:pt x="420" y="713"/>
                    </a:cubicBezTo>
                    <a:cubicBezTo>
                      <a:pt x="394" y="922"/>
                      <a:pt x="341" y="1158"/>
                      <a:pt x="315" y="1394"/>
                    </a:cubicBezTo>
                    <a:cubicBezTo>
                      <a:pt x="237" y="1786"/>
                      <a:pt x="210" y="2205"/>
                      <a:pt x="158" y="2624"/>
                    </a:cubicBezTo>
                    <a:cubicBezTo>
                      <a:pt x="80" y="3410"/>
                      <a:pt x="1" y="4274"/>
                      <a:pt x="394" y="5007"/>
                    </a:cubicBezTo>
                    <a:cubicBezTo>
                      <a:pt x="525" y="5269"/>
                      <a:pt x="760" y="5531"/>
                      <a:pt x="1048" y="5688"/>
                    </a:cubicBezTo>
                    <a:cubicBezTo>
                      <a:pt x="1363" y="5871"/>
                      <a:pt x="1729" y="5871"/>
                      <a:pt x="2096" y="5871"/>
                    </a:cubicBezTo>
                    <a:cubicBezTo>
                      <a:pt x="2174" y="5845"/>
                      <a:pt x="2279" y="5845"/>
                      <a:pt x="2384" y="5845"/>
                    </a:cubicBezTo>
                    <a:cubicBezTo>
                      <a:pt x="2541" y="5871"/>
                      <a:pt x="2619" y="5871"/>
                      <a:pt x="2619" y="6028"/>
                    </a:cubicBezTo>
                    <a:cubicBezTo>
                      <a:pt x="2646" y="6185"/>
                      <a:pt x="2567" y="6395"/>
                      <a:pt x="2488" y="6526"/>
                    </a:cubicBezTo>
                    <a:cubicBezTo>
                      <a:pt x="2331" y="6892"/>
                      <a:pt x="2096" y="7180"/>
                      <a:pt x="1781" y="7390"/>
                    </a:cubicBezTo>
                    <a:cubicBezTo>
                      <a:pt x="1687" y="7461"/>
                      <a:pt x="1720" y="7659"/>
                      <a:pt x="1843" y="7659"/>
                    </a:cubicBezTo>
                    <a:cubicBezTo>
                      <a:pt x="1856" y="7659"/>
                      <a:pt x="1871" y="7657"/>
                      <a:pt x="1886" y="7652"/>
                    </a:cubicBezTo>
                    <a:cubicBezTo>
                      <a:pt x="2541" y="7364"/>
                      <a:pt x="2986" y="6788"/>
                      <a:pt x="3091" y="6081"/>
                    </a:cubicBezTo>
                    <a:cubicBezTo>
                      <a:pt x="3248" y="5033"/>
                      <a:pt x="1912" y="5505"/>
                      <a:pt x="1363" y="5217"/>
                    </a:cubicBezTo>
                    <a:cubicBezTo>
                      <a:pt x="577" y="4824"/>
                      <a:pt x="656" y="3750"/>
                      <a:pt x="708" y="3017"/>
                    </a:cubicBezTo>
                    <a:cubicBezTo>
                      <a:pt x="734" y="2520"/>
                      <a:pt x="786" y="2048"/>
                      <a:pt x="839" y="1577"/>
                    </a:cubicBezTo>
                    <a:cubicBezTo>
                      <a:pt x="891" y="1315"/>
                      <a:pt x="917" y="1080"/>
                      <a:pt x="917" y="818"/>
                    </a:cubicBezTo>
                    <a:cubicBezTo>
                      <a:pt x="944" y="582"/>
                      <a:pt x="996" y="373"/>
                      <a:pt x="944" y="137"/>
                    </a:cubicBezTo>
                    <a:cubicBezTo>
                      <a:pt x="929" y="48"/>
                      <a:pt x="846" y="1"/>
                      <a:pt x="764"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27">
                                            <p:txEl>
                                              <p:pRg st="0" end="0"/>
                                            </p:txEl>
                                          </p:spTgt>
                                        </p:tgtEl>
                                        <p:attrNameLst>
                                          <p:attrName>style.visibility</p:attrName>
                                        </p:attrNameLst>
                                      </p:cBhvr>
                                      <p:to>
                                        <p:strVal val="visible"/>
                                      </p:to>
                                    </p:set>
                                    <p:animEffect transition="in" filter="fade">
                                      <p:cBhvr>
                                        <p:cTn id="7" dur="500"/>
                                        <p:tgtEl>
                                          <p:spTgt spid="61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127">
                                            <p:txEl>
                                              <p:pRg st="1" end="1"/>
                                            </p:txEl>
                                          </p:spTgt>
                                        </p:tgtEl>
                                        <p:attrNameLst>
                                          <p:attrName>style.visibility</p:attrName>
                                        </p:attrNameLst>
                                      </p:cBhvr>
                                      <p:to>
                                        <p:strVal val="visible"/>
                                      </p:to>
                                    </p:set>
                                    <p:animEffect transition="in" filter="fade">
                                      <p:cBhvr>
                                        <p:cTn id="12" dur="500"/>
                                        <p:tgtEl>
                                          <p:spTgt spid="61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127">
                                            <p:txEl>
                                              <p:pRg st="2" end="2"/>
                                            </p:txEl>
                                          </p:spTgt>
                                        </p:tgtEl>
                                        <p:attrNameLst>
                                          <p:attrName>style.visibility</p:attrName>
                                        </p:attrNameLst>
                                      </p:cBhvr>
                                      <p:to>
                                        <p:strVal val="visible"/>
                                      </p:to>
                                    </p:set>
                                    <p:animEffect transition="in" filter="fade">
                                      <p:cBhvr>
                                        <p:cTn id="17" dur="500"/>
                                        <p:tgtEl>
                                          <p:spTgt spid="61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127">
                                            <p:txEl>
                                              <p:pRg st="3" end="3"/>
                                            </p:txEl>
                                          </p:spTgt>
                                        </p:tgtEl>
                                        <p:attrNameLst>
                                          <p:attrName>style.visibility</p:attrName>
                                        </p:attrNameLst>
                                      </p:cBhvr>
                                      <p:to>
                                        <p:strVal val="visible"/>
                                      </p:to>
                                    </p:set>
                                    <p:animEffect transition="in" filter="fade">
                                      <p:cBhvr>
                                        <p:cTn id="22" dur="500"/>
                                        <p:tgtEl>
                                          <p:spTgt spid="61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127">
                                            <p:txEl>
                                              <p:pRg st="4" end="4"/>
                                            </p:txEl>
                                          </p:spTgt>
                                        </p:tgtEl>
                                        <p:attrNameLst>
                                          <p:attrName>style.visibility</p:attrName>
                                        </p:attrNameLst>
                                      </p:cBhvr>
                                      <p:to>
                                        <p:strVal val="visible"/>
                                      </p:to>
                                    </p:set>
                                    <p:animEffect transition="in" filter="fade">
                                      <p:cBhvr>
                                        <p:cTn id="27" dur="500"/>
                                        <p:tgtEl>
                                          <p:spTgt spid="612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6133"/>
        <p:cNvGrpSpPr/>
        <p:nvPr/>
      </p:nvGrpSpPr>
      <p:grpSpPr>
        <a:xfrm>
          <a:off x="0" y="0"/>
          <a:ext cx="0" cy="0"/>
          <a:chOff x="0" y="0"/>
          <a:chExt cx="0" cy="0"/>
        </a:xfrm>
      </p:grpSpPr>
      <p:pic>
        <p:nvPicPr>
          <p:cNvPr id="6134" name="Google Shape;6134;p58"/>
          <p:cNvPicPr preferRelativeResize="0"/>
          <p:nvPr/>
        </p:nvPicPr>
        <p:blipFill rotWithShape="1">
          <a:blip r:embed="rId1"/>
          <a:srcRect l="22909" t="20364" r="6455" b="9817"/>
          <a:stretch>
            <a:fillRect/>
          </a:stretch>
        </p:blipFill>
        <p:spPr>
          <a:xfrm>
            <a:off x="-167082" y="128017"/>
            <a:ext cx="12334878" cy="6858000"/>
          </a:xfrm>
          <a:prstGeom prst="rect">
            <a:avLst/>
          </a:prstGeom>
          <a:noFill/>
          <a:ln>
            <a:noFill/>
          </a:ln>
        </p:spPr>
      </p:pic>
      <p:sp>
        <p:nvSpPr>
          <p:cNvPr id="6135" name="Google Shape;6135;p58"/>
          <p:cNvSpPr txBox="1"/>
          <p:nvPr/>
        </p:nvSpPr>
        <p:spPr>
          <a:xfrm>
            <a:off x="92365" y="3953164"/>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spcBef>
                <a:spcPts val="0"/>
              </a:spcBef>
              <a:spcAft>
                <a:spcPts val="0"/>
              </a:spcAft>
              <a:buNone/>
            </a:pPr>
            <a:endParaRPr sz="19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19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136" name="Google Shape;6136;p58" descr="花"/>
          <p:cNvPicPr preferRelativeResize="0"/>
          <p:nvPr/>
        </p:nvPicPr>
        <p:blipFill rotWithShape="1">
          <a:blip r:embed="rId2"/>
          <a:srcRect/>
          <a:stretch>
            <a:fillRect/>
          </a:stretch>
        </p:blipFill>
        <p:spPr>
          <a:xfrm>
            <a:off x="11047434" y="-92059"/>
            <a:ext cx="1144566" cy="938714"/>
          </a:xfrm>
          <a:prstGeom prst="rect">
            <a:avLst/>
          </a:prstGeom>
          <a:noFill/>
          <a:ln>
            <a:noFill/>
          </a:ln>
        </p:spPr>
      </p:pic>
      <p:sp>
        <p:nvSpPr>
          <p:cNvPr id="6137" name="Google Shape;6137;p58"/>
          <p:cNvSpPr/>
          <p:nvPr/>
        </p:nvSpPr>
        <p:spPr>
          <a:xfrm>
            <a:off x="256006" y="45507"/>
            <a:ext cx="11886062" cy="1051913"/>
          </a:xfrm>
          <a:prstGeom prst="flowChartDocument">
            <a:avLst/>
          </a:prstGeom>
          <a:solidFill>
            <a:srgbClr val="70AD47"/>
          </a:solidFill>
          <a:ln w="12700" cap="flat" cmpd="sng">
            <a:solidFill>
              <a:srgbClr val="517E3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725"/>
              <a:buFont typeface="Calibri" panose="020F0502020204030204"/>
              <a:buNone/>
            </a:pPr>
            <a:endParaRPr sz="1725"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pic>
        <p:nvPicPr>
          <p:cNvPr id="6138" name="Google Shape;6138;p58"/>
          <p:cNvPicPr preferRelativeResize="0"/>
          <p:nvPr/>
        </p:nvPicPr>
        <p:blipFill rotWithShape="1">
          <a:blip r:embed="rId3"/>
          <a:srcRect/>
          <a:stretch>
            <a:fillRect/>
          </a:stretch>
        </p:blipFill>
        <p:spPr>
          <a:xfrm>
            <a:off x="256006" y="-121786"/>
            <a:ext cx="1319349" cy="1197429"/>
          </a:xfrm>
          <a:prstGeom prst="rect">
            <a:avLst/>
          </a:prstGeom>
          <a:noFill/>
          <a:ln>
            <a:noFill/>
          </a:ln>
        </p:spPr>
      </p:pic>
      <p:sp>
        <p:nvSpPr>
          <p:cNvPr id="6139" name="Google Shape;6139;p58"/>
          <p:cNvSpPr txBox="1"/>
          <p:nvPr/>
        </p:nvSpPr>
        <p:spPr>
          <a:xfrm>
            <a:off x="3845471" y="-8765"/>
            <a:ext cx="7201963" cy="63094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3500"/>
              <a:buFont typeface="Calibri" panose="020F0502020204030204"/>
              <a:buNone/>
            </a:pPr>
            <a:r>
              <a:rPr lang="en-US" sz="3500" b="1">
                <a:solidFill>
                  <a:srgbClr val="FFFFFF"/>
                </a:solidFill>
                <a:latin typeface="Calibri" panose="020F0502020204030204"/>
                <a:ea typeface="Calibri" panose="020F0502020204030204"/>
                <a:cs typeface="Calibri" panose="020F0502020204030204"/>
                <a:sym typeface="Calibri" panose="020F0502020204030204"/>
              </a:rPr>
              <a:t>       C</a:t>
            </a:r>
            <a:r>
              <a:rPr lang="en-US" sz="3500" b="1" i="0" u="none" strike="noStrike" cap="none">
                <a:solidFill>
                  <a:srgbClr val="FFFFFF"/>
                </a:solidFill>
                <a:latin typeface="Calibri" panose="020F0502020204030204"/>
                <a:ea typeface="Calibri" panose="020F0502020204030204"/>
                <a:cs typeface="Calibri" panose="020F0502020204030204"/>
                <a:sym typeface="Calibri" panose="020F0502020204030204"/>
              </a:rPr>
              <a:t>hi tiết truyện </a:t>
            </a:r>
            <a:endParaRPr sz="3500" b="1"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6140" name="Google Shape;6140;p58"/>
          <p:cNvSpPr txBox="1"/>
          <p:nvPr/>
        </p:nvSpPr>
        <p:spPr>
          <a:xfrm>
            <a:off x="3192719" y="577087"/>
            <a:ext cx="6690909" cy="70788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a:solidFill>
                  <a:srgbClr val="FFFF00"/>
                </a:solidFill>
                <a:latin typeface="Times New Roman" panose="02020603050405020304"/>
                <a:ea typeface="Times New Roman" panose="02020603050405020304"/>
                <a:cs typeface="Times New Roman" panose="02020603050405020304"/>
                <a:sym typeface="Times New Roman" panose="02020603050405020304"/>
              </a:rPr>
              <a:t>“</a:t>
            </a:r>
            <a:r>
              <a:rPr lang="en-US" sz="2000" b="1">
                <a:solidFill>
                  <a:srgbClr val="FFFF00"/>
                </a:solidFill>
                <a:latin typeface="Times New Roman" panose="02020603050405020304"/>
                <a:ea typeface="Times New Roman" panose="02020603050405020304"/>
                <a:cs typeface="Times New Roman" panose="02020603050405020304"/>
                <a:sym typeface="Times New Roman" panose="02020603050405020304"/>
              </a:rPr>
              <a:t>Chi tiết làm nên bụi vàng của tác phẩm”</a:t>
            </a:r>
            <a:r>
              <a:rPr lang="en-US" sz="1800" b="1" i="1">
                <a:solidFill>
                  <a:srgbClr val="FFFF00"/>
                </a:solidFill>
                <a:latin typeface="Times New Roman" panose="02020603050405020304"/>
                <a:ea typeface="Times New Roman" panose="02020603050405020304"/>
                <a:cs typeface="Times New Roman" panose="02020603050405020304"/>
                <a:sym typeface="Times New Roman" panose="02020603050405020304"/>
              </a:rPr>
              <a:t> (Pauxtopxki)</a:t>
            </a:r>
            <a:endParaRPr sz="1800" b="1" i="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b="1">
                <a:solidFill>
                  <a:srgbClr val="FFFF00"/>
                </a:solidFill>
                <a:latin typeface="Times New Roman" panose="02020603050405020304"/>
                <a:ea typeface="Times New Roman" panose="02020603050405020304"/>
                <a:cs typeface="Times New Roman" panose="02020603050405020304"/>
                <a:sym typeface="Times New Roman" panose="02020603050405020304"/>
              </a:rPr>
              <a:t> </a:t>
            </a:r>
            <a:endParaRPr sz="20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41" name="Google Shape;6141;p58"/>
          <p:cNvSpPr txBox="1"/>
          <p:nvPr/>
        </p:nvSpPr>
        <p:spPr>
          <a:xfrm>
            <a:off x="6234216" y="1094507"/>
            <a:ext cx="5189110" cy="294920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1. Giới thiệu chi tiết </a:t>
            </a:r>
            <a:endParaRPr sz="2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000" i="1">
                <a:solidFill>
                  <a:srgbClr val="FF0000"/>
                </a:solidFill>
                <a:latin typeface="Times New Roman" panose="02020603050405020304"/>
                <a:ea typeface="Times New Roman" panose="02020603050405020304"/>
                <a:cs typeface="Times New Roman" panose="02020603050405020304"/>
                <a:sym typeface="Times New Roman" panose="02020603050405020304"/>
              </a:rPr>
              <a:t>(</a:t>
            </a:r>
            <a:r>
              <a:rPr lang="en-US" sz="1900" i="1">
                <a:solidFill>
                  <a:srgbClr val="FF0000"/>
                </a:solidFill>
                <a:latin typeface="Times New Roman" panose="02020603050405020304"/>
                <a:ea typeface="Times New Roman" panose="02020603050405020304"/>
                <a:cs typeface="Times New Roman" panose="02020603050405020304"/>
                <a:sym typeface="Times New Roman" panose="02020603050405020304"/>
              </a:rPr>
              <a:t>Gọi tên,/vị trí/ diễn biến) </a:t>
            </a:r>
            <a:endParaRPr sz="1900"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7000"/>
              </a:lnSpc>
              <a:spcBef>
                <a:spcPts val="600"/>
              </a:spcBef>
              <a:spcAft>
                <a:spcPts val="0"/>
              </a:spcAft>
              <a:buClr>
                <a:srgbClr val="000000"/>
              </a:buClr>
              <a:buSzPts val="1900"/>
              <a:buFont typeface="Times New Roman" panose="02020603050405020304"/>
              <a:buNone/>
            </a:pPr>
            <a:r>
              <a:rPr lang="en-US" sz="1900" b="1"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900"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Chi tiết miêu tả đôi mắt </a:t>
            </a:r>
            <a:endParaRPr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7000"/>
              </a:lnSpc>
              <a:spcBef>
                <a:spcPts val="600"/>
              </a:spcBef>
              <a:spcAft>
                <a:spcPts val="0"/>
              </a:spcAft>
              <a:buClr>
                <a:srgbClr val="000000"/>
              </a:buClr>
              <a:buSzPts val="1900"/>
              <a:buFont typeface="Times New Roman" panose="02020603050405020304"/>
              <a:buNone/>
            </a:pPr>
            <a:r>
              <a:rPr lang="en-US"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Đôi mắt của ông Sáu và bé Thu lúc chia tay:</a:t>
            </a:r>
            <a:endParaRPr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600"/>
              </a:spcBef>
              <a:spcAft>
                <a:spcPts val="0"/>
              </a:spcAft>
              <a:buClr>
                <a:srgbClr val="000000"/>
              </a:buClr>
              <a:buSzPts val="1900"/>
              <a:buFont typeface="Times New Roman" panose="02020603050405020304"/>
              <a:buNone/>
            </a:pPr>
            <a:r>
              <a:rPr lang="en-US" sz="1900" b="0" i="0" u="none" strike="noStrike" cap="none">
                <a:solidFill>
                  <a:srgbClr val="000000"/>
                </a:solidFill>
                <a:highlight>
                  <a:srgbClr val="FFFFFF"/>
                </a:highlight>
                <a:latin typeface="Times New Roman" panose="02020603050405020304"/>
                <a:ea typeface="Times New Roman" panose="02020603050405020304"/>
                <a:cs typeface="Times New Roman" panose="02020603050405020304"/>
                <a:sym typeface="Times New Roman" panose="02020603050405020304"/>
              </a:rPr>
              <a:t>  + </a:t>
            </a:r>
            <a:r>
              <a:rPr lang="en-US"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Ông Sáu: </a:t>
            </a:r>
            <a:r>
              <a:rPr lang="en-US" sz="19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đôi mắt trìu mến lẫn buồn rầu</a:t>
            </a:r>
            <a:r>
              <a:rPr lang="en-US"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600"/>
              </a:spcBef>
              <a:spcAft>
                <a:spcPts val="0"/>
              </a:spcAft>
              <a:buClr>
                <a:srgbClr val="000000"/>
              </a:buClr>
              <a:buSzPts val="1900"/>
              <a:buFont typeface="Times New Roman" panose="02020603050405020304"/>
              <a:buNone/>
            </a:pPr>
            <a:r>
              <a:rPr lang="en-US"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Bé Thu: </a:t>
            </a:r>
            <a:r>
              <a:rPr lang="en-US" sz="19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đôi mắt mênh mông bỗng xôn xao</a:t>
            </a:r>
            <a:r>
              <a:rPr lang="en-US"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7000"/>
              </a:lnSpc>
              <a:spcBef>
                <a:spcPts val="600"/>
              </a:spcBef>
              <a:spcAft>
                <a:spcPts val="0"/>
              </a:spcAft>
              <a:buClr>
                <a:srgbClr val="000000"/>
              </a:buClr>
              <a:buSzPts val="1900"/>
              <a:buFont typeface="Times New Roman" panose="02020603050405020304"/>
              <a:buNone/>
            </a:pPr>
            <a:r>
              <a:rPr lang="en-US" sz="19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Đôi mắt của ông Sáu trước khi hi sinh.</a:t>
            </a:r>
            <a:endParaRPr sz="19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chemeClr val="dk1"/>
              </a:buClr>
              <a:buSzPts val="1900"/>
              <a:buFont typeface="Calibri" panose="020F0502020204030204"/>
              <a:buNone/>
            </a:pPr>
            <a:endParaRPr sz="19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42" name="Google Shape;6142;p58"/>
          <p:cNvSpPr txBox="1"/>
          <p:nvPr/>
        </p:nvSpPr>
        <p:spPr>
          <a:xfrm>
            <a:off x="6302581" y="3906732"/>
            <a:ext cx="5504608" cy="156966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3. Đánh giá chung</a:t>
            </a: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a:t>
            </a: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liên hệ, mở rộng </a:t>
            </a:r>
            <a:r>
              <a:rPr lang="en-US" sz="2000" i="1">
                <a:solidFill>
                  <a:srgbClr val="FF0000"/>
                </a:solidFill>
                <a:latin typeface="Times New Roman" panose="02020603050405020304"/>
                <a:ea typeface="Times New Roman" panose="02020603050405020304"/>
                <a:cs typeface="Times New Roman" panose="02020603050405020304"/>
                <a:sym typeface="Times New Roman" panose="02020603050405020304"/>
              </a:rPr>
              <a:t>(nếu có)</a:t>
            </a:r>
            <a:endParaRPr sz="2000"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0"/>
              </a:spcBef>
              <a:spcAft>
                <a:spcPts val="0"/>
              </a:spcAft>
              <a:buNone/>
            </a:pPr>
            <a:r>
              <a:rPr lang="en-US" sz="2000" b="1">
                <a:solidFill>
                  <a:srgbClr val="006600"/>
                </a:solidFill>
                <a:latin typeface="Times New Roman" panose="02020603050405020304"/>
                <a:ea typeface="Times New Roman" panose="02020603050405020304"/>
                <a:cs typeface="Times New Roman" panose="02020603050405020304"/>
                <a:sym typeface="Times New Roman" panose="02020603050405020304"/>
              </a:rPr>
              <a:t>- </a:t>
            </a: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Là chi tiết đặc sắc cả về nội dung và nghệ thuật</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0"/>
              </a:spcBef>
              <a:spcAft>
                <a:spcPts val="0"/>
              </a:spcAft>
              <a:buNone/>
            </a:pPr>
            <a:r>
              <a:rPr lang="en-US" sz="2000" b="1">
                <a:solidFill>
                  <a:schemeClr val="dk1"/>
                </a:solidFill>
                <a:latin typeface="Times New Roman" panose="02020603050405020304"/>
                <a:ea typeface="Times New Roman" panose="02020603050405020304"/>
                <a:cs typeface="Times New Roman" panose="02020603050405020304"/>
                <a:sym typeface="Times New Roman" panose="02020603050405020304"/>
              </a:rPr>
              <a:t>-</a:t>
            </a: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 Góp phần làm nên sức hấp dẫn, lôi cuốn, làm cho tác phẩm sống mãi cùng thời gian.</a:t>
            </a:r>
            <a:endParaRPr sz="2000"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43" name="Google Shape;6143;p58"/>
          <p:cNvSpPr txBox="1"/>
          <p:nvPr/>
        </p:nvSpPr>
        <p:spPr>
          <a:xfrm>
            <a:off x="421715" y="2126365"/>
            <a:ext cx="5292069" cy="4525854"/>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2. Ý nghĩa của chi tiết</a:t>
            </a:r>
            <a:endParaRPr sz="2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1900" i="1">
                <a:solidFill>
                  <a:srgbClr val="FF0000"/>
                </a:solidFill>
                <a:latin typeface="Times New Roman" panose="02020603050405020304"/>
                <a:ea typeface="Times New Roman" panose="02020603050405020304"/>
                <a:cs typeface="Times New Roman" panose="02020603050405020304"/>
                <a:sym typeface="Times New Roman" panose="02020603050405020304"/>
              </a:rPr>
              <a:t>(Với cốt truyện, với nhân vật, với chủ đề…)</a:t>
            </a:r>
            <a:endParaRPr sz="1900"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None/>
            </a:pP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Thể hiện tinh tế diễn biến tâm lý, tình cảm, vẻ đẹp của nhân vật: </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None/>
            </a:pPr>
            <a:r>
              <a:rPr lang="en-US" sz="1800">
                <a:solidFill>
                  <a:srgbClr val="000000"/>
                </a:solidFill>
                <a:highlight>
                  <a:srgbClr val="FFFFFF"/>
                </a:highlight>
                <a:latin typeface="Times New Roman" panose="02020603050405020304"/>
                <a:ea typeface="Times New Roman" panose="02020603050405020304"/>
                <a:cs typeface="Times New Roman" panose="02020603050405020304"/>
                <a:sym typeface="Times New Roman" panose="02020603050405020304"/>
              </a:rPr>
              <a:t>- </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Ông Sáu: </a:t>
            </a:r>
            <a:r>
              <a:rPr lang="en-US" sz="1800" i="1">
                <a:solidFill>
                  <a:srgbClr val="000000"/>
                </a:solidFill>
                <a:latin typeface="Times New Roman" panose="02020603050405020304"/>
                <a:ea typeface="Times New Roman" panose="02020603050405020304"/>
                <a:cs typeface="Times New Roman" panose="02020603050405020304"/>
                <a:sym typeface="Times New Roman" panose="02020603050405020304"/>
              </a:rPr>
              <a:t>đôi mắt trìu mến lẫn buồn rầu</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1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-&gt; Thể hiện tình cảm yêu thương, muốn âu yếm con nhưng lại buồn bã vì sợ con không nhận.</a:t>
            </a:r>
            <a:endParaRPr sz="1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1800" b="1">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Bé Thu: </a:t>
            </a:r>
            <a:r>
              <a:rPr lang="en-US" sz="1800" i="1">
                <a:solidFill>
                  <a:srgbClr val="000000"/>
                </a:solidFill>
                <a:latin typeface="Times New Roman" panose="02020603050405020304"/>
                <a:ea typeface="Times New Roman" panose="02020603050405020304"/>
                <a:cs typeface="Times New Roman" panose="02020603050405020304"/>
                <a:sym typeface="Times New Roman" panose="02020603050405020304"/>
              </a:rPr>
              <a:t>đôi mắt mênh mông bỗng xôn xao</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1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1800">
                <a:solidFill>
                  <a:srgbClr val="000000"/>
                </a:solidFill>
                <a:highlight>
                  <a:srgbClr val="FFFFFF"/>
                </a:highlight>
                <a:latin typeface="Times New Roman" panose="02020603050405020304"/>
                <a:ea typeface="Times New Roman" panose="02020603050405020304"/>
                <a:cs typeface="Times New Roman" panose="02020603050405020304"/>
                <a:sym typeface="Times New Roman" panose="02020603050405020304"/>
              </a:rPr>
              <a:t> -&gt; Đôi mắt đượm buồn vừa ẩn chứa những xáo động: lòng thương yêu cha pha lẫn sư hối hận.</a:t>
            </a:r>
            <a:endParaRPr sz="1800">
              <a:solidFill>
                <a:srgbClr val="000000"/>
              </a:solidFill>
              <a:highlight>
                <a:srgbClr val="FFFFFF"/>
              </a:highlight>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Đôi mắt của ông Sáu trước khi hi sinh: sự ủy thác thiêng liêng, tình phụ tử bất diệt</a:t>
            </a:r>
            <a:endParaRPr sz="1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10000"/>
              </a:lnSpc>
              <a:spcBef>
                <a:spcPts val="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Góp phần thể hiện chủ đề tư tưởng của tác phẩm:</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10000"/>
              </a:lnSpc>
              <a:spcBef>
                <a:spcPts val="0"/>
              </a:spcBef>
              <a:spcAft>
                <a:spcPts val="0"/>
              </a:spcAft>
              <a:buNone/>
            </a:pPr>
            <a:r>
              <a:rPr lang="en-US" sz="180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1800" i="1">
                <a:solidFill>
                  <a:schemeClr val="dk1"/>
                </a:solidFill>
                <a:latin typeface="Times New Roman" panose="02020603050405020304"/>
                <a:ea typeface="Times New Roman" panose="02020603050405020304"/>
                <a:cs typeface="Times New Roman" panose="02020603050405020304"/>
                <a:sym typeface="Times New Roman" panose="02020603050405020304"/>
              </a:rPr>
              <a:t>- Khẳng định tình phụ tử thiêng liêng</a:t>
            </a:r>
            <a:endParaRPr sz="1800"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10000"/>
              </a:lnSpc>
              <a:spcBef>
                <a:spcPts val="0"/>
              </a:spcBef>
              <a:spcAft>
                <a:spcPts val="0"/>
              </a:spcAft>
              <a:buNone/>
            </a:pP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800" i="1">
                <a:solidFill>
                  <a:srgbClr val="000000"/>
                </a:solidFill>
                <a:latin typeface="Times New Roman" panose="02020603050405020304"/>
                <a:ea typeface="Times New Roman" panose="02020603050405020304"/>
                <a:cs typeface="Times New Roman" panose="02020603050405020304"/>
                <a:sym typeface="Times New Roman" panose="02020603050405020304"/>
              </a:rPr>
              <a:t>- Thấm thía trước những mất mát của chiến tranh </a:t>
            </a:r>
            <a:endParaRPr sz="18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44" name="Google Shape;6144;p58"/>
          <p:cNvSpPr txBox="1"/>
          <p:nvPr/>
        </p:nvSpPr>
        <p:spPr>
          <a:xfrm>
            <a:off x="6374278" y="5497347"/>
            <a:ext cx="5361214" cy="133882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900" b="1">
                <a:solidFill>
                  <a:srgbClr val="FF0000"/>
                </a:solidFill>
                <a:latin typeface="Times New Roman" panose="02020603050405020304"/>
                <a:ea typeface="Times New Roman" panose="02020603050405020304"/>
                <a:cs typeface="Times New Roman" panose="02020603050405020304"/>
                <a:sym typeface="Times New Roman" panose="02020603050405020304"/>
              </a:rPr>
              <a:t> 4. Bình chọn </a:t>
            </a:r>
            <a:endParaRPr sz="19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600"/>
              </a:spcBef>
              <a:spcAft>
                <a:spcPts val="0"/>
              </a:spcAft>
              <a:buNone/>
            </a:pP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Em chấm chi tiết trên bao nhiêu ngôi sao?</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19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19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45" name="Google Shape;6145;p58"/>
          <p:cNvSpPr txBox="1"/>
          <p:nvPr/>
        </p:nvSpPr>
        <p:spPr>
          <a:xfrm>
            <a:off x="327771" y="1052603"/>
            <a:ext cx="5421740" cy="1023357"/>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Clr>
                <a:srgbClr val="000000"/>
              </a:buClr>
              <a:buSzPts val="1900"/>
              <a:buFont typeface="Times New Roman" panose="02020603050405020304"/>
              <a:buNone/>
            </a:pPr>
            <a:r>
              <a:rPr lang="en-US" sz="1900" b="1">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800" b="1">
                <a:solidFill>
                  <a:srgbClr val="000000"/>
                </a:solidFill>
                <a:latin typeface="Times New Roman" panose="02020603050405020304"/>
                <a:ea typeface="Times New Roman" panose="02020603050405020304"/>
                <a:cs typeface="Times New Roman" panose="02020603050405020304"/>
                <a:sym typeface="Times New Roman" panose="02020603050405020304"/>
              </a:rPr>
              <a:t>Chi tiết</a:t>
            </a:r>
            <a:r>
              <a:rPr lang="en-US" sz="1800"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Miêu tả đôi mắt</a:t>
            </a:r>
            <a:endParaRPr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Clr>
                <a:srgbClr val="000000"/>
              </a:buClr>
              <a:buSzPts val="1800"/>
              <a:buFont typeface="Times New Roman" panose="02020603050405020304"/>
              <a:buNone/>
            </a:pPr>
            <a:r>
              <a:rPr lang="en-US" sz="1800" b="1">
                <a:solidFill>
                  <a:srgbClr val="000000"/>
                </a:solidFill>
                <a:latin typeface="Times New Roman" panose="02020603050405020304"/>
                <a:ea typeface="Times New Roman" panose="02020603050405020304"/>
                <a:cs typeface="Times New Roman" panose="02020603050405020304"/>
                <a:sym typeface="Times New Roman" panose="02020603050405020304"/>
              </a:rPr>
              <a:t> Truyện: </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r>
              <a:rPr lang="en-US" sz="1800" i="1">
                <a:solidFill>
                  <a:srgbClr val="000000"/>
                </a:solidFill>
                <a:latin typeface="Times New Roman" panose="02020603050405020304"/>
                <a:ea typeface="Times New Roman" panose="02020603050405020304"/>
                <a:cs typeface="Times New Roman" panose="02020603050405020304"/>
                <a:sym typeface="Times New Roman" panose="02020603050405020304"/>
              </a:rPr>
              <a:t>Chiếc lược ngà</a:t>
            </a:r>
            <a:r>
              <a:rPr lang="en-US" sz="1800">
                <a:solidFill>
                  <a:srgbClr val="000000"/>
                </a:solidFill>
                <a:latin typeface="Times New Roman" panose="02020603050405020304"/>
                <a:ea typeface="Times New Roman" panose="02020603050405020304"/>
                <a:cs typeface="Times New Roman" panose="02020603050405020304"/>
                <a:sym typeface="Times New Roman" panose="02020603050405020304"/>
              </a:rPr>
              <a:t>: của </a:t>
            </a:r>
            <a:r>
              <a:rPr lang="en-US" sz="180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Nguyễn </a:t>
            </a:r>
            <a:r>
              <a:rPr lang="en-US"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Quang Sáng</a:t>
            </a:r>
            <a:endParaRPr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Clr>
                <a:srgbClr val="000000"/>
              </a:buClr>
              <a:buSzPts val="1800"/>
              <a:buFont typeface="Times New Roman" panose="02020603050405020304"/>
              <a:buNone/>
            </a:pPr>
            <a:r>
              <a:rPr lang="en-US"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800"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Học sinh</a:t>
            </a:r>
            <a:r>
              <a:rPr lang="en-US"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r>
              <a:rPr lang="en-US" sz="1800" b="1"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Lớp</a:t>
            </a:r>
            <a:r>
              <a:rPr lang="en-US"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1800" b="0" i="0"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146" name="Google Shape;6146;p58"/>
          <p:cNvPicPr preferRelativeResize="0"/>
          <p:nvPr/>
        </p:nvPicPr>
        <p:blipFill rotWithShape="1">
          <a:blip r:embed="rId4"/>
          <a:srcRect/>
          <a:stretch>
            <a:fillRect/>
          </a:stretch>
        </p:blipFill>
        <p:spPr>
          <a:xfrm>
            <a:off x="10661940" y="6182298"/>
            <a:ext cx="1629173" cy="654025"/>
          </a:xfrm>
          <a:prstGeom prst="rect">
            <a:avLst/>
          </a:prstGeom>
          <a:noFill/>
          <a:ln>
            <a:noFill/>
          </a:ln>
        </p:spPr>
      </p:pic>
      <p:pic>
        <p:nvPicPr>
          <p:cNvPr id="6147" name="Google Shape;6147;p58"/>
          <p:cNvPicPr preferRelativeResize="0"/>
          <p:nvPr/>
        </p:nvPicPr>
        <p:blipFill rotWithShape="1">
          <a:blip r:embed="rId5"/>
          <a:srcRect/>
          <a:stretch>
            <a:fillRect/>
          </a:stretch>
        </p:blipFill>
        <p:spPr>
          <a:xfrm>
            <a:off x="62572" y="6251927"/>
            <a:ext cx="530398" cy="566977"/>
          </a:xfrm>
          <a:prstGeom prst="rect">
            <a:avLst/>
          </a:prstGeom>
          <a:noFill/>
          <a:ln>
            <a:noFill/>
          </a:ln>
        </p:spPr>
      </p:pic>
      <p:sp>
        <p:nvSpPr>
          <p:cNvPr id="6148" name="Google Shape;6148;p58"/>
          <p:cNvSpPr txBox="1"/>
          <p:nvPr/>
        </p:nvSpPr>
        <p:spPr>
          <a:xfrm>
            <a:off x="1436929" y="74063"/>
            <a:ext cx="2604463" cy="523220"/>
          </a:xfrm>
          <a:prstGeom prst="rect">
            <a:avLst/>
          </a:prstGeom>
          <a:solidFill>
            <a:srgbClr val="FFD85B"/>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800" b="1">
                <a:solidFill>
                  <a:srgbClr val="FF0000"/>
                </a:solidFill>
                <a:latin typeface="Times New Roman" panose="02020603050405020304"/>
                <a:ea typeface="Times New Roman" panose="02020603050405020304"/>
                <a:cs typeface="Times New Roman" panose="02020603050405020304"/>
                <a:sym typeface="Times New Roman" panose="02020603050405020304"/>
              </a:rPr>
              <a:t>Chi tiết em yêu! </a:t>
            </a:r>
            <a:endParaRPr sz="28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41"/>
                                        </p:tgtEl>
                                        <p:attrNameLst>
                                          <p:attrName>style.visibility</p:attrName>
                                        </p:attrNameLst>
                                      </p:cBhvr>
                                      <p:to>
                                        <p:strVal val="visible"/>
                                      </p:to>
                                    </p:set>
                                    <p:animEffect transition="in" filter="fade">
                                      <p:cBhvr>
                                        <p:cTn id="7" dur="1000"/>
                                        <p:tgtEl>
                                          <p:spTgt spid="6141"/>
                                        </p:tgtEl>
                                      </p:cBhvr>
                                    </p:animEffect>
                                  </p:childTnLst>
                                </p:cTn>
                              </p:par>
                              <p:par>
                                <p:cTn id="8" presetID="10" presetClass="entr" presetSubtype="0" fill="hold" nodeType="withEffect">
                                  <p:stCondLst>
                                    <p:cond delay="0"/>
                                  </p:stCondLst>
                                  <p:childTnLst>
                                    <p:set>
                                      <p:cBhvr>
                                        <p:cTn id="9" dur="1" fill="hold">
                                          <p:stCondLst>
                                            <p:cond delay="0"/>
                                          </p:stCondLst>
                                        </p:cTn>
                                        <p:tgtEl>
                                          <p:spTgt spid="6143"/>
                                        </p:tgtEl>
                                        <p:attrNameLst>
                                          <p:attrName>style.visibility</p:attrName>
                                        </p:attrNameLst>
                                      </p:cBhvr>
                                      <p:to>
                                        <p:strVal val="visible"/>
                                      </p:to>
                                    </p:set>
                                    <p:animEffect transition="in" filter="fade">
                                      <p:cBhvr>
                                        <p:cTn id="10" dur="1000"/>
                                        <p:tgtEl>
                                          <p:spTgt spid="6143"/>
                                        </p:tgtEl>
                                      </p:cBhvr>
                                    </p:animEffect>
                                  </p:childTnLst>
                                </p:cTn>
                              </p:par>
                              <p:par>
                                <p:cTn id="11" presetID="10" presetClass="entr" presetSubtype="0" fill="hold" nodeType="withEffect">
                                  <p:stCondLst>
                                    <p:cond delay="0"/>
                                  </p:stCondLst>
                                  <p:childTnLst>
                                    <p:set>
                                      <p:cBhvr>
                                        <p:cTn id="12" dur="1" fill="hold">
                                          <p:stCondLst>
                                            <p:cond delay="0"/>
                                          </p:stCondLst>
                                        </p:cTn>
                                        <p:tgtEl>
                                          <p:spTgt spid="6142"/>
                                        </p:tgtEl>
                                        <p:attrNameLst>
                                          <p:attrName>style.visibility</p:attrName>
                                        </p:attrNameLst>
                                      </p:cBhvr>
                                      <p:to>
                                        <p:strVal val="visible"/>
                                      </p:to>
                                    </p:set>
                                    <p:animEffect transition="in" filter="fade">
                                      <p:cBhvr>
                                        <p:cTn id="13" dur="1000"/>
                                        <p:tgtEl>
                                          <p:spTgt spid="6142"/>
                                        </p:tgtEl>
                                      </p:cBhvr>
                                    </p:animEffect>
                                  </p:childTnLst>
                                </p:cTn>
                              </p:par>
                              <p:par>
                                <p:cTn id="14" presetID="10" presetClass="entr" presetSubtype="0" fill="hold" nodeType="withEffect">
                                  <p:stCondLst>
                                    <p:cond delay="0"/>
                                  </p:stCondLst>
                                  <p:childTnLst>
                                    <p:set>
                                      <p:cBhvr>
                                        <p:cTn id="15" dur="1" fill="hold">
                                          <p:stCondLst>
                                            <p:cond delay="0"/>
                                          </p:stCondLst>
                                        </p:cTn>
                                        <p:tgtEl>
                                          <p:spTgt spid="6144"/>
                                        </p:tgtEl>
                                        <p:attrNameLst>
                                          <p:attrName>style.visibility</p:attrName>
                                        </p:attrNameLst>
                                      </p:cBhvr>
                                      <p:to>
                                        <p:strVal val="visible"/>
                                      </p:to>
                                    </p:set>
                                    <p:animEffect transition="in" filter="fade">
                                      <p:cBhvr>
                                        <p:cTn id="16" dur="1000"/>
                                        <p:tgtEl>
                                          <p:spTgt spid="6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6153"/>
        <p:cNvGrpSpPr/>
        <p:nvPr/>
      </p:nvGrpSpPr>
      <p:grpSpPr>
        <a:xfrm>
          <a:off x="0" y="0"/>
          <a:ext cx="0" cy="0"/>
          <a:chOff x="0" y="0"/>
          <a:chExt cx="0" cy="0"/>
        </a:xfrm>
      </p:grpSpPr>
      <p:pic>
        <p:nvPicPr>
          <p:cNvPr id="6154" name="Google Shape;6154;p59"/>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6155" name="Google Shape;6155;p59"/>
          <p:cNvPicPr preferRelativeResize="0"/>
          <p:nvPr/>
        </p:nvPicPr>
        <p:blipFill rotWithShape="1">
          <a:blip r:embed="rId2"/>
          <a:srcRect l="22909" t="20364" r="6455" b="9817"/>
          <a:stretch>
            <a:fillRect/>
          </a:stretch>
        </p:blipFill>
        <p:spPr>
          <a:xfrm>
            <a:off x="-99113" y="0"/>
            <a:ext cx="12334878" cy="6858000"/>
          </a:xfrm>
          <a:prstGeom prst="rect">
            <a:avLst/>
          </a:prstGeom>
          <a:noFill/>
          <a:ln>
            <a:noFill/>
          </a:ln>
        </p:spPr>
      </p:pic>
      <p:sp>
        <p:nvSpPr>
          <p:cNvPr id="6156" name="Google Shape;6156;p59"/>
          <p:cNvSpPr txBox="1"/>
          <p:nvPr/>
        </p:nvSpPr>
        <p:spPr>
          <a:xfrm>
            <a:off x="92365" y="3953164"/>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4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57" name="Google Shape;6157;p59"/>
          <p:cNvSpPr/>
          <p:nvPr/>
        </p:nvSpPr>
        <p:spPr>
          <a:xfrm>
            <a:off x="172674" y="88386"/>
            <a:ext cx="11677602" cy="956862"/>
          </a:xfrm>
          <a:prstGeom prst="flowChartDocument">
            <a:avLst/>
          </a:prstGeom>
          <a:solidFill>
            <a:srgbClr val="70AD47"/>
          </a:solidFill>
          <a:ln w="12700" cap="flat" cmpd="sng">
            <a:solidFill>
              <a:srgbClr val="517E3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725">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6158" name="Google Shape;6158;p59"/>
          <p:cNvSpPr txBox="1"/>
          <p:nvPr/>
        </p:nvSpPr>
        <p:spPr>
          <a:xfrm>
            <a:off x="3573654" y="88386"/>
            <a:ext cx="5421085" cy="63094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500" b="1">
                <a:solidFill>
                  <a:srgbClr val="FFFFFF"/>
                </a:solidFill>
                <a:latin typeface="Calibri" panose="020F0502020204030204"/>
                <a:ea typeface="Calibri" panose="020F0502020204030204"/>
                <a:cs typeface="Calibri" panose="020F0502020204030204"/>
                <a:sym typeface="Calibri" panose="020F0502020204030204"/>
              </a:rPr>
              <a:t> </a:t>
            </a:r>
            <a:r>
              <a:rPr lang="en-US" sz="3500" b="1">
                <a:solidFill>
                  <a:srgbClr val="FFFFFF"/>
                </a:solidFill>
                <a:latin typeface="Times New Roman" panose="02020603050405020304"/>
                <a:ea typeface="Times New Roman" panose="02020603050405020304"/>
                <a:cs typeface="Times New Roman" panose="02020603050405020304"/>
                <a:sym typeface="Times New Roman" panose="02020603050405020304"/>
              </a:rPr>
              <a:t>     C</a:t>
            </a:r>
            <a:r>
              <a:rPr lang="en-US" sz="3500" b="1">
                <a:solidFill>
                  <a:srgbClr val="FFFFFF"/>
                </a:solidFill>
                <a:latin typeface="Calibri" panose="020F0502020204030204"/>
                <a:ea typeface="Calibri" panose="020F0502020204030204"/>
                <a:cs typeface="Calibri" panose="020F0502020204030204"/>
                <a:sym typeface="Calibri" panose="020F0502020204030204"/>
              </a:rPr>
              <a:t>hi tiết truyện </a:t>
            </a:r>
            <a:endParaRPr sz="3500" b="1">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159" name="Google Shape;6159;p59"/>
          <p:cNvPicPr preferRelativeResize="0"/>
          <p:nvPr/>
        </p:nvPicPr>
        <p:blipFill rotWithShape="1">
          <a:blip r:embed="rId3"/>
          <a:srcRect/>
          <a:stretch>
            <a:fillRect/>
          </a:stretch>
        </p:blipFill>
        <p:spPr>
          <a:xfrm>
            <a:off x="238923" y="-127688"/>
            <a:ext cx="981541" cy="1194920"/>
          </a:xfrm>
          <a:prstGeom prst="rect">
            <a:avLst/>
          </a:prstGeom>
          <a:noFill/>
          <a:ln>
            <a:noFill/>
          </a:ln>
        </p:spPr>
      </p:pic>
      <p:sp>
        <p:nvSpPr>
          <p:cNvPr id="6160" name="Google Shape;6160;p59"/>
          <p:cNvSpPr txBox="1"/>
          <p:nvPr/>
        </p:nvSpPr>
        <p:spPr>
          <a:xfrm>
            <a:off x="2834656" y="570592"/>
            <a:ext cx="6939113" cy="70788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a:solidFill>
                  <a:srgbClr val="FFFF00"/>
                </a:solidFill>
                <a:latin typeface="Times New Roman" panose="02020603050405020304"/>
                <a:ea typeface="Times New Roman" panose="02020603050405020304"/>
                <a:cs typeface="Times New Roman" panose="02020603050405020304"/>
                <a:sym typeface="Times New Roman" panose="02020603050405020304"/>
              </a:rPr>
              <a:t>“</a:t>
            </a:r>
            <a:r>
              <a:rPr lang="en-US" sz="2000" b="1">
                <a:solidFill>
                  <a:srgbClr val="FFFF00"/>
                </a:solidFill>
                <a:latin typeface="Times New Roman" panose="02020603050405020304"/>
                <a:ea typeface="Times New Roman" panose="02020603050405020304"/>
                <a:cs typeface="Times New Roman" panose="02020603050405020304"/>
                <a:sym typeface="Times New Roman" panose="02020603050405020304"/>
              </a:rPr>
              <a:t>Chi tiết làm nên bụi vàng của tác phẩm” </a:t>
            </a:r>
            <a:r>
              <a:rPr lang="en-US" sz="1800" b="1" i="1">
                <a:solidFill>
                  <a:srgbClr val="FFFF00"/>
                </a:solidFill>
                <a:latin typeface="Times New Roman" panose="02020603050405020304"/>
                <a:ea typeface="Times New Roman" panose="02020603050405020304"/>
                <a:cs typeface="Times New Roman" panose="02020603050405020304"/>
                <a:sym typeface="Times New Roman" panose="02020603050405020304"/>
              </a:rPr>
              <a:t>(Pauxtopxki)</a:t>
            </a:r>
            <a:endParaRPr sz="1800" b="1" i="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0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161" name="Google Shape;6161;p59" descr="Set of 4 Prints Floral Nursery Prints Watercolor Flowers | Etsy in 2021 |  Floral nursery art, Peony art, Floral watercolor"/>
          <p:cNvPicPr preferRelativeResize="0"/>
          <p:nvPr/>
        </p:nvPicPr>
        <p:blipFill rotWithShape="1">
          <a:blip r:embed="rId4"/>
          <a:srcRect/>
          <a:stretch>
            <a:fillRect/>
          </a:stretch>
        </p:blipFill>
        <p:spPr>
          <a:xfrm rot="224719">
            <a:off x="10151990" y="-265996"/>
            <a:ext cx="1728785" cy="1599183"/>
          </a:xfrm>
          <a:prstGeom prst="rect">
            <a:avLst/>
          </a:prstGeom>
          <a:noFill/>
          <a:ln>
            <a:noFill/>
          </a:ln>
        </p:spPr>
      </p:pic>
      <p:sp>
        <p:nvSpPr>
          <p:cNvPr id="6162" name="Google Shape;6162;p59"/>
          <p:cNvSpPr txBox="1"/>
          <p:nvPr/>
        </p:nvSpPr>
        <p:spPr>
          <a:xfrm>
            <a:off x="188251" y="1002714"/>
            <a:ext cx="6082391" cy="1348061"/>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1900" b="1">
                <a:solidFill>
                  <a:srgbClr val="000000"/>
                </a:solidFill>
                <a:latin typeface="Times New Roman" panose="02020603050405020304"/>
                <a:ea typeface="Times New Roman" panose="02020603050405020304"/>
                <a:cs typeface="Times New Roman" panose="02020603050405020304"/>
                <a:sym typeface="Times New Roman" panose="02020603050405020304"/>
              </a:rPr>
              <a:t>Chi tiết: </a:t>
            </a: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Vết thẹo</a:t>
            </a:r>
            <a:endParaRPr sz="1900">
              <a:solidFill>
                <a:srgbClr val="000000"/>
              </a:solidFill>
              <a:latin typeface="Calibri" panose="020F0502020204030204"/>
              <a:ea typeface="Calibri" panose="020F0502020204030204"/>
              <a:cs typeface="Calibri" panose="020F0502020204030204"/>
              <a:sym typeface="Calibri" panose="020F0502020204030204"/>
            </a:endParaRPr>
          </a:p>
          <a:p>
            <a:pPr marL="0" marR="0" lvl="0" indent="0" algn="l" rtl="0">
              <a:lnSpc>
                <a:spcPct val="110000"/>
              </a:lnSpc>
              <a:spcBef>
                <a:spcPts val="0"/>
              </a:spcBef>
              <a:spcAft>
                <a:spcPts val="0"/>
              </a:spcAft>
              <a:buNone/>
            </a:pPr>
            <a:r>
              <a:rPr lang="en-US" sz="1900" b="1">
                <a:solidFill>
                  <a:srgbClr val="000000"/>
                </a:solidFill>
                <a:latin typeface="Times New Roman" panose="02020603050405020304"/>
                <a:ea typeface="Times New Roman" panose="02020603050405020304"/>
                <a:cs typeface="Times New Roman" panose="02020603050405020304"/>
                <a:sym typeface="Times New Roman" panose="02020603050405020304"/>
              </a:rPr>
              <a:t>Truyện: </a:t>
            </a: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Chiếc lược ngà</a:t>
            </a:r>
            <a:r>
              <a:rPr lang="en-US" sz="20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845">
                <a:solidFill>
                  <a:srgbClr val="000000"/>
                </a:solidFill>
                <a:latin typeface="Times New Roman" panose="02020603050405020304"/>
                <a:ea typeface="Times New Roman" panose="02020603050405020304"/>
                <a:cs typeface="Times New Roman" panose="02020603050405020304"/>
                <a:sym typeface="Times New Roman" panose="02020603050405020304"/>
              </a:rPr>
              <a:t>của Nguyễn Quang Sáng</a:t>
            </a:r>
            <a:endParaRPr sz="184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10000"/>
              </a:lnSpc>
              <a:spcBef>
                <a:spcPts val="0"/>
              </a:spcBef>
              <a:spcAft>
                <a:spcPts val="0"/>
              </a:spcAft>
              <a:buNone/>
            </a:pPr>
            <a:r>
              <a:rPr lang="en-US" sz="1845" b="1">
                <a:solidFill>
                  <a:srgbClr val="000000"/>
                </a:solidFill>
                <a:latin typeface="Calibri" panose="020F0502020204030204"/>
                <a:ea typeface="Calibri" panose="020F0502020204030204"/>
                <a:cs typeface="Calibri" panose="020F0502020204030204"/>
                <a:sym typeface="Calibri" panose="020F0502020204030204"/>
              </a:rPr>
              <a:t>Học sinh</a:t>
            </a:r>
            <a:r>
              <a:rPr lang="en-US" sz="1845">
                <a:solidFill>
                  <a:srgbClr val="000000"/>
                </a:solidFill>
                <a:latin typeface="Calibri" panose="020F0502020204030204"/>
                <a:ea typeface="Calibri" panose="020F0502020204030204"/>
                <a:cs typeface="Calibri" panose="020F0502020204030204"/>
                <a:sym typeface="Calibri" panose="020F0502020204030204"/>
              </a:rPr>
              <a:t>:...................................................</a:t>
            </a:r>
            <a:r>
              <a:rPr lang="en-US" sz="1845">
                <a:solidFill>
                  <a:srgbClr val="000000"/>
                </a:solidFill>
                <a:latin typeface="Times New Roman" panose="02020603050405020304"/>
                <a:ea typeface="Times New Roman" panose="02020603050405020304"/>
                <a:cs typeface="Times New Roman" panose="02020603050405020304"/>
                <a:sym typeface="Times New Roman" panose="02020603050405020304"/>
              </a:rPr>
              <a:t>Lớp……..</a:t>
            </a:r>
            <a:r>
              <a:rPr lang="en-US" sz="1845">
                <a:solidFill>
                  <a:srgbClr val="000000"/>
                </a:solidFill>
                <a:latin typeface="Calibri" panose="020F0502020204030204"/>
                <a:ea typeface="Calibri" panose="020F0502020204030204"/>
                <a:cs typeface="Calibri" panose="020F0502020204030204"/>
                <a:sym typeface="Calibri" panose="020F0502020204030204"/>
              </a:rPr>
              <a:t>.</a:t>
            </a:r>
            <a:endParaRPr sz="1845">
              <a:solidFill>
                <a:srgbClr val="000000"/>
              </a:solidFill>
              <a:latin typeface="Calibri" panose="020F0502020204030204"/>
              <a:ea typeface="Calibri" panose="020F0502020204030204"/>
              <a:cs typeface="Calibri" panose="020F0502020204030204"/>
              <a:sym typeface="Calibri" panose="020F0502020204030204"/>
            </a:endParaRPr>
          </a:p>
          <a:p>
            <a:pPr marL="0" marR="0" lvl="0" indent="0" algn="l" rtl="0">
              <a:spcBef>
                <a:spcPts val="0"/>
              </a:spcBef>
              <a:spcAft>
                <a:spcPts val="0"/>
              </a:spcAft>
              <a:buNone/>
            </a:pPr>
            <a:endParaRPr sz="184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63" name="Google Shape;6163;p59"/>
          <p:cNvSpPr txBox="1"/>
          <p:nvPr/>
        </p:nvSpPr>
        <p:spPr>
          <a:xfrm>
            <a:off x="6032620" y="1414845"/>
            <a:ext cx="5924237" cy="263149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1. </a:t>
            </a:r>
            <a:r>
              <a:rPr lang="en-US" sz="2000" b="1">
                <a:solidFill>
                  <a:srgbClr val="FF0000"/>
                </a:solidFill>
                <a:latin typeface="Calibri" panose="020F0502020204030204"/>
                <a:ea typeface="Calibri" panose="020F0502020204030204"/>
                <a:cs typeface="Calibri" panose="020F0502020204030204"/>
                <a:sym typeface="Calibri" panose="020F0502020204030204"/>
              </a:rPr>
              <a:t>Giới thiệu chi tiết</a:t>
            </a: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2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2000">
                <a:solidFill>
                  <a:srgbClr val="FF00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FF0000"/>
                </a:solidFill>
                <a:latin typeface="Times New Roman" panose="02020603050405020304"/>
                <a:ea typeface="Times New Roman" panose="02020603050405020304"/>
                <a:cs typeface="Times New Roman" panose="02020603050405020304"/>
                <a:sym typeface="Times New Roman" panose="02020603050405020304"/>
              </a:rPr>
              <a:t>Gọi tên,/vị trí/ diễn biến) </a:t>
            </a:r>
            <a:endParaRPr sz="1900">
              <a:solidFill>
                <a:srgbClr val="FF0000"/>
              </a:solidFill>
              <a:latin typeface="Calibri" panose="020F0502020204030204"/>
              <a:ea typeface="Calibri" panose="020F0502020204030204"/>
              <a:cs typeface="Calibri" panose="020F0502020204030204"/>
              <a:sym typeface="Calibri" panose="020F0502020204030204"/>
            </a:endParaRPr>
          </a:p>
          <a:p>
            <a:pPr marL="0" marR="0" lvl="0" indent="0" algn="just" rtl="0">
              <a:spcBef>
                <a:spcPts val="60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Vết thẹo là chi tiết đặc sắc trong truyện “</a:t>
            </a:r>
            <a:r>
              <a:rPr lang="en-US" sz="1900" i="1">
                <a:solidFill>
                  <a:srgbClr val="006600"/>
                </a:solidFill>
                <a:latin typeface="Times New Roman" panose="02020603050405020304"/>
                <a:ea typeface="Times New Roman" panose="02020603050405020304"/>
                <a:cs typeface="Times New Roman" panose="02020603050405020304"/>
                <a:sym typeface="Times New Roman" panose="02020603050405020304"/>
              </a:rPr>
              <a:t>Chiếc lược ngà</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60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  </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Chi tiết này xuất hiện ba lần trong tác phẩm: </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600"/>
              </a:spcBef>
              <a:spcAft>
                <a:spcPts val="0"/>
              </a:spcAft>
              <a:buNone/>
            </a:pP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Khi ông Sáu trở về thăm nhà sau 8 tám năm xa cách</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600"/>
              </a:spcBef>
              <a:spcAft>
                <a:spcPts val="0"/>
              </a:spcAft>
              <a:buNone/>
            </a:pP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 Trong lời giải thích của bà ngoại bé Thu</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600"/>
              </a:spcBef>
              <a:spcAft>
                <a:spcPts val="0"/>
              </a:spcAft>
              <a:buNone/>
            </a:pP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 Trong giây phút chia tay bé Thu hôn lên cả vết thẹo</a:t>
            </a:r>
            <a:endParaRPr sz="1900" i="1">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64" name="Google Shape;6164;p59"/>
          <p:cNvSpPr txBox="1"/>
          <p:nvPr/>
        </p:nvSpPr>
        <p:spPr>
          <a:xfrm>
            <a:off x="333049" y="2025971"/>
            <a:ext cx="5529077" cy="495212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2. Ý nghĩa của chi tiết</a:t>
            </a:r>
            <a:endParaRPr sz="2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r>
              <a:rPr lang="en-US" sz="1900" i="1">
                <a:solidFill>
                  <a:srgbClr val="FF0000"/>
                </a:solidFill>
                <a:latin typeface="Times New Roman" panose="02020603050405020304"/>
                <a:ea typeface="Times New Roman" panose="02020603050405020304"/>
                <a:cs typeface="Times New Roman" panose="02020603050405020304"/>
                <a:sym typeface="Times New Roman" panose="02020603050405020304"/>
              </a:rPr>
              <a:t>(Với cốt truyện, với nhân vật, với chủ đề…)</a:t>
            </a:r>
            <a:endParaRPr sz="1900"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Góp phần tạo sự hoàn chỉnh, chặt chẽ cho cốt truyện </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 </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Tạo nên nghệ thuật thắt nút, mở nút bất ngờ, hợp lý</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Vì vết thẹo mà bé Thu không nhận ra ba</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 Khi được bà ngoại giải thích, bé Thu nhận ra ba</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Góp phần quan trọng làm rõ vẻ đẹp của các nhân vật</a:t>
            </a: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a:t>
            </a:r>
            <a:endParaRPr sz="19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Ông Sáu yêu nước, dũng cảm, chấp nhận hi sinh</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 Bé Thu có cá tính mạnh mẽ, có tình yêu thương cha sâu sắc, mãnh liệt.</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Góp phần thể hiện chủ đề tư tưởng của tác phẩm:</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Ca ngợi tình phụ tử thiêng liêng, sâu nặng.</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None/>
            </a:pPr>
            <a:r>
              <a:rPr lang="en-US" sz="1900" i="1">
                <a:solidFill>
                  <a:srgbClr val="000000"/>
                </a:solidFill>
                <a:latin typeface="Times New Roman" panose="02020603050405020304"/>
                <a:ea typeface="Times New Roman" panose="02020603050405020304"/>
                <a:cs typeface="Times New Roman" panose="02020603050405020304"/>
                <a:sym typeface="Times New Roman" panose="02020603050405020304"/>
              </a:rPr>
              <a:t> + Là chứng tích của chiến tranh -&gt;Tố cáo chiến tranh</a:t>
            </a:r>
            <a:endParaRPr sz="1900" i="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0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65" name="Google Shape;6165;p59"/>
          <p:cNvSpPr txBox="1"/>
          <p:nvPr/>
        </p:nvSpPr>
        <p:spPr>
          <a:xfrm>
            <a:off x="6096000" y="3953164"/>
            <a:ext cx="5620617" cy="158504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3. Đánh giá chung, liên hệ, mở rộng </a:t>
            </a:r>
            <a:r>
              <a:rPr lang="en-US" sz="2000" i="1">
                <a:solidFill>
                  <a:srgbClr val="FF0000"/>
                </a:solidFill>
                <a:latin typeface="Times New Roman" panose="02020603050405020304"/>
                <a:ea typeface="Times New Roman" panose="02020603050405020304"/>
                <a:cs typeface="Times New Roman" panose="02020603050405020304"/>
                <a:sym typeface="Times New Roman" panose="02020603050405020304"/>
              </a:rPr>
              <a:t>(nếu có)</a:t>
            </a:r>
            <a:endParaRPr sz="2000" i="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600"/>
              </a:spcBef>
              <a:spcAft>
                <a:spcPts val="0"/>
              </a:spcAft>
              <a:buNone/>
            </a:pPr>
            <a:r>
              <a:rPr lang="en-US" sz="20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Là chi tiết đặc sắc cả về nội dung và nghệ thuật</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20000"/>
              </a:lnSpc>
              <a:spcBef>
                <a:spcPts val="0"/>
              </a:spcBef>
              <a:spcAft>
                <a:spcPts val="0"/>
              </a:spcAft>
              <a:buNone/>
            </a:pPr>
            <a:r>
              <a:rPr lang="en-US" sz="2000" b="1">
                <a:solidFill>
                  <a:srgbClr val="006600"/>
                </a:solidFill>
                <a:latin typeface="Times New Roman" panose="02020603050405020304"/>
                <a:ea typeface="Times New Roman" panose="02020603050405020304"/>
                <a:cs typeface="Times New Roman" panose="02020603050405020304"/>
                <a:sym typeface="Times New Roman" panose="02020603050405020304"/>
              </a:rPr>
              <a:t>-</a:t>
            </a:r>
            <a:r>
              <a:rPr lang="en-US" sz="1900">
                <a:solidFill>
                  <a:srgbClr val="006600"/>
                </a:solidFill>
                <a:latin typeface="Times New Roman" panose="02020603050405020304"/>
                <a:ea typeface="Times New Roman" panose="02020603050405020304"/>
                <a:cs typeface="Times New Roman" panose="02020603050405020304"/>
                <a:sym typeface="Times New Roman" panose="02020603050405020304"/>
              </a:rPr>
              <a:t> Góp phần làm nên sức hấp dẫn, lôi cuốn, làm cho tác phẩm sống mãi cùng thời gian.</a:t>
            </a:r>
            <a:endParaRPr sz="1900">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66" name="Google Shape;6166;p59"/>
          <p:cNvSpPr txBox="1"/>
          <p:nvPr/>
        </p:nvSpPr>
        <p:spPr>
          <a:xfrm>
            <a:off x="6270642" y="5513019"/>
            <a:ext cx="5361214" cy="135838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b="1">
                <a:solidFill>
                  <a:srgbClr val="FF0000"/>
                </a:solidFill>
                <a:latin typeface="Times New Roman" panose="02020603050405020304"/>
                <a:ea typeface="Times New Roman" panose="02020603050405020304"/>
                <a:cs typeface="Times New Roman" panose="02020603050405020304"/>
                <a:sym typeface="Times New Roman" panose="02020603050405020304"/>
              </a:rPr>
              <a:t>4. Bình chọn </a:t>
            </a:r>
            <a:endParaRPr sz="2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600"/>
              </a:spcBef>
              <a:spcAft>
                <a:spcPts val="0"/>
              </a:spcAft>
              <a:buNone/>
            </a:pPr>
            <a:r>
              <a:rPr lang="en-US" sz="2000" i="1">
                <a:solidFill>
                  <a:srgbClr val="006600"/>
                </a:solidFill>
                <a:latin typeface="Times New Roman" panose="02020603050405020304"/>
                <a:ea typeface="Times New Roman" panose="02020603050405020304"/>
                <a:cs typeface="Times New Roman" panose="02020603050405020304"/>
                <a:sym typeface="Times New Roman" panose="02020603050405020304"/>
              </a:rPr>
              <a:t>Em chấm chi tiết trên bao nhiêu ngôi sao?</a:t>
            </a:r>
            <a:endParaRPr sz="2000" i="1">
              <a:solidFill>
                <a:srgbClr val="0066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0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172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167" name="Google Shape;6167;p59" descr="花"/>
          <p:cNvPicPr preferRelativeResize="0"/>
          <p:nvPr/>
        </p:nvPicPr>
        <p:blipFill rotWithShape="1">
          <a:blip r:embed="rId5"/>
          <a:srcRect/>
          <a:stretch>
            <a:fillRect/>
          </a:stretch>
        </p:blipFill>
        <p:spPr>
          <a:xfrm>
            <a:off x="-51481" y="6144621"/>
            <a:ext cx="535576" cy="565053"/>
          </a:xfrm>
          <a:prstGeom prst="rect">
            <a:avLst/>
          </a:prstGeom>
          <a:noFill/>
          <a:ln>
            <a:noFill/>
          </a:ln>
        </p:spPr>
      </p:pic>
      <p:pic>
        <p:nvPicPr>
          <p:cNvPr id="6168" name="Google Shape;6168;p59"/>
          <p:cNvPicPr preferRelativeResize="0"/>
          <p:nvPr/>
        </p:nvPicPr>
        <p:blipFill rotWithShape="1">
          <a:blip r:embed="rId6"/>
          <a:srcRect/>
          <a:stretch>
            <a:fillRect/>
          </a:stretch>
        </p:blipFill>
        <p:spPr>
          <a:xfrm>
            <a:off x="10629016" y="6066208"/>
            <a:ext cx="1629173" cy="65402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64"/>
                                        </p:tgtEl>
                                        <p:attrNameLst>
                                          <p:attrName>style.visibility</p:attrName>
                                        </p:attrNameLst>
                                      </p:cBhvr>
                                      <p:to>
                                        <p:strVal val="visible"/>
                                      </p:to>
                                    </p:set>
                                    <p:animEffect transition="in" filter="fade">
                                      <p:cBhvr>
                                        <p:cTn id="7" dur="2000"/>
                                        <p:tgtEl>
                                          <p:spTgt spid="6164"/>
                                        </p:tgtEl>
                                      </p:cBhvr>
                                    </p:animEffect>
                                  </p:childTnLst>
                                </p:cTn>
                              </p:par>
                              <p:par>
                                <p:cTn id="8" presetID="10" presetClass="entr" presetSubtype="0" fill="hold" nodeType="withEffect">
                                  <p:stCondLst>
                                    <p:cond delay="0"/>
                                  </p:stCondLst>
                                  <p:childTnLst>
                                    <p:set>
                                      <p:cBhvr>
                                        <p:cTn id="9" dur="1" fill="hold">
                                          <p:stCondLst>
                                            <p:cond delay="0"/>
                                          </p:stCondLst>
                                        </p:cTn>
                                        <p:tgtEl>
                                          <p:spTgt spid="6163"/>
                                        </p:tgtEl>
                                        <p:attrNameLst>
                                          <p:attrName>style.visibility</p:attrName>
                                        </p:attrNameLst>
                                      </p:cBhvr>
                                      <p:to>
                                        <p:strVal val="visible"/>
                                      </p:to>
                                    </p:set>
                                    <p:animEffect transition="in" filter="fade">
                                      <p:cBhvr>
                                        <p:cTn id="10" dur="2000"/>
                                        <p:tgtEl>
                                          <p:spTgt spid="6163"/>
                                        </p:tgtEl>
                                      </p:cBhvr>
                                    </p:animEffect>
                                  </p:childTnLst>
                                </p:cTn>
                              </p:par>
                              <p:par>
                                <p:cTn id="11" presetID="10" presetClass="entr" presetSubtype="0" fill="hold" nodeType="withEffect">
                                  <p:stCondLst>
                                    <p:cond delay="0"/>
                                  </p:stCondLst>
                                  <p:childTnLst>
                                    <p:set>
                                      <p:cBhvr>
                                        <p:cTn id="12" dur="1" fill="hold">
                                          <p:stCondLst>
                                            <p:cond delay="0"/>
                                          </p:stCondLst>
                                        </p:cTn>
                                        <p:tgtEl>
                                          <p:spTgt spid="6165"/>
                                        </p:tgtEl>
                                        <p:attrNameLst>
                                          <p:attrName>style.visibility</p:attrName>
                                        </p:attrNameLst>
                                      </p:cBhvr>
                                      <p:to>
                                        <p:strVal val="visible"/>
                                      </p:to>
                                    </p:set>
                                    <p:animEffect transition="in" filter="fade">
                                      <p:cBhvr>
                                        <p:cTn id="13" dur="2000"/>
                                        <p:tgtEl>
                                          <p:spTgt spid="6165"/>
                                        </p:tgtEl>
                                      </p:cBhvr>
                                    </p:animEffect>
                                  </p:childTnLst>
                                </p:cTn>
                              </p:par>
                              <p:par>
                                <p:cTn id="14" presetID="10" presetClass="entr" presetSubtype="0" fill="hold" nodeType="withEffect">
                                  <p:stCondLst>
                                    <p:cond delay="0"/>
                                  </p:stCondLst>
                                  <p:childTnLst>
                                    <p:set>
                                      <p:cBhvr>
                                        <p:cTn id="15" dur="1" fill="hold">
                                          <p:stCondLst>
                                            <p:cond delay="0"/>
                                          </p:stCondLst>
                                        </p:cTn>
                                        <p:tgtEl>
                                          <p:spTgt spid="6166"/>
                                        </p:tgtEl>
                                        <p:attrNameLst>
                                          <p:attrName>style.visibility</p:attrName>
                                        </p:attrNameLst>
                                      </p:cBhvr>
                                      <p:to>
                                        <p:strVal val="visible"/>
                                      </p:to>
                                    </p:set>
                                    <p:animEffect transition="in" filter="fade">
                                      <p:cBhvr>
                                        <p:cTn id="16" dur="2000"/>
                                        <p:tgtEl>
                                          <p:spTgt spid="6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schemeClr>
        </a:solidFill>
        <a:effectLst/>
      </p:bgPr>
    </p:bg>
    <p:spTree>
      <p:nvGrpSpPr>
        <p:cNvPr id="1" name="Shape 5303"/>
        <p:cNvGrpSpPr/>
        <p:nvPr/>
      </p:nvGrpSpPr>
      <p:grpSpPr>
        <a:xfrm>
          <a:off x="0" y="0"/>
          <a:ext cx="0" cy="0"/>
          <a:chOff x="0" y="0"/>
          <a:chExt cx="0" cy="0"/>
        </a:xfrm>
      </p:grpSpPr>
      <p:sp>
        <p:nvSpPr>
          <p:cNvPr id="5304" name="Google Shape;5304;p5"/>
          <p:cNvSpPr txBox="1"/>
          <p:nvPr/>
        </p:nvSpPr>
        <p:spPr>
          <a:xfrm>
            <a:off x="631825" y="1992630"/>
            <a:ext cx="3689985" cy="1075690"/>
          </a:xfrm>
          <a:prstGeom prst="rect">
            <a:avLst/>
          </a:prstGeom>
          <a:noFill/>
          <a:ln>
            <a:noFill/>
          </a:ln>
        </p:spPr>
        <p:txBody>
          <a:bodyPr spcFirstLastPara="1" wrap="square" lIns="91425" tIns="91425" rIns="91425" bIns="91425" anchor="t" anchorCtr="0">
            <a:noAutofit/>
          </a:bodyPr>
          <a:lstStyle/>
          <a:p>
            <a:pPr marL="0" marR="0" lvl="0" indent="0" algn="ctr" rtl="0">
              <a:lnSpc>
                <a:spcPct val="110000"/>
              </a:lnSpc>
              <a:spcBef>
                <a:spcPts val="0"/>
              </a:spcBef>
              <a:spcAft>
                <a:spcPts val="0"/>
              </a:spcAft>
              <a:buClr>
                <a:schemeClr val="dk1"/>
              </a:buClr>
              <a:buSzPts val="3600"/>
              <a:buFont typeface="Life Savers ExtraBold" panose="03050902040302000004"/>
              <a:buNone/>
            </a:pPr>
            <a:r>
              <a:rPr lang="en-US" sz="3200" b="1" i="0" u="none" strike="noStrike" cap="none">
                <a:solidFill>
                  <a:srgbClr val="007BD3"/>
                </a:solidFill>
                <a:latin typeface="#9Slide05 Fourth Medium" panose="00000600000000000000" charset="0"/>
                <a:ea typeface="Times New Roman" panose="02020603050405020304"/>
                <a:cs typeface="#9Slide05 Fourth Medium" panose="00000600000000000000" charset="0"/>
                <a:sym typeface="Times New Roman" panose="02020603050405020304"/>
              </a:rPr>
              <a:t>- Ôn tập bám sát đặc trưng thể loại</a:t>
            </a:r>
            <a:endParaRPr lang="en-US" sz="3200" b="1" i="0" u="none" strike="noStrike" cap="none">
              <a:solidFill>
                <a:srgbClr val="007BD3"/>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
        <p:nvSpPr>
          <p:cNvPr id="5305" name="Google Shape;5305;p5"/>
          <p:cNvSpPr txBox="1"/>
          <p:nvPr/>
        </p:nvSpPr>
        <p:spPr>
          <a:xfrm>
            <a:off x="241300" y="4064635"/>
            <a:ext cx="4080510" cy="2079625"/>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chemeClr val="dk1"/>
              </a:buClr>
              <a:buSzPts val="3600"/>
              <a:buFont typeface="Life Savers ExtraBold" panose="03050902040302000004"/>
              <a:buNone/>
            </a:pPr>
            <a:r>
              <a:rPr lang="en-US" sz="3200" b="1" i="1" u="none" strike="noStrike" cap="none">
                <a:solidFill>
                  <a:srgbClr val="14CD68"/>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i="0" u="none" strike="noStrike" cap="none">
                <a:solidFill>
                  <a:srgbClr val="14CD68"/>
                </a:solidFill>
                <a:latin typeface="#9Slide05 Fourth Medium" panose="00000600000000000000" charset="0"/>
                <a:ea typeface="Times New Roman" panose="02020603050405020304"/>
                <a:cs typeface="#9Slide05 Fourth Medium" panose="00000600000000000000" charset="0"/>
                <a:sym typeface="Times New Roman" panose="02020603050405020304"/>
              </a:rPr>
              <a:t>Tạo không khí ôn tập vui vẻ, thân thiện; tạo tâm thế tích cực, chủ động cho HS trước kì thi.</a:t>
            </a:r>
            <a:endParaRPr sz="3200" b="1" i="0" u="none" strike="noStrike" cap="none">
              <a:solidFill>
                <a:srgbClr val="14CD68"/>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
        <p:nvSpPr>
          <p:cNvPr id="5306" name="Google Shape;5306;p5"/>
          <p:cNvSpPr txBox="1"/>
          <p:nvPr/>
        </p:nvSpPr>
        <p:spPr>
          <a:xfrm>
            <a:off x="7330440" y="1464945"/>
            <a:ext cx="4705350" cy="474218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3600"/>
              <a:buFont typeface="Life Savers ExtraBold" panose="03050902040302000004"/>
              <a:buNone/>
            </a:pPr>
            <a:r>
              <a:rPr lang="en-US" sz="3200" b="1" i="1" u="none" strike="noStrike" cap="none">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i="0" u="none" strike="noStrike" cap="none">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rPr>
              <a:t>Thiết kế các hoạt động phù hợp trong giờ ôn tập; </a:t>
            </a:r>
            <a:endParaRPr sz="3200" b="1" i="0" u="none" strike="noStrike" cap="none">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0" algn="l" rtl="0">
              <a:lnSpc>
                <a:spcPct val="100000"/>
              </a:lnSpc>
              <a:spcBef>
                <a:spcPts val="0"/>
              </a:spcBef>
              <a:spcAft>
                <a:spcPts val="0"/>
              </a:spcAft>
              <a:buClr>
                <a:schemeClr val="dk1"/>
              </a:buClr>
              <a:buSzPts val="3600"/>
              <a:buFont typeface="Life Savers ExtraBold" panose="03050902040302000004"/>
              <a:buNone/>
            </a:pPr>
            <a:r>
              <a:rPr lang="en-US" sz="3200" b="1" i="0" u="none" strike="noStrike" cap="none">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rPr>
              <a:t>- Áp dụng các phương pháp, kĩ thuật dạy học phát huy PCNL học sinh; ứng dụng CNTT trong dạy học trực tuyến; kết nối văn học với cuộc sống</a:t>
            </a:r>
            <a:endParaRPr sz="3200" b="1" i="0" u="none" strike="noStrike" cap="none">
              <a:solidFill>
                <a:srgbClr val="7B32B2"/>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
        <p:nvSpPr>
          <p:cNvPr id="5307" name="Google Shape;5307;p5"/>
          <p:cNvSpPr/>
          <p:nvPr/>
        </p:nvSpPr>
        <p:spPr>
          <a:xfrm>
            <a:off x="1787525" y="382270"/>
            <a:ext cx="9444990" cy="552450"/>
          </a:xfrm>
          <a:prstGeom prst="rect">
            <a:avLst/>
          </a:prstGeom>
          <a:noFill/>
          <a:ln>
            <a:noFill/>
          </a:ln>
        </p:spPr>
        <p:txBody>
          <a:bodyPr spcFirstLastPara="1" wrap="square" lIns="91425" tIns="45700" rIns="91425" bIns="45700" anchor="b" anchorCtr="0">
            <a:noAutofit/>
          </a:bodyPr>
          <a:lstStyle/>
          <a:p>
            <a:pPr marL="0" marR="0" lvl="0" indent="0" algn="l" rtl="0">
              <a:lnSpc>
                <a:spcPct val="110000"/>
              </a:lnSpc>
              <a:spcBef>
                <a:spcPts val="0"/>
              </a:spcBef>
              <a:spcAft>
                <a:spcPts val="0"/>
              </a:spcAft>
              <a:buClr>
                <a:srgbClr val="FF0000"/>
              </a:buClr>
              <a:buSzPts val="4000"/>
              <a:buFont typeface="Times New Roman" panose="02020603050405020304"/>
              <a:buNone/>
            </a:pPr>
            <a:r>
              <a:rPr lang="en-US" sz="4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Một số giải pháp đối với giờ ôn tập</a:t>
            </a:r>
            <a:r>
              <a:rPr lang="en-US" sz="4000">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400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5308" name="Google Shape;5308;p5"/>
          <p:cNvGrpSpPr/>
          <p:nvPr/>
        </p:nvGrpSpPr>
        <p:grpSpPr>
          <a:xfrm>
            <a:off x="5717540" y="5566410"/>
            <a:ext cx="913765" cy="1129030"/>
            <a:chOff x="3440163" y="1715825"/>
            <a:chExt cx="2040801" cy="2262399"/>
          </a:xfrm>
        </p:grpSpPr>
        <p:grpSp>
          <p:nvGrpSpPr>
            <p:cNvPr id="5309" name="Google Shape;5309;p5"/>
            <p:cNvGrpSpPr/>
            <p:nvPr/>
          </p:nvGrpSpPr>
          <p:grpSpPr>
            <a:xfrm flipH="1">
              <a:off x="4433661" y="1715825"/>
              <a:ext cx="1047303" cy="2262399"/>
              <a:chOff x="4656536" y="1715825"/>
              <a:chExt cx="1047303" cy="2262399"/>
            </a:xfrm>
          </p:grpSpPr>
          <p:sp>
            <p:nvSpPr>
              <p:cNvPr id="5310" name="Google Shape;5310;p5"/>
              <p:cNvSpPr/>
              <p:nvPr/>
            </p:nvSpPr>
            <p:spPr>
              <a:xfrm>
                <a:off x="4656536" y="3862030"/>
                <a:ext cx="1004699" cy="116194"/>
              </a:xfrm>
              <a:custGeom>
                <a:avLst/>
                <a:gdLst/>
                <a:ahLst/>
                <a:cxnLst/>
                <a:rect l="l" t="t" r="r" b="b"/>
                <a:pathLst>
                  <a:path w="61141" h="7071" extrusionOk="0">
                    <a:moveTo>
                      <a:pt x="30558" y="0"/>
                    </a:moveTo>
                    <a:cubicBezTo>
                      <a:pt x="13695" y="0"/>
                      <a:pt x="0" y="1571"/>
                      <a:pt x="0" y="3535"/>
                    </a:cubicBezTo>
                    <a:cubicBezTo>
                      <a:pt x="0" y="5499"/>
                      <a:pt x="13695" y="7070"/>
                      <a:pt x="30558" y="7070"/>
                    </a:cubicBezTo>
                    <a:cubicBezTo>
                      <a:pt x="47447" y="7070"/>
                      <a:pt x="61141" y="5499"/>
                      <a:pt x="61141" y="3535"/>
                    </a:cubicBezTo>
                    <a:cubicBezTo>
                      <a:pt x="61141" y="1571"/>
                      <a:pt x="47447" y="0"/>
                      <a:pt x="305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1" name="Google Shape;5311;p5"/>
              <p:cNvSpPr/>
              <p:nvPr/>
            </p:nvSpPr>
            <p:spPr>
              <a:xfrm>
                <a:off x="4769262" y="2510930"/>
                <a:ext cx="560660" cy="609711"/>
              </a:xfrm>
              <a:custGeom>
                <a:avLst/>
                <a:gdLst/>
                <a:ahLst/>
                <a:cxnLst/>
                <a:rect l="l" t="t" r="r" b="b"/>
                <a:pathLst>
                  <a:path w="34119" h="37104" extrusionOk="0">
                    <a:moveTo>
                      <a:pt x="19122" y="0"/>
                    </a:moveTo>
                    <a:cubicBezTo>
                      <a:pt x="17440" y="0"/>
                      <a:pt x="15672" y="79"/>
                      <a:pt x="13905" y="264"/>
                    </a:cubicBezTo>
                    <a:cubicBezTo>
                      <a:pt x="6154" y="1102"/>
                      <a:pt x="3850" y="8198"/>
                      <a:pt x="3248" y="13959"/>
                    </a:cubicBezTo>
                    <a:cubicBezTo>
                      <a:pt x="2619" y="19719"/>
                      <a:pt x="1" y="33257"/>
                      <a:pt x="2226" y="35299"/>
                    </a:cubicBezTo>
                    <a:cubicBezTo>
                      <a:pt x="3441" y="36414"/>
                      <a:pt x="10060" y="37104"/>
                      <a:pt x="16346" y="37104"/>
                    </a:cubicBezTo>
                    <a:cubicBezTo>
                      <a:pt x="21718" y="37104"/>
                      <a:pt x="26846" y="36600"/>
                      <a:pt x="28149" y="35430"/>
                    </a:cubicBezTo>
                    <a:cubicBezTo>
                      <a:pt x="30951" y="32890"/>
                      <a:pt x="34119" y="8670"/>
                      <a:pt x="29956" y="1652"/>
                    </a:cubicBezTo>
                    <a:cubicBezTo>
                      <a:pt x="29531" y="904"/>
                      <a:pt x="24816" y="0"/>
                      <a:pt x="191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2" name="Google Shape;5312;p5"/>
              <p:cNvSpPr/>
              <p:nvPr/>
            </p:nvSpPr>
            <p:spPr>
              <a:xfrm>
                <a:off x="4769262" y="2535924"/>
                <a:ext cx="195793" cy="574858"/>
              </a:xfrm>
              <a:custGeom>
                <a:avLst/>
                <a:gdLst/>
                <a:ahLst/>
                <a:cxnLst/>
                <a:rect l="l" t="t" r="r" b="b"/>
                <a:pathLst>
                  <a:path w="11915" h="34983" extrusionOk="0">
                    <a:moveTo>
                      <a:pt x="9768" y="0"/>
                    </a:moveTo>
                    <a:cubicBezTo>
                      <a:pt x="5290" y="2462"/>
                      <a:pt x="3719" y="7882"/>
                      <a:pt x="3248" y="12438"/>
                    </a:cubicBezTo>
                    <a:cubicBezTo>
                      <a:pt x="2619" y="18198"/>
                      <a:pt x="1" y="31736"/>
                      <a:pt x="2226" y="33778"/>
                    </a:cubicBezTo>
                    <a:cubicBezTo>
                      <a:pt x="2750" y="34276"/>
                      <a:pt x="4321" y="34668"/>
                      <a:pt x="6416" y="34983"/>
                    </a:cubicBezTo>
                    <a:cubicBezTo>
                      <a:pt x="6992" y="34668"/>
                      <a:pt x="7516" y="34197"/>
                      <a:pt x="7935" y="33595"/>
                    </a:cubicBezTo>
                    <a:cubicBezTo>
                      <a:pt x="8694" y="32547"/>
                      <a:pt x="9139" y="31343"/>
                      <a:pt x="9479" y="30086"/>
                    </a:cubicBezTo>
                    <a:cubicBezTo>
                      <a:pt x="9846" y="28803"/>
                      <a:pt x="10056" y="27494"/>
                      <a:pt x="10265" y="26185"/>
                    </a:cubicBezTo>
                    <a:cubicBezTo>
                      <a:pt x="10605" y="24011"/>
                      <a:pt x="10893" y="21838"/>
                      <a:pt x="11103" y="19639"/>
                    </a:cubicBezTo>
                    <a:cubicBezTo>
                      <a:pt x="11496" y="15397"/>
                      <a:pt x="11784" y="11129"/>
                      <a:pt x="11888" y="6913"/>
                    </a:cubicBezTo>
                    <a:cubicBezTo>
                      <a:pt x="11915" y="5054"/>
                      <a:pt x="11810" y="3195"/>
                      <a:pt x="11051" y="1624"/>
                    </a:cubicBezTo>
                    <a:cubicBezTo>
                      <a:pt x="10736" y="969"/>
                      <a:pt x="10291" y="419"/>
                      <a:pt x="9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3" name="Google Shape;5313;p5"/>
              <p:cNvSpPr/>
              <p:nvPr/>
            </p:nvSpPr>
            <p:spPr>
              <a:xfrm>
                <a:off x="4874249" y="3026008"/>
                <a:ext cx="569271" cy="808923"/>
              </a:xfrm>
              <a:custGeom>
                <a:avLst/>
                <a:gdLst/>
                <a:ahLst/>
                <a:cxnLst/>
                <a:rect l="l" t="t" r="r" b="b"/>
                <a:pathLst>
                  <a:path w="34643" h="49227" extrusionOk="0">
                    <a:moveTo>
                      <a:pt x="34643" y="0"/>
                    </a:moveTo>
                    <a:lnTo>
                      <a:pt x="34643" y="0"/>
                    </a:lnTo>
                    <a:cubicBezTo>
                      <a:pt x="33621" y="157"/>
                      <a:pt x="32626" y="262"/>
                      <a:pt x="31631" y="367"/>
                    </a:cubicBezTo>
                    <a:cubicBezTo>
                      <a:pt x="28777" y="733"/>
                      <a:pt x="25897" y="943"/>
                      <a:pt x="23043" y="1021"/>
                    </a:cubicBezTo>
                    <a:cubicBezTo>
                      <a:pt x="21934" y="1046"/>
                      <a:pt x="20823" y="1059"/>
                      <a:pt x="19710" y="1059"/>
                    </a:cubicBezTo>
                    <a:cubicBezTo>
                      <a:pt x="15988" y="1059"/>
                      <a:pt x="12252" y="913"/>
                      <a:pt x="8563" y="550"/>
                    </a:cubicBezTo>
                    <a:cubicBezTo>
                      <a:pt x="8458" y="550"/>
                      <a:pt x="8354" y="550"/>
                      <a:pt x="8249" y="524"/>
                    </a:cubicBezTo>
                    <a:cubicBezTo>
                      <a:pt x="7594" y="472"/>
                      <a:pt x="6966" y="393"/>
                      <a:pt x="6311" y="314"/>
                    </a:cubicBezTo>
                    <a:cubicBezTo>
                      <a:pt x="6311" y="1179"/>
                      <a:pt x="6285" y="1859"/>
                      <a:pt x="6233" y="2331"/>
                    </a:cubicBezTo>
                    <a:cubicBezTo>
                      <a:pt x="5971" y="5132"/>
                      <a:pt x="3876" y="19874"/>
                      <a:pt x="2148" y="32574"/>
                    </a:cubicBezTo>
                    <a:cubicBezTo>
                      <a:pt x="2122" y="32652"/>
                      <a:pt x="2122" y="32757"/>
                      <a:pt x="2095" y="32862"/>
                    </a:cubicBezTo>
                    <a:cubicBezTo>
                      <a:pt x="1179" y="39643"/>
                      <a:pt x="367" y="45797"/>
                      <a:pt x="1" y="49227"/>
                    </a:cubicBezTo>
                    <a:lnTo>
                      <a:pt x="10029" y="49227"/>
                    </a:lnTo>
                    <a:cubicBezTo>
                      <a:pt x="10029" y="49227"/>
                      <a:pt x="11391" y="41319"/>
                      <a:pt x="13041" y="32757"/>
                    </a:cubicBezTo>
                    <a:cubicBezTo>
                      <a:pt x="13067" y="32678"/>
                      <a:pt x="13067" y="32626"/>
                      <a:pt x="13067" y="32547"/>
                    </a:cubicBezTo>
                    <a:cubicBezTo>
                      <a:pt x="14978" y="22623"/>
                      <a:pt x="17256" y="11836"/>
                      <a:pt x="18277" y="11312"/>
                    </a:cubicBezTo>
                    <a:cubicBezTo>
                      <a:pt x="18382" y="11233"/>
                      <a:pt x="18513" y="11181"/>
                      <a:pt x="18618" y="11102"/>
                    </a:cubicBezTo>
                    <a:lnTo>
                      <a:pt x="18644" y="11102"/>
                    </a:lnTo>
                    <a:cubicBezTo>
                      <a:pt x="19444" y="10702"/>
                      <a:pt x="20055" y="10566"/>
                      <a:pt x="20542" y="10566"/>
                    </a:cubicBezTo>
                    <a:cubicBezTo>
                      <a:pt x="20629" y="10566"/>
                      <a:pt x="20712" y="10571"/>
                      <a:pt x="20791" y="10579"/>
                    </a:cubicBezTo>
                    <a:cubicBezTo>
                      <a:pt x="20922" y="10579"/>
                      <a:pt x="21027" y="10605"/>
                      <a:pt x="21158" y="10605"/>
                    </a:cubicBezTo>
                    <a:cubicBezTo>
                      <a:pt x="21550" y="10683"/>
                      <a:pt x="21158" y="22414"/>
                      <a:pt x="20791" y="33254"/>
                    </a:cubicBezTo>
                    <a:cubicBezTo>
                      <a:pt x="20791" y="33359"/>
                      <a:pt x="20791" y="33464"/>
                      <a:pt x="20791" y="33569"/>
                    </a:cubicBezTo>
                    <a:cubicBezTo>
                      <a:pt x="20582" y="40088"/>
                      <a:pt x="20372" y="46216"/>
                      <a:pt x="20346" y="49227"/>
                    </a:cubicBezTo>
                    <a:lnTo>
                      <a:pt x="30453" y="49227"/>
                    </a:lnTo>
                    <a:cubicBezTo>
                      <a:pt x="30453" y="49227"/>
                      <a:pt x="31291" y="41398"/>
                      <a:pt x="32208" y="33516"/>
                    </a:cubicBezTo>
                    <a:cubicBezTo>
                      <a:pt x="32208" y="33411"/>
                      <a:pt x="32208" y="33333"/>
                      <a:pt x="32234" y="33254"/>
                    </a:cubicBezTo>
                    <a:cubicBezTo>
                      <a:pt x="32731" y="28960"/>
                      <a:pt x="33229" y="24692"/>
                      <a:pt x="33674" y="21681"/>
                    </a:cubicBezTo>
                    <a:cubicBezTo>
                      <a:pt x="34198" y="17910"/>
                      <a:pt x="34643" y="9139"/>
                      <a:pt x="346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4" name="Google Shape;5314;p5"/>
              <p:cNvSpPr/>
              <p:nvPr/>
            </p:nvSpPr>
            <p:spPr>
              <a:xfrm>
                <a:off x="5208566" y="3772966"/>
                <a:ext cx="173001" cy="61967"/>
              </a:xfrm>
              <a:custGeom>
                <a:avLst/>
                <a:gdLst/>
                <a:ahLst/>
                <a:cxnLst/>
                <a:rect l="l" t="t" r="r" b="b"/>
                <a:pathLst>
                  <a:path w="10528" h="3771" extrusionOk="0">
                    <a:moveTo>
                      <a:pt x="10527" y="0"/>
                    </a:moveTo>
                    <a:lnTo>
                      <a:pt x="10527" y="0"/>
                    </a:lnTo>
                    <a:cubicBezTo>
                      <a:pt x="7045" y="419"/>
                      <a:pt x="3536" y="707"/>
                      <a:pt x="53" y="812"/>
                    </a:cubicBezTo>
                    <a:cubicBezTo>
                      <a:pt x="27" y="1990"/>
                      <a:pt x="1" y="2985"/>
                      <a:pt x="1" y="3771"/>
                    </a:cubicBezTo>
                    <a:lnTo>
                      <a:pt x="10108" y="3771"/>
                    </a:lnTo>
                    <a:cubicBezTo>
                      <a:pt x="10108" y="3771"/>
                      <a:pt x="10265" y="2304"/>
                      <a:pt x="10527" y="0"/>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5" name="Google Shape;5315;p5"/>
              <p:cNvSpPr/>
              <p:nvPr/>
            </p:nvSpPr>
            <p:spPr>
              <a:xfrm>
                <a:off x="4874249" y="3767363"/>
                <a:ext cx="173856" cy="67570"/>
              </a:xfrm>
              <a:custGeom>
                <a:avLst/>
                <a:gdLst/>
                <a:ahLst/>
                <a:cxnLst/>
                <a:rect l="l" t="t" r="r" b="b"/>
                <a:pathLst>
                  <a:path w="10580" h="4112" extrusionOk="0">
                    <a:moveTo>
                      <a:pt x="498" y="1"/>
                    </a:moveTo>
                    <a:cubicBezTo>
                      <a:pt x="289" y="1624"/>
                      <a:pt x="132" y="3012"/>
                      <a:pt x="1" y="4112"/>
                    </a:cubicBezTo>
                    <a:lnTo>
                      <a:pt x="10029" y="4112"/>
                    </a:lnTo>
                    <a:cubicBezTo>
                      <a:pt x="10029" y="4112"/>
                      <a:pt x="10239" y="2933"/>
                      <a:pt x="10579" y="1022"/>
                    </a:cubicBezTo>
                    <a:cubicBezTo>
                      <a:pt x="8380" y="891"/>
                      <a:pt x="6180" y="708"/>
                      <a:pt x="3981" y="446"/>
                    </a:cubicBezTo>
                    <a:cubicBezTo>
                      <a:pt x="3221" y="367"/>
                      <a:pt x="2462" y="289"/>
                      <a:pt x="1703" y="184"/>
                    </a:cubicBezTo>
                    <a:cubicBezTo>
                      <a:pt x="1284" y="132"/>
                      <a:pt x="891" y="79"/>
                      <a:pt x="498" y="1"/>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6" name="Google Shape;5316;p5"/>
              <p:cNvSpPr/>
              <p:nvPr/>
            </p:nvSpPr>
            <p:spPr>
              <a:xfrm>
                <a:off x="5208566" y="3806094"/>
                <a:ext cx="169123" cy="28839"/>
              </a:xfrm>
              <a:custGeom>
                <a:avLst/>
                <a:gdLst/>
                <a:ahLst/>
                <a:cxnLst/>
                <a:rect l="l" t="t" r="r" b="b"/>
                <a:pathLst>
                  <a:path w="10292" h="1755" extrusionOk="0">
                    <a:moveTo>
                      <a:pt x="10291" y="0"/>
                    </a:moveTo>
                    <a:lnTo>
                      <a:pt x="10291" y="0"/>
                    </a:lnTo>
                    <a:cubicBezTo>
                      <a:pt x="8432" y="210"/>
                      <a:pt x="6573" y="367"/>
                      <a:pt x="4688" y="419"/>
                    </a:cubicBezTo>
                    <a:cubicBezTo>
                      <a:pt x="4164" y="432"/>
                      <a:pt x="3634" y="439"/>
                      <a:pt x="3104" y="439"/>
                    </a:cubicBezTo>
                    <a:cubicBezTo>
                      <a:pt x="2574" y="439"/>
                      <a:pt x="2043" y="432"/>
                      <a:pt x="1520" y="419"/>
                    </a:cubicBezTo>
                    <a:cubicBezTo>
                      <a:pt x="1022" y="393"/>
                      <a:pt x="525" y="341"/>
                      <a:pt x="27" y="288"/>
                    </a:cubicBezTo>
                    <a:cubicBezTo>
                      <a:pt x="1" y="838"/>
                      <a:pt x="1" y="1336"/>
                      <a:pt x="1" y="1755"/>
                    </a:cubicBezTo>
                    <a:lnTo>
                      <a:pt x="10108" y="1755"/>
                    </a:lnTo>
                    <a:cubicBezTo>
                      <a:pt x="10108" y="1755"/>
                      <a:pt x="10187" y="1100"/>
                      <a:pt x="102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7" name="Google Shape;5317;p5"/>
              <p:cNvSpPr/>
              <p:nvPr/>
            </p:nvSpPr>
            <p:spPr>
              <a:xfrm>
                <a:off x="4874249" y="3806521"/>
                <a:ext cx="169978" cy="28412"/>
              </a:xfrm>
              <a:custGeom>
                <a:avLst/>
                <a:gdLst/>
                <a:ahLst/>
                <a:cxnLst/>
                <a:rect l="l" t="t" r="r" b="b"/>
                <a:pathLst>
                  <a:path w="10344" h="1729" extrusionOk="0">
                    <a:moveTo>
                      <a:pt x="10344" y="1"/>
                    </a:moveTo>
                    <a:lnTo>
                      <a:pt x="10344" y="1"/>
                    </a:lnTo>
                    <a:cubicBezTo>
                      <a:pt x="9898" y="53"/>
                      <a:pt x="9479" y="79"/>
                      <a:pt x="9034" y="131"/>
                    </a:cubicBezTo>
                    <a:cubicBezTo>
                      <a:pt x="7336" y="275"/>
                      <a:pt x="5616" y="397"/>
                      <a:pt x="3914" y="397"/>
                    </a:cubicBezTo>
                    <a:cubicBezTo>
                      <a:pt x="3753" y="397"/>
                      <a:pt x="3592" y="396"/>
                      <a:pt x="3431" y="393"/>
                    </a:cubicBezTo>
                    <a:cubicBezTo>
                      <a:pt x="2488" y="393"/>
                      <a:pt x="1572" y="367"/>
                      <a:pt x="629" y="289"/>
                    </a:cubicBezTo>
                    <a:cubicBezTo>
                      <a:pt x="472" y="289"/>
                      <a:pt x="315" y="262"/>
                      <a:pt x="184" y="236"/>
                    </a:cubicBezTo>
                    <a:cubicBezTo>
                      <a:pt x="105" y="786"/>
                      <a:pt x="53" y="1284"/>
                      <a:pt x="1" y="1729"/>
                    </a:cubicBezTo>
                    <a:lnTo>
                      <a:pt x="10029" y="1729"/>
                    </a:lnTo>
                    <a:cubicBezTo>
                      <a:pt x="10029" y="1729"/>
                      <a:pt x="10134" y="1100"/>
                      <a:pt x="103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8" name="Google Shape;5318;p5"/>
              <p:cNvSpPr/>
              <p:nvPr/>
            </p:nvSpPr>
            <p:spPr>
              <a:xfrm>
                <a:off x="5184049" y="3825797"/>
                <a:ext cx="299482" cy="94372"/>
              </a:xfrm>
              <a:custGeom>
                <a:avLst/>
                <a:gdLst/>
                <a:ahLst/>
                <a:cxnLst/>
                <a:rect l="l" t="t" r="r" b="b"/>
                <a:pathLst>
                  <a:path w="18225" h="5743" extrusionOk="0">
                    <a:moveTo>
                      <a:pt x="9126" y="1"/>
                    </a:moveTo>
                    <a:cubicBezTo>
                      <a:pt x="6159" y="1"/>
                      <a:pt x="1740" y="101"/>
                      <a:pt x="1441" y="189"/>
                    </a:cubicBezTo>
                    <a:cubicBezTo>
                      <a:pt x="969" y="320"/>
                      <a:pt x="0" y="4431"/>
                      <a:pt x="524" y="5347"/>
                    </a:cubicBezTo>
                    <a:cubicBezTo>
                      <a:pt x="692" y="5643"/>
                      <a:pt x="2688" y="5742"/>
                      <a:pt x="5288" y="5742"/>
                    </a:cubicBezTo>
                    <a:cubicBezTo>
                      <a:pt x="9588" y="5742"/>
                      <a:pt x="15540" y="5472"/>
                      <a:pt x="17596" y="5374"/>
                    </a:cubicBezTo>
                    <a:cubicBezTo>
                      <a:pt x="17989" y="5347"/>
                      <a:pt x="18225" y="4955"/>
                      <a:pt x="18068" y="4588"/>
                    </a:cubicBezTo>
                    <a:cubicBezTo>
                      <a:pt x="17701" y="3907"/>
                      <a:pt x="16863" y="2912"/>
                      <a:pt x="15266" y="1865"/>
                    </a:cubicBezTo>
                    <a:cubicBezTo>
                      <a:pt x="12648" y="137"/>
                      <a:pt x="11783" y="84"/>
                      <a:pt x="11783" y="84"/>
                    </a:cubicBezTo>
                    <a:cubicBezTo>
                      <a:pt x="11664" y="25"/>
                      <a:pt x="10566" y="1"/>
                      <a:pt x="91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19" name="Google Shape;5319;p5"/>
              <p:cNvSpPr/>
              <p:nvPr/>
            </p:nvSpPr>
            <p:spPr>
              <a:xfrm>
                <a:off x="5190079" y="3894304"/>
                <a:ext cx="293452" cy="25865"/>
              </a:xfrm>
              <a:custGeom>
                <a:avLst/>
                <a:gdLst/>
                <a:ahLst/>
                <a:cxnLst/>
                <a:rect l="l" t="t" r="r" b="b"/>
                <a:pathLst>
                  <a:path w="17858" h="1574" extrusionOk="0">
                    <a:moveTo>
                      <a:pt x="17439" y="0"/>
                    </a:moveTo>
                    <a:cubicBezTo>
                      <a:pt x="14061" y="288"/>
                      <a:pt x="10709" y="471"/>
                      <a:pt x="7358" y="471"/>
                    </a:cubicBezTo>
                    <a:cubicBezTo>
                      <a:pt x="6749" y="471"/>
                      <a:pt x="6137" y="475"/>
                      <a:pt x="5523" y="475"/>
                    </a:cubicBezTo>
                    <a:cubicBezTo>
                      <a:pt x="3682" y="475"/>
                      <a:pt x="1826" y="445"/>
                      <a:pt x="0" y="210"/>
                    </a:cubicBezTo>
                    <a:lnTo>
                      <a:pt x="0" y="210"/>
                    </a:lnTo>
                    <a:cubicBezTo>
                      <a:pt x="0" y="629"/>
                      <a:pt x="52" y="969"/>
                      <a:pt x="157" y="1178"/>
                    </a:cubicBezTo>
                    <a:cubicBezTo>
                      <a:pt x="325" y="1474"/>
                      <a:pt x="2321" y="1573"/>
                      <a:pt x="4921" y="1573"/>
                    </a:cubicBezTo>
                    <a:cubicBezTo>
                      <a:pt x="9221" y="1573"/>
                      <a:pt x="15173" y="1303"/>
                      <a:pt x="17229" y="1205"/>
                    </a:cubicBezTo>
                    <a:cubicBezTo>
                      <a:pt x="17622" y="1178"/>
                      <a:pt x="17858" y="786"/>
                      <a:pt x="17701" y="419"/>
                    </a:cubicBezTo>
                    <a:cubicBezTo>
                      <a:pt x="17622" y="288"/>
                      <a:pt x="17544" y="157"/>
                      <a:pt x="174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0" name="Google Shape;5320;p5"/>
              <p:cNvSpPr/>
              <p:nvPr/>
            </p:nvSpPr>
            <p:spPr>
              <a:xfrm>
                <a:off x="4847579" y="3825797"/>
                <a:ext cx="299482" cy="94372"/>
              </a:xfrm>
              <a:custGeom>
                <a:avLst/>
                <a:gdLst/>
                <a:ahLst/>
                <a:cxnLst/>
                <a:rect l="l" t="t" r="r" b="b"/>
                <a:pathLst>
                  <a:path w="18225" h="5743" extrusionOk="0">
                    <a:moveTo>
                      <a:pt x="9126" y="1"/>
                    </a:moveTo>
                    <a:cubicBezTo>
                      <a:pt x="6159" y="1"/>
                      <a:pt x="1740" y="101"/>
                      <a:pt x="1440" y="189"/>
                    </a:cubicBezTo>
                    <a:cubicBezTo>
                      <a:pt x="969" y="320"/>
                      <a:pt x="0" y="4431"/>
                      <a:pt x="524" y="5347"/>
                    </a:cubicBezTo>
                    <a:cubicBezTo>
                      <a:pt x="692" y="5643"/>
                      <a:pt x="2688" y="5742"/>
                      <a:pt x="5288" y="5742"/>
                    </a:cubicBezTo>
                    <a:cubicBezTo>
                      <a:pt x="9588" y="5742"/>
                      <a:pt x="15540" y="5472"/>
                      <a:pt x="17596" y="5374"/>
                    </a:cubicBezTo>
                    <a:cubicBezTo>
                      <a:pt x="17989" y="5347"/>
                      <a:pt x="18225" y="4955"/>
                      <a:pt x="18068" y="4588"/>
                    </a:cubicBezTo>
                    <a:cubicBezTo>
                      <a:pt x="17701" y="3907"/>
                      <a:pt x="16863" y="2912"/>
                      <a:pt x="15266" y="1865"/>
                    </a:cubicBezTo>
                    <a:cubicBezTo>
                      <a:pt x="12647" y="137"/>
                      <a:pt x="11783" y="84"/>
                      <a:pt x="11783" y="84"/>
                    </a:cubicBezTo>
                    <a:cubicBezTo>
                      <a:pt x="11664" y="25"/>
                      <a:pt x="10566" y="1"/>
                      <a:pt x="91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1" name="Google Shape;5321;p5"/>
              <p:cNvSpPr/>
              <p:nvPr/>
            </p:nvSpPr>
            <p:spPr>
              <a:xfrm>
                <a:off x="4853593" y="3893860"/>
                <a:ext cx="293468" cy="26308"/>
              </a:xfrm>
              <a:custGeom>
                <a:avLst/>
                <a:gdLst/>
                <a:ahLst/>
                <a:cxnLst/>
                <a:rect l="l" t="t" r="r" b="b"/>
                <a:pathLst>
                  <a:path w="17859" h="1601" extrusionOk="0">
                    <a:moveTo>
                      <a:pt x="17413" y="1"/>
                    </a:moveTo>
                    <a:cubicBezTo>
                      <a:pt x="17073" y="53"/>
                      <a:pt x="16707" y="106"/>
                      <a:pt x="16366" y="132"/>
                    </a:cubicBezTo>
                    <a:cubicBezTo>
                      <a:pt x="13250" y="498"/>
                      <a:pt x="10160" y="760"/>
                      <a:pt x="7044" y="760"/>
                    </a:cubicBezTo>
                    <a:cubicBezTo>
                      <a:pt x="5473" y="760"/>
                      <a:pt x="3902" y="708"/>
                      <a:pt x="2331" y="629"/>
                    </a:cubicBezTo>
                    <a:cubicBezTo>
                      <a:pt x="1546" y="577"/>
                      <a:pt x="786" y="525"/>
                      <a:pt x="1" y="472"/>
                    </a:cubicBezTo>
                    <a:lnTo>
                      <a:pt x="1" y="472"/>
                    </a:lnTo>
                    <a:cubicBezTo>
                      <a:pt x="1" y="787"/>
                      <a:pt x="53" y="1048"/>
                      <a:pt x="158" y="1205"/>
                    </a:cubicBezTo>
                    <a:cubicBezTo>
                      <a:pt x="326" y="1501"/>
                      <a:pt x="2322" y="1600"/>
                      <a:pt x="4922" y="1600"/>
                    </a:cubicBezTo>
                    <a:cubicBezTo>
                      <a:pt x="9222" y="1600"/>
                      <a:pt x="15174" y="1330"/>
                      <a:pt x="17230" y="1232"/>
                    </a:cubicBezTo>
                    <a:cubicBezTo>
                      <a:pt x="17623" y="1205"/>
                      <a:pt x="17859" y="813"/>
                      <a:pt x="17702" y="446"/>
                    </a:cubicBezTo>
                    <a:cubicBezTo>
                      <a:pt x="17623" y="315"/>
                      <a:pt x="17518" y="158"/>
                      <a:pt x="17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2" name="Google Shape;5322;p5"/>
              <p:cNvSpPr/>
              <p:nvPr/>
            </p:nvSpPr>
            <p:spPr>
              <a:xfrm>
                <a:off x="5508046" y="2494498"/>
                <a:ext cx="195793" cy="277660"/>
              </a:xfrm>
              <a:custGeom>
                <a:avLst/>
                <a:gdLst/>
                <a:ahLst/>
                <a:cxnLst/>
                <a:rect l="l" t="t" r="r" b="b"/>
                <a:pathLst>
                  <a:path w="11915" h="16897" extrusionOk="0">
                    <a:moveTo>
                      <a:pt x="7657" y="0"/>
                    </a:moveTo>
                    <a:cubicBezTo>
                      <a:pt x="6612" y="0"/>
                      <a:pt x="5132" y="5192"/>
                      <a:pt x="5132" y="5192"/>
                    </a:cubicBezTo>
                    <a:cubicBezTo>
                      <a:pt x="5132" y="5192"/>
                      <a:pt x="5761" y="819"/>
                      <a:pt x="4844" y="793"/>
                    </a:cubicBezTo>
                    <a:cubicBezTo>
                      <a:pt x="4842" y="793"/>
                      <a:pt x="4840" y="793"/>
                      <a:pt x="4838" y="793"/>
                    </a:cubicBezTo>
                    <a:cubicBezTo>
                      <a:pt x="3921" y="793"/>
                      <a:pt x="2462" y="6632"/>
                      <a:pt x="2462" y="6632"/>
                    </a:cubicBezTo>
                    <a:cubicBezTo>
                      <a:pt x="2462" y="6632"/>
                      <a:pt x="1646" y="3666"/>
                      <a:pt x="879" y="3666"/>
                    </a:cubicBezTo>
                    <a:cubicBezTo>
                      <a:pt x="857" y="3666"/>
                      <a:pt x="834" y="3668"/>
                      <a:pt x="812" y="3673"/>
                    </a:cubicBezTo>
                    <a:cubicBezTo>
                      <a:pt x="0" y="3857"/>
                      <a:pt x="1257" y="10272"/>
                      <a:pt x="1231" y="11555"/>
                    </a:cubicBezTo>
                    <a:cubicBezTo>
                      <a:pt x="1231" y="12864"/>
                      <a:pt x="576" y="15823"/>
                      <a:pt x="576" y="15823"/>
                    </a:cubicBezTo>
                    <a:lnTo>
                      <a:pt x="6939" y="16896"/>
                    </a:lnTo>
                    <a:cubicBezTo>
                      <a:pt x="6939" y="16896"/>
                      <a:pt x="8144" y="12681"/>
                      <a:pt x="8824" y="10926"/>
                    </a:cubicBezTo>
                    <a:cubicBezTo>
                      <a:pt x="9531" y="9198"/>
                      <a:pt x="11914" y="4878"/>
                      <a:pt x="11417" y="4590"/>
                    </a:cubicBezTo>
                    <a:cubicBezTo>
                      <a:pt x="11390" y="4575"/>
                      <a:pt x="11360" y="4568"/>
                      <a:pt x="11327" y="4568"/>
                    </a:cubicBezTo>
                    <a:cubicBezTo>
                      <a:pt x="10707" y="4568"/>
                      <a:pt x="9008" y="6999"/>
                      <a:pt x="9008" y="6999"/>
                    </a:cubicBezTo>
                    <a:cubicBezTo>
                      <a:pt x="9008" y="6999"/>
                      <a:pt x="11050" y="2050"/>
                      <a:pt x="10317" y="1762"/>
                    </a:cubicBezTo>
                    <a:cubicBezTo>
                      <a:pt x="10292" y="1751"/>
                      <a:pt x="10265" y="1746"/>
                      <a:pt x="10236" y="1746"/>
                    </a:cubicBezTo>
                    <a:cubicBezTo>
                      <a:pt x="9437" y="1746"/>
                      <a:pt x="7122" y="5742"/>
                      <a:pt x="7122" y="5742"/>
                    </a:cubicBezTo>
                    <a:cubicBezTo>
                      <a:pt x="7122" y="5742"/>
                      <a:pt x="8746" y="243"/>
                      <a:pt x="7725" y="8"/>
                    </a:cubicBezTo>
                    <a:cubicBezTo>
                      <a:pt x="7702" y="3"/>
                      <a:pt x="7680" y="0"/>
                      <a:pt x="7657" y="0"/>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3" name="Google Shape;5323;p5"/>
              <p:cNvSpPr/>
              <p:nvPr/>
            </p:nvSpPr>
            <p:spPr>
              <a:xfrm>
                <a:off x="5319583" y="2570547"/>
                <a:ext cx="211716" cy="374628"/>
              </a:xfrm>
              <a:custGeom>
                <a:avLst/>
                <a:gdLst/>
                <a:ahLst/>
                <a:cxnLst/>
                <a:rect l="l" t="t" r="r" b="b"/>
                <a:pathLst>
                  <a:path w="12884" h="22798" extrusionOk="0">
                    <a:moveTo>
                      <a:pt x="3271" y="1"/>
                    </a:moveTo>
                    <a:cubicBezTo>
                      <a:pt x="2723" y="1"/>
                      <a:pt x="2197" y="137"/>
                      <a:pt x="1781" y="486"/>
                    </a:cubicBezTo>
                    <a:cubicBezTo>
                      <a:pt x="1205" y="957"/>
                      <a:pt x="943" y="1690"/>
                      <a:pt x="760" y="2423"/>
                    </a:cubicBezTo>
                    <a:cubicBezTo>
                      <a:pt x="1" y="5801"/>
                      <a:pt x="891" y="9336"/>
                      <a:pt x="2121" y="12583"/>
                    </a:cubicBezTo>
                    <a:cubicBezTo>
                      <a:pt x="2881" y="14573"/>
                      <a:pt x="3745" y="16510"/>
                      <a:pt x="4792" y="18343"/>
                    </a:cubicBezTo>
                    <a:cubicBezTo>
                      <a:pt x="5709" y="19967"/>
                      <a:pt x="6861" y="21669"/>
                      <a:pt x="8615" y="22480"/>
                    </a:cubicBezTo>
                    <a:cubicBezTo>
                      <a:pt x="9049" y="22666"/>
                      <a:pt x="9538" y="22797"/>
                      <a:pt x="10016" y="22797"/>
                    </a:cubicBezTo>
                    <a:cubicBezTo>
                      <a:pt x="10347" y="22797"/>
                      <a:pt x="10672" y="22735"/>
                      <a:pt x="10972" y="22585"/>
                    </a:cubicBezTo>
                    <a:cubicBezTo>
                      <a:pt x="11914" y="22088"/>
                      <a:pt x="12255" y="20935"/>
                      <a:pt x="12386" y="19914"/>
                    </a:cubicBezTo>
                    <a:cubicBezTo>
                      <a:pt x="12883" y="16275"/>
                      <a:pt x="12150" y="12452"/>
                      <a:pt x="11050" y="8995"/>
                    </a:cubicBezTo>
                    <a:cubicBezTo>
                      <a:pt x="10762" y="8131"/>
                      <a:pt x="10448" y="7267"/>
                      <a:pt x="10082" y="6403"/>
                    </a:cubicBezTo>
                    <a:cubicBezTo>
                      <a:pt x="9008" y="3837"/>
                      <a:pt x="7568" y="1376"/>
                      <a:pt x="4818" y="302"/>
                    </a:cubicBezTo>
                    <a:cubicBezTo>
                      <a:pt x="4333" y="124"/>
                      <a:pt x="3793" y="1"/>
                      <a:pt x="3271" y="1"/>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4" name="Google Shape;5324;p5"/>
              <p:cNvSpPr/>
              <p:nvPr/>
            </p:nvSpPr>
            <p:spPr>
              <a:xfrm>
                <a:off x="5410799" y="2680498"/>
                <a:ext cx="238386" cy="278449"/>
              </a:xfrm>
              <a:custGeom>
                <a:avLst/>
                <a:gdLst/>
                <a:ahLst/>
                <a:cxnLst/>
                <a:rect l="l" t="t" r="r" b="b"/>
                <a:pathLst>
                  <a:path w="14507" h="16945" extrusionOk="0">
                    <a:moveTo>
                      <a:pt x="6233" y="0"/>
                    </a:moveTo>
                    <a:cubicBezTo>
                      <a:pt x="6233" y="0"/>
                      <a:pt x="5997" y="524"/>
                      <a:pt x="5604" y="1388"/>
                    </a:cubicBezTo>
                    <a:cubicBezTo>
                      <a:pt x="5578" y="1467"/>
                      <a:pt x="5552" y="1519"/>
                      <a:pt x="5526" y="1597"/>
                    </a:cubicBezTo>
                    <a:cubicBezTo>
                      <a:pt x="3824" y="5577"/>
                      <a:pt x="1" y="15685"/>
                      <a:pt x="4583" y="16811"/>
                    </a:cubicBezTo>
                    <a:cubicBezTo>
                      <a:pt x="4953" y="16901"/>
                      <a:pt x="5312" y="16944"/>
                      <a:pt x="5658" y="16944"/>
                    </a:cubicBezTo>
                    <a:cubicBezTo>
                      <a:pt x="9817" y="16944"/>
                      <a:pt x="12271" y="10718"/>
                      <a:pt x="13721" y="5473"/>
                    </a:cubicBezTo>
                    <a:cubicBezTo>
                      <a:pt x="13774" y="5342"/>
                      <a:pt x="13800" y="5237"/>
                      <a:pt x="13826" y="5106"/>
                    </a:cubicBezTo>
                    <a:cubicBezTo>
                      <a:pt x="14088" y="4164"/>
                      <a:pt x="14297" y="3273"/>
                      <a:pt x="14507" y="2462"/>
                    </a:cubicBezTo>
                    <a:lnTo>
                      <a:pt x="6233" y="0"/>
                    </a:ln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5" name="Google Shape;5325;p5"/>
              <p:cNvSpPr/>
              <p:nvPr/>
            </p:nvSpPr>
            <p:spPr>
              <a:xfrm>
                <a:off x="5501588" y="2703290"/>
                <a:ext cx="136406" cy="67143"/>
              </a:xfrm>
              <a:custGeom>
                <a:avLst/>
                <a:gdLst/>
                <a:ahLst/>
                <a:cxnLst/>
                <a:rect l="l" t="t" r="r" b="b"/>
                <a:pathLst>
                  <a:path w="8301" h="4086" extrusionOk="0">
                    <a:moveTo>
                      <a:pt x="79" y="1"/>
                    </a:moveTo>
                    <a:cubicBezTo>
                      <a:pt x="53" y="80"/>
                      <a:pt x="27" y="132"/>
                      <a:pt x="1" y="210"/>
                    </a:cubicBezTo>
                    <a:cubicBezTo>
                      <a:pt x="1388" y="1048"/>
                      <a:pt x="2828" y="1808"/>
                      <a:pt x="4295" y="2515"/>
                    </a:cubicBezTo>
                    <a:cubicBezTo>
                      <a:pt x="5578" y="3091"/>
                      <a:pt x="6887" y="3614"/>
                      <a:pt x="8196" y="4086"/>
                    </a:cubicBezTo>
                    <a:cubicBezTo>
                      <a:pt x="8249" y="3955"/>
                      <a:pt x="8275" y="3850"/>
                      <a:pt x="8301" y="3719"/>
                    </a:cubicBezTo>
                    <a:cubicBezTo>
                      <a:pt x="8092" y="3641"/>
                      <a:pt x="7882" y="3562"/>
                      <a:pt x="7673" y="3510"/>
                    </a:cubicBezTo>
                    <a:cubicBezTo>
                      <a:pt x="5683" y="2777"/>
                      <a:pt x="3745" y="1939"/>
                      <a:pt x="1860" y="970"/>
                    </a:cubicBezTo>
                    <a:cubicBezTo>
                      <a:pt x="1257" y="656"/>
                      <a:pt x="681" y="341"/>
                      <a:pt x="79" y="1"/>
                    </a:cubicBezTo>
                    <a:close/>
                  </a:path>
                </a:pathLst>
              </a:custGeom>
              <a:solidFill>
                <a:srgbClr val="B4CEE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6" name="Google Shape;5326;p5"/>
              <p:cNvSpPr/>
              <p:nvPr/>
            </p:nvSpPr>
            <p:spPr>
              <a:xfrm>
                <a:off x="5455544" y="2715778"/>
                <a:ext cx="42182" cy="127812"/>
              </a:xfrm>
              <a:custGeom>
                <a:avLst/>
                <a:gdLst/>
                <a:ahLst/>
                <a:cxnLst/>
                <a:rect l="l" t="t" r="r" b="b"/>
                <a:pathLst>
                  <a:path w="2567" h="7778" extrusionOk="0">
                    <a:moveTo>
                      <a:pt x="2567" y="0"/>
                    </a:moveTo>
                    <a:cubicBezTo>
                      <a:pt x="2174" y="786"/>
                      <a:pt x="1860" y="1624"/>
                      <a:pt x="1546" y="2435"/>
                    </a:cubicBezTo>
                    <a:cubicBezTo>
                      <a:pt x="1493" y="2566"/>
                      <a:pt x="1467" y="2645"/>
                      <a:pt x="1389" y="2828"/>
                    </a:cubicBezTo>
                    <a:cubicBezTo>
                      <a:pt x="1231" y="3300"/>
                      <a:pt x="1074" y="3771"/>
                      <a:pt x="917" y="4242"/>
                    </a:cubicBezTo>
                    <a:cubicBezTo>
                      <a:pt x="577" y="5237"/>
                      <a:pt x="236" y="6258"/>
                      <a:pt x="1" y="7306"/>
                    </a:cubicBezTo>
                    <a:cubicBezTo>
                      <a:pt x="1" y="7463"/>
                      <a:pt x="27" y="7620"/>
                      <a:pt x="53" y="7777"/>
                    </a:cubicBezTo>
                    <a:cubicBezTo>
                      <a:pt x="629" y="4975"/>
                      <a:pt x="1755" y="1964"/>
                      <a:pt x="2567" y="0"/>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7" name="Google Shape;5327;p5"/>
              <p:cNvSpPr/>
              <p:nvPr/>
            </p:nvSpPr>
            <p:spPr>
              <a:xfrm>
                <a:off x="5456415" y="2715351"/>
                <a:ext cx="43891" cy="131246"/>
              </a:xfrm>
              <a:custGeom>
                <a:avLst/>
                <a:gdLst/>
                <a:ahLst/>
                <a:cxnLst/>
                <a:rect l="l" t="t" r="r" b="b"/>
                <a:pathLst>
                  <a:path w="2671" h="7987" extrusionOk="0">
                    <a:moveTo>
                      <a:pt x="2566" y="0"/>
                    </a:moveTo>
                    <a:cubicBezTo>
                      <a:pt x="2566" y="0"/>
                      <a:pt x="2540" y="0"/>
                      <a:pt x="2514" y="26"/>
                    </a:cubicBezTo>
                    <a:cubicBezTo>
                      <a:pt x="1702" y="1990"/>
                      <a:pt x="576" y="5001"/>
                      <a:pt x="0" y="7803"/>
                    </a:cubicBezTo>
                    <a:cubicBezTo>
                      <a:pt x="0" y="7855"/>
                      <a:pt x="0" y="7908"/>
                      <a:pt x="0" y="7986"/>
                    </a:cubicBezTo>
                    <a:cubicBezTo>
                      <a:pt x="367" y="6782"/>
                      <a:pt x="655" y="5551"/>
                      <a:pt x="1048" y="4373"/>
                    </a:cubicBezTo>
                    <a:cubicBezTo>
                      <a:pt x="1283" y="3666"/>
                      <a:pt x="1519" y="2959"/>
                      <a:pt x="1807" y="2278"/>
                    </a:cubicBezTo>
                    <a:lnTo>
                      <a:pt x="1807" y="2226"/>
                    </a:lnTo>
                    <a:cubicBezTo>
                      <a:pt x="2095" y="1519"/>
                      <a:pt x="2383" y="812"/>
                      <a:pt x="2645" y="105"/>
                    </a:cubicBezTo>
                    <a:cubicBezTo>
                      <a:pt x="2671" y="53"/>
                      <a:pt x="2619" y="0"/>
                      <a:pt x="2566" y="0"/>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8" name="Google Shape;5328;p5"/>
              <p:cNvSpPr/>
              <p:nvPr/>
            </p:nvSpPr>
            <p:spPr>
              <a:xfrm>
                <a:off x="5423715" y="2660269"/>
                <a:ext cx="31846" cy="184603"/>
              </a:xfrm>
              <a:custGeom>
                <a:avLst/>
                <a:gdLst/>
                <a:ahLst/>
                <a:cxnLst/>
                <a:rect l="l" t="t" r="r" b="b"/>
                <a:pathLst>
                  <a:path w="1938" h="11234" extrusionOk="0">
                    <a:moveTo>
                      <a:pt x="0" y="1"/>
                    </a:moveTo>
                    <a:lnTo>
                      <a:pt x="0" y="1"/>
                    </a:lnTo>
                    <a:cubicBezTo>
                      <a:pt x="183" y="812"/>
                      <a:pt x="367" y="1703"/>
                      <a:pt x="524" y="2645"/>
                    </a:cubicBezTo>
                    <a:cubicBezTo>
                      <a:pt x="812" y="4112"/>
                      <a:pt x="1074" y="5735"/>
                      <a:pt x="1309" y="7411"/>
                    </a:cubicBezTo>
                    <a:cubicBezTo>
                      <a:pt x="1493" y="8641"/>
                      <a:pt x="1650" y="9924"/>
                      <a:pt x="1807" y="11234"/>
                    </a:cubicBezTo>
                    <a:cubicBezTo>
                      <a:pt x="1859" y="11050"/>
                      <a:pt x="1885" y="10867"/>
                      <a:pt x="1938" y="10684"/>
                    </a:cubicBezTo>
                    <a:cubicBezTo>
                      <a:pt x="1833" y="9924"/>
                      <a:pt x="1755" y="9191"/>
                      <a:pt x="1676" y="8432"/>
                    </a:cubicBezTo>
                    <a:lnTo>
                      <a:pt x="1519" y="7358"/>
                    </a:lnTo>
                    <a:lnTo>
                      <a:pt x="1336" y="6311"/>
                    </a:lnTo>
                    <a:cubicBezTo>
                      <a:pt x="1205" y="5604"/>
                      <a:pt x="1100" y="4897"/>
                      <a:pt x="969" y="4190"/>
                    </a:cubicBezTo>
                    <a:cubicBezTo>
                      <a:pt x="812" y="3483"/>
                      <a:pt x="707" y="2776"/>
                      <a:pt x="524" y="2095"/>
                    </a:cubicBezTo>
                    <a:cubicBezTo>
                      <a:pt x="341" y="1388"/>
                      <a:pt x="183" y="681"/>
                      <a:pt x="0"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29" name="Google Shape;5329;p5"/>
              <p:cNvSpPr/>
              <p:nvPr/>
            </p:nvSpPr>
            <p:spPr>
              <a:xfrm>
                <a:off x="5454263" y="2846581"/>
                <a:ext cx="8183" cy="92959"/>
              </a:xfrm>
              <a:custGeom>
                <a:avLst/>
                <a:gdLst/>
                <a:ahLst/>
                <a:cxnLst/>
                <a:rect l="l" t="t" r="r" b="b"/>
                <a:pathLst>
                  <a:path w="498" h="5657" extrusionOk="0">
                    <a:moveTo>
                      <a:pt x="131" y="0"/>
                    </a:moveTo>
                    <a:cubicBezTo>
                      <a:pt x="105" y="131"/>
                      <a:pt x="53" y="288"/>
                      <a:pt x="0" y="446"/>
                    </a:cubicBezTo>
                    <a:cubicBezTo>
                      <a:pt x="53" y="707"/>
                      <a:pt x="79" y="995"/>
                      <a:pt x="105" y="1257"/>
                    </a:cubicBezTo>
                    <a:cubicBezTo>
                      <a:pt x="262" y="2724"/>
                      <a:pt x="393" y="4190"/>
                      <a:pt x="498" y="5656"/>
                    </a:cubicBezTo>
                    <a:cubicBezTo>
                      <a:pt x="472" y="4242"/>
                      <a:pt x="367" y="2802"/>
                      <a:pt x="288" y="1362"/>
                    </a:cubicBezTo>
                    <a:cubicBezTo>
                      <a:pt x="236" y="917"/>
                      <a:pt x="184" y="446"/>
                      <a:pt x="131" y="0"/>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0" name="Google Shape;5330;p5"/>
              <p:cNvSpPr/>
              <p:nvPr/>
            </p:nvSpPr>
            <p:spPr>
              <a:xfrm>
                <a:off x="5453392" y="2835818"/>
                <a:ext cx="3040" cy="17238"/>
              </a:xfrm>
              <a:custGeom>
                <a:avLst/>
                <a:gdLst/>
                <a:ahLst/>
                <a:cxnLst/>
                <a:rect l="l" t="t" r="r" b="b"/>
                <a:pathLst>
                  <a:path w="185" h="1049" extrusionOk="0">
                    <a:moveTo>
                      <a:pt x="132" y="1"/>
                    </a:moveTo>
                    <a:cubicBezTo>
                      <a:pt x="79" y="184"/>
                      <a:pt x="53" y="367"/>
                      <a:pt x="1" y="551"/>
                    </a:cubicBezTo>
                    <a:cubicBezTo>
                      <a:pt x="27" y="708"/>
                      <a:pt x="53" y="891"/>
                      <a:pt x="53" y="1048"/>
                    </a:cubicBezTo>
                    <a:cubicBezTo>
                      <a:pt x="106" y="865"/>
                      <a:pt x="132" y="655"/>
                      <a:pt x="184" y="472"/>
                    </a:cubicBezTo>
                    <a:cubicBezTo>
                      <a:pt x="158" y="315"/>
                      <a:pt x="132" y="158"/>
                      <a:pt x="132" y="1"/>
                    </a:cubicBezTo>
                    <a:close/>
                  </a:path>
                </a:pathLst>
              </a:custGeom>
              <a:solidFill>
                <a:srgbClr val="758FD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1" name="Google Shape;5331;p5"/>
              <p:cNvSpPr/>
              <p:nvPr/>
            </p:nvSpPr>
            <p:spPr>
              <a:xfrm>
                <a:off x="5454263" y="2843574"/>
                <a:ext cx="2169" cy="10336"/>
              </a:xfrm>
              <a:custGeom>
                <a:avLst/>
                <a:gdLst/>
                <a:ahLst/>
                <a:cxnLst/>
                <a:rect l="l" t="t" r="r" b="b"/>
                <a:pathLst>
                  <a:path w="132" h="629" extrusionOk="0">
                    <a:moveTo>
                      <a:pt x="131" y="0"/>
                    </a:moveTo>
                    <a:cubicBezTo>
                      <a:pt x="79" y="183"/>
                      <a:pt x="53" y="393"/>
                      <a:pt x="0" y="576"/>
                    </a:cubicBezTo>
                    <a:cubicBezTo>
                      <a:pt x="0" y="602"/>
                      <a:pt x="0" y="602"/>
                      <a:pt x="0" y="629"/>
                    </a:cubicBezTo>
                    <a:cubicBezTo>
                      <a:pt x="53" y="471"/>
                      <a:pt x="105" y="314"/>
                      <a:pt x="131" y="183"/>
                    </a:cubicBezTo>
                    <a:cubicBezTo>
                      <a:pt x="131" y="105"/>
                      <a:pt x="131" y="52"/>
                      <a:pt x="131" y="0"/>
                    </a:cubicBezTo>
                    <a:close/>
                  </a:path>
                </a:pathLst>
              </a:custGeom>
              <a:solidFill>
                <a:srgbClr val="758FD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2" name="Google Shape;5332;p5"/>
              <p:cNvSpPr/>
              <p:nvPr/>
            </p:nvSpPr>
            <p:spPr>
              <a:xfrm>
                <a:off x="4937941" y="2519048"/>
                <a:ext cx="530967" cy="593246"/>
              </a:xfrm>
              <a:custGeom>
                <a:avLst/>
                <a:gdLst/>
                <a:ahLst/>
                <a:cxnLst/>
                <a:rect l="l" t="t" r="r" b="b"/>
                <a:pathLst>
                  <a:path w="32312" h="36102" extrusionOk="0">
                    <a:moveTo>
                      <a:pt x="12749" y="1"/>
                    </a:moveTo>
                    <a:cubicBezTo>
                      <a:pt x="12582" y="1"/>
                      <a:pt x="12417" y="2"/>
                      <a:pt x="12254" y="6"/>
                    </a:cubicBezTo>
                    <a:cubicBezTo>
                      <a:pt x="6913" y="137"/>
                      <a:pt x="3090" y="1184"/>
                      <a:pt x="1885" y="2415"/>
                    </a:cubicBezTo>
                    <a:cubicBezTo>
                      <a:pt x="1728" y="2598"/>
                      <a:pt x="1623" y="2755"/>
                      <a:pt x="1545" y="2939"/>
                    </a:cubicBezTo>
                    <a:cubicBezTo>
                      <a:pt x="1440" y="3253"/>
                      <a:pt x="1283" y="5007"/>
                      <a:pt x="1100" y="7600"/>
                    </a:cubicBezTo>
                    <a:cubicBezTo>
                      <a:pt x="1021" y="8778"/>
                      <a:pt x="916" y="10113"/>
                      <a:pt x="838" y="11553"/>
                    </a:cubicBezTo>
                    <a:cubicBezTo>
                      <a:pt x="733" y="13203"/>
                      <a:pt x="655" y="14984"/>
                      <a:pt x="550" y="16816"/>
                    </a:cubicBezTo>
                    <a:cubicBezTo>
                      <a:pt x="471" y="18440"/>
                      <a:pt x="393" y="20063"/>
                      <a:pt x="340" y="21713"/>
                    </a:cubicBezTo>
                    <a:cubicBezTo>
                      <a:pt x="262" y="23520"/>
                      <a:pt x="183" y="25300"/>
                      <a:pt x="131" y="26976"/>
                    </a:cubicBezTo>
                    <a:cubicBezTo>
                      <a:pt x="79" y="28390"/>
                      <a:pt x="52" y="29725"/>
                      <a:pt x="26" y="30956"/>
                    </a:cubicBezTo>
                    <a:cubicBezTo>
                      <a:pt x="0" y="32632"/>
                      <a:pt x="0" y="34098"/>
                      <a:pt x="0" y="35250"/>
                    </a:cubicBezTo>
                    <a:cubicBezTo>
                      <a:pt x="1348" y="35415"/>
                      <a:pt x="7079" y="36102"/>
                      <a:pt x="14393" y="36102"/>
                    </a:cubicBezTo>
                    <a:cubicBezTo>
                      <a:pt x="19870" y="36102"/>
                      <a:pt x="26235" y="35717"/>
                      <a:pt x="32312" y="34438"/>
                    </a:cubicBezTo>
                    <a:cubicBezTo>
                      <a:pt x="32312" y="33129"/>
                      <a:pt x="32285" y="31768"/>
                      <a:pt x="32207" y="30354"/>
                    </a:cubicBezTo>
                    <a:cubicBezTo>
                      <a:pt x="32154" y="28940"/>
                      <a:pt x="32076" y="27473"/>
                      <a:pt x="31971" y="26007"/>
                    </a:cubicBezTo>
                    <a:cubicBezTo>
                      <a:pt x="31840" y="24410"/>
                      <a:pt x="31683" y="22786"/>
                      <a:pt x="31526" y="21189"/>
                    </a:cubicBezTo>
                    <a:cubicBezTo>
                      <a:pt x="31343" y="19409"/>
                      <a:pt x="31107" y="17681"/>
                      <a:pt x="30871" y="16005"/>
                    </a:cubicBezTo>
                    <a:cubicBezTo>
                      <a:pt x="30636" y="14329"/>
                      <a:pt x="30374" y="12706"/>
                      <a:pt x="30086" y="11239"/>
                    </a:cubicBezTo>
                    <a:cubicBezTo>
                      <a:pt x="29798" y="9668"/>
                      <a:pt x="29484" y="8228"/>
                      <a:pt x="29169" y="7050"/>
                    </a:cubicBezTo>
                    <a:cubicBezTo>
                      <a:pt x="28724" y="5400"/>
                      <a:pt x="28279" y="4169"/>
                      <a:pt x="27808" y="3515"/>
                    </a:cubicBezTo>
                    <a:cubicBezTo>
                      <a:pt x="27625" y="3253"/>
                      <a:pt x="26996" y="2886"/>
                      <a:pt x="26053" y="2520"/>
                    </a:cubicBezTo>
                    <a:cubicBezTo>
                      <a:pt x="23148" y="1358"/>
                      <a:pt x="17318" y="1"/>
                      <a:pt x="12749" y="1"/>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3" name="Google Shape;5333;p5"/>
              <p:cNvSpPr/>
              <p:nvPr/>
            </p:nvSpPr>
            <p:spPr>
              <a:xfrm>
                <a:off x="5126387" y="2456752"/>
                <a:ext cx="181168" cy="121124"/>
              </a:xfrm>
              <a:custGeom>
                <a:avLst/>
                <a:gdLst/>
                <a:ahLst/>
                <a:cxnLst/>
                <a:rect l="l" t="t" r="r" b="b"/>
                <a:pathLst>
                  <a:path w="11025" h="7371" extrusionOk="0">
                    <a:moveTo>
                      <a:pt x="446" y="0"/>
                    </a:moveTo>
                    <a:lnTo>
                      <a:pt x="27" y="4007"/>
                    </a:lnTo>
                    <a:cubicBezTo>
                      <a:pt x="27" y="4007"/>
                      <a:pt x="1" y="6442"/>
                      <a:pt x="4819" y="7175"/>
                    </a:cubicBezTo>
                    <a:cubicBezTo>
                      <a:pt x="5715" y="7314"/>
                      <a:pt x="6475" y="7371"/>
                      <a:pt x="7120" y="7371"/>
                    </a:cubicBezTo>
                    <a:cubicBezTo>
                      <a:pt x="10126" y="7371"/>
                      <a:pt x="10605" y="6128"/>
                      <a:pt x="10605" y="6128"/>
                    </a:cubicBezTo>
                    <a:lnTo>
                      <a:pt x="11024" y="1074"/>
                    </a:lnTo>
                    <a:lnTo>
                      <a:pt x="446" y="0"/>
                    </a:ln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4" name="Google Shape;5334;p5"/>
              <p:cNvSpPr/>
              <p:nvPr/>
            </p:nvSpPr>
            <p:spPr>
              <a:xfrm>
                <a:off x="5125533" y="2428274"/>
                <a:ext cx="214723" cy="95917"/>
              </a:xfrm>
              <a:custGeom>
                <a:avLst/>
                <a:gdLst/>
                <a:ahLst/>
                <a:cxnLst/>
                <a:rect l="l" t="t" r="r" b="b"/>
                <a:pathLst>
                  <a:path w="13067" h="5837" extrusionOk="0">
                    <a:moveTo>
                      <a:pt x="3947" y="1"/>
                    </a:moveTo>
                    <a:cubicBezTo>
                      <a:pt x="3810" y="1"/>
                      <a:pt x="3673" y="2"/>
                      <a:pt x="3535" y="5"/>
                    </a:cubicBezTo>
                    <a:cubicBezTo>
                      <a:pt x="2724" y="31"/>
                      <a:pt x="1938" y="110"/>
                      <a:pt x="1179" y="346"/>
                    </a:cubicBezTo>
                    <a:cubicBezTo>
                      <a:pt x="786" y="450"/>
                      <a:pt x="393" y="660"/>
                      <a:pt x="210" y="1000"/>
                    </a:cubicBezTo>
                    <a:cubicBezTo>
                      <a:pt x="0" y="1367"/>
                      <a:pt x="105" y="1812"/>
                      <a:pt x="262" y="2205"/>
                    </a:cubicBezTo>
                    <a:cubicBezTo>
                      <a:pt x="760" y="3357"/>
                      <a:pt x="1833" y="4273"/>
                      <a:pt x="3090" y="4849"/>
                    </a:cubicBezTo>
                    <a:cubicBezTo>
                      <a:pt x="4321" y="5425"/>
                      <a:pt x="5709" y="5661"/>
                      <a:pt x="7070" y="5792"/>
                    </a:cubicBezTo>
                    <a:cubicBezTo>
                      <a:pt x="7456" y="5819"/>
                      <a:pt x="7846" y="5837"/>
                      <a:pt x="8233" y="5837"/>
                    </a:cubicBezTo>
                    <a:cubicBezTo>
                      <a:pt x="8974" y="5837"/>
                      <a:pt x="9708" y="5772"/>
                      <a:pt x="10396" y="5582"/>
                    </a:cubicBezTo>
                    <a:cubicBezTo>
                      <a:pt x="11286" y="5321"/>
                      <a:pt x="12464" y="4745"/>
                      <a:pt x="12805" y="3933"/>
                    </a:cubicBezTo>
                    <a:cubicBezTo>
                      <a:pt x="13066" y="3278"/>
                      <a:pt x="12752" y="2074"/>
                      <a:pt x="12281" y="1550"/>
                    </a:cubicBezTo>
                    <a:cubicBezTo>
                      <a:pt x="11914" y="1131"/>
                      <a:pt x="11286" y="974"/>
                      <a:pt x="10710" y="843"/>
                    </a:cubicBezTo>
                    <a:cubicBezTo>
                      <a:pt x="8488" y="399"/>
                      <a:pt x="6219" y="1"/>
                      <a:pt x="3947" y="1"/>
                    </a:cubicBezTo>
                    <a:close/>
                  </a:path>
                </a:pathLst>
              </a:custGeom>
              <a:solidFill>
                <a:srgbClr val="B2242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5" name="Google Shape;5335;p5"/>
              <p:cNvSpPr/>
              <p:nvPr/>
            </p:nvSpPr>
            <p:spPr>
              <a:xfrm>
                <a:off x="5107457" y="2496338"/>
                <a:ext cx="208709" cy="47769"/>
              </a:xfrm>
              <a:custGeom>
                <a:avLst/>
                <a:gdLst/>
                <a:ahLst/>
                <a:cxnLst/>
                <a:rect l="l" t="t" r="r" b="b"/>
                <a:pathLst>
                  <a:path w="12701" h="2907" extrusionOk="0">
                    <a:moveTo>
                      <a:pt x="1153" y="0"/>
                    </a:moveTo>
                    <a:cubicBezTo>
                      <a:pt x="734" y="0"/>
                      <a:pt x="341" y="393"/>
                      <a:pt x="1" y="917"/>
                    </a:cubicBezTo>
                    <a:cubicBezTo>
                      <a:pt x="420" y="917"/>
                      <a:pt x="839" y="943"/>
                      <a:pt x="1258" y="943"/>
                    </a:cubicBezTo>
                    <a:lnTo>
                      <a:pt x="1336" y="27"/>
                    </a:lnTo>
                    <a:cubicBezTo>
                      <a:pt x="1284" y="0"/>
                      <a:pt x="1205" y="0"/>
                      <a:pt x="1153" y="0"/>
                    </a:cubicBezTo>
                    <a:close/>
                    <a:moveTo>
                      <a:pt x="12124" y="1938"/>
                    </a:moveTo>
                    <a:cubicBezTo>
                      <a:pt x="12072" y="1938"/>
                      <a:pt x="12019" y="1964"/>
                      <a:pt x="11993" y="2017"/>
                    </a:cubicBezTo>
                    <a:cubicBezTo>
                      <a:pt x="11967" y="2121"/>
                      <a:pt x="11915" y="2252"/>
                      <a:pt x="11862" y="2383"/>
                    </a:cubicBezTo>
                    <a:lnTo>
                      <a:pt x="11836" y="2697"/>
                    </a:lnTo>
                    <a:cubicBezTo>
                      <a:pt x="12124" y="2776"/>
                      <a:pt x="12412" y="2854"/>
                      <a:pt x="12700" y="2907"/>
                    </a:cubicBezTo>
                    <a:cubicBezTo>
                      <a:pt x="12543" y="2540"/>
                      <a:pt x="12386" y="2226"/>
                      <a:pt x="12255" y="1990"/>
                    </a:cubicBezTo>
                    <a:cubicBezTo>
                      <a:pt x="12229" y="1938"/>
                      <a:pt x="12176" y="1938"/>
                      <a:pt x="12124" y="1938"/>
                    </a:cubicBezTo>
                    <a:close/>
                  </a:path>
                </a:pathLst>
              </a:custGeom>
              <a:solidFill>
                <a:srgbClr val="B4CEE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6" name="Google Shape;5336;p5"/>
              <p:cNvSpPr/>
              <p:nvPr/>
            </p:nvSpPr>
            <p:spPr>
              <a:xfrm>
                <a:off x="5101870" y="2511390"/>
                <a:ext cx="26259" cy="9925"/>
              </a:xfrm>
              <a:custGeom>
                <a:avLst/>
                <a:gdLst/>
                <a:ahLst/>
                <a:cxnLst/>
                <a:rect l="l" t="t" r="r" b="b"/>
                <a:pathLst>
                  <a:path w="1598" h="604" extrusionOk="0">
                    <a:moveTo>
                      <a:pt x="341" y="1"/>
                    </a:moveTo>
                    <a:cubicBezTo>
                      <a:pt x="236" y="184"/>
                      <a:pt x="105" y="394"/>
                      <a:pt x="0" y="603"/>
                    </a:cubicBezTo>
                    <a:cubicBezTo>
                      <a:pt x="498" y="551"/>
                      <a:pt x="1021" y="524"/>
                      <a:pt x="1545" y="498"/>
                    </a:cubicBezTo>
                    <a:lnTo>
                      <a:pt x="1598" y="27"/>
                    </a:lnTo>
                    <a:cubicBezTo>
                      <a:pt x="1179" y="27"/>
                      <a:pt x="760" y="1"/>
                      <a:pt x="341" y="1"/>
                    </a:cubicBezTo>
                    <a:close/>
                  </a:path>
                </a:pathLst>
              </a:custGeom>
              <a:solidFill>
                <a:srgbClr val="9E163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7" name="Google Shape;5337;p5"/>
              <p:cNvSpPr/>
              <p:nvPr/>
            </p:nvSpPr>
            <p:spPr>
              <a:xfrm>
                <a:off x="5092832" y="2519574"/>
                <a:ext cx="223334" cy="124788"/>
              </a:xfrm>
              <a:custGeom>
                <a:avLst/>
                <a:gdLst/>
                <a:ahLst/>
                <a:cxnLst/>
                <a:rect l="l" t="t" r="r" b="b"/>
                <a:pathLst>
                  <a:path w="13591" h="7594" extrusionOk="0">
                    <a:moveTo>
                      <a:pt x="2095" y="0"/>
                    </a:moveTo>
                    <a:cubicBezTo>
                      <a:pt x="1571" y="26"/>
                      <a:pt x="1048" y="53"/>
                      <a:pt x="550" y="105"/>
                    </a:cubicBezTo>
                    <a:cubicBezTo>
                      <a:pt x="210" y="812"/>
                      <a:pt x="0" y="1571"/>
                      <a:pt x="79" y="1728"/>
                    </a:cubicBezTo>
                    <a:cubicBezTo>
                      <a:pt x="2566" y="7149"/>
                      <a:pt x="7515" y="7280"/>
                      <a:pt x="8510" y="7568"/>
                    </a:cubicBezTo>
                    <a:cubicBezTo>
                      <a:pt x="8536" y="7568"/>
                      <a:pt x="8536" y="7594"/>
                      <a:pt x="8563" y="7594"/>
                    </a:cubicBezTo>
                    <a:cubicBezTo>
                      <a:pt x="9217" y="7594"/>
                      <a:pt x="11024" y="4216"/>
                      <a:pt x="11024" y="4216"/>
                    </a:cubicBezTo>
                    <a:cubicBezTo>
                      <a:pt x="11024" y="4216"/>
                      <a:pt x="11705" y="5263"/>
                      <a:pt x="12333" y="6049"/>
                    </a:cubicBezTo>
                    <a:cubicBezTo>
                      <a:pt x="12962" y="4268"/>
                      <a:pt x="13328" y="2776"/>
                      <a:pt x="13564" y="1571"/>
                    </a:cubicBezTo>
                    <a:cubicBezTo>
                      <a:pt x="13590" y="1545"/>
                      <a:pt x="13590" y="1519"/>
                      <a:pt x="13590" y="1493"/>
                    </a:cubicBezTo>
                    <a:cubicBezTo>
                      <a:pt x="13302" y="1440"/>
                      <a:pt x="13014" y="1362"/>
                      <a:pt x="12726" y="1283"/>
                    </a:cubicBezTo>
                    <a:lnTo>
                      <a:pt x="12647" y="2305"/>
                    </a:lnTo>
                    <a:cubicBezTo>
                      <a:pt x="12647" y="2305"/>
                      <a:pt x="12176" y="3561"/>
                      <a:pt x="9165" y="3561"/>
                    </a:cubicBezTo>
                    <a:cubicBezTo>
                      <a:pt x="8510" y="3561"/>
                      <a:pt x="7751" y="3509"/>
                      <a:pt x="6861" y="3352"/>
                    </a:cubicBezTo>
                    <a:cubicBezTo>
                      <a:pt x="2043" y="2619"/>
                      <a:pt x="2069" y="184"/>
                      <a:pt x="2069" y="184"/>
                    </a:cubicBezTo>
                    <a:lnTo>
                      <a:pt x="2095" y="0"/>
                    </a:ln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8" name="Google Shape;5338;p5"/>
              <p:cNvSpPr/>
              <p:nvPr/>
            </p:nvSpPr>
            <p:spPr>
              <a:xfrm>
                <a:off x="5126387" y="2496765"/>
                <a:ext cx="176009" cy="81341"/>
              </a:xfrm>
              <a:custGeom>
                <a:avLst/>
                <a:gdLst/>
                <a:ahLst/>
                <a:cxnLst/>
                <a:rect l="l" t="t" r="r" b="b"/>
                <a:pathLst>
                  <a:path w="10711" h="4950" extrusionOk="0">
                    <a:moveTo>
                      <a:pt x="184" y="1"/>
                    </a:moveTo>
                    <a:lnTo>
                      <a:pt x="106" y="917"/>
                    </a:lnTo>
                    <a:lnTo>
                      <a:pt x="53" y="1388"/>
                    </a:lnTo>
                    <a:lnTo>
                      <a:pt x="27" y="1572"/>
                    </a:lnTo>
                    <a:cubicBezTo>
                      <a:pt x="27" y="1572"/>
                      <a:pt x="1" y="4007"/>
                      <a:pt x="4819" y="4740"/>
                    </a:cubicBezTo>
                    <a:cubicBezTo>
                      <a:pt x="5709" y="4897"/>
                      <a:pt x="6468" y="4949"/>
                      <a:pt x="7123" y="4949"/>
                    </a:cubicBezTo>
                    <a:cubicBezTo>
                      <a:pt x="10134" y="4949"/>
                      <a:pt x="10605" y="3693"/>
                      <a:pt x="10605" y="3693"/>
                    </a:cubicBezTo>
                    <a:lnTo>
                      <a:pt x="10684" y="2671"/>
                    </a:lnTo>
                    <a:lnTo>
                      <a:pt x="10710" y="2357"/>
                    </a:lnTo>
                    <a:lnTo>
                      <a:pt x="10710" y="2357"/>
                    </a:lnTo>
                    <a:cubicBezTo>
                      <a:pt x="10448" y="3012"/>
                      <a:pt x="10003" y="3902"/>
                      <a:pt x="9087" y="3981"/>
                    </a:cubicBezTo>
                    <a:cubicBezTo>
                      <a:pt x="8851" y="3981"/>
                      <a:pt x="8615" y="4007"/>
                      <a:pt x="8406" y="4007"/>
                    </a:cubicBezTo>
                    <a:cubicBezTo>
                      <a:pt x="4033" y="4007"/>
                      <a:pt x="1493" y="943"/>
                      <a:pt x="394" y="105"/>
                    </a:cubicBezTo>
                    <a:cubicBezTo>
                      <a:pt x="315" y="53"/>
                      <a:pt x="263" y="27"/>
                      <a:pt x="184" y="1"/>
                    </a:cubicBezTo>
                    <a:close/>
                  </a:path>
                </a:pathLst>
              </a:custGeom>
              <a:solidFill>
                <a:srgbClr val="A8909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39" name="Google Shape;5339;p5"/>
              <p:cNvSpPr/>
              <p:nvPr/>
            </p:nvSpPr>
            <p:spPr>
              <a:xfrm>
                <a:off x="5087147" y="2486643"/>
                <a:ext cx="241919" cy="147087"/>
              </a:xfrm>
              <a:custGeom>
                <a:avLst/>
                <a:gdLst/>
                <a:ahLst/>
                <a:cxnLst/>
                <a:rect l="l" t="t" r="r" b="b"/>
                <a:pathLst>
                  <a:path w="14722" h="8951" extrusionOk="0">
                    <a:moveTo>
                      <a:pt x="2168" y="0"/>
                    </a:moveTo>
                    <a:cubicBezTo>
                      <a:pt x="1096" y="0"/>
                      <a:pt x="0" y="2785"/>
                      <a:pt x="163" y="3156"/>
                    </a:cubicBezTo>
                    <a:cubicBezTo>
                      <a:pt x="2703" y="8550"/>
                      <a:pt x="7730" y="8655"/>
                      <a:pt x="8752" y="8943"/>
                    </a:cubicBezTo>
                    <a:cubicBezTo>
                      <a:pt x="8767" y="8948"/>
                      <a:pt x="8784" y="8950"/>
                      <a:pt x="8802" y="8950"/>
                    </a:cubicBezTo>
                    <a:cubicBezTo>
                      <a:pt x="9477" y="8950"/>
                      <a:pt x="11318" y="5592"/>
                      <a:pt x="11318" y="5592"/>
                    </a:cubicBezTo>
                    <a:cubicBezTo>
                      <a:pt x="11318" y="5592"/>
                      <a:pt x="13116" y="8289"/>
                      <a:pt x="13583" y="8289"/>
                    </a:cubicBezTo>
                    <a:cubicBezTo>
                      <a:pt x="13587" y="8289"/>
                      <a:pt x="13591" y="8289"/>
                      <a:pt x="13596" y="8289"/>
                    </a:cubicBezTo>
                    <a:cubicBezTo>
                      <a:pt x="14041" y="8236"/>
                      <a:pt x="14722" y="5644"/>
                      <a:pt x="14695" y="4885"/>
                    </a:cubicBezTo>
                    <a:cubicBezTo>
                      <a:pt x="14669" y="4439"/>
                      <a:pt x="13858" y="2633"/>
                      <a:pt x="13465" y="1926"/>
                    </a:cubicBezTo>
                    <a:cubicBezTo>
                      <a:pt x="13443" y="1882"/>
                      <a:pt x="13403" y="1861"/>
                      <a:pt x="13360" y="1861"/>
                    </a:cubicBezTo>
                    <a:cubicBezTo>
                      <a:pt x="13299" y="1861"/>
                      <a:pt x="13233" y="1902"/>
                      <a:pt x="13203" y="1978"/>
                    </a:cubicBezTo>
                    <a:cubicBezTo>
                      <a:pt x="12993" y="2554"/>
                      <a:pt x="12548" y="3863"/>
                      <a:pt x="11422" y="3942"/>
                    </a:cubicBezTo>
                    <a:cubicBezTo>
                      <a:pt x="11166" y="3961"/>
                      <a:pt x="10916" y="3970"/>
                      <a:pt x="10672" y="3970"/>
                    </a:cubicBezTo>
                    <a:cubicBezTo>
                      <a:pt x="6240" y="3970"/>
                      <a:pt x="3689" y="964"/>
                      <a:pt x="2572" y="145"/>
                    </a:cubicBezTo>
                    <a:cubicBezTo>
                      <a:pt x="2439" y="45"/>
                      <a:pt x="2304" y="0"/>
                      <a:pt x="2168" y="0"/>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0" name="Google Shape;5340;p5"/>
              <p:cNvSpPr/>
              <p:nvPr/>
            </p:nvSpPr>
            <p:spPr>
              <a:xfrm>
                <a:off x="5226641" y="2624561"/>
                <a:ext cx="111889" cy="455706"/>
              </a:xfrm>
              <a:custGeom>
                <a:avLst/>
                <a:gdLst/>
                <a:ahLst/>
                <a:cxnLst/>
                <a:rect l="l" t="t" r="r" b="b"/>
                <a:pathLst>
                  <a:path w="6809" h="27732" extrusionOk="0">
                    <a:moveTo>
                      <a:pt x="2828" y="0"/>
                    </a:moveTo>
                    <a:cubicBezTo>
                      <a:pt x="2276" y="0"/>
                      <a:pt x="1" y="22912"/>
                      <a:pt x="367" y="23723"/>
                    </a:cubicBezTo>
                    <a:cubicBezTo>
                      <a:pt x="760" y="24535"/>
                      <a:pt x="3038" y="27625"/>
                      <a:pt x="3981" y="27729"/>
                    </a:cubicBezTo>
                    <a:cubicBezTo>
                      <a:pt x="3993" y="27731"/>
                      <a:pt x="4005" y="27732"/>
                      <a:pt x="4018" y="27732"/>
                    </a:cubicBezTo>
                    <a:cubicBezTo>
                      <a:pt x="4948" y="27732"/>
                      <a:pt x="6808" y="23973"/>
                      <a:pt x="6782" y="23095"/>
                    </a:cubicBezTo>
                    <a:cubicBezTo>
                      <a:pt x="6756" y="22231"/>
                      <a:pt x="4059" y="53"/>
                      <a:pt x="2829" y="0"/>
                    </a:cubicBezTo>
                    <a:cubicBezTo>
                      <a:pt x="2828" y="0"/>
                      <a:pt x="2828" y="0"/>
                      <a:pt x="28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1" name="Google Shape;5341;p5"/>
              <p:cNvSpPr/>
              <p:nvPr/>
            </p:nvSpPr>
            <p:spPr>
              <a:xfrm>
                <a:off x="5235252" y="2581081"/>
                <a:ext cx="67570" cy="69033"/>
              </a:xfrm>
              <a:custGeom>
                <a:avLst/>
                <a:gdLst/>
                <a:ahLst/>
                <a:cxnLst/>
                <a:rect l="l" t="t" r="r" b="b"/>
                <a:pathLst>
                  <a:path w="4112" h="4201" extrusionOk="0">
                    <a:moveTo>
                      <a:pt x="2096" y="1"/>
                    </a:moveTo>
                    <a:cubicBezTo>
                      <a:pt x="2087" y="1"/>
                      <a:pt x="2078" y="1"/>
                      <a:pt x="2069" y="2"/>
                    </a:cubicBezTo>
                    <a:cubicBezTo>
                      <a:pt x="1571" y="28"/>
                      <a:pt x="0" y="2934"/>
                      <a:pt x="236" y="3222"/>
                    </a:cubicBezTo>
                    <a:cubicBezTo>
                      <a:pt x="432" y="3517"/>
                      <a:pt x="1386" y="4201"/>
                      <a:pt x="2302" y="4201"/>
                    </a:cubicBezTo>
                    <a:cubicBezTo>
                      <a:pt x="2364" y="4201"/>
                      <a:pt x="2426" y="4198"/>
                      <a:pt x="2488" y="4191"/>
                    </a:cubicBezTo>
                    <a:cubicBezTo>
                      <a:pt x="3457" y="4060"/>
                      <a:pt x="4111" y="3275"/>
                      <a:pt x="4085" y="3013"/>
                    </a:cubicBezTo>
                    <a:cubicBezTo>
                      <a:pt x="4059" y="2728"/>
                      <a:pt x="3057" y="1"/>
                      <a:pt x="2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2" name="Google Shape;5342;p5"/>
              <p:cNvSpPr/>
              <p:nvPr/>
            </p:nvSpPr>
            <p:spPr>
              <a:xfrm>
                <a:off x="4916957" y="2541511"/>
                <a:ext cx="473207" cy="554219"/>
              </a:xfrm>
              <a:custGeom>
                <a:avLst/>
                <a:gdLst/>
                <a:ahLst/>
                <a:cxnLst/>
                <a:rect l="l" t="t" r="r" b="b"/>
                <a:pathLst>
                  <a:path w="28797" h="33727" extrusionOk="0">
                    <a:moveTo>
                      <a:pt x="24581" y="1"/>
                    </a:moveTo>
                    <a:cubicBezTo>
                      <a:pt x="24345" y="1"/>
                      <a:pt x="24319" y="53"/>
                      <a:pt x="24267" y="236"/>
                    </a:cubicBezTo>
                    <a:cubicBezTo>
                      <a:pt x="23612" y="3431"/>
                      <a:pt x="22120" y="8956"/>
                      <a:pt x="16778" y="15790"/>
                    </a:cubicBezTo>
                    <a:cubicBezTo>
                      <a:pt x="11437" y="22598"/>
                      <a:pt x="4760" y="28149"/>
                      <a:pt x="2246" y="30217"/>
                    </a:cubicBezTo>
                    <a:cubicBezTo>
                      <a:pt x="1303" y="31003"/>
                      <a:pt x="230" y="32050"/>
                      <a:pt x="99" y="32836"/>
                    </a:cubicBezTo>
                    <a:cubicBezTo>
                      <a:pt x="0" y="33348"/>
                      <a:pt x="435" y="33727"/>
                      <a:pt x="1014" y="33727"/>
                    </a:cubicBezTo>
                    <a:cubicBezTo>
                      <a:pt x="1204" y="33727"/>
                      <a:pt x="1410" y="33686"/>
                      <a:pt x="1617" y="33595"/>
                    </a:cubicBezTo>
                    <a:cubicBezTo>
                      <a:pt x="8504" y="30558"/>
                      <a:pt x="14998" y="25269"/>
                      <a:pt x="20077" y="18880"/>
                    </a:cubicBezTo>
                    <a:cubicBezTo>
                      <a:pt x="25026" y="12622"/>
                      <a:pt x="28142" y="7280"/>
                      <a:pt x="28771" y="1860"/>
                    </a:cubicBezTo>
                    <a:cubicBezTo>
                      <a:pt x="28797" y="1755"/>
                      <a:pt x="28692" y="1598"/>
                      <a:pt x="28614" y="1546"/>
                    </a:cubicBezTo>
                    <a:cubicBezTo>
                      <a:pt x="27330" y="839"/>
                      <a:pt x="24922" y="1"/>
                      <a:pt x="245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3" name="Google Shape;5343;p5"/>
              <p:cNvSpPr/>
              <p:nvPr/>
            </p:nvSpPr>
            <p:spPr>
              <a:xfrm>
                <a:off x="4971069" y="1824641"/>
                <a:ext cx="591176" cy="677315"/>
              </a:xfrm>
              <a:custGeom>
                <a:avLst/>
                <a:gdLst/>
                <a:ahLst/>
                <a:cxnLst/>
                <a:rect l="l" t="t" r="r" b="b"/>
                <a:pathLst>
                  <a:path w="35976" h="41218" extrusionOk="0">
                    <a:moveTo>
                      <a:pt x="20130" y="0"/>
                    </a:moveTo>
                    <a:cubicBezTo>
                      <a:pt x="20028" y="0"/>
                      <a:pt x="19925" y="1"/>
                      <a:pt x="19822" y="3"/>
                    </a:cubicBezTo>
                    <a:cubicBezTo>
                      <a:pt x="8929" y="160"/>
                      <a:pt x="26" y="10057"/>
                      <a:pt x="0" y="21657"/>
                    </a:cubicBezTo>
                    <a:cubicBezTo>
                      <a:pt x="0" y="25218"/>
                      <a:pt x="838" y="28491"/>
                      <a:pt x="2278" y="31293"/>
                    </a:cubicBezTo>
                    <a:cubicBezTo>
                      <a:pt x="5374" y="37302"/>
                      <a:pt x="11363" y="41217"/>
                      <a:pt x="18373" y="41217"/>
                    </a:cubicBezTo>
                    <a:cubicBezTo>
                      <a:pt x="18419" y="41217"/>
                      <a:pt x="18466" y="41217"/>
                      <a:pt x="18513" y="41217"/>
                    </a:cubicBezTo>
                    <a:cubicBezTo>
                      <a:pt x="19036" y="41217"/>
                      <a:pt x="19534" y="41191"/>
                      <a:pt x="20031" y="41164"/>
                    </a:cubicBezTo>
                    <a:cubicBezTo>
                      <a:pt x="25347" y="40903"/>
                      <a:pt x="28855" y="39541"/>
                      <a:pt x="31186" y="37368"/>
                    </a:cubicBezTo>
                    <a:cubicBezTo>
                      <a:pt x="33883" y="34828"/>
                      <a:pt x="34983" y="31162"/>
                      <a:pt x="35454" y="26894"/>
                    </a:cubicBezTo>
                    <a:cubicBezTo>
                      <a:pt x="35637" y="25061"/>
                      <a:pt x="35716" y="23097"/>
                      <a:pt x="35768" y="21081"/>
                    </a:cubicBezTo>
                    <a:cubicBezTo>
                      <a:pt x="35976" y="8113"/>
                      <a:pt x="30814" y="0"/>
                      <a:pt x="20130" y="0"/>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4" name="Google Shape;5344;p5"/>
              <p:cNvSpPr/>
              <p:nvPr/>
            </p:nvSpPr>
            <p:spPr>
              <a:xfrm>
                <a:off x="5272685" y="2030771"/>
                <a:ext cx="444" cy="887"/>
              </a:xfrm>
              <a:custGeom>
                <a:avLst/>
                <a:gdLst/>
                <a:ahLst/>
                <a:cxnLst/>
                <a:rect l="l" t="t" r="r" b="b"/>
                <a:pathLst>
                  <a:path w="27" h="54" extrusionOk="0">
                    <a:moveTo>
                      <a:pt x="27" y="53"/>
                    </a:moveTo>
                    <a:lnTo>
                      <a:pt x="27" y="53"/>
                    </a:lnTo>
                    <a:cubicBezTo>
                      <a:pt x="0" y="1"/>
                      <a:pt x="0" y="1"/>
                      <a:pt x="27" y="53"/>
                    </a:cubicBezTo>
                    <a:close/>
                  </a:path>
                </a:pathLst>
              </a:custGeom>
              <a:solidFill>
                <a:srgbClr val="F0395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5" name="Google Shape;5345;p5"/>
              <p:cNvSpPr/>
              <p:nvPr/>
            </p:nvSpPr>
            <p:spPr>
              <a:xfrm>
                <a:off x="4837243" y="1715891"/>
                <a:ext cx="742240" cy="510278"/>
              </a:xfrm>
              <a:custGeom>
                <a:avLst/>
                <a:gdLst/>
                <a:ahLst/>
                <a:cxnLst/>
                <a:rect l="l" t="t" r="r" b="b"/>
                <a:pathLst>
                  <a:path w="45169" h="31053" extrusionOk="0">
                    <a:moveTo>
                      <a:pt x="22376" y="1"/>
                    </a:moveTo>
                    <a:cubicBezTo>
                      <a:pt x="21830" y="1"/>
                      <a:pt x="21284" y="17"/>
                      <a:pt x="20739" y="48"/>
                    </a:cubicBezTo>
                    <a:cubicBezTo>
                      <a:pt x="17125" y="258"/>
                      <a:pt x="13591" y="1200"/>
                      <a:pt x="10370" y="2902"/>
                    </a:cubicBezTo>
                    <a:cubicBezTo>
                      <a:pt x="9506" y="3374"/>
                      <a:pt x="8668" y="3897"/>
                      <a:pt x="7856" y="4447"/>
                    </a:cubicBezTo>
                    <a:cubicBezTo>
                      <a:pt x="6442" y="5469"/>
                      <a:pt x="5159" y="6621"/>
                      <a:pt x="4033" y="7956"/>
                    </a:cubicBezTo>
                    <a:cubicBezTo>
                      <a:pt x="3667" y="8401"/>
                      <a:pt x="3352" y="8846"/>
                      <a:pt x="3038" y="9318"/>
                    </a:cubicBezTo>
                    <a:cubicBezTo>
                      <a:pt x="2672" y="9841"/>
                      <a:pt x="2331" y="10417"/>
                      <a:pt x="2017" y="10993"/>
                    </a:cubicBezTo>
                    <a:cubicBezTo>
                      <a:pt x="1205" y="12591"/>
                      <a:pt x="708" y="14293"/>
                      <a:pt x="498" y="16021"/>
                    </a:cubicBezTo>
                    <a:cubicBezTo>
                      <a:pt x="1" y="20106"/>
                      <a:pt x="1101" y="24374"/>
                      <a:pt x="3588" y="27725"/>
                    </a:cubicBezTo>
                    <a:cubicBezTo>
                      <a:pt x="4086" y="28380"/>
                      <a:pt x="4636" y="29453"/>
                      <a:pt x="5421" y="29872"/>
                    </a:cubicBezTo>
                    <a:cubicBezTo>
                      <a:pt x="5592" y="29955"/>
                      <a:pt x="5746" y="29991"/>
                      <a:pt x="5889" y="29991"/>
                    </a:cubicBezTo>
                    <a:cubicBezTo>
                      <a:pt x="6379" y="29991"/>
                      <a:pt x="6735" y="29565"/>
                      <a:pt x="7202" y="29139"/>
                    </a:cubicBezTo>
                    <a:cubicBezTo>
                      <a:pt x="7672" y="28718"/>
                      <a:pt x="8260" y="28297"/>
                      <a:pt x="9164" y="28297"/>
                    </a:cubicBezTo>
                    <a:cubicBezTo>
                      <a:pt x="9216" y="28297"/>
                      <a:pt x="9269" y="28298"/>
                      <a:pt x="9323" y="28301"/>
                    </a:cubicBezTo>
                    <a:cubicBezTo>
                      <a:pt x="11574" y="28432"/>
                      <a:pt x="12072" y="30998"/>
                      <a:pt x="13329" y="31051"/>
                    </a:cubicBezTo>
                    <a:cubicBezTo>
                      <a:pt x="13358" y="31052"/>
                      <a:pt x="13386" y="31052"/>
                      <a:pt x="13413" y="31052"/>
                    </a:cubicBezTo>
                    <a:cubicBezTo>
                      <a:pt x="14608" y="31052"/>
                      <a:pt x="14534" y="29952"/>
                      <a:pt x="14586" y="28851"/>
                    </a:cubicBezTo>
                    <a:cubicBezTo>
                      <a:pt x="14612" y="27620"/>
                      <a:pt x="14350" y="26259"/>
                      <a:pt x="14847" y="25133"/>
                    </a:cubicBezTo>
                    <a:cubicBezTo>
                      <a:pt x="15581" y="23483"/>
                      <a:pt x="17047" y="22803"/>
                      <a:pt x="18147" y="21493"/>
                    </a:cubicBezTo>
                    <a:cubicBezTo>
                      <a:pt x="20922" y="18194"/>
                      <a:pt x="20425" y="13036"/>
                      <a:pt x="19351" y="9161"/>
                    </a:cubicBezTo>
                    <a:cubicBezTo>
                      <a:pt x="19299" y="8977"/>
                      <a:pt x="19482" y="8820"/>
                      <a:pt x="19665" y="8820"/>
                    </a:cubicBezTo>
                    <a:cubicBezTo>
                      <a:pt x="19875" y="9030"/>
                      <a:pt x="20058" y="9239"/>
                      <a:pt x="20215" y="9475"/>
                    </a:cubicBezTo>
                    <a:cubicBezTo>
                      <a:pt x="20791" y="10208"/>
                      <a:pt x="21289" y="10993"/>
                      <a:pt x="21812" y="11753"/>
                    </a:cubicBezTo>
                    <a:cubicBezTo>
                      <a:pt x="22886" y="13298"/>
                      <a:pt x="24221" y="14712"/>
                      <a:pt x="25845" y="15654"/>
                    </a:cubicBezTo>
                    <a:cubicBezTo>
                      <a:pt x="27494" y="16623"/>
                      <a:pt x="29406" y="17121"/>
                      <a:pt x="31317" y="17173"/>
                    </a:cubicBezTo>
                    <a:cubicBezTo>
                      <a:pt x="31397" y="17174"/>
                      <a:pt x="31478" y="17175"/>
                      <a:pt x="31558" y="17175"/>
                    </a:cubicBezTo>
                    <a:cubicBezTo>
                      <a:pt x="33111" y="17175"/>
                      <a:pt x="34743" y="16931"/>
                      <a:pt x="36161" y="16309"/>
                    </a:cubicBezTo>
                    <a:cubicBezTo>
                      <a:pt x="37930" y="17624"/>
                      <a:pt x="40150" y="18409"/>
                      <a:pt x="42362" y="18409"/>
                    </a:cubicBezTo>
                    <a:cubicBezTo>
                      <a:pt x="42705" y="18409"/>
                      <a:pt x="43048" y="18390"/>
                      <a:pt x="43388" y="18351"/>
                    </a:cubicBezTo>
                    <a:lnTo>
                      <a:pt x="43415" y="18351"/>
                    </a:lnTo>
                    <a:cubicBezTo>
                      <a:pt x="44252" y="18246"/>
                      <a:pt x="44907" y="17592"/>
                      <a:pt x="45038" y="16754"/>
                    </a:cubicBezTo>
                    <a:cubicBezTo>
                      <a:pt x="45169" y="15942"/>
                      <a:pt x="45143" y="15104"/>
                      <a:pt x="45038" y="14424"/>
                    </a:cubicBezTo>
                    <a:cubicBezTo>
                      <a:pt x="44698" y="12434"/>
                      <a:pt x="43598" y="10653"/>
                      <a:pt x="42315" y="9082"/>
                    </a:cubicBezTo>
                    <a:cubicBezTo>
                      <a:pt x="41634" y="8218"/>
                      <a:pt x="40848" y="7406"/>
                      <a:pt x="40011" y="6647"/>
                    </a:cubicBezTo>
                    <a:cubicBezTo>
                      <a:pt x="39251" y="5966"/>
                      <a:pt x="38466" y="5311"/>
                      <a:pt x="37628" y="4735"/>
                    </a:cubicBezTo>
                    <a:cubicBezTo>
                      <a:pt x="36109" y="3662"/>
                      <a:pt x="34460" y="2772"/>
                      <a:pt x="32731" y="2038"/>
                    </a:cubicBezTo>
                    <a:cubicBezTo>
                      <a:pt x="31867" y="1698"/>
                      <a:pt x="30977" y="1384"/>
                      <a:pt x="30061" y="1122"/>
                    </a:cubicBezTo>
                    <a:cubicBezTo>
                      <a:pt x="27572" y="364"/>
                      <a:pt x="24976" y="1"/>
                      <a:pt x="2237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6" name="Google Shape;5346;p5"/>
              <p:cNvSpPr/>
              <p:nvPr/>
            </p:nvSpPr>
            <p:spPr>
              <a:xfrm>
                <a:off x="5178018" y="1715825"/>
                <a:ext cx="153200" cy="18503"/>
              </a:xfrm>
              <a:custGeom>
                <a:avLst/>
                <a:gdLst/>
                <a:ahLst/>
                <a:cxnLst/>
                <a:rect l="l" t="t" r="r" b="b"/>
                <a:pathLst>
                  <a:path w="9323" h="1126" extrusionOk="0">
                    <a:moveTo>
                      <a:pt x="9323" y="1126"/>
                    </a:moveTo>
                    <a:cubicBezTo>
                      <a:pt x="6835" y="367"/>
                      <a:pt x="4243" y="0"/>
                      <a:pt x="1651" y="0"/>
                    </a:cubicBezTo>
                    <a:cubicBezTo>
                      <a:pt x="4243" y="0"/>
                      <a:pt x="6835" y="367"/>
                      <a:pt x="9323" y="1126"/>
                    </a:cubicBezTo>
                    <a:close/>
                    <a:moveTo>
                      <a:pt x="1" y="52"/>
                    </a:moveTo>
                    <a:cubicBezTo>
                      <a:pt x="27" y="52"/>
                      <a:pt x="53" y="52"/>
                      <a:pt x="79" y="52"/>
                    </a:cubicBezTo>
                    <a:cubicBezTo>
                      <a:pt x="53" y="52"/>
                      <a:pt x="27" y="52"/>
                      <a:pt x="1" y="52"/>
                    </a:cubicBezTo>
                    <a:close/>
                    <a:moveTo>
                      <a:pt x="1651" y="0"/>
                    </a:moveTo>
                    <a:lnTo>
                      <a:pt x="1651" y="0"/>
                    </a:lnTo>
                    <a:lnTo>
                      <a:pt x="1651" y="0"/>
                    </a:lnTo>
                    <a:lnTo>
                      <a:pt x="1651" y="0"/>
                    </a:lnTo>
                    <a:close/>
                  </a:path>
                </a:pathLst>
              </a:custGeom>
              <a:solidFill>
                <a:srgbClr val="A594D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7" name="Google Shape;5347;p5"/>
              <p:cNvSpPr/>
              <p:nvPr/>
            </p:nvSpPr>
            <p:spPr>
              <a:xfrm>
                <a:off x="4853593" y="2155166"/>
                <a:ext cx="169978" cy="184488"/>
              </a:xfrm>
              <a:custGeom>
                <a:avLst/>
                <a:gdLst/>
                <a:ahLst/>
                <a:cxnLst/>
                <a:rect l="l" t="t" r="r" b="b"/>
                <a:pathLst>
                  <a:path w="10344" h="11227" extrusionOk="0">
                    <a:moveTo>
                      <a:pt x="3986" y="1"/>
                    </a:moveTo>
                    <a:cubicBezTo>
                      <a:pt x="3363" y="1"/>
                      <a:pt x="2753" y="110"/>
                      <a:pt x="2200" y="365"/>
                    </a:cubicBezTo>
                    <a:cubicBezTo>
                      <a:pt x="1493" y="679"/>
                      <a:pt x="891" y="1255"/>
                      <a:pt x="472" y="2171"/>
                    </a:cubicBezTo>
                    <a:cubicBezTo>
                      <a:pt x="27" y="3166"/>
                      <a:pt x="1" y="4266"/>
                      <a:pt x="158" y="5261"/>
                    </a:cubicBezTo>
                    <a:cubicBezTo>
                      <a:pt x="551" y="7435"/>
                      <a:pt x="1860" y="9241"/>
                      <a:pt x="3693" y="10289"/>
                    </a:cubicBezTo>
                    <a:cubicBezTo>
                      <a:pt x="4569" y="10779"/>
                      <a:pt x="5782" y="11226"/>
                      <a:pt x="6964" y="11226"/>
                    </a:cubicBezTo>
                    <a:cubicBezTo>
                      <a:pt x="7866" y="11226"/>
                      <a:pt x="8751" y="10965"/>
                      <a:pt x="9453" y="10262"/>
                    </a:cubicBezTo>
                    <a:cubicBezTo>
                      <a:pt x="10160" y="9529"/>
                      <a:pt x="10344" y="8456"/>
                      <a:pt x="10318" y="7487"/>
                    </a:cubicBezTo>
                    <a:cubicBezTo>
                      <a:pt x="10318" y="5418"/>
                      <a:pt x="9925" y="2852"/>
                      <a:pt x="8328" y="1569"/>
                    </a:cubicBezTo>
                    <a:cubicBezTo>
                      <a:pt x="7307" y="737"/>
                      <a:pt x="5603" y="1"/>
                      <a:pt x="3986" y="1"/>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8" name="Google Shape;5348;p5"/>
              <p:cNvSpPr/>
              <p:nvPr/>
            </p:nvSpPr>
            <p:spPr>
              <a:xfrm>
                <a:off x="4872524" y="2200667"/>
                <a:ext cx="105398" cy="67275"/>
              </a:xfrm>
              <a:custGeom>
                <a:avLst/>
                <a:gdLst/>
                <a:ahLst/>
                <a:cxnLst/>
                <a:rect l="l" t="t" r="r" b="b"/>
                <a:pathLst>
                  <a:path w="6414" h="4094" extrusionOk="0">
                    <a:moveTo>
                      <a:pt x="2136" y="1"/>
                    </a:moveTo>
                    <a:cubicBezTo>
                      <a:pt x="1947" y="1"/>
                      <a:pt x="1758" y="19"/>
                      <a:pt x="1572" y="57"/>
                    </a:cubicBezTo>
                    <a:cubicBezTo>
                      <a:pt x="1232" y="136"/>
                      <a:pt x="917" y="267"/>
                      <a:pt x="629" y="476"/>
                    </a:cubicBezTo>
                    <a:cubicBezTo>
                      <a:pt x="368" y="686"/>
                      <a:pt x="1" y="1052"/>
                      <a:pt x="53" y="1392"/>
                    </a:cubicBezTo>
                    <a:cubicBezTo>
                      <a:pt x="95" y="1560"/>
                      <a:pt x="221" y="1677"/>
                      <a:pt x="363" y="1677"/>
                    </a:cubicBezTo>
                    <a:cubicBezTo>
                      <a:pt x="399" y="1677"/>
                      <a:pt x="436" y="1670"/>
                      <a:pt x="472" y="1654"/>
                    </a:cubicBezTo>
                    <a:cubicBezTo>
                      <a:pt x="734" y="1576"/>
                      <a:pt x="891" y="1314"/>
                      <a:pt x="1101" y="1183"/>
                    </a:cubicBezTo>
                    <a:cubicBezTo>
                      <a:pt x="1310" y="1026"/>
                      <a:pt x="1572" y="921"/>
                      <a:pt x="1808" y="869"/>
                    </a:cubicBezTo>
                    <a:cubicBezTo>
                      <a:pt x="1965" y="843"/>
                      <a:pt x="2122" y="816"/>
                      <a:pt x="2279" y="816"/>
                    </a:cubicBezTo>
                    <a:cubicBezTo>
                      <a:pt x="2017" y="1235"/>
                      <a:pt x="1860" y="1707"/>
                      <a:pt x="1860" y="2230"/>
                    </a:cubicBezTo>
                    <a:cubicBezTo>
                      <a:pt x="1860" y="2545"/>
                      <a:pt x="1939" y="2859"/>
                      <a:pt x="2043" y="3121"/>
                    </a:cubicBezTo>
                    <a:cubicBezTo>
                      <a:pt x="2122" y="3278"/>
                      <a:pt x="2200" y="3435"/>
                      <a:pt x="2305" y="3566"/>
                    </a:cubicBezTo>
                    <a:cubicBezTo>
                      <a:pt x="2358" y="3618"/>
                      <a:pt x="2384" y="3697"/>
                      <a:pt x="2436" y="3749"/>
                    </a:cubicBezTo>
                    <a:cubicBezTo>
                      <a:pt x="2515" y="3828"/>
                      <a:pt x="2619" y="3854"/>
                      <a:pt x="2724" y="3906"/>
                    </a:cubicBezTo>
                    <a:cubicBezTo>
                      <a:pt x="2743" y="3912"/>
                      <a:pt x="2762" y="3915"/>
                      <a:pt x="2782" y="3915"/>
                    </a:cubicBezTo>
                    <a:cubicBezTo>
                      <a:pt x="2927" y="3915"/>
                      <a:pt x="3088" y="3754"/>
                      <a:pt x="3065" y="3592"/>
                    </a:cubicBezTo>
                    <a:cubicBezTo>
                      <a:pt x="3038" y="3513"/>
                      <a:pt x="3038" y="3435"/>
                      <a:pt x="2986" y="3356"/>
                    </a:cubicBezTo>
                    <a:cubicBezTo>
                      <a:pt x="2960" y="3304"/>
                      <a:pt x="2907" y="3252"/>
                      <a:pt x="2881" y="3199"/>
                    </a:cubicBezTo>
                    <a:cubicBezTo>
                      <a:pt x="2803" y="3094"/>
                      <a:pt x="2777" y="3016"/>
                      <a:pt x="2724" y="2911"/>
                    </a:cubicBezTo>
                    <a:cubicBezTo>
                      <a:pt x="2619" y="2676"/>
                      <a:pt x="2567" y="2440"/>
                      <a:pt x="2541" y="2178"/>
                    </a:cubicBezTo>
                    <a:cubicBezTo>
                      <a:pt x="2515" y="1759"/>
                      <a:pt x="2646" y="1288"/>
                      <a:pt x="2881" y="921"/>
                    </a:cubicBezTo>
                    <a:cubicBezTo>
                      <a:pt x="3169" y="1026"/>
                      <a:pt x="3457" y="1157"/>
                      <a:pt x="3719" y="1288"/>
                    </a:cubicBezTo>
                    <a:cubicBezTo>
                      <a:pt x="4688" y="1864"/>
                      <a:pt x="5578" y="2885"/>
                      <a:pt x="5971" y="3959"/>
                    </a:cubicBezTo>
                    <a:cubicBezTo>
                      <a:pt x="5999" y="4053"/>
                      <a:pt x="6069" y="4093"/>
                      <a:pt x="6142" y="4093"/>
                    </a:cubicBezTo>
                    <a:cubicBezTo>
                      <a:pt x="6272" y="4093"/>
                      <a:pt x="6414" y="3969"/>
                      <a:pt x="6364" y="3801"/>
                    </a:cubicBezTo>
                    <a:cubicBezTo>
                      <a:pt x="6181" y="3094"/>
                      <a:pt x="5945" y="2466"/>
                      <a:pt x="5474" y="1864"/>
                    </a:cubicBezTo>
                    <a:cubicBezTo>
                      <a:pt x="5028" y="1288"/>
                      <a:pt x="4479" y="816"/>
                      <a:pt x="3824" y="450"/>
                    </a:cubicBezTo>
                    <a:cubicBezTo>
                      <a:pt x="3310" y="173"/>
                      <a:pt x="2721" y="1"/>
                      <a:pt x="2136"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49" name="Google Shape;5349;p5"/>
              <p:cNvSpPr/>
              <p:nvPr/>
            </p:nvSpPr>
            <p:spPr>
              <a:xfrm>
                <a:off x="5008501" y="2282058"/>
                <a:ext cx="309802" cy="219883"/>
              </a:xfrm>
              <a:custGeom>
                <a:avLst/>
                <a:gdLst/>
                <a:ahLst/>
                <a:cxnLst/>
                <a:rect l="l" t="t" r="r" b="b"/>
                <a:pathLst>
                  <a:path w="18853" h="13381" extrusionOk="0">
                    <a:moveTo>
                      <a:pt x="6808" y="1"/>
                    </a:moveTo>
                    <a:cubicBezTo>
                      <a:pt x="4661" y="1"/>
                      <a:pt x="2462" y="734"/>
                      <a:pt x="917" y="2279"/>
                    </a:cubicBezTo>
                    <a:cubicBezTo>
                      <a:pt x="576" y="2645"/>
                      <a:pt x="262" y="3038"/>
                      <a:pt x="0" y="3457"/>
                    </a:cubicBezTo>
                    <a:cubicBezTo>
                      <a:pt x="3090" y="9479"/>
                      <a:pt x="9086" y="13381"/>
                      <a:pt x="16077" y="13381"/>
                    </a:cubicBezTo>
                    <a:lnTo>
                      <a:pt x="16235" y="13381"/>
                    </a:lnTo>
                    <a:cubicBezTo>
                      <a:pt x="16758" y="13381"/>
                      <a:pt x="17256" y="13355"/>
                      <a:pt x="17753" y="13328"/>
                    </a:cubicBezTo>
                    <a:cubicBezTo>
                      <a:pt x="17858" y="13145"/>
                      <a:pt x="17963" y="12936"/>
                      <a:pt x="18041" y="12726"/>
                    </a:cubicBezTo>
                    <a:cubicBezTo>
                      <a:pt x="18853" y="10736"/>
                      <a:pt x="18617" y="8458"/>
                      <a:pt x="17675" y="6599"/>
                    </a:cubicBezTo>
                    <a:cubicBezTo>
                      <a:pt x="16732" y="4740"/>
                      <a:pt x="15161" y="3247"/>
                      <a:pt x="13380" y="2121"/>
                    </a:cubicBezTo>
                    <a:cubicBezTo>
                      <a:pt x="11521" y="943"/>
                      <a:pt x="9400" y="79"/>
                      <a:pt x="7149" y="1"/>
                    </a:cubicBezTo>
                    <a:close/>
                  </a:path>
                </a:pathLst>
              </a:custGeom>
              <a:solidFill>
                <a:srgbClr val="F78F7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0" name="Google Shape;5350;p5"/>
              <p:cNvSpPr/>
              <p:nvPr/>
            </p:nvSpPr>
            <p:spPr>
              <a:xfrm>
                <a:off x="5483512" y="2266562"/>
                <a:ext cx="70150" cy="172130"/>
              </a:xfrm>
              <a:custGeom>
                <a:avLst/>
                <a:gdLst/>
                <a:ahLst/>
                <a:cxnLst/>
                <a:rect l="l" t="t" r="r" b="b"/>
                <a:pathLst>
                  <a:path w="4269" h="10475" extrusionOk="0">
                    <a:moveTo>
                      <a:pt x="4269" y="1"/>
                    </a:moveTo>
                    <a:lnTo>
                      <a:pt x="4269" y="1"/>
                    </a:lnTo>
                    <a:cubicBezTo>
                      <a:pt x="2933" y="1415"/>
                      <a:pt x="1938" y="3169"/>
                      <a:pt x="1284" y="4950"/>
                    </a:cubicBezTo>
                    <a:cubicBezTo>
                      <a:pt x="629" y="6756"/>
                      <a:pt x="263" y="8616"/>
                      <a:pt x="1" y="10475"/>
                    </a:cubicBezTo>
                    <a:cubicBezTo>
                      <a:pt x="2698" y="7935"/>
                      <a:pt x="3798" y="4269"/>
                      <a:pt x="4269" y="1"/>
                    </a:cubicBezTo>
                    <a:close/>
                  </a:path>
                </a:pathLst>
              </a:custGeom>
              <a:solidFill>
                <a:srgbClr val="F78F7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1" name="Google Shape;5351;p5"/>
              <p:cNvSpPr/>
              <p:nvPr/>
            </p:nvSpPr>
            <p:spPr>
              <a:xfrm>
                <a:off x="5308228" y="2266841"/>
                <a:ext cx="164111" cy="71629"/>
              </a:xfrm>
              <a:custGeom>
                <a:avLst/>
                <a:gdLst/>
                <a:ahLst/>
                <a:cxnLst/>
                <a:rect l="l" t="t" r="r" b="b"/>
                <a:pathLst>
                  <a:path w="9987" h="4359" extrusionOk="0">
                    <a:moveTo>
                      <a:pt x="1958" y="0"/>
                    </a:moveTo>
                    <a:cubicBezTo>
                      <a:pt x="1692" y="0"/>
                      <a:pt x="1432" y="47"/>
                      <a:pt x="1163" y="167"/>
                    </a:cubicBezTo>
                    <a:cubicBezTo>
                      <a:pt x="1" y="658"/>
                      <a:pt x="2023" y="4359"/>
                      <a:pt x="4968" y="4359"/>
                    </a:cubicBezTo>
                    <a:cubicBezTo>
                      <a:pt x="5009" y="4359"/>
                      <a:pt x="5050" y="4358"/>
                      <a:pt x="5091" y="4357"/>
                    </a:cubicBezTo>
                    <a:cubicBezTo>
                      <a:pt x="8102" y="4252"/>
                      <a:pt x="9987" y="1660"/>
                      <a:pt x="9306" y="586"/>
                    </a:cubicBezTo>
                    <a:cubicBezTo>
                      <a:pt x="9219" y="463"/>
                      <a:pt x="9054" y="420"/>
                      <a:pt x="8815" y="420"/>
                    </a:cubicBezTo>
                    <a:cubicBezTo>
                      <a:pt x="8261" y="420"/>
                      <a:pt x="7308" y="651"/>
                      <a:pt x="6004" y="651"/>
                    </a:cubicBezTo>
                    <a:cubicBezTo>
                      <a:pt x="5836" y="651"/>
                      <a:pt x="5663" y="647"/>
                      <a:pt x="5483" y="639"/>
                    </a:cubicBezTo>
                    <a:cubicBezTo>
                      <a:pt x="3827" y="538"/>
                      <a:pt x="2856" y="0"/>
                      <a:pt x="1958" y="0"/>
                    </a:cubicBezTo>
                    <a:close/>
                  </a:path>
                </a:pathLst>
              </a:custGeom>
              <a:solidFill>
                <a:srgbClr val="B2242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2" name="Google Shape;5352;p5"/>
              <p:cNvSpPr/>
              <p:nvPr/>
            </p:nvSpPr>
            <p:spPr>
              <a:xfrm>
                <a:off x="5321735" y="2280234"/>
                <a:ext cx="95966" cy="58237"/>
              </a:xfrm>
              <a:custGeom>
                <a:avLst/>
                <a:gdLst/>
                <a:ahLst/>
                <a:cxnLst/>
                <a:rect l="l" t="t" r="r" b="b"/>
                <a:pathLst>
                  <a:path w="5840" h="3544" extrusionOk="0">
                    <a:moveTo>
                      <a:pt x="547" y="0"/>
                    </a:moveTo>
                    <a:cubicBezTo>
                      <a:pt x="353" y="0"/>
                      <a:pt x="168" y="26"/>
                      <a:pt x="0" y="85"/>
                    </a:cubicBezTo>
                    <a:cubicBezTo>
                      <a:pt x="129" y="1321"/>
                      <a:pt x="1852" y="3544"/>
                      <a:pt x="4150" y="3544"/>
                    </a:cubicBezTo>
                    <a:cubicBezTo>
                      <a:pt x="4189" y="3544"/>
                      <a:pt x="4229" y="3543"/>
                      <a:pt x="4269" y="3542"/>
                    </a:cubicBezTo>
                    <a:cubicBezTo>
                      <a:pt x="4845" y="3516"/>
                      <a:pt x="5368" y="3411"/>
                      <a:pt x="5840" y="3254"/>
                    </a:cubicBezTo>
                    <a:cubicBezTo>
                      <a:pt x="5106" y="2206"/>
                      <a:pt x="4059" y="1395"/>
                      <a:pt x="3038" y="819"/>
                    </a:cubicBezTo>
                    <a:cubicBezTo>
                      <a:pt x="2400" y="478"/>
                      <a:pt x="1383" y="0"/>
                      <a:pt x="547" y="0"/>
                    </a:cubicBezTo>
                    <a:close/>
                  </a:path>
                </a:pathLst>
              </a:custGeom>
              <a:solidFill>
                <a:srgbClr val="F0442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3" name="Google Shape;5353;p5"/>
              <p:cNvSpPr/>
              <p:nvPr/>
            </p:nvSpPr>
            <p:spPr>
              <a:xfrm>
                <a:off x="5398327" y="2152816"/>
                <a:ext cx="62838" cy="112990"/>
              </a:xfrm>
              <a:custGeom>
                <a:avLst/>
                <a:gdLst/>
                <a:ahLst/>
                <a:cxnLst/>
                <a:rect l="l" t="t" r="r" b="b"/>
                <a:pathLst>
                  <a:path w="3824" h="6876" extrusionOk="0">
                    <a:moveTo>
                      <a:pt x="1060" y="0"/>
                    </a:moveTo>
                    <a:cubicBezTo>
                      <a:pt x="968" y="0"/>
                      <a:pt x="875" y="39"/>
                      <a:pt x="812" y="115"/>
                    </a:cubicBezTo>
                    <a:cubicBezTo>
                      <a:pt x="550" y="455"/>
                      <a:pt x="550" y="1005"/>
                      <a:pt x="498" y="1424"/>
                    </a:cubicBezTo>
                    <a:cubicBezTo>
                      <a:pt x="445" y="1869"/>
                      <a:pt x="419" y="2314"/>
                      <a:pt x="367" y="2760"/>
                    </a:cubicBezTo>
                    <a:cubicBezTo>
                      <a:pt x="315" y="3467"/>
                      <a:pt x="0" y="4514"/>
                      <a:pt x="681" y="4959"/>
                    </a:cubicBezTo>
                    <a:cubicBezTo>
                      <a:pt x="867" y="5089"/>
                      <a:pt x="1092" y="5140"/>
                      <a:pt x="1319" y="5140"/>
                    </a:cubicBezTo>
                    <a:cubicBezTo>
                      <a:pt x="1412" y="5140"/>
                      <a:pt x="1506" y="5131"/>
                      <a:pt x="1598" y="5116"/>
                    </a:cubicBezTo>
                    <a:cubicBezTo>
                      <a:pt x="1964" y="5090"/>
                      <a:pt x="2305" y="4881"/>
                      <a:pt x="2671" y="4854"/>
                    </a:cubicBezTo>
                    <a:cubicBezTo>
                      <a:pt x="2697" y="4848"/>
                      <a:pt x="2727" y="4845"/>
                      <a:pt x="2757" y="4845"/>
                    </a:cubicBezTo>
                    <a:cubicBezTo>
                      <a:pt x="2848" y="4845"/>
                      <a:pt x="2946" y="4874"/>
                      <a:pt x="2985" y="4933"/>
                    </a:cubicBezTo>
                    <a:cubicBezTo>
                      <a:pt x="3090" y="5064"/>
                      <a:pt x="2959" y="5326"/>
                      <a:pt x="2907" y="5430"/>
                    </a:cubicBezTo>
                    <a:cubicBezTo>
                      <a:pt x="2723" y="5849"/>
                      <a:pt x="2514" y="6242"/>
                      <a:pt x="2357" y="6661"/>
                    </a:cubicBezTo>
                    <a:cubicBezTo>
                      <a:pt x="2336" y="6744"/>
                      <a:pt x="2397" y="6876"/>
                      <a:pt x="2488" y="6876"/>
                    </a:cubicBezTo>
                    <a:cubicBezTo>
                      <a:pt x="2513" y="6876"/>
                      <a:pt x="2539" y="6866"/>
                      <a:pt x="2566" y="6844"/>
                    </a:cubicBezTo>
                    <a:cubicBezTo>
                      <a:pt x="2907" y="6556"/>
                      <a:pt x="3195" y="6216"/>
                      <a:pt x="3404" y="5823"/>
                    </a:cubicBezTo>
                    <a:cubicBezTo>
                      <a:pt x="3588" y="5483"/>
                      <a:pt x="3823" y="5064"/>
                      <a:pt x="3718" y="4671"/>
                    </a:cubicBezTo>
                    <a:cubicBezTo>
                      <a:pt x="3640" y="4331"/>
                      <a:pt x="3352" y="4095"/>
                      <a:pt x="3011" y="4016"/>
                    </a:cubicBezTo>
                    <a:cubicBezTo>
                      <a:pt x="2938" y="4002"/>
                      <a:pt x="2864" y="3995"/>
                      <a:pt x="2792" y="3995"/>
                    </a:cubicBezTo>
                    <a:cubicBezTo>
                      <a:pt x="2480" y="3995"/>
                      <a:pt x="2178" y="4115"/>
                      <a:pt x="1859" y="4200"/>
                    </a:cubicBezTo>
                    <a:cubicBezTo>
                      <a:pt x="1754" y="4230"/>
                      <a:pt x="1579" y="4277"/>
                      <a:pt x="1425" y="4277"/>
                    </a:cubicBezTo>
                    <a:cubicBezTo>
                      <a:pt x="1311" y="4277"/>
                      <a:pt x="1208" y="4251"/>
                      <a:pt x="1152" y="4174"/>
                    </a:cubicBezTo>
                    <a:cubicBezTo>
                      <a:pt x="1074" y="4069"/>
                      <a:pt x="1152" y="3781"/>
                      <a:pt x="1152" y="3650"/>
                    </a:cubicBezTo>
                    <a:cubicBezTo>
                      <a:pt x="1179" y="3388"/>
                      <a:pt x="1205" y="3152"/>
                      <a:pt x="1231" y="2891"/>
                    </a:cubicBezTo>
                    <a:cubicBezTo>
                      <a:pt x="1283" y="2445"/>
                      <a:pt x="1310" y="1974"/>
                      <a:pt x="1362" y="1503"/>
                    </a:cubicBezTo>
                    <a:cubicBezTo>
                      <a:pt x="1388" y="1084"/>
                      <a:pt x="1519" y="508"/>
                      <a:pt x="1310" y="141"/>
                    </a:cubicBezTo>
                    <a:cubicBezTo>
                      <a:pt x="1255" y="46"/>
                      <a:pt x="1158" y="0"/>
                      <a:pt x="1060" y="0"/>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4" name="Google Shape;5354;p5"/>
              <p:cNvSpPr/>
              <p:nvPr/>
            </p:nvSpPr>
            <p:spPr>
              <a:xfrm>
                <a:off x="5280852" y="2155083"/>
                <a:ext cx="41755" cy="60767"/>
              </a:xfrm>
              <a:custGeom>
                <a:avLst/>
                <a:gdLst/>
                <a:ahLst/>
                <a:cxnLst/>
                <a:rect l="l" t="t" r="r" b="b"/>
                <a:pathLst>
                  <a:path w="2541" h="3698" extrusionOk="0">
                    <a:moveTo>
                      <a:pt x="1303" y="1"/>
                    </a:moveTo>
                    <a:cubicBezTo>
                      <a:pt x="673" y="1"/>
                      <a:pt x="129" y="794"/>
                      <a:pt x="53" y="1784"/>
                    </a:cubicBezTo>
                    <a:cubicBezTo>
                      <a:pt x="1" y="2805"/>
                      <a:pt x="498" y="3669"/>
                      <a:pt x="1153" y="3695"/>
                    </a:cubicBezTo>
                    <a:cubicBezTo>
                      <a:pt x="1174" y="3697"/>
                      <a:pt x="1195" y="3698"/>
                      <a:pt x="1215" y="3698"/>
                    </a:cubicBezTo>
                    <a:cubicBezTo>
                      <a:pt x="1869" y="3698"/>
                      <a:pt x="2412" y="2905"/>
                      <a:pt x="2462" y="1915"/>
                    </a:cubicBezTo>
                    <a:cubicBezTo>
                      <a:pt x="2541" y="893"/>
                      <a:pt x="2043" y="29"/>
                      <a:pt x="1363" y="3"/>
                    </a:cubicBezTo>
                    <a:cubicBezTo>
                      <a:pt x="1342" y="2"/>
                      <a:pt x="1322" y="1"/>
                      <a:pt x="1303"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5" name="Google Shape;5355;p5"/>
              <p:cNvSpPr/>
              <p:nvPr/>
            </p:nvSpPr>
            <p:spPr>
              <a:xfrm>
                <a:off x="5473193" y="2167161"/>
                <a:ext cx="33144" cy="51253"/>
              </a:xfrm>
              <a:custGeom>
                <a:avLst/>
                <a:gdLst/>
                <a:ahLst/>
                <a:cxnLst/>
                <a:rect l="l" t="t" r="r" b="b"/>
                <a:pathLst>
                  <a:path w="2017" h="3119" extrusionOk="0">
                    <a:moveTo>
                      <a:pt x="1071" y="1"/>
                    </a:moveTo>
                    <a:cubicBezTo>
                      <a:pt x="559" y="1"/>
                      <a:pt x="104" y="672"/>
                      <a:pt x="53" y="1520"/>
                    </a:cubicBezTo>
                    <a:cubicBezTo>
                      <a:pt x="0" y="2358"/>
                      <a:pt x="393" y="3091"/>
                      <a:pt x="917" y="3117"/>
                    </a:cubicBezTo>
                    <a:cubicBezTo>
                      <a:pt x="927" y="3118"/>
                      <a:pt x="937" y="3118"/>
                      <a:pt x="948" y="3118"/>
                    </a:cubicBezTo>
                    <a:cubicBezTo>
                      <a:pt x="1484" y="3118"/>
                      <a:pt x="1939" y="2447"/>
                      <a:pt x="1964" y="1625"/>
                    </a:cubicBezTo>
                    <a:cubicBezTo>
                      <a:pt x="2017" y="761"/>
                      <a:pt x="1624" y="28"/>
                      <a:pt x="1100" y="1"/>
                    </a:cubicBezTo>
                    <a:cubicBezTo>
                      <a:pt x="1090" y="1"/>
                      <a:pt x="1081" y="1"/>
                      <a:pt x="1071"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6" name="Google Shape;5356;p5"/>
              <p:cNvSpPr/>
              <p:nvPr/>
            </p:nvSpPr>
            <p:spPr>
              <a:xfrm>
                <a:off x="5238275" y="2043441"/>
                <a:ext cx="108865" cy="73716"/>
              </a:xfrm>
              <a:custGeom>
                <a:avLst/>
                <a:gdLst/>
                <a:ahLst/>
                <a:cxnLst/>
                <a:rect l="l" t="t" r="r" b="b"/>
                <a:pathLst>
                  <a:path w="6625" h="4486" extrusionOk="0">
                    <a:moveTo>
                      <a:pt x="4805" y="1"/>
                    </a:moveTo>
                    <a:cubicBezTo>
                      <a:pt x="4705" y="1"/>
                      <a:pt x="4604" y="6"/>
                      <a:pt x="4503" y="15"/>
                    </a:cubicBezTo>
                    <a:cubicBezTo>
                      <a:pt x="3430" y="120"/>
                      <a:pt x="2382" y="696"/>
                      <a:pt x="1623" y="1351"/>
                    </a:cubicBezTo>
                    <a:cubicBezTo>
                      <a:pt x="838" y="2058"/>
                      <a:pt x="131" y="3027"/>
                      <a:pt x="78" y="4022"/>
                    </a:cubicBezTo>
                    <a:cubicBezTo>
                      <a:pt x="1" y="4254"/>
                      <a:pt x="209" y="4486"/>
                      <a:pt x="461" y="4486"/>
                    </a:cubicBezTo>
                    <a:cubicBezTo>
                      <a:pt x="550" y="4486"/>
                      <a:pt x="644" y="4457"/>
                      <a:pt x="733" y="4388"/>
                    </a:cubicBezTo>
                    <a:cubicBezTo>
                      <a:pt x="1649" y="3760"/>
                      <a:pt x="2671" y="3288"/>
                      <a:pt x="3770" y="3079"/>
                    </a:cubicBezTo>
                    <a:cubicBezTo>
                      <a:pt x="4346" y="2948"/>
                      <a:pt x="4922" y="2922"/>
                      <a:pt x="5472" y="2686"/>
                    </a:cubicBezTo>
                    <a:cubicBezTo>
                      <a:pt x="5996" y="2477"/>
                      <a:pt x="6441" y="2058"/>
                      <a:pt x="6546" y="1560"/>
                    </a:cubicBezTo>
                    <a:cubicBezTo>
                      <a:pt x="6624" y="1115"/>
                      <a:pt x="6389" y="670"/>
                      <a:pt x="6022" y="382"/>
                    </a:cubicBezTo>
                    <a:cubicBezTo>
                      <a:pt x="5680" y="104"/>
                      <a:pt x="5250" y="1"/>
                      <a:pt x="480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7" name="Google Shape;5357;p5"/>
              <p:cNvSpPr/>
              <p:nvPr/>
            </p:nvSpPr>
            <p:spPr>
              <a:xfrm>
                <a:off x="5449957" y="2049669"/>
                <a:ext cx="78942" cy="63955"/>
              </a:xfrm>
              <a:custGeom>
                <a:avLst/>
                <a:gdLst/>
                <a:ahLst/>
                <a:cxnLst/>
                <a:rect l="l" t="t" r="r" b="b"/>
                <a:pathLst>
                  <a:path w="4804" h="3892" extrusionOk="0">
                    <a:moveTo>
                      <a:pt x="1418" y="0"/>
                    </a:moveTo>
                    <a:cubicBezTo>
                      <a:pt x="1098" y="0"/>
                      <a:pt x="781" y="93"/>
                      <a:pt x="524" y="291"/>
                    </a:cubicBezTo>
                    <a:cubicBezTo>
                      <a:pt x="210" y="527"/>
                      <a:pt x="0" y="893"/>
                      <a:pt x="27" y="1260"/>
                    </a:cubicBezTo>
                    <a:cubicBezTo>
                      <a:pt x="53" y="1705"/>
                      <a:pt x="367" y="2072"/>
                      <a:pt x="734" y="2255"/>
                    </a:cubicBezTo>
                    <a:cubicBezTo>
                      <a:pt x="1153" y="2464"/>
                      <a:pt x="1571" y="2491"/>
                      <a:pt x="2017" y="2621"/>
                    </a:cubicBezTo>
                    <a:cubicBezTo>
                      <a:pt x="2828" y="2831"/>
                      <a:pt x="3588" y="3250"/>
                      <a:pt x="4216" y="3800"/>
                    </a:cubicBezTo>
                    <a:cubicBezTo>
                      <a:pt x="4281" y="3864"/>
                      <a:pt x="4355" y="3892"/>
                      <a:pt x="4428" y="3892"/>
                    </a:cubicBezTo>
                    <a:cubicBezTo>
                      <a:pt x="4621" y="3892"/>
                      <a:pt x="4804" y="3702"/>
                      <a:pt x="4766" y="3512"/>
                    </a:cubicBezTo>
                    <a:cubicBezTo>
                      <a:pt x="4792" y="2674"/>
                      <a:pt x="4347" y="1862"/>
                      <a:pt x="3797" y="1234"/>
                    </a:cubicBezTo>
                    <a:cubicBezTo>
                      <a:pt x="3273" y="658"/>
                      <a:pt x="2514" y="160"/>
                      <a:pt x="1729" y="29"/>
                    </a:cubicBezTo>
                    <a:cubicBezTo>
                      <a:pt x="1626" y="10"/>
                      <a:pt x="1522" y="0"/>
                      <a:pt x="141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8" name="Google Shape;5358;p5"/>
              <p:cNvSpPr/>
              <p:nvPr/>
            </p:nvSpPr>
            <p:spPr>
              <a:xfrm>
                <a:off x="4726243" y="3146048"/>
                <a:ext cx="182450" cy="244384"/>
              </a:xfrm>
              <a:custGeom>
                <a:avLst/>
                <a:gdLst/>
                <a:ahLst/>
                <a:cxnLst/>
                <a:rect l="l" t="t" r="r" b="b"/>
                <a:pathLst>
                  <a:path w="11103" h="14872" extrusionOk="0">
                    <a:moveTo>
                      <a:pt x="5263" y="1"/>
                    </a:moveTo>
                    <a:cubicBezTo>
                      <a:pt x="5106" y="891"/>
                      <a:pt x="4478" y="3640"/>
                      <a:pt x="3771" y="4792"/>
                    </a:cubicBezTo>
                    <a:cubicBezTo>
                      <a:pt x="3116" y="6285"/>
                      <a:pt x="79" y="9139"/>
                      <a:pt x="367" y="9453"/>
                    </a:cubicBezTo>
                    <a:cubicBezTo>
                      <a:pt x="412" y="9504"/>
                      <a:pt x="482" y="9526"/>
                      <a:pt x="571" y="9526"/>
                    </a:cubicBezTo>
                    <a:cubicBezTo>
                      <a:pt x="1266" y="9526"/>
                      <a:pt x="3113" y="8164"/>
                      <a:pt x="3090" y="8118"/>
                    </a:cubicBezTo>
                    <a:lnTo>
                      <a:pt x="3090" y="8118"/>
                    </a:lnTo>
                    <a:cubicBezTo>
                      <a:pt x="3195" y="8223"/>
                      <a:pt x="0" y="11705"/>
                      <a:pt x="367" y="12124"/>
                    </a:cubicBezTo>
                    <a:cubicBezTo>
                      <a:pt x="419" y="12184"/>
                      <a:pt x="500" y="12211"/>
                      <a:pt x="603" y="12211"/>
                    </a:cubicBezTo>
                    <a:cubicBezTo>
                      <a:pt x="1585" y="12211"/>
                      <a:pt x="4599" y="9760"/>
                      <a:pt x="4504" y="9689"/>
                    </a:cubicBezTo>
                    <a:lnTo>
                      <a:pt x="4504" y="9689"/>
                    </a:lnTo>
                    <a:cubicBezTo>
                      <a:pt x="4661" y="9767"/>
                      <a:pt x="1257" y="14035"/>
                      <a:pt x="1886" y="14559"/>
                    </a:cubicBezTo>
                    <a:cubicBezTo>
                      <a:pt x="1955" y="14611"/>
                      <a:pt x="2038" y="14635"/>
                      <a:pt x="2133" y="14635"/>
                    </a:cubicBezTo>
                    <a:cubicBezTo>
                      <a:pt x="3275" y="14635"/>
                      <a:pt x="6037" y="11093"/>
                      <a:pt x="6206" y="10658"/>
                    </a:cubicBezTo>
                    <a:lnTo>
                      <a:pt x="6206" y="10658"/>
                    </a:lnTo>
                    <a:cubicBezTo>
                      <a:pt x="6075" y="11103"/>
                      <a:pt x="4190" y="14585"/>
                      <a:pt x="4844" y="14847"/>
                    </a:cubicBezTo>
                    <a:cubicBezTo>
                      <a:pt x="4883" y="14864"/>
                      <a:pt x="4926" y="14871"/>
                      <a:pt x="4971" y="14871"/>
                    </a:cubicBezTo>
                    <a:cubicBezTo>
                      <a:pt x="6087" y="14871"/>
                      <a:pt x="9061" y="10117"/>
                      <a:pt x="9086" y="9689"/>
                    </a:cubicBezTo>
                    <a:lnTo>
                      <a:pt x="9086" y="9689"/>
                    </a:lnTo>
                    <a:cubicBezTo>
                      <a:pt x="9138" y="9976"/>
                      <a:pt x="9061" y="12962"/>
                      <a:pt x="9784" y="12962"/>
                    </a:cubicBezTo>
                    <a:cubicBezTo>
                      <a:pt x="9787" y="12962"/>
                      <a:pt x="9790" y="12962"/>
                      <a:pt x="9793" y="12962"/>
                    </a:cubicBezTo>
                    <a:cubicBezTo>
                      <a:pt x="10893" y="12883"/>
                      <a:pt x="11076" y="5892"/>
                      <a:pt x="10841" y="4609"/>
                    </a:cubicBezTo>
                    <a:cubicBezTo>
                      <a:pt x="10893" y="3824"/>
                      <a:pt x="11024" y="2462"/>
                      <a:pt x="11102" y="1441"/>
                    </a:cubicBezTo>
                    <a:cubicBezTo>
                      <a:pt x="9165" y="1022"/>
                      <a:pt x="7201" y="551"/>
                      <a:pt x="5263" y="1"/>
                    </a:cubicBezTo>
                    <a:close/>
                  </a:path>
                </a:pathLst>
              </a:custGeom>
              <a:solidFill>
                <a:srgbClr val="F9AD8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59" name="Google Shape;5359;p5"/>
              <p:cNvSpPr/>
              <p:nvPr/>
            </p:nvSpPr>
            <p:spPr>
              <a:xfrm>
                <a:off x="4770561" y="2550500"/>
                <a:ext cx="284857" cy="717755"/>
              </a:xfrm>
              <a:custGeom>
                <a:avLst/>
                <a:gdLst/>
                <a:ahLst/>
                <a:cxnLst/>
                <a:rect l="l" t="t" r="r" b="b"/>
                <a:pathLst>
                  <a:path w="17335" h="43679" extrusionOk="0">
                    <a:moveTo>
                      <a:pt x="12959" y="1"/>
                    </a:moveTo>
                    <a:cubicBezTo>
                      <a:pt x="12387" y="1"/>
                      <a:pt x="11795" y="310"/>
                      <a:pt x="11207" y="1025"/>
                    </a:cubicBezTo>
                    <a:cubicBezTo>
                      <a:pt x="8824" y="3931"/>
                      <a:pt x="2488" y="20584"/>
                      <a:pt x="341" y="39071"/>
                    </a:cubicBezTo>
                    <a:cubicBezTo>
                      <a:pt x="341" y="39175"/>
                      <a:pt x="341" y="39254"/>
                      <a:pt x="315" y="39332"/>
                    </a:cubicBezTo>
                    <a:cubicBezTo>
                      <a:pt x="262" y="39908"/>
                      <a:pt x="210" y="40485"/>
                      <a:pt x="131" y="41061"/>
                    </a:cubicBezTo>
                    <a:cubicBezTo>
                      <a:pt x="0" y="42605"/>
                      <a:pt x="6913" y="43627"/>
                      <a:pt x="9715" y="43679"/>
                    </a:cubicBezTo>
                    <a:cubicBezTo>
                      <a:pt x="9715" y="43679"/>
                      <a:pt x="9819" y="42998"/>
                      <a:pt x="10029" y="41820"/>
                    </a:cubicBezTo>
                    <a:cubicBezTo>
                      <a:pt x="10029" y="41715"/>
                      <a:pt x="10055" y="41610"/>
                      <a:pt x="10055" y="41532"/>
                    </a:cubicBezTo>
                    <a:cubicBezTo>
                      <a:pt x="10553" y="38442"/>
                      <a:pt x="11574" y="32367"/>
                      <a:pt x="12804" y="25533"/>
                    </a:cubicBezTo>
                    <a:cubicBezTo>
                      <a:pt x="14611" y="15662"/>
                      <a:pt x="17334" y="13017"/>
                      <a:pt x="17230" y="8461"/>
                    </a:cubicBezTo>
                    <a:cubicBezTo>
                      <a:pt x="17146" y="4806"/>
                      <a:pt x="15213" y="1"/>
                      <a:pt x="12959" y="1"/>
                    </a:cubicBezTo>
                    <a:close/>
                  </a:path>
                </a:pathLst>
              </a:custGeom>
              <a:solidFill>
                <a:srgbClr val="E5EEF9"/>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0" name="Google Shape;5360;p5"/>
              <p:cNvSpPr/>
              <p:nvPr/>
            </p:nvSpPr>
            <p:spPr>
              <a:xfrm>
                <a:off x="4959024" y="2735136"/>
                <a:ext cx="89935" cy="360595"/>
              </a:xfrm>
              <a:custGeom>
                <a:avLst/>
                <a:gdLst/>
                <a:ahLst/>
                <a:cxnLst/>
                <a:rect l="l" t="t" r="r" b="b"/>
                <a:pathLst>
                  <a:path w="5473" h="21944" extrusionOk="0">
                    <a:moveTo>
                      <a:pt x="5473" y="1"/>
                    </a:moveTo>
                    <a:cubicBezTo>
                      <a:pt x="4739" y="3274"/>
                      <a:pt x="2749" y="6573"/>
                      <a:pt x="1335" y="14297"/>
                    </a:cubicBezTo>
                    <a:cubicBezTo>
                      <a:pt x="1152" y="15397"/>
                      <a:pt x="943" y="16497"/>
                      <a:pt x="759" y="17544"/>
                    </a:cubicBezTo>
                    <a:cubicBezTo>
                      <a:pt x="812" y="17492"/>
                      <a:pt x="890" y="17439"/>
                      <a:pt x="943" y="17387"/>
                    </a:cubicBezTo>
                    <a:lnTo>
                      <a:pt x="1152" y="16392"/>
                    </a:lnTo>
                    <a:cubicBezTo>
                      <a:pt x="1519" y="14533"/>
                      <a:pt x="1833" y="12674"/>
                      <a:pt x="2304" y="10841"/>
                    </a:cubicBezTo>
                    <a:cubicBezTo>
                      <a:pt x="2723" y="9008"/>
                      <a:pt x="3273" y="7228"/>
                      <a:pt x="3849" y="5421"/>
                    </a:cubicBezTo>
                    <a:cubicBezTo>
                      <a:pt x="4425" y="3640"/>
                      <a:pt x="5132" y="1860"/>
                      <a:pt x="5473" y="1"/>
                    </a:cubicBezTo>
                    <a:close/>
                    <a:moveTo>
                      <a:pt x="105" y="21315"/>
                    </a:moveTo>
                    <a:cubicBezTo>
                      <a:pt x="52" y="21524"/>
                      <a:pt x="26" y="21734"/>
                      <a:pt x="0" y="21943"/>
                    </a:cubicBezTo>
                    <a:cubicBezTo>
                      <a:pt x="52" y="21734"/>
                      <a:pt x="79" y="21524"/>
                      <a:pt x="131" y="21315"/>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1" name="Google Shape;5361;p5"/>
              <p:cNvSpPr/>
              <p:nvPr/>
            </p:nvSpPr>
            <p:spPr>
              <a:xfrm>
                <a:off x="4960733" y="3020848"/>
                <a:ext cx="13787" cy="64547"/>
              </a:xfrm>
              <a:custGeom>
                <a:avLst/>
                <a:gdLst/>
                <a:ahLst/>
                <a:cxnLst/>
                <a:rect l="l" t="t" r="r" b="b"/>
                <a:pathLst>
                  <a:path w="839" h="3928" extrusionOk="0">
                    <a:moveTo>
                      <a:pt x="839" y="0"/>
                    </a:moveTo>
                    <a:lnTo>
                      <a:pt x="839" y="0"/>
                    </a:lnTo>
                    <a:cubicBezTo>
                      <a:pt x="786" y="52"/>
                      <a:pt x="708" y="105"/>
                      <a:pt x="655" y="157"/>
                    </a:cubicBezTo>
                    <a:cubicBezTo>
                      <a:pt x="420" y="1466"/>
                      <a:pt x="210" y="2723"/>
                      <a:pt x="1" y="3928"/>
                    </a:cubicBezTo>
                    <a:lnTo>
                      <a:pt x="27" y="3928"/>
                    </a:lnTo>
                    <a:cubicBezTo>
                      <a:pt x="184" y="3195"/>
                      <a:pt x="341" y="2488"/>
                      <a:pt x="498" y="1781"/>
                    </a:cubicBezTo>
                    <a:lnTo>
                      <a:pt x="839" y="0"/>
                    </a:ln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2" name="Google Shape;5362;p5"/>
              <p:cNvSpPr/>
              <p:nvPr/>
            </p:nvSpPr>
            <p:spPr>
              <a:xfrm>
                <a:off x="4959024" y="2735136"/>
                <a:ext cx="89935" cy="360595"/>
              </a:xfrm>
              <a:custGeom>
                <a:avLst/>
                <a:gdLst/>
                <a:ahLst/>
                <a:cxnLst/>
                <a:rect l="l" t="t" r="r" b="b"/>
                <a:pathLst>
                  <a:path w="5473" h="21944" extrusionOk="0">
                    <a:moveTo>
                      <a:pt x="5473" y="1"/>
                    </a:moveTo>
                    <a:lnTo>
                      <a:pt x="5473" y="1"/>
                    </a:lnTo>
                    <a:cubicBezTo>
                      <a:pt x="5211" y="891"/>
                      <a:pt x="4897" y="1781"/>
                      <a:pt x="4556" y="2671"/>
                    </a:cubicBezTo>
                    <a:lnTo>
                      <a:pt x="3535" y="5316"/>
                    </a:lnTo>
                    <a:cubicBezTo>
                      <a:pt x="2880" y="7097"/>
                      <a:pt x="2330" y="8903"/>
                      <a:pt x="1885" y="10762"/>
                    </a:cubicBezTo>
                    <a:cubicBezTo>
                      <a:pt x="1440" y="12595"/>
                      <a:pt x="1100" y="14454"/>
                      <a:pt x="812" y="16340"/>
                    </a:cubicBezTo>
                    <a:lnTo>
                      <a:pt x="393" y="19141"/>
                    </a:lnTo>
                    <a:cubicBezTo>
                      <a:pt x="262" y="20058"/>
                      <a:pt x="105" y="21000"/>
                      <a:pt x="0" y="21943"/>
                    </a:cubicBezTo>
                    <a:cubicBezTo>
                      <a:pt x="26" y="21734"/>
                      <a:pt x="52" y="21524"/>
                      <a:pt x="105" y="21315"/>
                    </a:cubicBezTo>
                    <a:cubicBezTo>
                      <a:pt x="314" y="20110"/>
                      <a:pt x="524" y="18853"/>
                      <a:pt x="759" y="17544"/>
                    </a:cubicBezTo>
                    <a:cubicBezTo>
                      <a:pt x="943" y="16497"/>
                      <a:pt x="1152" y="15397"/>
                      <a:pt x="1335" y="14297"/>
                    </a:cubicBezTo>
                    <a:cubicBezTo>
                      <a:pt x="2749" y="6573"/>
                      <a:pt x="4739" y="3274"/>
                      <a:pt x="5473"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3" name="Google Shape;5363;p5"/>
              <p:cNvSpPr/>
              <p:nvPr/>
            </p:nvSpPr>
            <p:spPr>
              <a:xfrm>
                <a:off x="4775720" y="3192519"/>
                <a:ext cx="160085" cy="45189"/>
              </a:xfrm>
              <a:custGeom>
                <a:avLst/>
                <a:gdLst/>
                <a:ahLst/>
                <a:cxnLst/>
                <a:rect l="l" t="t" r="r" b="b"/>
                <a:pathLst>
                  <a:path w="9742" h="2750" extrusionOk="0">
                    <a:moveTo>
                      <a:pt x="27" y="1"/>
                    </a:moveTo>
                    <a:cubicBezTo>
                      <a:pt x="27" y="105"/>
                      <a:pt x="27" y="184"/>
                      <a:pt x="1" y="262"/>
                    </a:cubicBezTo>
                    <a:cubicBezTo>
                      <a:pt x="1729" y="708"/>
                      <a:pt x="3457" y="1179"/>
                      <a:pt x="5185" y="1598"/>
                    </a:cubicBezTo>
                    <a:cubicBezTo>
                      <a:pt x="6678" y="1991"/>
                      <a:pt x="8196" y="2410"/>
                      <a:pt x="9715" y="2750"/>
                    </a:cubicBezTo>
                    <a:cubicBezTo>
                      <a:pt x="9715" y="2645"/>
                      <a:pt x="9741" y="2540"/>
                      <a:pt x="9741" y="2462"/>
                    </a:cubicBezTo>
                    <a:cubicBezTo>
                      <a:pt x="8275" y="2017"/>
                      <a:pt x="6756" y="1676"/>
                      <a:pt x="5264" y="1310"/>
                    </a:cubicBezTo>
                    <a:cubicBezTo>
                      <a:pt x="3509" y="865"/>
                      <a:pt x="1781" y="446"/>
                      <a:pt x="27"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grpSp>
          <p:nvGrpSpPr>
            <p:cNvPr id="5364" name="Google Shape;5364;p5"/>
            <p:cNvGrpSpPr/>
            <p:nvPr/>
          </p:nvGrpSpPr>
          <p:grpSpPr>
            <a:xfrm>
              <a:off x="3440163" y="1733556"/>
              <a:ext cx="1049882" cy="2244668"/>
              <a:chOff x="3440163" y="1733556"/>
              <a:chExt cx="1049882" cy="2244668"/>
            </a:xfrm>
          </p:grpSpPr>
          <p:sp>
            <p:nvSpPr>
              <p:cNvPr id="5365" name="Google Shape;5365;p5"/>
              <p:cNvSpPr/>
              <p:nvPr/>
            </p:nvSpPr>
            <p:spPr>
              <a:xfrm>
                <a:off x="4291672" y="3124538"/>
                <a:ext cx="198373" cy="263774"/>
              </a:xfrm>
              <a:custGeom>
                <a:avLst/>
                <a:gdLst/>
                <a:ahLst/>
                <a:cxnLst/>
                <a:rect l="l" t="t" r="r" b="b"/>
                <a:pathLst>
                  <a:path w="12072" h="16052" extrusionOk="0">
                    <a:moveTo>
                      <a:pt x="5577" y="0"/>
                    </a:moveTo>
                    <a:cubicBezTo>
                      <a:pt x="3744" y="812"/>
                      <a:pt x="1885" y="1571"/>
                      <a:pt x="0" y="2226"/>
                    </a:cubicBezTo>
                    <a:cubicBezTo>
                      <a:pt x="419" y="3064"/>
                      <a:pt x="1493" y="5656"/>
                      <a:pt x="1571" y="7018"/>
                    </a:cubicBezTo>
                    <a:cubicBezTo>
                      <a:pt x="1912" y="8615"/>
                      <a:pt x="1126" y="12700"/>
                      <a:pt x="1545" y="12805"/>
                    </a:cubicBezTo>
                    <a:cubicBezTo>
                      <a:pt x="1558" y="12808"/>
                      <a:pt x="1570" y="12809"/>
                      <a:pt x="1583" y="12809"/>
                    </a:cubicBezTo>
                    <a:cubicBezTo>
                      <a:pt x="2136" y="12809"/>
                      <a:pt x="3010" y="10134"/>
                      <a:pt x="2959" y="10134"/>
                    </a:cubicBezTo>
                    <a:cubicBezTo>
                      <a:pt x="3116" y="10134"/>
                      <a:pt x="2540" y="14821"/>
                      <a:pt x="3090" y="14952"/>
                    </a:cubicBezTo>
                    <a:cubicBezTo>
                      <a:pt x="3106" y="14955"/>
                      <a:pt x="3123" y="14957"/>
                      <a:pt x="3140" y="14957"/>
                    </a:cubicBezTo>
                    <a:cubicBezTo>
                      <a:pt x="3976" y="14957"/>
                      <a:pt x="5156" y="10578"/>
                      <a:pt x="5027" y="10553"/>
                    </a:cubicBezTo>
                    <a:cubicBezTo>
                      <a:pt x="5028" y="10553"/>
                      <a:pt x="5028" y="10553"/>
                      <a:pt x="5029" y="10553"/>
                    </a:cubicBezTo>
                    <a:cubicBezTo>
                      <a:pt x="5209" y="10553"/>
                      <a:pt x="4925" y="15999"/>
                      <a:pt x="5734" y="16051"/>
                    </a:cubicBezTo>
                    <a:cubicBezTo>
                      <a:pt x="5737" y="16051"/>
                      <a:pt x="5740" y="16052"/>
                      <a:pt x="5743" y="16052"/>
                    </a:cubicBezTo>
                    <a:cubicBezTo>
                      <a:pt x="6862" y="16052"/>
                      <a:pt x="7122" y="10840"/>
                      <a:pt x="6965" y="10369"/>
                    </a:cubicBezTo>
                    <a:lnTo>
                      <a:pt x="6965" y="10369"/>
                    </a:lnTo>
                    <a:cubicBezTo>
                      <a:pt x="7119" y="10804"/>
                      <a:pt x="7597" y="14565"/>
                      <a:pt x="8279" y="14565"/>
                    </a:cubicBezTo>
                    <a:cubicBezTo>
                      <a:pt x="8295" y="14565"/>
                      <a:pt x="8311" y="14563"/>
                      <a:pt x="8327" y="14559"/>
                    </a:cubicBezTo>
                    <a:cubicBezTo>
                      <a:pt x="9374" y="14323"/>
                      <a:pt x="8981" y="8275"/>
                      <a:pt x="8746" y="7882"/>
                    </a:cubicBezTo>
                    <a:lnTo>
                      <a:pt x="8746" y="7882"/>
                    </a:lnTo>
                    <a:cubicBezTo>
                      <a:pt x="8938" y="8098"/>
                      <a:pt x="10386" y="10187"/>
                      <a:pt x="11069" y="10187"/>
                    </a:cubicBezTo>
                    <a:cubicBezTo>
                      <a:pt x="11130" y="10187"/>
                      <a:pt x="11186" y="10171"/>
                      <a:pt x="11233" y="10134"/>
                    </a:cubicBezTo>
                    <a:cubicBezTo>
                      <a:pt x="12071" y="9427"/>
                      <a:pt x="8170" y="3640"/>
                      <a:pt x="7227" y="2724"/>
                    </a:cubicBezTo>
                    <a:cubicBezTo>
                      <a:pt x="6808" y="2069"/>
                      <a:pt x="6127" y="891"/>
                      <a:pt x="5577"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6" name="Google Shape;5366;p5"/>
              <p:cNvSpPr/>
              <p:nvPr/>
            </p:nvSpPr>
            <p:spPr>
              <a:xfrm>
                <a:off x="4111343" y="2560671"/>
                <a:ext cx="350735" cy="707156"/>
              </a:xfrm>
              <a:custGeom>
                <a:avLst/>
                <a:gdLst/>
                <a:ahLst/>
                <a:cxnLst/>
                <a:rect l="l" t="t" r="r" b="b"/>
                <a:pathLst>
                  <a:path w="21344" h="43034" extrusionOk="0">
                    <a:moveTo>
                      <a:pt x="3799" y="1"/>
                    </a:moveTo>
                    <a:cubicBezTo>
                      <a:pt x="1449" y="1"/>
                      <a:pt x="0" y="5157"/>
                      <a:pt x="343" y="8889"/>
                    </a:cubicBezTo>
                    <a:cubicBezTo>
                      <a:pt x="736" y="13446"/>
                      <a:pt x="3747" y="15776"/>
                      <a:pt x="6654" y="25359"/>
                    </a:cubicBezTo>
                    <a:cubicBezTo>
                      <a:pt x="8696" y="32010"/>
                      <a:pt x="10372" y="37928"/>
                      <a:pt x="11210" y="40939"/>
                    </a:cubicBezTo>
                    <a:cubicBezTo>
                      <a:pt x="11236" y="41018"/>
                      <a:pt x="11262" y="41122"/>
                      <a:pt x="11288" y="41227"/>
                    </a:cubicBezTo>
                    <a:cubicBezTo>
                      <a:pt x="11629" y="42379"/>
                      <a:pt x="11812" y="43034"/>
                      <a:pt x="11812" y="43034"/>
                    </a:cubicBezTo>
                    <a:cubicBezTo>
                      <a:pt x="14588" y="42667"/>
                      <a:pt x="21343" y="40861"/>
                      <a:pt x="21029" y="39368"/>
                    </a:cubicBezTo>
                    <a:cubicBezTo>
                      <a:pt x="20898" y="38792"/>
                      <a:pt x="20793" y="38216"/>
                      <a:pt x="20662" y="37666"/>
                    </a:cubicBezTo>
                    <a:cubicBezTo>
                      <a:pt x="20636" y="37561"/>
                      <a:pt x="20610" y="37483"/>
                      <a:pt x="20584" y="37404"/>
                    </a:cubicBezTo>
                    <a:cubicBezTo>
                      <a:pt x="16368" y="19285"/>
                      <a:pt x="8172" y="3443"/>
                      <a:pt x="5475" y="825"/>
                    </a:cubicBezTo>
                    <a:cubicBezTo>
                      <a:pt x="4879" y="252"/>
                      <a:pt x="4317" y="1"/>
                      <a:pt x="379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7" name="Google Shape;5367;p5"/>
              <p:cNvSpPr/>
              <p:nvPr/>
            </p:nvSpPr>
            <p:spPr>
              <a:xfrm>
                <a:off x="4295533" y="3175314"/>
                <a:ext cx="155353" cy="62838"/>
              </a:xfrm>
              <a:custGeom>
                <a:avLst/>
                <a:gdLst/>
                <a:ahLst/>
                <a:cxnLst/>
                <a:rect l="l" t="t" r="r" b="b"/>
                <a:pathLst>
                  <a:path w="9454" h="3824" extrusionOk="0">
                    <a:moveTo>
                      <a:pt x="9375" y="0"/>
                    </a:moveTo>
                    <a:cubicBezTo>
                      <a:pt x="7699" y="629"/>
                      <a:pt x="6023" y="1257"/>
                      <a:pt x="4347" y="1885"/>
                    </a:cubicBezTo>
                    <a:cubicBezTo>
                      <a:pt x="2907" y="2435"/>
                      <a:pt x="1441" y="2933"/>
                      <a:pt x="1" y="3535"/>
                    </a:cubicBezTo>
                    <a:cubicBezTo>
                      <a:pt x="27" y="3614"/>
                      <a:pt x="53" y="3718"/>
                      <a:pt x="79" y="3823"/>
                    </a:cubicBezTo>
                    <a:cubicBezTo>
                      <a:pt x="1572" y="3326"/>
                      <a:pt x="3012" y="2723"/>
                      <a:pt x="4452" y="2173"/>
                    </a:cubicBezTo>
                    <a:cubicBezTo>
                      <a:pt x="6102" y="1545"/>
                      <a:pt x="7778" y="890"/>
                      <a:pt x="9453" y="262"/>
                    </a:cubicBezTo>
                    <a:cubicBezTo>
                      <a:pt x="9427" y="157"/>
                      <a:pt x="9401" y="79"/>
                      <a:pt x="9375"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8" name="Google Shape;5368;p5"/>
              <p:cNvSpPr/>
              <p:nvPr/>
            </p:nvSpPr>
            <p:spPr>
              <a:xfrm>
                <a:off x="4124292" y="2999634"/>
                <a:ext cx="295621" cy="447588"/>
              </a:xfrm>
              <a:custGeom>
                <a:avLst/>
                <a:gdLst/>
                <a:ahLst/>
                <a:cxnLst/>
                <a:rect l="l" t="t" r="r" b="b"/>
                <a:pathLst>
                  <a:path w="17990" h="27238" extrusionOk="0">
                    <a:moveTo>
                      <a:pt x="8522" y="0"/>
                    </a:moveTo>
                    <a:cubicBezTo>
                      <a:pt x="7260" y="0"/>
                      <a:pt x="5963" y="187"/>
                      <a:pt x="4949" y="715"/>
                    </a:cubicBezTo>
                    <a:cubicBezTo>
                      <a:pt x="2488" y="1998"/>
                      <a:pt x="0" y="3307"/>
                      <a:pt x="550" y="7837"/>
                    </a:cubicBezTo>
                    <a:cubicBezTo>
                      <a:pt x="1100" y="12393"/>
                      <a:pt x="2488" y="26088"/>
                      <a:pt x="3876" y="26637"/>
                    </a:cubicBezTo>
                    <a:cubicBezTo>
                      <a:pt x="4920" y="27071"/>
                      <a:pt x="7657" y="27238"/>
                      <a:pt x="9560" y="27238"/>
                    </a:cubicBezTo>
                    <a:cubicBezTo>
                      <a:pt x="10185" y="27238"/>
                      <a:pt x="10720" y="27220"/>
                      <a:pt x="11076" y="27187"/>
                    </a:cubicBezTo>
                    <a:cubicBezTo>
                      <a:pt x="12543" y="27083"/>
                      <a:pt x="16235" y="26716"/>
                      <a:pt x="17099" y="25616"/>
                    </a:cubicBezTo>
                    <a:cubicBezTo>
                      <a:pt x="17989" y="24490"/>
                      <a:pt x="15004" y="1631"/>
                      <a:pt x="12778" y="689"/>
                    </a:cubicBezTo>
                    <a:cubicBezTo>
                      <a:pt x="12054" y="381"/>
                      <a:pt x="10325" y="0"/>
                      <a:pt x="8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69" name="Google Shape;5369;p5"/>
              <p:cNvSpPr/>
              <p:nvPr/>
            </p:nvSpPr>
            <p:spPr>
              <a:xfrm>
                <a:off x="4382017" y="3399060"/>
                <a:ext cx="25832" cy="34853"/>
              </a:xfrm>
              <a:custGeom>
                <a:avLst/>
                <a:gdLst/>
                <a:ahLst/>
                <a:cxnLst/>
                <a:rect l="l" t="t" r="r" b="b"/>
                <a:pathLst>
                  <a:path w="1572" h="2121" extrusionOk="0">
                    <a:moveTo>
                      <a:pt x="1" y="2121"/>
                    </a:moveTo>
                    <a:cubicBezTo>
                      <a:pt x="1" y="2121"/>
                      <a:pt x="1" y="2121"/>
                      <a:pt x="1" y="2121"/>
                    </a:cubicBezTo>
                    <a:cubicBezTo>
                      <a:pt x="1" y="2121"/>
                      <a:pt x="1" y="2121"/>
                      <a:pt x="1" y="2121"/>
                    </a:cubicBezTo>
                    <a:close/>
                    <a:moveTo>
                      <a:pt x="27" y="2121"/>
                    </a:moveTo>
                    <a:cubicBezTo>
                      <a:pt x="27" y="2121"/>
                      <a:pt x="27" y="2121"/>
                      <a:pt x="27" y="2121"/>
                    </a:cubicBezTo>
                    <a:cubicBezTo>
                      <a:pt x="27" y="2121"/>
                      <a:pt x="27" y="2121"/>
                      <a:pt x="27" y="2121"/>
                    </a:cubicBezTo>
                    <a:close/>
                    <a:moveTo>
                      <a:pt x="27" y="2121"/>
                    </a:moveTo>
                    <a:cubicBezTo>
                      <a:pt x="525" y="1938"/>
                      <a:pt x="943" y="1754"/>
                      <a:pt x="1231" y="1519"/>
                    </a:cubicBezTo>
                    <a:cubicBezTo>
                      <a:pt x="943" y="1754"/>
                      <a:pt x="525" y="1938"/>
                      <a:pt x="27" y="2121"/>
                    </a:cubicBezTo>
                    <a:close/>
                    <a:moveTo>
                      <a:pt x="1231" y="1493"/>
                    </a:moveTo>
                    <a:cubicBezTo>
                      <a:pt x="1231" y="1493"/>
                      <a:pt x="1231" y="1493"/>
                      <a:pt x="1231" y="1493"/>
                    </a:cubicBezTo>
                    <a:cubicBezTo>
                      <a:pt x="1231" y="1493"/>
                      <a:pt x="1231" y="1493"/>
                      <a:pt x="1231" y="1493"/>
                    </a:cubicBezTo>
                    <a:close/>
                    <a:moveTo>
                      <a:pt x="1231" y="1493"/>
                    </a:moveTo>
                    <a:cubicBezTo>
                      <a:pt x="1231" y="1493"/>
                      <a:pt x="1231" y="1493"/>
                      <a:pt x="1258" y="1493"/>
                    </a:cubicBezTo>
                    <a:cubicBezTo>
                      <a:pt x="1231" y="1493"/>
                      <a:pt x="1231" y="1493"/>
                      <a:pt x="1231" y="1493"/>
                    </a:cubicBezTo>
                    <a:close/>
                    <a:moveTo>
                      <a:pt x="1258" y="1493"/>
                    </a:moveTo>
                    <a:cubicBezTo>
                      <a:pt x="1258" y="1493"/>
                      <a:pt x="1258" y="1493"/>
                      <a:pt x="1258" y="1493"/>
                    </a:cubicBezTo>
                    <a:cubicBezTo>
                      <a:pt x="1258" y="1493"/>
                      <a:pt x="1258" y="1493"/>
                      <a:pt x="1258" y="1493"/>
                    </a:cubicBezTo>
                    <a:close/>
                    <a:moveTo>
                      <a:pt x="1258" y="1493"/>
                    </a:moveTo>
                    <a:cubicBezTo>
                      <a:pt x="1258" y="1493"/>
                      <a:pt x="1258" y="1493"/>
                      <a:pt x="1258" y="1493"/>
                    </a:cubicBezTo>
                    <a:cubicBezTo>
                      <a:pt x="1258" y="1493"/>
                      <a:pt x="1258" y="1493"/>
                      <a:pt x="1258" y="1493"/>
                    </a:cubicBezTo>
                    <a:close/>
                    <a:moveTo>
                      <a:pt x="1258" y="1493"/>
                    </a:moveTo>
                    <a:cubicBezTo>
                      <a:pt x="1258" y="1493"/>
                      <a:pt x="1258" y="1466"/>
                      <a:pt x="1258" y="1466"/>
                    </a:cubicBezTo>
                    <a:cubicBezTo>
                      <a:pt x="1258" y="1466"/>
                      <a:pt x="1258" y="1493"/>
                      <a:pt x="1258" y="1493"/>
                    </a:cubicBezTo>
                    <a:close/>
                    <a:moveTo>
                      <a:pt x="1258" y="1466"/>
                    </a:moveTo>
                    <a:cubicBezTo>
                      <a:pt x="1258" y="1466"/>
                      <a:pt x="1284" y="1466"/>
                      <a:pt x="1284" y="1466"/>
                    </a:cubicBezTo>
                    <a:cubicBezTo>
                      <a:pt x="1284" y="1466"/>
                      <a:pt x="1258" y="1466"/>
                      <a:pt x="1258" y="1466"/>
                    </a:cubicBezTo>
                    <a:close/>
                    <a:moveTo>
                      <a:pt x="1284" y="1466"/>
                    </a:moveTo>
                    <a:cubicBezTo>
                      <a:pt x="1284" y="1466"/>
                      <a:pt x="1284" y="1466"/>
                      <a:pt x="1284" y="1466"/>
                    </a:cubicBezTo>
                    <a:cubicBezTo>
                      <a:pt x="1284" y="1466"/>
                      <a:pt x="1284" y="1466"/>
                      <a:pt x="1284" y="1466"/>
                    </a:cubicBezTo>
                    <a:close/>
                    <a:moveTo>
                      <a:pt x="1284" y="1466"/>
                    </a:moveTo>
                    <a:cubicBezTo>
                      <a:pt x="1284" y="1466"/>
                      <a:pt x="1284" y="1466"/>
                      <a:pt x="1284" y="1466"/>
                    </a:cubicBezTo>
                    <a:cubicBezTo>
                      <a:pt x="1284" y="1466"/>
                      <a:pt x="1284" y="1466"/>
                      <a:pt x="1284" y="1466"/>
                    </a:cubicBezTo>
                    <a:close/>
                    <a:moveTo>
                      <a:pt x="1310" y="1440"/>
                    </a:moveTo>
                    <a:cubicBezTo>
                      <a:pt x="1310" y="1440"/>
                      <a:pt x="1310" y="1440"/>
                      <a:pt x="1310" y="1440"/>
                    </a:cubicBezTo>
                    <a:cubicBezTo>
                      <a:pt x="1310" y="1440"/>
                      <a:pt x="1310" y="1440"/>
                      <a:pt x="1310" y="1440"/>
                    </a:cubicBezTo>
                    <a:close/>
                    <a:moveTo>
                      <a:pt x="1310" y="1440"/>
                    </a:moveTo>
                    <a:cubicBezTo>
                      <a:pt x="1310" y="1440"/>
                      <a:pt x="1310" y="1440"/>
                      <a:pt x="1310" y="1440"/>
                    </a:cubicBezTo>
                    <a:cubicBezTo>
                      <a:pt x="1310" y="1440"/>
                      <a:pt x="1310" y="1440"/>
                      <a:pt x="1310" y="1440"/>
                    </a:cubicBezTo>
                    <a:close/>
                    <a:moveTo>
                      <a:pt x="1310" y="1414"/>
                    </a:moveTo>
                    <a:cubicBezTo>
                      <a:pt x="1310" y="1414"/>
                      <a:pt x="1310" y="1414"/>
                      <a:pt x="1336" y="1414"/>
                    </a:cubicBezTo>
                    <a:cubicBezTo>
                      <a:pt x="1310" y="1414"/>
                      <a:pt x="1310" y="1414"/>
                      <a:pt x="1310" y="1414"/>
                    </a:cubicBezTo>
                    <a:close/>
                    <a:moveTo>
                      <a:pt x="1362" y="1388"/>
                    </a:moveTo>
                    <a:lnTo>
                      <a:pt x="1362" y="1388"/>
                    </a:lnTo>
                    <a:lnTo>
                      <a:pt x="1362" y="1388"/>
                    </a:lnTo>
                    <a:close/>
                    <a:moveTo>
                      <a:pt x="1389" y="1362"/>
                    </a:moveTo>
                    <a:cubicBezTo>
                      <a:pt x="1389" y="1362"/>
                      <a:pt x="1389" y="1362"/>
                      <a:pt x="1389" y="1362"/>
                    </a:cubicBezTo>
                    <a:cubicBezTo>
                      <a:pt x="1389" y="1362"/>
                      <a:pt x="1389" y="1362"/>
                      <a:pt x="1389" y="1362"/>
                    </a:cubicBezTo>
                    <a:close/>
                    <a:moveTo>
                      <a:pt x="1389" y="1362"/>
                    </a:moveTo>
                    <a:lnTo>
                      <a:pt x="1389" y="1362"/>
                    </a:lnTo>
                    <a:lnTo>
                      <a:pt x="1389" y="1362"/>
                    </a:lnTo>
                    <a:close/>
                    <a:moveTo>
                      <a:pt x="1389" y="1335"/>
                    </a:moveTo>
                    <a:cubicBezTo>
                      <a:pt x="1389" y="1335"/>
                      <a:pt x="1389" y="1335"/>
                      <a:pt x="1389" y="1335"/>
                    </a:cubicBezTo>
                    <a:cubicBezTo>
                      <a:pt x="1389" y="1335"/>
                      <a:pt x="1389" y="1335"/>
                      <a:pt x="1389" y="1335"/>
                    </a:cubicBezTo>
                    <a:close/>
                    <a:moveTo>
                      <a:pt x="1415" y="1335"/>
                    </a:moveTo>
                    <a:cubicBezTo>
                      <a:pt x="1415" y="1335"/>
                      <a:pt x="1415" y="1335"/>
                      <a:pt x="1415" y="1335"/>
                    </a:cubicBezTo>
                    <a:cubicBezTo>
                      <a:pt x="1415" y="1335"/>
                      <a:pt x="1415" y="1335"/>
                      <a:pt x="1415" y="1335"/>
                    </a:cubicBezTo>
                    <a:close/>
                    <a:moveTo>
                      <a:pt x="1415" y="1335"/>
                    </a:moveTo>
                    <a:cubicBezTo>
                      <a:pt x="1415" y="1309"/>
                      <a:pt x="1415" y="1309"/>
                      <a:pt x="1415" y="1309"/>
                    </a:cubicBezTo>
                    <a:cubicBezTo>
                      <a:pt x="1415" y="1309"/>
                      <a:pt x="1415" y="1309"/>
                      <a:pt x="1415" y="1335"/>
                    </a:cubicBezTo>
                    <a:close/>
                    <a:moveTo>
                      <a:pt x="1415" y="1309"/>
                    </a:moveTo>
                    <a:cubicBezTo>
                      <a:pt x="1415" y="1309"/>
                      <a:pt x="1415" y="1309"/>
                      <a:pt x="1415" y="1309"/>
                    </a:cubicBezTo>
                    <a:cubicBezTo>
                      <a:pt x="1415" y="1309"/>
                      <a:pt x="1415" y="1309"/>
                      <a:pt x="1415" y="1309"/>
                    </a:cubicBezTo>
                    <a:close/>
                    <a:moveTo>
                      <a:pt x="1415" y="1309"/>
                    </a:moveTo>
                    <a:cubicBezTo>
                      <a:pt x="1415" y="1309"/>
                      <a:pt x="1415" y="1309"/>
                      <a:pt x="1415" y="1309"/>
                    </a:cubicBezTo>
                    <a:cubicBezTo>
                      <a:pt x="1546" y="1178"/>
                      <a:pt x="1572" y="707"/>
                      <a:pt x="1572" y="0"/>
                    </a:cubicBezTo>
                    <a:cubicBezTo>
                      <a:pt x="1572" y="707"/>
                      <a:pt x="1546" y="1178"/>
                      <a:pt x="1415" y="1309"/>
                    </a:cubicBezTo>
                    <a:cubicBezTo>
                      <a:pt x="1415" y="1309"/>
                      <a:pt x="1415" y="1309"/>
                      <a:pt x="1415" y="1309"/>
                    </a:cubicBezTo>
                    <a:close/>
                  </a:path>
                </a:pathLst>
              </a:custGeom>
              <a:solidFill>
                <a:srgbClr val="A0DECA"/>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0" name="Google Shape;5370;p5"/>
              <p:cNvSpPr/>
              <p:nvPr/>
            </p:nvSpPr>
            <p:spPr>
              <a:xfrm>
                <a:off x="4269291" y="2999749"/>
                <a:ext cx="138559" cy="444499"/>
              </a:xfrm>
              <a:custGeom>
                <a:avLst/>
                <a:gdLst/>
                <a:ahLst/>
                <a:cxnLst/>
                <a:rect l="l" t="t" r="r" b="b"/>
                <a:pathLst>
                  <a:path w="8432" h="27050" extrusionOk="0">
                    <a:moveTo>
                      <a:pt x="184" y="1"/>
                    </a:moveTo>
                    <a:cubicBezTo>
                      <a:pt x="184" y="106"/>
                      <a:pt x="184" y="210"/>
                      <a:pt x="210" y="315"/>
                    </a:cubicBezTo>
                    <a:cubicBezTo>
                      <a:pt x="289" y="1755"/>
                      <a:pt x="315" y="3143"/>
                      <a:pt x="341" y="4479"/>
                    </a:cubicBezTo>
                    <a:cubicBezTo>
                      <a:pt x="236" y="4479"/>
                      <a:pt x="105" y="4505"/>
                      <a:pt x="1" y="4531"/>
                    </a:cubicBezTo>
                    <a:cubicBezTo>
                      <a:pt x="262" y="7149"/>
                      <a:pt x="681" y="9794"/>
                      <a:pt x="1048" y="12386"/>
                    </a:cubicBezTo>
                    <a:cubicBezTo>
                      <a:pt x="1729" y="17283"/>
                      <a:pt x="2252" y="22284"/>
                      <a:pt x="3588" y="27049"/>
                    </a:cubicBezTo>
                    <a:cubicBezTo>
                      <a:pt x="4609" y="26945"/>
                      <a:pt x="5892" y="26735"/>
                      <a:pt x="6861" y="26421"/>
                    </a:cubicBezTo>
                    <a:lnTo>
                      <a:pt x="6887" y="26421"/>
                    </a:lnTo>
                    <a:cubicBezTo>
                      <a:pt x="7385" y="26238"/>
                      <a:pt x="7803" y="26054"/>
                      <a:pt x="8091" y="25819"/>
                    </a:cubicBezTo>
                    <a:cubicBezTo>
                      <a:pt x="8091" y="25819"/>
                      <a:pt x="8091" y="25819"/>
                      <a:pt x="8091" y="25793"/>
                    </a:cubicBezTo>
                    <a:lnTo>
                      <a:pt x="8118" y="25793"/>
                    </a:lnTo>
                    <a:cubicBezTo>
                      <a:pt x="8118" y="25793"/>
                      <a:pt x="8118" y="25766"/>
                      <a:pt x="8118" y="25766"/>
                    </a:cubicBezTo>
                    <a:lnTo>
                      <a:pt x="8144" y="25766"/>
                    </a:lnTo>
                    <a:cubicBezTo>
                      <a:pt x="8144" y="25766"/>
                      <a:pt x="8144" y="25740"/>
                      <a:pt x="8170" y="25740"/>
                    </a:cubicBezTo>
                    <a:cubicBezTo>
                      <a:pt x="8170" y="25740"/>
                      <a:pt x="8170" y="25740"/>
                      <a:pt x="8170" y="25714"/>
                    </a:cubicBezTo>
                    <a:lnTo>
                      <a:pt x="8196" y="25714"/>
                    </a:lnTo>
                    <a:cubicBezTo>
                      <a:pt x="8196" y="25714"/>
                      <a:pt x="8222" y="25688"/>
                      <a:pt x="8222" y="25688"/>
                    </a:cubicBezTo>
                    <a:cubicBezTo>
                      <a:pt x="8222" y="25662"/>
                      <a:pt x="8249" y="25662"/>
                      <a:pt x="8249" y="25662"/>
                    </a:cubicBezTo>
                    <a:cubicBezTo>
                      <a:pt x="8249" y="25662"/>
                      <a:pt x="8249" y="25635"/>
                      <a:pt x="8249" y="25635"/>
                    </a:cubicBezTo>
                    <a:lnTo>
                      <a:pt x="8275" y="25635"/>
                    </a:lnTo>
                    <a:cubicBezTo>
                      <a:pt x="8275" y="25609"/>
                      <a:pt x="8275" y="25609"/>
                      <a:pt x="8275" y="25609"/>
                    </a:cubicBezTo>
                    <a:cubicBezTo>
                      <a:pt x="8406" y="25478"/>
                      <a:pt x="8432" y="25007"/>
                      <a:pt x="8432" y="24300"/>
                    </a:cubicBezTo>
                    <a:cubicBezTo>
                      <a:pt x="8432" y="19246"/>
                      <a:pt x="5892" y="1493"/>
                      <a:pt x="3954" y="682"/>
                    </a:cubicBezTo>
                    <a:cubicBezTo>
                      <a:pt x="3300" y="394"/>
                      <a:pt x="1807" y="53"/>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1" name="Google Shape;5371;p5"/>
              <p:cNvSpPr/>
              <p:nvPr/>
            </p:nvSpPr>
            <p:spPr>
              <a:xfrm>
                <a:off x="3440163" y="1965156"/>
                <a:ext cx="510755" cy="1010747"/>
              </a:xfrm>
              <a:custGeom>
                <a:avLst/>
                <a:gdLst/>
                <a:ahLst/>
                <a:cxnLst/>
                <a:rect l="l" t="t" r="r" b="b"/>
                <a:pathLst>
                  <a:path w="31082" h="61509" extrusionOk="0">
                    <a:moveTo>
                      <a:pt x="11441" y="0"/>
                    </a:moveTo>
                    <a:cubicBezTo>
                      <a:pt x="10178" y="0"/>
                      <a:pt x="8939" y="483"/>
                      <a:pt x="7960" y="1271"/>
                    </a:cubicBezTo>
                    <a:cubicBezTo>
                      <a:pt x="6651" y="2344"/>
                      <a:pt x="5813" y="3915"/>
                      <a:pt x="5263" y="5513"/>
                    </a:cubicBezTo>
                    <a:cubicBezTo>
                      <a:pt x="4478" y="7974"/>
                      <a:pt x="4347" y="10723"/>
                      <a:pt x="5316" y="13132"/>
                    </a:cubicBezTo>
                    <a:cubicBezTo>
                      <a:pt x="6127" y="15175"/>
                      <a:pt x="7672" y="16824"/>
                      <a:pt x="8877" y="18683"/>
                    </a:cubicBezTo>
                    <a:cubicBezTo>
                      <a:pt x="10081" y="20542"/>
                      <a:pt x="10971" y="22847"/>
                      <a:pt x="10291" y="24941"/>
                    </a:cubicBezTo>
                    <a:cubicBezTo>
                      <a:pt x="9898" y="26120"/>
                      <a:pt x="9034" y="27088"/>
                      <a:pt x="8144" y="27979"/>
                    </a:cubicBezTo>
                    <a:cubicBezTo>
                      <a:pt x="6468" y="29628"/>
                      <a:pt x="4582" y="31147"/>
                      <a:pt x="3483" y="33242"/>
                    </a:cubicBezTo>
                    <a:cubicBezTo>
                      <a:pt x="2383" y="35337"/>
                      <a:pt x="2383" y="38243"/>
                      <a:pt x="4216" y="39709"/>
                    </a:cubicBezTo>
                    <a:cubicBezTo>
                      <a:pt x="5106" y="40416"/>
                      <a:pt x="6363" y="40835"/>
                      <a:pt x="6730" y="41883"/>
                    </a:cubicBezTo>
                    <a:cubicBezTo>
                      <a:pt x="7070" y="42799"/>
                      <a:pt x="6546" y="43794"/>
                      <a:pt x="5944" y="44553"/>
                    </a:cubicBezTo>
                    <a:cubicBezTo>
                      <a:pt x="4766" y="46124"/>
                      <a:pt x="3221" y="47381"/>
                      <a:pt x="2043" y="48926"/>
                    </a:cubicBezTo>
                    <a:cubicBezTo>
                      <a:pt x="838" y="50497"/>
                      <a:pt x="0" y="52540"/>
                      <a:pt x="576" y="54425"/>
                    </a:cubicBezTo>
                    <a:cubicBezTo>
                      <a:pt x="1126" y="56284"/>
                      <a:pt x="2933" y="57541"/>
                      <a:pt x="4766" y="58248"/>
                    </a:cubicBezTo>
                    <a:cubicBezTo>
                      <a:pt x="5966" y="58714"/>
                      <a:pt x="7261" y="59022"/>
                      <a:pt x="8537" y="59022"/>
                    </a:cubicBezTo>
                    <a:cubicBezTo>
                      <a:pt x="9266" y="59022"/>
                      <a:pt x="9988" y="58921"/>
                      <a:pt x="10683" y="58693"/>
                    </a:cubicBezTo>
                    <a:cubicBezTo>
                      <a:pt x="11096" y="58541"/>
                      <a:pt x="11509" y="58353"/>
                      <a:pt x="11921" y="58353"/>
                    </a:cubicBezTo>
                    <a:cubicBezTo>
                      <a:pt x="12006" y="58353"/>
                      <a:pt x="12091" y="58361"/>
                      <a:pt x="12176" y="58379"/>
                    </a:cubicBezTo>
                    <a:cubicBezTo>
                      <a:pt x="12857" y="58483"/>
                      <a:pt x="13302" y="59060"/>
                      <a:pt x="13773" y="59531"/>
                    </a:cubicBezTo>
                    <a:cubicBezTo>
                      <a:pt x="15064" y="60860"/>
                      <a:pt x="16921" y="61509"/>
                      <a:pt x="18793" y="61509"/>
                    </a:cubicBezTo>
                    <a:cubicBezTo>
                      <a:pt x="19466" y="61509"/>
                      <a:pt x="20140" y="61425"/>
                      <a:pt x="20791" y="61259"/>
                    </a:cubicBezTo>
                    <a:cubicBezTo>
                      <a:pt x="23226" y="60631"/>
                      <a:pt x="25321" y="58955"/>
                      <a:pt x="26761" y="56886"/>
                    </a:cubicBezTo>
                    <a:cubicBezTo>
                      <a:pt x="28541" y="54399"/>
                      <a:pt x="29484" y="51178"/>
                      <a:pt x="28829" y="48193"/>
                    </a:cubicBezTo>
                    <a:cubicBezTo>
                      <a:pt x="28179" y="45202"/>
                      <a:pt x="25798" y="42547"/>
                      <a:pt x="22790" y="42050"/>
                    </a:cubicBezTo>
                    <a:lnTo>
                      <a:pt x="22790" y="42050"/>
                    </a:lnTo>
                    <a:cubicBezTo>
                      <a:pt x="22968" y="42077"/>
                      <a:pt x="23146" y="42089"/>
                      <a:pt x="23324" y="42089"/>
                    </a:cubicBezTo>
                    <a:cubicBezTo>
                      <a:pt x="24664" y="42089"/>
                      <a:pt x="25970" y="41359"/>
                      <a:pt x="26996" y="40469"/>
                    </a:cubicBezTo>
                    <a:cubicBezTo>
                      <a:pt x="29667" y="38164"/>
                      <a:pt x="31081" y="34158"/>
                      <a:pt x="29562" y="30990"/>
                    </a:cubicBezTo>
                    <a:cubicBezTo>
                      <a:pt x="27939" y="27665"/>
                      <a:pt x="23880" y="26434"/>
                      <a:pt x="20267" y="25544"/>
                    </a:cubicBezTo>
                    <a:cubicBezTo>
                      <a:pt x="21602" y="24444"/>
                      <a:pt x="22964" y="23318"/>
                      <a:pt x="23933" y="21878"/>
                    </a:cubicBezTo>
                    <a:cubicBezTo>
                      <a:pt x="26394" y="18133"/>
                      <a:pt x="25530" y="12949"/>
                      <a:pt x="23016" y="9205"/>
                    </a:cubicBezTo>
                    <a:cubicBezTo>
                      <a:pt x="21576" y="7084"/>
                      <a:pt x="19665" y="5303"/>
                      <a:pt x="17648" y="3706"/>
                    </a:cubicBezTo>
                    <a:cubicBezTo>
                      <a:pt x="16627" y="2894"/>
                      <a:pt x="15554" y="2135"/>
                      <a:pt x="14480" y="1375"/>
                    </a:cubicBezTo>
                    <a:cubicBezTo>
                      <a:pt x="13616" y="799"/>
                      <a:pt x="12883" y="92"/>
                      <a:pt x="11809" y="14"/>
                    </a:cubicBezTo>
                    <a:cubicBezTo>
                      <a:pt x="11687" y="5"/>
                      <a:pt x="11564" y="0"/>
                      <a:pt x="1144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2" name="Google Shape;5372;p5"/>
              <p:cNvSpPr/>
              <p:nvPr/>
            </p:nvSpPr>
            <p:spPr>
              <a:xfrm>
                <a:off x="3659600" y="2775149"/>
                <a:ext cx="80043" cy="198373"/>
              </a:xfrm>
              <a:custGeom>
                <a:avLst/>
                <a:gdLst/>
                <a:ahLst/>
                <a:cxnLst/>
                <a:rect l="l" t="t" r="r" b="b"/>
                <a:pathLst>
                  <a:path w="4871" h="12072" extrusionOk="0">
                    <a:moveTo>
                      <a:pt x="4871" y="1"/>
                    </a:moveTo>
                    <a:lnTo>
                      <a:pt x="4871" y="1"/>
                    </a:lnTo>
                    <a:cubicBezTo>
                      <a:pt x="2435" y="1729"/>
                      <a:pt x="131" y="3902"/>
                      <a:pt x="53" y="6625"/>
                    </a:cubicBezTo>
                    <a:cubicBezTo>
                      <a:pt x="0" y="7751"/>
                      <a:pt x="367" y="9191"/>
                      <a:pt x="917" y="10710"/>
                    </a:cubicBezTo>
                    <a:cubicBezTo>
                      <a:pt x="1807" y="11417"/>
                      <a:pt x="2854" y="11862"/>
                      <a:pt x="3980" y="12072"/>
                    </a:cubicBezTo>
                    <a:cubicBezTo>
                      <a:pt x="4006" y="11443"/>
                      <a:pt x="4059" y="10763"/>
                      <a:pt x="4085" y="10082"/>
                    </a:cubicBezTo>
                    <a:cubicBezTo>
                      <a:pt x="4190" y="8432"/>
                      <a:pt x="4321" y="6704"/>
                      <a:pt x="4478" y="4950"/>
                    </a:cubicBezTo>
                    <a:cubicBezTo>
                      <a:pt x="4583" y="3352"/>
                      <a:pt x="4713" y="1781"/>
                      <a:pt x="4844" y="236"/>
                    </a:cubicBezTo>
                    <a:cubicBezTo>
                      <a:pt x="4844" y="158"/>
                      <a:pt x="4871" y="79"/>
                      <a:pt x="487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3" name="Google Shape;5373;p5"/>
              <p:cNvSpPr/>
              <p:nvPr/>
            </p:nvSpPr>
            <p:spPr>
              <a:xfrm>
                <a:off x="3556339" y="1967095"/>
                <a:ext cx="358853" cy="676838"/>
              </a:xfrm>
              <a:custGeom>
                <a:avLst/>
                <a:gdLst/>
                <a:ahLst/>
                <a:cxnLst/>
                <a:rect l="l" t="t" r="r" b="b"/>
                <a:pathLst>
                  <a:path w="21838" h="41189" extrusionOk="0">
                    <a:moveTo>
                      <a:pt x="3247" y="1"/>
                    </a:moveTo>
                    <a:lnTo>
                      <a:pt x="3247" y="1"/>
                    </a:lnTo>
                    <a:cubicBezTo>
                      <a:pt x="3064" y="53"/>
                      <a:pt x="2854" y="105"/>
                      <a:pt x="2671" y="184"/>
                    </a:cubicBezTo>
                    <a:cubicBezTo>
                      <a:pt x="2540" y="367"/>
                      <a:pt x="2409" y="551"/>
                      <a:pt x="2278" y="734"/>
                    </a:cubicBezTo>
                    <a:cubicBezTo>
                      <a:pt x="838" y="3064"/>
                      <a:pt x="209" y="5892"/>
                      <a:pt x="105" y="8589"/>
                    </a:cubicBezTo>
                    <a:cubicBezTo>
                      <a:pt x="0" y="11234"/>
                      <a:pt x="916" y="13878"/>
                      <a:pt x="2173" y="16156"/>
                    </a:cubicBezTo>
                    <a:cubicBezTo>
                      <a:pt x="2776" y="17204"/>
                      <a:pt x="3430" y="18199"/>
                      <a:pt x="4190" y="19115"/>
                    </a:cubicBezTo>
                    <a:cubicBezTo>
                      <a:pt x="4792" y="19848"/>
                      <a:pt x="5446" y="20529"/>
                      <a:pt x="5996" y="21315"/>
                    </a:cubicBezTo>
                    <a:cubicBezTo>
                      <a:pt x="6520" y="22022"/>
                      <a:pt x="6939" y="22833"/>
                      <a:pt x="7096" y="23724"/>
                    </a:cubicBezTo>
                    <a:cubicBezTo>
                      <a:pt x="7279" y="24823"/>
                      <a:pt x="7122" y="25923"/>
                      <a:pt x="6808" y="26970"/>
                    </a:cubicBezTo>
                    <a:cubicBezTo>
                      <a:pt x="6127" y="29432"/>
                      <a:pt x="4713" y="31631"/>
                      <a:pt x="4137" y="34145"/>
                    </a:cubicBezTo>
                    <a:cubicBezTo>
                      <a:pt x="3613" y="36449"/>
                      <a:pt x="3744" y="39146"/>
                      <a:pt x="5027" y="41189"/>
                    </a:cubicBezTo>
                    <a:cubicBezTo>
                      <a:pt x="8536" y="37889"/>
                      <a:pt x="12097" y="35323"/>
                      <a:pt x="13825" y="35219"/>
                    </a:cubicBezTo>
                    <a:cubicBezTo>
                      <a:pt x="15108" y="34564"/>
                      <a:pt x="17256" y="34066"/>
                      <a:pt x="20057" y="33778"/>
                    </a:cubicBezTo>
                    <a:cubicBezTo>
                      <a:pt x="20424" y="32993"/>
                      <a:pt x="20974" y="32260"/>
                      <a:pt x="21524" y="32260"/>
                    </a:cubicBezTo>
                    <a:lnTo>
                      <a:pt x="21838" y="31186"/>
                    </a:lnTo>
                    <a:cubicBezTo>
                      <a:pt x="19298" y="29982"/>
                      <a:pt x="17072" y="28227"/>
                      <a:pt x="15266" y="25975"/>
                    </a:cubicBezTo>
                    <a:cubicBezTo>
                      <a:pt x="14585" y="25766"/>
                      <a:pt x="13878" y="25583"/>
                      <a:pt x="13197" y="25426"/>
                    </a:cubicBezTo>
                    <a:cubicBezTo>
                      <a:pt x="13564" y="25138"/>
                      <a:pt x="13904" y="24850"/>
                      <a:pt x="14244" y="24562"/>
                    </a:cubicBezTo>
                    <a:cubicBezTo>
                      <a:pt x="14192" y="24483"/>
                      <a:pt x="14166" y="24404"/>
                      <a:pt x="14113" y="24326"/>
                    </a:cubicBezTo>
                    <a:cubicBezTo>
                      <a:pt x="12490" y="21786"/>
                      <a:pt x="11390" y="18775"/>
                      <a:pt x="11024" y="15423"/>
                    </a:cubicBezTo>
                    <a:cubicBezTo>
                      <a:pt x="10736" y="15449"/>
                      <a:pt x="10421" y="15502"/>
                      <a:pt x="10107" y="15528"/>
                    </a:cubicBezTo>
                    <a:cubicBezTo>
                      <a:pt x="9505" y="15606"/>
                      <a:pt x="8903" y="15685"/>
                      <a:pt x="8379" y="15685"/>
                    </a:cubicBezTo>
                    <a:cubicBezTo>
                      <a:pt x="7960" y="15685"/>
                      <a:pt x="7567" y="15633"/>
                      <a:pt x="7305" y="15502"/>
                    </a:cubicBezTo>
                    <a:cubicBezTo>
                      <a:pt x="5970" y="14821"/>
                      <a:pt x="3797" y="10370"/>
                      <a:pt x="3037" y="7646"/>
                    </a:cubicBezTo>
                    <a:cubicBezTo>
                      <a:pt x="2357" y="5264"/>
                      <a:pt x="2383" y="2593"/>
                      <a:pt x="324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4" name="Google Shape;5374;p5"/>
              <p:cNvSpPr/>
              <p:nvPr/>
            </p:nvSpPr>
            <p:spPr>
              <a:xfrm>
                <a:off x="3448329" y="3862030"/>
                <a:ext cx="1005143" cy="116194"/>
              </a:xfrm>
              <a:custGeom>
                <a:avLst/>
                <a:gdLst/>
                <a:ahLst/>
                <a:cxnLst/>
                <a:rect l="l" t="t" r="r" b="b"/>
                <a:pathLst>
                  <a:path w="61168" h="7071" extrusionOk="0">
                    <a:moveTo>
                      <a:pt x="30584" y="0"/>
                    </a:moveTo>
                    <a:cubicBezTo>
                      <a:pt x="13695" y="0"/>
                      <a:pt x="1" y="1571"/>
                      <a:pt x="1" y="3535"/>
                    </a:cubicBezTo>
                    <a:cubicBezTo>
                      <a:pt x="1" y="5499"/>
                      <a:pt x="13695" y="7070"/>
                      <a:pt x="30584" y="7070"/>
                    </a:cubicBezTo>
                    <a:cubicBezTo>
                      <a:pt x="47473" y="7070"/>
                      <a:pt x="61167" y="5499"/>
                      <a:pt x="61167" y="3535"/>
                    </a:cubicBezTo>
                    <a:cubicBezTo>
                      <a:pt x="61167" y="1571"/>
                      <a:pt x="47473" y="0"/>
                      <a:pt x="305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5" name="Google Shape;5375;p5"/>
              <p:cNvSpPr/>
              <p:nvPr/>
            </p:nvSpPr>
            <p:spPr>
              <a:xfrm>
                <a:off x="3994772" y="3277722"/>
                <a:ext cx="16" cy="871"/>
              </a:xfrm>
              <a:custGeom>
                <a:avLst/>
                <a:gdLst/>
                <a:ahLst/>
                <a:cxnLst/>
                <a:rect l="l" t="t" r="r" b="b"/>
                <a:pathLst>
                  <a:path w="1" h="53" extrusionOk="0">
                    <a:moveTo>
                      <a:pt x="1" y="0"/>
                    </a:moveTo>
                    <a:lnTo>
                      <a:pt x="1" y="52"/>
                    </a:lnTo>
                    <a:lnTo>
                      <a:pt x="1" y="0"/>
                    </a:ln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6" name="Google Shape;5376;p5"/>
              <p:cNvSpPr/>
              <p:nvPr/>
            </p:nvSpPr>
            <p:spPr>
              <a:xfrm>
                <a:off x="3990910" y="3210595"/>
                <a:ext cx="231074" cy="624336"/>
              </a:xfrm>
              <a:custGeom>
                <a:avLst/>
                <a:gdLst/>
                <a:ahLst/>
                <a:cxnLst/>
                <a:rect l="l" t="t" r="r" b="b"/>
                <a:pathLst>
                  <a:path w="14062" h="37994" extrusionOk="0">
                    <a:moveTo>
                      <a:pt x="14061" y="0"/>
                    </a:moveTo>
                    <a:lnTo>
                      <a:pt x="13983" y="26"/>
                    </a:lnTo>
                    <a:cubicBezTo>
                      <a:pt x="11548" y="550"/>
                      <a:pt x="9060" y="786"/>
                      <a:pt x="6599" y="917"/>
                    </a:cubicBezTo>
                    <a:cubicBezTo>
                      <a:pt x="4713" y="1021"/>
                      <a:pt x="2828" y="1074"/>
                      <a:pt x="943" y="1074"/>
                    </a:cubicBezTo>
                    <a:cubicBezTo>
                      <a:pt x="1074" y="7568"/>
                      <a:pt x="26" y="31081"/>
                      <a:pt x="0" y="37994"/>
                    </a:cubicBezTo>
                    <a:lnTo>
                      <a:pt x="10107" y="37994"/>
                    </a:lnTo>
                    <a:cubicBezTo>
                      <a:pt x="10107" y="37994"/>
                      <a:pt x="12097" y="19089"/>
                      <a:pt x="13302" y="10448"/>
                    </a:cubicBezTo>
                    <a:cubicBezTo>
                      <a:pt x="13616" y="8301"/>
                      <a:pt x="13904" y="4530"/>
                      <a:pt x="14061"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7" name="Google Shape;5377;p5"/>
              <p:cNvSpPr/>
              <p:nvPr/>
            </p:nvSpPr>
            <p:spPr>
              <a:xfrm>
                <a:off x="4004237" y="3228227"/>
                <a:ext cx="3040" cy="144162"/>
              </a:xfrm>
              <a:custGeom>
                <a:avLst/>
                <a:gdLst/>
                <a:ahLst/>
                <a:cxnLst/>
                <a:rect l="l" t="t" r="r" b="b"/>
                <a:pathLst>
                  <a:path w="185" h="8773" extrusionOk="0">
                    <a:moveTo>
                      <a:pt x="1" y="8773"/>
                    </a:moveTo>
                    <a:cubicBezTo>
                      <a:pt x="106" y="5002"/>
                      <a:pt x="184" y="1808"/>
                      <a:pt x="132" y="1"/>
                    </a:cubicBezTo>
                    <a:lnTo>
                      <a:pt x="132" y="1"/>
                    </a:lnTo>
                    <a:cubicBezTo>
                      <a:pt x="184" y="1808"/>
                      <a:pt x="106" y="5002"/>
                      <a:pt x="1" y="8773"/>
                    </a:cubicBezTo>
                    <a:lnTo>
                      <a:pt x="1" y="8773"/>
                    </a:ln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8" name="Google Shape;5378;p5"/>
              <p:cNvSpPr/>
              <p:nvPr/>
            </p:nvSpPr>
            <p:spPr>
              <a:xfrm>
                <a:off x="4219813" y="3210595"/>
                <a:ext cx="2169" cy="53373"/>
              </a:xfrm>
              <a:custGeom>
                <a:avLst/>
                <a:gdLst/>
                <a:ahLst/>
                <a:cxnLst/>
                <a:rect l="l" t="t" r="r" b="b"/>
                <a:pathLst>
                  <a:path w="132" h="3248" extrusionOk="0">
                    <a:moveTo>
                      <a:pt x="0" y="3247"/>
                    </a:moveTo>
                    <a:cubicBezTo>
                      <a:pt x="53" y="2226"/>
                      <a:pt x="105" y="1126"/>
                      <a:pt x="131" y="0"/>
                    </a:cubicBezTo>
                    <a:lnTo>
                      <a:pt x="131" y="0"/>
                    </a:lnTo>
                    <a:cubicBezTo>
                      <a:pt x="105" y="1126"/>
                      <a:pt x="53" y="2226"/>
                      <a:pt x="0" y="3247"/>
                    </a:cubicBezTo>
                    <a:close/>
                  </a:path>
                </a:pathLst>
              </a:custGeom>
              <a:solidFill>
                <a:srgbClr val="6A271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79" name="Google Shape;5379;p5"/>
              <p:cNvSpPr/>
              <p:nvPr/>
            </p:nvSpPr>
            <p:spPr>
              <a:xfrm>
                <a:off x="4004237" y="3210595"/>
                <a:ext cx="217747" cy="161794"/>
              </a:xfrm>
              <a:custGeom>
                <a:avLst/>
                <a:gdLst/>
                <a:ahLst/>
                <a:cxnLst/>
                <a:rect l="l" t="t" r="r" b="b"/>
                <a:pathLst>
                  <a:path w="13251" h="9846" extrusionOk="0">
                    <a:moveTo>
                      <a:pt x="13250" y="0"/>
                    </a:moveTo>
                    <a:lnTo>
                      <a:pt x="13172" y="26"/>
                    </a:lnTo>
                    <a:cubicBezTo>
                      <a:pt x="10737" y="550"/>
                      <a:pt x="8249" y="786"/>
                      <a:pt x="5788" y="917"/>
                    </a:cubicBezTo>
                    <a:cubicBezTo>
                      <a:pt x="4033" y="1021"/>
                      <a:pt x="2279" y="1074"/>
                      <a:pt x="525" y="1074"/>
                    </a:cubicBezTo>
                    <a:lnTo>
                      <a:pt x="132" y="1074"/>
                    </a:lnTo>
                    <a:cubicBezTo>
                      <a:pt x="184" y="2881"/>
                      <a:pt x="106" y="6075"/>
                      <a:pt x="1" y="9846"/>
                    </a:cubicBezTo>
                    <a:cubicBezTo>
                      <a:pt x="1965" y="9793"/>
                      <a:pt x="3902" y="9715"/>
                      <a:pt x="5814" y="9558"/>
                    </a:cubicBezTo>
                    <a:cubicBezTo>
                      <a:pt x="7699" y="9400"/>
                      <a:pt x="9558" y="9191"/>
                      <a:pt x="11417" y="8877"/>
                    </a:cubicBezTo>
                    <a:cubicBezTo>
                      <a:pt x="11836" y="8798"/>
                      <a:pt x="12281" y="8720"/>
                      <a:pt x="12727" y="8641"/>
                    </a:cubicBezTo>
                    <a:cubicBezTo>
                      <a:pt x="12857" y="7175"/>
                      <a:pt x="12988" y="5342"/>
                      <a:pt x="13119" y="3247"/>
                    </a:cubicBezTo>
                    <a:cubicBezTo>
                      <a:pt x="13172" y="2226"/>
                      <a:pt x="13224" y="1126"/>
                      <a:pt x="13250" y="0"/>
                    </a:cubicBezTo>
                    <a:close/>
                  </a:path>
                </a:pathLst>
              </a:custGeom>
              <a:solidFill>
                <a:srgbClr val="C421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0" name="Google Shape;5380;p5"/>
              <p:cNvSpPr/>
              <p:nvPr/>
            </p:nvSpPr>
            <p:spPr>
              <a:xfrm>
                <a:off x="3990910" y="3578470"/>
                <a:ext cx="194495" cy="256462"/>
              </a:xfrm>
              <a:custGeom>
                <a:avLst/>
                <a:gdLst/>
                <a:ahLst/>
                <a:cxnLst/>
                <a:rect l="l" t="t" r="r" b="b"/>
                <a:pathLst>
                  <a:path w="11836" h="15607" extrusionOk="0">
                    <a:moveTo>
                      <a:pt x="11836" y="1"/>
                    </a:moveTo>
                    <a:cubicBezTo>
                      <a:pt x="9745" y="131"/>
                      <a:pt x="7655" y="189"/>
                      <a:pt x="5561" y="189"/>
                    </a:cubicBezTo>
                    <a:cubicBezTo>
                      <a:pt x="3851" y="189"/>
                      <a:pt x="2138" y="150"/>
                      <a:pt x="419" y="79"/>
                    </a:cubicBezTo>
                    <a:cubicBezTo>
                      <a:pt x="393" y="839"/>
                      <a:pt x="367" y="1572"/>
                      <a:pt x="367" y="2305"/>
                    </a:cubicBezTo>
                    <a:cubicBezTo>
                      <a:pt x="341" y="2410"/>
                      <a:pt x="341" y="2488"/>
                      <a:pt x="341" y="2567"/>
                    </a:cubicBezTo>
                    <a:cubicBezTo>
                      <a:pt x="341" y="2986"/>
                      <a:pt x="314" y="3379"/>
                      <a:pt x="314" y="3771"/>
                    </a:cubicBezTo>
                    <a:cubicBezTo>
                      <a:pt x="314" y="3876"/>
                      <a:pt x="288" y="3981"/>
                      <a:pt x="288" y="4086"/>
                    </a:cubicBezTo>
                    <a:cubicBezTo>
                      <a:pt x="131" y="8956"/>
                      <a:pt x="0" y="13250"/>
                      <a:pt x="0" y="15607"/>
                    </a:cubicBezTo>
                    <a:lnTo>
                      <a:pt x="10107" y="15607"/>
                    </a:lnTo>
                    <a:cubicBezTo>
                      <a:pt x="10107" y="15607"/>
                      <a:pt x="10683" y="10082"/>
                      <a:pt x="11417" y="3667"/>
                    </a:cubicBezTo>
                    <a:cubicBezTo>
                      <a:pt x="11417" y="3562"/>
                      <a:pt x="11443" y="3483"/>
                      <a:pt x="11443" y="3379"/>
                    </a:cubicBezTo>
                    <a:cubicBezTo>
                      <a:pt x="11495" y="3012"/>
                      <a:pt x="11521" y="2619"/>
                      <a:pt x="11574" y="2253"/>
                    </a:cubicBezTo>
                    <a:cubicBezTo>
                      <a:pt x="11574" y="2174"/>
                      <a:pt x="11574" y="2096"/>
                      <a:pt x="11600" y="2017"/>
                    </a:cubicBezTo>
                    <a:cubicBezTo>
                      <a:pt x="11678" y="1336"/>
                      <a:pt x="11757" y="682"/>
                      <a:pt x="118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1" name="Google Shape;5381;p5"/>
              <p:cNvSpPr/>
              <p:nvPr/>
            </p:nvSpPr>
            <p:spPr>
              <a:xfrm>
                <a:off x="3996497" y="3611615"/>
                <a:ext cx="185030" cy="12259"/>
              </a:xfrm>
              <a:custGeom>
                <a:avLst/>
                <a:gdLst/>
                <a:ahLst/>
                <a:cxnLst/>
                <a:rect l="l" t="t" r="r" b="b"/>
                <a:pathLst>
                  <a:path w="11260" h="746" extrusionOk="0">
                    <a:moveTo>
                      <a:pt x="11260" y="0"/>
                    </a:moveTo>
                    <a:lnTo>
                      <a:pt x="11260" y="0"/>
                    </a:lnTo>
                    <a:cubicBezTo>
                      <a:pt x="10867" y="52"/>
                      <a:pt x="10448" y="105"/>
                      <a:pt x="10055" y="157"/>
                    </a:cubicBezTo>
                    <a:cubicBezTo>
                      <a:pt x="8101" y="383"/>
                      <a:pt x="6146" y="497"/>
                      <a:pt x="4192" y="497"/>
                    </a:cubicBezTo>
                    <a:cubicBezTo>
                      <a:pt x="3659" y="497"/>
                      <a:pt x="3126" y="488"/>
                      <a:pt x="2593" y="471"/>
                    </a:cubicBezTo>
                    <a:cubicBezTo>
                      <a:pt x="1729" y="419"/>
                      <a:pt x="865" y="367"/>
                      <a:pt x="27" y="288"/>
                    </a:cubicBezTo>
                    <a:cubicBezTo>
                      <a:pt x="1" y="393"/>
                      <a:pt x="1" y="471"/>
                      <a:pt x="1" y="550"/>
                    </a:cubicBezTo>
                    <a:cubicBezTo>
                      <a:pt x="1432" y="680"/>
                      <a:pt x="2868" y="745"/>
                      <a:pt x="4303" y="745"/>
                    </a:cubicBezTo>
                    <a:cubicBezTo>
                      <a:pt x="6621" y="745"/>
                      <a:pt x="8937" y="575"/>
                      <a:pt x="11234" y="236"/>
                    </a:cubicBezTo>
                    <a:cubicBezTo>
                      <a:pt x="11234" y="157"/>
                      <a:pt x="11234" y="79"/>
                      <a:pt x="11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2" name="Google Shape;5382;p5"/>
              <p:cNvSpPr/>
              <p:nvPr/>
            </p:nvSpPr>
            <p:spPr>
              <a:xfrm>
                <a:off x="3995643" y="3633980"/>
                <a:ext cx="183305" cy="15052"/>
              </a:xfrm>
              <a:custGeom>
                <a:avLst/>
                <a:gdLst/>
                <a:ahLst/>
                <a:cxnLst/>
                <a:rect l="l" t="t" r="r" b="b"/>
                <a:pathLst>
                  <a:path w="11155" h="916" extrusionOk="0">
                    <a:moveTo>
                      <a:pt x="11155" y="1"/>
                    </a:moveTo>
                    <a:lnTo>
                      <a:pt x="11155" y="1"/>
                    </a:lnTo>
                    <a:cubicBezTo>
                      <a:pt x="10631" y="79"/>
                      <a:pt x="10134" y="158"/>
                      <a:pt x="9610" y="236"/>
                    </a:cubicBezTo>
                    <a:cubicBezTo>
                      <a:pt x="7829" y="472"/>
                      <a:pt x="6023" y="603"/>
                      <a:pt x="4216" y="603"/>
                    </a:cubicBezTo>
                    <a:cubicBezTo>
                      <a:pt x="3326" y="603"/>
                      <a:pt x="2435" y="577"/>
                      <a:pt x="1519" y="524"/>
                    </a:cubicBezTo>
                    <a:cubicBezTo>
                      <a:pt x="1100" y="498"/>
                      <a:pt x="655" y="472"/>
                      <a:pt x="210" y="420"/>
                    </a:cubicBezTo>
                    <a:cubicBezTo>
                      <a:pt x="157" y="420"/>
                      <a:pt x="79" y="420"/>
                      <a:pt x="26" y="393"/>
                    </a:cubicBezTo>
                    <a:cubicBezTo>
                      <a:pt x="26" y="498"/>
                      <a:pt x="0" y="603"/>
                      <a:pt x="0" y="708"/>
                    </a:cubicBezTo>
                    <a:cubicBezTo>
                      <a:pt x="105" y="734"/>
                      <a:pt x="210" y="734"/>
                      <a:pt x="314" y="734"/>
                    </a:cubicBezTo>
                    <a:cubicBezTo>
                      <a:pt x="838" y="786"/>
                      <a:pt x="1336" y="839"/>
                      <a:pt x="1859" y="865"/>
                    </a:cubicBezTo>
                    <a:cubicBezTo>
                      <a:pt x="2532" y="899"/>
                      <a:pt x="3206" y="916"/>
                      <a:pt x="3880" y="916"/>
                    </a:cubicBezTo>
                    <a:cubicBezTo>
                      <a:pt x="6303" y="916"/>
                      <a:pt x="8732" y="698"/>
                      <a:pt x="11129" y="289"/>
                    </a:cubicBezTo>
                    <a:cubicBezTo>
                      <a:pt x="11129" y="184"/>
                      <a:pt x="11155" y="105"/>
                      <a:pt x="111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3" name="Google Shape;5383;p5"/>
              <p:cNvSpPr/>
              <p:nvPr/>
            </p:nvSpPr>
            <p:spPr>
              <a:xfrm>
                <a:off x="3966377" y="3825797"/>
                <a:ext cx="299499" cy="94372"/>
              </a:xfrm>
              <a:custGeom>
                <a:avLst/>
                <a:gdLst/>
                <a:ahLst/>
                <a:cxnLst/>
                <a:rect l="l" t="t" r="r" b="b"/>
                <a:pathLst>
                  <a:path w="18226" h="5743" extrusionOk="0">
                    <a:moveTo>
                      <a:pt x="9125" y="1"/>
                    </a:moveTo>
                    <a:cubicBezTo>
                      <a:pt x="6156" y="1"/>
                      <a:pt x="1732" y="101"/>
                      <a:pt x="1415" y="189"/>
                    </a:cubicBezTo>
                    <a:cubicBezTo>
                      <a:pt x="970" y="320"/>
                      <a:pt x="1" y="4431"/>
                      <a:pt x="498" y="5347"/>
                    </a:cubicBezTo>
                    <a:cubicBezTo>
                      <a:pt x="676" y="5643"/>
                      <a:pt x="2678" y="5742"/>
                      <a:pt x="5282" y="5742"/>
                    </a:cubicBezTo>
                    <a:cubicBezTo>
                      <a:pt x="9589" y="5742"/>
                      <a:pt x="15540" y="5472"/>
                      <a:pt x="17597" y="5374"/>
                    </a:cubicBezTo>
                    <a:cubicBezTo>
                      <a:pt x="17989" y="5347"/>
                      <a:pt x="18225" y="4955"/>
                      <a:pt x="18042" y="4588"/>
                    </a:cubicBezTo>
                    <a:cubicBezTo>
                      <a:pt x="17701" y="3907"/>
                      <a:pt x="16863" y="2912"/>
                      <a:pt x="15266" y="1865"/>
                    </a:cubicBezTo>
                    <a:cubicBezTo>
                      <a:pt x="12648" y="137"/>
                      <a:pt x="11784" y="84"/>
                      <a:pt x="11784" y="84"/>
                    </a:cubicBezTo>
                    <a:cubicBezTo>
                      <a:pt x="11664" y="25"/>
                      <a:pt x="10566" y="1"/>
                      <a:pt x="912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4" name="Google Shape;5384;p5"/>
              <p:cNvSpPr/>
              <p:nvPr/>
            </p:nvSpPr>
            <p:spPr>
              <a:xfrm>
                <a:off x="4150107" y="3852861"/>
                <a:ext cx="76608" cy="25470"/>
              </a:xfrm>
              <a:custGeom>
                <a:avLst/>
                <a:gdLst/>
                <a:ahLst/>
                <a:cxnLst/>
                <a:rect l="l" t="t" r="r" b="b"/>
                <a:pathLst>
                  <a:path w="4662" h="1550" extrusionOk="0">
                    <a:moveTo>
                      <a:pt x="3494" y="1"/>
                    </a:moveTo>
                    <a:cubicBezTo>
                      <a:pt x="3113" y="1"/>
                      <a:pt x="2731" y="41"/>
                      <a:pt x="2357" y="113"/>
                    </a:cubicBezTo>
                    <a:cubicBezTo>
                      <a:pt x="1781" y="244"/>
                      <a:pt x="1205" y="454"/>
                      <a:pt x="655" y="742"/>
                    </a:cubicBezTo>
                    <a:cubicBezTo>
                      <a:pt x="446" y="846"/>
                      <a:pt x="0" y="1056"/>
                      <a:pt x="131" y="1370"/>
                    </a:cubicBezTo>
                    <a:cubicBezTo>
                      <a:pt x="188" y="1502"/>
                      <a:pt x="275" y="1549"/>
                      <a:pt x="374" y="1549"/>
                    </a:cubicBezTo>
                    <a:cubicBezTo>
                      <a:pt x="548" y="1549"/>
                      <a:pt x="757" y="1401"/>
                      <a:pt x="891" y="1318"/>
                    </a:cubicBezTo>
                    <a:cubicBezTo>
                      <a:pt x="1911" y="745"/>
                      <a:pt x="3026" y="504"/>
                      <a:pt x="4191" y="504"/>
                    </a:cubicBezTo>
                    <a:cubicBezTo>
                      <a:pt x="4252" y="504"/>
                      <a:pt x="4312" y="505"/>
                      <a:pt x="4373" y="506"/>
                    </a:cubicBezTo>
                    <a:cubicBezTo>
                      <a:pt x="4609" y="506"/>
                      <a:pt x="4661" y="113"/>
                      <a:pt x="4426" y="87"/>
                    </a:cubicBezTo>
                    <a:cubicBezTo>
                      <a:pt x="4119" y="28"/>
                      <a:pt x="3807" y="1"/>
                      <a:pt x="3494"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5" name="Google Shape;5385;p5"/>
              <p:cNvSpPr/>
              <p:nvPr/>
            </p:nvSpPr>
            <p:spPr>
              <a:xfrm>
                <a:off x="4121186" y="3840455"/>
                <a:ext cx="78416" cy="28757"/>
              </a:xfrm>
              <a:custGeom>
                <a:avLst/>
                <a:gdLst/>
                <a:ahLst/>
                <a:cxnLst/>
                <a:rect l="l" t="t" r="r" b="b"/>
                <a:pathLst>
                  <a:path w="4772" h="1750" extrusionOk="0">
                    <a:moveTo>
                      <a:pt x="4254" y="0"/>
                    </a:moveTo>
                    <a:cubicBezTo>
                      <a:pt x="3571" y="0"/>
                      <a:pt x="2891" y="104"/>
                      <a:pt x="2232" y="292"/>
                    </a:cubicBezTo>
                    <a:cubicBezTo>
                      <a:pt x="1865" y="397"/>
                      <a:pt x="1525" y="528"/>
                      <a:pt x="1158" y="685"/>
                    </a:cubicBezTo>
                    <a:cubicBezTo>
                      <a:pt x="896" y="790"/>
                      <a:pt x="556" y="947"/>
                      <a:pt x="294" y="1156"/>
                    </a:cubicBezTo>
                    <a:cubicBezTo>
                      <a:pt x="242" y="1182"/>
                      <a:pt x="216" y="1209"/>
                      <a:pt x="163" y="1235"/>
                    </a:cubicBezTo>
                    <a:cubicBezTo>
                      <a:pt x="1" y="1420"/>
                      <a:pt x="126" y="1750"/>
                      <a:pt x="357" y="1750"/>
                    </a:cubicBezTo>
                    <a:cubicBezTo>
                      <a:pt x="387" y="1750"/>
                      <a:pt x="418" y="1744"/>
                      <a:pt x="451" y="1732"/>
                    </a:cubicBezTo>
                    <a:cubicBezTo>
                      <a:pt x="792" y="1601"/>
                      <a:pt x="1080" y="1392"/>
                      <a:pt x="1420" y="1235"/>
                    </a:cubicBezTo>
                    <a:cubicBezTo>
                      <a:pt x="1734" y="1078"/>
                      <a:pt x="2048" y="947"/>
                      <a:pt x="2389" y="842"/>
                    </a:cubicBezTo>
                    <a:cubicBezTo>
                      <a:pt x="3070" y="633"/>
                      <a:pt x="3777" y="502"/>
                      <a:pt x="4484" y="475"/>
                    </a:cubicBezTo>
                    <a:cubicBezTo>
                      <a:pt x="4772" y="449"/>
                      <a:pt x="4772" y="4"/>
                      <a:pt x="4484" y="4"/>
                    </a:cubicBezTo>
                    <a:cubicBezTo>
                      <a:pt x="4407" y="1"/>
                      <a:pt x="4330" y="0"/>
                      <a:pt x="4254"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6" name="Google Shape;5386;p5"/>
              <p:cNvSpPr/>
              <p:nvPr/>
            </p:nvSpPr>
            <p:spPr>
              <a:xfrm>
                <a:off x="4106216" y="3827358"/>
                <a:ext cx="69296" cy="24139"/>
              </a:xfrm>
              <a:custGeom>
                <a:avLst/>
                <a:gdLst/>
                <a:ahLst/>
                <a:cxnLst/>
                <a:rect l="l" t="t" r="r" b="b"/>
                <a:pathLst>
                  <a:path w="4217" h="1469" extrusionOk="0">
                    <a:moveTo>
                      <a:pt x="3274" y="0"/>
                    </a:moveTo>
                    <a:cubicBezTo>
                      <a:pt x="2794" y="0"/>
                      <a:pt x="2314" y="53"/>
                      <a:pt x="1834" y="173"/>
                    </a:cubicBezTo>
                    <a:cubicBezTo>
                      <a:pt x="1467" y="277"/>
                      <a:pt x="1127" y="435"/>
                      <a:pt x="786" y="592"/>
                    </a:cubicBezTo>
                    <a:cubicBezTo>
                      <a:pt x="524" y="696"/>
                      <a:pt x="1" y="906"/>
                      <a:pt x="1" y="1246"/>
                    </a:cubicBezTo>
                    <a:cubicBezTo>
                      <a:pt x="27" y="1325"/>
                      <a:pt x="53" y="1403"/>
                      <a:pt x="105" y="1430"/>
                    </a:cubicBezTo>
                    <a:cubicBezTo>
                      <a:pt x="169" y="1457"/>
                      <a:pt x="227" y="1468"/>
                      <a:pt x="282" y="1468"/>
                    </a:cubicBezTo>
                    <a:cubicBezTo>
                      <a:pt x="386" y="1468"/>
                      <a:pt x="483" y="1428"/>
                      <a:pt x="603" y="1377"/>
                    </a:cubicBezTo>
                    <a:cubicBezTo>
                      <a:pt x="734" y="1272"/>
                      <a:pt x="891" y="1194"/>
                      <a:pt x="1048" y="1115"/>
                    </a:cubicBezTo>
                    <a:cubicBezTo>
                      <a:pt x="1362" y="958"/>
                      <a:pt x="1676" y="827"/>
                      <a:pt x="1991" y="723"/>
                    </a:cubicBezTo>
                    <a:cubicBezTo>
                      <a:pt x="2645" y="513"/>
                      <a:pt x="3352" y="356"/>
                      <a:pt x="4033" y="330"/>
                    </a:cubicBezTo>
                    <a:cubicBezTo>
                      <a:pt x="4216" y="330"/>
                      <a:pt x="4216" y="68"/>
                      <a:pt x="4033" y="42"/>
                    </a:cubicBezTo>
                    <a:cubicBezTo>
                      <a:pt x="3780" y="15"/>
                      <a:pt x="3527" y="0"/>
                      <a:pt x="3274"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7" name="Google Shape;5387;p5"/>
              <p:cNvSpPr/>
              <p:nvPr/>
            </p:nvSpPr>
            <p:spPr>
              <a:xfrm>
                <a:off x="3678958" y="3210595"/>
                <a:ext cx="299926" cy="624336"/>
              </a:xfrm>
              <a:custGeom>
                <a:avLst/>
                <a:gdLst/>
                <a:ahLst/>
                <a:cxnLst/>
                <a:rect l="l" t="t" r="r" b="b"/>
                <a:pathLst>
                  <a:path w="18252" h="37994" extrusionOk="0">
                    <a:moveTo>
                      <a:pt x="18251" y="0"/>
                    </a:moveTo>
                    <a:lnTo>
                      <a:pt x="18146" y="26"/>
                    </a:lnTo>
                    <a:cubicBezTo>
                      <a:pt x="15659" y="550"/>
                      <a:pt x="13145" y="786"/>
                      <a:pt x="10658" y="917"/>
                    </a:cubicBezTo>
                    <a:cubicBezTo>
                      <a:pt x="8772" y="1021"/>
                      <a:pt x="6887" y="1074"/>
                      <a:pt x="5002" y="1074"/>
                    </a:cubicBezTo>
                    <a:cubicBezTo>
                      <a:pt x="4426" y="7568"/>
                      <a:pt x="786" y="31081"/>
                      <a:pt x="1" y="37994"/>
                    </a:cubicBezTo>
                    <a:lnTo>
                      <a:pt x="10108" y="37994"/>
                    </a:lnTo>
                    <a:cubicBezTo>
                      <a:pt x="10108" y="37994"/>
                      <a:pt x="14166" y="19089"/>
                      <a:pt x="16340" y="10448"/>
                    </a:cubicBezTo>
                    <a:cubicBezTo>
                      <a:pt x="16889" y="8301"/>
                      <a:pt x="17570" y="4530"/>
                      <a:pt x="18251"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8" name="Google Shape;5388;p5"/>
              <p:cNvSpPr/>
              <p:nvPr/>
            </p:nvSpPr>
            <p:spPr>
              <a:xfrm>
                <a:off x="3743504" y="3211450"/>
                <a:ext cx="234935" cy="160940"/>
              </a:xfrm>
              <a:custGeom>
                <a:avLst/>
                <a:gdLst/>
                <a:ahLst/>
                <a:cxnLst/>
                <a:rect l="l" t="t" r="r" b="b"/>
                <a:pathLst>
                  <a:path w="14297" h="9794" extrusionOk="0">
                    <a:moveTo>
                      <a:pt x="0" y="9794"/>
                    </a:moveTo>
                    <a:cubicBezTo>
                      <a:pt x="53" y="9401"/>
                      <a:pt x="105" y="9034"/>
                      <a:pt x="157" y="8668"/>
                    </a:cubicBezTo>
                    <a:cubicBezTo>
                      <a:pt x="105" y="9034"/>
                      <a:pt x="53" y="9401"/>
                      <a:pt x="0" y="9794"/>
                    </a:cubicBezTo>
                    <a:lnTo>
                      <a:pt x="0" y="9794"/>
                    </a:lnTo>
                    <a:close/>
                    <a:moveTo>
                      <a:pt x="14297" y="1"/>
                    </a:moveTo>
                    <a:cubicBezTo>
                      <a:pt x="14297" y="1"/>
                      <a:pt x="14297" y="1"/>
                      <a:pt x="14297" y="1"/>
                    </a:cubicBezTo>
                    <a:cubicBezTo>
                      <a:pt x="14297" y="1"/>
                      <a:pt x="14297" y="1"/>
                      <a:pt x="14297"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89" name="Google Shape;5389;p5"/>
              <p:cNvSpPr/>
              <p:nvPr/>
            </p:nvSpPr>
            <p:spPr>
              <a:xfrm>
                <a:off x="3743504" y="3210595"/>
                <a:ext cx="235379" cy="161794"/>
              </a:xfrm>
              <a:custGeom>
                <a:avLst/>
                <a:gdLst/>
                <a:ahLst/>
                <a:cxnLst/>
                <a:rect l="l" t="t" r="r" b="b"/>
                <a:pathLst>
                  <a:path w="14324" h="9846" extrusionOk="0">
                    <a:moveTo>
                      <a:pt x="14323" y="0"/>
                    </a:moveTo>
                    <a:lnTo>
                      <a:pt x="14218" y="26"/>
                    </a:lnTo>
                    <a:cubicBezTo>
                      <a:pt x="11731" y="550"/>
                      <a:pt x="9217" y="786"/>
                      <a:pt x="6730" y="917"/>
                    </a:cubicBezTo>
                    <a:cubicBezTo>
                      <a:pt x="4975" y="1021"/>
                      <a:pt x="3221" y="1074"/>
                      <a:pt x="1467" y="1074"/>
                    </a:cubicBezTo>
                    <a:lnTo>
                      <a:pt x="1074" y="1074"/>
                    </a:lnTo>
                    <a:cubicBezTo>
                      <a:pt x="943" y="2697"/>
                      <a:pt x="576" y="5447"/>
                      <a:pt x="157" y="8720"/>
                    </a:cubicBezTo>
                    <a:cubicBezTo>
                      <a:pt x="105" y="9086"/>
                      <a:pt x="53" y="9453"/>
                      <a:pt x="0" y="9846"/>
                    </a:cubicBezTo>
                    <a:cubicBezTo>
                      <a:pt x="1938" y="9793"/>
                      <a:pt x="3876" y="9715"/>
                      <a:pt x="5839" y="9558"/>
                    </a:cubicBezTo>
                    <a:cubicBezTo>
                      <a:pt x="7725" y="9400"/>
                      <a:pt x="9610" y="9191"/>
                      <a:pt x="11495" y="8877"/>
                    </a:cubicBezTo>
                    <a:cubicBezTo>
                      <a:pt x="11940" y="8798"/>
                      <a:pt x="12385" y="8720"/>
                      <a:pt x="12831" y="8641"/>
                    </a:cubicBezTo>
                    <a:cubicBezTo>
                      <a:pt x="13276" y="6468"/>
                      <a:pt x="13799" y="3483"/>
                      <a:pt x="14297" y="53"/>
                    </a:cubicBezTo>
                    <a:cubicBezTo>
                      <a:pt x="14323" y="26"/>
                      <a:pt x="14323" y="26"/>
                      <a:pt x="14323" y="0"/>
                    </a:cubicBezTo>
                    <a:close/>
                  </a:path>
                </a:pathLst>
              </a:custGeom>
              <a:solidFill>
                <a:srgbClr val="C421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0" name="Google Shape;5390;p5"/>
              <p:cNvSpPr/>
              <p:nvPr/>
            </p:nvSpPr>
            <p:spPr>
              <a:xfrm>
                <a:off x="3678958" y="3578470"/>
                <a:ext cx="222463" cy="256462"/>
              </a:xfrm>
              <a:custGeom>
                <a:avLst/>
                <a:gdLst/>
                <a:ahLst/>
                <a:cxnLst/>
                <a:rect l="l" t="t" r="r" b="b"/>
                <a:pathLst>
                  <a:path w="13538" h="15607" extrusionOk="0">
                    <a:moveTo>
                      <a:pt x="13538" y="1"/>
                    </a:moveTo>
                    <a:cubicBezTo>
                      <a:pt x="11448" y="131"/>
                      <a:pt x="9350" y="189"/>
                      <a:pt x="7257" y="189"/>
                    </a:cubicBezTo>
                    <a:cubicBezTo>
                      <a:pt x="5548" y="189"/>
                      <a:pt x="3843" y="150"/>
                      <a:pt x="2148" y="79"/>
                    </a:cubicBezTo>
                    <a:cubicBezTo>
                      <a:pt x="2043" y="839"/>
                      <a:pt x="1912" y="1572"/>
                      <a:pt x="1833" y="2305"/>
                    </a:cubicBezTo>
                    <a:cubicBezTo>
                      <a:pt x="1807" y="2410"/>
                      <a:pt x="1781" y="2488"/>
                      <a:pt x="1781" y="2567"/>
                    </a:cubicBezTo>
                    <a:cubicBezTo>
                      <a:pt x="1729" y="2986"/>
                      <a:pt x="1676" y="3379"/>
                      <a:pt x="1624" y="3771"/>
                    </a:cubicBezTo>
                    <a:cubicBezTo>
                      <a:pt x="1598" y="3876"/>
                      <a:pt x="1572" y="3981"/>
                      <a:pt x="1572" y="4086"/>
                    </a:cubicBezTo>
                    <a:cubicBezTo>
                      <a:pt x="865" y="8956"/>
                      <a:pt x="262" y="13250"/>
                      <a:pt x="1" y="15607"/>
                    </a:cubicBezTo>
                    <a:lnTo>
                      <a:pt x="10108" y="15607"/>
                    </a:lnTo>
                    <a:cubicBezTo>
                      <a:pt x="10108" y="15607"/>
                      <a:pt x="11286" y="10082"/>
                      <a:pt x="12726" y="3667"/>
                    </a:cubicBezTo>
                    <a:cubicBezTo>
                      <a:pt x="12752" y="3562"/>
                      <a:pt x="12779" y="3483"/>
                      <a:pt x="12779" y="3379"/>
                    </a:cubicBezTo>
                    <a:cubicBezTo>
                      <a:pt x="12883" y="3012"/>
                      <a:pt x="12962" y="2619"/>
                      <a:pt x="13040" y="2253"/>
                    </a:cubicBezTo>
                    <a:cubicBezTo>
                      <a:pt x="13067" y="2174"/>
                      <a:pt x="13067" y="2096"/>
                      <a:pt x="13093" y="2017"/>
                    </a:cubicBezTo>
                    <a:cubicBezTo>
                      <a:pt x="13250" y="1336"/>
                      <a:pt x="13381" y="682"/>
                      <a:pt x="135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1" name="Google Shape;5391;p5"/>
              <p:cNvSpPr/>
              <p:nvPr/>
            </p:nvSpPr>
            <p:spPr>
              <a:xfrm>
                <a:off x="3708224" y="3611615"/>
                <a:ext cx="185884" cy="12259"/>
              </a:xfrm>
              <a:custGeom>
                <a:avLst/>
                <a:gdLst/>
                <a:ahLst/>
                <a:cxnLst/>
                <a:rect l="l" t="t" r="r" b="b"/>
                <a:pathLst>
                  <a:path w="11312" h="746" extrusionOk="0">
                    <a:moveTo>
                      <a:pt x="11312" y="0"/>
                    </a:moveTo>
                    <a:cubicBezTo>
                      <a:pt x="10919" y="52"/>
                      <a:pt x="10500" y="105"/>
                      <a:pt x="10081" y="157"/>
                    </a:cubicBezTo>
                    <a:cubicBezTo>
                      <a:pt x="8127" y="383"/>
                      <a:pt x="6156" y="497"/>
                      <a:pt x="4207" y="497"/>
                    </a:cubicBezTo>
                    <a:cubicBezTo>
                      <a:pt x="3676" y="497"/>
                      <a:pt x="3146" y="488"/>
                      <a:pt x="2619" y="471"/>
                    </a:cubicBezTo>
                    <a:cubicBezTo>
                      <a:pt x="1754" y="419"/>
                      <a:pt x="890" y="367"/>
                      <a:pt x="52" y="288"/>
                    </a:cubicBezTo>
                    <a:cubicBezTo>
                      <a:pt x="26" y="393"/>
                      <a:pt x="0" y="471"/>
                      <a:pt x="0" y="550"/>
                    </a:cubicBezTo>
                    <a:cubicBezTo>
                      <a:pt x="1422" y="680"/>
                      <a:pt x="2851" y="745"/>
                      <a:pt x="4285" y="745"/>
                    </a:cubicBezTo>
                    <a:cubicBezTo>
                      <a:pt x="6602" y="745"/>
                      <a:pt x="8931" y="575"/>
                      <a:pt x="11259" y="236"/>
                    </a:cubicBezTo>
                    <a:cubicBezTo>
                      <a:pt x="11286" y="157"/>
                      <a:pt x="11286" y="79"/>
                      <a:pt x="113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2" name="Google Shape;5392;p5"/>
              <p:cNvSpPr/>
              <p:nvPr/>
            </p:nvSpPr>
            <p:spPr>
              <a:xfrm>
                <a:off x="3704773" y="3633980"/>
                <a:ext cx="184175" cy="15052"/>
              </a:xfrm>
              <a:custGeom>
                <a:avLst/>
                <a:gdLst/>
                <a:ahLst/>
                <a:cxnLst/>
                <a:rect l="l" t="t" r="r" b="b"/>
                <a:pathLst>
                  <a:path w="11208" h="916" extrusionOk="0">
                    <a:moveTo>
                      <a:pt x="11208" y="1"/>
                    </a:moveTo>
                    <a:lnTo>
                      <a:pt x="11208" y="1"/>
                    </a:lnTo>
                    <a:cubicBezTo>
                      <a:pt x="10710" y="79"/>
                      <a:pt x="10186" y="158"/>
                      <a:pt x="9663" y="236"/>
                    </a:cubicBezTo>
                    <a:cubicBezTo>
                      <a:pt x="7830" y="472"/>
                      <a:pt x="6023" y="603"/>
                      <a:pt x="4216" y="603"/>
                    </a:cubicBezTo>
                    <a:cubicBezTo>
                      <a:pt x="3326" y="603"/>
                      <a:pt x="2436" y="577"/>
                      <a:pt x="1545" y="524"/>
                    </a:cubicBezTo>
                    <a:cubicBezTo>
                      <a:pt x="1100" y="498"/>
                      <a:pt x="681" y="472"/>
                      <a:pt x="236" y="420"/>
                    </a:cubicBezTo>
                    <a:cubicBezTo>
                      <a:pt x="184" y="420"/>
                      <a:pt x="105" y="420"/>
                      <a:pt x="53" y="393"/>
                    </a:cubicBezTo>
                    <a:cubicBezTo>
                      <a:pt x="27" y="498"/>
                      <a:pt x="1" y="603"/>
                      <a:pt x="1" y="708"/>
                    </a:cubicBezTo>
                    <a:cubicBezTo>
                      <a:pt x="105" y="734"/>
                      <a:pt x="210" y="734"/>
                      <a:pt x="315" y="734"/>
                    </a:cubicBezTo>
                    <a:cubicBezTo>
                      <a:pt x="812" y="786"/>
                      <a:pt x="1310" y="839"/>
                      <a:pt x="1807" y="865"/>
                    </a:cubicBezTo>
                    <a:cubicBezTo>
                      <a:pt x="2480" y="899"/>
                      <a:pt x="3155" y="916"/>
                      <a:pt x="3832" y="916"/>
                    </a:cubicBezTo>
                    <a:cubicBezTo>
                      <a:pt x="6264" y="916"/>
                      <a:pt x="8717" y="698"/>
                      <a:pt x="11155" y="289"/>
                    </a:cubicBezTo>
                    <a:cubicBezTo>
                      <a:pt x="11181" y="184"/>
                      <a:pt x="11208" y="105"/>
                      <a:pt x="112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3" name="Google Shape;5393;p5"/>
              <p:cNvSpPr/>
              <p:nvPr/>
            </p:nvSpPr>
            <p:spPr>
              <a:xfrm>
                <a:off x="3654441" y="3825797"/>
                <a:ext cx="299482" cy="94372"/>
              </a:xfrm>
              <a:custGeom>
                <a:avLst/>
                <a:gdLst/>
                <a:ahLst/>
                <a:cxnLst/>
                <a:rect l="l" t="t" r="r" b="b"/>
                <a:pathLst>
                  <a:path w="18225" h="5743" extrusionOk="0">
                    <a:moveTo>
                      <a:pt x="9126" y="1"/>
                    </a:moveTo>
                    <a:cubicBezTo>
                      <a:pt x="6159" y="1"/>
                      <a:pt x="1740" y="101"/>
                      <a:pt x="1440" y="189"/>
                    </a:cubicBezTo>
                    <a:cubicBezTo>
                      <a:pt x="969" y="320"/>
                      <a:pt x="0" y="4431"/>
                      <a:pt x="524" y="5347"/>
                    </a:cubicBezTo>
                    <a:cubicBezTo>
                      <a:pt x="691" y="5643"/>
                      <a:pt x="2688" y="5742"/>
                      <a:pt x="5288" y="5742"/>
                    </a:cubicBezTo>
                    <a:cubicBezTo>
                      <a:pt x="9588" y="5742"/>
                      <a:pt x="15540" y="5472"/>
                      <a:pt x="17596" y="5374"/>
                    </a:cubicBezTo>
                    <a:cubicBezTo>
                      <a:pt x="17989" y="5347"/>
                      <a:pt x="18224" y="4955"/>
                      <a:pt x="18067" y="4588"/>
                    </a:cubicBezTo>
                    <a:cubicBezTo>
                      <a:pt x="17701" y="3907"/>
                      <a:pt x="16863" y="2912"/>
                      <a:pt x="15266" y="1865"/>
                    </a:cubicBezTo>
                    <a:cubicBezTo>
                      <a:pt x="12647" y="137"/>
                      <a:pt x="11783" y="84"/>
                      <a:pt x="11783" y="84"/>
                    </a:cubicBezTo>
                    <a:cubicBezTo>
                      <a:pt x="11663" y="25"/>
                      <a:pt x="10565" y="1"/>
                      <a:pt x="91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4" name="Google Shape;5394;p5"/>
              <p:cNvSpPr/>
              <p:nvPr/>
            </p:nvSpPr>
            <p:spPr>
              <a:xfrm>
                <a:off x="3838155" y="3852861"/>
                <a:ext cx="76608" cy="25470"/>
              </a:xfrm>
              <a:custGeom>
                <a:avLst/>
                <a:gdLst/>
                <a:ahLst/>
                <a:cxnLst/>
                <a:rect l="l" t="t" r="r" b="b"/>
                <a:pathLst>
                  <a:path w="4662" h="1550" extrusionOk="0">
                    <a:moveTo>
                      <a:pt x="3506" y="1"/>
                    </a:moveTo>
                    <a:cubicBezTo>
                      <a:pt x="3132" y="1"/>
                      <a:pt x="2758" y="41"/>
                      <a:pt x="2384" y="113"/>
                    </a:cubicBezTo>
                    <a:cubicBezTo>
                      <a:pt x="1781" y="244"/>
                      <a:pt x="1205" y="454"/>
                      <a:pt x="682" y="742"/>
                    </a:cubicBezTo>
                    <a:cubicBezTo>
                      <a:pt x="446" y="846"/>
                      <a:pt x="1" y="1056"/>
                      <a:pt x="158" y="1370"/>
                    </a:cubicBezTo>
                    <a:cubicBezTo>
                      <a:pt x="205" y="1502"/>
                      <a:pt x="290" y="1549"/>
                      <a:pt x="387" y="1549"/>
                    </a:cubicBezTo>
                    <a:cubicBezTo>
                      <a:pt x="560" y="1549"/>
                      <a:pt x="774" y="1401"/>
                      <a:pt x="891" y="1318"/>
                    </a:cubicBezTo>
                    <a:cubicBezTo>
                      <a:pt x="1911" y="745"/>
                      <a:pt x="3026" y="504"/>
                      <a:pt x="4191" y="504"/>
                    </a:cubicBezTo>
                    <a:cubicBezTo>
                      <a:pt x="4252" y="504"/>
                      <a:pt x="4313" y="505"/>
                      <a:pt x="4374" y="506"/>
                    </a:cubicBezTo>
                    <a:cubicBezTo>
                      <a:pt x="4609" y="506"/>
                      <a:pt x="4662" y="113"/>
                      <a:pt x="4426" y="87"/>
                    </a:cubicBezTo>
                    <a:cubicBezTo>
                      <a:pt x="4119" y="28"/>
                      <a:pt x="3813" y="1"/>
                      <a:pt x="3506"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5" name="Google Shape;5395;p5"/>
              <p:cNvSpPr/>
              <p:nvPr/>
            </p:nvSpPr>
            <p:spPr>
              <a:xfrm>
                <a:off x="3809250" y="3840455"/>
                <a:ext cx="78843" cy="28757"/>
              </a:xfrm>
              <a:custGeom>
                <a:avLst/>
                <a:gdLst/>
                <a:ahLst/>
                <a:cxnLst/>
                <a:rect l="l" t="t" r="r" b="b"/>
                <a:pathLst>
                  <a:path w="4798" h="1750" extrusionOk="0">
                    <a:moveTo>
                      <a:pt x="4253" y="0"/>
                    </a:moveTo>
                    <a:cubicBezTo>
                      <a:pt x="3570" y="0"/>
                      <a:pt x="2890" y="104"/>
                      <a:pt x="2231" y="292"/>
                    </a:cubicBezTo>
                    <a:cubicBezTo>
                      <a:pt x="1865" y="397"/>
                      <a:pt x="1524" y="528"/>
                      <a:pt x="1184" y="685"/>
                    </a:cubicBezTo>
                    <a:cubicBezTo>
                      <a:pt x="896" y="790"/>
                      <a:pt x="555" y="947"/>
                      <a:pt x="293" y="1156"/>
                    </a:cubicBezTo>
                    <a:cubicBezTo>
                      <a:pt x="267" y="1182"/>
                      <a:pt x="215" y="1209"/>
                      <a:pt x="163" y="1235"/>
                    </a:cubicBezTo>
                    <a:cubicBezTo>
                      <a:pt x="0" y="1420"/>
                      <a:pt x="125" y="1750"/>
                      <a:pt x="356" y="1750"/>
                    </a:cubicBezTo>
                    <a:cubicBezTo>
                      <a:pt x="386" y="1750"/>
                      <a:pt x="418" y="1744"/>
                      <a:pt x="451" y="1732"/>
                    </a:cubicBezTo>
                    <a:cubicBezTo>
                      <a:pt x="791" y="1601"/>
                      <a:pt x="1105" y="1392"/>
                      <a:pt x="1419" y="1235"/>
                    </a:cubicBezTo>
                    <a:cubicBezTo>
                      <a:pt x="1734" y="1078"/>
                      <a:pt x="2048" y="947"/>
                      <a:pt x="2388" y="842"/>
                    </a:cubicBezTo>
                    <a:cubicBezTo>
                      <a:pt x="3069" y="633"/>
                      <a:pt x="3776" y="502"/>
                      <a:pt x="4483" y="475"/>
                    </a:cubicBezTo>
                    <a:cubicBezTo>
                      <a:pt x="4771" y="449"/>
                      <a:pt x="4797" y="4"/>
                      <a:pt x="4483" y="4"/>
                    </a:cubicBezTo>
                    <a:cubicBezTo>
                      <a:pt x="4406" y="1"/>
                      <a:pt x="4330" y="0"/>
                      <a:pt x="4253"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6" name="Google Shape;5396;p5"/>
              <p:cNvSpPr/>
              <p:nvPr/>
            </p:nvSpPr>
            <p:spPr>
              <a:xfrm>
                <a:off x="3794264" y="3827358"/>
                <a:ext cx="69723" cy="24139"/>
              </a:xfrm>
              <a:custGeom>
                <a:avLst/>
                <a:gdLst/>
                <a:ahLst/>
                <a:cxnLst/>
                <a:rect l="l" t="t" r="r" b="b"/>
                <a:pathLst>
                  <a:path w="4243" h="1469" extrusionOk="0">
                    <a:moveTo>
                      <a:pt x="3283" y="0"/>
                    </a:moveTo>
                    <a:cubicBezTo>
                      <a:pt x="2797" y="0"/>
                      <a:pt x="2323" y="53"/>
                      <a:pt x="1860" y="173"/>
                    </a:cubicBezTo>
                    <a:cubicBezTo>
                      <a:pt x="1493" y="277"/>
                      <a:pt x="1127" y="435"/>
                      <a:pt x="787" y="592"/>
                    </a:cubicBezTo>
                    <a:cubicBezTo>
                      <a:pt x="525" y="696"/>
                      <a:pt x="1" y="906"/>
                      <a:pt x="27" y="1246"/>
                    </a:cubicBezTo>
                    <a:cubicBezTo>
                      <a:pt x="27" y="1325"/>
                      <a:pt x="53" y="1403"/>
                      <a:pt x="132" y="1430"/>
                    </a:cubicBezTo>
                    <a:cubicBezTo>
                      <a:pt x="187" y="1457"/>
                      <a:pt x="241" y="1468"/>
                      <a:pt x="296" y="1468"/>
                    </a:cubicBezTo>
                    <a:cubicBezTo>
                      <a:pt x="399" y="1468"/>
                      <a:pt x="501" y="1428"/>
                      <a:pt x="603" y="1377"/>
                    </a:cubicBezTo>
                    <a:cubicBezTo>
                      <a:pt x="760" y="1272"/>
                      <a:pt x="917" y="1194"/>
                      <a:pt x="1075" y="1115"/>
                    </a:cubicBezTo>
                    <a:cubicBezTo>
                      <a:pt x="1363" y="958"/>
                      <a:pt x="1677" y="827"/>
                      <a:pt x="1991" y="723"/>
                    </a:cubicBezTo>
                    <a:cubicBezTo>
                      <a:pt x="2646" y="513"/>
                      <a:pt x="3353" y="356"/>
                      <a:pt x="4060" y="330"/>
                    </a:cubicBezTo>
                    <a:cubicBezTo>
                      <a:pt x="4243" y="330"/>
                      <a:pt x="4217" y="68"/>
                      <a:pt x="4060" y="42"/>
                    </a:cubicBezTo>
                    <a:cubicBezTo>
                      <a:pt x="3797" y="15"/>
                      <a:pt x="3538" y="0"/>
                      <a:pt x="3283"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7" name="Google Shape;5397;p5"/>
              <p:cNvSpPr/>
              <p:nvPr/>
            </p:nvSpPr>
            <p:spPr>
              <a:xfrm>
                <a:off x="3641952" y="2950616"/>
                <a:ext cx="669099" cy="388875"/>
              </a:xfrm>
              <a:custGeom>
                <a:avLst/>
                <a:gdLst/>
                <a:ahLst/>
                <a:cxnLst/>
                <a:rect l="l" t="t" r="r" b="b"/>
                <a:pathLst>
                  <a:path w="40718" h="23665" extrusionOk="0">
                    <a:moveTo>
                      <a:pt x="36081" y="1"/>
                    </a:moveTo>
                    <a:cubicBezTo>
                      <a:pt x="36064" y="1"/>
                      <a:pt x="36047" y="3"/>
                      <a:pt x="36030" y="6"/>
                    </a:cubicBezTo>
                    <a:cubicBezTo>
                      <a:pt x="35559" y="111"/>
                      <a:pt x="35088" y="215"/>
                      <a:pt x="34590" y="294"/>
                    </a:cubicBezTo>
                    <a:cubicBezTo>
                      <a:pt x="34486" y="320"/>
                      <a:pt x="34381" y="320"/>
                      <a:pt x="34276" y="346"/>
                    </a:cubicBezTo>
                    <a:cubicBezTo>
                      <a:pt x="32574" y="634"/>
                      <a:pt x="30846" y="818"/>
                      <a:pt x="29144" y="975"/>
                    </a:cubicBezTo>
                    <a:lnTo>
                      <a:pt x="29013" y="975"/>
                    </a:lnTo>
                    <a:cubicBezTo>
                      <a:pt x="28856" y="1001"/>
                      <a:pt x="28699" y="1027"/>
                      <a:pt x="28542" y="1027"/>
                    </a:cubicBezTo>
                    <a:cubicBezTo>
                      <a:pt x="28175" y="1053"/>
                      <a:pt x="27835" y="1080"/>
                      <a:pt x="27468" y="1106"/>
                    </a:cubicBezTo>
                    <a:cubicBezTo>
                      <a:pt x="27363" y="1106"/>
                      <a:pt x="27285" y="1132"/>
                      <a:pt x="27180" y="1132"/>
                    </a:cubicBezTo>
                    <a:cubicBezTo>
                      <a:pt x="25065" y="1270"/>
                      <a:pt x="22958" y="1335"/>
                      <a:pt x="20858" y="1335"/>
                    </a:cubicBezTo>
                    <a:cubicBezTo>
                      <a:pt x="18979" y="1335"/>
                      <a:pt x="17107" y="1283"/>
                      <a:pt x="15240" y="1184"/>
                    </a:cubicBezTo>
                    <a:lnTo>
                      <a:pt x="14873" y="1184"/>
                    </a:lnTo>
                    <a:cubicBezTo>
                      <a:pt x="14114" y="1132"/>
                      <a:pt x="13381" y="1080"/>
                      <a:pt x="12622" y="1027"/>
                    </a:cubicBezTo>
                    <a:cubicBezTo>
                      <a:pt x="11757" y="949"/>
                      <a:pt x="10867" y="870"/>
                      <a:pt x="10003" y="792"/>
                    </a:cubicBezTo>
                    <a:cubicBezTo>
                      <a:pt x="9925" y="765"/>
                      <a:pt x="9872" y="765"/>
                      <a:pt x="9794" y="765"/>
                    </a:cubicBezTo>
                    <a:cubicBezTo>
                      <a:pt x="9087" y="687"/>
                      <a:pt x="8406" y="608"/>
                      <a:pt x="7699" y="530"/>
                    </a:cubicBezTo>
                    <a:cubicBezTo>
                      <a:pt x="7684" y="528"/>
                      <a:pt x="7668" y="527"/>
                      <a:pt x="7653" y="527"/>
                    </a:cubicBezTo>
                    <a:cubicBezTo>
                      <a:pt x="7460" y="527"/>
                      <a:pt x="7278" y="676"/>
                      <a:pt x="7254" y="870"/>
                    </a:cubicBezTo>
                    <a:cubicBezTo>
                      <a:pt x="6992" y="2860"/>
                      <a:pt x="6730" y="4457"/>
                      <a:pt x="6521" y="5321"/>
                    </a:cubicBezTo>
                    <a:cubicBezTo>
                      <a:pt x="5185" y="10611"/>
                      <a:pt x="1415" y="19592"/>
                      <a:pt x="1" y="21608"/>
                    </a:cubicBezTo>
                    <a:cubicBezTo>
                      <a:pt x="1048" y="21948"/>
                      <a:pt x="2357" y="22263"/>
                      <a:pt x="3876" y="22524"/>
                    </a:cubicBezTo>
                    <a:cubicBezTo>
                      <a:pt x="3955" y="22551"/>
                      <a:pt x="4007" y="22551"/>
                      <a:pt x="4085" y="22577"/>
                    </a:cubicBezTo>
                    <a:cubicBezTo>
                      <a:pt x="7870" y="23244"/>
                      <a:pt x="12875" y="23665"/>
                      <a:pt x="18260" y="23665"/>
                    </a:cubicBezTo>
                    <a:cubicBezTo>
                      <a:pt x="25766" y="23665"/>
                      <a:pt x="34009" y="22848"/>
                      <a:pt x="40717" y="20744"/>
                    </a:cubicBezTo>
                    <a:cubicBezTo>
                      <a:pt x="39487" y="16554"/>
                      <a:pt x="38361" y="11108"/>
                      <a:pt x="37366" y="5662"/>
                    </a:cubicBezTo>
                    <a:cubicBezTo>
                      <a:pt x="37340" y="5505"/>
                      <a:pt x="37313" y="5374"/>
                      <a:pt x="37287" y="5217"/>
                    </a:cubicBezTo>
                    <a:cubicBezTo>
                      <a:pt x="36973" y="3515"/>
                      <a:pt x="36606" y="1839"/>
                      <a:pt x="36318" y="189"/>
                    </a:cubicBezTo>
                    <a:cubicBezTo>
                      <a:pt x="36296" y="75"/>
                      <a:pt x="36193" y="1"/>
                      <a:pt x="360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8" name="Google Shape;5398;p5"/>
              <p:cNvSpPr/>
              <p:nvPr/>
            </p:nvSpPr>
            <p:spPr>
              <a:xfrm>
                <a:off x="3705628" y="2963187"/>
                <a:ext cx="100715" cy="358426"/>
              </a:xfrm>
              <a:custGeom>
                <a:avLst/>
                <a:gdLst/>
                <a:ahLst/>
                <a:cxnLst/>
                <a:rect l="l" t="t" r="r" b="b"/>
                <a:pathLst>
                  <a:path w="6129" h="21812" extrusionOk="0">
                    <a:moveTo>
                      <a:pt x="5919" y="0"/>
                    </a:moveTo>
                    <a:cubicBezTo>
                      <a:pt x="5735" y="1231"/>
                      <a:pt x="5552" y="2488"/>
                      <a:pt x="5316" y="3718"/>
                    </a:cubicBezTo>
                    <a:cubicBezTo>
                      <a:pt x="4688" y="7044"/>
                      <a:pt x="3876" y="10317"/>
                      <a:pt x="2881" y="13590"/>
                    </a:cubicBezTo>
                    <a:cubicBezTo>
                      <a:pt x="2410" y="15213"/>
                      <a:pt x="1860" y="16837"/>
                      <a:pt x="1284" y="18460"/>
                    </a:cubicBezTo>
                    <a:cubicBezTo>
                      <a:pt x="865" y="19560"/>
                      <a:pt x="420" y="20660"/>
                      <a:pt x="1" y="21759"/>
                    </a:cubicBezTo>
                    <a:cubicBezTo>
                      <a:pt x="80" y="21786"/>
                      <a:pt x="132" y="21786"/>
                      <a:pt x="210" y="21812"/>
                    </a:cubicBezTo>
                    <a:cubicBezTo>
                      <a:pt x="394" y="21419"/>
                      <a:pt x="551" y="21026"/>
                      <a:pt x="708" y="20634"/>
                    </a:cubicBezTo>
                    <a:cubicBezTo>
                      <a:pt x="1048" y="19717"/>
                      <a:pt x="1415" y="18827"/>
                      <a:pt x="1729" y="17910"/>
                    </a:cubicBezTo>
                    <a:cubicBezTo>
                      <a:pt x="3850" y="12097"/>
                      <a:pt x="5343" y="6049"/>
                      <a:pt x="6128" y="27"/>
                    </a:cubicBezTo>
                    <a:cubicBezTo>
                      <a:pt x="6050" y="0"/>
                      <a:pt x="5997" y="0"/>
                      <a:pt x="5919" y="0"/>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399" name="Google Shape;5399;p5"/>
              <p:cNvSpPr/>
              <p:nvPr/>
            </p:nvSpPr>
            <p:spPr>
              <a:xfrm>
                <a:off x="3777306" y="2970072"/>
                <a:ext cx="115093" cy="154712"/>
              </a:xfrm>
              <a:custGeom>
                <a:avLst/>
                <a:gdLst/>
                <a:ahLst/>
                <a:cxnLst/>
                <a:rect l="l" t="t" r="r" b="b"/>
                <a:pathLst>
                  <a:path w="7004" h="9415" extrusionOk="0">
                    <a:moveTo>
                      <a:pt x="6636" y="0"/>
                    </a:moveTo>
                    <a:lnTo>
                      <a:pt x="6610" y="79"/>
                    </a:lnTo>
                    <a:cubicBezTo>
                      <a:pt x="6060" y="1859"/>
                      <a:pt x="5196" y="3614"/>
                      <a:pt x="4070" y="5159"/>
                    </a:cubicBezTo>
                    <a:cubicBezTo>
                      <a:pt x="2944" y="6730"/>
                      <a:pt x="1557" y="8065"/>
                      <a:pt x="64" y="9270"/>
                    </a:cubicBezTo>
                    <a:cubicBezTo>
                      <a:pt x="0" y="9333"/>
                      <a:pt x="40" y="9415"/>
                      <a:pt x="100" y="9415"/>
                    </a:cubicBezTo>
                    <a:cubicBezTo>
                      <a:pt x="113" y="9415"/>
                      <a:pt x="128" y="9410"/>
                      <a:pt x="143" y="9400"/>
                    </a:cubicBezTo>
                    <a:cubicBezTo>
                      <a:pt x="1085" y="8824"/>
                      <a:pt x="1949" y="8091"/>
                      <a:pt x="2709" y="7280"/>
                    </a:cubicBezTo>
                    <a:cubicBezTo>
                      <a:pt x="4070" y="5892"/>
                      <a:pt x="5196" y="4268"/>
                      <a:pt x="6008" y="2540"/>
                    </a:cubicBezTo>
                    <a:cubicBezTo>
                      <a:pt x="6401" y="1728"/>
                      <a:pt x="6741" y="864"/>
                      <a:pt x="7003" y="0"/>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0" name="Google Shape;5400;p5"/>
              <p:cNvSpPr/>
              <p:nvPr/>
            </p:nvSpPr>
            <p:spPr>
              <a:xfrm>
                <a:off x="4205188" y="2955447"/>
                <a:ext cx="50776" cy="88210"/>
              </a:xfrm>
              <a:custGeom>
                <a:avLst/>
                <a:gdLst/>
                <a:ahLst/>
                <a:cxnLst/>
                <a:rect l="l" t="t" r="r" b="b"/>
                <a:pathLst>
                  <a:path w="3090" h="5368" extrusionOk="0">
                    <a:moveTo>
                      <a:pt x="314" y="0"/>
                    </a:moveTo>
                    <a:cubicBezTo>
                      <a:pt x="210" y="26"/>
                      <a:pt x="105" y="26"/>
                      <a:pt x="0" y="52"/>
                    </a:cubicBezTo>
                    <a:cubicBezTo>
                      <a:pt x="288" y="890"/>
                      <a:pt x="681" y="1702"/>
                      <a:pt x="1100" y="2461"/>
                    </a:cubicBezTo>
                    <a:cubicBezTo>
                      <a:pt x="1650" y="3509"/>
                      <a:pt x="2330" y="4478"/>
                      <a:pt x="3090" y="5368"/>
                    </a:cubicBezTo>
                    <a:cubicBezTo>
                      <a:pt x="3064" y="5211"/>
                      <a:pt x="3037" y="5080"/>
                      <a:pt x="3011" y="4923"/>
                    </a:cubicBezTo>
                    <a:cubicBezTo>
                      <a:pt x="2383" y="4085"/>
                      <a:pt x="1807" y="3221"/>
                      <a:pt x="1309" y="2278"/>
                    </a:cubicBezTo>
                    <a:cubicBezTo>
                      <a:pt x="916" y="1545"/>
                      <a:pt x="602" y="786"/>
                      <a:pt x="314" y="0"/>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1" name="Google Shape;5401;p5"/>
              <p:cNvSpPr/>
              <p:nvPr/>
            </p:nvSpPr>
            <p:spPr>
              <a:xfrm>
                <a:off x="4085133" y="2966621"/>
                <a:ext cx="37877" cy="123540"/>
              </a:xfrm>
              <a:custGeom>
                <a:avLst/>
                <a:gdLst/>
                <a:ahLst/>
                <a:cxnLst/>
                <a:rect l="l" t="t" r="r" b="b"/>
                <a:pathLst>
                  <a:path w="2305" h="7518" extrusionOk="0">
                    <a:moveTo>
                      <a:pt x="2043" y="1"/>
                    </a:moveTo>
                    <a:cubicBezTo>
                      <a:pt x="2095" y="891"/>
                      <a:pt x="2122" y="1781"/>
                      <a:pt x="2095" y="2672"/>
                    </a:cubicBezTo>
                    <a:cubicBezTo>
                      <a:pt x="2095" y="3483"/>
                      <a:pt x="2069" y="4295"/>
                      <a:pt x="2017" y="5107"/>
                    </a:cubicBezTo>
                    <a:cubicBezTo>
                      <a:pt x="1964" y="5788"/>
                      <a:pt x="2017" y="6835"/>
                      <a:pt x="1231" y="7201"/>
                    </a:cubicBezTo>
                    <a:cubicBezTo>
                      <a:pt x="1109" y="7259"/>
                      <a:pt x="1002" y="7284"/>
                      <a:pt x="910" y="7284"/>
                    </a:cubicBezTo>
                    <a:cubicBezTo>
                      <a:pt x="409" y="7284"/>
                      <a:pt x="323" y="6544"/>
                      <a:pt x="367" y="6102"/>
                    </a:cubicBezTo>
                    <a:cubicBezTo>
                      <a:pt x="420" y="5369"/>
                      <a:pt x="524" y="4635"/>
                      <a:pt x="577" y="3902"/>
                    </a:cubicBezTo>
                    <a:cubicBezTo>
                      <a:pt x="655" y="2645"/>
                      <a:pt x="629" y="1389"/>
                      <a:pt x="498" y="132"/>
                    </a:cubicBezTo>
                    <a:cubicBezTo>
                      <a:pt x="393" y="132"/>
                      <a:pt x="315" y="158"/>
                      <a:pt x="210" y="158"/>
                    </a:cubicBezTo>
                    <a:cubicBezTo>
                      <a:pt x="236" y="315"/>
                      <a:pt x="262" y="498"/>
                      <a:pt x="262" y="655"/>
                    </a:cubicBezTo>
                    <a:cubicBezTo>
                      <a:pt x="420" y="2331"/>
                      <a:pt x="367" y="4033"/>
                      <a:pt x="158" y="5709"/>
                    </a:cubicBezTo>
                    <a:cubicBezTo>
                      <a:pt x="79" y="6233"/>
                      <a:pt x="1" y="6887"/>
                      <a:pt x="367" y="7280"/>
                    </a:cubicBezTo>
                    <a:cubicBezTo>
                      <a:pt x="512" y="7446"/>
                      <a:pt x="698" y="7517"/>
                      <a:pt x="894" y="7517"/>
                    </a:cubicBezTo>
                    <a:cubicBezTo>
                      <a:pt x="1194" y="7517"/>
                      <a:pt x="1517" y="7350"/>
                      <a:pt x="1755" y="7097"/>
                    </a:cubicBezTo>
                    <a:cubicBezTo>
                      <a:pt x="2279" y="6547"/>
                      <a:pt x="2226" y="5683"/>
                      <a:pt x="2252" y="5002"/>
                    </a:cubicBezTo>
                    <a:cubicBezTo>
                      <a:pt x="2279" y="4112"/>
                      <a:pt x="2305" y="3221"/>
                      <a:pt x="2279" y="2331"/>
                    </a:cubicBezTo>
                    <a:cubicBezTo>
                      <a:pt x="2252" y="1572"/>
                      <a:pt x="2226" y="786"/>
                      <a:pt x="2174" y="1"/>
                    </a:cubicBezTo>
                    <a:close/>
                  </a:path>
                </a:pathLst>
              </a:custGeom>
              <a:solidFill>
                <a:srgbClr val="3E3B9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2" name="Google Shape;5402;p5"/>
              <p:cNvSpPr/>
              <p:nvPr/>
            </p:nvSpPr>
            <p:spPr>
              <a:xfrm>
                <a:off x="3720269" y="2519081"/>
                <a:ext cx="554630" cy="576551"/>
              </a:xfrm>
              <a:custGeom>
                <a:avLst/>
                <a:gdLst/>
                <a:ahLst/>
                <a:cxnLst/>
                <a:rect l="l" t="t" r="r" b="b"/>
                <a:pathLst>
                  <a:path w="33752" h="35086" extrusionOk="0">
                    <a:moveTo>
                      <a:pt x="13653" y="1"/>
                    </a:moveTo>
                    <a:cubicBezTo>
                      <a:pt x="13518" y="1"/>
                      <a:pt x="13383" y="2"/>
                      <a:pt x="13250" y="4"/>
                    </a:cubicBezTo>
                    <a:cubicBezTo>
                      <a:pt x="7934" y="135"/>
                      <a:pt x="4137" y="1078"/>
                      <a:pt x="2933" y="2230"/>
                    </a:cubicBezTo>
                    <a:cubicBezTo>
                      <a:pt x="2750" y="2387"/>
                      <a:pt x="2645" y="2570"/>
                      <a:pt x="2566" y="2727"/>
                    </a:cubicBezTo>
                    <a:cubicBezTo>
                      <a:pt x="2462" y="3015"/>
                      <a:pt x="2252" y="4639"/>
                      <a:pt x="1990" y="7074"/>
                    </a:cubicBezTo>
                    <a:cubicBezTo>
                      <a:pt x="1859" y="8147"/>
                      <a:pt x="1728" y="9430"/>
                      <a:pt x="1598" y="10792"/>
                    </a:cubicBezTo>
                    <a:cubicBezTo>
                      <a:pt x="1467" y="12363"/>
                      <a:pt x="1309" y="14065"/>
                      <a:pt x="1152" y="15819"/>
                    </a:cubicBezTo>
                    <a:cubicBezTo>
                      <a:pt x="1021" y="17364"/>
                      <a:pt x="891" y="18935"/>
                      <a:pt x="786" y="20533"/>
                    </a:cubicBezTo>
                    <a:cubicBezTo>
                      <a:pt x="629" y="22287"/>
                      <a:pt x="498" y="24015"/>
                      <a:pt x="393" y="25665"/>
                    </a:cubicBezTo>
                    <a:cubicBezTo>
                      <a:pt x="314" y="27053"/>
                      <a:pt x="236" y="28388"/>
                      <a:pt x="157" y="29619"/>
                    </a:cubicBezTo>
                    <a:cubicBezTo>
                      <a:pt x="79" y="31268"/>
                      <a:pt x="26" y="32761"/>
                      <a:pt x="0" y="33913"/>
                    </a:cubicBezTo>
                    <a:cubicBezTo>
                      <a:pt x="1498" y="34127"/>
                      <a:pt x="8520" y="35086"/>
                      <a:pt x="17256" y="35086"/>
                    </a:cubicBezTo>
                    <a:cubicBezTo>
                      <a:pt x="22418" y="35086"/>
                      <a:pt x="28179" y="34751"/>
                      <a:pt x="33752" y="33730"/>
                    </a:cubicBezTo>
                    <a:cubicBezTo>
                      <a:pt x="33726" y="32394"/>
                      <a:pt x="33700" y="31006"/>
                      <a:pt x="33621" y="29566"/>
                    </a:cubicBezTo>
                    <a:cubicBezTo>
                      <a:pt x="33542" y="28126"/>
                      <a:pt x="33438" y="26660"/>
                      <a:pt x="33307" y="25193"/>
                    </a:cubicBezTo>
                    <a:cubicBezTo>
                      <a:pt x="33176" y="23596"/>
                      <a:pt x="32993" y="21973"/>
                      <a:pt x="32809" y="20402"/>
                    </a:cubicBezTo>
                    <a:cubicBezTo>
                      <a:pt x="32600" y="18647"/>
                      <a:pt x="32364" y="16919"/>
                      <a:pt x="32102" y="15296"/>
                    </a:cubicBezTo>
                    <a:cubicBezTo>
                      <a:pt x="31840" y="13646"/>
                      <a:pt x="31552" y="12075"/>
                      <a:pt x="31264" y="10661"/>
                    </a:cubicBezTo>
                    <a:cubicBezTo>
                      <a:pt x="30950" y="9142"/>
                      <a:pt x="30610" y="7781"/>
                      <a:pt x="30296" y="6655"/>
                    </a:cubicBezTo>
                    <a:cubicBezTo>
                      <a:pt x="29824" y="5084"/>
                      <a:pt x="29353" y="3906"/>
                      <a:pt x="28882" y="3303"/>
                    </a:cubicBezTo>
                    <a:cubicBezTo>
                      <a:pt x="28698" y="3041"/>
                      <a:pt x="28044" y="2701"/>
                      <a:pt x="27101" y="2361"/>
                    </a:cubicBezTo>
                    <a:cubicBezTo>
                      <a:pt x="24151" y="1267"/>
                      <a:pt x="18237" y="1"/>
                      <a:pt x="136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3" name="Google Shape;5403;p5"/>
              <p:cNvSpPr/>
              <p:nvPr/>
            </p:nvSpPr>
            <p:spPr>
              <a:xfrm>
                <a:off x="3864759" y="2524964"/>
                <a:ext cx="260833" cy="206310"/>
              </a:xfrm>
              <a:custGeom>
                <a:avLst/>
                <a:gdLst/>
                <a:ahLst/>
                <a:cxnLst/>
                <a:rect l="l" t="t" r="r" b="b"/>
                <a:pathLst>
                  <a:path w="15873" h="12555" extrusionOk="0">
                    <a:moveTo>
                      <a:pt x="4411" y="0"/>
                    </a:moveTo>
                    <a:cubicBezTo>
                      <a:pt x="1578" y="0"/>
                      <a:pt x="1" y="781"/>
                      <a:pt x="2283" y="3233"/>
                    </a:cubicBezTo>
                    <a:cubicBezTo>
                      <a:pt x="5137" y="6297"/>
                      <a:pt x="9065" y="9649"/>
                      <a:pt x="11186" y="11377"/>
                    </a:cubicBezTo>
                    <a:cubicBezTo>
                      <a:pt x="12102" y="12110"/>
                      <a:pt x="12652" y="12555"/>
                      <a:pt x="12652" y="12555"/>
                    </a:cubicBezTo>
                    <a:cubicBezTo>
                      <a:pt x="12652" y="12555"/>
                      <a:pt x="13019" y="11953"/>
                      <a:pt x="13464" y="10984"/>
                    </a:cubicBezTo>
                    <a:cubicBezTo>
                      <a:pt x="14459" y="8863"/>
                      <a:pt x="15873" y="5066"/>
                      <a:pt x="14852" y="2395"/>
                    </a:cubicBezTo>
                    <a:cubicBezTo>
                      <a:pt x="14223" y="667"/>
                      <a:pt x="11369" y="746"/>
                      <a:pt x="8122" y="301"/>
                    </a:cubicBezTo>
                    <a:cubicBezTo>
                      <a:pt x="6798" y="118"/>
                      <a:pt x="5510" y="0"/>
                      <a:pt x="4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4" name="Google Shape;5404;p5"/>
              <p:cNvSpPr/>
              <p:nvPr/>
            </p:nvSpPr>
            <p:spPr>
              <a:xfrm>
                <a:off x="3898396" y="2447287"/>
                <a:ext cx="203960" cy="132446"/>
              </a:xfrm>
              <a:custGeom>
                <a:avLst/>
                <a:gdLst/>
                <a:ahLst/>
                <a:cxnLst/>
                <a:rect l="l" t="t" r="r" b="b"/>
                <a:pathLst>
                  <a:path w="12412" h="8060" extrusionOk="0">
                    <a:moveTo>
                      <a:pt x="1624" y="0"/>
                    </a:moveTo>
                    <a:lnTo>
                      <a:pt x="472" y="3849"/>
                    </a:lnTo>
                    <a:cubicBezTo>
                      <a:pt x="472" y="3849"/>
                      <a:pt x="1" y="6232"/>
                      <a:pt x="4897" y="7515"/>
                    </a:cubicBezTo>
                    <a:cubicBezTo>
                      <a:pt x="6383" y="7917"/>
                      <a:pt x="7527" y="8060"/>
                      <a:pt x="8402" y="8060"/>
                    </a:cubicBezTo>
                    <a:cubicBezTo>
                      <a:pt x="10548" y="8060"/>
                      <a:pt x="11077" y="7201"/>
                      <a:pt x="11077" y="7201"/>
                    </a:cubicBezTo>
                    <a:lnTo>
                      <a:pt x="12412" y="2331"/>
                    </a:lnTo>
                    <a:lnTo>
                      <a:pt x="1624" y="0"/>
                    </a:ln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5" name="Google Shape;5405;p5"/>
              <p:cNvSpPr/>
              <p:nvPr/>
            </p:nvSpPr>
            <p:spPr>
              <a:xfrm>
                <a:off x="3916044" y="2479560"/>
                <a:ext cx="182023" cy="49067"/>
              </a:xfrm>
              <a:custGeom>
                <a:avLst/>
                <a:gdLst/>
                <a:ahLst/>
                <a:cxnLst/>
                <a:rect l="l" t="t" r="r" b="b"/>
                <a:pathLst>
                  <a:path w="11077" h="2986" extrusionOk="0">
                    <a:moveTo>
                      <a:pt x="0" y="0"/>
                    </a:moveTo>
                    <a:lnTo>
                      <a:pt x="0" y="0"/>
                    </a:lnTo>
                    <a:cubicBezTo>
                      <a:pt x="498" y="733"/>
                      <a:pt x="1231" y="1336"/>
                      <a:pt x="2069" y="1781"/>
                    </a:cubicBezTo>
                    <a:cubicBezTo>
                      <a:pt x="3221" y="2409"/>
                      <a:pt x="4530" y="2697"/>
                      <a:pt x="5839" y="2880"/>
                    </a:cubicBezTo>
                    <a:cubicBezTo>
                      <a:pt x="6363" y="2933"/>
                      <a:pt x="6887" y="2985"/>
                      <a:pt x="7410" y="2985"/>
                    </a:cubicBezTo>
                    <a:cubicBezTo>
                      <a:pt x="7986" y="2985"/>
                      <a:pt x="8536" y="2933"/>
                      <a:pt x="9060" y="2802"/>
                    </a:cubicBezTo>
                    <a:cubicBezTo>
                      <a:pt x="9636" y="2671"/>
                      <a:pt x="10369" y="2383"/>
                      <a:pt x="10893" y="1964"/>
                    </a:cubicBezTo>
                    <a:lnTo>
                      <a:pt x="11076" y="1309"/>
                    </a:lnTo>
                    <a:lnTo>
                      <a:pt x="11076" y="1309"/>
                    </a:lnTo>
                    <a:cubicBezTo>
                      <a:pt x="10971" y="1336"/>
                      <a:pt x="10893" y="1362"/>
                      <a:pt x="10788" y="1362"/>
                    </a:cubicBezTo>
                    <a:cubicBezTo>
                      <a:pt x="10291" y="1440"/>
                      <a:pt x="9793" y="1493"/>
                      <a:pt x="9269" y="1545"/>
                    </a:cubicBezTo>
                    <a:cubicBezTo>
                      <a:pt x="8641" y="1597"/>
                      <a:pt x="8039" y="1624"/>
                      <a:pt x="7437" y="1624"/>
                    </a:cubicBezTo>
                    <a:cubicBezTo>
                      <a:pt x="4792" y="1624"/>
                      <a:pt x="2278" y="1074"/>
                      <a:pt x="0" y="0"/>
                    </a:cubicBezTo>
                    <a:close/>
                  </a:path>
                </a:pathLst>
              </a:custGeom>
              <a:solidFill>
                <a:srgbClr val="C421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6" name="Google Shape;5406;p5"/>
              <p:cNvSpPr/>
              <p:nvPr/>
            </p:nvSpPr>
            <p:spPr>
              <a:xfrm>
                <a:off x="3885924" y="2497193"/>
                <a:ext cx="24106" cy="24977"/>
              </a:xfrm>
              <a:custGeom>
                <a:avLst/>
                <a:gdLst/>
                <a:ahLst/>
                <a:cxnLst/>
                <a:rect l="l" t="t" r="r" b="b"/>
                <a:pathLst>
                  <a:path w="1467" h="1520" extrusionOk="0">
                    <a:moveTo>
                      <a:pt x="1467" y="1"/>
                    </a:moveTo>
                    <a:cubicBezTo>
                      <a:pt x="917" y="1"/>
                      <a:pt x="367" y="734"/>
                      <a:pt x="0" y="1519"/>
                    </a:cubicBezTo>
                    <a:cubicBezTo>
                      <a:pt x="393" y="1493"/>
                      <a:pt x="838" y="1467"/>
                      <a:pt x="1257" y="1441"/>
                    </a:cubicBezTo>
                    <a:cubicBezTo>
                      <a:pt x="1179" y="1074"/>
                      <a:pt x="1231" y="812"/>
                      <a:pt x="1231" y="812"/>
                    </a:cubicBezTo>
                    <a:lnTo>
                      <a:pt x="1467" y="1"/>
                    </a:lnTo>
                    <a:close/>
                  </a:path>
                </a:pathLst>
              </a:custGeom>
              <a:solidFill>
                <a:srgbClr val="6E2B2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7" name="Google Shape;5407;p5"/>
              <p:cNvSpPr/>
              <p:nvPr/>
            </p:nvSpPr>
            <p:spPr>
              <a:xfrm>
                <a:off x="3873008" y="2520855"/>
                <a:ext cx="84792" cy="112316"/>
              </a:xfrm>
              <a:custGeom>
                <a:avLst/>
                <a:gdLst/>
                <a:ahLst/>
                <a:cxnLst/>
                <a:rect l="l" t="t" r="r" b="b"/>
                <a:pathLst>
                  <a:path w="5160" h="6835" extrusionOk="0">
                    <a:moveTo>
                      <a:pt x="2043" y="1"/>
                    </a:moveTo>
                    <a:cubicBezTo>
                      <a:pt x="1624" y="27"/>
                      <a:pt x="1179" y="53"/>
                      <a:pt x="786" y="79"/>
                    </a:cubicBezTo>
                    <a:cubicBezTo>
                      <a:pt x="393" y="865"/>
                      <a:pt x="158" y="1703"/>
                      <a:pt x="236" y="1886"/>
                    </a:cubicBezTo>
                    <a:cubicBezTo>
                      <a:pt x="1519" y="4714"/>
                      <a:pt x="3457" y="6128"/>
                      <a:pt x="5159" y="6835"/>
                    </a:cubicBezTo>
                    <a:cubicBezTo>
                      <a:pt x="3981" y="5735"/>
                      <a:pt x="2802" y="4609"/>
                      <a:pt x="1781" y="3483"/>
                    </a:cubicBezTo>
                    <a:cubicBezTo>
                      <a:pt x="1" y="1598"/>
                      <a:pt x="551" y="708"/>
                      <a:pt x="2200" y="394"/>
                    </a:cubicBezTo>
                    <a:cubicBezTo>
                      <a:pt x="2122" y="237"/>
                      <a:pt x="2095" y="106"/>
                      <a:pt x="2043" y="1"/>
                    </a:cubicBezTo>
                    <a:close/>
                  </a:path>
                </a:pathLst>
              </a:custGeom>
              <a:solidFill>
                <a:srgbClr val="3C409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8" name="Google Shape;5408;p5"/>
              <p:cNvSpPr/>
              <p:nvPr/>
            </p:nvSpPr>
            <p:spPr>
              <a:xfrm>
                <a:off x="4090293" y="2528168"/>
                <a:ext cx="11634" cy="11207"/>
              </a:xfrm>
              <a:custGeom>
                <a:avLst/>
                <a:gdLst/>
                <a:ahLst/>
                <a:cxnLst/>
                <a:rect l="l" t="t" r="r" b="b"/>
                <a:pathLst>
                  <a:path w="708" h="682" extrusionOk="0">
                    <a:moveTo>
                      <a:pt x="315" y="1"/>
                    </a:moveTo>
                    <a:cubicBezTo>
                      <a:pt x="263" y="1"/>
                      <a:pt x="210" y="27"/>
                      <a:pt x="184" y="106"/>
                    </a:cubicBezTo>
                    <a:cubicBezTo>
                      <a:pt x="132" y="237"/>
                      <a:pt x="53" y="368"/>
                      <a:pt x="1" y="525"/>
                    </a:cubicBezTo>
                    <a:cubicBezTo>
                      <a:pt x="236" y="577"/>
                      <a:pt x="472" y="629"/>
                      <a:pt x="708" y="682"/>
                    </a:cubicBezTo>
                    <a:cubicBezTo>
                      <a:pt x="629" y="446"/>
                      <a:pt x="525" y="237"/>
                      <a:pt x="446" y="80"/>
                    </a:cubicBezTo>
                    <a:cubicBezTo>
                      <a:pt x="420" y="27"/>
                      <a:pt x="367" y="1"/>
                      <a:pt x="315" y="1"/>
                    </a:cubicBezTo>
                    <a:close/>
                  </a:path>
                </a:pathLst>
              </a:custGeom>
              <a:solidFill>
                <a:srgbClr val="B4CEEE"/>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09" name="Google Shape;5409;p5"/>
              <p:cNvSpPr/>
              <p:nvPr/>
            </p:nvSpPr>
            <p:spPr>
              <a:xfrm>
                <a:off x="4086431" y="2536779"/>
                <a:ext cx="28839" cy="51220"/>
              </a:xfrm>
              <a:custGeom>
                <a:avLst/>
                <a:gdLst/>
                <a:ahLst/>
                <a:cxnLst/>
                <a:rect l="l" t="t" r="r" b="b"/>
                <a:pathLst>
                  <a:path w="1755" h="3117" extrusionOk="0">
                    <a:moveTo>
                      <a:pt x="236" y="1"/>
                    </a:moveTo>
                    <a:cubicBezTo>
                      <a:pt x="157" y="132"/>
                      <a:pt x="105" y="289"/>
                      <a:pt x="0" y="446"/>
                    </a:cubicBezTo>
                    <a:cubicBezTo>
                      <a:pt x="681" y="708"/>
                      <a:pt x="1152" y="1100"/>
                      <a:pt x="1362" y="1676"/>
                    </a:cubicBezTo>
                    <a:cubicBezTo>
                      <a:pt x="1545" y="2122"/>
                      <a:pt x="1650" y="2619"/>
                      <a:pt x="1676" y="3117"/>
                    </a:cubicBezTo>
                    <a:cubicBezTo>
                      <a:pt x="1728" y="2933"/>
                      <a:pt x="1755" y="2750"/>
                      <a:pt x="1755" y="2645"/>
                    </a:cubicBezTo>
                    <a:cubicBezTo>
                      <a:pt x="1755" y="2279"/>
                      <a:pt x="1336" y="1048"/>
                      <a:pt x="943" y="158"/>
                    </a:cubicBezTo>
                    <a:cubicBezTo>
                      <a:pt x="707" y="105"/>
                      <a:pt x="471" y="53"/>
                      <a:pt x="236" y="1"/>
                    </a:cubicBezTo>
                    <a:close/>
                  </a:path>
                </a:pathLst>
              </a:custGeom>
              <a:solidFill>
                <a:srgbClr val="3C409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0" name="Google Shape;5410;p5"/>
              <p:cNvSpPr/>
              <p:nvPr/>
            </p:nvSpPr>
            <p:spPr>
              <a:xfrm>
                <a:off x="3873008" y="2527313"/>
                <a:ext cx="240966" cy="120927"/>
              </a:xfrm>
              <a:custGeom>
                <a:avLst/>
                <a:gdLst/>
                <a:ahLst/>
                <a:cxnLst/>
                <a:rect l="l" t="t" r="r" b="b"/>
                <a:pathLst>
                  <a:path w="14664" h="7359" extrusionOk="0">
                    <a:moveTo>
                      <a:pt x="2200" y="1"/>
                    </a:moveTo>
                    <a:cubicBezTo>
                      <a:pt x="551" y="315"/>
                      <a:pt x="1" y="1205"/>
                      <a:pt x="1781" y="3090"/>
                    </a:cubicBezTo>
                    <a:cubicBezTo>
                      <a:pt x="2802" y="4216"/>
                      <a:pt x="3981" y="5342"/>
                      <a:pt x="5159" y="6442"/>
                    </a:cubicBezTo>
                    <a:cubicBezTo>
                      <a:pt x="6730" y="7097"/>
                      <a:pt x="8092" y="7201"/>
                      <a:pt x="8563" y="7358"/>
                    </a:cubicBezTo>
                    <a:lnTo>
                      <a:pt x="8615" y="7358"/>
                    </a:lnTo>
                    <a:cubicBezTo>
                      <a:pt x="9270" y="7358"/>
                      <a:pt x="11260" y="3954"/>
                      <a:pt x="11260" y="3954"/>
                    </a:cubicBezTo>
                    <a:cubicBezTo>
                      <a:pt x="11260" y="3954"/>
                      <a:pt x="12936" y="6704"/>
                      <a:pt x="13407" y="6704"/>
                    </a:cubicBezTo>
                    <a:lnTo>
                      <a:pt x="13433" y="6704"/>
                    </a:lnTo>
                    <a:cubicBezTo>
                      <a:pt x="13826" y="6651"/>
                      <a:pt x="14481" y="4740"/>
                      <a:pt x="14664" y="3693"/>
                    </a:cubicBezTo>
                    <a:cubicBezTo>
                      <a:pt x="14638" y="3195"/>
                      <a:pt x="14533" y="2698"/>
                      <a:pt x="14350" y="2252"/>
                    </a:cubicBezTo>
                    <a:cubicBezTo>
                      <a:pt x="14140" y="1676"/>
                      <a:pt x="13669" y="1284"/>
                      <a:pt x="12988" y="1022"/>
                    </a:cubicBezTo>
                    <a:cubicBezTo>
                      <a:pt x="12988" y="1048"/>
                      <a:pt x="12962" y="1074"/>
                      <a:pt x="12962" y="1100"/>
                    </a:cubicBezTo>
                    <a:lnTo>
                      <a:pt x="12622" y="2331"/>
                    </a:lnTo>
                    <a:cubicBezTo>
                      <a:pt x="12622" y="2331"/>
                      <a:pt x="12072" y="3195"/>
                      <a:pt x="9925" y="3195"/>
                    </a:cubicBezTo>
                    <a:cubicBezTo>
                      <a:pt x="9034" y="3195"/>
                      <a:pt x="7908" y="3038"/>
                      <a:pt x="6442" y="2645"/>
                    </a:cubicBezTo>
                    <a:cubicBezTo>
                      <a:pt x="3614" y="1912"/>
                      <a:pt x="2567" y="786"/>
                      <a:pt x="2200" y="1"/>
                    </a:cubicBezTo>
                    <a:close/>
                  </a:path>
                </a:pathLst>
              </a:custGeom>
              <a:solidFill>
                <a:srgbClr val="A3BD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1" name="Google Shape;5411;p5"/>
              <p:cNvSpPr/>
              <p:nvPr/>
            </p:nvSpPr>
            <p:spPr>
              <a:xfrm>
                <a:off x="3905281" y="2497193"/>
                <a:ext cx="180725" cy="82639"/>
              </a:xfrm>
              <a:custGeom>
                <a:avLst/>
                <a:gdLst/>
                <a:ahLst/>
                <a:cxnLst/>
                <a:rect l="l" t="t" r="r" b="b"/>
                <a:pathLst>
                  <a:path w="10998" h="5029" extrusionOk="0">
                    <a:moveTo>
                      <a:pt x="289" y="1"/>
                    </a:moveTo>
                    <a:lnTo>
                      <a:pt x="53" y="812"/>
                    </a:lnTo>
                    <a:cubicBezTo>
                      <a:pt x="53" y="812"/>
                      <a:pt x="1" y="1074"/>
                      <a:pt x="79" y="1441"/>
                    </a:cubicBezTo>
                    <a:cubicBezTo>
                      <a:pt x="131" y="1546"/>
                      <a:pt x="158" y="1677"/>
                      <a:pt x="236" y="1834"/>
                    </a:cubicBezTo>
                    <a:cubicBezTo>
                      <a:pt x="603" y="2619"/>
                      <a:pt x="1650" y="3745"/>
                      <a:pt x="4478" y="4478"/>
                    </a:cubicBezTo>
                    <a:cubicBezTo>
                      <a:pt x="5944" y="4871"/>
                      <a:pt x="7070" y="5028"/>
                      <a:pt x="7961" y="5028"/>
                    </a:cubicBezTo>
                    <a:cubicBezTo>
                      <a:pt x="10108" y="5028"/>
                      <a:pt x="10658" y="4164"/>
                      <a:pt x="10658" y="4164"/>
                    </a:cubicBezTo>
                    <a:lnTo>
                      <a:pt x="10998" y="2933"/>
                    </a:lnTo>
                    <a:lnTo>
                      <a:pt x="10998" y="2933"/>
                    </a:lnTo>
                    <a:cubicBezTo>
                      <a:pt x="10684" y="3483"/>
                      <a:pt x="10212" y="4033"/>
                      <a:pt x="9479" y="4085"/>
                    </a:cubicBezTo>
                    <a:cubicBezTo>
                      <a:pt x="9217" y="4112"/>
                      <a:pt x="8956" y="4138"/>
                      <a:pt x="8694" y="4138"/>
                    </a:cubicBezTo>
                    <a:cubicBezTo>
                      <a:pt x="4269" y="4138"/>
                      <a:pt x="1781" y="1022"/>
                      <a:pt x="681" y="158"/>
                    </a:cubicBezTo>
                    <a:cubicBezTo>
                      <a:pt x="550" y="53"/>
                      <a:pt x="419" y="1"/>
                      <a:pt x="289" y="1"/>
                    </a:cubicBezTo>
                    <a:close/>
                  </a:path>
                </a:pathLst>
              </a:custGeom>
              <a:solidFill>
                <a:srgbClr val="A87E68"/>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2" name="Google Shape;5412;p5"/>
              <p:cNvSpPr/>
              <p:nvPr/>
            </p:nvSpPr>
            <p:spPr>
              <a:xfrm>
                <a:off x="3869951" y="2487054"/>
                <a:ext cx="246175" cy="150965"/>
              </a:xfrm>
              <a:custGeom>
                <a:avLst/>
                <a:gdLst/>
                <a:ahLst/>
                <a:cxnLst/>
                <a:rect l="l" t="t" r="r" b="b"/>
                <a:pathLst>
                  <a:path w="14981" h="9187" extrusionOk="0">
                    <a:moveTo>
                      <a:pt x="2219" y="1"/>
                    </a:moveTo>
                    <a:cubicBezTo>
                      <a:pt x="1121" y="1"/>
                      <a:pt x="0" y="2968"/>
                      <a:pt x="187" y="3341"/>
                    </a:cubicBezTo>
                    <a:cubicBezTo>
                      <a:pt x="2674" y="8787"/>
                      <a:pt x="7649" y="8892"/>
                      <a:pt x="8670" y="9180"/>
                    </a:cubicBezTo>
                    <a:cubicBezTo>
                      <a:pt x="8686" y="9185"/>
                      <a:pt x="8702" y="9187"/>
                      <a:pt x="8720" y="9187"/>
                    </a:cubicBezTo>
                    <a:cubicBezTo>
                      <a:pt x="9402" y="9187"/>
                      <a:pt x="11420" y="5750"/>
                      <a:pt x="11420" y="5750"/>
                    </a:cubicBezTo>
                    <a:cubicBezTo>
                      <a:pt x="11420" y="5750"/>
                      <a:pt x="13126" y="8501"/>
                      <a:pt x="13600" y="8501"/>
                    </a:cubicBezTo>
                    <a:cubicBezTo>
                      <a:pt x="13607" y="8501"/>
                      <a:pt x="13613" y="8500"/>
                      <a:pt x="13619" y="8499"/>
                    </a:cubicBezTo>
                    <a:cubicBezTo>
                      <a:pt x="14091" y="8447"/>
                      <a:pt x="14929" y="5776"/>
                      <a:pt x="14955" y="4990"/>
                    </a:cubicBezTo>
                    <a:cubicBezTo>
                      <a:pt x="14981" y="4519"/>
                      <a:pt x="14248" y="2634"/>
                      <a:pt x="13855" y="1875"/>
                    </a:cubicBezTo>
                    <a:cubicBezTo>
                      <a:pt x="13833" y="1831"/>
                      <a:pt x="13793" y="1810"/>
                      <a:pt x="13750" y="1810"/>
                    </a:cubicBezTo>
                    <a:cubicBezTo>
                      <a:pt x="13690" y="1810"/>
                      <a:pt x="13624" y="1851"/>
                      <a:pt x="13593" y="1927"/>
                    </a:cubicBezTo>
                    <a:cubicBezTo>
                      <a:pt x="13331" y="2529"/>
                      <a:pt x="12808" y="3943"/>
                      <a:pt x="11603" y="4048"/>
                    </a:cubicBezTo>
                    <a:cubicBezTo>
                      <a:pt x="11316" y="4072"/>
                      <a:pt x="11036" y="4083"/>
                      <a:pt x="10763" y="4083"/>
                    </a:cubicBezTo>
                    <a:cubicBezTo>
                      <a:pt x="6264" y="4083"/>
                      <a:pt x="3733" y="986"/>
                      <a:pt x="2622" y="146"/>
                    </a:cubicBezTo>
                    <a:cubicBezTo>
                      <a:pt x="2490" y="46"/>
                      <a:pt x="2355" y="1"/>
                      <a:pt x="2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3" name="Google Shape;5413;p5"/>
              <p:cNvSpPr/>
              <p:nvPr/>
            </p:nvSpPr>
            <p:spPr>
              <a:xfrm>
                <a:off x="4048555" y="2625416"/>
                <a:ext cx="37450" cy="105858"/>
              </a:xfrm>
              <a:custGeom>
                <a:avLst/>
                <a:gdLst/>
                <a:ahLst/>
                <a:cxnLst/>
                <a:rect l="l" t="t" r="r" b="b"/>
                <a:pathLst>
                  <a:path w="2279" h="6442" extrusionOk="0">
                    <a:moveTo>
                      <a:pt x="865" y="1"/>
                    </a:moveTo>
                    <a:cubicBezTo>
                      <a:pt x="786" y="1"/>
                      <a:pt x="656" y="577"/>
                      <a:pt x="498" y="1519"/>
                    </a:cubicBezTo>
                    <a:cubicBezTo>
                      <a:pt x="341" y="2436"/>
                      <a:pt x="184" y="3745"/>
                      <a:pt x="1" y="5264"/>
                    </a:cubicBezTo>
                    <a:cubicBezTo>
                      <a:pt x="917" y="5997"/>
                      <a:pt x="1467" y="6442"/>
                      <a:pt x="1467" y="6442"/>
                    </a:cubicBezTo>
                    <a:cubicBezTo>
                      <a:pt x="1467" y="6442"/>
                      <a:pt x="1834" y="5840"/>
                      <a:pt x="2279" y="4871"/>
                    </a:cubicBezTo>
                    <a:cubicBezTo>
                      <a:pt x="2017" y="3483"/>
                      <a:pt x="1755" y="2279"/>
                      <a:pt x="1520" y="1441"/>
                    </a:cubicBezTo>
                    <a:cubicBezTo>
                      <a:pt x="1284" y="551"/>
                      <a:pt x="1048" y="1"/>
                      <a:pt x="8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4" name="Google Shape;5414;p5"/>
              <p:cNvSpPr/>
              <p:nvPr/>
            </p:nvSpPr>
            <p:spPr>
              <a:xfrm>
                <a:off x="4025319" y="2579372"/>
                <a:ext cx="67570" cy="69033"/>
              </a:xfrm>
              <a:custGeom>
                <a:avLst/>
                <a:gdLst/>
                <a:ahLst/>
                <a:cxnLst/>
                <a:rect l="l" t="t" r="r" b="b"/>
                <a:pathLst>
                  <a:path w="4112" h="4201" extrusionOk="0">
                    <a:moveTo>
                      <a:pt x="2097" y="0"/>
                    </a:moveTo>
                    <a:cubicBezTo>
                      <a:pt x="2088" y="0"/>
                      <a:pt x="2079" y="0"/>
                      <a:pt x="2070" y="1"/>
                    </a:cubicBezTo>
                    <a:cubicBezTo>
                      <a:pt x="1546" y="27"/>
                      <a:pt x="1" y="2934"/>
                      <a:pt x="210" y="3222"/>
                    </a:cubicBezTo>
                    <a:cubicBezTo>
                      <a:pt x="431" y="3516"/>
                      <a:pt x="1363" y="4200"/>
                      <a:pt x="2298" y="4200"/>
                    </a:cubicBezTo>
                    <a:cubicBezTo>
                      <a:pt x="2362" y="4200"/>
                      <a:pt x="2425" y="4197"/>
                      <a:pt x="2488" y="4190"/>
                    </a:cubicBezTo>
                    <a:cubicBezTo>
                      <a:pt x="3457" y="4059"/>
                      <a:pt x="4112" y="3274"/>
                      <a:pt x="4086" y="3012"/>
                    </a:cubicBezTo>
                    <a:cubicBezTo>
                      <a:pt x="4034" y="2727"/>
                      <a:pt x="3057" y="0"/>
                      <a:pt x="20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5" name="Google Shape;5415;p5"/>
              <p:cNvSpPr/>
              <p:nvPr/>
            </p:nvSpPr>
            <p:spPr>
              <a:xfrm>
                <a:off x="4109848" y="2538931"/>
                <a:ext cx="238206" cy="525380"/>
              </a:xfrm>
              <a:custGeom>
                <a:avLst/>
                <a:gdLst/>
                <a:ahLst/>
                <a:cxnLst/>
                <a:rect l="l" t="t" r="r" b="b"/>
                <a:pathLst>
                  <a:path w="14496" h="31972" extrusionOk="0">
                    <a:moveTo>
                      <a:pt x="144" y="1"/>
                    </a:moveTo>
                    <a:cubicBezTo>
                      <a:pt x="48" y="1"/>
                      <a:pt x="0" y="17"/>
                      <a:pt x="15" y="53"/>
                    </a:cubicBezTo>
                    <a:cubicBezTo>
                      <a:pt x="7740" y="19010"/>
                      <a:pt x="10018" y="31972"/>
                      <a:pt x="10018" y="31972"/>
                    </a:cubicBezTo>
                    <a:lnTo>
                      <a:pt x="14495" y="31396"/>
                    </a:lnTo>
                    <a:cubicBezTo>
                      <a:pt x="14495" y="31396"/>
                      <a:pt x="8892" y="7646"/>
                      <a:pt x="4859" y="1441"/>
                    </a:cubicBezTo>
                    <a:cubicBezTo>
                      <a:pt x="4535" y="977"/>
                      <a:pt x="886"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6" name="Google Shape;5416;p5"/>
              <p:cNvSpPr/>
              <p:nvPr/>
            </p:nvSpPr>
            <p:spPr>
              <a:xfrm>
                <a:off x="3612719" y="3196545"/>
                <a:ext cx="78728" cy="59847"/>
              </a:xfrm>
              <a:custGeom>
                <a:avLst/>
                <a:gdLst/>
                <a:ahLst/>
                <a:cxnLst/>
                <a:rect l="l" t="t" r="r" b="b"/>
                <a:pathLst>
                  <a:path w="4791" h="3642" extrusionOk="0">
                    <a:moveTo>
                      <a:pt x="1009" y="0"/>
                    </a:moveTo>
                    <a:cubicBezTo>
                      <a:pt x="843" y="0"/>
                      <a:pt x="706" y="42"/>
                      <a:pt x="628" y="148"/>
                    </a:cubicBezTo>
                    <a:cubicBezTo>
                      <a:pt x="261" y="620"/>
                      <a:pt x="1596" y="1719"/>
                      <a:pt x="1596" y="1719"/>
                    </a:cubicBezTo>
                    <a:cubicBezTo>
                      <a:pt x="1596" y="1719"/>
                      <a:pt x="1077" y="1554"/>
                      <a:pt x="692" y="1554"/>
                    </a:cubicBezTo>
                    <a:cubicBezTo>
                      <a:pt x="264" y="1554"/>
                      <a:pt x="0" y="1757"/>
                      <a:pt x="785" y="2610"/>
                    </a:cubicBezTo>
                    <a:cubicBezTo>
                      <a:pt x="1576" y="3442"/>
                      <a:pt x="2632" y="3642"/>
                      <a:pt x="3460" y="3642"/>
                    </a:cubicBezTo>
                    <a:cubicBezTo>
                      <a:pt x="4221" y="3642"/>
                      <a:pt x="4791" y="3474"/>
                      <a:pt x="4791" y="3474"/>
                    </a:cubicBezTo>
                    <a:lnTo>
                      <a:pt x="2644" y="567"/>
                    </a:lnTo>
                    <a:cubicBezTo>
                      <a:pt x="2644" y="567"/>
                      <a:pt x="1623" y="0"/>
                      <a:pt x="1009"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7" name="Google Shape;5417;p5"/>
              <p:cNvSpPr/>
              <p:nvPr/>
            </p:nvSpPr>
            <p:spPr>
              <a:xfrm>
                <a:off x="3628757" y="3106281"/>
                <a:ext cx="158212" cy="148747"/>
              </a:xfrm>
              <a:custGeom>
                <a:avLst/>
                <a:gdLst/>
                <a:ahLst/>
                <a:cxnLst/>
                <a:rect l="l" t="t" r="r" b="b"/>
                <a:pathLst>
                  <a:path w="9628" h="9052" extrusionOk="0">
                    <a:moveTo>
                      <a:pt x="5647" y="0"/>
                    </a:moveTo>
                    <a:cubicBezTo>
                      <a:pt x="4049" y="0"/>
                      <a:pt x="1" y="3337"/>
                      <a:pt x="71" y="3756"/>
                    </a:cubicBezTo>
                    <a:cubicBezTo>
                      <a:pt x="123" y="4227"/>
                      <a:pt x="2558" y="8888"/>
                      <a:pt x="3553" y="9045"/>
                    </a:cubicBezTo>
                    <a:cubicBezTo>
                      <a:pt x="3580" y="9050"/>
                      <a:pt x="3611" y="9052"/>
                      <a:pt x="3644" y="9052"/>
                    </a:cubicBezTo>
                    <a:cubicBezTo>
                      <a:pt x="4803" y="9052"/>
                      <a:pt x="9241" y="6406"/>
                      <a:pt x="9445" y="4751"/>
                    </a:cubicBezTo>
                    <a:cubicBezTo>
                      <a:pt x="9628" y="3075"/>
                      <a:pt x="6119" y="169"/>
                      <a:pt x="6119" y="169"/>
                    </a:cubicBezTo>
                    <a:cubicBezTo>
                      <a:pt x="6009" y="53"/>
                      <a:pt x="5847" y="0"/>
                      <a:pt x="5647"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8" name="Google Shape;5418;p5"/>
              <p:cNvSpPr/>
              <p:nvPr/>
            </p:nvSpPr>
            <p:spPr>
              <a:xfrm>
                <a:off x="3646422" y="3203217"/>
                <a:ext cx="28165" cy="40210"/>
              </a:xfrm>
              <a:custGeom>
                <a:avLst/>
                <a:gdLst/>
                <a:ahLst/>
                <a:cxnLst/>
                <a:rect l="l" t="t" r="r" b="b"/>
                <a:pathLst>
                  <a:path w="1714" h="2447" extrusionOk="0">
                    <a:moveTo>
                      <a:pt x="126" y="1"/>
                    </a:moveTo>
                    <a:cubicBezTo>
                      <a:pt x="68" y="1"/>
                      <a:pt x="0" y="52"/>
                      <a:pt x="17" y="135"/>
                    </a:cubicBezTo>
                    <a:cubicBezTo>
                      <a:pt x="174" y="580"/>
                      <a:pt x="383" y="999"/>
                      <a:pt x="645" y="1392"/>
                    </a:cubicBezTo>
                    <a:cubicBezTo>
                      <a:pt x="776" y="1601"/>
                      <a:pt x="933" y="1785"/>
                      <a:pt x="1064" y="1968"/>
                    </a:cubicBezTo>
                    <a:cubicBezTo>
                      <a:pt x="1169" y="2073"/>
                      <a:pt x="1247" y="2151"/>
                      <a:pt x="1326" y="2230"/>
                    </a:cubicBezTo>
                    <a:cubicBezTo>
                      <a:pt x="1405" y="2308"/>
                      <a:pt x="1483" y="2413"/>
                      <a:pt x="1614" y="2439"/>
                    </a:cubicBezTo>
                    <a:cubicBezTo>
                      <a:pt x="1624" y="2444"/>
                      <a:pt x="1633" y="2446"/>
                      <a:pt x="1642" y="2446"/>
                    </a:cubicBezTo>
                    <a:cubicBezTo>
                      <a:pt x="1683" y="2446"/>
                      <a:pt x="1714" y="2404"/>
                      <a:pt x="1693" y="2361"/>
                    </a:cubicBezTo>
                    <a:cubicBezTo>
                      <a:pt x="1640" y="2282"/>
                      <a:pt x="1562" y="2204"/>
                      <a:pt x="1483" y="2125"/>
                    </a:cubicBezTo>
                    <a:cubicBezTo>
                      <a:pt x="1405" y="2047"/>
                      <a:pt x="1326" y="1942"/>
                      <a:pt x="1247" y="1863"/>
                    </a:cubicBezTo>
                    <a:cubicBezTo>
                      <a:pt x="1090" y="1680"/>
                      <a:pt x="959" y="1497"/>
                      <a:pt x="828" y="1313"/>
                    </a:cubicBezTo>
                    <a:cubicBezTo>
                      <a:pt x="567" y="921"/>
                      <a:pt x="357" y="502"/>
                      <a:pt x="200" y="57"/>
                    </a:cubicBezTo>
                    <a:cubicBezTo>
                      <a:pt x="190" y="18"/>
                      <a:pt x="160" y="1"/>
                      <a:pt x="126" y="1"/>
                    </a:cubicBezTo>
                    <a:close/>
                  </a:path>
                </a:pathLst>
              </a:custGeom>
              <a:solidFill>
                <a:srgbClr val="C6322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19" name="Google Shape;5419;p5"/>
              <p:cNvSpPr/>
              <p:nvPr/>
            </p:nvSpPr>
            <p:spPr>
              <a:xfrm>
                <a:off x="3452207" y="2545603"/>
                <a:ext cx="388990" cy="659403"/>
              </a:xfrm>
              <a:custGeom>
                <a:avLst/>
                <a:gdLst/>
                <a:ahLst/>
                <a:cxnLst/>
                <a:rect l="l" t="t" r="r" b="b"/>
                <a:pathLst>
                  <a:path w="23672" h="40128" extrusionOk="0">
                    <a:moveTo>
                      <a:pt x="20297" y="0"/>
                    </a:moveTo>
                    <a:cubicBezTo>
                      <a:pt x="17141" y="0"/>
                      <a:pt x="6900" y="9226"/>
                      <a:pt x="3457" y="15593"/>
                    </a:cubicBezTo>
                    <a:cubicBezTo>
                      <a:pt x="0" y="21982"/>
                      <a:pt x="4321" y="29628"/>
                      <a:pt x="9034" y="37955"/>
                    </a:cubicBezTo>
                    <a:cubicBezTo>
                      <a:pt x="9086" y="38033"/>
                      <a:pt x="9139" y="38112"/>
                      <a:pt x="9165" y="38164"/>
                    </a:cubicBezTo>
                    <a:cubicBezTo>
                      <a:pt x="9532" y="38819"/>
                      <a:pt x="9898" y="39473"/>
                      <a:pt x="10265" y="40128"/>
                    </a:cubicBezTo>
                    <a:lnTo>
                      <a:pt x="18041" y="33503"/>
                    </a:lnTo>
                    <a:cubicBezTo>
                      <a:pt x="18041" y="33503"/>
                      <a:pt x="17518" y="32692"/>
                      <a:pt x="16811" y="31435"/>
                    </a:cubicBezTo>
                    <a:cubicBezTo>
                      <a:pt x="16758" y="31356"/>
                      <a:pt x="16706" y="31278"/>
                      <a:pt x="16654" y="31173"/>
                    </a:cubicBezTo>
                    <a:cubicBezTo>
                      <a:pt x="15030" y="28293"/>
                      <a:pt x="12569" y="23422"/>
                      <a:pt x="12674" y="20594"/>
                    </a:cubicBezTo>
                    <a:cubicBezTo>
                      <a:pt x="12805" y="16379"/>
                      <a:pt x="18225" y="13446"/>
                      <a:pt x="21262" y="11535"/>
                    </a:cubicBezTo>
                    <a:cubicBezTo>
                      <a:pt x="23671" y="10016"/>
                      <a:pt x="23200" y="1270"/>
                      <a:pt x="20765" y="92"/>
                    </a:cubicBezTo>
                    <a:cubicBezTo>
                      <a:pt x="20633" y="30"/>
                      <a:pt x="20477" y="0"/>
                      <a:pt x="2029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0" name="Google Shape;5420;p5"/>
              <p:cNvSpPr/>
              <p:nvPr/>
            </p:nvSpPr>
            <p:spPr>
              <a:xfrm>
                <a:off x="3600658" y="3057838"/>
                <a:ext cx="127796" cy="114912"/>
              </a:xfrm>
              <a:custGeom>
                <a:avLst/>
                <a:gdLst/>
                <a:ahLst/>
                <a:cxnLst/>
                <a:rect l="l" t="t" r="r" b="b"/>
                <a:pathLst>
                  <a:path w="7777" h="6993" extrusionOk="0">
                    <a:moveTo>
                      <a:pt x="7620" y="1"/>
                    </a:moveTo>
                    <a:cubicBezTo>
                      <a:pt x="7593" y="27"/>
                      <a:pt x="7541" y="79"/>
                      <a:pt x="7489" y="106"/>
                    </a:cubicBezTo>
                    <a:cubicBezTo>
                      <a:pt x="6729" y="655"/>
                      <a:pt x="5996" y="1232"/>
                      <a:pt x="5263" y="1808"/>
                    </a:cubicBezTo>
                    <a:cubicBezTo>
                      <a:pt x="3849" y="2986"/>
                      <a:pt x="2488" y="4217"/>
                      <a:pt x="1204" y="5526"/>
                    </a:cubicBezTo>
                    <a:cubicBezTo>
                      <a:pt x="812" y="5945"/>
                      <a:pt x="393" y="6364"/>
                      <a:pt x="0" y="6783"/>
                    </a:cubicBezTo>
                    <a:cubicBezTo>
                      <a:pt x="52" y="6861"/>
                      <a:pt x="105" y="6940"/>
                      <a:pt x="131" y="6992"/>
                    </a:cubicBezTo>
                    <a:cubicBezTo>
                      <a:pt x="1440" y="5630"/>
                      <a:pt x="2802" y="4269"/>
                      <a:pt x="4268" y="3012"/>
                    </a:cubicBezTo>
                    <a:cubicBezTo>
                      <a:pt x="5158" y="2253"/>
                      <a:pt x="6075" y="1520"/>
                      <a:pt x="7017" y="813"/>
                    </a:cubicBezTo>
                    <a:cubicBezTo>
                      <a:pt x="7253" y="629"/>
                      <a:pt x="7515" y="446"/>
                      <a:pt x="7777" y="263"/>
                    </a:cubicBezTo>
                    <a:cubicBezTo>
                      <a:pt x="7724" y="184"/>
                      <a:pt x="7672" y="106"/>
                      <a:pt x="7620"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1" name="Google Shape;5421;p5"/>
              <p:cNvSpPr/>
              <p:nvPr/>
            </p:nvSpPr>
            <p:spPr>
              <a:xfrm>
                <a:off x="3739626" y="2775149"/>
                <a:ext cx="16" cy="16"/>
              </a:xfrm>
              <a:custGeom>
                <a:avLst/>
                <a:gdLst/>
                <a:ahLst/>
                <a:cxnLst/>
                <a:rect l="l" t="t" r="r" b="b"/>
                <a:pathLst>
                  <a:path w="1" h="1" extrusionOk="0">
                    <a:moveTo>
                      <a:pt x="1" y="1"/>
                    </a:moveTo>
                    <a:lnTo>
                      <a:pt x="1" y="1"/>
                    </a:lnTo>
                    <a:lnTo>
                      <a:pt x="1" y="1"/>
                    </a:lnTo>
                    <a:lnTo>
                      <a:pt x="1" y="1"/>
                    </a:lnTo>
                    <a:close/>
                  </a:path>
                </a:pathLst>
              </a:custGeom>
              <a:solidFill>
                <a:srgbClr val="68202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2" name="Google Shape;5422;p5"/>
              <p:cNvSpPr/>
              <p:nvPr/>
            </p:nvSpPr>
            <p:spPr>
              <a:xfrm>
                <a:off x="3739626" y="2735136"/>
                <a:ext cx="61983" cy="40030"/>
              </a:xfrm>
              <a:custGeom>
                <a:avLst/>
                <a:gdLst/>
                <a:ahLst/>
                <a:cxnLst/>
                <a:rect l="l" t="t" r="r" b="b"/>
                <a:pathLst>
                  <a:path w="3772" h="2436" extrusionOk="0">
                    <a:moveTo>
                      <a:pt x="3771" y="1"/>
                    </a:moveTo>
                    <a:lnTo>
                      <a:pt x="3771" y="1"/>
                    </a:lnTo>
                    <a:cubicBezTo>
                      <a:pt x="3038" y="262"/>
                      <a:pt x="2383" y="603"/>
                      <a:pt x="1755" y="996"/>
                    </a:cubicBezTo>
                    <a:cubicBezTo>
                      <a:pt x="1126" y="1415"/>
                      <a:pt x="498" y="1860"/>
                      <a:pt x="1" y="2436"/>
                    </a:cubicBezTo>
                    <a:cubicBezTo>
                      <a:pt x="1336" y="1493"/>
                      <a:pt x="2698" y="681"/>
                      <a:pt x="3771" y="1"/>
                    </a:cubicBezTo>
                    <a:close/>
                  </a:path>
                </a:pathLst>
              </a:custGeom>
              <a:solidFill>
                <a:srgbClr val="36339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3" name="Google Shape;5423;p5"/>
              <p:cNvSpPr/>
              <p:nvPr/>
            </p:nvSpPr>
            <p:spPr>
              <a:xfrm>
                <a:off x="4113528" y="1833531"/>
                <a:ext cx="239257" cy="277906"/>
              </a:xfrm>
              <a:custGeom>
                <a:avLst/>
                <a:gdLst/>
                <a:ahLst/>
                <a:cxnLst/>
                <a:rect l="l" t="t" r="r" b="b"/>
                <a:pathLst>
                  <a:path w="14560" h="16912" extrusionOk="0">
                    <a:moveTo>
                      <a:pt x="3925" y="1"/>
                    </a:moveTo>
                    <a:cubicBezTo>
                      <a:pt x="2703" y="1"/>
                      <a:pt x="1497" y="337"/>
                      <a:pt x="996" y="1425"/>
                    </a:cubicBezTo>
                    <a:cubicBezTo>
                      <a:pt x="1" y="3546"/>
                      <a:pt x="1074" y="6558"/>
                      <a:pt x="1834" y="8312"/>
                    </a:cubicBezTo>
                    <a:cubicBezTo>
                      <a:pt x="2855" y="10669"/>
                      <a:pt x="4426" y="12737"/>
                      <a:pt x="6023" y="14753"/>
                    </a:cubicBezTo>
                    <a:cubicBezTo>
                      <a:pt x="6854" y="15792"/>
                      <a:pt x="7949" y="16912"/>
                      <a:pt x="9417" y="16912"/>
                    </a:cubicBezTo>
                    <a:cubicBezTo>
                      <a:pt x="9614" y="16912"/>
                      <a:pt x="9818" y="16891"/>
                      <a:pt x="10029" y="16848"/>
                    </a:cubicBezTo>
                    <a:cubicBezTo>
                      <a:pt x="11024" y="16665"/>
                      <a:pt x="11915" y="15984"/>
                      <a:pt x="12491" y="15172"/>
                    </a:cubicBezTo>
                    <a:cubicBezTo>
                      <a:pt x="13067" y="14361"/>
                      <a:pt x="13355" y="13470"/>
                      <a:pt x="13538" y="12580"/>
                    </a:cubicBezTo>
                    <a:cubicBezTo>
                      <a:pt x="14559" y="7317"/>
                      <a:pt x="11679" y="2290"/>
                      <a:pt x="6599" y="457"/>
                    </a:cubicBezTo>
                    <a:cubicBezTo>
                      <a:pt x="5959" y="231"/>
                      <a:pt x="4937" y="1"/>
                      <a:pt x="392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4" name="Google Shape;5424;p5"/>
              <p:cNvSpPr/>
              <p:nvPr/>
            </p:nvSpPr>
            <p:spPr>
              <a:xfrm>
                <a:off x="3719842" y="1826679"/>
                <a:ext cx="604979" cy="679796"/>
              </a:xfrm>
              <a:custGeom>
                <a:avLst/>
                <a:gdLst/>
                <a:ahLst/>
                <a:cxnLst/>
                <a:rect l="l" t="t" r="r" b="b"/>
                <a:pathLst>
                  <a:path w="36816" h="41369" extrusionOk="0">
                    <a:moveTo>
                      <a:pt x="20888" y="0"/>
                    </a:moveTo>
                    <a:cubicBezTo>
                      <a:pt x="20214" y="0"/>
                      <a:pt x="19518" y="38"/>
                      <a:pt x="18800" y="114"/>
                    </a:cubicBezTo>
                    <a:cubicBezTo>
                      <a:pt x="7960" y="1266"/>
                      <a:pt x="0" y="11897"/>
                      <a:pt x="1021" y="23471"/>
                    </a:cubicBezTo>
                    <a:cubicBezTo>
                      <a:pt x="1335" y="27032"/>
                      <a:pt x="2461" y="30200"/>
                      <a:pt x="4163" y="32871"/>
                    </a:cubicBezTo>
                    <a:cubicBezTo>
                      <a:pt x="7482" y="38100"/>
                      <a:pt x="13087" y="41369"/>
                      <a:pt x="19369" y="41369"/>
                    </a:cubicBezTo>
                    <a:cubicBezTo>
                      <a:pt x="19977" y="41369"/>
                      <a:pt x="20591" y="41338"/>
                      <a:pt x="21209" y="41276"/>
                    </a:cubicBezTo>
                    <a:cubicBezTo>
                      <a:pt x="21733" y="41224"/>
                      <a:pt x="22231" y="41171"/>
                      <a:pt x="22728" y="41093"/>
                    </a:cubicBezTo>
                    <a:cubicBezTo>
                      <a:pt x="28017" y="40360"/>
                      <a:pt x="31369" y="38658"/>
                      <a:pt x="33490" y="36301"/>
                    </a:cubicBezTo>
                    <a:cubicBezTo>
                      <a:pt x="35951" y="33525"/>
                      <a:pt x="36711" y="29781"/>
                      <a:pt x="36789" y="25487"/>
                    </a:cubicBezTo>
                    <a:cubicBezTo>
                      <a:pt x="36815" y="23628"/>
                      <a:pt x="36711" y="21690"/>
                      <a:pt x="36553" y="19674"/>
                    </a:cubicBezTo>
                    <a:cubicBezTo>
                      <a:pt x="35673" y="7475"/>
                      <a:pt x="30388" y="0"/>
                      <a:pt x="20888" y="0"/>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5" name="Google Shape;5425;p5"/>
              <p:cNvSpPr/>
              <p:nvPr/>
            </p:nvSpPr>
            <p:spPr>
              <a:xfrm>
                <a:off x="3593329" y="1733556"/>
                <a:ext cx="645863" cy="537573"/>
              </a:xfrm>
              <a:custGeom>
                <a:avLst/>
                <a:gdLst/>
                <a:ahLst/>
                <a:cxnLst/>
                <a:rect l="l" t="t" r="r" b="b"/>
                <a:pathLst>
                  <a:path w="39304" h="32714" extrusionOk="0">
                    <a:moveTo>
                      <a:pt x="26925" y="0"/>
                    </a:moveTo>
                    <a:cubicBezTo>
                      <a:pt x="25670" y="0"/>
                      <a:pt x="24404" y="115"/>
                      <a:pt x="23148" y="309"/>
                    </a:cubicBezTo>
                    <a:cubicBezTo>
                      <a:pt x="22991" y="335"/>
                      <a:pt x="22834" y="361"/>
                      <a:pt x="22677" y="387"/>
                    </a:cubicBezTo>
                    <a:cubicBezTo>
                      <a:pt x="18408" y="1120"/>
                      <a:pt x="13931" y="2404"/>
                      <a:pt x="10003" y="4577"/>
                    </a:cubicBezTo>
                    <a:cubicBezTo>
                      <a:pt x="8694" y="5310"/>
                      <a:pt x="7411" y="6148"/>
                      <a:pt x="6259" y="7091"/>
                    </a:cubicBezTo>
                    <a:cubicBezTo>
                      <a:pt x="4217" y="8714"/>
                      <a:pt x="2488" y="10756"/>
                      <a:pt x="1441" y="13139"/>
                    </a:cubicBezTo>
                    <a:cubicBezTo>
                      <a:pt x="132" y="16046"/>
                      <a:pt x="1" y="19135"/>
                      <a:pt x="786" y="21858"/>
                    </a:cubicBezTo>
                    <a:cubicBezTo>
                      <a:pt x="1546" y="24582"/>
                      <a:pt x="3719" y="29033"/>
                      <a:pt x="5054" y="29714"/>
                    </a:cubicBezTo>
                    <a:cubicBezTo>
                      <a:pt x="5320" y="29841"/>
                      <a:pt x="5687" y="29886"/>
                      <a:pt x="6107" y="29886"/>
                    </a:cubicBezTo>
                    <a:cubicBezTo>
                      <a:pt x="6640" y="29886"/>
                      <a:pt x="7256" y="29813"/>
                      <a:pt x="7856" y="29740"/>
                    </a:cubicBezTo>
                    <a:cubicBezTo>
                      <a:pt x="8464" y="29676"/>
                      <a:pt x="9052" y="29602"/>
                      <a:pt x="9543" y="29602"/>
                    </a:cubicBezTo>
                    <a:cubicBezTo>
                      <a:pt x="9856" y="29602"/>
                      <a:pt x="10130" y="29632"/>
                      <a:pt x="10344" y="29714"/>
                    </a:cubicBezTo>
                    <a:cubicBezTo>
                      <a:pt x="11705" y="30211"/>
                      <a:pt x="12726" y="30944"/>
                      <a:pt x="13303" y="31966"/>
                    </a:cubicBezTo>
                    <a:cubicBezTo>
                      <a:pt x="13543" y="32372"/>
                      <a:pt x="13822" y="32713"/>
                      <a:pt x="14325" y="32713"/>
                    </a:cubicBezTo>
                    <a:cubicBezTo>
                      <a:pt x="14534" y="32713"/>
                      <a:pt x="14783" y="32654"/>
                      <a:pt x="15083" y="32515"/>
                    </a:cubicBezTo>
                    <a:cubicBezTo>
                      <a:pt x="15764" y="32201"/>
                      <a:pt x="16392" y="31651"/>
                      <a:pt x="16680" y="31075"/>
                    </a:cubicBezTo>
                    <a:cubicBezTo>
                      <a:pt x="17571" y="30028"/>
                      <a:pt x="16890" y="28509"/>
                      <a:pt x="16785" y="27226"/>
                    </a:cubicBezTo>
                    <a:cubicBezTo>
                      <a:pt x="16864" y="26545"/>
                      <a:pt x="16995" y="25865"/>
                      <a:pt x="17335" y="25184"/>
                    </a:cubicBezTo>
                    <a:cubicBezTo>
                      <a:pt x="17859" y="24110"/>
                      <a:pt x="18801" y="23351"/>
                      <a:pt x="19927" y="22906"/>
                    </a:cubicBezTo>
                    <a:cubicBezTo>
                      <a:pt x="20922" y="22513"/>
                      <a:pt x="21917" y="22330"/>
                      <a:pt x="22860" y="22042"/>
                    </a:cubicBezTo>
                    <a:cubicBezTo>
                      <a:pt x="23907" y="21754"/>
                      <a:pt x="28594" y="20497"/>
                      <a:pt x="31998" y="18114"/>
                    </a:cubicBezTo>
                    <a:cubicBezTo>
                      <a:pt x="34041" y="16674"/>
                      <a:pt x="36057" y="14998"/>
                      <a:pt x="37575" y="12956"/>
                    </a:cubicBezTo>
                    <a:cubicBezTo>
                      <a:pt x="38570" y="11620"/>
                      <a:pt x="39304" y="9997"/>
                      <a:pt x="39277" y="8321"/>
                    </a:cubicBezTo>
                    <a:cubicBezTo>
                      <a:pt x="39225" y="4315"/>
                      <a:pt x="35036" y="1644"/>
                      <a:pt x="31684" y="649"/>
                    </a:cubicBezTo>
                    <a:cubicBezTo>
                      <a:pt x="30148" y="191"/>
                      <a:pt x="28546" y="0"/>
                      <a:pt x="269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6" name="Google Shape;5426;p5"/>
              <p:cNvSpPr/>
              <p:nvPr/>
            </p:nvSpPr>
            <p:spPr>
              <a:xfrm>
                <a:off x="3757702" y="1738617"/>
                <a:ext cx="411355" cy="231074"/>
              </a:xfrm>
              <a:custGeom>
                <a:avLst/>
                <a:gdLst/>
                <a:ahLst/>
                <a:cxnLst/>
                <a:rect l="l" t="t" r="r" b="b"/>
                <a:pathLst>
                  <a:path w="25033" h="14062" extrusionOk="0">
                    <a:moveTo>
                      <a:pt x="13145" y="1"/>
                    </a:moveTo>
                    <a:cubicBezTo>
                      <a:pt x="12988" y="27"/>
                      <a:pt x="12831" y="53"/>
                      <a:pt x="12674" y="79"/>
                    </a:cubicBezTo>
                    <a:cubicBezTo>
                      <a:pt x="8405" y="812"/>
                      <a:pt x="3928" y="2096"/>
                      <a:pt x="0" y="4269"/>
                    </a:cubicBezTo>
                    <a:cubicBezTo>
                      <a:pt x="498" y="6730"/>
                      <a:pt x="2697" y="8851"/>
                      <a:pt x="5211" y="8930"/>
                    </a:cubicBezTo>
                    <a:lnTo>
                      <a:pt x="6573" y="8930"/>
                    </a:lnTo>
                    <a:cubicBezTo>
                      <a:pt x="7227" y="8930"/>
                      <a:pt x="7856" y="8982"/>
                      <a:pt x="8353" y="9401"/>
                    </a:cubicBezTo>
                    <a:cubicBezTo>
                      <a:pt x="8720" y="9689"/>
                      <a:pt x="8929" y="10082"/>
                      <a:pt x="9191" y="10448"/>
                    </a:cubicBezTo>
                    <a:cubicBezTo>
                      <a:pt x="10186" y="11836"/>
                      <a:pt x="11914" y="12648"/>
                      <a:pt x="13616" y="12648"/>
                    </a:cubicBezTo>
                    <a:cubicBezTo>
                      <a:pt x="14271" y="12648"/>
                      <a:pt x="14925" y="12517"/>
                      <a:pt x="15554" y="12281"/>
                    </a:cubicBezTo>
                    <a:cubicBezTo>
                      <a:pt x="15711" y="12203"/>
                      <a:pt x="15920" y="12124"/>
                      <a:pt x="16104" y="12124"/>
                    </a:cubicBezTo>
                    <a:cubicBezTo>
                      <a:pt x="16208" y="12124"/>
                      <a:pt x="16287" y="12150"/>
                      <a:pt x="16366" y="12203"/>
                    </a:cubicBezTo>
                    <a:cubicBezTo>
                      <a:pt x="16549" y="12334"/>
                      <a:pt x="16601" y="12543"/>
                      <a:pt x="16654" y="12753"/>
                    </a:cubicBezTo>
                    <a:cubicBezTo>
                      <a:pt x="16942" y="13486"/>
                      <a:pt x="17753" y="13957"/>
                      <a:pt x="18539" y="14036"/>
                    </a:cubicBezTo>
                    <a:cubicBezTo>
                      <a:pt x="18644" y="14036"/>
                      <a:pt x="18774" y="14062"/>
                      <a:pt x="18879" y="14062"/>
                    </a:cubicBezTo>
                    <a:cubicBezTo>
                      <a:pt x="19560" y="14062"/>
                      <a:pt x="20241" y="13852"/>
                      <a:pt x="20869" y="13669"/>
                    </a:cubicBezTo>
                    <a:cubicBezTo>
                      <a:pt x="21943" y="13329"/>
                      <a:pt x="23016" y="12910"/>
                      <a:pt x="23828" y="12098"/>
                    </a:cubicBezTo>
                    <a:cubicBezTo>
                      <a:pt x="24614" y="11312"/>
                      <a:pt x="25033" y="10029"/>
                      <a:pt x="24535" y="9034"/>
                    </a:cubicBezTo>
                    <a:cubicBezTo>
                      <a:pt x="24168" y="8223"/>
                      <a:pt x="23331" y="7751"/>
                      <a:pt x="22545" y="7332"/>
                    </a:cubicBezTo>
                    <a:cubicBezTo>
                      <a:pt x="19639" y="5683"/>
                      <a:pt x="16784" y="3797"/>
                      <a:pt x="14454" y="1389"/>
                    </a:cubicBezTo>
                    <a:cubicBezTo>
                      <a:pt x="14061" y="970"/>
                      <a:pt x="13564" y="524"/>
                      <a:pt x="131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7" name="Google Shape;5427;p5"/>
              <p:cNvSpPr/>
              <p:nvPr/>
            </p:nvSpPr>
            <p:spPr>
              <a:xfrm>
                <a:off x="4023463" y="2036309"/>
                <a:ext cx="592" cy="509"/>
              </a:xfrm>
              <a:custGeom>
                <a:avLst/>
                <a:gdLst/>
                <a:ahLst/>
                <a:cxnLst/>
                <a:rect l="l" t="t" r="r" b="b"/>
                <a:pathLst>
                  <a:path w="36" h="31" extrusionOk="0">
                    <a:moveTo>
                      <a:pt x="3" y="0"/>
                    </a:moveTo>
                    <a:cubicBezTo>
                      <a:pt x="1" y="0"/>
                      <a:pt x="9" y="15"/>
                      <a:pt x="9" y="30"/>
                    </a:cubicBezTo>
                    <a:lnTo>
                      <a:pt x="35" y="30"/>
                    </a:lnTo>
                    <a:cubicBezTo>
                      <a:pt x="13" y="8"/>
                      <a:pt x="5" y="0"/>
                      <a:pt x="3" y="0"/>
                    </a:cubicBezTo>
                    <a:close/>
                  </a:path>
                </a:pathLst>
              </a:custGeom>
              <a:solidFill>
                <a:srgbClr val="F0395B"/>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8" name="Google Shape;5428;p5"/>
              <p:cNvSpPr/>
              <p:nvPr/>
            </p:nvSpPr>
            <p:spPr>
              <a:xfrm>
                <a:off x="3622168" y="2191498"/>
                <a:ext cx="176847" cy="180018"/>
              </a:xfrm>
              <a:custGeom>
                <a:avLst/>
                <a:gdLst/>
                <a:ahLst/>
                <a:cxnLst/>
                <a:rect l="l" t="t" r="r" b="b"/>
                <a:pathLst>
                  <a:path w="10762" h="10955" extrusionOk="0">
                    <a:moveTo>
                      <a:pt x="4178" y="1"/>
                    </a:moveTo>
                    <a:cubicBezTo>
                      <a:pt x="3382" y="1"/>
                      <a:pt x="2603" y="158"/>
                      <a:pt x="1938" y="537"/>
                    </a:cubicBezTo>
                    <a:cubicBezTo>
                      <a:pt x="1257" y="929"/>
                      <a:pt x="681" y="1558"/>
                      <a:pt x="367" y="2500"/>
                    </a:cubicBezTo>
                    <a:cubicBezTo>
                      <a:pt x="0" y="3522"/>
                      <a:pt x="79" y="4621"/>
                      <a:pt x="341" y="5616"/>
                    </a:cubicBezTo>
                    <a:cubicBezTo>
                      <a:pt x="917" y="7737"/>
                      <a:pt x="2383" y="9413"/>
                      <a:pt x="4321" y="10277"/>
                    </a:cubicBezTo>
                    <a:cubicBezTo>
                      <a:pt x="5115" y="10642"/>
                      <a:pt x="6169" y="10955"/>
                      <a:pt x="7208" y="10955"/>
                    </a:cubicBezTo>
                    <a:cubicBezTo>
                      <a:pt x="8257" y="10955"/>
                      <a:pt x="9292" y="10635"/>
                      <a:pt x="10029" y="9727"/>
                    </a:cubicBezTo>
                    <a:cubicBezTo>
                      <a:pt x="10683" y="8942"/>
                      <a:pt x="10762" y="7868"/>
                      <a:pt x="10657" y="6899"/>
                    </a:cubicBezTo>
                    <a:cubicBezTo>
                      <a:pt x="10448" y="4831"/>
                      <a:pt x="9846" y="2343"/>
                      <a:pt x="8144" y="1191"/>
                    </a:cubicBezTo>
                    <a:cubicBezTo>
                      <a:pt x="7160" y="530"/>
                      <a:pt x="5640" y="1"/>
                      <a:pt x="4178" y="1"/>
                    </a:cubicBezTo>
                    <a:close/>
                  </a:path>
                </a:pathLst>
              </a:custGeom>
              <a:solidFill>
                <a:srgbClr val="F79760"/>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29" name="Google Shape;5429;p5"/>
              <p:cNvSpPr/>
              <p:nvPr/>
            </p:nvSpPr>
            <p:spPr>
              <a:xfrm>
                <a:off x="3641952" y="2237903"/>
                <a:ext cx="109145" cy="63232"/>
              </a:xfrm>
              <a:custGeom>
                <a:avLst/>
                <a:gdLst/>
                <a:ahLst/>
                <a:cxnLst/>
                <a:rect l="l" t="t" r="r" b="b"/>
                <a:pathLst>
                  <a:path w="6642" h="3848" extrusionOk="0">
                    <a:moveTo>
                      <a:pt x="2271" y="1"/>
                    </a:moveTo>
                    <a:cubicBezTo>
                      <a:pt x="1997" y="1"/>
                      <a:pt x="1725" y="38"/>
                      <a:pt x="1467" y="121"/>
                    </a:cubicBezTo>
                    <a:cubicBezTo>
                      <a:pt x="1127" y="226"/>
                      <a:pt x="812" y="383"/>
                      <a:pt x="551" y="619"/>
                    </a:cubicBezTo>
                    <a:cubicBezTo>
                      <a:pt x="315" y="855"/>
                      <a:pt x="1" y="1247"/>
                      <a:pt x="79" y="1588"/>
                    </a:cubicBezTo>
                    <a:cubicBezTo>
                      <a:pt x="120" y="1750"/>
                      <a:pt x="239" y="1850"/>
                      <a:pt x="388" y="1850"/>
                    </a:cubicBezTo>
                    <a:cubicBezTo>
                      <a:pt x="431" y="1850"/>
                      <a:pt x="477" y="1841"/>
                      <a:pt x="524" y="1823"/>
                    </a:cubicBezTo>
                    <a:cubicBezTo>
                      <a:pt x="760" y="1719"/>
                      <a:pt x="891" y="1457"/>
                      <a:pt x="1074" y="1274"/>
                    </a:cubicBezTo>
                    <a:cubicBezTo>
                      <a:pt x="1284" y="1116"/>
                      <a:pt x="1519" y="986"/>
                      <a:pt x="1781" y="907"/>
                    </a:cubicBezTo>
                    <a:cubicBezTo>
                      <a:pt x="1938" y="855"/>
                      <a:pt x="2095" y="828"/>
                      <a:pt x="2253" y="828"/>
                    </a:cubicBezTo>
                    <a:cubicBezTo>
                      <a:pt x="1991" y="1274"/>
                      <a:pt x="1886" y="1745"/>
                      <a:pt x="1938" y="2269"/>
                    </a:cubicBezTo>
                    <a:cubicBezTo>
                      <a:pt x="1991" y="2557"/>
                      <a:pt x="2069" y="2871"/>
                      <a:pt x="2226" y="3133"/>
                    </a:cubicBezTo>
                    <a:cubicBezTo>
                      <a:pt x="2305" y="3290"/>
                      <a:pt x="2383" y="3421"/>
                      <a:pt x="2514" y="3552"/>
                    </a:cubicBezTo>
                    <a:cubicBezTo>
                      <a:pt x="2541" y="3604"/>
                      <a:pt x="2593" y="3656"/>
                      <a:pt x="2672" y="3709"/>
                    </a:cubicBezTo>
                    <a:cubicBezTo>
                      <a:pt x="2750" y="3787"/>
                      <a:pt x="2829" y="3813"/>
                      <a:pt x="2960" y="3840"/>
                    </a:cubicBezTo>
                    <a:cubicBezTo>
                      <a:pt x="2976" y="3845"/>
                      <a:pt x="2993" y="3848"/>
                      <a:pt x="3010" y="3848"/>
                    </a:cubicBezTo>
                    <a:cubicBezTo>
                      <a:pt x="3153" y="3848"/>
                      <a:pt x="3294" y="3666"/>
                      <a:pt x="3248" y="3525"/>
                    </a:cubicBezTo>
                    <a:cubicBezTo>
                      <a:pt x="3221" y="3447"/>
                      <a:pt x="3221" y="3368"/>
                      <a:pt x="3169" y="3290"/>
                    </a:cubicBezTo>
                    <a:cubicBezTo>
                      <a:pt x="3117" y="3237"/>
                      <a:pt x="3090" y="3185"/>
                      <a:pt x="3038" y="3133"/>
                    </a:cubicBezTo>
                    <a:cubicBezTo>
                      <a:pt x="2960" y="3054"/>
                      <a:pt x="2907" y="2949"/>
                      <a:pt x="2855" y="2871"/>
                    </a:cubicBezTo>
                    <a:cubicBezTo>
                      <a:pt x="2750" y="2635"/>
                      <a:pt x="2672" y="2400"/>
                      <a:pt x="2619" y="2164"/>
                    </a:cubicBezTo>
                    <a:cubicBezTo>
                      <a:pt x="2567" y="1719"/>
                      <a:pt x="2645" y="1274"/>
                      <a:pt x="2855" y="881"/>
                    </a:cubicBezTo>
                    <a:cubicBezTo>
                      <a:pt x="3143" y="933"/>
                      <a:pt x="3431" y="1038"/>
                      <a:pt x="3719" y="1169"/>
                    </a:cubicBezTo>
                    <a:cubicBezTo>
                      <a:pt x="4740" y="1640"/>
                      <a:pt x="5709" y="2583"/>
                      <a:pt x="6180" y="3604"/>
                    </a:cubicBezTo>
                    <a:cubicBezTo>
                      <a:pt x="6225" y="3694"/>
                      <a:pt x="6297" y="3731"/>
                      <a:pt x="6369" y="3731"/>
                    </a:cubicBezTo>
                    <a:cubicBezTo>
                      <a:pt x="6507" y="3731"/>
                      <a:pt x="6642" y="3593"/>
                      <a:pt x="6573" y="3421"/>
                    </a:cubicBezTo>
                    <a:cubicBezTo>
                      <a:pt x="6311" y="2740"/>
                      <a:pt x="6023" y="2112"/>
                      <a:pt x="5526" y="1588"/>
                    </a:cubicBezTo>
                    <a:cubicBezTo>
                      <a:pt x="5002" y="1038"/>
                      <a:pt x="4400" y="619"/>
                      <a:pt x="3745" y="331"/>
                    </a:cubicBezTo>
                    <a:cubicBezTo>
                      <a:pt x="3287" y="128"/>
                      <a:pt x="2775" y="1"/>
                      <a:pt x="2271"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0" name="Google Shape;5430;p5"/>
              <p:cNvSpPr/>
              <p:nvPr/>
            </p:nvSpPr>
            <p:spPr>
              <a:xfrm>
                <a:off x="3788250" y="2299263"/>
                <a:ext cx="319283" cy="206984"/>
              </a:xfrm>
              <a:custGeom>
                <a:avLst/>
                <a:gdLst/>
                <a:ahLst/>
                <a:cxnLst/>
                <a:rect l="l" t="t" r="r" b="b"/>
                <a:pathLst>
                  <a:path w="19430" h="12596" extrusionOk="0">
                    <a:moveTo>
                      <a:pt x="7306" y="1"/>
                    </a:moveTo>
                    <a:cubicBezTo>
                      <a:pt x="7149" y="1"/>
                      <a:pt x="6965" y="1"/>
                      <a:pt x="6782" y="27"/>
                    </a:cubicBezTo>
                    <a:cubicBezTo>
                      <a:pt x="4530" y="132"/>
                      <a:pt x="2252" y="1101"/>
                      <a:pt x="812" y="2855"/>
                    </a:cubicBezTo>
                    <a:cubicBezTo>
                      <a:pt x="472" y="3248"/>
                      <a:pt x="210" y="3667"/>
                      <a:pt x="0" y="4112"/>
                    </a:cubicBezTo>
                    <a:cubicBezTo>
                      <a:pt x="53" y="4190"/>
                      <a:pt x="79" y="4269"/>
                      <a:pt x="131" y="4348"/>
                    </a:cubicBezTo>
                    <a:cubicBezTo>
                      <a:pt x="3483" y="9453"/>
                      <a:pt x="9008" y="12596"/>
                      <a:pt x="15214" y="12596"/>
                    </a:cubicBezTo>
                    <a:cubicBezTo>
                      <a:pt x="15816" y="12596"/>
                      <a:pt x="16418" y="12569"/>
                      <a:pt x="17046" y="12517"/>
                    </a:cubicBezTo>
                    <a:cubicBezTo>
                      <a:pt x="17570" y="12465"/>
                      <a:pt x="18068" y="12412"/>
                      <a:pt x="18565" y="12334"/>
                    </a:cubicBezTo>
                    <a:cubicBezTo>
                      <a:pt x="18644" y="12124"/>
                      <a:pt x="18722" y="11915"/>
                      <a:pt x="18801" y="11705"/>
                    </a:cubicBezTo>
                    <a:cubicBezTo>
                      <a:pt x="19429" y="9663"/>
                      <a:pt x="18984" y="7411"/>
                      <a:pt x="17884" y="5631"/>
                    </a:cubicBezTo>
                    <a:cubicBezTo>
                      <a:pt x="16758" y="3876"/>
                      <a:pt x="15056" y="2541"/>
                      <a:pt x="13171" y="1572"/>
                    </a:cubicBezTo>
                    <a:cubicBezTo>
                      <a:pt x="11391" y="629"/>
                      <a:pt x="9374" y="1"/>
                      <a:pt x="7306" y="1"/>
                    </a:cubicBezTo>
                    <a:close/>
                  </a:path>
                </a:pathLst>
              </a:custGeom>
              <a:solidFill>
                <a:srgbClr val="F57D5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1" name="Google Shape;5431;p5"/>
              <p:cNvSpPr/>
              <p:nvPr/>
            </p:nvSpPr>
            <p:spPr>
              <a:xfrm>
                <a:off x="4270145" y="2245479"/>
                <a:ext cx="54244" cy="177734"/>
              </a:xfrm>
              <a:custGeom>
                <a:avLst/>
                <a:gdLst/>
                <a:ahLst/>
                <a:cxnLst/>
                <a:rect l="l" t="t" r="r" b="b"/>
                <a:pathLst>
                  <a:path w="3301" h="10816" extrusionOk="0">
                    <a:moveTo>
                      <a:pt x="3300" y="1"/>
                    </a:moveTo>
                    <a:lnTo>
                      <a:pt x="3300" y="1"/>
                    </a:lnTo>
                    <a:cubicBezTo>
                      <a:pt x="2096" y="1520"/>
                      <a:pt x="1284" y="3352"/>
                      <a:pt x="786" y="5185"/>
                    </a:cubicBezTo>
                    <a:cubicBezTo>
                      <a:pt x="289" y="7044"/>
                      <a:pt x="106" y="8930"/>
                      <a:pt x="1" y="10815"/>
                    </a:cubicBezTo>
                    <a:cubicBezTo>
                      <a:pt x="2462" y="8039"/>
                      <a:pt x="3222" y="4295"/>
                      <a:pt x="3300" y="1"/>
                    </a:cubicBezTo>
                    <a:close/>
                  </a:path>
                </a:pathLst>
              </a:custGeom>
              <a:solidFill>
                <a:srgbClr val="F57D5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2" name="Google Shape;5432;p5"/>
              <p:cNvSpPr/>
              <p:nvPr/>
            </p:nvSpPr>
            <p:spPr>
              <a:xfrm>
                <a:off x="4081781" y="2261648"/>
                <a:ext cx="163865" cy="70397"/>
              </a:xfrm>
              <a:custGeom>
                <a:avLst/>
                <a:gdLst/>
                <a:ahLst/>
                <a:cxnLst/>
                <a:rect l="l" t="t" r="r" b="b"/>
                <a:pathLst>
                  <a:path w="9972" h="4284" extrusionOk="0">
                    <a:moveTo>
                      <a:pt x="8825" y="0"/>
                    </a:moveTo>
                    <a:cubicBezTo>
                      <a:pt x="8225" y="0"/>
                      <a:pt x="7068" y="449"/>
                      <a:pt x="5415" y="509"/>
                    </a:cubicBezTo>
                    <a:cubicBezTo>
                      <a:pt x="5311" y="513"/>
                      <a:pt x="5209" y="515"/>
                      <a:pt x="5110" y="515"/>
                    </a:cubicBezTo>
                    <a:cubicBezTo>
                      <a:pt x="3755" y="515"/>
                      <a:pt x="2837" y="185"/>
                      <a:pt x="2051" y="185"/>
                    </a:cubicBezTo>
                    <a:cubicBezTo>
                      <a:pt x="1706" y="185"/>
                      <a:pt x="1388" y="249"/>
                      <a:pt x="1069" y="431"/>
                    </a:cubicBezTo>
                    <a:cubicBezTo>
                      <a:pt x="1" y="1027"/>
                      <a:pt x="2136" y="4284"/>
                      <a:pt x="4905" y="4284"/>
                    </a:cubicBezTo>
                    <a:cubicBezTo>
                      <a:pt x="5056" y="4284"/>
                      <a:pt x="5209" y="4274"/>
                      <a:pt x="5363" y="4254"/>
                    </a:cubicBezTo>
                    <a:cubicBezTo>
                      <a:pt x="8348" y="3887"/>
                      <a:pt x="9971" y="1112"/>
                      <a:pt x="9212" y="143"/>
                    </a:cubicBezTo>
                    <a:cubicBezTo>
                      <a:pt x="9134" y="40"/>
                      <a:pt x="9004" y="0"/>
                      <a:pt x="8825" y="0"/>
                    </a:cubicBezTo>
                    <a:close/>
                  </a:path>
                </a:pathLst>
              </a:custGeom>
              <a:solidFill>
                <a:srgbClr val="B2242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3" name="Google Shape;5433;p5"/>
              <p:cNvSpPr/>
              <p:nvPr/>
            </p:nvSpPr>
            <p:spPr>
              <a:xfrm>
                <a:off x="4095026" y="2279083"/>
                <a:ext cx="99844" cy="52913"/>
              </a:xfrm>
              <a:custGeom>
                <a:avLst/>
                <a:gdLst/>
                <a:ahLst/>
                <a:cxnLst/>
                <a:rect l="l" t="t" r="r" b="b"/>
                <a:pathLst>
                  <a:path w="6076" h="3220" extrusionOk="0">
                    <a:moveTo>
                      <a:pt x="718" y="0"/>
                    </a:moveTo>
                    <a:cubicBezTo>
                      <a:pt x="455" y="0"/>
                      <a:pt x="209" y="38"/>
                      <a:pt x="1" y="129"/>
                    </a:cubicBezTo>
                    <a:cubicBezTo>
                      <a:pt x="222" y="1307"/>
                      <a:pt x="1982" y="3220"/>
                      <a:pt x="4120" y="3220"/>
                    </a:cubicBezTo>
                    <a:cubicBezTo>
                      <a:pt x="4264" y="3220"/>
                      <a:pt x="4410" y="3211"/>
                      <a:pt x="4557" y="3193"/>
                    </a:cubicBezTo>
                    <a:cubicBezTo>
                      <a:pt x="5107" y="3140"/>
                      <a:pt x="5630" y="2983"/>
                      <a:pt x="6076" y="2774"/>
                    </a:cubicBezTo>
                    <a:cubicBezTo>
                      <a:pt x="5264" y="1805"/>
                      <a:pt x="4164" y="1072"/>
                      <a:pt x="3064" y="601"/>
                    </a:cubicBezTo>
                    <a:cubicBezTo>
                      <a:pt x="2474" y="345"/>
                      <a:pt x="1514" y="0"/>
                      <a:pt x="718" y="0"/>
                    </a:cubicBezTo>
                    <a:close/>
                  </a:path>
                </a:pathLst>
              </a:custGeom>
              <a:solidFill>
                <a:srgbClr val="F0442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4" name="Google Shape;5434;p5"/>
              <p:cNvSpPr/>
              <p:nvPr/>
            </p:nvSpPr>
            <p:spPr>
              <a:xfrm>
                <a:off x="4037036" y="2073381"/>
                <a:ext cx="91578" cy="32783"/>
              </a:xfrm>
              <a:custGeom>
                <a:avLst/>
                <a:gdLst/>
                <a:ahLst/>
                <a:cxnLst/>
                <a:rect l="l" t="t" r="r" b="b"/>
                <a:pathLst>
                  <a:path w="5573" h="1995" extrusionOk="0">
                    <a:moveTo>
                      <a:pt x="3216" y="0"/>
                    </a:moveTo>
                    <a:cubicBezTo>
                      <a:pt x="2640" y="0"/>
                      <a:pt x="2116" y="131"/>
                      <a:pt x="1671" y="314"/>
                    </a:cubicBezTo>
                    <a:cubicBezTo>
                      <a:pt x="1069" y="576"/>
                      <a:pt x="466" y="969"/>
                      <a:pt x="152" y="1597"/>
                    </a:cubicBezTo>
                    <a:cubicBezTo>
                      <a:pt x="126" y="1650"/>
                      <a:pt x="100" y="1702"/>
                      <a:pt x="74" y="1781"/>
                    </a:cubicBezTo>
                    <a:cubicBezTo>
                      <a:pt x="27" y="1898"/>
                      <a:pt x="1" y="1994"/>
                      <a:pt x="109" y="1994"/>
                    </a:cubicBezTo>
                    <a:cubicBezTo>
                      <a:pt x="121" y="1994"/>
                      <a:pt x="136" y="1993"/>
                      <a:pt x="152" y="1990"/>
                    </a:cubicBezTo>
                    <a:cubicBezTo>
                      <a:pt x="204" y="1964"/>
                      <a:pt x="257" y="1912"/>
                      <a:pt x="335" y="1859"/>
                    </a:cubicBezTo>
                    <a:cubicBezTo>
                      <a:pt x="915" y="1279"/>
                      <a:pt x="1763" y="855"/>
                      <a:pt x="2796" y="855"/>
                    </a:cubicBezTo>
                    <a:cubicBezTo>
                      <a:pt x="2883" y="855"/>
                      <a:pt x="2970" y="858"/>
                      <a:pt x="3059" y="864"/>
                    </a:cubicBezTo>
                    <a:cubicBezTo>
                      <a:pt x="3347" y="864"/>
                      <a:pt x="3661" y="917"/>
                      <a:pt x="3975" y="995"/>
                    </a:cubicBezTo>
                    <a:cubicBezTo>
                      <a:pt x="4285" y="1043"/>
                      <a:pt x="4595" y="1156"/>
                      <a:pt x="4964" y="1156"/>
                    </a:cubicBezTo>
                    <a:cubicBezTo>
                      <a:pt x="5001" y="1156"/>
                      <a:pt x="5037" y="1155"/>
                      <a:pt x="5075" y="1152"/>
                    </a:cubicBezTo>
                    <a:cubicBezTo>
                      <a:pt x="5467" y="1126"/>
                      <a:pt x="5572" y="760"/>
                      <a:pt x="5415" y="576"/>
                    </a:cubicBezTo>
                    <a:cubicBezTo>
                      <a:pt x="5153" y="288"/>
                      <a:pt x="4603" y="183"/>
                      <a:pt x="4237" y="105"/>
                    </a:cubicBezTo>
                    <a:cubicBezTo>
                      <a:pt x="3896" y="26"/>
                      <a:pt x="3530" y="0"/>
                      <a:pt x="3216" y="0"/>
                    </a:cubicBezTo>
                    <a:close/>
                  </a:path>
                </a:pathLst>
              </a:custGeom>
              <a:solidFill>
                <a:srgbClr val="C1483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5" name="Google Shape;5435;p5"/>
              <p:cNvSpPr/>
              <p:nvPr/>
            </p:nvSpPr>
            <p:spPr>
              <a:xfrm>
                <a:off x="4212106" y="2066939"/>
                <a:ext cx="72106" cy="25865"/>
              </a:xfrm>
              <a:custGeom>
                <a:avLst/>
                <a:gdLst/>
                <a:ahLst/>
                <a:cxnLst/>
                <a:rect l="l" t="t" r="r" b="b"/>
                <a:pathLst>
                  <a:path w="4388" h="1574" extrusionOk="0">
                    <a:moveTo>
                      <a:pt x="1939" y="0"/>
                    </a:moveTo>
                    <a:cubicBezTo>
                      <a:pt x="1808" y="0"/>
                      <a:pt x="1676" y="9"/>
                      <a:pt x="1543" y="26"/>
                    </a:cubicBezTo>
                    <a:cubicBezTo>
                      <a:pt x="1307" y="52"/>
                      <a:pt x="1045" y="130"/>
                      <a:pt x="810" y="235"/>
                    </a:cubicBezTo>
                    <a:cubicBezTo>
                      <a:pt x="548" y="366"/>
                      <a:pt x="181" y="523"/>
                      <a:pt x="77" y="837"/>
                    </a:cubicBezTo>
                    <a:cubicBezTo>
                      <a:pt x="1" y="1039"/>
                      <a:pt x="144" y="1362"/>
                      <a:pt x="412" y="1362"/>
                    </a:cubicBezTo>
                    <a:cubicBezTo>
                      <a:pt x="422" y="1362"/>
                      <a:pt x="433" y="1362"/>
                      <a:pt x="443" y="1361"/>
                    </a:cubicBezTo>
                    <a:cubicBezTo>
                      <a:pt x="784" y="1335"/>
                      <a:pt x="993" y="1178"/>
                      <a:pt x="1229" y="1073"/>
                    </a:cubicBezTo>
                    <a:cubicBezTo>
                      <a:pt x="1438" y="968"/>
                      <a:pt x="1648" y="890"/>
                      <a:pt x="1857" y="837"/>
                    </a:cubicBezTo>
                    <a:cubicBezTo>
                      <a:pt x="2036" y="793"/>
                      <a:pt x="2213" y="772"/>
                      <a:pt x="2386" y="772"/>
                    </a:cubicBezTo>
                    <a:cubicBezTo>
                      <a:pt x="3024" y="772"/>
                      <a:pt x="3615" y="1054"/>
                      <a:pt x="4109" y="1466"/>
                    </a:cubicBezTo>
                    <a:cubicBezTo>
                      <a:pt x="4161" y="1518"/>
                      <a:pt x="4214" y="1570"/>
                      <a:pt x="4266" y="1570"/>
                    </a:cubicBezTo>
                    <a:cubicBezTo>
                      <a:pt x="4278" y="1573"/>
                      <a:pt x="4288" y="1574"/>
                      <a:pt x="4296" y="1574"/>
                    </a:cubicBezTo>
                    <a:cubicBezTo>
                      <a:pt x="4388" y="1574"/>
                      <a:pt x="4338" y="1457"/>
                      <a:pt x="4266" y="1361"/>
                    </a:cubicBezTo>
                    <a:cubicBezTo>
                      <a:pt x="4240" y="1282"/>
                      <a:pt x="4187" y="1230"/>
                      <a:pt x="4161" y="1178"/>
                    </a:cubicBezTo>
                    <a:cubicBezTo>
                      <a:pt x="3769" y="628"/>
                      <a:pt x="3245" y="314"/>
                      <a:pt x="2747" y="130"/>
                    </a:cubicBezTo>
                    <a:cubicBezTo>
                      <a:pt x="2497" y="41"/>
                      <a:pt x="2222" y="0"/>
                      <a:pt x="1939" y="0"/>
                    </a:cubicBezTo>
                    <a:close/>
                  </a:path>
                </a:pathLst>
              </a:custGeom>
              <a:solidFill>
                <a:srgbClr val="C1483C"/>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6" name="Google Shape;5436;p5"/>
              <p:cNvSpPr/>
              <p:nvPr/>
            </p:nvSpPr>
            <p:spPr>
              <a:xfrm>
                <a:off x="4009594" y="2169708"/>
                <a:ext cx="99959" cy="35856"/>
              </a:xfrm>
              <a:custGeom>
                <a:avLst/>
                <a:gdLst/>
                <a:ahLst/>
                <a:cxnLst/>
                <a:rect l="l" t="t" r="r" b="b"/>
                <a:pathLst>
                  <a:path w="6083" h="2182" extrusionOk="0">
                    <a:moveTo>
                      <a:pt x="3209" y="0"/>
                    </a:moveTo>
                    <a:cubicBezTo>
                      <a:pt x="2630" y="0"/>
                      <a:pt x="2036" y="132"/>
                      <a:pt x="1508" y="396"/>
                    </a:cubicBezTo>
                    <a:cubicBezTo>
                      <a:pt x="1194" y="553"/>
                      <a:pt x="906" y="737"/>
                      <a:pt x="670" y="946"/>
                    </a:cubicBezTo>
                    <a:cubicBezTo>
                      <a:pt x="434" y="1156"/>
                      <a:pt x="146" y="1417"/>
                      <a:pt x="42" y="1732"/>
                    </a:cubicBezTo>
                    <a:cubicBezTo>
                      <a:pt x="0" y="1835"/>
                      <a:pt x="73" y="1939"/>
                      <a:pt x="170" y="1939"/>
                    </a:cubicBezTo>
                    <a:cubicBezTo>
                      <a:pt x="196" y="1939"/>
                      <a:pt x="224" y="1931"/>
                      <a:pt x="251" y="1915"/>
                    </a:cubicBezTo>
                    <a:cubicBezTo>
                      <a:pt x="487" y="1758"/>
                      <a:pt x="670" y="1548"/>
                      <a:pt x="906" y="1365"/>
                    </a:cubicBezTo>
                    <a:cubicBezTo>
                      <a:pt x="1141" y="1208"/>
                      <a:pt x="1403" y="1051"/>
                      <a:pt x="1665" y="920"/>
                    </a:cubicBezTo>
                    <a:cubicBezTo>
                      <a:pt x="2120" y="704"/>
                      <a:pt x="2642" y="576"/>
                      <a:pt x="3148" y="576"/>
                    </a:cubicBezTo>
                    <a:cubicBezTo>
                      <a:pt x="3195" y="576"/>
                      <a:pt x="3242" y="577"/>
                      <a:pt x="3288" y="580"/>
                    </a:cubicBezTo>
                    <a:cubicBezTo>
                      <a:pt x="3786" y="606"/>
                      <a:pt x="4310" y="789"/>
                      <a:pt x="4729" y="1051"/>
                    </a:cubicBezTo>
                    <a:cubicBezTo>
                      <a:pt x="4938" y="1208"/>
                      <a:pt x="5147" y="1365"/>
                      <a:pt x="5331" y="1575"/>
                    </a:cubicBezTo>
                    <a:cubicBezTo>
                      <a:pt x="5488" y="1758"/>
                      <a:pt x="5645" y="1993"/>
                      <a:pt x="5828" y="2151"/>
                    </a:cubicBezTo>
                    <a:cubicBezTo>
                      <a:pt x="5857" y="2172"/>
                      <a:pt x="5890" y="2182"/>
                      <a:pt x="5922" y="2182"/>
                    </a:cubicBezTo>
                    <a:cubicBezTo>
                      <a:pt x="6006" y="2182"/>
                      <a:pt x="6083" y="2115"/>
                      <a:pt x="6064" y="2020"/>
                    </a:cubicBezTo>
                    <a:cubicBezTo>
                      <a:pt x="6064" y="1758"/>
                      <a:pt x="5881" y="1444"/>
                      <a:pt x="5724" y="1234"/>
                    </a:cubicBezTo>
                    <a:cubicBezTo>
                      <a:pt x="5540" y="998"/>
                      <a:pt x="5331" y="789"/>
                      <a:pt x="5095" y="606"/>
                    </a:cubicBezTo>
                    <a:cubicBezTo>
                      <a:pt x="4571" y="265"/>
                      <a:pt x="3995" y="56"/>
                      <a:pt x="3367" y="3"/>
                    </a:cubicBezTo>
                    <a:cubicBezTo>
                      <a:pt x="3315" y="1"/>
                      <a:pt x="3262" y="0"/>
                      <a:pt x="3209" y="0"/>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7" name="Google Shape;5437;p5"/>
              <p:cNvSpPr/>
              <p:nvPr/>
            </p:nvSpPr>
            <p:spPr>
              <a:xfrm>
                <a:off x="4228851" y="2159109"/>
                <a:ext cx="64399" cy="39865"/>
              </a:xfrm>
              <a:custGeom>
                <a:avLst/>
                <a:gdLst/>
                <a:ahLst/>
                <a:cxnLst/>
                <a:rect l="l" t="t" r="r" b="b"/>
                <a:pathLst>
                  <a:path w="3919" h="2426" extrusionOk="0">
                    <a:moveTo>
                      <a:pt x="1952" y="1"/>
                    </a:moveTo>
                    <a:cubicBezTo>
                      <a:pt x="1831" y="1"/>
                      <a:pt x="1712" y="16"/>
                      <a:pt x="1597" y="46"/>
                    </a:cubicBezTo>
                    <a:cubicBezTo>
                      <a:pt x="1205" y="151"/>
                      <a:pt x="838" y="387"/>
                      <a:pt x="550" y="806"/>
                    </a:cubicBezTo>
                    <a:cubicBezTo>
                      <a:pt x="393" y="989"/>
                      <a:pt x="288" y="1198"/>
                      <a:pt x="183" y="1460"/>
                    </a:cubicBezTo>
                    <a:cubicBezTo>
                      <a:pt x="105" y="1670"/>
                      <a:pt x="0" y="2010"/>
                      <a:pt x="26" y="2272"/>
                    </a:cubicBezTo>
                    <a:cubicBezTo>
                      <a:pt x="44" y="2361"/>
                      <a:pt x="98" y="2425"/>
                      <a:pt x="147" y="2425"/>
                    </a:cubicBezTo>
                    <a:cubicBezTo>
                      <a:pt x="170" y="2425"/>
                      <a:pt x="193" y="2410"/>
                      <a:pt x="210" y="2377"/>
                    </a:cubicBezTo>
                    <a:cubicBezTo>
                      <a:pt x="314" y="2193"/>
                      <a:pt x="367" y="1958"/>
                      <a:pt x="472" y="1774"/>
                    </a:cubicBezTo>
                    <a:cubicBezTo>
                      <a:pt x="550" y="1565"/>
                      <a:pt x="681" y="1355"/>
                      <a:pt x="812" y="1198"/>
                    </a:cubicBezTo>
                    <a:cubicBezTo>
                      <a:pt x="1074" y="884"/>
                      <a:pt x="1362" y="675"/>
                      <a:pt x="1702" y="596"/>
                    </a:cubicBezTo>
                    <a:cubicBezTo>
                      <a:pt x="1789" y="576"/>
                      <a:pt x="1879" y="566"/>
                      <a:pt x="1972" y="566"/>
                    </a:cubicBezTo>
                    <a:cubicBezTo>
                      <a:pt x="2240" y="566"/>
                      <a:pt x="2522" y="650"/>
                      <a:pt x="2776" y="806"/>
                    </a:cubicBezTo>
                    <a:cubicBezTo>
                      <a:pt x="2959" y="884"/>
                      <a:pt x="3116" y="1041"/>
                      <a:pt x="3299" y="1198"/>
                    </a:cubicBezTo>
                    <a:cubicBezTo>
                      <a:pt x="3457" y="1329"/>
                      <a:pt x="3587" y="1539"/>
                      <a:pt x="3771" y="1670"/>
                    </a:cubicBezTo>
                    <a:cubicBezTo>
                      <a:pt x="3785" y="1684"/>
                      <a:pt x="3800" y="1691"/>
                      <a:pt x="3814" y="1691"/>
                    </a:cubicBezTo>
                    <a:cubicBezTo>
                      <a:pt x="3874" y="1691"/>
                      <a:pt x="3918" y="1567"/>
                      <a:pt x="3875" y="1460"/>
                    </a:cubicBezTo>
                    <a:cubicBezTo>
                      <a:pt x="3797" y="1172"/>
                      <a:pt x="3587" y="936"/>
                      <a:pt x="3430" y="753"/>
                    </a:cubicBezTo>
                    <a:cubicBezTo>
                      <a:pt x="3247" y="544"/>
                      <a:pt x="3038" y="387"/>
                      <a:pt x="2828" y="256"/>
                    </a:cubicBezTo>
                    <a:cubicBezTo>
                      <a:pt x="2550" y="89"/>
                      <a:pt x="2246" y="1"/>
                      <a:pt x="1952" y="1"/>
                    </a:cubicBezTo>
                    <a:close/>
                  </a:path>
                </a:pathLst>
              </a:custGeom>
              <a:solidFill>
                <a:srgbClr val="100F0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38" name="Google Shape;5438;p5"/>
              <p:cNvSpPr/>
              <p:nvPr/>
            </p:nvSpPr>
            <p:spPr>
              <a:xfrm>
                <a:off x="4174624" y="2117173"/>
                <a:ext cx="53373" cy="125873"/>
              </a:xfrm>
              <a:custGeom>
                <a:avLst/>
                <a:gdLst/>
                <a:ahLst/>
                <a:cxnLst/>
                <a:rect l="l" t="t" r="r" b="b"/>
                <a:pathLst>
                  <a:path w="3248" h="7660" extrusionOk="0">
                    <a:moveTo>
                      <a:pt x="764" y="1"/>
                    </a:moveTo>
                    <a:cubicBezTo>
                      <a:pt x="700" y="1"/>
                      <a:pt x="637" y="28"/>
                      <a:pt x="603" y="85"/>
                    </a:cubicBezTo>
                    <a:cubicBezTo>
                      <a:pt x="498" y="268"/>
                      <a:pt x="472" y="503"/>
                      <a:pt x="420" y="713"/>
                    </a:cubicBezTo>
                    <a:cubicBezTo>
                      <a:pt x="394" y="922"/>
                      <a:pt x="341" y="1158"/>
                      <a:pt x="315" y="1394"/>
                    </a:cubicBezTo>
                    <a:cubicBezTo>
                      <a:pt x="237" y="1786"/>
                      <a:pt x="210" y="2205"/>
                      <a:pt x="158" y="2624"/>
                    </a:cubicBezTo>
                    <a:cubicBezTo>
                      <a:pt x="80" y="3410"/>
                      <a:pt x="1" y="4274"/>
                      <a:pt x="394" y="5007"/>
                    </a:cubicBezTo>
                    <a:cubicBezTo>
                      <a:pt x="525" y="5269"/>
                      <a:pt x="760" y="5531"/>
                      <a:pt x="1048" y="5688"/>
                    </a:cubicBezTo>
                    <a:cubicBezTo>
                      <a:pt x="1363" y="5871"/>
                      <a:pt x="1729" y="5871"/>
                      <a:pt x="2096" y="5871"/>
                    </a:cubicBezTo>
                    <a:cubicBezTo>
                      <a:pt x="2174" y="5845"/>
                      <a:pt x="2279" y="5845"/>
                      <a:pt x="2384" y="5845"/>
                    </a:cubicBezTo>
                    <a:cubicBezTo>
                      <a:pt x="2541" y="5871"/>
                      <a:pt x="2619" y="5871"/>
                      <a:pt x="2619" y="6028"/>
                    </a:cubicBezTo>
                    <a:cubicBezTo>
                      <a:pt x="2646" y="6185"/>
                      <a:pt x="2567" y="6395"/>
                      <a:pt x="2488" y="6526"/>
                    </a:cubicBezTo>
                    <a:cubicBezTo>
                      <a:pt x="2331" y="6892"/>
                      <a:pt x="2096" y="7180"/>
                      <a:pt x="1781" y="7390"/>
                    </a:cubicBezTo>
                    <a:cubicBezTo>
                      <a:pt x="1687" y="7461"/>
                      <a:pt x="1720" y="7659"/>
                      <a:pt x="1843" y="7659"/>
                    </a:cubicBezTo>
                    <a:cubicBezTo>
                      <a:pt x="1856" y="7659"/>
                      <a:pt x="1871" y="7657"/>
                      <a:pt x="1886" y="7652"/>
                    </a:cubicBezTo>
                    <a:cubicBezTo>
                      <a:pt x="2541" y="7364"/>
                      <a:pt x="2986" y="6788"/>
                      <a:pt x="3091" y="6081"/>
                    </a:cubicBezTo>
                    <a:cubicBezTo>
                      <a:pt x="3248" y="5033"/>
                      <a:pt x="1912" y="5505"/>
                      <a:pt x="1363" y="5217"/>
                    </a:cubicBezTo>
                    <a:cubicBezTo>
                      <a:pt x="577" y="4824"/>
                      <a:pt x="656" y="3750"/>
                      <a:pt x="708" y="3017"/>
                    </a:cubicBezTo>
                    <a:cubicBezTo>
                      <a:pt x="734" y="2520"/>
                      <a:pt x="786" y="2048"/>
                      <a:pt x="839" y="1577"/>
                    </a:cubicBezTo>
                    <a:cubicBezTo>
                      <a:pt x="891" y="1315"/>
                      <a:pt x="917" y="1080"/>
                      <a:pt x="917" y="818"/>
                    </a:cubicBezTo>
                    <a:cubicBezTo>
                      <a:pt x="944" y="582"/>
                      <a:pt x="996" y="373"/>
                      <a:pt x="944" y="137"/>
                    </a:cubicBezTo>
                    <a:cubicBezTo>
                      <a:pt x="929" y="48"/>
                      <a:pt x="846" y="1"/>
                      <a:pt x="764" y="1"/>
                    </a:cubicBezTo>
                    <a:close/>
                  </a:path>
                </a:pathLst>
              </a:custGeom>
              <a:solidFill>
                <a:srgbClr val="C5292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grpSp>
      <p:pic>
        <p:nvPicPr>
          <p:cNvPr id="5439" name="Google Shape;5439;p5" descr="资源 811"/>
          <p:cNvPicPr preferRelativeResize="0"/>
          <p:nvPr/>
        </p:nvPicPr>
        <p:blipFill rotWithShape="1">
          <a:blip r:embed="rId1"/>
          <a:srcRect/>
          <a:stretch>
            <a:fillRect/>
          </a:stretch>
        </p:blipFill>
        <p:spPr>
          <a:xfrm>
            <a:off x="4476115" y="2536825"/>
            <a:ext cx="2482850" cy="216662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304"/>
                                        </p:tgtEl>
                                        <p:attrNameLst>
                                          <p:attrName>style.visibility</p:attrName>
                                        </p:attrNameLst>
                                      </p:cBhvr>
                                      <p:to>
                                        <p:strVal val="visible"/>
                                      </p:to>
                                    </p:set>
                                    <p:animEffect transition="in" filter="fade">
                                      <p:cBhvr>
                                        <p:cTn id="7" dur="2000"/>
                                        <p:tgtEl>
                                          <p:spTgt spid="53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306"/>
                                        </p:tgtEl>
                                        <p:attrNameLst>
                                          <p:attrName>style.visibility</p:attrName>
                                        </p:attrNameLst>
                                      </p:cBhvr>
                                      <p:to>
                                        <p:strVal val="visible"/>
                                      </p:to>
                                    </p:set>
                                    <p:animEffect transition="in" filter="fade">
                                      <p:cBhvr>
                                        <p:cTn id="12" dur="2000"/>
                                        <p:tgtEl>
                                          <p:spTgt spid="530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305"/>
                                        </p:tgtEl>
                                        <p:attrNameLst>
                                          <p:attrName>style.visibility</p:attrName>
                                        </p:attrNameLst>
                                      </p:cBhvr>
                                      <p:to>
                                        <p:strVal val="visible"/>
                                      </p:to>
                                    </p:set>
                                    <p:animEffect transition="in" filter="fade">
                                      <p:cBhvr>
                                        <p:cTn id="17" dur="2000"/>
                                        <p:tgtEl>
                                          <p:spTgt spid="5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173"/>
        <p:cNvGrpSpPr/>
        <p:nvPr/>
      </p:nvGrpSpPr>
      <p:grpSpPr>
        <a:xfrm>
          <a:off x="0" y="0"/>
          <a:ext cx="0" cy="0"/>
          <a:chOff x="0" y="0"/>
          <a:chExt cx="0" cy="0"/>
        </a:xfrm>
      </p:grpSpPr>
      <p:pic>
        <p:nvPicPr>
          <p:cNvPr id="6174" name="Google Shape;6174;p60"/>
          <p:cNvPicPr preferRelativeResize="0"/>
          <p:nvPr/>
        </p:nvPicPr>
        <p:blipFill rotWithShape="1">
          <a:blip r:embed="rId1"/>
          <a:srcRect l="23640" t="23111" r="7000" b="10519"/>
          <a:stretch>
            <a:fillRect/>
          </a:stretch>
        </p:blipFill>
        <p:spPr>
          <a:xfrm>
            <a:off x="-18785" y="0"/>
            <a:ext cx="12192000" cy="6858000"/>
          </a:xfrm>
          <a:prstGeom prst="rect">
            <a:avLst/>
          </a:prstGeom>
          <a:noFill/>
          <a:ln>
            <a:noFill/>
          </a:ln>
        </p:spPr>
      </p:pic>
      <p:sp>
        <p:nvSpPr>
          <p:cNvPr id="6175" name="Google Shape;6175;p60"/>
          <p:cNvSpPr txBox="1"/>
          <p:nvPr/>
        </p:nvSpPr>
        <p:spPr>
          <a:xfrm>
            <a:off x="496281" y="5695321"/>
            <a:ext cx="1642981" cy="3600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755">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6" name="Google Shape;6176;p60"/>
          <p:cNvSpPr txBox="1"/>
          <p:nvPr/>
        </p:nvSpPr>
        <p:spPr>
          <a:xfrm>
            <a:off x="628431" y="5697239"/>
            <a:ext cx="1642981" cy="3600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755">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7" name="Google Shape;6177;p60"/>
          <p:cNvSpPr txBox="1"/>
          <p:nvPr/>
        </p:nvSpPr>
        <p:spPr>
          <a:xfrm>
            <a:off x="628431" y="5697239"/>
            <a:ext cx="1642981" cy="3600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755">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8" name="Google Shape;6178;p60"/>
          <p:cNvSpPr txBox="1"/>
          <p:nvPr/>
        </p:nvSpPr>
        <p:spPr>
          <a:xfrm>
            <a:off x="496281" y="5695321"/>
            <a:ext cx="1642981" cy="3600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755">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9" name="Google Shape;6179;p60"/>
          <p:cNvSpPr txBox="1"/>
          <p:nvPr/>
        </p:nvSpPr>
        <p:spPr>
          <a:xfrm>
            <a:off x="628431" y="5697239"/>
            <a:ext cx="1642981" cy="3600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755">
              <a:solidFill>
                <a:srgbClr val="000000"/>
              </a:solidFill>
              <a:latin typeface="Calibri" panose="020F0502020204030204"/>
              <a:ea typeface="Calibri" panose="020F0502020204030204"/>
              <a:cs typeface="Calibri" panose="020F0502020204030204"/>
              <a:sym typeface="Calibri" panose="020F0502020204030204"/>
            </a:endParaRPr>
          </a:p>
        </p:txBody>
      </p:sp>
      <p:pic>
        <p:nvPicPr>
          <p:cNvPr id="6180" name="Google Shape;6180;p60"/>
          <p:cNvPicPr preferRelativeResize="0"/>
          <p:nvPr/>
        </p:nvPicPr>
        <p:blipFill rotWithShape="1">
          <a:blip r:embed="rId2"/>
          <a:srcRect l="22909" t="20364" r="6455" b="9817"/>
          <a:stretch>
            <a:fillRect/>
          </a:stretch>
        </p:blipFill>
        <p:spPr>
          <a:xfrm>
            <a:off x="635" y="-635"/>
            <a:ext cx="12172315" cy="7054215"/>
          </a:xfrm>
          <a:prstGeom prst="rect">
            <a:avLst/>
          </a:prstGeom>
          <a:noFill/>
          <a:ln>
            <a:noFill/>
          </a:ln>
        </p:spPr>
      </p:pic>
      <p:sp>
        <p:nvSpPr>
          <p:cNvPr id="6181" name="Google Shape;6181;p60"/>
          <p:cNvSpPr txBox="1"/>
          <p:nvPr/>
        </p:nvSpPr>
        <p:spPr>
          <a:xfrm>
            <a:off x="355362" y="5990852"/>
            <a:ext cx="1685109"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8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82" name="Google Shape;6182;p60"/>
          <p:cNvSpPr/>
          <p:nvPr/>
        </p:nvSpPr>
        <p:spPr>
          <a:xfrm>
            <a:off x="357069" y="5045247"/>
            <a:ext cx="3729314" cy="584775"/>
          </a:xfrm>
          <a:prstGeom prst="rect">
            <a:avLst/>
          </a:prstGeom>
          <a:noFill/>
          <a:ln>
            <a:noFill/>
          </a:ln>
        </p:spPr>
        <p:txBody>
          <a:bodyPr spcFirstLastPara="1" wrap="square" lIns="91425" tIns="45700" rIns="91425" bIns="45700" anchor="t" anchorCtr="0">
            <a:spAutoFit/>
          </a:bodyPr>
          <a:lstStyle/>
          <a:p>
            <a:pPr marL="0" marR="0" lvl="0" indent="0" algn="l" rtl="0">
              <a:lnSpc>
                <a:spcPct val="200000"/>
              </a:lnSpc>
              <a:spcBef>
                <a:spcPts val="0"/>
              </a:spcBef>
              <a:spcAft>
                <a:spcPts val="0"/>
              </a:spcAft>
              <a:buNone/>
            </a:pPr>
            <a:r>
              <a:rPr lang="en-US" sz="1600" b="1">
                <a:solidFill>
                  <a:srgbClr val="FFFFFF"/>
                </a:solidFill>
                <a:latin typeface="Times New Roman" panose="02020603050405020304"/>
                <a:ea typeface="Times New Roman" panose="02020603050405020304"/>
                <a:cs typeface="Times New Roman" panose="02020603050405020304"/>
                <a:sym typeface="Times New Roman" panose="02020603050405020304"/>
              </a:rPr>
              <a:t>*  Các bước khi phân tích chi tiết truyện </a:t>
            </a:r>
            <a:endParaRPr sz="1800">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83" name="Google Shape;6183;p60"/>
          <p:cNvSpPr/>
          <p:nvPr/>
        </p:nvSpPr>
        <p:spPr>
          <a:xfrm>
            <a:off x="4086350" y="563663"/>
            <a:ext cx="2947594" cy="562881"/>
          </a:xfrm>
          <a:prstGeom prst="rect">
            <a:avLst/>
          </a:prstGeom>
        </p:spPr>
        <p:txBody>
          <a:bodyPr>
            <a:prstTxWarp prst="textPlain">
              <a:avLst/>
            </a:prstTxWarp>
          </a:bodyPr>
          <a:lstStyle/>
          <a:p>
            <a:pPr lvl="0" algn="ctr"/>
            <a:r>
              <a:rPr b="1" i="0">
                <a:ln w="12700" cap="flat" cmpd="sng">
                  <a:solidFill>
                    <a:srgbClr val="000000"/>
                  </a:solidFill>
                  <a:prstDash val="solid"/>
                  <a:round/>
                  <a:headEnd type="none" w="sm" len="sm"/>
                  <a:tailEnd type="none" w="sm" len="sm"/>
                </a:ln>
                <a:solidFill>
                  <a:srgbClr val="FF9900"/>
                </a:solidFill>
                <a:latin typeface="Times New Roman" panose="02020603050405020304"/>
              </a:rPr>
              <a:t>Nhân vật</a:t>
            </a:r>
            <a:endParaRPr b="1" i="0">
              <a:ln w="12700" cap="flat" cmpd="sng">
                <a:solidFill>
                  <a:srgbClr val="000000"/>
                </a:solidFill>
                <a:prstDash val="solid"/>
                <a:round/>
                <a:headEnd type="none" w="sm" len="sm"/>
                <a:tailEnd type="none" w="sm" len="sm"/>
              </a:ln>
              <a:solidFill>
                <a:srgbClr val="FF9900"/>
              </a:solidFill>
              <a:latin typeface="Times New Roman" panose="02020603050405020304"/>
            </a:endParaRPr>
          </a:p>
        </p:txBody>
      </p:sp>
      <p:sp>
        <p:nvSpPr>
          <p:cNvPr id="6184" name="Google Shape;6184;p60"/>
          <p:cNvSpPr txBox="1"/>
          <p:nvPr/>
        </p:nvSpPr>
        <p:spPr>
          <a:xfrm>
            <a:off x="351435" y="5926061"/>
            <a:ext cx="3620759" cy="388696"/>
          </a:xfrm>
          <a:prstGeom prst="rect">
            <a:avLst/>
          </a:prstGeom>
          <a:noFill/>
          <a:ln>
            <a:noFill/>
          </a:ln>
        </p:spPr>
        <p:txBody>
          <a:bodyPr spcFirstLastPara="1" wrap="square" lIns="91425" tIns="45700" rIns="91425" bIns="45700" anchor="t" anchorCtr="0">
            <a:spAutoFit/>
          </a:bodyPr>
          <a:lstStyle/>
          <a:p>
            <a:pPr marL="0" marR="0" lvl="0" indent="0" algn="just" rtl="0">
              <a:lnSpc>
                <a:spcPct val="107000"/>
              </a:lnSpc>
              <a:spcBef>
                <a:spcPts val="0"/>
              </a:spcBef>
              <a:spcAft>
                <a:spcPts val="0"/>
              </a:spcAft>
              <a:buNone/>
            </a:pPr>
            <a:r>
              <a:rPr lang="en-US" sz="1800" b="1" i="1">
                <a:solidFill>
                  <a:schemeClr val="lt1"/>
                </a:solidFill>
                <a:latin typeface="Times New Roman" panose="02020603050405020304"/>
                <a:ea typeface="Times New Roman" panose="02020603050405020304"/>
                <a:cs typeface="Times New Roman" panose="02020603050405020304"/>
                <a:sym typeface="Times New Roman" panose="02020603050405020304"/>
              </a:rPr>
              <a:t>*</a:t>
            </a:r>
            <a:r>
              <a:rPr lang="en-US" sz="1800" b="1" i="1">
                <a:solidFill>
                  <a:srgbClr val="800000"/>
                </a:solidFill>
                <a:latin typeface="Times New Roman" panose="02020603050405020304"/>
                <a:ea typeface="Times New Roman" panose="02020603050405020304"/>
                <a:cs typeface="Times New Roman" panose="02020603050405020304"/>
                <a:sym typeface="Times New Roman" panose="02020603050405020304"/>
              </a:rPr>
              <a:t> </a:t>
            </a:r>
            <a:r>
              <a:rPr lang="en-US" sz="1800">
                <a:solidFill>
                  <a:schemeClr val="lt1"/>
                </a:solidFill>
                <a:latin typeface="Times New Roman" panose="02020603050405020304"/>
                <a:ea typeface="Times New Roman" panose="02020603050405020304"/>
                <a:cs typeface="Times New Roman" panose="02020603050405020304"/>
                <a:sym typeface="Times New Roman" panose="02020603050405020304"/>
              </a:rPr>
              <a:t>Định hướng khi phân tích nhân vật</a:t>
            </a:r>
            <a:endParaRPr sz="1400">
              <a:solidFill>
                <a:schemeClr val="lt1"/>
              </a:solidFill>
              <a:latin typeface="Calibri" panose="020F0502020204030204"/>
              <a:ea typeface="Calibri" panose="020F0502020204030204"/>
              <a:cs typeface="Calibri" panose="020F0502020204030204"/>
              <a:sym typeface="Calibri" panose="020F0502020204030204"/>
            </a:endParaRPr>
          </a:p>
        </p:txBody>
      </p:sp>
      <p:pic>
        <p:nvPicPr>
          <p:cNvPr id="6185" name="Google Shape;6185;p60"/>
          <p:cNvPicPr preferRelativeResize="0"/>
          <p:nvPr/>
        </p:nvPicPr>
        <p:blipFill rotWithShape="1">
          <a:blip r:embed="rId3"/>
          <a:srcRect/>
          <a:stretch>
            <a:fillRect/>
          </a:stretch>
        </p:blipFill>
        <p:spPr>
          <a:xfrm>
            <a:off x="351790" y="1126490"/>
            <a:ext cx="11431905" cy="5530215"/>
          </a:xfrm>
          <a:prstGeom prst="rect">
            <a:avLst/>
          </a:prstGeom>
          <a:noFill/>
          <a:ln w="9525" cap="flat" cmpd="sng">
            <a:solidFill>
              <a:srgbClr val="C00000"/>
            </a:solidFill>
            <a:prstDash val="solid"/>
            <a:round/>
            <a:headEnd type="none" w="sm" len="sm"/>
            <a:tailEnd type="none" w="sm" len="sm"/>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184"/>
                                        </p:tgtEl>
                                        <p:attrNameLst>
                                          <p:attrName>style.visibility</p:attrName>
                                        </p:attrNameLst>
                                      </p:cBhvr>
                                      <p:to>
                                        <p:strVal val="visible"/>
                                      </p:to>
                                    </p:set>
                                    <p:animEffect transition="in" filter="fade">
                                      <p:cBhvr>
                                        <p:cTn id="7" dur="1000"/>
                                        <p:tgtEl>
                                          <p:spTgt spid="6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6189"/>
        <p:cNvGrpSpPr/>
        <p:nvPr/>
      </p:nvGrpSpPr>
      <p:grpSpPr>
        <a:xfrm>
          <a:off x="0" y="0"/>
          <a:ext cx="0" cy="0"/>
          <a:chOff x="0" y="0"/>
          <a:chExt cx="0" cy="0"/>
        </a:xfrm>
      </p:grpSpPr>
      <p:sp>
        <p:nvSpPr>
          <p:cNvPr id="6190" name="Google Shape;6190;p61"/>
          <p:cNvSpPr/>
          <p:nvPr/>
        </p:nvSpPr>
        <p:spPr>
          <a:xfrm>
            <a:off x="368300" y="12701"/>
            <a:ext cx="10871200" cy="584775"/>
          </a:xfrm>
          <a:prstGeom prst="rect">
            <a:avLst/>
          </a:prstGeom>
          <a:noFill/>
          <a:ln>
            <a:noFill/>
          </a:ln>
        </p:spPr>
        <p:txBody>
          <a:bodyPr spcFirstLastPara="1" wrap="square" lIns="91425" tIns="45700" rIns="91425" bIns="45700" anchor="t" anchorCtr="0">
            <a:spAutoFit/>
          </a:bodyPr>
          <a:lstStyle/>
          <a:p>
            <a:pPr marL="457200" marR="0" lvl="0" indent="-457200" algn="just" rtl="0">
              <a:spcBef>
                <a:spcPts val="0"/>
              </a:spcBef>
              <a:spcAft>
                <a:spcPts val="0"/>
              </a:spcAft>
              <a:buClr>
                <a:schemeClr val="dk1"/>
              </a:buClr>
              <a:buSzPts val="3200"/>
              <a:buFont typeface="Arial" panose="020B0604020202020204"/>
              <a:buNone/>
            </a:pPr>
            <a:endParaRPr sz="32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graphicFrame>
        <p:nvGraphicFramePr>
          <p:cNvPr id="6191" name="Google Shape;6191;p61"/>
          <p:cNvGraphicFramePr/>
          <p:nvPr/>
        </p:nvGraphicFramePr>
        <p:xfrm>
          <a:off x="368300" y="200432"/>
          <a:ext cx="11455400" cy="6457115"/>
        </p:xfrm>
        <a:graphic>
          <a:graphicData uri="http://schemas.openxmlformats.org/drawingml/2006/table">
            <a:tbl>
              <a:tblPr firstRow="1" bandRow="1">
                <a:noFill/>
                <a:tableStyleId>{792374E3-E436-410E-802F-4D1F658C6766}</a:tableStyleId>
              </a:tblPr>
              <a:tblGrid>
                <a:gridCol w="3477525"/>
                <a:gridCol w="7977875"/>
              </a:tblGrid>
              <a:tr h="393550">
                <a:tc>
                  <a:txBody>
                    <a:bodyPr/>
                    <a:lstStyle/>
                    <a:p>
                      <a:pPr marL="0" marR="0" lvl="0" indent="0" algn="ctr" rtl="0">
                        <a:spcBef>
                          <a:spcPts val="0"/>
                        </a:spcBef>
                        <a:spcAft>
                          <a:spcPts val="0"/>
                        </a:spcAft>
                        <a:buNone/>
                      </a:pPr>
                      <a:r>
                        <a:rPr lang="en-US" sz="2100" u="none" strike="noStrike" cap="none">
                          <a:solidFill>
                            <a:schemeClr val="lt1"/>
                          </a:solidFill>
                          <a:latin typeface="Times New Roman" panose="02020603050405020304"/>
                          <a:ea typeface="Times New Roman" panose="02020603050405020304"/>
                          <a:cs typeface="Times New Roman" panose="02020603050405020304"/>
                          <a:sym typeface="Times New Roman" panose="02020603050405020304"/>
                        </a:rPr>
                        <a:t>Câu hỏi tìm ý</a:t>
                      </a:r>
                      <a:endParaRPr sz="2100" u="none" strike="noStrike" cap="none">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c>
                  <a:txBody>
                    <a:bodyPr/>
                    <a:lstStyle/>
                    <a:p>
                      <a:pPr marL="0" marR="0" lvl="0" indent="0" algn="ctr" rtl="0">
                        <a:spcBef>
                          <a:spcPts val="0"/>
                        </a:spcBef>
                        <a:spcAft>
                          <a:spcPts val="0"/>
                        </a:spcAft>
                        <a:buNone/>
                      </a:pPr>
                      <a:r>
                        <a:rPr lang="en-US" sz="2100" b="1" u="none" strike="noStrike" cap="none">
                          <a:solidFill>
                            <a:schemeClr val="lt1"/>
                          </a:solidFill>
                          <a:latin typeface="Times New Roman" panose="02020603050405020304"/>
                          <a:ea typeface="Times New Roman" panose="02020603050405020304"/>
                          <a:cs typeface="Times New Roman" panose="02020603050405020304"/>
                          <a:sym typeface="Times New Roman" panose="02020603050405020304"/>
                        </a:rPr>
                        <a:t>Phương án trả lời</a:t>
                      </a:r>
                      <a:endParaRPr sz="2100" b="1" u="none" strike="noStrike" cap="none">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r>
              <a:tr h="772225">
                <a:tc>
                  <a:txBody>
                    <a:bodyPr/>
                    <a:lstStyle/>
                    <a:p>
                      <a:pPr marL="0" marR="0" lvl="0" indent="0" algn="just" rtl="0">
                        <a:spcBef>
                          <a:spcPts val="0"/>
                        </a:spcBef>
                        <a:spcAft>
                          <a:spcPts val="0"/>
                        </a:spcAft>
                        <a:buNone/>
                      </a:pPr>
                      <a:r>
                        <a:rPr lang="en-US" sz="2100" b="1" u="none" strike="noStrike" cap="none">
                          <a:latin typeface="Times New Roman" panose="02020603050405020304"/>
                          <a:ea typeface="Times New Roman" panose="02020603050405020304"/>
                          <a:cs typeface="Times New Roman" panose="02020603050405020304"/>
                          <a:sym typeface="Times New Roman" panose="02020603050405020304"/>
                        </a:rPr>
                        <a:t>1. Điểm nổi bật ở nhân vật ông Hai là gì?</a:t>
                      </a:r>
                      <a:endParaRPr sz="2100" b="1" u="none" strike="noStrike" cap="none">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c>
                  <a:txBody>
                    <a:bodyPr/>
                    <a:lstStyle/>
                    <a:p>
                      <a:pPr marL="0" marR="0" lvl="0" indent="0" algn="l" rtl="0">
                        <a:spcBef>
                          <a:spcPts val="0"/>
                        </a:spcBef>
                        <a:spcAft>
                          <a:spcPts val="0"/>
                        </a:spcAft>
                        <a:buNone/>
                      </a:pPr>
                      <a:r>
                        <a:rPr lang="en-US" sz="2100" b="0" u="none" strike="noStrike" cap="none">
                          <a:latin typeface="Times New Roman" panose="02020603050405020304"/>
                          <a:ea typeface="Times New Roman" panose="02020603050405020304"/>
                          <a:cs typeface="Times New Roman" panose="02020603050405020304"/>
                          <a:sym typeface="Times New Roman" panose="02020603050405020304"/>
                        </a:rPr>
                        <a:t>Tình yêu làng hòa quyện với lòng yêu nước.</a:t>
                      </a:r>
                      <a:endParaRPr sz="2100" b="0">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r>
              <a:tr h="2072875">
                <a:tc>
                  <a:txBody>
                    <a:bodyPr/>
                    <a:lstStyle/>
                    <a:p>
                      <a:pPr marL="0" marR="0" lvl="0" indent="0" algn="just" rtl="0">
                        <a:spcBef>
                          <a:spcPts val="0"/>
                        </a:spcBef>
                        <a:spcAft>
                          <a:spcPts val="0"/>
                        </a:spcAft>
                        <a:buNone/>
                      </a:pPr>
                      <a:r>
                        <a:rPr lang="en-US" sz="2100" b="1">
                          <a:latin typeface="Times New Roman" panose="02020603050405020304"/>
                          <a:ea typeface="Times New Roman" panose="02020603050405020304"/>
                          <a:cs typeface="Times New Roman" panose="02020603050405020304"/>
                          <a:sym typeface="Times New Roman" panose="02020603050405020304"/>
                        </a:rPr>
                        <a:t>2. Biểu hiện của điểm nổi bật đó?</a:t>
                      </a:r>
                      <a:endParaRPr sz="2100" b="1">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c>
                  <a:txBody>
                    <a:bodyPr/>
                    <a:lstStyle/>
                    <a:p>
                      <a:pPr marL="0" marR="0" lvl="0" indent="-133350" algn="just" rtl="0">
                        <a:spcBef>
                          <a:spcPts val="0"/>
                        </a:spcBef>
                        <a:spcAft>
                          <a:spcPts val="0"/>
                        </a:spcAft>
                        <a:buClr>
                          <a:schemeClr val="dk1"/>
                        </a:buClr>
                        <a:buSzPts val="2100"/>
                        <a:buFont typeface="Times New Roman" panose="02020603050405020304"/>
                        <a:buChar char="-"/>
                      </a:pPr>
                      <a:r>
                        <a:rPr lang="en-US" sz="2100">
                          <a:latin typeface="Times New Roman" panose="02020603050405020304"/>
                          <a:ea typeface="Times New Roman" panose="02020603050405020304"/>
                          <a:cs typeface="Times New Roman" panose="02020603050405020304"/>
                          <a:sym typeface="Times New Roman" panose="02020603050405020304"/>
                        </a:rPr>
                        <a:t>  Tình yêu làng và yêu nước của nhân vật ông Hai xuyên suốt toàn truyện:</a:t>
                      </a:r>
                      <a:endParaRPr sz="2100">
                        <a:latin typeface="Times New Roman" panose="02020603050405020304"/>
                        <a:ea typeface="Times New Roman" panose="02020603050405020304"/>
                        <a:cs typeface="Times New Roman" panose="02020603050405020304"/>
                        <a:sym typeface="Times New Roman" panose="02020603050405020304"/>
                      </a:endParaRPr>
                    </a:p>
                    <a:p>
                      <a:pPr marL="0" marR="0" lvl="0" indent="-133350" algn="just" rtl="0">
                        <a:spcBef>
                          <a:spcPts val="0"/>
                        </a:spcBef>
                        <a:spcAft>
                          <a:spcPts val="0"/>
                        </a:spcAft>
                        <a:buClr>
                          <a:schemeClr val="dk1"/>
                        </a:buClr>
                        <a:buSzPts val="2100"/>
                        <a:buFont typeface="Times New Roman" panose="02020603050405020304"/>
                        <a:buChar char="-"/>
                      </a:pPr>
                      <a:r>
                        <a:rPr lang="en-US" sz="2100">
                          <a:latin typeface="Times New Roman" panose="02020603050405020304"/>
                          <a:ea typeface="Times New Roman" panose="02020603050405020304"/>
                          <a:cs typeface="Times New Roman" panose="02020603050405020304"/>
                          <a:sym typeface="Times New Roman" panose="02020603050405020304"/>
                        </a:rPr>
                        <a:t> Tâm trạng nhớ làng và sự quan tâm tới kháng chiến trước khi nghe tin làng lập tề theo Tây</a:t>
                      </a:r>
                      <a:endParaRPr sz="2100">
                        <a:latin typeface="Times New Roman" panose="02020603050405020304"/>
                        <a:ea typeface="Times New Roman" panose="02020603050405020304"/>
                        <a:cs typeface="Times New Roman" panose="02020603050405020304"/>
                        <a:sym typeface="Times New Roman" panose="02020603050405020304"/>
                      </a:endParaRPr>
                    </a:p>
                    <a:p>
                      <a:pPr marL="0" marR="0" lvl="0" indent="-133350" algn="l" rtl="0">
                        <a:spcBef>
                          <a:spcPts val="0"/>
                        </a:spcBef>
                        <a:spcAft>
                          <a:spcPts val="0"/>
                        </a:spcAft>
                        <a:buClr>
                          <a:schemeClr val="dk1"/>
                        </a:buClr>
                        <a:buSzPts val="2100"/>
                        <a:buFont typeface="Times New Roman" panose="02020603050405020304"/>
                        <a:buChar char="-"/>
                      </a:pPr>
                      <a:r>
                        <a:rPr lang="en-US" sz="2100">
                          <a:latin typeface="Times New Roman" panose="02020603050405020304"/>
                          <a:ea typeface="Times New Roman" panose="02020603050405020304"/>
                          <a:cs typeface="Times New Roman" panose="02020603050405020304"/>
                          <a:sym typeface="Times New Roman" panose="02020603050405020304"/>
                        </a:rPr>
                        <a:t> Tâm trạng khi nghe tin dữ về làng</a:t>
                      </a:r>
                      <a:endParaRPr sz="2100">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lt1"/>
                        </a:buClr>
                        <a:buSzPts val="2100"/>
                        <a:buFont typeface="Times New Roman" panose="02020603050405020304"/>
                        <a:buNone/>
                      </a:pPr>
                      <a:r>
                        <a:rPr lang="en-US" sz="2100">
                          <a:latin typeface="Times New Roman" panose="02020603050405020304"/>
                          <a:ea typeface="Times New Roman" panose="02020603050405020304"/>
                          <a:cs typeface="Times New Roman" panose="02020603050405020304"/>
                          <a:sym typeface="Times New Roman" panose="02020603050405020304"/>
                        </a:rPr>
                        <a:t>-  Niềm vui khi tin đồn được cải chính</a:t>
                      </a:r>
                      <a:endParaRPr sz="2100">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r>
              <a:tr h="1747525">
                <a:tc>
                  <a:txBody>
                    <a:bodyPr/>
                    <a:lstStyle/>
                    <a:p>
                      <a:pPr marL="0" marR="0" lvl="0" indent="0" algn="just" rtl="0">
                        <a:spcBef>
                          <a:spcPts val="0"/>
                        </a:spcBef>
                        <a:spcAft>
                          <a:spcPts val="0"/>
                        </a:spcAft>
                        <a:buNone/>
                      </a:pPr>
                      <a:r>
                        <a:rPr lang="en-US" sz="2100" b="1">
                          <a:latin typeface="Times New Roman" panose="02020603050405020304"/>
                          <a:ea typeface="Times New Roman" panose="02020603050405020304"/>
                          <a:cs typeface="Times New Roman" panose="02020603050405020304"/>
                          <a:sym typeface="Times New Roman" panose="02020603050405020304"/>
                        </a:rPr>
                        <a:t>3. Nghệ thuật xây dựng nhân vật có gì đặc sắc?</a:t>
                      </a:r>
                      <a:endParaRPr sz="2100" b="1">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c>
                  <a:txBody>
                    <a:bodyPr/>
                    <a:lstStyle/>
                    <a:p>
                      <a:pPr marL="0" marR="0" lvl="0" indent="0" algn="l" rtl="0">
                        <a:spcBef>
                          <a:spcPts val="0"/>
                        </a:spcBef>
                        <a:spcAft>
                          <a:spcPts val="0"/>
                        </a:spcAft>
                        <a:buNone/>
                      </a:pPr>
                      <a:r>
                        <a:rPr lang="en-US" sz="2100">
                          <a:latin typeface="Times New Roman" panose="02020603050405020304"/>
                          <a:ea typeface="Times New Roman" panose="02020603050405020304"/>
                          <a:cs typeface="Times New Roman" panose="02020603050405020304"/>
                          <a:sym typeface="Times New Roman" panose="02020603050405020304"/>
                        </a:rPr>
                        <a:t>- Đặt nhân vật trong tình huống thử thách</a:t>
                      </a:r>
                      <a:endParaRPr sz="2100">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100">
                          <a:latin typeface="Times New Roman" panose="02020603050405020304"/>
                          <a:ea typeface="Times New Roman" panose="02020603050405020304"/>
                          <a:cs typeface="Times New Roman" panose="02020603050405020304"/>
                          <a:sym typeface="Times New Roman" panose="02020603050405020304"/>
                        </a:rPr>
                        <a:t>- Miêu tả tâm lí nhân vật</a:t>
                      </a:r>
                      <a:endParaRPr sz="2100">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l" rtl="0">
                        <a:spcBef>
                          <a:spcPts val="0"/>
                        </a:spcBef>
                        <a:spcAft>
                          <a:spcPts val="0"/>
                        </a:spcAft>
                        <a:buClr>
                          <a:schemeClr val="dk1"/>
                        </a:buClr>
                        <a:buSzPts val="2100"/>
                        <a:buFont typeface="Times New Roman" panose="02020603050405020304"/>
                        <a:buChar char="-"/>
                      </a:pPr>
                      <a:r>
                        <a:rPr lang="en-US" sz="2100">
                          <a:latin typeface="Times New Roman" panose="02020603050405020304"/>
                          <a:ea typeface="Times New Roman" panose="02020603050405020304"/>
                          <a:cs typeface="Times New Roman" panose="02020603050405020304"/>
                          <a:sym typeface="Times New Roman" panose="02020603050405020304"/>
                        </a:rPr>
                        <a:t>Hình thức ngôn ngữ (đối thoại, độc thoại, độc thoại nội tâm)</a:t>
                      </a:r>
                      <a:endParaRPr sz="2100">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lt1"/>
                        </a:buClr>
                        <a:buSzPts val="2100"/>
                        <a:buFont typeface="Times New Roman" panose="02020603050405020304"/>
                        <a:buNone/>
                      </a:pPr>
                      <a:r>
                        <a:rPr lang="en-US" sz="2100">
                          <a:latin typeface="Times New Roman" panose="02020603050405020304"/>
                          <a:ea typeface="Times New Roman" panose="02020603050405020304"/>
                          <a:cs typeface="Times New Roman" panose="02020603050405020304"/>
                          <a:sym typeface="Times New Roman" panose="02020603050405020304"/>
                        </a:rPr>
                        <a:t>- Nghệ thuật xây dựng nhân vật thông qua thái độ, cử chỉ, hành động, lời nói … của nhân vật</a:t>
                      </a:r>
                      <a:endParaRPr sz="2100">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r>
              <a:tr h="1422550">
                <a:tc>
                  <a:txBody>
                    <a:bodyPr/>
                    <a:lstStyle/>
                    <a:p>
                      <a:pPr marL="0" marR="0" lvl="0" indent="0" algn="just" rtl="0">
                        <a:spcBef>
                          <a:spcPts val="0"/>
                        </a:spcBef>
                        <a:spcAft>
                          <a:spcPts val="0"/>
                        </a:spcAft>
                        <a:buNone/>
                      </a:pPr>
                      <a:r>
                        <a:rPr lang="en-US" sz="2100" b="1">
                          <a:latin typeface="Times New Roman" panose="02020603050405020304"/>
                          <a:ea typeface="Times New Roman" panose="02020603050405020304"/>
                          <a:cs typeface="Times New Roman" panose="02020603050405020304"/>
                          <a:sym typeface="Times New Roman" panose="02020603050405020304"/>
                        </a:rPr>
                        <a:t>4. Đánh giá về điểm nổi bật đó?</a:t>
                      </a:r>
                      <a:endParaRPr sz="2100" b="1">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c>
                  <a:txBody>
                    <a:bodyPr/>
                    <a:lstStyle/>
                    <a:p>
                      <a:pPr marL="0" marR="0" lvl="0" indent="-133350" algn="l" rtl="0">
                        <a:spcBef>
                          <a:spcPts val="0"/>
                        </a:spcBef>
                        <a:spcAft>
                          <a:spcPts val="0"/>
                        </a:spcAft>
                        <a:buClr>
                          <a:schemeClr val="dk1"/>
                        </a:buClr>
                        <a:buSzPts val="2100"/>
                        <a:buFont typeface="Times New Roman" panose="02020603050405020304"/>
                        <a:buChar char="-"/>
                      </a:pPr>
                      <a:r>
                        <a:rPr lang="en-US" sz="2100">
                          <a:latin typeface="Times New Roman" panose="02020603050405020304"/>
                          <a:ea typeface="Times New Roman" panose="02020603050405020304"/>
                          <a:cs typeface="Times New Roman" panose="02020603050405020304"/>
                          <a:sym typeface="Times New Roman" panose="02020603050405020304"/>
                        </a:rPr>
                        <a:t> Tình cảm yêu nước bao trùm lên tình cảm làng quê, tình cảm làng quê làm sâu sắc hơn tình yêu quê hương đất nước.</a:t>
                      </a:r>
                      <a:endParaRPr sz="2100">
                        <a:latin typeface="Times New Roman" panose="02020603050405020304"/>
                        <a:ea typeface="Times New Roman" panose="02020603050405020304"/>
                        <a:cs typeface="Times New Roman" panose="02020603050405020304"/>
                        <a:sym typeface="Times New Roman" panose="02020603050405020304"/>
                      </a:endParaRPr>
                    </a:p>
                    <a:p>
                      <a:pPr marL="0" marR="0" lvl="0" indent="-133350" algn="l" rtl="0">
                        <a:spcBef>
                          <a:spcPts val="0"/>
                        </a:spcBef>
                        <a:spcAft>
                          <a:spcPts val="0"/>
                        </a:spcAft>
                        <a:buClr>
                          <a:schemeClr val="dk1"/>
                        </a:buClr>
                        <a:buSzPts val="2100"/>
                        <a:buFont typeface="Times New Roman" panose="02020603050405020304"/>
                        <a:buChar char="-"/>
                      </a:pPr>
                      <a:r>
                        <a:rPr lang="en-US" sz="2100">
                          <a:latin typeface="Times New Roman" panose="02020603050405020304"/>
                          <a:ea typeface="Times New Roman" panose="02020603050405020304"/>
                          <a:cs typeface="Times New Roman" panose="02020603050405020304"/>
                          <a:sym typeface="Times New Roman" panose="02020603050405020304"/>
                        </a:rPr>
                        <a:t> Đây là chuyển biến mới trong tình cảm của người nông dân Việt Nam thời kì kháng chiến chống thực dân Pháp.</a:t>
                      </a:r>
                      <a:endParaRPr sz="2100">
                        <a:latin typeface="Times New Roman" panose="02020603050405020304"/>
                        <a:ea typeface="Times New Roman" panose="02020603050405020304"/>
                        <a:cs typeface="Times New Roman" panose="02020603050405020304"/>
                        <a:sym typeface="Times New Roman" panose="02020603050405020304"/>
                      </a:endParaRPr>
                    </a:p>
                  </a:txBody>
                  <a:tcPr marL="121925" marR="121925" marT="60950" marB="60950"/>
                </a:tc>
              </a:tr>
            </a:tbl>
          </a:graphicData>
        </a:graphic>
      </p:graphicFrame>
      <p:sp>
        <p:nvSpPr>
          <p:cNvPr id="6192" name="Google Shape;6192;p61"/>
          <p:cNvSpPr txBox="1"/>
          <p:nvPr/>
        </p:nvSpPr>
        <p:spPr>
          <a:xfrm>
            <a:off x="1" y="74251"/>
            <a:ext cx="6432600" cy="4617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panose="020B0604020202020204"/>
              <a:buNone/>
            </a:pPr>
            <a:endParaRPr sz="2400">
              <a:solidFill>
                <a:srgbClr val="FFFF00"/>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6197"/>
        <p:cNvGrpSpPr/>
        <p:nvPr/>
      </p:nvGrpSpPr>
      <p:grpSpPr>
        <a:xfrm>
          <a:off x="0" y="0"/>
          <a:ext cx="0" cy="0"/>
          <a:chOff x="0" y="0"/>
          <a:chExt cx="0" cy="0"/>
        </a:xfrm>
      </p:grpSpPr>
      <p:sp>
        <p:nvSpPr>
          <p:cNvPr id="6198" name="Google Shape;6198;p62"/>
          <p:cNvSpPr txBox="1"/>
          <p:nvPr/>
        </p:nvSpPr>
        <p:spPr>
          <a:xfrm>
            <a:off x="92365" y="3953164"/>
            <a:ext cx="11686680" cy="1798708"/>
          </a:xfrm>
          <a:prstGeom prst="rect">
            <a:avLst/>
          </a:prstGeom>
          <a:noFill/>
          <a:ln>
            <a:noFill/>
          </a:ln>
        </p:spPr>
        <p:txBody>
          <a:bodyPr spcFirstLastPara="1" wrap="square" lIns="91425" tIns="45700" rIns="91425" bIns="45700" anchor="t" anchorCtr="0">
            <a:noAutofit/>
          </a:bodyPr>
          <a:lstStyle/>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800" i="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24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endParaRPr sz="4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199" name="Google Shape;6199;p62"/>
          <p:cNvSpPr txBox="1"/>
          <p:nvPr/>
        </p:nvSpPr>
        <p:spPr>
          <a:xfrm>
            <a:off x="0" y="-359"/>
            <a:ext cx="12191999" cy="6847977"/>
          </a:xfrm>
          <a:prstGeom prst="rect">
            <a:avLst/>
          </a:prstGeom>
          <a:solidFill>
            <a:srgbClr val="FFFFFF"/>
          </a:solidFill>
          <a:ln w="76200" cap="flat" cmpd="sng">
            <a:solidFill>
              <a:srgbClr val="FFD85B"/>
            </a:solidFill>
            <a:prstDash val="solid"/>
            <a:miter lim="800000"/>
            <a:headEnd type="none" w="sm" len="sm"/>
            <a:tailEnd type="none" w="sm" len="sm"/>
          </a:ln>
        </p:spPr>
        <p:txBody>
          <a:bodyPr spcFirstLastPara="1" wrap="square" lIns="118500" tIns="59250" rIns="118500" bIns="59250" anchor="t" anchorCtr="0">
            <a:noAutofit/>
          </a:bodyPr>
          <a:lstStyle/>
          <a:p>
            <a:pPr marL="0" marR="0" lvl="0" indent="0" algn="ctr" rtl="0">
              <a:lnSpc>
                <a:spcPct val="100000"/>
              </a:lnSpc>
              <a:spcBef>
                <a:spcPts val="0"/>
              </a:spcBef>
              <a:spcAft>
                <a:spcPts val="0"/>
              </a:spcAft>
              <a:buClr>
                <a:schemeClr val="dk1"/>
              </a:buClr>
              <a:buSzPts val="2800"/>
              <a:buFont typeface="Arial" panose="020B0604020202020204"/>
              <a:buNone/>
            </a:pPr>
            <a:endParaRPr sz="28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975"/>
              </a:spcBef>
              <a:spcAft>
                <a:spcPts val="0"/>
              </a:spcAft>
              <a:buClr>
                <a:srgbClr val="FF0000"/>
              </a:buClr>
              <a:buSzPts val="2700"/>
              <a:buFont typeface="Arial" panose="020B0604020202020204"/>
              <a:buNone/>
            </a:pPr>
            <a:r>
              <a:rPr lang="en-US" sz="27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27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90000"/>
              </a:lnSpc>
              <a:spcBef>
                <a:spcPts val="975"/>
              </a:spcBef>
              <a:spcAft>
                <a:spcPts val="0"/>
              </a:spcAft>
              <a:buClr>
                <a:srgbClr val="FF0000"/>
              </a:buClr>
              <a:buSzPts val="4000"/>
              <a:buFont typeface="Arial" panose="020B0604020202020204"/>
              <a:buNone/>
            </a:pPr>
            <a:r>
              <a:rPr lang="en-US" sz="4000" b="1">
                <a:solidFill>
                  <a:srgbClr val="FF0000"/>
                </a:solidFill>
                <a:latin typeface="Times New Roman" panose="02020603050405020304"/>
                <a:ea typeface="Times New Roman" panose="02020603050405020304"/>
                <a:cs typeface="Times New Roman" panose="02020603050405020304"/>
                <a:sym typeface="Times New Roman" panose="02020603050405020304"/>
              </a:rPr>
              <a:t>           </a:t>
            </a:r>
            <a:endParaRPr sz="4000" b="1">
              <a:solidFill>
                <a:srgbClr val="0000CC"/>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6200" name="Google Shape;6200;p62"/>
          <p:cNvGrpSpPr/>
          <p:nvPr/>
        </p:nvGrpSpPr>
        <p:grpSpPr>
          <a:xfrm>
            <a:off x="132161" y="1305706"/>
            <a:ext cx="4076769" cy="4539192"/>
            <a:chOff x="5065956" y="252508"/>
            <a:chExt cx="5629745" cy="5753044"/>
          </a:xfrm>
        </p:grpSpPr>
        <p:grpSp>
          <p:nvGrpSpPr>
            <p:cNvPr id="6201" name="Google Shape;6201;p62"/>
            <p:cNvGrpSpPr/>
            <p:nvPr/>
          </p:nvGrpSpPr>
          <p:grpSpPr>
            <a:xfrm>
              <a:off x="5065956" y="298475"/>
              <a:ext cx="5488624" cy="5276644"/>
              <a:chOff x="3793312" y="1186755"/>
              <a:chExt cx="4116468" cy="3957483"/>
            </a:xfrm>
          </p:grpSpPr>
          <p:sp>
            <p:nvSpPr>
              <p:cNvPr id="6202" name="Google Shape;6202;p62"/>
              <p:cNvSpPr/>
              <p:nvPr/>
            </p:nvSpPr>
            <p:spPr>
              <a:xfrm rot="1617718">
                <a:off x="4259720" y="1755198"/>
                <a:ext cx="3183651" cy="2820596"/>
              </a:xfrm>
              <a:prstGeom prst="hexagon">
                <a:avLst>
                  <a:gd name="adj" fmla="val 28079"/>
                  <a:gd name="vf" fmla="val 115470"/>
                </a:avLst>
              </a:prstGeom>
              <a:solidFill>
                <a:schemeClr val="lt1"/>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65">
                  <a:solidFill>
                    <a:srgbClr val="FFFFFF"/>
                  </a:solidFill>
                  <a:latin typeface="Arial" panose="020B0604020202020204"/>
                  <a:ea typeface="Arial" panose="020B0604020202020204"/>
                  <a:cs typeface="Arial" panose="020B0604020202020204"/>
                  <a:sym typeface="Arial" panose="020B0604020202020204"/>
                </a:endParaRPr>
              </a:p>
            </p:txBody>
          </p:sp>
          <p:sp>
            <p:nvSpPr>
              <p:cNvPr id="6203" name="Google Shape;6203;p62"/>
              <p:cNvSpPr txBox="1"/>
              <p:nvPr/>
            </p:nvSpPr>
            <p:spPr>
              <a:xfrm flipH="1">
                <a:off x="5230755" y="2771235"/>
                <a:ext cx="1429688" cy="5558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5W1H</a:t>
                </a:r>
                <a:endParaRPr sz="32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6204" name="Google Shape;6204;p62"/>
            <p:cNvGrpSpPr/>
            <p:nvPr/>
          </p:nvGrpSpPr>
          <p:grpSpPr>
            <a:xfrm>
              <a:off x="8863033" y="3292173"/>
              <a:ext cx="1832668" cy="1638310"/>
              <a:chOff x="6597976" y="1657800"/>
              <a:chExt cx="1219200" cy="1228732"/>
            </a:xfrm>
          </p:grpSpPr>
          <p:sp>
            <p:nvSpPr>
              <p:cNvPr id="6205" name="Google Shape;6205;p62"/>
              <p:cNvSpPr/>
              <p:nvPr/>
            </p:nvSpPr>
            <p:spPr>
              <a:xfrm>
                <a:off x="6597976" y="1657800"/>
                <a:ext cx="1219200" cy="1228732"/>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6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206" name="Google Shape;6206;p62"/>
              <p:cNvSpPr txBox="1"/>
              <p:nvPr/>
            </p:nvSpPr>
            <p:spPr>
              <a:xfrm>
                <a:off x="6597976" y="2015099"/>
                <a:ext cx="1219200" cy="72640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500">
                    <a:solidFill>
                      <a:srgbClr val="000000"/>
                    </a:solidFill>
                    <a:latin typeface="Times New Roman" panose="02020603050405020304"/>
                    <a:ea typeface="Times New Roman" panose="02020603050405020304"/>
                    <a:cs typeface="Times New Roman" panose="02020603050405020304"/>
                    <a:sym typeface="Times New Roman" panose="02020603050405020304"/>
                  </a:rPr>
                  <a:t>WHERE</a:t>
                </a:r>
                <a:endParaRPr sz="25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65">
                    <a:solidFill>
                      <a:srgbClr val="000000"/>
                    </a:solidFill>
                    <a:latin typeface="Times New Roman" panose="02020603050405020304"/>
                    <a:ea typeface="Times New Roman" panose="02020603050405020304"/>
                    <a:cs typeface="Times New Roman" panose="02020603050405020304"/>
                    <a:sym typeface="Times New Roman" panose="02020603050405020304"/>
                  </a:rPr>
                  <a:t>(Ở đâu?)</a:t>
                </a:r>
                <a:endParaRPr sz="186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6207" name="Google Shape;6207;p62"/>
            <p:cNvGrpSpPr/>
            <p:nvPr/>
          </p:nvGrpSpPr>
          <p:grpSpPr>
            <a:xfrm>
              <a:off x="8662710" y="1351183"/>
              <a:ext cx="1906251" cy="1638309"/>
              <a:chOff x="5159023" y="1055903"/>
              <a:chExt cx="1429688" cy="1228732"/>
            </a:xfrm>
          </p:grpSpPr>
          <p:sp>
            <p:nvSpPr>
              <p:cNvPr id="6208" name="Google Shape;6208;p62"/>
              <p:cNvSpPr/>
              <p:nvPr/>
            </p:nvSpPr>
            <p:spPr>
              <a:xfrm>
                <a:off x="5271290" y="1055903"/>
                <a:ext cx="1272000" cy="1228732"/>
              </a:xfrm>
              <a:prstGeom prst="ellipse">
                <a:avLst/>
              </a:prstGeom>
              <a:solidFill>
                <a:srgbClr val="B3D0EB"/>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6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209" name="Google Shape;6209;p62"/>
              <p:cNvSpPr txBox="1"/>
              <p:nvPr/>
            </p:nvSpPr>
            <p:spPr>
              <a:xfrm>
                <a:off x="5159023" y="1241256"/>
                <a:ext cx="1429688" cy="6749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800">
                    <a:solidFill>
                      <a:srgbClr val="000000"/>
                    </a:solidFill>
                    <a:latin typeface="Times New Roman" panose="02020603050405020304"/>
                    <a:ea typeface="Times New Roman" panose="02020603050405020304"/>
                    <a:cs typeface="Times New Roman" panose="02020603050405020304"/>
                    <a:sym typeface="Times New Roman" panose="02020603050405020304"/>
                  </a:rPr>
                  <a:t>WHEN</a:t>
                </a:r>
                <a:endParaRPr sz="2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65">
                    <a:solidFill>
                      <a:srgbClr val="000000"/>
                    </a:solidFill>
                    <a:latin typeface="Times New Roman" panose="02020603050405020304"/>
                    <a:ea typeface="Times New Roman" panose="02020603050405020304"/>
                    <a:cs typeface="Times New Roman" panose="02020603050405020304"/>
                    <a:sym typeface="Times New Roman" panose="02020603050405020304"/>
                  </a:rPr>
                  <a:t>(Khi nào?)</a:t>
                </a:r>
                <a:endParaRPr sz="186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6210" name="Google Shape;6210;p62"/>
            <p:cNvGrpSpPr/>
            <p:nvPr/>
          </p:nvGrpSpPr>
          <p:grpSpPr>
            <a:xfrm>
              <a:off x="6868526" y="252508"/>
              <a:ext cx="1625600" cy="1638309"/>
              <a:chOff x="6597976" y="1657800"/>
              <a:chExt cx="1219200" cy="1228732"/>
            </a:xfrm>
          </p:grpSpPr>
          <p:sp>
            <p:nvSpPr>
              <p:cNvPr id="6211" name="Google Shape;6211;p62"/>
              <p:cNvSpPr/>
              <p:nvPr/>
            </p:nvSpPr>
            <p:spPr>
              <a:xfrm>
                <a:off x="6597976" y="1657800"/>
                <a:ext cx="1219200" cy="1228732"/>
              </a:xfrm>
              <a:prstGeom prst="ellipse">
                <a:avLst/>
              </a:prstGeom>
              <a:solidFill>
                <a:srgbClr val="92D05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6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212" name="Google Shape;6212;p62"/>
              <p:cNvSpPr txBox="1"/>
              <p:nvPr/>
            </p:nvSpPr>
            <p:spPr>
              <a:xfrm>
                <a:off x="6597976" y="2015099"/>
                <a:ext cx="1219200" cy="6749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800">
                    <a:solidFill>
                      <a:srgbClr val="000000"/>
                    </a:solidFill>
                    <a:latin typeface="Times New Roman" panose="02020603050405020304"/>
                    <a:ea typeface="Times New Roman" panose="02020603050405020304"/>
                    <a:cs typeface="Times New Roman" panose="02020603050405020304"/>
                    <a:sym typeface="Times New Roman" panose="02020603050405020304"/>
                  </a:rPr>
                  <a:t>WHO</a:t>
                </a:r>
                <a:endParaRPr sz="2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65">
                    <a:solidFill>
                      <a:srgbClr val="000000"/>
                    </a:solidFill>
                    <a:latin typeface="Times New Roman" panose="02020603050405020304"/>
                    <a:ea typeface="Times New Roman" panose="02020603050405020304"/>
                    <a:cs typeface="Times New Roman" panose="02020603050405020304"/>
                    <a:sym typeface="Times New Roman" panose="02020603050405020304"/>
                  </a:rPr>
                  <a:t>(Ai?)</a:t>
                </a:r>
                <a:endParaRPr sz="186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6213" name="Google Shape;6213;p62"/>
            <p:cNvGrpSpPr/>
            <p:nvPr/>
          </p:nvGrpSpPr>
          <p:grpSpPr>
            <a:xfrm>
              <a:off x="7237433" y="4367243"/>
              <a:ext cx="1625600" cy="1638309"/>
              <a:chOff x="6597976" y="1657800"/>
              <a:chExt cx="1219200" cy="1228732"/>
            </a:xfrm>
          </p:grpSpPr>
          <p:sp>
            <p:nvSpPr>
              <p:cNvPr id="6214" name="Google Shape;6214;p62"/>
              <p:cNvSpPr/>
              <p:nvPr/>
            </p:nvSpPr>
            <p:spPr>
              <a:xfrm>
                <a:off x="6597976" y="1657800"/>
                <a:ext cx="1219200" cy="1228732"/>
              </a:xfrm>
              <a:prstGeom prst="ellipse">
                <a:avLst/>
              </a:prstGeom>
              <a:solidFill>
                <a:srgbClr val="FFB1B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6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215" name="Google Shape;6215;p62"/>
              <p:cNvSpPr txBox="1"/>
              <p:nvPr/>
            </p:nvSpPr>
            <p:spPr>
              <a:xfrm>
                <a:off x="6597976" y="2015099"/>
                <a:ext cx="1219200" cy="7410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600">
                    <a:solidFill>
                      <a:srgbClr val="000000"/>
                    </a:solidFill>
                    <a:latin typeface="Times New Roman" panose="02020603050405020304"/>
                    <a:ea typeface="Times New Roman" panose="02020603050405020304"/>
                    <a:cs typeface="Times New Roman" panose="02020603050405020304"/>
                    <a:sym typeface="Times New Roman" panose="02020603050405020304"/>
                  </a:rPr>
                  <a:t>WHAT</a:t>
                </a:r>
                <a:endParaRPr sz="26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65">
                    <a:solidFill>
                      <a:srgbClr val="000000"/>
                    </a:solidFill>
                    <a:latin typeface="Times New Roman" panose="02020603050405020304"/>
                    <a:ea typeface="Times New Roman" panose="02020603050405020304"/>
                    <a:cs typeface="Times New Roman" panose="02020603050405020304"/>
                    <a:sym typeface="Times New Roman" panose="02020603050405020304"/>
                  </a:rPr>
                  <a:t>(Cái gì?)</a:t>
                </a:r>
                <a:endParaRPr sz="186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6216" name="Google Shape;6216;p62"/>
            <p:cNvGrpSpPr/>
            <p:nvPr/>
          </p:nvGrpSpPr>
          <p:grpSpPr>
            <a:xfrm>
              <a:off x="5193863" y="3429000"/>
              <a:ext cx="1686556" cy="1638309"/>
              <a:chOff x="6597976" y="1815257"/>
              <a:chExt cx="1264917" cy="1228732"/>
            </a:xfrm>
          </p:grpSpPr>
          <p:sp>
            <p:nvSpPr>
              <p:cNvPr id="6217" name="Google Shape;6217;p62"/>
              <p:cNvSpPr/>
              <p:nvPr/>
            </p:nvSpPr>
            <p:spPr>
              <a:xfrm>
                <a:off x="6643693" y="1815257"/>
                <a:ext cx="1219200" cy="1228732"/>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6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218" name="Google Shape;6218;p62"/>
              <p:cNvSpPr txBox="1"/>
              <p:nvPr/>
            </p:nvSpPr>
            <p:spPr>
              <a:xfrm>
                <a:off x="6597976" y="2015099"/>
                <a:ext cx="1219200" cy="6539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a:solidFill>
                      <a:srgbClr val="000000"/>
                    </a:solidFill>
                    <a:latin typeface="Times New Roman" panose="02020603050405020304"/>
                    <a:ea typeface="Times New Roman" panose="02020603050405020304"/>
                    <a:cs typeface="Times New Roman" panose="02020603050405020304"/>
                    <a:sym typeface="Times New Roman" panose="02020603050405020304"/>
                  </a:rPr>
                  <a:t>WHY</a:t>
                </a:r>
                <a:endParaRPr sz="32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65">
                    <a:solidFill>
                      <a:srgbClr val="000000"/>
                    </a:solidFill>
                    <a:latin typeface="Times New Roman" panose="02020603050405020304"/>
                    <a:ea typeface="Times New Roman" panose="02020603050405020304"/>
                    <a:cs typeface="Times New Roman" panose="02020603050405020304"/>
                    <a:sym typeface="Times New Roman" panose="02020603050405020304"/>
                  </a:rPr>
                  <a:t>(Tại sao?)</a:t>
                </a:r>
                <a:endParaRPr sz="186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nvGrpSpPr>
            <p:cNvPr id="6219" name="Google Shape;6219;p62"/>
            <p:cNvGrpSpPr/>
            <p:nvPr/>
          </p:nvGrpSpPr>
          <p:grpSpPr>
            <a:xfrm>
              <a:off x="5161319" y="1504623"/>
              <a:ext cx="1708282" cy="1638308"/>
              <a:chOff x="6597976" y="1657800"/>
              <a:chExt cx="1281211" cy="1228732"/>
            </a:xfrm>
          </p:grpSpPr>
          <p:sp>
            <p:nvSpPr>
              <p:cNvPr id="6220" name="Google Shape;6220;p62"/>
              <p:cNvSpPr/>
              <p:nvPr/>
            </p:nvSpPr>
            <p:spPr>
              <a:xfrm>
                <a:off x="6597976" y="1657800"/>
                <a:ext cx="1219200" cy="1228732"/>
              </a:xfrm>
              <a:prstGeom prst="ellipse">
                <a:avLst/>
              </a:prstGeom>
              <a:solidFill>
                <a:srgbClr val="BA8CD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65">
                  <a:solidFill>
                    <a:srgbClr val="000000"/>
                  </a:solidFill>
                  <a:latin typeface="Arima Madurai Black" panose="00000A00000000000000"/>
                  <a:ea typeface="Arima Madurai Black" panose="00000A00000000000000"/>
                  <a:cs typeface="Arima Madurai Black" panose="00000A00000000000000"/>
                  <a:sym typeface="Arima Madurai Black" panose="00000A00000000000000"/>
                </a:endParaRPr>
              </a:p>
            </p:txBody>
          </p:sp>
          <p:sp>
            <p:nvSpPr>
              <p:cNvPr id="6221" name="Google Shape;6221;p62"/>
              <p:cNvSpPr txBox="1"/>
              <p:nvPr/>
            </p:nvSpPr>
            <p:spPr>
              <a:xfrm>
                <a:off x="6597978" y="1854226"/>
                <a:ext cx="1281209" cy="91415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800">
                    <a:solidFill>
                      <a:srgbClr val="000000"/>
                    </a:solidFill>
                    <a:latin typeface="Times New Roman" panose="02020603050405020304"/>
                    <a:ea typeface="Times New Roman" panose="02020603050405020304"/>
                    <a:cs typeface="Times New Roman" panose="02020603050405020304"/>
                    <a:sym typeface="Times New Roman" panose="02020603050405020304"/>
                  </a:rPr>
                  <a:t>HOW</a:t>
                </a:r>
                <a:endParaRPr sz="2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1865">
                    <a:solidFill>
                      <a:srgbClr val="000000"/>
                    </a:solidFill>
                    <a:latin typeface="Times New Roman" panose="02020603050405020304"/>
                    <a:ea typeface="Times New Roman" panose="02020603050405020304"/>
                    <a:cs typeface="Times New Roman" panose="02020603050405020304"/>
                    <a:sym typeface="Times New Roman" panose="02020603050405020304"/>
                  </a:rPr>
                  <a:t>(Như thế nào?)</a:t>
                </a:r>
                <a:endParaRPr sz="1865">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grpSp>
      </p:grpSp>
      <p:sp>
        <p:nvSpPr>
          <p:cNvPr id="6222" name="Google Shape;6222;p62"/>
          <p:cNvSpPr/>
          <p:nvPr/>
        </p:nvSpPr>
        <p:spPr>
          <a:xfrm>
            <a:off x="-95293" y="6137027"/>
            <a:ext cx="4831771" cy="569643"/>
          </a:xfrm>
          <a:prstGeom prst="rect">
            <a:avLst/>
          </a:prstGeom>
          <a:noFill/>
          <a:ln>
            <a:noFill/>
          </a:ln>
        </p:spPr>
        <p:txBody>
          <a:bodyPr spcFirstLastPara="1" wrap="square" lIns="91425" tIns="45700" rIns="91425" bIns="45700" anchor="t" anchorCtr="0">
            <a:spAutoFit/>
          </a:bodyPr>
          <a:lstStyle/>
          <a:p>
            <a:pPr marL="0" marR="0" lvl="0" indent="0" algn="ctr" rtl="0">
              <a:lnSpc>
                <a:spcPct val="107000"/>
              </a:lnSpc>
              <a:spcBef>
                <a:spcPts val="0"/>
              </a:spcBef>
              <a:spcAft>
                <a:spcPts val="0"/>
              </a:spcAft>
              <a:buNone/>
            </a:pPr>
            <a:r>
              <a:rPr lang="en-US" sz="1500" b="1" i="1">
                <a:solidFill>
                  <a:srgbClr val="C00000"/>
                </a:solidFill>
                <a:latin typeface="Times New Roman" panose="02020603050405020304"/>
                <a:ea typeface="Times New Roman" panose="02020603050405020304"/>
                <a:cs typeface="Times New Roman" panose="02020603050405020304"/>
                <a:sym typeface="Times New Roman" panose="02020603050405020304"/>
              </a:rPr>
              <a:t>Hình tượng nhân vật được sinh ra từ tâm trí nhà văn nhưng chỉ thực sự sống bằng tâm trí người đọc.</a:t>
            </a:r>
            <a:endParaRPr sz="1500" b="1" i="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23" name="Google Shape;6223;p62"/>
          <p:cNvSpPr/>
          <p:nvPr/>
        </p:nvSpPr>
        <p:spPr>
          <a:xfrm>
            <a:off x="53891" y="61841"/>
            <a:ext cx="4438239" cy="1103707"/>
          </a:xfrm>
          <a:prstGeom prst="cloudCallout">
            <a:avLst>
              <a:gd name="adj1" fmla="val 11044"/>
              <a:gd name="adj2" fmla="val 79557"/>
            </a:avLst>
          </a:prstGeom>
          <a:gradFill>
            <a:gsLst>
              <a:gs pos="0">
                <a:srgbClr val="F7BCA2"/>
              </a:gs>
              <a:gs pos="50000">
                <a:srgbClr val="F4B093"/>
              </a:gs>
              <a:gs pos="100000">
                <a:srgbClr val="F7A47F"/>
              </a:gs>
            </a:gsLst>
            <a:lin ang="5400000" scaled="0"/>
          </a:gradFill>
          <a:ln w="9525"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000" b="1">
                <a:solidFill>
                  <a:srgbClr val="002060"/>
                </a:solidFill>
                <a:latin typeface="Times New Roman" panose="02020603050405020304"/>
                <a:ea typeface="Times New Roman" panose="02020603050405020304"/>
                <a:cs typeface="Times New Roman" panose="02020603050405020304"/>
                <a:sym typeface="Times New Roman" panose="02020603050405020304"/>
              </a:rPr>
              <a:t>ĐÓNG VAI, </a:t>
            </a:r>
            <a:endParaRPr sz="20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2000" b="1">
                <a:solidFill>
                  <a:srgbClr val="002060"/>
                </a:solidFill>
                <a:latin typeface="Times New Roman" panose="02020603050405020304"/>
                <a:ea typeface="Times New Roman" panose="02020603050405020304"/>
                <a:cs typeface="Times New Roman" panose="02020603050405020304"/>
                <a:sym typeface="Times New Roman" panose="02020603050405020304"/>
              </a:rPr>
              <a:t>TRẢ LỜI PHỎNG VẤN </a:t>
            </a:r>
            <a:endParaRPr sz="20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224" name="Google Shape;6224;p62"/>
          <p:cNvPicPr preferRelativeResize="0"/>
          <p:nvPr/>
        </p:nvPicPr>
        <p:blipFill rotWithShape="1">
          <a:blip r:embed="rId1"/>
          <a:srcRect/>
          <a:stretch>
            <a:fillRect/>
          </a:stretch>
        </p:blipFill>
        <p:spPr>
          <a:xfrm>
            <a:off x="4613276" y="-10004"/>
            <a:ext cx="7590178" cy="6868004"/>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6297"/>
        <p:cNvGrpSpPr/>
        <p:nvPr/>
      </p:nvGrpSpPr>
      <p:grpSpPr>
        <a:xfrm>
          <a:off x="0" y="0"/>
          <a:ext cx="0" cy="0"/>
          <a:chOff x="0" y="0"/>
          <a:chExt cx="0" cy="0"/>
        </a:xfrm>
      </p:grpSpPr>
      <p:sp>
        <p:nvSpPr>
          <p:cNvPr id="6298" name="Google Shape;6298;p68"/>
          <p:cNvSpPr/>
          <p:nvPr/>
        </p:nvSpPr>
        <p:spPr>
          <a:xfrm>
            <a:off x="726141" y="762006"/>
            <a:ext cx="10690412" cy="3796548"/>
          </a:xfrm>
          <a:custGeom>
            <a:avLst/>
            <a:gdLst/>
            <a:ahLst/>
            <a:cxnLst/>
            <a:rect l="l" t="t" r="r" b="b"/>
            <a:pathLst>
              <a:path w="11935141" h="6723569" extrusionOk="0">
                <a:moveTo>
                  <a:pt x="155082" y="100033"/>
                </a:moveTo>
                <a:cubicBezTo>
                  <a:pt x="277912" y="-18247"/>
                  <a:pt x="969399" y="593627"/>
                  <a:pt x="1328790" y="577705"/>
                </a:cubicBezTo>
                <a:cubicBezTo>
                  <a:pt x="1688181" y="561783"/>
                  <a:pt x="1833757" y="-9149"/>
                  <a:pt x="2311429" y="4499"/>
                </a:cubicBezTo>
                <a:cubicBezTo>
                  <a:pt x="2789101" y="18147"/>
                  <a:pt x="3678480" y="657316"/>
                  <a:pt x="4194820" y="659591"/>
                </a:cubicBezTo>
                <a:cubicBezTo>
                  <a:pt x="4711160" y="661866"/>
                  <a:pt x="5034158" y="9049"/>
                  <a:pt x="5409471" y="18147"/>
                </a:cubicBezTo>
                <a:cubicBezTo>
                  <a:pt x="5784784" y="27245"/>
                  <a:pt x="6164646" y="714182"/>
                  <a:pt x="6446700" y="714182"/>
                </a:cubicBezTo>
                <a:cubicBezTo>
                  <a:pt x="6728754" y="714182"/>
                  <a:pt x="6842486" y="36344"/>
                  <a:pt x="7101793" y="18147"/>
                </a:cubicBezTo>
                <a:cubicBezTo>
                  <a:pt x="7361100" y="-50"/>
                  <a:pt x="7659076" y="607275"/>
                  <a:pt x="8002545" y="605000"/>
                </a:cubicBezTo>
                <a:cubicBezTo>
                  <a:pt x="8346014" y="602725"/>
                  <a:pt x="8810038" y="52266"/>
                  <a:pt x="9162605" y="4499"/>
                </a:cubicBezTo>
                <a:cubicBezTo>
                  <a:pt x="9515172" y="-43268"/>
                  <a:pt x="9829070" y="304749"/>
                  <a:pt x="10117948" y="318397"/>
                </a:cubicBezTo>
                <a:cubicBezTo>
                  <a:pt x="10406826" y="332045"/>
                  <a:pt x="10661584" y="79561"/>
                  <a:pt x="10895871" y="86385"/>
                </a:cubicBezTo>
                <a:cubicBezTo>
                  <a:pt x="11130158" y="93209"/>
                  <a:pt x="11371268" y="175096"/>
                  <a:pt x="11523668" y="359341"/>
                </a:cubicBezTo>
                <a:cubicBezTo>
                  <a:pt x="11676068" y="543586"/>
                  <a:pt x="11826194" y="916624"/>
                  <a:pt x="11810271" y="1191854"/>
                </a:cubicBezTo>
                <a:cubicBezTo>
                  <a:pt x="11794348" y="1467084"/>
                  <a:pt x="11407662" y="1735490"/>
                  <a:pt x="11428133" y="2010720"/>
                </a:cubicBezTo>
                <a:cubicBezTo>
                  <a:pt x="11448604" y="2285950"/>
                  <a:pt x="11971769" y="2545257"/>
                  <a:pt x="11933100" y="2843233"/>
                </a:cubicBezTo>
                <a:cubicBezTo>
                  <a:pt x="11894431" y="3141209"/>
                  <a:pt x="11198395" y="3493776"/>
                  <a:pt x="11196121" y="3798576"/>
                </a:cubicBezTo>
                <a:cubicBezTo>
                  <a:pt x="11193847" y="4103376"/>
                  <a:pt x="11855763" y="4408176"/>
                  <a:pt x="11919453" y="4672033"/>
                </a:cubicBezTo>
                <a:cubicBezTo>
                  <a:pt x="11983143" y="4935890"/>
                  <a:pt x="11589632" y="5120135"/>
                  <a:pt x="11578259" y="5381717"/>
                </a:cubicBezTo>
                <a:cubicBezTo>
                  <a:pt x="11566886" y="5643299"/>
                  <a:pt x="11878510" y="6043634"/>
                  <a:pt x="11851214" y="6241526"/>
                </a:cubicBezTo>
                <a:cubicBezTo>
                  <a:pt x="11823918" y="6439418"/>
                  <a:pt x="11596455" y="6569072"/>
                  <a:pt x="11414485" y="6569072"/>
                </a:cubicBezTo>
                <a:cubicBezTo>
                  <a:pt x="11232515" y="6569072"/>
                  <a:pt x="11014151" y="6232428"/>
                  <a:pt x="10759393" y="6241526"/>
                </a:cubicBezTo>
                <a:cubicBezTo>
                  <a:pt x="10504635" y="6250625"/>
                  <a:pt x="10083828" y="6646409"/>
                  <a:pt x="9885936" y="6623663"/>
                </a:cubicBezTo>
                <a:cubicBezTo>
                  <a:pt x="9688044" y="6600917"/>
                  <a:pt x="9779029" y="6098224"/>
                  <a:pt x="9572038" y="6105048"/>
                </a:cubicBezTo>
                <a:cubicBezTo>
                  <a:pt x="9365047" y="6111872"/>
                  <a:pt x="9005655" y="6621388"/>
                  <a:pt x="8643990" y="6664606"/>
                </a:cubicBezTo>
                <a:cubicBezTo>
                  <a:pt x="8282325" y="6707824"/>
                  <a:pt x="7709118" y="6355258"/>
                  <a:pt x="7402044" y="6364356"/>
                </a:cubicBezTo>
                <a:cubicBezTo>
                  <a:pt x="7094970" y="6373454"/>
                  <a:pt x="7115440" y="6769239"/>
                  <a:pt x="6801542" y="6719197"/>
                </a:cubicBezTo>
                <a:cubicBezTo>
                  <a:pt x="6487644" y="6669155"/>
                  <a:pt x="5866671" y="6068654"/>
                  <a:pt x="5518653" y="6064105"/>
                </a:cubicBezTo>
                <a:cubicBezTo>
                  <a:pt x="5170635" y="6059556"/>
                  <a:pt x="4965919" y="6641860"/>
                  <a:pt x="4713435" y="6691902"/>
                </a:cubicBezTo>
                <a:cubicBezTo>
                  <a:pt x="4460951" y="6741944"/>
                  <a:pt x="4249411" y="6375729"/>
                  <a:pt x="4003751" y="6364356"/>
                </a:cubicBezTo>
                <a:cubicBezTo>
                  <a:pt x="3758091" y="6352983"/>
                  <a:pt x="3539727" y="6614565"/>
                  <a:pt x="3239476" y="6623663"/>
                </a:cubicBezTo>
                <a:cubicBezTo>
                  <a:pt x="2939225" y="6632761"/>
                  <a:pt x="2520695" y="6405299"/>
                  <a:pt x="2202247" y="6418947"/>
                </a:cubicBezTo>
                <a:cubicBezTo>
                  <a:pt x="1883799" y="6432595"/>
                  <a:pt x="1544880" y="6710099"/>
                  <a:pt x="1328790" y="6705550"/>
                </a:cubicBezTo>
                <a:cubicBezTo>
                  <a:pt x="1112700" y="6701001"/>
                  <a:pt x="1119524" y="6418947"/>
                  <a:pt x="905709" y="6391651"/>
                </a:cubicBezTo>
                <a:cubicBezTo>
                  <a:pt x="691894" y="6364355"/>
                  <a:pt x="173279" y="6614564"/>
                  <a:pt x="45900" y="6541776"/>
                </a:cubicBezTo>
                <a:cubicBezTo>
                  <a:pt x="-81479" y="6468988"/>
                  <a:pt x="91393" y="6107323"/>
                  <a:pt x="141435" y="5954923"/>
                </a:cubicBezTo>
                <a:cubicBezTo>
                  <a:pt x="191477" y="5802523"/>
                  <a:pt x="352975" y="5827543"/>
                  <a:pt x="346151" y="5627376"/>
                </a:cubicBezTo>
                <a:cubicBezTo>
                  <a:pt x="339327" y="5427209"/>
                  <a:pt x="-8691" y="4910869"/>
                  <a:pt x="100491" y="4753920"/>
                </a:cubicBezTo>
                <a:cubicBezTo>
                  <a:pt x="209673" y="4596971"/>
                  <a:pt x="1003518" y="4854003"/>
                  <a:pt x="1001244" y="4685681"/>
                </a:cubicBezTo>
                <a:cubicBezTo>
                  <a:pt x="998970" y="4517359"/>
                  <a:pt x="209674" y="4055609"/>
                  <a:pt x="86844" y="3743985"/>
                </a:cubicBezTo>
                <a:cubicBezTo>
                  <a:pt x="-35986" y="3432361"/>
                  <a:pt x="252892" y="3191251"/>
                  <a:pt x="264265" y="2815938"/>
                </a:cubicBezTo>
                <a:cubicBezTo>
                  <a:pt x="275638" y="2440625"/>
                  <a:pt x="100491" y="1746863"/>
                  <a:pt x="155082" y="1492105"/>
                </a:cubicBezTo>
                <a:cubicBezTo>
                  <a:pt x="209673" y="1237347"/>
                  <a:pt x="591811" y="1517125"/>
                  <a:pt x="591811" y="1287388"/>
                </a:cubicBezTo>
                <a:cubicBezTo>
                  <a:pt x="591811" y="1057651"/>
                  <a:pt x="32252" y="218313"/>
                  <a:pt x="155082" y="100033"/>
                </a:cubicBezTo>
                <a:close/>
              </a:path>
            </a:pathLst>
          </a:cu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FFFFFF"/>
              </a:solidFill>
              <a:latin typeface="Calibri" panose="020F0502020204030204"/>
              <a:ea typeface="Calibri" panose="020F0502020204030204"/>
              <a:cs typeface="Calibri" panose="020F0502020204030204"/>
              <a:sym typeface="Calibri" panose="020F0502020204030204"/>
            </a:endParaRPr>
          </a:p>
        </p:txBody>
      </p:sp>
      <p:pic>
        <p:nvPicPr>
          <p:cNvPr id="6299" name="Google Shape;6299;p68"/>
          <p:cNvPicPr preferRelativeResize="0"/>
          <p:nvPr/>
        </p:nvPicPr>
        <p:blipFill rotWithShape="1">
          <a:blip r:embed="rId1"/>
          <a:srcRect/>
          <a:stretch>
            <a:fillRect/>
          </a:stretch>
        </p:blipFill>
        <p:spPr>
          <a:xfrm>
            <a:off x="72792" y="5141240"/>
            <a:ext cx="1817553" cy="1698913"/>
          </a:xfrm>
          <a:prstGeom prst="rect">
            <a:avLst/>
          </a:prstGeom>
          <a:noFill/>
          <a:ln>
            <a:noFill/>
          </a:ln>
        </p:spPr>
      </p:pic>
      <p:pic>
        <p:nvPicPr>
          <p:cNvPr id="6300" name="Google Shape;6300;p68" descr="22858PICdbgea5Gz679dY_PIC2018.png"/>
          <p:cNvPicPr preferRelativeResize="0"/>
          <p:nvPr/>
        </p:nvPicPr>
        <p:blipFill rotWithShape="1">
          <a:blip r:embed="rId2"/>
          <a:srcRect/>
          <a:stretch>
            <a:fillRect/>
          </a:stretch>
        </p:blipFill>
        <p:spPr>
          <a:xfrm>
            <a:off x="8901954" y="2960207"/>
            <a:ext cx="4056332" cy="4056332"/>
          </a:xfrm>
          <a:prstGeom prst="rect">
            <a:avLst/>
          </a:prstGeom>
          <a:noFill/>
          <a:ln>
            <a:noFill/>
          </a:ln>
        </p:spPr>
      </p:pic>
      <p:sp>
        <p:nvSpPr>
          <p:cNvPr id="6301" name="Google Shape;6301;p68"/>
          <p:cNvSpPr txBox="1"/>
          <p:nvPr/>
        </p:nvSpPr>
        <p:spPr>
          <a:xfrm>
            <a:off x="1452282" y="1844672"/>
            <a:ext cx="9049871" cy="156962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800" b="1" dirty="0">
                <a:solidFill>
                  <a:srgbClr val="FF0000"/>
                </a:solidFill>
                <a:latin typeface="Times New Roman" panose="02020603050405020304"/>
                <a:ea typeface="Times New Roman" panose="02020603050405020304"/>
                <a:cs typeface="Times New Roman" panose="02020603050405020304"/>
                <a:sym typeface="Times New Roman" panose="02020603050405020304"/>
              </a:rPr>
              <a:t>CỦNG CỐ KĨ NĂNG LÀM BÀI NGHỊ LUẬN XÃ HỘI</a:t>
            </a:r>
            <a:endParaRPr sz="4800" b="1" dirty="0">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FFF7D3"/>
        </a:solidFill>
        <a:effectLst/>
      </p:bgPr>
    </p:bg>
    <p:spTree>
      <p:nvGrpSpPr>
        <p:cNvPr id="1" name="Shape 6306"/>
        <p:cNvGrpSpPr/>
        <p:nvPr/>
      </p:nvGrpSpPr>
      <p:grpSpPr>
        <a:xfrm>
          <a:off x="0" y="0"/>
          <a:ext cx="0" cy="0"/>
          <a:chOff x="0" y="0"/>
          <a:chExt cx="0" cy="0"/>
        </a:xfrm>
      </p:grpSpPr>
      <p:sp>
        <p:nvSpPr>
          <p:cNvPr id="6307" name="Google Shape;6307;g129c59d5040_2_515"/>
          <p:cNvSpPr/>
          <p:nvPr/>
        </p:nvSpPr>
        <p:spPr>
          <a:xfrm>
            <a:off x="3774703" y="928802"/>
            <a:ext cx="4261800" cy="3694500"/>
          </a:xfrm>
          <a:prstGeom prst="pentagon">
            <a:avLst>
              <a:gd name="hf" fmla="val 105146"/>
              <a:gd name="vf" fmla="val 110557"/>
            </a:avLst>
          </a:prstGeom>
          <a:solidFill>
            <a:srgbClr val="EDA29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000"/>
          </a:p>
        </p:txBody>
      </p:sp>
      <p:sp>
        <p:nvSpPr>
          <p:cNvPr id="6308" name="Google Shape;6308;g129c59d5040_2_515"/>
          <p:cNvSpPr txBox="1"/>
          <p:nvPr/>
        </p:nvSpPr>
        <p:spPr>
          <a:xfrm>
            <a:off x="4487749" y="1965488"/>
            <a:ext cx="2835900" cy="2025300"/>
          </a:xfrm>
          <a:prstGeom prst="rect">
            <a:avLst/>
          </a:prstGeom>
          <a:noFill/>
          <a:ln>
            <a:noFill/>
          </a:ln>
        </p:spPr>
        <p:txBody>
          <a:bodyPr spcFirstLastPara="1" wrap="square" lIns="121900" tIns="121900" rIns="121900" bIns="121900" anchor="ctr" anchorCtr="0">
            <a:noAutofit/>
          </a:bodyPr>
          <a:lstStyle/>
          <a:p>
            <a:pPr marL="0" lvl="0" indent="0" algn="ctr" rtl="0">
              <a:lnSpc>
                <a:spcPct val="115000"/>
              </a:lnSpc>
              <a:spcBef>
                <a:spcPts val="0"/>
              </a:spcBef>
              <a:spcAft>
                <a:spcPts val="0"/>
              </a:spcAft>
              <a:buNone/>
            </a:pPr>
            <a:r>
              <a:rPr lang="en-US" sz="3100" b="1">
                <a:solidFill>
                  <a:srgbClr val="A72A1E"/>
                </a:solidFill>
                <a:latin typeface="Roboto" panose="02000000000000000000"/>
                <a:ea typeface="Roboto" panose="02000000000000000000"/>
                <a:cs typeface="Roboto" panose="02000000000000000000"/>
                <a:sym typeface="Roboto" panose="02000000000000000000"/>
              </a:rPr>
              <a:t>CÁC DẠNG ĐỀ</a:t>
            </a:r>
            <a:endParaRPr sz="3100" b="1">
              <a:solidFill>
                <a:srgbClr val="A72A1E"/>
              </a:solidFill>
              <a:latin typeface="Roboto" panose="02000000000000000000"/>
              <a:ea typeface="Roboto" panose="02000000000000000000"/>
              <a:cs typeface="Roboto" panose="02000000000000000000"/>
              <a:sym typeface="Roboto" panose="02000000000000000000"/>
            </a:endParaRPr>
          </a:p>
          <a:p>
            <a:pPr marL="0" lvl="0" indent="0" algn="ctr" rtl="0">
              <a:lnSpc>
                <a:spcPct val="115000"/>
              </a:lnSpc>
              <a:spcBef>
                <a:spcPts val="0"/>
              </a:spcBef>
              <a:spcAft>
                <a:spcPts val="0"/>
              </a:spcAft>
              <a:buNone/>
            </a:pPr>
            <a:r>
              <a:rPr lang="en-US" sz="3100" b="1">
                <a:solidFill>
                  <a:srgbClr val="A72A1E"/>
                </a:solidFill>
                <a:latin typeface="Roboto" panose="02000000000000000000"/>
                <a:ea typeface="Roboto" panose="02000000000000000000"/>
                <a:cs typeface="Roboto" panose="02000000000000000000"/>
                <a:sym typeface="Roboto" panose="02000000000000000000"/>
              </a:rPr>
              <a:t>NLXH</a:t>
            </a:r>
            <a:endParaRPr sz="3100" b="1">
              <a:solidFill>
                <a:srgbClr val="A72A1E"/>
              </a:solidFill>
              <a:latin typeface="Roboto" panose="02000000000000000000"/>
              <a:ea typeface="Roboto" panose="02000000000000000000"/>
              <a:cs typeface="Roboto" panose="02000000000000000000"/>
              <a:sym typeface="Roboto" panose="02000000000000000000"/>
            </a:endParaRPr>
          </a:p>
        </p:txBody>
      </p:sp>
      <p:grpSp>
        <p:nvGrpSpPr>
          <p:cNvPr id="6309" name="Google Shape;6309;g129c59d5040_2_515"/>
          <p:cNvGrpSpPr/>
          <p:nvPr/>
        </p:nvGrpSpPr>
        <p:grpSpPr>
          <a:xfrm>
            <a:off x="5409751" y="86229"/>
            <a:ext cx="4094879" cy="1841313"/>
            <a:chOff x="4306958" y="890174"/>
            <a:chExt cx="2335127" cy="1151108"/>
          </a:xfrm>
        </p:grpSpPr>
        <p:sp>
          <p:nvSpPr>
            <p:cNvPr id="6310" name="Google Shape;6310;g129c59d5040_2_515"/>
            <p:cNvSpPr/>
            <p:nvPr/>
          </p:nvSpPr>
          <p:spPr>
            <a:xfrm>
              <a:off x="4306958" y="1082925"/>
              <a:ext cx="565200" cy="565500"/>
            </a:xfrm>
            <a:prstGeom prst="ellipse">
              <a:avLst/>
            </a:prstGeom>
            <a:solidFill>
              <a:srgbClr val="802017"/>
            </a:solidFill>
            <a:ln>
              <a:noFill/>
            </a:ln>
            <a:effectLst>
              <a:outerShdw blurRad="57150" dist="19050" dir="5400000" algn="bl" rotWithShape="0">
                <a:srgbClr val="212121">
                  <a:alpha val="38000"/>
                </a:srgbClr>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r>
                <a:rPr lang="en-US" sz="2000">
                  <a:solidFill>
                    <a:srgbClr val="FFFFFF"/>
                  </a:solidFill>
                  <a:latin typeface="Roboto Medium" panose="02000000000000000000"/>
                  <a:ea typeface="Roboto Medium" panose="02000000000000000000"/>
                  <a:cs typeface="Roboto Medium" panose="02000000000000000000"/>
                  <a:sym typeface="Roboto Medium" panose="02000000000000000000"/>
                </a:rPr>
                <a:t>01</a:t>
              </a:r>
              <a:endParaRPr sz="20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6311" name="Google Shape;6311;g129c59d5040_2_515"/>
            <p:cNvSpPr txBox="1"/>
            <p:nvPr/>
          </p:nvSpPr>
          <p:spPr>
            <a:xfrm rot="-67235">
              <a:off x="5250404" y="902695"/>
              <a:ext cx="1365261" cy="850659"/>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1200"/>
                </a:spcBef>
                <a:spcAft>
                  <a:spcPts val="0"/>
                </a:spcAft>
                <a:buClr>
                  <a:schemeClr val="dk1"/>
                </a:buClr>
                <a:buSzPts val="1100"/>
                <a:buFont typeface="Arial" panose="020B0604020202020204"/>
                <a:buNone/>
              </a:pPr>
              <a:r>
                <a:rPr lang="en-US" sz="2000" dirty="0" err="1">
                  <a:solidFill>
                    <a:schemeClr val="dk1"/>
                  </a:solidFill>
                </a:rPr>
                <a:t>Nghị</a:t>
              </a:r>
              <a:r>
                <a:rPr lang="en-US" sz="2000" dirty="0">
                  <a:solidFill>
                    <a:schemeClr val="dk1"/>
                  </a:solidFill>
                </a:rPr>
                <a:t> </a:t>
              </a:r>
              <a:r>
                <a:rPr lang="en-US" sz="2000" dirty="0" err="1">
                  <a:solidFill>
                    <a:schemeClr val="dk1"/>
                  </a:solidFill>
                </a:rPr>
                <a:t>luận</a:t>
              </a:r>
              <a:r>
                <a:rPr lang="en-US" sz="2000" dirty="0">
                  <a:solidFill>
                    <a:schemeClr val="dk1"/>
                  </a:solidFill>
                </a:rPr>
                <a:t> </a:t>
              </a:r>
              <a:r>
                <a:rPr lang="en-US" sz="2000" dirty="0" err="1">
                  <a:solidFill>
                    <a:schemeClr val="dk1"/>
                  </a:solidFill>
                </a:rPr>
                <a:t>về</a:t>
              </a:r>
              <a:r>
                <a:rPr lang="en-US" sz="2000" dirty="0">
                  <a:solidFill>
                    <a:schemeClr val="dk1"/>
                  </a:solidFill>
                </a:rPr>
                <a:t> </a:t>
              </a:r>
              <a:r>
                <a:rPr lang="en-US" sz="2000" dirty="0" err="1">
                  <a:solidFill>
                    <a:schemeClr val="dk1"/>
                  </a:solidFill>
                </a:rPr>
                <a:t>một</a:t>
              </a:r>
              <a:r>
                <a:rPr lang="en-US" sz="2000" dirty="0">
                  <a:solidFill>
                    <a:schemeClr val="dk1"/>
                  </a:solidFill>
                </a:rPr>
                <a:t> </a:t>
              </a:r>
              <a:r>
                <a:rPr lang="en-US" sz="2000" dirty="0" err="1">
                  <a:solidFill>
                    <a:schemeClr val="dk1"/>
                  </a:solidFill>
                </a:rPr>
                <a:t>tư</a:t>
              </a:r>
              <a:r>
                <a:rPr lang="en-US" sz="2000" dirty="0">
                  <a:solidFill>
                    <a:schemeClr val="dk1"/>
                  </a:solidFill>
                </a:rPr>
                <a:t> </a:t>
              </a:r>
              <a:r>
                <a:rPr lang="en-US" sz="2000" dirty="0" err="1">
                  <a:solidFill>
                    <a:schemeClr val="dk1"/>
                  </a:solidFill>
                </a:rPr>
                <a:t>tưởng</a:t>
              </a:r>
              <a:r>
                <a:rPr lang="en-US" sz="2000" dirty="0">
                  <a:solidFill>
                    <a:schemeClr val="dk1"/>
                  </a:solidFill>
                </a:rPr>
                <a:t>, </a:t>
              </a:r>
              <a:r>
                <a:rPr lang="en-US" sz="2000" dirty="0" err="1">
                  <a:solidFill>
                    <a:schemeClr val="dk1"/>
                  </a:solidFill>
                </a:rPr>
                <a:t>đạo</a:t>
              </a:r>
              <a:r>
                <a:rPr lang="en-US" sz="2000" dirty="0">
                  <a:solidFill>
                    <a:schemeClr val="dk1"/>
                  </a:solidFill>
                </a:rPr>
                <a:t> </a:t>
              </a:r>
              <a:r>
                <a:rPr lang="en-US" sz="2000" dirty="0" err="1">
                  <a:solidFill>
                    <a:schemeClr val="dk1"/>
                  </a:solidFill>
                </a:rPr>
                <a:t>lí</a:t>
              </a:r>
              <a:endParaRPr sz="2000" dirty="0">
                <a:solidFill>
                  <a:schemeClr val="dk1"/>
                </a:solidFill>
              </a:endParaRPr>
            </a:p>
            <a:p>
              <a:pPr marL="0" lvl="0" indent="0" algn="ctr" rtl="0">
                <a:lnSpc>
                  <a:spcPct val="115000"/>
                </a:lnSpc>
                <a:spcBef>
                  <a:spcPts val="1200"/>
                </a:spcBef>
                <a:spcAft>
                  <a:spcPts val="0"/>
                </a:spcAft>
                <a:buNone/>
              </a:pPr>
              <a:endParaRPr sz="2000" b="1" dirty="0">
                <a:solidFill>
                  <a:srgbClr val="802017"/>
                </a:solidFill>
                <a:latin typeface="Roboto" panose="02000000000000000000"/>
                <a:ea typeface="Roboto" panose="02000000000000000000"/>
                <a:cs typeface="Roboto" panose="02000000000000000000"/>
                <a:sym typeface="Roboto" panose="02000000000000000000"/>
              </a:endParaRPr>
            </a:p>
          </p:txBody>
        </p:sp>
        <p:sp>
          <p:nvSpPr>
            <p:cNvPr id="6312" name="Google Shape;6312;g129c59d5040_2_515"/>
            <p:cNvSpPr/>
            <p:nvPr/>
          </p:nvSpPr>
          <p:spPr>
            <a:xfrm rot="2159678">
              <a:off x="4838902" y="1574444"/>
              <a:ext cx="1119431" cy="152476"/>
            </a:xfrm>
            <a:prstGeom prst="rightArrow">
              <a:avLst>
                <a:gd name="adj1" fmla="val 25514"/>
                <a:gd name="adj2" fmla="val 64322"/>
              </a:avLst>
            </a:prstGeom>
            <a:solidFill>
              <a:srgbClr val="8020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000"/>
            </a:p>
          </p:txBody>
        </p:sp>
      </p:grpSp>
      <p:grpSp>
        <p:nvGrpSpPr>
          <p:cNvPr id="6313" name="Google Shape;6313;g129c59d5040_2_515"/>
          <p:cNvGrpSpPr/>
          <p:nvPr/>
        </p:nvGrpSpPr>
        <p:grpSpPr>
          <a:xfrm>
            <a:off x="7635333" y="1888260"/>
            <a:ext cx="3462286" cy="2880314"/>
            <a:chOff x="5576108" y="2016725"/>
            <a:chExt cx="1974388" cy="1800646"/>
          </a:xfrm>
        </p:grpSpPr>
        <p:sp>
          <p:nvSpPr>
            <p:cNvPr id="6314" name="Google Shape;6314;g129c59d5040_2_515"/>
            <p:cNvSpPr/>
            <p:nvPr/>
          </p:nvSpPr>
          <p:spPr>
            <a:xfrm>
              <a:off x="5576108" y="2016725"/>
              <a:ext cx="565200" cy="565500"/>
            </a:xfrm>
            <a:prstGeom prst="ellipse">
              <a:avLst/>
            </a:prstGeom>
            <a:solidFill>
              <a:srgbClr val="A72A1E"/>
            </a:solidFill>
            <a:ln>
              <a:noFill/>
            </a:ln>
            <a:effectLst>
              <a:outerShdw blurRad="57150" dist="19050" dir="5400000" algn="bl" rotWithShape="0">
                <a:srgbClr val="212121">
                  <a:alpha val="38000"/>
                </a:srgbClr>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r>
                <a:rPr lang="en-US" sz="2000">
                  <a:solidFill>
                    <a:srgbClr val="FFFFFF"/>
                  </a:solidFill>
                  <a:latin typeface="Roboto Medium" panose="02000000000000000000"/>
                  <a:ea typeface="Roboto Medium" panose="02000000000000000000"/>
                  <a:cs typeface="Roboto Medium" panose="02000000000000000000"/>
                  <a:sym typeface="Roboto Medium" panose="02000000000000000000"/>
                </a:rPr>
                <a:t>02</a:t>
              </a:r>
              <a:endParaRPr sz="20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6315" name="Google Shape;6315;g129c59d5040_2_515"/>
            <p:cNvSpPr txBox="1"/>
            <p:nvPr/>
          </p:nvSpPr>
          <p:spPr>
            <a:xfrm>
              <a:off x="5940108" y="2770671"/>
              <a:ext cx="1610388" cy="1046700"/>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1200"/>
                </a:spcBef>
                <a:spcAft>
                  <a:spcPts val="0"/>
                </a:spcAft>
                <a:buClr>
                  <a:schemeClr val="dk1"/>
                </a:buClr>
                <a:buSzPts val="1100"/>
                <a:buFont typeface="Arial" panose="020B0604020202020204"/>
                <a:buNone/>
              </a:pPr>
              <a:r>
                <a:rPr lang="en-US" sz="2000" dirty="0" err="1">
                  <a:solidFill>
                    <a:schemeClr val="dk1"/>
                  </a:solidFill>
                </a:rPr>
                <a:t>Nghị</a:t>
              </a:r>
              <a:r>
                <a:rPr lang="en-US" sz="2000" dirty="0">
                  <a:solidFill>
                    <a:schemeClr val="dk1"/>
                  </a:solidFill>
                </a:rPr>
                <a:t> </a:t>
              </a:r>
              <a:r>
                <a:rPr lang="en-US" sz="2000" dirty="0" err="1">
                  <a:solidFill>
                    <a:schemeClr val="dk1"/>
                  </a:solidFill>
                </a:rPr>
                <a:t>luận</a:t>
              </a:r>
              <a:r>
                <a:rPr lang="en-US" sz="2000" dirty="0">
                  <a:solidFill>
                    <a:schemeClr val="dk1"/>
                  </a:solidFill>
                </a:rPr>
                <a:t> </a:t>
              </a:r>
              <a:r>
                <a:rPr lang="en-US" sz="2000" dirty="0" err="1">
                  <a:solidFill>
                    <a:schemeClr val="dk1"/>
                  </a:solidFill>
                </a:rPr>
                <a:t>về</a:t>
              </a:r>
              <a:r>
                <a:rPr lang="en-US" sz="2000" dirty="0">
                  <a:solidFill>
                    <a:schemeClr val="dk1"/>
                  </a:solidFill>
                </a:rPr>
                <a:t> </a:t>
              </a:r>
              <a:r>
                <a:rPr lang="en-US" sz="2000" dirty="0" err="1">
                  <a:solidFill>
                    <a:schemeClr val="dk1"/>
                  </a:solidFill>
                </a:rPr>
                <a:t>một</a:t>
              </a:r>
              <a:r>
                <a:rPr lang="en-US" sz="2000" dirty="0">
                  <a:solidFill>
                    <a:schemeClr val="dk1"/>
                  </a:solidFill>
                </a:rPr>
                <a:t> </a:t>
              </a:r>
              <a:r>
                <a:rPr lang="en-US" sz="2000" dirty="0" err="1">
                  <a:solidFill>
                    <a:schemeClr val="dk1"/>
                  </a:solidFill>
                </a:rPr>
                <a:t>hiện</a:t>
              </a:r>
              <a:r>
                <a:rPr lang="en-US" sz="2000" dirty="0">
                  <a:solidFill>
                    <a:schemeClr val="dk1"/>
                  </a:solidFill>
                </a:rPr>
                <a:t> </a:t>
              </a:r>
              <a:r>
                <a:rPr lang="en-US" sz="2000" dirty="0" err="1">
                  <a:solidFill>
                    <a:schemeClr val="dk1"/>
                  </a:solidFill>
                </a:rPr>
                <a:t>tượng</a:t>
              </a:r>
              <a:r>
                <a:rPr lang="en-US" sz="2000" dirty="0">
                  <a:solidFill>
                    <a:schemeClr val="dk1"/>
                  </a:solidFill>
                </a:rPr>
                <a:t> </a:t>
              </a:r>
              <a:r>
                <a:rPr lang="en-US" sz="2000" dirty="0" err="1">
                  <a:solidFill>
                    <a:schemeClr val="dk1"/>
                  </a:solidFill>
                </a:rPr>
                <a:t>đời</a:t>
              </a:r>
              <a:r>
                <a:rPr lang="en-US" sz="2000" dirty="0">
                  <a:solidFill>
                    <a:schemeClr val="dk1"/>
                  </a:solidFill>
                </a:rPr>
                <a:t> </a:t>
              </a:r>
              <a:r>
                <a:rPr lang="en-US" sz="2000" dirty="0" err="1">
                  <a:solidFill>
                    <a:schemeClr val="dk1"/>
                  </a:solidFill>
                </a:rPr>
                <a:t>sống</a:t>
              </a:r>
              <a:endParaRPr sz="2000" dirty="0">
                <a:solidFill>
                  <a:schemeClr val="dk1"/>
                </a:solidFill>
              </a:endParaRPr>
            </a:p>
            <a:p>
              <a:pPr marL="0" lvl="0" indent="0" algn="ctr" rtl="0">
                <a:lnSpc>
                  <a:spcPct val="115000"/>
                </a:lnSpc>
                <a:spcBef>
                  <a:spcPts val="1200"/>
                </a:spcBef>
                <a:spcAft>
                  <a:spcPts val="0"/>
                </a:spcAft>
                <a:buNone/>
              </a:pPr>
              <a:endParaRPr sz="2000" b="1" dirty="0">
                <a:solidFill>
                  <a:srgbClr val="A72A1E"/>
                </a:solidFill>
                <a:latin typeface="Roboto" panose="02000000000000000000"/>
                <a:ea typeface="Roboto" panose="02000000000000000000"/>
                <a:cs typeface="Roboto" panose="02000000000000000000"/>
                <a:sym typeface="Roboto" panose="02000000000000000000"/>
              </a:endParaRPr>
            </a:p>
          </p:txBody>
        </p:sp>
        <p:sp>
          <p:nvSpPr>
            <p:cNvPr id="6316" name="Google Shape;6316;g129c59d5040_2_515"/>
            <p:cNvSpPr/>
            <p:nvPr/>
          </p:nvSpPr>
          <p:spPr>
            <a:xfrm rot="6479001">
              <a:off x="5275897" y="3050667"/>
              <a:ext cx="1119386" cy="152834"/>
            </a:xfrm>
            <a:prstGeom prst="rightArrow">
              <a:avLst>
                <a:gd name="adj1" fmla="val 25514"/>
                <a:gd name="adj2" fmla="val 64322"/>
              </a:avLst>
            </a:prstGeom>
            <a:solidFill>
              <a:srgbClr val="A72A1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000"/>
            </a:p>
          </p:txBody>
        </p:sp>
      </p:grpSp>
      <p:grpSp>
        <p:nvGrpSpPr>
          <p:cNvPr id="6317" name="Google Shape;6317;g129c59d5040_2_515"/>
          <p:cNvGrpSpPr/>
          <p:nvPr/>
        </p:nvGrpSpPr>
        <p:grpSpPr>
          <a:xfrm>
            <a:off x="4088774" y="4183846"/>
            <a:ext cx="3630951" cy="1954712"/>
            <a:chOff x="3553663" y="3451825"/>
            <a:chExt cx="2070569" cy="1222001"/>
          </a:xfrm>
        </p:grpSpPr>
        <p:sp>
          <p:nvSpPr>
            <p:cNvPr id="6318" name="Google Shape;6318;g129c59d5040_2_515"/>
            <p:cNvSpPr/>
            <p:nvPr/>
          </p:nvSpPr>
          <p:spPr>
            <a:xfrm>
              <a:off x="5059033" y="3451825"/>
              <a:ext cx="565200" cy="565500"/>
            </a:xfrm>
            <a:prstGeom prst="ellipse">
              <a:avLst/>
            </a:prstGeom>
            <a:solidFill>
              <a:srgbClr val="B02C20"/>
            </a:solidFill>
            <a:ln>
              <a:noFill/>
            </a:ln>
            <a:effectLst>
              <a:outerShdw blurRad="57150" dist="19050" dir="5400000" algn="bl" rotWithShape="0">
                <a:srgbClr val="212121">
                  <a:alpha val="38000"/>
                </a:srgbClr>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r>
                <a:rPr lang="en-US" sz="2000">
                  <a:solidFill>
                    <a:srgbClr val="FFFFFF"/>
                  </a:solidFill>
                  <a:latin typeface="Roboto Medium" panose="02000000000000000000"/>
                  <a:ea typeface="Roboto Medium" panose="02000000000000000000"/>
                  <a:cs typeface="Roboto Medium" panose="02000000000000000000"/>
                  <a:sym typeface="Roboto Medium" panose="02000000000000000000"/>
                </a:rPr>
                <a:t>03</a:t>
              </a:r>
              <a:endParaRPr sz="20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6319" name="Google Shape;6319;g129c59d5040_2_515"/>
            <p:cNvSpPr txBox="1"/>
            <p:nvPr/>
          </p:nvSpPr>
          <p:spPr>
            <a:xfrm rot="9268">
              <a:off x="3553660" y="4033626"/>
              <a:ext cx="2003107" cy="637500"/>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1200"/>
                </a:spcBef>
                <a:spcAft>
                  <a:spcPts val="0"/>
                </a:spcAft>
                <a:buClr>
                  <a:schemeClr val="dk1"/>
                </a:buClr>
                <a:buSzPts val="1100"/>
                <a:buFont typeface="Arial" panose="020B0604020202020204"/>
                <a:buNone/>
              </a:pPr>
              <a:r>
                <a:rPr lang="en-US" sz="2000" dirty="0" err="1">
                  <a:solidFill>
                    <a:schemeClr val="dk1"/>
                  </a:solidFill>
                </a:rPr>
                <a:t>Nghị</a:t>
              </a:r>
              <a:r>
                <a:rPr lang="en-US" sz="2000" dirty="0">
                  <a:solidFill>
                    <a:schemeClr val="dk1"/>
                  </a:solidFill>
                </a:rPr>
                <a:t> </a:t>
              </a:r>
              <a:r>
                <a:rPr lang="en-US" sz="2000" dirty="0" err="1">
                  <a:solidFill>
                    <a:schemeClr val="dk1"/>
                  </a:solidFill>
                </a:rPr>
                <a:t>luận</a:t>
              </a:r>
              <a:r>
                <a:rPr lang="en-US" sz="2000" dirty="0">
                  <a:solidFill>
                    <a:schemeClr val="dk1"/>
                  </a:solidFill>
                </a:rPr>
                <a:t> </a:t>
              </a:r>
              <a:r>
                <a:rPr lang="en-US" sz="2000" dirty="0" err="1">
                  <a:solidFill>
                    <a:schemeClr val="dk1"/>
                  </a:solidFill>
                </a:rPr>
                <a:t>về</a:t>
              </a:r>
              <a:r>
                <a:rPr lang="en-US" sz="2000" dirty="0">
                  <a:solidFill>
                    <a:schemeClr val="dk1"/>
                  </a:solidFill>
                </a:rPr>
                <a:t> </a:t>
              </a:r>
              <a:r>
                <a:rPr lang="en-US" sz="2000" dirty="0" err="1">
                  <a:solidFill>
                    <a:schemeClr val="dk1"/>
                  </a:solidFill>
                </a:rPr>
                <a:t>một</a:t>
              </a:r>
              <a:r>
                <a:rPr lang="en-US" sz="2000" dirty="0">
                  <a:solidFill>
                    <a:schemeClr val="dk1"/>
                  </a:solidFill>
                </a:rPr>
                <a:t> </a:t>
              </a:r>
              <a:r>
                <a:rPr lang="en-US" sz="2000" dirty="0" err="1">
                  <a:solidFill>
                    <a:schemeClr val="dk1"/>
                  </a:solidFill>
                </a:rPr>
                <a:t>vấn</a:t>
              </a:r>
              <a:r>
                <a:rPr lang="en-US" sz="2000" dirty="0">
                  <a:solidFill>
                    <a:schemeClr val="dk1"/>
                  </a:solidFill>
                </a:rPr>
                <a:t> </a:t>
              </a:r>
              <a:r>
                <a:rPr lang="en-US" sz="2000" dirty="0" err="1">
                  <a:solidFill>
                    <a:schemeClr val="dk1"/>
                  </a:solidFill>
                </a:rPr>
                <a:t>đề</a:t>
              </a:r>
              <a:r>
                <a:rPr lang="en-US" sz="2000" dirty="0">
                  <a:solidFill>
                    <a:schemeClr val="dk1"/>
                  </a:solidFill>
                </a:rPr>
                <a:t> </a:t>
              </a:r>
              <a:r>
                <a:rPr lang="en-US" sz="2000" dirty="0" err="1">
                  <a:solidFill>
                    <a:schemeClr val="dk1"/>
                  </a:solidFill>
                </a:rPr>
                <a:t>xã</a:t>
              </a:r>
              <a:r>
                <a:rPr lang="en-US" sz="2000" dirty="0">
                  <a:solidFill>
                    <a:schemeClr val="dk1"/>
                  </a:solidFill>
                </a:rPr>
                <a:t> </a:t>
              </a:r>
              <a:r>
                <a:rPr lang="en-US" sz="2000" dirty="0" err="1">
                  <a:solidFill>
                    <a:schemeClr val="dk1"/>
                  </a:solidFill>
                </a:rPr>
                <a:t>hội</a:t>
              </a:r>
              <a:r>
                <a:rPr lang="en-US" sz="2000" dirty="0">
                  <a:solidFill>
                    <a:schemeClr val="dk1"/>
                  </a:solidFill>
                </a:rPr>
                <a:t> </a:t>
              </a:r>
              <a:r>
                <a:rPr lang="en-US" sz="2000" dirty="0" err="1">
                  <a:solidFill>
                    <a:schemeClr val="dk1"/>
                  </a:solidFill>
                </a:rPr>
                <a:t>được</a:t>
              </a:r>
              <a:r>
                <a:rPr lang="en-US" sz="2000" dirty="0">
                  <a:solidFill>
                    <a:schemeClr val="dk1"/>
                  </a:solidFill>
                </a:rPr>
                <a:t> </a:t>
              </a:r>
              <a:r>
                <a:rPr lang="en-US" sz="2000" dirty="0" err="1">
                  <a:solidFill>
                    <a:schemeClr val="dk1"/>
                  </a:solidFill>
                </a:rPr>
                <a:t>đặt</a:t>
              </a:r>
              <a:r>
                <a:rPr lang="en-US" sz="2000" dirty="0">
                  <a:solidFill>
                    <a:schemeClr val="dk1"/>
                  </a:solidFill>
                </a:rPr>
                <a:t> </a:t>
              </a:r>
              <a:r>
                <a:rPr lang="en-US" sz="2000" dirty="0" err="1">
                  <a:solidFill>
                    <a:schemeClr val="dk1"/>
                  </a:solidFill>
                </a:rPr>
                <a:t>ra</a:t>
              </a:r>
              <a:r>
                <a:rPr lang="en-US" sz="2000" dirty="0">
                  <a:solidFill>
                    <a:schemeClr val="dk1"/>
                  </a:solidFill>
                </a:rPr>
                <a:t> </a:t>
              </a:r>
              <a:r>
                <a:rPr lang="en-US" sz="2000" dirty="0" err="1">
                  <a:solidFill>
                    <a:schemeClr val="dk1"/>
                  </a:solidFill>
                </a:rPr>
                <a:t>trong</a:t>
              </a:r>
              <a:r>
                <a:rPr lang="en-US" sz="2000" dirty="0">
                  <a:solidFill>
                    <a:schemeClr val="dk1"/>
                  </a:solidFill>
                </a:rPr>
                <a:t> </a:t>
              </a:r>
              <a:r>
                <a:rPr lang="en-US" sz="2000" dirty="0" err="1">
                  <a:solidFill>
                    <a:schemeClr val="dk1"/>
                  </a:solidFill>
                </a:rPr>
                <a:t>tác</a:t>
              </a:r>
              <a:r>
                <a:rPr lang="en-US" sz="2000" dirty="0">
                  <a:solidFill>
                    <a:schemeClr val="dk1"/>
                  </a:solidFill>
                </a:rPr>
                <a:t> </a:t>
              </a:r>
              <a:r>
                <a:rPr lang="en-US" sz="2000" dirty="0" err="1">
                  <a:solidFill>
                    <a:schemeClr val="dk1"/>
                  </a:solidFill>
                </a:rPr>
                <a:t>phẩm</a:t>
              </a:r>
              <a:r>
                <a:rPr lang="en-US" sz="2000" dirty="0">
                  <a:solidFill>
                    <a:schemeClr val="dk1"/>
                  </a:solidFill>
                </a:rPr>
                <a:t> </a:t>
              </a:r>
              <a:r>
                <a:rPr lang="en-US" sz="2000" dirty="0" err="1">
                  <a:solidFill>
                    <a:schemeClr val="dk1"/>
                  </a:solidFill>
                </a:rPr>
                <a:t>văn</a:t>
              </a:r>
              <a:r>
                <a:rPr lang="en-US" sz="2000" dirty="0">
                  <a:solidFill>
                    <a:schemeClr val="dk1"/>
                  </a:solidFill>
                </a:rPr>
                <a:t> </a:t>
              </a:r>
              <a:r>
                <a:rPr lang="en-US" sz="2000" dirty="0" err="1">
                  <a:solidFill>
                    <a:schemeClr val="dk1"/>
                  </a:solidFill>
                </a:rPr>
                <a:t>học</a:t>
              </a:r>
              <a:r>
                <a:rPr lang="en-US" sz="2000" dirty="0">
                  <a:solidFill>
                    <a:schemeClr val="dk1"/>
                  </a:solidFill>
                </a:rPr>
                <a:t> </a:t>
              </a:r>
              <a:r>
                <a:rPr lang="en-US" sz="2000" dirty="0" err="1">
                  <a:solidFill>
                    <a:schemeClr val="dk1"/>
                  </a:solidFill>
                </a:rPr>
                <a:t>hoặc</a:t>
              </a:r>
              <a:r>
                <a:rPr lang="en-US" sz="2000" dirty="0">
                  <a:solidFill>
                    <a:schemeClr val="dk1"/>
                  </a:solidFill>
                </a:rPr>
                <a:t> </a:t>
              </a:r>
              <a:r>
                <a:rPr lang="en-US" sz="2000" dirty="0" err="1">
                  <a:solidFill>
                    <a:schemeClr val="dk1"/>
                  </a:solidFill>
                </a:rPr>
                <a:t>trong</a:t>
              </a:r>
              <a:r>
                <a:rPr lang="en-US" sz="2000" dirty="0">
                  <a:solidFill>
                    <a:schemeClr val="dk1"/>
                  </a:solidFill>
                </a:rPr>
                <a:t> </a:t>
              </a:r>
              <a:r>
                <a:rPr lang="en-US" sz="2000" dirty="0" err="1">
                  <a:solidFill>
                    <a:schemeClr val="dk1"/>
                  </a:solidFill>
                </a:rPr>
                <a:t>một</a:t>
              </a:r>
              <a:r>
                <a:rPr lang="en-US" sz="2000" dirty="0">
                  <a:solidFill>
                    <a:schemeClr val="dk1"/>
                  </a:solidFill>
                </a:rPr>
                <a:t> </a:t>
              </a:r>
              <a:r>
                <a:rPr lang="en-US" sz="2000" dirty="0" err="1">
                  <a:solidFill>
                    <a:schemeClr val="dk1"/>
                  </a:solidFill>
                </a:rPr>
                <a:t>câu</a:t>
              </a:r>
              <a:r>
                <a:rPr lang="en-US" sz="2000" dirty="0">
                  <a:solidFill>
                    <a:schemeClr val="dk1"/>
                  </a:solidFill>
                </a:rPr>
                <a:t> </a:t>
              </a:r>
              <a:r>
                <a:rPr lang="en-US" sz="2000" dirty="0" err="1">
                  <a:solidFill>
                    <a:schemeClr val="dk1"/>
                  </a:solidFill>
                </a:rPr>
                <a:t>chuyện</a:t>
              </a:r>
              <a:endParaRPr sz="2000" dirty="0">
                <a:solidFill>
                  <a:schemeClr val="dk1"/>
                </a:solidFill>
              </a:endParaRPr>
            </a:p>
            <a:p>
              <a:pPr marL="0" lvl="0" indent="0" algn="ctr" rtl="0">
                <a:lnSpc>
                  <a:spcPct val="115000"/>
                </a:lnSpc>
                <a:spcBef>
                  <a:spcPts val="1200"/>
                </a:spcBef>
                <a:spcAft>
                  <a:spcPts val="0"/>
                </a:spcAft>
                <a:buNone/>
              </a:pPr>
              <a:endParaRPr sz="2000" b="1" dirty="0">
                <a:solidFill>
                  <a:srgbClr val="B02C20"/>
                </a:solidFill>
                <a:latin typeface="Roboto" panose="02000000000000000000"/>
                <a:ea typeface="Roboto" panose="02000000000000000000"/>
                <a:cs typeface="Roboto" panose="02000000000000000000"/>
                <a:sym typeface="Roboto" panose="02000000000000000000"/>
              </a:endParaRPr>
            </a:p>
          </p:txBody>
        </p:sp>
        <p:sp>
          <p:nvSpPr>
            <p:cNvPr id="6320" name="Google Shape;6320;g129c59d5040_2_515"/>
            <p:cNvSpPr/>
            <p:nvPr/>
          </p:nvSpPr>
          <p:spPr>
            <a:xfrm rot="10799079">
              <a:off x="4012507" y="3933353"/>
              <a:ext cx="1119600" cy="152703"/>
            </a:xfrm>
            <a:prstGeom prst="rightArrow">
              <a:avLst>
                <a:gd name="adj1" fmla="val 25514"/>
                <a:gd name="adj2" fmla="val 64322"/>
              </a:avLst>
            </a:prstGeom>
            <a:solidFill>
              <a:srgbClr val="B02C2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000"/>
            </a:p>
          </p:txBody>
        </p:sp>
      </p:grpSp>
      <p:grpSp>
        <p:nvGrpSpPr>
          <p:cNvPr id="6321" name="Google Shape;6321;g129c59d5040_2_515"/>
          <p:cNvGrpSpPr/>
          <p:nvPr/>
        </p:nvGrpSpPr>
        <p:grpSpPr>
          <a:xfrm>
            <a:off x="803977" y="2821262"/>
            <a:ext cx="4254397" cy="2267158"/>
            <a:chOff x="1680489" y="2599997"/>
            <a:chExt cx="2426093" cy="1417328"/>
          </a:xfrm>
        </p:grpSpPr>
        <p:sp>
          <p:nvSpPr>
            <p:cNvPr id="6322" name="Google Shape;6322;g129c59d5040_2_515"/>
            <p:cNvSpPr/>
            <p:nvPr/>
          </p:nvSpPr>
          <p:spPr>
            <a:xfrm>
              <a:off x="3541383" y="3451825"/>
              <a:ext cx="565200" cy="565500"/>
            </a:xfrm>
            <a:prstGeom prst="ellipse">
              <a:avLst/>
            </a:prstGeom>
            <a:solidFill>
              <a:srgbClr val="BE2F22"/>
            </a:solidFill>
            <a:ln>
              <a:noFill/>
            </a:ln>
            <a:effectLst>
              <a:outerShdw blurRad="57150" dist="19050" dir="5400000" algn="bl" rotWithShape="0">
                <a:srgbClr val="212121">
                  <a:alpha val="38000"/>
                </a:srgbClr>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r>
                <a:rPr lang="en-US" sz="2000">
                  <a:solidFill>
                    <a:srgbClr val="FFFFFF"/>
                  </a:solidFill>
                  <a:latin typeface="Roboto Medium" panose="02000000000000000000"/>
                  <a:ea typeface="Roboto Medium" panose="02000000000000000000"/>
                  <a:cs typeface="Roboto Medium" panose="02000000000000000000"/>
                  <a:sym typeface="Roboto Medium" panose="02000000000000000000"/>
                </a:rPr>
                <a:t>04</a:t>
              </a:r>
              <a:endParaRPr sz="20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6323" name="Google Shape;6323;g129c59d5040_2_515"/>
            <p:cNvSpPr txBox="1"/>
            <p:nvPr/>
          </p:nvSpPr>
          <p:spPr>
            <a:xfrm rot="51625">
              <a:off x="1708897" y="2770890"/>
              <a:ext cx="1638185" cy="960792"/>
            </a:xfrm>
            <a:prstGeom prst="rect">
              <a:avLst/>
            </a:prstGeom>
            <a:noFill/>
            <a:ln>
              <a:noFill/>
            </a:ln>
          </p:spPr>
          <p:txBody>
            <a:bodyPr spcFirstLastPara="1" wrap="square" lIns="121900" tIns="121900" rIns="121900" bIns="121900" anchor="t" anchorCtr="0">
              <a:noAutofit/>
            </a:bodyPr>
            <a:lstStyle/>
            <a:p>
              <a:pPr marL="0" lvl="0" indent="0" algn="ctr" rtl="0">
                <a:lnSpc>
                  <a:spcPct val="115000"/>
                </a:lnSpc>
                <a:spcBef>
                  <a:spcPts val="1200"/>
                </a:spcBef>
                <a:spcAft>
                  <a:spcPts val="0"/>
                </a:spcAft>
                <a:buClr>
                  <a:schemeClr val="dk1"/>
                </a:buClr>
                <a:buSzPts val="1100"/>
                <a:buFont typeface="Arial" panose="020B0604020202020204"/>
                <a:buNone/>
              </a:pPr>
              <a:r>
                <a:rPr lang="en-US" sz="2000" dirty="0" err="1">
                  <a:solidFill>
                    <a:schemeClr val="dk1"/>
                  </a:solidFill>
                </a:rPr>
                <a:t>Dạng</a:t>
              </a:r>
              <a:r>
                <a:rPr lang="en-US" sz="2000" dirty="0">
                  <a:solidFill>
                    <a:schemeClr val="dk1"/>
                  </a:solidFill>
                </a:rPr>
                <a:t> </a:t>
              </a:r>
              <a:r>
                <a:rPr lang="en-US" sz="2000" dirty="0" err="1">
                  <a:solidFill>
                    <a:schemeClr val="dk1"/>
                  </a:solidFill>
                </a:rPr>
                <a:t>đề</a:t>
              </a:r>
              <a:r>
                <a:rPr lang="en-US" sz="2000" dirty="0">
                  <a:solidFill>
                    <a:schemeClr val="dk1"/>
                  </a:solidFill>
                </a:rPr>
                <a:t> </a:t>
              </a:r>
              <a:r>
                <a:rPr lang="en-US" sz="2000" dirty="0" err="1">
                  <a:solidFill>
                    <a:schemeClr val="dk1"/>
                  </a:solidFill>
                </a:rPr>
                <a:t>nghị</a:t>
              </a:r>
              <a:r>
                <a:rPr lang="en-US" sz="2000" dirty="0">
                  <a:solidFill>
                    <a:schemeClr val="dk1"/>
                  </a:solidFill>
                </a:rPr>
                <a:t> </a:t>
              </a:r>
              <a:r>
                <a:rPr lang="en-US" sz="2000" dirty="0" err="1">
                  <a:solidFill>
                    <a:schemeClr val="dk1"/>
                  </a:solidFill>
                </a:rPr>
                <a:t>luận</a:t>
              </a:r>
              <a:r>
                <a:rPr lang="en-US" sz="2000" dirty="0">
                  <a:solidFill>
                    <a:schemeClr val="dk1"/>
                  </a:solidFill>
                </a:rPr>
                <a:t> </a:t>
              </a:r>
              <a:r>
                <a:rPr lang="en-US" sz="2000" dirty="0" err="1">
                  <a:solidFill>
                    <a:schemeClr val="dk1"/>
                  </a:solidFill>
                </a:rPr>
                <a:t>kết</a:t>
              </a:r>
              <a:r>
                <a:rPr lang="en-US" sz="2000" dirty="0">
                  <a:solidFill>
                    <a:schemeClr val="dk1"/>
                  </a:solidFill>
                </a:rPr>
                <a:t> </a:t>
              </a:r>
              <a:r>
                <a:rPr lang="en-US" sz="2000" dirty="0" err="1">
                  <a:solidFill>
                    <a:schemeClr val="dk1"/>
                  </a:solidFill>
                </a:rPr>
                <a:t>hợp</a:t>
              </a:r>
              <a:r>
                <a:rPr lang="en-US" sz="2000" dirty="0">
                  <a:solidFill>
                    <a:schemeClr val="dk1"/>
                  </a:solidFill>
                </a:rPr>
                <a:t> </a:t>
              </a:r>
              <a:r>
                <a:rPr lang="en-US" sz="2000" dirty="0" err="1">
                  <a:solidFill>
                    <a:schemeClr val="dk1"/>
                  </a:solidFill>
                </a:rPr>
                <a:t>hai</a:t>
              </a:r>
              <a:r>
                <a:rPr lang="en-US" sz="2000" dirty="0">
                  <a:solidFill>
                    <a:schemeClr val="dk1"/>
                  </a:solidFill>
                </a:rPr>
                <a:t> </a:t>
              </a:r>
              <a:r>
                <a:rPr lang="en-US" sz="2000" dirty="0" err="1">
                  <a:solidFill>
                    <a:schemeClr val="dk1"/>
                  </a:solidFill>
                </a:rPr>
                <a:t>mặt</a:t>
              </a:r>
              <a:r>
                <a:rPr lang="en-US" sz="2000" dirty="0">
                  <a:solidFill>
                    <a:schemeClr val="dk1"/>
                  </a:solidFill>
                </a:rPr>
                <a:t> </a:t>
              </a:r>
              <a:r>
                <a:rPr lang="en-US" sz="2000" dirty="0" err="1">
                  <a:solidFill>
                    <a:schemeClr val="dk1"/>
                  </a:solidFill>
                </a:rPr>
                <a:t>tốt</a:t>
              </a:r>
              <a:r>
                <a:rPr lang="en-US" sz="2000" dirty="0">
                  <a:solidFill>
                    <a:schemeClr val="dk1"/>
                  </a:solidFill>
                </a:rPr>
                <a:t> - </a:t>
              </a:r>
              <a:r>
                <a:rPr lang="en-US" sz="2000" dirty="0" err="1">
                  <a:solidFill>
                    <a:schemeClr val="dk1"/>
                  </a:solidFill>
                </a:rPr>
                <a:t>xấu</a:t>
              </a:r>
              <a:r>
                <a:rPr lang="en-US" sz="2000" dirty="0">
                  <a:solidFill>
                    <a:schemeClr val="dk1"/>
                  </a:solidFill>
                </a:rPr>
                <a:t> </a:t>
              </a:r>
              <a:r>
                <a:rPr lang="en-US" sz="2000" dirty="0" err="1">
                  <a:solidFill>
                    <a:schemeClr val="dk1"/>
                  </a:solidFill>
                </a:rPr>
                <a:t>trong</a:t>
              </a:r>
              <a:r>
                <a:rPr lang="en-US" sz="2000" dirty="0">
                  <a:solidFill>
                    <a:schemeClr val="dk1"/>
                  </a:solidFill>
                </a:rPr>
                <a:t> </a:t>
              </a:r>
              <a:r>
                <a:rPr lang="en-US" sz="2000" dirty="0" err="1">
                  <a:solidFill>
                    <a:schemeClr val="dk1"/>
                  </a:solidFill>
                </a:rPr>
                <a:t>một</a:t>
              </a:r>
              <a:r>
                <a:rPr lang="en-US" sz="2000" dirty="0">
                  <a:solidFill>
                    <a:schemeClr val="dk1"/>
                  </a:solidFill>
                </a:rPr>
                <a:t> </a:t>
              </a:r>
              <a:r>
                <a:rPr lang="en-US" sz="2000" dirty="0" err="1">
                  <a:solidFill>
                    <a:schemeClr val="dk1"/>
                  </a:solidFill>
                </a:rPr>
                <a:t>vấn</a:t>
              </a:r>
              <a:r>
                <a:rPr lang="en-US" sz="2000" dirty="0">
                  <a:solidFill>
                    <a:schemeClr val="dk1"/>
                  </a:solidFill>
                </a:rPr>
                <a:t> </a:t>
              </a:r>
              <a:r>
                <a:rPr lang="en-US" sz="2000" dirty="0" err="1">
                  <a:solidFill>
                    <a:schemeClr val="dk1"/>
                  </a:solidFill>
                </a:rPr>
                <a:t>đề</a:t>
              </a:r>
              <a:endParaRPr sz="2000" dirty="0">
                <a:solidFill>
                  <a:schemeClr val="dk1"/>
                </a:solidFill>
              </a:endParaRPr>
            </a:p>
            <a:p>
              <a:pPr marL="0" lvl="0" indent="0" algn="ctr" rtl="0">
                <a:lnSpc>
                  <a:spcPct val="115000"/>
                </a:lnSpc>
                <a:spcBef>
                  <a:spcPts val="1200"/>
                </a:spcBef>
                <a:spcAft>
                  <a:spcPts val="0"/>
                </a:spcAft>
                <a:buNone/>
              </a:pPr>
              <a:endParaRPr sz="2000" b="1" dirty="0">
                <a:solidFill>
                  <a:srgbClr val="B02C20"/>
                </a:solidFill>
                <a:latin typeface="Roboto" panose="02000000000000000000"/>
                <a:ea typeface="Roboto" panose="02000000000000000000"/>
                <a:cs typeface="Roboto" panose="02000000000000000000"/>
                <a:sym typeface="Roboto" panose="02000000000000000000"/>
              </a:endParaRPr>
            </a:p>
          </p:txBody>
        </p:sp>
        <p:sp>
          <p:nvSpPr>
            <p:cNvPr id="6324" name="Google Shape;6324;g129c59d5040_2_515"/>
            <p:cNvSpPr/>
            <p:nvPr/>
          </p:nvSpPr>
          <p:spPr>
            <a:xfrm rot="-6478717">
              <a:off x="2755922" y="3079191"/>
              <a:ext cx="1119672" cy="153413"/>
            </a:xfrm>
            <a:prstGeom prst="rightArrow">
              <a:avLst>
                <a:gd name="adj1" fmla="val 25514"/>
                <a:gd name="adj2" fmla="val 64322"/>
              </a:avLst>
            </a:prstGeom>
            <a:solidFill>
              <a:srgbClr val="BE2F2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000"/>
            </a:p>
          </p:txBody>
        </p:sp>
      </p:grpSp>
      <p:grpSp>
        <p:nvGrpSpPr>
          <p:cNvPr id="6325" name="Google Shape;6325;g129c59d5040_2_515"/>
          <p:cNvGrpSpPr/>
          <p:nvPr/>
        </p:nvGrpSpPr>
        <p:grpSpPr>
          <a:xfrm>
            <a:off x="377974" y="-66550"/>
            <a:ext cx="5016086" cy="2859384"/>
            <a:chOff x="1437559" y="794663"/>
            <a:chExt cx="2860450" cy="1787562"/>
          </a:xfrm>
        </p:grpSpPr>
        <p:sp>
          <p:nvSpPr>
            <p:cNvPr id="6326" name="Google Shape;6326;g129c59d5040_2_515"/>
            <p:cNvSpPr/>
            <p:nvPr/>
          </p:nvSpPr>
          <p:spPr>
            <a:xfrm>
              <a:off x="3027033" y="2016725"/>
              <a:ext cx="565200" cy="565500"/>
            </a:xfrm>
            <a:prstGeom prst="ellipse">
              <a:avLst/>
            </a:prstGeom>
            <a:solidFill>
              <a:srgbClr val="D83829"/>
            </a:solidFill>
            <a:ln>
              <a:noFill/>
            </a:ln>
            <a:effectLst>
              <a:outerShdw blurRad="57150" dist="19050" dir="5400000" algn="bl" rotWithShape="0">
                <a:srgbClr val="212121">
                  <a:alpha val="38000"/>
                </a:srgbClr>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r>
                <a:rPr lang="en-US" sz="2000">
                  <a:solidFill>
                    <a:srgbClr val="FFFFFF"/>
                  </a:solidFill>
                  <a:latin typeface="Roboto Medium" panose="02000000000000000000"/>
                  <a:ea typeface="Roboto Medium" panose="02000000000000000000"/>
                  <a:cs typeface="Roboto Medium" panose="02000000000000000000"/>
                  <a:sym typeface="Roboto Medium" panose="02000000000000000000"/>
                </a:rPr>
                <a:t>05</a:t>
              </a:r>
              <a:endParaRPr sz="20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6327" name="Google Shape;6327;g129c59d5040_2_515"/>
            <p:cNvSpPr txBox="1"/>
            <p:nvPr/>
          </p:nvSpPr>
          <p:spPr>
            <a:xfrm rot="60522">
              <a:off x="1449822" y="815544"/>
              <a:ext cx="2419875" cy="369839"/>
            </a:xfrm>
            <a:prstGeom prst="rect">
              <a:avLst/>
            </a:prstGeom>
            <a:noFill/>
            <a:ln>
              <a:noFill/>
            </a:ln>
          </p:spPr>
          <p:txBody>
            <a:bodyPr spcFirstLastPara="1" wrap="square" lIns="121900" tIns="121900" rIns="121900" bIns="121900" anchor="t" anchorCtr="0">
              <a:noAutofit/>
            </a:bodyPr>
            <a:lstStyle/>
            <a:p>
              <a:pPr marL="0" lvl="0" indent="0" algn="l" rtl="0">
                <a:lnSpc>
                  <a:spcPct val="115000"/>
                </a:lnSpc>
                <a:spcBef>
                  <a:spcPts val="1200"/>
                </a:spcBef>
                <a:spcAft>
                  <a:spcPts val="0"/>
                </a:spcAft>
                <a:buClr>
                  <a:schemeClr val="dk1"/>
                </a:buClr>
                <a:buSzPts val="1100"/>
                <a:buFont typeface="Arial" panose="020B0604020202020204"/>
                <a:buNone/>
              </a:pPr>
              <a:r>
                <a:rPr lang="en-US" sz="2000" dirty="0" err="1">
                  <a:solidFill>
                    <a:schemeClr val="dk1"/>
                  </a:solidFill>
                </a:rPr>
                <a:t>Dạng</a:t>
              </a:r>
              <a:r>
                <a:rPr lang="en-US" sz="2000" dirty="0">
                  <a:solidFill>
                    <a:schemeClr val="dk1"/>
                  </a:solidFill>
                </a:rPr>
                <a:t> </a:t>
              </a:r>
              <a:r>
                <a:rPr lang="en-US" sz="2000" dirty="0" err="1">
                  <a:solidFill>
                    <a:schemeClr val="dk1"/>
                  </a:solidFill>
                </a:rPr>
                <a:t>đề</a:t>
              </a:r>
              <a:r>
                <a:rPr lang="en-US" sz="2000" dirty="0">
                  <a:solidFill>
                    <a:schemeClr val="dk1"/>
                  </a:solidFill>
                </a:rPr>
                <a:t> </a:t>
              </a:r>
              <a:r>
                <a:rPr lang="en-US" sz="2000" dirty="0" err="1">
                  <a:solidFill>
                    <a:schemeClr val="dk1"/>
                  </a:solidFill>
                </a:rPr>
                <a:t>nghị</a:t>
              </a:r>
              <a:r>
                <a:rPr lang="en-US" sz="2000" dirty="0">
                  <a:solidFill>
                    <a:schemeClr val="dk1"/>
                  </a:solidFill>
                </a:rPr>
                <a:t> </a:t>
              </a:r>
              <a:r>
                <a:rPr lang="en-US" sz="2000" dirty="0" err="1">
                  <a:solidFill>
                    <a:schemeClr val="dk1"/>
                  </a:solidFill>
                </a:rPr>
                <a:t>luận</a:t>
              </a:r>
              <a:r>
                <a:rPr lang="en-US" sz="2000" dirty="0">
                  <a:solidFill>
                    <a:schemeClr val="dk1"/>
                  </a:solidFill>
                </a:rPr>
                <a:t> </a:t>
              </a:r>
              <a:r>
                <a:rPr lang="en-US" sz="2000" dirty="0" err="1">
                  <a:solidFill>
                    <a:schemeClr val="dk1"/>
                  </a:solidFill>
                </a:rPr>
                <a:t>mang</a:t>
              </a:r>
              <a:r>
                <a:rPr lang="en-US" sz="2000" dirty="0">
                  <a:solidFill>
                    <a:schemeClr val="dk1"/>
                  </a:solidFill>
                </a:rPr>
                <a:t> </a:t>
              </a:r>
              <a:r>
                <a:rPr lang="en-US" sz="2000" dirty="0" err="1">
                  <a:solidFill>
                    <a:schemeClr val="dk1"/>
                  </a:solidFill>
                </a:rPr>
                <a:t>tính</a:t>
              </a:r>
              <a:r>
                <a:rPr lang="en-US" sz="2000" dirty="0">
                  <a:solidFill>
                    <a:schemeClr val="dk1"/>
                  </a:solidFill>
                </a:rPr>
                <a:t> </a:t>
              </a:r>
              <a:r>
                <a:rPr lang="en-US" sz="2000" dirty="0" err="1">
                  <a:solidFill>
                    <a:schemeClr val="dk1"/>
                  </a:solidFill>
                </a:rPr>
                <a:t>chất</a:t>
              </a:r>
              <a:r>
                <a:rPr lang="en-US" sz="2000" dirty="0">
                  <a:solidFill>
                    <a:schemeClr val="dk1"/>
                  </a:solidFill>
                </a:rPr>
                <a:t> </a:t>
              </a:r>
              <a:r>
                <a:rPr lang="en-US" sz="2000" dirty="0" err="1">
                  <a:solidFill>
                    <a:schemeClr val="dk1"/>
                  </a:solidFill>
                </a:rPr>
                <a:t>đối</a:t>
              </a:r>
              <a:r>
                <a:rPr lang="en-US" sz="2000" dirty="0">
                  <a:solidFill>
                    <a:schemeClr val="dk1"/>
                  </a:solidFill>
                </a:rPr>
                <a:t> </a:t>
              </a:r>
              <a:r>
                <a:rPr lang="en-US" sz="2000" dirty="0" err="1">
                  <a:solidFill>
                    <a:schemeClr val="dk1"/>
                  </a:solidFill>
                </a:rPr>
                <a:t>thoại</a:t>
              </a:r>
              <a:r>
                <a:rPr lang="en-US" sz="2000" dirty="0">
                  <a:solidFill>
                    <a:schemeClr val="dk1"/>
                  </a:solidFill>
                </a:rPr>
                <a:t> - </a:t>
              </a:r>
              <a:r>
                <a:rPr lang="en-US" sz="2000" dirty="0" err="1">
                  <a:solidFill>
                    <a:schemeClr val="dk1"/>
                  </a:solidFill>
                </a:rPr>
                <a:t>bộc</a:t>
              </a:r>
              <a:r>
                <a:rPr lang="en-US" sz="2000" dirty="0">
                  <a:solidFill>
                    <a:schemeClr val="dk1"/>
                  </a:solidFill>
                </a:rPr>
                <a:t> </a:t>
              </a:r>
              <a:r>
                <a:rPr lang="en-US" sz="2000" dirty="0" err="1">
                  <a:solidFill>
                    <a:schemeClr val="dk1"/>
                  </a:solidFill>
                </a:rPr>
                <a:t>lộ</a:t>
              </a:r>
              <a:r>
                <a:rPr lang="en-US" sz="2000" dirty="0">
                  <a:solidFill>
                    <a:schemeClr val="dk1"/>
                  </a:solidFill>
                </a:rPr>
                <a:t> </a:t>
              </a:r>
              <a:r>
                <a:rPr lang="en-US" sz="2000" dirty="0" err="1">
                  <a:solidFill>
                    <a:schemeClr val="dk1"/>
                  </a:solidFill>
                </a:rPr>
                <a:t>suy</a:t>
              </a:r>
              <a:r>
                <a:rPr lang="en-US" sz="2000" dirty="0">
                  <a:solidFill>
                    <a:schemeClr val="dk1"/>
                  </a:solidFill>
                </a:rPr>
                <a:t> </a:t>
              </a:r>
              <a:r>
                <a:rPr lang="en-US" sz="2000" dirty="0" err="1">
                  <a:solidFill>
                    <a:schemeClr val="dk1"/>
                  </a:solidFill>
                </a:rPr>
                <a:t>nghĩ</a:t>
              </a:r>
              <a:r>
                <a:rPr lang="en-US" sz="2000" dirty="0">
                  <a:solidFill>
                    <a:schemeClr val="dk1"/>
                  </a:solidFill>
                </a:rPr>
                <a:t>, </a:t>
              </a:r>
              <a:r>
                <a:rPr lang="en-US" sz="2000" dirty="0" err="1">
                  <a:solidFill>
                    <a:schemeClr val="dk1"/>
                  </a:solidFill>
                </a:rPr>
                <a:t>quan</a:t>
              </a:r>
              <a:r>
                <a:rPr lang="en-US" sz="2000" dirty="0">
                  <a:solidFill>
                    <a:schemeClr val="dk1"/>
                  </a:solidFill>
                </a:rPr>
                <a:t> </a:t>
              </a:r>
              <a:r>
                <a:rPr lang="en-US" sz="2000" dirty="0" err="1">
                  <a:solidFill>
                    <a:schemeClr val="dk1"/>
                  </a:solidFill>
                </a:rPr>
                <a:t>điểm</a:t>
              </a:r>
              <a:r>
                <a:rPr lang="en-US" sz="2000" dirty="0">
                  <a:solidFill>
                    <a:schemeClr val="dk1"/>
                  </a:solidFill>
                </a:rPr>
                <a:t> </a:t>
              </a:r>
              <a:r>
                <a:rPr lang="en-US" sz="2000" dirty="0" err="1">
                  <a:solidFill>
                    <a:schemeClr val="dk1"/>
                  </a:solidFill>
                </a:rPr>
                <a:t>bản</a:t>
              </a:r>
              <a:r>
                <a:rPr lang="en-US" sz="2000" dirty="0">
                  <a:solidFill>
                    <a:schemeClr val="dk1"/>
                  </a:solidFill>
                </a:rPr>
                <a:t> </a:t>
              </a:r>
              <a:r>
                <a:rPr lang="en-US" sz="2000" dirty="0" err="1">
                  <a:solidFill>
                    <a:schemeClr val="dk1"/>
                  </a:solidFill>
                </a:rPr>
                <a:t>thân</a:t>
              </a:r>
              <a:r>
                <a:rPr lang="en-US" sz="2000" dirty="0">
                  <a:solidFill>
                    <a:schemeClr val="dk1"/>
                  </a:solidFill>
                </a:rPr>
                <a:t> (</a:t>
              </a:r>
              <a:r>
                <a:rPr lang="en-US" sz="2000" dirty="0" err="1">
                  <a:solidFill>
                    <a:schemeClr val="dk1"/>
                  </a:solidFill>
                </a:rPr>
                <a:t>mang</a:t>
              </a:r>
              <a:r>
                <a:rPr lang="en-US" sz="2000" dirty="0">
                  <a:solidFill>
                    <a:schemeClr val="dk1"/>
                  </a:solidFill>
                </a:rPr>
                <a:t> </a:t>
              </a:r>
              <a:r>
                <a:rPr lang="en-US" sz="2000" dirty="0" err="1">
                  <a:solidFill>
                    <a:schemeClr val="dk1"/>
                  </a:solidFill>
                </a:rPr>
                <a:t>tính</a:t>
              </a:r>
              <a:r>
                <a:rPr lang="en-US" sz="2000" dirty="0">
                  <a:solidFill>
                    <a:schemeClr val="dk1"/>
                  </a:solidFill>
                </a:rPr>
                <a:t> </a:t>
              </a:r>
              <a:r>
                <a:rPr lang="en-US" sz="2000" dirty="0" err="1">
                  <a:solidFill>
                    <a:schemeClr val="dk1"/>
                  </a:solidFill>
                </a:rPr>
                <a:t>đối</a:t>
              </a:r>
              <a:r>
                <a:rPr lang="en-US" sz="2000" dirty="0">
                  <a:solidFill>
                    <a:schemeClr val="dk1"/>
                  </a:solidFill>
                </a:rPr>
                <a:t> </a:t>
              </a:r>
              <a:r>
                <a:rPr lang="en-US" sz="2000" dirty="0" err="1">
                  <a:solidFill>
                    <a:schemeClr val="dk1"/>
                  </a:solidFill>
                </a:rPr>
                <a:t>thoại</a:t>
              </a:r>
              <a:r>
                <a:rPr lang="en-US" sz="2000" dirty="0">
                  <a:solidFill>
                    <a:schemeClr val="dk1"/>
                  </a:solidFill>
                </a:rPr>
                <a:t>) </a:t>
              </a:r>
              <a:r>
                <a:rPr lang="en-US" sz="2000" dirty="0" err="1">
                  <a:solidFill>
                    <a:schemeClr val="dk1"/>
                  </a:solidFill>
                </a:rPr>
                <a:t>về</a:t>
              </a:r>
              <a:r>
                <a:rPr lang="en-US" sz="2000" dirty="0">
                  <a:solidFill>
                    <a:schemeClr val="dk1"/>
                  </a:solidFill>
                </a:rPr>
                <a:t> </a:t>
              </a:r>
              <a:r>
                <a:rPr lang="en-US" sz="2000" dirty="0" err="1">
                  <a:solidFill>
                    <a:schemeClr val="dk1"/>
                  </a:solidFill>
                </a:rPr>
                <a:t>vấn</a:t>
              </a:r>
              <a:r>
                <a:rPr lang="en-US" sz="2000" dirty="0">
                  <a:solidFill>
                    <a:schemeClr val="dk1"/>
                  </a:solidFill>
                </a:rPr>
                <a:t> </a:t>
              </a:r>
              <a:r>
                <a:rPr lang="en-US" sz="2000" dirty="0" err="1">
                  <a:solidFill>
                    <a:schemeClr val="dk1"/>
                  </a:solidFill>
                </a:rPr>
                <a:t>đề</a:t>
              </a:r>
              <a:r>
                <a:rPr lang="en-US" sz="2000" dirty="0">
                  <a:solidFill>
                    <a:schemeClr val="dk1"/>
                  </a:solidFill>
                </a:rPr>
                <a:t> </a:t>
              </a:r>
              <a:r>
                <a:rPr lang="en-US" sz="2000" dirty="0" err="1">
                  <a:solidFill>
                    <a:schemeClr val="dk1"/>
                  </a:solidFill>
                </a:rPr>
                <a:t>được</a:t>
              </a:r>
              <a:r>
                <a:rPr lang="en-US" sz="2000" dirty="0">
                  <a:solidFill>
                    <a:schemeClr val="dk1"/>
                  </a:solidFill>
                </a:rPr>
                <a:t> </a:t>
              </a:r>
              <a:r>
                <a:rPr lang="en-US" sz="2000" dirty="0" err="1">
                  <a:solidFill>
                    <a:schemeClr val="dk1"/>
                  </a:solidFill>
                </a:rPr>
                <a:t>đặt</a:t>
              </a:r>
              <a:r>
                <a:rPr lang="en-US" sz="2000" dirty="0">
                  <a:solidFill>
                    <a:schemeClr val="dk1"/>
                  </a:solidFill>
                </a:rPr>
                <a:t> </a:t>
              </a:r>
              <a:r>
                <a:rPr lang="en-US" sz="2000" dirty="0" err="1">
                  <a:solidFill>
                    <a:schemeClr val="dk1"/>
                  </a:solidFill>
                </a:rPr>
                <a:t>ra.</a:t>
              </a:r>
              <a:endParaRPr sz="2000" dirty="0">
                <a:solidFill>
                  <a:schemeClr val="dk1"/>
                </a:solidFill>
              </a:endParaRPr>
            </a:p>
            <a:p>
              <a:pPr marL="0" lvl="0" indent="0" algn="ctr" rtl="0">
                <a:lnSpc>
                  <a:spcPct val="115000"/>
                </a:lnSpc>
                <a:spcBef>
                  <a:spcPts val="1200"/>
                </a:spcBef>
                <a:spcAft>
                  <a:spcPts val="0"/>
                </a:spcAft>
                <a:buNone/>
              </a:pPr>
              <a:endParaRPr sz="2000" b="1" dirty="0">
                <a:solidFill>
                  <a:srgbClr val="BE2F22"/>
                </a:solidFill>
                <a:latin typeface="Roboto" panose="02000000000000000000"/>
                <a:ea typeface="Roboto" panose="02000000000000000000"/>
                <a:cs typeface="Roboto" panose="02000000000000000000"/>
                <a:sym typeface="Roboto" panose="02000000000000000000"/>
              </a:endParaRPr>
            </a:p>
          </p:txBody>
        </p:sp>
        <p:sp>
          <p:nvSpPr>
            <p:cNvPr id="6328" name="Google Shape;6328;g129c59d5040_2_515"/>
            <p:cNvSpPr/>
            <p:nvPr/>
          </p:nvSpPr>
          <p:spPr>
            <a:xfrm rot="-2159137">
              <a:off x="3240473" y="1559002"/>
              <a:ext cx="1119673" cy="153273"/>
            </a:xfrm>
            <a:prstGeom prst="rightArrow">
              <a:avLst>
                <a:gd name="adj1" fmla="val 25514"/>
                <a:gd name="adj2" fmla="val 64322"/>
              </a:avLst>
            </a:prstGeom>
            <a:solidFill>
              <a:srgbClr val="D83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000"/>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6333"/>
        <p:cNvGrpSpPr/>
        <p:nvPr/>
      </p:nvGrpSpPr>
      <p:grpSpPr>
        <a:xfrm>
          <a:off x="0" y="0"/>
          <a:ext cx="0" cy="0"/>
          <a:chOff x="0" y="0"/>
          <a:chExt cx="0" cy="0"/>
        </a:xfrm>
      </p:grpSpPr>
      <p:pic>
        <p:nvPicPr>
          <p:cNvPr id="6334" name="Google Shape;6334;g129c59d5040_2_546"/>
          <p:cNvPicPr preferRelativeResize="0"/>
          <p:nvPr/>
        </p:nvPicPr>
        <p:blipFill rotWithShape="1">
          <a:blip r:embed="rId1"/>
          <a:srcRect l="26894" t="21236" r="29481" b="20866"/>
          <a:stretch>
            <a:fillRect/>
          </a:stretch>
        </p:blipFill>
        <p:spPr>
          <a:xfrm>
            <a:off x="529841" y="10160"/>
            <a:ext cx="9943176" cy="6783650"/>
          </a:xfrm>
          <a:prstGeom prst="rect">
            <a:avLst/>
          </a:prstGeom>
          <a:noFill/>
          <a:ln>
            <a:noFill/>
          </a:ln>
        </p:spPr>
      </p:pic>
      <p:pic>
        <p:nvPicPr>
          <p:cNvPr id="3" name="Google Shape;5914;p37" descr="22858PICdbgea5Gz679dY_PIC2018.png"/>
          <p:cNvPicPr preferRelativeResize="0"/>
          <p:nvPr/>
        </p:nvPicPr>
        <p:blipFill rotWithShape="1">
          <a:blip r:embed="rId2"/>
          <a:srcRect/>
          <a:stretch>
            <a:fillRect/>
          </a:stretch>
        </p:blipFill>
        <p:spPr>
          <a:xfrm>
            <a:off x="10210800" y="4695217"/>
            <a:ext cx="2595086" cy="230132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334"/>
                                        </p:tgtEl>
                                        <p:attrNameLst>
                                          <p:attrName>style.visibility</p:attrName>
                                        </p:attrNameLst>
                                      </p:cBhvr>
                                      <p:to>
                                        <p:strVal val="visible"/>
                                      </p:to>
                                    </p:set>
                                    <p:animEffect transition="in" filter="barn(inVertical)">
                                      <p:cBhvr>
                                        <p:cTn id="7" dur="500"/>
                                        <p:tgtEl>
                                          <p:spTgt spid="6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6339"/>
        <p:cNvGrpSpPr/>
        <p:nvPr/>
      </p:nvGrpSpPr>
      <p:grpSpPr>
        <a:xfrm>
          <a:off x="0" y="0"/>
          <a:ext cx="0" cy="0"/>
          <a:chOff x="0" y="0"/>
          <a:chExt cx="0" cy="0"/>
        </a:xfrm>
      </p:grpSpPr>
      <p:pic>
        <p:nvPicPr>
          <p:cNvPr id="6340" name="Google Shape;6340;g129c59d5040_2_551"/>
          <p:cNvPicPr preferRelativeResize="0"/>
          <p:nvPr/>
        </p:nvPicPr>
        <p:blipFill rotWithShape="1">
          <a:blip r:embed="rId1"/>
          <a:srcRect l="26771" t="12134" r="28399" b="30575"/>
          <a:stretch>
            <a:fillRect/>
          </a:stretch>
        </p:blipFill>
        <p:spPr>
          <a:xfrm>
            <a:off x="966450" y="0"/>
            <a:ext cx="9540048" cy="6858000"/>
          </a:xfrm>
          <a:prstGeom prst="rect">
            <a:avLst/>
          </a:prstGeom>
          <a:noFill/>
          <a:ln>
            <a:noFill/>
          </a:ln>
        </p:spPr>
      </p:pic>
      <p:pic>
        <p:nvPicPr>
          <p:cNvPr id="3" name="Google Shape;5914;p37" descr="22858PICdbgea5Gz679dY_PIC2018.png"/>
          <p:cNvPicPr preferRelativeResize="0"/>
          <p:nvPr/>
        </p:nvPicPr>
        <p:blipFill rotWithShape="1">
          <a:blip r:embed="rId2"/>
          <a:srcRect/>
          <a:stretch>
            <a:fillRect/>
          </a:stretch>
        </p:blipFill>
        <p:spPr>
          <a:xfrm>
            <a:off x="10210800" y="4695217"/>
            <a:ext cx="2595086" cy="230132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340"/>
                                        </p:tgtEl>
                                        <p:attrNameLst>
                                          <p:attrName>style.visibility</p:attrName>
                                        </p:attrNameLst>
                                      </p:cBhvr>
                                      <p:to>
                                        <p:strVal val="visible"/>
                                      </p:to>
                                    </p:set>
                                    <p:animEffect transition="in" filter="wheel(1)">
                                      <p:cBhvr>
                                        <p:cTn id="7" dur="2000"/>
                                        <p:tgtEl>
                                          <p:spTgt spid="6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6345"/>
        <p:cNvGrpSpPr/>
        <p:nvPr/>
      </p:nvGrpSpPr>
      <p:grpSpPr>
        <a:xfrm>
          <a:off x="0" y="0"/>
          <a:ext cx="0" cy="0"/>
          <a:chOff x="0" y="0"/>
          <a:chExt cx="0" cy="0"/>
        </a:xfrm>
      </p:grpSpPr>
      <p:pic>
        <p:nvPicPr>
          <p:cNvPr id="6346" name="Google Shape;6346;g129c59d5040_2_556"/>
          <p:cNvPicPr preferRelativeResize="0"/>
          <p:nvPr/>
        </p:nvPicPr>
        <p:blipFill rotWithShape="1">
          <a:blip r:embed="rId1"/>
          <a:srcRect l="19271" t="12139" r="21703" b="13841"/>
          <a:stretch>
            <a:fillRect/>
          </a:stretch>
        </p:blipFill>
        <p:spPr>
          <a:xfrm>
            <a:off x="751539" y="0"/>
            <a:ext cx="9722102" cy="6858000"/>
          </a:xfrm>
          <a:prstGeom prst="rect">
            <a:avLst/>
          </a:prstGeom>
          <a:noFill/>
          <a:ln>
            <a:noFill/>
          </a:ln>
        </p:spPr>
      </p:pic>
      <p:pic>
        <p:nvPicPr>
          <p:cNvPr id="3" name="Google Shape;5914;p37" descr="22858PICdbgea5Gz679dY_PIC2018.png"/>
          <p:cNvPicPr preferRelativeResize="0"/>
          <p:nvPr/>
        </p:nvPicPr>
        <p:blipFill rotWithShape="1">
          <a:blip r:embed="rId2"/>
          <a:srcRect/>
          <a:stretch>
            <a:fillRect/>
          </a:stretch>
        </p:blipFill>
        <p:spPr>
          <a:xfrm>
            <a:off x="10210800" y="4695217"/>
            <a:ext cx="2595086" cy="230132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346"/>
                                        </p:tgtEl>
                                        <p:attrNameLst>
                                          <p:attrName>style.visibility</p:attrName>
                                        </p:attrNameLst>
                                      </p:cBhvr>
                                      <p:to>
                                        <p:strVal val="visible"/>
                                      </p:to>
                                    </p:set>
                                    <p:animEffect transition="in" filter="fade">
                                      <p:cBhvr>
                                        <p:cTn id="7" dur="1000"/>
                                        <p:tgtEl>
                                          <p:spTgt spid="6346"/>
                                        </p:tgtEl>
                                      </p:cBhvr>
                                    </p:animEffect>
                                    <p:anim calcmode="lin" valueType="num">
                                      <p:cBhvr>
                                        <p:cTn id="8" dur="1000" fill="hold"/>
                                        <p:tgtEl>
                                          <p:spTgt spid="6346"/>
                                        </p:tgtEl>
                                        <p:attrNameLst>
                                          <p:attrName>ppt_x</p:attrName>
                                        </p:attrNameLst>
                                      </p:cBhvr>
                                      <p:tavLst>
                                        <p:tav tm="0">
                                          <p:val>
                                            <p:strVal val="#ppt_x"/>
                                          </p:val>
                                        </p:tav>
                                        <p:tav tm="100000">
                                          <p:val>
                                            <p:strVal val="#ppt_x"/>
                                          </p:val>
                                        </p:tav>
                                      </p:tavLst>
                                    </p:anim>
                                    <p:anim calcmode="lin" valueType="num">
                                      <p:cBhvr>
                                        <p:cTn id="9" dur="1000" fill="hold"/>
                                        <p:tgtEl>
                                          <p:spTgt spid="6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6351"/>
        <p:cNvGrpSpPr/>
        <p:nvPr/>
      </p:nvGrpSpPr>
      <p:grpSpPr>
        <a:xfrm>
          <a:off x="0" y="0"/>
          <a:ext cx="0" cy="0"/>
          <a:chOff x="0" y="0"/>
          <a:chExt cx="0" cy="0"/>
        </a:xfrm>
      </p:grpSpPr>
      <p:pic>
        <p:nvPicPr>
          <p:cNvPr id="6352" name="Google Shape;6352;g129c59d5040_2_561"/>
          <p:cNvPicPr preferRelativeResize="0"/>
          <p:nvPr/>
        </p:nvPicPr>
        <p:blipFill rotWithShape="1">
          <a:blip r:embed="rId1"/>
          <a:srcRect l="17997" t="13267" r="19467" b="16679"/>
          <a:stretch>
            <a:fillRect/>
          </a:stretch>
        </p:blipFill>
        <p:spPr>
          <a:xfrm>
            <a:off x="114205" y="0"/>
            <a:ext cx="10883995" cy="6858000"/>
          </a:xfrm>
          <a:prstGeom prst="rect">
            <a:avLst/>
          </a:prstGeom>
          <a:noFill/>
          <a:ln>
            <a:noFill/>
          </a:ln>
        </p:spPr>
      </p:pic>
      <p:pic>
        <p:nvPicPr>
          <p:cNvPr id="3" name="Google Shape;5914;p37" descr="22858PICdbgea5Gz679dY_PIC2018.png"/>
          <p:cNvPicPr preferRelativeResize="0"/>
          <p:nvPr/>
        </p:nvPicPr>
        <p:blipFill rotWithShape="1">
          <a:blip r:embed="rId2"/>
          <a:srcRect/>
          <a:stretch>
            <a:fillRect/>
          </a:stretch>
        </p:blipFill>
        <p:spPr>
          <a:xfrm>
            <a:off x="10210800" y="4695217"/>
            <a:ext cx="2595086" cy="230132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352"/>
                                        </p:tgtEl>
                                        <p:attrNameLst>
                                          <p:attrName>style.visibility</p:attrName>
                                        </p:attrNameLst>
                                      </p:cBhvr>
                                      <p:to>
                                        <p:strVal val="visible"/>
                                      </p:to>
                                    </p:set>
                                    <p:animEffect transition="in" filter="circle(in)">
                                      <p:cBhvr>
                                        <p:cTn id="7" dur="2000"/>
                                        <p:tgtEl>
                                          <p:spTgt spid="6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6357"/>
        <p:cNvGrpSpPr/>
        <p:nvPr/>
      </p:nvGrpSpPr>
      <p:grpSpPr>
        <a:xfrm>
          <a:off x="0" y="0"/>
          <a:ext cx="0" cy="0"/>
          <a:chOff x="0" y="0"/>
          <a:chExt cx="0" cy="0"/>
        </a:xfrm>
      </p:grpSpPr>
      <p:pic>
        <p:nvPicPr>
          <p:cNvPr id="6358" name="Google Shape;6358;g129c59d5040_2_566"/>
          <p:cNvPicPr preferRelativeResize="0"/>
          <p:nvPr/>
        </p:nvPicPr>
        <p:blipFill rotWithShape="1">
          <a:blip r:embed="rId1"/>
          <a:srcRect l="14325" t="16674" r="18515" b="28018"/>
          <a:stretch>
            <a:fillRect/>
          </a:stretch>
        </p:blipFill>
        <p:spPr>
          <a:xfrm>
            <a:off x="241600" y="105925"/>
            <a:ext cx="10454109" cy="6523475"/>
          </a:xfrm>
          <a:prstGeom prst="rect">
            <a:avLst/>
          </a:prstGeom>
          <a:noFill/>
          <a:ln>
            <a:noFill/>
          </a:ln>
        </p:spPr>
      </p:pic>
      <p:pic>
        <p:nvPicPr>
          <p:cNvPr id="3" name="Google Shape;5914;p37" descr="22858PICdbgea5Gz679dY_PIC2018.png"/>
          <p:cNvPicPr preferRelativeResize="0"/>
          <p:nvPr/>
        </p:nvPicPr>
        <p:blipFill rotWithShape="1">
          <a:blip r:embed="rId2"/>
          <a:srcRect/>
          <a:stretch>
            <a:fillRect/>
          </a:stretch>
        </p:blipFill>
        <p:spPr>
          <a:xfrm>
            <a:off x="10210800" y="4695217"/>
            <a:ext cx="2595086" cy="2301328"/>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358"/>
                                        </p:tgtEl>
                                        <p:attrNameLst>
                                          <p:attrName>style.visibility</p:attrName>
                                        </p:attrNameLst>
                                      </p:cBhvr>
                                      <p:to>
                                        <p:strVal val="visible"/>
                                      </p:to>
                                    </p:set>
                                    <p:animEffect transition="in" filter="circle(in)">
                                      <p:cBhvr>
                                        <p:cTn id="7" dur="2000"/>
                                        <p:tgtEl>
                                          <p:spTgt spid="6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FF0FD"/>
        </a:solidFill>
        <a:effectLst/>
      </p:bgPr>
    </p:bg>
    <p:spTree>
      <p:nvGrpSpPr>
        <p:cNvPr id="1" name="Shape 5443"/>
        <p:cNvGrpSpPr/>
        <p:nvPr/>
      </p:nvGrpSpPr>
      <p:grpSpPr>
        <a:xfrm>
          <a:off x="0" y="0"/>
          <a:ext cx="0" cy="0"/>
          <a:chOff x="0" y="0"/>
          <a:chExt cx="0" cy="0"/>
        </a:xfrm>
      </p:grpSpPr>
      <p:pic>
        <p:nvPicPr>
          <p:cNvPr id="5444" name="Google Shape;5444;p6"/>
          <p:cNvPicPr preferRelativeResize="0"/>
          <p:nvPr/>
        </p:nvPicPr>
        <p:blipFill rotWithShape="1">
          <a:blip r:embed="rId1"/>
          <a:srcRect/>
          <a:stretch>
            <a:fillRect/>
          </a:stretch>
        </p:blipFill>
        <p:spPr>
          <a:xfrm>
            <a:off x="10178415" y="6208395"/>
            <a:ext cx="530860" cy="649605"/>
          </a:xfrm>
          <a:prstGeom prst="rect">
            <a:avLst/>
          </a:prstGeom>
          <a:noFill/>
          <a:ln>
            <a:noFill/>
          </a:ln>
        </p:spPr>
      </p:pic>
      <p:sp>
        <p:nvSpPr>
          <p:cNvPr id="5445" name="Google Shape;5445;p6"/>
          <p:cNvSpPr txBox="1">
            <a:spLocks noGrp="1"/>
          </p:cNvSpPr>
          <p:nvPr>
            <p:ph type="body" idx="1"/>
          </p:nvPr>
        </p:nvSpPr>
        <p:spPr>
          <a:xfrm>
            <a:off x="5601335" y="1741805"/>
            <a:ext cx="6111875" cy="4485640"/>
          </a:xfrm>
          <a:prstGeom prst="rect">
            <a:avLst/>
          </a:prstGeom>
          <a:noFill/>
          <a:ln>
            <a:noFill/>
          </a:ln>
        </p:spPr>
        <p:txBody>
          <a:bodyPr spcFirstLastPara="1" wrap="square" lIns="91425" tIns="91425" rIns="91425" bIns="91425" anchor="t" anchorCtr="0">
            <a:noAutofit/>
          </a:bodyPr>
          <a:lstStyle/>
          <a:p>
            <a:pPr marL="381000" marR="0" lvl="0" indent="-381000" algn="l" rtl="0">
              <a:lnSpc>
                <a:spcPct val="100000"/>
              </a:lnSpc>
              <a:spcBef>
                <a:spcPts val="0"/>
              </a:spcBef>
              <a:spcAft>
                <a:spcPts val="0"/>
              </a:spcAft>
              <a:buClr>
                <a:srgbClr val="324055"/>
              </a:buClr>
              <a:buSzPts val="1400"/>
              <a:buFont typeface="Didact Gothic" panose="00000500000000000000"/>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Đặc điểm của truyện: có cốt truyện, có nhân vật (nhân vật hành động và nhân vật tâm lí)</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Didact Gothic" panose="00000500000000000000"/>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Khi phân tích, cần chú ý:</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Tình huống truyện</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Ngôi kể</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Vai kể</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Chi tiết</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Ngôn ngữ kể</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NT xây dựng và khắc họa tính cách nhân vật</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rPr>
              <a:t>NT miêu tả tâm lí nhân vật</a:t>
            </a:r>
            <a:endParaRPr sz="2200" b="1" i="0" u="none" strike="noStrike" cap="none">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0000"/>
              </a:lnSpc>
              <a:spcBef>
                <a:spcPts val="0"/>
              </a:spcBef>
              <a:spcAft>
                <a:spcPts val="0"/>
              </a:spcAft>
              <a:buClr>
                <a:srgbClr val="324055"/>
              </a:buClr>
              <a:buSzPts val="1400"/>
              <a:buFont typeface="Didact Gothic" panose="00000500000000000000"/>
              <a:buNone/>
            </a:pPr>
            <a:r>
              <a:rPr lang="en-US" sz="22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=&gt; Khi phân tích truyện cần phân tích nội dung, sau đó đưa ra những nhận xét, đánh giá về NT</a:t>
            </a:r>
            <a:endParaRPr sz="22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292100" algn="l" rtl="0">
              <a:lnSpc>
                <a:spcPct val="100000"/>
              </a:lnSpc>
              <a:spcBef>
                <a:spcPts val="0"/>
              </a:spcBef>
              <a:spcAft>
                <a:spcPts val="2135"/>
              </a:spcAft>
              <a:buClr>
                <a:srgbClr val="324055"/>
              </a:buClr>
              <a:buSzPts val="1400"/>
              <a:buFont typeface="Didact Gothic" panose="00000500000000000000"/>
              <a:buNone/>
            </a:pPr>
            <a:endParaRPr sz="2200" b="1"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446" name="Google Shape;5446;p6"/>
          <p:cNvSpPr txBox="1">
            <a:spLocks noGrp="1"/>
          </p:cNvSpPr>
          <p:nvPr>
            <p:ph type="title"/>
          </p:nvPr>
        </p:nvSpPr>
        <p:spPr>
          <a:xfrm>
            <a:off x="484275" y="80600"/>
            <a:ext cx="11229000" cy="1219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3500"/>
              <a:buFont typeface="Amatic SC" panose="00000500000000000000"/>
              <a:buNone/>
            </a:pPr>
            <a:r>
              <a:rPr lang="en-US" sz="4800" b="1" i="0" u="sng" strike="noStrike" cap="none">
                <a:solidFill>
                  <a:srgbClr val="FF0000"/>
                </a:solidFill>
                <a:latin typeface="Arial" panose="020B0604020202020204"/>
                <a:ea typeface="Arial" panose="020B0604020202020204"/>
                <a:cs typeface="Arial" panose="020B0604020202020204"/>
                <a:sym typeface="Arial" panose="020B0604020202020204"/>
              </a:rPr>
              <a:t>BÁM SÁT ĐẶC TRƯNG THỂ LOẠI</a:t>
            </a:r>
            <a:endParaRPr sz="3500" b="1" i="0" u="sng" strike="noStrike" cap="none">
              <a:solidFill>
                <a:srgbClr val="FF0000"/>
              </a:solidFill>
              <a:latin typeface="Arial" panose="020B0604020202020204"/>
              <a:ea typeface="Arial" panose="020B0604020202020204"/>
              <a:cs typeface="Arial" panose="020B0604020202020204"/>
              <a:sym typeface="Arial" panose="020B0604020202020204"/>
            </a:endParaRPr>
          </a:p>
        </p:txBody>
      </p:sp>
      <p:sp>
        <p:nvSpPr>
          <p:cNvPr id="5447" name="Google Shape;5447;p6"/>
          <p:cNvSpPr txBox="1"/>
          <p:nvPr/>
        </p:nvSpPr>
        <p:spPr>
          <a:xfrm>
            <a:off x="2967355" y="1177290"/>
            <a:ext cx="1873885" cy="480695"/>
          </a:xfrm>
          <a:prstGeom prst="rect">
            <a:avLst/>
          </a:prstGeom>
          <a:noFill/>
          <a:ln>
            <a:noFill/>
          </a:ln>
        </p:spPr>
        <p:txBody>
          <a:bodyPr spcFirstLastPara="1" wrap="square" lIns="91425" tIns="0" rIns="91425" bIns="0" anchor="t" anchorCtr="0">
            <a:noAutofit/>
          </a:bodyPr>
          <a:lstStyle/>
          <a:p>
            <a:pPr marL="274320" marR="0" lvl="0" indent="-228600" algn="ctr" rtl="0">
              <a:lnSpc>
                <a:spcPct val="100000"/>
              </a:lnSpc>
              <a:spcBef>
                <a:spcPts val="0"/>
              </a:spcBef>
              <a:spcAft>
                <a:spcPts val="0"/>
              </a:spcAft>
              <a:buClr>
                <a:srgbClr val="324055"/>
              </a:buClr>
              <a:buSzPts val="1400"/>
              <a:buFont typeface="Arial" panose="020B0604020202020204"/>
              <a:buNone/>
            </a:pPr>
            <a:r>
              <a:rPr lang="en-US" sz="4000" b="1">
                <a:solidFill>
                  <a:srgbClr val="324055"/>
                </a:solidFill>
                <a:latin typeface="Times New Roman" panose="02020603050405020304"/>
                <a:ea typeface="Times New Roman" panose="02020603050405020304"/>
                <a:cs typeface="Times New Roman" panose="02020603050405020304"/>
                <a:sym typeface="Times New Roman" panose="02020603050405020304"/>
              </a:rPr>
              <a:t>Thơ</a:t>
            </a:r>
            <a:endParaRPr sz="4000" b="1">
              <a:solidFill>
                <a:srgbClr val="324055"/>
              </a:solidFill>
              <a:latin typeface="Amatic SC" panose="00000500000000000000"/>
              <a:ea typeface="Amatic SC" panose="00000500000000000000"/>
              <a:cs typeface="Amatic SC" panose="00000500000000000000"/>
              <a:sym typeface="Amatic SC" panose="00000500000000000000"/>
            </a:endParaRPr>
          </a:p>
        </p:txBody>
      </p:sp>
      <p:sp>
        <p:nvSpPr>
          <p:cNvPr id="5448" name="Google Shape;5448;p6"/>
          <p:cNvSpPr txBox="1"/>
          <p:nvPr/>
        </p:nvSpPr>
        <p:spPr>
          <a:xfrm>
            <a:off x="6978015" y="1163955"/>
            <a:ext cx="2133600" cy="482600"/>
          </a:xfrm>
          <a:prstGeom prst="rect">
            <a:avLst/>
          </a:prstGeom>
          <a:noFill/>
          <a:ln>
            <a:noFill/>
          </a:ln>
        </p:spPr>
        <p:txBody>
          <a:bodyPr spcFirstLastPara="1" wrap="square" lIns="91425" tIns="0" rIns="91425" bIns="0" anchor="t" anchorCtr="0">
            <a:noAutofit/>
          </a:bodyPr>
          <a:lstStyle/>
          <a:p>
            <a:pPr marL="274320" marR="0" lvl="0" indent="-228600" algn="ctr" rtl="0">
              <a:lnSpc>
                <a:spcPct val="100000"/>
              </a:lnSpc>
              <a:spcBef>
                <a:spcPts val="0"/>
              </a:spcBef>
              <a:spcAft>
                <a:spcPts val="0"/>
              </a:spcAft>
              <a:buClr>
                <a:srgbClr val="324055"/>
              </a:buClr>
              <a:buSzPts val="1400"/>
              <a:buFont typeface="Arial" panose="020B0604020202020204"/>
              <a:buNone/>
            </a:pPr>
            <a:r>
              <a:rPr lang="en-US" sz="4000" b="1">
                <a:solidFill>
                  <a:srgbClr val="324055"/>
                </a:solidFill>
                <a:latin typeface="Times New Roman" panose="02020603050405020304"/>
                <a:ea typeface="Times New Roman" panose="02020603050405020304"/>
                <a:cs typeface="Times New Roman" panose="02020603050405020304"/>
                <a:sym typeface="Times New Roman" panose="02020603050405020304"/>
              </a:rPr>
              <a:t>Truyện</a:t>
            </a:r>
            <a:endParaRPr sz="4000" b="1">
              <a:solidFill>
                <a:srgbClr val="324055"/>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449" name="Google Shape;5449;p6"/>
          <p:cNvSpPr txBox="1"/>
          <p:nvPr/>
        </p:nvSpPr>
        <p:spPr>
          <a:xfrm>
            <a:off x="716280" y="1741805"/>
            <a:ext cx="4584700" cy="3028950"/>
          </a:xfrm>
          <a:prstGeom prst="rect">
            <a:avLst/>
          </a:prstGeom>
          <a:noFill/>
          <a:ln>
            <a:noFill/>
          </a:ln>
        </p:spPr>
        <p:txBody>
          <a:bodyPr spcFirstLastPara="1" wrap="square" lIns="91425" tIns="45700" rIns="91425" bIns="45700" anchor="t" anchorCtr="0">
            <a:noAutofit/>
          </a:bodyPr>
          <a:lstStyle/>
          <a:p>
            <a:pPr marL="381000" marR="0" lvl="0" indent="-381000" algn="l" rtl="0">
              <a:lnSpc>
                <a:spcPct val="100000"/>
              </a:lnSpc>
              <a:spcBef>
                <a:spcPts val="0"/>
              </a:spcBef>
              <a:spcAft>
                <a:spcPts val="0"/>
              </a:spcAft>
              <a:buClr>
                <a:srgbClr val="324055"/>
              </a:buClr>
              <a:buSzPts val="1400"/>
              <a:buFont typeface="Arial" panose="020B0604020202020204"/>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Đặc điểm cơ bản của thơ: lời ít, ý nhiều -&gt; hàm súc, tinh luyện</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Arial" panose="020B0604020202020204"/>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Khi phân tích, cần chú ý:</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Thể thơ</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Mạch cảm xúc</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Ngôn ngữ</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Hình ảnh</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Giọng điệu</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Noto Sans Symbols"/>
              <a:buChar char="✔"/>
            </a:pPr>
            <a:r>
              <a:rPr lang="en-US" sz="2200" b="1">
                <a:solidFill>
                  <a:srgbClr val="0000FF"/>
                </a:solidFill>
                <a:latin typeface="Times New Roman" panose="02020603050405020304"/>
                <a:ea typeface="Times New Roman" panose="02020603050405020304"/>
                <a:cs typeface="Times New Roman" panose="02020603050405020304"/>
                <a:sym typeface="Times New Roman" panose="02020603050405020304"/>
              </a:rPr>
              <a:t>Biện pháp tu từ</a:t>
            </a:r>
            <a:endParaRPr sz="2200" b="1">
              <a:solidFill>
                <a:srgbClr val="0000FF"/>
              </a:solidFill>
              <a:latin typeface="Times New Roman" panose="02020603050405020304"/>
              <a:ea typeface="Times New Roman" panose="02020603050405020304"/>
              <a:cs typeface="Times New Roman" panose="02020603050405020304"/>
              <a:sym typeface="Times New Roman" panose="02020603050405020304"/>
            </a:endParaRPr>
          </a:p>
          <a:p>
            <a:pPr marL="381000" marR="0" lvl="0" indent="-381000" algn="l" rtl="0">
              <a:lnSpc>
                <a:spcPct val="100000"/>
              </a:lnSpc>
              <a:spcBef>
                <a:spcPts val="0"/>
              </a:spcBef>
              <a:spcAft>
                <a:spcPts val="0"/>
              </a:spcAft>
              <a:buClr>
                <a:srgbClr val="324055"/>
              </a:buClr>
              <a:buSzPts val="1400"/>
              <a:buFont typeface="Arial" panose="020B0604020202020204"/>
              <a:buNone/>
            </a:pPr>
            <a:endParaRPr sz="2200" b="1">
              <a:solidFill>
                <a:srgbClr val="324055"/>
              </a:solidFill>
              <a:latin typeface="Didact Gothic" panose="00000500000000000000"/>
              <a:ea typeface="Didact Gothic" panose="00000500000000000000"/>
              <a:cs typeface="Didact Gothic" panose="00000500000000000000"/>
              <a:sym typeface="Didact Gothic" panose="00000500000000000000"/>
            </a:endParaRPr>
          </a:p>
          <a:p>
            <a:pPr marL="381000" marR="0" lvl="0" indent="-381000" algn="l" rtl="0">
              <a:lnSpc>
                <a:spcPct val="100000"/>
              </a:lnSpc>
              <a:spcBef>
                <a:spcPts val="0"/>
              </a:spcBef>
              <a:spcAft>
                <a:spcPts val="0"/>
              </a:spcAft>
              <a:buClr>
                <a:srgbClr val="324055"/>
              </a:buClr>
              <a:buSzPts val="1400"/>
              <a:buFont typeface="Arial" panose="020B0604020202020204"/>
              <a:buNone/>
            </a:pPr>
            <a:r>
              <a:rPr lang="en-US" sz="2200" b="1">
                <a:solidFill>
                  <a:srgbClr val="FF0000"/>
                </a:solidFill>
                <a:latin typeface="Times New Roman" panose="02020603050405020304"/>
                <a:ea typeface="Times New Roman" panose="02020603050405020304"/>
                <a:cs typeface="Times New Roman" panose="02020603050405020304"/>
                <a:sym typeface="Times New Roman" panose="02020603050405020304"/>
              </a:rPr>
              <a:t>=&gt; Khi phân tích thơ cần phân tích nghệ thuật để làm sáng tỏ nội dung</a:t>
            </a:r>
            <a:endParaRPr sz="22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450" name="Google Shape;5450;p6"/>
          <p:cNvSpPr/>
          <p:nvPr/>
        </p:nvSpPr>
        <p:spPr>
          <a:xfrm rot="-9900218" flipH="1">
            <a:off x="3586481" y="1029124"/>
            <a:ext cx="488949" cy="488949"/>
          </a:xfrm>
          <a:custGeom>
            <a:avLst/>
            <a:gdLst/>
            <a:ahLst/>
            <a:cxnLst/>
            <a:rect l="l" t="t" r="r" b="b"/>
            <a:pathLst>
              <a:path w="47915" h="42686" extrusionOk="0">
                <a:moveTo>
                  <a:pt x="20096" y="1"/>
                </a:moveTo>
                <a:cubicBezTo>
                  <a:pt x="18737" y="1"/>
                  <a:pt x="17382" y="146"/>
                  <a:pt x="16047" y="462"/>
                </a:cubicBezTo>
                <a:cubicBezTo>
                  <a:pt x="10042" y="1890"/>
                  <a:pt x="5282" y="6693"/>
                  <a:pt x="2461" y="12184"/>
                </a:cubicBezTo>
                <a:cubicBezTo>
                  <a:pt x="1262" y="14516"/>
                  <a:pt x="345" y="17036"/>
                  <a:pt x="186" y="19654"/>
                </a:cubicBezTo>
                <a:cubicBezTo>
                  <a:pt x="0" y="22707"/>
                  <a:pt x="850" y="25730"/>
                  <a:pt x="1957" y="28583"/>
                </a:cubicBezTo>
                <a:cubicBezTo>
                  <a:pt x="3179" y="31741"/>
                  <a:pt x="4770" y="34837"/>
                  <a:pt x="7201" y="37196"/>
                </a:cubicBezTo>
                <a:cubicBezTo>
                  <a:pt x="11147" y="41028"/>
                  <a:pt x="16873" y="42486"/>
                  <a:pt x="22374" y="42666"/>
                </a:cubicBezTo>
                <a:cubicBezTo>
                  <a:pt x="22773" y="42679"/>
                  <a:pt x="23175" y="42686"/>
                  <a:pt x="23574" y="42686"/>
                </a:cubicBezTo>
                <a:cubicBezTo>
                  <a:pt x="27888" y="42686"/>
                  <a:pt x="32259" y="41905"/>
                  <a:pt x="35986" y="39760"/>
                </a:cubicBezTo>
                <a:cubicBezTo>
                  <a:pt x="43270" y="35565"/>
                  <a:pt x="46718" y="26949"/>
                  <a:pt x="47316" y="18897"/>
                </a:cubicBezTo>
                <a:cubicBezTo>
                  <a:pt x="47914" y="10812"/>
                  <a:pt x="38086" y="5826"/>
                  <a:pt x="31688" y="2890"/>
                </a:cubicBezTo>
                <a:cubicBezTo>
                  <a:pt x="28051" y="1219"/>
                  <a:pt x="24058" y="1"/>
                  <a:pt x="20096" y="1"/>
                </a:cubicBezTo>
                <a:close/>
              </a:path>
            </a:pathLst>
          </a:custGeom>
          <a:noFill/>
          <a:ln w="19050" cap="flat" cmpd="sng">
            <a:solidFill>
              <a:schemeClr val="lt1"/>
            </a:solidFill>
            <a:prstDash val="dot"/>
            <a:round/>
            <a:headEnd type="none" w="sm" len="sm"/>
            <a:tailEnd type="none" w="sm" len="sm"/>
          </a:ln>
        </p:spPr>
        <p:txBody>
          <a:bodyPr spcFirstLastPara="1" wrap="square" lIns="121900" tIns="121900" rIns="121900" bIns="121900" anchor="ctr" anchorCtr="0">
            <a:noAutofit/>
          </a:bodyPr>
          <a:lstStyle/>
          <a:p>
            <a:pPr marL="0" marR="0" lvl="0" indent="0" algn="l" rtl="0">
              <a:spcBef>
                <a:spcPts val="0"/>
              </a:spcBef>
              <a:spcAft>
                <a:spcPts val="0"/>
              </a:spcAft>
              <a:buNone/>
            </a:pPr>
            <a:endParaRPr sz="2400">
              <a:solidFill>
                <a:schemeClr val="dk1"/>
              </a:solidFill>
              <a:latin typeface="Arial" panose="020B0604020202020204"/>
              <a:ea typeface="Arial" panose="020B0604020202020204"/>
              <a:cs typeface="Arial" panose="020B0604020202020204"/>
              <a:sym typeface="Arial" panose="020B0604020202020204"/>
            </a:endParaRPr>
          </a:p>
        </p:txBody>
      </p:sp>
      <p:sp>
        <p:nvSpPr>
          <p:cNvPr id="5451" name="Google Shape;5451;p6"/>
          <p:cNvSpPr/>
          <p:nvPr/>
        </p:nvSpPr>
        <p:spPr>
          <a:xfrm rot="-9900218" flipH="1">
            <a:off x="9880601" y="1028700"/>
            <a:ext cx="488951" cy="491067"/>
          </a:xfrm>
          <a:custGeom>
            <a:avLst/>
            <a:gdLst/>
            <a:ahLst/>
            <a:cxnLst/>
            <a:rect l="l" t="t" r="r" b="b"/>
            <a:pathLst>
              <a:path w="47915" h="42686" extrusionOk="0">
                <a:moveTo>
                  <a:pt x="20096" y="1"/>
                </a:moveTo>
                <a:cubicBezTo>
                  <a:pt x="18737" y="1"/>
                  <a:pt x="17382" y="146"/>
                  <a:pt x="16047" y="462"/>
                </a:cubicBezTo>
                <a:cubicBezTo>
                  <a:pt x="10042" y="1890"/>
                  <a:pt x="5282" y="6693"/>
                  <a:pt x="2461" y="12184"/>
                </a:cubicBezTo>
                <a:cubicBezTo>
                  <a:pt x="1262" y="14516"/>
                  <a:pt x="345" y="17036"/>
                  <a:pt x="186" y="19654"/>
                </a:cubicBezTo>
                <a:cubicBezTo>
                  <a:pt x="0" y="22707"/>
                  <a:pt x="850" y="25730"/>
                  <a:pt x="1957" y="28583"/>
                </a:cubicBezTo>
                <a:cubicBezTo>
                  <a:pt x="3179" y="31741"/>
                  <a:pt x="4770" y="34837"/>
                  <a:pt x="7201" y="37196"/>
                </a:cubicBezTo>
                <a:cubicBezTo>
                  <a:pt x="11147" y="41028"/>
                  <a:pt x="16873" y="42486"/>
                  <a:pt x="22374" y="42666"/>
                </a:cubicBezTo>
                <a:cubicBezTo>
                  <a:pt x="22773" y="42679"/>
                  <a:pt x="23175" y="42686"/>
                  <a:pt x="23574" y="42686"/>
                </a:cubicBezTo>
                <a:cubicBezTo>
                  <a:pt x="27888" y="42686"/>
                  <a:pt x="32259" y="41905"/>
                  <a:pt x="35986" y="39760"/>
                </a:cubicBezTo>
                <a:cubicBezTo>
                  <a:pt x="43270" y="35565"/>
                  <a:pt x="46718" y="26949"/>
                  <a:pt x="47316" y="18897"/>
                </a:cubicBezTo>
                <a:cubicBezTo>
                  <a:pt x="47914" y="10812"/>
                  <a:pt x="38086" y="5826"/>
                  <a:pt x="31688" y="2890"/>
                </a:cubicBezTo>
                <a:cubicBezTo>
                  <a:pt x="28051" y="1219"/>
                  <a:pt x="24058" y="1"/>
                  <a:pt x="20096" y="1"/>
                </a:cubicBezTo>
                <a:close/>
              </a:path>
            </a:pathLst>
          </a:custGeom>
          <a:noFill/>
          <a:ln w="19050" cap="flat" cmpd="sng">
            <a:solidFill>
              <a:schemeClr val="lt1"/>
            </a:solidFill>
            <a:prstDash val="dot"/>
            <a:round/>
            <a:headEnd type="none" w="sm" len="sm"/>
            <a:tailEnd type="none" w="sm" len="sm"/>
          </a:ln>
        </p:spPr>
        <p:txBody>
          <a:bodyPr spcFirstLastPara="1" wrap="square" lIns="121900" tIns="121900" rIns="121900" bIns="121900" anchor="ctr" anchorCtr="0">
            <a:noAutofit/>
          </a:bodyPr>
          <a:lstStyle/>
          <a:p>
            <a:pPr marL="0" marR="0" lvl="0" indent="0" algn="l" rtl="0">
              <a:spcBef>
                <a:spcPts val="0"/>
              </a:spcBef>
              <a:spcAft>
                <a:spcPts val="0"/>
              </a:spcAft>
              <a:buNone/>
            </a:pPr>
            <a:endParaRPr sz="2400">
              <a:solidFill>
                <a:schemeClr val="dk1"/>
              </a:solidFill>
              <a:latin typeface="Arial" panose="020B0604020202020204"/>
              <a:ea typeface="Arial" panose="020B0604020202020204"/>
              <a:cs typeface="Arial" panose="020B0604020202020204"/>
              <a:sym typeface="Arial" panose="020B0604020202020204"/>
            </a:endParaRPr>
          </a:p>
        </p:txBody>
      </p:sp>
      <p:cxnSp>
        <p:nvCxnSpPr>
          <p:cNvPr id="5452" name="Google Shape;5452;p6"/>
          <p:cNvCxnSpPr/>
          <p:nvPr/>
        </p:nvCxnSpPr>
        <p:spPr>
          <a:xfrm>
            <a:off x="5300980" y="1279525"/>
            <a:ext cx="0" cy="5208270"/>
          </a:xfrm>
          <a:prstGeom prst="straightConnector1">
            <a:avLst/>
          </a:prstGeom>
          <a:noFill/>
          <a:ln w="38100" cap="flat" cmpd="sng">
            <a:solidFill>
              <a:srgbClr val="007082"/>
            </a:solidFill>
            <a:prstDash val="solid"/>
            <a:round/>
            <a:headEnd type="none" w="sm" len="sm"/>
            <a:tailEnd type="none" w="sm" len="sm"/>
          </a:ln>
        </p:spPr>
      </p:cxnSp>
      <p:grpSp>
        <p:nvGrpSpPr>
          <p:cNvPr id="5453" name="Google Shape;5453;p6"/>
          <p:cNvGrpSpPr/>
          <p:nvPr/>
        </p:nvGrpSpPr>
        <p:grpSpPr>
          <a:xfrm>
            <a:off x="10586085" y="2842260"/>
            <a:ext cx="1544955" cy="1109345"/>
            <a:chOff x="3734178" y="1897079"/>
            <a:chExt cx="941451" cy="764253"/>
          </a:xfrm>
        </p:grpSpPr>
        <p:sp>
          <p:nvSpPr>
            <p:cNvPr id="5454" name="Google Shape;5454;p6"/>
            <p:cNvSpPr/>
            <p:nvPr/>
          </p:nvSpPr>
          <p:spPr>
            <a:xfrm>
              <a:off x="3848418" y="2200023"/>
              <a:ext cx="293798" cy="439832"/>
            </a:xfrm>
            <a:custGeom>
              <a:avLst/>
              <a:gdLst/>
              <a:ahLst/>
              <a:cxnLst/>
              <a:rect l="l" t="t" r="r" b="b"/>
              <a:pathLst>
                <a:path w="8842" h="13237" extrusionOk="0">
                  <a:moveTo>
                    <a:pt x="1" y="1"/>
                  </a:moveTo>
                  <a:lnTo>
                    <a:pt x="1" y="1"/>
                  </a:lnTo>
                  <a:cubicBezTo>
                    <a:pt x="1629" y="3646"/>
                    <a:pt x="3335" y="7316"/>
                    <a:pt x="6024" y="10212"/>
                  </a:cubicBezTo>
                  <a:cubicBezTo>
                    <a:pt x="7006" y="11090"/>
                    <a:pt x="8092" y="12150"/>
                    <a:pt x="8841" y="13236"/>
                  </a:cubicBezTo>
                  <a:cubicBezTo>
                    <a:pt x="8841" y="12797"/>
                    <a:pt x="8738" y="12280"/>
                    <a:pt x="8609" y="11840"/>
                  </a:cubicBezTo>
                  <a:cubicBezTo>
                    <a:pt x="8299" y="9255"/>
                    <a:pt x="7446" y="6773"/>
                    <a:pt x="5920" y="4628"/>
                  </a:cubicBezTo>
                  <a:cubicBezTo>
                    <a:pt x="4524" y="2586"/>
                    <a:pt x="2379" y="854"/>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55" name="Google Shape;5455;p6"/>
            <p:cNvSpPr/>
            <p:nvPr/>
          </p:nvSpPr>
          <p:spPr>
            <a:xfrm>
              <a:off x="3841539" y="2195737"/>
              <a:ext cx="304098" cy="450964"/>
            </a:xfrm>
            <a:custGeom>
              <a:avLst/>
              <a:gdLst/>
              <a:ahLst/>
              <a:cxnLst/>
              <a:rect l="l" t="t" r="r" b="b"/>
              <a:pathLst>
                <a:path w="9152" h="13572" extrusionOk="0">
                  <a:moveTo>
                    <a:pt x="414" y="0"/>
                  </a:moveTo>
                  <a:cubicBezTo>
                    <a:pt x="311" y="0"/>
                    <a:pt x="208" y="0"/>
                    <a:pt x="104" y="130"/>
                  </a:cubicBezTo>
                  <a:cubicBezTo>
                    <a:pt x="1" y="233"/>
                    <a:pt x="104" y="336"/>
                    <a:pt x="208" y="440"/>
                  </a:cubicBezTo>
                  <a:cubicBezTo>
                    <a:pt x="647" y="647"/>
                    <a:pt x="957" y="1086"/>
                    <a:pt x="1397" y="1422"/>
                  </a:cubicBezTo>
                  <a:cubicBezTo>
                    <a:pt x="3129" y="3025"/>
                    <a:pt x="4731" y="4860"/>
                    <a:pt x="6024" y="6799"/>
                  </a:cubicBezTo>
                  <a:cubicBezTo>
                    <a:pt x="7316" y="8841"/>
                    <a:pt x="8402" y="10987"/>
                    <a:pt x="8712" y="13365"/>
                  </a:cubicBezTo>
                  <a:cubicBezTo>
                    <a:pt x="8712" y="13468"/>
                    <a:pt x="8816" y="13572"/>
                    <a:pt x="8945" y="13572"/>
                  </a:cubicBezTo>
                  <a:cubicBezTo>
                    <a:pt x="9048" y="13468"/>
                    <a:pt x="9152" y="13365"/>
                    <a:pt x="9152" y="13262"/>
                  </a:cubicBezTo>
                  <a:cubicBezTo>
                    <a:pt x="8712" y="10883"/>
                    <a:pt x="7756" y="8634"/>
                    <a:pt x="6360" y="6592"/>
                  </a:cubicBezTo>
                  <a:cubicBezTo>
                    <a:pt x="5068" y="4524"/>
                    <a:pt x="3439" y="2818"/>
                    <a:pt x="1707" y="1086"/>
                  </a:cubicBezTo>
                  <a:cubicBezTo>
                    <a:pt x="1293" y="776"/>
                    <a:pt x="854" y="336"/>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56" name="Google Shape;5456;p6"/>
            <p:cNvSpPr/>
            <p:nvPr/>
          </p:nvSpPr>
          <p:spPr>
            <a:xfrm>
              <a:off x="3744479" y="2401454"/>
              <a:ext cx="365104" cy="234952"/>
            </a:xfrm>
            <a:custGeom>
              <a:avLst/>
              <a:gdLst/>
              <a:ahLst/>
              <a:cxnLst/>
              <a:rect l="l" t="t" r="r" b="b"/>
              <a:pathLst>
                <a:path w="10988" h="7071" extrusionOk="0">
                  <a:moveTo>
                    <a:pt x="2709" y="1"/>
                  </a:moveTo>
                  <a:cubicBezTo>
                    <a:pt x="1780" y="1"/>
                    <a:pt x="878" y="284"/>
                    <a:pt x="104" y="711"/>
                  </a:cubicBezTo>
                  <a:cubicBezTo>
                    <a:pt x="1" y="711"/>
                    <a:pt x="1" y="815"/>
                    <a:pt x="1" y="815"/>
                  </a:cubicBezTo>
                  <a:cubicBezTo>
                    <a:pt x="440" y="815"/>
                    <a:pt x="983" y="918"/>
                    <a:pt x="1526" y="1151"/>
                  </a:cubicBezTo>
                  <a:cubicBezTo>
                    <a:pt x="4964" y="2107"/>
                    <a:pt x="8195" y="4692"/>
                    <a:pt x="10987" y="7071"/>
                  </a:cubicBezTo>
                  <a:cubicBezTo>
                    <a:pt x="10134" y="5442"/>
                    <a:pt x="9152" y="3943"/>
                    <a:pt x="7989" y="2547"/>
                  </a:cubicBezTo>
                  <a:cubicBezTo>
                    <a:pt x="6799" y="1254"/>
                    <a:pt x="5171" y="272"/>
                    <a:pt x="3465" y="65"/>
                  </a:cubicBezTo>
                  <a:cubicBezTo>
                    <a:pt x="3212" y="21"/>
                    <a:pt x="2960" y="1"/>
                    <a:pt x="27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57" name="Google Shape;5457;p6"/>
            <p:cNvSpPr/>
            <p:nvPr/>
          </p:nvSpPr>
          <p:spPr>
            <a:xfrm>
              <a:off x="3734178" y="2418201"/>
              <a:ext cx="378827" cy="219634"/>
            </a:xfrm>
            <a:custGeom>
              <a:avLst/>
              <a:gdLst/>
              <a:ahLst/>
              <a:cxnLst/>
              <a:rect l="l" t="t" r="r" b="b"/>
              <a:pathLst>
                <a:path w="11401" h="6610" extrusionOk="0">
                  <a:moveTo>
                    <a:pt x="1500" y="1"/>
                  </a:moveTo>
                  <a:cubicBezTo>
                    <a:pt x="957" y="1"/>
                    <a:pt x="543" y="1"/>
                    <a:pt x="104" y="207"/>
                  </a:cubicBezTo>
                  <a:cubicBezTo>
                    <a:pt x="1" y="207"/>
                    <a:pt x="1" y="311"/>
                    <a:pt x="1" y="414"/>
                  </a:cubicBezTo>
                  <a:cubicBezTo>
                    <a:pt x="1" y="507"/>
                    <a:pt x="53" y="586"/>
                    <a:pt x="121" y="586"/>
                  </a:cubicBezTo>
                  <a:cubicBezTo>
                    <a:pt x="148" y="586"/>
                    <a:pt x="178" y="573"/>
                    <a:pt x="207" y="544"/>
                  </a:cubicBezTo>
                  <a:cubicBezTo>
                    <a:pt x="647" y="414"/>
                    <a:pt x="1060" y="414"/>
                    <a:pt x="1500" y="311"/>
                  </a:cubicBezTo>
                  <a:cubicBezTo>
                    <a:pt x="2250" y="311"/>
                    <a:pt x="2999" y="544"/>
                    <a:pt x="3878" y="854"/>
                  </a:cubicBezTo>
                  <a:cubicBezTo>
                    <a:pt x="6773" y="1939"/>
                    <a:pt x="9255" y="3878"/>
                    <a:pt x="10987" y="6463"/>
                  </a:cubicBezTo>
                  <a:cubicBezTo>
                    <a:pt x="11060" y="6536"/>
                    <a:pt x="11133" y="6609"/>
                    <a:pt x="11206" y="6609"/>
                  </a:cubicBezTo>
                  <a:cubicBezTo>
                    <a:pt x="11237" y="6609"/>
                    <a:pt x="11267" y="6597"/>
                    <a:pt x="11297" y="6567"/>
                  </a:cubicBezTo>
                  <a:cubicBezTo>
                    <a:pt x="11401" y="6463"/>
                    <a:pt x="11401" y="6360"/>
                    <a:pt x="11297" y="6231"/>
                  </a:cubicBezTo>
                  <a:cubicBezTo>
                    <a:pt x="9591" y="3646"/>
                    <a:pt x="7006" y="1500"/>
                    <a:pt x="3981" y="414"/>
                  </a:cubicBezTo>
                  <a:cubicBezTo>
                    <a:pt x="3128" y="207"/>
                    <a:pt x="2353" y="1"/>
                    <a:pt x="15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58" name="Google Shape;5458;p6"/>
            <p:cNvSpPr/>
            <p:nvPr/>
          </p:nvSpPr>
          <p:spPr>
            <a:xfrm>
              <a:off x="4317403" y="2242987"/>
              <a:ext cx="257746" cy="386536"/>
            </a:xfrm>
            <a:custGeom>
              <a:avLst/>
              <a:gdLst/>
              <a:ahLst/>
              <a:cxnLst/>
              <a:rect l="l" t="t" r="r" b="b"/>
              <a:pathLst>
                <a:path w="7757" h="11633" extrusionOk="0">
                  <a:moveTo>
                    <a:pt x="7756" y="0"/>
                  </a:moveTo>
                  <a:lnTo>
                    <a:pt x="7756" y="0"/>
                  </a:lnTo>
                  <a:cubicBezTo>
                    <a:pt x="5610" y="646"/>
                    <a:pt x="3775" y="2146"/>
                    <a:pt x="2483" y="4085"/>
                  </a:cubicBezTo>
                  <a:cubicBezTo>
                    <a:pt x="1190" y="5920"/>
                    <a:pt x="440" y="8066"/>
                    <a:pt x="104" y="10340"/>
                  </a:cubicBezTo>
                  <a:cubicBezTo>
                    <a:pt x="1" y="10754"/>
                    <a:pt x="1" y="11193"/>
                    <a:pt x="1" y="11633"/>
                  </a:cubicBezTo>
                  <a:cubicBezTo>
                    <a:pt x="647" y="10651"/>
                    <a:pt x="1604" y="9694"/>
                    <a:pt x="2379" y="8919"/>
                  </a:cubicBezTo>
                  <a:cubicBezTo>
                    <a:pt x="4732" y="6334"/>
                    <a:pt x="6257" y="3102"/>
                    <a:pt x="77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59" name="Google Shape;5459;p6"/>
            <p:cNvSpPr/>
            <p:nvPr/>
          </p:nvSpPr>
          <p:spPr>
            <a:xfrm>
              <a:off x="4310558" y="2238668"/>
              <a:ext cx="268013" cy="394311"/>
            </a:xfrm>
            <a:custGeom>
              <a:avLst/>
              <a:gdLst/>
              <a:ahLst/>
              <a:cxnLst/>
              <a:rect l="l" t="t" r="r" b="b"/>
              <a:pathLst>
                <a:path w="8066" h="11867" extrusionOk="0">
                  <a:moveTo>
                    <a:pt x="7755" y="1"/>
                  </a:moveTo>
                  <a:cubicBezTo>
                    <a:pt x="7316" y="337"/>
                    <a:pt x="6980" y="647"/>
                    <a:pt x="6566" y="983"/>
                  </a:cubicBezTo>
                  <a:cubicBezTo>
                    <a:pt x="5041" y="2379"/>
                    <a:pt x="3645" y="4008"/>
                    <a:pt x="2456" y="5714"/>
                  </a:cubicBezTo>
                  <a:cubicBezTo>
                    <a:pt x="1293" y="7549"/>
                    <a:pt x="414" y="9488"/>
                    <a:pt x="0" y="11634"/>
                  </a:cubicBezTo>
                  <a:cubicBezTo>
                    <a:pt x="0" y="11763"/>
                    <a:pt x="104" y="11866"/>
                    <a:pt x="207" y="11866"/>
                  </a:cubicBezTo>
                  <a:cubicBezTo>
                    <a:pt x="310" y="11866"/>
                    <a:pt x="414" y="11763"/>
                    <a:pt x="414" y="11763"/>
                  </a:cubicBezTo>
                  <a:cubicBezTo>
                    <a:pt x="750" y="9695"/>
                    <a:pt x="1603" y="7756"/>
                    <a:pt x="2792" y="5947"/>
                  </a:cubicBezTo>
                  <a:cubicBezTo>
                    <a:pt x="3878" y="4215"/>
                    <a:pt x="5377" y="2715"/>
                    <a:pt x="6876" y="1190"/>
                  </a:cubicBezTo>
                  <a:cubicBezTo>
                    <a:pt x="7212" y="880"/>
                    <a:pt x="7523" y="544"/>
                    <a:pt x="7962" y="337"/>
                  </a:cubicBezTo>
                  <a:cubicBezTo>
                    <a:pt x="7962" y="234"/>
                    <a:pt x="8065" y="130"/>
                    <a:pt x="7962" y="130"/>
                  </a:cubicBezTo>
                  <a:cubicBezTo>
                    <a:pt x="7962" y="1"/>
                    <a:pt x="7859" y="1"/>
                    <a:pt x="77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0" name="Google Shape;5460;p6"/>
            <p:cNvSpPr/>
            <p:nvPr/>
          </p:nvSpPr>
          <p:spPr>
            <a:xfrm>
              <a:off x="4342324" y="2417337"/>
              <a:ext cx="322141" cy="204482"/>
            </a:xfrm>
            <a:custGeom>
              <a:avLst/>
              <a:gdLst/>
              <a:ahLst/>
              <a:cxnLst/>
              <a:rect l="l" t="t" r="r" b="b"/>
              <a:pathLst>
                <a:path w="9695" h="6154" extrusionOk="0">
                  <a:moveTo>
                    <a:pt x="7165" y="1"/>
                  </a:moveTo>
                  <a:cubicBezTo>
                    <a:pt x="6998" y="1"/>
                    <a:pt x="6833" y="10"/>
                    <a:pt x="6670" y="27"/>
                  </a:cubicBezTo>
                  <a:cubicBezTo>
                    <a:pt x="5067" y="233"/>
                    <a:pt x="3775" y="1216"/>
                    <a:pt x="2689" y="2276"/>
                  </a:cubicBezTo>
                  <a:cubicBezTo>
                    <a:pt x="1629" y="3465"/>
                    <a:pt x="854" y="4861"/>
                    <a:pt x="1" y="6153"/>
                  </a:cubicBezTo>
                  <a:cubicBezTo>
                    <a:pt x="2482" y="4111"/>
                    <a:pt x="5274" y="1965"/>
                    <a:pt x="8402" y="983"/>
                  </a:cubicBezTo>
                  <a:cubicBezTo>
                    <a:pt x="8841" y="880"/>
                    <a:pt x="9255" y="776"/>
                    <a:pt x="9694" y="776"/>
                  </a:cubicBezTo>
                  <a:cubicBezTo>
                    <a:pt x="9694" y="776"/>
                    <a:pt x="9694" y="673"/>
                    <a:pt x="9591" y="673"/>
                  </a:cubicBezTo>
                  <a:cubicBezTo>
                    <a:pt x="8879" y="220"/>
                    <a:pt x="8005" y="1"/>
                    <a:pt x="71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1" name="Google Shape;5461;p6"/>
            <p:cNvSpPr/>
            <p:nvPr/>
          </p:nvSpPr>
          <p:spPr>
            <a:xfrm>
              <a:off x="4338902" y="2431958"/>
              <a:ext cx="336727" cy="193284"/>
            </a:xfrm>
            <a:custGeom>
              <a:avLst/>
              <a:gdLst/>
              <a:ahLst/>
              <a:cxnLst/>
              <a:rect l="l" t="t" r="r" b="b"/>
              <a:pathLst>
                <a:path w="10134" h="5817" extrusionOk="0">
                  <a:moveTo>
                    <a:pt x="8841" y="0"/>
                  </a:moveTo>
                  <a:cubicBezTo>
                    <a:pt x="8066" y="0"/>
                    <a:pt x="7316" y="233"/>
                    <a:pt x="6566" y="440"/>
                  </a:cubicBezTo>
                  <a:cubicBezTo>
                    <a:pt x="3981" y="1422"/>
                    <a:pt x="1603" y="3232"/>
                    <a:pt x="104" y="5506"/>
                  </a:cubicBezTo>
                  <a:cubicBezTo>
                    <a:pt x="0" y="5610"/>
                    <a:pt x="104" y="5713"/>
                    <a:pt x="104" y="5817"/>
                  </a:cubicBezTo>
                  <a:cubicBezTo>
                    <a:pt x="207" y="5817"/>
                    <a:pt x="310" y="5817"/>
                    <a:pt x="440" y="5713"/>
                  </a:cubicBezTo>
                  <a:cubicBezTo>
                    <a:pt x="1939" y="3464"/>
                    <a:pt x="4085" y="1732"/>
                    <a:pt x="6670" y="776"/>
                  </a:cubicBezTo>
                  <a:cubicBezTo>
                    <a:pt x="7316" y="543"/>
                    <a:pt x="8066" y="336"/>
                    <a:pt x="8841" y="336"/>
                  </a:cubicBezTo>
                  <a:cubicBezTo>
                    <a:pt x="9151" y="336"/>
                    <a:pt x="9487" y="440"/>
                    <a:pt x="9797" y="543"/>
                  </a:cubicBezTo>
                  <a:cubicBezTo>
                    <a:pt x="9901" y="543"/>
                    <a:pt x="10004" y="543"/>
                    <a:pt x="10134" y="440"/>
                  </a:cubicBezTo>
                  <a:cubicBezTo>
                    <a:pt x="10134" y="336"/>
                    <a:pt x="10004" y="233"/>
                    <a:pt x="9901" y="233"/>
                  </a:cubicBezTo>
                  <a:cubicBezTo>
                    <a:pt x="9591" y="0"/>
                    <a:pt x="9151" y="0"/>
                    <a:pt x="88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2" name="Google Shape;5462;p6"/>
            <p:cNvSpPr/>
            <p:nvPr/>
          </p:nvSpPr>
          <p:spPr>
            <a:xfrm>
              <a:off x="4124147" y="2514165"/>
              <a:ext cx="436377" cy="147165"/>
            </a:xfrm>
            <a:custGeom>
              <a:avLst/>
              <a:gdLst/>
              <a:ahLst/>
              <a:cxnLst/>
              <a:rect l="l" t="t" r="r" b="b"/>
              <a:pathLst>
                <a:path w="13133" h="4429" extrusionOk="0">
                  <a:moveTo>
                    <a:pt x="6664" y="0"/>
                  </a:moveTo>
                  <a:cubicBezTo>
                    <a:pt x="6147" y="0"/>
                    <a:pt x="5626" y="110"/>
                    <a:pt x="5171" y="344"/>
                  </a:cubicBezTo>
                  <a:cubicBezTo>
                    <a:pt x="4318" y="758"/>
                    <a:pt x="3542" y="1533"/>
                    <a:pt x="3129" y="2386"/>
                  </a:cubicBezTo>
                  <a:cubicBezTo>
                    <a:pt x="2792" y="2050"/>
                    <a:pt x="2379" y="1947"/>
                    <a:pt x="1939" y="1947"/>
                  </a:cubicBezTo>
                  <a:cubicBezTo>
                    <a:pt x="1733" y="1947"/>
                    <a:pt x="1500" y="2050"/>
                    <a:pt x="1397" y="2050"/>
                  </a:cubicBezTo>
                  <a:cubicBezTo>
                    <a:pt x="1190" y="2179"/>
                    <a:pt x="957" y="2283"/>
                    <a:pt x="854" y="2490"/>
                  </a:cubicBezTo>
                  <a:cubicBezTo>
                    <a:pt x="440" y="2826"/>
                    <a:pt x="104" y="3239"/>
                    <a:pt x="1" y="3679"/>
                  </a:cubicBezTo>
                  <a:cubicBezTo>
                    <a:pt x="311" y="4118"/>
                    <a:pt x="543" y="4325"/>
                    <a:pt x="1086" y="4428"/>
                  </a:cubicBezTo>
                  <a:lnTo>
                    <a:pt x="13133" y="4428"/>
                  </a:lnTo>
                  <a:cubicBezTo>
                    <a:pt x="13029" y="3679"/>
                    <a:pt x="12719" y="2826"/>
                    <a:pt x="12073" y="2386"/>
                  </a:cubicBezTo>
                  <a:cubicBezTo>
                    <a:pt x="11685" y="2115"/>
                    <a:pt x="11226" y="1979"/>
                    <a:pt x="10783" y="1979"/>
                  </a:cubicBezTo>
                  <a:cubicBezTo>
                    <a:pt x="10341" y="1979"/>
                    <a:pt x="9914" y="2115"/>
                    <a:pt x="9591" y="2386"/>
                  </a:cubicBezTo>
                  <a:cubicBezTo>
                    <a:pt x="9488" y="1533"/>
                    <a:pt x="8841" y="654"/>
                    <a:pt x="7963" y="241"/>
                  </a:cubicBezTo>
                  <a:cubicBezTo>
                    <a:pt x="7565" y="84"/>
                    <a:pt x="7116" y="0"/>
                    <a:pt x="666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3" name="Google Shape;5463;p6"/>
            <p:cNvSpPr/>
            <p:nvPr/>
          </p:nvSpPr>
          <p:spPr>
            <a:xfrm>
              <a:off x="4228085" y="2035110"/>
              <a:ext cx="103969" cy="236248"/>
            </a:xfrm>
            <a:custGeom>
              <a:avLst/>
              <a:gdLst/>
              <a:ahLst/>
              <a:cxnLst/>
              <a:rect l="l" t="t" r="r" b="b"/>
              <a:pathLst>
                <a:path w="3129" h="7110" extrusionOk="0">
                  <a:moveTo>
                    <a:pt x="2792" y="0"/>
                  </a:moveTo>
                  <a:cubicBezTo>
                    <a:pt x="1190" y="2043"/>
                    <a:pt x="207" y="4524"/>
                    <a:pt x="1" y="7109"/>
                  </a:cubicBezTo>
                  <a:lnTo>
                    <a:pt x="414" y="7109"/>
                  </a:lnTo>
                  <a:cubicBezTo>
                    <a:pt x="647" y="4628"/>
                    <a:pt x="1603" y="2249"/>
                    <a:pt x="3128" y="207"/>
                  </a:cubicBezTo>
                  <a:lnTo>
                    <a:pt x="279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4" name="Google Shape;5464;p6"/>
            <p:cNvSpPr/>
            <p:nvPr/>
          </p:nvSpPr>
          <p:spPr>
            <a:xfrm>
              <a:off x="4241842" y="1907679"/>
              <a:ext cx="222491" cy="220232"/>
            </a:xfrm>
            <a:custGeom>
              <a:avLst/>
              <a:gdLst/>
              <a:ahLst/>
              <a:cxnLst/>
              <a:rect l="l" t="t" r="r" b="b"/>
              <a:pathLst>
                <a:path w="6696" h="6628" extrusionOk="0">
                  <a:moveTo>
                    <a:pt x="3423" y="1"/>
                  </a:moveTo>
                  <a:cubicBezTo>
                    <a:pt x="2627" y="1"/>
                    <a:pt x="1857" y="369"/>
                    <a:pt x="1293" y="914"/>
                  </a:cubicBezTo>
                  <a:cubicBezTo>
                    <a:pt x="1732" y="1354"/>
                    <a:pt x="2275" y="1793"/>
                    <a:pt x="2714" y="2336"/>
                  </a:cubicBezTo>
                  <a:cubicBezTo>
                    <a:pt x="2172" y="2103"/>
                    <a:pt x="1629" y="1897"/>
                    <a:pt x="1086" y="1690"/>
                  </a:cubicBezTo>
                  <a:cubicBezTo>
                    <a:pt x="982" y="1561"/>
                    <a:pt x="879" y="1561"/>
                    <a:pt x="776" y="1457"/>
                  </a:cubicBezTo>
                  <a:cubicBezTo>
                    <a:pt x="543" y="1690"/>
                    <a:pt x="440" y="1897"/>
                    <a:pt x="440" y="2103"/>
                  </a:cubicBezTo>
                  <a:cubicBezTo>
                    <a:pt x="0" y="2982"/>
                    <a:pt x="129" y="4042"/>
                    <a:pt x="646" y="4921"/>
                  </a:cubicBezTo>
                  <a:cubicBezTo>
                    <a:pt x="646" y="4921"/>
                    <a:pt x="646" y="5025"/>
                    <a:pt x="776" y="5128"/>
                  </a:cubicBezTo>
                  <a:cubicBezTo>
                    <a:pt x="1293" y="4585"/>
                    <a:pt x="1835" y="4146"/>
                    <a:pt x="2482" y="3835"/>
                  </a:cubicBezTo>
                  <a:lnTo>
                    <a:pt x="2482" y="3835"/>
                  </a:lnTo>
                  <a:lnTo>
                    <a:pt x="982" y="5335"/>
                  </a:lnTo>
                  <a:cubicBezTo>
                    <a:pt x="1629" y="6084"/>
                    <a:pt x="2714" y="6524"/>
                    <a:pt x="3671" y="6627"/>
                  </a:cubicBezTo>
                  <a:cubicBezTo>
                    <a:pt x="4110" y="6627"/>
                    <a:pt x="4653" y="6627"/>
                    <a:pt x="4963" y="6420"/>
                  </a:cubicBezTo>
                  <a:cubicBezTo>
                    <a:pt x="4860" y="5878"/>
                    <a:pt x="4653" y="5231"/>
                    <a:pt x="4421" y="4688"/>
                  </a:cubicBezTo>
                  <a:lnTo>
                    <a:pt x="4421" y="4688"/>
                  </a:lnTo>
                  <a:cubicBezTo>
                    <a:pt x="4860" y="5231"/>
                    <a:pt x="5170" y="5671"/>
                    <a:pt x="5506" y="6084"/>
                  </a:cubicBezTo>
                  <a:cubicBezTo>
                    <a:pt x="5713" y="5981"/>
                    <a:pt x="5946" y="5774"/>
                    <a:pt x="6049" y="5671"/>
                  </a:cubicBezTo>
                  <a:cubicBezTo>
                    <a:pt x="6463" y="5025"/>
                    <a:pt x="6695" y="4146"/>
                    <a:pt x="6695" y="3396"/>
                  </a:cubicBezTo>
                  <a:cubicBezTo>
                    <a:pt x="6592" y="2646"/>
                    <a:pt x="6256" y="2000"/>
                    <a:pt x="5946" y="1354"/>
                  </a:cubicBezTo>
                  <a:cubicBezTo>
                    <a:pt x="5403" y="1690"/>
                    <a:pt x="4860" y="1897"/>
                    <a:pt x="4317" y="2207"/>
                  </a:cubicBezTo>
                  <a:cubicBezTo>
                    <a:pt x="4757" y="1793"/>
                    <a:pt x="5170" y="1457"/>
                    <a:pt x="5610" y="1044"/>
                  </a:cubicBezTo>
                  <a:cubicBezTo>
                    <a:pt x="5299" y="708"/>
                    <a:pt x="4860" y="268"/>
                    <a:pt x="4317" y="165"/>
                  </a:cubicBezTo>
                  <a:cubicBezTo>
                    <a:pt x="4022" y="52"/>
                    <a:pt x="3721" y="1"/>
                    <a:pt x="342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5" name="Google Shape;5465;p6"/>
            <p:cNvSpPr/>
            <p:nvPr/>
          </p:nvSpPr>
          <p:spPr>
            <a:xfrm>
              <a:off x="4332024" y="1991282"/>
              <a:ext cx="46419" cy="47283"/>
            </a:xfrm>
            <a:custGeom>
              <a:avLst/>
              <a:gdLst/>
              <a:ahLst/>
              <a:cxnLst/>
              <a:rect l="l" t="t" r="r" b="b"/>
              <a:pathLst>
                <a:path w="1397" h="1423" extrusionOk="0">
                  <a:moveTo>
                    <a:pt x="784" y="0"/>
                  </a:moveTo>
                  <a:cubicBezTo>
                    <a:pt x="503" y="0"/>
                    <a:pt x="189" y="189"/>
                    <a:pt x="104" y="466"/>
                  </a:cubicBezTo>
                  <a:cubicBezTo>
                    <a:pt x="0" y="570"/>
                    <a:pt x="0" y="880"/>
                    <a:pt x="104" y="983"/>
                  </a:cubicBezTo>
                  <a:cubicBezTo>
                    <a:pt x="311" y="1216"/>
                    <a:pt x="517" y="1319"/>
                    <a:pt x="750" y="1423"/>
                  </a:cubicBezTo>
                  <a:cubicBezTo>
                    <a:pt x="853" y="1423"/>
                    <a:pt x="957" y="1423"/>
                    <a:pt x="1060" y="1319"/>
                  </a:cubicBezTo>
                  <a:cubicBezTo>
                    <a:pt x="1164" y="1319"/>
                    <a:pt x="1293" y="1216"/>
                    <a:pt x="1293" y="1216"/>
                  </a:cubicBezTo>
                  <a:cubicBezTo>
                    <a:pt x="1396" y="983"/>
                    <a:pt x="1396" y="880"/>
                    <a:pt x="1396" y="673"/>
                  </a:cubicBezTo>
                  <a:cubicBezTo>
                    <a:pt x="1396" y="570"/>
                    <a:pt x="1396" y="337"/>
                    <a:pt x="1164" y="234"/>
                  </a:cubicBezTo>
                  <a:cubicBezTo>
                    <a:pt x="1164" y="130"/>
                    <a:pt x="1060" y="27"/>
                    <a:pt x="957" y="27"/>
                  </a:cubicBezTo>
                  <a:cubicBezTo>
                    <a:pt x="902" y="9"/>
                    <a:pt x="844" y="0"/>
                    <a:pt x="7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6" name="Google Shape;5466;p6"/>
            <p:cNvSpPr/>
            <p:nvPr/>
          </p:nvSpPr>
          <p:spPr>
            <a:xfrm>
              <a:off x="4124147" y="2035110"/>
              <a:ext cx="114269" cy="257712"/>
            </a:xfrm>
            <a:custGeom>
              <a:avLst/>
              <a:gdLst/>
              <a:ahLst/>
              <a:cxnLst/>
              <a:rect l="l" t="t" r="r" b="b"/>
              <a:pathLst>
                <a:path w="3439" h="7756" extrusionOk="0">
                  <a:moveTo>
                    <a:pt x="440" y="0"/>
                  </a:moveTo>
                  <a:lnTo>
                    <a:pt x="1" y="311"/>
                  </a:lnTo>
                  <a:cubicBezTo>
                    <a:pt x="1733" y="2482"/>
                    <a:pt x="2792" y="5067"/>
                    <a:pt x="2896" y="7756"/>
                  </a:cubicBezTo>
                  <a:lnTo>
                    <a:pt x="3439" y="7756"/>
                  </a:lnTo>
                  <a:cubicBezTo>
                    <a:pt x="3232" y="4964"/>
                    <a:pt x="2146" y="2249"/>
                    <a:pt x="4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7" name="Google Shape;5467;p6"/>
            <p:cNvSpPr/>
            <p:nvPr/>
          </p:nvSpPr>
          <p:spPr>
            <a:xfrm>
              <a:off x="3980700" y="1897079"/>
              <a:ext cx="239670" cy="239969"/>
            </a:xfrm>
            <a:custGeom>
              <a:avLst/>
              <a:gdLst/>
              <a:ahLst/>
              <a:cxnLst/>
              <a:rect l="l" t="t" r="r" b="b"/>
              <a:pathLst>
                <a:path w="7213" h="7222" extrusionOk="0">
                  <a:moveTo>
                    <a:pt x="3558" y="1"/>
                  </a:moveTo>
                  <a:cubicBezTo>
                    <a:pt x="3233" y="1"/>
                    <a:pt x="2906" y="55"/>
                    <a:pt x="2586" y="173"/>
                  </a:cubicBezTo>
                  <a:cubicBezTo>
                    <a:pt x="2043" y="380"/>
                    <a:pt x="1629" y="716"/>
                    <a:pt x="1190" y="1130"/>
                  </a:cubicBezTo>
                  <a:cubicBezTo>
                    <a:pt x="1733" y="1569"/>
                    <a:pt x="2172" y="2009"/>
                    <a:pt x="2586" y="2422"/>
                  </a:cubicBezTo>
                  <a:cubicBezTo>
                    <a:pt x="2043" y="2112"/>
                    <a:pt x="1526" y="1776"/>
                    <a:pt x="880" y="1569"/>
                  </a:cubicBezTo>
                  <a:cubicBezTo>
                    <a:pt x="440" y="2216"/>
                    <a:pt x="104" y="2862"/>
                    <a:pt x="104" y="3715"/>
                  </a:cubicBezTo>
                  <a:cubicBezTo>
                    <a:pt x="1" y="4594"/>
                    <a:pt x="233" y="5447"/>
                    <a:pt x="750" y="6197"/>
                  </a:cubicBezTo>
                  <a:cubicBezTo>
                    <a:pt x="983" y="6300"/>
                    <a:pt x="1086" y="6533"/>
                    <a:pt x="1293" y="6636"/>
                  </a:cubicBezTo>
                  <a:cubicBezTo>
                    <a:pt x="1733" y="6197"/>
                    <a:pt x="2043" y="5654"/>
                    <a:pt x="2482" y="5111"/>
                  </a:cubicBezTo>
                  <a:lnTo>
                    <a:pt x="2482" y="5111"/>
                  </a:lnTo>
                  <a:cubicBezTo>
                    <a:pt x="2275" y="5757"/>
                    <a:pt x="2043" y="6403"/>
                    <a:pt x="1836" y="7050"/>
                  </a:cubicBezTo>
                  <a:cubicBezTo>
                    <a:pt x="2224" y="7142"/>
                    <a:pt x="2559" y="7221"/>
                    <a:pt x="2907" y="7221"/>
                  </a:cubicBezTo>
                  <a:cubicBezTo>
                    <a:pt x="3046" y="7221"/>
                    <a:pt x="3188" y="7208"/>
                    <a:pt x="3335" y="7179"/>
                  </a:cubicBezTo>
                  <a:cubicBezTo>
                    <a:pt x="4421" y="7179"/>
                    <a:pt x="5507" y="6636"/>
                    <a:pt x="6256" y="5886"/>
                  </a:cubicBezTo>
                  <a:cubicBezTo>
                    <a:pt x="5714" y="5240"/>
                    <a:pt x="5171" y="4697"/>
                    <a:pt x="4628" y="4154"/>
                  </a:cubicBezTo>
                  <a:lnTo>
                    <a:pt x="4628" y="4154"/>
                  </a:lnTo>
                  <a:cubicBezTo>
                    <a:pt x="5274" y="4594"/>
                    <a:pt x="5920" y="5007"/>
                    <a:pt x="6463" y="5550"/>
                  </a:cubicBezTo>
                  <a:cubicBezTo>
                    <a:pt x="6567" y="5447"/>
                    <a:pt x="6567" y="5447"/>
                    <a:pt x="6696" y="5344"/>
                  </a:cubicBezTo>
                  <a:cubicBezTo>
                    <a:pt x="7213" y="4465"/>
                    <a:pt x="7213" y="3301"/>
                    <a:pt x="6903" y="2319"/>
                  </a:cubicBezTo>
                  <a:cubicBezTo>
                    <a:pt x="6799" y="2112"/>
                    <a:pt x="6696" y="1880"/>
                    <a:pt x="6463" y="1673"/>
                  </a:cubicBezTo>
                  <a:cubicBezTo>
                    <a:pt x="6360" y="1673"/>
                    <a:pt x="6256" y="1776"/>
                    <a:pt x="6153" y="1776"/>
                  </a:cubicBezTo>
                  <a:cubicBezTo>
                    <a:pt x="5610" y="2009"/>
                    <a:pt x="4964" y="2319"/>
                    <a:pt x="4421" y="2526"/>
                  </a:cubicBezTo>
                  <a:cubicBezTo>
                    <a:pt x="4860" y="2009"/>
                    <a:pt x="5403" y="1466"/>
                    <a:pt x="5920" y="1027"/>
                  </a:cubicBezTo>
                  <a:cubicBezTo>
                    <a:pt x="5297" y="403"/>
                    <a:pt x="4439" y="1"/>
                    <a:pt x="355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8" name="Google Shape;5468;p6"/>
            <p:cNvSpPr/>
            <p:nvPr/>
          </p:nvSpPr>
          <p:spPr>
            <a:xfrm>
              <a:off x="4074337" y="1987826"/>
              <a:ext cx="49841" cy="50738"/>
            </a:xfrm>
            <a:custGeom>
              <a:avLst/>
              <a:gdLst/>
              <a:ahLst/>
              <a:cxnLst/>
              <a:rect l="l" t="t" r="r" b="b"/>
              <a:pathLst>
                <a:path w="1500" h="1527" extrusionOk="0">
                  <a:moveTo>
                    <a:pt x="704" y="1"/>
                  </a:moveTo>
                  <a:cubicBezTo>
                    <a:pt x="640" y="1"/>
                    <a:pt x="577" y="9"/>
                    <a:pt x="517" y="27"/>
                  </a:cubicBezTo>
                  <a:cubicBezTo>
                    <a:pt x="414" y="27"/>
                    <a:pt x="310" y="131"/>
                    <a:pt x="207" y="234"/>
                  </a:cubicBezTo>
                  <a:cubicBezTo>
                    <a:pt x="104" y="441"/>
                    <a:pt x="0" y="570"/>
                    <a:pt x="0" y="777"/>
                  </a:cubicBezTo>
                  <a:cubicBezTo>
                    <a:pt x="0" y="984"/>
                    <a:pt x="0" y="1087"/>
                    <a:pt x="104" y="1320"/>
                  </a:cubicBezTo>
                  <a:cubicBezTo>
                    <a:pt x="207" y="1423"/>
                    <a:pt x="310" y="1423"/>
                    <a:pt x="310" y="1423"/>
                  </a:cubicBezTo>
                  <a:cubicBezTo>
                    <a:pt x="414" y="1527"/>
                    <a:pt x="517" y="1527"/>
                    <a:pt x="647" y="1527"/>
                  </a:cubicBezTo>
                  <a:cubicBezTo>
                    <a:pt x="957" y="1527"/>
                    <a:pt x="1293" y="1320"/>
                    <a:pt x="1396" y="1087"/>
                  </a:cubicBezTo>
                  <a:cubicBezTo>
                    <a:pt x="1500" y="881"/>
                    <a:pt x="1500" y="674"/>
                    <a:pt x="1500" y="441"/>
                  </a:cubicBezTo>
                  <a:cubicBezTo>
                    <a:pt x="1329" y="186"/>
                    <a:pt x="1002" y="1"/>
                    <a:pt x="7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69" name="Google Shape;5469;p6"/>
            <p:cNvSpPr/>
            <p:nvPr/>
          </p:nvSpPr>
          <p:spPr>
            <a:xfrm>
              <a:off x="4238386" y="2142471"/>
              <a:ext cx="107391" cy="110847"/>
            </a:xfrm>
            <a:custGeom>
              <a:avLst/>
              <a:gdLst/>
              <a:ahLst/>
              <a:cxnLst/>
              <a:rect l="l" t="t" r="r" b="b"/>
              <a:pathLst>
                <a:path w="3232" h="3336" extrusionOk="0">
                  <a:moveTo>
                    <a:pt x="3232" y="1"/>
                  </a:moveTo>
                  <a:lnTo>
                    <a:pt x="3232" y="1"/>
                  </a:lnTo>
                  <a:cubicBezTo>
                    <a:pt x="1733" y="544"/>
                    <a:pt x="440" y="1836"/>
                    <a:pt x="1" y="3335"/>
                  </a:cubicBezTo>
                  <a:cubicBezTo>
                    <a:pt x="880" y="2896"/>
                    <a:pt x="1939" y="2793"/>
                    <a:pt x="2586" y="2043"/>
                  </a:cubicBezTo>
                  <a:cubicBezTo>
                    <a:pt x="3129" y="1500"/>
                    <a:pt x="3232" y="750"/>
                    <a:pt x="32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0" name="Google Shape;5470;p6"/>
            <p:cNvSpPr/>
            <p:nvPr/>
          </p:nvSpPr>
          <p:spPr>
            <a:xfrm>
              <a:off x="4077760" y="2163638"/>
              <a:ext cx="142612" cy="65292"/>
            </a:xfrm>
            <a:custGeom>
              <a:avLst/>
              <a:gdLst/>
              <a:ahLst/>
              <a:cxnLst/>
              <a:rect l="l" t="t" r="r" b="b"/>
              <a:pathLst>
                <a:path w="4292" h="1965" extrusionOk="0">
                  <a:moveTo>
                    <a:pt x="297" y="0"/>
                  </a:moveTo>
                  <a:cubicBezTo>
                    <a:pt x="198" y="0"/>
                    <a:pt x="99" y="4"/>
                    <a:pt x="1" y="10"/>
                  </a:cubicBezTo>
                  <a:cubicBezTo>
                    <a:pt x="311" y="760"/>
                    <a:pt x="750" y="1406"/>
                    <a:pt x="1397" y="1742"/>
                  </a:cubicBezTo>
                  <a:cubicBezTo>
                    <a:pt x="1766" y="1921"/>
                    <a:pt x="2179" y="1964"/>
                    <a:pt x="2606" y="1964"/>
                  </a:cubicBezTo>
                  <a:cubicBezTo>
                    <a:pt x="3008" y="1964"/>
                    <a:pt x="3421" y="1926"/>
                    <a:pt x="3823" y="1926"/>
                  </a:cubicBezTo>
                  <a:cubicBezTo>
                    <a:pt x="3982" y="1926"/>
                    <a:pt x="4138" y="1932"/>
                    <a:pt x="4292" y="1949"/>
                  </a:cubicBezTo>
                  <a:cubicBezTo>
                    <a:pt x="3394" y="735"/>
                    <a:pt x="1813" y="0"/>
                    <a:pt x="2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1" name="Google Shape;5471;p6"/>
            <p:cNvSpPr/>
            <p:nvPr/>
          </p:nvSpPr>
          <p:spPr>
            <a:xfrm>
              <a:off x="3934313" y="2119477"/>
              <a:ext cx="42996" cy="69412"/>
            </a:xfrm>
            <a:custGeom>
              <a:avLst/>
              <a:gdLst/>
              <a:ahLst/>
              <a:cxnLst/>
              <a:rect l="l" t="t" r="r" b="b"/>
              <a:pathLst>
                <a:path w="1294" h="2089" extrusionOk="0">
                  <a:moveTo>
                    <a:pt x="214" y="0"/>
                  </a:moveTo>
                  <a:cubicBezTo>
                    <a:pt x="176" y="0"/>
                    <a:pt x="139" y="12"/>
                    <a:pt x="104" y="46"/>
                  </a:cubicBezTo>
                  <a:cubicBezTo>
                    <a:pt x="104" y="46"/>
                    <a:pt x="1" y="150"/>
                    <a:pt x="1" y="253"/>
                  </a:cubicBezTo>
                  <a:cubicBezTo>
                    <a:pt x="1" y="357"/>
                    <a:pt x="1" y="486"/>
                    <a:pt x="104" y="589"/>
                  </a:cubicBezTo>
                  <a:cubicBezTo>
                    <a:pt x="337" y="1132"/>
                    <a:pt x="750" y="1778"/>
                    <a:pt x="1293" y="2089"/>
                  </a:cubicBezTo>
                  <a:cubicBezTo>
                    <a:pt x="1190" y="1546"/>
                    <a:pt x="854" y="796"/>
                    <a:pt x="544" y="253"/>
                  </a:cubicBezTo>
                  <a:cubicBezTo>
                    <a:pt x="544" y="150"/>
                    <a:pt x="544" y="150"/>
                    <a:pt x="440" y="46"/>
                  </a:cubicBezTo>
                  <a:cubicBezTo>
                    <a:pt x="371" y="46"/>
                    <a:pt x="291" y="0"/>
                    <a:pt x="21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2" name="Google Shape;5472;p6"/>
            <p:cNvSpPr/>
            <p:nvPr/>
          </p:nvSpPr>
          <p:spPr>
            <a:xfrm>
              <a:off x="3894804" y="2181448"/>
              <a:ext cx="79048" cy="18607"/>
            </a:xfrm>
            <a:custGeom>
              <a:avLst/>
              <a:gdLst/>
              <a:ahLst/>
              <a:cxnLst/>
              <a:rect l="l" t="t" r="r" b="b"/>
              <a:pathLst>
                <a:path w="2379" h="560" extrusionOk="0">
                  <a:moveTo>
                    <a:pt x="1268" y="0"/>
                  </a:moveTo>
                  <a:cubicBezTo>
                    <a:pt x="1011" y="0"/>
                    <a:pt x="761" y="17"/>
                    <a:pt x="543" y="17"/>
                  </a:cubicBezTo>
                  <a:lnTo>
                    <a:pt x="233" y="17"/>
                  </a:lnTo>
                  <a:cubicBezTo>
                    <a:pt x="104" y="17"/>
                    <a:pt x="1" y="120"/>
                    <a:pt x="1" y="224"/>
                  </a:cubicBezTo>
                  <a:cubicBezTo>
                    <a:pt x="1" y="327"/>
                    <a:pt x="104" y="430"/>
                    <a:pt x="233" y="430"/>
                  </a:cubicBezTo>
                  <a:cubicBezTo>
                    <a:pt x="337" y="560"/>
                    <a:pt x="440" y="560"/>
                    <a:pt x="543" y="560"/>
                  </a:cubicBezTo>
                  <a:cubicBezTo>
                    <a:pt x="1086" y="560"/>
                    <a:pt x="1836" y="430"/>
                    <a:pt x="2379" y="224"/>
                  </a:cubicBezTo>
                  <a:cubicBezTo>
                    <a:pt x="2053" y="37"/>
                    <a:pt x="1653" y="0"/>
                    <a:pt x="126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3" name="Google Shape;5473;p6"/>
            <p:cNvSpPr/>
            <p:nvPr/>
          </p:nvSpPr>
          <p:spPr>
            <a:xfrm>
              <a:off x="3955779" y="2188858"/>
              <a:ext cx="24954" cy="77021"/>
            </a:xfrm>
            <a:custGeom>
              <a:avLst/>
              <a:gdLst/>
              <a:ahLst/>
              <a:cxnLst/>
              <a:rect l="l" t="t" r="r" b="b"/>
              <a:pathLst>
                <a:path w="751" h="2318" extrusionOk="0">
                  <a:moveTo>
                    <a:pt x="544" y="1"/>
                  </a:moveTo>
                  <a:cubicBezTo>
                    <a:pt x="208" y="440"/>
                    <a:pt x="104" y="1190"/>
                    <a:pt x="1" y="1836"/>
                  </a:cubicBezTo>
                  <a:cubicBezTo>
                    <a:pt x="1" y="1939"/>
                    <a:pt x="1" y="2043"/>
                    <a:pt x="104" y="2146"/>
                  </a:cubicBezTo>
                  <a:cubicBezTo>
                    <a:pt x="104" y="2146"/>
                    <a:pt x="104" y="2275"/>
                    <a:pt x="208" y="2275"/>
                  </a:cubicBezTo>
                  <a:cubicBezTo>
                    <a:pt x="245" y="2305"/>
                    <a:pt x="279" y="2318"/>
                    <a:pt x="313" y="2318"/>
                  </a:cubicBezTo>
                  <a:cubicBezTo>
                    <a:pt x="396" y="2318"/>
                    <a:pt x="470" y="2239"/>
                    <a:pt x="544" y="2146"/>
                  </a:cubicBezTo>
                  <a:cubicBezTo>
                    <a:pt x="544" y="2043"/>
                    <a:pt x="647" y="1939"/>
                    <a:pt x="647" y="1836"/>
                  </a:cubicBezTo>
                  <a:cubicBezTo>
                    <a:pt x="751" y="1293"/>
                    <a:pt x="751" y="543"/>
                    <a:pt x="5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4" name="Google Shape;5474;p6"/>
            <p:cNvSpPr/>
            <p:nvPr/>
          </p:nvSpPr>
          <p:spPr>
            <a:xfrm>
              <a:off x="3973822" y="2185436"/>
              <a:ext cx="64461" cy="53264"/>
            </a:xfrm>
            <a:custGeom>
              <a:avLst/>
              <a:gdLst/>
              <a:ahLst/>
              <a:cxnLst/>
              <a:rect l="l" t="t" r="r" b="b"/>
              <a:pathLst>
                <a:path w="1940" h="1603" extrusionOk="0">
                  <a:moveTo>
                    <a:pt x="1" y="0"/>
                  </a:moveTo>
                  <a:lnTo>
                    <a:pt x="1" y="0"/>
                  </a:lnTo>
                  <a:cubicBezTo>
                    <a:pt x="208" y="543"/>
                    <a:pt x="854" y="1086"/>
                    <a:pt x="1293" y="1396"/>
                  </a:cubicBezTo>
                  <a:cubicBezTo>
                    <a:pt x="1397" y="1500"/>
                    <a:pt x="1500" y="1500"/>
                    <a:pt x="1500" y="1603"/>
                  </a:cubicBezTo>
                  <a:cubicBezTo>
                    <a:pt x="1604" y="1603"/>
                    <a:pt x="1733" y="1603"/>
                    <a:pt x="1836" y="1500"/>
                  </a:cubicBezTo>
                  <a:cubicBezTo>
                    <a:pt x="1940" y="1396"/>
                    <a:pt x="1940" y="1293"/>
                    <a:pt x="1836" y="1189"/>
                  </a:cubicBezTo>
                  <a:lnTo>
                    <a:pt x="1604" y="957"/>
                  </a:lnTo>
                  <a:cubicBezTo>
                    <a:pt x="1190" y="543"/>
                    <a:pt x="647" y="104"/>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5" name="Google Shape;5475;p6"/>
            <p:cNvSpPr/>
            <p:nvPr/>
          </p:nvSpPr>
          <p:spPr>
            <a:xfrm>
              <a:off x="3973822" y="2135593"/>
              <a:ext cx="61039" cy="53297"/>
            </a:xfrm>
            <a:custGeom>
              <a:avLst/>
              <a:gdLst/>
              <a:ahLst/>
              <a:cxnLst/>
              <a:rect l="l" t="t" r="r" b="b"/>
              <a:pathLst>
                <a:path w="1837" h="1604" extrusionOk="0">
                  <a:moveTo>
                    <a:pt x="1500" y="1"/>
                  </a:moveTo>
                  <a:cubicBezTo>
                    <a:pt x="1397" y="1"/>
                    <a:pt x="1293" y="104"/>
                    <a:pt x="1190" y="104"/>
                  </a:cubicBezTo>
                  <a:cubicBezTo>
                    <a:pt x="750" y="518"/>
                    <a:pt x="208" y="1061"/>
                    <a:pt x="1" y="1604"/>
                  </a:cubicBezTo>
                  <a:cubicBezTo>
                    <a:pt x="544" y="1397"/>
                    <a:pt x="1190" y="957"/>
                    <a:pt x="1604" y="518"/>
                  </a:cubicBezTo>
                  <a:cubicBezTo>
                    <a:pt x="1733" y="518"/>
                    <a:pt x="1733" y="415"/>
                    <a:pt x="1836" y="311"/>
                  </a:cubicBezTo>
                  <a:lnTo>
                    <a:pt x="1836" y="104"/>
                  </a:lnTo>
                  <a:cubicBezTo>
                    <a:pt x="1733" y="1"/>
                    <a:pt x="1604" y="1"/>
                    <a:pt x="15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6" name="Google Shape;5476;p6"/>
            <p:cNvSpPr/>
            <p:nvPr/>
          </p:nvSpPr>
          <p:spPr>
            <a:xfrm>
              <a:off x="3962657" y="2174271"/>
              <a:ext cx="21498" cy="21498"/>
            </a:xfrm>
            <a:custGeom>
              <a:avLst/>
              <a:gdLst/>
              <a:ahLst/>
              <a:cxnLst/>
              <a:rect l="l" t="t" r="r" b="b"/>
              <a:pathLst>
                <a:path w="647" h="647" extrusionOk="0">
                  <a:moveTo>
                    <a:pt x="337" y="0"/>
                  </a:moveTo>
                  <a:cubicBezTo>
                    <a:pt x="130" y="0"/>
                    <a:pt x="1" y="233"/>
                    <a:pt x="1" y="336"/>
                  </a:cubicBezTo>
                  <a:cubicBezTo>
                    <a:pt x="1" y="543"/>
                    <a:pt x="130" y="646"/>
                    <a:pt x="337" y="646"/>
                  </a:cubicBezTo>
                  <a:cubicBezTo>
                    <a:pt x="544" y="646"/>
                    <a:pt x="647" y="543"/>
                    <a:pt x="647" y="336"/>
                  </a:cubicBezTo>
                  <a:cubicBezTo>
                    <a:pt x="647" y="233"/>
                    <a:pt x="544" y="0"/>
                    <a:pt x="3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7" name="Google Shape;5477;p6"/>
            <p:cNvSpPr/>
            <p:nvPr/>
          </p:nvSpPr>
          <p:spPr>
            <a:xfrm>
              <a:off x="4374955" y="2191450"/>
              <a:ext cx="78218" cy="22362"/>
            </a:xfrm>
            <a:custGeom>
              <a:avLst/>
              <a:gdLst/>
              <a:ahLst/>
              <a:cxnLst/>
              <a:rect l="l" t="t" r="r" b="b"/>
              <a:pathLst>
                <a:path w="2354" h="673" extrusionOk="0">
                  <a:moveTo>
                    <a:pt x="1423" y="0"/>
                  </a:moveTo>
                  <a:cubicBezTo>
                    <a:pt x="1087" y="0"/>
                    <a:pt x="738" y="26"/>
                    <a:pt x="415" y="26"/>
                  </a:cubicBezTo>
                  <a:cubicBezTo>
                    <a:pt x="311" y="26"/>
                    <a:pt x="208" y="26"/>
                    <a:pt x="208" y="129"/>
                  </a:cubicBezTo>
                  <a:cubicBezTo>
                    <a:pt x="104" y="129"/>
                    <a:pt x="1" y="259"/>
                    <a:pt x="1" y="362"/>
                  </a:cubicBezTo>
                  <a:cubicBezTo>
                    <a:pt x="1" y="465"/>
                    <a:pt x="104" y="569"/>
                    <a:pt x="208" y="569"/>
                  </a:cubicBezTo>
                  <a:cubicBezTo>
                    <a:pt x="311" y="672"/>
                    <a:pt x="415" y="672"/>
                    <a:pt x="518" y="672"/>
                  </a:cubicBezTo>
                  <a:cubicBezTo>
                    <a:pt x="1061" y="569"/>
                    <a:pt x="1810" y="465"/>
                    <a:pt x="2353" y="129"/>
                  </a:cubicBezTo>
                  <a:cubicBezTo>
                    <a:pt x="2082" y="26"/>
                    <a:pt x="1759" y="0"/>
                    <a:pt x="142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8" name="Google Shape;5478;p6"/>
            <p:cNvSpPr/>
            <p:nvPr/>
          </p:nvSpPr>
          <p:spPr>
            <a:xfrm>
              <a:off x="4421342" y="2195737"/>
              <a:ext cx="31832" cy="74762"/>
            </a:xfrm>
            <a:custGeom>
              <a:avLst/>
              <a:gdLst/>
              <a:ahLst/>
              <a:cxnLst/>
              <a:rect l="l" t="t" r="r" b="b"/>
              <a:pathLst>
                <a:path w="958" h="2250" extrusionOk="0">
                  <a:moveTo>
                    <a:pt x="957" y="0"/>
                  </a:moveTo>
                  <a:lnTo>
                    <a:pt x="957" y="0"/>
                  </a:lnTo>
                  <a:cubicBezTo>
                    <a:pt x="544" y="440"/>
                    <a:pt x="208" y="1086"/>
                    <a:pt x="1" y="1732"/>
                  </a:cubicBezTo>
                  <a:lnTo>
                    <a:pt x="1" y="1939"/>
                  </a:lnTo>
                  <a:cubicBezTo>
                    <a:pt x="1" y="2068"/>
                    <a:pt x="1" y="2172"/>
                    <a:pt x="104" y="2172"/>
                  </a:cubicBezTo>
                  <a:cubicBezTo>
                    <a:pt x="156" y="2224"/>
                    <a:pt x="208" y="2249"/>
                    <a:pt x="259" y="2249"/>
                  </a:cubicBezTo>
                  <a:cubicBezTo>
                    <a:pt x="311" y="2249"/>
                    <a:pt x="363" y="2224"/>
                    <a:pt x="414" y="2172"/>
                  </a:cubicBezTo>
                  <a:cubicBezTo>
                    <a:pt x="544" y="2068"/>
                    <a:pt x="544" y="1939"/>
                    <a:pt x="544" y="1836"/>
                  </a:cubicBezTo>
                  <a:cubicBezTo>
                    <a:pt x="750" y="1293"/>
                    <a:pt x="957" y="543"/>
                    <a:pt x="95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79" name="Google Shape;5479;p6"/>
            <p:cNvSpPr/>
            <p:nvPr/>
          </p:nvSpPr>
          <p:spPr>
            <a:xfrm>
              <a:off x="4449685" y="2195737"/>
              <a:ext cx="71339" cy="40970"/>
            </a:xfrm>
            <a:custGeom>
              <a:avLst/>
              <a:gdLst/>
              <a:ahLst/>
              <a:cxnLst/>
              <a:rect l="l" t="t" r="r" b="b"/>
              <a:pathLst>
                <a:path w="2147" h="1233" extrusionOk="0">
                  <a:moveTo>
                    <a:pt x="1" y="0"/>
                  </a:moveTo>
                  <a:cubicBezTo>
                    <a:pt x="440" y="543"/>
                    <a:pt x="1087" y="879"/>
                    <a:pt x="1629" y="1190"/>
                  </a:cubicBezTo>
                  <a:lnTo>
                    <a:pt x="1836" y="1190"/>
                  </a:lnTo>
                  <a:cubicBezTo>
                    <a:pt x="1867" y="1220"/>
                    <a:pt x="1897" y="1232"/>
                    <a:pt x="1927" y="1232"/>
                  </a:cubicBezTo>
                  <a:cubicBezTo>
                    <a:pt x="2000" y="1232"/>
                    <a:pt x="2073" y="1159"/>
                    <a:pt x="2146" y="1086"/>
                  </a:cubicBezTo>
                  <a:lnTo>
                    <a:pt x="2146" y="879"/>
                  </a:lnTo>
                  <a:cubicBezTo>
                    <a:pt x="2043" y="776"/>
                    <a:pt x="1940" y="647"/>
                    <a:pt x="1836" y="647"/>
                  </a:cubicBezTo>
                  <a:cubicBezTo>
                    <a:pt x="1397" y="336"/>
                    <a:pt x="647" y="0"/>
                    <a:pt x="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0" name="Google Shape;5480;p6"/>
            <p:cNvSpPr/>
            <p:nvPr/>
          </p:nvSpPr>
          <p:spPr>
            <a:xfrm>
              <a:off x="4449685" y="2152772"/>
              <a:ext cx="71339" cy="42996"/>
            </a:xfrm>
            <a:custGeom>
              <a:avLst/>
              <a:gdLst/>
              <a:ahLst/>
              <a:cxnLst/>
              <a:rect l="l" t="t" r="r" b="b"/>
              <a:pathLst>
                <a:path w="2147" h="1294" extrusionOk="0">
                  <a:moveTo>
                    <a:pt x="1836" y="1"/>
                  </a:moveTo>
                  <a:cubicBezTo>
                    <a:pt x="1733" y="1"/>
                    <a:pt x="1629" y="1"/>
                    <a:pt x="1500" y="130"/>
                  </a:cubicBezTo>
                  <a:cubicBezTo>
                    <a:pt x="983" y="337"/>
                    <a:pt x="337" y="776"/>
                    <a:pt x="1" y="1293"/>
                  </a:cubicBezTo>
                  <a:cubicBezTo>
                    <a:pt x="647" y="1190"/>
                    <a:pt x="1293" y="880"/>
                    <a:pt x="1836" y="544"/>
                  </a:cubicBezTo>
                  <a:cubicBezTo>
                    <a:pt x="1836" y="544"/>
                    <a:pt x="1940" y="440"/>
                    <a:pt x="2043" y="440"/>
                  </a:cubicBezTo>
                  <a:cubicBezTo>
                    <a:pt x="2043" y="337"/>
                    <a:pt x="2146" y="234"/>
                    <a:pt x="2043" y="130"/>
                  </a:cubicBezTo>
                  <a:cubicBezTo>
                    <a:pt x="2043" y="1"/>
                    <a:pt x="1940" y="1"/>
                    <a:pt x="183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1" name="Google Shape;5481;p6"/>
            <p:cNvSpPr/>
            <p:nvPr/>
          </p:nvSpPr>
          <p:spPr>
            <a:xfrm>
              <a:off x="4421342" y="2122900"/>
              <a:ext cx="31832" cy="72868"/>
            </a:xfrm>
            <a:custGeom>
              <a:avLst/>
              <a:gdLst/>
              <a:ahLst/>
              <a:cxnLst/>
              <a:rect l="l" t="t" r="r" b="b"/>
              <a:pathLst>
                <a:path w="958" h="2193" extrusionOk="0">
                  <a:moveTo>
                    <a:pt x="284" y="1"/>
                  </a:moveTo>
                  <a:cubicBezTo>
                    <a:pt x="265" y="1"/>
                    <a:pt x="242" y="12"/>
                    <a:pt x="208" y="47"/>
                  </a:cubicBezTo>
                  <a:cubicBezTo>
                    <a:pt x="104" y="47"/>
                    <a:pt x="1" y="150"/>
                    <a:pt x="1" y="254"/>
                  </a:cubicBezTo>
                  <a:lnTo>
                    <a:pt x="1" y="590"/>
                  </a:lnTo>
                  <a:cubicBezTo>
                    <a:pt x="208" y="1133"/>
                    <a:pt x="544" y="1779"/>
                    <a:pt x="957" y="2192"/>
                  </a:cubicBezTo>
                  <a:cubicBezTo>
                    <a:pt x="957" y="1675"/>
                    <a:pt x="750" y="900"/>
                    <a:pt x="544" y="383"/>
                  </a:cubicBezTo>
                  <a:cubicBezTo>
                    <a:pt x="544" y="254"/>
                    <a:pt x="544" y="150"/>
                    <a:pt x="414" y="47"/>
                  </a:cubicBezTo>
                  <a:cubicBezTo>
                    <a:pt x="346" y="47"/>
                    <a:pt x="323" y="1"/>
                    <a:pt x="28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2" name="Google Shape;5482;p6"/>
            <p:cNvSpPr/>
            <p:nvPr/>
          </p:nvSpPr>
          <p:spPr>
            <a:xfrm>
              <a:off x="4439385" y="2185436"/>
              <a:ext cx="24954" cy="22861"/>
            </a:xfrm>
            <a:custGeom>
              <a:avLst/>
              <a:gdLst/>
              <a:ahLst/>
              <a:cxnLst/>
              <a:rect l="l" t="t" r="r" b="b"/>
              <a:pathLst>
                <a:path w="751" h="688" extrusionOk="0">
                  <a:moveTo>
                    <a:pt x="414" y="0"/>
                  </a:moveTo>
                  <a:cubicBezTo>
                    <a:pt x="311" y="0"/>
                    <a:pt x="104" y="104"/>
                    <a:pt x="104" y="207"/>
                  </a:cubicBezTo>
                  <a:cubicBezTo>
                    <a:pt x="1" y="440"/>
                    <a:pt x="104" y="543"/>
                    <a:pt x="207" y="646"/>
                  </a:cubicBezTo>
                  <a:cubicBezTo>
                    <a:pt x="263" y="674"/>
                    <a:pt x="320" y="687"/>
                    <a:pt x="374" y="687"/>
                  </a:cubicBezTo>
                  <a:cubicBezTo>
                    <a:pt x="522" y="687"/>
                    <a:pt x="647" y="591"/>
                    <a:pt x="647" y="440"/>
                  </a:cubicBezTo>
                  <a:cubicBezTo>
                    <a:pt x="750" y="310"/>
                    <a:pt x="647" y="104"/>
                    <a:pt x="41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3" name="Google Shape;5483;p6"/>
            <p:cNvSpPr/>
            <p:nvPr/>
          </p:nvSpPr>
          <p:spPr>
            <a:xfrm>
              <a:off x="4056294" y="2231823"/>
              <a:ext cx="368526" cy="64428"/>
            </a:xfrm>
            <a:custGeom>
              <a:avLst/>
              <a:gdLst/>
              <a:ahLst/>
              <a:cxnLst/>
              <a:rect l="l" t="t" r="r" b="b"/>
              <a:pathLst>
                <a:path w="11091" h="1939" extrusionOk="0">
                  <a:moveTo>
                    <a:pt x="5274" y="0"/>
                  </a:moveTo>
                  <a:cubicBezTo>
                    <a:pt x="3645" y="0"/>
                    <a:pt x="2043" y="440"/>
                    <a:pt x="750" y="1189"/>
                  </a:cubicBezTo>
                  <a:cubicBezTo>
                    <a:pt x="414" y="1293"/>
                    <a:pt x="104" y="1499"/>
                    <a:pt x="0" y="1836"/>
                  </a:cubicBezTo>
                  <a:lnTo>
                    <a:pt x="9462" y="1939"/>
                  </a:lnTo>
                  <a:cubicBezTo>
                    <a:pt x="10005" y="1939"/>
                    <a:pt x="10547" y="1836"/>
                    <a:pt x="11090" y="1836"/>
                  </a:cubicBezTo>
                  <a:cubicBezTo>
                    <a:pt x="10754" y="1499"/>
                    <a:pt x="10341" y="1189"/>
                    <a:pt x="9798" y="1086"/>
                  </a:cubicBezTo>
                  <a:cubicBezTo>
                    <a:pt x="8402" y="440"/>
                    <a:pt x="6773" y="0"/>
                    <a:pt x="5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4" name="Google Shape;5484;p6"/>
            <p:cNvSpPr/>
            <p:nvPr/>
          </p:nvSpPr>
          <p:spPr>
            <a:xfrm>
              <a:off x="3991865" y="2289374"/>
              <a:ext cx="500805" cy="368493"/>
            </a:xfrm>
            <a:custGeom>
              <a:avLst/>
              <a:gdLst/>
              <a:ahLst/>
              <a:cxnLst/>
              <a:rect l="l" t="t" r="r" b="b"/>
              <a:pathLst>
                <a:path w="15072" h="11090" extrusionOk="0">
                  <a:moveTo>
                    <a:pt x="544" y="0"/>
                  </a:moveTo>
                  <a:cubicBezTo>
                    <a:pt x="207" y="0"/>
                    <a:pt x="1" y="310"/>
                    <a:pt x="1" y="646"/>
                  </a:cubicBezTo>
                  <a:lnTo>
                    <a:pt x="104" y="1835"/>
                  </a:lnTo>
                  <a:cubicBezTo>
                    <a:pt x="104" y="2146"/>
                    <a:pt x="414" y="2352"/>
                    <a:pt x="647" y="2352"/>
                  </a:cubicBezTo>
                  <a:lnTo>
                    <a:pt x="2353" y="2352"/>
                  </a:lnTo>
                  <a:lnTo>
                    <a:pt x="2999" y="5816"/>
                  </a:lnTo>
                  <a:lnTo>
                    <a:pt x="2999" y="5920"/>
                  </a:lnTo>
                  <a:lnTo>
                    <a:pt x="3129" y="6463"/>
                  </a:lnTo>
                  <a:lnTo>
                    <a:pt x="3129" y="6566"/>
                  </a:lnTo>
                  <a:lnTo>
                    <a:pt x="3232" y="7316"/>
                  </a:lnTo>
                  <a:lnTo>
                    <a:pt x="3335" y="7419"/>
                  </a:lnTo>
                  <a:lnTo>
                    <a:pt x="3982" y="11090"/>
                  </a:lnTo>
                  <a:lnTo>
                    <a:pt x="10987" y="11090"/>
                  </a:lnTo>
                  <a:lnTo>
                    <a:pt x="11530" y="7755"/>
                  </a:lnTo>
                  <a:lnTo>
                    <a:pt x="11530" y="7652"/>
                  </a:lnTo>
                  <a:lnTo>
                    <a:pt x="11633" y="6876"/>
                  </a:lnTo>
                  <a:lnTo>
                    <a:pt x="11633" y="6773"/>
                  </a:lnTo>
                  <a:lnTo>
                    <a:pt x="11737" y="6230"/>
                  </a:lnTo>
                  <a:lnTo>
                    <a:pt x="11737" y="6127"/>
                  </a:lnTo>
                  <a:lnTo>
                    <a:pt x="12176" y="3645"/>
                  </a:lnTo>
                  <a:lnTo>
                    <a:pt x="12383" y="2146"/>
                  </a:lnTo>
                  <a:lnTo>
                    <a:pt x="14218" y="2146"/>
                  </a:lnTo>
                  <a:cubicBezTo>
                    <a:pt x="14425" y="2146"/>
                    <a:pt x="14632" y="1939"/>
                    <a:pt x="14761" y="1706"/>
                  </a:cubicBezTo>
                  <a:lnTo>
                    <a:pt x="14968" y="646"/>
                  </a:lnTo>
                  <a:cubicBezTo>
                    <a:pt x="15071" y="310"/>
                    <a:pt x="14761" y="0"/>
                    <a:pt x="144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5" name="Google Shape;5485;p6"/>
            <p:cNvSpPr/>
            <p:nvPr/>
          </p:nvSpPr>
          <p:spPr>
            <a:xfrm>
              <a:off x="4134448" y="2360649"/>
              <a:ext cx="268877" cy="49874"/>
            </a:xfrm>
            <a:custGeom>
              <a:avLst/>
              <a:gdLst/>
              <a:ahLst/>
              <a:cxnLst/>
              <a:rect l="l" t="t" r="r" b="b"/>
              <a:pathLst>
                <a:path w="8092" h="1501" extrusionOk="0">
                  <a:moveTo>
                    <a:pt x="1" y="1"/>
                  </a:moveTo>
                  <a:lnTo>
                    <a:pt x="7885" y="1500"/>
                  </a:lnTo>
                  <a:lnTo>
                    <a:pt x="809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6" name="Google Shape;5486;p6"/>
            <p:cNvSpPr/>
            <p:nvPr/>
          </p:nvSpPr>
          <p:spPr>
            <a:xfrm>
              <a:off x="4095803" y="2504097"/>
              <a:ext cx="282633" cy="13789"/>
            </a:xfrm>
            <a:custGeom>
              <a:avLst/>
              <a:gdLst/>
              <a:ahLst/>
              <a:cxnLst/>
              <a:rect l="l" t="t" r="r" b="b"/>
              <a:pathLst>
                <a:path w="8506" h="415" extrusionOk="0">
                  <a:moveTo>
                    <a:pt x="1" y="1"/>
                  </a:moveTo>
                  <a:lnTo>
                    <a:pt x="1" y="104"/>
                  </a:lnTo>
                  <a:cubicBezTo>
                    <a:pt x="2896" y="104"/>
                    <a:pt x="5688" y="208"/>
                    <a:pt x="8505" y="414"/>
                  </a:cubicBezTo>
                  <a:lnTo>
                    <a:pt x="8505" y="311"/>
                  </a:lnTo>
                  <a:cubicBezTo>
                    <a:pt x="5688" y="104"/>
                    <a:pt x="279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7" name="Google Shape;5487;p6"/>
            <p:cNvSpPr/>
            <p:nvPr/>
          </p:nvSpPr>
          <p:spPr>
            <a:xfrm>
              <a:off x="4091517" y="2482631"/>
              <a:ext cx="290342" cy="13789"/>
            </a:xfrm>
            <a:custGeom>
              <a:avLst/>
              <a:gdLst/>
              <a:ahLst/>
              <a:cxnLst/>
              <a:rect l="l" t="t" r="r" b="b"/>
              <a:pathLst>
                <a:path w="8738" h="415" extrusionOk="0">
                  <a:moveTo>
                    <a:pt x="0" y="0"/>
                  </a:moveTo>
                  <a:lnTo>
                    <a:pt x="0" y="104"/>
                  </a:lnTo>
                  <a:cubicBezTo>
                    <a:pt x="2921" y="104"/>
                    <a:pt x="5817" y="207"/>
                    <a:pt x="8738" y="414"/>
                  </a:cubicBezTo>
                  <a:lnTo>
                    <a:pt x="8738" y="311"/>
                  </a:lnTo>
                  <a:cubicBezTo>
                    <a:pt x="5817" y="104"/>
                    <a:pt x="292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8" name="Google Shape;5488;p6"/>
            <p:cNvSpPr/>
            <p:nvPr/>
          </p:nvSpPr>
          <p:spPr>
            <a:xfrm>
              <a:off x="4099226" y="2532440"/>
              <a:ext cx="275755" cy="14653"/>
            </a:xfrm>
            <a:custGeom>
              <a:avLst/>
              <a:gdLst/>
              <a:ahLst/>
              <a:cxnLst/>
              <a:rect l="l" t="t" r="r" b="b"/>
              <a:pathLst>
                <a:path w="8299" h="441" extrusionOk="0">
                  <a:moveTo>
                    <a:pt x="1" y="1"/>
                  </a:moveTo>
                  <a:lnTo>
                    <a:pt x="104" y="104"/>
                  </a:lnTo>
                  <a:cubicBezTo>
                    <a:pt x="2793" y="104"/>
                    <a:pt x="5585" y="208"/>
                    <a:pt x="8299" y="440"/>
                  </a:cubicBezTo>
                  <a:lnTo>
                    <a:pt x="8299" y="337"/>
                  </a:lnTo>
                  <a:cubicBezTo>
                    <a:pt x="5585" y="104"/>
                    <a:pt x="279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89" name="Google Shape;5489;p6"/>
            <p:cNvSpPr/>
            <p:nvPr/>
          </p:nvSpPr>
          <p:spPr>
            <a:xfrm>
              <a:off x="3988442" y="2486054"/>
              <a:ext cx="114269" cy="171819"/>
            </a:xfrm>
            <a:custGeom>
              <a:avLst/>
              <a:gdLst/>
              <a:ahLst/>
              <a:cxnLst/>
              <a:rect l="l" t="t" r="r" b="b"/>
              <a:pathLst>
                <a:path w="3439" h="5171" extrusionOk="0">
                  <a:moveTo>
                    <a:pt x="207" y="1"/>
                  </a:moveTo>
                  <a:lnTo>
                    <a:pt x="0" y="208"/>
                  </a:lnTo>
                  <a:cubicBezTo>
                    <a:pt x="1164" y="1733"/>
                    <a:pt x="2249" y="3439"/>
                    <a:pt x="3102" y="5171"/>
                  </a:cubicBezTo>
                  <a:lnTo>
                    <a:pt x="3438" y="5068"/>
                  </a:lnTo>
                  <a:cubicBezTo>
                    <a:pt x="2585" y="3232"/>
                    <a:pt x="1500" y="1500"/>
                    <a:pt x="2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0" name="Google Shape;5490;p6"/>
            <p:cNvSpPr/>
            <p:nvPr/>
          </p:nvSpPr>
          <p:spPr>
            <a:xfrm>
              <a:off x="3894804" y="2418201"/>
              <a:ext cx="150354" cy="107391"/>
            </a:xfrm>
            <a:custGeom>
              <a:avLst/>
              <a:gdLst/>
              <a:ahLst/>
              <a:cxnLst/>
              <a:rect l="l" t="t" r="r" b="b"/>
              <a:pathLst>
                <a:path w="4525" h="3232" extrusionOk="0">
                  <a:moveTo>
                    <a:pt x="3878" y="1"/>
                  </a:moveTo>
                  <a:cubicBezTo>
                    <a:pt x="3775" y="1"/>
                    <a:pt x="3671" y="104"/>
                    <a:pt x="3465" y="207"/>
                  </a:cubicBezTo>
                  <a:cubicBezTo>
                    <a:pt x="3335" y="414"/>
                    <a:pt x="3232" y="647"/>
                    <a:pt x="3128" y="854"/>
                  </a:cubicBezTo>
                  <a:cubicBezTo>
                    <a:pt x="3025" y="750"/>
                    <a:pt x="2922" y="544"/>
                    <a:pt x="2818" y="414"/>
                  </a:cubicBezTo>
                  <a:cubicBezTo>
                    <a:pt x="2818" y="311"/>
                    <a:pt x="2586" y="207"/>
                    <a:pt x="2482" y="104"/>
                  </a:cubicBezTo>
                  <a:cubicBezTo>
                    <a:pt x="2430" y="52"/>
                    <a:pt x="2353" y="27"/>
                    <a:pt x="2272" y="27"/>
                  </a:cubicBezTo>
                  <a:cubicBezTo>
                    <a:pt x="2191" y="27"/>
                    <a:pt x="2107" y="52"/>
                    <a:pt x="2043" y="104"/>
                  </a:cubicBezTo>
                  <a:cubicBezTo>
                    <a:pt x="1939" y="207"/>
                    <a:pt x="1836" y="311"/>
                    <a:pt x="1836" y="414"/>
                  </a:cubicBezTo>
                  <a:cubicBezTo>
                    <a:pt x="1836" y="647"/>
                    <a:pt x="1836" y="957"/>
                    <a:pt x="1939" y="1190"/>
                  </a:cubicBezTo>
                  <a:cubicBezTo>
                    <a:pt x="1733" y="957"/>
                    <a:pt x="1396" y="854"/>
                    <a:pt x="1086" y="854"/>
                  </a:cubicBezTo>
                  <a:cubicBezTo>
                    <a:pt x="1043" y="811"/>
                    <a:pt x="978" y="786"/>
                    <a:pt x="910" y="786"/>
                  </a:cubicBezTo>
                  <a:cubicBezTo>
                    <a:pt x="812" y="786"/>
                    <a:pt x="707" y="836"/>
                    <a:pt x="647" y="957"/>
                  </a:cubicBezTo>
                  <a:cubicBezTo>
                    <a:pt x="543" y="1061"/>
                    <a:pt x="543" y="1293"/>
                    <a:pt x="647" y="1397"/>
                  </a:cubicBezTo>
                  <a:cubicBezTo>
                    <a:pt x="647" y="1603"/>
                    <a:pt x="750" y="1836"/>
                    <a:pt x="879" y="1939"/>
                  </a:cubicBezTo>
                  <a:cubicBezTo>
                    <a:pt x="647" y="1939"/>
                    <a:pt x="337" y="2043"/>
                    <a:pt x="104" y="2250"/>
                  </a:cubicBezTo>
                  <a:cubicBezTo>
                    <a:pt x="104" y="2353"/>
                    <a:pt x="1" y="2482"/>
                    <a:pt x="104" y="2586"/>
                  </a:cubicBezTo>
                  <a:cubicBezTo>
                    <a:pt x="104" y="2793"/>
                    <a:pt x="337" y="2793"/>
                    <a:pt x="543" y="2793"/>
                  </a:cubicBezTo>
                  <a:lnTo>
                    <a:pt x="2172" y="2793"/>
                  </a:lnTo>
                  <a:cubicBezTo>
                    <a:pt x="2689" y="2793"/>
                    <a:pt x="3232" y="2999"/>
                    <a:pt x="3775" y="3232"/>
                  </a:cubicBezTo>
                  <a:cubicBezTo>
                    <a:pt x="3878" y="2482"/>
                    <a:pt x="4111" y="1603"/>
                    <a:pt x="4318" y="854"/>
                  </a:cubicBezTo>
                  <a:cubicBezTo>
                    <a:pt x="4421" y="647"/>
                    <a:pt x="4524" y="311"/>
                    <a:pt x="4421" y="207"/>
                  </a:cubicBezTo>
                  <a:cubicBezTo>
                    <a:pt x="4318" y="1"/>
                    <a:pt x="4111" y="1"/>
                    <a:pt x="387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1" name="Google Shape;5491;p6"/>
            <p:cNvSpPr/>
            <p:nvPr/>
          </p:nvSpPr>
          <p:spPr>
            <a:xfrm>
              <a:off x="3988442" y="2492932"/>
              <a:ext cx="38677" cy="39541"/>
            </a:xfrm>
            <a:custGeom>
              <a:avLst/>
              <a:gdLst/>
              <a:ahLst/>
              <a:cxnLst/>
              <a:rect l="l" t="t" r="r" b="b"/>
              <a:pathLst>
                <a:path w="1164" h="1190" extrusionOk="0">
                  <a:moveTo>
                    <a:pt x="1164" y="1"/>
                  </a:moveTo>
                  <a:cubicBezTo>
                    <a:pt x="1060" y="1"/>
                    <a:pt x="957" y="104"/>
                    <a:pt x="853" y="233"/>
                  </a:cubicBezTo>
                  <a:lnTo>
                    <a:pt x="750" y="337"/>
                  </a:lnTo>
                  <a:cubicBezTo>
                    <a:pt x="647" y="440"/>
                    <a:pt x="647" y="544"/>
                    <a:pt x="750" y="544"/>
                  </a:cubicBezTo>
                  <a:cubicBezTo>
                    <a:pt x="681" y="544"/>
                    <a:pt x="555" y="498"/>
                    <a:pt x="447" y="498"/>
                  </a:cubicBezTo>
                  <a:cubicBezTo>
                    <a:pt x="394" y="498"/>
                    <a:pt x="345" y="509"/>
                    <a:pt x="310" y="544"/>
                  </a:cubicBezTo>
                  <a:cubicBezTo>
                    <a:pt x="207" y="544"/>
                    <a:pt x="104" y="544"/>
                    <a:pt x="0" y="647"/>
                  </a:cubicBezTo>
                  <a:cubicBezTo>
                    <a:pt x="414" y="880"/>
                    <a:pt x="750" y="983"/>
                    <a:pt x="1060" y="1190"/>
                  </a:cubicBezTo>
                  <a:cubicBezTo>
                    <a:pt x="1060" y="880"/>
                    <a:pt x="1060" y="440"/>
                    <a:pt x="1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2" name="Google Shape;5492;p6"/>
            <p:cNvSpPr/>
            <p:nvPr/>
          </p:nvSpPr>
          <p:spPr>
            <a:xfrm>
              <a:off x="3995320" y="2571949"/>
              <a:ext cx="96227" cy="71339"/>
            </a:xfrm>
            <a:custGeom>
              <a:avLst/>
              <a:gdLst/>
              <a:ahLst/>
              <a:cxnLst/>
              <a:rect l="l" t="t" r="r" b="b"/>
              <a:pathLst>
                <a:path w="2896" h="2147" extrusionOk="0">
                  <a:moveTo>
                    <a:pt x="0" y="1"/>
                  </a:moveTo>
                  <a:lnTo>
                    <a:pt x="0" y="1"/>
                  </a:lnTo>
                  <a:cubicBezTo>
                    <a:pt x="103" y="647"/>
                    <a:pt x="543" y="1190"/>
                    <a:pt x="1086" y="1500"/>
                  </a:cubicBezTo>
                  <a:cubicBezTo>
                    <a:pt x="1603" y="1940"/>
                    <a:pt x="2249" y="2146"/>
                    <a:pt x="2895" y="2146"/>
                  </a:cubicBezTo>
                  <a:cubicBezTo>
                    <a:pt x="2249" y="1087"/>
                    <a:pt x="1189" y="31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3" name="Google Shape;5493;p6"/>
            <p:cNvSpPr/>
            <p:nvPr/>
          </p:nvSpPr>
          <p:spPr>
            <a:xfrm>
              <a:off x="4327737" y="2486054"/>
              <a:ext cx="115133" cy="171819"/>
            </a:xfrm>
            <a:custGeom>
              <a:avLst/>
              <a:gdLst/>
              <a:ahLst/>
              <a:cxnLst/>
              <a:rect l="l" t="t" r="r" b="b"/>
              <a:pathLst>
                <a:path w="3465" h="5171" extrusionOk="0">
                  <a:moveTo>
                    <a:pt x="3231" y="1"/>
                  </a:moveTo>
                  <a:cubicBezTo>
                    <a:pt x="1939" y="1500"/>
                    <a:pt x="879" y="3232"/>
                    <a:pt x="0" y="5068"/>
                  </a:cubicBezTo>
                  <a:lnTo>
                    <a:pt x="336" y="5171"/>
                  </a:lnTo>
                  <a:cubicBezTo>
                    <a:pt x="1189" y="3439"/>
                    <a:pt x="2275" y="1733"/>
                    <a:pt x="3464" y="208"/>
                  </a:cubicBezTo>
                  <a:lnTo>
                    <a:pt x="32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4" name="Google Shape;5494;p6"/>
            <p:cNvSpPr/>
            <p:nvPr/>
          </p:nvSpPr>
          <p:spPr>
            <a:xfrm>
              <a:off x="4385289" y="2418201"/>
              <a:ext cx="150321" cy="107391"/>
            </a:xfrm>
            <a:custGeom>
              <a:avLst/>
              <a:gdLst/>
              <a:ahLst/>
              <a:cxnLst/>
              <a:rect l="l" t="t" r="r" b="b"/>
              <a:pathLst>
                <a:path w="4524" h="3232" extrusionOk="0">
                  <a:moveTo>
                    <a:pt x="543" y="1"/>
                  </a:moveTo>
                  <a:cubicBezTo>
                    <a:pt x="440" y="1"/>
                    <a:pt x="207" y="1"/>
                    <a:pt x="104" y="207"/>
                  </a:cubicBezTo>
                  <a:cubicBezTo>
                    <a:pt x="0" y="311"/>
                    <a:pt x="104" y="647"/>
                    <a:pt x="104" y="854"/>
                  </a:cubicBezTo>
                  <a:cubicBezTo>
                    <a:pt x="440" y="1603"/>
                    <a:pt x="646" y="2482"/>
                    <a:pt x="750" y="3232"/>
                  </a:cubicBezTo>
                  <a:cubicBezTo>
                    <a:pt x="1189" y="2999"/>
                    <a:pt x="1835" y="2793"/>
                    <a:pt x="2378" y="2793"/>
                  </a:cubicBezTo>
                  <a:lnTo>
                    <a:pt x="3981" y="2793"/>
                  </a:lnTo>
                  <a:cubicBezTo>
                    <a:pt x="4214" y="2793"/>
                    <a:pt x="4421" y="2793"/>
                    <a:pt x="4421" y="2586"/>
                  </a:cubicBezTo>
                  <a:cubicBezTo>
                    <a:pt x="4524" y="2482"/>
                    <a:pt x="4421" y="2353"/>
                    <a:pt x="4317" y="2250"/>
                  </a:cubicBezTo>
                  <a:cubicBezTo>
                    <a:pt x="4214" y="2043"/>
                    <a:pt x="3878" y="1939"/>
                    <a:pt x="3671" y="1939"/>
                  </a:cubicBezTo>
                  <a:cubicBezTo>
                    <a:pt x="3774" y="1836"/>
                    <a:pt x="3878" y="1603"/>
                    <a:pt x="3878" y="1397"/>
                  </a:cubicBezTo>
                  <a:cubicBezTo>
                    <a:pt x="3878" y="1293"/>
                    <a:pt x="3981" y="1061"/>
                    <a:pt x="3878" y="957"/>
                  </a:cubicBezTo>
                  <a:cubicBezTo>
                    <a:pt x="3817" y="836"/>
                    <a:pt x="3721" y="786"/>
                    <a:pt x="3605" y="786"/>
                  </a:cubicBezTo>
                  <a:cubicBezTo>
                    <a:pt x="3523" y="786"/>
                    <a:pt x="3431" y="811"/>
                    <a:pt x="3335" y="854"/>
                  </a:cubicBezTo>
                  <a:cubicBezTo>
                    <a:pt x="3128" y="854"/>
                    <a:pt x="2792" y="957"/>
                    <a:pt x="2585" y="1190"/>
                  </a:cubicBezTo>
                  <a:cubicBezTo>
                    <a:pt x="2689" y="957"/>
                    <a:pt x="2689" y="647"/>
                    <a:pt x="2689" y="414"/>
                  </a:cubicBezTo>
                  <a:cubicBezTo>
                    <a:pt x="2689" y="311"/>
                    <a:pt x="2585" y="207"/>
                    <a:pt x="2482" y="104"/>
                  </a:cubicBezTo>
                  <a:cubicBezTo>
                    <a:pt x="2430" y="52"/>
                    <a:pt x="2346" y="27"/>
                    <a:pt x="2262" y="27"/>
                  </a:cubicBezTo>
                  <a:cubicBezTo>
                    <a:pt x="2178" y="27"/>
                    <a:pt x="2094" y="52"/>
                    <a:pt x="2042" y="104"/>
                  </a:cubicBezTo>
                  <a:cubicBezTo>
                    <a:pt x="1939" y="207"/>
                    <a:pt x="1732" y="311"/>
                    <a:pt x="1629" y="414"/>
                  </a:cubicBezTo>
                  <a:cubicBezTo>
                    <a:pt x="1499" y="544"/>
                    <a:pt x="1499" y="750"/>
                    <a:pt x="1396" y="854"/>
                  </a:cubicBezTo>
                  <a:cubicBezTo>
                    <a:pt x="1293" y="647"/>
                    <a:pt x="1189" y="414"/>
                    <a:pt x="1086" y="207"/>
                  </a:cubicBezTo>
                  <a:cubicBezTo>
                    <a:pt x="853" y="104"/>
                    <a:pt x="750" y="1"/>
                    <a:pt x="5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5" name="Google Shape;5495;p6"/>
            <p:cNvSpPr/>
            <p:nvPr/>
          </p:nvSpPr>
          <p:spPr>
            <a:xfrm>
              <a:off x="4403298" y="2492932"/>
              <a:ext cx="39574" cy="39541"/>
            </a:xfrm>
            <a:custGeom>
              <a:avLst/>
              <a:gdLst/>
              <a:ahLst/>
              <a:cxnLst/>
              <a:rect l="l" t="t" r="r" b="b"/>
              <a:pathLst>
                <a:path w="1191" h="1190" extrusionOk="0">
                  <a:moveTo>
                    <a:pt x="1" y="1"/>
                  </a:moveTo>
                  <a:cubicBezTo>
                    <a:pt x="104" y="440"/>
                    <a:pt x="104" y="880"/>
                    <a:pt x="104" y="1190"/>
                  </a:cubicBezTo>
                  <a:cubicBezTo>
                    <a:pt x="440" y="983"/>
                    <a:pt x="751" y="880"/>
                    <a:pt x="1190" y="647"/>
                  </a:cubicBezTo>
                  <a:cubicBezTo>
                    <a:pt x="1087" y="544"/>
                    <a:pt x="957" y="544"/>
                    <a:pt x="854" y="544"/>
                  </a:cubicBezTo>
                  <a:cubicBezTo>
                    <a:pt x="820" y="509"/>
                    <a:pt x="774" y="498"/>
                    <a:pt x="724" y="498"/>
                  </a:cubicBezTo>
                  <a:cubicBezTo>
                    <a:pt x="624" y="498"/>
                    <a:pt x="509" y="544"/>
                    <a:pt x="440" y="544"/>
                  </a:cubicBezTo>
                  <a:cubicBezTo>
                    <a:pt x="544" y="544"/>
                    <a:pt x="440" y="440"/>
                    <a:pt x="440" y="337"/>
                  </a:cubicBezTo>
                  <a:lnTo>
                    <a:pt x="311" y="233"/>
                  </a:lnTo>
                  <a:cubicBezTo>
                    <a:pt x="208" y="104"/>
                    <a:pt x="104" y="1"/>
                    <a:pt x="1" y="1"/>
                  </a:cubicBezTo>
                  <a:close/>
                </a:path>
              </a:pathLst>
            </a:custGeom>
            <a:solidFill>
              <a:srgbClr val="4F1F37"/>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6" name="Google Shape;5496;p6"/>
            <p:cNvSpPr/>
            <p:nvPr/>
          </p:nvSpPr>
          <p:spPr>
            <a:xfrm>
              <a:off x="4338902" y="2571949"/>
              <a:ext cx="92804" cy="71339"/>
            </a:xfrm>
            <a:custGeom>
              <a:avLst/>
              <a:gdLst/>
              <a:ahLst/>
              <a:cxnLst/>
              <a:rect l="l" t="t" r="r" b="b"/>
              <a:pathLst>
                <a:path w="2793" h="2147" extrusionOk="0">
                  <a:moveTo>
                    <a:pt x="2792" y="1"/>
                  </a:moveTo>
                  <a:lnTo>
                    <a:pt x="2792" y="1"/>
                  </a:lnTo>
                  <a:cubicBezTo>
                    <a:pt x="1603" y="311"/>
                    <a:pt x="646" y="1087"/>
                    <a:pt x="0" y="2146"/>
                  </a:cubicBezTo>
                  <a:cubicBezTo>
                    <a:pt x="646" y="2146"/>
                    <a:pt x="1293" y="1940"/>
                    <a:pt x="1836" y="1500"/>
                  </a:cubicBezTo>
                  <a:cubicBezTo>
                    <a:pt x="2378" y="1190"/>
                    <a:pt x="2792" y="647"/>
                    <a:pt x="27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497" name="Google Shape;5497;p6"/>
            <p:cNvSpPr/>
            <p:nvPr/>
          </p:nvSpPr>
          <p:spPr>
            <a:xfrm>
              <a:off x="3859582" y="2600924"/>
              <a:ext cx="575534" cy="60408"/>
            </a:xfrm>
            <a:custGeom>
              <a:avLst/>
              <a:gdLst/>
              <a:ahLst/>
              <a:cxnLst/>
              <a:rect l="l" t="t" r="r" b="b"/>
              <a:pathLst>
                <a:path w="17321" h="1818" extrusionOk="0">
                  <a:moveTo>
                    <a:pt x="10214" y="0"/>
                  </a:moveTo>
                  <a:cubicBezTo>
                    <a:pt x="8740" y="0"/>
                    <a:pt x="7201" y="556"/>
                    <a:pt x="6231" y="1611"/>
                  </a:cubicBezTo>
                  <a:cubicBezTo>
                    <a:pt x="5584" y="1171"/>
                    <a:pt x="5042" y="861"/>
                    <a:pt x="4292" y="628"/>
                  </a:cubicBezTo>
                  <a:cubicBezTo>
                    <a:pt x="3892" y="500"/>
                    <a:pt x="3414" y="412"/>
                    <a:pt x="2930" y="412"/>
                  </a:cubicBezTo>
                  <a:cubicBezTo>
                    <a:pt x="2631" y="412"/>
                    <a:pt x="2329" y="446"/>
                    <a:pt x="2043" y="525"/>
                  </a:cubicBezTo>
                  <a:cubicBezTo>
                    <a:pt x="1397" y="732"/>
                    <a:pt x="518" y="1068"/>
                    <a:pt x="104" y="1714"/>
                  </a:cubicBezTo>
                  <a:lnTo>
                    <a:pt x="1" y="1817"/>
                  </a:lnTo>
                  <a:lnTo>
                    <a:pt x="17320" y="1817"/>
                  </a:lnTo>
                  <a:cubicBezTo>
                    <a:pt x="17217" y="1714"/>
                    <a:pt x="17010" y="1611"/>
                    <a:pt x="16907" y="1507"/>
                  </a:cubicBezTo>
                  <a:cubicBezTo>
                    <a:pt x="16393" y="1299"/>
                    <a:pt x="15786" y="1189"/>
                    <a:pt x="15174" y="1189"/>
                  </a:cubicBezTo>
                  <a:cubicBezTo>
                    <a:pt x="14494" y="1189"/>
                    <a:pt x="13808" y="1325"/>
                    <a:pt x="13236" y="1611"/>
                  </a:cubicBezTo>
                  <a:cubicBezTo>
                    <a:pt x="13029" y="732"/>
                    <a:pt x="12047" y="318"/>
                    <a:pt x="11194" y="85"/>
                  </a:cubicBezTo>
                  <a:cubicBezTo>
                    <a:pt x="10875" y="28"/>
                    <a:pt x="10547" y="0"/>
                    <a:pt x="10214" y="0"/>
                  </a:cubicBezTo>
                  <a:close/>
                </a:path>
              </a:pathLst>
            </a:custGeom>
            <a:solidFill>
              <a:srgbClr val="6C92E6"/>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447">
                                            <p:txEl>
                                              <p:pRg st="0" end="0"/>
                                            </p:txEl>
                                          </p:spTgt>
                                        </p:tgtEl>
                                        <p:attrNameLst>
                                          <p:attrName>style.visibility</p:attrName>
                                        </p:attrNameLst>
                                      </p:cBhvr>
                                      <p:to>
                                        <p:strVal val="visible"/>
                                      </p:to>
                                    </p:set>
                                    <p:animEffect transition="in" filter="fade">
                                      <p:cBhvr>
                                        <p:cTn id="7" dur="2000"/>
                                        <p:tgtEl>
                                          <p:spTgt spid="54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449">
                                            <p:txEl>
                                              <p:pRg st="0" end="0"/>
                                            </p:txEl>
                                          </p:spTgt>
                                        </p:tgtEl>
                                        <p:attrNameLst>
                                          <p:attrName>style.visibility</p:attrName>
                                        </p:attrNameLst>
                                      </p:cBhvr>
                                      <p:to>
                                        <p:strVal val="visible"/>
                                      </p:to>
                                    </p:set>
                                    <p:animEffect transition="in" filter="fade">
                                      <p:cBhvr>
                                        <p:cTn id="12" dur="2000"/>
                                        <p:tgtEl>
                                          <p:spTgt spid="544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449">
                                            <p:txEl>
                                              <p:pRg st="1" end="1"/>
                                            </p:txEl>
                                          </p:spTgt>
                                        </p:tgtEl>
                                        <p:attrNameLst>
                                          <p:attrName>style.visibility</p:attrName>
                                        </p:attrNameLst>
                                      </p:cBhvr>
                                      <p:to>
                                        <p:strVal val="visible"/>
                                      </p:to>
                                    </p:set>
                                    <p:animEffect transition="in" filter="fade">
                                      <p:cBhvr>
                                        <p:cTn id="17" dur="2000"/>
                                        <p:tgtEl>
                                          <p:spTgt spid="5449">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449">
                                            <p:txEl>
                                              <p:pRg st="2" end="2"/>
                                            </p:txEl>
                                          </p:spTgt>
                                        </p:tgtEl>
                                        <p:attrNameLst>
                                          <p:attrName>style.visibility</p:attrName>
                                        </p:attrNameLst>
                                      </p:cBhvr>
                                      <p:to>
                                        <p:strVal val="visible"/>
                                      </p:to>
                                    </p:set>
                                    <p:animEffect transition="in" filter="fade">
                                      <p:cBhvr>
                                        <p:cTn id="22" dur="2000"/>
                                        <p:tgtEl>
                                          <p:spTgt spid="544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449">
                                            <p:txEl>
                                              <p:pRg st="3" end="3"/>
                                            </p:txEl>
                                          </p:spTgt>
                                        </p:tgtEl>
                                        <p:attrNameLst>
                                          <p:attrName>style.visibility</p:attrName>
                                        </p:attrNameLst>
                                      </p:cBhvr>
                                      <p:to>
                                        <p:strVal val="visible"/>
                                      </p:to>
                                    </p:set>
                                    <p:animEffect transition="in" filter="fade">
                                      <p:cBhvr>
                                        <p:cTn id="27" dur="2000"/>
                                        <p:tgtEl>
                                          <p:spTgt spid="5449">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449">
                                            <p:txEl>
                                              <p:pRg st="4" end="4"/>
                                            </p:txEl>
                                          </p:spTgt>
                                        </p:tgtEl>
                                        <p:attrNameLst>
                                          <p:attrName>style.visibility</p:attrName>
                                        </p:attrNameLst>
                                      </p:cBhvr>
                                      <p:to>
                                        <p:strVal val="visible"/>
                                      </p:to>
                                    </p:set>
                                    <p:animEffect transition="in" filter="fade">
                                      <p:cBhvr>
                                        <p:cTn id="32" dur="2000"/>
                                        <p:tgtEl>
                                          <p:spTgt spid="5449">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5449">
                                            <p:txEl>
                                              <p:pRg st="5" end="5"/>
                                            </p:txEl>
                                          </p:spTgt>
                                        </p:tgtEl>
                                        <p:attrNameLst>
                                          <p:attrName>style.visibility</p:attrName>
                                        </p:attrNameLst>
                                      </p:cBhvr>
                                      <p:to>
                                        <p:strVal val="visible"/>
                                      </p:to>
                                    </p:set>
                                    <p:animEffect transition="in" filter="fade">
                                      <p:cBhvr>
                                        <p:cTn id="37" dur="2000"/>
                                        <p:tgtEl>
                                          <p:spTgt spid="5449">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5449">
                                            <p:txEl>
                                              <p:pRg st="6" end="6"/>
                                            </p:txEl>
                                          </p:spTgt>
                                        </p:tgtEl>
                                        <p:attrNameLst>
                                          <p:attrName>style.visibility</p:attrName>
                                        </p:attrNameLst>
                                      </p:cBhvr>
                                      <p:to>
                                        <p:strVal val="visible"/>
                                      </p:to>
                                    </p:set>
                                    <p:animEffect transition="in" filter="fade">
                                      <p:cBhvr>
                                        <p:cTn id="42" dur="2000"/>
                                        <p:tgtEl>
                                          <p:spTgt spid="5449">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5449">
                                            <p:txEl>
                                              <p:pRg st="7" end="7"/>
                                            </p:txEl>
                                          </p:spTgt>
                                        </p:tgtEl>
                                        <p:attrNameLst>
                                          <p:attrName>style.visibility</p:attrName>
                                        </p:attrNameLst>
                                      </p:cBhvr>
                                      <p:to>
                                        <p:strVal val="visible"/>
                                      </p:to>
                                    </p:set>
                                    <p:animEffect transition="in" filter="fade">
                                      <p:cBhvr>
                                        <p:cTn id="47" dur="2000"/>
                                        <p:tgtEl>
                                          <p:spTgt spid="5449">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5449">
                                            <p:txEl>
                                              <p:pRg st="8" end="8"/>
                                            </p:txEl>
                                          </p:spTgt>
                                        </p:tgtEl>
                                        <p:attrNameLst>
                                          <p:attrName>style.visibility</p:attrName>
                                        </p:attrNameLst>
                                      </p:cBhvr>
                                      <p:to>
                                        <p:strVal val="visible"/>
                                      </p:to>
                                    </p:set>
                                    <p:animEffect transition="in" filter="fade">
                                      <p:cBhvr>
                                        <p:cTn id="52" dur="2000"/>
                                        <p:tgtEl>
                                          <p:spTgt spid="5449">
                                            <p:txEl>
                                              <p:pRg st="8" end="8"/>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449">
                                            <p:txEl>
                                              <p:pRg st="9" end="9"/>
                                            </p:txEl>
                                          </p:spTgt>
                                        </p:tgtEl>
                                        <p:attrNameLst>
                                          <p:attrName>style.visibility</p:attrName>
                                        </p:attrNameLst>
                                      </p:cBhvr>
                                      <p:to>
                                        <p:strVal val="visible"/>
                                      </p:to>
                                    </p:set>
                                    <p:animEffect transition="in" filter="fade">
                                      <p:cBhvr>
                                        <p:cTn id="57" dur="2000"/>
                                        <p:tgtEl>
                                          <p:spTgt spid="5449">
                                            <p:txEl>
                                              <p:pRg st="9" end="9"/>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5448">
                                            <p:txEl>
                                              <p:pRg st="0" end="0"/>
                                            </p:txEl>
                                          </p:spTgt>
                                        </p:tgtEl>
                                        <p:attrNameLst>
                                          <p:attrName>style.visibility</p:attrName>
                                        </p:attrNameLst>
                                      </p:cBhvr>
                                      <p:to>
                                        <p:strVal val="visible"/>
                                      </p:to>
                                    </p:set>
                                    <p:animEffect transition="in" filter="fade">
                                      <p:cBhvr>
                                        <p:cTn id="62" dur="2000"/>
                                        <p:tgtEl>
                                          <p:spTgt spid="5448">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5445">
                                            <p:txEl>
                                              <p:pRg st="0" end="0"/>
                                            </p:txEl>
                                          </p:spTgt>
                                        </p:tgtEl>
                                        <p:attrNameLst>
                                          <p:attrName>style.visibility</p:attrName>
                                        </p:attrNameLst>
                                      </p:cBhvr>
                                      <p:to>
                                        <p:strVal val="visible"/>
                                      </p:to>
                                    </p:set>
                                    <p:animEffect transition="in" filter="fade">
                                      <p:cBhvr>
                                        <p:cTn id="67" dur="2000"/>
                                        <p:tgtEl>
                                          <p:spTgt spid="5445">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5445">
                                            <p:txEl>
                                              <p:pRg st="1" end="1"/>
                                            </p:txEl>
                                          </p:spTgt>
                                        </p:tgtEl>
                                        <p:attrNameLst>
                                          <p:attrName>style.visibility</p:attrName>
                                        </p:attrNameLst>
                                      </p:cBhvr>
                                      <p:to>
                                        <p:strVal val="visible"/>
                                      </p:to>
                                    </p:set>
                                    <p:animEffect transition="in" filter="fade">
                                      <p:cBhvr>
                                        <p:cTn id="72" dur="2000"/>
                                        <p:tgtEl>
                                          <p:spTgt spid="5445">
                                            <p:txEl>
                                              <p:pRg st="1" end="1"/>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5445">
                                            <p:txEl>
                                              <p:pRg st="2" end="2"/>
                                            </p:txEl>
                                          </p:spTgt>
                                        </p:tgtEl>
                                        <p:attrNameLst>
                                          <p:attrName>style.visibility</p:attrName>
                                        </p:attrNameLst>
                                      </p:cBhvr>
                                      <p:to>
                                        <p:strVal val="visible"/>
                                      </p:to>
                                    </p:set>
                                    <p:animEffect transition="in" filter="fade">
                                      <p:cBhvr>
                                        <p:cTn id="77" dur="2000"/>
                                        <p:tgtEl>
                                          <p:spTgt spid="5445">
                                            <p:txEl>
                                              <p:pRg st="2" end="2"/>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5445">
                                            <p:txEl>
                                              <p:pRg st="3" end="3"/>
                                            </p:txEl>
                                          </p:spTgt>
                                        </p:tgtEl>
                                        <p:attrNameLst>
                                          <p:attrName>style.visibility</p:attrName>
                                        </p:attrNameLst>
                                      </p:cBhvr>
                                      <p:to>
                                        <p:strVal val="visible"/>
                                      </p:to>
                                    </p:set>
                                    <p:animEffect transition="in" filter="fade">
                                      <p:cBhvr>
                                        <p:cTn id="82" dur="2000"/>
                                        <p:tgtEl>
                                          <p:spTgt spid="5445">
                                            <p:txEl>
                                              <p:pRg st="3" end="3"/>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5445">
                                            <p:txEl>
                                              <p:pRg st="4" end="4"/>
                                            </p:txEl>
                                          </p:spTgt>
                                        </p:tgtEl>
                                        <p:attrNameLst>
                                          <p:attrName>style.visibility</p:attrName>
                                        </p:attrNameLst>
                                      </p:cBhvr>
                                      <p:to>
                                        <p:strVal val="visible"/>
                                      </p:to>
                                    </p:set>
                                    <p:animEffect transition="in" filter="fade">
                                      <p:cBhvr>
                                        <p:cTn id="87" dur="2000"/>
                                        <p:tgtEl>
                                          <p:spTgt spid="5445">
                                            <p:txEl>
                                              <p:pRg st="4" end="4"/>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5445">
                                            <p:txEl>
                                              <p:pRg st="5" end="5"/>
                                            </p:txEl>
                                          </p:spTgt>
                                        </p:tgtEl>
                                        <p:attrNameLst>
                                          <p:attrName>style.visibility</p:attrName>
                                        </p:attrNameLst>
                                      </p:cBhvr>
                                      <p:to>
                                        <p:strVal val="visible"/>
                                      </p:to>
                                    </p:set>
                                    <p:animEffect transition="in" filter="fade">
                                      <p:cBhvr>
                                        <p:cTn id="92" dur="2000"/>
                                        <p:tgtEl>
                                          <p:spTgt spid="5445">
                                            <p:txEl>
                                              <p:pRg st="5" end="5"/>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nodeType="clickEffect">
                                  <p:stCondLst>
                                    <p:cond delay="0"/>
                                  </p:stCondLst>
                                  <p:childTnLst>
                                    <p:set>
                                      <p:cBhvr>
                                        <p:cTn id="96" dur="1" fill="hold">
                                          <p:stCondLst>
                                            <p:cond delay="0"/>
                                          </p:stCondLst>
                                        </p:cTn>
                                        <p:tgtEl>
                                          <p:spTgt spid="5445">
                                            <p:txEl>
                                              <p:pRg st="6" end="6"/>
                                            </p:txEl>
                                          </p:spTgt>
                                        </p:tgtEl>
                                        <p:attrNameLst>
                                          <p:attrName>style.visibility</p:attrName>
                                        </p:attrNameLst>
                                      </p:cBhvr>
                                      <p:to>
                                        <p:strVal val="visible"/>
                                      </p:to>
                                    </p:set>
                                    <p:animEffect transition="in" filter="fade">
                                      <p:cBhvr>
                                        <p:cTn id="97" dur="2000"/>
                                        <p:tgtEl>
                                          <p:spTgt spid="5445">
                                            <p:txEl>
                                              <p:pRg st="6" end="6"/>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nodeType="clickEffect">
                                  <p:stCondLst>
                                    <p:cond delay="0"/>
                                  </p:stCondLst>
                                  <p:childTnLst>
                                    <p:set>
                                      <p:cBhvr>
                                        <p:cTn id="101" dur="1" fill="hold">
                                          <p:stCondLst>
                                            <p:cond delay="0"/>
                                          </p:stCondLst>
                                        </p:cTn>
                                        <p:tgtEl>
                                          <p:spTgt spid="5445">
                                            <p:txEl>
                                              <p:pRg st="7" end="7"/>
                                            </p:txEl>
                                          </p:spTgt>
                                        </p:tgtEl>
                                        <p:attrNameLst>
                                          <p:attrName>style.visibility</p:attrName>
                                        </p:attrNameLst>
                                      </p:cBhvr>
                                      <p:to>
                                        <p:strVal val="visible"/>
                                      </p:to>
                                    </p:set>
                                    <p:animEffect transition="in" filter="fade">
                                      <p:cBhvr>
                                        <p:cTn id="102" dur="2000"/>
                                        <p:tgtEl>
                                          <p:spTgt spid="5445">
                                            <p:txEl>
                                              <p:pRg st="7" end="7"/>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5445">
                                            <p:txEl>
                                              <p:pRg st="8" end="8"/>
                                            </p:txEl>
                                          </p:spTgt>
                                        </p:tgtEl>
                                        <p:attrNameLst>
                                          <p:attrName>style.visibility</p:attrName>
                                        </p:attrNameLst>
                                      </p:cBhvr>
                                      <p:to>
                                        <p:strVal val="visible"/>
                                      </p:to>
                                    </p:set>
                                    <p:animEffect transition="in" filter="fade">
                                      <p:cBhvr>
                                        <p:cTn id="107" dur="2000"/>
                                        <p:tgtEl>
                                          <p:spTgt spid="5445">
                                            <p:txEl>
                                              <p:pRg st="8" end="8"/>
                                            </p:txEl>
                                          </p:spTgt>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nodeType="clickEffect">
                                  <p:stCondLst>
                                    <p:cond delay="0"/>
                                  </p:stCondLst>
                                  <p:childTnLst>
                                    <p:set>
                                      <p:cBhvr>
                                        <p:cTn id="111" dur="1" fill="hold">
                                          <p:stCondLst>
                                            <p:cond delay="0"/>
                                          </p:stCondLst>
                                        </p:cTn>
                                        <p:tgtEl>
                                          <p:spTgt spid="5445">
                                            <p:txEl>
                                              <p:pRg st="9" end="9"/>
                                            </p:txEl>
                                          </p:spTgt>
                                        </p:tgtEl>
                                        <p:attrNameLst>
                                          <p:attrName>style.visibility</p:attrName>
                                        </p:attrNameLst>
                                      </p:cBhvr>
                                      <p:to>
                                        <p:strVal val="visible"/>
                                      </p:to>
                                    </p:set>
                                    <p:animEffect transition="in" filter="fade">
                                      <p:cBhvr>
                                        <p:cTn id="112" dur="2000"/>
                                        <p:tgtEl>
                                          <p:spTgt spid="5445">
                                            <p:txEl>
                                              <p:pRg st="9" end="9"/>
                                            </p:txEl>
                                          </p:spTgt>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5445">
                                            <p:txEl>
                                              <p:pRg st="10" end="10"/>
                                            </p:txEl>
                                          </p:spTgt>
                                        </p:tgtEl>
                                        <p:attrNameLst>
                                          <p:attrName>style.visibility</p:attrName>
                                        </p:attrNameLst>
                                      </p:cBhvr>
                                      <p:to>
                                        <p:strVal val="visible"/>
                                      </p:to>
                                    </p:set>
                                    <p:animEffect transition="in" filter="fade">
                                      <p:cBhvr>
                                        <p:cTn id="117" dur="2000"/>
                                        <p:tgtEl>
                                          <p:spTgt spid="544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6362"/>
        <p:cNvGrpSpPr/>
        <p:nvPr/>
      </p:nvGrpSpPr>
      <p:grpSpPr>
        <a:xfrm>
          <a:off x="0" y="0"/>
          <a:ext cx="0" cy="0"/>
          <a:chOff x="0" y="0"/>
          <a:chExt cx="0" cy="0"/>
        </a:xfrm>
      </p:grpSpPr>
      <p:pic>
        <p:nvPicPr>
          <p:cNvPr id="6363" name="Google Shape;6363;p69" descr="Pink Blue Watercolor Smudged Bright Background, Blue, Atmosphere ..."/>
          <p:cNvPicPr preferRelativeResize="0"/>
          <p:nvPr/>
        </p:nvPicPr>
        <p:blipFill rotWithShape="1">
          <a:blip r:embed="rId1"/>
          <a:srcRect/>
          <a:stretch>
            <a:fillRect/>
          </a:stretch>
        </p:blipFill>
        <p:spPr>
          <a:xfrm rot="-5400000">
            <a:off x="2665375" y="-2663574"/>
            <a:ext cx="6861250" cy="12191999"/>
          </a:xfrm>
          <a:prstGeom prst="rect">
            <a:avLst/>
          </a:prstGeom>
          <a:noFill/>
          <a:ln>
            <a:noFill/>
          </a:ln>
        </p:spPr>
      </p:pic>
      <p:sp>
        <p:nvSpPr>
          <p:cNvPr id="6364" name="Google Shape;6364;p69"/>
          <p:cNvSpPr/>
          <p:nvPr/>
        </p:nvSpPr>
        <p:spPr>
          <a:xfrm>
            <a:off x="500626" y="361154"/>
            <a:ext cx="11319972"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rgbClr val="C00000"/>
                </a:solidFill>
                <a:latin typeface="Arial" panose="020B0604020202020204"/>
                <a:ea typeface="Arial" panose="020B0604020202020204"/>
                <a:cs typeface="Arial" panose="020B0604020202020204"/>
                <a:sym typeface="Arial" panose="020B0604020202020204"/>
              </a:rPr>
              <a:t>CÁC BƯỚC LÀM BÀI NGHỊ LUẬN XÃ HỘI </a:t>
            </a:r>
            <a:endParaRPr sz="3200" b="1">
              <a:solidFill>
                <a:srgbClr val="C00000"/>
              </a:solidFill>
              <a:latin typeface="Arial" panose="020B0604020202020204"/>
              <a:ea typeface="Arial" panose="020B0604020202020204"/>
              <a:cs typeface="Arial" panose="020B0604020202020204"/>
              <a:sym typeface="Arial" panose="020B0604020202020204"/>
            </a:endParaRPr>
          </a:p>
        </p:txBody>
      </p:sp>
      <p:grpSp>
        <p:nvGrpSpPr>
          <p:cNvPr id="6365" name="Google Shape;6365;p69"/>
          <p:cNvGrpSpPr/>
          <p:nvPr/>
        </p:nvGrpSpPr>
        <p:grpSpPr>
          <a:xfrm>
            <a:off x="1179490" y="1855075"/>
            <a:ext cx="10321344" cy="1190924"/>
            <a:chOff x="0" y="386426"/>
            <a:chExt cx="10321344" cy="1190924"/>
          </a:xfrm>
        </p:grpSpPr>
        <p:sp>
          <p:nvSpPr>
            <p:cNvPr id="6366" name="Google Shape;6366;p69"/>
            <p:cNvSpPr/>
            <p:nvPr/>
          </p:nvSpPr>
          <p:spPr>
            <a:xfrm>
              <a:off x="0" y="386426"/>
              <a:ext cx="1984874" cy="1190924"/>
            </a:xfrm>
            <a:prstGeom prst="roundRect">
              <a:avLst>
                <a:gd name="adj" fmla="val 10000"/>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69"/>
            <p:cNvSpPr txBox="1"/>
            <p:nvPr/>
          </p:nvSpPr>
          <p:spPr>
            <a:xfrm>
              <a:off x="0" y="386426"/>
              <a:ext cx="1984874" cy="1190924"/>
            </a:xfrm>
            <a:prstGeom prst="rect">
              <a:avLst/>
            </a:prstGeom>
            <a:noFill/>
            <a:ln>
              <a:noFill/>
            </a:ln>
          </p:spPr>
          <p:txBody>
            <a:bodyPr spcFirstLastPara="1" wrap="square" lIns="167625" tIns="167625" rIns="167625" bIns="167625" anchor="ctr" anchorCtr="0">
              <a:noAutofit/>
            </a:bodyPr>
            <a:lstStyle/>
            <a:p>
              <a:pPr marL="0" marR="0" lvl="0" indent="0" algn="ctr" rtl="0">
                <a:lnSpc>
                  <a:spcPct val="100000"/>
                </a:lnSpc>
                <a:spcBef>
                  <a:spcPts val="0"/>
                </a:spcBef>
                <a:spcAft>
                  <a:spcPts val="0"/>
                </a:spcAft>
                <a:buNone/>
              </a:pPr>
              <a:r>
                <a:rPr lang="en-US" sz="4400" b="1">
                  <a:solidFill>
                    <a:schemeClr val="dk1"/>
                  </a:solidFill>
                  <a:latin typeface="Arial" panose="020B0604020202020204"/>
                  <a:ea typeface="Arial" panose="020B0604020202020204"/>
                  <a:cs typeface="Arial" panose="020B0604020202020204"/>
                  <a:sym typeface="Arial" panose="020B0604020202020204"/>
                </a:rPr>
                <a:t>Giới</a:t>
              </a:r>
              <a:endParaRPr sz="4400" b="1">
                <a:solidFill>
                  <a:schemeClr val="dk1"/>
                </a:solidFill>
                <a:latin typeface="Arial" panose="020B0604020202020204"/>
                <a:ea typeface="Arial" panose="020B0604020202020204"/>
                <a:cs typeface="Arial" panose="020B0604020202020204"/>
                <a:sym typeface="Arial" panose="020B0604020202020204"/>
              </a:endParaRPr>
            </a:p>
          </p:txBody>
        </p:sp>
        <p:sp>
          <p:nvSpPr>
            <p:cNvPr id="6368" name="Google Shape;6368;p69"/>
            <p:cNvSpPr/>
            <p:nvPr/>
          </p:nvSpPr>
          <p:spPr>
            <a:xfrm>
              <a:off x="2171452" y="735764"/>
              <a:ext cx="420793" cy="492249"/>
            </a:xfrm>
            <a:prstGeom prst="rightArrow">
              <a:avLst>
                <a:gd name="adj1" fmla="val 60000"/>
                <a:gd name="adj2" fmla="val 50000"/>
              </a:avLst>
            </a:prstGeom>
            <a:solidFill>
              <a:srgbClr val="B4C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69"/>
            <p:cNvSpPr txBox="1"/>
            <p:nvPr/>
          </p:nvSpPr>
          <p:spPr>
            <a:xfrm>
              <a:off x="2171452" y="735764"/>
              <a:ext cx="420793" cy="49224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000">
                <a:solidFill>
                  <a:schemeClr val="dk1"/>
                </a:solidFill>
                <a:latin typeface="Arial" panose="020B0604020202020204"/>
                <a:ea typeface="Arial" panose="020B0604020202020204"/>
                <a:cs typeface="Arial" panose="020B0604020202020204"/>
                <a:sym typeface="Arial" panose="020B0604020202020204"/>
              </a:endParaRPr>
            </a:p>
          </p:txBody>
        </p:sp>
        <p:sp>
          <p:nvSpPr>
            <p:cNvPr id="6370" name="Google Shape;6370;p69"/>
            <p:cNvSpPr/>
            <p:nvPr/>
          </p:nvSpPr>
          <p:spPr>
            <a:xfrm>
              <a:off x="2778823" y="386426"/>
              <a:ext cx="1984874" cy="1190924"/>
            </a:xfrm>
            <a:prstGeom prst="roundRect">
              <a:avLst>
                <a:gd name="adj" fmla="val 10000"/>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69"/>
            <p:cNvSpPr txBox="1"/>
            <p:nvPr/>
          </p:nvSpPr>
          <p:spPr>
            <a:xfrm>
              <a:off x="2778823" y="386426"/>
              <a:ext cx="1984874" cy="1190924"/>
            </a:xfrm>
            <a:prstGeom prst="rect">
              <a:avLst/>
            </a:prstGeom>
            <a:noFill/>
            <a:ln>
              <a:noFill/>
            </a:ln>
          </p:spPr>
          <p:txBody>
            <a:bodyPr spcFirstLastPara="1" wrap="square" lIns="167625" tIns="167625" rIns="167625" bIns="167625" anchor="ctr" anchorCtr="0">
              <a:noAutofit/>
            </a:bodyPr>
            <a:lstStyle/>
            <a:p>
              <a:pPr marL="0" marR="0" lvl="0" indent="0" algn="ctr" rtl="0">
                <a:lnSpc>
                  <a:spcPct val="100000"/>
                </a:lnSpc>
                <a:spcBef>
                  <a:spcPts val="0"/>
                </a:spcBef>
                <a:spcAft>
                  <a:spcPts val="0"/>
                </a:spcAft>
                <a:buNone/>
              </a:pPr>
              <a:r>
                <a:rPr lang="en-US" sz="4400" b="1">
                  <a:solidFill>
                    <a:schemeClr val="dk1"/>
                  </a:solidFill>
                  <a:latin typeface="Arial" panose="020B0604020202020204"/>
                  <a:ea typeface="Arial" panose="020B0604020202020204"/>
                  <a:cs typeface="Arial" panose="020B0604020202020204"/>
                  <a:sym typeface="Arial" panose="020B0604020202020204"/>
                </a:rPr>
                <a:t>Giải</a:t>
              </a:r>
              <a:endParaRPr sz="4400" b="1">
                <a:solidFill>
                  <a:schemeClr val="dk1"/>
                </a:solidFill>
                <a:latin typeface="Arial" panose="020B0604020202020204"/>
                <a:ea typeface="Arial" panose="020B0604020202020204"/>
                <a:cs typeface="Arial" panose="020B0604020202020204"/>
                <a:sym typeface="Arial" panose="020B0604020202020204"/>
              </a:endParaRPr>
            </a:p>
          </p:txBody>
        </p:sp>
        <p:sp>
          <p:nvSpPr>
            <p:cNvPr id="6372" name="Google Shape;6372;p69"/>
            <p:cNvSpPr/>
            <p:nvPr/>
          </p:nvSpPr>
          <p:spPr>
            <a:xfrm>
              <a:off x="4950275" y="735764"/>
              <a:ext cx="420793" cy="492249"/>
            </a:xfrm>
            <a:prstGeom prst="rightArrow">
              <a:avLst>
                <a:gd name="adj1" fmla="val 60000"/>
                <a:gd name="adj2" fmla="val 50000"/>
              </a:avLst>
            </a:prstGeom>
            <a:solidFill>
              <a:srgbClr val="B4C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69"/>
            <p:cNvSpPr txBox="1"/>
            <p:nvPr/>
          </p:nvSpPr>
          <p:spPr>
            <a:xfrm>
              <a:off x="4950275" y="735764"/>
              <a:ext cx="420793" cy="49224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000">
                <a:solidFill>
                  <a:schemeClr val="dk1"/>
                </a:solidFill>
                <a:latin typeface="Arial" panose="020B0604020202020204"/>
                <a:ea typeface="Arial" panose="020B0604020202020204"/>
                <a:cs typeface="Arial" panose="020B0604020202020204"/>
                <a:sym typeface="Arial" panose="020B0604020202020204"/>
              </a:endParaRPr>
            </a:p>
          </p:txBody>
        </p:sp>
        <p:sp>
          <p:nvSpPr>
            <p:cNvPr id="6374" name="Google Shape;6374;p69"/>
            <p:cNvSpPr/>
            <p:nvPr/>
          </p:nvSpPr>
          <p:spPr>
            <a:xfrm>
              <a:off x="5557647" y="386426"/>
              <a:ext cx="1984874" cy="1190924"/>
            </a:xfrm>
            <a:prstGeom prst="roundRect">
              <a:avLst>
                <a:gd name="adj" fmla="val 10000"/>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69"/>
            <p:cNvSpPr txBox="1"/>
            <p:nvPr/>
          </p:nvSpPr>
          <p:spPr>
            <a:xfrm>
              <a:off x="5557647" y="386426"/>
              <a:ext cx="1984874" cy="1190924"/>
            </a:xfrm>
            <a:prstGeom prst="rect">
              <a:avLst/>
            </a:prstGeom>
            <a:noFill/>
            <a:ln>
              <a:noFill/>
            </a:ln>
          </p:spPr>
          <p:txBody>
            <a:bodyPr spcFirstLastPara="1" wrap="square" lIns="167625" tIns="167625" rIns="167625" bIns="167625" anchor="ctr" anchorCtr="0">
              <a:noAutofit/>
            </a:bodyPr>
            <a:lstStyle/>
            <a:p>
              <a:pPr marL="0" marR="0" lvl="0" indent="0" algn="ctr" rtl="0">
                <a:lnSpc>
                  <a:spcPct val="100000"/>
                </a:lnSpc>
                <a:spcBef>
                  <a:spcPts val="0"/>
                </a:spcBef>
                <a:spcAft>
                  <a:spcPts val="0"/>
                </a:spcAft>
                <a:buNone/>
              </a:pPr>
              <a:r>
                <a:rPr lang="en-US" sz="4400" b="1">
                  <a:solidFill>
                    <a:schemeClr val="dk1"/>
                  </a:solidFill>
                  <a:latin typeface="Arial" panose="020B0604020202020204"/>
                  <a:ea typeface="Arial" panose="020B0604020202020204"/>
                  <a:cs typeface="Arial" panose="020B0604020202020204"/>
                  <a:sym typeface="Arial" panose="020B0604020202020204"/>
                </a:rPr>
                <a:t>Bàn</a:t>
              </a:r>
              <a:endParaRPr sz="4400" b="1">
                <a:solidFill>
                  <a:schemeClr val="dk1"/>
                </a:solidFill>
                <a:latin typeface="Arial" panose="020B0604020202020204"/>
                <a:ea typeface="Arial" panose="020B0604020202020204"/>
                <a:cs typeface="Arial" panose="020B0604020202020204"/>
                <a:sym typeface="Arial" panose="020B0604020202020204"/>
              </a:endParaRPr>
            </a:p>
          </p:txBody>
        </p:sp>
        <p:sp>
          <p:nvSpPr>
            <p:cNvPr id="6376" name="Google Shape;6376;p69"/>
            <p:cNvSpPr/>
            <p:nvPr/>
          </p:nvSpPr>
          <p:spPr>
            <a:xfrm>
              <a:off x="7729099" y="735764"/>
              <a:ext cx="420793" cy="492249"/>
            </a:xfrm>
            <a:prstGeom prst="rightArrow">
              <a:avLst>
                <a:gd name="adj1" fmla="val 60000"/>
                <a:gd name="adj2" fmla="val 50000"/>
              </a:avLst>
            </a:prstGeom>
            <a:solidFill>
              <a:srgbClr val="B4C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69"/>
            <p:cNvSpPr txBox="1"/>
            <p:nvPr/>
          </p:nvSpPr>
          <p:spPr>
            <a:xfrm>
              <a:off x="7729099" y="735764"/>
              <a:ext cx="420793" cy="492249"/>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000">
                <a:solidFill>
                  <a:schemeClr val="dk1"/>
                </a:solidFill>
                <a:latin typeface="Arial" panose="020B0604020202020204"/>
                <a:ea typeface="Arial" panose="020B0604020202020204"/>
                <a:cs typeface="Arial" panose="020B0604020202020204"/>
                <a:sym typeface="Arial" panose="020B0604020202020204"/>
              </a:endParaRPr>
            </a:p>
          </p:txBody>
        </p:sp>
        <p:sp>
          <p:nvSpPr>
            <p:cNvPr id="6378" name="Google Shape;6378;p69"/>
            <p:cNvSpPr/>
            <p:nvPr/>
          </p:nvSpPr>
          <p:spPr>
            <a:xfrm>
              <a:off x="8336470" y="386426"/>
              <a:ext cx="1984874" cy="1190924"/>
            </a:xfrm>
            <a:prstGeom prst="roundRect">
              <a:avLst>
                <a:gd name="adj" fmla="val 10000"/>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69"/>
            <p:cNvSpPr txBox="1"/>
            <p:nvPr/>
          </p:nvSpPr>
          <p:spPr>
            <a:xfrm>
              <a:off x="8336470" y="386426"/>
              <a:ext cx="1984874" cy="1190924"/>
            </a:xfrm>
            <a:prstGeom prst="rect">
              <a:avLst/>
            </a:prstGeom>
            <a:noFill/>
            <a:ln>
              <a:noFill/>
            </a:ln>
          </p:spPr>
          <p:txBody>
            <a:bodyPr spcFirstLastPara="1" wrap="square" lIns="167625" tIns="167625" rIns="167625" bIns="167625" anchor="ctr" anchorCtr="0">
              <a:noAutofit/>
            </a:bodyPr>
            <a:lstStyle/>
            <a:p>
              <a:pPr marL="0" marR="0" lvl="0" indent="0" algn="ctr" rtl="0">
                <a:lnSpc>
                  <a:spcPct val="100000"/>
                </a:lnSpc>
                <a:spcBef>
                  <a:spcPts val="0"/>
                </a:spcBef>
                <a:spcAft>
                  <a:spcPts val="0"/>
                </a:spcAft>
                <a:buNone/>
              </a:pPr>
              <a:r>
                <a:rPr lang="en-US" sz="4400" b="1">
                  <a:solidFill>
                    <a:schemeClr val="dk1"/>
                  </a:solidFill>
                  <a:latin typeface="Arial" panose="020B0604020202020204"/>
                  <a:ea typeface="Arial" panose="020B0604020202020204"/>
                  <a:cs typeface="Arial" panose="020B0604020202020204"/>
                  <a:sym typeface="Arial" panose="020B0604020202020204"/>
                </a:rPr>
                <a:t>Rút</a:t>
              </a:r>
              <a:endParaRPr sz="4400" b="1">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6380" name="Google Shape;6380;p69"/>
          <p:cNvSpPr txBox="1"/>
          <p:nvPr/>
        </p:nvSpPr>
        <p:spPr>
          <a:xfrm>
            <a:off x="1127975" y="3432426"/>
            <a:ext cx="2048691" cy="1569660"/>
          </a:xfrm>
          <a:prstGeom prst="rect">
            <a:avLst/>
          </a:prstGeom>
          <a:solidFill>
            <a:srgbClr val="FFD966"/>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chemeClr val="dk1"/>
                </a:solidFill>
                <a:latin typeface="Times New Roman" panose="02020603050405020304"/>
                <a:ea typeface="Times New Roman" panose="02020603050405020304"/>
                <a:cs typeface="Times New Roman" panose="02020603050405020304"/>
                <a:sym typeface="Times New Roman" panose="02020603050405020304"/>
              </a:rPr>
              <a:t>Giới thiệu vấn đề </a:t>
            </a: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3200" b="1">
                <a:solidFill>
                  <a:schemeClr val="dk1"/>
                </a:solidFill>
                <a:latin typeface="Times New Roman" panose="02020603050405020304"/>
                <a:ea typeface="Times New Roman" panose="02020603050405020304"/>
                <a:cs typeface="Times New Roman" panose="02020603050405020304"/>
                <a:sym typeface="Times New Roman" panose="02020603050405020304"/>
              </a:rPr>
              <a:t>nghị luận</a:t>
            </a: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381" name="Google Shape;6381;p69"/>
          <p:cNvSpPr txBox="1"/>
          <p:nvPr/>
        </p:nvSpPr>
        <p:spPr>
          <a:xfrm>
            <a:off x="3858319" y="3408376"/>
            <a:ext cx="2019967" cy="1569660"/>
          </a:xfrm>
          <a:prstGeom prst="rect">
            <a:avLst/>
          </a:prstGeom>
          <a:solidFill>
            <a:srgbClr val="FFD966"/>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chemeClr val="dk1"/>
                </a:solidFill>
                <a:latin typeface="Times New Roman" panose="02020603050405020304"/>
                <a:ea typeface="Times New Roman" panose="02020603050405020304"/>
                <a:cs typeface="Times New Roman" panose="02020603050405020304"/>
                <a:sym typeface="Times New Roman" panose="02020603050405020304"/>
              </a:rPr>
              <a:t>Giải thích vấn đề</a:t>
            </a: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3200" b="1">
                <a:solidFill>
                  <a:schemeClr val="dk1"/>
                </a:solidFill>
                <a:latin typeface="Times New Roman" panose="02020603050405020304"/>
                <a:ea typeface="Times New Roman" panose="02020603050405020304"/>
                <a:cs typeface="Times New Roman" panose="02020603050405020304"/>
                <a:sym typeface="Times New Roman" panose="02020603050405020304"/>
              </a:rPr>
              <a:t>nghị luận</a:t>
            </a: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382" name="Google Shape;6382;p69"/>
          <p:cNvSpPr txBox="1"/>
          <p:nvPr/>
        </p:nvSpPr>
        <p:spPr>
          <a:xfrm>
            <a:off x="6449119" y="3432426"/>
            <a:ext cx="2237680" cy="2062103"/>
          </a:xfrm>
          <a:prstGeom prst="rect">
            <a:avLst/>
          </a:prstGeom>
          <a:solidFill>
            <a:srgbClr val="FFD966"/>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chemeClr val="dk1"/>
                </a:solidFill>
                <a:latin typeface="Times New Roman" panose="02020603050405020304"/>
                <a:ea typeface="Times New Roman" panose="02020603050405020304"/>
                <a:cs typeface="Times New Roman" panose="02020603050405020304"/>
                <a:sym typeface="Times New Roman" panose="02020603050405020304"/>
              </a:rPr>
              <a:t>Bàn luận đa chiều bằng lý lẽ dẫn chứng</a:t>
            </a: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383" name="Google Shape;6383;p69"/>
          <p:cNvSpPr txBox="1"/>
          <p:nvPr/>
        </p:nvSpPr>
        <p:spPr>
          <a:xfrm>
            <a:off x="9427334" y="3387600"/>
            <a:ext cx="2086379" cy="2554545"/>
          </a:xfrm>
          <a:prstGeom prst="rect">
            <a:avLst/>
          </a:prstGeom>
          <a:solidFill>
            <a:srgbClr val="FFD966"/>
          </a:solid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chemeClr val="dk1"/>
                </a:solidFill>
                <a:latin typeface="Times New Roman" panose="02020603050405020304"/>
                <a:ea typeface="Times New Roman" panose="02020603050405020304"/>
                <a:cs typeface="Times New Roman" panose="02020603050405020304"/>
                <a:sym typeface="Times New Roman" panose="02020603050405020304"/>
              </a:rPr>
              <a:t>Rút ra bài học nhận thức, hành động</a:t>
            </a: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endParaRPr sz="32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23" name="Google Shape;5913;p37"/>
          <p:cNvPicPr preferRelativeResize="0"/>
          <p:nvPr/>
        </p:nvPicPr>
        <p:blipFill rotWithShape="1">
          <a:blip r:embed="rId2"/>
          <a:srcRect/>
          <a:stretch>
            <a:fillRect/>
          </a:stretch>
        </p:blipFill>
        <p:spPr>
          <a:xfrm>
            <a:off x="72792" y="5141240"/>
            <a:ext cx="1817553" cy="1698913"/>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38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3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6387"/>
        <p:cNvGrpSpPr/>
        <p:nvPr/>
      </p:nvGrpSpPr>
      <p:grpSpPr>
        <a:xfrm>
          <a:off x="0" y="0"/>
          <a:ext cx="0" cy="0"/>
          <a:chOff x="0" y="0"/>
          <a:chExt cx="0" cy="0"/>
        </a:xfrm>
      </p:grpSpPr>
      <p:graphicFrame>
        <p:nvGraphicFramePr>
          <p:cNvPr id="6388" name="Google Shape;6388;p70"/>
          <p:cNvGraphicFramePr/>
          <p:nvPr/>
        </p:nvGraphicFramePr>
        <p:xfrm>
          <a:off x="1023457" y="457202"/>
          <a:ext cx="10108750" cy="6328665"/>
        </p:xfrm>
        <a:graphic>
          <a:graphicData uri="http://schemas.openxmlformats.org/drawingml/2006/table">
            <a:tbl>
              <a:tblPr firstRow="1" firstCol="1" bandRow="1">
                <a:noFill/>
                <a:tableStyleId>{792374E3-E436-410E-802F-4D1F658C6766}</a:tableStyleId>
              </a:tblPr>
              <a:tblGrid>
                <a:gridCol w="4965700"/>
                <a:gridCol w="371125"/>
                <a:gridCol w="4771925"/>
              </a:tblGrid>
              <a:tr h="381000">
                <a:tc>
                  <a:txBody>
                    <a:bodyPr/>
                    <a:lstStyle/>
                    <a:p>
                      <a:pPr marL="0" marR="0" lvl="0" indent="0" algn="ctr" rtl="0">
                        <a:lnSpc>
                          <a:spcPct val="107000"/>
                        </a:lnSpc>
                        <a:spcBef>
                          <a:spcPts val="0"/>
                        </a:spcBef>
                        <a:spcAft>
                          <a:spcPts val="0"/>
                        </a:spcAft>
                        <a:buNone/>
                      </a:pPr>
                      <a:r>
                        <a:rPr lang="en-US" sz="1900" u="sng">
                          <a:solidFill>
                            <a:srgbClr val="FF0000"/>
                          </a:solidFill>
                          <a:latin typeface="Times New Roman" panose="02020603050405020304"/>
                          <a:ea typeface="Times New Roman" panose="02020603050405020304"/>
                          <a:cs typeface="Times New Roman" panose="02020603050405020304"/>
                          <a:sym typeface="Times New Roman" panose="02020603050405020304"/>
                        </a:rPr>
                        <a:t>Nghị luận về một tư tưởng đạo lý</a:t>
                      </a:r>
                      <a:endParaRPr sz="1900" u="sng">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7000"/>
                        </a:lnSpc>
                        <a:spcBef>
                          <a:spcPts val="0"/>
                        </a:spcBef>
                        <a:spcAft>
                          <a:spcPts val="0"/>
                        </a:spcAft>
                        <a:buNone/>
                      </a:pPr>
                      <a:r>
                        <a:rPr lang="en-US" sz="1900" u="sng">
                          <a:solidFill>
                            <a:schemeClr val="dk1"/>
                          </a:solidFill>
                          <a:latin typeface="Times New Roman" panose="02020603050405020304"/>
                          <a:ea typeface="Times New Roman" panose="02020603050405020304"/>
                          <a:cs typeface="Times New Roman" panose="02020603050405020304"/>
                          <a:sym typeface="Times New Roman" panose="02020603050405020304"/>
                        </a:rPr>
                        <a:t>(Giới thiệu vấn đề)</a:t>
                      </a:r>
                      <a:endParaRPr sz="1900" u="sng">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spcBef>
                          <a:spcPts val="0"/>
                        </a:spcBef>
                        <a:spcAft>
                          <a:spcPts val="0"/>
                        </a:spcAft>
                        <a:buNone/>
                      </a:pPr>
                      <a:endParaRPr sz="1900" u="sng">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7000"/>
                        </a:lnSpc>
                        <a:spcBef>
                          <a:spcPts val="0"/>
                        </a:spcBef>
                        <a:spcAft>
                          <a:spcPts val="0"/>
                        </a:spcAft>
                        <a:buNone/>
                      </a:pPr>
                      <a:r>
                        <a:rPr lang="en-US" sz="1900" u="sng">
                          <a:solidFill>
                            <a:srgbClr val="FF0000"/>
                          </a:solidFill>
                          <a:latin typeface="Times New Roman" panose="02020603050405020304"/>
                          <a:ea typeface="Times New Roman" panose="02020603050405020304"/>
                          <a:cs typeface="Times New Roman" panose="02020603050405020304"/>
                          <a:sym typeface="Times New Roman" panose="02020603050405020304"/>
                        </a:rPr>
                        <a:t>Nghị luận về một sự việc, hiện tượng</a:t>
                      </a:r>
                      <a:endParaRPr sz="1900" u="sng">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7000"/>
                        </a:lnSpc>
                        <a:spcBef>
                          <a:spcPts val="0"/>
                        </a:spcBef>
                        <a:spcAft>
                          <a:spcPts val="0"/>
                        </a:spcAft>
                        <a:buNone/>
                      </a:pPr>
                      <a:r>
                        <a:rPr lang="en-US" sz="1900" u="sng">
                          <a:solidFill>
                            <a:schemeClr val="dk1"/>
                          </a:solidFill>
                          <a:latin typeface="Times New Roman" panose="02020603050405020304"/>
                          <a:ea typeface="Times New Roman" panose="02020603050405020304"/>
                          <a:cs typeface="Times New Roman" panose="02020603050405020304"/>
                          <a:sym typeface="Times New Roman" panose="02020603050405020304"/>
                        </a:rPr>
                        <a:t>(Giới thiệu vấn đề)</a:t>
                      </a:r>
                      <a:endParaRPr sz="1900" u="sng">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359300">
                <a:tc>
                  <a:txBody>
                    <a:bodyPr/>
                    <a:lstStyle/>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Giải thích vấn đề (là gì?)</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7000"/>
                        </a:lnSpc>
                        <a:spcBef>
                          <a:spcPts val="0"/>
                        </a:spcBef>
                        <a:spcAft>
                          <a:spcPts val="0"/>
                        </a:spcAft>
                        <a:buNone/>
                      </a:pPr>
                      <a:r>
                        <a:rPr lang="en-US" sz="1900" b="1">
                          <a:solidFill>
                            <a:srgbClr val="002060"/>
                          </a:solidFill>
                          <a:latin typeface="Times New Roman" panose="02020603050405020304"/>
                          <a:ea typeface="Times New Roman" panose="02020603050405020304"/>
                          <a:cs typeface="Times New Roman" panose="02020603050405020304"/>
                          <a:sym typeface="Times New Roman" panose="02020603050405020304"/>
                        </a:rPr>
                        <a:t>1</a:t>
                      </a:r>
                      <a:endParaRPr sz="19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Giải thích vấn đề (là gì?)</a:t>
                      </a:r>
                      <a:endParaRPr sz="19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1012300">
                <a:tc>
                  <a:txBody>
                    <a:bodyPr/>
                    <a:lstStyle/>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Phân tích , chứng minh biểu hiện của vấn đề</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b="0">
                          <a:solidFill>
                            <a:schemeClr val="dk1"/>
                          </a:solidFill>
                          <a:latin typeface="Times New Roman" panose="02020603050405020304"/>
                          <a:ea typeface="Times New Roman" panose="02020603050405020304"/>
                          <a:cs typeface="Times New Roman" panose="02020603050405020304"/>
                          <a:sym typeface="Times New Roman" panose="02020603050405020304"/>
                        </a:rPr>
                        <a:t>Biểu hiện trong cuộc sống (như thế nào?)</a:t>
                      </a:r>
                      <a:endParaRPr sz="1900" b="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7000"/>
                        </a:lnSpc>
                        <a:spcBef>
                          <a:spcPts val="0"/>
                        </a:spcBef>
                        <a:spcAft>
                          <a:spcPts val="0"/>
                        </a:spcAft>
                        <a:buNone/>
                      </a:pPr>
                      <a:r>
                        <a:rPr lang="en-US" sz="1900" b="1">
                          <a:solidFill>
                            <a:srgbClr val="002060"/>
                          </a:solidFill>
                          <a:latin typeface="Times New Roman" panose="02020603050405020304"/>
                          <a:ea typeface="Times New Roman" panose="02020603050405020304"/>
                          <a:cs typeface="Times New Roman" panose="02020603050405020304"/>
                          <a:sym typeface="Times New Roman" panose="02020603050405020304"/>
                        </a:rPr>
                        <a:t>2</a:t>
                      </a:r>
                      <a:endParaRPr sz="19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Nêu thực trạng vấn đề </a:t>
                      </a: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(Lấy dẫn chứng) </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Sự việc hiện tượng đó diễn ra ở mức độ nào? </a:t>
                      </a: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(Phổ biến hay không?)</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1197100">
                <a:tc>
                  <a:txBody>
                    <a:bodyPr/>
                    <a:lstStyle/>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Phân tích ý nghĩa của vấn đề</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b="0">
                          <a:solidFill>
                            <a:schemeClr val="dk1"/>
                          </a:solidFill>
                          <a:latin typeface="Times New Roman" panose="02020603050405020304"/>
                          <a:ea typeface="Times New Roman" panose="02020603050405020304"/>
                          <a:cs typeface="Times New Roman" panose="02020603050405020304"/>
                          <a:sym typeface="Times New Roman" panose="02020603050405020304"/>
                        </a:rPr>
                        <a:t>+ Với bản thân</a:t>
                      </a:r>
                      <a:endParaRPr sz="1900" b="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b="0">
                          <a:solidFill>
                            <a:schemeClr val="dk1"/>
                          </a:solidFill>
                          <a:latin typeface="Times New Roman" panose="02020603050405020304"/>
                          <a:ea typeface="Times New Roman" panose="02020603050405020304"/>
                          <a:cs typeface="Times New Roman" panose="02020603050405020304"/>
                          <a:sym typeface="Times New Roman" panose="02020603050405020304"/>
                        </a:rPr>
                        <a:t>+ Với gia đình, nhà trường</a:t>
                      </a:r>
                      <a:endParaRPr sz="1900" b="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b="0">
                          <a:solidFill>
                            <a:schemeClr val="dk1"/>
                          </a:solidFill>
                          <a:latin typeface="Times New Roman" panose="02020603050405020304"/>
                          <a:ea typeface="Times New Roman" panose="02020603050405020304"/>
                          <a:cs typeface="Times New Roman" panose="02020603050405020304"/>
                          <a:sym typeface="Times New Roman" panose="02020603050405020304"/>
                        </a:rPr>
                        <a:t>+ Với xã hội (Tại sao? )</a:t>
                      </a:r>
                      <a:endParaRPr sz="1900" b="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7000"/>
                        </a:lnSpc>
                        <a:spcBef>
                          <a:spcPts val="0"/>
                        </a:spcBef>
                        <a:spcAft>
                          <a:spcPts val="0"/>
                        </a:spcAft>
                        <a:buNone/>
                      </a:pPr>
                      <a:r>
                        <a:rPr lang="en-US" sz="1900" b="1">
                          <a:solidFill>
                            <a:srgbClr val="002060"/>
                          </a:solidFill>
                          <a:latin typeface="Times New Roman" panose="02020603050405020304"/>
                          <a:ea typeface="Times New Roman" panose="02020603050405020304"/>
                          <a:cs typeface="Times New Roman" panose="02020603050405020304"/>
                          <a:sym typeface="Times New Roman" panose="02020603050405020304"/>
                        </a:rPr>
                        <a:t>3</a:t>
                      </a:r>
                      <a:endParaRPr sz="19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Phân tích nguyên nhân dẫn đến sự việc hiện tượng đó.</a:t>
                      </a:r>
                      <a:endParaRPr sz="19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Chủ quan</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Khách quan</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1501475">
                <a:tc>
                  <a:txBody>
                    <a:bodyPr/>
                    <a:lstStyle/>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Bàn luận: Về vấn đề trái ngược.</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7000"/>
                        </a:lnSpc>
                        <a:spcBef>
                          <a:spcPts val="0"/>
                        </a:spcBef>
                        <a:spcAft>
                          <a:spcPts val="0"/>
                        </a:spcAft>
                        <a:buNone/>
                      </a:pPr>
                      <a:r>
                        <a:rPr lang="en-US" sz="1900" b="1">
                          <a:solidFill>
                            <a:srgbClr val="002060"/>
                          </a:solidFill>
                          <a:latin typeface="Times New Roman" panose="02020603050405020304"/>
                          <a:ea typeface="Times New Roman" panose="02020603050405020304"/>
                          <a:cs typeface="Times New Roman" panose="02020603050405020304"/>
                          <a:sym typeface="Times New Roman" panose="02020603050405020304"/>
                        </a:rPr>
                        <a:t>4</a:t>
                      </a:r>
                      <a:endParaRPr sz="19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Nêu tác hại (với sự việc xấu)</a:t>
                      </a:r>
                      <a:endParaRPr sz="19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Nêu ý nghĩa, tác dụng (với sự việc tốt)</a:t>
                      </a:r>
                      <a:endParaRPr sz="19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Đối với bản thân</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Đối với gia đình, nhà trường</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Đối với xã hội</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r h="1501475">
                <a:tc>
                  <a:txBody>
                    <a:bodyPr/>
                    <a:lstStyle/>
                    <a:p>
                      <a:pPr marL="0" marR="0" lvl="0" indent="0" algn="l" rtl="0">
                        <a:lnSpc>
                          <a:spcPct val="107000"/>
                        </a:lnSpc>
                        <a:spcBef>
                          <a:spcPts val="0"/>
                        </a:spcBef>
                        <a:spcAft>
                          <a:spcPts val="0"/>
                        </a:spcAft>
                        <a:buClr>
                          <a:schemeClr val="dk1"/>
                        </a:buClr>
                        <a:buSzPts val="1900"/>
                        <a:buFont typeface="Times New Roman" panose="02020603050405020304"/>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Bài học nhận thức, hành động(Làm gì ?)</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Nhận thức</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Hành động</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Chung: Với mỗi người</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Riêng: Là học sinh</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ctr" rtl="0">
                        <a:lnSpc>
                          <a:spcPct val="107000"/>
                        </a:lnSpc>
                        <a:spcBef>
                          <a:spcPts val="0"/>
                        </a:spcBef>
                        <a:spcAft>
                          <a:spcPts val="0"/>
                        </a:spcAft>
                        <a:buNone/>
                      </a:pPr>
                      <a:r>
                        <a:rPr lang="en-US" sz="1900" b="1">
                          <a:solidFill>
                            <a:srgbClr val="002060"/>
                          </a:solidFill>
                          <a:latin typeface="Times New Roman" panose="02020603050405020304"/>
                          <a:ea typeface="Times New Roman" panose="02020603050405020304"/>
                          <a:cs typeface="Times New Roman" panose="02020603050405020304"/>
                          <a:sym typeface="Times New Roman" panose="02020603050405020304"/>
                        </a:rPr>
                        <a:t>5</a:t>
                      </a:r>
                      <a:endParaRPr sz="1900" b="1">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c>
                  <a:txBody>
                    <a:bodyPr/>
                    <a:lstStyle/>
                    <a:p>
                      <a:pPr marL="0" marR="0" lvl="0" indent="0" algn="l" rtl="0">
                        <a:lnSpc>
                          <a:spcPct val="107000"/>
                        </a:lnSpc>
                        <a:spcBef>
                          <a:spcPts val="0"/>
                        </a:spcBef>
                        <a:spcAft>
                          <a:spcPts val="0"/>
                        </a:spcAft>
                        <a:buNone/>
                      </a:pPr>
                      <a:r>
                        <a:rPr lang="en-US" sz="1900" b="1">
                          <a:solidFill>
                            <a:schemeClr val="dk1"/>
                          </a:solidFill>
                          <a:latin typeface="Times New Roman" panose="02020603050405020304"/>
                          <a:ea typeface="Times New Roman" panose="02020603050405020304"/>
                          <a:cs typeface="Times New Roman" panose="02020603050405020304"/>
                          <a:sym typeface="Times New Roman" panose="02020603050405020304"/>
                        </a:rPr>
                        <a:t>Biện pháp khắc phục</a:t>
                      </a:r>
                      <a:endParaRPr sz="19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lnSpc>
                          <a:spcPct val="107000"/>
                        </a:lnSpc>
                        <a:spcBef>
                          <a:spcPts val="0"/>
                        </a:spcBef>
                        <a:spcAft>
                          <a:spcPts val="0"/>
                        </a:spcAft>
                        <a:buNone/>
                      </a:pPr>
                      <a:r>
                        <a:rPr lang="en-US" sz="1900">
                          <a:solidFill>
                            <a:schemeClr val="dk1"/>
                          </a:solidFill>
                          <a:latin typeface="Times New Roman" panose="02020603050405020304"/>
                          <a:ea typeface="Times New Roman" panose="02020603050405020304"/>
                          <a:cs typeface="Times New Roman" panose="02020603050405020304"/>
                          <a:sym typeface="Times New Roman" panose="02020603050405020304"/>
                        </a:rPr>
                        <a:t>( Cách phát huy và bài học liên hệ, lời khuyên)</a:t>
                      </a:r>
                      <a:endParaRPr sz="19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txBody>
                  <a:tcPr marL="45325" marR="45325" marT="0" marB="0">
                    <a:lnL w="12700" cap="flat" cmpd="sng">
                      <a:solidFill>
                        <a:schemeClr val="dk1"/>
                      </a:solidFill>
                      <a:prstDash val="solid"/>
                      <a:round/>
                      <a:headEnd type="none" w="sm" len="sm"/>
                      <a:tailEnd type="none" w="sm" len="sm"/>
                    </a:lnL>
                    <a:lnR w="12700" cap="flat" cmpd="sng">
                      <a:solidFill>
                        <a:schemeClr val="dk1"/>
                      </a:solidFill>
                      <a:prstDash val="solid"/>
                      <a:round/>
                      <a:headEnd type="none" w="sm" len="sm"/>
                      <a:tailEnd type="none" w="sm" len="sm"/>
                    </a:lnR>
                    <a:lnT w="12700" cap="flat" cmpd="sng">
                      <a:solidFill>
                        <a:schemeClr val="dk1"/>
                      </a:solidFill>
                      <a:prstDash val="solid"/>
                      <a:round/>
                      <a:headEnd type="none" w="sm" len="sm"/>
                      <a:tailEnd type="none" w="sm" len="sm"/>
                    </a:lnT>
                    <a:lnB w="12700" cap="flat" cmpd="sng">
                      <a:solidFill>
                        <a:schemeClr val="dk1"/>
                      </a:solidFill>
                      <a:prstDash val="solid"/>
                      <a:round/>
                      <a:headEnd type="none" w="sm" len="sm"/>
                      <a:tailEnd type="none" w="sm" len="sm"/>
                    </a:lnB>
                    <a:solidFill>
                      <a:schemeClr val="lt1"/>
                    </a:solidFill>
                  </a:tcPr>
                </a:tc>
              </a:tr>
            </a:tbl>
          </a:graphicData>
        </a:graphic>
      </p:graphicFrame>
      <p:sp>
        <p:nvSpPr>
          <p:cNvPr id="6389" name="Google Shape;6389;p70"/>
          <p:cNvSpPr/>
          <p:nvPr/>
        </p:nvSpPr>
        <p:spPr>
          <a:xfrm>
            <a:off x="4038600" y="1"/>
            <a:ext cx="4114800" cy="457200"/>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a:solidFill>
                  <a:srgbClr val="FF0000"/>
                </a:solidFill>
                <a:latin typeface="Calibri" panose="020F0502020204030204"/>
                <a:ea typeface="Calibri" panose="020F0502020204030204"/>
                <a:cs typeface="Calibri" panose="020F0502020204030204"/>
                <a:sym typeface="Calibri" panose="020F0502020204030204"/>
              </a:rPr>
              <a:t>TÌM Ý VÀ LẬP DÀN Ý</a:t>
            </a:r>
            <a:endParaRPr sz="2800" b="1">
              <a:solidFill>
                <a:srgbClr val="FF0000"/>
              </a:solidFill>
              <a:latin typeface="Calibri" panose="020F0502020204030204"/>
              <a:ea typeface="Calibri" panose="020F0502020204030204"/>
              <a:cs typeface="Calibri" panose="020F0502020204030204"/>
              <a:sym typeface="Calibri" panose="020F0502020204030204"/>
            </a:endParaRPr>
          </a:p>
        </p:txBody>
      </p:sp>
      <p:pic>
        <p:nvPicPr>
          <p:cNvPr id="4" name="Google Shape;5914;p37" descr="22858PICdbgea5Gz679dY_PIC2018.png"/>
          <p:cNvPicPr preferRelativeResize="0"/>
          <p:nvPr/>
        </p:nvPicPr>
        <p:blipFill rotWithShape="1">
          <a:blip r:embed="rId1"/>
          <a:srcRect/>
          <a:stretch>
            <a:fillRect/>
          </a:stretch>
        </p:blipFill>
        <p:spPr>
          <a:xfrm>
            <a:off x="10986655" y="5264728"/>
            <a:ext cx="1583704" cy="1593272"/>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88"/>
                                        </p:tgtEl>
                                        <p:attrNameLst>
                                          <p:attrName>style.visibility</p:attrName>
                                        </p:attrNameLst>
                                      </p:cBhvr>
                                      <p:to>
                                        <p:strVal val="visible"/>
                                      </p:to>
                                    </p:set>
                                    <p:animEffect transition="in" filter="fade">
                                      <p:cBhvr>
                                        <p:cTn id="7" dur="500"/>
                                        <p:tgtEl>
                                          <p:spTgt spid="6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6393"/>
        <p:cNvGrpSpPr/>
        <p:nvPr/>
      </p:nvGrpSpPr>
      <p:grpSpPr>
        <a:xfrm>
          <a:off x="0" y="0"/>
          <a:ext cx="0" cy="0"/>
          <a:chOff x="0" y="0"/>
          <a:chExt cx="0" cy="0"/>
        </a:xfrm>
      </p:grpSpPr>
      <p:pic>
        <p:nvPicPr>
          <p:cNvPr id="6394" name="Google Shape;6394;p71" descr="Pink Blue Watercolor Smudged Bright Background, Blue, Atmosphere ..."/>
          <p:cNvPicPr preferRelativeResize="0"/>
          <p:nvPr/>
        </p:nvPicPr>
        <p:blipFill rotWithShape="1">
          <a:blip r:embed="rId1"/>
          <a:srcRect/>
          <a:stretch>
            <a:fillRect/>
          </a:stretch>
        </p:blipFill>
        <p:spPr>
          <a:xfrm rot="-5400000">
            <a:off x="2665374" y="-2665374"/>
            <a:ext cx="6861250" cy="12191999"/>
          </a:xfrm>
          <a:prstGeom prst="rect">
            <a:avLst/>
          </a:prstGeom>
          <a:noFill/>
          <a:ln>
            <a:noFill/>
          </a:ln>
        </p:spPr>
      </p:pic>
      <p:sp>
        <p:nvSpPr>
          <p:cNvPr id="6395" name="Google Shape;6395;p71"/>
          <p:cNvSpPr/>
          <p:nvPr/>
        </p:nvSpPr>
        <p:spPr>
          <a:xfrm>
            <a:off x="872028" y="116640"/>
            <a:ext cx="10468382"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b="1">
                <a:solidFill>
                  <a:srgbClr val="0070C0"/>
                </a:solidFill>
                <a:latin typeface="Calibri" panose="020F0502020204030204"/>
                <a:ea typeface="Calibri" panose="020F0502020204030204"/>
                <a:cs typeface="Calibri" panose="020F0502020204030204"/>
                <a:sym typeface="Calibri" panose="020F0502020204030204"/>
              </a:rPr>
              <a:t>1. GIỚI THIỆU VẤN ĐỀ NGHỊ LUẬN</a:t>
            </a:r>
            <a:endParaRPr sz="3600" b="1">
              <a:solidFill>
                <a:srgbClr val="0070C0"/>
              </a:solidFill>
              <a:latin typeface="Calibri" panose="020F0502020204030204"/>
              <a:ea typeface="Calibri" panose="020F0502020204030204"/>
              <a:cs typeface="Calibri" panose="020F0502020204030204"/>
              <a:sym typeface="Calibri" panose="020F0502020204030204"/>
            </a:endParaRPr>
          </a:p>
        </p:txBody>
      </p:sp>
      <p:sp>
        <p:nvSpPr>
          <p:cNvPr id="6396" name="Google Shape;6396;p71"/>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C00000"/>
              </a:buClr>
              <a:buSzPts val="3600"/>
              <a:buNone/>
            </a:pPr>
            <a:r>
              <a:rPr lang="en-US" sz="3600">
                <a:solidFill>
                  <a:srgbClr val="C00000"/>
                </a:solidFill>
                <a:latin typeface="Times New Roman" panose="02020603050405020304"/>
                <a:ea typeface="Times New Roman" panose="02020603050405020304"/>
                <a:cs typeface="Times New Roman" panose="02020603050405020304"/>
                <a:sym typeface="Times New Roman" panose="02020603050405020304"/>
              </a:rPr>
              <a:t>LỖI THƯỜNG GẶP</a:t>
            </a:r>
            <a:endParaRPr sz="360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397" name="Google Shape;6397;p71"/>
          <p:cNvSpPr txBox="1">
            <a:spLocks noGrp="1"/>
          </p:cNvSpPr>
          <p:nvPr>
            <p:ph type="body" idx="2"/>
          </p:nvPr>
        </p:nvSpPr>
        <p:spPr>
          <a:xfrm>
            <a:off x="839788" y="2739342"/>
            <a:ext cx="5157787" cy="3684588"/>
          </a:xfrm>
          <a:prstGeom prst="rect">
            <a:avLst/>
          </a:prstGeom>
          <a:noFill/>
          <a:ln>
            <a:noFill/>
          </a:ln>
        </p:spPr>
        <p:txBody>
          <a:bodyPr spcFirstLastPara="1" wrap="square" lIns="91425" tIns="45700" rIns="91425" bIns="45700" anchor="t" anchorCtr="0">
            <a:normAutofit/>
          </a:bodyPr>
          <a:lstStyle/>
          <a:p>
            <a:pPr marL="228600" lvl="0" indent="-228600" algn="l" rtl="0">
              <a:lnSpc>
                <a:spcPct val="90000"/>
              </a:lnSpc>
              <a:spcBef>
                <a:spcPts val="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Chưa xác định đúng trọng tâm  vấn đề nghị luận. </a:t>
            </a:r>
            <a:endParaRPr b="1">
              <a:latin typeface="Calibri" panose="020F0502020204030204"/>
              <a:ea typeface="Calibri" panose="020F0502020204030204"/>
              <a:cs typeface="Calibri" panose="020F0502020204030204"/>
              <a:sym typeface="Calibri" panose="020F0502020204030204"/>
            </a:endParaRPr>
          </a:p>
          <a:p>
            <a:pPr marL="228600" lvl="0" indent="-228600" algn="l"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Cách giới thiệu vấn đề còn đơn giản, chưa tạo ấn  tượng.</a:t>
            </a:r>
            <a:endParaRPr b="1">
              <a:latin typeface="Calibri" panose="020F0502020204030204"/>
              <a:ea typeface="Calibri" panose="020F0502020204030204"/>
              <a:cs typeface="Calibri" panose="020F0502020204030204"/>
              <a:sym typeface="Calibri" panose="020F0502020204030204"/>
            </a:endParaRPr>
          </a:p>
        </p:txBody>
      </p:sp>
      <p:sp>
        <p:nvSpPr>
          <p:cNvPr id="6398" name="Google Shape;6398;p71"/>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C00000"/>
              </a:buClr>
              <a:buSzPts val="3600"/>
              <a:buNone/>
            </a:pPr>
            <a:r>
              <a:rPr lang="en-US" sz="3600">
                <a:solidFill>
                  <a:srgbClr val="C00000"/>
                </a:solidFill>
                <a:latin typeface="Times New Roman" panose="02020603050405020304"/>
                <a:ea typeface="Times New Roman" panose="02020603050405020304"/>
                <a:cs typeface="Times New Roman" panose="02020603050405020304"/>
                <a:sym typeface="Times New Roman" panose="02020603050405020304"/>
              </a:rPr>
              <a:t>GIẢI PHÁP</a:t>
            </a:r>
            <a:endParaRPr sz="360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399" name="Google Shape;6399;p71"/>
          <p:cNvSpPr txBox="1">
            <a:spLocks noGrp="1"/>
          </p:cNvSpPr>
          <p:nvPr>
            <p:ph type="body" idx="4"/>
          </p:nvPr>
        </p:nvSpPr>
        <p:spPr>
          <a:xfrm>
            <a:off x="6172199" y="2661840"/>
            <a:ext cx="5823000" cy="3712800"/>
          </a:xfrm>
          <a:prstGeom prst="rect">
            <a:avLst/>
          </a:prstGeom>
          <a:noFill/>
          <a:ln>
            <a:noFill/>
          </a:ln>
        </p:spPr>
        <p:txBody>
          <a:bodyPr spcFirstLastPara="1" wrap="square" lIns="91425" tIns="45700" rIns="91425" bIns="45700" anchor="t" anchorCtr="0">
            <a:normAutofit/>
          </a:bodyPr>
          <a:lstStyle/>
          <a:p>
            <a:pPr marL="228600" lvl="0" indent="-228600" algn="l" rtl="0">
              <a:lnSpc>
                <a:spcPct val="90000"/>
              </a:lnSpc>
              <a:spcBef>
                <a:spcPts val="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Đọc kĩ, gạch chân từ khóa. </a:t>
            </a:r>
            <a:endParaRPr b="1">
              <a:latin typeface="Calibri" panose="020F0502020204030204"/>
              <a:ea typeface="Calibri" panose="020F0502020204030204"/>
              <a:cs typeface="Calibri" panose="020F0502020204030204"/>
              <a:sym typeface="Calibri" panose="020F0502020204030204"/>
            </a:endParaRPr>
          </a:p>
          <a:p>
            <a:pPr marL="228600" lvl="0" indent="-228600" algn="l"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 Phân biệt dạng đề:</a:t>
            </a:r>
            <a:endParaRPr b="1">
              <a:latin typeface="Calibri" panose="020F0502020204030204"/>
              <a:ea typeface="Calibri" panose="020F0502020204030204"/>
              <a:cs typeface="Calibri" panose="020F0502020204030204"/>
              <a:sym typeface="Calibri" panose="020F0502020204030204"/>
            </a:endParaRPr>
          </a:p>
          <a:p>
            <a:pPr marL="0" lvl="0" indent="0" algn="l" rtl="0">
              <a:lnSpc>
                <a:spcPct val="90000"/>
              </a:lnSpc>
              <a:spcBef>
                <a:spcPts val="1000"/>
              </a:spcBef>
              <a:spcAft>
                <a:spcPts val="0"/>
              </a:spcAft>
              <a:buClr>
                <a:schemeClr val="dk1"/>
              </a:buClr>
              <a:buSzPts val="2800"/>
              <a:buNone/>
            </a:pPr>
            <a:r>
              <a:rPr lang="en-US">
                <a:latin typeface="Calibri" panose="020F0502020204030204"/>
                <a:ea typeface="Calibri" panose="020F0502020204030204"/>
                <a:cs typeface="Calibri" panose="020F0502020204030204"/>
                <a:sym typeface="Calibri" panose="020F0502020204030204"/>
              </a:rPr>
              <a:t>+ Bàn luận mọi khía cạnh của vấn đề</a:t>
            </a:r>
            <a:endParaRPr>
              <a:latin typeface="Calibri" panose="020F0502020204030204"/>
              <a:ea typeface="Calibri" panose="020F0502020204030204"/>
              <a:cs typeface="Calibri" panose="020F0502020204030204"/>
              <a:sym typeface="Calibri" panose="020F0502020204030204"/>
            </a:endParaRPr>
          </a:p>
          <a:p>
            <a:pPr marL="0" lvl="0" indent="0" algn="l" rtl="0">
              <a:lnSpc>
                <a:spcPct val="90000"/>
              </a:lnSpc>
              <a:spcBef>
                <a:spcPts val="1000"/>
              </a:spcBef>
              <a:spcAft>
                <a:spcPts val="0"/>
              </a:spcAft>
              <a:buClr>
                <a:schemeClr val="dk1"/>
              </a:buClr>
              <a:buSzPts val="2800"/>
              <a:buNone/>
            </a:pPr>
            <a:r>
              <a:rPr lang="en-US">
                <a:latin typeface="Calibri" panose="020F0502020204030204"/>
                <a:ea typeface="Calibri" panose="020F0502020204030204"/>
                <a:cs typeface="Calibri" panose="020F0502020204030204"/>
                <a:sym typeface="Calibri" panose="020F0502020204030204"/>
              </a:rPr>
              <a:t>+ Đi sâu vào khai thác một khía cạnh</a:t>
            </a:r>
            <a:endParaRPr>
              <a:latin typeface="Calibri" panose="020F0502020204030204"/>
              <a:ea typeface="Calibri" panose="020F0502020204030204"/>
              <a:cs typeface="Calibri" panose="020F0502020204030204"/>
              <a:sym typeface="Calibri" panose="020F0502020204030204"/>
            </a:endParaRPr>
          </a:p>
          <a:p>
            <a:pPr marL="228600" lvl="0" indent="-228600" algn="l"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 Dẫn dắt bằng danh ngôn, tục ngữ,... ( sưu tầm theo chủ đề )</a:t>
            </a:r>
            <a:endParaRPr b="1">
              <a:latin typeface="Calibri" panose="020F0502020204030204"/>
              <a:ea typeface="Calibri" panose="020F0502020204030204"/>
              <a:cs typeface="Calibri" panose="020F0502020204030204"/>
              <a:sym typeface="Calibri" panose="020F0502020204030204"/>
            </a:endParaRPr>
          </a:p>
        </p:txBody>
      </p:sp>
      <p:cxnSp>
        <p:nvCxnSpPr>
          <p:cNvPr id="6400" name="Google Shape;6400;p71"/>
          <p:cNvCxnSpPr/>
          <p:nvPr/>
        </p:nvCxnSpPr>
        <p:spPr>
          <a:xfrm>
            <a:off x="5997575" y="1166191"/>
            <a:ext cx="0" cy="5208482"/>
          </a:xfrm>
          <a:prstGeom prst="straightConnector1">
            <a:avLst/>
          </a:prstGeom>
          <a:noFill/>
          <a:ln w="38100" cap="flat" cmpd="sng">
            <a:solidFill>
              <a:srgbClr val="FF0000"/>
            </a:solidFill>
            <a:prstDash val="solid"/>
            <a:miter lim="800000"/>
            <a:headEnd type="none" w="sm" len="sm"/>
            <a:tailEnd type="none" w="sm" len="sm"/>
          </a:ln>
        </p:spPr>
      </p:cxn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96">
                                            <p:txEl>
                                              <p:pRg st="0" end="0"/>
                                            </p:txEl>
                                          </p:spTgt>
                                        </p:tgtEl>
                                        <p:attrNameLst>
                                          <p:attrName>style.visibility</p:attrName>
                                        </p:attrNameLst>
                                      </p:cBhvr>
                                      <p:to>
                                        <p:strVal val="visible"/>
                                      </p:to>
                                    </p:set>
                                    <p:animEffect transition="in" filter="fade">
                                      <p:cBhvr>
                                        <p:cTn id="7" dur="500"/>
                                        <p:tgtEl>
                                          <p:spTgt spid="639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397">
                                            <p:txEl>
                                              <p:pRg st="0" end="0"/>
                                            </p:txEl>
                                          </p:spTgt>
                                        </p:tgtEl>
                                        <p:attrNameLst>
                                          <p:attrName>style.visibility</p:attrName>
                                        </p:attrNameLst>
                                      </p:cBhvr>
                                      <p:to>
                                        <p:strVal val="visible"/>
                                      </p:to>
                                    </p:set>
                                    <p:animEffect transition="in" filter="fade">
                                      <p:cBhvr>
                                        <p:cTn id="12" dur="500"/>
                                        <p:tgtEl>
                                          <p:spTgt spid="639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397">
                                            <p:txEl>
                                              <p:pRg st="1" end="1"/>
                                            </p:txEl>
                                          </p:spTgt>
                                        </p:tgtEl>
                                        <p:attrNameLst>
                                          <p:attrName>style.visibility</p:attrName>
                                        </p:attrNameLst>
                                      </p:cBhvr>
                                      <p:to>
                                        <p:strVal val="visible"/>
                                      </p:to>
                                    </p:set>
                                    <p:animEffect transition="in" filter="fade">
                                      <p:cBhvr>
                                        <p:cTn id="17" dur="500"/>
                                        <p:tgtEl>
                                          <p:spTgt spid="639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398">
                                            <p:txEl>
                                              <p:pRg st="0" end="0"/>
                                            </p:txEl>
                                          </p:spTgt>
                                        </p:tgtEl>
                                        <p:attrNameLst>
                                          <p:attrName>style.visibility</p:attrName>
                                        </p:attrNameLst>
                                      </p:cBhvr>
                                      <p:to>
                                        <p:strVal val="visible"/>
                                      </p:to>
                                    </p:set>
                                    <p:animEffect transition="in" filter="fade">
                                      <p:cBhvr>
                                        <p:cTn id="22" dur="500"/>
                                        <p:tgtEl>
                                          <p:spTgt spid="639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399">
                                            <p:txEl>
                                              <p:pRg st="0" end="0"/>
                                            </p:txEl>
                                          </p:spTgt>
                                        </p:tgtEl>
                                        <p:attrNameLst>
                                          <p:attrName>style.visibility</p:attrName>
                                        </p:attrNameLst>
                                      </p:cBhvr>
                                      <p:to>
                                        <p:strVal val="visible"/>
                                      </p:to>
                                    </p:set>
                                    <p:animEffect transition="in" filter="fade">
                                      <p:cBhvr>
                                        <p:cTn id="27" dur="500"/>
                                        <p:tgtEl>
                                          <p:spTgt spid="6399">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6399">
                                            <p:txEl>
                                              <p:pRg st="1" end="1"/>
                                            </p:txEl>
                                          </p:spTgt>
                                        </p:tgtEl>
                                        <p:attrNameLst>
                                          <p:attrName>style.visibility</p:attrName>
                                        </p:attrNameLst>
                                      </p:cBhvr>
                                      <p:to>
                                        <p:strVal val="visible"/>
                                      </p:to>
                                    </p:set>
                                    <p:animEffect transition="in" filter="fade">
                                      <p:cBhvr>
                                        <p:cTn id="32" dur="500"/>
                                        <p:tgtEl>
                                          <p:spTgt spid="6399">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6399">
                                            <p:txEl>
                                              <p:pRg st="2" end="2"/>
                                            </p:txEl>
                                          </p:spTgt>
                                        </p:tgtEl>
                                        <p:attrNameLst>
                                          <p:attrName>style.visibility</p:attrName>
                                        </p:attrNameLst>
                                      </p:cBhvr>
                                      <p:to>
                                        <p:strVal val="visible"/>
                                      </p:to>
                                    </p:set>
                                    <p:animEffect transition="in" filter="fade">
                                      <p:cBhvr>
                                        <p:cTn id="37" dur="500"/>
                                        <p:tgtEl>
                                          <p:spTgt spid="6399">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6399">
                                            <p:txEl>
                                              <p:pRg st="3" end="3"/>
                                            </p:txEl>
                                          </p:spTgt>
                                        </p:tgtEl>
                                        <p:attrNameLst>
                                          <p:attrName>style.visibility</p:attrName>
                                        </p:attrNameLst>
                                      </p:cBhvr>
                                      <p:to>
                                        <p:strVal val="visible"/>
                                      </p:to>
                                    </p:set>
                                    <p:animEffect transition="in" filter="fade">
                                      <p:cBhvr>
                                        <p:cTn id="42" dur="500"/>
                                        <p:tgtEl>
                                          <p:spTgt spid="6399">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399">
                                            <p:txEl>
                                              <p:pRg st="4" end="4"/>
                                            </p:txEl>
                                          </p:spTgt>
                                        </p:tgtEl>
                                        <p:attrNameLst>
                                          <p:attrName>style.visibility</p:attrName>
                                        </p:attrNameLst>
                                      </p:cBhvr>
                                      <p:to>
                                        <p:strVal val="visible"/>
                                      </p:to>
                                    </p:set>
                                    <p:animEffect transition="in" filter="fade">
                                      <p:cBhvr>
                                        <p:cTn id="47" dur="500"/>
                                        <p:tgtEl>
                                          <p:spTgt spid="639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6404"/>
        <p:cNvGrpSpPr/>
        <p:nvPr/>
      </p:nvGrpSpPr>
      <p:grpSpPr>
        <a:xfrm>
          <a:off x="0" y="0"/>
          <a:ext cx="0" cy="0"/>
          <a:chOff x="0" y="0"/>
          <a:chExt cx="0" cy="0"/>
        </a:xfrm>
      </p:grpSpPr>
      <p:pic>
        <p:nvPicPr>
          <p:cNvPr id="6405" name="Google Shape;6405;p72"/>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406" name="Google Shape;6406;p72"/>
          <p:cNvSpPr txBox="1">
            <a:spLocks noGrp="1"/>
          </p:cNvSpPr>
          <p:nvPr>
            <p:ph type="body" idx="1"/>
          </p:nvPr>
        </p:nvSpPr>
        <p:spPr>
          <a:xfrm>
            <a:off x="839788" y="1269207"/>
            <a:ext cx="5157787"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7030A0"/>
              </a:buClr>
              <a:buSzPts val="3200"/>
              <a:buNone/>
            </a:pPr>
            <a:r>
              <a:rPr lang="en-US" sz="3200">
                <a:solidFill>
                  <a:srgbClr val="7030A0"/>
                </a:solidFill>
                <a:latin typeface="Calibri" panose="020F0502020204030204"/>
                <a:ea typeface="Calibri" panose="020F0502020204030204"/>
                <a:cs typeface="Calibri" panose="020F0502020204030204"/>
                <a:sym typeface="Calibri" panose="020F0502020204030204"/>
              </a:rPr>
              <a:t>LỖI THƯỜNG GẶP</a:t>
            </a:r>
            <a:endParaRPr sz="3200">
              <a:solidFill>
                <a:srgbClr val="7030A0"/>
              </a:solidFill>
              <a:latin typeface="Calibri" panose="020F0502020204030204"/>
              <a:ea typeface="Calibri" panose="020F0502020204030204"/>
              <a:cs typeface="Calibri" panose="020F0502020204030204"/>
              <a:sym typeface="Calibri" panose="020F0502020204030204"/>
            </a:endParaRPr>
          </a:p>
        </p:txBody>
      </p:sp>
      <p:sp>
        <p:nvSpPr>
          <p:cNvPr id="6407" name="Google Shape;6407;p72"/>
          <p:cNvSpPr txBox="1">
            <a:spLocks noGrp="1"/>
          </p:cNvSpPr>
          <p:nvPr>
            <p:ph type="body" idx="2"/>
          </p:nvPr>
        </p:nvSpPr>
        <p:spPr>
          <a:xfrm>
            <a:off x="752476" y="2222412"/>
            <a:ext cx="5157787" cy="3684588"/>
          </a:xfrm>
          <a:prstGeom prst="rect">
            <a:avLst/>
          </a:prstGeom>
          <a:noFill/>
          <a:ln>
            <a:noFill/>
          </a:ln>
        </p:spPr>
        <p:txBody>
          <a:bodyPr spcFirstLastPara="1" wrap="square" lIns="91425" tIns="45700" rIns="91425" bIns="45700" anchor="t" anchorCtr="0">
            <a:normAutofit/>
          </a:bodyPr>
          <a:lstStyle/>
          <a:p>
            <a:pPr marL="0" lvl="0" indent="0" algn="l" rtl="0">
              <a:lnSpc>
                <a:spcPct val="90000"/>
              </a:lnSpc>
              <a:spcBef>
                <a:spcPts val="0"/>
              </a:spcBef>
              <a:spcAft>
                <a:spcPts val="0"/>
              </a:spcAft>
              <a:buClr>
                <a:schemeClr val="dk1"/>
              </a:buClr>
              <a:buSzPts val="2800"/>
              <a:buNone/>
            </a:pPr>
            <a:endParaRPr b="1">
              <a:latin typeface="Calibri" panose="020F0502020204030204"/>
              <a:ea typeface="Calibri" panose="020F0502020204030204"/>
              <a:cs typeface="Calibri" panose="020F0502020204030204"/>
              <a:sym typeface="Calibri" panose="020F0502020204030204"/>
            </a:endParaRPr>
          </a:p>
          <a:p>
            <a:pPr marL="228600" lvl="0" indent="-228600" algn="l"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Giải thích thiếu các khái niệm</a:t>
            </a:r>
            <a:endParaRPr b="1">
              <a:latin typeface="Calibri" panose="020F0502020204030204"/>
              <a:ea typeface="Calibri" panose="020F0502020204030204"/>
              <a:cs typeface="Calibri" panose="020F0502020204030204"/>
              <a:sym typeface="Calibri" panose="020F0502020204030204"/>
            </a:endParaRPr>
          </a:p>
          <a:p>
            <a:pPr marL="228600" lvl="0" indent="-228600" algn="l"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Thiếu vốn kiến thức, vốn sống, vốn từ để giải thích </a:t>
            </a:r>
            <a:endParaRPr b="1">
              <a:latin typeface="Calibri" panose="020F0502020204030204"/>
              <a:ea typeface="Calibri" panose="020F0502020204030204"/>
              <a:cs typeface="Calibri" panose="020F0502020204030204"/>
              <a:sym typeface="Calibri" panose="020F0502020204030204"/>
            </a:endParaRPr>
          </a:p>
        </p:txBody>
      </p:sp>
      <p:sp>
        <p:nvSpPr>
          <p:cNvPr id="6408" name="Google Shape;6408;p72"/>
          <p:cNvSpPr txBox="1">
            <a:spLocks noGrp="1"/>
          </p:cNvSpPr>
          <p:nvPr>
            <p:ph type="body" idx="3"/>
          </p:nvPr>
        </p:nvSpPr>
        <p:spPr>
          <a:xfrm>
            <a:off x="6172199" y="1269207"/>
            <a:ext cx="5183188"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7030A0"/>
              </a:buClr>
              <a:buSzPts val="3600"/>
              <a:buNone/>
            </a:pPr>
            <a:r>
              <a:rPr lang="en-US" sz="3600">
                <a:solidFill>
                  <a:srgbClr val="7030A0"/>
                </a:solidFill>
                <a:latin typeface="Calibri" panose="020F0502020204030204"/>
                <a:ea typeface="Calibri" panose="020F0502020204030204"/>
                <a:cs typeface="Calibri" panose="020F0502020204030204"/>
                <a:sym typeface="Calibri" panose="020F0502020204030204"/>
              </a:rPr>
              <a:t>GIẢI PHÁP</a:t>
            </a:r>
            <a:endParaRPr sz="3600">
              <a:solidFill>
                <a:srgbClr val="7030A0"/>
              </a:solidFill>
              <a:latin typeface="Calibri" panose="020F0502020204030204"/>
              <a:ea typeface="Calibri" panose="020F0502020204030204"/>
              <a:cs typeface="Calibri" panose="020F0502020204030204"/>
              <a:sym typeface="Calibri" panose="020F0502020204030204"/>
            </a:endParaRPr>
          </a:p>
        </p:txBody>
      </p:sp>
      <p:sp>
        <p:nvSpPr>
          <p:cNvPr id="6409" name="Google Shape;6409;p72"/>
          <p:cNvSpPr txBox="1">
            <a:spLocks noGrp="1"/>
          </p:cNvSpPr>
          <p:nvPr>
            <p:ph type="body" idx="4"/>
          </p:nvPr>
        </p:nvSpPr>
        <p:spPr>
          <a:xfrm>
            <a:off x="6106218" y="2222412"/>
            <a:ext cx="6085781" cy="3712845"/>
          </a:xfrm>
          <a:prstGeom prst="rect">
            <a:avLst/>
          </a:prstGeom>
          <a:noFill/>
          <a:ln>
            <a:noFill/>
          </a:ln>
        </p:spPr>
        <p:txBody>
          <a:bodyPr spcFirstLastPara="1" wrap="square" lIns="91425" tIns="45700" rIns="91425" bIns="45700" anchor="t" anchorCtr="0">
            <a:normAutofit/>
          </a:bodyPr>
          <a:lstStyle/>
          <a:p>
            <a:pPr marL="0" lvl="0" indent="0" algn="just" rtl="0">
              <a:lnSpc>
                <a:spcPct val="90000"/>
              </a:lnSpc>
              <a:spcBef>
                <a:spcPts val="0"/>
              </a:spcBef>
              <a:spcAft>
                <a:spcPts val="0"/>
              </a:spcAft>
              <a:buClr>
                <a:schemeClr val="dk1"/>
              </a:buClr>
              <a:buSzPts val="2800"/>
              <a:buNone/>
            </a:pPr>
            <a:endParaRPr b="1">
              <a:latin typeface="Calibri" panose="020F0502020204030204"/>
              <a:ea typeface="Calibri" panose="020F0502020204030204"/>
              <a:cs typeface="Calibri" panose="020F0502020204030204"/>
              <a:sym typeface="Calibri" panose="020F0502020204030204"/>
            </a:endParaRPr>
          </a:p>
          <a:p>
            <a:pPr marL="228600" lvl="0" indent="-228600" algn="just"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Đọc kĩ, gạch chân từ khóa</a:t>
            </a:r>
            <a:endParaRPr b="1">
              <a:latin typeface="Calibri" panose="020F0502020204030204"/>
              <a:ea typeface="Calibri" panose="020F0502020204030204"/>
              <a:cs typeface="Calibri" panose="020F0502020204030204"/>
              <a:sym typeface="Calibri" panose="020F0502020204030204"/>
            </a:endParaRPr>
          </a:p>
          <a:p>
            <a:pPr marL="228600" lvl="0" indent="-228600" algn="just"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Tích cực trau dồi, vận dụng kiến thức môn GDCD theo cách diễn đạt mang chất văn</a:t>
            </a:r>
            <a:endParaRPr b="1">
              <a:latin typeface="Calibri" panose="020F0502020204030204"/>
              <a:ea typeface="Calibri" panose="020F0502020204030204"/>
              <a:cs typeface="Calibri" panose="020F0502020204030204"/>
              <a:sym typeface="Calibri" panose="020F0502020204030204"/>
            </a:endParaRPr>
          </a:p>
          <a:p>
            <a:pPr marL="0" lvl="0" indent="0" algn="l" rtl="0">
              <a:lnSpc>
                <a:spcPct val="90000"/>
              </a:lnSpc>
              <a:spcBef>
                <a:spcPts val="1000"/>
              </a:spcBef>
              <a:spcAft>
                <a:spcPts val="0"/>
              </a:spcAft>
              <a:buClr>
                <a:schemeClr val="dk1"/>
              </a:buClr>
              <a:buSzPts val="2800"/>
              <a:buNone/>
            </a:pPr>
            <a:endParaRPr b="1">
              <a:solidFill>
                <a:srgbClr val="FFFF00"/>
              </a:solidFill>
              <a:latin typeface="Calibri" panose="020F0502020204030204"/>
              <a:ea typeface="Calibri" panose="020F0502020204030204"/>
              <a:cs typeface="Calibri" panose="020F0502020204030204"/>
              <a:sym typeface="Calibri" panose="020F0502020204030204"/>
            </a:endParaRPr>
          </a:p>
        </p:txBody>
      </p:sp>
      <p:cxnSp>
        <p:nvCxnSpPr>
          <p:cNvPr id="6410" name="Google Shape;6410;p72"/>
          <p:cNvCxnSpPr/>
          <p:nvPr/>
        </p:nvCxnSpPr>
        <p:spPr>
          <a:xfrm>
            <a:off x="5997575" y="1166191"/>
            <a:ext cx="0" cy="5208482"/>
          </a:xfrm>
          <a:prstGeom prst="straightConnector1">
            <a:avLst/>
          </a:prstGeom>
          <a:noFill/>
          <a:ln w="38100" cap="flat" cmpd="sng">
            <a:solidFill>
              <a:srgbClr val="FF0000"/>
            </a:solidFill>
            <a:prstDash val="solid"/>
            <a:miter lim="800000"/>
            <a:headEnd type="none" w="sm" len="sm"/>
            <a:tailEnd type="none" w="sm" len="sm"/>
          </a:ln>
        </p:spPr>
      </p:cxnSp>
      <p:sp>
        <p:nvSpPr>
          <p:cNvPr id="6411" name="Google Shape;6411;p72"/>
          <p:cNvSpPr/>
          <p:nvPr/>
        </p:nvSpPr>
        <p:spPr>
          <a:xfrm>
            <a:off x="1833680" y="165042"/>
            <a:ext cx="8524639" cy="876040"/>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b="1">
                <a:solidFill>
                  <a:srgbClr val="0070C0"/>
                </a:solidFill>
                <a:latin typeface="Calibri" panose="020F0502020204030204"/>
                <a:ea typeface="Calibri" panose="020F0502020204030204"/>
                <a:cs typeface="Calibri" panose="020F0502020204030204"/>
                <a:sym typeface="Calibri" panose="020F0502020204030204"/>
              </a:rPr>
              <a:t>2. GIẢI THÍCH VẤN ĐỀ NGHỊ LUẬN </a:t>
            </a:r>
            <a:endParaRPr sz="3600" b="1">
              <a:solidFill>
                <a:srgbClr val="0070C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406">
                                            <p:txEl>
                                              <p:pRg st="0" end="0"/>
                                            </p:txEl>
                                          </p:spTgt>
                                        </p:tgtEl>
                                        <p:attrNameLst>
                                          <p:attrName>style.visibility</p:attrName>
                                        </p:attrNameLst>
                                      </p:cBhvr>
                                      <p:to>
                                        <p:strVal val="visible"/>
                                      </p:to>
                                    </p:set>
                                    <p:animEffect transition="in" filter="fade">
                                      <p:cBhvr>
                                        <p:cTn id="7" dur="500"/>
                                        <p:tgtEl>
                                          <p:spTgt spid="640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408">
                                            <p:txEl>
                                              <p:pRg st="0" end="0"/>
                                            </p:txEl>
                                          </p:spTgt>
                                        </p:tgtEl>
                                        <p:attrNameLst>
                                          <p:attrName>style.visibility</p:attrName>
                                        </p:attrNameLst>
                                      </p:cBhvr>
                                      <p:to>
                                        <p:strVal val="visible"/>
                                      </p:to>
                                    </p:set>
                                    <p:animEffect transition="in" filter="fade">
                                      <p:cBhvr>
                                        <p:cTn id="12" dur="500"/>
                                        <p:tgtEl>
                                          <p:spTgt spid="640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407">
                                            <p:txEl>
                                              <p:pRg st="1" end="1"/>
                                            </p:txEl>
                                          </p:spTgt>
                                        </p:tgtEl>
                                        <p:attrNameLst>
                                          <p:attrName>style.visibility</p:attrName>
                                        </p:attrNameLst>
                                      </p:cBhvr>
                                      <p:to>
                                        <p:strVal val="visible"/>
                                      </p:to>
                                    </p:set>
                                    <p:animEffect transition="in" filter="checkerboard(across)">
                                      <p:cBhvr>
                                        <p:cTn id="17" dur="500"/>
                                        <p:tgtEl>
                                          <p:spTgt spid="640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407">
                                            <p:txEl>
                                              <p:pRg st="2" end="2"/>
                                            </p:txEl>
                                          </p:spTgt>
                                        </p:tgtEl>
                                        <p:attrNameLst>
                                          <p:attrName>style.visibility</p:attrName>
                                        </p:attrNameLst>
                                      </p:cBhvr>
                                      <p:to>
                                        <p:strVal val="visible"/>
                                      </p:to>
                                    </p:set>
                                    <p:animEffect transition="in" filter="checkerboard(across)">
                                      <p:cBhvr>
                                        <p:cTn id="22" dur="500"/>
                                        <p:tgtEl>
                                          <p:spTgt spid="640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6409">
                                            <p:txEl>
                                              <p:pRg st="1" end="1"/>
                                            </p:txEl>
                                          </p:spTgt>
                                        </p:tgtEl>
                                        <p:attrNameLst>
                                          <p:attrName>style.visibility</p:attrName>
                                        </p:attrNameLst>
                                      </p:cBhvr>
                                      <p:to>
                                        <p:strVal val="visible"/>
                                      </p:to>
                                    </p:set>
                                    <p:animEffect transition="in" filter="diamond(in)">
                                      <p:cBhvr>
                                        <p:cTn id="27" dur="2000"/>
                                        <p:tgtEl>
                                          <p:spTgt spid="6409">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6409">
                                            <p:txEl>
                                              <p:pRg st="2" end="2"/>
                                            </p:txEl>
                                          </p:spTgt>
                                        </p:tgtEl>
                                        <p:attrNameLst>
                                          <p:attrName>style.visibility</p:attrName>
                                        </p:attrNameLst>
                                      </p:cBhvr>
                                      <p:to>
                                        <p:strVal val="visible"/>
                                      </p:to>
                                    </p:set>
                                    <p:animEffect transition="in" filter="diamond(in)">
                                      <p:cBhvr>
                                        <p:cTn id="32" dur="2000"/>
                                        <p:tgtEl>
                                          <p:spTgt spid="640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7" grpId="0" build="p"/>
      <p:bldP spid="6409"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6415"/>
        <p:cNvGrpSpPr/>
        <p:nvPr/>
      </p:nvGrpSpPr>
      <p:grpSpPr>
        <a:xfrm>
          <a:off x="0" y="0"/>
          <a:ext cx="0" cy="0"/>
          <a:chOff x="0" y="0"/>
          <a:chExt cx="0" cy="0"/>
        </a:xfrm>
      </p:grpSpPr>
      <p:pic>
        <p:nvPicPr>
          <p:cNvPr id="6416" name="Google Shape;6416;p73"/>
          <p:cNvPicPr preferRelativeResize="0"/>
          <p:nvPr/>
        </p:nvPicPr>
        <p:blipFill rotWithShape="1">
          <a:blip r:embed="rId1"/>
          <a:srcRect/>
          <a:stretch>
            <a:fillRect/>
          </a:stretch>
        </p:blipFill>
        <p:spPr>
          <a:xfrm>
            <a:off x="0" y="0"/>
            <a:ext cx="12192000" cy="6858000"/>
          </a:xfrm>
          <a:prstGeom prst="rect">
            <a:avLst/>
          </a:prstGeom>
          <a:gradFill>
            <a:gsLst>
              <a:gs pos="0">
                <a:srgbClr val="5F82CA"/>
              </a:gs>
              <a:gs pos="50000">
                <a:srgbClr val="3C70CA"/>
              </a:gs>
              <a:gs pos="100000">
                <a:srgbClr val="2E60B9"/>
              </a:gs>
            </a:gsLst>
            <a:lin ang="5400000" scaled="0"/>
          </a:gradFill>
          <a:ln>
            <a:noFill/>
          </a:ln>
          <a:effectLst>
            <a:outerShdw blurRad="57150" dist="19050" dir="5400000" algn="ctr" rotWithShape="0">
              <a:srgbClr val="000000">
                <a:alpha val="62745"/>
              </a:srgbClr>
            </a:outerShdw>
          </a:effectLst>
        </p:spPr>
      </p:pic>
      <p:sp>
        <p:nvSpPr>
          <p:cNvPr id="6417" name="Google Shape;6417;p73"/>
          <p:cNvSpPr/>
          <p:nvPr/>
        </p:nvSpPr>
        <p:spPr>
          <a:xfrm flipH="1">
            <a:off x="1293224" y="977875"/>
            <a:ext cx="10504170" cy="1619250"/>
          </a:xfrm>
          <a:prstGeom prst="round2DiagRect">
            <a:avLst>
              <a:gd name="adj1" fmla="val 16667"/>
              <a:gd name="adj2" fmla="val 0"/>
            </a:avLst>
          </a:prstGeom>
          <a:solidFill>
            <a:srgbClr val="E1EFD8"/>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2400" b="1">
                <a:solidFill>
                  <a:schemeClr val="lt1"/>
                </a:solidFill>
                <a:latin typeface="Times New Roman" panose="02020603050405020304"/>
                <a:ea typeface="Times New Roman" panose="02020603050405020304"/>
                <a:cs typeface="Times New Roman" panose="02020603050405020304"/>
                <a:sym typeface="Times New Roman" panose="02020603050405020304"/>
              </a:rPr>
              <a:t>       </a:t>
            </a: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 Tình bạn là sự gắn bó giữa hai hay nhiều người trên cơ sở hợp nhau về tính cách, sở thích hoặc có chung xu hướng hoạt động, có chung lí tưởng sống.</a:t>
            </a:r>
            <a:endParaRPr sz="2400" b="1">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418" name="Google Shape;6418;p73"/>
          <p:cNvPicPr preferRelativeResize="0"/>
          <p:nvPr/>
        </p:nvPicPr>
        <p:blipFill rotWithShape="1">
          <a:blip r:embed="rId2"/>
          <a:srcRect/>
          <a:stretch>
            <a:fillRect/>
          </a:stretch>
        </p:blipFill>
        <p:spPr>
          <a:xfrm>
            <a:off x="166899" y="63405"/>
            <a:ext cx="909212" cy="1171740"/>
          </a:xfrm>
          <a:prstGeom prst="rect">
            <a:avLst/>
          </a:prstGeom>
          <a:noFill/>
          <a:ln>
            <a:noFill/>
          </a:ln>
        </p:spPr>
      </p:pic>
      <p:sp>
        <p:nvSpPr>
          <p:cNvPr id="6419" name="Google Shape;6419;p73"/>
          <p:cNvSpPr/>
          <p:nvPr/>
        </p:nvSpPr>
        <p:spPr>
          <a:xfrm flipH="1">
            <a:off x="394606" y="59079"/>
            <a:ext cx="2189409" cy="1206279"/>
          </a:xfrm>
          <a:prstGeom prst="cloud">
            <a:avLst/>
          </a:prstGeom>
          <a:solidFill>
            <a:srgbClr val="BDF838"/>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a:solidFill>
                  <a:schemeClr val="dk1"/>
                </a:solidFill>
                <a:latin typeface="Times"/>
                <a:ea typeface="Times"/>
                <a:cs typeface="Times"/>
                <a:sym typeface="Times"/>
              </a:rPr>
              <a:t>Môn GDCD</a:t>
            </a:r>
            <a:endParaRPr sz="2800" b="1">
              <a:solidFill>
                <a:schemeClr val="dk1"/>
              </a:solidFill>
              <a:latin typeface="Times"/>
              <a:ea typeface="Times"/>
              <a:cs typeface="Times"/>
              <a:sym typeface="Times"/>
            </a:endParaRPr>
          </a:p>
        </p:txBody>
      </p:sp>
      <p:sp>
        <p:nvSpPr>
          <p:cNvPr id="6420" name="Google Shape;6420;p73"/>
          <p:cNvSpPr/>
          <p:nvPr/>
        </p:nvSpPr>
        <p:spPr>
          <a:xfrm flipH="1">
            <a:off x="2223784" y="3668745"/>
            <a:ext cx="9011400" cy="1821900"/>
          </a:xfrm>
          <a:prstGeom prst="rect">
            <a:avLst/>
          </a:prstGeom>
          <a:solidFill>
            <a:srgbClr val="F7CAAC"/>
          </a:solidFill>
          <a:ln w="12700" cap="flat" cmpd="sng">
            <a:solidFill>
              <a:srgbClr val="E80E9A"/>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just" rtl="0">
              <a:spcBef>
                <a:spcPts val="0"/>
              </a:spcBef>
              <a:spcAft>
                <a:spcPts val="0"/>
              </a:spcAft>
              <a:buNone/>
            </a:pPr>
            <a:r>
              <a:rPr lang="en-US" sz="1600" b="1">
                <a:solidFill>
                  <a:schemeClr val="lt1"/>
                </a:solidFill>
                <a:latin typeface="Times New Roman" panose="02020603050405020304"/>
                <a:ea typeface="Times New Roman" panose="02020603050405020304"/>
                <a:cs typeface="Times New Roman" panose="02020603050405020304"/>
                <a:sym typeface="Times New Roman" panose="02020603050405020304"/>
              </a:rPr>
              <a:t>   </a:t>
            </a:r>
            <a:r>
              <a:rPr lang="en-US" sz="2400" b="1">
                <a:solidFill>
                  <a:schemeClr val="dk1"/>
                </a:solidFill>
                <a:latin typeface="Times New Roman" panose="02020603050405020304"/>
                <a:ea typeface="Times New Roman" panose="02020603050405020304"/>
                <a:cs typeface="Times New Roman" panose="02020603050405020304"/>
                <a:sym typeface="Times New Roman" panose="02020603050405020304"/>
              </a:rPr>
              <a:t>Khi  có sợi dây vô hình gắn kết mình với một hay bao người khác, ta tìm thấy ở đó sự đồng điệu từ những sở thích hằng ngày đến biết bao lý tưởng, từ tính cách đến tâm hồn – đó chính là tình bạn. </a:t>
            </a:r>
            <a:endParaRPr sz="2400" b="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21" name="Google Shape;6421;p73"/>
          <p:cNvSpPr/>
          <p:nvPr/>
        </p:nvSpPr>
        <p:spPr>
          <a:xfrm flipH="1">
            <a:off x="228742" y="2728350"/>
            <a:ext cx="2114532" cy="2146284"/>
          </a:xfrm>
          <a:prstGeom prst="cloud">
            <a:avLst/>
          </a:prstGeom>
          <a:solidFill>
            <a:srgbClr val="E214C3"/>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chemeClr val="lt1"/>
                </a:solidFill>
                <a:latin typeface="Times"/>
                <a:ea typeface="Times"/>
                <a:cs typeface="Times"/>
                <a:sym typeface="Times"/>
              </a:rPr>
              <a:t>Môn Ngữ văn </a:t>
            </a:r>
            <a:endParaRPr sz="3200" b="1">
              <a:solidFill>
                <a:schemeClr val="lt1"/>
              </a:solidFill>
              <a:latin typeface="Times"/>
              <a:ea typeface="Times"/>
              <a:cs typeface="Times"/>
              <a:sym typeface="Times"/>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419"/>
                                        </p:tgtEl>
                                        <p:attrNameLst>
                                          <p:attrName>style.visibility</p:attrName>
                                        </p:attrNameLst>
                                      </p:cBhvr>
                                      <p:to>
                                        <p:strVal val="visible"/>
                                      </p:to>
                                    </p:set>
                                    <p:animEffect transition="in" filter="fade">
                                      <p:cBhvr>
                                        <p:cTn id="7" dur="500"/>
                                        <p:tgtEl>
                                          <p:spTgt spid="6419"/>
                                        </p:tgtEl>
                                      </p:cBhvr>
                                    </p:animEffect>
                                  </p:childTnLst>
                                </p:cTn>
                              </p:par>
                              <p:par>
                                <p:cTn id="8" presetID="10" presetClass="entr" presetSubtype="0" fill="hold" nodeType="withEffect">
                                  <p:stCondLst>
                                    <p:cond delay="0"/>
                                  </p:stCondLst>
                                  <p:childTnLst>
                                    <p:set>
                                      <p:cBhvr>
                                        <p:cTn id="9" dur="1" fill="hold">
                                          <p:stCondLst>
                                            <p:cond delay="0"/>
                                          </p:stCondLst>
                                        </p:cTn>
                                        <p:tgtEl>
                                          <p:spTgt spid="6417"/>
                                        </p:tgtEl>
                                        <p:attrNameLst>
                                          <p:attrName>style.visibility</p:attrName>
                                        </p:attrNameLst>
                                      </p:cBhvr>
                                      <p:to>
                                        <p:strVal val="visible"/>
                                      </p:to>
                                    </p:set>
                                    <p:animEffect transition="in" filter="fade">
                                      <p:cBhvr>
                                        <p:cTn id="10" dur="500"/>
                                        <p:tgtEl>
                                          <p:spTgt spid="6417"/>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6421"/>
                                        </p:tgtEl>
                                        <p:attrNameLst>
                                          <p:attrName>style.visibility</p:attrName>
                                        </p:attrNameLst>
                                      </p:cBhvr>
                                      <p:to>
                                        <p:strVal val="visible"/>
                                      </p:to>
                                    </p:set>
                                    <p:animEffect transition="in" filter="checkerboard(across)">
                                      <p:cBhvr>
                                        <p:cTn id="15" dur="500"/>
                                        <p:tgtEl>
                                          <p:spTgt spid="6421"/>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6420"/>
                                        </p:tgtEl>
                                        <p:attrNameLst>
                                          <p:attrName>style.visibility</p:attrName>
                                        </p:attrNameLst>
                                      </p:cBhvr>
                                      <p:to>
                                        <p:strVal val="visible"/>
                                      </p:to>
                                    </p:set>
                                    <p:animEffect transition="in" filter="checkerboard(across)">
                                      <p:cBhvr>
                                        <p:cTn id="18" dur="500"/>
                                        <p:tgtEl>
                                          <p:spTgt spid="6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1" grpId="0" animBg="1"/>
      <p:bldP spid="6420"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6425"/>
        <p:cNvGrpSpPr/>
        <p:nvPr/>
      </p:nvGrpSpPr>
      <p:grpSpPr>
        <a:xfrm>
          <a:off x="0" y="0"/>
          <a:ext cx="0" cy="0"/>
          <a:chOff x="0" y="0"/>
          <a:chExt cx="0" cy="0"/>
        </a:xfrm>
      </p:grpSpPr>
      <p:pic>
        <p:nvPicPr>
          <p:cNvPr id="6426" name="Google Shape;6426;p74"/>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427" name="Google Shape;6427;p74"/>
          <p:cNvSpPr/>
          <p:nvPr/>
        </p:nvSpPr>
        <p:spPr>
          <a:xfrm>
            <a:off x="3197522" y="87325"/>
            <a:ext cx="5478049"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b="1">
                <a:solidFill>
                  <a:srgbClr val="0070C0"/>
                </a:solidFill>
                <a:latin typeface="Calibri" panose="020F0502020204030204"/>
                <a:ea typeface="Calibri" panose="020F0502020204030204"/>
                <a:cs typeface="Calibri" panose="020F0502020204030204"/>
                <a:sym typeface="Calibri" panose="020F0502020204030204"/>
              </a:rPr>
              <a:t>3. BÀN LUẬN</a:t>
            </a:r>
            <a:endParaRPr sz="3600" b="1">
              <a:solidFill>
                <a:srgbClr val="0070C0"/>
              </a:solidFill>
              <a:latin typeface="Calibri" panose="020F0502020204030204"/>
              <a:ea typeface="Calibri" panose="020F0502020204030204"/>
              <a:cs typeface="Calibri" panose="020F0502020204030204"/>
              <a:sym typeface="Calibri" panose="020F0502020204030204"/>
            </a:endParaRPr>
          </a:p>
        </p:txBody>
      </p:sp>
      <p:sp>
        <p:nvSpPr>
          <p:cNvPr id="6428" name="Google Shape;6428;p74"/>
          <p:cNvSpPr txBox="1">
            <a:spLocks noGrp="1"/>
          </p:cNvSpPr>
          <p:nvPr>
            <p:ph type="body" idx="1"/>
          </p:nvPr>
        </p:nvSpPr>
        <p:spPr>
          <a:xfrm>
            <a:off x="778760" y="1197835"/>
            <a:ext cx="5157787"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7030A0"/>
              </a:buClr>
              <a:buSzPts val="3200"/>
              <a:buNone/>
            </a:pPr>
            <a:r>
              <a:rPr lang="en-US" sz="3200">
                <a:solidFill>
                  <a:srgbClr val="7030A0"/>
                </a:solidFill>
                <a:latin typeface="Calibri" panose="020F0502020204030204"/>
                <a:ea typeface="Calibri" panose="020F0502020204030204"/>
                <a:cs typeface="Calibri" panose="020F0502020204030204"/>
                <a:sym typeface="Calibri" panose="020F0502020204030204"/>
              </a:rPr>
              <a:t>LỖI THƯỜNG GẶP</a:t>
            </a:r>
            <a:endParaRPr sz="3200">
              <a:solidFill>
                <a:srgbClr val="7030A0"/>
              </a:solidFill>
              <a:latin typeface="Calibri" panose="020F0502020204030204"/>
              <a:ea typeface="Calibri" panose="020F0502020204030204"/>
              <a:cs typeface="Calibri" panose="020F0502020204030204"/>
              <a:sym typeface="Calibri" panose="020F0502020204030204"/>
            </a:endParaRPr>
          </a:p>
        </p:txBody>
      </p:sp>
      <p:sp>
        <p:nvSpPr>
          <p:cNvPr id="6429" name="Google Shape;6429;p74"/>
          <p:cNvSpPr txBox="1">
            <a:spLocks noGrp="1"/>
          </p:cNvSpPr>
          <p:nvPr>
            <p:ph type="body" idx="2"/>
          </p:nvPr>
        </p:nvSpPr>
        <p:spPr>
          <a:xfrm>
            <a:off x="794385" y="2232660"/>
            <a:ext cx="4170045" cy="3869690"/>
          </a:xfrm>
          <a:prstGeom prst="rect">
            <a:avLst/>
          </a:prstGeom>
          <a:noFill/>
          <a:ln>
            <a:noFill/>
          </a:ln>
        </p:spPr>
        <p:txBody>
          <a:bodyPr spcFirstLastPara="1" wrap="square" lIns="91425" tIns="45700" rIns="91425" bIns="45700" anchor="t" anchorCtr="0">
            <a:normAutofit/>
          </a:bodyPr>
          <a:lstStyle/>
          <a:p>
            <a:pPr marL="228600" lvl="0" indent="-228600" algn="just" rtl="0">
              <a:lnSpc>
                <a:spcPct val="90000"/>
              </a:lnSpc>
              <a:spcBef>
                <a:spcPts val="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Lập luận đơn giản, thiếu lý lẽ, </a:t>
            </a:r>
            <a:r>
              <a:rPr lang="en-US" b="1">
                <a:latin typeface="Times New Roman" panose="02020603050405020304"/>
                <a:ea typeface="Times New Roman" panose="02020603050405020304"/>
                <a:cs typeface="Times New Roman" panose="02020603050405020304"/>
                <a:sym typeface="Times New Roman" panose="02020603050405020304"/>
              </a:rPr>
              <a:t>một chiều </a:t>
            </a:r>
            <a:endParaRPr b="1">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Thiếu dẫn chứng; nặng về liệt kê, tóm tắt giá, không có sự phân tích đánh</a:t>
            </a:r>
            <a:endParaRPr b="1">
              <a:latin typeface="Calibri" panose="020F0502020204030204"/>
              <a:ea typeface="Calibri" panose="020F0502020204030204"/>
              <a:cs typeface="Calibri" panose="020F0502020204030204"/>
              <a:sym typeface="Calibri" panose="020F0502020204030204"/>
            </a:endParaRPr>
          </a:p>
        </p:txBody>
      </p:sp>
      <p:sp>
        <p:nvSpPr>
          <p:cNvPr id="6430" name="Google Shape;6430;p74"/>
          <p:cNvSpPr txBox="1">
            <a:spLocks noGrp="1"/>
          </p:cNvSpPr>
          <p:nvPr>
            <p:ph type="body" idx="3"/>
          </p:nvPr>
        </p:nvSpPr>
        <p:spPr>
          <a:xfrm>
            <a:off x="6361362" y="1148098"/>
            <a:ext cx="5183188"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7030A0"/>
              </a:buClr>
              <a:buSzPts val="3200"/>
              <a:buNone/>
            </a:pPr>
            <a:r>
              <a:rPr lang="en-US" sz="3200">
                <a:solidFill>
                  <a:srgbClr val="7030A0"/>
                </a:solidFill>
                <a:latin typeface="Calibri" panose="020F0502020204030204"/>
                <a:ea typeface="Calibri" panose="020F0502020204030204"/>
                <a:cs typeface="Calibri" panose="020F0502020204030204"/>
                <a:sym typeface="Calibri" panose="020F0502020204030204"/>
              </a:rPr>
              <a:t>GIẢI PHÁP</a:t>
            </a:r>
            <a:endParaRPr sz="3200">
              <a:solidFill>
                <a:srgbClr val="7030A0"/>
              </a:solidFill>
              <a:latin typeface="Calibri" panose="020F0502020204030204"/>
              <a:ea typeface="Calibri" panose="020F0502020204030204"/>
              <a:cs typeface="Calibri" panose="020F0502020204030204"/>
              <a:sym typeface="Calibri" panose="020F0502020204030204"/>
            </a:endParaRPr>
          </a:p>
        </p:txBody>
      </p:sp>
      <p:sp>
        <p:nvSpPr>
          <p:cNvPr id="6431" name="Google Shape;6431;p74"/>
          <p:cNvSpPr txBox="1">
            <a:spLocks noGrp="1"/>
          </p:cNvSpPr>
          <p:nvPr>
            <p:ph type="body" idx="4"/>
          </p:nvPr>
        </p:nvSpPr>
        <p:spPr>
          <a:xfrm>
            <a:off x="5480050" y="2232660"/>
            <a:ext cx="6711950" cy="3869690"/>
          </a:xfrm>
          <a:prstGeom prst="rect">
            <a:avLst/>
          </a:prstGeom>
          <a:noFill/>
          <a:ln>
            <a:noFill/>
          </a:ln>
        </p:spPr>
        <p:txBody>
          <a:bodyPr spcFirstLastPara="1" wrap="square" lIns="91425" tIns="45700" rIns="91425" bIns="45700" anchor="t" anchorCtr="0">
            <a:normAutofit/>
          </a:bodyPr>
          <a:lstStyle/>
          <a:p>
            <a:pPr marL="228600" lvl="0" indent="-228600" algn="l" rtl="0">
              <a:lnSpc>
                <a:spcPct val="120000"/>
              </a:lnSpc>
              <a:spcBef>
                <a:spcPts val="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Lập luận đa chiều, khai thác lý lẽ bằng cách đặt câu hỏi mang tính phản biện, đối chiếu, so sánh,... </a:t>
            </a:r>
            <a:endParaRPr b="1">
              <a:latin typeface="Calibri" panose="020F0502020204030204"/>
              <a:ea typeface="Calibri" panose="020F0502020204030204"/>
              <a:cs typeface="Calibri" panose="020F0502020204030204"/>
              <a:sym typeface="Calibri" panose="020F0502020204030204"/>
            </a:endParaRPr>
          </a:p>
          <a:p>
            <a:pPr marL="228600" lvl="0" indent="-228600" algn="l" rtl="0">
              <a:lnSpc>
                <a:spcPct val="90000"/>
              </a:lnSpc>
              <a:spcBef>
                <a:spcPts val="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 Sưu tầm dẫn chứng trong văn học, lịch sử, </a:t>
            </a:r>
            <a:r>
              <a:rPr lang="en-US" b="1" u="sng">
                <a:latin typeface="Calibri" panose="020F0502020204030204"/>
                <a:ea typeface="Calibri" panose="020F0502020204030204"/>
                <a:cs typeface="Calibri" panose="020F0502020204030204"/>
                <a:sym typeface="Calibri" panose="020F0502020204030204"/>
              </a:rPr>
              <a:t>đời sống</a:t>
            </a:r>
            <a:endParaRPr b="1">
              <a:latin typeface="Calibri" panose="020F0502020204030204"/>
              <a:ea typeface="Calibri" panose="020F0502020204030204"/>
              <a:cs typeface="Calibri" panose="020F0502020204030204"/>
              <a:sym typeface="Calibri" panose="020F0502020204030204"/>
            </a:endParaRPr>
          </a:p>
          <a:p>
            <a:pPr marL="228600" lvl="0" indent="-228600" algn="l" rtl="0">
              <a:lnSpc>
                <a:spcPct val="110000"/>
              </a:lnSpc>
              <a:spcBef>
                <a:spcPts val="0"/>
              </a:spcBef>
              <a:spcAft>
                <a:spcPts val="0"/>
              </a:spcAft>
              <a:buClr>
                <a:schemeClr val="dk1"/>
              </a:buClr>
              <a:buSzPts val="2800"/>
              <a:buChar char="•"/>
            </a:pPr>
            <a:r>
              <a:rPr lang="en-US" b="1">
                <a:latin typeface="Calibri" panose="020F0502020204030204"/>
                <a:ea typeface="Calibri" panose="020F0502020204030204"/>
                <a:cs typeface="Calibri" panose="020F0502020204030204"/>
                <a:sym typeface="Calibri" panose="020F0502020204030204"/>
              </a:rPr>
              <a:t>Chọn dẫn chứng tiêu biểu để phân tích </a:t>
            </a:r>
            <a:endParaRPr b="1" u="sng">
              <a:latin typeface="Calibri" panose="020F0502020204030204"/>
              <a:ea typeface="Calibri" panose="020F0502020204030204"/>
              <a:cs typeface="Calibri" panose="020F0502020204030204"/>
              <a:sym typeface="Calibri" panose="020F0502020204030204"/>
            </a:endParaRPr>
          </a:p>
        </p:txBody>
      </p:sp>
      <p:cxnSp>
        <p:nvCxnSpPr>
          <p:cNvPr id="6432" name="Google Shape;6432;p74"/>
          <p:cNvCxnSpPr/>
          <p:nvPr/>
        </p:nvCxnSpPr>
        <p:spPr>
          <a:xfrm>
            <a:off x="5480617" y="1197835"/>
            <a:ext cx="0" cy="5208482"/>
          </a:xfrm>
          <a:prstGeom prst="straightConnector1">
            <a:avLst/>
          </a:prstGeom>
          <a:noFill/>
          <a:ln w="38100" cap="flat" cmpd="sng">
            <a:solidFill>
              <a:srgbClr val="FF0000"/>
            </a:solidFill>
            <a:prstDash val="solid"/>
            <a:miter lim="800000"/>
            <a:headEnd type="none" w="sm" len="sm"/>
            <a:tailEnd type="none" w="sm" len="sm"/>
          </a:ln>
        </p:spPr>
      </p:cxn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2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2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31">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31">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43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nvGraphicFramePr>
        <p:xfrm>
          <a:off x="438727" y="1260764"/>
          <a:ext cx="11462328" cy="522393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4" name="Google Shape;6427;p74"/>
          <p:cNvSpPr/>
          <p:nvPr/>
        </p:nvSpPr>
        <p:spPr>
          <a:xfrm>
            <a:off x="1925782" y="87325"/>
            <a:ext cx="7523018"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lvl="0" algn="ctr"/>
            <a:r>
              <a:rPr lang="vi-VN" sz="3600" b="1" i="1" dirty="0" smtClean="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CÁC BƯỚC NGHỊ LUẬN:</a:t>
            </a:r>
            <a:endParaRPr lang="vi-VN" sz="3600" b="1" dirty="0">
              <a:solidFill>
                <a:srgbClr val="0070C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449"/>
        <p:cNvGrpSpPr/>
        <p:nvPr/>
      </p:nvGrpSpPr>
      <p:grpSpPr>
        <a:xfrm>
          <a:off x="0" y="0"/>
          <a:ext cx="0" cy="0"/>
          <a:chOff x="0" y="0"/>
          <a:chExt cx="0" cy="0"/>
        </a:xfrm>
      </p:grpSpPr>
      <p:sp>
        <p:nvSpPr>
          <p:cNvPr id="450" name="Google Shape;450;p42"/>
          <p:cNvSpPr/>
          <p:nvPr/>
        </p:nvSpPr>
        <p:spPr>
          <a:xfrm>
            <a:off x="6504104" y="-207130"/>
            <a:ext cx="5517" cy="12585"/>
          </a:xfrm>
          <a:custGeom>
            <a:avLst/>
            <a:gdLst/>
            <a:ahLst/>
            <a:cxnLst/>
            <a:rect l="l" t="t" r="r" b="b"/>
            <a:pathLst>
              <a:path w="128" h="292" extrusionOk="0">
                <a:moveTo>
                  <a:pt x="48" y="1"/>
                </a:moveTo>
                <a:cubicBezTo>
                  <a:pt x="29" y="1"/>
                  <a:pt x="1" y="15"/>
                  <a:pt x="1" y="15"/>
                </a:cubicBezTo>
                <a:cubicBezTo>
                  <a:pt x="32" y="110"/>
                  <a:pt x="64" y="205"/>
                  <a:pt x="64" y="268"/>
                </a:cubicBezTo>
                <a:cubicBezTo>
                  <a:pt x="80" y="284"/>
                  <a:pt x="96" y="292"/>
                  <a:pt x="107" y="292"/>
                </a:cubicBezTo>
                <a:cubicBezTo>
                  <a:pt x="119" y="292"/>
                  <a:pt x="127" y="284"/>
                  <a:pt x="127" y="268"/>
                </a:cubicBezTo>
                <a:cubicBezTo>
                  <a:pt x="96" y="173"/>
                  <a:pt x="64" y="110"/>
                  <a:pt x="64" y="15"/>
                </a:cubicBezTo>
                <a:cubicBezTo>
                  <a:pt x="64" y="4"/>
                  <a:pt x="57" y="1"/>
                  <a:pt x="48" y="1"/>
                </a:cubicBezTo>
                <a:close/>
              </a:path>
            </a:pathLst>
          </a:custGeom>
          <a:solidFill>
            <a:schemeClr val="accent4"/>
          </a:solidFill>
          <a:ln>
            <a:noFill/>
          </a:ln>
        </p:spPr>
        <p:txBody>
          <a:bodyPr spcFirstLastPara="1" wrap="square" lIns="121894" tIns="121894" rIns="121894" bIns="121894" anchor="ctr" anchorCtr="0">
            <a:noAutofit/>
          </a:bodyPr>
          <a:lstStyle/>
          <a:p/>
        </p:txBody>
      </p:sp>
      <p:sp>
        <p:nvSpPr>
          <p:cNvPr id="451" name="Google Shape;451;p42"/>
          <p:cNvSpPr/>
          <p:nvPr/>
        </p:nvSpPr>
        <p:spPr>
          <a:xfrm>
            <a:off x="10835175" y="-302041"/>
            <a:ext cx="349455" cy="72408"/>
          </a:xfrm>
          <a:custGeom>
            <a:avLst/>
            <a:gdLst/>
            <a:ahLst/>
            <a:cxnLst/>
            <a:rect l="l" t="t" r="r" b="b"/>
            <a:pathLst>
              <a:path w="8108" h="1680" extrusionOk="0">
                <a:moveTo>
                  <a:pt x="1" y="0"/>
                </a:moveTo>
                <a:cubicBezTo>
                  <a:pt x="1119" y="901"/>
                  <a:pt x="2358" y="1679"/>
                  <a:pt x="3630" y="1679"/>
                </a:cubicBezTo>
                <a:cubicBezTo>
                  <a:pt x="3655" y="1679"/>
                  <a:pt x="3681" y="1679"/>
                  <a:pt x="3706" y="1678"/>
                </a:cubicBezTo>
                <a:cubicBezTo>
                  <a:pt x="4561" y="1647"/>
                  <a:pt x="4941" y="1298"/>
                  <a:pt x="5669" y="950"/>
                </a:cubicBezTo>
                <a:cubicBezTo>
                  <a:pt x="6303" y="633"/>
                  <a:pt x="7253" y="348"/>
                  <a:pt x="8108" y="0"/>
                </a:cubicBezTo>
                <a:close/>
              </a:path>
            </a:pathLst>
          </a:custGeom>
          <a:solidFill>
            <a:schemeClr val="accent1"/>
          </a:solidFill>
          <a:ln>
            <a:noFill/>
          </a:ln>
        </p:spPr>
        <p:txBody>
          <a:bodyPr spcFirstLastPara="1" wrap="square" lIns="121894" tIns="121894" rIns="121894" bIns="121894" anchor="ctr" anchorCtr="0">
            <a:noAutofit/>
          </a:bodyPr>
          <a:lstStyle/>
          <a:p/>
        </p:txBody>
      </p:sp>
      <p:grpSp>
        <p:nvGrpSpPr>
          <p:cNvPr id="452" name="Google Shape;452;p42"/>
          <p:cNvGrpSpPr/>
          <p:nvPr/>
        </p:nvGrpSpPr>
        <p:grpSpPr>
          <a:xfrm>
            <a:off x="0" y="-304799"/>
            <a:ext cx="12191949" cy="3290771"/>
            <a:chOff x="0" y="-228600"/>
            <a:chExt cx="9143962" cy="2468078"/>
          </a:xfrm>
        </p:grpSpPr>
        <p:sp>
          <p:nvSpPr>
            <p:cNvPr id="453" name="Google Shape;453;p42"/>
            <p:cNvSpPr/>
            <p:nvPr/>
          </p:nvSpPr>
          <p:spPr>
            <a:xfrm>
              <a:off x="1841705" y="788567"/>
              <a:ext cx="955139" cy="944633"/>
            </a:xfrm>
            <a:custGeom>
              <a:avLst/>
              <a:gdLst/>
              <a:ahLst/>
              <a:cxnLst/>
              <a:rect l="l" t="t" r="r" b="b"/>
              <a:pathLst>
                <a:path w="29548" h="29223" extrusionOk="0">
                  <a:moveTo>
                    <a:pt x="19698" y="25697"/>
                  </a:moveTo>
                  <a:cubicBezTo>
                    <a:pt x="19635" y="26109"/>
                    <a:pt x="19572" y="26520"/>
                    <a:pt x="19413" y="26900"/>
                  </a:cubicBezTo>
                  <a:cubicBezTo>
                    <a:pt x="19413" y="26912"/>
                    <a:pt x="19409" y="26924"/>
                    <a:pt x="19404" y="26937"/>
                  </a:cubicBezTo>
                  <a:lnTo>
                    <a:pt x="19404" y="26937"/>
                  </a:lnTo>
                  <a:cubicBezTo>
                    <a:pt x="19491" y="26569"/>
                    <a:pt x="19581" y="26106"/>
                    <a:pt x="19698" y="25697"/>
                  </a:cubicBezTo>
                  <a:close/>
                  <a:moveTo>
                    <a:pt x="14137" y="0"/>
                  </a:moveTo>
                  <a:cubicBezTo>
                    <a:pt x="13579" y="0"/>
                    <a:pt x="13017" y="71"/>
                    <a:pt x="12414" y="204"/>
                  </a:cubicBezTo>
                  <a:cubicBezTo>
                    <a:pt x="11623" y="394"/>
                    <a:pt x="10863" y="742"/>
                    <a:pt x="10008" y="805"/>
                  </a:cubicBezTo>
                  <a:cubicBezTo>
                    <a:pt x="9838" y="822"/>
                    <a:pt x="9671" y="829"/>
                    <a:pt x="9505" y="829"/>
                  </a:cubicBezTo>
                  <a:cubicBezTo>
                    <a:pt x="8708" y="829"/>
                    <a:pt x="7944" y="668"/>
                    <a:pt x="7157" y="615"/>
                  </a:cubicBezTo>
                  <a:cubicBezTo>
                    <a:pt x="6875" y="590"/>
                    <a:pt x="6585" y="575"/>
                    <a:pt x="6295" y="575"/>
                  </a:cubicBezTo>
                  <a:cubicBezTo>
                    <a:pt x="4790" y="575"/>
                    <a:pt x="3255" y="972"/>
                    <a:pt x="2565" y="2325"/>
                  </a:cubicBezTo>
                  <a:cubicBezTo>
                    <a:pt x="2407" y="2420"/>
                    <a:pt x="2249" y="2579"/>
                    <a:pt x="1995" y="2895"/>
                  </a:cubicBezTo>
                  <a:cubicBezTo>
                    <a:pt x="1900" y="2895"/>
                    <a:pt x="1837" y="2959"/>
                    <a:pt x="1837" y="3054"/>
                  </a:cubicBezTo>
                  <a:cubicBezTo>
                    <a:pt x="1837" y="3054"/>
                    <a:pt x="1837" y="3085"/>
                    <a:pt x="1837" y="3085"/>
                  </a:cubicBezTo>
                  <a:cubicBezTo>
                    <a:pt x="602" y="4035"/>
                    <a:pt x="0" y="5429"/>
                    <a:pt x="158" y="6981"/>
                  </a:cubicBezTo>
                  <a:cubicBezTo>
                    <a:pt x="317" y="8184"/>
                    <a:pt x="855" y="9324"/>
                    <a:pt x="1172" y="10496"/>
                  </a:cubicBezTo>
                  <a:cubicBezTo>
                    <a:pt x="1552" y="11889"/>
                    <a:pt x="1805" y="13314"/>
                    <a:pt x="1900" y="14740"/>
                  </a:cubicBezTo>
                  <a:cubicBezTo>
                    <a:pt x="2090" y="17241"/>
                    <a:pt x="697" y="23639"/>
                    <a:pt x="4244" y="24684"/>
                  </a:cubicBezTo>
                  <a:cubicBezTo>
                    <a:pt x="4624" y="25127"/>
                    <a:pt x="5067" y="25507"/>
                    <a:pt x="5637" y="25792"/>
                  </a:cubicBezTo>
                  <a:cubicBezTo>
                    <a:pt x="6221" y="26071"/>
                    <a:pt x="6833" y="26216"/>
                    <a:pt x="7429" y="26216"/>
                  </a:cubicBezTo>
                  <a:cubicBezTo>
                    <a:pt x="8254" y="26216"/>
                    <a:pt x="9047" y="25937"/>
                    <a:pt x="9691" y="25349"/>
                  </a:cubicBezTo>
                  <a:cubicBezTo>
                    <a:pt x="10008" y="26235"/>
                    <a:pt x="10356" y="27059"/>
                    <a:pt x="11306" y="27565"/>
                  </a:cubicBezTo>
                  <a:cubicBezTo>
                    <a:pt x="12699" y="28326"/>
                    <a:pt x="14853" y="29086"/>
                    <a:pt x="16436" y="29212"/>
                  </a:cubicBezTo>
                  <a:cubicBezTo>
                    <a:pt x="16545" y="29219"/>
                    <a:pt x="16650" y="29223"/>
                    <a:pt x="16753" y="29223"/>
                  </a:cubicBezTo>
                  <a:cubicBezTo>
                    <a:pt x="19468" y="29223"/>
                    <a:pt x="20173" y="26845"/>
                    <a:pt x="20173" y="24525"/>
                  </a:cubicBezTo>
                  <a:cubicBezTo>
                    <a:pt x="20818" y="24674"/>
                    <a:pt x="21524" y="24823"/>
                    <a:pt x="22213" y="24823"/>
                  </a:cubicBezTo>
                  <a:cubicBezTo>
                    <a:pt x="22844" y="24823"/>
                    <a:pt x="23461" y="24698"/>
                    <a:pt x="24005" y="24335"/>
                  </a:cubicBezTo>
                  <a:cubicBezTo>
                    <a:pt x="24322" y="24145"/>
                    <a:pt x="24575" y="23892"/>
                    <a:pt x="24765" y="23575"/>
                  </a:cubicBezTo>
                  <a:cubicBezTo>
                    <a:pt x="24955" y="23290"/>
                    <a:pt x="25050" y="22910"/>
                    <a:pt x="25145" y="22593"/>
                  </a:cubicBezTo>
                  <a:cubicBezTo>
                    <a:pt x="25494" y="21517"/>
                    <a:pt x="25525" y="21738"/>
                    <a:pt x="26317" y="20598"/>
                  </a:cubicBezTo>
                  <a:cubicBezTo>
                    <a:pt x="26507" y="20313"/>
                    <a:pt x="26602" y="20092"/>
                    <a:pt x="26665" y="19870"/>
                  </a:cubicBezTo>
                  <a:cubicBezTo>
                    <a:pt x="27242" y="20180"/>
                    <a:pt x="27818" y="20335"/>
                    <a:pt x="28449" y="20335"/>
                  </a:cubicBezTo>
                  <a:cubicBezTo>
                    <a:pt x="28719" y="20335"/>
                    <a:pt x="28999" y="20307"/>
                    <a:pt x="29294" y="20250"/>
                  </a:cubicBezTo>
                  <a:cubicBezTo>
                    <a:pt x="29357" y="20218"/>
                    <a:pt x="29452" y="20155"/>
                    <a:pt x="29452" y="20060"/>
                  </a:cubicBezTo>
                  <a:cubicBezTo>
                    <a:pt x="29547" y="19395"/>
                    <a:pt x="29452" y="19015"/>
                    <a:pt x="29104" y="18413"/>
                  </a:cubicBezTo>
                  <a:cubicBezTo>
                    <a:pt x="28787" y="17843"/>
                    <a:pt x="28249" y="17400"/>
                    <a:pt x="27932" y="16798"/>
                  </a:cubicBezTo>
                  <a:cubicBezTo>
                    <a:pt x="27584" y="16165"/>
                    <a:pt x="27457" y="15468"/>
                    <a:pt x="27299" y="14771"/>
                  </a:cubicBezTo>
                  <a:cubicBezTo>
                    <a:pt x="27109" y="14106"/>
                    <a:pt x="26919" y="13029"/>
                    <a:pt x="26349" y="12459"/>
                  </a:cubicBezTo>
                  <a:cubicBezTo>
                    <a:pt x="26951" y="12269"/>
                    <a:pt x="27584" y="12048"/>
                    <a:pt x="28186" y="11763"/>
                  </a:cubicBezTo>
                  <a:cubicBezTo>
                    <a:pt x="28439" y="11794"/>
                    <a:pt x="28661" y="11826"/>
                    <a:pt x="28914" y="11826"/>
                  </a:cubicBezTo>
                  <a:cubicBezTo>
                    <a:pt x="29072" y="11826"/>
                    <a:pt x="29167" y="11668"/>
                    <a:pt x="29136" y="11541"/>
                  </a:cubicBezTo>
                  <a:cubicBezTo>
                    <a:pt x="28502" y="8786"/>
                    <a:pt x="26602" y="6791"/>
                    <a:pt x="24449" y="5049"/>
                  </a:cubicBezTo>
                  <a:cubicBezTo>
                    <a:pt x="22042" y="3085"/>
                    <a:pt x="19128" y="1154"/>
                    <a:pt x="16120" y="299"/>
                  </a:cubicBezTo>
                  <a:cubicBezTo>
                    <a:pt x="15424" y="95"/>
                    <a:pt x="14783" y="0"/>
                    <a:pt x="14137" y="0"/>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454" name="Google Shape;454;p42"/>
            <p:cNvSpPr/>
            <p:nvPr/>
          </p:nvSpPr>
          <p:spPr>
            <a:xfrm>
              <a:off x="1963509" y="194191"/>
              <a:ext cx="2101" cy="2101"/>
            </a:xfrm>
            <a:custGeom>
              <a:avLst/>
              <a:gdLst/>
              <a:ahLst/>
              <a:cxnLst/>
              <a:rect l="l" t="t" r="r" b="b"/>
              <a:pathLst>
                <a:path w="65" h="65" extrusionOk="0">
                  <a:moveTo>
                    <a:pt x="32" y="1"/>
                  </a:moveTo>
                  <a:cubicBezTo>
                    <a:pt x="1" y="1"/>
                    <a:pt x="1" y="64"/>
                    <a:pt x="32" y="64"/>
                  </a:cubicBezTo>
                  <a:cubicBezTo>
                    <a:pt x="64" y="64"/>
                    <a:pt x="64" y="1"/>
                    <a:pt x="32"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455" name="Google Shape;455;p42"/>
            <p:cNvSpPr/>
            <p:nvPr/>
          </p:nvSpPr>
          <p:spPr>
            <a:xfrm>
              <a:off x="92129" y="-228600"/>
              <a:ext cx="2405691" cy="1977999"/>
            </a:xfrm>
            <a:custGeom>
              <a:avLst/>
              <a:gdLst/>
              <a:ahLst/>
              <a:cxnLst/>
              <a:rect l="l" t="t" r="r" b="b"/>
              <a:pathLst>
                <a:path w="74422" h="61191" extrusionOk="0">
                  <a:moveTo>
                    <a:pt x="15487" y="1"/>
                  </a:moveTo>
                  <a:cubicBezTo>
                    <a:pt x="15550" y="254"/>
                    <a:pt x="15614" y="476"/>
                    <a:pt x="15740" y="697"/>
                  </a:cubicBezTo>
                  <a:cubicBezTo>
                    <a:pt x="16532" y="2281"/>
                    <a:pt x="18400" y="3484"/>
                    <a:pt x="19762" y="4593"/>
                  </a:cubicBezTo>
                  <a:cubicBezTo>
                    <a:pt x="19540" y="6619"/>
                    <a:pt x="19287" y="8900"/>
                    <a:pt x="17102" y="9786"/>
                  </a:cubicBezTo>
                  <a:cubicBezTo>
                    <a:pt x="16492" y="10038"/>
                    <a:pt x="15781" y="10142"/>
                    <a:pt x="15034" y="10142"/>
                  </a:cubicBezTo>
                  <a:cubicBezTo>
                    <a:pt x="13337" y="10142"/>
                    <a:pt x="11454" y="9608"/>
                    <a:pt x="10135" y="9058"/>
                  </a:cubicBezTo>
                  <a:cubicBezTo>
                    <a:pt x="6620" y="7633"/>
                    <a:pt x="4276" y="3421"/>
                    <a:pt x="2661" y="32"/>
                  </a:cubicBezTo>
                  <a:lnTo>
                    <a:pt x="32" y="32"/>
                  </a:lnTo>
                  <a:cubicBezTo>
                    <a:pt x="1" y="64"/>
                    <a:pt x="1" y="159"/>
                    <a:pt x="64" y="222"/>
                  </a:cubicBezTo>
                  <a:cubicBezTo>
                    <a:pt x="3579" y="5479"/>
                    <a:pt x="8045" y="10008"/>
                    <a:pt x="12637" y="14315"/>
                  </a:cubicBezTo>
                  <a:cubicBezTo>
                    <a:pt x="17292" y="18685"/>
                    <a:pt x="22676" y="22042"/>
                    <a:pt x="28218" y="25177"/>
                  </a:cubicBezTo>
                  <a:cubicBezTo>
                    <a:pt x="28186" y="25272"/>
                    <a:pt x="28154" y="25399"/>
                    <a:pt x="28281" y="25494"/>
                  </a:cubicBezTo>
                  <a:cubicBezTo>
                    <a:pt x="29041" y="26159"/>
                    <a:pt x="29706" y="26888"/>
                    <a:pt x="30276" y="27679"/>
                  </a:cubicBezTo>
                  <a:cubicBezTo>
                    <a:pt x="30688" y="29453"/>
                    <a:pt x="30973" y="31163"/>
                    <a:pt x="31195" y="32968"/>
                  </a:cubicBezTo>
                  <a:cubicBezTo>
                    <a:pt x="31195" y="33000"/>
                    <a:pt x="31195" y="33000"/>
                    <a:pt x="31195" y="33031"/>
                  </a:cubicBezTo>
                  <a:cubicBezTo>
                    <a:pt x="31195" y="33031"/>
                    <a:pt x="31195" y="33063"/>
                    <a:pt x="31195" y="33063"/>
                  </a:cubicBezTo>
                  <a:cubicBezTo>
                    <a:pt x="28471" y="34108"/>
                    <a:pt x="25558" y="36135"/>
                    <a:pt x="24513" y="38985"/>
                  </a:cubicBezTo>
                  <a:cubicBezTo>
                    <a:pt x="24069" y="40188"/>
                    <a:pt x="24259" y="41392"/>
                    <a:pt x="24639" y="42564"/>
                  </a:cubicBezTo>
                  <a:cubicBezTo>
                    <a:pt x="25399" y="44907"/>
                    <a:pt x="26413" y="47187"/>
                    <a:pt x="27299" y="49467"/>
                  </a:cubicBezTo>
                  <a:cubicBezTo>
                    <a:pt x="27337" y="49566"/>
                    <a:pt x="27412" y="49607"/>
                    <a:pt x="27489" y="49607"/>
                  </a:cubicBezTo>
                  <a:cubicBezTo>
                    <a:pt x="27609" y="49607"/>
                    <a:pt x="27730" y="49508"/>
                    <a:pt x="27711" y="49372"/>
                  </a:cubicBezTo>
                  <a:cubicBezTo>
                    <a:pt x="26919" y="45667"/>
                    <a:pt x="30213" y="43450"/>
                    <a:pt x="31638" y="40474"/>
                  </a:cubicBezTo>
                  <a:cubicBezTo>
                    <a:pt x="32747" y="38162"/>
                    <a:pt x="32525" y="35565"/>
                    <a:pt x="31701" y="33253"/>
                  </a:cubicBezTo>
                  <a:cubicBezTo>
                    <a:pt x="31765" y="33158"/>
                    <a:pt x="31701" y="33031"/>
                    <a:pt x="31606" y="32968"/>
                  </a:cubicBezTo>
                  <a:cubicBezTo>
                    <a:pt x="31606" y="32968"/>
                    <a:pt x="31606" y="32936"/>
                    <a:pt x="31606" y="32936"/>
                  </a:cubicBezTo>
                  <a:cubicBezTo>
                    <a:pt x="31606" y="32905"/>
                    <a:pt x="31575" y="32873"/>
                    <a:pt x="31543" y="32873"/>
                  </a:cubicBezTo>
                  <a:cubicBezTo>
                    <a:pt x="31511" y="31385"/>
                    <a:pt x="31258" y="29833"/>
                    <a:pt x="30815" y="28408"/>
                  </a:cubicBezTo>
                  <a:lnTo>
                    <a:pt x="30815" y="28408"/>
                  </a:lnTo>
                  <a:cubicBezTo>
                    <a:pt x="31733" y="29801"/>
                    <a:pt x="32461" y="31321"/>
                    <a:pt x="33158" y="32873"/>
                  </a:cubicBezTo>
                  <a:cubicBezTo>
                    <a:pt x="34583" y="35945"/>
                    <a:pt x="35755" y="38953"/>
                    <a:pt x="36262" y="42342"/>
                  </a:cubicBezTo>
                  <a:cubicBezTo>
                    <a:pt x="36262" y="42342"/>
                    <a:pt x="36293" y="42374"/>
                    <a:pt x="36293" y="42374"/>
                  </a:cubicBezTo>
                  <a:cubicBezTo>
                    <a:pt x="36262" y="42374"/>
                    <a:pt x="36262" y="42374"/>
                    <a:pt x="36230" y="42405"/>
                  </a:cubicBezTo>
                  <a:cubicBezTo>
                    <a:pt x="36008" y="42437"/>
                    <a:pt x="36008" y="42722"/>
                    <a:pt x="36167" y="42817"/>
                  </a:cubicBezTo>
                  <a:cubicBezTo>
                    <a:pt x="33570" y="45034"/>
                    <a:pt x="33633" y="49943"/>
                    <a:pt x="35153" y="52666"/>
                  </a:cubicBezTo>
                  <a:cubicBezTo>
                    <a:pt x="35755" y="53743"/>
                    <a:pt x="36547" y="54693"/>
                    <a:pt x="37275" y="55643"/>
                  </a:cubicBezTo>
                  <a:cubicBezTo>
                    <a:pt x="37972" y="56530"/>
                    <a:pt x="38637" y="57765"/>
                    <a:pt x="39524" y="58461"/>
                  </a:cubicBezTo>
                  <a:cubicBezTo>
                    <a:pt x="39892" y="58730"/>
                    <a:pt x="40270" y="58882"/>
                    <a:pt x="40633" y="58882"/>
                  </a:cubicBezTo>
                  <a:cubicBezTo>
                    <a:pt x="40956" y="58882"/>
                    <a:pt x="41267" y="58761"/>
                    <a:pt x="41551" y="58493"/>
                  </a:cubicBezTo>
                  <a:cubicBezTo>
                    <a:pt x="42216" y="59253"/>
                    <a:pt x="42849" y="60013"/>
                    <a:pt x="43102" y="61058"/>
                  </a:cubicBezTo>
                  <a:cubicBezTo>
                    <a:pt x="43141" y="61137"/>
                    <a:pt x="43217" y="61191"/>
                    <a:pt x="43291" y="61191"/>
                  </a:cubicBezTo>
                  <a:cubicBezTo>
                    <a:pt x="43337" y="61191"/>
                    <a:pt x="43383" y="61170"/>
                    <a:pt x="43419" y="61122"/>
                  </a:cubicBezTo>
                  <a:cubicBezTo>
                    <a:pt x="44812" y="59633"/>
                    <a:pt x="45604" y="57860"/>
                    <a:pt x="45572" y="55833"/>
                  </a:cubicBezTo>
                  <a:lnTo>
                    <a:pt x="45572" y="55833"/>
                  </a:lnTo>
                  <a:cubicBezTo>
                    <a:pt x="45953" y="55991"/>
                    <a:pt x="46364" y="56213"/>
                    <a:pt x="46681" y="56498"/>
                  </a:cubicBezTo>
                  <a:cubicBezTo>
                    <a:pt x="46713" y="56593"/>
                    <a:pt x="46713" y="56688"/>
                    <a:pt x="46713" y="56783"/>
                  </a:cubicBezTo>
                  <a:cubicBezTo>
                    <a:pt x="46727" y="56910"/>
                    <a:pt x="46816" y="56968"/>
                    <a:pt x="46908" y="56968"/>
                  </a:cubicBezTo>
                  <a:cubicBezTo>
                    <a:pt x="47023" y="56968"/>
                    <a:pt x="47142" y="56878"/>
                    <a:pt x="47124" y="56720"/>
                  </a:cubicBezTo>
                  <a:cubicBezTo>
                    <a:pt x="47124" y="56720"/>
                    <a:pt x="47124" y="56720"/>
                    <a:pt x="47124" y="56688"/>
                  </a:cubicBezTo>
                  <a:cubicBezTo>
                    <a:pt x="47188" y="56656"/>
                    <a:pt x="47219" y="56561"/>
                    <a:pt x="47124" y="56498"/>
                  </a:cubicBezTo>
                  <a:cubicBezTo>
                    <a:pt x="47124" y="56466"/>
                    <a:pt x="47124" y="56466"/>
                    <a:pt x="47093" y="56435"/>
                  </a:cubicBezTo>
                  <a:cubicBezTo>
                    <a:pt x="46649" y="50766"/>
                    <a:pt x="45699" y="43735"/>
                    <a:pt x="39714" y="41329"/>
                  </a:cubicBezTo>
                  <a:cubicBezTo>
                    <a:pt x="39714" y="41329"/>
                    <a:pt x="39714" y="41297"/>
                    <a:pt x="39745" y="41297"/>
                  </a:cubicBezTo>
                  <a:cubicBezTo>
                    <a:pt x="39872" y="41202"/>
                    <a:pt x="39840" y="41044"/>
                    <a:pt x="39714" y="40949"/>
                  </a:cubicBezTo>
                  <a:cubicBezTo>
                    <a:pt x="34900" y="36578"/>
                    <a:pt x="34932" y="28724"/>
                    <a:pt x="29516" y="24924"/>
                  </a:cubicBezTo>
                  <a:cubicBezTo>
                    <a:pt x="29928" y="24789"/>
                    <a:pt x="30340" y="24730"/>
                    <a:pt x="30751" y="24730"/>
                  </a:cubicBezTo>
                  <a:cubicBezTo>
                    <a:pt x="32742" y="24730"/>
                    <a:pt x="34715" y="26105"/>
                    <a:pt x="36578" y="26761"/>
                  </a:cubicBezTo>
                  <a:cubicBezTo>
                    <a:pt x="38479" y="27394"/>
                    <a:pt x="40442" y="27743"/>
                    <a:pt x="42406" y="28123"/>
                  </a:cubicBezTo>
                  <a:cubicBezTo>
                    <a:pt x="47029" y="29073"/>
                    <a:pt x="52540" y="30941"/>
                    <a:pt x="53521" y="36262"/>
                  </a:cubicBezTo>
                  <a:cubicBezTo>
                    <a:pt x="53521" y="36333"/>
                    <a:pt x="53575" y="36368"/>
                    <a:pt x="53642" y="36368"/>
                  </a:cubicBezTo>
                  <a:cubicBezTo>
                    <a:pt x="53664" y="36368"/>
                    <a:pt x="53688" y="36364"/>
                    <a:pt x="53711" y="36357"/>
                  </a:cubicBezTo>
                  <a:cubicBezTo>
                    <a:pt x="53729" y="36391"/>
                    <a:pt x="53765" y="36417"/>
                    <a:pt x="53805" y="36417"/>
                  </a:cubicBezTo>
                  <a:cubicBezTo>
                    <a:pt x="53838" y="36417"/>
                    <a:pt x="53873" y="36399"/>
                    <a:pt x="53901" y="36357"/>
                  </a:cubicBezTo>
                  <a:cubicBezTo>
                    <a:pt x="54440" y="35565"/>
                    <a:pt x="54852" y="34741"/>
                    <a:pt x="55485" y="34045"/>
                  </a:cubicBezTo>
                  <a:cubicBezTo>
                    <a:pt x="56150" y="33285"/>
                    <a:pt x="56942" y="32683"/>
                    <a:pt x="57797" y="32113"/>
                  </a:cubicBezTo>
                  <a:cubicBezTo>
                    <a:pt x="57936" y="32029"/>
                    <a:pt x="57831" y="31848"/>
                    <a:pt x="57696" y="31848"/>
                  </a:cubicBezTo>
                  <a:cubicBezTo>
                    <a:pt x="57677" y="31848"/>
                    <a:pt x="57658" y="31852"/>
                    <a:pt x="57638" y="31860"/>
                  </a:cubicBezTo>
                  <a:cubicBezTo>
                    <a:pt x="57607" y="31891"/>
                    <a:pt x="57543" y="31923"/>
                    <a:pt x="57512" y="31923"/>
                  </a:cubicBezTo>
                  <a:lnTo>
                    <a:pt x="57480" y="31923"/>
                  </a:lnTo>
                  <a:cubicBezTo>
                    <a:pt x="56720" y="31416"/>
                    <a:pt x="55960" y="31195"/>
                    <a:pt x="55105" y="30973"/>
                  </a:cubicBezTo>
                  <a:cubicBezTo>
                    <a:pt x="53648" y="30593"/>
                    <a:pt x="52476" y="30054"/>
                    <a:pt x="51241" y="29168"/>
                  </a:cubicBezTo>
                  <a:cubicBezTo>
                    <a:pt x="50006" y="28313"/>
                    <a:pt x="48803" y="27363"/>
                    <a:pt x="47346" y="26951"/>
                  </a:cubicBezTo>
                  <a:cubicBezTo>
                    <a:pt x="51463" y="25937"/>
                    <a:pt x="54503" y="22834"/>
                    <a:pt x="58810" y="22422"/>
                  </a:cubicBezTo>
                  <a:cubicBezTo>
                    <a:pt x="58842" y="22486"/>
                    <a:pt x="58873" y="22517"/>
                    <a:pt x="58937" y="22517"/>
                  </a:cubicBezTo>
                  <a:cubicBezTo>
                    <a:pt x="61344" y="22771"/>
                    <a:pt x="62515" y="25209"/>
                    <a:pt x="64796" y="25716"/>
                  </a:cubicBezTo>
                  <a:cubicBezTo>
                    <a:pt x="65147" y="25793"/>
                    <a:pt x="65494" y="25824"/>
                    <a:pt x="65839" y="25824"/>
                  </a:cubicBezTo>
                  <a:cubicBezTo>
                    <a:pt x="66765" y="25824"/>
                    <a:pt x="67672" y="25601"/>
                    <a:pt x="68596" y="25462"/>
                  </a:cubicBezTo>
                  <a:cubicBezTo>
                    <a:pt x="69127" y="25393"/>
                    <a:pt x="69637" y="25357"/>
                    <a:pt x="70134" y="25357"/>
                  </a:cubicBezTo>
                  <a:cubicBezTo>
                    <a:pt x="71445" y="25357"/>
                    <a:pt x="72671" y="25608"/>
                    <a:pt x="73980" y="26159"/>
                  </a:cubicBezTo>
                  <a:cubicBezTo>
                    <a:pt x="74011" y="26191"/>
                    <a:pt x="74043" y="26223"/>
                    <a:pt x="74043" y="26254"/>
                  </a:cubicBezTo>
                  <a:cubicBezTo>
                    <a:pt x="74084" y="26296"/>
                    <a:pt x="74132" y="26313"/>
                    <a:pt x="74178" y="26313"/>
                  </a:cubicBezTo>
                  <a:cubicBezTo>
                    <a:pt x="74308" y="26313"/>
                    <a:pt x="74422" y="26173"/>
                    <a:pt x="74328" y="26032"/>
                  </a:cubicBezTo>
                  <a:cubicBezTo>
                    <a:pt x="73156" y="24386"/>
                    <a:pt x="71889" y="22296"/>
                    <a:pt x="70211" y="21092"/>
                  </a:cubicBezTo>
                  <a:cubicBezTo>
                    <a:pt x="68944" y="20142"/>
                    <a:pt x="67646" y="20617"/>
                    <a:pt x="66347" y="20047"/>
                  </a:cubicBezTo>
                  <a:cubicBezTo>
                    <a:pt x="65632" y="19723"/>
                    <a:pt x="65090" y="19574"/>
                    <a:pt x="64506" y="19574"/>
                  </a:cubicBezTo>
                  <a:cubicBezTo>
                    <a:pt x="64004" y="19574"/>
                    <a:pt x="63471" y="19684"/>
                    <a:pt x="62769" y="19889"/>
                  </a:cubicBezTo>
                  <a:cubicBezTo>
                    <a:pt x="61312" y="20332"/>
                    <a:pt x="60014" y="20839"/>
                    <a:pt x="58968" y="21947"/>
                  </a:cubicBezTo>
                  <a:cubicBezTo>
                    <a:pt x="57353" y="22011"/>
                    <a:pt x="55833" y="22359"/>
                    <a:pt x="54376" y="23024"/>
                  </a:cubicBezTo>
                  <a:cubicBezTo>
                    <a:pt x="53648" y="23246"/>
                    <a:pt x="52951" y="23531"/>
                    <a:pt x="52223" y="23752"/>
                  </a:cubicBezTo>
                  <a:cubicBezTo>
                    <a:pt x="51843" y="23879"/>
                    <a:pt x="51495" y="24006"/>
                    <a:pt x="51115" y="24101"/>
                  </a:cubicBezTo>
                  <a:cubicBezTo>
                    <a:pt x="52128" y="23657"/>
                    <a:pt x="53141" y="23151"/>
                    <a:pt x="53965" y="22517"/>
                  </a:cubicBezTo>
                  <a:cubicBezTo>
                    <a:pt x="56023" y="20934"/>
                    <a:pt x="56150" y="18210"/>
                    <a:pt x="56910" y="15898"/>
                  </a:cubicBezTo>
                  <a:cubicBezTo>
                    <a:pt x="57037" y="15582"/>
                    <a:pt x="57163" y="15265"/>
                    <a:pt x="57322" y="14917"/>
                  </a:cubicBezTo>
                  <a:cubicBezTo>
                    <a:pt x="57733" y="14062"/>
                    <a:pt x="58303" y="13333"/>
                    <a:pt x="59222" y="12795"/>
                  </a:cubicBezTo>
                  <a:cubicBezTo>
                    <a:pt x="59222" y="12795"/>
                    <a:pt x="59254" y="12763"/>
                    <a:pt x="59254" y="12763"/>
                  </a:cubicBezTo>
                  <a:cubicBezTo>
                    <a:pt x="59317" y="12732"/>
                    <a:pt x="59349" y="12700"/>
                    <a:pt x="59380" y="12668"/>
                  </a:cubicBezTo>
                  <a:cubicBezTo>
                    <a:pt x="61629" y="12668"/>
                    <a:pt x="63751" y="12352"/>
                    <a:pt x="65682" y="11116"/>
                  </a:cubicBezTo>
                  <a:cubicBezTo>
                    <a:pt x="68374" y="9438"/>
                    <a:pt x="70369" y="6873"/>
                    <a:pt x="73758" y="6588"/>
                  </a:cubicBezTo>
                  <a:cubicBezTo>
                    <a:pt x="73948" y="6556"/>
                    <a:pt x="74011" y="6271"/>
                    <a:pt x="73853" y="6144"/>
                  </a:cubicBezTo>
                  <a:cubicBezTo>
                    <a:pt x="71877" y="4709"/>
                    <a:pt x="69309" y="3888"/>
                    <a:pt x="66775" y="3888"/>
                  </a:cubicBezTo>
                  <a:cubicBezTo>
                    <a:pt x="65003" y="3888"/>
                    <a:pt x="63248" y="4290"/>
                    <a:pt x="61724" y="5163"/>
                  </a:cubicBezTo>
                  <a:cubicBezTo>
                    <a:pt x="59602" y="6398"/>
                    <a:pt x="56688" y="10166"/>
                    <a:pt x="58842" y="12478"/>
                  </a:cubicBezTo>
                  <a:cubicBezTo>
                    <a:pt x="58430" y="12732"/>
                    <a:pt x="58113" y="13017"/>
                    <a:pt x="57828" y="13333"/>
                  </a:cubicBezTo>
                  <a:cubicBezTo>
                    <a:pt x="56752" y="14315"/>
                    <a:pt x="56340" y="15835"/>
                    <a:pt x="55897" y="17165"/>
                  </a:cubicBezTo>
                  <a:cubicBezTo>
                    <a:pt x="55073" y="19667"/>
                    <a:pt x="53996" y="21694"/>
                    <a:pt x="51368" y="22707"/>
                  </a:cubicBezTo>
                  <a:cubicBezTo>
                    <a:pt x="48479" y="23821"/>
                    <a:pt x="45162" y="24237"/>
                    <a:pt x="41888" y="24237"/>
                  </a:cubicBezTo>
                  <a:cubicBezTo>
                    <a:pt x="39670" y="24237"/>
                    <a:pt x="37472" y="24046"/>
                    <a:pt x="35438" y="23752"/>
                  </a:cubicBezTo>
                  <a:lnTo>
                    <a:pt x="35343" y="23752"/>
                  </a:lnTo>
                  <a:cubicBezTo>
                    <a:pt x="30688" y="23341"/>
                    <a:pt x="26634" y="21662"/>
                    <a:pt x="22549" y="19445"/>
                  </a:cubicBezTo>
                  <a:cubicBezTo>
                    <a:pt x="19255" y="17640"/>
                    <a:pt x="16754" y="14853"/>
                    <a:pt x="13745" y="12732"/>
                  </a:cubicBezTo>
                  <a:lnTo>
                    <a:pt x="13745" y="12732"/>
                  </a:lnTo>
                  <a:cubicBezTo>
                    <a:pt x="14237" y="12869"/>
                    <a:pt x="14734" y="12928"/>
                    <a:pt x="15235" y="12928"/>
                  </a:cubicBezTo>
                  <a:cubicBezTo>
                    <a:pt x="18109" y="12928"/>
                    <a:pt x="21104" y="10998"/>
                    <a:pt x="23980" y="10998"/>
                  </a:cubicBezTo>
                  <a:cubicBezTo>
                    <a:pt x="24989" y="10998"/>
                    <a:pt x="25982" y="11236"/>
                    <a:pt x="26951" y="11876"/>
                  </a:cubicBezTo>
                  <a:cubicBezTo>
                    <a:pt x="26824" y="13587"/>
                    <a:pt x="26888" y="15360"/>
                    <a:pt x="27363" y="17039"/>
                  </a:cubicBezTo>
                  <a:cubicBezTo>
                    <a:pt x="27838" y="18875"/>
                    <a:pt x="29991" y="20490"/>
                    <a:pt x="29833" y="22422"/>
                  </a:cubicBezTo>
                  <a:cubicBezTo>
                    <a:pt x="29809" y="22565"/>
                    <a:pt x="29928" y="22689"/>
                    <a:pt x="30056" y="22689"/>
                  </a:cubicBezTo>
                  <a:cubicBezTo>
                    <a:pt x="30098" y="22689"/>
                    <a:pt x="30142" y="22676"/>
                    <a:pt x="30181" y="22644"/>
                  </a:cubicBezTo>
                  <a:cubicBezTo>
                    <a:pt x="33760" y="19572"/>
                    <a:pt x="32208" y="12162"/>
                    <a:pt x="27394" y="11275"/>
                  </a:cubicBezTo>
                  <a:cubicBezTo>
                    <a:pt x="27358" y="11220"/>
                    <a:pt x="27289" y="11186"/>
                    <a:pt x="27219" y="11186"/>
                  </a:cubicBezTo>
                  <a:cubicBezTo>
                    <a:pt x="27168" y="11186"/>
                    <a:pt x="27118" y="11203"/>
                    <a:pt x="27078" y="11243"/>
                  </a:cubicBezTo>
                  <a:cubicBezTo>
                    <a:pt x="26261" y="10400"/>
                    <a:pt x="25312" y="10120"/>
                    <a:pt x="24308" y="10120"/>
                  </a:cubicBezTo>
                  <a:cubicBezTo>
                    <a:pt x="22859" y="10120"/>
                    <a:pt x="21297" y="10703"/>
                    <a:pt x="19857" y="11021"/>
                  </a:cubicBezTo>
                  <a:cubicBezTo>
                    <a:pt x="20839" y="10578"/>
                    <a:pt x="21694" y="9881"/>
                    <a:pt x="22676" y="9343"/>
                  </a:cubicBezTo>
                  <a:cubicBezTo>
                    <a:pt x="24288" y="8466"/>
                    <a:pt x="26752" y="7695"/>
                    <a:pt x="28885" y="7695"/>
                  </a:cubicBezTo>
                  <a:cubicBezTo>
                    <a:pt x="29602" y="7695"/>
                    <a:pt x="30281" y="7782"/>
                    <a:pt x="30878" y="7981"/>
                  </a:cubicBezTo>
                  <a:lnTo>
                    <a:pt x="30941" y="7981"/>
                  </a:lnTo>
                  <a:cubicBezTo>
                    <a:pt x="32747" y="9501"/>
                    <a:pt x="33697" y="11813"/>
                    <a:pt x="35660" y="13175"/>
                  </a:cubicBezTo>
                  <a:cubicBezTo>
                    <a:pt x="36420" y="13682"/>
                    <a:pt x="37244" y="13998"/>
                    <a:pt x="38130" y="14252"/>
                  </a:cubicBezTo>
                  <a:cubicBezTo>
                    <a:pt x="39587" y="14695"/>
                    <a:pt x="41931" y="14410"/>
                    <a:pt x="42754" y="15962"/>
                  </a:cubicBezTo>
                  <a:cubicBezTo>
                    <a:pt x="42799" y="16052"/>
                    <a:pt x="42872" y="16090"/>
                    <a:pt x="42944" y="16090"/>
                  </a:cubicBezTo>
                  <a:cubicBezTo>
                    <a:pt x="43073" y="16090"/>
                    <a:pt x="43195" y="15966"/>
                    <a:pt x="43134" y="15803"/>
                  </a:cubicBezTo>
                  <a:lnTo>
                    <a:pt x="43166" y="15803"/>
                  </a:lnTo>
                  <a:cubicBezTo>
                    <a:pt x="41360" y="12573"/>
                    <a:pt x="39397" y="9153"/>
                    <a:pt x="36325" y="6999"/>
                  </a:cubicBezTo>
                  <a:cubicBezTo>
                    <a:pt x="35477" y="6394"/>
                    <a:pt x="34308" y="5921"/>
                    <a:pt x="33267" y="5921"/>
                  </a:cubicBezTo>
                  <a:cubicBezTo>
                    <a:pt x="32402" y="5921"/>
                    <a:pt x="31626" y="6247"/>
                    <a:pt x="31195" y="7094"/>
                  </a:cubicBezTo>
                  <a:cubicBezTo>
                    <a:pt x="31163" y="7094"/>
                    <a:pt x="31131" y="7126"/>
                    <a:pt x="31131" y="7126"/>
                  </a:cubicBezTo>
                  <a:cubicBezTo>
                    <a:pt x="30260" y="6937"/>
                    <a:pt x="29383" y="6843"/>
                    <a:pt x="28507" y="6843"/>
                  </a:cubicBezTo>
                  <a:cubicBezTo>
                    <a:pt x="27188" y="6843"/>
                    <a:pt x="25870" y="7056"/>
                    <a:pt x="24576" y="7475"/>
                  </a:cubicBezTo>
                  <a:cubicBezTo>
                    <a:pt x="22359" y="8203"/>
                    <a:pt x="20491" y="9786"/>
                    <a:pt x="18210" y="10356"/>
                  </a:cubicBezTo>
                  <a:cubicBezTo>
                    <a:pt x="18970" y="9976"/>
                    <a:pt x="19572" y="9438"/>
                    <a:pt x="19952" y="8583"/>
                  </a:cubicBezTo>
                  <a:cubicBezTo>
                    <a:pt x="20522" y="7285"/>
                    <a:pt x="20586" y="5701"/>
                    <a:pt x="20427" y="4308"/>
                  </a:cubicBezTo>
                  <a:cubicBezTo>
                    <a:pt x="21504" y="3389"/>
                    <a:pt x="21852" y="1647"/>
                    <a:pt x="21757"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456" name="Google Shape;456;p42"/>
            <p:cNvSpPr/>
            <p:nvPr/>
          </p:nvSpPr>
          <p:spPr>
            <a:xfrm>
              <a:off x="3229876" y="91796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6AB0D3"/>
            </a:solidFill>
            <a:ln>
              <a:noFill/>
            </a:ln>
          </p:spPr>
          <p:txBody>
            <a:bodyPr spcFirstLastPara="1" wrap="square" lIns="91425" tIns="91425" rIns="91425" bIns="91425" anchor="ctr" anchorCtr="0">
              <a:noAutofit/>
            </a:bodyPr>
            <a:lstStyle/>
            <a:p/>
          </p:txBody>
        </p:sp>
        <p:sp>
          <p:nvSpPr>
            <p:cNvPr id="457" name="Google Shape;457;p42"/>
            <p:cNvSpPr/>
            <p:nvPr/>
          </p:nvSpPr>
          <p:spPr>
            <a:xfrm>
              <a:off x="0" y="-216025"/>
              <a:ext cx="1447546" cy="1993968"/>
            </a:xfrm>
            <a:custGeom>
              <a:avLst/>
              <a:gdLst/>
              <a:ahLst/>
              <a:cxnLst/>
              <a:rect l="l" t="t" r="r" b="b"/>
              <a:pathLst>
                <a:path w="44781" h="61685" extrusionOk="0">
                  <a:moveTo>
                    <a:pt x="3411" y="20587"/>
                  </a:moveTo>
                  <a:cubicBezTo>
                    <a:pt x="3993" y="20587"/>
                    <a:pt x="4159" y="20926"/>
                    <a:pt x="3927" y="21622"/>
                  </a:cubicBezTo>
                  <a:cubicBezTo>
                    <a:pt x="4529" y="23015"/>
                    <a:pt x="4402" y="24313"/>
                    <a:pt x="5448" y="25643"/>
                  </a:cubicBezTo>
                  <a:cubicBezTo>
                    <a:pt x="6927" y="27545"/>
                    <a:pt x="9067" y="28368"/>
                    <a:pt x="11280" y="28368"/>
                  </a:cubicBezTo>
                  <a:cubicBezTo>
                    <a:pt x="11720" y="28368"/>
                    <a:pt x="12163" y="28335"/>
                    <a:pt x="12605" y="28272"/>
                  </a:cubicBezTo>
                  <a:lnTo>
                    <a:pt x="12605" y="28272"/>
                  </a:lnTo>
                  <a:cubicBezTo>
                    <a:pt x="10569" y="29270"/>
                    <a:pt x="8110" y="30293"/>
                    <a:pt x="5909" y="30293"/>
                  </a:cubicBezTo>
                  <a:cubicBezTo>
                    <a:pt x="4548" y="30293"/>
                    <a:pt x="3285" y="29902"/>
                    <a:pt x="2281" y="28874"/>
                  </a:cubicBezTo>
                  <a:cubicBezTo>
                    <a:pt x="2217" y="28779"/>
                    <a:pt x="2122" y="28779"/>
                    <a:pt x="2059" y="28779"/>
                  </a:cubicBezTo>
                  <a:cubicBezTo>
                    <a:pt x="1299" y="27164"/>
                    <a:pt x="634" y="25422"/>
                    <a:pt x="1014" y="23585"/>
                  </a:cubicBezTo>
                  <a:cubicBezTo>
                    <a:pt x="1267" y="22350"/>
                    <a:pt x="1901" y="21368"/>
                    <a:pt x="2946" y="20640"/>
                  </a:cubicBezTo>
                  <a:cubicBezTo>
                    <a:pt x="3123" y="20604"/>
                    <a:pt x="3278" y="20587"/>
                    <a:pt x="3411" y="20587"/>
                  </a:cubicBezTo>
                  <a:close/>
                  <a:moveTo>
                    <a:pt x="37782" y="19246"/>
                  </a:moveTo>
                  <a:cubicBezTo>
                    <a:pt x="37806" y="19414"/>
                    <a:pt x="37957" y="19491"/>
                    <a:pt x="38084" y="19491"/>
                  </a:cubicBezTo>
                  <a:cubicBezTo>
                    <a:pt x="38124" y="19491"/>
                    <a:pt x="38163" y="19483"/>
                    <a:pt x="38193" y="19468"/>
                  </a:cubicBezTo>
                  <a:cubicBezTo>
                    <a:pt x="38257" y="19531"/>
                    <a:pt x="38288" y="19595"/>
                    <a:pt x="38320" y="19690"/>
                  </a:cubicBezTo>
                  <a:cubicBezTo>
                    <a:pt x="37592" y="26055"/>
                    <a:pt x="30751" y="29507"/>
                    <a:pt x="25209" y="31407"/>
                  </a:cubicBezTo>
                  <a:cubicBezTo>
                    <a:pt x="21356" y="32725"/>
                    <a:pt x="17374" y="33355"/>
                    <a:pt x="13370" y="33355"/>
                  </a:cubicBezTo>
                  <a:cubicBezTo>
                    <a:pt x="11120" y="33355"/>
                    <a:pt x="8864" y="33156"/>
                    <a:pt x="6619" y="32769"/>
                  </a:cubicBezTo>
                  <a:lnTo>
                    <a:pt x="6556" y="32769"/>
                  </a:lnTo>
                  <a:cubicBezTo>
                    <a:pt x="5733" y="32072"/>
                    <a:pt x="4941" y="31344"/>
                    <a:pt x="4149" y="30647"/>
                  </a:cubicBezTo>
                  <a:lnTo>
                    <a:pt x="4149" y="30647"/>
                  </a:lnTo>
                  <a:cubicBezTo>
                    <a:pt x="4739" y="30823"/>
                    <a:pt x="5366" y="30903"/>
                    <a:pt x="6017" y="30903"/>
                  </a:cubicBezTo>
                  <a:cubicBezTo>
                    <a:pt x="10397" y="30903"/>
                    <a:pt x="15881" y="27317"/>
                    <a:pt x="18749" y="25580"/>
                  </a:cubicBezTo>
                  <a:cubicBezTo>
                    <a:pt x="22512" y="23328"/>
                    <a:pt x="26456" y="20475"/>
                    <a:pt x="31019" y="20475"/>
                  </a:cubicBezTo>
                  <a:cubicBezTo>
                    <a:pt x="31140" y="20475"/>
                    <a:pt x="31262" y="20477"/>
                    <a:pt x="31385" y="20481"/>
                  </a:cubicBezTo>
                  <a:cubicBezTo>
                    <a:pt x="32469" y="20534"/>
                    <a:pt x="33620" y="20874"/>
                    <a:pt x="34726" y="20874"/>
                  </a:cubicBezTo>
                  <a:cubicBezTo>
                    <a:pt x="34944" y="20874"/>
                    <a:pt x="35161" y="20861"/>
                    <a:pt x="35375" y="20830"/>
                  </a:cubicBezTo>
                  <a:cubicBezTo>
                    <a:pt x="36198" y="20703"/>
                    <a:pt x="37053" y="19753"/>
                    <a:pt x="37782" y="19246"/>
                  </a:cubicBezTo>
                  <a:close/>
                  <a:moveTo>
                    <a:pt x="38700" y="20418"/>
                  </a:moveTo>
                  <a:cubicBezTo>
                    <a:pt x="39967" y="23363"/>
                    <a:pt x="39713" y="27607"/>
                    <a:pt x="38922" y="30457"/>
                  </a:cubicBezTo>
                  <a:cubicBezTo>
                    <a:pt x="37845" y="34289"/>
                    <a:pt x="34868" y="37361"/>
                    <a:pt x="31321" y="39039"/>
                  </a:cubicBezTo>
                  <a:cubicBezTo>
                    <a:pt x="29263" y="39989"/>
                    <a:pt x="27014" y="40528"/>
                    <a:pt x="24766" y="40718"/>
                  </a:cubicBezTo>
                  <a:cubicBezTo>
                    <a:pt x="24271" y="40759"/>
                    <a:pt x="23480" y="40854"/>
                    <a:pt x="22779" y="40854"/>
                  </a:cubicBezTo>
                  <a:cubicBezTo>
                    <a:pt x="22404" y="40854"/>
                    <a:pt x="22054" y="40827"/>
                    <a:pt x="21789" y="40750"/>
                  </a:cubicBezTo>
                  <a:lnTo>
                    <a:pt x="19730" y="39641"/>
                  </a:lnTo>
                  <a:cubicBezTo>
                    <a:pt x="19889" y="39419"/>
                    <a:pt x="20015" y="39198"/>
                    <a:pt x="20079" y="38944"/>
                  </a:cubicBezTo>
                  <a:cubicBezTo>
                    <a:pt x="19952" y="38596"/>
                    <a:pt x="19952" y="38343"/>
                    <a:pt x="19857" y="38121"/>
                  </a:cubicBezTo>
                  <a:cubicBezTo>
                    <a:pt x="19984" y="38058"/>
                    <a:pt x="20047" y="37899"/>
                    <a:pt x="19920" y="37741"/>
                  </a:cubicBezTo>
                  <a:cubicBezTo>
                    <a:pt x="19414" y="37076"/>
                    <a:pt x="19604" y="37298"/>
                    <a:pt x="18717" y="37171"/>
                  </a:cubicBezTo>
                  <a:cubicBezTo>
                    <a:pt x="18655" y="37163"/>
                    <a:pt x="18591" y="37159"/>
                    <a:pt x="18526" y="37159"/>
                  </a:cubicBezTo>
                  <a:cubicBezTo>
                    <a:pt x="17828" y="37159"/>
                    <a:pt x="16976" y="37585"/>
                    <a:pt x="16310" y="37614"/>
                  </a:cubicBezTo>
                  <a:cubicBezTo>
                    <a:pt x="16178" y="37620"/>
                    <a:pt x="16045" y="37623"/>
                    <a:pt x="15912" y="37623"/>
                  </a:cubicBezTo>
                  <a:cubicBezTo>
                    <a:pt x="14584" y="37623"/>
                    <a:pt x="13247" y="37335"/>
                    <a:pt x="12066" y="36759"/>
                  </a:cubicBezTo>
                  <a:cubicBezTo>
                    <a:pt x="10420" y="35936"/>
                    <a:pt x="8868" y="34764"/>
                    <a:pt x="7348" y="33466"/>
                  </a:cubicBezTo>
                  <a:lnTo>
                    <a:pt x="7348" y="33466"/>
                  </a:lnTo>
                  <a:cubicBezTo>
                    <a:pt x="9347" y="33779"/>
                    <a:pt x="11357" y="33937"/>
                    <a:pt x="13360" y="33937"/>
                  </a:cubicBezTo>
                  <a:cubicBezTo>
                    <a:pt x="18244" y="33937"/>
                    <a:pt x="23089" y="32999"/>
                    <a:pt x="27648" y="31091"/>
                  </a:cubicBezTo>
                  <a:cubicBezTo>
                    <a:pt x="32335" y="29127"/>
                    <a:pt x="37972" y="25770"/>
                    <a:pt x="38700" y="20418"/>
                  </a:cubicBezTo>
                  <a:close/>
                  <a:moveTo>
                    <a:pt x="38162" y="38564"/>
                  </a:moveTo>
                  <a:cubicBezTo>
                    <a:pt x="34868" y="45278"/>
                    <a:pt x="38985" y="50820"/>
                    <a:pt x="41614" y="56806"/>
                  </a:cubicBezTo>
                  <a:cubicBezTo>
                    <a:pt x="40569" y="55571"/>
                    <a:pt x="39238" y="54494"/>
                    <a:pt x="37972" y="53354"/>
                  </a:cubicBezTo>
                  <a:cubicBezTo>
                    <a:pt x="35470" y="51169"/>
                    <a:pt x="33538" y="48477"/>
                    <a:pt x="34266" y="44930"/>
                  </a:cubicBezTo>
                  <a:cubicBezTo>
                    <a:pt x="34741" y="42523"/>
                    <a:pt x="36388" y="40275"/>
                    <a:pt x="38162" y="38564"/>
                  </a:cubicBezTo>
                  <a:close/>
                  <a:moveTo>
                    <a:pt x="38257" y="39134"/>
                  </a:moveTo>
                  <a:lnTo>
                    <a:pt x="38257" y="39134"/>
                  </a:lnTo>
                  <a:cubicBezTo>
                    <a:pt x="38510" y="42491"/>
                    <a:pt x="41392" y="45183"/>
                    <a:pt x="42595" y="48255"/>
                  </a:cubicBezTo>
                  <a:cubicBezTo>
                    <a:pt x="44147" y="52182"/>
                    <a:pt x="44337" y="56204"/>
                    <a:pt x="43387" y="60226"/>
                  </a:cubicBezTo>
                  <a:cubicBezTo>
                    <a:pt x="43355" y="60068"/>
                    <a:pt x="43324" y="59909"/>
                    <a:pt x="43292" y="59783"/>
                  </a:cubicBezTo>
                  <a:cubicBezTo>
                    <a:pt x="42785" y="56996"/>
                    <a:pt x="41139" y="54557"/>
                    <a:pt x="39808" y="52119"/>
                  </a:cubicBezTo>
                  <a:cubicBezTo>
                    <a:pt x="37465" y="47812"/>
                    <a:pt x="36737" y="43790"/>
                    <a:pt x="38257" y="39134"/>
                  </a:cubicBezTo>
                  <a:close/>
                  <a:moveTo>
                    <a:pt x="26166" y="1"/>
                  </a:moveTo>
                  <a:cubicBezTo>
                    <a:pt x="26042" y="1"/>
                    <a:pt x="25944" y="157"/>
                    <a:pt x="26064" y="277"/>
                  </a:cubicBezTo>
                  <a:cubicBezTo>
                    <a:pt x="31226" y="5660"/>
                    <a:pt x="36927" y="11044"/>
                    <a:pt x="37750" y="18835"/>
                  </a:cubicBezTo>
                  <a:cubicBezTo>
                    <a:pt x="37655" y="18866"/>
                    <a:pt x="37560" y="18898"/>
                    <a:pt x="37433" y="18930"/>
                  </a:cubicBezTo>
                  <a:cubicBezTo>
                    <a:pt x="37275" y="19151"/>
                    <a:pt x="37085" y="19341"/>
                    <a:pt x="36927" y="19531"/>
                  </a:cubicBezTo>
                  <a:cubicBezTo>
                    <a:pt x="36188" y="20055"/>
                    <a:pt x="35432" y="20311"/>
                    <a:pt x="34644" y="20311"/>
                  </a:cubicBezTo>
                  <a:cubicBezTo>
                    <a:pt x="34384" y="20311"/>
                    <a:pt x="34122" y="20283"/>
                    <a:pt x="33855" y="20228"/>
                  </a:cubicBezTo>
                  <a:cubicBezTo>
                    <a:pt x="33348" y="20196"/>
                    <a:pt x="32841" y="20070"/>
                    <a:pt x="32303" y="20006"/>
                  </a:cubicBezTo>
                  <a:cubicBezTo>
                    <a:pt x="31944" y="19977"/>
                    <a:pt x="31589" y="19962"/>
                    <a:pt x="31239" y="19962"/>
                  </a:cubicBezTo>
                  <a:cubicBezTo>
                    <a:pt x="28620" y="19962"/>
                    <a:pt x="26221" y="20769"/>
                    <a:pt x="23847" y="21970"/>
                  </a:cubicBezTo>
                  <a:cubicBezTo>
                    <a:pt x="20680" y="23585"/>
                    <a:pt x="17798" y="25675"/>
                    <a:pt x="14632" y="27259"/>
                  </a:cubicBezTo>
                  <a:cubicBezTo>
                    <a:pt x="14537" y="27322"/>
                    <a:pt x="14442" y="27354"/>
                    <a:pt x="14347" y="27385"/>
                  </a:cubicBezTo>
                  <a:cubicBezTo>
                    <a:pt x="13472" y="27660"/>
                    <a:pt x="12564" y="27795"/>
                    <a:pt x="11669" y="27795"/>
                  </a:cubicBezTo>
                  <a:cubicBezTo>
                    <a:pt x="8119" y="27795"/>
                    <a:pt x="4756" y="25667"/>
                    <a:pt x="4402" y="21622"/>
                  </a:cubicBezTo>
                  <a:cubicBezTo>
                    <a:pt x="4311" y="20677"/>
                    <a:pt x="4660" y="19908"/>
                    <a:pt x="3613" y="19908"/>
                  </a:cubicBezTo>
                  <a:cubicBezTo>
                    <a:pt x="3572" y="19908"/>
                    <a:pt x="3529" y="19909"/>
                    <a:pt x="3484" y="19911"/>
                  </a:cubicBezTo>
                  <a:cubicBezTo>
                    <a:pt x="2122" y="19943"/>
                    <a:pt x="951" y="22002"/>
                    <a:pt x="634" y="23078"/>
                  </a:cubicBezTo>
                  <a:cubicBezTo>
                    <a:pt x="0" y="25263"/>
                    <a:pt x="824" y="27512"/>
                    <a:pt x="1932" y="29380"/>
                  </a:cubicBezTo>
                  <a:cubicBezTo>
                    <a:pt x="1980" y="29452"/>
                    <a:pt x="2027" y="29487"/>
                    <a:pt x="2075" y="29487"/>
                  </a:cubicBezTo>
                  <a:cubicBezTo>
                    <a:pt x="2091" y="29487"/>
                    <a:pt x="2106" y="29483"/>
                    <a:pt x="2122" y="29475"/>
                  </a:cubicBezTo>
                  <a:cubicBezTo>
                    <a:pt x="2376" y="29697"/>
                    <a:pt x="2629" y="29919"/>
                    <a:pt x="2914" y="30077"/>
                  </a:cubicBezTo>
                  <a:cubicBezTo>
                    <a:pt x="4022" y="31059"/>
                    <a:pt x="5131" y="32104"/>
                    <a:pt x="6271" y="33086"/>
                  </a:cubicBezTo>
                  <a:cubicBezTo>
                    <a:pt x="6271" y="33212"/>
                    <a:pt x="6334" y="33307"/>
                    <a:pt x="6461" y="33339"/>
                  </a:cubicBezTo>
                  <a:lnTo>
                    <a:pt x="6556" y="33339"/>
                  </a:lnTo>
                  <a:cubicBezTo>
                    <a:pt x="7981" y="34606"/>
                    <a:pt x="9470" y="35809"/>
                    <a:pt x="11053" y="36759"/>
                  </a:cubicBezTo>
                  <a:cubicBezTo>
                    <a:pt x="12130" y="37424"/>
                    <a:pt x="13270" y="37899"/>
                    <a:pt x="14505" y="38089"/>
                  </a:cubicBezTo>
                  <a:cubicBezTo>
                    <a:pt x="14574" y="38098"/>
                    <a:pt x="14656" y="38101"/>
                    <a:pt x="14749" y="38101"/>
                  </a:cubicBezTo>
                  <a:cubicBezTo>
                    <a:pt x="15552" y="38101"/>
                    <a:pt x="17175" y="37825"/>
                    <a:pt x="18335" y="37825"/>
                  </a:cubicBezTo>
                  <a:cubicBezTo>
                    <a:pt x="18583" y="37825"/>
                    <a:pt x="18809" y="37837"/>
                    <a:pt x="19002" y="37868"/>
                  </a:cubicBezTo>
                  <a:cubicBezTo>
                    <a:pt x="19002" y="37899"/>
                    <a:pt x="19002" y="37963"/>
                    <a:pt x="19065" y="37963"/>
                  </a:cubicBezTo>
                  <a:cubicBezTo>
                    <a:pt x="19002" y="38564"/>
                    <a:pt x="18939" y="39198"/>
                    <a:pt x="18844" y="39799"/>
                  </a:cubicBezTo>
                  <a:cubicBezTo>
                    <a:pt x="18780" y="39863"/>
                    <a:pt x="18749" y="39989"/>
                    <a:pt x="18812" y="40085"/>
                  </a:cubicBezTo>
                  <a:cubicBezTo>
                    <a:pt x="19598" y="41143"/>
                    <a:pt x="21066" y="41454"/>
                    <a:pt x="22616" y="41454"/>
                  </a:cubicBezTo>
                  <a:cubicBezTo>
                    <a:pt x="24126" y="41454"/>
                    <a:pt x="25714" y="41159"/>
                    <a:pt x="26824" y="40971"/>
                  </a:cubicBezTo>
                  <a:cubicBezTo>
                    <a:pt x="30371" y="40338"/>
                    <a:pt x="33728" y="38786"/>
                    <a:pt x="36198" y="36126"/>
                  </a:cubicBezTo>
                  <a:cubicBezTo>
                    <a:pt x="37750" y="34511"/>
                    <a:pt x="38827" y="32611"/>
                    <a:pt x="39397" y="30520"/>
                  </a:cubicBezTo>
                  <a:lnTo>
                    <a:pt x="39397" y="30520"/>
                  </a:lnTo>
                  <a:cubicBezTo>
                    <a:pt x="39112" y="33086"/>
                    <a:pt x="38668" y="35588"/>
                    <a:pt x="38130" y="38153"/>
                  </a:cubicBezTo>
                  <a:cubicBezTo>
                    <a:pt x="35153" y="40370"/>
                    <a:pt x="32936" y="44391"/>
                    <a:pt x="33728" y="48097"/>
                  </a:cubicBezTo>
                  <a:cubicBezTo>
                    <a:pt x="34995" y="53892"/>
                    <a:pt x="42532" y="55349"/>
                    <a:pt x="43102" y="61461"/>
                  </a:cubicBezTo>
                  <a:cubicBezTo>
                    <a:pt x="43070" y="61493"/>
                    <a:pt x="43102" y="61556"/>
                    <a:pt x="43134" y="61588"/>
                  </a:cubicBezTo>
                  <a:cubicBezTo>
                    <a:pt x="43172" y="61652"/>
                    <a:pt x="43246" y="61684"/>
                    <a:pt x="43321" y="61684"/>
                  </a:cubicBezTo>
                  <a:cubicBezTo>
                    <a:pt x="43433" y="61684"/>
                    <a:pt x="43545" y="61612"/>
                    <a:pt x="43545" y="61461"/>
                  </a:cubicBezTo>
                  <a:cubicBezTo>
                    <a:pt x="43545" y="61334"/>
                    <a:pt x="43545" y="61208"/>
                    <a:pt x="43514" y="61081"/>
                  </a:cubicBezTo>
                  <a:cubicBezTo>
                    <a:pt x="44781" y="57787"/>
                    <a:pt x="44781" y="54145"/>
                    <a:pt x="43925" y="50725"/>
                  </a:cubicBezTo>
                  <a:cubicBezTo>
                    <a:pt x="43450" y="48920"/>
                    <a:pt x="42754" y="47178"/>
                    <a:pt x="41899" y="45563"/>
                  </a:cubicBezTo>
                  <a:cubicBezTo>
                    <a:pt x="40632" y="43283"/>
                    <a:pt x="38763" y="41351"/>
                    <a:pt x="38415" y="38691"/>
                  </a:cubicBezTo>
                  <a:cubicBezTo>
                    <a:pt x="38447" y="38596"/>
                    <a:pt x="38447" y="38533"/>
                    <a:pt x="38478" y="38469"/>
                  </a:cubicBezTo>
                  <a:cubicBezTo>
                    <a:pt x="38510" y="38438"/>
                    <a:pt x="38510" y="38406"/>
                    <a:pt x="38510" y="38374"/>
                  </a:cubicBezTo>
                  <a:cubicBezTo>
                    <a:pt x="39872" y="34352"/>
                    <a:pt x="40315" y="29855"/>
                    <a:pt x="40030" y="25643"/>
                  </a:cubicBezTo>
                  <a:cubicBezTo>
                    <a:pt x="40094" y="23458"/>
                    <a:pt x="39872" y="21178"/>
                    <a:pt x="38763" y="19373"/>
                  </a:cubicBezTo>
                  <a:cubicBezTo>
                    <a:pt x="38763" y="19215"/>
                    <a:pt x="38763" y="19088"/>
                    <a:pt x="38763" y="18930"/>
                  </a:cubicBezTo>
                  <a:cubicBezTo>
                    <a:pt x="38827" y="18866"/>
                    <a:pt x="38858" y="18740"/>
                    <a:pt x="38732" y="18676"/>
                  </a:cubicBezTo>
                  <a:cubicBezTo>
                    <a:pt x="38732" y="18581"/>
                    <a:pt x="38732" y="18518"/>
                    <a:pt x="38732" y="18423"/>
                  </a:cubicBezTo>
                  <a:cubicBezTo>
                    <a:pt x="38715" y="18324"/>
                    <a:pt x="38622" y="18268"/>
                    <a:pt x="38536" y="18268"/>
                  </a:cubicBezTo>
                  <a:cubicBezTo>
                    <a:pt x="38457" y="18268"/>
                    <a:pt x="38383" y="18316"/>
                    <a:pt x="38383" y="18423"/>
                  </a:cubicBezTo>
                  <a:cubicBezTo>
                    <a:pt x="38383" y="18455"/>
                    <a:pt x="38383" y="18518"/>
                    <a:pt x="38383" y="18550"/>
                  </a:cubicBezTo>
                  <a:cubicBezTo>
                    <a:pt x="38320" y="18550"/>
                    <a:pt x="38288" y="18518"/>
                    <a:pt x="38257" y="18518"/>
                  </a:cubicBezTo>
                  <a:cubicBezTo>
                    <a:pt x="37338" y="11076"/>
                    <a:pt x="31891" y="4742"/>
                    <a:pt x="26286" y="55"/>
                  </a:cubicBezTo>
                  <a:cubicBezTo>
                    <a:pt x="26247" y="17"/>
                    <a:pt x="26205" y="1"/>
                    <a:pt x="26166"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58" name="Google Shape;458;p42"/>
            <p:cNvSpPr/>
            <p:nvPr/>
          </p:nvSpPr>
          <p:spPr>
            <a:xfrm>
              <a:off x="865042" y="-226531"/>
              <a:ext cx="2337162" cy="2466010"/>
            </a:xfrm>
            <a:custGeom>
              <a:avLst/>
              <a:gdLst/>
              <a:ahLst/>
              <a:cxnLst/>
              <a:rect l="l" t="t" r="r" b="b"/>
              <a:pathLst>
                <a:path w="72302" h="76288" extrusionOk="0">
                  <a:moveTo>
                    <a:pt x="46176" y="7801"/>
                  </a:moveTo>
                  <a:cubicBezTo>
                    <a:pt x="47419" y="7801"/>
                    <a:pt x="48674" y="8016"/>
                    <a:pt x="49911" y="8424"/>
                  </a:cubicBezTo>
                  <a:cubicBezTo>
                    <a:pt x="51875" y="9057"/>
                    <a:pt x="53585" y="10197"/>
                    <a:pt x="55485" y="10989"/>
                  </a:cubicBezTo>
                  <a:cubicBezTo>
                    <a:pt x="57100" y="11654"/>
                    <a:pt x="58779" y="11876"/>
                    <a:pt x="60489" y="12098"/>
                  </a:cubicBezTo>
                  <a:cubicBezTo>
                    <a:pt x="63751" y="12541"/>
                    <a:pt x="65587" y="13491"/>
                    <a:pt x="68216" y="15423"/>
                  </a:cubicBezTo>
                  <a:cubicBezTo>
                    <a:pt x="69166" y="16119"/>
                    <a:pt x="70084" y="16721"/>
                    <a:pt x="71161" y="17165"/>
                  </a:cubicBezTo>
                  <a:cubicBezTo>
                    <a:pt x="67646" y="17418"/>
                    <a:pt x="65112" y="18463"/>
                    <a:pt x="62104" y="20553"/>
                  </a:cubicBezTo>
                  <a:cubicBezTo>
                    <a:pt x="58988" y="22675"/>
                    <a:pt x="54529" y="25252"/>
                    <a:pt x="50406" y="25252"/>
                  </a:cubicBezTo>
                  <a:cubicBezTo>
                    <a:pt x="49668" y="25252"/>
                    <a:pt x="48940" y="25170"/>
                    <a:pt x="48233" y="24987"/>
                  </a:cubicBezTo>
                  <a:cubicBezTo>
                    <a:pt x="47462" y="24773"/>
                    <a:pt x="46966" y="24602"/>
                    <a:pt x="46354" y="24602"/>
                  </a:cubicBezTo>
                  <a:cubicBezTo>
                    <a:pt x="46061" y="24602"/>
                    <a:pt x="45741" y="24641"/>
                    <a:pt x="45351" y="24733"/>
                  </a:cubicBezTo>
                  <a:cubicBezTo>
                    <a:pt x="43433" y="25190"/>
                    <a:pt x="42108" y="25828"/>
                    <a:pt x="40426" y="25828"/>
                  </a:cubicBezTo>
                  <a:cubicBezTo>
                    <a:pt x="39775" y="25828"/>
                    <a:pt x="39070" y="25732"/>
                    <a:pt x="38257" y="25493"/>
                  </a:cubicBezTo>
                  <a:cubicBezTo>
                    <a:pt x="33475" y="24100"/>
                    <a:pt x="30688" y="19730"/>
                    <a:pt x="27965" y="15866"/>
                  </a:cubicBezTo>
                  <a:cubicBezTo>
                    <a:pt x="27965" y="15866"/>
                    <a:pt x="27951" y="15852"/>
                    <a:pt x="27932" y="15843"/>
                  </a:cubicBezTo>
                  <a:lnTo>
                    <a:pt x="27932" y="15843"/>
                  </a:lnTo>
                  <a:cubicBezTo>
                    <a:pt x="29791" y="16345"/>
                    <a:pt x="31680" y="16722"/>
                    <a:pt x="33570" y="16943"/>
                  </a:cubicBezTo>
                  <a:cubicBezTo>
                    <a:pt x="35512" y="17190"/>
                    <a:pt x="37452" y="17284"/>
                    <a:pt x="39390" y="17284"/>
                  </a:cubicBezTo>
                  <a:cubicBezTo>
                    <a:pt x="45519" y="17284"/>
                    <a:pt x="51636" y="16346"/>
                    <a:pt x="57772" y="16346"/>
                  </a:cubicBezTo>
                  <a:cubicBezTo>
                    <a:pt x="60394" y="16346"/>
                    <a:pt x="63019" y="16517"/>
                    <a:pt x="65651" y="17006"/>
                  </a:cubicBezTo>
                  <a:cubicBezTo>
                    <a:pt x="65680" y="17012"/>
                    <a:pt x="65708" y="17015"/>
                    <a:pt x="65735" y="17015"/>
                  </a:cubicBezTo>
                  <a:cubicBezTo>
                    <a:pt x="66117" y="17015"/>
                    <a:pt x="66255" y="16428"/>
                    <a:pt x="65841" y="16309"/>
                  </a:cubicBezTo>
                  <a:cubicBezTo>
                    <a:pt x="63127" y="15651"/>
                    <a:pt x="60395" y="15423"/>
                    <a:pt x="57654" y="15423"/>
                  </a:cubicBezTo>
                  <a:cubicBezTo>
                    <a:pt x="51443" y="15423"/>
                    <a:pt x="45182" y="16595"/>
                    <a:pt x="38960" y="16595"/>
                  </a:cubicBezTo>
                  <a:cubicBezTo>
                    <a:pt x="38155" y="16595"/>
                    <a:pt x="37350" y="16576"/>
                    <a:pt x="36547" y="16531"/>
                  </a:cubicBezTo>
                  <a:cubicBezTo>
                    <a:pt x="33792" y="16373"/>
                    <a:pt x="31068" y="15898"/>
                    <a:pt x="28440" y="15138"/>
                  </a:cubicBezTo>
                  <a:cubicBezTo>
                    <a:pt x="29358" y="14726"/>
                    <a:pt x="30086" y="14124"/>
                    <a:pt x="30847" y="13364"/>
                  </a:cubicBezTo>
                  <a:cubicBezTo>
                    <a:pt x="31512" y="12763"/>
                    <a:pt x="32145" y="11971"/>
                    <a:pt x="32937" y="11527"/>
                  </a:cubicBezTo>
                  <a:cubicBezTo>
                    <a:pt x="33764" y="11057"/>
                    <a:pt x="34476" y="10977"/>
                    <a:pt x="35190" y="10977"/>
                  </a:cubicBezTo>
                  <a:cubicBezTo>
                    <a:pt x="35556" y="10977"/>
                    <a:pt x="35923" y="10998"/>
                    <a:pt x="36307" y="10998"/>
                  </a:cubicBezTo>
                  <a:cubicBezTo>
                    <a:pt x="36635" y="10998"/>
                    <a:pt x="36976" y="10983"/>
                    <a:pt x="37339" y="10926"/>
                  </a:cubicBezTo>
                  <a:cubicBezTo>
                    <a:pt x="38859" y="10704"/>
                    <a:pt x="40062" y="9691"/>
                    <a:pt x="41361" y="8994"/>
                  </a:cubicBezTo>
                  <a:cubicBezTo>
                    <a:pt x="42897" y="8181"/>
                    <a:pt x="44525" y="7801"/>
                    <a:pt x="46176" y="7801"/>
                  </a:cubicBezTo>
                  <a:close/>
                  <a:moveTo>
                    <a:pt x="28471" y="43355"/>
                  </a:moveTo>
                  <a:cubicBezTo>
                    <a:pt x="35597" y="43671"/>
                    <a:pt x="42342" y="47662"/>
                    <a:pt x="45478" y="54154"/>
                  </a:cubicBezTo>
                  <a:cubicBezTo>
                    <a:pt x="48708" y="60804"/>
                    <a:pt x="48264" y="71065"/>
                    <a:pt x="41677" y="75530"/>
                  </a:cubicBezTo>
                  <a:cubicBezTo>
                    <a:pt x="42121" y="70590"/>
                    <a:pt x="39841" y="66410"/>
                    <a:pt x="35787" y="63591"/>
                  </a:cubicBezTo>
                  <a:cubicBezTo>
                    <a:pt x="32525" y="61343"/>
                    <a:pt x="29295" y="59443"/>
                    <a:pt x="28376" y="55231"/>
                  </a:cubicBezTo>
                  <a:cubicBezTo>
                    <a:pt x="27553" y="51525"/>
                    <a:pt x="28186" y="47250"/>
                    <a:pt x="28250" y="43450"/>
                  </a:cubicBezTo>
                  <a:lnTo>
                    <a:pt x="28250" y="43450"/>
                  </a:lnTo>
                  <a:cubicBezTo>
                    <a:pt x="29390" y="45287"/>
                    <a:pt x="31037" y="46648"/>
                    <a:pt x="32557" y="48168"/>
                  </a:cubicBezTo>
                  <a:cubicBezTo>
                    <a:pt x="34742" y="50322"/>
                    <a:pt x="36800" y="52570"/>
                    <a:pt x="38574" y="55072"/>
                  </a:cubicBezTo>
                  <a:cubicBezTo>
                    <a:pt x="42089" y="60044"/>
                    <a:pt x="44021" y="65618"/>
                    <a:pt x="43926" y="71730"/>
                  </a:cubicBezTo>
                  <a:cubicBezTo>
                    <a:pt x="43926" y="71809"/>
                    <a:pt x="43989" y="71849"/>
                    <a:pt x="44053" y="71849"/>
                  </a:cubicBezTo>
                  <a:cubicBezTo>
                    <a:pt x="44116" y="71849"/>
                    <a:pt x="44179" y="71809"/>
                    <a:pt x="44179" y="71730"/>
                  </a:cubicBezTo>
                  <a:cubicBezTo>
                    <a:pt x="44749" y="66315"/>
                    <a:pt x="42976" y="60963"/>
                    <a:pt x="40126" y="56402"/>
                  </a:cubicBezTo>
                  <a:cubicBezTo>
                    <a:pt x="38732" y="54185"/>
                    <a:pt x="37085" y="52159"/>
                    <a:pt x="35312" y="50227"/>
                  </a:cubicBezTo>
                  <a:cubicBezTo>
                    <a:pt x="33127" y="47883"/>
                    <a:pt x="30435" y="45920"/>
                    <a:pt x="28471" y="43355"/>
                  </a:cubicBezTo>
                  <a:close/>
                  <a:moveTo>
                    <a:pt x="1" y="0"/>
                  </a:moveTo>
                  <a:cubicBezTo>
                    <a:pt x="666" y="348"/>
                    <a:pt x="1363" y="665"/>
                    <a:pt x="2059" y="950"/>
                  </a:cubicBezTo>
                  <a:cubicBezTo>
                    <a:pt x="4530" y="2280"/>
                    <a:pt x="6968" y="3674"/>
                    <a:pt x="9058" y="5447"/>
                  </a:cubicBezTo>
                  <a:cubicBezTo>
                    <a:pt x="13270" y="8994"/>
                    <a:pt x="15234" y="15391"/>
                    <a:pt x="16880" y="20490"/>
                  </a:cubicBezTo>
                  <a:cubicBezTo>
                    <a:pt x="20142" y="30465"/>
                    <a:pt x="17450" y="41550"/>
                    <a:pt x="21377" y="51272"/>
                  </a:cubicBezTo>
                  <a:cubicBezTo>
                    <a:pt x="21415" y="51373"/>
                    <a:pt x="21499" y="51419"/>
                    <a:pt x="21580" y="51419"/>
                  </a:cubicBezTo>
                  <a:cubicBezTo>
                    <a:pt x="21700" y="51419"/>
                    <a:pt x="21814" y="51316"/>
                    <a:pt x="21757" y="51145"/>
                  </a:cubicBezTo>
                  <a:cubicBezTo>
                    <a:pt x="19256" y="42500"/>
                    <a:pt x="19889" y="33537"/>
                    <a:pt x="18401" y="24828"/>
                  </a:cubicBezTo>
                  <a:lnTo>
                    <a:pt x="18401" y="24828"/>
                  </a:lnTo>
                  <a:cubicBezTo>
                    <a:pt x="19256" y="27109"/>
                    <a:pt x="20554" y="29230"/>
                    <a:pt x="21789" y="31447"/>
                  </a:cubicBezTo>
                  <a:cubicBezTo>
                    <a:pt x="23848" y="35184"/>
                    <a:pt x="24703" y="39839"/>
                    <a:pt x="27648" y="43038"/>
                  </a:cubicBezTo>
                  <a:cubicBezTo>
                    <a:pt x="27616" y="43165"/>
                    <a:pt x="27680" y="43291"/>
                    <a:pt x="27806" y="43291"/>
                  </a:cubicBezTo>
                  <a:cubicBezTo>
                    <a:pt x="27648" y="48865"/>
                    <a:pt x="26413" y="55864"/>
                    <a:pt x="30561" y="60266"/>
                  </a:cubicBezTo>
                  <a:cubicBezTo>
                    <a:pt x="32588" y="62451"/>
                    <a:pt x="35470" y="63528"/>
                    <a:pt x="37592" y="65555"/>
                  </a:cubicBezTo>
                  <a:cubicBezTo>
                    <a:pt x="40411" y="68278"/>
                    <a:pt x="41614" y="72047"/>
                    <a:pt x="41171" y="75879"/>
                  </a:cubicBezTo>
                  <a:cubicBezTo>
                    <a:pt x="41037" y="76038"/>
                    <a:pt x="41173" y="76288"/>
                    <a:pt x="41370" y="76288"/>
                  </a:cubicBezTo>
                  <a:cubicBezTo>
                    <a:pt x="41407" y="76288"/>
                    <a:pt x="41447" y="76279"/>
                    <a:pt x="41487" y="76259"/>
                  </a:cubicBezTo>
                  <a:cubicBezTo>
                    <a:pt x="48581" y="72173"/>
                    <a:pt x="49310" y="61596"/>
                    <a:pt x="46396" y="54756"/>
                  </a:cubicBezTo>
                  <a:cubicBezTo>
                    <a:pt x="43292" y="47440"/>
                    <a:pt x="35914" y="42943"/>
                    <a:pt x="28060" y="42911"/>
                  </a:cubicBezTo>
                  <a:cubicBezTo>
                    <a:pt x="28060" y="42880"/>
                    <a:pt x="28060" y="42848"/>
                    <a:pt x="28028" y="42816"/>
                  </a:cubicBezTo>
                  <a:cubicBezTo>
                    <a:pt x="25336" y="39523"/>
                    <a:pt x="24449" y="35279"/>
                    <a:pt x="22423" y="31574"/>
                  </a:cubicBezTo>
                  <a:cubicBezTo>
                    <a:pt x="20459" y="27900"/>
                    <a:pt x="18147" y="24448"/>
                    <a:pt x="17514" y="20236"/>
                  </a:cubicBezTo>
                  <a:cubicBezTo>
                    <a:pt x="17514" y="20199"/>
                    <a:pt x="17481" y="20184"/>
                    <a:pt x="17441" y="20184"/>
                  </a:cubicBezTo>
                  <a:cubicBezTo>
                    <a:pt x="17413" y="20184"/>
                    <a:pt x="17382" y="20192"/>
                    <a:pt x="17355" y="20205"/>
                  </a:cubicBezTo>
                  <a:cubicBezTo>
                    <a:pt x="17102" y="19191"/>
                    <a:pt x="16785" y="18210"/>
                    <a:pt x="16405" y="17228"/>
                  </a:cubicBezTo>
                  <a:cubicBezTo>
                    <a:pt x="15075" y="13618"/>
                    <a:pt x="13809" y="9691"/>
                    <a:pt x="11370" y="6650"/>
                  </a:cubicBezTo>
                  <a:lnTo>
                    <a:pt x="11370" y="6650"/>
                  </a:lnTo>
                  <a:cubicBezTo>
                    <a:pt x="14664" y="8994"/>
                    <a:pt x="17736" y="11591"/>
                    <a:pt x="21409" y="13396"/>
                  </a:cubicBezTo>
                  <a:cubicBezTo>
                    <a:pt x="23436" y="14378"/>
                    <a:pt x="25558" y="15169"/>
                    <a:pt x="27711" y="15771"/>
                  </a:cubicBezTo>
                  <a:cubicBezTo>
                    <a:pt x="27585" y="15803"/>
                    <a:pt x="27458" y="15961"/>
                    <a:pt x="27553" y="16119"/>
                  </a:cubicBezTo>
                  <a:cubicBezTo>
                    <a:pt x="29611" y="19508"/>
                    <a:pt x="32050" y="23118"/>
                    <a:pt x="35597" y="25082"/>
                  </a:cubicBezTo>
                  <a:cubicBezTo>
                    <a:pt x="37288" y="26032"/>
                    <a:pt x="38774" y="26392"/>
                    <a:pt x="40276" y="26392"/>
                  </a:cubicBezTo>
                  <a:cubicBezTo>
                    <a:pt x="41728" y="26392"/>
                    <a:pt x="43195" y="26055"/>
                    <a:pt x="44876" y="25588"/>
                  </a:cubicBezTo>
                  <a:cubicBezTo>
                    <a:pt x="45430" y="25436"/>
                    <a:pt x="45947" y="25381"/>
                    <a:pt x="46446" y="25381"/>
                  </a:cubicBezTo>
                  <a:cubicBezTo>
                    <a:pt x="47724" y="25381"/>
                    <a:pt x="48880" y="25742"/>
                    <a:pt x="50218" y="25742"/>
                  </a:cubicBezTo>
                  <a:cubicBezTo>
                    <a:pt x="50418" y="25742"/>
                    <a:pt x="50621" y="25734"/>
                    <a:pt x="50830" y="25715"/>
                  </a:cubicBezTo>
                  <a:cubicBezTo>
                    <a:pt x="53047" y="25525"/>
                    <a:pt x="55295" y="24797"/>
                    <a:pt x="57322" y="23910"/>
                  </a:cubicBezTo>
                  <a:cubicBezTo>
                    <a:pt x="59444" y="22992"/>
                    <a:pt x="61280" y="21725"/>
                    <a:pt x="63181" y="20426"/>
                  </a:cubicBezTo>
                  <a:cubicBezTo>
                    <a:pt x="65999" y="18558"/>
                    <a:pt x="68596" y="17735"/>
                    <a:pt x="72016" y="17671"/>
                  </a:cubicBezTo>
                  <a:cubicBezTo>
                    <a:pt x="72238" y="17671"/>
                    <a:pt x="72301" y="17450"/>
                    <a:pt x="72270" y="17291"/>
                  </a:cubicBezTo>
                  <a:cubicBezTo>
                    <a:pt x="72301" y="17165"/>
                    <a:pt x="72270" y="17006"/>
                    <a:pt x="72080" y="16943"/>
                  </a:cubicBezTo>
                  <a:cubicBezTo>
                    <a:pt x="69609" y="16183"/>
                    <a:pt x="67994" y="14251"/>
                    <a:pt x="65777" y="12984"/>
                  </a:cubicBezTo>
                  <a:cubicBezTo>
                    <a:pt x="64416" y="12224"/>
                    <a:pt x="62959" y="11908"/>
                    <a:pt x="61407" y="11654"/>
                  </a:cubicBezTo>
                  <a:cubicBezTo>
                    <a:pt x="58399" y="11211"/>
                    <a:pt x="56277" y="10831"/>
                    <a:pt x="53522" y="9501"/>
                  </a:cubicBezTo>
                  <a:cubicBezTo>
                    <a:pt x="51653" y="8614"/>
                    <a:pt x="49911" y="7727"/>
                    <a:pt x="47821" y="7442"/>
                  </a:cubicBezTo>
                  <a:cubicBezTo>
                    <a:pt x="47236" y="7365"/>
                    <a:pt x="46648" y="7322"/>
                    <a:pt x="46061" y="7322"/>
                  </a:cubicBezTo>
                  <a:cubicBezTo>
                    <a:pt x="44963" y="7322"/>
                    <a:pt x="43870" y="7471"/>
                    <a:pt x="42817" y="7822"/>
                  </a:cubicBezTo>
                  <a:cubicBezTo>
                    <a:pt x="40442" y="8614"/>
                    <a:pt x="38795" y="10102"/>
                    <a:pt x="36167" y="10229"/>
                  </a:cubicBezTo>
                  <a:cubicBezTo>
                    <a:pt x="34393" y="10324"/>
                    <a:pt x="33412" y="10197"/>
                    <a:pt x="31987" y="11274"/>
                  </a:cubicBezTo>
                  <a:cubicBezTo>
                    <a:pt x="30435" y="12446"/>
                    <a:pt x="29453" y="14029"/>
                    <a:pt x="27648" y="14916"/>
                  </a:cubicBezTo>
                  <a:cubicBezTo>
                    <a:pt x="25653" y="14283"/>
                    <a:pt x="23753" y="13523"/>
                    <a:pt x="21884" y="12604"/>
                  </a:cubicBezTo>
                  <a:cubicBezTo>
                    <a:pt x="17514" y="10419"/>
                    <a:pt x="13967" y="6935"/>
                    <a:pt x="9597" y="4814"/>
                  </a:cubicBezTo>
                  <a:cubicBezTo>
                    <a:pt x="8551" y="3895"/>
                    <a:pt x="7380" y="3040"/>
                    <a:pt x="6145" y="2280"/>
                  </a:cubicBezTo>
                  <a:lnTo>
                    <a:pt x="6145" y="2280"/>
                  </a:lnTo>
                  <a:cubicBezTo>
                    <a:pt x="7611" y="2636"/>
                    <a:pt x="9109" y="2835"/>
                    <a:pt x="10637" y="2835"/>
                  </a:cubicBezTo>
                  <a:cubicBezTo>
                    <a:pt x="11288" y="2835"/>
                    <a:pt x="11944" y="2799"/>
                    <a:pt x="12605" y="2724"/>
                  </a:cubicBezTo>
                  <a:cubicBezTo>
                    <a:pt x="14122" y="3610"/>
                    <a:pt x="15449" y="4136"/>
                    <a:pt x="17018" y="4136"/>
                  </a:cubicBezTo>
                  <a:cubicBezTo>
                    <a:pt x="17579" y="4136"/>
                    <a:pt x="18170" y="4069"/>
                    <a:pt x="18812" y="3927"/>
                  </a:cubicBezTo>
                  <a:cubicBezTo>
                    <a:pt x="20617" y="3547"/>
                    <a:pt x="23626" y="3959"/>
                    <a:pt x="25083" y="2502"/>
                  </a:cubicBezTo>
                  <a:cubicBezTo>
                    <a:pt x="25621" y="1963"/>
                    <a:pt x="25684" y="1520"/>
                    <a:pt x="25938" y="855"/>
                  </a:cubicBezTo>
                  <a:cubicBezTo>
                    <a:pt x="26033" y="602"/>
                    <a:pt x="26159" y="317"/>
                    <a:pt x="26318" y="0"/>
                  </a:cubicBezTo>
                  <a:lnTo>
                    <a:pt x="25621" y="0"/>
                  </a:lnTo>
                  <a:cubicBezTo>
                    <a:pt x="25273" y="633"/>
                    <a:pt x="24861" y="1235"/>
                    <a:pt x="24386" y="1710"/>
                  </a:cubicBezTo>
                  <a:cubicBezTo>
                    <a:pt x="22866" y="3199"/>
                    <a:pt x="21346" y="2660"/>
                    <a:pt x="19446" y="3040"/>
                  </a:cubicBezTo>
                  <a:cubicBezTo>
                    <a:pt x="18622" y="3199"/>
                    <a:pt x="17831" y="3642"/>
                    <a:pt x="16975" y="3642"/>
                  </a:cubicBezTo>
                  <a:cubicBezTo>
                    <a:pt x="16941" y="3643"/>
                    <a:pt x="16906" y="3643"/>
                    <a:pt x="16871" y="3643"/>
                  </a:cubicBezTo>
                  <a:cubicBezTo>
                    <a:pt x="15736" y="3643"/>
                    <a:pt x="14632" y="3150"/>
                    <a:pt x="13619" y="2597"/>
                  </a:cubicBezTo>
                  <a:cubicBezTo>
                    <a:pt x="13840" y="2565"/>
                    <a:pt x="14062" y="2534"/>
                    <a:pt x="14284" y="2470"/>
                  </a:cubicBezTo>
                  <a:cubicBezTo>
                    <a:pt x="16120" y="2090"/>
                    <a:pt x="18401" y="1235"/>
                    <a:pt x="20332" y="0"/>
                  </a:cubicBezTo>
                  <a:lnTo>
                    <a:pt x="19287" y="0"/>
                  </a:lnTo>
                  <a:cubicBezTo>
                    <a:pt x="17197" y="1077"/>
                    <a:pt x="14759" y="1773"/>
                    <a:pt x="12700" y="2090"/>
                  </a:cubicBezTo>
                  <a:cubicBezTo>
                    <a:pt x="12637" y="2058"/>
                    <a:pt x="12605" y="2027"/>
                    <a:pt x="12542" y="1995"/>
                  </a:cubicBezTo>
                  <a:cubicBezTo>
                    <a:pt x="12489" y="1969"/>
                    <a:pt x="12437" y="1957"/>
                    <a:pt x="12388" y="1957"/>
                  </a:cubicBezTo>
                  <a:cubicBezTo>
                    <a:pt x="12257" y="1957"/>
                    <a:pt x="12144" y="2039"/>
                    <a:pt x="12098" y="2153"/>
                  </a:cubicBezTo>
                  <a:cubicBezTo>
                    <a:pt x="11560" y="2217"/>
                    <a:pt x="11053" y="2248"/>
                    <a:pt x="10578" y="2248"/>
                  </a:cubicBezTo>
                  <a:cubicBezTo>
                    <a:pt x="7950" y="2248"/>
                    <a:pt x="5416" y="1488"/>
                    <a:pt x="2978" y="443"/>
                  </a:cubicBezTo>
                  <a:cubicBezTo>
                    <a:pt x="2693" y="285"/>
                    <a:pt x="2408" y="158"/>
                    <a:pt x="2123"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59" name="Google Shape;459;p42"/>
            <p:cNvSpPr/>
            <p:nvPr/>
          </p:nvSpPr>
          <p:spPr>
            <a:xfrm>
              <a:off x="4922106" y="-226531"/>
              <a:ext cx="236813" cy="777998"/>
            </a:xfrm>
            <a:custGeom>
              <a:avLst/>
              <a:gdLst/>
              <a:ahLst/>
              <a:cxnLst/>
              <a:rect l="l" t="t" r="r" b="b"/>
              <a:pathLst>
                <a:path w="7326" h="24068" extrusionOk="0">
                  <a:moveTo>
                    <a:pt x="0" y="0"/>
                  </a:moveTo>
                  <a:cubicBezTo>
                    <a:pt x="95" y="190"/>
                    <a:pt x="159" y="380"/>
                    <a:pt x="254" y="570"/>
                  </a:cubicBezTo>
                  <a:cubicBezTo>
                    <a:pt x="1299" y="3262"/>
                    <a:pt x="855" y="6144"/>
                    <a:pt x="1425" y="8931"/>
                  </a:cubicBezTo>
                  <a:cubicBezTo>
                    <a:pt x="2407" y="14029"/>
                    <a:pt x="5036" y="19160"/>
                    <a:pt x="6999" y="23973"/>
                  </a:cubicBezTo>
                  <a:cubicBezTo>
                    <a:pt x="7032" y="24040"/>
                    <a:pt x="7085" y="24067"/>
                    <a:pt x="7136" y="24067"/>
                  </a:cubicBezTo>
                  <a:cubicBezTo>
                    <a:pt x="7232" y="24067"/>
                    <a:pt x="7325" y="23970"/>
                    <a:pt x="7284" y="23847"/>
                  </a:cubicBezTo>
                  <a:cubicBezTo>
                    <a:pt x="5289" y="18431"/>
                    <a:pt x="1964" y="12636"/>
                    <a:pt x="1489" y="6840"/>
                  </a:cubicBezTo>
                  <a:cubicBezTo>
                    <a:pt x="1299" y="4687"/>
                    <a:pt x="1330" y="2502"/>
                    <a:pt x="539" y="443"/>
                  </a:cubicBezTo>
                  <a:cubicBezTo>
                    <a:pt x="475" y="317"/>
                    <a:pt x="380" y="158"/>
                    <a:pt x="317"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0" name="Google Shape;460;p42"/>
            <p:cNvSpPr/>
            <p:nvPr/>
          </p:nvSpPr>
          <p:spPr>
            <a:xfrm>
              <a:off x="4422250" y="295985"/>
              <a:ext cx="117275" cy="269429"/>
            </a:xfrm>
            <a:custGeom>
              <a:avLst/>
              <a:gdLst/>
              <a:ahLst/>
              <a:cxnLst/>
              <a:rect l="l" t="t" r="r" b="b"/>
              <a:pathLst>
                <a:path w="3628" h="8335" extrusionOk="0">
                  <a:moveTo>
                    <a:pt x="3453" y="1"/>
                  </a:moveTo>
                  <a:cubicBezTo>
                    <a:pt x="3405" y="1"/>
                    <a:pt x="3357" y="25"/>
                    <a:pt x="3334" y="82"/>
                  </a:cubicBezTo>
                  <a:cubicBezTo>
                    <a:pt x="2416" y="2869"/>
                    <a:pt x="1276" y="5498"/>
                    <a:pt x="41" y="8158"/>
                  </a:cubicBezTo>
                  <a:cubicBezTo>
                    <a:pt x="0" y="8259"/>
                    <a:pt x="76" y="8334"/>
                    <a:pt x="152" y="8334"/>
                  </a:cubicBezTo>
                  <a:cubicBezTo>
                    <a:pt x="196" y="8334"/>
                    <a:pt x="239" y="8310"/>
                    <a:pt x="262" y="8253"/>
                  </a:cubicBezTo>
                  <a:cubicBezTo>
                    <a:pt x="1719" y="5719"/>
                    <a:pt x="2796" y="2996"/>
                    <a:pt x="3587" y="177"/>
                  </a:cubicBezTo>
                  <a:cubicBezTo>
                    <a:pt x="3628" y="76"/>
                    <a:pt x="3539" y="1"/>
                    <a:pt x="3453"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1" name="Google Shape;461;p42"/>
            <p:cNvSpPr/>
            <p:nvPr/>
          </p:nvSpPr>
          <p:spPr>
            <a:xfrm>
              <a:off x="4280210" y="358342"/>
              <a:ext cx="193950" cy="727830"/>
            </a:xfrm>
            <a:custGeom>
              <a:avLst/>
              <a:gdLst/>
              <a:ahLst/>
              <a:cxnLst/>
              <a:rect l="l" t="t" r="r" b="b"/>
              <a:pathLst>
                <a:path w="6000" h="22516" extrusionOk="0">
                  <a:moveTo>
                    <a:pt x="5843" y="1"/>
                  </a:moveTo>
                  <a:cubicBezTo>
                    <a:pt x="5813" y="1"/>
                    <a:pt x="5783" y="16"/>
                    <a:pt x="5765" y="53"/>
                  </a:cubicBezTo>
                  <a:cubicBezTo>
                    <a:pt x="1299" y="6704"/>
                    <a:pt x="96" y="14526"/>
                    <a:pt x="1" y="22380"/>
                  </a:cubicBezTo>
                  <a:cubicBezTo>
                    <a:pt x="1" y="22467"/>
                    <a:pt x="68" y="22516"/>
                    <a:pt x="128" y="22516"/>
                  </a:cubicBezTo>
                  <a:cubicBezTo>
                    <a:pt x="178" y="22516"/>
                    <a:pt x="223" y="22483"/>
                    <a:pt x="223" y="22412"/>
                  </a:cubicBezTo>
                  <a:cubicBezTo>
                    <a:pt x="413" y="14653"/>
                    <a:pt x="1743" y="6894"/>
                    <a:pt x="5955" y="180"/>
                  </a:cubicBezTo>
                  <a:cubicBezTo>
                    <a:pt x="5999" y="90"/>
                    <a:pt x="5918" y="1"/>
                    <a:pt x="5843"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2" name="Google Shape;462;p42"/>
            <p:cNvSpPr/>
            <p:nvPr/>
          </p:nvSpPr>
          <p:spPr>
            <a:xfrm>
              <a:off x="4093916" y="310370"/>
              <a:ext cx="324155" cy="795841"/>
            </a:xfrm>
            <a:custGeom>
              <a:avLst/>
              <a:gdLst/>
              <a:ahLst/>
              <a:cxnLst/>
              <a:rect l="l" t="t" r="r" b="b"/>
              <a:pathLst>
                <a:path w="10028" h="24620" extrusionOk="0">
                  <a:moveTo>
                    <a:pt x="9901" y="0"/>
                  </a:moveTo>
                  <a:cubicBezTo>
                    <a:pt x="9885" y="0"/>
                    <a:pt x="9867" y="5"/>
                    <a:pt x="9849" y="17"/>
                  </a:cubicBezTo>
                  <a:cubicBezTo>
                    <a:pt x="2914" y="5939"/>
                    <a:pt x="0" y="15947"/>
                    <a:pt x="3135" y="24592"/>
                  </a:cubicBezTo>
                  <a:cubicBezTo>
                    <a:pt x="3145" y="24612"/>
                    <a:pt x="3161" y="24619"/>
                    <a:pt x="3177" y="24619"/>
                  </a:cubicBezTo>
                  <a:cubicBezTo>
                    <a:pt x="3214" y="24619"/>
                    <a:pt x="3252" y="24582"/>
                    <a:pt x="3230" y="24561"/>
                  </a:cubicBezTo>
                  <a:cubicBezTo>
                    <a:pt x="665" y="15725"/>
                    <a:pt x="3072" y="6351"/>
                    <a:pt x="9976" y="176"/>
                  </a:cubicBezTo>
                  <a:cubicBezTo>
                    <a:pt x="10027" y="98"/>
                    <a:pt x="9974" y="0"/>
                    <a:pt x="990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3" name="Google Shape;463;p42"/>
            <p:cNvSpPr/>
            <p:nvPr/>
          </p:nvSpPr>
          <p:spPr>
            <a:xfrm>
              <a:off x="4775702" y="-226531"/>
              <a:ext cx="429987" cy="822801"/>
            </a:xfrm>
            <a:custGeom>
              <a:avLst/>
              <a:gdLst/>
              <a:ahLst/>
              <a:cxnLst/>
              <a:rect l="l" t="t" r="r" b="b"/>
              <a:pathLst>
                <a:path w="13302" h="25454" extrusionOk="0">
                  <a:moveTo>
                    <a:pt x="539" y="0"/>
                  </a:moveTo>
                  <a:cubicBezTo>
                    <a:pt x="1236" y="1045"/>
                    <a:pt x="1964" y="2027"/>
                    <a:pt x="2724" y="3040"/>
                  </a:cubicBezTo>
                  <a:cubicBezTo>
                    <a:pt x="3041" y="6650"/>
                    <a:pt x="32" y="9501"/>
                    <a:pt x="32" y="13111"/>
                  </a:cubicBezTo>
                  <a:cubicBezTo>
                    <a:pt x="1" y="17355"/>
                    <a:pt x="2756" y="20838"/>
                    <a:pt x="3136" y="24955"/>
                  </a:cubicBezTo>
                  <a:cubicBezTo>
                    <a:pt x="3104" y="24987"/>
                    <a:pt x="3073" y="25018"/>
                    <a:pt x="3041" y="25018"/>
                  </a:cubicBezTo>
                  <a:cubicBezTo>
                    <a:pt x="2841" y="25161"/>
                    <a:pt x="2950" y="25407"/>
                    <a:pt x="3113" y="25407"/>
                  </a:cubicBezTo>
                  <a:cubicBezTo>
                    <a:pt x="3131" y="25407"/>
                    <a:pt x="3149" y="25405"/>
                    <a:pt x="3168" y="25398"/>
                  </a:cubicBezTo>
                  <a:cubicBezTo>
                    <a:pt x="3193" y="25436"/>
                    <a:pt x="3232" y="25454"/>
                    <a:pt x="3271" y="25454"/>
                  </a:cubicBezTo>
                  <a:cubicBezTo>
                    <a:pt x="3331" y="25454"/>
                    <a:pt x="3389" y="25412"/>
                    <a:pt x="3389" y="25335"/>
                  </a:cubicBezTo>
                  <a:lnTo>
                    <a:pt x="3389" y="25303"/>
                  </a:lnTo>
                  <a:cubicBezTo>
                    <a:pt x="7411" y="23023"/>
                    <a:pt x="13302" y="20141"/>
                    <a:pt x="12700" y="14694"/>
                  </a:cubicBezTo>
                  <a:cubicBezTo>
                    <a:pt x="12098" y="9564"/>
                    <a:pt x="7760" y="4940"/>
                    <a:pt x="3199" y="2914"/>
                  </a:cubicBezTo>
                  <a:cubicBezTo>
                    <a:pt x="3168" y="2819"/>
                    <a:pt x="3104" y="2755"/>
                    <a:pt x="3041" y="2724"/>
                  </a:cubicBezTo>
                  <a:cubicBezTo>
                    <a:pt x="2439" y="1805"/>
                    <a:pt x="1774" y="918"/>
                    <a:pt x="1141"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464" name="Google Shape;464;p42"/>
            <p:cNvSpPr/>
            <p:nvPr/>
          </p:nvSpPr>
          <p:spPr>
            <a:xfrm>
              <a:off x="3367068" y="-226531"/>
              <a:ext cx="1914351" cy="2031012"/>
            </a:xfrm>
            <a:custGeom>
              <a:avLst/>
              <a:gdLst/>
              <a:ahLst/>
              <a:cxnLst/>
              <a:rect l="l" t="t" r="r" b="b"/>
              <a:pathLst>
                <a:path w="59222" h="62831" extrusionOk="0">
                  <a:moveTo>
                    <a:pt x="35058" y="0"/>
                  </a:moveTo>
                  <a:cubicBezTo>
                    <a:pt x="34076" y="3610"/>
                    <a:pt x="32873" y="7189"/>
                    <a:pt x="31701" y="10704"/>
                  </a:cubicBezTo>
                  <a:cubicBezTo>
                    <a:pt x="30846" y="13364"/>
                    <a:pt x="29674" y="15549"/>
                    <a:pt x="27964" y="17703"/>
                  </a:cubicBezTo>
                  <a:cubicBezTo>
                    <a:pt x="26887" y="19096"/>
                    <a:pt x="25905" y="20363"/>
                    <a:pt x="25462" y="22073"/>
                  </a:cubicBezTo>
                  <a:cubicBezTo>
                    <a:pt x="25430" y="22137"/>
                    <a:pt x="25462" y="22200"/>
                    <a:pt x="25494" y="22232"/>
                  </a:cubicBezTo>
                  <a:cubicBezTo>
                    <a:pt x="25240" y="22358"/>
                    <a:pt x="24987" y="22485"/>
                    <a:pt x="24765" y="22612"/>
                  </a:cubicBezTo>
                  <a:cubicBezTo>
                    <a:pt x="24670" y="22643"/>
                    <a:pt x="24544" y="22707"/>
                    <a:pt x="24417" y="22770"/>
                  </a:cubicBezTo>
                  <a:cubicBezTo>
                    <a:pt x="24417" y="22738"/>
                    <a:pt x="24417" y="22738"/>
                    <a:pt x="24385" y="22707"/>
                  </a:cubicBezTo>
                  <a:cubicBezTo>
                    <a:pt x="21472" y="19793"/>
                    <a:pt x="18115" y="16721"/>
                    <a:pt x="13839" y="16151"/>
                  </a:cubicBezTo>
                  <a:cubicBezTo>
                    <a:pt x="13480" y="16107"/>
                    <a:pt x="13125" y="16086"/>
                    <a:pt x="12773" y="16086"/>
                  </a:cubicBezTo>
                  <a:cubicBezTo>
                    <a:pt x="11355" y="16086"/>
                    <a:pt x="9990" y="16435"/>
                    <a:pt x="8646" y="17070"/>
                  </a:cubicBezTo>
                  <a:cubicBezTo>
                    <a:pt x="5795" y="18495"/>
                    <a:pt x="3420" y="20046"/>
                    <a:pt x="158" y="20490"/>
                  </a:cubicBezTo>
                  <a:cubicBezTo>
                    <a:pt x="32" y="20490"/>
                    <a:pt x="0" y="20616"/>
                    <a:pt x="32" y="20711"/>
                  </a:cubicBezTo>
                  <a:cubicBezTo>
                    <a:pt x="32" y="20743"/>
                    <a:pt x="0" y="20806"/>
                    <a:pt x="32" y="20838"/>
                  </a:cubicBezTo>
                  <a:cubicBezTo>
                    <a:pt x="570" y="23847"/>
                    <a:pt x="2534" y="26285"/>
                    <a:pt x="4655" y="28375"/>
                  </a:cubicBezTo>
                  <a:cubicBezTo>
                    <a:pt x="6492" y="30180"/>
                    <a:pt x="9216" y="31067"/>
                    <a:pt x="11749" y="31669"/>
                  </a:cubicBezTo>
                  <a:cubicBezTo>
                    <a:pt x="5954" y="33474"/>
                    <a:pt x="1140" y="36609"/>
                    <a:pt x="317" y="43830"/>
                  </a:cubicBezTo>
                  <a:cubicBezTo>
                    <a:pt x="32" y="46268"/>
                    <a:pt x="63" y="48802"/>
                    <a:pt x="697" y="51145"/>
                  </a:cubicBezTo>
                  <a:cubicBezTo>
                    <a:pt x="1013" y="52317"/>
                    <a:pt x="1425" y="53995"/>
                    <a:pt x="2819" y="54280"/>
                  </a:cubicBezTo>
                  <a:cubicBezTo>
                    <a:pt x="2918" y="54298"/>
                    <a:pt x="3016" y="54306"/>
                    <a:pt x="3112" y="54306"/>
                  </a:cubicBezTo>
                  <a:cubicBezTo>
                    <a:pt x="3721" y="54306"/>
                    <a:pt x="4271" y="53993"/>
                    <a:pt x="4845" y="53774"/>
                  </a:cubicBezTo>
                  <a:cubicBezTo>
                    <a:pt x="5629" y="53454"/>
                    <a:pt x="6440" y="53002"/>
                    <a:pt x="7325" y="53002"/>
                  </a:cubicBezTo>
                  <a:cubicBezTo>
                    <a:pt x="7406" y="53002"/>
                    <a:pt x="7487" y="53006"/>
                    <a:pt x="7569" y="53014"/>
                  </a:cubicBezTo>
                  <a:cubicBezTo>
                    <a:pt x="8202" y="53077"/>
                    <a:pt x="8646" y="53584"/>
                    <a:pt x="9279" y="53647"/>
                  </a:cubicBezTo>
                  <a:cubicBezTo>
                    <a:pt x="9391" y="53659"/>
                    <a:pt x="9501" y="53664"/>
                    <a:pt x="9608" y="53664"/>
                  </a:cubicBezTo>
                  <a:cubicBezTo>
                    <a:pt x="10953" y="53664"/>
                    <a:pt x="11914" y="52776"/>
                    <a:pt x="12794" y="51779"/>
                  </a:cubicBezTo>
                  <a:cubicBezTo>
                    <a:pt x="12921" y="52982"/>
                    <a:pt x="13238" y="53995"/>
                    <a:pt x="13934" y="54629"/>
                  </a:cubicBezTo>
                  <a:cubicBezTo>
                    <a:pt x="13934" y="54661"/>
                    <a:pt x="13934" y="54692"/>
                    <a:pt x="13934" y="54724"/>
                  </a:cubicBezTo>
                  <a:cubicBezTo>
                    <a:pt x="15075" y="57384"/>
                    <a:pt x="17133" y="59189"/>
                    <a:pt x="19508" y="60709"/>
                  </a:cubicBezTo>
                  <a:cubicBezTo>
                    <a:pt x="20718" y="61483"/>
                    <a:pt x="22389" y="62830"/>
                    <a:pt x="23944" y="62830"/>
                  </a:cubicBezTo>
                  <a:cubicBezTo>
                    <a:pt x="24425" y="62830"/>
                    <a:pt x="24894" y="62702"/>
                    <a:pt x="25335" y="62388"/>
                  </a:cubicBezTo>
                  <a:cubicBezTo>
                    <a:pt x="25937" y="61944"/>
                    <a:pt x="26222" y="61121"/>
                    <a:pt x="26792" y="60709"/>
                  </a:cubicBezTo>
                  <a:cubicBezTo>
                    <a:pt x="27837" y="59918"/>
                    <a:pt x="29104" y="59949"/>
                    <a:pt x="30244" y="59506"/>
                  </a:cubicBezTo>
                  <a:cubicBezTo>
                    <a:pt x="31194" y="59157"/>
                    <a:pt x="31922" y="58556"/>
                    <a:pt x="32556" y="57764"/>
                  </a:cubicBezTo>
                  <a:cubicBezTo>
                    <a:pt x="34203" y="55706"/>
                    <a:pt x="35216" y="52665"/>
                    <a:pt x="35501" y="50037"/>
                  </a:cubicBezTo>
                  <a:cubicBezTo>
                    <a:pt x="37432" y="52670"/>
                    <a:pt x="40227" y="55059"/>
                    <a:pt x="43587" y="55059"/>
                  </a:cubicBezTo>
                  <a:cubicBezTo>
                    <a:pt x="43865" y="55059"/>
                    <a:pt x="44147" y="55043"/>
                    <a:pt x="44432" y="55009"/>
                  </a:cubicBezTo>
                  <a:cubicBezTo>
                    <a:pt x="46617" y="54756"/>
                    <a:pt x="49657" y="53520"/>
                    <a:pt x="51557" y="52412"/>
                  </a:cubicBezTo>
                  <a:cubicBezTo>
                    <a:pt x="52349" y="51905"/>
                    <a:pt x="52697" y="51557"/>
                    <a:pt x="52381" y="50575"/>
                  </a:cubicBezTo>
                  <a:cubicBezTo>
                    <a:pt x="51842" y="48738"/>
                    <a:pt x="49815" y="47250"/>
                    <a:pt x="48865" y="45540"/>
                  </a:cubicBezTo>
                  <a:cubicBezTo>
                    <a:pt x="47820" y="43671"/>
                    <a:pt x="47155" y="41676"/>
                    <a:pt x="45952" y="39903"/>
                  </a:cubicBezTo>
                  <a:cubicBezTo>
                    <a:pt x="46649" y="39808"/>
                    <a:pt x="47314" y="39618"/>
                    <a:pt x="48010" y="39333"/>
                  </a:cubicBezTo>
                  <a:cubicBezTo>
                    <a:pt x="49435" y="38763"/>
                    <a:pt x="50766" y="37876"/>
                    <a:pt x="52222" y="37369"/>
                  </a:cubicBezTo>
                  <a:cubicBezTo>
                    <a:pt x="53426" y="36926"/>
                    <a:pt x="54756" y="36768"/>
                    <a:pt x="55928" y="36261"/>
                  </a:cubicBezTo>
                  <a:cubicBezTo>
                    <a:pt x="58239" y="35247"/>
                    <a:pt x="59221" y="33094"/>
                    <a:pt x="58334" y="31226"/>
                  </a:cubicBezTo>
                  <a:cubicBezTo>
                    <a:pt x="58334" y="31162"/>
                    <a:pt x="58303" y="31067"/>
                    <a:pt x="58239" y="31067"/>
                  </a:cubicBezTo>
                  <a:cubicBezTo>
                    <a:pt x="57954" y="30529"/>
                    <a:pt x="57511" y="30054"/>
                    <a:pt x="56941" y="29610"/>
                  </a:cubicBezTo>
                  <a:cubicBezTo>
                    <a:pt x="54883" y="28090"/>
                    <a:pt x="52191" y="28407"/>
                    <a:pt x="49784" y="27964"/>
                  </a:cubicBezTo>
                  <a:cubicBezTo>
                    <a:pt x="47381" y="27507"/>
                    <a:pt x="45183" y="26438"/>
                    <a:pt x="42713" y="26438"/>
                  </a:cubicBezTo>
                  <a:cubicBezTo>
                    <a:pt x="42610" y="26438"/>
                    <a:pt x="42508" y="26440"/>
                    <a:pt x="42405" y="26444"/>
                  </a:cubicBezTo>
                  <a:lnTo>
                    <a:pt x="42342" y="26444"/>
                  </a:lnTo>
                  <a:cubicBezTo>
                    <a:pt x="41993" y="26032"/>
                    <a:pt x="41613" y="25620"/>
                    <a:pt x="41201" y="25272"/>
                  </a:cubicBezTo>
                  <a:cubicBezTo>
                    <a:pt x="39871" y="24195"/>
                    <a:pt x="38256" y="23562"/>
                    <a:pt x="36768" y="22770"/>
                  </a:cubicBezTo>
                  <a:cubicBezTo>
                    <a:pt x="35754" y="22232"/>
                    <a:pt x="34773" y="21408"/>
                    <a:pt x="33728" y="20901"/>
                  </a:cubicBezTo>
                  <a:cubicBezTo>
                    <a:pt x="33728" y="20870"/>
                    <a:pt x="33696" y="20838"/>
                    <a:pt x="33696" y="20806"/>
                  </a:cubicBezTo>
                  <a:cubicBezTo>
                    <a:pt x="32081" y="18241"/>
                    <a:pt x="33316" y="15074"/>
                    <a:pt x="33918" y="12383"/>
                  </a:cubicBezTo>
                  <a:cubicBezTo>
                    <a:pt x="34456" y="9944"/>
                    <a:pt x="34994" y="7537"/>
                    <a:pt x="35533" y="5130"/>
                  </a:cubicBezTo>
                  <a:cubicBezTo>
                    <a:pt x="35913" y="3420"/>
                    <a:pt x="36293" y="1710"/>
                    <a:pt x="36704"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465" name="Google Shape;465;p42"/>
            <p:cNvSpPr/>
            <p:nvPr/>
          </p:nvSpPr>
          <p:spPr>
            <a:xfrm>
              <a:off x="5042908" y="-226531"/>
              <a:ext cx="734036" cy="523277"/>
            </a:xfrm>
            <a:custGeom>
              <a:avLst/>
              <a:gdLst/>
              <a:ahLst/>
              <a:cxnLst/>
              <a:rect l="l" t="t" r="r" b="b"/>
              <a:pathLst>
                <a:path w="22708" h="16188" extrusionOk="0">
                  <a:moveTo>
                    <a:pt x="0" y="0"/>
                  </a:moveTo>
                  <a:cubicBezTo>
                    <a:pt x="1330" y="950"/>
                    <a:pt x="2661" y="1868"/>
                    <a:pt x="4371" y="1995"/>
                  </a:cubicBezTo>
                  <a:cubicBezTo>
                    <a:pt x="4371" y="2027"/>
                    <a:pt x="4371" y="2027"/>
                    <a:pt x="4371" y="2027"/>
                  </a:cubicBezTo>
                  <a:cubicBezTo>
                    <a:pt x="3927" y="3959"/>
                    <a:pt x="5352" y="5510"/>
                    <a:pt x="6967" y="6365"/>
                  </a:cubicBezTo>
                  <a:cubicBezTo>
                    <a:pt x="8013" y="6935"/>
                    <a:pt x="9089" y="6872"/>
                    <a:pt x="10198" y="7126"/>
                  </a:cubicBezTo>
                  <a:cubicBezTo>
                    <a:pt x="11591" y="7442"/>
                    <a:pt x="12795" y="8076"/>
                    <a:pt x="13966" y="8836"/>
                  </a:cubicBezTo>
                  <a:cubicBezTo>
                    <a:pt x="14030" y="9184"/>
                    <a:pt x="14061" y="9501"/>
                    <a:pt x="14125" y="9849"/>
                  </a:cubicBezTo>
                  <a:cubicBezTo>
                    <a:pt x="14283" y="10641"/>
                    <a:pt x="14505" y="11274"/>
                    <a:pt x="15075" y="11844"/>
                  </a:cubicBezTo>
                  <a:cubicBezTo>
                    <a:pt x="15455" y="12161"/>
                    <a:pt x="15930" y="12288"/>
                    <a:pt x="16310" y="12541"/>
                  </a:cubicBezTo>
                  <a:cubicBezTo>
                    <a:pt x="17703" y="13491"/>
                    <a:pt x="18368" y="14346"/>
                    <a:pt x="18748" y="15866"/>
                  </a:cubicBezTo>
                  <a:cubicBezTo>
                    <a:pt x="18717" y="15929"/>
                    <a:pt x="18748" y="15993"/>
                    <a:pt x="18780" y="16024"/>
                  </a:cubicBezTo>
                  <a:cubicBezTo>
                    <a:pt x="18780" y="16056"/>
                    <a:pt x="18780" y="16056"/>
                    <a:pt x="18780" y="16056"/>
                  </a:cubicBezTo>
                  <a:cubicBezTo>
                    <a:pt x="18810" y="16147"/>
                    <a:pt x="18891" y="16187"/>
                    <a:pt x="18967" y="16187"/>
                  </a:cubicBezTo>
                  <a:cubicBezTo>
                    <a:pt x="19051" y="16187"/>
                    <a:pt x="19128" y="16139"/>
                    <a:pt x="19128" y="16056"/>
                  </a:cubicBezTo>
                  <a:cubicBezTo>
                    <a:pt x="19160" y="16056"/>
                    <a:pt x="19160" y="16024"/>
                    <a:pt x="19160" y="16024"/>
                  </a:cubicBezTo>
                  <a:cubicBezTo>
                    <a:pt x="21757" y="11971"/>
                    <a:pt x="22707" y="6492"/>
                    <a:pt x="19318" y="2597"/>
                  </a:cubicBezTo>
                  <a:cubicBezTo>
                    <a:pt x="18052" y="1172"/>
                    <a:pt x="16373" y="348"/>
                    <a:pt x="14536" y="0"/>
                  </a:cubicBezTo>
                  <a:lnTo>
                    <a:pt x="9691" y="0"/>
                  </a:lnTo>
                  <a:cubicBezTo>
                    <a:pt x="7918" y="317"/>
                    <a:pt x="6239" y="887"/>
                    <a:pt x="4814" y="1678"/>
                  </a:cubicBezTo>
                  <a:cubicBezTo>
                    <a:pt x="4782" y="1615"/>
                    <a:pt x="4719" y="1552"/>
                    <a:pt x="4592" y="1520"/>
                  </a:cubicBezTo>
                  <a:cubicBezTo>
                    <a:pt x="3167" y="1457"/>
                    <a:pt x="2090" y="792"/>
                    <a:pt x="1045"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466" name="Google Shape;466;p42"/>
            <p:cNvSpPr/>
            <p:nvPr/>
          </p:nvSpPr>
          <p:spPr>
            <a:xfrm>
              <a:off x="6417567" y="925241"/>
              <a:ext cx="179210" cy="726666"/>
            </a:xfrm>
            <a:custGeom>
              <a:avLst/>
              <a:gdLst/>
              <a:ahLst/>
              <a:cxnLst/>
              <a:rect l="l" t="t" r="r" b="b"/>
              <a:pathLst>
                <a:path w="5544" h="22480" extrusionOk="0">
                  <a:moveTo>
                    <a:pt x="5245" y="1"/>
                  </a:moveTo>
                  <a:cubicBezTo>
                    <a:pt x="5183" y="1"/>
                    <a:pt x="5120" y="28"/>
                    <a:pt x="5074" y="93"/>
                  </a:cubicBezTo>
                  <a:cubicBezTo>
                    <a:pt x="3174" y="3228"/>
                    <a:pt x="1907" y="6648"/>
                    <a:pt x="1400" y="10290"/>
                  </a:cubicBezTo>
                  <a:cubicBezTo>
                    <a:pt x="830" y="14344"/>
                    <a:pt x="1242" y="18365"/>
                    <a:pt x="39" y="22324"/>
                  </a:cubicBezTo>
                  <a:cubicBezTo>
                    <a:pt x="1" y="22418"/>
                    <a:pt x="76" y="22479"/>
                    <a:pt x="156" y="22479"/>
                  </a:cubicBezTo>
                  <a:cubicBezTo>
                    <a:pt x="210" y="22479"/>
                    <a:pt x="266" y="22451"/>
                    <a:pt x="292" y="22387"/>
                  </a:cubicBezTo>
                  <a:cubicBezTo>
                    <a:pt x="1559" y="19126"/>
                    <a:pt x="1400" y="15642"/>
                    <a:pt x="1654" y="12222"/>
                  </a:cubicBezTo>
                  <a:cubicBezTo>
                    <a:pt x="1970" y="7946"/>
                    <a:pt x="3269" y="4019"/>
                    <a:pt x="5454" y="314"/>
                  </a:cubicBezTo>
                  <a:cubicBezTo>
                    <a:pt x="5544" y="157"/>
                    <a:pt x="5396" y="1"/>
                    <a:pt x="5245"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7" name="Google Shape;467;p42"/>
            <p:cNvSpPr/>
            <p:nvPr/>
          </p:nvSpPr>
          <p:spPr>
            <a:xfrm>
              <a:off x="7188961" y="1474426"/>
              <a:ext cx="255626" cy="103893"/>
            </a:xfrm>
            <a:custGeom>
              <a:avLst/>
              <a:gdLst/>
              <a:ahLst/>
              <a:cxnLst/>
              <a:rect l="l" t="t" r="r" b="b"/>
              <a:pathLst>
                <a:path w="7908" h="3214" extrusionOk="0">
                  <a:moveTo>
                    <a:pt x="117" y="0"/>
                  </a:moveTo>
                  <a:cubicBezTo>
                    <a:pt x="59" y="0"/>
                    <a:pt x="1" y="120"/>
                    <a:pt x="54" y="173"/>
                  </a:cubicBezTo>
                  <a:cubicBezTo>
                    <a:pt x="2239" y="1978"/>
                    <a:pt x="4963" y="3118"/>
                    <a:pt x="7781" y="3213"/>
                  </a:cubicBezTo>
                  <a:cubicBezTo>
                    <a:pt x="7876" y="3213"/>
                    <a:pt x="7908" y="3055"/>
                    <a:pt x="7813" y="3023"/>
                  </a:cubicBezTo>
                  <a:cubicBezTo>
                    <a:pt x="4994" y="2612"/>
                    <a:pt x="2461" y="1693"/>
                    <a:pt x="149" y="15"/>
                  </a:cubicBezTo>
                  <a:cubicBezTo>
                    <a:pt x="139" y="4"/>
                    <a:pt x="128" y="0"/>
                    <a:pt x="117"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8" name="Google Shape;468;p42"/>
            <p:cNvSpPr/>
            <p:nvPr/>
          </p:nvSpPr>
          <p:spPr>
            <a:xfrm>
              <a:off x="6837804" y="1023189"/>
              <a:ext cx="286884" cy="422100"/>
            </a:xfrm>
            <a:custGeom>
              <a:avLst/>
              <a:gdLst/>
              <a:ahLst/>
              <a:cxnLst/>
              <a:rect l="l" t="t" r="r" b="b"/>
              <a:pathLst>
                <a:path w="8875" h="13058" extrusionOk="0">
                  <a:moveTo>
                    <a:pt x="115" y="0"/>
                  </a:moveTo>
                  <a:cubicBezTo>
                    <a:pt x="57" y="0"/>
                    <a:pt x="0" y="67"/>
                    <a:pt x="23" y="134"/>
                  </a:cubicBezTo>
                  <a:cubicBezTo>
                    <a:pt x="2366" y="4821"/>
                    <a:pt x="4932" y="9382"/>
                    <a:pt x="8700" y="13024"/>
                  </a:cubicBezTo>
                  <a:cubicBezTo>
                    <a:pt x="8724" y="13047"/>
                    <a:pt x="8748" y="13057"/>
                    <a:pt x="8769" y="13057"/>
                  </a:cubicBezTo>
                  <a:cubicBezTo>
                    <a:pt x="8833" y="13057"/>
                    <a:pt x="8874" y="12968"/>
                    <a:pt x="8827" y="12897"/>
                  </a:cubicBezTo>
                  <a:cubicBezTo>
                    <a:pt x="5122" y="9192"/>
                    <a:pt x="2715" y="4600"/>
                    <a:pt x="181" y="39"/>
                  </a:cubicBezTo>
                  <a:cubicBezTo>
                    <a:pt x="163" y="12"/>
                    <a:pt x="139" y="0"/>
                    <a:pt x="115"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69" name="Google Shape;469;p42"/>
            <p:cNvSpPr/>
            <p:nvPr/>
          </p:nvSpPr>
          <p:spPr>
            <a:xfrm>
              <a:off x="6825230" y="1095696"/>
              <a:ext cx="82623" cy="188649"/>
            </a:xfrm>
            <a:custGeom>
              <a:avLst/>
              <a:gdLst/>
              <a:ahLst/>
              <a:cxnLst/>
              <a:rect l="l" t="t" r="r" b="b"/>
              <a:pathLst>
                <a:path w="2556" h="5836" extrusionOk="0">
                  <a:moveTo>
                    <a:pt x="36" y="0"/>
                  </a:moveTo>
                  <a:cubicBezTo>
                    <a:pt x="16" y="0"/>
                    <a:pt x="0" y="22"/>
                    <a:pt x="0" y="45"/>
                  </a:cubicBezTo>
                  <a:cubicBezTo>
                    <a:pt x="602" y="2040"/>
                    <a:pt x="1394" y="3972"/>
                    <a:pt x="2439" y="5809"/>
                  </a:cubicBezTo>
                  <a:cubicBezTo>
                    <a:pt x="2448" y="5828"/>
                    <a:pt x="2464" y="5836"/>
                    <a:pt x="2481" y="5836"/>
                  </a:cubicBezTo>
                  <a:cubicBezTo>
                    <a:pt x="2517" y="5836"/>
                    <a:pt x="2556" y="5799"/>
                    <a:pt x="2534" y="5777"/>
                  </a:cubicBezTo>
                  <a:cubicBezTo>
                    <a:pt x="1520" y="3908"/>
                    <a:pt x="665" y="2008"/>
                    <a:pt x="63" y="13"/>
                  </a:cubicBezTo>
                  <a:cubicBezTo>
                    <a:pt x="54" y="4"/>
                    <a:pt x="45" y="0"/>
                    <a:pt x="3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0" name="Google Shape;470;p42"/>
            <p:cNvSpPr/>
            <p:nvPr/>
          </p:nvSpPr>
          <p:spPr>
            <a:xfrm>
              <a:off x="6895118" y="1001498"/>
              <a:ext cx="122415" cy="181925"/>
            </a:xfrm>
            <a:custGeom>
              <a:avLst/>
              <a:gdLst/>
              <a:ahLst/>
              <a:cxnLst/>
              <a:rect l="l" t="t" r="r" b="b"/>
              <a:pathLst>
                <a:path w="3787" h="5628" extrusionOk="0">
                  <a:moveTo>
                    <a:pt x="54" y="1"/>
                  </a:moveTo>
                  <a:cubicBezTo>
                    <a:pt x="26" y="1"/>
                    <a:pt x="1" y="23"/>
                    <a:pt x="23" y="45"/>
                  </a:cubicBezTo>
                  <a:cubicBezTo>
                    <a:pt x="973" y="2072"/>
                    <a:pt x="2145" y="3972"/>
                    <a:pt x="3665" y="5619"/>
                  </a:cubicBezTo>
                  <a:cubicBezTo>
                    <a:pt x="3671" y="5625"/>
                    <a:pt x="3679" y="5627"/>
                    <a:pt x="3688" y="5627"/>
                  </a:cubicBezTo>
                  <a:cubicBezTo>
                    <a:pt x="3728" y="5627"/>
                    <a:pt x="3786" y="5576"/>
                    <a:pt x="3760" y="5524"/>
                  </a:cubicBezTo>
                  <a:cubicBezTo>
                    <a:pt x="2367" y="3751"/>
                    <a:pt x="1132" y="2009"/>
                    <a:pt x="87" y="14"/>
                  </a:cubicBezTo>
                  <a:cubicBezTo>
                    <a:pt x="77" y="4"/>
                    <a:pt x="65" y="1"/>
                    <a:pt x="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1" name="Google Shape;471;p42"/>
            <p:cNvSpPr/>
            <p:nvPr/>
          </p:nvSpPr>
          <p:spPr>
            <a:xfrm>
              <a:off x="6528348" y="984107"/>
              <a:ext cx="83657" cy="216965"/>
            </a:xfrm>
            <a:custGeom>
              <a:avLst/>
              <a:gdLst/>
              <a:ahLst/>
              <a:cxnLst/>
              <a:rect l="l" t="t" r="r" b="b"/>
              <a:pathLst>
                <a:path w="2588" h="6712" extrusionOk="0">
                  <a:moveTo>
                    <a:pt x="2560" y="0"/>
                  </a:moveTo>
                  <a:cubicBezTo>
                    <a:pt x="2552" y="0"/>
                    <a:pt x="2543" y="4"/>
                    <a:pt x="2534" y="13"/>
                  </a:cubicBezTo>
                  <a:cubicBezTo>
                    <a:pt x="1014" y="1850"/>
                    <a:pt x="0" y="4225"/>
                    <a:pt x="95" y="6664"/>
                  </a:cubicBezTo>
                  <a:cubicBezTo>
                    <a:pt x="111" y="6695"/>
                    <a:pt x="143" y="6711"/>
                    <a:pt x="170" y="6711"/>
                  </a:cubicBezTo>
                  <a:cubicBezTo>
                    <a:pt x="198" y="6711"/>
                    <a:pt x="222" y="6695"/>
                    <a:pt x="222" y="6664"/>
                  </a:cubicBezTo>
                  <a:cubicBezTo>
                    <a:pt x="380" y="4225"/>
                    <a:pt x="1014" y="1977"/>
                    <a:pt x="2565" y="45"/>
                  </a:cubicBezTo>
                  <a:cubicBezTo>
                    <a:pt x="2588" y="23"/>
                    <a:pt x="2578" y="0"/>
                    <a:pt x="256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2" name="Google Shape;472;p42"/>
            <p:cNvSpPr/>
            <p:nvPr/>
          </p:nvSpPr>
          <p:spPr>
            <a:xfrm>
              <a:off x="6606125" y="1018825"/>
              <a:ext cx="104474" cy="464090"/>
            </a:xfrm>
            <a:custGeom>
              <a:avLst/>
              <a:gdLst/>
              <a:ahLst/>
              <a:cxnLst/>
              <a:rect l="l" t="t" r="r" b="b"/>
              <a:pathLst>
                <a:path w="3232" h="14357" extrusionOk="0">
                  <a:moveTo>
                    <a:pt x="1022" y="0"/>
                  </a:moveTo>
                  <a:cubicBezTo>
                    <a:pt x="999" y="0"/>
                    <a:pt x="967" y="16"/>
                    <a:pt x="951" y="48"/>
                  </a:cubicBezTo>
                  <a:cubicBezTo>
                    <a:pt x="1" y="4861"/>
                    <a:pt x="2851" y="9453"/>
                    <a:pt x="1489" y="14267"/>
                  </a:cubicBezTo>
                  <a:cubicBezTo>
                    <a:pt x="1471" y="14322"/>
                    <a:pt x="1517" y="14356"/>
                    <a:pt x="1565" y="14356"/>
                  </a:cubicBezTo>
                  <a:cubicBezTo>
                    <a:pt x="1599" y="14356"/>
                    <a:pt x="1634" y="14339"/>
                    <a:pt x="1648" y="14299"/>
                  </a:cubicBezTo>
                  <a:cubicBezTo>
                    <a:pt x="3231" y="9580"/>
                    <a:pt x="191" y="4861"/>
                    <a:pt x="1046" y="48"/>
                  </a:cubicBezTo>
                  <a:cubicBezTo>
                    <a:pt x="1062" y="16"/>
                    <a:pt x="1046" y="0"/>
                    <a:pt x="1022"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3" name="Google Shape;473;p42"/>
            <p:cNvSpPr/>
            <p:nvPr/>
          </p:nvSpPr>
          <p:spPr>
            <a:xfrm>
              <a:off x="6447146" y="941307"/>
              <a:ext cx="96425" cy="110293"/>
            </a:xfrm>
            <a:custGeom>
              <a:avLst/>
              <a:gdLst/>
              <a:ahLst/>
              <a:cxnLst/>
              <a:rect l="l" t="t" r="r" b="b"/>
              <a:pathLst>
                <a:path w="2983" h="3412" extrusionOk="0">
                  <a:moveTo>
                    <a:pt x="2887" y="1"/>
                  </a:moveTo>
                  <a:cubicBezTo>
                    <a:pt x="2878" y="1"/>
                    <a:pt x="2869" y="3"/>
                    <a:pt x="2860" y="7"/>
                  </a:cubicBezTo>
                  <a:cubicBezTo>
                    <a:pt x="1625" y="831"/>
                    <a:pt x="675" y="1971"/>
                    <a:pt x="42" y="3301"/>
                  </a:cubicBezTo>
                  <a:cubicBezTo>
                    <a:pt x="1" y="3363"/>
                    <a:pt x="53" y="3411"/>
                    <a:pt x="113" y="3411"/>
                  </a:cubicBezTo>
                  <a:cubicBezTo>
                    <a:pt x="145" y="3411"/>
                    <a:pt x="178" y="3397"/>
                    <a:pt x="200" y="3364"/>
                  </a:cubicBezTo>
                  <a:cubicBezTo>
                    <a:pt x="865" y="2066"/>
                    <a:pt x="1784" y="1021"/>
                    <a:pt x="2955" y="102"/>
                  </a:cubicBezTo>
                  <a:cubicBezTo>
                    <a:pt x="2983" y="75"/>
                    <a:pt x="2940" y="1"/>
                    <a:pt x="2887"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4" name="Google Shape;474;p42"/>
            <p:cNvSpPr/>
            <p:nvPr/>
          </p:nvSpPr>
          <p:spPr>
            <a:xfrm>
              <a:off x="6816017" y="1379938"/>
              <a:ext cx="19460" cy="114527"/>
            </a:xfrm>
            <a:custGeom>
              <a:avLst/>
              <a:gdLst/>
              <a:ahLst/>
              <a:cxnLst/>
              <a:rect l="l" t="t" r="r" b="b"/>
              <a:pathLst>
                <a:path w="602" h="3543" extrusionOk="0">
                  <a:moveTo>
                    <a:pt x="32" y="0"/>
                  </a:moveTo>
                  <a:cubicBezTo>
                    <a:pt x="16" y="0"/>
                    <a:pt x="0" y="8"/>
                    <a:pt x="0" y="24"/>
                  </a:cubicBezTo>
                  <a:cubicBezTo>
                    <a:pt x="0" y="1228"/>
                    <a:pt x="158" y="2368"/>
                    <a:pt x="475" y="3508"/>
                  </a:cubicBezTo>
                  <a:cubicBezTo>
                    <a:pt x="487" y="3532"/>
                    <a:pt x="509" y="3542"/>
                    <a:pt x="530" y="3542"/>
                  </a:cubicBezTo>
                  <a:cubicBezTo>
                    <a:pt x="566" y="3542"/>
                    <a:pt x="602" y="3515"/>
                    <a:pt x="602" y="3476"/>
                  </a:cubicBezTo>
                  <a:cubicBezTo>
                    <a:pt x="317" y="2336"/>
                    <a:pt x="158" y="1196"/>
                    <a:pt x="63" y="24"/>
                  </a:cubicBezTo>
                  <a:cubicBezTo>
                    <a:pt x="63" y="8"/>
                    <a:pt x="48" y="0"/>
                    <a:pt x="32"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5" name="Google Shape;475;p42"/>
            <p:cNvSpPr/>
            <p:nvPr/>
          </p:nvSpPr>
          <p:spPr>
            <a:xfrm>
              <a:off x="6811329" y="1260752"/>
              <a:ext cx="67139" cy="176365"/>
            </a:xfrm>
            <a:custGeom>
              <a:avLst/>
              <a:gdLst/>
              <a:ahLst/>
              <a:cxnLst/>
              <a:rect l="l" t="t" r="r" b="b"/>
              <a:pathLst>
                <a:path w="2077" h="5456" extrusionOk="0">
                  <a:moveTo>
                    <a:pt x="34" y="1"/>
                  </a:moveTo>
                  <a:cubicBezTo>
                    <a:pt x="14" y="1"/>
                    <a:pt x="0" y="19"/>
                    <a:pt x="18" y="38"/>
                  </a:cubicBezTo>
                  <a:cubicBezTo>
                    <a:pt x="557" y="1874"/>
                    <a:pt x="1222" y="3679"/>
                    <a:pt x="1982" y="5421"/>
                  </a:cubicBezTo>
                  <a:cubicBezTo>
                    <a:pt x="1982" y="5445"/>
                    <a:pt x="1996" y="5456"/>
                    <a:pt x="2013" y="5456"/>
                  </a:cubicBezTo>
                  <a:cubicBezTo>
                    <a:pt x="2041" y="5456"/>
                    <a:pt x="2077" y="5429"/>
                    <a:pt x="2077" y="5390"/>
                  </a:cubicBezTo>
                  <a:cubicBezTo>
                    <a:pt x="1349" y="3616"/>
                    <a:pt x="684" y="1843"/>
                    <a:pt x="82" y="38"/>
                  </a:cubicBezTo>
                  <a:cubicBezTo>
                    <a:pt x="68" y="11"/>
                    <a:pt x="49" y="1"/>
                    <a:pt x="3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6" name="Google Shape;476;p42"/>
            <p:cNvSpPr/>
            <p:nvPr/>
          </p:nvSpPr>
          <p:spPr>
            <a:xfrm>
              <a:off x="6764812" y="606702"/>
              <a:ext cx="89088" cy="18522"/>
            </a:xfrm>
            <a:custGeom>
              <a:avLst/>
              <a:gdLst/>
              <a:ahLst/>
              <a:cxnLst/>
              <a:rect l="l" t="t" r="r" b="b"/>
              <a:pathLst>
                <a:path w="2756" h="573" extrusionOk="0">
                  <a:moveTo>
                    <a:pt x="2615" y="0"/>
                  </a:moveTo>
                  <a:cubicBezTo>
                    <a:pt x="1746" y="0"/>
                    <a:pt x="905" y="270"/>
                    <a:pt x="64" y="541"/>
                  </a:cubicBezTo>
                  <a:cubicBezTo>
                    <a:pt x="39" y="541"/>
                    <a:pt x="34" y="561"/>
                    <a:pt x="16" y="569"/>
                  </a:cubicBezTo>
                  <a:lnTo>
                    <a:pt x="16" y="569"/>
                  </a:lnTo>
                  <a:lnTo>
                    <a:pt x="2756" y="2"/>
                  </a:lnTo>
                  <a:cubicBezTo>
                    <a:pt x="2709" y="1"/>
                    <a:pt x="2662" y="0"/>
                    <a:pt x="2615" y="0"/>
                  </a:cubicBezTo>
                  <a:close/>
                  <a:moveTo>
                    <a:pt x="16" y="569"/>
                  </a:moveTo>
                  <a:lnTo>
                    <a:pt x="1" y="573"/>
                  </a:lnTo>
                  <a:cubicBezTo>
                    <a:pt x="7" y="573"/>
                    <a:pt x="12" y="571"/>
                    <a:pt x="16" y="569"/>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7" name="Google Shape;477;p42"/>
            <p:cNvSpPr/>
            <p:nvPr/>
          </p:nvSpPr>
          <p:spPr>
            <a:xfrm>
              <a:off x="6084643" y="1111794"/>
              <a:ext cx="84918" cy="102923"/>
            </a:xfrm>
            <a:custGeom>
              <a:avLst/>
              <a:gdLst/>
              <a:ahLst/>
              <a:cxnLst/>
              <a:rect l="l" t="t" r="r" b="b"/>
              <a:pathLst>
                <a:path w="2627" h="3184" extrusionOk="0">
                  <a:moveTo>
                    <a:pt x="2546" y="1"/>
                  </a:moveTo>
                  <a:cubicBezTo>
                    <a:pt x="2534" y="1"/>
                    <a:pt x="2523" y="7"/>
                    <a:pt x="2515" y="22"/>
                  </a:cubicBezTo>
                  <a:cubicBezTo>
                    <a:pt x="1534" y="909"/>
                    <a:pt x="678" y="1922"/>
                    <a:pt x="45" y="3094"/>
                  </a:cubicBezTo>
                  <a:cubicBezTo>
                    <a:pt x="0" y="3139"/>
                    <a:pt x="51" y="3183"/>
                    <a:pt x="95" y="3183"/>
                  </a:cubicBezTo>
                  <a:cubicBezTo>
                    <a:pt x="113" y="3183"/>
                    <a:pt x="131" y="3176"/>
                    <a:pt x="140" y="3157"/>
                  </a:cubicBezTo>
                  <a:cubicBezTo>
                    <a:pt x="837" y="2017"/>
                    <a:pt x="1629" y="1004"/>
                    <a:pt x="2579" y="85"/>
                  </a:cubicBezTo>
                  <a:cubicBezTo>
                    <a:pt x="2627" y="61"/>
                    <a:pt x="2583" y="1"/>
                    <a:pt x="2546"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8" name="Google Shape;478;p42"/>
            <p:cNvSpPr/>
            <p:nvPr/>
          </p:nvSpPr>
          <p:spPr>
            <a:xfrm>
              <a:off x="6172084" y="1236992"/>
              <a:ext cx="19201" cy="43154"/>
            </a:xfrm>
            <a:custGeom>
              <a:avLst/>
              <a:gdLst/>
              <a:ahLst/>
              <a:cxnLst/>
              <a:rect l="l" t="t" r="r" b="b"/>
              <a:pathLst>
                <a:path w="594" h="1335" extrusionOk="0">
                  <a:moveTo>
                    <a:pt x="511" y="0"/>
                  </a:moveTo>
                  <a:cubicBezTo>
                    <a:pt x="497" y="0"/>
                    <a:pt x="484" y="4"/>
                    <a:pt x="475" y="13"/>
                  </a:cubicBezTo>
                  <a:cubicBezTo>
                    <a:pt x="222" y="393"/>
                    <a:pt x="32" y="836"/>
                    <a:pt x="0" y="1311"/>
                  </a:cubicBezTo>
                  <a:cubicBezTo>
                    <a:pt x="0" y="1327"/>
                    <a:pt x="24" y="1335"/>
                    <a:pt x="48" y="1335"/>
                  </a:cubicBezTo>
                  <a:cubicBezTo>
                    <a:pt x="72" y="1335"/>
                    <a:pt x="95" y="1327"/>
                    <a:pt x="95" y="1311"/>
                  </a:cubicBezTo>
                  <a:cubicBezTo>
                    <a:pt x="159" y="868"/>
                    <a:pt x="285" y="424"/>
                    <a:pt x="570" y="76"/>
                  </a:cubicBezTo>
                  <a:cubicBezTo>
                    <a:pt x="594" y="29"/>
                    <a:pt x="549" y="0"/>
                    <a:pt x="51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79" name="Google Shape;479;p42"/>
            <p:cNvSpPr/>
            <p:nvPr/>
          </p:nvSpPr>
          <p:spPr>
            <a:xfrm>
              <a:off x="6055646" y="933161"/>
              <a:ext cx="374194" cy="208432"/>
            </a:xfrm>
            <a:custGeom>
              <a:avLst/>
              <a:gdLst/>
              <a:ahLst/>
              <a:cxnLst/>
              <a:rect l="l" t="t" r="r" b="b"/>
              <a:pathLst>
                <a:path w="11576" h="6448" extrusionOk="0">
                  <a:moveTo>
                    <a:pt x="11507" y="1"/>
                  </a:moveTo>
                  <a:cubicBezTo>
                    <a:pt x="11501" y="1"/>
                    <a:pt x="11495" y="2"/>
                    <a:pt x="11488" y="6"/>
                  </a:cubicBezTo>
                  <a:cubicBezTo>
                    <a:pt x="7371" y="1209"/>
                    <a:pt x="2716" y="2824"/>
                    <a:pt x="24" y="6371"/>
                  </a:cubicBezTo>
                  <a:cubicBezTo>
                    <a:pt x="0" y="6418"/>
                    <a:pt x="45" y="6447"/>
                    <a:pt x="83" y="6447"/>
                  </a:cubicBezTo>
                  <a:cubicBezTo>
                    <a:pt x="97" y="6447"/>
                    <a:pt x="110" y="6443"/>
                    <a:pt x="119" y="6435"/>
                  </a:cubicBezTo>
                  <a:cubicBezTo>
                    <a:pt x="2842" y="3046"/>
                    <a:pt x="7498" y="1399"/>
                    <a:pt x="11520" y="133"/>
                  </a:cubicBezTo>
                  <a:cubicBezTo>
                    <a:pt x="11576" y="104"/>
                    <a:pt x="11557" y="1"/>
                    <a:pt x="11507"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0" name="Google Shape;480;p42"/>
            <p:cNvSpPr/>
            <p:nvPr/>
          </p:nvSpPr>
          <p:spPr>
            <a:xfrm>
              <a:off x="5989120" y="1172470"/>
              <a:ext cx="38337" cy="54112"/>
            </a:xfrm>
            <a:custGeom>
              <a:avLst/>
              <a:gdLst/>
              <a:ahLst/>
              <a:cxnLst/>
              <a:rect l="l" t="t" r="r" b="b"/>
              <a:pathLst>
                <a:path w="1186" h="1674" extrusionOk="0">
                  <a:moveTo>
                    <a:pt x="1133" y="0"/>
                  </a:moveTo>
                  <a:cubicBezTo>
                    <a:pt x="1121" y="0"/>
                    <a:pt x="1109" y="4"/>
                    <a:pt x="1100" y="13"/>
                  </a:cubicBezTo>
                  <a:cubicBezTo>
                    <a:pt x="847" y="615"/>
                    <a:pt x="467" y="1153"/>
                    <a:pt x="23" y="1628"/>
                  </a:cubicBezTo>
                  <a:cubicBezTo>
                    <a:pt x="1" y="1651"/>
                    <a:pt x="26" y="1673"/>
                    <a:pt x="54" y="1673"/>
                  </a:cubicBezTo>
                  <a:cubicBezTo>
                    <a:pt x="65" y="1673"/>
                    <a:pt x="77" y="1669"/>
                    <a:pt x="87" y="1660"/>
                  </a:cubicBezTo>
                  <a:cubicBezTo>
                    <a:pt x="562" y="1217"/>
                    <a:pt x="910" y="647"/>
                    <a:pt x="1163" y="45"/>
                  </a:cubicBezTo>
                  <a:cubicBezTo>
                    <a:pt x="1186" y="23"/>
                    <a:pt x="1161" y="0"/>
                    <a:pt x="1133"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1" name="Google Shape;481;p42"/>
            <p:cNvSpPr/>
            <p:nvPr/>
          </p:nvSpPr>
          <p:spPr>
            <a:xfrm>
              <a:off x="6151848" y="1039610"/>
              <a:ext cx="165342" cy="151378"/>
            </a:xfrm>
            <a:custGeom>
              <a:avLst/>
              <a:gdLst/>
              <a:ahLst/>
              <a:cxnLst/>
              <a:rect l="l" t="t" r="r" b="b"/>
              <a:pathLst>
                <a:path w="5115" h="4683" extrusionOk="0">
                  <a:moveTo>
                    <a:pt x="5022" y="0"/>
                  </a:moveTo>
                  <a:cubicBezTo>
                    <a:pt x="5014" y="0"/>
                    <a:pt x="5005" y="2"/>
                    <a:pt x="4997" y="6"/>
                  </a:cubicBezTo>
                  <a:cubicBezTo>
                    <a:pt x="3160" y="1337"/>
                    <a:pt x="1481" y="2857"/>
                    <a:pt x="25" y="4567"/>
                  </a:cubicBezTo>
                  <a:cubicBezTo>
                    <a:pt x="0" y="4615"/>
                    <a:pt x="32" y="4683"/>
                    <a:pt x="77" y="4683"/>
                  </a:cubicBezTo>
                  <a:cubicBezTo>
                    <a:pt x="90" y="4683"/>
                    <a:pt x="105" y="4676"/>
                    <a:pt x="120" y="4662"/>
                  </a:cubicBezTo>
                  <a:cubicBezTo>
                    <a:pt x="1640" y="3015"/>
                    <a:pt x="3286" y="1495"/>
                    <a:pt x="5060" y="133"/>
                  </a:cubicBezTo>
                  <a:cubicBezTo>
                    <a:pt x="5115" y="78"/>
                    <a:pt x="5075" y="0"/>
                    <a:pt x="5022"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2" name="Google Shape;482;p42"/>
            <p:cNvSpPr/>
            <p:nvPr/>
          </p:nvSpPr>
          <p:spPr>
            <a:xfrm>
              <a:off x="5982040" y="968138"/>
              <a:ext cx="269914" cy="180470"/>
            </a:xfrm>
            <a:custGeom>
              <a:avLst/>
              <a:gdLst/>
              <a:ahLst/>
              <a:cxnLst/>
              <a:rect l="l" t="t" r="r" b="b"/>
              <a:pathLst>
                <a:path w="8350" h="5583" extrusionOk="0">
                  <a:moveTo>
                    <a:pt x="8254" y="1"/>
                  </a:moveTo>
                  <a:cubicBezTo>
                    <a:pt x="4993" y="919"/>
                    <a:pt x="2142" y="2819"/>
                    <a:pt x="52" y="5479"/>
                  </a:cubicBezTo>
                  <a:cubicBezTo>
                    <a:pt x="0" y="5531"/>
                    <a:pt x="54" y="5583"/>
                    <a:pt x="93" y="5583"/>
                  </a:cubicBezTo>
                  <a:cubicBezTo>
                    <a:pt x="102" y="5583"/>
                    <a:pt x="110" y="5580"/>
                    <a:pt x="116" y="5574"/>
                  </a:cubicBezTo>
                  <a:cubicBezTo>
                    <a:pt x="2396" y="3009"/>
                    <a:pt x="5056" y="1236"/>
                    <a:pt x="8286" y="127"/>
                  </a:cubicBezTo>
                  <a:cubicBezTo>
                    <a:pt x="8349" y="96"/>
                    <a:pt x="8318" y="1"/>
                    <a:pt x="82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3" name="Google Shape;483;p42"/>
            <p:cNvSpPr/>
            <p:nvPr/>
          </p:nvSpPr>
          <p:spPr>
            <a:xfrm>
              <a:off x="7336076" y="8899"/>
              <a:ext cx="3103" cy="8986"/>
            </a:xfrm>
            <a:custGeom>
              <a:avLst/>
              <a:gdLst/>
              <a:ahLst/>
              <a:cxnLst/>
              <a:rect l="l" t="t" r="r" b="b"/>
              <a:pathLst>
                <a:path w="96" h="278" extrusionOk="0">
                  <a:moveTo>
                    <a:pt x="32" y="1"/>
                  </a:moveTo>
                  <a:cubicBezTo>
                    <a:pt x="32" y="1"/>
                    <a:pt x="0" y="1"/>
                    <a:pt x="0" y="33"/>
                  </a:cubicBezTo>
                  <a:cubicBezTo>
                    <a:pt x="0" y="96"/>
                    <a:pt x="32" y="191"/>
                    <a:pt x="63" y="254"/>
                  </a:cubicBezTo>
                  <a:cubicBezTo>
                    <a:pt x="63" y="270"/>
                    <a:pt x="71" y="278"/>
                    <a:pt x="79" y="278"/>
                  </a:cubicBezTo>
                  <a:cubicBezTo>
                    <a:pt x="87" y="278"/>
                    <a:pt x="95" y="270"/>
                    <a:pt x="95" y="254"/>
                  </a:cubicBezTo>
                  <a:cubicBezTo>
                    <a:pt x="95" y="191"/>
                    <a:pt x="63" y="96"/>
                    <a:pt x="32"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4" name="Google Shape;484;p42"/>
            <p:cNvSpPr/>
            <p:nvPr/>
          </p:nvSpPr>
          <p:spPr>
            <a:xfrm>
              <a:off x="6837513" y="-226531"/>
              <a:ext cx="900865" cy="2442024"/>
            </a:xfrm>
            <a:custGeom>
              <a:avLst/>
              <a:gdLst/>
              <a:ahLst/>
              <a:cxnLst/>
              <a:rect l="l" t="t" r="r" b="b"/>
              <a:pathLst>
                <a:path w="27869" h="75546" extrusionOk="0">
                  <a:moveTo>
                    <a:pt x="27141" y="0"/>
                  </a:moveTo>
                  <a:cubicBezTo>
                    <a:pt x="26064" y="3579"/>
                    <a:pt x="24385" y="7126"/>
                    <a:pt x="22960" y="10197"/>
                  </a:cubicBezTo>
                  <a:cubicBezTo>
                    <a:pt x="17957" y="20933"/>
                    <a:pt x="7221" y="28027"/>
                    <a:pt x="2945" y="39079"/>
                  </a:cubicBezTo>
                  <a:cubicBezTo>
                    <a:pt x="2860" y="39271"/>
                    <a:pt x="3004" y="39434"/>
                    <a:pt x="3155" y="39434"/>
                  </a:cubicBezTo>
                  <a:cubicBezTo>
                    <a:pt x="3229" y="39434"/>
                    <a:pt x="3305" y="39395"/>
                    <a:pt x="3357" y="39301"/>
                  </a:cubicBezTo>
                  <a:cubicBezTo>
                    <a:pt x="7949" y="30212"/>
                    <a:pt x="15360" y="23308"/>
                    <a:pt x="20838" y="14948"/>
                  </a:cubicBezTo>
                  <a:lnTo>
                    <a:pt x="20838" y="14948"/>
                  </a:lnTo>
                  <a:cubicBezTo>
                    <a:pt x="19825" y="17513"/>
                    <a:pt x="19255" y="20268"/>
                    <a:pt x="18558" y="23023"/>
                  </a:cubicBezTo>
                  <a:cubicBezTo>
                    <a:pt x="17355" y="27710"/>
                    <a:pt x="14505" y="32207"/>
                    <a:pt x="14473" y="37148"/>
                  </a:cubicBezTo>
                  <a:cubicBezTo>
                    <a:pt x="14346" y="37211"/>
                    <a:pt x="14315" y="37338"/>
                    <a:pt x="14378" y="37464"/>
                  </a:cubicBezTo>
                  <a:cubicBezTo>
                    <a:pt x="9976" y="41930"/>
                    <a:pt x="3579" y="46743"/>
                    <a:pt x="3579" y="53615"/>
                  </a:cubicBezTo>
                  <a:cubicBezTo>
                    <a:pt x="3610" y="56941"/>
                    <a:pt x="5131" y="60076"/>
                    <a:pt x="5321" y="63401"/>
                  </a:cubicBezTo>
                  <a:cubicBezTo>
                    <a:pt x="5574" y="67803"/>
                    <a:pt x="3674" y="71857"/>
                    <a:pt x="349" y="74675"/>
                  </a:cubicBezTo>
                  <a:cubicBezTo>
                    <a:pt x="64" y="74675"/>
                    <a:pt x="0" y="75150"/>
                    <a:pt x="317" y="75214"/>
                  </a:cubicBezTo>
                  <a:cubicBezTo>
                    <a:pt x="1287" y="75439"/>
                    <a:pt x="2254" y="75545"/>
                    <a:pt x="3210" y="75545"/>
                  </a:cubicBezTo>
                  <a:cubicBezTo>
                    <a:pt x="11128" y="75545"/>
                    <a:pt x="18362" y="68283"/>
                    <a:pt x="20933" y="61248"/>
                  </a:cubicBezTo>
                  <a:cubicBezTo>
                    <a:pt x="23974" y="52792"/>
                    <a:pt x="21345" y="43418"/>
                    <a:pt x="14885" y="37338"/>
                  </a:cubicBezTo>
                  <a:cubicBezTo>
                    <a:pt x="14916" y="37306"/>
                    <a:pt x="14948" y="37274"/>
                    <a:pt x="14948" y="37211"/>
                  </a:cubicBezTo>
                  <a:cubicBezTo>
                    <a:pt x="15265" y="32429"/>
                    <a:pt x="17798" y="28217"/>
                    <a:pt x="19002" y="23625"/>
                  </a:cubicBezTo>
                  <a:cubicBezTo>
                    <a:pt x="20173" y="19096"/>
                    <a:pt x="20933" y="14441"/>
                    <a:pt x="23657" y="10514"/>
                  </a:cubicBezTo>
                  <a:cubicBezTo>
                    <a:pt x="23689" y="10419"/>
                    <a:pt x="23625" y="10356"/>
                    <a:pt x="23562" y="10356"/>
                  </a:cubicBezTo>
                  <a:cubicBezTo>
                    <a:pt x="24100" y="9311"/>
                    <a:pt x="24607" y="8234"/>
                    <a:pt x="25050" y="7126"/>
                  </a:cubicBezTo>
                  <a:cubicBezTo>
                    <a:pt x="26000" y="4845"/>
                    <a:pt x="27077" y="2439"/>
                    <a:pt x="27869"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485" name="Google Shape;485;p42"/>
            <p:cNvSpPr/>
            <p:nvPr/>
          </p:nvSpPr>
          <p:spPr>
            <a:xfrm>
              <a:off x="7810039" y="-226531"/>
              <a:ext cx="1333923" cy="1629309"/>
            </a:xfrm>
            <a:custGeom>
              <a:avLst/>
              <a:gdLst/>
              <a:ahLst/>
              <a:cxnLst/>
              <a:rect l="l" t="t" r="r" b="b"/>
              <a:pathLst>
                <a:path w="41266" h="50404" extrusionOk="0">
                  <a:moveTo>
                    <a:pt x="1" y="0"/>
                  </a:moveTo>
                  <a:cubicBezTo>
                    <a:pt x="507" y="2660"/>
                    <a:pt x="1078" y="5289"/>
                    <a:pt x="2059" y="7854"/>
                  </a:cubicBezTo>
                  <a:cubicBezTo>
                    <a:pt x="2978" y="10229"/>
                    <a:pt x="4118" y="12509"/>
                    <a:pt x="5448" y="14663"/>
                  </a:cubicBezTo>
                  <a:cubicBezTo>
                    <a:pt x="5393" y="14630"/>
                    <a:pt x="5331" y="14612"/>
                    <a:pt x="5272" y="14612"/>
                  </a:cubicBezTo>
                  <a:cubicBezTo>
                    <a:pt x="5159" y="14612"/>
                    <a:pt x="5057" y="14676"/>
                    <a:pt x="5036" y="14821"/>
                  </a:cubicBezTo>
                  <a:cubicBezTo>
                    <a:pt x="4118" y="19223"/>
                    <a:pt x="3358" y="24068"/>
                    <a:pt x="4783" y="28439"/>
                  </a:cubicBezTo>
                  <a:cubicBezTo>
                    <a:pt x="6113" y="32524"/>
                    <a:pt x="8488" y="34139"/>
                    <a:pt x="12035" y="35976"/>
                  </a:cubicBezTo>
                  <a:cubicBezTo>
                    <a:pt x="14315" y="37179"/>
                    <a:pt x="14949" y="39174"/>
                    <a:pt x="16849" y="40663"/>
                  </a:cubicBezTo>
                  <a:cubicBezTo>
                    <a:pt x="18844" y="42215"/>
                    <a:pt x="21282" y="43323"/>
                    <a:pt x="23626" y="44178"/>
                  </a:cubicBezTo>
                  <a:cubicBezTo>
                    <a:pt x="26096" y="45033"/>
                    <a:pt x="28566" y="45413"/>
                    <a:pt x="31131" y="45825"/>
                  </a:cubicBezTo>
                  <a:cubicBezTo>
                    <a:pt x="34932" y="46427"/>
                    <a:pt x="37687" y="47757"/>
                    <a:pt x="40569" y="50322"/>
                  </a:cubicBezTo>
                  <a:cubicBezTo>
                    <a:pt x="40638" y="50379"/>
                    <a:pt x="40710" y="50403"/>
                    <a:pt x="40778" y="50403"/>
                  </a:cubicBezTo>
                  <a:cubicBezTo>
                    <a:pt x="40898" y="50403"/>
                    <a:pt x="41003" y="50328"/>
                    <a:pt x="41044" y="50227"/>
                  </a:cubicBezTo>
                  <a:cubicBezTo>
                    <a:pt x="41202" y="50164"/>
                    <a:pt x="41266" y="50005"/>
                    <a:pt x="41171" y="49815"/>
                  </a:cubicBezTo>
                  <a:cubicBezTo>
                    <a:pt x="39714" y="47250"/>
                    <a:pt x="39872" y="44431"/>
                    <a:pt x="39017" y="41676"/>
                  </a:cubicBezTo>
                  <a:cubicBezTo>
                    <a:pt x="38479" y="39998"/>
                    <a:pt x="37529" y="38604"/>
                    <a:pt x="36420" y="37211"/>
                  </a:cubicBezTo>
                  <a:cubicBezTo>
                    <a:pt x="34298" y="34519"/>
                    <a:pt x="32842" y="32556"/>
                    <a:pt x="31575" y="29357"/>
                  </a:cubicBezTo>
                  <a:cubicBezTo>
                    <a:pt x="30751" y="27172"/>
                    <a:pt x="29960" y="25113"/>
                    <a:pt x="28440" y="23277"/>
                  </a:cubicBezTo>
                  <a:cubicBezTo>
                    <a:pt x="27268" y="21788"/>
                    <a:pt x="25779" y="20521"/>
                    <a:pt x="24006" y="19730"/>
                  </a:cubicBezTo>
                  <a:cubicBezTo>
                    <a:pt x="21472" y="18558"/>
                    <a:pt x="18939" y="18526"/>
                    <a:pt x="16659" y="16594"/>
                  </a:cubicBezTo>
                  <a:cubicBezTo>
                    <a:pt x="15139" y="15328"/>
                    <a:pt x="14410" y="14441"/>
                    <a:pt x="12415" y="14251"/>
                  </a:cubicBezTo>
                  <a:cubicBezTo>
                    <a:pt x="11989" y="14208"/>
                    <a:pt x="11569" y="14193"/>
                    <a:pt x="11153" y="14193"/>
                  </a:cubicBezTo>
                  <a:cubicBezTo>
                    <a:pt x="10333" y="14193"/>
                    <a:pt x="9528" y="14249"/>
                    <a:pt x="8721" y="14249"/>
                  </a:cubicBezTo>
                  <a:cubicBezTo>
                    <a:pt x="7839" y="14249"/>
                    <a:pt x="6956" y="14182"/>
                    <a:pt x="6050" y="13903"/>
                  </a:cubicBezTo>
                  <a:cubicBezTo>
                    <a:pt x="4878" y="11844"/>
                    <a:pt x="3864" y="9754"/>
                    <a:pt x="3041" y="7537"/>
                  </a:cubicBezTo>
                  <a:cubicBezTo>
                    <a:pt x="2123" y="5099"/>
                    <a:pt x="1584" y="2534"/>
                    <a:pt x="1078"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486" name="Google Shape;486;p42"/>
            <p:cNvSpPr/>
            <p:nvPr/>
          </p:nvSpPr>
          <p:spPr>
            <a:xfrm>
              <a:off x="6307207" y="-226531"/>
              <a:ext cx="1253046" cy="1433905"/>
            </a:xfrm>
            <a:custGeom>
              <a:avLst/>
              <a:gdLst/>
              <a:ahLst/>
              <a:cxnLst/>
              <a:rect l="l" t="t" r="r" b="b"/>
              <a:pathLst>
                <a:path w="38764" h="44359" extrusionOk="0">
                  <a:moveTo>
                    <a:pt x="1" y="0"/>
                  </a:moveTo>
                  <a:cubicBezTo>
                    <a:pt x="381" y="918"/>
                    <a:pt x="824" y="1773"/>
                    <a:pt x="1457" y="2565"/>
                  </a:cubicBezTo>
                  <a:cubicBezTo>
                    <a:pt x="2027" y="3262"/>
                    <a:pt x="4498" y="4782"/>
                    <a:pt x="5353" y="5859"/>
                  </a:cubicBezTo>
                  <a:cubicBezTo>
                    <a:pt x="5321" y="5890"/>
                    <a:pt x="5289" y="5922"/>
                    <a:pt x="5321" y="5985"/>
                  </a:cubicBezTo>
                  <a:cubicBezTo>
                    <a:pt x="4783" y="6429"/>
                    <a:pt x="4276" y="6904"/>
                    <a:pt x="3738" y="7347"/>
                  </a:cubicBezTo>
                  <a:cubicBezTo>
                    <a:pt x="3643" y="7347"/>
                    <a:pt x="3516" y="7442"/>
                    <a:pt x="3484" y="7537"/>
                  </a:cubicBezTo>
                  <a:cubicBezTo>
                    <a:pt x="3168" y="10482"/>
                    <a:pt x="7284" y="13016"/>
                    <a:pt x="9406" y="14409"/>
                  </a:cubicBezTo>
                  <a:cubicBezTo>
                    <a:pt x="12543" y="16471"/>
                    <a:pt x="16159" y="17734"/>
                    <a:pt x="19888" y="17734"/>
                  </a:cubicBezTo>
                  <a:cubicBezTo>
                    <a:pt x="20225" y="17734"/>
                    <a:pt x="20563" y="17724"/>
                    <a:pt x="20902" y="17703"/>
                  </a:cubicBezTo>
                  <a:cubicBezTo>
                    <a:pt x="23436" y="17513"/>
                    <a:pt x="25779" y="16785"/>
                    <a:pt x="27869" y="15486"/>
                  </a:cubicBezTo>
                  <a:lnTo>
                    <a:pt x="27869" y="15486"/>
                  </a:lnTo>
                  <a:cubicBezTo>
                    <a:pt x="25653" y="17386"/>
                    <a:pt x="23341" y="19128"/>
                    <a:pt x="20902" y="20838"/>
                  </a:cubicBezTo>
                  <a:cubicBezTo>
                    <a:pt x="20412" y="20778"/>
                    <a:pt x="19912" y="20749"/>
                    <a:pt x="19407" y="20749"/>
                  </a:cubicBezTo>
                  <a:cubicBezTo>
                    <a:pt x="15632" y="20749"/>
                    <a:pt x="11583" y="22412"/>
                    <a:pt x="9628" y="25652"/>
                  </a:cubicBezTo>
                  <a:cubicBezTo>
                    <a:pt x="6208" y="31384"/>
                    <a:pt x="11306" y="38414"/>
                    <a:pt x="7094" y="43893"/>
                  </a:cubicBezTo>
                  <a:cubicBezTo>
                    <a:pt x="7031" y="43925"/>
                    <a:pt x="6999" y="43988"/>
                    <a:pt x="7031" y="44020"/>
                  </a:cubicBezTo>
                  <a:cubicBezTo>
                    <a:pt x="6985" y="44181"/>
                    <a:pt x="7123" y="44359"/>
                    <a:pt x="7275" y="44359"/>
                  </a:cubicBezTo>
                  <a:cubicBezTo>
                    <a:pt x="7332" y="44359"/>
                    <a:pt x="7391" y="44334"/>
                    <a:pt x="7443" y="44273"/>
                  </a:cubicBezTo>
                  <a:cubicBezTo>
                    <a:pt x="7538" y="44146"/>
                    <a:pt x="7633" y="44020"/>
                    <a:pt x="7728" y="43925"/>
                  </a:cubicBezTo>
                  <a:cubicBezTo>
                    <a:pt x="11306" y="42151"/>
                    <a:pt x="14093" y="39143"/>
                    <a:pt x="16025" y="35659"/>
                  </a:cubicBezTo>
                  <a:cubicBezTo>
                    <a:pt x="17039" y="33822"/>
                    <a:pt x="17799" y="31859"/>
                    <a:pt x="18337" y="29832"/>
                  </a:cubicBezTo>
                  <a:cubicBezTo>
                    <a:pt x="19065" y="26982"/>
                    <a:pt x="19002" y="23942"/>
                    <a:pt x="20744" y="21472"/>
                  </a:cubicBezTo>
                  <a:cubicBezTo>
                    <a:pt x="20839" y="21408"/>
                    <a:pt x="20902" y="21377"/>
                    <a:pt x="20966" y="21345"/>
                  </a:cubicBezTo>
                  <a:cubicBezTo>
                    <a:pt x="20997" y="21345"/>
                    <a:pt x="20997" y="21345"/>
                    <a:pt x="20997" y="21313"/>
                  </a:cubicBezTo>
                  <a:cubicBezTo>
                    <a:pt x="21029" y="21313"/>
                    <a:pt x="21061" y="21313"/>
                    <a:pt x="21092" y="21281"/>
                  </a:cubicBezTo>
                  <a:cubicBezTo>
                    <a:pt x="25336" y="19001"/>
                    <a:pt x="29104" y="15644"/>
                    <a:pt x="32145" y="11908"/>
                  </a:cubicBezTo>
                  <a:cubicBezTo>
                    <a:pt x="33887" y="10166"/>
                    <a:pt x="35438" y="8139"/>
                    <a:pt x="35913" y="5764"/>
                  </a:cubicBezTo>
                  <a:cubicBezTo>
                    <a:pt x="36040" y="5637"/>
                    <a:pt x="36135" y="5542"/>
                    <a:pt x="36262" y="5415"/>
                  </a:cubicBezTo>
                  <a:cubicBezTo>
                    <a:pt x="36275" y="5419"/>
                    <a:pt x="36288" y="5420"/>
                    <a:pt x="36301" y="5420"/>
                  </a:cubicBezTo>
                  <a:cubicBezTo>
                    <a:pt x="36407" y="5420"/>
                    <a:pt x="36480" y="5307"/>
                    <a:pt x="36452" y="5194"/>
                  </a:cubicBezTo>
                  <a:cubicBezTo>
                    <a:pt x="36515" y="5099"/>
                    <a:pt x="36578" y="5035"/>
                    <a:pt x="36642" y="4972"/>
                  </a:cubicBezTo>
                  <a:cubicBezTo>
                    <a:pt x="36737" y="4830"/>
                    <a:pt x="36618" y="4651"/>
                    <a:pt x="36486" y="4651"/>
                  </a:cubicBezTo>
                  <a:cubicBezTo>
                    <a:pt x="36442" y="4651"/>
                    <a:pt x="36396" y="4671"/>
                    <a:pt x="36357" y="4719"/>
                  </a:cubicBezTo>
                  <a:lnTo>
                    <a:pt x="36262" y="4814"/>
                  </a:lnTo>
                  <a:cubicBezTo>
                    <a:pt x="36230" y="4750"/>
                    <a:pt x="36198" y="4719"/>
                    <a:pt x="36167" y="4687"/>
                  </a:cubicBezTo>
                  <a:cubicBezTo>
                    <a:pt x="37243" y="3230"/>
                    <a:pt x="38067" y="1647"/>
                    <a:pt x="38764" y="0"/>
                  </a:cubicBezTo>
                  <a:lnTo>
                    <a:pt x="38067" y="0"/>
                  </a:lnTo>
                  <a:cubicBezTo>
                    <a:pt x="37433" y="1583"/>
                    <a:pt x="36578" y="3104"/>
                    <a:pt x="35502" y="4560"/>
                  </a:cubicBezTo>
                  <a:cubicBezTo>
                    <a:pt x="35407" y="4529"/>
                    <a:pt x="35280" y="4497"/>
                    <a:pt x="35153" y="4402"/>
                  </a:cubicBezTo>
                  <a:cubicBezTo>
                    <a:pt x="34868" y="4434"/>
                    <a:pt x="34583" y="4465"/>
                    <a:pt x="34267" y="4497"/>
                  </a:cubicBezTo>
                  <a:cubicBezTo>
                    <a:pt x="32936" y="4339"/>
                    <a:pt x="31923" y="3737"/>
                    <a:pt x="31195" y="2724"/>
                  </a:cubicBezTo>
                  <a:cubicBezTo>
                    <a:pt x="30783" y="2312"/>
                    <a:pt x="30466" y="1805"/>
                    <a:pt x="30086" y="1362"/>
                  </a:cubicBezTo>
                  <a:cubicBezTo>
                    <a:pt x="29643" y="855"/>
                    <a:pt x="29168" y="412"/>
                    <a:pt x="28693"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487" name="Google Shape;487;p42"/>
            <p:cNvSpPr/>
            <p:nvPr/>
          </p:nvSpPr>
          <p:spPr>
            <a:xfrm>
              <a:off x="3489615" y="-226531"/>
              <a:ext cx="1149930" cy="257081"/>
            </a:xfrm>
            <a:custGeom>
              <a:avLst/>
              <a:gdLst/>
              <a:ahLst/>
              <a:cxnLst/>
              <a:rect l="l" t="t" r="r" b="b"/>
              <a:pathLst>
                <a:path w="35574" h="7953" extrusionOk="0">
                  <a:moveTo>
                    <a:pt x="2828" y="0"/>
                  </a:moveTo>
                  <a:cubicBezTo>
                    <a:pt x="1783" y="1298"/>
                    <a:pt x="864" y="2692"/>
                    <a:pt x="104" y="4212"/>
                  </a:cubicBezTo>
                  <a:cubicBezTo>
                    <a:pt x="1" y="4398"/>
                    <a:pt x="181" y="4557"/>
                    <a:pt x="362" y="4557"/>
                  </a:cubicBezTo>
                  <a:cubicBezTo>
                    <a:pt x="459" y="4557"/>
                    <a:pt x="556" y="4512"/>
                    <a:pt x="611" y="4402"/>
                  </a:cubicBezTo>
                  <a:cubicBezTo>
                    <a:pt x="1534" y="4180"/>
                    <a:pt x="2437" y="4084"/>
                    <a:pt x="3323" y="4084"/>
                  </a:cubicBezTo>
                  <a:cubicBezTo>
                    <a:pt x="7881" y="4084"/>
                    <a:pt x="12029" y="6614"/>
                    <a:pt x="16509" y="7569"/>
                  </a:cubicBezTo>
                  <a:cubicBezTo>
                    <a:pt x="17577" y="7794"/>
                    <a:pt x="18678" y="7952"/>
                    <a:pt x="19773" y="7952"/>
                  </a:cubicBezTo>
                  <a:cubicBezTo>
                    <a:pt x="20529" y="7952"/>
                    <a:pt x="21282" y="7877"/>
                    <a:pt x="22019" y="7696"/>
                  </a:cubicBezTo>
                  <a:cubicBezTo>
                    <a:pt x="24711" y="7030"/>
                    <a:pt x="26738" y="4940"/>
                    <a:pt x="29145" y="3705"/>
                  </a:cubicBezTo>
                  <a:cubicBezTo>
                    <a:pt x="29240" y="3674"/>
                    <a:pt x="29272" y="3610"/>
                    <a:pt x="29272" y="3547"/>
                  </a:cubicBezTo>
                  <a:cubicBezTo>
                    <a:pt x="31773" y="3325"/>
                    <a:pt x="33927" y="1932"/>
                    <a:pt x="35574" y="0"/>
                  </a:cubicBezTo>
                  <a:lnTo>
                    <a:pt x="34275" y="0"/>
                  </a:lnTo>
                  <a:cubicBezTo>
                    <a:pt x="33389" y="887"/>
                    <a:pt x="32375" y="1647"/>
                    <a:pt x="31203" y="2153"/>
                  </a:cubicBezTo>
                  <a:cubicBezTo>
                    <a:pt x="30095" y="1900"/>
                    <a:pt x="28955" y="950"/>
                    <a:pt x="27973" y="0"/>
                  </a:cubicBezTo>
                  <a:lnTo>
                    <a:pt x="27403" y="0"/>
                  </a:lnTo>
                  <a:cubicBezTo>
                    <a:pt x="27656" y="190"/>
                    <a:pt x="27878" y="412"/>
                    <a:pt x="28100" y="602"/>
                  </a:cubicBezTo>
                  <a:cubicBezTo>
                    <a:pt x="28860" y="1235"/>
                    <a:pt x="29683" y="2027"/>
                    <a:pt x="30570" y="2375"/>
                  </a:cubicBezTo>
                  <a:cubicBezTo>
                    <a:pt x="29937" y="2565"/>
                    <a:pt x="29303" y="2724"/>
                    <a:pt x="28575" y="2755"/>
                  </a:cubicBezTo>
                  <a:cubicBezTo>
                    <a:pt x="28394" y="2769"/>
                    <a:pt x="28212" y="2776"/>
                    <a:pt x="28031" y="2776"/>
                  </a:cubicBezTo>
                  <a:cubicBezTo>
                    <a:pt x="24906" y="2776"/>
                    <a:pt x="21683" y="808"/>
                    <a:pt x="18631" y="0"/>
                  </a:cubicBezTo>
                  <a:lnTo>
                    <a:pt x="15749" y="0"/>
                  </a:lnTo>
                  <a:cubicBezTo>
                    <a:pt x="19486" y="538"/>
                    <a:pt x="22684" y="2248"/>
                    <a:pt x="26326" y="3262"/>
                  </a:cubicBezTo>
                  <a:cubicBezTo>
                    <a:pt x="27055" y="3484"/>
                    <a:pt x="27751" y="3547"/>
                    <a:pt x="28448" y="3579"/>
                  </a:cubicBezTo>
                  <a:cubicBezTo>
                    <a:pt x="26168" y="4655"/>
                    <a:pt x="24363" y="6524"/>
                    <a:pt x="21829" y="7094"/>
                  </a:cubicBezTo>
                  <a:cubicBezTo>
                    <a:pt x="21104" y="7264"/>
                    <a:pt x="20373" y="7337"/>
                    <a:pt x="19642" y="7337"/>
                  </a:cubicBezTo>
                  <a:cubicBezTo>
                    <a:pt x="17371" y="7337"/>
                    <a:pt x="15094" y="6625"/>
                    <a:pt x="12962" y="5859"/>
                  </a:cubicBezTo>
                  <a:cubicBezTo>
                    <a:pt x="9822" y="4732"/>
                    <a:pt x="6705" y="3445"/>
                    <a:pt x="3417" y="3445"/>
                  </a:cubicBezTo>
                  <a:cubicBezTo>
                    <a:pt x="2825" y="3445"/>
                    <a:pt x="2228" y="3487"/>
                    <a:pt x="1624" y="3579"/>
                  </a:cubicBezTo>
                  <a:cubicBezTo>
                    <a:pt x="4221" y="1615"/>
                    <a:pt x="7198" y="443"/>
                    <a:pt x="10333" y="0"/>
                  </a:cubicBezTo>
                  <a:lnTo>
                    <a:pt x="7832" y="0"/>
                  </a:lnTo>
                  <a:cubicBezTo>
                    <a:pt x="5456" y="633"/>
                    <a:pt x="3208" y="1742"/>
                    <a:pt x="1181" y="3357"/>
                  </a:cubicBezTo>
                  <a:cubicBezTo>
                    <a:pt x="1878" y="2153"/>
                    <a:pt x="2701" y="1045"/>
                    <a:pt x="362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8" name="Google Shape;488;p42"/>
            <p:cNvSpPr/>
            <p:nvPr/>
          </p:nvSpPr>
          <p:spPr>
            <a:xfrm>
              <a:off x="4821766" y="-226531"/>
              <a:ext cx="444501" cy="898829"/>
            </a:xfrm>
            <a:custGeom>
              <a:avLst/>
              <a:gdLst/>
              <a:ahLst/>
              <a:cxnLst/>
              <a:rect l="l" t="t" r="r" b="b"/>
              <a:pathLst>
                <a:path w="13751" h="27806" extrusionOk="0">
                  <a:moveTo>
                    <a:pt x="1" y="0"/>
                  </a:moveTo>
                  <a:cubicBezTo>
                    <a:pt x="127" y="1140"/>
                    <a:pt x="317" y="2280"/>
                    <a:pt x="602" y="3420"/>
                  </a:cubicBezTo>
                  <a:cubicBezTo>
                    <a:pt x="1394" y="6777"/>
                    <a:pt x="1014" y="10229"/>
                    <a:pt x="1901" y="13554"/>
                  </a:cubicBezTo>
                  <a:cubicBezTo>
                    <a:pt x="3484" y="19508"/>
                    <a:pt x="8203" y="24227"/>
                    <a:pt x="13112" y="27647"/>
                  </a:cubicBezTo>
                  <a:cubicBezTo>
                    <a:pt x="13143" y="27679"/>
                    <a:pt x="13175" y="27710"/>
                    <a:pt x="13238" y="27742"/>
                  </a:cubicBezTo>
                  <a:cubicBezTo>
                    <a:pt x="13290" y="27787"/>
                    <a:pt x="13344" y="27806"/>
                    <a:pt x="13395" y="27806"/>
                  </a:cubicBezTo>
                  <a:cubicBezTo>
                    <a:pt x="13595" y="27806"/>
                    <a:pt x="13751" y="27513"/>
                    <a:pt x="13523" y="27362"/>
                  </a:cubicBezTo>
                  <a:cubicBezTo>
                    <a:pt x="9882" y="24448"/>
                    <a:pt x="10135" y="19761"/>
                    <a:pt x="9850" y="15549"/>
                  </a:cubicBezTo>
                  <a:cubicBezTo>
                    <a:pt x="9597" y="12478"/>
                    <a:pt x="8805" y="10451"/>
                    <a:pt x="7253" y="7886"/>
                  </a:cubicBezTo>
                  <a:cubicBezTo>
                    <a:pt x="5796" y="5447"/>
                    <a:pt x="7158" y="2850"/>
                    <a:pt x="5733" y="253"/>
                  </a:cubicBezTo>
                  <a:cubicBezTo>
                    <a:pt x="5701" y="190"/>
                    <a:pt x="5638" y="95"/>
                    <a:pt x="5575" y="0"/>
                  </a:cubicBezTo>
                  <a:lnTo>
                    <a:pt x="5195" y="0"/>
                  </a:lnTo>
                  <a:cubicBezTo>
                    <a:pt x="5670" y="855"/>
                    <a:pt x="6018" y="1710"/>
                    <a:pt x="6145" y="2597"/>
                  </a:cubicBezTo>
                  <a:cubicBezTo>
                    <a:pt x="6335" y="3895"/>
                    <a:pt x="5670" y="5004"/>
                    <a:pt x="5860" y="6239"/>
                  </a:cubicBezTo>
                  <a:cubicBezTo>
                    <a:pt x="6050" y="7506"/>
                    <a:pt x="7190" y="8456"/>
                    <a:pt x="7791" y="9501"/>
                  </a:cubicBezTo>
                  <a:cubicBezTo>
                    <a:pt x="10673" y="14346"/>
                    <a:pt x="8425" y="20901"/>
                    <a:pt x="11275" y="25557"/>
                  </a:cubicBezTo>
                  <a:cubicBezTo>
                    <a:pt x="7031" y="21947"/>
                    <a:pt x="3168" y="17798"/>
                    <a:pt x="2186" y="12034"/>
                  </a:cubicBezTo>
                  <a:cubicBezTo>
                    <a:pt x="1774" y="9564"/>
                    <a:pt x="2091" y="7062"/>
                    <a:pt x="1521" y="4624"/>
                  </a:cubicBezTo>
                  <a:cubicBezTo>
                    <a:pt x="1173" y="3009"/>
                    <a:pt x="856" y="1520"/>
                    <a:pt x="66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89" name="Google Shape;489;p42"/>
            <p:cNvSpPr/>
            <p:nvPr/>
          </p:nvSpPr>
          <p:spPr>
            <a:xfrm>
              <a:off x="4012002" y="-226531"/>
              <a:ext cx="720718" cy="1561524"/>
            </a:xfrm>
            <a:custGeom>
              <a:avLst/>
              <a:gdLst/>
              <a:ahLst/>
              <a:cxnLst/>
              <a:rect l="l" t="t" r="r" b="b"/>
              <a:pathLst>
                <a:path w="22296" h="48307" extrusionOk="0">
                  <a:moveTo>
                    <a:pt x="16088" y="13206"/>
                  </a:moveTo>
                  <a:lnTo>
                    <a:pt x="16088" y="13206"/>
                  </a:lnTo>
                  <a:cubicBezTo>
                    <a:pt x="14537" y="16056"/>
                    <a:pt x="12225" y="18431"/>
                    <a:pt x="10610" y="21250"/>
                  </a:cubicBezTo>
                  <a:cubicBezTo>
                    <a:pt x="9026" y="23942"/>
                    <a:pt x="7886" y="26919"/>
                    <a:pt x="7158" y="29959"/>
                  </a:cubicBezTo>
                  <a:cubicBezTo>
                    <a:pt x="5986" y="34994"/>
                    <a:pt x="5511" y="41265"/>
                    <a:pt x="8963" y="45540"/>
                  </a:cubicBezTo>
                  <a:cubicBezTo>
                    <a:pt x="9023" y="45609"/>
                    <a:pt x="9098" y="45638"/>
                    <a:pt x="9170" y="45638"/>
                  </a:cubicBezTo>
                  <a:cubicBezTo>
                    <a:pt x="9364" y="45638"/>
                    <a:pt x="9545" y="45431"/>
                    <a:pt x="9406" y="45223"/>
                  </a:cubicBezTo>
                  <a:cubicBezTo>
                    <a:pt x="5606" y="40156"/>
                    <a:pt x="6651" y="32746"/>
                    <a:pt x="8583" y="27109"/>
                  </a:cubicBezTo>
                  <a:cubicBezTo>
                    <a:pt x="9565" y="24195"/>
                    <a:pt x="11021" y="21440"/>
                    <a:pt x="12795" y="18938"/>
                  </a:cubicBezTo>
                  <a:cubicBezTo>
                    <a:pt x="14062" y="17101"/>
                    <a:pt x="15423" y="15423"/>
                    <a:pt x="16405" y="13459"/>
                  </a:cubicBezTo>
                  <a:lnTo>
                    <a:pt x="16405" y="13459"/>
                  </a:lnTo>
                  <a:cubicBezTo>
                    <a:pt x="16247" y="14188"/>
                    <a:pt x="16120" y="14916"/>
                    <a:pt x="16025" y="15708"/>
                  </a:cubicBezTo>
                  <a:cubicBezTo>
                    <a:pt x="16008" y="15858"/>
                    <a:pt x="16115" y="15938"/>
                    <a:pt x="16229" y="15938"/>
                  </a:cubicBezTo>
                  <a:cubicBezTo>
                    <a:pt x="16331" y="15938"/>
                    <a:pt x="16439" y="15874"/>
                    <a:pt x="16468" y="15739"/>
                  </a:cubicBezTo>
                  <a:cubicBezTo>
                    <a:pt x="16595" y="15043"/>
                    <a:pt x="16753" y="14378"/>
                    <a:pt x="16944" y="13713"/>
                  </a:cubicBezTo>
                  <a:cubicBezTo>
                    <a:pt x="16975" y="14568"/>
                    <a:pt x="17039" y="15454"/>
                    <a:pt x="17070" y="16373"/>
                  </a:cubicBezTo>
                  <a:cubicBezTo>
                    <a:pt x="17324" y="21598"/>
                    <a:pt x="15867" y="25525"/>
                    <a:pt x="13207" y="29959"/>
                  </a:cubicBezTo>
                  <a:cubicBezTo>
                    <a:pt x="9945" y="35311"/>
                    <a:pt x="8995" y="41233"/>
                    <a:pt x="9628" y="47408"/>
                  </a:cubicBezTo>
                  <a:cubicBezTo>
                    <a:pt x="6588" y="44590"/>
                    <a:pt x="3389" y="41170"/>
                    <a:pt x="1837" y="37306"/>
                  </a:cubicBezTo>
                  <a:cubicBezTo>
                    <a:pt x="254" y="33442"/>
                    <a:pt x="1172" y="28882"/>
                    <a:pt x="2787" y="25208"/>
                  </a:cubicBezTo>
                  <a:cubicBezTo>
                    <a:pt x="4403" y="21472"/>
                    <a:pt x="7126" y="18305"/>
                    <a:pt x="10736" y="16373"/>
                  </a:cubicBezTo>
                  <a:cubicBezTo>
                    <a:pt x="12637" y="15359"/>
                    <a:pt x="14663" y="14694"/>
                    <a:pt x="16088" y="13206"/>
                  </a:cubicBezTo>
                  <a:close/>
                  <a:moveTo>
                    <a:pt x="21029" y="0"/>
                  </a:moveTo>
                  <a:cubicBezTo>
                    <a:pt x="19984" y="3895"/>
                    <a:pt x="18115" y="7506"/>
                    <a:pt x="16944" y="11401"/>
                  </a:cubicBezTo>
                  <a:cubicBezTo>
                    <a:pt x="14568" y="14948"/>
                    <a:pt x="9565" y="15644"/>
                    <a:pt x="6461" y="18590"/>
                  </a:cubicBezTo>
                  <a:cubicBezTo>
                    <a:pt x="3769" y="21186"/>
                    <a:pt x="1901" y="24607"/>
                    <a:pt x="982" y="28185"/>
                  </a:cubicBezTo>
                  <a:cubicBezTo>
                    <a:pt x="96" y="31732"/>
                    <a:pt x="1" y="35247"/>
                    <a:pt x="1711" y="38509"/>
                  </a:cubicBezTo>
                  <a:cubicBezTo>
                    <a:pt x="3642" y="42246"/>
                    <a:pt x="6524" y="45477"/>
                    <a:pt x="9660" y="48232"/>
                  </a:cubicBezTo>
                  <a:cubicBezTo>
                    <a:pt x="9720" y="48284"/>
                    <a:pt x="9782" y="48307"/>
                    <a:pt x="9840" y="48307"/>
                  </a:cubicBezTo>
                  <a:cubicBezTo>
                    <a:pt x="10027" y="48307"/>
                    <a:pt x="10175" y="48077"/>
                    <a:pt x="10103" y="47883"/>
                  </a:cubicBezTo>
                  <a:cubicBezTo>
                    <a:pt x="10166" y="47820"/>
                    <a:pt x="10198" y="47757"/>
                    <a:pt x="10166" y="47693"/>
                  </a:cubicBezTo>
                  <a:cubicBezTo>
                    <a:pt x="9533" y="43988"/>
                    <a:pt x="9818" y="40093"/>
                    <a:pt x="10926" y="36514"/>
                  </a:cubicBezTo>
                  <a:cubicBezTo>
                    <a:pt x="11971" y="33189"/>
                    <a:pt x="13935" y="30465"/>
                    <a:pt x="15550" y="27457"/>
                  </a:cubicBezTo>
                  <a:cubicBezTo>
                    <a:pt x="16912" y="24955"/>
                    <a:pt x="17640" y="22263"/>
                    <a:pt x="17799" y="19445"/>
                  </a:cubicBezTo>
                  <a:cubicBezTo>
                    <a:pt x="17925" y="16753"/>
                    <a:pt x="17292" y="13998"/>
                    <a:pt x="17767" y="11369"/>
                  </a:cubicBezTo>
                  <a:cubicBezTo>
                    <a:pt x="19034" y="8139"/>
                    <a:pt x="20744" y="5099"/>
                    <a:pt x="21821" y="1742"/>
                  </a:cubicBezTo>
                  <a:cubicBezTo>
                    <a:pt x="22011" y="1172"/>
                    <a:pt x="22169" y="602"/>
                    <a:pt x="2229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90" name="Google Shape;490;p42"/>
            <p:cNvSpPr/>
            <p:nvPr/>
          </p:nvSpPr>
          <p:spPr>
            <a:xfrm>
              <a:off x="7167141" y="-226531"/>
              <a:ext cx="1058547" cy="978995"/>
            </a:xfrm>
            <a:custGeom>
              <a:avLst/>
              <a:gdLst/>
              <a:ahLst/>
              <a:cxnLst/>
              <a:rect l="l" t="t" r="r" b="b"/>
              <a:pathLst>
                <a:path w="32747" h="30286" extrusionOk="0">
                  <a:moveTo>
                    <a:pt x="19382" y="5890"/>
                  </a:moveTo>
                  <a:cubicBezTo>
                    <a:pt x="20997" y="6745"/>
                    <a:pt x="22296" y="7917"/>
                    <a:pt x="23151" y="9532"/>
                  </a:cubicBezTo>
                  <a:cubicBezTo>
                    <a:pt x="23847" y="10862"/>
                    <a:pt x="23911" y="12129"/>
                    <a:pt x="24037" y="13459"/>
                  </a:cubicBezTo>
                  <a:cubicBezTo>
                    <a:pt x="23056" y="12668"/>
                    <a:pt x="21947" y="12098"/>
                    <a:pt x="20744" y="11781"/>
                  </a:cubicBezTo>
                  <a:cubicBezTo>
                    <a:pt x="19952" y="11559"/>
                    <a:pt x="19160" y="11559"/>
                    <a:pt x="18369" y="11337"/>
                  </a:cubicBezTo>
                  <a:cubicBezTo>
                    <a:pt x="16659" y="10894"/>
                    <a:pt x="14695" y="9216"/>
                    <a:pt x="15043" y="7252"/>
                  </a:cubicBezTo>
                  <a:cubicBezTo>
                    <a:pt x="15043" y="7221"/>
                    <a:pt x="15043" y="7189"/>
                    <a:pt x="15043" y="7189"/>
                  </a:cubicBezTo>
                  <a:cubicBezTo>
                    <a:pt x="16374" y="6682"/>
                    <a:pt x="17862" y="6207"/>
                    <a:pt x="19382" y="5890"/>
                  </a:cubicBezTo>
                  <a:close/>
                  <a:moveTo>
                    <a:pt x="22716" y="5490"/>
                  </a:moveTo>
                  <a:cubicBezTo>
                    <a:pt x="24951" y="5490"/>
                    <a:pt x="27084" y="6090"/>
                    <a:pt x="28724" y="7822"/>
                  </a:cubicBezTo>
                  <a:cubicBezTo>
                    <a:pt x="32081" y="11369"/>
                    <a:pt x="31226" y="16373"/>
                    <a:pt x="29073" y="20268"/>
                  </a:cubicBezTo>
                  <a:cubicBezTo>
                    <a:pt x="28851" y="19286"/>
                    <a:pt x="28376" y="18400"/>
                    <a:pt x="27521" y="17703"/>
                  </a:cubicBezTo>
                  <a:cubicBezTo>
                    <a:pt x="27014" y="17291"/>
                    <a:pt x="26381" y="17133"/>
                    <a:pt x="25874" y="16753"/>
                  </a:cubicBezTo>
                  <a:cubicBezTo>
                    <a:pt x="24259" y="15486"/>
                    <a:pt x="24734" y="13649"/>
                    <a:pt x="24449" y="12003"/>
                  </a:cubicBezTo>
                  <a:cubicBezTo>
                    <a:pt x="24006" y="9342"/>
                    <a:pt x="22359" y="7094"/>
                    <a:pt x="20079" y="5732"/>
                  </a:cubicBezTo>
                  <a:cubicBezTo>
                    <a:pt x="20958" y="5581"/>
                    <a:pt x="21845" y="5490"/>
                    <a:pt x="22716" y="5490"/>
                  </a:cubicBezTo>
                  <a:close/>
                  <a:moveTo>
                    <a:pt x="5289" y="8772"/>
                  </a:moveTo>
                  <a:cubicBezTo>
                    <a:pt x="8013" y="11686"/>
                    <a:pt x="10040" y="17513"/>
                    <a:pt x="9058" y="21377"/>
                  </a:cubicBezTo>
                  <a:cubicBezTo>
                    <a:pt x="8330" y="24132"/>
                    <a:pt x="6144" y="26222"/>
                    <a:pt x="5448" y="29009"/>
                  </a:cubicBezTo>
                  <a:cubicBezTo>
                    <a:pt x="5226" y="25272"/>
                    <a:pt x="2534" y="21947"/>
                    <a:pt x="2597" y="18083"/>
                  </a:cubicBezTo>
                  <a:cubicBezTo>
                    <a:pt x="2661" y="14726"/>
                    <a:pt x="5289" y="12066"/>
                    <a:pt x="5289" y="8772"/>
                  </a:cubicBezTo>
                  <a:close/>
                  <a:moveTo>
                    <a:pt x="5828" y="8677"/>
                  </a:moveTo>
                  <a:lnTo>
                    <a:pt x="5828" y="8677"/>
                  </a:lnTo>
                  <a:cubicBezTo>
                    <a:pt x="9565" y="10862"/>
                    <a:pt x="12922" y="14283"/>
                    <a:pt x="13903" y="18621"/>
                  </a:cubicBezTo>
                  <a:cubicBezTo>
                    <a:pt x="15265" y="24448"/>
                    <a:pt x="9660" y="26760"/>
                    <a:pt x="5638" y="29484"/>
                  </a:cubicBezTo>
                  <a:cubicBezTo>
                    <a:pt x="6651" y="25810"/>
                    <a:pt x="9976" y="23055"/>
                    <a:pt x="9723" y="19001"/>
                  </a:cubicBezTo>
                  <a:cubicBezTo>
                    <a:pt x="9470" y="15454"/>
                    <a:pt x="8266" y="11401"/>
                    <a:pt x="5828" y="8677"/>
                  </a:cubicBezTo>
                  <a:close/>
                  <a:moveTo>
                    <a:pt x="1" y="0"/>
                  </a:moveTo>
                  <a:cubicBezTo>
                    <a:pt x="951" y="3040"/>
                    <a:pt x="2851" y="5542"/>
                    <a:pt x="4783" y="8107"/>
                  </a:cubicBezTo>
                  <a:cubicBezTo>
                    <a:pt x="5099" y="11654"/>
                    <a:pt x="2122" y="14504"/>
                    <a:pt x="2091" y="18083"/>
                  </a:cubicBezTo>
                  <a:cubicBezTo>
                    <a:pt x="2091" y="22263"/>
                    <a:pt x="4814" y="25715"/>
                    <a:pt x="5163" y="29800"/>
                  </a:cubicBezTo>
                  <a:cubicBezTo>
                    <a:pt x="5131" y="29800"/>
                    <a:pt x="5099" y="29832"/>
                    <a:pt x="5068" y="29864"/>
                  </a:cubicBezTo>
                  <a:cubicBezTo>
                    <a:pt x="4895" y="29979"/>
                    <a:pt x="5010" y="30252"/>
                    <a:pt x="5176" y="30252"/>
                  </a:cubicBezTo>
                  <a:cubicBezTo>
                    <a:pt x="5192" y="30252"/>
                    <a:pt x="5209" y="30249"/>
                    <a:pt x="5226" y="30244"/>
                  </a:cubicBezTo>
                  <a:cubicBezTo>
                    <a:pt x="5252" y="30270"/>
                    <a:pt x="5289" y="30285"/>
                    <a:pt x="5326" y="30285"/>
                  </a:cubicBezTo>
                  <a:cubicBezTo>
                    <a:pt x="5378" y="30285"/>
                    <a:pt x="5429" y="30255"/>
                    <a:pt x="5448" y="30180"/>
                  </a:cubicBezTo>
                  <a:cubicBezTo>
                    <a:pt x="5448" y="30149"/>
                    <a:pt x="5448" y="30149"/>
                    <a:pt x="5448" y="30117"/>
                  </a:cubicBezTo>
                  <a:cubicBezTo>
                    <a:pt x="9406" y="27869"/>
                    <a:pt x="15233" y="25018"/>
                    <a:pt x="14632" y="19635"/>
                  </a:cubicBezTo>
                  <a:cubicBezTo>
                    <a:pt x="14030" y="14536"/>
                    <a:pt x="9755" y="10007"/>
                    <a:pt x="5258" y="7981"/>
                  </a:cubicBezTo>
                  <a:cubicBezTo>
                    <a:pt x="5226" y="7886"/>
                    <a:pt x="5163" y="7822"/>
                    <a:pt x="5068" y="7791"/>
                  </a:cubicBezTo>
                  <a:cubicBezTo>
                    <a:pt x="3769" y="5732"/>
                    <a:pt x="2059" y="3800"/>
                    <a:pt x="1046" y="1583"/>
                  </a:cubicBezTo>
                  <a:lnTo>
                    <a:pt x="1046" y="1583"/>
                  </a:lnTo>
                  <a:cubicBezTo>
                    <a:pt x="2154" y="2597"/>
                    <a:pt x="3991" y="2692"/>
                    <a:pt x="5574" y="2850"/>
                  </a:cubicBezTo>
                  <a:cubicBezTo>
                    <a:pt x="9185" y="3230"/>
                    <a:pt x="11085" y="6777"/>
                    <a:pt x="14600" y="7094"/>
                  </a:cubicBezTo>
                  <a:cubicBezTo>
                    <a:pt x="14600" y="7094"/>
                    <a:pt x="14568" y="7094"/>
                    <a:pt x="14568" y="7126"/>
                  </a:cubicBezTo>
                  <a:cubicBezTo>
                    <a:pt x="14157" y="9026"/>
                    <a:pt x="15550" y="10546"/>
                    <a:pt x="17165" y="11401"/>
                  </a:cubicBezTo>
                  <a:cubicBezTo>
                    <a:pt x="18179" y="11939"/>
                    <a:pt x="19255" y="11876"/>
                    <a:pt x="20364" y="12161"/>
                  </a:cubicBezTo>
                  <a:cubicBezTo>
                    <a:pt x="21726" y="12478"/>
                    <a:pt x="22929" y="13111"/>
                    <a:pt x="24101" y="13839"/>
                  </a:cubicBezTo>
                  <a:cubicBezTo>
                    <a:pt x="24132" y="14188"/>
                    <a:pt x="24196" y="14504"/>
                    <a:pt x="24259" y="14853"/>
                  </a:cubicBezTo>
                  <a:cubicBezTo>
                    <a:pt x="24417" y="15613"/>
                    <a:pt x="24607" y="16246"/>
                    <a:pt x="25178" y="16816"/>
                  </a:cubicBezTo>
                  <a:cubicBezTo>
                    <a:pt x="25558" y="17133"/>
                    <a:pt x="26033" y="17260"/>
                    <a:pt x="26413" y="17513"/>
                  </a:cubicBezTo>
                  <a:cubicBezTo>
                    <a:pt x="27774" y="18463"/>
                    <a:pt x="28439" y="19286"/>
                    <a:pt x="28788" y="20806"/>
                  </a:cubicBezTo>
                  <a:cubicBezTo>
                    <a:pt x="28788" y="20870"/>
                    <a:pt x="28788" y="20933"/>
                    <a:pt x="28851" y="20965"/>
                  </a:cubicBezTo>
                  <a:cubicBezTo>
                    <a:pt x="28851" y="20996"/>
                    <a:pt x="28851" y="20996"/>
                    <a:pt x="28851" y="20996"/>
                  </a:cubicBezTo>
                  <a:cubicBezTo>
                    <a:pt x="28866" y="21087"/>
                    <a:pt x="28946" y="21127"/>
                    <a:pt x="29026" y="21127"/>
                  </a:cubicBezTo>
                  <a:cubicBezTo>
                    <a:pt x="29113" y="21127"/>
                    <a:pt x="29200" y="21079"/>
                    <a:pt x="29200" y="20996"/>
                  </a:cubicBezTo>
                  <a:cubicBezTo>
                    <a:pt x="29200" y="20965"/>
                    <a:pt x="29231" y="20965"/>
                    <a:pt x="29231" y="20965"/>
                  </a:cubicBezTo>
                  <a:cubicBezTo>
                    <a:pt x="31765" y="16943"/>
                    <a:pt x="32746" y="11527"/>
                    <a:pt x="29358" y="7664"/>
                  </a:cubicBezTo>
                  <a:cubicBezTo>
                    <a:pt x="27638" y="5686"/>
                    <a:pt x="25044" y="4892"/>
                    <a:pt x="22360" y="4892"/>
                  </a:cubicBezTo>
                  <a:cubicBezTo>
                    <a:pt x="19757" y="4892"/>
                    <a:pt x="17070" y="5639"/>
                    <a:pt x="15012" y="6777"/>
                  </a:cubicBezTo>
                  <a:cubicBezTo>
                    <a:pt x="14980" y="6682"/>
                    <a:pt x="14917" y="6619"/>
                    <a:pt x="14822" y="6619"/>
                  </a:cubicBezTo>
                  <a:cubicBezTo>
                    <a:pt x="11877" y="6492"/>
                    <a:pt x="10356" y="3737"/>
                    <a:pt x="7760" y="2787"/>
                  </a:cubicBezTo>
                  <a:cubicBezTo>
                    <a:pt x="5384" y="1900"/>
                    <a:pt x="1932" y="3040"/>
                    <a:pt x="539" y="285"/>
                  </a:cubicBezTo>
                  <a:cubicBezTo>
                    <a:pt x="507" y="190"/>
                    <a:pt x="507" y="95"/>
                    <a:pt x="47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491" name="Google Shape;491;p42"/>
            <p:cNvSpPr/>
            <p:nvPr/>
          </p:nvSpPr>
          <p:spPr>
            <a:xfrm>
              <a:off x="5838352" y="-226531"/>
              <a:ext cx="1895926" cy="2173889"/>
            </a:xfrm>
            <a:custGeom>
              <a:avLst/>
              <a:gdLst/>
              <a:ahLst/>
              <a:cxnLst/>
              <a:rect l="l" t="t" r="r" b="b"/>
              <a:pathLst>
                <a:path w="58652" h="67251" extrusionOk="0">
                  <a:moveTo>
                    <a:pt x="12654" y="21512"/>
                  </a:moveTo>
                  <a:cubicBezTo>
                    <a:pt x="17073" y="21512"/>
                    <a:pt x="20498" y="24758"/>
                    <a:pt x="23594" y="27647"/>
                  </a:cubicBezTo>
                  <a:cubicBezTo>
                    <a:pt x="22137" y="26887"/>
                    <a:pt x="20585" y="26222"/>
                    <a:pt x="19002" y="26063"/>
                  </a:cubicBezTo>
                  <a:cubicBezTo>
                    <a:pt x="18763" y="26035"/>
                    <a:pt x="18530" y="26022"/>
                    <a:pt x="18301" y="26022"/>
                  </a:cubicBezTo>
                  <a:cubicBezTo>
                    <a:pt x="16740" y="26022"/>
                    <a:pt x="15386" y="26619"/>
                    <a:pt x="13840" y="26950"/>
                  </a:cubicBezTo>
                  <a:cubicBezTo>
                    <a:pt x="13333" y="27068"/>
                    <a:pt x="12858" y="27116"/>
                    <a:pt x="12403" y="27116"/>
                  </a:cubicBezTo>
                  <a:cubicBezTo>
                    <a:pt x="10526" y="27116"/>
                    <a:pt x="8994" y="26287"/>
                    <a:pt x="7031" y="26032"/>
                  </a:cubicBezTo>
                  <a:cubicBezTo>
                    <a:pt x="6875" y="26009"/>
                    <a:pt x="6714" y="25999"/>
                    <a:pt x="6547" y="25999"/>
                  </a:cubicBezTo>
                  <a:cubicBezTo>
                    <a:pt x="5388" y="25999"/>
                    <a:pt x="3985" y="26483"/>
                    <a:pt x="2782" y="26483"/>
                  </a:cubicBezTo>
                  <a:cubicBezTo>
                    <a:pt x="2007" y="26483"/>
                    <a:pt x="1314" y="26282"/>
                    <a:pt x="824" y="25620"/>
                  </a:cubicBezTo>
                  <a:cubicBezTo>
                    <a:pt x="2439" y="25430"/>
                    <a:pt x="3959" y="25018"/>
                    <a:pt x="5447" y="24322"/>
                  </a:cubicBezTo>
                  <a:cubicBezTo>
                    <a:pt x="7506" y="23308"/>
                    <a:pt x="9279" y="21852"/>
                    <a:pt x="11654" y="21567"/>
                  </a:cubicBezTo>
                  <a:cubicBezTo>
                    <a:pt x="11993" y="21529"/>
                    <a:pt x="12326" y="21512"/>
                    <a:pt x="12654" y="21512"/>
                  </a:cubicBezTo>
                  <a:close/>
                  <a:moveTo>
                    <a:pt x="729" y="26317"/>
                  </a:moveTo>
                  <a:lnTo>
                    <a:pt x="729" y="26317"/>
                  </a:lnTo>
                  <a:cubicBezTo>
                    <a:pt x="1292" y="26824"/>
                    <a:pt x="1957" y="27056"/>
                    <a:pt x="2766" y="27056"/>
                  </a:cubicBezTo>
                  <a:cubicBezTo>
                    <a:pt x="2866" y="27056"/>
                    <a:pt x="2968" y="27052"/>
                    <a:pt x="3072" y="27045"/>
                  </a:cubicBezTo>
                  <a:cubicBezTo>
                    <a:pt x="4301" y="26967"/>
                    <a:pt x="5206" y="26500"/>
                    <a:pt x="6411" y="26500"/>
                  </a:cubicBezTo>
                  <a:cubicBezTo>
                    <a:pt x="6666" y="26500"/>
                    <a:pt x="6934" y="26521"/>
                    <a:pt x="7221" y="26570"/>
                  </a:cubicBezTo>
                  <a:cubicBezTo>
                    <a:pt x="8234" y="26729"/>
                    <a:pt x="9184" y="27172"/>
                    <a:pt x="10166" y="27457"/>
                  </a:cubicBezTo>
                  <a:cubicBezTo>
                    <a:pt x="10765" y="27614"/>
                    <a:pt x="11327" y="27680"/>
                    <a:pt x="11874" y="27680"/>
                  </a:cubicBezTo>
                  <a:cubicBezTo>
                    <a:pt x="13093" y="27680"/>
                    <a:pt x="14238" y="27353"/>
                    <a:pt x="15550" y="26982"/>
                  </a:cubicBezTo>
                  <a:cubicBezTo>
                    <a:pt x="16443" y="26713"/>
                    <a:pt x="17277" y="26599"/>
                    <a:pt x="18082" y="26599"/>
                  </a:cubicBezTo>
                  <a:cubicBezTo>
                    <a:pt x="19932" y="26599"/>
                    <a:pt x="21623" y="27204"/>
                    <a:pt x="23499" y="27932"/>
                  </a:cubicBezTo>
                  <a:cubicBezTo>
                    <a:pt x="21535" y="28850"/>
                    <a:pt x="18685" y="30180"/>
                    <a:pt x="18052" y="31986"/>
                  </a:cubicBezTo>
                  <a:cubicBezTo>
                    <a:pt x="17545" y="33537"/>
                    <a:pt x="18843" y="34297"/>
                    <a:pt x="20173" y="34519"/>
                  </a:cubicBezTo>
                  <a:cubicBezTo>
                    <a:pt x="17513" y="34994"/>
                    <a:pt x="14790" y="35501"/>
                    <a:pt x="12256" y="36261"/>
                  </a:cubicBezTo>
                  <a:cubicBezTo>
                    <a:pt x="9754" y="35406"/>
                    <a:pt x="6936" y="34709"/>
                    <a:pt x="5004" y="32841"/>
                  </a:cubicBezTo>
                  <a:cubicBezTo>
                    <a:pt x="3135" y="31036"/>
                    <a:pt x="1394" y="28819"/>
                    <a:pt x="729" y="26317"/>
                  </a:cubicBezTo>
                  <a:close/>
                  <a:moveTo>
                    <a:pt x="42247" y="31669"/>
                  </a:moveTo>
                  <a:lnTo>
                    <a:pt x="42247" y="31669"/>
                  </a:lnTo>
                  <a:cubicBezTo>
                    <a:pt x="45414" y="31732"/>
                    <a:pt x="48517" y="33189"/>
                    <a:pt x="51684" y="33569"/>
                  </a:cubicBezTo>
                  <a:cubicBezTo>
                    <a:pt x="53078" y="33727"/>
                    <a:pt x="55991" y="34487"/>
                    <a:pt x="57258" y="35913"/>
                  </a:cubicBezTo>
                  <a:cubicBezTo>
                    <a:pt x="56054" y="36229"/>
                    <a:pt x="54914" y="36641"/>
                    <a:pt x="53711" y="36958"/>
                  </a:cubicBezTo>
                  <a:cubicBezTo>
                    <a:pt x="53171" y="37095"/>
                    <a:pt x="52719" y="37147"/>
                    <a:pt x="52304" y="37147"/>
                  </a:cubicBezTo>
                  <a:cubicBezTo>
                    <a:pt x="51382" y="37147"/>
                    <a:pt x="50645" y="36889"/>
                    <a:pt x="49531" y="36736"/>
                  </a:cubicBezTo>
                  <a:cubicBezTo>
                    <a:pt x="49395" y="36719"/>
                    <a:pt x="49273" y="36711"/>
                    <a:pt x="49157" y="36711"/>
                  </a:cubicBezTo>
                  <a:cubicBezTo>
                    <a:pt x="48841" y="36711"/>
                    <a:pt x="48571" y="36770"/>
                    <a:pt x="48200" y="36863"/>
                  </a:cubicBezTo>
                  <a:cubicBezTo>
                    <a:pt x="47133" y="37129"/>
                    <a:pt x="46252" y="37357"/>
                    <a:pt x="45384" y="37357"/>
                  </a:cubicBezTo>
                  <a:cubicBezTo>
                    <a:pt x="44502" y="37357"/>
                    <a:pt x="43633" y="37122"/>
                    <a:pt x="42595" y="36451"/>
                  </a:cubicBezTo>
                  <a:cubicBezTo>
                    <a:pt x="42595" y="36419"/>
                    <a:pt x="42563" y="36419"/>
                    <a:pt x="42563" y="36419"/>
                  </a:cubicBezTo>
                  <a:cubicBezTo>
                    <a:pt x="42848" y="36008"/>
                    <a:pt x="43070" y="35501"/>
                    <a:pt x="43133" y="34931"/>
                  </a:cubicBezTo>
                  <a:cubicBezTo>
                    <a:pt x="43292" y="33759"/>
                    <a:pt x="42880" y="32619"/>
                    <a:pt x="42247" y="31669"/>
                  </a:cubicBezTo>
                  <a:close/>
                  <a:moveTo>
                    <a:pt x="38470" y="32804"/>
                  </a:moveTo>
                  <a:cubicBezTo>
                    <a:pt x="40015" y="32804"/>
                    <a:pt x="41546" y="33053"/>
                    <a:pt x="42373" y="33949"/>
                  </a:cubicBezTo>
                  <a:cubicBezTo>
                    <a:pt x="42658" y="35849"/>
                    <a:pt x="41708" y="37623"/>
                    <a:pt x="38985" y="37686"/>
                  </a:cubicBezTo>
                  <a:cubicBezTo>
                    <a:pt x="38965" y="37686"/>
                    <a:pt x="38945" y="37686"/>
                    <a:pt x="38925" y="37686"/>
                  </a:cubicBezTo>
                  <a:cubicBezTo>
                    <a:pt x="36263" y="37686"/>
                    <a:pt x="34285" y="35583"/>
                    <a:pt x="32556" y="33822"/>
                  </a:cubicBezTo>
                  <a:cubicBezTo>
                    <a:pt x="32493" y="33759"/>
                    <a:pt x="32429" y="33759"/>
                    <a:pt x="32398" y="33759"/>
                  </a:cubicBezTo>
                  <a:cubicBezTo>
                    <a:pt x="32334" y="33759"/>
                    <a:pt x="32303" y="33791"/>
                    <a:pt x="32271" y="33791"/>
                  </a:cubicBezTo>
                  <a:cubicBezTo>
                    <a:pt x="32176" y="33727"/>
                    <a:pt x="32049" y="33664"/>
                    <a:pt x="31954" y="33632"/>
                  </a:cubicBezTo>
                  <a:cubicBezTo>
                    <a:pt x="32936" y="33506"/>
                    <a:pt x="33949" y="33252"/>
                    <a:pt x="34963" y="33094"/>
                  </a:cubicBezTo>
                  <a:cubicBezTo>
                    <a:pt x="35872" y="32979"/>
                    <a:pt x="37176" y="32804"/>
                    <a:pt x="38470" y="32804"/>
                  </a:cubicBezTo>
                  <a:close/>
                  <a:moveTo>
                    <a:pt x="30037" y="33790"/>
                  </a:moveTo>
                  <a:cubicBezTo>
                    <a:pt x="30747" y="33790"/>
                    <a:pt x="31431" y="33912"/>
                    <a:pt x="32049" y="34266"/>
                  </a:cubicBezTo>
                  <a:cubicBezTo>
                    <a:pt x="32018" y="34392"/>
                    <a:pt x="31954" y="34519"/>
                    <a:pt x="31891" y="34646"/>
                  </a:cubicBezTo>
                  <a:cubicBezTo>
                    <a:pt x="31764" y="34709"/>
                    <a:pt x="31701" y="34836"/>
                    <a:pt x="31764" y="34994"/>
                  </a:cubicBezTo>
                  <a:cubicBezTo>
                    <a:pt x="31194" y="36546"/>
                    <a:pt x="30656" y="38319"/>
                    <a:pt x="29484" y="39333"/>
                  </a:cubicBezTo>
                  <a:cubicBezTo>
                    <a:pt x="29009" y="39713"/>
                    <a:pt x="28597" y="39934"/>
                    <a:pt x="28217" y="39998"/>
                  </a:cubicBezTo>
                  <a:cubicBezTo>
                    <a:pt x="28186" y="39966"/>
                    <a:pt x="28186" y="39934"/>
                    <a:pt x="28186" y="39903"/>
                  </a:cubicBezTo>
                  <a:cubicBezTo>
                    <a:pt x="28186" y="39871"/>
                    <a:pt x="28162" y="39855"/>
                    <a:pt x="28138" y="39855"/>
                  </a:cubicBezTo>
                  <a:cubicBezTo>
                    <a:pt x="28114" y="39855"/>
                    <a:pt x="28091" y="39871"/>
                    <a:pt x="28091" y="39903"/>
                  </a:cubicBezTo>
                  <a:cubicBezTo>
                    <a:pt x="28091" y="39934"/>
                    <a:pt x="28091" y="39966"/>
                    <a:pt x="28122" y="39998"/>
                  </a:cubicBezTo>
                  <a:cubicBezTo>
                    <a:pt x="28074" y="40002"/>
                    <a:pt x="28026" y="40004"/>
                    <a:pt x="27979" y="40004"/>
                  </a:cubicBezTo>
                  <a:cubicBezTo>
                    <a:pt x="26015" y="40004"/>
                    <a:pt x="25010" y="36219"/>
                    <a:pt x="24639" y="34487"/>
                  </a:cubicBezTo>
                  <a:cubicBezTo>
                    <a:pt x="25114" y="34456"/>
                    <a:pt x="25589" y="34392"/>
                    <a:pt x="26064" y="34361"/>
                  </a:cubicBezTo>
                  <a:cubicBezTo>
                    <a:pt x="27301" y="34216"/>
                    <a:pt x="28713" y="33790"/>
                    <a:pt x="30037" y="33790"/>
                  </a:cubicBezTo>
                  <a:close/>
                  <a:moveTo>
                    <a:pt x="32493" y="34297"/>
                  </a:moveTo>
                  <a:cubicBezTo>
                    <a:pt x="34158" y="36183"/>
                    <a:pt x="36229" y="38193"/>
                    <a:pt x="38922" y="38193"/>
                  </a:cubicBezTo>
                  <a:cubicBezTo>
                    <a:pt x="38943" y="38193"/>
                    <a:pt x="38964" y="38193"/>
                    <a:pt x="38985" y="38193"/>
                  </a:cubicBezTo>
                  <a:cubicBezTo>
                    <a:pt x="40252" y="38161"/>
                    <a:pt x="41487" y="37686"/>
                    <a:pt x="42278" y="36799"/>
                  </a:cubicBezTo>
                  <a:cubicBezTo>
                    <a:pt x="42278" y="36831"/>
                    <a:pt x="42310" y="36863"/>
                    <a:pt x="42342" y="36863"/>
                  </a:cubicBezTo>
                  <a:cubicBezTo>
                    <a:pt x="43292" y="37496"/>
                    <a:pt x="44210" y="37876"/>
                    <a:pt x="45350" y="37939"/>
                  </a:cubicBezTo>
                  <a:cubicBezTo>
                    <a:pt x="45429" y="37944"/>
                    <a:pt x="45507" y="37946"/>
                    <a:pt x="45585" y="37946"/>
                  </a:cubicBezTo>
                  <a:cubicBezTo>
                    <a:pt x="46887" y="37946"/>
                    <a:pt x="48110" y="37325"/>
                    <a:pt x="49400" y="37325"/>
                  </a:cubicBezTo>
                  <a:cubicBezTo>
                    <a:pt x="49590" y="37325"/>
                    <a:pt x="49781" y="37338"/>
                    <a:pt x="49974" y="37369"/>
                  </a:cubicBezTo>
                  <a:cubicBezTo>
                    <a:pt x="50818" y="37501"/>
                    <a:pt x="51267" y="37787"/>
                    <a:pt x="52035" y="37787"/>
                  </a:cubicBezTo>
                  <a:cubicBezTo>
                    <a:pt x="52188" y="37787"/>
                    <a:pt x="52354" y="37776"/>
                    <a:pt x="52539" y="37749"/>
                  </a:cubicBezTo>
                  <a:cubicBezTo>
                    <a:pt x="54186" y="37496"/>
                    <a:pt x="55928" y="36768"/>
                    <a:pt x="57480" y="36198"/>
                  </a:cubicBezTo>
                  <a:lnTo>
                    <a:pt x="57480" y="36198"/>
                  </a:lnTo>
                  <a:cubicBezTo>
                    <a:pt x="58050" y="37053"/>
                    <a:pt x="58018" y="38161"/>
                    <a:pt x="56719" y="39491"/>
                  </a:cubicBezTo>
                  <a:cubicBezTo>
                    <a:pt x="55358" y="40916"/>
                    <a:pt x="52983" y="41011"/>
                    <a:pt x="51209" y="41676"/>
                  </a:cubicBezTo>
                  <a:cubicBezTo>
                    <a:pt x="49657" y="42278"/>
                    <a:pt x="48264" y="43291"/>
                    <a:pt x="46649" y="43798"/>
                  </a:cubicBezTo>
                  <a:cubicBezTo>
                    <a:pt x="46142" y="43925"/>
                    <a:pt x="45667" y="44020"/>
                    <a:pt x="45192" y="44051"/>
                  </a:cubicBezTo>
                  <a:cubicBezTo>
                    <a:pt x="45160" y="44020"/>
                    <a:pt x="45129" y="43988"/>
                    <a:pt x="45097" y="43956"/>
                  </a:cubicBezTo>
                  <a:cubicBezTo>
                    <a:pt x="45079" y="43929"/>
                    <a:pt x="45051" y="43918"/>
                    <a:pt x="45020" y="43918"/>
                  </a:cubicBezTo>
                  <a:cubicBezTo>
                    <a:pt x="44941" y="43918"/>
                    <a:pt x="44844" y="43992"/>
                    <a:pt x="44844" y="44083"/>
                  </a:cubicBezTo>
                  <a:cubicBezTo>
                    <a:pt x="43355" y="44083"/>
                    <a:pt x="41962" y="43545"/>
                    <a:pt x="40537" y="42721"/>
                  </a:cubicBezTo>
                  <a:cubicBezTo>
                    <a:pt x="37180" y="40758"/>
                    <a:pt x="34424" y="38003"/>
                    <a:pt x="32271" y="34772"/>
                  </a:cubicBezTo>
                  <a:cubicBezTo>
                    <a:pt x="32334" y="34646"/>
                    <a:pt x="32366" y="34487"/>
                    <a:pt x="32398" y="34361"/>
                  </a:cubicBezTo>
                  <a:cubicBezTo>
                    <a:pt x="32429" y="34329"/>
                    <a:pt x="32461" y="34329"/>
                    <a:pt x="32493" y="34297"/>
                  </a:cubicBezTo>
                  <a:close/>
                  <a:moveTo>
                    <a:pt x="20110" y="35184"/>
                  </a:moveTo>
                  <a:lnTo>
                    <a:pt x="19983" y="35311"/>
                  </a:lnTo>
                  <a:cubicBezTo>
                    <a:pt x="16563" y="36831"/>
                    <a:pt x="13175" y="38446"/>
                    <a:pt x="10388" y="41043"/>
                  </a:cubicBezTo>
                  <a:cubicBezTo>
                    <a:pt x="10333" y="41098"/>
                    <a:pt x="10396" y="41176"/>
                    <a:pt x="10455" y="41176"/>
                  </a:cubicBezTo>
                  <a:cubicBezTo>
                    <a:pt x="10465" y="41176"/>
                    <a:pt x="10474" y="41174"/>
                    <a:pt x="10483" y="41170"/>
                  </a:cubicBezTo>
                  <a:cubicBezTo>
                    <a:pt x="13396" y="39016"/>
                    <a:pt x="16310" y="37338"/>
                    <a:pt x="19508" y="35723"/>
                  </a:cubicBezTo>
                  <a:lnTo>
                    <a:pt x="19508" y="35723"/>
                  </a:lnTo>
                  <a:cubicBezTo>
                    <a:pt x="18907" y="36293"/>
                    <a:pt x="18273" y="36863"/>
                    <a:pt x="17672" y="37464"/>
                  </a:cubicBezTo>
                  <a:cubicBezTo>
                    <a:pt x="17721" y="37391"/>
                    <a:pt x="17675" y="37317"/>
                    <a:pt x="17607" y="37317"/>
                  </a:cubicBezTo>
                  <a:cubicBezTo>
                    <a:pt x="17588" y="37317"/>
                    <a:pt x="17566" y="37323"/>
                    <a:pt x="17545" y="37338"/>
                  </a:cubicBezTo>
                  <a:cubicBezTo>
                    <a:pt x="15328" y="39554"/>
                    <a:pt x="13175" y="41930"/>
                    <a:pt x="11369" y="44495"/>
                  </a:cubicBezTo>
                  <a:cubicBezTo>
                    <a:pt x="11321" y="44543"/>
                    <a:pt x="11384" y="44611"/>
                    <a:pt x="11445" y="44611"/>
                  </a:cubicBezTo>
                  <a:cubicBezTo>
                    <a:pt x="11463" y="44611"/>
                    <a:pt x="11481" y="44605"/>
                    <a:pt x="11496" y="44590"/>
                  </a:cubicBezTo>
                  <a:cubicBezTo>
                    <a:pt x="13079" y="42595"/>
                    <a:pt x="14695" y="40663"/>
                    <a:pt x="16405" y="38794"/>
                  </a:cubicBezTo>
                  <a:lnTo>
                    <a:pt x="16405" y="38794"/>
                  </a:lnTo>
                  <a:cubicBezTo>
                    <a:pt x="15930" y="39364"/>
                    <a:pt x="15518" y="39934"/>
                    <a:pt x="15170" y="40568"/>
                  </a:cubicBezTo>
                  <a:cubicBezTo>
                    <a:pt x="13776" y="43101"/>
                    <a:pt x="13745" y="46458"/>
                    <a:pt x="13333" y="49245"/>
                  </a:cubicBezTo>
                  <a:cubicBezTo>
                    <a:pt x="13111" y="50734"/>
                    <a:pt x="12541" y="53584"/>
                    <a:pt x="12699" y="55959"/>
                  </a:cubicBezTo>
                  <a:cubicBezTo>
                    <a:pt x="11668" y="56943"/>
                    <a:pt x="11036" y="57442"/>
                    <a:pt x="9826" y="57442"/>
                  </a:cubicBezTo>
                  <a:cubicBezTo>
                    <a:pt x="9402" y="57442"/>
                    <a:pt x="8906" y="57381"/>
                    <a:pt x="8297" y="57257"/>
                  </a:cubicBezTo>
                  <a:cubicBezTo>
                    <a:pt x="7791" y="57131"/>
                    <a:pt x="7664" y="56909"/>
                    <a:pt x="7126" y="56877"/>
                  </a:cubicBezTo>
                  <a:cubicBezTo>
                    <a:pt x="7084" y="56875"/>
                    <a:pt x="7042" y="56873"/>
                    <a:pt x="7000" y="56873"/>
                  </a:cubicBezTo>
                  <a:cubicBezTo>
                    <a:pt x="5743" y="56873"/>
                    <a:pt x="4684" y="58016"/>
                    <a:pt x="3599" y="58016"/>
                  </a:cubicBezTo>
                  <a:cubicBezTo>
                    <a:pt x="2962" y="58016"/>
                    <a:pt x="2315" y="57622"/>
                    <a:pt x="1615" y="56371"/>
                  </a:cubicBezTo>
                  <a:cubicBezTo>
                    <a:pt x="0" y="53457"/>
                    <a:pt x="760" y="47978"/>
                    <a:pt x="1774" y="45001"/>
                  </a:cubicBezTo>
                  <a:cubicBezTo>
                    <a:pt x="4339" y="37528"/>
                    <a:pt x="13333" y="36451"/>
                    <a:pt x="20110" y="35184"/>
                  </a:cubicBezTo>
                  <a:close/>
                  <a:moveTo>
                    <a:pt x="32081" y="35437"/>
                  </a:moveTo>
                  <a:cubicBezTo>
                    <a:pt x="34519" y="39016"/>
                    <a:pt x="37845" y="42278"/>
                    <a:pt x="41867" y="44020"/>
                  </a:cubicBezTo>
                  <a:cubicBezTo>
                    <a:pt x="42817" y="44416"/>
                    <a:pt x="43723" y="44614"/>
                    <a:pt x="44622" y="44614"/>
                  </a:cubicBezTo>
                  <a:cubicBezTo>
                    <a:pt x="44801" y="44614"/>
                    <a:pt x="44981" y="44606"/>
                    <a:pt x="45160" y="44590"/>
                  </a:cubicBezTo>
                  <a:cubicBezTo>
                    <a:pt x="46902" y="47250"/>
                    <a:pt x="47725" y="50354"/>
                    <a:pt x="49689" y="52887"/>
                  </a:cubicBezTo>
                  <a:cubicBezTo>
                    <a:pt x="49974" y="53235"/>
                    <a:pt x="50512" y="53710"/>
                    <a:pt x="50702" y="54059"/>
                  </a:cubicBezTo>
                  <a:cubicBezTo>
                    <a:pt x="51906" y="56529"/>
                    <a:pt x="49974" y="56909"/>
                    <a:pt x="48676" y="57447"/>
                  </a:cubicBezTo>
                  <a:cubicBezTo>
                    <a:pt x="46879" y="58201"/>
                    <a:pt x="45083" y="59086"/>
                    <a:pt x="43117" y="59086"/>
                  </a:cubicBezTo>
                  <a:cubicBezTo>
                    <a:pt x="42934" y="59086"/>
                    <a:pt x="42750" y="59079"/>
                    <a:pt x="42563" y="59062"/>
                  </a:cubicBezTo>
                  <a:cubicBezTo>
                    <a:pt x="38256" y="58651"/>
                    <a:pt x="35660" y="54692"/>
                    <a:pt x="33759" y="51240"/>
                  </a:cubicBezTo>
                  <a:cubicBezTo>
                    <a:pt x="31796" y="47725"/>
                    <a:pt x="30339" y="44020"/>
                    <a:pt x="29167" y="40156"/>
                  </a:cubicBezTo>
                  <a:cubicBezTo>
                    <a:pt x="29167" y="40156"/>
                    <a:pt x="29167" y="40156"/>
                    <a:pt x="29136" y="40124"/>
                  </a:cubicBezTo>
                  <a:cubicBezTo>
                    <a:pt x="30656" y="39333"/>
                    <a:pt x="31511" y="37211"/>
                    <a:pt x="32081" y="35437"/>
                  </a:cubicBezTo>
                  <a:close/>
                  <a:moveTo>
                    <a:pt x="24132" y="34551"/>
                  </a:moveTo>
                  <a:cubicBezTo>
                    <a:pt x="24480" y="36198"/>
                    <a:pt x="25177" y="39396"/>
                    <a:pt x="26951" y="40251"/>
                  </a:cubicBezTo>
                  <a:cubicBezTo>
                    <a:pt x="26571" y="44811"/>
                    <a:pt x="29642" y="49150"/>
                    <a:pt x="27616" y="53647"/>
                  </a:cubicBezTo>
                  <a:cubicBezTo>
                    <a:pt x="26697" y="55674"/>
                    <a:pt x="25145" y="57479"/>
                    <a:pt x="23499" y="58999"/>
                  </a:cubicBezTo>
                  <a:cubicBezTo>
                    <a:pt x="22852" y="59587"/>
                    <a:pt x="21962" y="59896"/>
                    <a:pt x="21063" y="59896"/>
                  </a:cubicBezTo>
                  <a:cubicBezTo>
                    <a:pt x="20509" y="59896"/>
                    <a:pt x="19952" y="59779"/>
                    <a:pt x="19445" y="59538"/>
                  </a:cubicBezTo>
                  <a:cubicBezTo>
                    <a:pt x="19097" y="59379"/>
                    <a:pt x="18875" y="58904"/>
                    <a:pt x="18527" y="58682"/>
                  </a:cubicBezTo>
                  <a:cubicBezTo>
                    <a:pt x="18215" y="58541"/>
                    <a:pt x="17953" y="58424"/>
                    <a:pt x="17629" y="58424"/>
                  </a:cubicBezTo>
                  <a:cubicBezTo>
                    <a:pt x="17591" y="58424"/>
                    <a:pt x="17553" y="58426"/>
                    <a:pt x="17513" y="58429"/>
                  </a:cubicBezTo>
                  <a:cubicBezTo>
                    <a:pt x="17101" y="58461"/>
                    <a:pt x="16816" y="58904"/>
                    <a:pt x="16500" y="58904"/>
                  </a:cubicBezTo>
                  <a:cubicBezTo>
                    <a:pt x="16367" y="59009"/>
                    <a:pt x="16228" y="59062"/>
                    <a:pt x="16083" y="59062"/>
                  </a:cubicBezTo>
                  <a:cubicBezTo>
                    <a:pt x="15746" y="59062"/>
                    <a:pt x="15378" y="58774"/>
                    <a:pt x="14980" y="58176"/>
                  </a:cubicBezTo>
                  <a:cubicBezTo>
                    <a:pt x="13840" y="58144"/>
                    <a:pt x="13301" y="57637"/>
                    <a:pt x="13365" y="56687"/>
                  </a:cubicBezTo>
                  <a:cubicBezTo>
                    <a:pt x="13175" y="56054"/>
                    <a:pt x="13206" y="55357"/>
                    <a:pt x="13238" y="54692"/>
                  </a:cubicBezTo>
                  <a:cubicBezTo>
                    <a:pt x="13270" y="52064"/>
                    <a:pt x="13871" y="49403"/>
                    <a:pt x="14251" y="46775"/>
                  </a:cubicBezTo>
                  <a:cubicBezTo>
                    <a:pt x="14600" y="44558"/>
                    <a:pt x="14758" y="42183"/>
                    <a:pt x="16025" y="40219"/>
                  </a:cubicBezTo>
                  <a:cubicBezTo>
                    <a:pt x="17386" y="38129"/>
                    <a:pt x="19667" y="36356"/>
                    <a:pt x="21472" y="34614"/>
                  </a:cubicBezTo>
                  <a:cubicBezTo>
                    <a:pt x="21701" y="34623"/>
                    <a:pt x="21935" y="34627"/>
                    <a:pt x="22171" y="34627"/>
                  </a:cubicBezTo>
                  <a:cubicBezTo>
                    <a:pt x="22817" y="34627"/>
                    <a:pt x="23483" y="34597"/>
                    <a:pt x="24132" y="34551"/>
                  </a:cubicBezTo>
                  <a:close/>
                  <a:moveTo>
                    <a:pt x="28692" y="40314"/>
                  </a:moveTo>
                  <a:cubicBezTo>
                    <a:pt x="30054" y="45192"/>
                    <a:pt x="32113" y="50164"/>
                    <a:pt x="35026" y="54344"/>
                  </a:cubicBezTo>
                  <a:cubicBezTo>
                    <a:pt x="34329" y="56656"/>
                    <a:pt x="33728" y="59031"/>
                    <a:pt x="32429" y="61089"/>
                  </a:cubicBezTo>
                  <a:cubicBezTo>
                    <a:pt x="31289" y="62894"/>
                    <a:pt x="30181" y="63243"/>
                    <a:pt x="28281" y="63781"/>
                  </a:cubicBezTo>
                  <a:cubicBezTo>
                    <a:pt x="27584" y="63971"/>
                    <a:pt x="27014" y="64098"/>
                    <a:pt x="26444" y="64541"/>
                  </a:cubicBezTo>
                  <a:cubicBezTo>
                    <a:pt x="25206" y="65562"/>
                    <a:pt x="25541" y="66221"/>
                    <a:pt x="23754" y="66221"/>
                  </a:cubicBezTo>
                  <a:cubicBezTo>
                    <a:pt x="23712" y="66221"/>
                    <a:pt x="23669" y="66220"/>
                    <a:pt x="23625" y="66220"/>
                  </a:cubicBezTo>
                  <a:cubicBezTo>
                    <a:pt x="21979" y="66188"/>
                    <a:pt x="20997" y="65523"/>
                    <a:pt x="19667" y="64668"/>
                  </a:cubicBezTo>
                  <a:cubicBezTo>
                    <a:pt x="17608" y="63369"/>
                    <a:pt x="15835" y="61818"/>
                    <a:pt x="14726" y="59664"/>
                  </a:cubicBezTo>
                  <a:lnTo>
                    <a:pt x="14726" y="59664"/>
                  </a:lnTo>
                  <a:cubicBezTo>
                    <a:pt x="15008" y="59772"/>
                    <a:pt x="15333" y="59821"/>
                    <a:pt x="15703" y="59821"/>
                  </a:cubicBezTo>
                  <a:cubicBezTo>
                    <a:pt x="15875" y="59821"/>
                    <a:pt x="16056" y="59811"/>
                    <a:pt x="16246" y="59791"/>
                  </a:cubicBezTo>
                  <a:cubicBezTo>
                    <a:pt x="17524" y="59625"/>
                    <a:pt x="18086" y="59526"/>
                    <a:pt x="18384" y="59526"/>
                  </a:cubicBezTo>
                  <a:cubicBezTo>
                    <a:pt x="18884" y="59526"/>
                    <a:pt x="18643" y="59805"/>
                    <a:pt x="19793" y="60519"/>
                  </a:cubicBezTo>
                  <a:cubicBezTo>
                    <a:pt x="20194" y="60767"/>
                    <a:pt x="20560" y="60877"/>
                    <a:pt x="20953" y="60877"/>
                  </a:cubicBezTo>
                  <a:cubicBezTo>
                    <a:pt x="21214" y="60877"/>
                    <a:pt x="21486" y="60829"/>
                    <a:pt x="21788" y="60741"/>
                  </a:cubicBezTo>
                  <a:cubicBezTo>
                    <a:pt x="23752" y="60108"/>
                    <a:pt x="25494" y="57827"/>
                    <a:pt x="26666" y="56244"/>
                  </a:cubicBezTo>
                  <a:cubicBezTo>
                    <a:pt x="28027" y="54375"/>
                    <a:pt x="28946" y="52285"/>
                    <a:pt x="28851" y="49974"/>
                  </a:cubicBezTo>
                  <a:cubicBezTo>
                    <a:pt x="28756" y="46680"/>
                    <a:pt x="27141" y="43671"/>
                    <a:pt x="27236" y="40346"/>
                  </a:cubicBezTo>
                  <a:lnTo>
                    <a:pt x="27236" y="40346"/>
                  </a:lnTo>
                  <a:cubicBezTo>
                    <a:pt x="27449" y="40417"/>
                    <a:pt x="27663" y="40453"/>
                    <a:pt x="27877" y="40453"/>
                  </a:cubicBezTo>
                  <a:cubicBezTo>
                    <a:pt x="27948" y="40453"/>
                    <a:pt x="28019" y="40449"/>
                    <a:pt x="28091" y="40441"/>
                  </a:cubicBezTo>
                  <a:lnTo>
                    <a:pt x="28154" y="40441"/>
                  </a:lnTo>
                  <a:cubicBezTo>
                    <a:pt x="28502" y="43260"/>
                    <a:pt x="29104" y="46078"/>
                    <a:pt x="29896" y="48802"/>
                  </a:cubicBezTo>
                  <a:cubicBezTo>
                    <a:pt x="29908" y="48839"/>
                    <a:pt x="29940" y="48857"/>
                    <a:pt x="29973" y="48857"/>
                  </a:cubicBezTo>
                  <a:cubicBezTo>
                    <a:pt x="30023" y="48857"/>
                    <a:pt x="30073" y="48815"/>
                    <a:pt x="30054" y="48738"/>
                  </a:cubicBezTo>
                  <a:cubicBezTo>
                    <a:pt x="29389" y="45983"/>
                    <a:pt x="28819" y="43196"/>
                    <a:pt x="28281" y="40410"/>
                  </a:cubicBezTo>
                  <a:cubicBezTo>
                    <a:pt x="28407" y="40378"/>
                    <a:pt x="28566" y="40346"/>
                    <a:pt x="28692" y="40314"/>
                  </a:cubicBezTo>
                  <a:close/>
                  <a:moveTo>
                    <a:pt x="35913" y="0"/>
                  </a:moveTo>
                  <a:cubicBezTo>
                    <a:pt x="35818" y="602"/>
                    <a:pt x="35691" y="1203"/>
                    <a:pt x="35565" y="1805"/>
                  </a:cubicBezTo>
                  <a:cubicBezTo>
                    <a:pt x="34519" y="6492"/>
                    <a:pt x="32968" y="11147"/>
                    <a:pt x="31448" y="15708"/>
                  </a:cubicBezTo>
                  <a:cubicBezTo>
                    <a:pt x="30592" y="18305"/>
                    <a:pt x="29452" y="20458"/>
                    <a:pt x="27742" y="22612"/>
                  </a:cubicBezTo>
                  <a:cubicBezTo>
                    <a:pt x="26697" y="23973"/>
                    <a:pt x="25715" y="25240"/>
                    <a:pt x="25272" y="26919"/>
                  </a:cubicBezTo>
                  <a:cubicBezTo>
                    <a:pt x="25240" y="27014"/>
                    <a:pt x="25272" y="27045"/>
                    <a:pt x="25335" y="27077"/>
                  </a:cubicBezTo>
                  <a:cubicBezTo>
                    <a:pt x="25082" y="27204"/>
                    <a:pt x="24829" y="27330"/>
                    <a:pt x="24575" y="27457"/>
                  </a:cubicBezTo>
                  <a:cubicBezTo>
                    <a:pt x="24480" y="27489"/>
                    <a:pt x="24354" y="27552"/>
                    <a:pt x="24259" y="27615"/>
                  </a:cubicBezTo>
                  <a:cubicBezTo>
                    <a:pt x="24227" y="27584"/>
                    <a:pt x="24227" y="27584"/>
                    <a:pt x="24227" y="27552"/>
                  </a:cubicBezTo>
                  <a:cubicBezTo>
                    <a:pt x="21345" y="24670"/>
                    <a:pt x="17988" y="21630"/>
                    <a:pt x="13776" y="21091"/>
                  </a:cubicBezTo>
                  <a:cubicBezTo>
                    <a:pt x="13400" y="21045"/>
                    <a:pt x="13029" y="21022"/>
                    <a:pt x="12663" y="21022"/>
                  </a:cubicBezTo>
                  <a:cubicBezTo>
                    <a:pt x="11273" y="21022"/>
                    <a:pt x="9949" y="21352"/>
                    <a:pt x="8646" y="21978"/>
                  </a:cubicBezTo>
                  <a:cubicBezTo>
                    <a:pt x="5796" y="23372"/>
                    <a:pt x="3484" y="24923"/>
                    <a:pt x="222" y="25367"/>
                  </a:cubicBezTo>
                  <a:cubicBezTo>
                    <a:pt x="127" y="25367"/>
                    <a:pt x="95" y="25493"/>
                    <a:pt x="127" y="25588"/>
                  </a:cubicBezTo>
                  <a:cubicBezTo>
                    <a:pt x="127" y="25620"/>
                    <a:pt x="95" y="25683"/>
                    <a:pt x="95" y="25715"/>
                  </a:cubicBezTo>
                  <a:cubicBezTo>
                    <a:pt x="634" y="28660"/>
                    <a:pt x="2597" y="31099"/>
                    <a:pt x="4687" y="33157"/>
                  </a:cubicBezTo>
                  <a:cubicBezTo>
                    <a:pt x="6492" y="34962"/>
                    <a:pt x="9216" y="35849"/>
                    <a:pt x="11686" y="36419"/>
                  </a:cubicBezTo>
                  <a:cubicBezTo>
                    <a:pt x="5954" y="38224"/>
                    <a:pt x="1204" y="41328"/>
                    <a:pt x="412" y="48485"/>
                  </a:cubicBezTo>
                  <a:cubicBezTo>
                    <a:pt x="127" y="50860"/>
                    <a:pt x="127" y="53362"/>
                    <a:pt x="792" y="55706"/>
                  </a:cubicBezTo>
                  <a:cubicBezTo>
                    <a:pt x="1109" y="56846"/>
                    <a:pt x="1520" y="58524"/>
                    <a:pt x="2882" y="58777"/>
                  </a:cubicBezTo>
                  <a:cubicBezTo>
                    <a:pt x="3001" y="58803"/>
                    <a:pt x="3118" y="58815"/>
                    <a:pt x="3232" y="58815"/>
                  </a:cubicBezTo>
                  <a:cubicBezTo>
                    <a:pt x="3818" y="58815"/>
                    <a:pt x="4347" y="58514"/>
                    <a:pt x="4877" y="58302"/>
                  </a:cubicBezTo>
                  <a:cubicBezTo>
                    <a:pt x="5661" y="57983"/>
                    <a:pt x="6445" y="57531"/>
                    <a:pt x="7326" y="57531"/>
                  </a:cubicBezTo>
                  <a:cubicBezTo>
                    <a:pt x="7406" y="57531"/>
                    <a:pt x="7487" y="57534"/>
                    <a:pt x="7569" y="57542"/>
                  </a:cubicBezTo>
                  <a:cubicBezTo>
                    <a:pt x="8171" y="57606"/>
                    <a:pt x="8646" y="58112"/>
                    <a:pt x="9248" y="58176"/>
                  </a:cubicBezTo>
                  <a:cubicBezTo>
                    <a:pt x="9360" y="58187"/>
                    <a:pt x="9470" y="58193"/>
                    <a:pt x="9577" y="58193"/>
                  </a:cubicBezTo>
                  <a:cubicBezTo>
                    <a:pt x="10917" y="58193"/>
                    <a:pt x="11851" y="57307"/>
                    <a:pt x="12731" y="56339"/>
                  </a:cubicBezTo>
                  <a:cubicBezTo>
                    <a:pt x="12858" y="57511"/>
                    <a:pt x="13175" y="58524"/>
                    <a:pt x="13840" y="59157"/>
                  </a:cubicBezTo>
                  <a:cubicBezTo>
                    <a:pt x="13840" y="59189"/>
                    <a:pt x="13840" y="59221"/>
                    <a:pt x="13871" y="59221"/>
                  </a:cubicBezTo>
                  <a:cubicBezTo>
                    <a:pt x="14980" y="61849"/>
                    <a:pt x="17006" y="63654"/>
                    <a:pt x="19382" y="65175"/>
                  </a:cubicBezTo>
                  <a:cubicBezTo>
                    <a:pt x="20560" y="65920"/>
                    <a:pt x="22196" y="67251"/>
                    <a:pt x="23733" y="67251"/>
                  </a:cubicBezTo>
                  <a:cubicBezTo>
                    <a:pt x="24219" y="67251"/>
                    <a:pt x="24696" y="67117"/>
                    <a:pt x="25145" y="66790"/>
                  </a:cubicBezTo>
                  <a:cubicBezTo>
                    <a:pt x="25747" y="66378"/>
                    <a:pt x="26000" y="65586"/>
                    <a:pt x="26602" y="65143"/>
                  </a:cubicBezTo>
                  <a:cubicBezTo>
                    <a:pt x="27616" y="64383"/>
                    <a:pt x="28851" y="64383"/>
                    <a:pt x="29991" y="63971"/>
                  </a:cubicBezTo>
                  <a:cubicBezTo>
                    <a:pt x="30941" y="63591"/>
                    <a:pt x="31638" y="63021"/>
                    <a:pt x="32271" y="62229"/>
                  </a:cubicBezTo>
                  <a:cubicBezTo>
                    <a:pt x="33918" y="60203"/>
                    <a:pt x="34931" y="57194"/>
                    <a:pt x="35216" y="54597"/>
                  </a:cubicBezTo>
                  <a:cubicBezTo>
                    <a:pt x="37087" y="57198"/>
                    <a:pt x="39847" y="59557"/>
                    <a:pt x="43174" y="59557"/>
                  </a:cubicBezTo>
                  <a:cubicBezTo>
                    <a:pt x="43452" y="59557"/>
                    <a:pt x="43734" y="59540"/>
                    <a:pt x="44020" y="59506"/>
                  </a:cubicBezTo>
                  <a:cubicBezTo>
                    <a:pt x="46174" y="59252"/>
                    <a:pt x="49214" y="58049"/>
                    <a:pt x="51051" y="56941"/>
                  </a:cubicBezTo>
                  <a:cubicBezTo>
                    <a:pt x="51842" y="56466"/>
                    <a:pt x="52191" y="56117"/>
                    <a:pt x="51906" y="55136"/>
                  </a:cubicBezTo>
                  <a:cubicBezTo>
                    <a:pt x="51336" y="53299"/>
                    <a:pt x="49341" y="51842"/>
                    <a:pt x="48391" y="50164"/>
                  </a:cubicBezTo>
                  <a:cubicBezTo>
                    <a:pt x="47377" y="48295"/>
                    <a:pt x="46712" y="46300"/>
                    <a:pt x="45540" y="44558"/>
                  </a:cubicBezTo>
                  <a:cubicBezTo>
                    <a:pt x="46205" y="44463"/>
                    <a:pt x="46870" y="44273"/>
                    <a:pt x="47567" y="43988"/>
                  </a:cubicBezTo>
                  <a:cubicBezTo>
                    <a:pt x="48992" y="43418"/>
                    <a:pt x="50291" y="42563"/>
                    <a:pt x="51716" y="42056"/>
                  </a:cubicBezTo>
                  <a:cubicBezTo>
                    <a:pt x="52919" y="41645"/>
                    <a:pt x="54218" y="41486"/>
                    <a:pt x="55421" y="40948"/>
                  </a:cubicBezTo>
                  <a:cubicBezTo>
                    <a:pt x="57701" y="39966"/>
                    <a:pt x="58651" y="37844"/>
                    <a:pt x="57765" y="35976"/>
                  </a:cubicBezTo>
                  <a:cubicBezTo>
                    <a:pt x="57796" y="35913"/>
                    <a:pt x="57733" y="35849"/>
                    <a:pt x="57670" y="35818"/>
                  </a:cubicBezTo>
                  <a:cubicBezTo>
                    <a:pt x="57385" y="35311"/>
                    <a:pt x="56973" y="34836"/>
                    <a:pt x="56403" y="34392"/>
                  </a:cubicBezTo>
                  <a:cubicBezTo>
                    <a:pt x="54376" y="32872"/>
                    <a:pt x="51684" y="33189"/>
                    <a:pt x="49341" y="32746"/>
                  </a:cubicBezTo>
                  <a:cubicBezTo>
                    <a:pt x="46941" y="32290"/>
                    <a:pt x="44774" y="31251"/>
                    <a:pt x="42337" y="31251"/>
                  </a:cubicBezTo>
                  <a:cubicBezTo>
                    <a:pt x="42234" y="31251"/>
                    <a:pt x="42130" y="31253"/>
                    <a:pt x="42025" y="31257"/>
                  </a:cubicBezTo>
                  <a:lnTo>
                    <a:pt x="41962" y="31257"/>
                  </a:lnTo>
                  <a:cubicBezTo>
                    <a:pt x="41613" y="30845"/>
                    <a:pt x="41233" y="30434"/>
                    <a:pt x="40822" y="30117"/>
                  </a:cubicBezTo>
                  <a:cubicBezTo>
                    <a:pt x="39523" y="29009"/>
                    <a:pt x="37908" y="28407"/>
                    <a:pt x="36451" y="27615"/>
                  </a:cubicBezTo>
                  <a:cubicBezTo>
                    <a:pt x="35438" y="27077"/>
                    <a:pt x="34488" y="26254"/>
                    <a:pt x="33443" y="25747"/>
                  </a:cubicBezTo>
                  <a:cubicBezTo>
                    <a:pt x="33411" y="25715"/>
                    <a:pt x="33411" y="25683"/>
                    <a:pt x="33411" y="25683"/>
                  </a:cubicBezTo>
                  <a:cubicBezTo>
                    <a:pt x="31796" y="23150"/>
                    <a:pt x="32999" y="19983"/>
                    <a:pt x="33601" y="17323"/>
                  </a:cubicBezTo>
                  <a:cubicBezTo>
                    <a:pt x="34139" y="14948"/>
                    <a:pt x="34678" y="12541"/>
                    <a:pt x="35216" y="10166"/>
                  </a:cubicBezTo>
                  <a:cubicBezTo>
                    <a:pt x="35945" y="6777"/>
                    <a:pt x="36831" y="3389"/>
                    <a:pt x="37528" y="0"/>
                  </a:cubicBezTo>
                  <a:lnTo>
                    <a:pt x="36958" y="0"/>
                  </a:lnTo>
                  <a:cubicBezTo>
                    <a:pt x="36895" y="222"/>
                    <a:pt x="36863" y="443"/>
                    <a:pt x="36800" y="633"/>
                  </a:cubicBezTo>
                  <a:cubicBezTo>
                    <a:pt x="35755" y="5415"/>
                    <a:pt x="34646" y="10166"/>
                    <a:pt x="33601" y="14948"/>
                  </a:cubicBezTo>
                  <a:cubicBezTo>
                    <a:pt x="32904" y="18115"/>
                    <a:pt x="31036" y="22453"/>
                    <a:pt x="32873" y="25493"/>
                  </a:cubicBezTo>
                  <a:lnTo>
                    <a:pt x="31416" y="25778"/>
                  </a:lnTo>
                  <a:cubicBezTo>
                    <a:pt x="31701" y="25810"/>
                    <a:pt x="31986" y="25842"/>
                    <a:pt x="32271" y="25905"/>
                  </a:cubicBezTo>
                  <a:cubicBezTo>
                    <a:pt x="33443" y="26222"/>
                    <a:pt x="34488" y="27140"/>
                    <a:pt x="35533" y="27742"/>
                  </a:cubicBezTo>
                  <a:cubicBezTo>
                    <a:pt x="37180" y="28692"/>
                    <a:pt x="39016" y="29325"/>
                    <a:pt x="40473" y="30560"/>
                  </a:cubicBezTo>
                  <a:cubicBezTo>
                    <a:pt x="41392" y="31321"/>
                    <a:pt x="42025" y="32397"/>
                    <a:pt x="42310" y="33474"/>
                  </a:cubicBezTo>
                  <a:cubicBezTo>
                    <a:pt x="41328" y="32556"/>
                    <a:pt x="39808" y="32556"/>
                    <a:pt x="38478" y="32524"/>
                  </a:cubicBezTo>
                  <a:cubicBezTo>
                    <a:pt x="38333" y="32519"/>
                    <a:pt x="38189" y="32516"/>
                    <a:pt x="38045" y="32516"/>
                  </a:cubicBezTo>
                  <a:cubicBezTo>
                    <a:pt x="35542" y="32516"/>
                    <a:pt x="33141" y="33256"/>
                    <a:pt x="30656" y="33316"/>
                  </a:cubicBezTo>
                  <a:cubicBezTo>
                    <a:pt x="30537" y="33307"/>
                    <a:pt x="30416" y="33303"/>
                    <a:pt x="30292" y="33303"/>
                  </a:cubicBezTo>
                  <a:cubicBezTo>
                    <a:pt x="29953" y="33303"/>
                    <a:pt x="29593" y="33333"/>
                    <a:pt x="29199" y="33379"/>
                  </a:cubicBezTo>
                  <a:cubicBezTo>
                    <a:pt x="27014" y="33664"/>
                    <a:pt x="24860" y="34012"/>
                    <a:pt x="22644" y="34076"/>
                  </a:cubicBezTo>
                  <a:cubicBezTo>
                    <a:pt x="22453" y="34076"/>
                    <a:pt x="22139" y="34088"/>
                    <a:pt x="21769" y="34088"/>
                  </a:cubicBezTo>
                  <a:cubicBezTo>
                    <a:pt x="20169" y="34088"/>
                    <a:pt x="17508" y="33858"/>
                    <a:pt x="19128" y="31416"/>
                  </a:cubicBezTo>
                  <a:cubicBezTo>
                    <a:pt x="19698" y="30560"/>
                    <a:pt x="21282" y="29895"/>
                    <a:pt x="22169" y="29389"/>
                  </a:cubicBezTo>
                  <a:cubicBezTo>
                    <a:pt x="24227" y="28185"/>
                    <a:pt x="26412" y="27109"/>
                    <a:pt x="28661" y="26349"/>
                  </a:cubicBezTo>
                  <a:lnTo>
                    <a:pt x="28661" y="26349"/>
                  </a:lnTo>
                  <a:lnTo>
                    <a:pt x="25589" y="26950"/>
                  </a:lnTo>
                  <a:cubicBezTo>
                    <a:pt x="26381" y="24702"/>
                    <a:pt x="28091" y="23118"/>
                    <a:pt x="29421" y="21186"/>
                  </a:cubicBezTo>
                  <a:cubicBezTo>
                    <a:pt x="30719" y="19350"/>
                    <a:pt x="31479" y="17196"/>
                    <a:pt x="32176" y="15074"/>
                  </a:cubicBezTo>
                  <a:cubicBezTo>
                    <a:pt x="33759" y="10134"/>
                    <a:pt x="35501" y="5130"/>
                    <a:pt x="36420" y="0"/>
                  </a:cubicBezTo>
                  <a:close/>
                </a:path>
              </a:pathLst>
            </a:custGeom>
            <a:solidFill>
              <a:srgbClr val="403934"/>
            </a:solidFill>
            <a:ln>
              <a:noFill/>
            </a:ln>
          </p:spPr>
          <p:txBody>
            <a:bodyPr spcFirstLastPara="1" wrap="square" lIns="91425" tIns="91425" rIns="91425" bIns="91425" anchor="ctr" anchorCtr="0">
              <a:noAutofit/>
            </a:bodyPr>
            <a:lstStyle/>
            <a:p/>
          </p:txBody>
        </p:sp>
      </p:grpSp>
      <p:sp>
        <p:nvSpPr>
          <p:cNvPr id="492" name="Google Shape;492;p42"/>
          <p:cNvSpPr txBox="1">
            <a:spLocks noGrp="1"/>
          </p:cNvSpPr>
          <p:nvPr>
            <p:ph type="ctrTitle"/>
          </p:nvPr>
        </p:nvSpPr>
        <p:spPr>
          <a:xfrm>
            <a:off x="609600" y="3073099"/>
            <a:ext cx="11074400" cy="2489500"/>
          </a:xfrm>
          <a:prstGeom prst="rect">
            <a:avLst/>
          </a:prstGeom>
        </p:spPr>
        <p:txBody>
          <a:bodyPr spcFirstLastPara="1" wrap="square" lIns="121894" tIns="121894" rIns="121894" bIns="121894" anchor="b" anchorCtr="0">
            <a:noAutofit/>
          </a:bodyPr>
          <a:lstStyle/>
          <a:p>
            <a:pPr indent="609600">
              <a:lnSpc>
                <a:spcPct val="115000"/>
              </a:lnSpc>
            </a:pP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Một</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số</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bí</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quyết</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dẫn</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dắt</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vào</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vấn</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đề</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nghị</a:t>
            </a:r>
            <a:r>
              <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 </a:t>
            </a:r>
            <a:r>
              <a:rPr lang="en-US" sz="7200" dirty="0" err="1">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rPr>
              <a:t>luận</a:t>
            </a:r>
            <a:endParaRPr lang="en-US" sz="7200" dirty="0">
              <a:gradFill>
                <a:gsLst>
                  <a:gs pos="0">
                    <a:srgbClr val="007BD3"/>
                  </a:gs>
                  <a:gs pos="100000">
                    <a:srgbClr val="034373"/>
                  </a:gs>
                </a:gsLst>
                <a:lin scaled="0"/>
              </a:gra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87"/>
        <p:cNvGrpSpPr/>
        <p:nvPr/>
      </p:nvGrpSpPr>
      <p:grpSpPr>
        <a:xfrm>
          <a:off x="0" y="0"/>
          <a:ext cx="0" cy="0"/>
          <a:chOff x="0" y="0"/>
          <a:chExt cx="0" cy="0"/>
        </a:xfrm>
      </p:grpSpPr>
      <p:grpSp>
        <p:nvGrpSpPr>
          <p:cNvPr id="588" name="Google Shape;588;p46"/>
          <p:cNvGrpSpPr/>
          <p:nvPr/>
        </p:nvGrpSpPr>
        <p:grpSpPr>
          <a:xfrm>
            <a:off x="10152331" y="3510502"/>
            <a:ext cx="2242884" cy="3550793"/>
            <a:chOff x="7035137" y="3379248"/>
            <a:chExt cx="2261273" cy="1916722"/>
          </a:xfrm>
        </p:grpSpPr>
        <p:sp>
          <p:nvSpPr>
            <p:cNvPr id="589" name="Google Shape;589;p46"/>
            <p:cNvSpPr/>
            <p:nvPr/>
          </p:nvSpPr>
          <p:spPr>
            <a:xfrm>
              <a:off x="7284086" y="3744794"/>
              <a:ext cx="693813" cy="666429"/>
            </a:xfrm>
            <a:custGeom>
              <a:avLst/>
              <a:gdLst/>
              <a:ahLst/>
              <a:cxnLst/>
              <a:rect l="l" t="t" r="r" b="b"/>
              <a:pathLst>
                <a:path w="23563" h="22633" extrusionOk="0">
                  <a:moveTo>
                    <a:pt x="7585" y="1915"/>
                  </a:moveTo>
                  <a:lnTo>
                    <a:pt x="7585" y="1915"/>
                  </a:lnTo>
                  <a:cubicBezTo>
                    <a:pt x="7527" y="2190"/>
                    <a:pt x="7469" y="2534"/>
                    <a:pt x="7412" y="2852"/>
                  </a:cubicBezTo>
                  <a:cubicBezTo>
                    <a:pt x="7443" y="2535"/>
                    <a:pt x="7475" y="2219"/>
                    <a:pt x="7570" y="1934"/>
                  </a:cubicBezTo>
                  <a:cubicBezTo>
                    <a:pt x="7576" y="1928"/>
                    <a:pt x="7581" y="1921"/>
                    <a:pt x="7585" y="1915"/>
                  </a:cubicBezTo>
                  <a:close/>
                  <a:moveTo>
                    <a:pt x="9709" y="0"/>
                  </a:moveTo>
                  <a:cubicBezTo>
                    <a:pt x="7460" y="0"/>
                    <a:pt x="7001" y="1932"/>
                    <a:pt x="7095" y="3802"/>
                  </a:cubicBezTo>
                  <a:cubicBezTo>
                    <a:pt x="6643" y="3715"/>
                    <a:pt x="6158" y="3634"/>
                    <a:pt x="5682" y="3634"/>
                  </a:cubicBezTo>
                  <a:cubicBezTo>
                    <a:pt x="5124" y="3634"/>
                    <a:pt x="4580" y="3745"/>
                    <a:pt x="4118" y="4087"/>
                  </a:cubicBezTo>
                  <a:cubicBezTo>
                    <a:pt x="3865" y="4246"/>
                    <a:pt x="3675" y="4467"/>
                    <a:pt x="3548" y="4721"/>
                  </a:cubicBezTo>
                  <a:cubicBezTo>
                    <a:pt x="3421" y="4942"/>
                    <a:pt x="3358" y="5227"/>
                    <a:pt x="3295" y="5481"/>
                  </a:cubicBezTo>
                  <a:cubicBezTo>
                    <a:pt x="3073" y="6367"/>
                    <a:pt x="3041" y="6177"/>
                    <a:pt x="2471" y="7096"/>
                  </a:cubicBezTo>
                  <a:cubicBezTo>
                    <a:pt x="2344" y="7317"/>
                    <a:pt x="2249" y="7508"/>
                    <a:pt x="2218" y="7666"/>
                  </a:cubicBezTo>
                  <a:cubicBezTo>
                    <a:pt x="1802" y="7468"/>
                    <a:pt x="1399" y="7369"/>
                    <a:pt x="977" y="7369"/>
                  </a:cubicBezTo>
                  <a:cubicBezTo>
                    <a:pt x="724" y="7369"/>
                    <a:pt x="464" y="7405"/>
                    <a:pt x="191" y="7476"/>
                  </a:cubicBezTo>
                  <a:cubicBezTo>
                    <a:pt x="96" y="7508"/>
                    <a:pt x="64" y="7571"/>
                    <a:pt x="64" y="7634"/>
                  </a:cubicBezTo>
                  <a:cubicBezTo>
                    <a:pt x="1" y="8141"/>
                    <a:pt x="96" y="8458"/>
                    <a:pt x="381" y="8901"/>
                  </a:cubicBezTo>
                  <a:cubicBezTo>
                    <a:pt x="666" y="9344"/>
                    <a:pt x="1109" y="9661"/>
                    <a:pt x="1363" y="10104"/>
                  </a:cubicBezTo>
                  <a:cubicBezTo>
                    <a:pt x="1648" y="10579"/>
                    <a:pt x="1774" y="11149"/>
                    <a:pt x="1933" y="11656"/>
                  </a:cubicBezTo>
                  <a:cubicBezTo>
                    <a:pt x="2123" y="12195"/>
                    <a:pt x="2313" y="13018"/>
                    <a:pt x="2788" y="13430"/>
                  </a:cubicBezTo>
                  <a:cubicBezTo>
                    <a:pt x="2313" y="13588"/>
                    <a:pt x="1838" y="13810"/>
                    <a:pt x="1363" y="14031"/>
                  </a:cubicBezTo>
                  <a:cubicBezTo>
                    <a:pt x="1236" y="14031"/>
                    <a:pt x="1109" y="14017"/>
                    <a:pt x="983" y="14017"/>
                  </a:cubicBezTo>
                  <a:cubicBezTo>
                    <a:pt x="919" y="14017"/>
                    <a:pt x="856" y="14021"/>
                    <a:pt x="793" y="14031"/>
                  </a:cubicBezTo>
                  <a:cubicBezTo>
                    <a:pt x="698" y="14031"/>
                    <a:pt x="603" y="14158"/>
                    <a:pt x="634" y="14253"/>
                  </a:cubicBezTo>
                  <a:cubicBezTo>
                    <a:pt x="1236" y="16375"/>
                    <a:pt x="2819" y="17832"/>
                    <a:pt x="4530" y="19130"/>
                  </a:cubicBezTo>
                  <a:cubicBezTo>
                    <a:pt x="6493" y="20555"/>
                    <a:pt x="8837" y="21949"/>
                    <a:pt x="11212" y="22487"/>
                  </a:cubicBezTo>
                  <a:cubicBezTo>
                    <a:pt x="11655" y="22584"/>
                    <a:pt x="12074" y="22632"/>
                    <a:pt x="12488" y="22632"/>
                  </a:cubicBezTo>
                  <a:cubicBezTo>
                    <a:pt x="13019" y="22632"/>
                    <a:pt x="13541" y="22552"/>
                    <a:pt x="14094" y="22392"/>
                  </a:cubicBezTo>
                  <a:cubicBezTo>
                    <a:pt x="14727" y="22234"/>
                    <a:pt x="15297" y="21917"/>
                    <a:pt x="15962" y="21822"/>
                  </a:cubicBezTo>
                  <a:cubicBezTo>
                    <a:pt x="16137" y="21807"/>
                    <a:pt x="16314" y="21801"/>
                    <a:pt x="16492" y="21801"/>
                  </a:cubicBezTo>
                  <a:cubicBezTo>
                    <a:pt x="17054" y="21801"/>
                    <a:pt x="17626" y="21861"/>
                    <a:pt x="18179" y="21885"/>
                  </a:cubicBezTo>
                  <a:cubicBezTo>
                    <a:pt x="18294" y="21891"/>
                    <a:pt x="18410" y="21893"/>
                    <a:pt x="18526" y="21893"/>
                  </a:cubicBezTo>
                  <a:cubicBezTo>
                    <a:pt x="19795" y="21893"/>
                    <a:pt x="21143" y="21554"/>
                    <a:pt x="21694" y="20365"/>
                  </a:cubicBezTo>
                  <a:cubicBezTo>
                    <a:pt x="21789" y="20270"/>
                    <a:pt x="21916" y="20143"/>
                    <a:pt x="22106" y="19890"/>
                  </a:cubicBezTo>
                  <a:cubicBezTo>
                    <a:pt x="22169" y="19890"/>
                    <a:pt x="22201" y="19827"/>
                    <a:pt x="22201" y="19763"/>
                  </a:cubicBezTo>
                  <a:cubicBezTo>
                    <a:pt x="22201" y="19763"/>
                    <a:pt x="22233" y="19763"/>
                    <a:pt x="22233" y="19732"/>
                  </a:cubicBezTo>
                  <a:cubicBezTo>
                    <a:pt x="23119" y="18940"/>
                    <a:pt x="23563" y="17832"/>
                    <a:pt x="23373" y="16628"/>
                  </a:cubicBezTo>
                  <a:cubicBezTo>
                    <a:pt x="23214" y="15710"/>
                    <a:pt x="22739" y="14855"/>
                    <a:pt x="22454" y="13936"/>
                  </a:cubicBezTo>
                  <a:cubicBezTo>
                    <a:pt x="22106" y="12891"/>
                    <a:pt x="21853" y="11783"/>
                    <a:pt x="21694" y="10674"/>
                  </a:cubicBezTo>
                  <a:cubicBezTo>
                    <a:pt x="21441" y="8743"/>
                    <a:pt x="22264" y="3707"/>
                    <a:pt x="19477" y="3042"/>
                  </a:cubicBezTo>
                  <a:cubicBezTo>
                    <a:pt x="19161" y="2694"/>
                    <a:pt x="18812" y="2409"/>
                    <a:pt x="18337" y="2219"/>
                  </a:cubicBezTo>
                  <a:cubicBezTo>
                    <a:pt x="17926" y="2042"/>
                    <a:pt x="17505" y="1953"/>
                    <a:pt x="17095" y="1953"/>
                  </a:cubicBezTo>
                  <a:cubicBezTo>
                    <a:pt x="16402" y="1953"/>
                    <a:pt x="15739" y="2208"/>
                    <a:pt x="15202" y="2726"/>
                  </a:cubicBezTo>
                  <a:cubicBezTo>
                    <a:pt x="14949" y="2060"/>
                    <a:pt x="14632" y="1427"/>
                    <a:pt x="13872" y="1047"/>
                  </a:cubicBezTo>
                  <a:cubicBezTo>
                    <a:pt x="12764" y="540"/>
                    <a:pt x="11053" y="34"/>
                    <a:pt x="9818" y="2"/>
                  </a:cubicBezTo>
                  <a:cubicBezTo>
                    <a:pt x="9781" y="1"/>
                    <a:pt x="9745" y="0"/>
                    <a:pt x="9709" y="0"/>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590" name="Google Shape;590;p46"/>
            <p:cNvSpPr/>
            <p:nvPr/>
          </p:nvSpPr>
          <p:spPr>
            <a:xfrm>
              <a:off x="7917424" y="4819026"/>
              <a:ext cx="1708" cy="1237"/>
            </a:xfrm>
            <a:custGeom>
              <a:avLst/>
              <a:gdLst/>
              <a:ahLst/>
              <a:cxnLst/>
              <a:rect l="l" t="t" r="r" b="b"/>
              <a:pathLst>
                <a:path w="58" h="42" extrusionOk="0">
                  <a:moveTo>
                    <a:pt x="26" y="1"/>
                  </a:moveTo>
                  <a:cubicBezTo>
                    <a:pt x="1" y="1"/>
                    <a:pt x="16" y="41"/>
                    <a:pt x="23" y="41"/>
                  </a:cubicBezTo>
                  <a:cubicBezTo>
                    <a:pt x="25" y="41"/>
                    <a:pt x="26" y="39"/>
                    <a:pt x="26" y="32"/>
                  </a:cubicBezTo>
                  <a:cubicBezTo>
                    <a:pt x="58" y="32"/>
                    <a:pt x="58" y="1"/>
                    <a:pt x="26"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591" name="Google Shape;591;p46"/>
            <p:cNvSpPr/>
            <p:nvPr/>
          </p:nvSpPr>
          <p:spPr>
            <a:xfrm>
              <a:off x="7525408" y="3700304"/>
              <a:ext cx="1735606" cy="1499310"/>
            </a:xfrm>
            <a:custGeom>
              <a:avLst/>
              <a:gdLst/>
              <a:ahLst/>
              <a:cxnLst/>
              <a:rect l="l" t="t" r="r" b="b"/>
              <a:pathLst>
                <a:path w="58944" h="50919" extrusionOk="0">
                  <a:moveTo>
                    <a:pt x="22833" y="1"/>
                  </a:moveTo>
                  <a:cubicBezTo>
                    <a:pt x="22794" y="1"/>
                    <a:pt x="22751" y="19"/>
                    <a:pt x="22714" y="56"/>
                  </a:cubicBezTo>
                  <a:cubicBezTo>
                    <a:pt x="21701" y="1260"/>
                    <a:pt x="21162" y="2716"/>
                    <a:pt x="21257" y="4268"/>
                  </a:cubicBezTo>
                  <a:cubicBezTo>
                    <a:pt x="20940" y="4141"/>
                    <a:pt x="20624" y="4015"/>
                    <a:pt x="20370" y="3793"/>
                  </a:cubicBezTo>
                  <a:cubicBezTo>
                    <a:pt x="20339" y="3730"/>
                    <a:pt x="20339" y="3635"/>
                    <a:pt x="20339" y="3571"/>
                  </a:cubicBezTo>
                  <a:cubicBezTo>
                    <a:pt x="20325" y="3476"/>
                    <a:pt x="20259" y="3434"/>
                    <a:pt x="20190" y="3434"/>
                  </a:cubicBezTo>
                  <a:cubicBezTo>
                    <a:pt x="20099" y="3434"/>
                    <a:pt x="20004" y="3508"/>
                    <a:pt x="20022" y="3635"/>
                  </a:cubicBezTo>
                  <a:cubicBezTo>
                    <a:pt x="20022" y="3635"/>
                    <a:pt x="20022" y="3666"/>
                    <a:pt x="20022" y="3666"/>
                  </a:cubicBezTo>
                  <a:cubicBezTo>
                    <a:pt x="19959" y="3698"/>
                    <a:pt x="19959" y="3761"/>
                    <a:pt x="20022" y="3825"/>
                  </a:cubicBezTo>
                  <a:cubicBezTo>
                    <a:pt x="20022" y="3825"/>
                    <a:pt x="20022" y="3856"/>
                    <a:pt x="20054" y="3856"/>
                  </a:cubicBezTo>
                  <a:cubicBezTo>
                    <a:pt x="20624" y="8258"/>
                    <a:pt x="21669" y="13706"/>
                    <a:pt x="26419" y="15321"/>
                  </a:cubicBezTo>
                  <a:cubicBezTo>
                    <a:pt x="26388" y="15321"/>
                    <a:pt x="26388" y="15352"/>
                    <a:pt x="26388" y="15352"/>
                  </a:cubicBezTo>
                  <a:cubicBezTo>
                    <a:pt x="26293" y="15416"/>
                    <a:pt x="26324" y="15574"/>
                    <a:pt x="26419" y="15637"/>
                  </a:cubicBezTo>
                  <a:cubicBezTo>
                    <a:pt x="30346" y="18836"/>
                    <a:pt x="30631" y="24948"/>
                    <a:pt x="35002" y="27671"/>
                  </a:cubicBezTo>
                  <a:cubicBezTo>
                    <a:pt x="34634" y="27811"/>
                    <a:pt x="34262" y="27869"/>
                    <a:pt x="33887" y="27869"/>
                  </a:cubicBezTo>
                  <a:cubicBezTo>
                    <a:pt x="32387" y="27869"/>
                    <a:pt x="30847" y="26937"/>
                    <a:pt x="29428" y="26531"/>
                  </a:cubicBezTo>
                  <a:cubicBezTo>
                    <a:pt x="27908" y="26120"/>
                    <a:pt x="26356" y="25930"/>
                    <a:pt x="24836" y="25708"/>
                  </a:cubicBezTo>
                  <a:cubicBezTo>
                    <a:pt x="21194" y="25138"/>
                    <a:pt x="16824" y="23903"/>
                    <a:pt x="15873" y="19818"/>
                  </a:cubicBezTo>
                  <a:cubicBezTo>
                    <a:pt x="15850" y="19771"/>
                    <a:pt x="15810" y="19742"/>
                    <a:pt x="15765" y="19742"/>
                  </a:cubicBezTo>
                  <a:cubicBezTo>
                    <a:pt x="15749" y="19742"/>
                    <a:pt x="15732" y="19746"/>
                    <a:pt x="15715" y="19754"/>
                  </a:cubicBezTo>
                  <a:cubicBezTo>
                    <a:pt x="15683" y="19723"/>
                    <a:pt x="15652" y="19707"/>
                    <a:pt x="15624" y="19707"/>
                  </a:cubicBezTo>
                  <a:cubicBezTo>
                    <a:pt x="15596" y="19707"/>
                    <a:pt x="15573" y="19723"/>
                    <a:pt x="15557" y="19754"/>
                  </a:cubicBezTo>
                  <a:cubicBezTo>
                    <a:pt x="15177" y="20388"/>
                    <a:pt x="14892" y="21053"/>
                    <a:pt x="14417" y="21623"/>
                  </a:cubicBezTo>
                  <a:cubicBezTo>
                    <a:pt x="13910" y="22256"/>
                    <a:pt x="13340" y="22731"/>
                    <a:pt x="12707" y="23206"/>
                  </a:cubicBezTo>
                  <a:cubicBezTo>
                    <a:pt x="12600" y="23286"/>
                    <a:pt x="12673" y="23411"/>
                    <a:pt x="12774" y="23411"/>
                  </a:cubicBezTo>
                  <a:cubicBezTo>
                    <a:pt x="12793" y="23411"/>
                    <a:pt x="12813" y="23406"/>
                    <a:pt x="12833" y="23396"/>
                  </a:cubicBezTo>
                  <a:cubicBezTo>
                    <a:pt x="12865" y="23396"/>
                    <a:pt x="12897" y="23365"/>
                    <a:pt x="12928" y="23333"/>
                  </a:cubicBezTo>
                  <a:lnTo>
                    <a:pt x="12960" y="23365"/>
                  </a:lnTo>
                  <a:cubicBezTo>
                    <a:pt x="13562" y="23713"/>
                    <a:pt x="14163" y="23840"/>
                    <a:pt x="14828" y="23966"/>
                  </a:cubicBezTo>
                  <a:cubicBezTo>
                    <a:pt x="15968" y="24220"/>
                    <a:pt x="16919" y="24600"/>
                    <a:pt x="17900" y="25233"/>
                  </a:cubicBezTo>
                  <a:cubicBezTo>
                    <a:pt x="18914" y="25866"/>
                    <a:pt x="19864" y="26563"/>
                    <a:pt x="21035" y="26785"/>
                  </a:cubicBezTo>
                  <a:cubicBezTo>
                    <a:pt x="17869" y="27735"/>
                    <a:pt x="15620" y="30300"/>
                    <a:pt x="12295" y="30775"/>
                  </a:cubicBezTo>
                  <a:cubicBezTo>
                    <a:pt x="12263" y="30743"/>
                    <a:pt x="12231" y="30712"/>
                    <a:pt x="12168" y="30712"/>
                  </a:cubicBezTo>
                  <a:cubicBezTo>
                    <a:pt x="10300" y="30648"/>
                    <a:pt x="9286" y="28780"/>
                    <a:pt x="7481" y="28463"/>
                  </a:cubicBezTo>
                  <a:cubicBezTo>
                    <a:pt x="7282" y="28425"/>
                    <a:pt x="7083" y="28408"/>
                    <a:pt x="6886" y="28408"/>
                  </a:cubicBezTo>
                  <a:cubicBezTo>
                    <a:pt x="6112" y="28408"/>
                    <a:pt x="5350" y="28660"/>
                    <a:pt x="4568" y="28812"/>
                  </a:cubicBezTo>
                  <a:cubicBezTo>
                    <a:pt x="4018" y="28917"/>
                    <a:pt x="3494" y="28970"/>
                    <a:pt x="2980" y="28970"/>
                  </a:cubicBezTo>
                  <a:cubicBezTo>
                    <a:pt x="2103" y="28970"/>
                    <a:pt x="1254" y="28814"/>
                    <a:pt x="356" y="28495"/>
                  </a:cubicBezTo>
                  <a:cubicBezTo>
                    <a:pt x="324" y="28463"/>
                    <a:pt x="292" y="28463"/>
                    <a:pt x="261" y="28432"/>
                  </a:cubicBezTo>
                  <a:cubicBezTo>
                    <a:pt x="236" y="28399"/>
                    <a:pt x="205" y="28385"/>
                    <a:pt x="174" y="28385"/>
                  </a:cubicBezTo>
                  <a:cubicBezTo>
                    <a:pt x="86" y="28385"/>
                    <a:pt x="0" y="28496"/>
                    <a:pt x="71" y="28590"/>
                  </a:cubicBezTo>
                  <a:cubicBezTo>
                    <a:pt x="1052" y="29825"/>
                    <a:pt x="2129" y="31408"/>
                    <a:pt x="3459" y="32295"/>
                  </a:cubicBezTo>
                  <a:cubicBezTo>
                    <a:pt x="4504" y="32960"/>
                    <a:pt x="5486" y="32548"/>
                    <a:pt x="6531" y="32929"/>
                  </a:cubicBezTo>
                  <a:cubicBezTo>
                    <a:pt x="7040" y="33138"/>
                    <a:pt x="7428" y="33234"/>
                    <a:pt x="7820" y="33234"/>
                  </a:cubicBezTo>
                  <a:cubicBezTo>
                    <a:pt x="8258" y="33234"/>
                    <a:pt x="8700" y="33114"/>
                    <a:pt x="9318" y="32897"/>
                  </a:cubicBezTo>
                  <a:cubicBezTo>
                    <a:pt x="10426" y="32517"/>
                    <a:pt x="11440" y="32073"/>
                    <a:pt x="12200" y="31187"/>
                  </a:cubicBezTo>
                  <a:cubicBezTo>
                    <a:pt x="13435" y="31060"/>
                    <a:pt x="14607" y="30712"/>
                    <a:pt x="15715" y="30142"/>
                  </a:cubicBezTo>
                  <a:cubicBezTo>
                    <a:pt x="16253" y="29952"/>
                    <a:pt x="16824" y="29698"/>
                    <a:pt x="17362" y="29477"/>
                  </a:cubicBezTo>
                  <a:cubicBezTo>
                    <a:pt x="17647" y="29382"/>
                    <a:pt x="17932" y="29287"/>
                    <a:pt x="18217" y="29160"/>
                  </a:cubicBezTo>
                  <a:lnTo>
                    <a:pt x="18217" y="29160"/>
                  </a:lnTo>
                  <a:cubicBezTo>
                    <a:pt x="17457" y="29540"/>
                    <a:pt x="16697" y="29983"/>
                    <a:pt x="16063" y="30522"/>
                  </a:cubicBezTo>
                  <a:cubicBezTo>
                    <a:pt x="14512" y="31852"/>
                    <a:pt x="14543" y="33974"/>
                    <a:pt x="14037" y="35779"/>
                  </a:cubicBezTo>
                  <a:cubicBezTo>
                    <a:pt x="13942" y="36032"/>
                    <a:pt x="13847" y="36317"/>
                    <a:pt x="13752" y="36570"/>
                  </a:cubicBezTo>
                  <a:cubicBezTo>
                    <a:pt x="13467" y="37235"/>
                    <a:pt x="13055" y="37837"/>
                    <a:pt x="12358" y="38281"/>
                  </a:cubicBezTo>
                  <a:cubicBezTo>
                    <a:pt x="12358" y="38312"/>
                    <a:pt x="12358" y="38312"/>
                    <a:pt x="12326" y="38344"/>
                  </a:cubicBezTo>
                  <a:cubicBezTo>
                    <a:pt x="12295" y="38344"/>
                    <a:pt x="12263" y="38376"/>
                    <a:pt x="12231" y="38407"/>
                  </a:cubicBezTo>
                  <a:cubicBezTo>
                    <a:pt x="10490" y="38502"/>
                    <a:pt x="8843" y="38819"/>
                    <a:pt x="7386" y="39864"/>
                  </a:cubicBezTo>
                  <a:cubicBezTo>
                    <a:pt x="5359" y="41257"/>
                    <a:pt x="3903" y="43348"/>
                    <a:pt x="1306" y="43728"/>
                  </a:cubicBezTo>
                  <a:cubicBezTo>
                    <a:pt x="1147" y="43728"/>
                    <a:pt x="1116" y="43949"/>
                    <a:pt x="1242" y="44044"/>
                  </a:cubicBezTo>
                  <a:cubicBezTo>
                    <a:pt x="2718" y="45005"/>
                    <a:pt x="4556" y="45538"/>
                    <a:pt x="6373" y="45538"/>
                  </a:cubicBezTo>
                  <a:cubicBezTo>
                    <a:pt x="7911" y="45538"/>
                    <a:pt x="9434" y="45157"/>
                    <a:pt x="10711" y="44329"/>
                  </a:cubicBezTo>
                  <a:cubicBezTo>
                    <a:pt x="12326" y="43284"/>
                    <a:pt x="14448" y="40244"/>
                    <a:pt x="12675" y="38534"/>
                  </a:cubicBezTo>
                  <a:cubicBezTo>
                    <a:pt x="12960" y="38312"/>
                    <a:pt x="13213" y="38059"/>
                    <a:pt x="13435" y="37806"/>
                  </a:cubicBezTo>
                  <a:cubicBezTo>
                    <a:pt x="14227" y="37014"/>
                    <a:pt x="14480" y="35810"/>
                    <a:pt x="14765" y="34765"/>
                  </a:cubicBezTo>
                  <a:cubicBezTo>
                    <a:pt x="15303" y="32770"/>
                    <a:pt x="16063" y="31187"/>
                    <a:pt x="18059" y="30300"/>
                  </a:cubicBezTo>
                  <a:cubicBezTo>
                    <a:pt x="20723" y="29093"/>
                    <a:pt x="23911" y="28672"/>
                    <a:pt x="26964" y="28672"/>
                  </a:cubicBezTo>
                  <a:cubicBezTo>
                    <a:pt x="28157" y="28672"/>
                    <a:pt x="29329" y="28736"/>
                    <a:pt x="30441" y="28843"/>
                  </a:cubicBezTo>
                  <a:cubicBezTo>
                    <a:pt x="30473" y="28843"/>
                    <a:pt x="30473" y="28812"/>
                    <a:pt x="30505" y="28812"/>
                  </a:cubicBezTo>
                  <a:cubicBezTo>
                    <a:pt x="34146" y="28970"/>
                    <a:pt x="37377" y="30078"/>
                    <a:pt x="40639" y="31662"/>
                  </a:cubicBezTo>
                  <a:cubicBezTo>
                    <a:pt x="43267" y="32929"/>
                    <a:pt x="45326" y="34987"/>
                    <a:pt x="47764" y="36507"/>
                  </a:cubicBezTo>
                  <a:cubicBezTo>
                    <a:pt x="47470" y="36444"/>
                    <a:pt x="47175" y="36416"/>
                    <a:pt x="46880" y="36416"/>
                  </a:cubicBezTo>
                  <a:cubicBezTo>
                    <a:pt x="44461" y="36416"/>
                    <a:pt x="42032" y="38294"/>
                    <a:pt x="39623" y="38294"/>
                  </a:cubicBezTo>
                  <a:cubicBezTo>
                    <a:pt x="38915" y="38294"/>
                    <a:pt x="38208" y="38132"/>
                    <a:pt x="37503" y="37711"/>
                  </a:cubicBezTo>
                  <a:cubicBezTo>
                    <a:pt x="37535" y="36380"/>
                    <a:pt x="37408" y="35019"/>
                    <a:pt x="36997" y="33720"/>
                  </a:cubicBezTo>
                  <a:cubicBezTo>
                    <a:pt x="36522" y="32327"/>
                    <a:pt x="34780" y="31123"/>
                    <a:pt x="34843" y="29635"/>
                  </a:cubicBezTo>
                  <a:cubicBezTo>
                    <a:pt x="34843" y="29520"/>
                    <a:pt x="34743" y="29439"/>
                    <a:pt x="34652" y="29439"/>
                  </a:cubicBezTo>
                  <a:cubicBezTo>
                    <a:pt x="34618" y="29439"/>
                    <a:pt x="34584" y="29450"/>
                    <a:pt x="34558" y="29477"/>
                  </a:cubicBezTo>
                  <a:cubicBezTo>
                    <a:pt x="31898" y="32010"/>
                    <a:pt x="33418" y="37711"/>
                    <a:pt x="37187" y="38186"/>
                  </a:cubicBezTo>
                  <a:cubicBezTo>
                    <a:pt x="37204" y="38238"/>
                    <a:pt x="37260" y="38261"/>
                    <a:pt x="37317" y="38261"/>
                  </a:cubicBezTo>
                  <a:cubicBezTo>
                    <a:pt x="37364" y="38261"/>
                    <a:pt x="37412" y="38246"/>
                    <a:pt x="37440" y="38217"/>
                  </a:cubicBezTo>
                  <a:cubicBezTo>
                    <a:pt x="38057" y="38786"/>
                    <a:pt x="38736" y="38987"/>
                    <a:pt x="39443" y="38987"/>
                  </a:cubicBezTo>
                  <a:cubicBezTo>
                    <a:pt x="40626" y="38987"/>
                    <a:pt x="41889" y="38427"/>
                    <a:pt x="43077" y="38091"/>
                  </a:cubicBezTo>
                  <a:lnTo>
                    <a:pt x="43077" y="38091"/>
                  </a:lnTo>
                  <a:cubicBezTo>
                    <a:pt x="42317" y="38471"/>
                    <a:pt x="41684" y="39072"/>
                    <a:pt x="40924" y="39516"/>
                  </a:cubicBezTo>
                  <a:cubicBezTo>
                    <a:pt x="39625" y="40305"/>
                    <a:pt x="37549" y="41053"/>
                    <a:pt x="35798" y="41053"/>
                  </a:cubicBezTo>
                  <a:cubicBezTo>
                    <a:pt x="35371" y="41053"/>
                    <a:pt x="34963" y="41008"/>
                    <a:pt x="34590" y="40909"/>
                  </a:cubicBezTo>
                  <a:lnTo>
                    <a:pt x="34558" y="40909"/>
                  </a:lnTo>
                  <a:cubicBezTo>
                    <a:pt x="33070" y="39801"/>
                    <a:pt x="32246" y="38027"/>
                    <a:pt x="30663" y="37077"/>
                  </a:cubicBezTo>
                  <a:cubicBezTo>
                    <a:pt x="30061" y="36697"/>
                    <a:pt x="29396" y="36475"/>
                    <a:pt x="28699" y="36317"/>
                  </a:cubicBezTo>
                  <a:cubicBezTo>
                    <a:pt x="27559" y="36032"/>
                    <a:pt x="25723" y="36349"/>
                    <a:pt x="25057" y="35177"/>
                  </a:cubicBezTo>
                  <a:cubicBezTo>
                    <a:pt x="25014" y="35100"/>
                    <a:pt x="24954" y="35069"/>
                    <a:pt x="24898" y="35069"/>
                  </a:cubicBezTo>
                  <a:cubicBezTo>
                    <a:pt x="24793" y="35069"/>
                    <a:pt x="24699" y="35180"/>
                    <a:pt x="24741" y="35304"/>
                  </a:cubicBezTo>
                  <a:cubicBezTo>
                    <a:pt x="26261" y="37742"/>
                    <a:pt x="27908" y="40339"/>
                    <a:pt x="30410" y="41891"/>
                  </a:cubicBezTo>
                  <a:cubicBezTo>
                    <a:pt x="31044" y="42298"/>
                    <a:pt x="31904" y="42604"/>
                    <a:pt x="32681" y="42604"/>
                  </a:cubicBezTo>
                  <a:cubicBezTo>
                    <a:pt x="33416" y="42604"/>
                    <a:pt x="34076" y="42330"/>
                    <a:pt x="34400" y="41606"/>
                  </a:cubicBezTo>
                  <a:cubicBezTo>
                    <a:pt x="34400" y="41606"/>
                    <a:pt x="34432" y="41574"/>
                    <a:pt x="34432" y="41574"/>
                  </a:cubicBezTo>
                  <a:cubicBezTo>
                    <a:pt x="34959" y="41661"/>
                    <a:pt x="35484" y="41703"/>
                    <a:pt x="36006" y="41703"/>
                  </a:cubicBezTo>
                  <a:cubicBezTo>
                    <a:pt x="37204" y="41703"/>
                    <a:pt x="38383" y="41477"/>
                    <a:pt x="39530" y="41036"/>
                  </a:cubicBezTo>
                  <a:cubicBezTo>
                    <a:pt x="41240" y="40371"/>
                    <a:pt x="42634" y="39104"/>
                    <a:pt x="44344" y="38534"/>
                  </a:cubicBezTo>
                  <a:lnTo>
                    <a:pt x="44344" y="38534"/>
                  </a:lnTo>
                  <a:cubicBezTo>
                    <a:pt x="43806" y="38882"/>
                    <a:pt x="43331" y="39326"/>
                    <a:pt x="43077" y="39991"/>
                  </a:cubicBezTo>
                  <a:cubicBezTo>
                    <a:pt x="42697" y="41036"/>
                    <a:pt x="42697" y="42271"/>
                    <a:pt x="42887" y="43348"/>
                  </a:cubicBezTo>
                  <a:cubicBezTo>
                    <a:pt x="41589" y="44551"/>
                    <a:pt x="41874" y="47338"/>
                    <a:pt x="42570" y="48763"/>
                  </a:cubicBezTo>
                  <a:cubicBezTo>
                    <a:pt x="43369" y="50338"/>
                    <a:pt x="45549" y="50918"/>
                    <a:pt x="47513" y="50918"/>
                  </a:cubicBezTo>
                  <a:cubicBezTo>
                    <a:pt x="48354" y="50918"/>
                    <a:pt x="49155" y="50812"/>
                    <a:pt x="49791" y="50631"/>
                  </a:cubicBezTo>
                  <a:cubicBezTo>
                    <a:pt x="49981" y="50568"/>
                    <a:pt x="49981" y="50283"/>
                    <a:pt x="49759" y="50283"/>
                  </a:cubicBezTo>
                  <a:cubicBezTo>
                    <a:pt x="48841" y="50220"/>
                    <a:pt x="48999" y="50283"/>
                    <a:pt x="48113" y="49460"/>
                  </a:cubicBezTo>
                  <a:cubicBezTo>
                    <a:pt x="47257" y="48668"/>
                    <a:pt x="47289" y="48636"/>
                    <a:pt x="47131" y="47686"/>
                  </a:cubicBezTo>
                  <a:cubicBezTo>
                    <a:pt x="47004" y="47085"/>
                    <a:pt x="46972" y="46514"/>
                    <a:pt x="46656" y="45976"/>
                  </a:cubicBezTo>
                  <a:cubicBezTo>
                    <a:pt x="45991" y="44773"/>
                    <a:pt x="44471" y="43918"/>
                    <a:pt x="43394" y="43094"/>
                  </a:cubicBezTo>
                  <a:cubicBezTo>
                    <a:pt x="43457" y="41511"/>
                    <a:pt x="43584" y="39737"/>
                    <a:pt x="45231" y="38946"/>
                  </a:cubicBezTo>
                  <a:cubicBezTo>
                    <a:pt x="45787" y="38679"/>
                    <a:pt x="46467" y="38574"/>
                    <a:pt x="47178" y="38574"/>
                  </a:cubicBezTo>
                  <a:cubicBezTo>
                    <a:pt x="48409" y="38574"/>
                    <a:pt x="49734" y="38889"/>
                    <a:pt x="50678" y="39231"/>
                  </a:cubicBezTo>
                  <a:cubicBezTo>
                    <a:pt x="53718" y="40276"/>
                    <a:pt x="55808" y="43949"/>
                    <a:pt x="57233" y="46609"/>
                  </a:cubicBezTo>
                  <a:cubicBezTo>
                    <a:pt x="57265" y="46673"/>
                    <a:pt x="57297" y="46704"/>
                    <a:pt x="57328" y="46704"/>
                  </a:cubicBezTo>
                  <a:cubicBezTo>
                    <a:pt x="57451" y="46769"/>
                    <a:pt x="57602" y="46800"/>
                    <a:pt x="57760" y="46800"/>
                  </a:cubicBezTo>
                  <a:cubicBezTo>
                    <a:pt x="58297" y="46800"/>
                    <a:pt x="58922" y="46451"/>
                    <a:pt x="58848" y="45913"/>
                  </a:cubicBezTo>
                  <a:cubicBezTo>
                    <a:pt x="58912" y="45881"/>
                    <a:pt x="58943" y="45786"/>
                    <a:pt x="58880" y="45723"/>
                  </a:cubicBezTo>
                  <a:cubicBezTo>
                    <a:pt x="55935" y="41764"/>
                    <a:pt x="52293" y="38439"/>
                    <a:pt x="48524" y="35240"/>
                  </a:cubicBezTo>
                  <a:cubicBezTo>
                    <a:pt x="44724" y="32042"/>
                    <a:pt x="40417" y="29635"/>
                    <a:pt x="35952" y="27418"/>
                  </a:cubicBezTo>
                  <a:cubicBezTo>
                    <a:pt x="36015" y="27355"/>
                    <a:pt x="36015" y="27228"/>
                    <a:pt x="35920" y="27165"/>
                  </a:cubicBezTo>
                  <a:cubicBezTo>
                    <a:pt x="35287" y="26690"/>
                    <a:pt x="34748" y="26151"/>
                    <a:pt x="34273" y="25581"/>
                  </a:cubicBezTo>
                  <a:cubicBezTo>
                    <a:pt x="33861" y="24188"/>
                    <a:pt x="33576" y="22858"/>
                    <a:pt x="33323" y="21464"/>
                  </a:cubicBezTo>
                  <a:cubicBezTo>
                    <a:pt x="33323" y="21464"/>
                    <a:pt x="33323" y="21433"/>
                    <a:pt x="33323" y="21433"/>
                  </a:cubicBezTo>
                  <a:lnTo>
                    <a:pt x="33323" y="21401"/>
                  </a:lnTo>
                  <a:cubicBezTo>
                    <a:pt x="35413" y="20483"/>
                    <a:pt x="37598" y="18773"/>
                    <a:pt x="38295" y="16524"/>
                  </a:cubicBezTo>
                  <a:cubicBezTo>
                    <a:pt x="38580" y="15574"/>
                    <a:pt x="38390" y="14656"/>
                    <a:pt x="38042" y="13737"/>
                  </a:cubicBezTo>
                  <a:cubicBezTo>
                    <a:pt x="37377" y="11964"/>
                    <a:pt x="36490" y="10222"/>
                    <a:pt x="35698" y="8480"/>
                  </a:cubicBezTo>
                  <a:cubicBezTo>
                    <a:pt x="35675" y="8423"/>
                    <a:pt x="35624" y="8399"/>
                    <a:pt x="35570" y="8399"/>
                  </a:cubicBezTo>
                  <a:cubicBezTo>
                    <a:pt x="35474" y="8399"/>
                    <a:pt x="35373" y="8474"/>
                    <a:pt x="35413" y="8575"/>
                  </a:cubicBezTo>
                  <a:cubicBezTo>
                    <a:pt x="36142" y="11425"/>
                    <a:pt x="33703" y="13294"/>
                    <a:pt x="32690" y="15669"/>
                  </a:cubicBezTo>
                  <a:cubicBezTo>
                    <a:pt x="31930" y="17506"/>
                    <a:pt x="32215" y="19501"/>
                    <a:pt x="32943" y="21306"/>
                  </a:cubicBezTo>
                  <a:cubicBezTo>
                    <a:pt x="32911" y="21369"/>
                    <a:pt x="32943" y="21464"/>
                    <a:pt x="33038" y="21496"/>
                  </a:cubicBezTo>
                  <a:cubicBezTo>
                    <a:pt x="33038" y="21528"/>
                    <a:pt x="33038" y="21528"/>
                    <a:pt x="33038" y="21528"/>
                  </a:cubicBezTo>
                  <a:cubicBezTo>
                    <a:pt x="33038" y="21559"/>
                    <a:pt x="33070" y="21591"/>
                    <a:pt x="33101" y="21591"/>
                  </a:cubicBezTo>
                  <a:cubicBezTo>
                    <a:pt x="33165" y="22731"/>
                    <a:pt x="33418" y="23935"/>
                    <a:pt x="33830" y="25011"/>
                  </a:cubicBezTo>
                  <a:cubicBezTo>
                    <a:pt x="33070" y="23966"/>
                    <a:pt x="32436" y="22826"/>
                    <a:pt x="31835" y="21654"/>
                  </a:cubicBezTo>
                  <a:cubicBezTo>
                    <a:pt x="30600" y="19311"/>
                    <a:pt x="29554" y="16999"/>
                    <a:pt x="29016" y="14402"/>
                  </a:cubicBezTo>
                  <a:cubicBezTo>
                    <a:pt x="29016" y="14402"/>
                    <a:pt x="29016" y="14371"/>
                    <a:pt x="29016" y="14371"/>
                  </a:cubicBezTo>
                  <a:lnTo>
                    <a:pt x="29048" y="14371"/>
                  </a:lnTo>
                  <a:cubicBezTo>
                    <a:pt x="29238" y="14307"/>
                    <a:pt x="29238" y="14086"/>
                    <a:pt x="29111" y="14022"/>
                  </a:cubicBezTo>
                  <a:cubicBezTo>
                    <a:pt x="31043" y="12185"/>
                    <a:pt x="30790" y="8385"/>
                    <a:pt x="29491" y="6327"/>
                  </a:cubicBezTo>
                  <a:cubicBezTo>
                    <a:pt x="28984" y="5535"/>
                    <a:pt x="28319" y="4807"/>
                    <a:pt x="27718" y="4078"/>
                  </a:cubicBezTo>
                  <a:cubicBezTo>
                    <a:pt x="27148" y="3413"/>
                    <a:pt x="26578" y="2495"/>
                    <a:pt x="25849" y="1988"/>
                  </a:cubicBezTo>
                  <a:cubicBezTo>
                    <a:pt x="25564" y="1798"/>
                    <a:pt x="25287" y="1695"/>
                    <a:pt x="25022" y="1695"/>
                  </a:cubicBezTo>
                  <a:cubicBezTo>
                    <a:pt x="24757" y="1695"/>
                    <a:pt x="24503" y="1798"/>
                    <a:pt x="24266" y="2020"/>
                  </a:cubicBezTo>
                  <a:cubicBezTo>
                    <a:pt x="23727" y="1481"/>
                    <a:pt x="23221" y="911"/>
                    <a:pt x="22967" y="120"/>
                  </a:cubicBezTo>
                  <a:cubicBezTo>
                    <a:pt x="22948" y="43"/>
                    <a:pt x="22894" y="1"/>
                    <a:pt x="22833"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592" name="Google Shape;592;p46"/>
            <p:cNvSpPr/>
            <p:nvPr/>
          </p:nvSpPr>
          <p:spPr>
            <a:xfrm>
              <a:off x="8231473" y="3676926"/>
              <a:ext cx="1064937" cy="1393779"/>
            </a:xfrm>
            <a:custGeom>
              <a:avLst/>
              <a:gdLst/>
              <a:ahLst/>
              <a:cxnLst/>
              <a:rect l="l" t="t" r="r" b="b"/>
              <a:pathLst>
                <a:path w="36167" h="47335" extrusionOk="0">
                  <a:moveTo>
                    <a:pt x="982" y="1135"/>
                  </a:moveTo>
                  <a:cubicBezTo>
                    <a:pt x="1014" y="1262"/>
                    <a:pt x="1046" y="1389"/>
                    <a:pt x="1109" y="1484"/>
                  </a:cubicBezTo>
                  <a:cubicBezTo>
                    <a:pt x="1584" y="3637"/>
                    <a:pt x="2978" y="5474"/>
                    <a:pt x="4086" y="7311"/>
                  </a:cubicBezTo>
                  <a:cubicBezTo>
                    <a:pt x="6113" y="10573"/>
                    <a:pt x="6810" y="13676"/>
                    <a:pt x="5828" y="17350"/>
                  </a:cubicBezTo>
                  <a:cubicBezTo>
                    <a:pt x="5511" y="14753"/>
                    <a:pt x="3136" y="12789"/>
                    <a:pt x="2091" y="10446"/>
                  </a:cubicBezTo>
                  <a:cubicBezTo>
                    <a:pt x="729" y="7437"/>
                    <a:pt x="412" y="4334"/>
                    <a:pt x="982" y="1135"/>
                  </a:cubicBezTo>
                  <a:close/>
                  <a:moveTo>
                    <a:pt x="2503" y="3732"/>
                  </a:moveTo>
                  <a:cubicBezTo>
                    <a:pt x="3358" y="4682"/>
                    <a:pt x="4466" y="5442"/>
                    <a:pt x="5479" y="6266"/>
                  </a:cubicBezTo>
                  <a:cubicBezTo>
                    <a:pt x="7506" y="7881"/>
                    <a:pt x="9121" y="9876"/>
                    <a:pt x="8710" y="12694"/>
                  </a:cubicBezTo>
                  <a:cubicBezTo>
                    <a:pt x="8456" y="14595"/>
                    <a:pt x="7221" y="16400"/>
                    <a:pt x="5955" y="17793"/>
                  </a:cubicBezTo>
                  <a:cubicBezTo>
                    <a:pt x="8235" y="12441"/>
                    <a:pt x="4814" y="8292"/>
                    <a:pt x="2503" y="3732"/>
                  </a:cubicBezTo>
                  <a:close/>
                  <a:moveTo>
                    <a:pt x="31622" y="22936"/>
                  </a:moveTo>
                  <a:cubicBezTo>
                    <a:pt x="32581" y="22936"/>
                    <a:pt x="33482" y="23207"/>
                    <a:pt x="34235" y="23905"/>
                  </a:cubicBezTo>
                  <a:cubicBezTo>
                    <a:pt x="34298" y="23968"/>
                    <a:pt x="34362" y="23968"/>
                    <a:pt x="34425" y="23968"/>
                  </a:cubicBezTo>
                  <a:cubicBezTo>
                    <a:pt x="35090" y="25204"/>
                    <a:pt x="35660" y="26534"/>
                    <a:pt x="35438" y="27959"/>
                  </a:cubicBezTo>
                  <a:cubicBezTo>
                    <a:pt x="35280" y="28909"/>
                    <a:pt x="34837" y="29701"/>
                    <a:pt x="34045" y="30334"/>
                  </a:cubicBezTo>
                  <a:cubicBezTo>
                    <a:pt x="33888" y="30375"/>
                    <a:pt x="33753" y="30395"/>
                    <a:pt x="33639" y="30395"/>
                  </a:cubicBezTo>
                  <a:cubicBezTo>
                    <a:pt x="33228" y="30395"/>
                    <a:pt x="33104" y="30127"/>
                    <a:pt x="33253" y="29606"/>
                  </a:cubicBezTo>
                  <a:cubicBezTo>
                    <a:pt x="32715" y="28529"/>
                    <a:pt x="32778" y="27515"/>
                    <a:pt x="31923" y="26534"/>
                  </a:cubicBezTo>
                  <a:cubicBezTo>
                    <a:pt x="30759" y="25196"/>
                    <a:pt x="29188" y="24634"/>
                    <a:pt x="27574" y="24634"/>
                  </a:cubicBezTo>
                  <a:cubicBezTo>
                    <a:pt x="27125" y="24634"/>
                    <a:pt x="26671" y="24677"/>
                    <a:pt x="26223" y="24760"/>
                  </a:cubicBezTo>
                  <a:cubicBezTo>
                    <a:pt x="27850" y="23875"/>
                    <a:pt x="29838" y="22936"/>
                    <a:pt x="31622" y="22936"/>
                  </a:cubicBezTo>
                  <a:close/>
                  <a:moveTo>
                    <a:pt x="18045" y="15394"/>
                  </a:moveTo>
                  <a:cubicBezTo>
                    <a:pt x="18250" y="15394"/>
                    <a:pt x="18438" y="15409"/>
                    <a:pt x="18590" y="15450"/>
                  </a:cubicBezTo>
                  <a:cubicBezTo>
                    <a:pt x="19129" y="15703"/>
                    <a:pt x="19667" y="15956"/>
                    <a:pt x="20237" y="16241"/>
                  </a:cubicBezTo>
                  <a:cubicBezTo>
                    <a:pt x="20111" y="16400"/>
                    <a:pt x="20016" y="16590"/>
                    <a:pt x="19984" y="16780"/>
                  </a:cubicBezTo>
                  <a:cubicBezTo>
                    <a:pt x="20111" y="17033"/>
                    <a:pt x="20111" y="17255"/>
                    <a:pt x="20206" y="17381"/>
                  </a:cubicBezTo>
                  <a:cubicBezTo>
                    <a:pt x="20111" y="17445"/>
                    <a:pt x="20047" y="17603"/>
                    <a:pt x="20142" y="17698"/>
                  </a:cubicBezTo>
                  <a:cubicBezTo>
                    <a:pt x="20586" y="18205"/>
                    <a:pt x="20427" y="18046"/>
                    <a:pt x="21124" y="18110"/>
                  </a:cubicBezTo>
                  <a:cubicBezTo>
                    <a:pt x="21145" y="18111"/>
                    <a:pt x="21166" y="18111"/>
                    <a:pt x="21188" y="18111"/>
                  </a:cubicBezTo>
                  <a:cubicBezTo>
                    <a:pt x="21748" y="18111"/>
                    <a:pt x="22443" y="17727"/>
                    <a:pt x="22992" y="17666"/>
                  </a:cubicBezTo>
                  <a:cubicBezTo>
                    <a:pt x="23236" y="17639"/>
                    <a:pt x="23482" y="17625"/>
                    <a:pt x="23730" y="17625"/>
                  </a:cubicBezTo>
                  <a:cubicBezTo>
                    <a:pt x="24609" y="17625"/>
                    <a:pt x="25502" y="17802"/>
                    <a:pt x="26318" y="18173"/>
                  </a:cubicBezTo>
                  <a:cubicBezTo>
                    <a:pt x="27616" y="18743"/>
                    <a:pt x="28883" y="19598"/>
                    <a:pt x="30118" y="20517"/>
                  </a:cubicBezTo>
                  <a:cubicBezTo>
                    <a:pt x="29087" y="20413"/>
                    <a:pt x="28055" y="20361"/>
                    <a:pt x="27025" y="20361"/>
                  </a:cubicBezTo>
                  <a:cubicBezTo>
                    <a:pt x="22679" y="20361"/>
                    <a:pt x="18379" y="21288"/>
                    <a:pt x="14410" y="23208"/>
                  </a:cubicBezTo>
                  <a:cubicBezTo>
                    <a:pt x="10863" y="24919"/>
                    <a:pt x="6588" y="27737"/>
                    <a:pt x="6240" y="31949"/>
                  </a:cubicBezTo>
                  <a:cubicBezTo>
                    <a:pt x="5131" y="29701"/>
                    <a:pt x="5163" y="26375"/>
                    <a:pt x="5669" y="24127"/>
                  </a:cubicBezTo>
                  <a:cubicBezTo>
                    <a:pt x="6335" y="21118"/>
                    <a:pt x="8551" y="18585"/>
                    <a:pt x="11243" y="17160"/>
                  </a:cubicBezTo>
                  <a:cubicBezTo>
                    <a:pt x="12795" y="16305"/>
                    <a:pt x="14505" y="15798"/>
                    <a:pt x="16247" y="15576"/>
                  </a:cubicBezTo>
                  <a:cubicBezTo>
                    <a:pt x="16696" y="15529"/>
                    <a:pt x="17444" y="15394"/>
                    <a:pt x="18045" y="15394"/>
                  </a:cubicBezTo>
                  <a:close/>
                  <a:moveTo>
                    <a:pt x="27063" y="20811"/>
                  </a:moveTo>
                  <a:cubicBezTo>
                    <a:pt x="28271" y="20811"/>
                    <a:pt x="29481" y="20882"/>
                    <a:pt x="30688" y="21023"/>
                  </a:cubicBezTo>
                  <a:lnTo>
                    <a:pt x="30751" y="21023"/>
                  </a:lnTo>
                  <a:cubicBezTo>
                    <a:pt x="31416" y="21562"/>
                    <a:pt x="32081" y="22100"/>
                    <a:pt x="32715" y="22607"/>
                  </a:cubicBezTo>
                  <a:cubicBezTo>
                    <a:pt x="32338" y="22514"/>
                    <a:pt x="31945" y="22472"/>
                    <a:pt x="31541" y="22472"/>
                  </a:cubicBezTo>
                  <a:cubicBezTo>
                    <a:pt x="28075" y="22472"/>
                    <a:pt x="23776" y="25604"/>
                    <a:pt x="21536" y="27135"/>
                  </a:cubicBezTo>
                  <a:cubicBezTo>
                    <a:pt x="18654" y="29067"/>
                    <a:pt x="15582" y="31506"/>
                    <a:pt x="11908" y="31601"/>
                  </a:cubicBezTo>
                  <a:cubicBezTo>
                    <a:pt x="11129" y="31601"/>
                    <a:pt x="10312" y="31413"/>
                    <a:pt x="9515" y="31413"/>
                  </a:cubicBezTo>
                  <a:cubicBezTo>
                    <a:pt x="9276" y="31413"/>
                    <a:pt x="9039" y="31430"/>
                    <a:pt x="8805" y="31474"/>
                  </a:cubicBezTo>
                  <a:cubicBezTo>
                    <a:pt x="8171" y="31601"/>
                    <a:pt x="7538" y="32392"/>
                    <a:pt x="7000" y="32804"/>
                  </a:cubicBezTo>
                  <a:cubicBezTo>
                    <a:pt x="6953" y="32687"/>
                    <a:pt x="6853" y="32622"/>
                    <a:pt x="6754" y="32622"/>
                  </a:cubicBezTo>
                  <a:cubicBezTo>
                    <a:pt x="6719" y="32622"/>
                    <a:pt x="6684" y="32629"/>
                    <a:pt x="6651" y="32646"/>
                  </a:cubicBezTo>
                  <a:cubicBezTo>
                    <a:pt x="6620" y="32614"/>
                    <a:pt x="6588" y="32551"/>
                    <a:pt x="6556" y="32487"/>
                  </a:cubicBezTo>
                  <a:cubicBezTo>
                    <a:pt x="6873" y="27484"/>
                    <a:pt x="12035" y="24539"/>
                    <a:pt x="16310" y="22828"/>
                  </a:cubicBezTo>
                  <a:cubicBezTo>
                    <a:pt x="19742" y="21470"/>
                    <a:pt x="23389" y="20811"/>
                    <a:pt x="27063" y="20811"/>
                  </a:cubicBezTo>
                  <a:close/>
                  <a:moveTo>
                    <a:pt x="984" y="0"/>
                  </a:moveTo>
                  <a:cubicBezTo>
                    <a:pt x="892" y="0"/>
                    <a:pt x="805" y="69"/>
                    <a:pt x="824" y="185"/>
                  </a:cubicBezTo>
                  <a:cubicBezTo>
                    <a:pt x="824" y="280"/>
                    <a:pt x="824" y="375"/>
                    <a:pt x="856" y="470"/>
                  </a:cubicBezTo>
                  <a:cubicBezTo>
                    <a:pt x="1" y="3099"/>
                    <a:pt x="159" y="5917"/>
                    <a:pt x="951" y="8546"/>
                  </a:cubicBezTo>
                  <a:cubicBezTo>
                    <a:pt x="1394" y="9939"/>
                    <a:pt x="1996" y="11269"/>
                    <a:pt x="2756" y="12504"/>
                  </a:cubicBezTo>
                  <a:cubicBezTo>
                    <a:pt x="3801" y="14246"/>
                    <a:pt x="5353" y="15671"/>
                    <a:pt x="5733" y="17730"/>
                  </a:cubicBezTo>
                  <a:cubicBezTo>
                    <a:pt x="5701" y="17761"/>
                    <a:pt x="5701" y="17825"/>
                    <a:pt x="5701" y="17888"/>
                  </a:cubicBezTo>
                  <a:cubicBezTo>
                    <a:pt x="5669" y="17920"/>
                    <a:pt x="5669" y="17951"/>
                    <a:pt x="5669" y="17951"/>
                  </a:cubicBezTo>
                  <a:cubicBezTo>
                    <a:pt x="4751" y="21150"/>
                    <a:pt x="4624" y="24665"/>
                    <a:pt x="5004" y="27927"/>
                  </a:cubicBezTo>
                  <a:cubicBezTo>
                    <a:pt x="5036" y="29637"/>
                    <a:pt x="5289" y="31379"/>
                    <a:pt x="6240" y="32772"/>
                  </a:cubicBezTo>
                  <a:cubicBezTo>
                    <a:pt x="6240" y="32867"/>
                    <a:pt x="6240" y="32994"/>
                    <a:pt x="6240" y="33089"/>
                  </a:cubicBezTo>
                  <a:cubicBezTo>
                    <a:pt x="6176" y="33152"/>
                    <a:pt x="6176" y="33247"/>
                    <a:pt x="6271" y="33311"/>
                  </a:cubicBezTo>
                  <a:cubicBezTo>
                    <a:pt x="6271" y="33374"/>
                    <a:pt x="6303" y="33437"/>
                    <a:pt x="6303" y="33501"/>
                  </a:cubicBezTo>
                  <a:cubicBezTo>
                    <a:pt x="6318" y="33576"/>
                    <a:pt x="6376" y="33616"/>
                    <a:pt x="6433" y="33616"/>
                  </a:cubicBezTo>
                  <a:cubicBezTo>
                    <a:pt x="6496" y="33616"/>
                    <a:pt x="6556" y="33568"/>
                    <a:pt x="6556" y="33469"/>
                  </a:cubicBezTo>
                  <a:cubicBezTo>
                    <a:pt x="6556" y="33437"/>
                    <a:pt x="6556" y="33406"/>
                    <a:pt x="6556" y="33374"/>
                  </a:cubicBezTo>
                  <a:cubicBezTo>
                    <a:pt x="6588" y="33406"/>
                    <a:pt x="6620" y="33406"/>
                    <a:pt x="6651" y="33406"/>
                  </a:cubicBezTo>
                  <a:cubicBezTo>
                    <a:pt x="7665" y="39170"/>
                    <a:pt x="12162" y="43888"/>
                    <a:pt x="16722" y="47308"/>
                  </a:cubicBezTo>
                  <a:cubicBezTo>
                    <a:pt x="16746" y="47327"/>
                    <a:pt x="16772" y="47334"/>
                    <a:pt x="16796" y="47334"/>
                  </a:cubicBezTo>
                  <a:cubicBezTo>
                    <a:pt x="16899" y="47334"/>
                    <a:pt x="16983" y="47195"/>
                    <a:pt x="16880" y="47118"/>
                  </a:cubicBezTo>
                  <a:cubicBezTo>
                    <a:pt x="12637" y="43128"/>
                    <a:pt x="8013" y="39170"/>
                    <a:pt x="7063" y="33152"/>
                  </a:cubicBezTo>
                  <a:cubicBezTo>
                    <a:pt x="7126" y="33121"/>
                    <a:pt x="7190" y="33089"/>
                    <a:pt x="7285" y="33026"/>
                  </a:cubicBezTo>
                  <a:cubicBezTo>
                    <a:pt x="7411" y="32867"/>
                    <a:pt x="7538" y="32709"/>
                    <a:pt x="7665" y="32551"/>
                  </a:cubicBezTo>
                  <a:cubicBezTo>
                    <a:pt x="8261" y="32084"/>
                    <a:pt x="8899" y="31851"/>
                    <a:pt x="9562" y="31851"/>
                  </a:cubicBezTo>
                  <a:cubicBezTo>
                    <a:pt x="9710" y="31851"/>
                    <a:pt x="9858" y="31863"/>
                    <a:pt x="10008" y="31886"/>
                  </a:cubicBezTo>
                  <a:cubicBezTo>
                    <a:pt x="10420" y="31886"/>
                    <a:pt x="10832" y="31981"/>
                    <a:pt x="11212" y="32012"/>
                  </a:cubicBezTo>
                  <a:cubicBezTo>
                    <a:pt x="11341" y="32018"/>
                    <a:pt x="11469" y="32020"/>
                    <a:pt x="11597" y="32020"/>
                  </a:cubicBezTo>
                  <a:cubicBezTo>
                    <a:pt x="13817" y="32020"/>
                    <a:pt x="15819" y="31252"/>
                    <a:pt x="17735" y="30144"/>
                  </a:cubicBezTo>
                  <a:cubicBezTo>
                    <a:pt x="20142" y="28751"/>
                    <a:pt x="22296" y="27009"/>
                    <a:pt x="24703" y="25647"/>
                  </a:cubicBezTo>
                  <a:cubicBezTo>
                    <a:pt x="24766" y="25615"/>
                    <a:pt x="24829" y="25584"/>
                    <a:pt x="24893" y="25520"/>
                  </a:cubicBezTo>
                  <a:cubicBezTo>
                    <a:pt x="25665" y="25241"/>
                    <a:pt x="26481" y="25101"/>
                    <a:pt x="27284" y="25101"/>
                  </a:cubicBezTo>
                  <a:cubicBezTo>
                    <a:pt x="29938" y="25101"/>
                    <a:pt x="32460" y="26623"/>
                    <a:pt x="32873" y="29637"/>
                  </a:cubicBezTo>
                  <a:cubicBezTo>
                    <a:pt x="32962" y="30346"/>
                    <a:pt x="32747" y="30945"/>
                    <a:pt x="33490" y="30945"/>
                  </a:cubicBezTo>
                  <a:cubicBezTo>
                    <a:pt x="33543" y="30945"/>
                    <a:pt x="33601" y="30942"/>
                    <a:pt x="33665" y="30936"/>
                  </a:cubicBezTo>
                  <a:cubicBezTo>
                    <a:pt x="34710" y="30841"/>
                    <a:pt x="35533" y="29194"/>
                    <a:pt x="35755" y="28339"/>
                  </a:cubicBezTo>
                  <a:cubicBezTo>
                    <a:pt x="36167" y="26629"/>
                    <a:pt x="35438" y="24919"/>
                    <a:pt x="34488" y="23493"/>
                  </a:cubicBezTo>
                  <a:cubicBezTo>
                    <a:pt x="34442" y="23447"/>
                    <a:pt x="34413" y="23418"/>
                    <a:pt x="34375" y="23418"/>
                  </a:cubicBezTo>
                  <a:cubicBezTo>
                    <a:pt x="34362" y="23418"/>
                    <a:pt x="34347" y="23422"/>
                    <a:pt x="34330" y="23430"/>
                  </a:cubicBezTo>
                  <a:cubicBezTo>
                    <a:pt x="34140" y="23240"/>
                    <a:pt x="33918" y="23113"/>
                    <a:pt x="33697" y="22987"/>
                  </a:cubicBezTo>
                  <a:cubicBezTo>
                    <a:pt x="32810" y="22258"/>
                    <a:pt x="31891" y="21498"/>
                    <a:pt x="30973" y="20770"/>
                  </a:cubicBezTo>
                  <a:cubicBezTo>
                    <a:pt x="30941" y="20675"/>
                    <a:pt x="30910" y="20612"/>
                    <a:pt x="30783" y="20612"/>
                  </a:cubicBezTo>
                  <a:cubicBezTo>
                    <a:pt x="30783" y="20580"/>
                    <a:pt x="30751" y="20580"/>
                    <a:pt x="30751" y="20580"/>
                  </a:cubicBezTo>
                  <a:cubicBezTo>
                    <a:pt x="29548" y="19662"/>
                    <a:pt x="28345" y="18806"/>
                    <a:pt x="27078" y="18110"/>
                  </a:cubicBezTo>
                  <a:cubicBezTo>
                    <a:pt x="26223" y="17635"/>
                    <a:pt x="25336" y="17318"/>
                    <a:pt x="24354" y="17223"/>
                  </a:cubicBezTo>
                  <a:cubicBezTo>
                    <a:pt x="24319" y="17219"/>
                    <a:pt x="24278" y="17218"/>
                    <a:pt x="24234" y="17218"/>
                  </a:cubicBezTo>
                  <a:cubicBezTo>
                    <a:pt x="23592" y="17218"/>
                    <a:pt x="22079" y="17583"/>
                    <a:pt x="21137" y="17583"/>
                  </a:cubicBezTo>
                  <a:cubicBezTo>
                    <a:pt x="21042" y="17583"/>
                    <a:pt x="20953" y="17580"/>
                    <a:pt x="20871" y="17571"/>
                  </a:cubicBezTo>
                  <a:cubicBezTo>
                    <a:pt x="20871" y="17540"/>
                    <a:pt x="20839" y="17476"/>
                    <a:pt x="20807" y="17476"/>
                  </a:cubicBezTo>
                  <a:cubicBezTo>
                    <a:pt x="20839" y="17001"/>
                    <a:pt x="20871" y="16526"/>
                    <a:pt x="20902" y="16051"/>
                  </a:cubicBezTo>
                  <a:cubicBezTo>
                    <a:pt x="20934" y="15988"/>
                    <a:pt x="20966" y="15893"/>
                    <a:pt x="20902" y="15830"/>
                  </a:cubicBezTo>
                  <a:cubicBezTo>
                    <a:pt x="20339" y="15125"/>
                    <a:pt x="19381" y="14897"/>
                    <a:pt x="18340" y="14897"/>
                  </a:cubicBezTo>
                  <a:cubicBezTo>
                    <a:pt x="17041" y="14897"/>
                    <a:pt x="15613" y="15253"/>
                    <a:pt x="14664" y="15481"/>
                  </a:cubicBezTo>
                  <a:cubicBezTo>
                    <a:pt x="11908" y="16083"/>
                    <a:pt x="9375" y="17445"/>
                    <a:pt x="7538" y="19598"/>
                  </a:cubicBezTo>
                  <a:cubicBezTo>
                    <a:pt x="6398" y="20928"/>
                    <a:pt x="5669" y="22448"/>
                    <a:pt x="5289" y="24095"/>
                  </a:cubicBezTo>
                  <a:cubicBezTo>
                    <a:pt x="5416" y="22100"/>
                    <a:pt x="5669" y="20105"/>
                    <a:pt x="5986" y="18078"/>
                  </a:cubicBezTo>
                  <a:cubicBezTo>
                    <a:pt x="8203" y="16273"/>
                    <a:pt x="9755" y="13043"/>
                    <a:pt x="8995" y="10193"/>
                  </a:cubicBezTo>
                  <a:cubicBezTo>
                    <a:pt x="7791" y="5727"/>
                    <a:pt x="1869" y="4904"/>
                    <a:pt x="1172" y="185"/>
                  </a:cubicBezTo>
                  <a:cubicBezTo>
                    <a:pt x="1204" y="122"/>
                    <a:pt x="1172" y="90"/>
                    <a:pt x="1141" y="90"/>
                  </a:cubicBezTo>
                  <a:cubicBezTo>
                    <a:pt x="1104" y="28"/>
                    <a:pt x="1043" y="0"/>
                    <a:pt x="984"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593" name="Google Shape;593;p46"/>
            <p:cNvSpPr/>
            <p:nvPr/>
          </p:nvSpPr>
          <p:spPr>
            <a:xfrm>
              <a:off x="7035137" y="3379248"/>
              <a:ext cx="1802652" cy="1916722"/>
            </a:xfrm>
            <a:custGeom>
              <a:avLst/>
              <a:gdLst/>
              <a:ahLst/>
              <a:cxnLst/>
              <a:rect l="l" t="t" r="r" b="b"/>
              <a:pathLst>
                <a:path w="61221" h="65095" extrusionOk="0">
                  <a:moveTo>
                    <a:pt x="21535" y="604"/>
                  </a:moveTo>
                  <a:lnTo>
                    <a:pt x="21535" y="604"/>
                  </a:lnTo>
                  <a:cubicBezTo>
                    <a:pt x="21377" y="4468"/>
                    <a:pt x="23309" y="7635"/>
                    <a:pt x="26602" y="9662"/>
                  </a:cubicBezTo>
                  <a:cubicBezTo>
                    <a:pt x="29231" y="11277"/>
                    <a:pt x="31796" y="12639"/>
                    <a:pt x="32683" y="15869"/>
                  </a:cubicBezTo>
                  <a:cubicBezTo>
                    <a:pt x="33475" y="18719"/>
                    <a:pt x="33158" y="22044"/>
                    <a:pt x="33284" y="25021"/>
                  </a:cubicBezTo>
                  <a:cubicBezTo>
                    <a:pt x="32303" y="23659"/>
                    <a:pt x="30973" y="22646"/>
                    <a:pt x="29738" y="21538"/>
                  </a:cubicBezTo>
                  <a:cubicBezTo>
                    <a:pt x="27964" y="19954"/>
                    <a:pt x="26254" y="18276"/>
                    <a:pt x="24766" y="16407"/>
                  </a:cubicBezTo>
                  <a:cubicBezTo>
                    <a:pt x="21852" y="12670"/>
                    <a:pt x="20110" y="8427"/>
                    <a:pt x="19952" y="3645"/>
                  </a:cubicBezTo>
                  <a:cubicBezTo>
                    <a:pt x="19952" y="3585"/>
                    <a:pt x="19909" y="3553"/>
                    <a:pt x="19861" y="3553"/>
                  </a:cubicBezTo>
                  <a:cubicBezTo>
                    <a:pt x="19808" y="3553"/>
                    <a:pt x="19747" y="3593"/>
                    <a:pt x="19730" y="3676"/>
                  </a:cubicBezTo>
                  <a:cubicBezTo>
                    <a:pt x="19508" y="7888"/>
                    <a:pt x="21124" y="12005"/>
                    <a:pt x="23530" y="15426"/>
                  </a:cubicBezTo>
                  <a:cubicBezTo>
                    <a:pt x="24702" y="17072"/>
                    <a:pt x="26064" y="18624"/>
                    <a:pt x="27521" y="20018"/>
                  </a:cubicBezTo>
                  <a:cubicBezTo>
                    <a:pt x="29294" y="21791"/>
                    <a:pt x="31479" y="23184"/>
                    <a:pt x="33094" y="25116"/>
                  </a:cubicBezTo>
                  <a:cubicBezTo>
                    <a:pt x="33064" y="25116"/>
                    <a:pt x="33033" y="25116"/>
                    <a:pt x="33002" y="25116"/>
                  </a:cubicBezTo>
                  <a:cubicBezTo>
                    <a:pt x="27492" y="25116"/>
                    <a:pt x="22122" y="22302"/>
                    <a:pt x="19413" y="17389"/>
                  </a:cubicBezTo>
                  <a:cubicBezTo>
                    <a:pt x="16658" y="12354"/>
                    <a:pt x="16595" y="4341"/>
                    <a:pt x="21535" y="604"/>
                  </a:cubicBezTo>
                  <a:close/>
                  <a:moveTo>
                    <a:pt x="24781" y="39224"/>
                  </a:moveTo>
                  <a:cubicBezTo>
                    <a:pt x="25209" y="39224"/>
                    <a:pt x="25671" y="39276"/>
                    <a:pt x="26191" y="39399"/>
                  </a:cubicBezTo>
                  <a:cubicBezTo>
                    <a:pt x="29991" y="40286"/>
                    <a:pt x="32303" y="43579"/>
                    <a:pt x="34583" y="46461"/>
                  </a:cubicBezTo>
                  <a:cubicBezTo>
                    <a:pt x="34583" y="46478"/>
                    <a:pt x="34592" y="46486"/>
                    <a:pt x="34601" y="46490"/>
                  </a:cubicBezTo>
                  <a:lnTo>
                    <a:pt x="34601" y="46490"/>
                  </a:lnTo>
                  <a:cubicBezTo>
                    <a:pt x="33149" y="46175"/>
                    <a:pt x="31665" y="45954"/>
                    <a:pt x="30181" y="45859"/>
                  </a:cubicBezTo>
                  <a:cubicBezTo>
                    <a:pt x="29367" y="45798"/>
                    <a:pt x="28555" y="45771"/>
                    <a:pt x="27745" y="45771"/>
                  </a:cubicBezTo>
                  <a:cubicBezTo>
                    <a:pt x="21560" y="45771"/>
                    <a:pt x="15485" y="47355"/>
                    <a:pt x="9301" y="47355"/>
                  </a:cubicBezTo>
                  <a:cubicBezTo>
                    <a:pt x="7949" y="47355"/>
                    <a:pt x="6591" y="47279"/>
                    <a:pt x="5226" y="47094"/>
                  </a:cubicBezTo>
                  <a:cubicBezTo>
                    <a:pt x="5215" y="47093"/>
                    <a:pt x="5205" y="47093"/>
                    <a:pt x="5195" y="47093"/>
                  </a:cubicBezTo>
                  <a:cubicBezTo>
                    <a:pt x="4870" y="47093"/>
                    <a:pt x="4761" y="47571"/>
                    <a:pt x="5099" y="47633"/>
                  </a:cubicBezTo>
                  <a:cubicBezTo>
                    <a:pt x="6668" y="47932"/>
                    <a:pt x="8233" y="48051"/>
                    <a:pt x="9796" y="48051"/>
                  </a:cubicBezTo>
                  <a:cubicBezTo>
                    <a:pt x="15792" y="48051"/>
                    <a:pt x="21753" y="46302"/>
                    <a:pt x="27773" y="46302"/>
                  </a:cubicBezTo>
                  <a:cubicBezTo>
                    <a:pt x="27815" y="46302"/>
                    <a:pt x="27858" y="46303"/>
                    <a:pt x="27901" y="46303"/>
                  </a:cubicBezTo>
                  <a:cubicBezTo>
                    <a:pt x="30054" y="46303"/>
                    <a:pt x="32176" y="46588"/>
                    <a:pt x="34266" y="47063"/>
                  </a:cubicBezTo>
                  <a:cubicBezTo>
                    <a:pt x="33538" y="47411"/>
                    <a:pt x="33031" y="47918"/>
                    <a:pt x="32429" y="48551"/>
                  </a:cubicBezTo>
                  <a:cubicBezTo>
                    <a:pt x="31954" y="49058"/>
                    <a:pt x="31511" y="49691"/>
                    <a:pt x="30909" y="50071"/>
                  </a:cubicBezTo>
                  <a:cubicBezTo>
                    <a:pt x="29674" y="50831"/>
                    <a:pt x="28724" y="50420"/>
                    <a:pt x="27489" y="50705"/>
                  </a:cubicBezTo>
                  <a:cubicBezTo>
                    <a:pt x="26317" y="50958"/>
                    <a:pt x="25431" y="51750"/>
                    <a:pt x="24417" y="52351"/>
                  </a:cubicBezTo>
                  <a:cubicBezTo>
                    <a:pt x="23133" y="53134"/>
                    <a:pt x="21735" y="53497"/>
                    <a:pt x="20303" y="53497"/>
                  </a:cubicBezTo>
                  <a:cubicBezTo>
                    <a:pt x="19474" y="53497"/>
                    <a:pt x="18634" y="53375"/>
                    <a:pt x="17798" y="53143"/>
                  </a:cubicBezTo>
                  <a:cubicBezTo>
                    <a:pt x="16247" y="52731"/>
                    <a:pt x="14885" y="51908"/>
                    <a:pt x="13365" y="51401"/>
                  </a:cubicBezTo>
                  <a:cubicBezTo>
                    <a:pt x="12066" y="50926"/>
                    <a:pt x="10768" y="50831"/>
                    <a:pt x="9406" y="50736"/>
                  </a:cubicBezTo>
                  <a:cubicBezTo>
                    <a:pt x="6872" y="50515"/>
                    <a:pt x="5416" y="49850"/>
                    <a:pt x="3294" y="48456"/>
                  </a:cubicBezTo>
                  <a:cubicBezTo>
                    <a:pt x="2534" y="47918"/>
                    <a:pt x="1774" y="47506"/>
                    <a:pt x="919" y="47189"/>
                  </a:cubicBezTo>
                  <a:cubicBezTo>
                    <a:pt x="3642" y="46873"/>
                    <a:pt x="5574" y="45923"/>
                    <a:pt x="7823" y="44213"/>
                  </a:cubicBezTo>
                  <a:cubicBezTo>
                    <a:pt x="10277" y="42344"/>
                    <a:pt x="13787" y="40058"/>
                    <a:pt x="17099" y="40058"/>
                  </a:cubicBezTo>
                  <a:cubicBezTo>
                    <a:pt x="17548" y="40058"/>
                    <a:pt x="17993" y="40100"/>
                    <a:pt x="18432" y="40191"/>
                  </a:cubicBezTo>
                  <a:cubicBezTo>
                    <a:pt x="19009" y="40310"/>
                    <a:pt x="19386" y="40417"/>
                    <a:pt x="19815" y="40417"/>
                  </a:cubicBezTo>
                  <a:cubicBezTo>
                    <a:pt x="20068" y="40417"/>
                    <a:pt x="20339" y="40380"/>
                    <a:pt x="20680" y="40286"/>
                  </a:cubicBezTo>
                  <a:cubicBezTo>
                    <a:pt x="22270" y="39821"/>
                    <a:pt x="23330" y="39224"/>
                    <a:pt x="24781" y="39224"/>
                  </a:cubicBezTo>
                  <a:close/>
                  <a:moveTo>
                    <a:pt x="43859" y="55543"/>
                  </a:moveTo>
                  <a:cubicBezTo>
                    <a:pt x="44700" y="55543"/>
                    <a:pt x="45513" y="55868"/>
                    <a:pt x="46300" y="56247"/>
                  </a:cubicBezTo>
                  <a:cubicBezTo>
                    <a:pt x="46142" y="56278"/>
                    <a:pt x="45952" y="56310"/>
                    <a:pt x="45794" y="56342"/>
                  </a:cubicBezTo>
                  <a:cubicBezTo>
                    <a:pt x="42500" y="57228"/>
                    <a:pt x="37591" y="60047"/>
                    <a:pt x="38035" y="63942"/>
                  </a:cubicBezTo>
                  <a:cubicBezTo>
                    <a:pt x="37370" y="63119"/>
                    <a:pt x="36800" y="62390"/>
                    <a:pt x="36641" y="61219"/>
                  </a:cubicBezTo>
                  <a:cubicBezTo>
                    <a:pt x="36420" y="59889"/>
                    <a:pt x="37053" y="58337"/>
                    <a:pt x="37972" y="57355"/>
                  </a:cubicBezTo>
                  <a:cubicBezTo>
                    <a:pt x="39080" y="56120"/>
                    <a:pt x="40283" y="56500"/>
                    <a:pt x="41740" y="56120"/>
                  </a:cubicBezTo>
                  <a:cubicBezTo>
                    <a:pt x="42374" y="55962"/>
                    <a:pt x="42975" y="55582"/>
                    <a:pt x="43640" y="55550"/>
                  </a:cubicBezTo>
                  <a:cubicBezTo>
                    <a:pt x="43713" y="55545"/>
                    <a:pt x="43786" y="55543"/>
                    <a:pt x="43859" y="55543"/>
                  </a:cubicBezTo>
                  <a:close/>
                  <a:moveTo>
                    <a:pt x="21768" y="0"/>
                  </a:moveTo>
                  <a:cubicBezTo>
                    <a:pt x="21734" y="0"/>
                    <a:pt x="21698" y="11"/>
                    <a:pt x="21662" y="34"/>
                  </a:cubicBezTo>
                  <a:cubicBezTo>
                    <a:pt x="16310" y="3486"/>
                    <a:pt x="16152" y="11752"/>
                    <a:pt x="18685" y="16977"/>
                  </a:cubicBezTo>
                  <a:cubicBezTo>
                    <a:pt x="21296" y="22291"/>
                    <a:pt x="26848" y="25450"/>
                    <a:pt x="32689" y="25450"/>
                  </a:cubicBezTo>
                  <a:cubicBezTo>
                    <a:pt x="32940" y="25450"/>
                    <a:pt x="33191" y="25445"/>
                    <a:pt x="33443" y="25433"/>
                  </a:cubicBezTo>
                  <a:cubicBezTo>
                    <a:pt x="33443" y="25465"/>
                    <a:pt x="33443" y="25496"/>
                    <a:pt x="33475" y="25528"/>
                  </a:cubicBezTo>
                  <a:cubicBezTo>
                    <a:pt x="35691" y="27966"/>
                    <a:pt x="36546" y="31260"/>
                    <a:pt x="38257" y="34047"/>
                  </a:cubicBezTo>
                  <a:cubicBezTo>
                    <a:pt x="39935" y="36802"/>
                    <a:pt x="41898" y="39399"/>
                    <a:pt x="42532" y="42661"/>
                  </a:cubicBezTo>
                  <a:cubicBezTo>
                    <a:pt x="42550" y="42698"/>
                    <a:pt x="42580" y="42713"/>
                    <a:pt x="42607" y="42713"/>
                  </a:cubicBezTo>
                  <a:cubicBezTo>
                    <a:pt x="42627" y="42713"/>
                    <a:pt x="42645" y="42706"/>
                    <a:pt x="42659" y="42692"/>
                  </a:cubicBezTo>
                  <a:cubicBezTo>
                    <a:pt x="42912" y="43452"/>
                    <a:pt x="43197" y="44213"/>
                    <a:pt x="43545" y="44973"/>
                  </a:cubicBezTo>
                  <a:cubicBezTo>
                    <a:pt x="44717" y="47696"/>
                    <a:pt x="45857" y="50736"/>
                    <a:pt x="47884" y="52985"/>
                  </a:cubicBezTo>
                  <a:cubicBezTo>
                    <a:pt x="45224" y="51306"/>
                    <a:pt x="42722" y="49406"/>
                    <a:pt x="39777" y="48139"/>
                  </a:cubicBezTo>
                  <a:cubicBezTo>
                    <a:pt x="38162" y="47443"/>
                    <a:pt x="36483" y="46936"/>
                    <a:pt x="34773" y="46524"/>
                  </a:cubicBezTo>
                  <a:cubicBezTo>
                    <a:pt x="34900" y="46524"/>
                    <a:pt x="34995" y="46398"/>
                    <a:pt x="34900" y="46271"/>
                  </a:cubicBezTo>
                  <a:cubicBezTo>
                    <a:pt x="33158" y="43706"/>
                    <a:pt x="31131" y="41014"/>
                    <a:pt x="28281" y="39621"/>
                  </a:cubicBezTo>
                  <a:cubicBezTo>
                    <a:pt x="27048" y="39011"/>
                    <a:pt x="25974" y="38767"/>
                    <a:pt x="24919" y="38767"/>
                  </a:cubicBezTo>
                  <a:cubicBezTo>
                    <a:pt x="23673" y="38767"/>
                    <a:pt x="22453" y="39108"/>
                    <a:pt x="21029" y="39589"/>
                  </a:cubicBezTo>
                  <a:cubicBezTo>
                    <a:pt x="20498" y="39759"/>
                    <a:pt x="20005" y="39812"/>
                    <a:pt x="19527" y="39812"/>
                  </a:cubicBezTo>
                  <a:cubicBezTo>
                    <a:pt x="18736" y="39812"/>
                    <a:pt x="17985" y="39667"/>
                    <a:pt x="17171" y="39667"/>
                  </a:cubicBezTo>
                  <a:cubicBezTo>
                    <a:pt x="16923" y="39667"/>
                    <a:pt x="16668" y="39680"/>
                    <a:pt x="16405" y="39716"/>
                  </a:cubicBezTo>
                  <a:cubicBezTo>
                    <a:pt x="14695" y="39969"/>
                    <a:pt x="12953" y="40634"/>
                    <a:pt x="11401" y="41394"/>
                  </a:cubicBezTo>
                  <a:cubicBezTo>
                    <a:pt x="9818" y="42217"/>
                    <a:pt x="8424" y="43262"/>
                    <a:pt x="6999" y="44339"/>
                  </a:cubicBezTo>
                  <a:cubicBezTo>
                    <a:pt x="4877" y="45923"/>
                    <a:pt x="2882" y="46651"/>
                    <a:pt x="222" y="46841"/>
                  </a:cubicBezTo>
                  <a:cubicBezTo>
                    <a:pt x="64" y="46873"/>
                    <a:pt x="0" y="47031"/>
                    <a:pt x="64" y="47126"/>
                  </a:cubicBezTo>
                  <a:cubicBezTo>
                    <a:pt x="32" y="47221"/>
                    <a:pt x="64" y="47348"/>
                    <a:pt x="222" y="47411"/>
                  </a:cubicBezTo>
                  <a:cubicBezTo>
                    <a:pt x="2185" y="47886"/>
                    <a:pt x="3516" y="49343"/>
                    <a:pt x="5289" y="50230"/>
                  </a:cubicBezTo>
                  <a:cubicBezTo>
                    <a:pt x="6366" y="50768"/>
                    <a:pt x="7538" y="50958"/>
                    <a:pt x="8741" y="51085"/>
                  </a:cubicBezTo>
                  <a:cubicBezTo>
                    <a:pt x="11084" y="51338"/>
                    <a:pt x="12763" y="51528"/>
                    <a:pt x="14948" y="52446"/>
                  </a:cubicBezTo>
                  <a:cubicBezTo>
                    <a:pt x="16437" y="53080"/>
                    <a:pt x="17830" y="53682"/>
                    <a:pt x="19477" y="53840"/>
                  </a:cubicBezTo>
                  <a:cubicBezTo>
                    <a:pt x="19746" y="53859"/>
                    <a:pt x="20016" y="53869"/>
                    <a:pt x="20284" y="53869"/>
                  </a:cubicBezTo>
                  <a:cubicBezTo>
                    <a:pt x="21342" y="53869"/>
                    <a:pt x="22387" y="53712"/>
                    <a:pt x="23372" y="53333"/>
                  </a:cubicBezTo>
                  <a:cubicBezTo>
                    <a:pt x="25177" y="52605"/>
                    <a:pt x="26381" y="51401"/>
                    <a:pt x="28439" y="51180"/>
                  </a:cubicBezTo>
                  <a:cubicBezTo>
                    <a:pt x="29801" y="51053"/>
                    <a:pt x="30593" y="51085"/>
                    <a:pt x="31669" y="50198"/>
                  </a:cubicBezTo>
                  <a:cubicBezTo>
                    <a:pt x="32809" y="49216"/>
                    <a:pt x="33506" y="47949"/>
                    <a:pt x="34900" y="47221"/>
                  </a:cubicBezTo>
                  <a:cubicBezTo>
                    <a:pt x="36451" y="47601"/>
                    <a:pt x="37972" y="48139"/>
                    <a:pt x="39460" y="48773"/>
                  </a:cubicBezTo>
                  <a:cubicBezTo>
                    <a:pt x="42944" y="50293"/>
                    <a:pt x="45825" y="52858"/>
                    <a:pt x="49309" y="54347"/>
                  </a:cubicBezTo>
                  <a:cubicBezTo>
                    <a:pt x="50196" y="55012"/>
                    <a:pt x="51146" y="55613"/>
                    <a:pt x="52128" y="56183"/>
                  </a:cubicBezTo>
                  <a:cubicBezTo>
                    <a:pt x="51197" y="56004"/>
                    <a:pt x="50246" y="55906"/>
                    <a:pt x="49286" y="55906"/>
                  </a:cubicBezTo>
                  <a:cubicBezTo>
                    <a:pt x="48548" y="55906"/>
                    <a:pt x="47804" y="55964"/>
                    <a:pt x="47061" y="56088"/>
                  </a:cubicBezTo>
                  <a:cubicBezTo>
                    <a:pt x="45935" y="55504"/>
                    <a:pt x="44943" y="55156"/>
                    <a:pt x="43832" y="55156"/>
                  </a:cubicBezTo>
                  <a:cubicBezTo>
                    <a:pt x="43316" y="55156"/>
                    <a:pt x="42775" y="55231"/>
                    <a:pt x="42184" y="55392"/>
                  </a:cubicBezTo>
                  <a:cubicBezTo>
                    <a:pt x="40790" y="55772"/>
                    <a:pt x="38447" y="55550"/>
                    <a:pt x="37370" y="56785"/>
                  </a:cubicBezTo>
                  <a:cubicBezTo>
                    <a:pt x="36958" y="57197"/>
                    <a:pt x="36958" y="57545"/>
                    <a:pt x="36768" y="58084"/>
                  </a:cubicBezTo>
                  <a:cubicBezTo>
                    <a:pt x="36546" y="58780"/>
                    <a:pt x="35913" y="59857"/>
                    <a:pt x="35818" y="60617"/>
                  </a:cubicBezTo>
                  <a:cubicBezTo>
                    <a:pt x="35660" y="62169"/>
                    <a:pt x="37180" y="63594"/>
                    <a:pt x="38193" y="64702"/>
                  </a:cubicBezTo>
                  <a:cubicBezTo>
                    <a:pt x="38225" y="64797"/>
                    <a:pt x="38225" y="64861"/>
                    <a:pt x="38257" y="64956"/>
                  </a:cubicBezTo>
                  <a:cubicBezTo>
                    <a:pt x="38290" y="65056"/>
                    <a:pt x="38359" y="65095"/>
                    <a:pt x="38430" y="65095"/>
                  </a:cubicBezTo>
                  <a:cubicBezTo>
                    <a:pt x="38494" y="65095"/>
                    <a:pt x="38560" y="65064"/>
                    <a:pt x="38605" y="65019"/>
                  </a:cubicBezTo>
                  <a:cubicBezTo>
                    <a:pt x="38700" y="64987"/>
                    <a:pt x="38763" y="64861"/>
                    <a:pt x="38700" y="64766"/>
                  </a:cubicBezTo>
                  <a:cubicBezTo>
                    <a:pt x="38668" y="64734"/>
                    <a:pt x="38637" y="64671"/>
                    <a:pt x="38605" y="64639"/>
                  </a:cubicBezTo>
                  <a:cubicBezTo>
                    <a:pt x="37275" y="60237"/>
                    <a:pt x="43007" y="57387"/>
                    <a:pt x="47029" y="56595"/>
                  </a:cubicBezTo>
                  <a:cubicBezTo>
                    <a:pt x="47061" y="56627"/>
                    <a:pt x="47124" y="56627"/>
                    <a:pt x="47156" y="56658"/>
                  </a:cubicBezTo>
                  <a:cubicBezTo>
                    <a:pt x="47191" y="56673"/>
                    <a:pt x="47225" y="56679"/>
                    <a:pt x="47257" y="56679"/>
                  </a:cubicBezTo>
                  <a:cubicBezTo>
                    <a:pt x="47366" y="56679"/>
                    <a:pt x="47448" y="56605"/>
                    <a:pt x="47472" y="56532"/>
                  </a:cubicBezTo>
                  <a:cubicBezTo>
                    <a:pt x="47916" y="56437"/>
                    <a:pt x="48296" y="56405"/>
                    <a:pt x="48644" y="56405"/>
                  </a:cubicBezTo>
                  <a:cubicBezTo>
                    <a:pt x="48868" y="56391"/>
                    <a:pt x="49091" y="56385"/>
                    <a:pt x="49313" y="56385"/>
                  </a:cubicBezTo>
                  <a:cubicBezTo>
                    <a:pt x="51135" y="56385"/>
                    <a:pt x="52908" y="56833"/>
                    <a:pt x="54629" y="57482"/>
                  </a:cubicBezTo>
                  <a:cubicBezTo>
                    <a:pt x="55706" y="57989"/>
                    <a:pt x="56815" y="58464"/>
                    <a:pt x="57891" y="58907"/>
                  </a:cubicBezTo>
                  <a:cubicBezTo>
                    <a:pt x="58810" y="59350"/>
                    <a:pt x="59665" y="59825"/>
                    <a:pt x="60552" y="60269"/>
                  </a:cubicBezTo>
                  <a:cubicBezTo>
                    <a:pt x="60611" y="60301"/>
                    <a:pt x="60669" y="60315"/>
                    <a:pt x="60723" y="60315"/>
                  </a:cubicBezTo>
                  <a:cubicBezTo>
                    <a:pt x="61040" y="60315"/>
                    <a:pt x="61220" y="59825"/>
                    <a:pt x="60868" y="59635"/>
                  </a:cubicBezTo>
                  <a:cubicBezTo>
                    <a:pt x="59095" y="58654"/>
                    <a:pt x="57258" y="57735"/>
                    <a:pt x="55326" y="57070"/>
                  </a:cubicBezTo>
                  <a:cubicBezTo>
                    <a:pt x="53363" y="56120"/>
                    <a:pt x="51431" y="55138"/>
                    <a:pt x="49721" y="53840"/>
                  </a:cubicBezTo>
                  <a:cubicBezTo>
                    <a:pt x="46300" y="51275"/>
                    <a:pt x="44527" y="46334"/>
                    <a:pt x="43039" y="42439"/>
                  </a:cubicBezTo>
                  <a:cubicBezTo>
                    <a:pt x="40093" y="34839"/>
                    <a:pt x="41740" y="26098"/>
                    <a:pt x="38320" y="18687"/>
                  </a:cubicBezTo>
                  <a:cubicBezTo>
                    <a:pt x="38281" y="18610"/>
                    <a:pt x="38211" y="18575"/>
                    <a:pt x="38146" y="18575"/>
                  </a:cubicBezTo>
                  <a:cubicBezTo>
                    <a:pt x="38051" y="18575"/>
                    <a:pt x="37966" y="18651"/>
                    <a:pt x="38003" y="18782"/>
                  </a:cubicBezTo>
                  <a:cubicBezTo>
                    <a:pt x="40315" y="25401"/>
                    <a:pt x="40188" y="32400"/>
                    <a:pt x="41677" y="39146"/>
                  </a:cubicBezTo>
                  <a:cubicBezTo>
                    <a:pt x="40917" y="37404"/>
                    <a:pt x="39808" y="35789"/>
                    <a:pt x="38795" y="34110"/>
                  </a:cubicBezTo>
                  <a:cubicBezTo>
                    <a:pt x="37021" y="31292"/>
                    <a:pt x="36166" y="27713"/>
                    <a:pt x="33728" y="25306"/>
                  </a:cubicBezTo>
                  <a:cubicBezTo>
                    <a:pt x="33760" y="25243"/>
                    <a:pt x="33728" y="25148"/>
                    <a:pt x="33633" y="25116"/>
                  </a:cubicBezTo>
                  <a:cubicBezTo>
                    <a:pt x="33538" y="20809"/>
                    <a:pt x="34203" y="15299"/>
                    <a:pt x="30783" y="12037"/>
                  </a:cubicBezTo>
                  <a:cubicBezTo>
                    <a:pt x="29136" y="10422"/>
                    <a:pt x="26856" y="9693"/>
                    <a:pt x="25114" y="8205"/>
                  </a:cubicBezTo>
                  <a:cubicBezTo>
                    <a:pt x="22802" y="6210"/>
                    <a:pt x="21725" y="3328"/>
                    <a:pt x="21915" y="319"/>
                  </a:cubicBezTo>
                  <a:cubicBezTo>
                    <a:pt x="22018" y="191"/>
                    <a:pt x="21912" y="0"/>
                    <a:pt x="21768" y="0"/>
                  </a:cubicBezTo>
                  <a:close/>
                </a:path>
              </a:pathLst>
            </a:custGeom>
            <a:solidFill>
              <a:srgbClr val="403934"/>
            </a:solidFill>
            <a:ln>
              <a:noFill/>
            </a:ln>
          </p:spPr>
          <p:txBody>
            <a:bodyPr spcFirstLastPara="1" wrap="square" lIns="91425" tIns="91425" rIns="91425" bIns="91425" anchor="ctr" anchorCtr="0">
              <a:noAutofit/>
            </a:bodyPr>
            <a:lstStyle/>
            <a:p/>
          </p:txBody>
        </p:sp>
      </p:grpSp>
      <p:grpSp>
        <p:nvGrpSpPr>
          <p:cNvPr id="594" name="Google Shape;594;p46"/>
          <p:cNvGrpSpPr/>
          <p:nvPr/>
        </p:nvGrpSpPr>
        <p:grpSpPr>
          <a:xfrm>
            <a:off x="-235831" y="-245267"/>
            <a:ext cx="3588633" cy="2388099"/>
            <a:chOff x="-176875" y="-183950"/>
            <a:chExt cx="2561569" cy="2387106"/>
          </a:xfrm>
        </p:grpSpPr>
        <p:sp>
          <p:nvSpPr>
            <p:cNvPr id="595" name="Google Shape;595;p46"/>
            <p:cNvSpPr/>
            <p:nvPr/>
          </p:nvSpPr>
          <p:spPr>
            <a:xfrm>
              <a:off x="592200" y="-183950"/>
              <a:ext cx="1792494" cy="2387106"/>
            </a:xfrm>
            <a:custGeom>
              <a:avLst/>
              <a:gdLst/>
              <a:ahLst/>
              <a:cxnLst/>
              <a:rect l="l" t="t" r="r" b="b"/>
              <a:pathLst>
                <a:path w="60876" h="81070" extrusionOk="0">
                  <a:moveTo>
                    <a:pt x="583" y="1"/>
                  </a:moveTo>
                  <a:cubicBezTo>
                    <a:pt x="271" y="1"/>
                    <a:pt x="1" y="379"/>
                    <a:pt x="261" y="686"/>
                  </a:cubicBezTo>
                  <a:cubicBezTo>
                    <a:pt x="1781" y="2460"/>
                    <a:pt x="3396" y="4202"/>
                    <a:pt x="5202" y="5722"/>
                  </a:cubicBezTo>
                  <a:cubicBezTo>
                    <a:pt x="6943" y="7527"/>
                    <a:pt x="8622" y="9395"/>
                    <a:pt x="9952" y="11486"/>
                  </a:cubicBezTo>
                  <a:cubicBezTo>
                    <a:pt x="12612" y="15634"/>
                    <a:pt x="12549" y="21683"/>
                    <a:pt x="12580" y="26497"/>
                  </a:cubicBezTo>
                  <a:cubicBezTo>
                    <a:pt x="12675" y="35934"/>
                    <a:pt x="7387" y="44738"/>
                    <a:pt x="8083" y="54175"/>
                  </a:cubicBezTo>
                  <a:cubicBezTo>
                    <a:pt x="8100" y="54290"/>
                    <a:pt x="8201" y="54354"/>
                    <a:pt x="8294" y="54354"/>
                  </a:cubicBezTo>
                  <a:cubicBezTo>
                    <a:pt x="8382" y="54354"/>
                    <a:pt x="8463" y="54298"/>
                    <a:pt x="8463" y="54175"/>
                  </a:cubicBezTo>
                  <a:cubicBezTo>
                    <a:pt x="8653" y="46068"/>
                    <a:pt x="11599" y="38531"/>
                    <a:pt x="12707" y="30614"/>
                  </a:cubicBezTo>
                  <a:cubicBezTo>
                    <a:pt x="12834" y="32830"/>
                    <a:pt x="13372" y="35016"/>
                    <a:pt x="13816" y="37232"/>
                  </a:cubicBezTo>
                  <a:cubicBezTo>
                    <a:pt x="14544" y="41033"/>
                    <a:pt x="14037" y="45245"/>
                    <a:pt x="15684" y="48792"/>
                  </a:cubicBezTo>
                  <a:cubicBezTo>
                    <a:pt x="15652" y="48887"/>
                    <a:pt x="15652" y="49013"/>
                    <a:pt x="15747" y="49077"/>
                  </a:cubicBezTo>
                  <a:cubicBezTo>
                    <a:pt x="14101" y="53795"/>
                    <a:pt x="11155" y="59464"/>
                    <a:pt x="13531" y="64404"/>
                  </a:cubicBezTo>
                  <a:cubicBezTo>
                    <a:pt x="14671" y="66811"/>
                    <a:pt x="16824" y="68521"/>
                    <a:pt x="18091" y="70833"/>
                  </a:cubicBezTo>
                  <a:cubicBezTo>
                    <a:pt x="19769" y="73905"/>
                    <a:pt x="19801" y="77484"/>
                    <a:pt x="18376" y="80650"/>
                  </a:cubicBezTo>
                  <a:cubicBezTo>
                    <a:pt x="18201" y="80767"/>
                    <a:pt x="18267" y="81070"/>
                    <a:pt x="18475" y="81070"/>
                  </a:cubicBezTo>
                  <a:cubicBezTo>
                    <a:pt x="18494" y="81070"/>
                    <a:pt x="18513" y="81067"/>
                    <a:pt x="18534" y="81062"/>
                  </a:cubicBezTo>
                  <a:cubicBezTo>
                    <a:pt x="25723" y="79479"/>
                    <a:pt x="29175" y="70580"/>
                    <a:pt x="28542" y="63929"/>
                  </a:cubicBezTo>
                  <a:cubicBezTo>
                    <a:pt x="27877" y="56804"/>
                    <a:pt x="22778" y="50945"/>
                    <a:pt x="16064" y="48823"/>
                  </a:cubicBezTo>
                  <a:cubicBezTo>
                    <a:pt x="16064" y="48760"/>
                    <a:pt x="16064" y="48728"/>
                    <a:pt x="16064" y="48696"/>
                  </a:cubicBezTo>
                  <a:cubicBezTo>
                    <a:pt x="14639" y="45150"/>
                    <a:pt x="15051" y="41254"/>
                    <a:pt x="14322" y="37549"/>
                  </a:cubicBezTo>
                  <a:cubicBezTo>
                    <a:pt x="13626" y="33844"/>
                    <a:pt x="12580" y="30265"/>
                    <a:pt x="13182" y="26465"/>
                  </a:cubicBezTo>
                  <a:cubicBezTo>
                    <a:pt x="13205" y="26419"/>
                    <a:pt x="13161" y="26389"/>
                    <a:pt x="13110" y="26389"/>
                  </a:cubicBezTo>
                  <a:cubicBezTo>
                    <a:pt x="13092" y="26389"/>
                    <a:pt x="13072" y="26393"/>
                    <a:pt x="13055" y="26402"/>
                  </a:cubicBezTo>
                  <a:cubicBezTo>
                    <a:pt x="13087" y="25452"/>
                    <a:pt x="13087" y="24533"/>
                    <a:pt x="13055" y="23551"/>
                  </a:cubicBezTo>
                  <a:cubicBezTo>
                    <a:pt x="12865" y="20131"/>
                    <a:pt x="12865" y="16394"/>
                    <a:pt x="11599" y="13132"/>
                  </a:cubicBezTo>
                  <a:lnTo>
                    <a:pt x="11599" y="13132"/>
                  </a:lnTo>
                  <a:cubicBezTo>
                    <a:pt x="13784" y="16014"/>
                    <a:pt x="15716" y="19118"/>
                    <a:pt x="18376" y="21620"/>
                  </a:cubicBezTo>
                  <a:cubicBezTo>
                    <a:pt x="19833" y="23045"/>
                    <a:pt x="21448" y="24280"/>
                    <a:pt x="23126" y="25388"/>
                  </a:cubicBezTo>
                  <a:cubicBezTo>
                    <a:pt x="23110" y="25384"/>
                    <a:pt x="23094" y="25382"/>
                    <a:pt x="23077" y="25382"/>
                  </a:cubicBezTo>
                  <a:cubicBezTo>
                    <a:pt x="22962" y="25382"/>
                    <a:pt x="22845" y="25476"/>
                    <a:pt x="22873" y="25642"/>
                  </a:cubicBezTo>
                  <a:cubicBezTo>
                    <a:pt x="23728" y="29125"/>
                    <a:pt x="24836" y="32862"/>
                    <a:pt x="27338" y="35491"/>
                  </a:cubicBezTo>
                  <a:cubicBezTo>
                    <a:pt x="29682" y="37992"/>
                    <a:pt x="31962" y="38341"/>
                    <a:pt x="35129" y="38436"/>
                  </a:cubicBezTo>
                  <a:cubicBezTo>
                    <a:pt x="37156" y="38531"/>
                    <a:pt x="38296" y="39734"/>
                    <a:pt x="40196" y="40146"/>
                  </a:cubicBezTo>
                  <a:cubicBezTo>
                    <a:pt x="41280" y="40395"/>
                    <a:pt x="42434" y="40494"/>
                    <a:pt x="43584" y="40494"/>
                  </a:cubicBezTo>
                  <a:cubicBezTo>
                    <a:pt x="44485" y="40494"/>
                    <a:pt x="45383" y="40433"/>
                    <a:pt x="46245" y="40336"/>
                  </a:cubicBezTo>
                  <a:cubicBezTo>
                    <a:pt x="48303" y="40114"/>
                    <a:pt x="50203" y="39513"/>
                    <a:pt x="52167" y="38942"/>
                  </a:cubicBezTo>
                  <a:cubicBezTo>
                    <a:pt x="53626" y="38503"/>
                    <a:pt x="54961" y="38289"/>
                    <a:pt x="56291" y="38289"/>
                  </a:cubicBezTo>
                  <a:cubicBezTo>
                    <a:pt x="57645" y="38289"/>
                    <a:pt x="58994" y="38511"/>
                    <a:pt x="60464" y="38942"/>
                  </a:cubicBezTo>
                  <a:cubicBezTo>
                    <a:pt x="60484" y="38946"/>
                    <a:pt x="60503" y="38947"/>
                    <a:pt x="60521" y="38947"/>
                  </a:cubicBezTo>
                  <a:cubicBezTo>
                    <a:pt x="60679" y="38947"/>
                    <a:pt x="60781" y="38831"/>
                    <a:pt x="60781" y="38689"/>
                  </a:cubicBezTo>
                  <a:cubicBezTo>
                    <a:pt x="60876" y="38594"/>
                    <a:pt x="60876" y="38436"/>
                    <a:pt x="60717" y="38341"/>
                  </a:cubicBezTo>
                  <a:cubicBezTo>
                    <a:pt x="58817" y="37011"/>
                    <a:pt x="57962" y="34921"/>
                    <a:pt x="56410" y="33242"/>
                  </a:cubicBezTo>
                  <a:cubicBezTo>
                    <a:pt x="55460" y="32197"/>
                    <a:pt x="54289" y="31532"/>
                    <a:pt x="53022" y="30930"/>
                  </a:cubicBezTo>
                  <a:cubicBezTo>
                    <a:pt x="50583" y="29727"/>
                    <a:pt x="48873" y="28808"/>
                    <a:pt x="46878" y="26940"/>
                  </a:cubicBezTo>
                  <a:cubicBezTo>
                    <a:pt x="45516" y="25673"/>
                    <a:pt x="44249" y="24438"/>
                    <a:pt x="42539" y="23646"/>
                  </a:cubicBezTo>
                  <a:cubicBezTo>
                    <a:pt x="41227" y="23005"/>
                    <a:pt x="39796" y="22600"/>
                    <a:pt x="38333" y="22600"/>
                  </a:cubicBezTo>
                  <a:cubicBezTo>
                    <a:pt x="38278" y="22600"/>
                    <a:pt x="38224" y="22600"/>
                    <a:pt x="38169" y="22601"/>
                  </a:cubicBezTo>
                  <a:cubicBezTo>
                    <a:pt x="36516" y="22648"/>
                    <a:pt x="35103" y="23105"/>
                    <a:pt x="33564" y="23105"/>
                  </a:cubicBezTo>
                  <a:cubicBezTo>
                    <a:pt x="33010" y="23105"/>
                    <a:pt x="32439" y="23046"/>
                    <a:pt x="31835" y="22886"/>
                  </a:cubicBezTo>
                  <a:cubicBezTo>
                    <a:pt x="30857" y="22642"/>
                    <a:pt x="30155" y="22397"/>
                    <a:pt x="29382" y="22397"/>
                  </a:cubicBezTo>
                  <a:cubicBezTo>
                    <a:pt x="28953" y="22397"/>
                    <a:pt x="28503" y="22473"/>
                    <a:pt x="27972" y="22665"/>
                  </a:cubicBezTo>
                  <a:cubicBezTo>
                    <a:pt x="26325" y="23266"/>
                    <a:pt x="25058" y="24343"/>
                    <a:pt x="23285" y="24596"/>
                  </a:cubicBezTo>
                  <a:cubicBezTo>
                    <a:pt x="21764" y="23551"/>
                    <a:pt x="20308" y="22380"/>
                    <a:pt x="18978" y="21081"/>
                  </a:cubicBezTo>
                  <a:cubicBezTo>
                    <a:pt x="15811" y="18041"/>
                    <a:pt x="13752" y="14082"/>
                    <a:pt x="10585" y="11074"/>
                  </a:cubicBezTo>
                  <a:cubicBezTo>
                    <a:pt x="9920" y="9997"/>
                    <a:pt x="9160" y="8952"/>
                    <a:pt x="8305" y="7939"/>
                  </a:cubicBezTo>
                  <a:lnTo>
                    <a:pt x="8305" y="7939"/>
                  </a:lnTo>
                  <a:cubicBezTo>
                    <a:pt x="9984" y="8952"/>
                    <a:pt x="11757" y="9680"/>
                    <a:pt x="13721" y="10092"/>
                  </a:cubicBezTo>
                  <a:cubicBezTo>
                    <a:pt x="15177" y="11676"/>
                    <a:pt x="16476" y="12594"/>
                    <a:pt x="18693" y="12784"/>
                  </a:cubicBezTo>
                  <a:cubicBezTo>
                    <a:pt x="19895" y="12900"/>
                    <a:pt x="21537" y="13556"/>
                    <a:pt x="22977" y="13556"/>
                  </a:cubicBezTo>
                  <a:cubicBezTo>
                    <a:pt x="23508" y="13556"/>
                    <a:pt x="24012" y="13466"/>
                    <a:pt x="24456" y="13227"/>
                  </a:cubicBezTo>
                  <a:cubicBezTo>
                    <a:pt x="25058" y="12911"/>
                    <a:pt x="25216" y="12562"/>
                    <a:pt x="25628" y="12056"/>
                  </a:cubicBezTo>
                  <a:cubicBezTo>
                    <a:pt x="26135" y="11391"/>
                    <a:pt x="27243" y="10504"/>
                    <a:pt x="27655" y="9712"/>
                  </a:cubicBezTo>
                  <a:cubicBezTo>
                    <a:pt x="28478" y="8097"/>
                    <a:pt x="27402" y="5912"/>
                    <a:pt x="26768" y="4297"/>
                  </a:cubicBezTo>
                  <a:cubicBezTo>
                    <a:pt x="26768" y="4202"/>
                    <a:pt x="26768" y="4107"/>
                    <a:pt x="26768" y="4012"/>
                  </a:cubicBezTo>
                  <a:cubicBezTo>
                    <a:pt x="26792" y="3844"/>
                    <a:pt x="26671" y="3767"/>
                    <a:pt x="26542" y="3767"/>
                  </a:cubicBezTo>
                  <a:cubicBezTo>
                    <a:pt x="26500" y="3767"/>
                    <a:pt x="26458" y="3775"/>
                    <a:pt x="26420" y="3790"/>
                  </a:cubicBezTo>
                  <a:cubicBezTo>
                    <a:pt x="26325" y="3822"/>
                    <a:pt x="26198" y="3917"/>
                    <a:pt x="26230" y="4043"/>
                  </a:cubicBezTo>
                  <a:cubicBezTo>
                    <a:pt x="26261" y="4107"/>
                    <a:pt x="26293" y="4170"/>
                    <a:pt x="26293" y="4233"/>
                  </a:cubicBezTo>
                  <a:cubicBezTo>
                    <a:pt x="26042" y="8426"/>
                    <a:pt x="21372" y="9813"/>
                    <a:pt x="17128" y="9813"/>
                  </a:cubicBezTo>
                  <a:cubicBezTo>
                    <a:pt x="16019" y="9813"/>
                    <a:pt x="14939" y="9718"/>
                    <a:pt x="13974" y="9554"/>
                  </a:cubicBezTo>
                  <a:cubicBezTo>
                    <a:pt x="13942" y="9522"/>
                    <a:pt x="13879" y="9490"/>
                    <a:pt x="13847" y="9427"/>
                  </a:cubicBezTo>
                  <a:cubicBezTo>
                    <a:pt x="13792" y="9372"/>
                    <a:pt x="13730" y="9346"/>
                    <a:pt x="13670" y="9346"/>
                  </a:cubicBezTo>
                  <a:cubicBezTo>
                    <a:pt x="13594" y="9346"/>
                    <a:pt x="13521" y="9388"/>
                    <a:pt x="13467" y="9459"/>
                  </a:cubicBezTo>
                  <a:cubicBezTo>
                    <a:pt x="12960" y="9364"/>
                    <a:pt x="12517" y="9269"/>
                    <a:pt x="12137" y="9110"/>
                  </a:cubicBezTo>
                  <a:cubicBezTo>
                    <a:pt x="9857" y="8414"/>
                    <a:pt x="7893" y="7084"/>
                    <a:pt x="6120" y="5532"/>
                  </a:cubicBezTo>
                  <a:cubicBezTo>
                    <a:pt x="5170" y="4550"/>
                    <a:pt x="4156" y="3600"/>
                    <a:pt x="3175" y="2682"/>
                  </a:cubicBezTo>
                  <a:cubicBezTo>
                    <a:pt x="2383" y="1827"/>
                    <a:pt x="1623" y="971"/>
                    <a:pt x="895" y="148"/>
                  </a:cubicBezTo>
                  <a:cubicBezTo>
                    <a:pt x="798" y="44"/>
                    <a:pt x="688" y="1"/>
                    <a:pt x="583" y="1"/>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596" name="Google Shape;596;p46"/>
            <p:cNvSpPr/>
            <p:nvPr/>
          </p:nvSpPr>
          <p:spPr>
            <a:xfrm>
              <a:off x="-176875" y="-52130"/>
              <a:ext cx="1052835" cy="1697858"/>
            </a:xfrm>
            <a:custGeom>
              <a:avLst/>
              <a:gdLst/>
              <a:ahLst/>
              <a:cxnLst/>
              <a:rect l="l" t="t" r="r" b="b"/>
              <a:pathLst>
                <a:path w="35756" h="57662" extrusionOk="0">
                  <a:moveTo>
                    <a:pt x="29169" y="0"/>
                  </a:moveTo>
                  <a:cubicBezTo>
                    <a:pt x="29072" y="0"/>
                    <a:pt x="28977" y="93"/>
                    <a:pt x="29041" y="200"/>
                  </a:cubicBezTo>
                  <a:cubicBezTo>
                    <a:pt x="32018" y="6217"/>
                    <a:pt x="35407" y="12392"/>
                    <a:pt x="34013" y="19296"/>
                  </a:cubicBezTo>
                  <a:cubicBezTo>
                    <a:pt x="33971" y="19296"/>
                    <a:pt x="33915" y="19310"/>
                    <a:pt x="33845" y="19310"/>
                  </a:cubicBezTo>
                  <a:cubicBezTo>
                    <a:pt x="33809" y="19310"/>
                    <a:pt x="33771" y="19307"/>
                    <a:pt x="33728" y="19296"/>
                  </a:cubicBezTo>
                  <a:cubicBezTo>
                    <a:pt x="33538" y="19423"/>
                    <a:pt x="33317" y="19549"/>
                    <a:pt x="33127" y="19676"/>
                  </a:cubicBezTo>
                  <a:cubicBezTo>
                    <a:pt x="32717" y="19817"/>
                    <a:pt x="32317" y="19885"/>
                    <a:pt x="31930" y="19885"/>
                  </a:cubicBezTo>
                  <a:cubicBezTo>
                    <a:pt x="31360" y="19885"/>
                    <a:pt x="30817" y="19737"/>
                    <a:pt x="30308" y="19454"/>
                  </a:cubicBezTo>
                  <a:cubicBezTo>
                    <a:pt x="29865" y="19296"/>
                    <a:pt x="29485" y="19043"/>
                    <a:pt x="29041" y="18853"/>
                  </a:cubicBezTo>
                  <a:cubicBezTo>
                    <a:pt x="27520" y="18217"/>
                    <a:pt x="25964" y="17956"/>
                    <a:pt x="24379" y="17956"/>
                  </a:cubicBezTo>
                  <a:cubicBezTo>
                    <a:pt x="23358" y="17956"/>
                    <a:pt x="22325" y="18065"/>
                    <a:pt x="21282" y="18251"/>
                  </a:cubicBezTo>
                  <a:cubicBezTo>
                    <a:pt x="18147" y="18789"/>
                    <a:pt x="15107" y="19803"/>
                    <a:pt x="11972" y="20309"/>
                  </a:cubicBezTo>
                  <a:cubicBezTo>
                    <a:pt x="11908" y="20341"/>
                    <a:pt x="11813" y="20341"/>
                    <a:pt x="11718" y="20373"/>
                  </a:cubicBezTo>
                  <a:cubicBezTo>
                    <a:pt x="7633" y="20373"/>
                    <a:pt x="3769" y="17174"/>
                    <a:pt x="4751" y="12709"/>
                  </a:cubicBezTo>
                  <a:cubicBezTo>
                    <a:pt x="4973" y="11822"/>
                    <a:pt x="5480" y="11284"/>
                    <a:pt x="4434" y="10999"/>
                  </a:cubicBezTo>
                  <a:cubicBezTo>
                    <a:pt x="4313" y="10963"/>
                    <a:pt x="4187" y="10946"/>
                    <a:pt x="4059" y="10946"/>
                  </a:cubicBezTo>
                  <a:cubicBezTo>
                    <a:pt x="2951" y="10946"/>
                    <a:pt x="1652" y="12193"/>
                    <a:pt x="1141" y="12931"/>
                  </a:cubicBezTo>
                  <a:cubicBezTo>
                    <a:pt x="1" y="14672"/>
                    <a:pt x="96" y="16826"/>
                    <a:pt x="571" y="18726"/>
                  </a:cubicBezTo>
                  <a:cubicBezTo>
                    <a:pt x="571" y="18821"/>
                    <a:pt x="634" y="18853"/>
                    <a:pt x="698" y="18853"/>
                  </a:cubicBezTo>
                  <a:cubicBezTo>
                    <a:pt x="856" y="19106"/>
                    <a:pt x="1014" y="19359"/>
                    <a:pt x="1204" y="19581"/>
                  </a:cubicBezTo>
                  <a:cubicBezTo>
                    <a:pt x="1869" y="20721"/>
                    <a:pt x="2534" y="21925"/>
                    <a:pt x="3263" y="23096"/>
                  </a:cubicBezTo>
                  <a:cubicBezTo>
                    <a:pt x="3231" y="23160"/>
                    <a:pt x="3263" y="23255"/>
                    <a:pt x="3358" y="23318"/>
                  </a:cubicBezTo>
                  <a:cubicBezTo>
                    <a:pt x="3389" y="23350"/>
                    <a:pt x="3421" y="23350"/>
                    <a:pt x="3421" y="23350"/>
                  </a:cubicBezTo>
                  <a:cubicBezTo>
                    <a:pt x="4308" y="24838"/>
                    <a:pt x="5258" y="26263"/>
                    <a:pt x="6335" y="27530"/>
                  </a:cubicBezTo>
                  <a:cubicBezTo>
                    <a:pt x="7095" y="28385"/>
                    <a:pt x="7918" y="29082"/>
                    <a:pt x="8932" y="29588"/>
                  </a:cubicBezTo>
                  <a:cubicBezTo>
                    <a:pt x="9565" y="29905"/>
                    <a:pt x="11877" y="30127"/>
                    <a:pt x="12858" y="30602"/>
                  </a:cubicBezTo>
                  <a:cubicBezTo>
                    <a:pt x="12827" y="30634"/>
                    <a:pt x="12827" y="30697"/>
                    <a:pt x="12890" y="30729"/>
                  </a:cubicBezTo>
                  <a:cubicBezTo>
                    <a:pt x="12637" y="31235"/>
                    <a:pt x="12415" y="31742"/>
                    <a:pt x="12193" y="32249"/>
                  </a:cubicBezTo>
                  <a:cubicBezTo>
                    <a:pt x="12130" y="32280"/>
                    <a:pt x="12067" y="32375"/>
                    <a:pt x="12098" y="32470"/>
                  </a:cubicBezTo>
                  <a:cubicBezTo>
                    <a:pt x="12858" y="34687"/>
                    <a:pt x="16690" y="35099"/>
                    <a:pt x="18686" y="35384"/>
                  </a:cubicBezTo>
                  <a:cubicBezTo>
                    <a:pt x="19427" y="35479"/>
                    <a:pt x="20173" y="35529"/>
                    <a:pt x="20918" y="35529"/>
                  </a:cubicBezTo>
                  <a:cubicBezTo>
                    <a:pt x="23387" y="35529"/>
                    <a:pt x="25838" y="34985"/>
                    <a:pt x="28028" y="33769"/>
                  </a:cubicBezTo>
                  <a:cubicBezTo>
                    <a:pt x="29801" y="32787"/>
                    <a:pt x="31227" y="31425"/>
                    <a:pt x="32272" y="29778"/>
                  </a:cubicBezTo>
                  <a:lnTo>
                    <a:pt x="32272" y="29778"/>
                  </a:lnTo>
                  <a:cubicBezTo>
                    <a:pt x="31322" y="31900"/>
                    <a:pt x="30276" y="33959"/>
                    <a:pt x="29105" y="36017"/>
                  </a:cubicBezTo>
                  <a:cubicBezTo>
                    <a:pt x="25969" y="37126"/>
                    <a:pt x="22993" y="39976"/>
                    <a:pt x="22676" y="43396"/>
                  </a:cubicBezTo>
                  <a:cubicBezTo>
                    <a:pt x="22201" y="48716"/>
                    <a:pt x="28218" y="51978"/>
                    <a:pt x="27078" y="57362"/>
                  </a:cubicBezTo>
                  <a:cubicBezTo>
                    <a:pt x="27046" y="57425"/>
                    <a:pt x="27046" y="57457"/>
                    <a:pt x="27078" y="57489"/>
                  </a:cubicBezTo>
                  <a:cubicBezTo>
                    <a:pt x="27096" y="57594"/>
                    <a:pt x="27192" y="57661"/>
                    <a:pt x="27284" y="57661"/>
                  </a:cubicBezTo>
                  <a:cubicBezTo>
                    <a:pt x="27358" y="57661"/>
                    <a:pt x="27430" y="57619"/>
                    <a:pt x="27458" y="57520"/>
                  </a:cubicBezTo>
                  <a:cubicBezTo>
                    <a:pt x="27490" y="57425"/>
                    <a:pt x="27521" y="57299"/>
                    <a:pt x="27553" y="57204"/>
                  </a:cubicBezTo>
                  <a:cubicBezTo>
                    <a:pt x="29516" y="54670"/>
                    <a:pt x="30498" y="51567"/>
                    <a:pt x="30688" y="48400"/>
                  </a:cubicBezTo>
                  <a:cubicBezTo>
                    <a:pt x="30783" y="46721"/>
                    <a:pt x="30656" y="45043"/>
                    <a:pt x="30340" y="43396"/>
                  </a:cubicBezTo>
                  <a:cubicBezTo>
                    <a:pt x="29896" y="41084"/>
                    <a:pt x="28820" y="38931"/>
                    <a:pt x="29231" y="36556"/>
                  </a:cubicBezTo>
                  <a:cubicBezTo>
                    <a:pt x="29263" y="36492"/>
                    <a:pt x="29295" y="36429"/>
                    <a:pt x="29326" y="36397"/>
                  </a:cubicBezTo>
                  <a:cubicBezTo>
                    <a:pt x="29358" y="36366"/>
                    <a:pt x="29326" y="36366"/>
                    <a:pt x="29358" y="36366"/>
                  </a:cubicBezTo>
                  <a:cubicBezTo>
                    <a:pt x="29358" y="36366"/>
                    <a:pt x="29390" y="36334"/>
                    <a:pt x="29421" y="36302"/>
                  </a:cubicBezTo>
                  <a:cubicBezTo>
                    <a:pt x="31670" y="33199"/>
                    <a:pt x="33222" y="29462"/>
                    <a:pt x="34108" y="25757"/>
                  </a:cubicBezTo>
                  <a:cubicBezTo>
                    <a:pt x="34773" y="23888"/>
                    <a:pt x="35185" y="21893"/>
                    <a:pt x="34742" y="20024"/>
                  </a:cubicBezTo>
                  <a:cubicBezTo>
                    <a:pt x="34773" y="19898"/>
                    <a:pt x="34805" y="19771"/>
                    <a:pt x="34868" y="19644"/>
                  </a:cubicBezTo>
                  <a:cubicBezTo>
                    <a:pt x="34932" y="19644"/>
                    <a:pt x="34995" y="19518"/>
                    <a:pt x="34900" y="19423"/>
                  </a:cubicBezTo>
                  <a:cubicBezTo>
                    <a:pt x="34932" y="19359"/>
                    <a:pt x="34932" y="19296"/>
                    <a:pt x="34963" y="19201"/>
                  </a:cubicBezTo>
                  <a:cubicBezTo>
                    <a:pt x="34983" y="19105"/>
                    <a:pt x="34897" y="19032"/>
                    <a:pt x="34813" y="19032"/>
                  </a:cubicBezTo>
                  <a:cubicBezTo>
                    <a:pt x="34758" y="19032"/>
                    <a:pt x="34703" y="19063"/>
                    <a:pt x="34678" y="19138"/>
                  </a:cubicBezTo>
                  <a:lnTo>
                    <a:pt x="34647" y="19233"/>
                  </a:lnTo>
                  <a:cubicBezTo>
                    <a:pt x="34583" y="19201"/>
                    <a:pt x="34552" y="19169"/>
                    <a:pt x="34520" y="19169"/>
                  </a:cubicBezTo>
                  <a:cubicBezTo>
                    <a:pt x="35755" y="12519"/>
                    <a:pt x="32810" y="5615"/>
                    <a:pt x="29295" y="73"/>
                  </a:cubicBezTo>
                  <a:cubicBezTo>
                    <a:pt x="29264" y="22"/>
                    <a:pt x="29216" y="0"/>
                    <a:pt x="29169"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597" name="Google Shape;597;p46"/>
            <p:cNvSpPr/>
            <p:nvPr/>
          </p:nvSpPr>
          <p:spPr>
            <a:xfrm>
              <a:off x="558840" y="1445889"/>
              <a:ext cx="132444" cy="529038"/>
            </a:xfrm>
            <a:custGeom>
              <a:avLst/>
              <a:gdLst/>
              <a:ahLst/>
              <a:cxnLst/>
              <a:rect l="l" t="t" r="r" b="b"/>
              <a:pathLst>
                <a:path w="4498" h="17967" extrusionOk="0">
                  <a:moveTo>
                    <a:pt x="486" y="0"/>
                  </a:moveTo>
                  <a:cubicBezTo>
                    <a:pt x="408" y="0"/>
                    <a:pt x="332" y="48"/>
                    <a:pt x="317" y="151"/>
                  </a:cubicBezTo>
                  <a:cubicBezTo>
                    <a:pt x="1" y="3033"/>
                    <a:pt x="254" y="5947"/>
                    <a:pt x="1141" y="8734"/>
                  </a:cubicBezTo>
                  <a:cubicBezTo>
                    <a:pt x="2123" y="11837"/>
                    <a:pt x="3801" y="14592"/>
                    <a:pt x="4276" y="17886"/>
                  </a:cubicBezTo>
                  <a:cubicBezTo>
                    <a:pt x="4290" y="17941"/>
                    <a:pt x="4334" y="17967"/>
                    <a:pt x="4380" y="17967"/>
                  </a:cubicBezTo>
                  <a:cubicBezTo>
                    <a:pt x="4438" y="17967"/>
                    <a:pt x="4498" y="17925"/>
                    <a:pt x="4498" y="17854"/>
                  </a:cubicBezTo>
                  <a:cubicBezTo>
                    <a:pt x="4276" y="15067"/>
                    <a:pt x="2978" y="12597"/>
                    <a:pt x="1996" y="10064"/>
                  </a:cubicBezTo>
                  <a:cubicBezTo>
                    <a:pt x="761" y="6865"/>
                    <a:pt x="349" y="3572"/>
                    <a:pt x="666" y="183"/>
                  </a:cubicBezTo>
                  <a:cubicBezTo>
                    <a:pt x="666" y="64"/>
                    <a:pt x="575" y="0"/>
                    <a:pt x="48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598" name="Google Shape;598;p46"/>
            <p:cNvSpPr/>
            <p:nvPr/>
          </p:nvSpPr>
          <p:spPr>
            <a:xfrm>
              <a:off x="1134440" y="1602177"/>
              <a:ext cx="198194" cy="28002"/>
            </a:xfrm>
            <a:custGeom>
              <a:avLst/>
              <a:gdLst/>
              <a:ahLst/>
              <a:cxnLst/>
              <a:rect l="l" t="t" r="r" b="b"/>
              <a:pathLst>
                <a:path w="6731" h="951" extrusionOk="0">
                  <a:moveTo>
                    <a:pt x="6639" y="0"/>
                  </a:moveTo>
                  <a:cubicBezTo>
                    <a:pt x="6630" y="0"/>
                    <a:pt x="6621" y="2"/>
                    <a:pt x="6610" y="5"/>
                  </a:cubicBezTo>
                  <a:cubicBezTo>
                    <a:pt x="5195" y="443"/>
                    <a:pt x="3793" y="688"/>
                    <a:pt x="2368" y="688"/>
                  </a:cubicBezTo>
                  <a:cubicBezTo>
                    <a:pt x="1626" y="688"/>
                    <a:pt x="878" y="621"/>
                    <a:pt x="118" y="480"/>
                  </a:cubicBezTo>
                  <a:cubicBezTo>
                    <a:pt x="110" y="477"/>
                    <a:pt x="101" y="476"/>
                    <a:pt x="94" y="476"/>
                  </a:cubicBezTo>
                  <a:cubicBezTo>
                    <a:pt x="18" y="476"/>
                    <a:pt x="0" y="607"/>
                    <a:pt x="87" y="607"/>
                  </a:cubicBezTo>
                  <a:cubicBezTo>
                    <a:pt x="944" y="834"/>
                    <a:pt x="1832" y="951"/>
                    <a:pt x="2722" y="951"/>
                  </a:cubicBezTo>
                  <a:cubicBezTo>
                    <a:pt x="4067" y="951"/>
                    <a:pt x="5416" y="685"/>
                    <a:pt x="6674" y="132"/>
                  </a:cubicBezTo>
                  <a:cubicBezTo>
                    <a:pt x="6730" y="104"/>
                    <a:pt x="6711" y="0"/>
                    <a:pt x="6639"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599" name="Google Shape;599;p46"/>
            <p:cNvSpPr/>
            <p:nvPr/>
          </p:nvSpPr>
          <p:spPr>
            <a:xfrm>
              <a:off x="765183" y="1430549"/>
              <a:ext cx="317741" cy="189537"/>
            </a:xfrm>
            <a:custGeom>
              <a:avLst/>
              <a:gdLst/>
              <a:ahLst/>
              <a:cxnLst/>
              <a:rect l="l" t="t" r="r" b="b"/>
              <a:pathLst>
                <a:path w="10791" h="6437" extrusionOk="0">
                  <a:moveTo>
                    <a:pt x="93" y="1"/>
                  </a:moveTo>
                  <a:cubicBezTo>
                    <a:pt x="40" y="1"/>
                    <a:pt x="0" y="79"/>
                    <a:pt x="55" y="134"/>
                  </a:cubicBezTo>
                  <a:cubicBezTo>
                    <a:pt x="3317" y="2699"/>
                    <a:pt x="6705" y="5074"/>
                    <a:pt x="10664" y="6436"/>
                  </a:cubicBezTo>
                  <a:cubicBezTo>
                    <a:pt x="10759" y="6436"/>
                    <a:pt x="10791" y="6309"/>
                    <a:pt x="10696" y="6309"/>
                  </a:cubicBezTo>
                  <a:cubicBezTo>
                    <a:pt x="6800" y="4884"/>
                    <a:pt x="3507" y="2414"/>
                    <a:pt x="118" y="7"/>
                  </a:cubicBezTo>
                  <a:cubicBezTo>
                    <a:pt x="110" y="3"/>
                    <a:pt x="101" y="1"/>
                    <a:pt x="93"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0" name="Google Shape;600;p46"/>
            <p:cNvSpPr/>
            <p:nvPr/>
          </p:nvSpPr>
          <p:spPr>
            <a:xfrm>
              <a:off x="778904" y="1482959"/>
              <a:ext cx="111744" cy="99141"/>
            </a:xfrm>
            <a:custGeom>
              <a:avLst/>
              <a:gdLst/>
              <a:ahLst/>
              <a:cxnLst/>
              <a:rect l="l" t="t" r="r" b="b"/>
              <a:pathLst>
                <a:path w="3795" h="3367" extrusionOk="0">
                  <a:moveTo>
                    <a:pt x="32" y="1"/>
                  </a:moveTo>
                  <a:cubicBezTo>
                    <a:pt x="32" y="1"/>
                    <a:pt x="1" y="32"/>
                    <a:pt x="1" y="32"/>
                  </a:cubicBezTo>
                  <a:cubicBezTo>
                    <a:pt x="1109" y="1299"/>
                    <a:pt x="2344" y="2408"/>
                    <a:pt x="3738" y="3358"/>
                  </a:cubicBezTo>
                  <a:cubicBezTo>
                    <a:pt x="3744" y="3364"/>
                    <a:pt x="3750" y="3366"/>
                    <a:pt x="3755" y="3366"/>
                  </a:cubicBezTo>
                  <a:cubicBezTo>
                    <a:pt x="3779" y="3366"/>
                    <a:pt x="3795" y="3320"/>
                    <a:pt x="3769" y="3294"/>
                  </a:cubicBezTo>
                  <a:cubicBezTo>
                    <a:pt x="2407" y="2313"/>
                    <a:pt x="1172" y="1236"/>
                    <a:pt x="32"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1" name="Google Shape;601;p46"/>
            <p:cNvSpPr/>
            <p:nvPr/>
          </p:nvSpPr>
          <p:spPr>
            <a:xfrm>
              <a:off x="795687" y="1399044"/>
              <a:ext cx="135918" cy="82269"/>
            </a:xfrm>
            <a:custGeom>
              <a:avLst/>
              <a:gdLst/>
              <a:ahLst/>
              <a:cxnLst/>
              <a:rect l="l" t="t" r="r" b="b"/>
              <a:pathLst>
                <a:path w="4616" h="2794" extrusionOk="0">
                  <a:moveTo>
                    <a:pt x="64" y="1"/>
                  </a:moveTo>
                  <a:cubicBezTo>
                    <a:pt x="32" y="1"/>
                    <a:pt x="1" y="32"/>
                    <a:pt x="1" y="64"/>
                  </a:cubicBezTo>
                  <a:cubicBezTo>
                    <a:pt x="1362" y="1172"/>
                    <a:pt x="2883" y="2154"/>
                    <a:pt x="4498" y="2787"/>
                  </a:cubicBezTo>
                  <a:cubicBezTo>
                    <a:pt x="4507" y="2792"/>
                    <a:pt x="4516" y="2794"/>
                    <a:pt x="4524" y="2794"/>
                  </a:cubicBezTo>
                  <a:cubicBezTo>
                    <a:pt x="4577" y="2794"/>
                    <a:pt x="4615" y="2724"/>
                    <a:pt x="4561" y="2724"/>
                  </a:cubicBezTo>
                  <a:cubicBezTo>
                    <a:pt x="2978" y="1901"/>
                    <a:pt x="1489" y="1077"/>
                    <a:pt x="6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2" name="Google Shape;602;p46"/>
            <p:cNvSpPr/>
            <p:nvPr/>
          </p:nvSpPr>
          <p:spPr>
            <a:xfrm>
              <a:off x="590551" y="1476982"/>
              <a:ext cx="31742" cy="167189"/>
            </a:xfrm>
            <a:custGeom>
              <a:avLst/>
              <a:gdLst/>
              <a:ahLst/>
              <a:cxnLst/>
              <a:rect l="l" t="t" r="r" b="b"/>
              <a:pathLst>
                <a:path w="1078" h="5678" extrusionOk="0">
                  <a:moveTo>
                    <a:pt x="457" y="1"/>
                  </a:moveTo>
                  <a:cubicBezTo>
                    <a:pt x="449" y="1"/>
                    <a:pt x="444" y="4"/>
                    <a:pt x="444" y="14"/>
                  </a:cubicBezTo>
                  <a:cubicBezTo>
                    <a:pt x="0" y="1882"/>
                    <a:pt x="64" y="3941"/>
                    <a:pt x="982" y="5651"/>
                  </a:cubicBezTo>
                  <a:cubicBezTo>
                    <a:pt x="992" y="5670"/>
                    <a:pt x="1005" y="5678"/>
                    <a:pt x="1018" y="5678"/>
                  </a:cubicBezTo>
                  <a:cubicBezTo>
                    <a:pt x="1047" y="5678"/>
                    <a:pt x="1077" y="5641"/>
                    <a:pt x="1077" y="5619"/>
                  </a:cubicBezTo>
                  <a:cubicBezTo>
                    <a:pt x="349" y="3814"/>
                    <a:pt x="32" y="1977"/>
                    <a:pt x="507" y="45"/>
                  </a:cubicBezTo>
                  <a:cubicBezTo>
                    <a:pt x="507" y="23"/>
                    <a:pt x="476" y="1"/>
                    <a:pt x="457"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3" name="Google Shape;603;p46"/>
            <p:cNvSpPr/>
            <p:nvPr/>
          </p:nvSpPr>
          <p:spPr>
            <a:xfrm>
              <a:off x="632509" y="1491203"/>
              <a:ext cx="158561" cy="298661"/>
            </a:xfrm>
            <a:custGeom>
              <a:avLst/>
              <a:gdLst/>
              <a:ahLst/>
              <a:cxnLst/>
              <a:rect l="l" t="t" r="r" b="b"/>
              <a:pathLst>
                <a:path w="5385" h="10143" extrusionOk="0">
                  <a:moveTo>
                    <a:pt x="40" y="1"/>
                  </a:moveTo>
                  <a:cubicBezTo>
                    <a:pt x="22" y="1"/>
                    <a:pt x="1" y="19"/>
                    <a:pt x="1" y="37"/>
                  </a:cubicBezTo>
                  <a:cubicBezTo>
                    <a:pt x="951" y="3838"/>
                    <a:pt x="4561" y="6181"/>
                    <a:pt x="5226" y="10108"/>
                  </a:cubicBezTo>
                  <a:cubicBezTo>
                    <a:pt x="5238" y="10132"/>
                    <a:pt x="5264" y="10143"/>
                    <a:pt x="5291" y="10143"/>
                  </a:cubicBezTo>
                  <a:cubicBezTo>
                    <a:pt x="5336" y="10143"/>
                    <a:pt x="5384" y="10116"/>
                    <a:pt x="5384" y="10076"/>
                  </a:cubicBezTo>
                  <a:cubicBezTo>
                    <a:pt x="4878" y="6118"/>
                    <a:pt x="1077" y="3774"/>
                    <a:pt x="64" y="37"/>
                  </a:cubicBezTo>
                  <a:cubicBezTo>
                    <a:pt x="64" y="11"/>
                    <a:pt x="53" y="1"/>
                    <a:pt x="40"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4" name="Google Shape;604;p46"/>
            <p:cNvSpPr/>
            <p:nvPr/>
          </p:nvSpPr>
          <p:spPr>
            <a:xfrm>
              <a:off x="517825" y="1471417"/>
              <a:ext cx="29857" cy="100908"/>
            </a:xfrm>
            <a:custGeom>
              <a:avLst/>
              <a:gdLst/>
              <a:ahLst/>
              <a:cxnLst/>
              <a:rect l="l" t="t" r="r" b="b"/>
              <a:pathLst>
                <a:path w="1014" h="3427" extrusionOk="0">
                  <a:moveTo>
                    <a:pt x="949" y="0"/>
                  </a:moveTo>
                  <a:cubicBezTo>
                    <a:pt x="938" y="0"/>
                    <a:pt x="927" y="4"/>
                    <a:pt x="919" y="13"/>
                  </a:cubicBezTo>
                  <a:cubicBezTo>
                    <a:pt x="317" y="1026"/>
                    <a:pt x="0" y="2198"/>
                    <a:pt x="0" y="3338"/>
                  </a:cubicBezTo>
                  <a:cubicBezTo>
                    <a:pt x="0" y="3393"/>
                    <a:pt x="43" y="3427"/>
                    <a:pt x="79" y="3427"/>
                  </a:cubicBezTo>
                  <a:cubicBezTo>
                    <a:pt x="105" y="3427"/>
                    <a:pt x="127" y="3409"/>
                    <a:pt x="127" y="3370"/>
                  </a:cubicBezTo>
                  <a:cubicBezTo>
                    <a:pt x="190" y="2198"/>
                    <a:pt x="475" y="1121"/>
                    <a:pt x="1014" y="76"/>
                  </a:cubicBezTo>
                  <a:cubicBezTo>
                    <a:pt x="1014" y="30"/>
                    <a:pt x="980" y="0"/>
                    <a:pt x="949"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5" name="Google Shape;605;p46"/>
            <p:cNvSpPr/>
            <p:nvPr/>
          </p:nvSpPr>
          <p:spPr>
            <a:xfrm>
              <a:off x="1037839" y="1855821"/>
              <a:ext cx="48349" cy="70609"/>
            </a:xfrm>
            <a:custGeom>
              <a:avLst/>
              <a:gdLst/>
              <a:ahLst/>
              <a:cxnLst/>
              <a:rect l="l" t="t" r="r" b="b"/>
              <a:pathLst>
                <a:path w="1642" h="2398" extrusionOk="0">
                  <a:moveTo>
                    <a:pt x="51" y="0"/>
                  </a:moveTo>
                  <a:cubicBezTo>
                    <a:pt x="32" y="0"/>
                    <a:pt x="1" y="23"/>
                    <a:pt x="1" y="45"/>
                  </a:cubicBezTo>
                  <a:cubicBezTo>
                    <a:pt x="412" y="900"/>
                    <a:pt x="951" y="1660"/>
                    <a:pt x="1552" y="2389"/>
                  </a:cubicBezTo>
                  <a:cubicBezTo>
                    <a:pt x="1558" y="2395"/>
                    <a:pt x="1566" y="2397"/>
                    <a:pt x="1573" y="2397"/>
                  </a:cubicBezTo>
                  <a:cubicBezTo>
                    <a:pt x="1605" y="2397"/>
                    <a:pt x="1641" y="2351"/>
                    <a:pt x="1616" y="2325"/>
                  </a:cubicBezTo>
                  <a:cubicBezTo>
                    <a:pt x="1046" y="1597"/>
                    <a:pt x="539" y="837"/>
                    <a:pt x="64" y="14"/>
                  </a:cubicBezTo>
                  <a:cubicBezTo>
                    <a:pt x="64" y="4"/>
                    <a:pt x="58" y="0"/>
                    <a:pt x="5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6" name="Google Shape;606;p46"/>
            <p:cNvSpPr/>
            <p:nvPr/>
          </p:nvSpPr>
          <p:spPr>
            <a:xfrm>
              <a:off x="821156" y="1595405"/>
              <a:ext cx="98405" cy="95785"/>
            </a:xfrm>
            <a:custGeom>
              <a:avLst/>
              <a:gdLst/>
              <a:ahLst/>
              <a:cxnLst/>
              <a:rect l="l" t="t" r="r" b="b"/>
              <a:pathLst>
                <a:path w="3342" h="3253" extrusionOk="0">
                  <a:moveTo>
                    <a:pt x="28" y="1"/>
                  </a:moveTo>
                  <a:cubicBezTo>
                    <a:pt x="9" y="1"/>
                    <a:pt x="0" y="23"/>
                    <a:pt x="22" y="45"/>
                  </a:cubicBezTo>
                  <a:cubicBezTo>
                    <a:pt x="1036" y="1185"/>
                    <a:pt x="2144" y="2230"/>
                    <a:pt x="3253" y="3244"/>
                  </a:cubicBezTo>
                  <a:cubicBezTo>
                    <a:pt x="3259" y="3250"/>
                    <a:pt x="3266" y="3253"/>
                    <a:pt x="3273" y="3253"/>
                  </a:cubicBezTo>
                  <a:cubicBezTo>
                    <a:pt x="3305" y="3253"/>
                    <a:pt x="3342" y="3206"/>
                    <a:pt x="3316" y="3181"/>
                  </a:cubicBezTo>
                  <a:cubicBezTo>
                    <a:pt x="2208" y="2167"/>
                    <a:pt x="1099" y="1090"/>
                    <a:pt x="54" y="14"/>
                  </a:cubicBezTo>
                  <a:cubicBezTo>
                    <a:pt x="45" y="4"/>
                    <a:pt x="36" y="1"/>
                    <a:pt x="28"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7" name="Google Shape;607;p46"/>
            <p:cNvSpPr/>
            <p:nvPr/>
          </p:nvSpPr>
          <p:spPr>
            <a:xfrm>
              <a:off x="-19291" y="-10260"/>
              <a:ext cx="1451933" cy="2154667"/>
            </a:xfrm>
            <a:custGeom>
              <a:avLst/>
              <a:gdLst/>
              <a:ahLst/>
              <a:cxnLst/>
              <a:rect l="l" t="t" r="r" b="b"/>
              <a:pathLst>
                <a:path w="49310" h="73176" extrusionOk="0">
                  <a:moveTo>
                    <a:pt x="36642" y="15214"/>
                  </a:moveTo>
                  <a:cubicBezTo>
                    <a:pt x="38099" y="15277"/>
                    <a:pt x="39397" y="15657"/>
                    <a:pt x="40601" y="16544"/>
                  </a:cubicBezTo>
                  <a:cubicBezTo>
                    <a:pt x="41551" y="17241"/>
                    <a:pt x="41994" y="18127"/>
                    <a:pt x="42564" y="19046"/>
                  </a:cubicBezTo>
                  <a:cubicBezTo>
                    <a:pt x="42032" y="18926"/>
                    <a:pt x="41500" y="18871"/>
                    <a:pt x="40968" y="18871"/>
                  </a:cubicBezTo>
                  <a:cubicBezTo>
                    <a:pt x="40518" y="18871"/>
                    <a:pt x="40069" y="18910"/>
                    <a:pt x="39619" y="18982"/>
                  </a:cubicBezTo>
                  <a:cubicBezTo>
                    <a:pt x="38986" y="19109"/>
                    <a:pt x="38415" y="19363"/>
                    <a:pt x="37782" y="19489"/>
                  </a:cubicBezTo>
                  <a:cubicBezTo>
                    <a:pt x="37546" y="19538"/>
                    <a:pt x="37292" y="19562"/>
                    <a:pt x="37031" y="19562"/>
                  </a:cubicBezTo>
                  <a:cubicBezTo>
                    <a:pt x="35757" y="19562"/>
                    <a:pt x="34324" y="18972"/>
                    <a:pt x="33982" y="17684"/>
                  </a:cubicBezTo>
                  <a:cubicBezTo>
                    <a:pt x="33982" y="17684"/>
                    <a:pt x="33982" y="17652"/>
                    <a:pt x="33950" y="17621"/>
                  </a:cubicBezTo>
                  <a:cubicBezTo>
                    <a:pt x="34742" y="16829"/>
                    <a:pt x="35660" y="15974"/>
                    <a:pt x="36642" y="15214"/>
                  </a:cubicBezTo>
                  <a:close/>
                  <a:moveTo>
                    <a:pt x="41920" y="13008"/>
                  </a:moveTo>
                  <a:cubicBezTo>
                    <a:pt x="42599" y="13008"/>
                    <a:pt x="43290" y="13131"/>
                    <a:pt x="43989" y="13409"/>
                  </a:cubicBezTo>
                  <a:cubicBezTo>
                    <a:pt x="47600" y="14771"/>
                    <a:pt x="48708" y="18697"/>
                    <a:pt x="48486" y="22244"/>
                  </a:cubicBezTo>
                  <a:cubicBezTo>
                    <a:pt x="47980" y="21579"/>
                    <a:pt x="47346" y="21136"/>
                    <a:pt x="46491" y="20914"/>
                  </a:cubicBezTo>
                  <a:cubicBezTo>
                    <a:pt x="45984" y="20788"/>
                    <a:pt x="45478" y="20883"/>
                    <a:pt x="45003" y="20788"/>
                  </a:cubicBezTo>
                  <a:cubicBezTo>
                    <a:pt x="43419" y="20439"/>
                    <a:pt x="43103" y="18951"/>
                    <a:pt x="42374" y="17874"/>
                  </a:cubicBezTo>
                  <a:cubicBezTo>
                    <a:pt x="41139" y="16101"/>
                    <a:pt x="39176" y="15056"/>
                    <a:pt x="37085" y="14866"/>
                  </a:cubicBezTo>
                  <a:cubicBezTo>
                    <a:pt x="38561" y="13798"/>
                    <a:pt x="40200" y="13008"/>
                    <a:pt x="41920" y="13008"/>
                  </a:cubicBezTo>
                  <a:close/>
                  <a:moveTo>
                    <a:pt x="27521" y="22149"/>
                  </a:moveTo>
                  <a:cubicBezTo>
                    <a:pt x="30467" y="23289"/>
                    <a:pt x="33918" y="26805"/>
                    <a:pt x="34520" y="29908"/>
                  </a:cubicBezTo>
                  <a:cubicBezTo>
                    <a:pt x="34964" y="32157"/>
                    <a:pt x="34077" y="34405"/>
                    <a:pt x="34520" y="36654"/>
                  </a:cubicBezTo>
                  <a:cubicBezTo>
                    <a:pt x="33127" y="34057"/>
                    <a:pt x="30055" y="32568"/>
                    <a:pt x="28756" y="29782"/>
                  </a:cubicBezTo>
                  <a:cubicBezTo>
                    <a:pt x="27648" y="27343"/>
                    <a:pt x="28630" y="24525"/>
                    <a:pt x="27521" y="22149"/>
                  </a:cubicBezTo>
                  <a:close/>
                  <a:moveTo>
                    <a:pt x="27870" y="21896"/>
                  </a:moveTo>
                  <a:lnTo>
                    <a:pt x="27870" y="21896"/>
                  </a:lnTo>
                  <a:cubicBezTo>
                    <a:pt x="31290" y="22181"/>
                    <a:pt x="34869" y="23479"/>
                    <a:pt x="37054" y="26266"/>
                  </a:cubicBezTo>
                  <a:cubicBezTo>
                    <a:pt x="40031" y="30003"/>
                    <a:pt x="36800" y="33582"/>
                    <a:pt x="34805" y="36939"/>
                  </a:cubicBezTo>
                  <a:cubicBezTo>
                    <a:pt x="34299" y="33930"/>
                    <a:pt x="35755" y="30795"/>
                    <a:pt x="34172" y="27976"/>
                  </a:cubicBezTo>
                  <a:cubicBezTo>
                    <a:pt x="32810" y="25506"/>
                    <a:pt x="30530" y="23004"/>
                    <a:pt x="27870" y="21896"/>
                  </a:cubicBezTo>
                  <a:close/>
                  <a:moveTo>
                    <a:pt x="22587" y="39555"/>
                  </a:moveTo>
                  <a:lnTo>
                    <a:pt x="22587" y="39555"/>
                  </a:lnTo>
                  <a:cubicBezTo>
                    <a:pt x="21921" y="39851"/>
                    <a:pt x="21371" y="40358"/>
                    <a:pt x="20839" y="40866"/>
                  </a:cubicBezTo>
                  <a:cubicBezTo>
                    <a:pt x="20817" y="40887"/>
                    <a:pt x="20795" y="40909"/>
                    <a:pt x="20773" y="40930"/>
                  </a:cubicBezTo>
                  <a:lnTo>
                    <a:pt x="20773" y="40930"/>
                  </a:lnTo>
                  <a:lnTo>
                    <a:pt x="22587" y="39555"/>
                  </a:lnTo>
                  <a:close/>
                  <a:moveTo>
                    <a:pt x="42876" y="37634"/>
                  </a:moveTo>
                  <a:cubicBezTo>
                    <a:pt x="43489" y="37634"/>
                    <a:pt x="44080" y="37714"/>
                    <a:pt x="44559" y="37920"/>
                  </a:cubicBezTo>
                  <a:cubicBezTo>
                    <a:pt x="43799" y="38554"/>
                    <a:pt x="43103" y="39251"/>
                    <a:pt x="42374" y="39916"/>
                  </a:cubicBezTo>
                  <a:cubicBezTo>
                    <a:pt x="41266" y="40834"/>
                    <a:pt x="40537" y="40802"/>
                    <a:pt x="39302" y="41182"/>
                  </a:cubicBezTo>
                  <a:cubicBezTo>
                    <a:pt x="38922" y="41309"/>
                    <a:pt x="38701" y="41467"/>
                    <a:pt x="38384" y="41752"/>
                  </a:cubicBezTo>
                  <a:cubicBezTo>
                    <a:pt x="37205" y="42739"/>
                    <a:pt x="36406" y="43418"/>
                    <a:pt x="34959" y="43418"/>
                  </a:cubicBezTo>
                  <a:cubicBezTo>
                    <a:pt x="34735" y="43418"/>
                    <a:pt x="34495" y="43402"/>
                    <a:pt x="34235" y="43368"/>
                  </a:cubicBezTo>
                  <a:lnTo>
                    <a:pt x="34203" y="43368"/>
                  </a:lnTo>
                  <a:cubicBezTo>
                    <a:pt x="34267" y="42956"/>
                    <a:pt x="34235" y="42512"/>
                    <a:pt x="34108" y="42101"/>
                  </a:cubicBezTo>
                  <a:cubicBezTo>
                    <a:pt x="33823" y="41214"/>
                    <a:pt x="33127" y="40517"/>
                    <a:pt x="32335" y="40042"/>
                  </a:cubicBezTo>
                  <a:cubicBezTo>
                    <a:pt x="34647" y="38997"/>
                    <a:pt x="37370" y="38966"/>
                    <a:pt x="39746" y="38174"/>
                  </a:cubicBezTo>
                  <a:cubicBezTo>
                    <a:pt x="40452" y="37924"/>
                    <a:pt x="41705" y="37634"/>
                    <a:pt x="42876" y="37634"/>
                  </a:cubicBezTo>
                  <a:close/>
                  <a:moveTo>
                    <a:pt x="32387" y="41507"/>
                  </a:moveTo>
                  <a:cubicBezTo>
                    <a:pt x="32683" y="41507"/>
                    <a:pt x="32964" y="41553"/>
                    <a:pt x="33222" y="41657"/>
                  </a:cubicBezTo>
                  <a:cubicBezTo>
                    <a:pt x="34077" y="42924"/>
                    <a:pt x="34013" y="44508"/>
                    <a:pt x="32082" y="45489"/>
                  </a:cubicBezTo>
                  <a:cubicBezTo>
                    <a:pt x="31455" y="45808"/>
                    <a:pt x="30805" y="45933"/>
                    <a:pt x="30150" y="45933"/>
                  </a:cubicBezTo>
                  <a:cubicBezTo>
                    <a:pt x="28786" y="45933"/>
                    <a:pt x="27401" y="45390"/>
                    <a:pt x="26160" y="44919"/>
                  </a:cubicBezTo>
                  <a:cubicBezTo>
                    <a:pt x="26096" y="44919"/>
                    <a:pt x="26033" y="44919"/>
                    <a:pt x="26001" y="44951"/>
                  </a:cubicBezTo>
                  <a:cubicBezTo>
                    <a:pt x="25970" y="44983"/>
                    <a:pt x="25970" y="44983"/>
                    <a:pt x="25938" y="45014"/>
                  </a:cubicBezTo>
                  <a:lnTo>
                    <a:pt x="25653" y="45014"/>
                  </a:lnTo>
                  <a:cubicBezTo>
                    <a:pt x="26318" y="44571"/>
                    <a:pt x="26951" y="44033"/>
                    <a:pt x="27616" y="43589"/>
                  </a:cubicBezTo>
                  <a:cubicBezTo>
                    <a:pt x="28765" y="42841"/>
                    <a:pt x="30792" y="41507"/>
                    <a:pt x="32387" y="41507"/>
                  </a:cubicBezTo>
                  <a:close/>
                  <a:moveTo>
                    <a:pt x="44813" y="38047"/>
                  </a:moveTo>
                  <a:cubicBezTo>
                    <a:pt x="45541" y="38491"/>
                    <a:pt x="45889" y="39282"/>
                    <a:pt x="45414" y="40676"/>
                  </a:cubicBezTo>
                  <a:cubicBezTo>
                    <a:pt x="44908" y="42196"/>
                    <a:pt x="43229" y="43083"/>
                    <a:pt x="42216" y="44159"/>
                  </a:cubicBezTo>
                  <a:cubicBezTo>
                    <a:pt x="41297" y="45141"/>
                    <a:pt x="40632" y="46344"/>
                    <a:pt x="39651" y="47231"/>
                  </a:cubicBezTo>
                  <a:cubicBezTo>
                    <a:pt x="39334" y="47516"/>
                    <a:pt x="39017" y="47770"/>
                    <a:pt x="38669" y="47960"/>
                  </a:cubicBezTo>
                  <a:cubicBezTo>
                    <a:pt x="38669" y="47928"/>
                    <a:pt x="38637" y="47928"/>
                    <a:pt x="38605" y="47896"/>
                  </a:cubicBezTo>
                  <a:cubicBezTo>
                    <a:pt x="38595" y="47893"/>
                    <a:pt x="38585" y="47891"/>
                    <a:pt x="38575" y="47891"/>
                  </a:cubicBezTo>
                  <a:cubicBezTo>
                    <a:pt x="38492" y="47891"/>
                    <a:pt x="38419" y="48001"/>
                    <a:pt x="38447" y="48086"/>
                  </a:cubicBezTo>
                  <a:cubicBezTo>
                    <a:pt x="37609" y="48481"/>
                    <a:pt x="36713" y="48626"/>
                    <a:pt x="35744" y="48626"/>
                  </a:cubicBezTo>
                  <a:cubicBezTo>
                    <a:pt x="35469" y="48626"/>
                    <a:pt x="35188" y="48614"/>
                    <a:pt x="34900" y="48593"/>
                  </a:cubicBezTo>
                  <a:cubicBezTo>
                    <a:pt x="31828" y="48340"/>
                    <a:pt x="28915" y="47294"/>
                    <a:pt x="26286" y="45711"/>
                  </a:cubicBezTo>
                  <a:cubicBezTo>
                    <a:pt x="26255" y="45584"/>
                    <a:pt x="26223" y="45489"/>
                    <a:pt x="26223" y="45363"/>
                  </a:cubicBezTo>
                  <a:cubicBezTo>
                    <a:pt x="26223" y="45331"/>
                    <a:pt x="26255" y="45299"/>
                    <a:pt x="26255" y="45299"/>
                  </a:cubicBezTo>
                  <a:cubicBezTo>
                    <a:pt x="27492" y="45823"/>
                    <a:pt x="28867" y="46320"/>
                    <a:pt x="30216" y="46320"/>
                  </a:cubicBezTo>
                  <a:cubicBezTo>
                    <a:pt x="30905" y="46320"/>
                    <a:pt x="31587" y="46190"/>
                    <a:pt x="32240" y="45869"/>
                  </a:cubicBezTo>
                  <a:cubicBezTo>
                    <a:pt x="33127" y="45426"/>
                    <a:pt x="33855" y="44634"/>
                    <a:pt x="34140" y="43716"/>
                  </a:cubicBezTo>
                  <a:cubicBezTo>
                    <a:pt x="34140" y="43748"/>
                    <a:pt x="34172" y="43748"/>
                    <a:pt x="34203" y="43748"/>
                  </a:cubicBezTo>
                  <a:cubicBezTo>
                    <a:pt x="34484" y="43788"/>
                    <a:pt x="34755" y="43809"/>
                    <a:pt x="35021" y="43809"/>
                  </a:cubicBezTo>
                  <a:cubicBezTo>
                    <a:pt x="35595" y="43809"/>
                    <a:pt x="36143" y="43711"/>
                    <a:pt x="36705" y="43494"/>
                  </a:cubicBezTo>
                  <a:cubicBezTo>
                    <a:pt x="37877" y="43019"/>
                    <a:pt x="38605" y="41847"/>
                    <a:pt x="39841" y="41467"/>
                  </a:cubicBezTo>
                  <a:cubicBezTo>
                    <a:pt x="40601" y="41246"/>
                    <a:pt x="41076" y="41372"/>
                    <a:pt x="41804" y="40866"/>
                  </a:cubicBezTo>
                  <a:cubicBezTo>
                    <a:pt x="42881" y="40137"/>
                    <a:pt x="43894" y="38997"/>
                    <a:pt x="44813" y="38047"/>
                  </a:cubicBezTo>
                  <a:close/>
                  <a:moveTo>
                    <a:pt x="5891" y="266"/>
                  </a:moveTo>
                  <a:cubicBezTo>
                    <a:pt x="8488" y="2800"/>
                    <a:pt x="11053" y="5365"/>
                    <a:pt x="13144" y="8310"/>
                  </a:cubicBezTo>
                  <a:cubicBezTo>
                    <a:pt x="15614" y="11794"/>
                    <a:pt x="16944" y="15467"/>
                    <a:pt x="17862" y="19616"/>
                  </a:cubicBezTo>
                  <a:cubicBezTo>
                    <a:pt x="18749" y="23416"/>
                    <a:pt x="19572" y="27216"/>
                    <a:pt x="20459" y="30985"/>
                  </a:cubicBezTo>
                  <a:cubicBezTo>
                    <a:pt x="21029" y="33519"/>
                    <a:pt x="21188" y="37287"/>
                    <a:pt x="23531" y="38839"/>
                  </a:cubicBezTo>
                  <a:lnTo>
                    <a:pt x="22587" y="39555"/>
                  </a:lnTo>
                  <a:lnTo>
                    <a:pt x="22587" y="39555"/>
                  </a:lnTo>
                  <a:cubicBezTo>
                    <a:pt x="22795" y="39462"/>
                    <a:pt x="23013" y="39391"/>
                    <a:pt x="23246" y="39346"/>
                  </a:cubicBezTo>
                  <a:cubicBezTo>
                    <a:pt x="23460" y="39303"/>
                    <a:pt x="23680" y="39286"/>
                    <a:pt x="23902" y="39286"/>
                  </a:cubicBezTo>
                  <a:cubicBezTo>
                    <a:pt x="24663" y="39286"/>
                    <a:pt x="25456" y="39487"/>
                    <a:pt x="26191" y="39536"/>
                  </a:cubicBezTo>
                  <a:cubicBezTo>
                    <a:pt x="27711" y="39662"/>
                    <a:pt x="29231" y="39472"/>
                    <a:pt x="30720" y="39852"/>
                  </a:cubicBezTo>
                  <a:cubicBezTo>
                    <a:pt x="31638" y="40106"/>
                    <a:pt x="32462" y="40644"/>
                    <a:pt x="33000" y="41341"/>
                  </a:cubicBezTo>
                  <a:cubicBezTo>
                    <a:pt x="32773" y="41263"/>
                    <a:pt x="32542" y="41229"/>
                    <a:pt x="32311" y="41229"/>
                  </a:cubicBezTo>
                  <a:cubicBezTo>
                    <a:pt x="31510" y="41229"/>
                    <a:pt x="30697" y="41630"/>
                    <a:pt x="29960" y="41974"/>
                  </a:cubicBezTo>
                  <a:cubicBezTo>
                    <a:pt x="27996" y="42829"/>
                    <a:pt x="26476" y="44254"/>
                    <a:pt x="24608" y="45236"/>
                  </a:cubicBezTo>
                  <a:cubicBezTo>
                    <a:pt x="24291" y="45363"/>
                    <a:pt x="23943" y="45553"/>
                    <a:pt x="23594" y="45774"/>
                  </a:cubicBezTo>
                  <a:cubicBezTo>
                    <a:pt x="22106" y="46724"/>
                    <a:pt x="20681" y="47738"/>
                    <a:pt x="19097" y="48530"/>
                  </a:cubicBezTo>
                  <a:cubicBezTo>
                    <a:pt x="18696" y="48730"/>
                    <a:pt x="17487" y="49413"/>
                    <a:pt x="16618" y="49413"/>
                  </a:cubicBezTo>
                  <a:cubicBezTo>
                    <a:pt x="15977" y="49413"/>
                    <a:pt x="15521" y="49042"/>
                    <a:pt x="15709" y="47833"/>
                  </a:cubicBezTo>
                  <a:cubicBezTo>
                    <a:pt x="15804" y="47009"/>
                    <a:pt x="16722" y="45996"/>
                    <a:pt x="17166" y="45331"/>
                  </a:cubicBezTo>
                  <a:cubicBezTo>
                    <a:pt x="18225" y="43773"/>
                    <a:pt x="19437" y="42246"/>
                    <a:pt x="20773" y="40930"/>
                  </a:cubicBezTo>
                  <a:lnTo>
                    <a:pt x="20773" y="40930"/>
                  </a:lnTo>
                  <a:lnTo>
                    <a:pt x="18812" y="42417"/>
                  </a:lnTo>
                  <a:cubicBezTo>
                    <a:pt x="18591" y="40517"/>
                    <a:pt x="19287" y="38776"/>
                    <a:pt x="19604" y="36939"/>
                  </a:cubicBezTo>
                  <a:cubicBezTo>
                    <a:pt x="19889" y="35165"/>
                    <a:pt x="19699" y="33360"/>
                    <a:pt x="19477" y="31587"/>
                  </a:cubicBezTo>
                  <a:cubicBezTo>
                    <a:pt x="18907" y="27375"/>
                    <a:pt x="18432" y="23036"/>
                    <a:pt x="17261" y="18919"/>
                  </a:cubicBezTo>
                  <a:cubicBezTo>
                    <a:pt x="15234" y="11825"/>
                    <a:pt x="11053" y="5428"/>
                    <a:pt x="5385" y="710"/>
                  </a:cubicBezTo>
                  <a:cubicBezTo>
                    <a:pt x="5511" y="488"/>
                    <a:pt x="5670" y="361"/>
                    <a:pt x="5891" y="266"/>
                  </a:cubicBezTo>
                  <a:close/>
                  <a:moveTo>
                    <a:pt x="11123" y="42203"/>
                  </a:moveTo>
                  <a:cubicBezTo>
                    <a:pt x="13300" y="42203"/>
                    <a:pt x="15541" y="42919"/>
                    <a:pt x="17609" y="43589"/>
                  </a:cubicBezTo>
                  <a:cubicBezTo>
                    <a:pt x="17340" y="43576"/>
                    <a:pt x="17070" y="43568"/>
                    <a:pt x="16799" y="43568"/>
                  </a:cubicBezTo>
                  <a:cubicBezTo>
                    <a:pt x="15765" y="43568"/>
                    <a:pt x="14731" y="43681"/>
                    <a:pt x="13777" y="44033"/>
                  </a:cubicBezTo>
                  <a:cubicBezTo>
                    <a:pt x="12384" y="44508"/>
                    <a:pt x="11528" y="45553"/>
                    <a:pt x="10388" y="46439"/>
                  </a:cubicBezTo>
                  <a:cubicBezTo>
                    <a:pt x="8742" y="47770"/>
                    <a:pt x="7063" y="47516"/>
                    <a:pt x="5163" y="48118"/>
                  </a:cubicBezTo>
                  <a:cubicBezTo>
                    <a:pt x="3931" y="48520"/>
                    <a:pt x="2676" y="50168"/>
                    <a:pt x="1341" y="50168"/>
                  </a:cubicBezTo>
                  <a:cubicBezTo>
                    <a:pt x="1097" y="50168"/>
                    <a:pt x="851" y="50113"/>
                    <a:pt x="603" y="49986"/>
                  </a:cubicBezTo>
                  <a:cubicBezTo>
                    <a:pt x="1711" y="49290"/>
                    <a:pt x="2661" y="48466"/>
                    <a:pt x="3453" y="47421"/>
                  </a:cubicBezTo>
                  <a:cubicBezTo>
                    <a:pt x="4625" y="45996"/>
                    <a:pt x="5385" y="44349"/>
                    <a:pt x="7000" y="43336"/>
                  </a:cubicBezTo>
                  <a:cubicBezTo>
                    <a:pt x="8302" y="42509"/>
                    <a:pt x="9699" y="42203"/>
                    <a:pt x="11123" y="42203"/>
                  </a:cubicBezTo>
                  <a:close/>
                  <a:moveTo>
                    <a:pt x="25736" y="45418"/>
                  </a:moveTo>
                  <a:cubicBezTo>
                    <a:pt x="25803" y="45418"/>
                    <a:pt x="25870" y="45421"/>
                    <a:pt x="25938" y="45426"/>
                  </a:cubicBezTo>
                  <a:cubicBezTo>
                    <a:pt x="25938" y="45521"/>
                    <a:pt x="25970" y="45648"/>
                    <a:pt x="25970" y="45743"/>
                  </a:cubicBezTo>
                  <a:cubicBezTo>
                    <a:pt x="25875" y="45838"/>
                    <a:pt x="25875" y="45964"/>
                    <a:pt x="25970" y="46028"/>
                  </a:cubicBezTo>
                  <a:cubicBezTo>
                    <a:pt x="26096" y="47358"/>
                    <a:pt x="26318" y="48815"/>
                    <a:pt x="25811" y="49955"/>
                  </a:cubicBezTo>
                  <a:cubicBezTo>
                    <a:pt x="25621" y="50398"/>
                    <a:pt x="25399" y="50683"/>
                    <a:pt x="25114" y="50873"/>
                  </a:cubicBezTo>
                  <a:cubicBezTo>
                    <a:pt x="25114" y="50841"/>
                    <a:pt x="25083" y="50841"/>
                    <a:pt x="25083" y="50810"/>
                  </a:cubicBezTo>
                  <a:cubicBezTo>
                    <a:pt x="25074" y="50800"/>
                    <a:pt x="25062" y="50797"/>
                    <a:pt x="25050" y="50797"/>
                  </a:cubicBezTo>
                  <a:cubicBezTo>
                    <a:pt x="25022" y="50797"/>
                    <a:pt x="24997" y="50819"/>
                    <a:pt x="25019" y="50841"/>
                  </a:cubicBezTo>
                  <a:cubicBezTo>
                    <a:pt x="25019" y="50873"/>
                    <a:pt x="25051" y="50905"/>
                    <a:pt x="25051" y="50905"/>
                  </a:cubicBezTo>
                  <a:cubicBezTo>
                    <a:pt x="24852" y="51027"/>
                    <a:pt x="24639" y="51081"/>
                    <a:pt x="24417" y="51081"/>
                  </a:cubicBezTo>
                  <a:cubicBezTo>
                    <a:pt x="23086" y="51081"/>
                    <a:pt x="21445" y="49127"/>
                    <a:pt x="20712" y="48150"/>
                  </a:cubicBezTo>
                  <a:cubicBezTo>
                    <a:pt x="21029" y="47960"/>
                    <a:pt x="21346" y="47770"/>
                    <a:pt x="21663" y="47548"/>
                  </a:cubicBezTo>
                  <a:cubicBezTo>
                    <a:pt x="22907" y="46789"/>
                    <a:pt x="24182" y="45418"/>
                    <a:pt x="25736" y="45418"/>
                  </a:cubicBezTo>
                  <a:close/>
                  <a:moveTo>
                    <a:pt x="17641" y="43843"/>
                  </a:moveTo>
                  <a:cubicBezTo>
                    <a:pt x="16532" y="45173"/>
                    <a:pt x="14949" y="47104"/>
                    <a:pt x="15139" y="48625"/>
                  </a:cubicBezTo>
                  <a:cubicBezTo>
                    <a:pt x="15251" y="49523"/>
                    <a:pt x="15889" y="49848"/>
                    <a:pt x="16601" y="49848"/>
                  </a:cubicBezTo>
                  <a:cubicBezTo>
                    <a:pt x="16893" y="49848"/>
                    <a:pt x="17197" y="49793"/>
                    <a:pt x="17482" y="49701"/>
                  </a:cubicBezTo>
                  <a:lnTo>
                    <a:pt x="17482" y="49701"/>
                  </a:lnTo>
                  <a:cubicBezTo>
                    <a:pt x="15772" y="50968"/>
                    <a:pt x="13999" y="52266"/>
                    <a:pt x="12415" y="53692"/>
                  </a:cubicBezTo>
                  <a:cubicBezTo>
                    <a:pt x="11137" y="53847"/>
                    <a:pt x="9799" y="54073"/>
                    <a:pt x="8489" y="54073"/>
                  </a:cubicBezTo>
                  <a:cubicBezTo>
                    <a:pt x="7657" y="54073"/>
                    <a:pt x="6837" y="53982"/>
                    <a:pt x="6050" y="53723"/>
                  </a:cubicBezTo>
                  <a:cubicBezTo>
                    <a:pt x="4118" y="53058"/>
                    <a:pt x="2091" y="52076"/>
                    <a:pt x="761" y="50493"/>
                  </a:cubicBezTo>
                  <a:lnTo>
                    <a:pt x="761" y="50493"/>
                  </a:lnTo>
                  <a:cubicBezTo>
                    <a:pt x="972" y="50567"/>
                    <a:pt x="1183" y="50602"/>
                    <a:pt x="1396" y="50602"/>
                  </a:cubicBezTo>
                  <a:cubicBezTo>
                    <a:pt x="1820" y="50602"/>
                    <a:pt x="2249" y="50461"/>
                    <a:pt x="2693" y="50208"/>
                  </a:cubicBezTo>
                  <a:cubicBezTo>
                    <a:pt x="3738" y="49638"/>
                    <a:pt x="4245" y="48815"/>
                    <a:pt x="5511" y="48466"/>
                  </a:cubicBezTo>
                  <a:cubicBezTo>
                    <a:pt x="6271" y="48213"/>
                    <a:pt x="7126" y="48213"/>
                    <a:pt x="7918" y="48055"/>
                  </a:cubicBezTo>
                  <a:cubicBezTo>
                    <a:pt x="9470" y="47770"/>
                    <a:pt x="10452" y="46914"/>
                    <a:pt x="11592" y="45869"/>
                  </a:cubicBezTo>
                  <a:cubicBezTo>
                    <a:pt x="13429" y="44223"/>
                    <a:pt x="15360" y="44001"/>
                    <a:pt x="17641" y="43843"/>
                  </a:cubicBezTo>
                  <a:close/>
                  <a:moveTo>
                    <a:pt x="26350" y="46249"/>
                  </a:moveTo>
                  <a:lnTo>
                    <a:pt x="26350" y="46249"/>
                  </a:lnTo>
                  <a:cubicBezTo>
                    <a:pt x="29152" y="47907"/>
                    <a:pt x="32500" y="49077"/>
                    <a:pt x="35793" y="49077"/>
                  </a:cubicBezTo>
                  <a:cubicBezTo>
                    <a:pt x="35960" y="49077"/>
                    <a:pt x="36127" y="49074"/>
                    <a:pt x="36294" y="49068"/>
                  </a:cubicBezTo>
                  <a:cubicBezTo>
                    <a:pt x="37275" y="49036"/>
                    <a:pt x="38099" y="48783"/>
                    <a:pt x="38859" y="48340"/>
                  </a:cubicBezTo>
                  <a:cubicBezTo>
                    <a:pt x="41012" y="49638"/>
                    <a:pt x="42659" y="51601"/>
                    <a:pt x="44939" y="52742"/>
                  </a:cubicBezTo>
                  <a:cubicBezTo>
                    <a:pt x="45256" y="52900"/>
                    <a:pt x="45794" y="53058"/>
                    <a:pt x="46048" y="53248"/>
                  </a:cubicBezTo>
                  <a:cubicBezTo>
                    <a:pt x="47758" y="54610"/>
                    <a:pt x="46491" y="55560"/>
                    <a:pt x="45763" y="56383"/>
                  </a:cubicBezTo>
                  <a:cubicBezTo>
                    <a:pt x="44623" y="57650"/>
                    <a:pt x="43578" y="59044"/>
                    <a:pt x="41931" y="59645"/>
                  </a:cubicBezTo>
                  <a:cubicBezTo>
                    <a:pt x="41246" y="59894"/>
                    <a:pt x="40562" y="60003"/>
                    <a:pt x="39884" y="60003"/>
                  </a:cubicBezTo>
                  <a:cubicBezTo>
                    <a:pt x="37363" y="60003"/>
                    <a:pt x="34933" y="58496"/>
                    <a:pt x="32937" y="57048"/>
                  </a:cubicBezTo>
                  <a:cubicBezTo>
                    <a:pt x="30340" y="55180"/>
                    <a:pt x="28028" y="53027"/>
                    <a:pt x="25875" y="50651"/>
                  </a:cubicBezTo>
                  <a:lnTo>
                    <a:pt x="25843" y="50651"/>
                  </a:lnTo>
                  <a:cubicBezTo>
                    <a:pt x="26666" y="49543"/>
                    <a:pt x="26540" y="47738"/>
                    <a:pt x="26350" y="46249"/>
                  </a:cubicBezTo>
                  <a:close/>
                  <a:moveTo>
                    <a:pt x="20364" y="48371"/>
                  </a:moveTo>
                  <a:cubicBezTo>
                    <a:pt x="21156" y="49416"/>
                    <a:pt x="22739" y="51475"/>
                    <a:pt x="24323" y="51475"/>
                  </a:cubicBezTo>
                  <a:cubicBezTo>
                    <a:pt x="25590" y="54895"/>
                    <a:pt x="29295" y="56985"/>
                    <a:pt x="29390" y="60880"/>
                  </a:cubicBezTo>
                  <a:cubicBezTo>
                    <a:pt x="29421" y="62686"/>
                    <a:pt x="28915" y="64491"/>
                    <a:pt x="28250" y="66169"/>
                  </a:cubicBezTo>
                  <a:cubicBezTo>
                    <a:pt x="27838" y="67214"/>
                    <a:pt x="26698" y="67943"/>
                    <a:pt x="25526" y="67943"/>
                  </a:cubicBezTo>
                  <a:cubicBezTo>
                    <a:pt x="25209" y="67943"/>
                    <a:pt x="24893" y="67689"/>
                    <a:pt x="24576" y="67658"/>
                  </a:cubicBezTo>
                  <a:cubicBezTo>
                    <a:pt x="24259" y="67658"/>
                    <a:pt x="24038" y="67658"/>
                    <a:pt x="23753" y="67816"/>
                  </a:cubicBezTo>
                  <a:cubicBezTo>
                    <a:pt x="23468" y="67974"/>
                    <a:pt x="23404" y="68386"/>
                    <a:pt x="23214" y="68513"/>
                  </a:cubicBezTo>
                  <a:cubicBezTo>
                    <a:pt x="23103" y="68718"/>
                    <a:pt x="22937" y="68821"/>
                    <a:pt x="22712" y="68821"/>
                  </a:cubicBezTo>
                  <a:cubicBezTo>
                    <a:pt x="22486" y="68821"/>
                    <a:pt x="22201" y="68718"/>
                    <a:pt x="21853" y="68513"/>
                  </a:cubicBezTo>
                  <a:cubicBezTo>
                    <a:pt x="21584" y="68626"/>
                    <a:pt x="21342" y="68683"/>
                    <a:pt x="21128" y="68683"/>
                  </a:cubicBezTo>
                  <a:cubicBezTo>
                    <a:pt x="20687" y="68683"/>
                    <a:pt x="20366" y="68443"/>
                    <a:pt x="20174" y="67974"/>
                  </a:cubicBezTo>
                  <a:cubicBezTo>
                    <a:pt x="19857" y="67594"/>
                    <a:pt x="19636" y="67088"/>
                    <a:pt x="19414" y="66613"/>
                  </a:cubicBezTo>
                  <a:cubicBezTo>
                    <a:pt x="18527" y="64681"/>
                    <a:pt x="18052" y="62591"/>
                    <a:pt x="17451" y="60564"/>
                  </a:cubicBezTo>
                  <a:cubicBezTo>
                    <a:pt x="16912" y="58854"/>
                    <a:pt x="16215" y="57080"/>
                    <a:pt x="16469" y="55243"/>
                  </a:cubicBezTo>
                  <a:cubicBezTo>
                    <a:pt x="16754" y="53248"/>
                    <a:pt x="17767" y="51221"/>
                    <a:pt x="18464" y="49321"/>
                  </a:cubicBezTo>
                  <a:cubicBezTo>
                    <a:pt x="19097" y="49068"/>
                    <a:pt x="19731" y="48720"/>
                    <a:pt x="20364" y="48371"/>
                  </a:cubicBezTo>
                  <a:close/>
                  <a:moveTo>
                    <a:pt x="25590" y="50936"/>
                  </a:moveTo>
                  <a:cubicBezTo>
                    <a:pt x="28250" y="53977"/>
                    <a:pt x="31417" y="56858"/>
                    <a:pt x="34900" y="58854"/>
                  </a:cubicBezTo>
                  <a:lnTo>
                    <a:pt x="34932" y="58854"/>
                  </a:lnTo>
                  <a:cubicBezTo>
                    <a:pt x="35217" y="60754"/>
                    <a:pt x="35597" y="62654"/>
                    <a:pt x="35344" y="64586"/>
                  </a:cubicBezTo>
                  <a:cubicBezTo>
                    <a:pt x="35154" y="66296"/>
                    <a:pt x="34489" y="66929"/>
                    <a:pt x="33285" y="67943"/>
                  </a:cubicBezTo>
                  <a:cubicBezTo>
                    <a:pt x="32873" y="68323"/>
                    <a:pt x="32493" y="68608"/>
                    <a:pt x="32240" y="69146"/>
                  </a:cubicBezTo>
                  <a:cubicBezTo>
                    <a:pt x="31702" y="70349"/>
                    <a:pt x="32177" y="70666"/>
                    <a:pt x="30783" y="71331"/>
                  </a:cubicBezTo>
                  <a:cubicBezTo>
                    <a:pt x="30142" y="71626"/>
                    <a:pt x="29576" y="71721"/>
                    <a:pt x="28988" y="71721"/>
                  </a:cubicBezTo>
                  <a:cubicBezTo>
                    <a:pt x="28501" y="71721"/>
                    <a:pt x="28000" y="71656"/>
                    <a:pt x="27426" y="71585"/>
                  </a:cubicBezTo>
                  <a:cubicBezTo>
                    <a:pt x="25526" y="71331"/>
                    <a:pt x="23689" y="70824"/>
                    <a:pt x="22169" y="69684"/>
                  </a:cubicBezTo>
                  <a:cubicBezTo>
                    <a:pt x="22518" y="69653"/>
                    <a:pt x="22898" y="69526"/>
                    <a:pt x="23309" y="69241"/>
                  </a:cubicBezTo>
                  <a:cubicBezTo>
                    <a:pt x="24499" y="68475"/>
                    <a:pt x="24749" y="68263"/>
                    <a:pt x="24949" y="68263"/>
                  </a:cubicBezTo>
                  <a:cubicBezTo>
                    <a:pt x="25138" y="68263"/>
                    <a:pt x="25282" y="68452"/>
                    <a:pt x="26128" y="68544"/>
                  </a:cubicBezTo>
                  <a:cubicBezTo>
                    <a:pt x="26212" y="68553"/>
                    <a:pt x="26293" y="68558"/>
                    <a:pt x="26370" y="68558"/>
                  </a:cubicBezTo>
                  <a:cubicBezTo>
                    <a:pt x="26846" y="68558"/>
                    <a:pt x="27203" y="68387"/>
                    <a:pt x="27585" y="68006"/>
                  </a:cubicBezTo>
                  <a:cubicBezTo>
                    <a:pt x="28788" y="66898"/>
                    <a:pt x="29263" y="64617"/>
                    <a:pt x="29580" y="63097"/>
                  </a:cubicBezTo>
                  <a:cubicBezTo>
                    <a:pt x="29897" y="61292"/>
                    <a:pt x="29833" y="59487"/>
                    <a:pt x="29010" y="57809"/>
                  </a:cubicBezTo>
                  <a:cubicBezTo>
                    <a:pt x="27806" y="55497"/>
                    <a:pt x="25621" y="53913"/>
                    <a:pt x="24576" y="51475"/>
                  </a:cubicBezTo>
                  <a:cubicBezTo>
                    <a:pt x="24798" y="51443"/>
                    <a:pt x="24988" y="51380"/>
                    <a:pt x="25209" y="51253"/>
                  </a:cubicBezTo>
                  <a:cubicBezTo>
                    <a:pt x="25241" y="51221"/>
                    <a:pt x="25241" y="51221"/>
                    <a:pt x="25241" y="51221"/>
                  </a:cubicBezTo>
                  <a:cubicBezTo>
                    <a:pt x="26476" y="53122"/>
                    <a:pt x="27870" y="54927"/>
                    <a:pt x="29358" y="56637"/>
                  </a:cubicBezTo>
                  <a:cubicBezTo>
                    <a:pt x="29373" y="56652"/>
                    <a:pt x="29389" y="56658"/>
                    <a:pt x="29405" y="56658"/>
                  </a:cubicBezTo>
                  <a:cubicBezTo>
                    <a:pt x="29457" y="56658"/>
                    <a:pt x="29502" y="56590"/>
                    <a:pt x="29453" y="56542"/>
                  </a:cubicBezTo>
                  <a:cubicBezTo>
                    <a:pt x="28028" y="54800"/>
                    <a:pt x="26666" y="52995"/>
                    <a:pt x="25336" y="51158"/>
                  </a:cubicBezTo>
                  <a:cubicBezTo>
                    <a:pt x="25431" y="51095"/>
                    <a:pt x="25526" y="51031"/>
                    <a:pt x="25590" y="50936"/>
                  </a:cubicBezTo>
                  <a:close/>
                  <a:moveTo>
                    <a:pt x="17704" y="50208"/>
                  </a:moveTo>
                  <a:cubicBezTo>
                    <a:pt x="17672" y="50240"/>
                    <a:pt x="17641" y="50271"/>
                    <a:pt x="17641" y="50335"/>
                  </a:cubicBezTo>
                  <a:cubicBezTo>
                    <a:pt x="15709" y="52615"/>
                    <a:pt x="13809" y="54927"/>
                    <a:pt x="12732" y="57777"/>
                  </a:cubicBezTo>
                  <a:cubicBezTo>
                    <a:pt x="12712" y="57816"/>
                    <a:pt x="12741" y="57843"/>
                    <a:pt x="12773" y="57843"/>
                  </a:cubicBezTo>
                  <a:cubicBezTo>
                    <a:pt x="12793" y="57843"/>
                    <a:pt x="12815" y="57833"/>
                    <a:pt x="12827" y="57809"/>
                  </a:cubicBezTo>
                  <a:cubicBezTo>
                    <a:pt x="14189" y="55275"/>
                    <a:pt x="15709" y="53058"/>
                    <a:pt x="17451" y="50810"/>
                  </a:cubicBezTo>
                  <a:lnTo>
                    <a:pt x="17451" y="50810"/>
                  </a:lnTo>
                  <a:cubicBezTo>
                    <a:pt x="17197" y="51411"/>
                    <a:pt x="16944" y="52045"/>
                    <a:pt x="16722" y="52678"/>
                  </a:cubicBezTo>
                  <a:cubicBezTo>
                    <a:pt x="16722" y="52623"/>
                    <a:pt x="16690" y="52589"/>
                    <a:pt x="16657" y="52589"/>
                  </a:cubicBezTo>
                  <a:cubicBezTo>
                    <a:pt x="16633" y="52589"/>
                    <a:pt x="16609" y="52607"/>
                    <a:pt x="16595" y="52647"/>
                  </a:cubicBezTo>
                  <a:cubicBezTo>
                    <a:pt x="15740" y="54990"/>
                    <a:pt x="15012" y="57429"/>
                    <a:pt x="14600" y="59930"/>
                  </a:cubicBezTo>
                  <a:cubicBezTo>
                    <a:pt x="14600" y="59962"/>
                    <a:pt x="14624" y="59978"/>
                    <a:pt x="14652" y="59978"/>
                  </a:cubicBezTo>
                  <a:cubicBezTo>
                    <a:pt x="14680" y="59978"/>
                    <a:pt x="14711" y="59962"/>
                    <a:pt x="14727" y="59930"/>
                  </a:cubicBezTo>
                  <a:cubicBezTo>
                    <a:pt x="15202" y="57967"/>
                    <a:pt x="15677" y="56003"/>
                    <a:pt x="16279" y="54072"/>
                  </a:cubicBezTo>
                  <a:lnTo>
                    <a:pt x="16279" y="54072"/>
                  </a:lnTo>
                  <a:cubicBezTo>
                    <a:pt x="16120" y="54642"/>
                    <a:pt x="16025" y="55212"/>
                    <a:pt x="15994" y="55782"/>
                  </a:cubicBezTo>
                  <a:cubicBezTo>
                    <a:pt x="15835" y="58094"/>
                    <a:pt x="16976" y="60500"/>
                    <a:pt x="17609" y="62654"/>
                  </a:cubicBezTo>
                  <a:cubicBezTo>
                    <a:pt x="17989" y="63826"/>
                    <a:pt x="18559" y="66042"/>
                    <a:pt x="19477" y="67689"/>
                  </a:cubicBezTo>
                  <a:cubicBezTo>
                    <a:pt x="18939" y="69146"/>
                    <a:pt x="18591" y="69684"/>
                    <a:pt x="16754" y="70159"/>
                  </a:cubicBezTo>
                  <a:cubicBezTo>
                    <a:pt x="16599" y="70195"/>
                    <a:pt x="16481" y="70199"/>
                    <a:pt x="16371" y="70199"/>
                  </a:cubicBezTo>
                  <a:cubicBezTo>
                    <a:pt x="16334" y="70199"/>
                    <a:pt x="16299" y="70199"/>
                    <a:pt x="16263" y="70199"/>
                  </a:cubicBezTo>
                  <a:cubicBezTo>
                    <a:pt x="16120" y="70199"/>
                    <a:pt x="15978" y="70207"/>
                    <a:pt x="15772" y="70286"/>
                  </a:cubicBezTo>
                  <a:cubicBezTo>
                    <a:pt x="14649" y="70764"/>
                    <a:pt x="14337" y="72433"/>
                    <a:pt x="13149" y="72433"/>
                  </a:cubicBezTo>
                  <a:cubicBezTo>
                    <a:pt x="12763" y="72433"/>
                    <a:pt x="12284" y="72257"/>
                    <a:pt x="11655" y="71806"/>
                  </a:cubicBezTo>
                  <a:cubicBezTo>
                    <a:pt x="9502" y="70286"/>
                    <a:pt x="8203" y="66074"/>
                    <a:pt x="7918" y="63572"/>
                  </a:cubicBezTo>
                  <a:cubicBezTo>
                    <a:pt x="7190" y="57334"/>
                    <a:pt x="13270" y="53470"/>
                    <a:pt x="17704" y="50208"/>
                  </a:cubicBezTo>
                  <a:close/>
                  <a:moveTo>
                    <a:pt x="5910" y="0"/>
                  </a:moveTo>
                  <a:cubicBezTo>
                    <a:pt x="5894" y="0"/>
                    <a:pt x="5877" y="4"/>
                    <a:pt x="5860" y="13"/>
                  </a:cubicBezTo>
                  <a:cubicBezTo>
                    <a:pt x="5543" y="44"/>
                    <a:pt x="5290" y="235"/>
                    <a:pt x="5131" y="520"/>
                  </a:cubicBezTo>
                  <a:cubicBezTo>
                    <a:pt x="5100" y="583"/>
                    <a:pt x="5131" y="646"/>
                    <a:pt x="5163" y="710"/>
                  </a:cubicBezTo>
                  <a:cubicBezTo>
                    <a:pt x="5100" y="773"/>
                    <a:pt x="5100" y="868"/>
                    <a:pt x="5163" y="931"/>
                  </a:cubicBezTo>
                  <a:cubicBezTo>
                    <a:pt x="11212" y="6125"/>
                    <a:pt x="15614" y="13060"/>
                    <a:pt x="17356" y="20883"/>
                  </a:cubicBezTo>
                  <a:cubicBezTo>
                    <a:pt x="18211" y="24620"/>
                    <a:pt x="18686" y="28483"/>
                    <a:pt x="19161" y="32283"/>
                  </a:cubicBezTo>
                  <a:cubicBezTo>
                    <a:pt x="19446" y="34437"/>
                    <a:pt x="19351" y="36400"/>
                    <a:pt x="18876" y="38522"/>
                  </a:cubicBezTo>
                  <a:cubicBezTo>
                    <a:pt x="18559" y="39884"/>
                    <a:pt x="18306" y="41119"/>
                    <a:pt x="18559" y="42481"/>
                  </a:cubicBezTo>
                  <a:cubicBezTo>
                    <a:pt x="18591" y="42544"/>
                    <a:pt x="18622" y="42576"/>
                    <a:pt x="18654" y="42576"/>
                  </a:cubicBezTo>
                  <a:cubicBezTo>
                    <a:pt x="18527" y="42766"/>
                    <a:pt x="18369" y="42924"/>
                    <a:pt x="18242" y="43114"/>
                  </a:cubicBezTo>
                  <a:cubicBezTo>
                    <a:pt x="18179" y="43178"/>
                    <a:pt x="18116" y="43241"/>
                    <a:pt x="18052" y="43336"/>
                  </a:cubicBezTo>
                  <a:cubicBezTo>
                    <a:pt x="18052" y="43336"/>
                    <a:pt x="18052" y="43304"/>
                    <a:pt x="18021" y="43304"/>
                  </a:cubicBezTo>
                  <a:cubicBezTo>
                    <a:pt x="15868" y="42542"/>
                    <a:pt x="13525" y="41795"/>
                    <a:pt x="11194" y="41795"/>
                  </a:cubicBezTo>
                  <a:cubicBezTo>
                    <a:pt x="10232" y="41795"/>
                    <a:pt x="9273" y="41922"/>
                    <a:pt x="8330" y="42227"/>
                  </a:cubicBezTo>
                  <a:cubicBezTo>
                    <a:pt x="6968" y="42702"/>
                    <a:pt x="5860" y="43526"/>
                    <a:pt x="4973" y="44634"/>
                  </a:cubicBezTo>
                  <a:cubicBezTo>
                    <a:pt x="3389" y="46629"/>
                    <a:pt x="2249" y="48561"/>
                    <a:pt x="96" y="49986"/>
                  </a:cubicBezTo>
                  <a:cubicBezTo>
                    <a:pt x="1" y="50018"/>
                    <a:pt x="33" y="50145"/>
                    <a:pt x="96" y="50176"/>
                  </a:cubicBezTo>
                  <a:cubicBezTo>
                    <a:pt x="96" y="50208"/>
                    <a:pt x="96" y="50271"/>
                    <a:pt x="128" y="50303"/>
                  </a:cubicBezTo>
                  <a:cubicBezTo>
                    <a:pt x="1489" y="52235"/>
                    <a:pt x="3738" y="53312"/>
                    <a:pt x="5955" y="54072"/>
                  </a:cubicBezTo>
                  <a:cubicBezTo>
                    <a:pt x="6748" y="54349"/>
                    <a:pt x="7602" y="54456"/>
                    <a:pt x="8470" y="54456"/>
                  </a:cubicBezTo>
                  <a:cubicBezTo>
                    <a:pt x="9682" y="54456"/>
                    <a:pt x="10923" y="54248"/>
                    <a:pt x="12067" y="54008"/>
                  </a:cubicBezTo>
                  <a:lnTo>
                    <a:pt x="12067" y="54008"/>
                  </a:lnTo>
                  <a:cubicBezTo>
                    <a:pt x="8583" y="57239"/>
                    <a:pt x="6208" y="61134"/>
                    <a:pt x="8077" y="66549"/>
                  </a:cubicBezTo>
                  <a:cubicBezTo>
                    <a:pt x="8710" y="68386"/>
                    <a:pt x="9565" y="70159"/>
                    <a:pt x="10832" y="71616"/>
                  </a:cubicBezTo>
                  <a:cubicBezTo>
                    <a:pt x="11399" y="72269"/>
                    <a:pt x="12144" y="73175"/>
                    <a:pt x="13067" y="73175"/>
                  </a:cubicBezTo>
                  <a:cubicBezTo>
                    <a:pt x="13175" y="73175"/>
                    <a:pt x="13285" y="73163"/>
                    <a:pt x="13397" y="73136"/>
                  </a:cubicBezTo>
                  <a:cubicBezTo>
                    <a:pt x="13967" y="72978"/>
                    <a:pt x="14284" y="72503"/>
                    <a:pt x="14664" y="72091"/>
                  </a:cubicBezTo>
                  <a:cubicBezTo>
                    <a:pt x="15139" y="71553"/>
                    <a:pt x="15614" y="70888"/>
                    <a:pt x="16342" y="70603"/>
                  </a:cubicBezTo>
                  <a:cubicBezTo>
                    <a:pt x="16478" y="70554"/>
                    <a:pt x="16619" y="70541"/>
                    <a:pt x="16764" y="70541"/>
                  </a:cubicBezTo>
                  <a:cubicBezTo>
                    <a:pt x="16929" y="70541"/>
                    <a:pt x="17098" y="70558"/>
                    <a:pt x="17267" y="70558"/>
                  </a:cubicBezTo>
                  <a:cubicBezTo>
                    <a:pt x="17435" y="70558"/>
                    <a:pt x="17603" y="70542"/>
                    <a:pt x="17767" y="70476"/>
                  </a:cubicBezTo>
                  <a:cubicBezTo>
                    <a:pt x="18907" y="70064"/>
                    <a:pt x="19287" y="69019"/>
                    <a:pt x="19604" y="67943"/>
                  </a:cubicBezTo>
                  <a:cubicBezTo>
                    <a:pt x="20111" y="68766"/>
                    <a:pt x="20681" y="69368"/>
                    <a:pt x="21378" y="69589"/>
                  </a:cubicBezTo>
                  <a:cubicBezTo>
                    <a:pt x="21409" y="69621"/>
                    <a:pt x="21409" y="69653"/>
                    <a:pt x="21409" y="69653"/>
                  </a:cubicBezTo>
                  <a:cubicBezTo>
                    <a:pt x="23119" y="71173"/>
                    <a:pt x="25178" y="71743"/>
                    <a:pt x="27395" y="72028"/>
                  </a:cubicBezTo>
                  <a:cubicBezTo>
                    <a:pt x="28076" y="72117"/>
                    <a:pt x="28959" y="72296"/>
                    <a:pt x="29792" y="72296"/>
                  </a:cubicBezTo>
                  <a:cubicBezTo>
                    <a:pt x="30741" y="72296"/>
                    <a:pt x="31627" y="72064"/>
                    <a:pt x="32082" y="71204"/>
                  </a:cubicBezTo>
                  <a:cubicBezTo>
                    <a:pt x="32367" y="70698"/>
                    <a:pt x="32272" y="70033"/>
                    <a:pt x="32557" y="69526"/>
                  </a:cubicBezTo>
                  <a:cubicBezTo>
                    <a:pt x="33032" y="68608"/>
                    <a:pt x="33918" y="68196"/>
                    <a:pt x="34584" y="67499"/>
                  </a:cubicBezTo>
                  <a:cubicBezTo>
                    <a:pt x="35154" y="66929"/>
                    <a:pt x="35439" y="66232"/>
                    <a:pt x="35629" y="65472"/>
                  </a:cubicBezTo>
                  <a:cubicBezTo>
                    <a:pt x="36104" y="63446"/>
                    <a:pt x="35819" y="60944"/>
                    <a:pt x="35122" y="58980"/>
                  </a:cubicBezTo>
                  <a:lnTo>
                    <a:pt x="35122" y="58980"/>
                  </a:lnTo>
                  <a:cubicBezTo>
                    <a:pt x="36590" y="59762"/>
                    <a:pt x="38287" y="60360"/>
                    <a:pt x="39951" y="60360"/>
                  </a:cubicBezTo>
                  <a:cubicBezTo>
                    <a:pt x="41052" y="60360"/>
                    <a:pt x="42138" y="60098"/>
                    <a:pt x="43134" y="59455"/>
                  </a:cubicBezTo>
                  <a:cubicBezTo>
                    <a:pt x="44591" y="58537"/>
                    <a:pt x="46333" y="56637"/>
                    <a:pt x="47283" y="55180"/>
                  </a:cubicBezTo>
                  <a:cubicBezTo>
                    <a:pt x="47695" y="54578"/>
                    <a:pt x="47821" y="54198"/>
                    <a:pt x="47283" y="53597"/>
                  </a:cubicBezTo>
                  <a:cubicBezTo>
                    <a:pt x="46269" y="52488"/>
                    <a:pt x="44338" y="52108"/>
                    <a:pt x="43071" y="51221"/>
                  </a:cubicBezTo>
                  <a:cubicBezTo>
                    <a:pt x="41709" y="50240"/>
                    <a:pt x="40569" y="49036"/>
                    <a:pt x="39112" y="48181"/>
                  </a:cubicBezTo>
                  <a:cubicBezTo>
                    <a:pt x="39556" y="47896"/>
                    <a:pt x="39999" y="47516"/>
                    <a:pt x="40379" y="47073"/>
                  </a:cubicBezTo>
                  <a:cubicBezTo>
                    <a:pt x="41202" y="46186"/>
                    <a:pt x="41836" y="45141"/>
                    <a:pt x="42691" y="44254"/>
                  </a:cubicBezTo>
                  <a:cubicBezTo>
                    <a:pt x="43419" y="43526"/>
                    <a:pt x="44306" y="42956"/>
                    <a:pt x="44971" y="42196"/>
                  </a:cubicBezTo>
                  <a:cubicBezTo>
                    <a:pt x="46269" y="40707"/>
                    <a:pt x="46238" y="38839"/>
                    <a:pt x="44971" y="37794"/>
                  </a:cubicBezTo>
                  <a:cubicBezTo>
                    <a:pt x="44939" y="37762"/>
                    <a:pt x="44908" y="37699"/>
                    <a:pt x="44844" y="37699"/>
                  </a:cubicBezTo>
                  <a:cubicBezTo>
                    <a:pt x="44464" y="37445"/>
                    <a:pt x="43989" y="37255"/>
                    <a:pt x="43451" y="37129"/>
                  </a:cubicBezTo>
                  <a:cubicBezTo>
                    <a:pt x="43174" y="37076"/>
                    <a:pt x="42900" y="37053"/>
                    <a:pt x="42630" y="37053"/>
                  </a:cubicBezTo>
                  <a:cubicBezTo>
                    <a:pt x="40954" y="37053"/>
                    <a:pt x="39396" y="37955"/>
                    <a:pt x="37814" y="38364"/>
                  </a:cubicBezTo>
                  <a:cubicBezTo>
                    <a:pt x="35850" y="38902"/>
                    <a:pt x="33855" y="38871"/>
                    <a:pt x="32050" y="39821"/>
                  </a:cubicBezTo>
                  <a:cubicBezTo>
                    <a:pt x="32050" y="39852"/>
                    <a:pt x="32018" y="39852"/>
                    <a:pt x="32018" y="39852"/>
                  </a:cubicBezTo>
                  <a:cubicBezTo>
                    <a:pt x="31638" y="39662"/>
                    <a:pt x="31227" y="39504"/>
                    <a:pt x="30815" y="39409"/>
                  </a:cubicBezTo>
                  <a:cubicBezTo>
                    <a:pt x="29516" y="39061"/>
                    <a:pt x="28155" y="39187"/>
                    <a:pt x="26825" y="39124"/>
                  </a:cubicBezTo>
                  <a:cubicBezTo>
                    <a:pt x="25938" y="39092"/>
                    <a:pt x="24956" y="38839"/>
                    <a:pt x="24038" y="38839"/>
                  </a:cubicBezTo>
                  <a:cubicBezTo>
                    <a:pt x="24006" y="38807"/>
                    <a:pt x="24006" y="38807"/>
                    <a:pt x="23974" y="38776"/>
                  </a:cubicBezTo>
                  <a:cubicBezTo>
                    <a:pt x="21979" y="37509"/>
                    <a:pt x="21758" y="34817"/>
                    <a:pt x="21283" y="32695"/>
                  </a:cubicBezTo>
                  <a:cubicBezTo>
                    <a:pt x="20871" y="30795"/>
                    <a:pt x="20427" y="28895"/>
                    <a:pt x="19984" y="26995"/>
                  </a:cubicBezTo>
                  <a:cubicBezTo>
                    <a:pt x="19161" y="23416"/>
                    <a:pt x="18496" y="19774"/>
                    <a:pt x="17482" y="16259"/>
                  </a:cubicBezTo>
                  <a:cubicBezTo>
                    <a:pt x="17229" y="15404"/>
                    <a:pt x="16944" y="14581"/>
                    <a:pt x="16627" y="13757"/>
                  </a:cubicBezTo>
                  <a:lnTo>
                    <a:pt x="16627" y="13757"/>
                  </a:lnTo>
                  <a:cubicBezTo>
                    <a:pt x="17704" y="15024"/>
                    <a:pt x="19287" y="15879"/>
                    <a:pt x="20364" y="17209"/>
                  </a:cubicBezTo>
                  <a:cubicBezTo>
                    <a:pt x="22106" y="19331"/>
                    <a:pt x="24513" y="20566"/>
                    <a:pt x="26920" y="21864"/>
                  </a:cubicBezTo>
                  <a:cubicBezTo>
                    <a:pt x="28376" y="24303"/>
                    <a:pt x="27205" y="27343"/>
                    <a:pt x="28408" y="29940"/>
                  </a:cubicBezTo>
                  <a:cubicBezTo>
                    <a:pt x="29833" y="32948"/>
                    <a:pt x="32968" y="34500"/>
                    <a:pt x="34615" y="37319"/>
                  </a:cubicBezTo>
                  <a:cubicBezTo>
                    <a:pt x="34584" y="37319"/>
                    <a:pt x="34584" y="37350"/>
                    <a:pt x="34584" y="37382"/>
                  </a:cubicBezTo>
                  <a:cubicBezTo>
                    <a:pt x="34510" y="37504"/>
                    <a:pt x="34607" y="37645"/>
                    <a:pt x="34712" y="37645"/>
                  </a:cubicBezTo>
                  <a:cubicBezTo>
                    <a:pt x="34744" y="37645"/>
                    <a:pt x="34776" y="37633"/>
                    <a:pt x="34805" y="37604"/>
                  </a:cubicBezTo>
                  <a:cubicBezTo>
                    <a:pt x="34817" y="37610"/>
                    <a:pt x="34830" y="37612"/>
                    <a:pt x="34842" y="37612"/>
                  </a:cubicBezTo>
                  <a:cubicBezTo>
                    <a:pt x="34899" y="37612"/>
                    <a:pt x="34958" y="37561"/>
                    <a:pt x="34932" y="37509"/>
                  </a:cubicBezTo>
                  <a:cubicBezTo>
                    <a:pt x="34932" y="37477"/>
                    <a:pt x="34932" y="37477"/>
                    <a:pt x="34932" y="37477"/>
                  </a:cubicBezTo>
                  <a:cubicBezTo>
                    <a:pt x="36990" y="34469"/>
                    <a:pt x="40189" y="30415"/>
                    <a:pt x="37940" y="26741"/>
                  </a:cubicBezTo>
                  <a:cubicBezTo>
                    <a:pt x="35858" y="23403"/>
                    <a:pt x="31465" y="21605"/>
                    <a:pt x="27626" y="21605"/>
                  </a:cubicBezTo>
                  <a:cubicBezTo>
                    <a:pt x="27495" y="21605"/>
                    <a:pt x="27365" y="21607"/>
                    <a:pt x="27236" y="21611"/>
                  </a:cubicBezTo>
                  <a:cubicBezTo>
                    <a:pt x="27173" y="21548"/>
                    <a:pt x="27110" y="21516"/>
                    <a:pt x="27046" y="21516"/>
                  </a:cubicBezTo>
                  <a:cubicBezTo>
                    <a:pt x="25399" y="20503"/>
                    <a:pt x="23499" y="19679"/>
                    <a:pt x="22011" y="18444"/>
                  </a:cubicBezTo>
                  <a:lnTo>
                    <a:pt x="22011" y="18444"/>
                  </a:lnTo>
                  <a:cubicBezTo>
                    <a:pt x="22266" y="18520"/>
                    <a:pt x="22528" y="18552"/>
                    <a:pt x="22794" y="18552"/>
                  </a:cubicBezTo>
                  <a:cubicBezTo>
                    <a:pt x="23755" y="18552"/>
                    <a:pt x="24774" y="18133"/>
                    <a:pt x="25716" y="17811"/>
                  </a:cubicBezTo>
                  <a:cubicBezTo>
                    <a:pt x="26310" y="17597"/>
                    <a:pt x="26897" y="17520"/>
                    <a:pt x="27479" y="17520"/>
                  </a:cubicBezTo>
                  <a:cubicBezTo>
                    <a:pt x="28966" y="17520"/>
                    <a:pt x="30419" y="18023"/>
                    <a:pt x="31877" y="18023"/>
                  </a:cubicBezTo>
                  <a:cubicBezTo>
                    <a:pt x="32461" y="18023"/>
                    <a:pt x="33046" y="17942"/>
                    <a:pt x="33633" y="17716"/>
                  </a:cubicBezTo>
                  <a:lnTo>
                    <a:pt x="33633" y="17747"/>
                  </a:lnTo>
                  <a:cubicBezTo>
                    <a:pt x="33982" y="19268"/>
                    <a:pt x="35502" y="19869"/>
                    <a:pt x="36927" y="19964"/>
                  </a:cubicBezTo>
                  <a:cubicBezTo>
                    <a:pt x="36961" y="19965"/>
                    <a:pt x="36994" y="19966"/>
                    <a:pt x="37028" y="19966"/>
                  </a:cubicBezTo>
                  <a:cubicBezTo>
                    <a:pt x="37901" y="19966"/>
                    <a:pt x="38637" y="19577"/>
                    <a:pt x="39461" y="19394"/>
                  </a:cubicBezTo>
                  <a:cubicBezTo>
                    <a:pt x="40015" y="19268"/>
                    <a:pt x="40561" y="19220"/>
                    <a:pt x="41103" y="19220"/>
                  </a:cubicBezTo>
                  <a:cubicBezTo>
                    <a:pt x="41646" y="19220"/>
                    <a:pt x="42184" y="19268"/>
                    <a:pt x="42722" y="19331"/>
                  </a:cubicBezTo>
                  <a:cubicBezTo>
                    <a:pt x="42881" y="19553"/>
                    <a:pt x="43007" y="19774"/>
                    <a:pt x="43198" y="19996"/>
                  </a:cubicBezTo>
                  <a:cubicBezTo>
                    <a:pt x="43546" y="20503"/>
                    <a:pt x="43926" y="20883"/>
                    <a:pt x="44528" y="21073"/>
                  </a:cubicBezTo>
                  <a:cubicBezTo>
                    <a:pt x="44718" y="21136"/>
                    <a:pt x="44900" y="21144"/>
                    <a:pt x="45082" y="21144"/>
                  </a:cubicBezTo>
                  <a:cubicBezTo>
                    <a:pt x="45143" y="21144"/>
                    <a:pt x="45203" y="21143"/>
                    <a:pt x="45264" y="21143"/>
                  </a:cubicBezTo>
                  <a:cubicBezTo>
                    <a:pt x="45386" y="21143"/>
                    <a:pt x="45509" y="21147"/>
                    <a:pt x="45636" y="21168"/>
                  </a:cubicBezTo>
                  <a:cubicBezTo>
                    <a:pt x="46934" y="21358"/>
                    <a:pt x="47695" y="21738"/>
                    <a:pt x="48486" y="22688"/>
                  </a:cubicBezTo>
                  <a:cubicBezTo>
                    <a:pt x="48486" y="22751"/>
                    <a:pt x="48518" y="22783"/>
                    <a:pt x="48550" y="22814"/>
                  </a:cubicBezTo>
                  <a:lnTo>
                    <a:pt x="48581" y="22814"/>
                  </a:lnTo>
                  <a:cubicBezTo>
                    <a:pt x="48609" y="22852"/>
                    <a:pt x="48645" y="22867"/>
                    <a:pt x="48681" y="22867"/>
                  </a:cubicBezTo>
                  <a:cubicBezTo>
                    <a:pt x="48769" y="22867"/>
                    <a:pt x="48857" y="22777"/>
                    <a:pt x="48835" y="22688"/>
                  </a:cubicBezTo>
                  <a:cubicBezTo>
                    <a:pt x="48835" y="22688"/>
                    <a:pt x="48835" y="22688"/>
                    <a:pt x="48835" y="22656"/>
                  </a:cubicBezTo>
                  <a:cubicBezTo>
                    <a:pt x="49310" y="18919"/>
                    <a:pt x="48138" y="14676"/>
                    <a:pt x="44401" y="13060"/>
                  </a:cubicBezTo>
                  <a:cubicBezTo>
                    <a:pt x="43643" y="12736"/>
                    <a:pt x="42851" y="12590"/>
                    <a:pt x="42051" y="12590"/>
                  </a:cubicBezTo>
                  <a:cubicBezTo>
                    <a:pt x="38872" y="12590"/>
                    <a:pt x="35569" y="14888"/>
                    <a:pt x="33823" y="17367"/>
                  </a:cubicBezTo>
                  <a:cubicBezTo>
                    <a:pt x="33777" y="17321"/>
                    <a:pt x="33731" y="17292"/>
                    <a:pt x="33672" y="17292"/>
                  </a:cubicBezTo>
                  <a:cubicBezTo>
                    <a:pt x="33650" y="17292"/>
                    <a:pt x="33627" y="17296"/>
                    <a:pt x="33602" y="17304"/>
                  </a:cubicBezTo>
                  <a:cubicBezTo>
                    <a:pt x="33076" y="17528"/>
                    <a:pt x="32559" y="17611"/>
                    <a:pt x="32047" y="17611"/>
                  </a:cubicBezTo>
                  <a:cubicBezTo>
                    <a:pt x="30614" y="17611"/>
                    <a:pt x="29215" y="16964"/>
                    <a:pt x="27739" y="16964"/>
                  </a:cubicBezTo>
                  <a:cubicBezTo>
                    <a:pt x="27583" y="16964"/>
                    <a:pt x="27426" y="16971"/>
                    <a:pt x="27268" y="16987"/>
                  </a:cubicBezTo>
                  <a:cubicBezTo>
                    <a:pt x="25785" y="17126"/>
                    <a:pt x="24268" y="18232"/>
                    <a:pt x="22804" y="18232"/>
                  </a:cubicBezTo>
                  <a:cubicBezTo>
                    <a:pt x="22267" y="18232"/>
                    <a:pt x="21737" y="18083"/>
                    <a:pt x="21219" y="17684"/>
                  </a:cubicBezTo>
                  <a:cubicBezTo>
                    <a:pt x="21092" y="17526"/>
                    <a:pt x="20934" y="17367"/>
                    <a:pt x="20807" y="17177"/>
                  </a:cubicBezTo>
                  <a:cubicBezTo>
                    <a:pt x="19287" y="15214"/>
                    <a:pt x="16786" y="14232"/>
                    <a:pt x="15740" y="11889"/>
                  </a:cubicBezTo>
                  <a:cubicBezTo>
                    <a:pt x="15740" y="11857"/>
                    <a:pt x="15740" y="11857"/>
                    <a:pt x="15709" y="11857"/>
                  </a:cubicBezTo>
                  <a:cubicBezTo>
                    <a:pt x="13397" y="7360"/>
                    <a:pt x="9818" y="3528"/>
                    <a:pt x="6113" y="108"/>
                  </a:cubicBezTo>
                  <a:cubicBezTo>
                    <a:pt x="6081" y="76"/>
                    <a:pt x="6050" y="76"/>
                    <a:pt x="6018" y="76"/>
                  </a:cubicBezTo>
                  <a:cubicBezTo>
                    <a:pt x="5995" y="30"/>
                    <a:pt x="5955" y="0"/>
                    <a:pt x="591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8" name="Google Shape;608;p46"/>
            <p:cNvSpPr/>
            <p:nvPr/>
          </p:nvSpPr>
          <p:spPr>
            <a:xfrm>
              <a:off x="509144" y="1884087"/>
              <a:ext cx="24263" cy="92899"/>
            </a:xfrm>
            <a:custGeom>
              <a:avLst/>
              <a:gdLst/>
              <a:ahLst/>
              <a:cxnLst/>
              <a:rect l="l" t="t" r="r" b="b"/>
              <a:pathLst>
                <a:path w="824" h="3155" extrusionOk="0">
                  <a:moveTo>
                    <a:pt x="760" y="1"/>
                  </a:moveTo>
                  <a:cubicBezTo>
                    <a:pt x="742" y="1"/>
                    <a:pt x="729" y="11"/>
                    <a:pt x="729" y="35"/>
                  </a:cubicBezTo>
                  <a:cubicBezTo>
                    <a:pt x="317" y="1017"/>
                    <a:pt x="63" y="2030"/>
                    <a:pt x="0" y="3107"/>
                  </a:cubicBezTo>
                  <a:cubicBezTo>
                    <a:pt x="0" y="3139"/>
                    <a:pt x="24" y="3155"/>
                    <a:pt x="48" y="3155"/>
                  </a:cubicBezTo>
                  <a:cubicBezTo>
                    <a:pt x="71" y="3155"/>
                    <a:pt x="95" y="3139"/>
                    <a:pt x="95" y="3107"/>
                  </a:cubicBezTo>
                  <a:cubicBezTo>
                    <a:pt x="222" y="2062"/>
                    <a:pt x="412" y="1049"/>
                    <a:pt x="824" y="67"/>
                  </a:cubicBezTo>
                  <a:cubicBezTo>
                    <a:pt x="824" y="28"/>
                    <a:pt x="787" y="1"/>
                    <a:pt x="760"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09" name="Google Shape;609;p46"/>
            <p:cNvSpPr/>
            <p:nvPr/>
          </p:nvSpPr>
          <p:spPr>
            <a:xfrm>
              <a:off x="581871" y="1959228"/>
              <a:ext cx="6566" cy="33538"/>
            </a:xfrm>
            <a:custGeom>
              <a:avLst/>
              <a:gdLst/>
              <a:ahLst/>
              <a:cxnLst/>
              <a:rect l="l" t="t" r="r" b="b"/>
              <a:pathLst>
                <a:path w="223" h="1139" extrusionOk="0">
                  <a:moveTo>
                    <a:pt x="107" y="1"/>
                  </a:moveTo>
                  <a:cubicBezTo>
                    <a:pt x="87" y="1"/>
                    <a:pt x="64" y="17"/>
                    <a:pt x="64" y="48"/>
                  </a:cubicBezTo>
                  <a:cubicBezTo>
                    <a:pt x="0" y="397"/>
                    <a:pt x="32" y="777"/>
                    <a:pt x="159" y="1125"/>
                  </a:cubicBezTo>
                  <a:cubicBezTo>
                    <a:pt x="168" y="1134"/>
                    <a:pt x="177" y="1138"/>
                    <a:pt x="186" y="1138"/>
                  </a:cubicBezTo>
                  <a:cubicBezTo>
                    <a:pt x="206" y="1138"/>
                    <a:pt x="222" y="1116"/>
                    <a:pt x="222" y="1093"/>
                  </a:cubicBezTo>
                  <a:cubicBezTo>
                    <a:pt x="95" y="745"/>
                    <a:pt x="64" y="397"/>
                    <a:pt x="127" y="48"/>
                  </a:cubicBezTo>
                  <a:cubicBezTo>
                    <a:pt x="143" y="17"/>
                    <a:pt x="127" y="1"/>
                    <a:pt x="107"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10" name="Google Shape;610;p46"/>
            <p:cNvSpPr/>
            <p:nvPr/>
          </p:nvSpPr>
          <p:spPr>
            <a:xfrm>
              <a:off x="290312" y="1501361"/>
              <a:ext cx="180763" cy="253139"/>
            </a:xfrm>
            <a:custGeom>
              <a:avLst/>
              <a:gdLst/>
              <a:ahLst/>
              <a:cxnLst/>
              <a:rect l="l" t="t" r="r" b="b"/>
              <a:pathLst>
                <a:path w="6139" h="8597" extrusionOk="0">
                  <a:moveTo>
                    <a:pt x="6069" y="1"/>
                  </a:moveTo>
                  <a:cubicBezTo>
                    <a:pt x="6062" y="1"/>
                    <a:pt x="6055" y="3"/>
                    <a:pt x="6049" y="9"/>
                  </a:cubicBezTo>
                  <a:cubicBezTo>
                    <a:pt x="3515" y="2289"/>
                    <a:pt x="728" y="5076"/>
                    <a:pt x="0" y="8560"/>
                  </a:cubicBezTo>
                  <a:cubicBezTo>
                    <a:pt x="0" y="8578"/>
                    <a:pt x="32" y="8596"/>
                    <a:pt x="58" y="8596"/>
                  </a:cubicBezTo>
                  <a:cubicBezTo>
                    <a:pt x="78" y="8596"/>
                    <a:pt x="95" y="8586"/>
                    <a:pt x="95" y="8560"/>
                  </a:cubicBezTo>
                  <a:cubicBezTo>
                    <a:pt x="887" y="5171"/>
                    <a:pt x="3674" y="2384"/>
                    <a:pt x="6112" y="104"/>
                  </a:cubicBezTo>
                  <a:cubicBezTo>
                    <a:pt x="6138" y="52"/>
                    <a:pt x="6101" y="1"/>
                    <a:pt x="6069"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11" name="Google Shape;611;p46"/>
            <p:cNvSpPr/>
            <p:nvPr/>
          </p:nvSpPr>
          <p:spPr>
            <a:xfrm>
              <a:off x="450374" y="1968326"/>
              <a:ext cx="9364" cy="46818"/>
            </a:xfrm>
            <a:custGeom>
              <a:avLst/>
              <a:gdLst/>
              <a:ahLst/>
              <a:cxnLst/>
              <a:rect l="l" t="t" r="r" b="b"/>
              <a:pathLst>
                <a:path w="318" h="1590" extrusionOk="0">
                  <a:moveTo>
                    <a:pt x="254" y="1"/>
                  </a:moveTo>
                  <a:cubicBezTo>
                    <a:pt x="239" y="1"/>
                    <a:pt x="223" y="9"/>
                    <a:pt x="223" y="24"/>
                  </a:cubicBezTo>
                  <a:cubicBezTo>
                    <a:pt x="254" y="531"/>
                    <a:pt x="159" y="1038"/>
                    <a:pt x="1" y="1545"/>
                  </a:cubicBezTo>
                  <a:cubicBezTo>
                    <a:pt x="1" y="1567"/>
                    <a:pt x="33" y="1589"/>
                    <a:pt x="51" y="1589"/>
                  </a:cubicBezTo>
                  <a:cubicBezTo>
                    <a:pt x="59" y="1589"/>
                    <a:pt x="64" y="1585"/>
                    <a:pt x="64" y="1576"/>
                  </a:cubicBezTo>
                  <a:cubicBezTo>
                    <a:pt x="254" y="1070"/>
                    <a:pt x="318" y="531"/>
                    <a:pt x="286" y="24"/>
                  </a:cubicBezTo>
                  <a:cubicBezTo>
                    <a:pt x="286" y="9"/>
                    <a:pt x="270" y="1"/>
                    <a:pt x="2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12" name="Google Shape;612;p46"/>
            <p:cNvSpPr/>
            <p:nvPr/>
          </p:nvSpPr>
          <p:spPr>
            <a:xfrm>
              <a:off x="368044" y="1607124"/>
              <a:ext cx="61864" cy="149168"/>
            </a:xfrm>
            <a:custGeom>
              <a:avLst/>
              <a:gdLst/>
              <a:ahLst/>
              <a:cxnLst/>
              <a:rect l="l" t="t" r="r" b="b"/>
              <a:pathLst>
                <a:path w="2101" h="5066" extrusionOk="0">
                  <a:moveTo>
                    <a:pt x="2050" y="0"/>
                  </a:moveTo>
                  <a:cubicBezTo>
                    <a:pt x="2038" y="0"/>
                    <a:pt x="2025" y="8"/>
                    <a:pt x="2015" y="27"/>
                  </a:cubicBezTo>
                  <a:cubicBezTo>
                    <a:pt x="1129" y="1579"/>
                    <a:pt x="464" y="3258"/>
                    <a:pt x="20" y="4999"/>
                  </a:cubicBezTo>
                  <a:cubicBezTo>
                    <a:pt x="1" y="5039"/>
                    <a:pt x="29" y="5066"/>
                    <a:pt x="62" y="5066"/>
                  </a:cubicBezTo>
                  <a:cubicBezTo>
                    <a:pt x="82" y="5066"/>
                    <a:pt x="103" y="5055"/>
                    <a:pt x="115" y="5031"/>
                  </a:cubicBezTo>
                  <a:cubicBezTo>
                    <a:pt x="622" y="3321"/>
                    <a:pt x="1287" y="1674"/>
                    <a:pt x="2079" y="59"/>
                  </a:cubicBezTo>
                  <a:cubicBezTo>
                    <a:pt x="2101" y="37"/>
                    <a:pt x="2077" y="0"/>
                    <a:pt x="205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13" name="Google Shape;613;p46"/>
            <p:cNvSpPr/>
            <p:nvPr/>
          </p:nvSpPr>
          <p:spPr>
            <a:xfrm>
              <a:off x="244615" y="1580624"/>
              <a:ext cx="121078" cy="200844"/>
            </a:xfrm>
            <a:custGeom>
              <a:avLst/>
              <a:gdLst/>
              <a:ahLst/>
              <a:cxnLst/>
              <a:rect l="l" t="t" r="r" b="b"/>
              <a:pathLst>
                <a:path w="4112" h="6821" extrusionOk="0">
                  <a:moveTo>
                    <a:pt x="4055" y="0"/>
                  </a:moveTo>
                  <a:cubicBezTo>
                    <a:pt x="4045" y="0"/>
                    <a:pt x="4034" y="3"/>
                    <a:pt x="4022" y="9"/>
                  </a:cubicBezTo>
                  <a:cubicBezTo>
                    <a:pt x="1995" y="1782"/>
                    <a:pt x="602" y="4126"/>
                    <a:pt x="0" y="6754"/>
                  </a:cubicBezTo>
                  <a:cubicBezTo>
                    <a:pt x="0" y="6794"/>
                    <a:pt x="24" y="6821"/>
                    <a:pt x="50" y="6821"/>
                  </a:cubicBezTo>
                  <a:cubicBezTo>
                    <a:pt x="66" y="6821"/>
                    <a:pt x="83" y="6810"/>
                    <a:pt x="95" y="6786"/>
                  </a:cubicBezTo>
                  <a:cubicBezTo>
                    <a:pt x="855" y="4189"/>
                    <a:pt x="2154" y="1972"/>
                    <a:pt x="4086" y="72"/>
                  </a:cubicBezTo>
                  <a:cubicBezTo>
                    <a:pt x="4111" y="47"/>
                    <a:pt x="4095" y="0"/>
                    <a:pt x="4055"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614" name="Google Shape;614;p46"/>
            <p:cNvSpPr/>
            <p:nvPr/>
          </p:nvSpPr>
          <p:spPr>
            <a:xfrm>
              <a:off x="774546" y="610712"/>
              <a:ext cx="5065" cy="5477"/>
            </a:xfrm>
            <a:custGeom>
              <a:avLst/>
              <a:gdLst/>
              <a:ahLst/>
              <a:cxnLst/>
              <a:rect l="l" t="t" r="r" b="b"/>
              <a:pathLst>
                <a:path w="172" h="186" extrusionOk="0">
                  <a:moveTo>
                    <a:pt x="15" y="0"/>
                  </a:moveTo>
                  <a:cubicBezTo>
                    <a:pt x="8" y="0"/>
                    <a:pt x="1" y="14"/>
                    <a:pt x="22" y="14"/>
                  </a:cubicBezTo>
                  <a:cubicBezTo>
                    <a:pt x="22" y="4"/>
                    <a:pt x="18" y="0"/>
                    <a:pt x="15" y="0"/>
                  </a:cubicBezTo>
                  <a:close/>
                  <a:moveTo>
                    <a:pt x="22" y="14"/>
                  </a:moveTo>
                  <a:lnTo>
                    <a:pt x="22" y="14"/>
                  </a:lnTo>
                  <a:cubicBezTo>
                    <a:pt x="54" y="78"/>
                    <a:pt x="85" y="141"/>
                    <a:pt x="149" y="173"/>
                  </a:cubicBezTo>
                  <a:cubicBezTo>
                    <a:pt x="149" y="182"/>
                    <a:pt x="151" y="186"/>
                    <a:pt x="154" y="186"/>
                  </a:cubicBezTo>
                  <a:cubicBezTo>
                    <a:pt x="162" y="186"/>
                    <a:pt x="171" y="163"/>
                    <a:pt x="149" y="141"/>
                  </a:cubicBezTo>
                  <a:cubicBezTo>
                    <a:pt x="117" y="109"/>
                    <a:pt x="85" y="46"/>
                    <a:pt x="22" y="14"/>
                  </a:cubicBezTo>
                  <a:close/>
                </a:path>
              </a:pathLst>
            </a:custGeom>
            <a:solidFill>
              <a:srgbClr val="403934"/>
            </a:solidFill>
            <a:ln>
              <a:noFill/>
            </a:ln>
          </p:spPr>
          <p:txBody>
            <a:bodyPr spcFirstLastPara="1" wrap="square" lIns="91425" tIns="91425" rIns="91425" bIns="91425" anchor="ctr" anchorCtr="0">
              <a:noAutofit/>
            </a:bodyPr>
            <a:lstStyle/>
            <a:p/>
          </p:txBody>
        </p:sp>
      </p:grpSp>
      <p:sp>
        <p:nvSpPr>
          <p:cNvPr id="615" name="Google Shape;615;p46"/>
          <p:cNvSpPr/>
          <p:nvPr/>
        </p:nvSpPr>
        <p:spPr>
          <a:xfrm>
            <a:off x="7566042" y="3122667"/>
            <a:ext cx="39" cy="39"/>
          </a:xfrm>
          <a:custGeom>
            <a:avLst/>
            <a:gdLst/>
            <a:ahLst/>
            <a:cxnLst/>
            <a:rect l="l" t="t" r="r" b="b"/>
            <a:pathLst>
              <a:path w="1" h="1" extrusionOk="0">
                <a:moveTo>
                  <a:pt x="1" y="1"/>
                </a:moveTo>
                <a:lnTo>
                  <a:pt x="1" y="1"/>
                </a:lnTo>
                <a:close/>
              </a:path>
            </a:pathLst>
          </a:custGeom>
          <a:solidFill>
            <a:srgbClr val="6AB0D3"/>
          </a:solidFill>
          <a:ln>
            <a:noFill/>
          </a:ln>
        </p:spPr>
        <p:txBody>
          <a:bodyPr spcFirstLastPara="1" wrap="square" lIns="121894" tIns="121894" rIns="121894" bIns="121894" anchor="ctr" anchorCtr="0">
            <a:noAutofit/>
          </a:bodyPr>
          <a:lstStyle/>
          <a:p/>
        </p:txBody>
      </p:sp>
      <p:sp>
        <p:nvSpPr>
          <p:cNvPr id="616" name="Google Shape;616;p46"/>
          <p:cNvSpPr/>
          <p:nvPr/>
        </p:nvSpPr>
        <p:spPr>
          <a:xfrm>
            <a:off x="4879851" y="4015169"/>
            <a:ext cx="5732" cy="17824"/>
          </a:xfrm>
          <a:custGeom>
            <a:avLst/>
            <a:gdLst/>
            <a:ahLst/>
            <a:cxnLst/>
            <a:rect l="l" t="t" r="r" b="b"/>
            <a:pathLst>
              <a:path w="146" h="454" extrusionOk="0">
                <a:moveTo>
                  <a:pt x="106" y="0"/>
                </a:moveTo>
                <a:cubicBezTo>
                  <a:pt x="93" y="0"/>
                  <a:pt x="82" y="10"/>
                  <a:pt x="82" y="37"/>
                </a:cubicBezTo>
                <a:cubicBezTo>
                  <a:pt x="50" y="164"/>
                  <a:pt x="19" y="290"/>
                  <a:pt x="19" y="417"/>
                </a:cubicBezTo>
                <a:cubicBezTo>
                  <a:pt x="0" y="435"/>
                  <a:pt x="14" y="454"/>
                  <a:pt x="35" y="454"/>
                </a:cubicBezTo>
                <a:cubicBezTo>
                  <a:pt x="50" y="454"/>
                  <a:pt x="69" y="444"/>
                  <a:pt x="82" y="417"/>
                </a:cubicBezTo>
                <a:cubicBezTo>
                  <a:pt x="114" y="290"/>
                  <a:pt x="114" y="164"/>
                  <a:pt x="145" y="37"/>
                </a:cubicBezTo>
                <a:cubicBezTo>
                  <a:pt x="145" y="19"/>
                  <a:pt x="124" y="0"/>
                  <a:pt x="106" y="0"/>
                </a:cubicBezTo>
                <a:close/>
              </a:path>
            </a:pathLst>
          </a:custGeom>
          <a:solidFill>
            <a:srgbClr val="F2D8D5"/>
          </a:solidFill>
          <a:ln>
            <a:noFill/>
          </a:ln>
        </p:spPr>
        <p:txBody>
          <a:bodyPr spcFirstLastPara="1" wrap="square" lIns="121894" tIns="121894" rIns="121894" bIns="121894" anchor="ctr" anchorCtr="0">
            <a:noAutofit/>
          </a:bodyPr>
          <a:lstStyle/>
          <a:p/>
        </p:txBody>
      </p:sp>
      <p:grpSp>
        <p:nvGrpSpPr>
          <p:cNvPr id="617" name="Google Shape;617;p46"/>
          <p:cNvGrpSpPr/>
          <p:nvPr/>
        </p:nvGrpSpPr>
        <p:grpSpPr>
          <a:xfrm>
            <a:off x="3628975" y="871864"/>
            <a:ext cx="5208349" cy="5376941"/>
            <a:chOff x="2618869" y="892151"/>
            <a:chExt cx="3906262" cy="3849551"/>
          </a:xfrm>
        </p:grpSpPr>
        <p:sp>
          <p:nvSpPr>
            <p:cNvPr id="618" name="Google Shape;618;p46"/>
            <p:cNvSpPr/>
            <p:nvPr/>
          </p:nvSpPr>
          <p:spPr>
            <a:xfrm>
              <a:off x="2618869" y="892151"/>
              <a:ext cx="3906262" cy="3849551"/>
            </a:xfrm>
            <a:custGeom>
              <a:avLst/>
              <a:gdLst/>
              <a:ahLst/>
              <a:cxnLst/>
              <a:rect l="l" t="t" r="r" b="b"/>
              <a:pathLst>
                <a:path w="132663" h="130737" extrusionOk="0">
                  <a:moveTo>
                    <a:pt x="64904" y="1"/>
                  </a:moveTo>
                  <a:cubicBezTo>
                    <a:pt x="64077" y="1"/>
                    <a:pt x="63291" y="31"/>
                    <a:pt x="62578" y="92"/>
                  </a:cubicBezTo>
                  <a:cubicBezTo>
                    <a:pt x="61153" y="219"/>
                    <a:pt x="60457" y="472"/>
                    <a:pt x="60203" y="2024"/>
                  </a:cubicBezTo>
                  <a:cubicBezTo>
                    <a:pt x="59728" y="4937"/>
                    <a:pt x="61533" y="8357"/>
                    <a:pt x="61692" y="11334"/>
                  </a:cubicBezTo>
                  <a:cubicBezTo>
                    <a:pt x="61850" y="14596"/>
                    <a:pt x="61407" y="17826"/>
                    <a:pt x="61850" y="21088"/>
                  </a:cubicBezTo>
                  <a:cubicBezTo>
                    <a:pt x="60868" y="20740"/>
                    <a:pt x="59823" y="20550"/>
                    <a:pt x="58652" y="20455"/>
                  </a:cubicBezTo>
                  <a:cubicBezTo>
                    <a:pt x="58129" y="20420"/>
                    <a:pt x="57609" y="20408"/>
                    <a:pt x="57089" y="20408"/>
                  </a:cubicBezTo>
                  <a:cubicBezTo>
                    <a:pt x="55979" y="20408"/>
                    <a:pt x="54873" y="20462"/>
                    <a:pt x="53764" y="20462"/>
                  </a:cubicBezTo>
                  <a:cubicBezTo>
                    <a:pt x="53031" y="20462"/>
                    <a:pt x="52296" y="20439"/>
                    <a:pt x="51558" y="20360"/>
                  </a:cubicBezTo>
                  <a:cubicBezTo>
                    <a:pt x="49594" y="20138"/>
                    <a:pt x="47662" y="19473"/>
                    <a:pt x="45667" y="19378"/>
                  </a:cubicBezTo>
                  <a:cubicBezTo>
                    <a:pt x="45542" y="19373"/>
                    <a:pt x="45417" y="19370"/>
                    <a:pt x="45293" y="19370"/>
                  </a:cubicBezTo>
                  <a:cubicBezTo>
                    <a:pt x="41653" y="19370"/>
                    <a:pt x="39017" y="21605"/>
                    <a:pt x="39017" y="24699"/>
                  </a:cubicBezTo>
                  <a:cubicBezTo>
                    <a:pt x="38953" y="24794"/>
                    <a:pt x="38953" y="24920"/>
                    <a:pt x="39017" y="25015"/>
                  </a:cubicBezTo>
                  <a:cubicBezTo>
                    <a:pt x="39048" y="25902"/>
                    <a:pt x="39302" y="26852"/>
                    <a:pt x="39840" y="27834"/>
                  </a:cubicBezTo>
                  <a:cubicBezTo>
                    <a:pt x="41645" y="31317"/>
                    <a:pt x="45541" y="32711"/>
                    <a:pt x="48549" y="34959"/>
                  </a:cubicBezTo>
                  <a:cubicBezTo>
                    <a:pt x="51684" y="37303"/>
                    <a:pt x="54091" y="40375"/>
                    <a:pt x="57733" y="41990"/>
                  </a:cubicBezTo>
                  <a:cubicBezTo>
                    <a:pt x="57765" y="42021"/>
                    <a:pt x="57765" y="42021"/>
                    <a:pt x="57796" y="42021"/>
                  </a:cubicBezTo>
                  <a:cubicBezTo>
                    <a:pt x="57986" y="42845"/>
                    <a:pt x="58240" y="43668"/>
                    <a:pt x="58588" y="44397"/>
                  </a:cubicBezTo>
                  <a:cubicBezTo>
                    <a:pt x="59665" y="46803"/>
                    <a:pt x="61470" y="48767"/>
                    <a:pt x="62990" y="50857"/>
                  </a:cubicBezTo>
                  <a:cubicBezTo>
                    <a:pt x="64004" y="52282"/>
                    <a:pt x="64827" y="54056"/>
                    <a:pt x="65935" y="55512"/>
                  </a:cubicBezTo>
                  <a:cubicBezTo>
                    <a:pt x="65904" y="55544"/>
                    <a:pt x="65904" y="55576"/>
                    <a:pt x="65904" y="55639"/>
                  </a:cubicBezTo>
                  <a:cubicBezTo>
                    <a:pt x="66410" y="60231"/>
                    <a:pt x="62578" y="63778"/>
                    <a:pt x="59950" y="67103"/>
                  </a:cubicBezTo>
                  <a:cubicBezTo>
                    <a:pt x="57575" y="70048"/>
                    <a:pt x="55200" y="72994"/>
                    <a:pt x="52856" y="75971"/>
                  </a:cubicBezTo>
                  <a:cubicBezTo>
                    <a:pt x="48391" y="81544"/>
                    <a:pt x="43672" y="86991"/>
                    <a:pt x="39523" y="92818"/>
                  </a:cubicBezTo>
                  <a:cubicBezTo>
                    <a:pt x="38542" y="94212"/>
                    <a:pt x="37623" y="95669"/>
                    <a:pt x="36800" y="97157"/>
                  </a:cubicBezTo>
                  <a:cubicBezTo>
                    <a:pt x="37402" y="93958"/>
                    <a:pt x="36832" y="90507"/>
                    <a:pt x="37497" y="87245"/>
                  </a:cubicBezTo>
                  <a:cubicBezTo>
                    <a:pt x="38605" y="82019"/>
                    <a:pt x="37560" y="76857"/>
                    <a:pt x="36610" y="71569"/>
                  </a:cubicBezTo>
                  <a:cubicBezTo>
                    <a:pt x="38573" y="66438"/>
                    <a:pt x="44622" y="64506"/>
                    <a:pt x="47092" y="59534"/>
                  </a:cubicBezTo>
                  <a:cubicBezTo>
                    <a:pt x="49974" y="53739"/>
                    <a:pt x="48549" y="47057"/>
                    <a:pt x="50798" y="41135"/>
                  </a:cubicBezTo>
                  <a:lnTo>
                    <a:pt x="50956" y="41135"/>
                  </a:lnTo>
                  <a:cubicBezTo>
                    <a:pt x="51336" y="41071"/>
                    <a:pt x="51336" y="40533"/>
                    <a:pt x="51019" y="40470"/>
                  </a:cubicBezTo>
                  <a:cubicBezTo>
                    <a:pt x="51000" y="40395"/>
                    <a:pt x="50926" y="40331"/>
                    <a:pt x="50842" y="40331"/>
                  </a:cubicBezTo>
                  <a:cubicBezTo>
                    <a:pt x="50785" y="40331"/>
                    <a:pt x="50722" y="40361"/>
                    <a:pt x="50671" y="40438"/>
                  </a:cubicBezTo>
                  <a:lnTo>
                    <a:pt x="50639" y="40470"/>
                  </a:lnTo>
                  <a:cubicBezTo>
                    <a:pt x="43609" y="40945"/>
                    <a:pt x="33506" y="40945"/>
                    <a:pt x="30719" y="48830"/>
                  </a:cubicBezTo>
                  <a:cubicBezTo>
                    <a:pt x="28059" y="56304"/>
                    <a:pt x="30941" y="65583"/>
                    <a:pt x="35850" y="71442"/>
                  </a:cubicBezTo>
                  <a:cubicBezTo>
                    <a:pt x="35818" y="71600"/>
                    <a:pt x="35881" y="71727"/>
                    <a:pt x="35945" y="71822"/>
                  </a:cubicBezTo>
                  <a:cubicBezTo>
                    <a:pt x="36388" y="75591"/>
                    <a:pt x="37433" y="79454"/>
                    <a:pt x="37338" y="83254"/>
                  </a:cubicBezTo>
                  <a:cubicBezTo>
                    <a:pt x="36483" y="81038"/>
                    <a:pt x="34013" y="79676"/>
                    <a:pt x="31891" y="78346"/>
                  </a:cubicBezTo>
                  <a:cubicBezTo>
                    <a:pt x="27141" y="75369"/>
                    <a:pt x="26887" y="69162"/>
                    <a:pt x="22232" y="66343"/>
                  </a:cubicBezTo>
                  <a:cubicBezTo>
                    <a:pt x="22232" y="66343"/>
                    <a:pt x="22264" y="66312"/>
                    <a:pt x="22264" y="66312"/>
                  </a:cubicBezTo>
                  <a:cubicBezTo>
                    <a:pt x="24164" y="63936"/>
                    <a:pt x="23246" y="60864"/>
                    <a:pt x="21567" y="58584"/>
                  </a:cubicBezTo>
                  <a:cubicBezTo>
                    <a:pt x="20554" y="57128"/>
                    <a:pt x="19002" y="56463"/>
                    <a:pt x="17640" y="55354"/>
                  </a:cubicBezTo>
                  <a:cubicBezTo>
                    <a:pt x="15962" y="53992"/>
                    <a:pt x="14727" y="52282"/>
                    <a:pt x="13618" y="50477"/>
                  </a:cubicBezTo>
                  <a:cubicBezTo>
                    <a:pt x="13776" y="49970"/>
                    <a:pt x="13935" y="49495"/>
                    <a:pt x="14061" y="48957"/>
                  </a:cubicBezTo>
                  <a:cubicBezTo>
                    <a:pt x="14378" y="47785"/>
                    <a:pt x="14537" y="46772"/>
                    <a:pt x="14093" y="45600"/>
                  </a:cubicBezTo>
                  <a:cubicBezTo>
                    <a:pt x="13808" y="44903"/>
                    <a:pt x="13238" y="44428"/>
                    <a:pt x="12858" y="43763"/>
                  </a:cubicBezTo>
                  <a:cubicBezTo>
                    <a:pt x="11623" y="41546"/>
                    <a:pt x="11243" y="39931"/>
                    <a:pt x="11781" y="37588"/>
                  </a:cubicBezTo>
                  <a:cubicBezTo>
                    <a:pt x="11845" y="37493"/>
                    <a:pt x="11876" y="37430"/>
                    <a:pt x="11845" y="37334"/>
                  </a:cubicBezTo>
                  <a:cubicBezTo>
                    <a:pt x="11845" y="37303"/>
                    <a:pt x="11845" y="37303"/>
                    <a:pt x="11845" y="37271"/>
                  </a:cubicBezTo>
                  <a:cubicBezTo>
                    <a:pt x="11887" y="37079"/>
                    <a:pt x="11715" y="36945"/>
                    <a:pt x="11559" y="36945"/>
                  </a:cubicBezTo>
                  <a:cubicBezTo>
                    <a:pt x="11483" y="36945"/>
                    <a:pt x="11411" y="36977"/>
                    <a:pt x="11370" y="37049"/>
                  </a:cubicBezTo>
                  <a:cubicBezTo>
                    <a:pt x="11338" y="37049"/>
                    <a:pt x="11306" y="37081"/>
                    <a:pt x="11275" y="37081"/>
                  </a:cubicBezTo>
                  <a:cubicBezTo>
                    <a:pt x="5036" y="40913"/>
                    <a:pt x="0" y="47817"/>
                    <a:pt x="2059" y="55481"/>
                  </a:cubicBezTo>
                  <a:cubicBezTo>
                    <a:pt x="4051" y="62846"/>
                    <a:pt x="13121" y="66528"/>
                    <a:pt x="20356" y="66528"/>
                  </a:cubicBezTo>
                  <a:cubicBezTo>
                    <a:pt x="20711" y="66528"/>
                    <a:pt x="21063" y="66519"/>
                    <a:pt x="21409" y="66502"/>
                  </a:cubicBezTo>
                  <a:cubicBezTo>
                    <a:pt x="21409" y="66628"/>
                    <a:pt x="21472" y="66755"/>
                    <a:pt x="21599" y="66850"/>
                  </a:cubicBezTo>
                  <a:cubicBezTo>
                    <a:pt x="25621" y="69067"/>
                    <a:pt x="25811" y="73880"/>
                    <a:pt x="28788" y="76984"/>
                  </a:cubicBezTo>
                  <a:cubicBezTo>
                    <a:pt x="31511" y="79834"/>
                    <a:pt x="37117" y="80563"/>
                    <a:pt x="37148" y="85376"/>
                  </a:cubicBezTo>
                  <a:cubicBezTo>
                    <a:pt x="37085" y="85788"/>
                    <a:pt x="37022" y="86168"/>
                    <a:pt x="36927" y="86580"/>
                  </a:cubicBezTo>
                  <a:cubicBezTo>
                    <a:pt x="35723" y="91298"/>
                    <a:pt x="37307" y="96302"/>
                    <a:pt x="34995" y="100736"/>
                  </a:cubicBezTo>
                  <a:cubicBezTo>
                    <a:pt x="34963" y="100767"/>
                    <a:pt x="34963" y="100799"/>
                    <a:pt x="34963" y="100831"/>
                  </a:cubicBezTo>
                  <a:cubicBezTo>
                    <a:pt x="30909" y="109825"/>
                    <a:pt x="29484" y="119895"/>
                    <a:pt x="28756" y="129744"/>
                  </a:cubicBezTo>
                  <a:cubicBezTo>
                    <a:pt x="28756" y="129839"/>
                    <a:pt x="28788" y="129903"/>
                    <a:pt x="28819" y="129934"/>
                  </a:cubicBezTo>
                  <a:cubicBezTo>
                    <a:pt x="28788" y="130029"/>
                    <a:pt x="28788" y="130156"/>
                    <a:pt x="28883" y="130219"/>
                  </a:cubicBezTo>
                  <a:cubicBezTo>
                    <a:pt x="29227" y="130564"/>
                    <a:pt x="29687" y="130737"/>
                    <a:pt x="30158" y="130737"/>
                  </a:cubicBezTo>
                  <a:cubicBezTo>
                    <a:pt x="30292" y="130737"/>
                    <a:pt x="30427" y="130723"/>
                    <a:pt x="30561" y="130694"/>
                  </a:cubicBezTo>
                  <a:cubicBezTo>
                    <a:pt x="30719" y="130663"/>
                    <a:pt x="30783" y="130599"/>
                    <a:pt x="30814" y="130473"/>
                  </a:cubicBezTo>
                  <a:cubicBezTo>
                    <a:pt x="30973" y="130473"/>
                    <a:pt x="31131" y="130378"/>
                    <a:pt x="31163" y="130188"/>
                  </a:cubicBezTo>
                  <a:cubicBezTo>
                    <a:pt x="31701" y="114638"/>
                    <a:pt x="36958" y="99532"/>
                    <a:pt x="46712" y="87371"/>
                  </a:cubicBezTo>
                  <a:cubicBezTo>
                    <a:pt x="51336" y="81576"/>
                    <a:pt x="56656" y="76161"/>
                    <a:pt x="61850" y="70840"/>
                  </a:cubicBezTo>
                  <a:cubicBezTo>
                    <a:pt x="64827" y="67800"/>
                    <a:pt x="67867" y="65551"/>
                    <a:pt x="71699" y="63715"/>
                  </a:cubicBezTo>
                  <a:cubicBezTo>
                    <a:pt x="74138" y="62575"/>
                    <a:pt x="76323" y="61466"/>
                    <a:pt x="78096" y="59408"/>
                  </a:cubicBezTo>
                  <a:cubicBezTo>
                    <a:pt x="78160" y="59313"/>
                    <a:pt x="78160" y="59218"/>
                    <a:pt x="78128" y="59154"/>
                  </a:cubicBezTo>
                  <a:lnTo>
                    <a:pt x="79996" y="59154"/>
                  </a:lnTo>
                  <a:cubicBezTo>
                    <a:pt x="79965" y="59186"/>
                    <a:pt x="79965" y="59218"/>
                    <a:pt x="79996" y="59249"/>
                  </a:cubicBezTo>
                  <a:cubicBezTo>
                    <a:pt x="82023" y="65203"/>
                    <a:pt x="84588" y="71727"/>
                    <a:pt x="90099" y="75337"/>
                  </a:cubicBezTo>
                  <a:cubicBezTo>
                    <a:pt x="92474" y="76889"/>
                    <a:pt x="95039" y="77617"/>
                    <a:pt x="97858" y="77617"/>
                  </a:cubicBezTo>
                  <a:cubicBezTo>
                    <a:pt x="99893" y="77604"/>
                    <a:pt x="101825" y="77504"/>
                    <a:pt x="103732" y="77504"/>
                  </a:cubicBezTo>
                  <a:cubicBezTo>
                    <a:pt x="106425" y="77504"/>
                    <a:pt x="109069" y="77704"/>
                    <a:pt x="111887" y="78631"/>
                  </a:cubicBezTo>
                  <a:cubicBezTo>
                    <a:pt x="111912" y="78641"/>
                    <a:pt x="111936" y="78645"/>
                    <a:pt x="111958" y="78645"/>
                  </a:cubicBezTo>
                  <a:cubicBezTo>
                    <a:pt x="112082" y="78645"/>
                    <a:pt x="112172" y="78511"/>
                    <a:pt x="112172" y="78377"/>
                  </a:cubicBezTo>
                  <a:cubicBezTo>
                    <a:pt x="112236" y="78346"/>
                    <a:pt x="112267" y="78282"/>
                    <a:pt x="112299" y="78187"/>
                  </a:cubicBezTo>
                  <a:cubicBezTo>
                    <a:pt x="113566" y="73754"/>
                    <a:pt x="112489" y="69003"/>
                    <a:pt x="110969" y="64728"/>
                  </a:cubicBezTo>
                  <a:cubicBezTo>
                    <a:pt x="109670" y="61023"/>
                    <a:pt x="106503" y="57951"/>
                    <a:pt x="103463" y="55417"/>
                  </a:cubicBezTo>
                  <a:lnTo>
                    <a:pt x="103463" y="55417"/>
                  </a:lnTo>
                  <a:cubicBezTo>
                    <a:pt x="105535" y="55739"/>
                    <a:pt x="107584" y="55933"/>
                    <a:pt x="109583" y="55933"/>
                  </a:cubicBezTo>
                  <a:cubicBezTo>
                    <a:pt x="116449" y="55933"/>
                    <a:pt x="122731" y="53644"/>
                    <a:pt x="127342" y="46360"/>
                  </a:cubicBezTo>
                  <a:cubicBezTo>
                    <a:pt x="129369" y="43193"/>
                    <a:pt x="131047" y="39710"/>
                    <a:pt x="131744" y="36004"/>
                  </a:cubicBezTo>
                  <a:cubicBezTo>
                    <a:pt x="132092" y="34199"/>
                    <a:pt x="132662" y="31602"/>
                    <a:pt x="130920" y="30304"/>
                  </a:cubicBezTo>
                  <a:cubicBezTo>
                    <a:pt x="130002" y="29607"/>
                    <a:pt x="128894" y="29702"/>
                    <a:pt x="127817" y="29607"/>
                  </a:cubicBezTo>
                  <a:cubicBezTo>
                    <a:pt x="126423" y="29512"/>
                    <a:pt x="124840" y="29639"/>
                    <a:pt x="123541" y="28816"/>
                  </a:cubicBezTo>
                  <a:cubicBezTo>
                    <a:pt x="122750" y="28341"/>
                    <a:pt x="122465" y="27327"/>
                    <a:pt x="121641" y="26820"/>
                  </a:cubicBezTo>
                  <a:cubicBezTo>
                    <a:pt x="120814" y="26317"/>
                    <a:pt x="119982" y="26118"/>
                    <a:pt x="119149" y="26118"/>
                  </a:cubicBezTo>
                  <a:cubicBezTo>
                    <a:pt x="117940" y="26118"/>
                    <a:pt x="116729" y="26536"/>
                    <a:pt x="115529" y="27042"/>
                  </a:cubicBezTo>
                  <a:cubicBezTo>
                    <a:pt x="116163" y="25300"/>
                    <a:pt x="116416" y="23654"/>
                    <a:pt x="115909" y="22323"/>
                  </a:cubicBezTo>
                  <a:cubicBezTo>
                    <a:pt x="115909" y="22292"/>
                    <a:pt x="115941" y="22260"/>
                    <a:pt x="115941" y="22197"/>
                  </a:cubicBezTo>
                  <a:cubicBezTo>
                    <a:pt x="116163" y="17795"/>
                    <a:pt x="114547" y="13900"/>
                    <a:pt x="112299" y="10194"/>
                  </a:cubicBezTo>
                  <a:cubicBezTo>
                    <a:pt x="110909" y="7918"/>
                    <a:pt x="109133" y="3957"/>
                    <a:pt x="106068" y="3957"/>
                  </a:cubicBezTo>
                  <a:cubicBezTo>
                    <a:pt x="105850" y="3957"/>
                    <a:pt x="105626" y="3977"/>
                    <a:pt x="105395" y="4019"/>
                  </a:cubicBezTo>
                  <a:cubicBezTo>
                    <a:pt x="104255" y="4209"/>
                    <a:pt x="103337" y="5127"/>
                    <a:pt x="102228" y="5317"/>
                  </a:cubicBezTo>
                  <a:cubicBezTo>
                    <a:pt x="101884" y="5385"/>
                    <a:pt x="101545" y="5413"/>
                    <a:pt x="101211" y="5413"/>
                  </a:cubicBezTo>
                  <a:cubicBezTo>
                    <a:pt x="99671" y="5413"/>
                    <a:pt x="98221" y="4808"/>
                    <a:pt x="96686" y="4652"/>
                  </a:cubicBezTo>
                  <a:cubicBezTo>
                    <a:pt x="96441" y="4627"/>
                    <a:pt x="96200" y="4614"/>
                    <a:pt x="95961" y="4614"/>
                  </a:cubicBezTo>
                  <a:cubicBezTo>
                    <a:pt x="94716" y="4614"/>
                    <a:pt x="93543" y="4949"/>
                    <a:pt x="92347" y="5507"/>
                  </a:cubicBezTo>
                  <a:cubicBezTo>
                    <a:pt x="88705" y="7217"/>
                    <a:pt x="85254" y="10701"/>
                    <a:pt x="83068" y="14153"/>
                  </a:cubicBezTo>
                  <a:cubicBezTo>
                    <a:pt x="82150" y="8832"/>
                    <a:pt x="79585" y="3195"/>
                    <a:pt x="74138" y="1295"/>
                  </a:cubicBezTo>
                  <a:cubicBezTo>
                    <a:pt x="71618" y="422"/>
                    <a:pt x="67977" y="1"/>
                    <a:pt x="64904" y="1"/>
                  </a:cubicBezTo>
                  <a:close/>
                </a:path>
              </a:pathLst>
            </a:custGeom>
            <a:solidFill>
              <a:srgbClr val="F2D8D5">
                <a:alpha val="56980"/>
              </a:srgbClr>
            </a:solidFill>
            <a:ln>
              <a:noFill/>
            </a:ln>
          </p:spPr>
          <p:txBody>
            <a:bodyPr spcFirstLastPara="1" wrap="square" lIns="91425" tIns="91425" rIns="91425" bIns="91425" anchor="ctr" anchorCtr="0">
              <a:noAutofit/>
            </a:bodyPr>
            <a:lstStyle/>
            <a:p/>
          </p:txBody>
        </p:sp>
        <p:sp>
          <p:nvSpPr>
            <p:cNvPr id="619" name="Google Shape;619;p46"/>
            <p:cNvSpPr/>
            <p:nvPr/>
          </p:nvSpPr>
          <p:spPr>
            <a:xfrm>
              <a:off x="3360179" y="1490775"/>
              <a:ext cx="2087356" cy="3121906"/>
            </a:xfrm>
            <a:custGeom>
              <a:avLst/>
              <a:gdLst/>
              <a:ahLst/>
              <a:cxnLst/>
              <a:rect l="l" t="t" r="r" b="b"/>
              <a:pathLst>
                <a:path w="70890" h="106025" extrusionOk="0">
                  <a:moveTo>
                    <a:pt x="64257" y="1422"/>
                  </a:moveTo>
                  <a:cubicBezTo>
                    <a:pt x="66569" y="7344"/>
                    <a:pt x="68659" y="14217"/>
                    <a:pt x="68215" y="20582"/>
                  </a:cubicBezTo>
                  <a:cubicBezTo>
                    <a:pt x="67772" y="26948"/>
                    <a:pt x="63465" y="32616"/>
                    <a:pt x="58778" y="36607"/>
                  </a:cubicBezTo>
                  <a:cubicBezTo>
                    <a:pt x="54028" y="40660"/>
                    <a:pt x="48137" y="43162"/>
                    <a:pt x="41898" y="43415"/>
                  </a:cubicBezTo>
                  <a:cubicBezTo>
                    <a:pt x="41387" y="43435"/>
                    <a:pt x="40878" y="43441"/>
                    <a:pt x="40371" y="43441"/>
                  </a:cubicBezTo>
                  <a:cubicBezTo>
                    <a:pt x="39561" y="43441"/>
                    <a:pt x="38758" y="43425"/>
                    <a:pt x="37964" y="43425"/>
                  </a:cubicBezTo>
                  <a:cubicBezTo>
                    <a:pt x="36030" y="43425"/>
                    <a:pt x="34152" y="43517"/>
                    <a:pt x="32366" y="44144"/>
                  </a:cubicBezTo>
                  <a:cubicBezTo>
                    <a:pt x="36451" y="41262"/>
                    <a:pt x="41202" y="39552"/>
                    <a:pt x="45350" y="36797"/>
                  </a:cubicBezTo>
                  <a:cubicBezTo>
                    <a:pt x="49341" y="34136"/>
                    <a:pt x="52888" y="30843"/>
                    <a:pt x="55928" y="27106"/>
                  </a:cubicBezTo>
                  <a:cubicBezTo>
                    <a:pt x="60932" y="20962"/>
                    <a:pt x="65809" y="12633"/>
                    <a:pt x="63908" y="4431"/>
                  </a:cubicBezTo>
                  <a:cubicBezTo>
                    <a:pt x="63867" y="4209"/>
                    <a:pt x="63697" y="4108"/>
                    <a:pt x="63528" y="4108"/>
                  </a:cubicBezTo>
                  <a:cubicBezTo>
                    <a:pt x="63311" y="4108"/>
                    <a:pt x="63095" y="4273"/>
                    <a:pt x="63148" y="4558"/>
                  </a:cubicBezTo>
                  <a:cubicBezTo>
                    <a:pt x="64954" y="14122"/>
                    <a:pt x="58493" y="23591"/>
                    <a:pt x="52064" y="30051"/>
                  </a:cubicBezTo>
                  <a:cubicBezTo>
                    <a:pt x="48739" y="33408"/>
                    <a:pt x="44907" y="36227"/>
                    <a:pt x="40790" y="38507"/>
                  </a:cubicBezTo>
                  <a:cubicBezTo>
                    <a:pt x="37782" y="40153"/>
                    <a:pt x="34805" y="41579"/>
                    <a:pt x="32113" y="43605"/>
                  </a:cubicBezTo>
                  <a:cubicBezTo>
                    <a:pt x="32809" y="42719"/>
                    <a:pt x="33506" y="41769"/>
                    <a:pt x="34140" y="40787"/>
                  </a:cubicBezTo>
                  <a:cubicBezTo>
                    <a:pt x="34319" y="40518"/>
                    <a:pt x="34086" y="40249"/>
                    <a:pt x="33845" y="40249"/>
                  </a:cubicBezTo>
                  <a:cubicBezTo>
                    <a:pt x="33745" y="40249"/>
                    <a:pt x="33644" y="40295"/>
                    <a:pt x="33570" y="40407"/>
                  </a:cubicBezTo>
                  <a:cubicBezTo>
                    <a:pt x="32936" y="41262"/>
                    <a:pt x="32239" y="42085"/>
                    <a:pt x="31511" y="42877"/>
                  </a:cubicBezTo>
                  <a:cubicBezTo>
                    <a:pt x="32081" y="41674"/>
                    <a:pt x="32588" y="40407"/>
                    <a:pt x="33158" y="39140"/>
                  </a:cubicBezTo>
                  <a:cubicBezTo>
                    <a:pt x="36325" y="31793"/>
                    <a:pt x="40980" y="27328"/>
                    <a:pt x="47631" y="23052"/>
                  </a:cubicBezTo>
                  <a:cubicBezTo>
                    <a:pt x="55706" y="17859"/>
                    <a:pt x="61027" y="10321"/>
                    <a:pt x="64257" y="1422"/>
                  </a:cubicBezTo>
                  <a:close/>
                  <a:moveTo>
                    <a:pt x="12826" y="13520"/>
                  </a:moveTo>
                  <a:lnTo>
                    <a:pt x="12826" y="13520"/>
                  </a:lnTo>
                  <a:cubicBezTo>
                    <a:pt x="16215" y="21374"/>
                    <a:pt x="18748" y="29671"/>
                    <a:pt x="16247" y="38285"/>
                  </a:cubicBezTo>
                  <a:cubicBezTo>
                    <a:pt x="15170" y="41959"/>
                    <a:pt x="13048" y="45189"/>
                    <a:pt x="12161" y="48926"/>
                  </a:cubicBezTo>
                  <a:cubicBezTo>
                    <a:pt x="11053" y="53613"/>
                    <a:pt x="9913" y="57698"/>
                    <a:pt x="7538" y="61847"/>
                  </a:cubicBezTo>
                  <a:cubicBezTo>
                    <a:pt x="7474" y="61023"/>
                    <a:pt x="7348" y="60168"/>
                    <a:pt x="7189" y="59281"/>
                  </a:cubicBezTo>
                  <a:cubicBezTo>
                    <a:pt x="7189" y="59218"/>
                    <a:pt x="7126" y="59186"/>
                    <a:pt x="7063" y="59155"/>
                  </a:cubicBezTo>
                  <a:cubicBezTo>
                    <a:pt x="6936" y="57223"/>
                    <a:pt x="6777" y="55260"/>
                    <a:pt x="6936" y="53296"/>
                  </a:cubicBezTo>
                  <a:cubicBezTo>
                    <a:pt x="7316" y="48862"/>
                    <a:pt x="9818" y="45189"/>
                    <a:pt x="10958" y="41009"/>
                  </a:cubicBezTo>
                  <a:cubicBezTo>
                    <a:pt x="13016" y="33250"/>
                    <a:pt x="12858" y="24477"/>
                    <a:pt x="13365" y="16497"/>
                  </a:cubicBezTo>
                  <a:cubicBezTo>
                    <a:pt x="13381" y="16346"/>
                    <a:pt x="13257" y="16267"/>
                    <a:pt x="13131" y="16267"/>
                  </a:cubicBezTo>
                  <a:cubicBezTo>
                    <a:pt x="13018" y="16267"/>
                    <a:pt x="12905" y="16331"/>
                    <a:pt x="12890" y="16465"/>
                  </a:cubicBezTo>
                  <a:cubicBezTo>
                    <a:pt x="12035" y="25301"/>
                    <a:pt x="12668" y="35498"/>
                    <a:pt x="9469" y="43827"/>
                  </a:cubicBezTo>
                  <a:cubicBezTo>
                    <a:pt x="8266" y="46931"/>
                    <a:pt x="6746" y="49876"/>
                    <a:pt x="6492" y="53233"/>
                  </a:cubicBezTo>
                  <a:cubicBezTo>
                    <a:pt x="6176" y="56970"/>
                    <a:pt x="6999" y="60675"/>
                    <a:pt x="6714" y="64412"/>
                  </a:cubicBezTo>
                  <a:cubicBezTo>
                    <a:pt x="6714" y="64475"/>
                    <a:pt x="6746" y="64507"/>
                    <a:pt x="6746" y="64538"/>
                  </a:cubicBezTo>
                  <a:cubicBezTo>
                    <a:pt x="6714" y="64792"/>
                    <a:pt x="6682" y="65014"/>
                    <a:pt x="6619" y="65235"/>
                  </a:cubicBezTo>
                  <a:cubicBezTo>
                    <a:pt x="5447" y="60073"/>
                    <a:pt x="2914" y="53518"/>
                    <a:pt x="4434" y="48577"/>
                  </a:cubicBezTo>
                  <a:cubicBezTo>
                    <a:pt x="5036" y="46677"/>
                    <a:pt x="6714" y="45601"/>
                    <a:pt x="7284" y="43764"/>
                  </a:cubicBezTo>
                  <a:cubicBezTo>
                    <a:pt x="7854" y="41895"/>
                    <a:pt x="6968" y="39868"/>
                    <a:pt x="6809" y="38000"/>
                  </a:cubicBezTo>
                  <a:cubicBezTo>
                    <a:pt x="6112" y="29386"/>
                    <a:pt x="13650" y="21881"/>
                    <a:pt x="12826" y="13520"/>
                  </a:cubicBezTo>
                  <a:close/>
                  <a:moveTo>
                    <a:pt x="69007" y="78283"/>
                  </a:moveTo>
                  <a:cubicBezTo>
                    <a:pt x="68976" y="78283"/>
                    <a:pt x="68976" y="78314"/>
                    <a:pt x="68944" y="78314"/>
                  </a:cubicBezTo>
                  <a:cubicBezTo>
                    <a:pt x="68976" y="78314"/>
                    <a:pt x="68944" y="78283"/>
                    <a:pt x="68944" y="78283"/>
                  </a:cubicBezTo>
                  <a:close/>
                  <a:moveTo>
                    <a:pt x="39773" y="59266"/>
                  </a:moveTo>
                  <a:cubicBezTo>
                    <a:pt x="40711" y="59266"/>
                    <a:pt x="41651" y="59348"/>
                    <a:pt x="42595" y="59566"/>
                  </a:cubicBezTo>
                  <a:cubicBezTo>
                    <a:pt x="47187" y="60643"/>
                    <a:pt x="50798" y="63968"/>
                    <a:pt x="53996" y="67262"/>
                  </a:cubicBezTo>
                  <a:cubicBezTo>
                    <a:pt x="58208" y="71601"/>
                    <a:pt x="62230" y="76224"/>
                    <a:pt x="68057" y="78029"/>
                  </a:cubicBezTo>
                  <a:cubicBezTo>
                    <a:pt x="66239" y="78387"/>
                    <a:pt x="64424" y="78561"/>
                    <a:pt x="62626" y="78561"/>
                  </a:cubicBezTo>
                  <a:cubicBezTo>
                    <a:pt x="57411" y="78561"/>
                    <a:pt x="52333" y="77096"/>
                    <a:pt x="47694" y="74388"/>
                  </a:cubicBezTo>
                  <a:cubicBezTo>
                    <a:pt x="42057" y="71094"/>
                    <a:pt x="38605" y="66059"/>
                    <a:pt x="33855" y="61847"/>
                  </a:cubicBezTo>
                  <a:cubicBezTo>
                    <a:pt x="32968" y="61087"/>
                    <a:pt x="32081" y="60485"/>
                    <a:pt x="31131" y="60010"/>
                  </a:cubicBezTo>
                  <a:lnTo>
                    <a:pt x="31131" y="60010"/>
                  </a:lnTo>
                  <a:cubicBezTo>
                    <a:pt x="31176" y="60010"/>
                    <a:pt x="31220" y="60010"/>
                    <a:pt x="31265" y="60010"/>
                  </a:cubicBezTo>
                  <a:cubicBezTo>
                    <a:pt x="34130" y="60010"/>
                    <a:pt x="36945" y="59266"/>
                    <a:pt x="39773" y="59266"/>
                  </a:cubicBezTo>
                  <a:close/>
                  <a:moveTo>
                    <a:pt x="27426" y="60200"/>
                  </a:moveTo>
                  <a:cubicBezTo>
                    <a:pt x="28407" y="60358"/>
                    <a:pt x="29389" y="60612"/>
                    <a:pt x="30403" y="60992"/>
                  </a:cubicBezTo>
                  <a:cubicBezTo>
                    <a:pt x="35343" y="62955"/>
                    <a:pt x="38637" y="68624"/>
                    <a:pt x="42722" y="71917"/>
                  </a:cubicBezTo>
                  <a:cubicBezTo>
                    <a:pt x="48471" y="76502"/>
                    <a:pt x="55325" y="79302"/>
                    <a:pt x="62481" y="79302"/>
                  </a:cubicBezTo>
                  <a:cubicBezTo>
                    <a:pt x="64470" y="79302"/>
                    <a:pt x="66482" y="79086"/>
                    <a:pt x="68501" y="78631"/>
                  </a:cubicBezTo>
                  <a:lnTo>
                    <a:pt x="68501" y="78631"/>
                  </a:lnTo>
                  <a:cubicBezTo>
                    <a:pt x="63699" y="81848"/>
                    <a:pt x="57984" y="83738"/>
                    <a:pt x="52360" y="83738"/>
                  </a:cubicBezTo>
                  <a:cubicBezTo>
                    <a:pt x="46856" y="83738"/>
                    <a:pt x="41439" y="81927"/>
                    <a:pt x="37053" y="77776"/>
                  </a:cubicBezTo>
                  <a:cubicBezTo>
                    <a:pt x="33063" y="74007"/>
                    <a:pt x="31701" y="69162"/>
                    <a:pt x="29611" y="64285"/>
                  </a:cubicBezTo>
                  <a:cubicBezTo>
                    <a:pt x="29009" y="62923"/>
                    <a:pt x="28407" y="61308"/>
                    <a:pt x="27426" y="60200"/>
                  </a:cubicBezTo>
                  <a:close/>
                  <a:moveTo>
                    <a:pt x="64434" y="1"/>
                  </a:moveTo>
                  <a:cubicBezTo>
                    <a:pt x="64199" y="1"/>
                    <a:pt x="63959" y="192"/>
                    <a:pt x="63940" y="441"/>
                  </a:cubicBezTo>
                  <a:cubicBezTo>
                    <a:pt x="63845" y="472"/>
                    <a:pt x="63750" y="567"/>
                    <a:pt x="63718" y="694"/>
                  </a:cubicBezTo>
                  <a:cubicBezTo>
                    <a:pt x="62103" y="6204"/>
                    <a:pt x="59095" y="11366"/>
                    <a:pt x="55168" y="15547"/>
                  </a:cubicBezTo>
                  <a:cubicBezTo>
                    <a:pt x="51494" y="19410"/>
                    <a:pt x="46997" y="21849"/>
                    <a:pt x="42690" y="24921"/>
                  </a:cubicBezTo>
                  <a:cubicBezTo>
                    <a:pt x="39143" y="27423"/>
                    <a:pt x="36356" y="30653"/>
                    <a:pt x="34235" y="34453"/>
                  </a:cubicBezTo>
                  <a:cubicBezTo>
                    <a:pt x="32239" y="38032"/>
                    <a:pt x="31258" y="42307"/>
                    <a:pt x="28851" y="45601"/>
                  </a:cubicBezTo>
                  <a:cubicBezTo>
                    <a:pt x="24924" y="49211"/>
                    <a:pt x="20490" y="52219"/>
                    <a:pt x="16785" y="56083"/>
                  </a:cubicBezTo>
                  <a:cubicBezTo>
                    <a:pt x="12636" y="60422"/>
                    <a:pt x="10261" y="65615"/>
                    <a:pt x="8171" y="71126"/>
                  </a:cubicBezTo>
                  <a:cubicBezTo>
                    <a:pt x="6461" y="75718"/>
                    <a:pt x="4656" y="80500"/>
                    <a:pt x="4276" y="85440"/>
                  </a:cubicBezTo>
                  <a:cubicBezTo>
                    <a:pt x="3231" y="84965"/>
                    <a:pt x="2059" y="81386"/>
                    <a:pt x="1995" y="81006"/>
                  </a:cubicBezTo>
                  <a:cubicBezTo>
                    <a:pt x="1489" y="78726"/>
                    <a:pt x="2090" y="77016"/>
                    <a:pt x="3167" y="75021"/>
                  </a:cubicBezTo>
                  <a:cubicBezTo>
                    <a:pt x="4117" y="73311"/>
                    <a:pt x="5352" y="71727"/>
                    <a:pt x="6207" y="69954"/>
                  </a:cubicBezTo>
                  <a:cubicBezTo>
                    <a:pt x="7316" y="67705"/>
                    <a:pt x="7664" y="65489"/>
                    <a:pt x="7633" y="63177"/>
                  </a:cubicBezTo>
                  <a:cubicBezTo>
                    <a:pt x="7696" y="63145"/>
                    <a:pt x="7791" y="63113"/>
                    <a:pt x="7854" y="63018"/>
                  </a:cubicBezTo>
                  <a:cubicBezTo>
                    <a:pt x="10229" y="59313"/>
                    <a:pt x="11686" y="55481"/>
                    <a:pt x="12636" y="51174"/>
                  </a:cubicBezTo>
                  <a:cubicBezTo>
                    <a:pt x="13808" y="46044"/>
                    <a:pt x="16627" y="41515"/>
                    <a:pt x="17640" y="36353"/>
                  </a:cubicBezTo>
                  <a:cubicBezTo>
                    <a:pt x="19477" y="27106"/>
                    <a:pt x="16183" y="17447"/>
                    <a:pt x="11718" y="9403"/>
                  </a:cubicBezTo>
                  <a:cubicBezTo>
                    <a:pt x="11686" y="9340"/>
                    <a:pt x="11655" y="9276"/>
                    <a:pt x="11623" y="9213"/>
                  </a:cubicBezTo>
                  <a:cubicBezTo>
                    <a:pt x="11548" y="9053"/>
                    <a:pt x="11420" y="8987"/>
                    <a:pt x="11291" y="8987"/>
                  </a:cubicBezTo>
                  <a:cubicBezTo>
                    <a:pt x="11036" y="8987"/>
                    <a:pt x="10779" y="9246"/>
                    <a:pt x="10926" y="9561"/>
                  </a:cubicBezTo>
                  <a:cubicBezTo>
                    <a:pt x="13998" y="16022"/>
                    <a:pt x="10483" y="22292"/>
                    <a:pt x="8076" y="28278"/>
                  </a:cubicBezTo>
                  <a:cubicBezTo>
                    <a:pt x="6302" y="32680"/>
                    <a:pt x="6081" y="36005"/>
                    <a:pt x="6461" y="40565"/>
                  </a:cubicBezTo>
                  <a:cubicBezTo>
                    <a:pt x="6841" y="44904"/>
                    <a:pt x="3262" y="47564"/>
                    <a:pt x="3421" y="52093"/>
                  </a:cubicBezTo>
                  <a:cubicBezTo>
                    <a:pt x="3611" y="56811"/>
                    <a:pt x="5131" y="61783"/>
                    <a:pt x="6366" y="66344"/>
                  </a:cubicBezTo>
                  <a:cubicBezTo>
                    <a:pt x="5859" y="68180"/>
                    <a:pt x="4941" y="69954"/>
                    <a:pt x="3516" y="71981"/>
                  </a:cubicBezTo>
                  <a:cubicBezTo>
                    <a:pt x="2090" y="74007"/>
                    <a:pt x="634" y="76098"/>
                    <a:pt x="285" y="78663"/>
                  </a:cubicBezTo>
                  <a:cubicBezTo>
                    <a:pt x="0" y="80880"/>
                    <a:pt x="1330" y="86073"/>
                    <a:pt x="4212" y="86358"/>
                  </a:cubicBezTo>
                  <a:cubicBezTo>
                    <a:pt x="4181" y="87150"/>
                    <a:pt x="4212" y="87942"/>
                    <a:pt x="4244" y="88734"/>
                  </a:cubicBezTo>
                  <a:cubicBezTo>
                    <a:pt x="4656" y="94941"/>
                    <a:pt x="7886" y="100926"/>
                    <a:pt x="11433" y="105866"/>
                  </a:cubicBezTo>
                  <a:cubicBezTo>
                    <a:pt x="11519" y="105978"/>
                    <a:pt x="11628" y="106025"/>
                    <a:pt x="11738" y="106025"/>
                  </a:cubicBezTo>
                  <a:cubicBezTo>
                    <a:pt x="12031" y="106025"/>
                    <a:pt x="12323" y="105691"/>
                    <a:pt x="12161" y="105391"/>
                  </a:cubicBezTo>
                  <a:cubicBezTo>
                    <a:pt x="9089" y="99058"/>
                    <a:pt x="5257" y="93262"/>
                    <a:pt x="5701" y="85883"/>
                  </a:cubicBezTo>
                  <a:cubicBezTo>
                    <a:pt x="6081" y="79835"/>
                    <a:pt x="8678" y="73564"/>
                    <a:pt x="10958" y="67959"/>
                  </a:cubicBezTo>
                  <a:cubicBezTo>
                    <a:pt x="11211" y="67325"/>
                    <a:pt x="11496" y="66724"/>
                    <a:pt x="11781" y="66122"/>
                  </a:cubicBezTo>
                  <a:cubicBezTo>
                    <a:pt x="15946" y="63074"/>
                    <a:pt x="20600" y="60083"/>
                    <a:pt x="25634" y="60083"/>
                  </a:cubicBezTo>
                  <a:cubicBezTo>
                    <a:pt x="25882" y="60083"/>
                    <a:pt x="26131" y="60090"/>
                    <a:pt x="26381" y="60105"/>
                  </a:cubicBezTo>
                  <a:cubicBezTo>
                    <a:pt x="28819" y="62068"/>
                    <a:pt x="29896" y="67040"/>
                    <a:pt x="30814" y="69289"/>
                  </a:cubicBezTo>
                  <a:cubicBezTo>
                    <a:pt x="31606" y="71316"/>
                    <a:pt x="32493" y="73311"/>
                    <a:pt x="33760" y="75116"/>
                  </a:cubicBezTo>
                  <a:cubicBezTo>
                    <a:pt x="36325" y="78821"/>
                    <a:pt x="40157" y="81576"/>
                    <a:pt x="44369" y="83191"/>
                  </a:cubicBezTo>
                  <a:cubicBezTo>
                    <a:pt x="47102" y="84227"/>
                    <a:pt x="49899" y="84702"/>
                    <a:pt x="52678" y="84702"/>
                  </a:cubicBezTo>
                  <a:cubicBezTo>
                    <a:pt x="59074" y="84702"/>
                    <a:pt x="65371" y="82184"/>
                    <a:pt x="70559" y="78188"/>
                  </a:cubicBezTo>
                  <a:cubicBezTo>
                    <a:pt x="70889" y="77934"/>
                    <a:pt x="70608" y="77497"/>
                    <a:pt x="70272" y="77497"/>
                  </a:cubicBezTo>
                  <a:cubicBezTo>
                    <a:pt x="70189" y="77497"/>
                    <a:pt x="70102" y="77523"/>
                    <a:pt x="70021" y="77586"/>
                  </a:cubicBezTo>
                  <a:cubicBezTo>
                    <a:pt x="70021" y="77586"/>
                    <a:pt x="70021" y="77554"/>
                    <a:pt x="69989" y="77554"/>
                  </a:cubicBezTo>
                  <a:cubicBezTo>
                    <a:pt x="61280" y="75623"/>
                    <a:pt x="56878" y="67705"/>
                    <a:pt x="50259" y="62512"/>
                  </a:cubicBezTo>
                  <a:cubicBezTo>
                    <a:pt x="48042" y="60770"/>
                    <a:pt x="45540" y="59250"/>
                    <a:pt x="42722" y="58648"/>
                  </a:cubicBezTo>
                  <a:cubicBezTo>
                    <a:pt x="41766" y="58437"/>
                    <a:pt x="40809" y="58354"/>
                    <a:pt x="39850" y="58354"/>
                  </a:cubicBezTo>
                  <a:cubicBezTo>
                    <a:pt x="36647" y="58354"/>
                    <a:pt x="33430" y="59272"/>
                    <a:pt x="30213" y="59345"/>
                  </a:cubicBezTo>
                  <a:cubicBezTo>
                    <a:pt x="30118" y="59345"/>
                    <a:pt x="30023" y="59408"/>
                    <a:pt x="29959" y="59471"/>
                  </a:cubicBezTo>
                  <a:cubicBezTo>
                    <a:pt x="28497" y="58912"/>
                    <a:pt x="26983" y="58658"/>
                    <a:pt x="25457" y="58658"/>
                  </a:cubicBezTo>
                  <a:cubicBezTo>
                    <a:pt x="21198" y="58658"/>
                    <a:pt x="16854" y="60632"/>
                    <a:pt x="13333" y="63430"/>
                  </a:cubicBezTo>
                  <a:cubicBezTo>
                    <a:pt x="17703" y="56526"/>
                    <a:pt x="24481" y="52029"/>
                    <a:pt x="29991" y="46076"/>
                  </a:cubicBezTo>
                  <a:cubicBezTo>
                    <a:pt x="35660" y="42782"/>
                    <a:pt x="43007" y="45189"/>
                    <a:pt x="49246" y="43225"/>
                  </a:cubicBezTo>
                  <a:cubicBezTo>
                    <a:pt x="54724" y="41484"/>
                    <a:pt x="59570" y="38032"/>
                    <a:pt x="63243" y="33661"/>
                  </a:cubicBezTo>
                  <a:cubicBezTo>
                    <a:pt x="66854" y="29418"/>
                    <a:pt x="69387" y="24667"/>
                    <a:pt x="69229" y="18999"/>
                  </a:cubicBezTo>
                  <a:cubicBezTo>
                    <a:pt x="69071" y="12570"/>
                    <a:pt x="67297" y="6173"/>
                    <a:pt x="64827" y="282"/>
                  </a:cubicBezTo>
                  <a:cubicBezTo>
                    <a:pt x="64739" y="82"/>
                    <a:pt x="64587" y="1"/>
                    <a:pt x="64434" y="1"/>
                  </a:cubicBezTo>
                  <a:close/>
                </a:path>
              </a:pathLst>
            </a:custGeom>
            <a:solidFill>
              <a:srgbClr val="E2C5C3">
                <a:alpha val="50840"/>
              </a:srgbClr>
            </a:solidFill>
            <a:ln>
              <a:noFill/>
            </a:ln>
          </p:spPr>
          <p:txBody>
            <a:bodyPr spcFirstLastPara="1" wrap="square" lIns="91425" tIns="91425" rIns="91425" bIns="91425" anchor="ctr" anchorCtr="0">
              <a:noAutofit/>
            </a:bodyPr>
            <a:lstStyle/>
            <a:p/>
          </p:txBody>
        </p:sp>
      </p:grpSp>
      <p:sp>
        <p:nvSpPr>
          <p:cNvPr id="620" name="Google Shape;620;p46"/>
          <p:cNvSpPr/>
          <p:nvPr/>
        </p:nvSpPr>
        <p:spPr>
          <a:xfrm>
            <a:off x="5476876" y="3212986"/>
            <a:ext cx="413683" cy="364372"/>
          </a:xfrm>
          <a:custGeom>
            <a:avLst/>
            <a:gdLst/>
            <a:ahLst/>
            <a:cxnLst/>
            <a:rect l="l" t="t" r="r" b="b"/>
            <a:pathLst>
              <a:path w="10537" h="9281" extrusionOk="0">
                <a:moveTo>
                  <a:pt x="10239" y="0"/>
                </a:moveTo>
                <a:cubicBezTo>
                  <a:pt x="10202" y="0"/>
                  <a:pt x="10165" y="10"/>
                  <a:pt x="10129" y="34"/>
                </a:cubicBezTo>
                <a:cubicBezTo>
                  <a:pt x="6424" y="2536"/>
                  <a:pt x="3098" y="5608"/>
                  <a:pt x="122" y="8933"/>
                </a:cubicBezTo>
                <a:cubicBezTo>
                  <a:pt x="0" y="9079"/>
                  <a:pt x="121" y="9281"/>
                  <a:pt x="270" y="9281"/>
                </a:cubicBezTo>
                <a:cubicBezTo>
                  <a:pt x="315" y="9281"/>
                  <a:pt x="362" y="9262"/>
                  <a:pt x="407" y="9218"/>
                </a:cubicBezTo>
                <a:cubicBezTo>
                  <a:pt x="3542" y="6020"/>
                  <a:pt x="6899" y="3169"/>
                  <a:pt x="10382" y="351"/>
                </a:cubicBezTo>
                <a:cubicBezTo>
                  <a:pt x="10537" y="196"/>
                  <a:pt x="10398" y="0"/>
                  <a:pt x="10239" y="0"/>
                </a:cubicBezTo>
                <a:close/>
              </a:path>
            </a:pathLst>
          </a:custGeom>
          <a:solidFill>
            <a:srgbClr val="E2C5C3"/>
          </a:solidFill>
          <a:ln>
            <a:noFill/>
          </a:ln>
        </p:spPr>
        <p:txBody>
          <a:bodyPr spcFirstLastPara="1" wrap="square" lIns="121894" tIns="121894" rIns="121894" bIns="121894" anchor="ctr" anchorCtr="0">
            <a:noAutofit/>
          </a:bodyPr>
          <a:lstStyle/>
          <a:p/>
        </p:txBody>
      </p:sp>
      <p:sp>
        <p:nvSpPr>
          <p:cNvPr id="621" name="Google Shape;621;p46"/>
          <p:cNvSpPr/>
          <p:nvPr/>
        </p:nvSpPr>
        <p:spPr>
          <a:xfrm>
            <a:off x="5979524" y="2442002"/>
            <a:ext cx="916643" cy="1068500"/>
          </a:xfrm>
          <a:custGeom>
            <a:avLst/>
            <a:gdLst/>
            <a:ahLst/>
            <a:cxnLst/>
            <a:rect l="l" t="t" r="r" b="b"/>
            <a:pathLst>
              <a:path w="23348" h="27216" extrusionOk="0">
                <a:moveTo>
                  <a:pt x="23127" y="1"/>
                </a:moveTo>
                <a:cubicBezTo>
                  <a:pt x="23080" y="1"/>
                  <a:pt x="23032" y="24"/>
                  <a:pt x="22995" y="79"/>
                </a:cubicBezTo>
                <a:cubicBezTo>
                  <a:pt x="17516" y="10689"/>
                  <a:pt x="10422" y="20443"/>
                  <a:pt x="162" y="26840"/>
                </a:cubicBezTo>
                <a:cubicBezTo>
                  <a:pt x="0" y="26947"/>
                  <a:pt x="67" y="27215"/>
                  <a:pt x="227" y="27215"/>
                </a:cubicBezTo>
                <a:cubicBezTo>
                  <a:pt x="256" y="27215"/>
                  <a:pt x="287" y="27207"/>
                  <a:pt x="320" y="27188"/>
                </a:cubicBezTo>
                <a:cubicBezTo>
                  <a:pt x="10929" y="21013"/>
                  <a:pt x="17865" y="11037"/>
                  <a:pt x="23280" y="269"/>
                </a:cubicBezTo>
                <a:cubicBezTo>
                  <a:pt x="23347" y="135"/>
                  <a:pt x="23240" y="1"/>
                  <a:pt x="23127" y="1"/>
                </a:cubicBezTo>
                <a:close/>
              </a:path>
            </a:pathLst>
          </a:custGeom>
          <a:solidFill>
            <a:srgbClr val="E2C5C3"/>
          </a:solidFill>
          <a:ln>
            <a:noFill/>
          </a:ln>
        </p:spPr>
        <p:txBody>
          <a:bodyPr spcFirstLastPara="1" wrap="square" lIns="121894" tIns="121894" rIns="121894" bIns="121894" anchor="ctr" anchorCtr="0">
            <a:noAutofit/>
          </a:bodyPr>
          <a:lstStyle/>
          <a:p/>
        </p:txBody>
      </p:sp>
      <p:sp>
        <p:nvSpPr>
          <p:cNvPr id="622" name="Google Shape;622;p46"/>
          <p:cNvSpPr/>
          <p:nvPr/>
        </p:nvSpPr>
        <p:spPr>
          <a:xfrm>
            <a:off x="6033464" y="2480828"/>
            <a:ext cx="1020445" cy="1154283"/>
          </a:xfrm>
          <a:custGeom>
            <a:avLst/>
            <a:gdLst/>
            <a:ahLst/>
            <a:cxnLst/>
            <a:rect l="l" t="t" r="r" b="b"/>
            <a:pathLst>
              <a:path w="25992" h="29401" extrusionOk="0">
                <a:moveTo>
                  <a:pt x="25912" y="1"/>
                </a:moveTo>
                <a:cubicBezTo>
                  <a:pt x="25873" y="1"/>
                  <a:pt x="25833" y="25"/>
                  <a:pt x="25833" y="72"/>
                </a:cubicBezTo>
                <a:cubicBezTo>
                  <a:pt x="23458" y="13943"/>
                  <a:pt x="13830" y="25249"/>
                  <a:pt x="181" y="29081"/>
                </a:cubicBezTo>
                <a:cubicBezTo>
                  <a:pt x="1" y="29141"/>
                  <a:pt x="48" y="29400"/>
                  <a:pt x="189" y="29400"/>
                </a:cubicBezTo>
                <a:cubicBezTo>
                  <a:pt x="196" y="29400"/>
                  <a:pt x="204" y="29399"/>
                  <a:pt x="213" y="29398"/>
                </a:cubicBezTo>
                <a:cubicBezTo>
                  <a:pt x="13735" y="25914"/>
                  <a:pt x="24503" y="14102"/>
                  <a:pt x="25991" y="72"/>
                </a:cubicBezTo>
                <a:cubicBezTo>
                  <a:pt x="25991" y="25"/>
                  <a:pt x="25952" y="1"/>
                  <a:pt x="25912" y="1"/>
                </a:cubicBezTo>
                <a:close/>
              </a:path>
            </a:pathLst>
          </a:custGeom>
          <a:solidFill>
            <a:srgbClr val="E2C5C3"/>
          </a:solidFill>
          <a:ln>
            <a:noFill/>
          </a:ln>
        </p:spPr>
        <p:txBody>
          <a:bodyPr spcFirstLastPara="1" wrap="square" lIns="121894" tIns="121894" rIns="121894" bIns="121894" anchor="ctr" anchorCtr="0">
            <a:noAutofit/>
          </a:bodyPr>
          <a:lstStyle/>
          <a:p/>
        </p:txBody>
      </p:sp>
      <p:sp>
        <p:nvSpPr>
          <p:cNvPr id="623" name="Google Shape;623;p46"/>
          <p:cNvSpPr txBox="1">
            <a:spLocks noGrp="1"/>
          </p:cNvSpPr>
          <p:nvPr>
            <p:ph type="ctrTitle"/>
          </p:nvPr>
        </p:nvSpPr>
        <p:spPr>
          <a:xfrm>
            <a:off x="2866501" y="-118652"/>
            <a:ext cx="2853872" cy="2561037"/>
          </a:xfrm>
          <a:prstGeom prst="rect">
            <a:avLst/>
          </a:prstGeom>
        </p:spPr>
        <p:txBody>
          <a:bodyPr spcFirstLastPara="1" wrap="square" lIns="121894" tIns="121894" rIns="121894" bIns="121894" anchor="ctr" anchorCtr="0">
            <a:noAutofit/>
          </a:bodyPr>
          <a:lstStyle/>
          <a:p>
            <a:r>
              <a:rPr lang="en-GB" b="1" dirty="0">
                <a:solidFill>
                  <a:schemeClr val="tx2">
                    <a:lumMod val="50000"/>
                  </a:schemeClr>
                </a:solidFill>
              </a:rPr>
              <a:t>01</a:t>
            </a:r>
            <a:endParaRPr b="1" dirty="0">
              <a:solidFill>
                <a:schemeClr val="tx2">
                  <a:lumMod val="50000"/>
                </a:schemeClr>
              </a:solidFill>
            </a:endParaRPr>
          </a:p>
        </p:txBody>
      </p:sp>
      <p:sp>
        <p:nvSpPr>
          <p:cNvPr id="624" name="Google Shape;624;p46"/>
          <p:cNvSpPr txBox="1">
            <a:spLocks noGrp="1"/>
          </p:cNvSpPr>
          <p:nvPr>
            <p:ph type="subTitle" idx="1"/>
          </p:nvPr>
        </p:nvSpPr>
        <p:spPr>
          <a:xfrm>
            <a:off x="5080000" y="305047"/>
            <a:ext cx="6605255" cy="1402957"/>
          </a:xfrm>
          <a:prstGeom prst="rect">
            <a:avLst/>
          </a:prstGeom>
        </p:spPr>
        <p:txBody>
          <a:bodyPr spcFirstLastPara="1" wrap="square" lIns="121894" tIns="121894" rIns="121894" bIns="121894" anchor="t" anchorCtr="0">
            <a:noAutofit/>
          </a:bodyPr>
          <a:lstStyle/>
          <a:p>
            <a:pPr marL="0" indent="609600" algn="just">
              <a:lnSpc>
                <a:spcPct val="115000"/>
              </a:lnSpc>
            </a:pP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Dẫn</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dắt</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bằng</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một</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câu</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nói</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nổi</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tiếng</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câu</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danh</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ngôn</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thơ</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lời</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bài</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hát</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.-&gt;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câu</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khẳng</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định</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-&gt;</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câu</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i="1" dirty="0" err="1"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hỏi</a:t>
            </a:r>
            <a:r>
              <a:rPr lang="en-US" i="1" dirty="0" smtClean="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endParaRPr lang="en-US"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3" name="Rectangle 2"/>
          <p:cNvSpPr/>
          <p:nvPr/>
        </p:nvSpPr>
        <p:spPr>
          <a:xfrm>
            <a:off x="433293" y="2350303"/>
            <a:ext cx="9719039" cy="3898503"/>
          </a:xfrm>
          <a:prstGeom prst="rect">
            <a:avLst/>
          </a:prstGeom>
        </p:spPr>
        <p:txBody>
          <a:bodyPr wrap="square" lIns="121914" tIns="60957" rIns="121914" bIns="60957">
            <a:spAutoFit/>
          </a:bodyPr>
          <a:lstStyle/>
          <a:p>
            <a:pPr indent="609600" algn="just">
              <a:lnSpc>
                <a:spcPct val="115000"/>
              </a:lnSpc>
            </a:pP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Trung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thực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chương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đầu</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tiên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trong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cuốn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sách</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về</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sự</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khôn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ngoan</a:t>
            </a:r>
            <a:r>
              <a:rPr lang="en-US" sz="2100" b="1" i="1" dirty="0">
                <a:latin typeface="Times New Roman" panose="02020603050405020304"/>
                <a:ea typeface="Times New Roman" panose="02020603050405020304"/>
                <a:cs typeface="Times New Roman" panose="02020603050405020304"/>
                <a:sym typeface="Times New Roman" panose="02020603050405020304"/>
              </a:rPr>
              <a:t> (Thomas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Jeffeson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Quả</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đúng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như</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vậy</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trung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thực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một</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đức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tính</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quý</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báu</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cần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có</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đối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với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mỗi</a:t>
            </a:r>
            <a:r>
              <a:rPr lang="en-US" sz="2100" b="1" i="1" dirty="0">
                <a:latin typeface="Times New Roman" panose="02020603050405020304"/>
                <a:ea typeface="Times New Roman" panose="02020603050405020304"/>
                <a:cs typeface="Times New Roman" panose="02020603050405020304"/>
                <a:sym typeface="Times New Roman" panose="02020603050405020304"/>
              </a:rPr>
              <a:t> con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người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Vậy</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trung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thực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gì</a:t>
            </a:r>
            <a:r>
              <a:rPr lang="en-US" sz="2100" b="1" i="1" dirty="0">
                <a:latin typeface="Times New Roman" panose="02020603050405020304"/>
                <a:ea typeface="Times New Roman" panose="02020603050405020304"/>
                <a:cs typeface="Times New Roman" panose="02020603050405020304"/>
                <a:sym typeface="Times New Roman" panose="02020603050405020304"/>
              </a:rPr>
              <a:t>?...”</a:t>
            </a:r>
            <a:endParaRPr lang="en-US" sz="2100" b="1" i="1" dirty="0">
              <a:latin typeface="Times New Roman" panose="02020603050405020304"/>
              <a:ea typeface="Times New Roman" panose="02020603050405020304"/>
              <a:cs typeface="Times New Roman" panose="02020603050405020304"/>
              <a:sym typeface="Times New Roman" panose="02020603050405020304"/>
            </a:endParaRPr>
          </a:p>
          <a:p>
            <a:pPr indent="609600" algn="just">
              <a:lnSpc>
                <a:spcPct val="115000"/>
              </a:lnSpc>
            </a:pP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Không</a:t>
            </a:r>
            <a:r>
              <a:rPr lang="en-US" sz="2100" b="1" i="1" dirty="0">
                <a:latin typeface="Times New Roman" panose="02020603050405020304"/>
                <a:ea typeface="Times New Roman" panose="02020603050405020304"/>
                <a:cs typeface="Times New Roman" panose="02020603050405020304"/>
                <a:sym typeface="Times New Roman" panose="02020603050405020304"/>
              </a:rPr>
              <a:t> di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sản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nào</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quý</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giá</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bằng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lòng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trung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thực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Vậy</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trung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thực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gì</a:t>
            </a:r>
            <a:r>
              <a:rPr lang="en-US" sz="2100" b="1" i="1" dirty="0">
                <a:latin typeface="Times New Roman" panose="02020603050405020304"/>
                <a:ea typeface="Times New Roman" panose="02020603050405020304"/>
                <a:cs typeface="Times New Roman" panose="02020603050405020304"/>
                <a:sym typeface="Times New Roman" panose="02020603050405020304"/>
              </a:rPr>
              <a:t>?”</a:t>
            </a:r>
            <a:endParaRPr lang="en-US" sz="2100" b="1" i="1" dirty="0">
              <a:latin typeface="Times New Roman" panose="02020603050405020304"/>
              <a:ea typeface="Times New Roman" panose="02020603050405020304"/>
              <a:cs typeface="Times New Roman" panose="02020603050405020304"/>
              <a:sym typeface="Times New Roman" panose="02020603050405020304"/>
            </a:endParaRPr>
          </a:p>
          <a:p>
            <a:pPr indent="609600" algn="just">
              <a:lnSpc>
                <a:spcPct val="115000"/>
              </a:lnSpc>
            </a:pP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Thước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đo</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trong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người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không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phải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gian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mà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sự</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cống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hiến</a:t>
            </a:r>
            <a:r>
              <a:rPr lang="en-US" sz="2100" b="1" i="1" dirty="0">
                <a:latin typeface="Times New Roman" panose="02020603050405020304"/>
                <a:ea typeface="Times New Roman" panose="02020603050405020304"/>
                <a:cs typeface="Times New Roman" panose="02020603050405020304"/>
                <a:sym typeface="Times New Roman" panose="02020603050405020304"/>
              </a:rPr>
              <a:t>...”</a:t>
            </a:r>
            <a:endParaRPr lang="en-US" sz="2100" b="1" i="1" dirty="0">
              <a:latin typeface="Times New Roman" panose="02020603050405020304"/>
              <a:ea typeface="Times New Roman" panose="02020603050405020304"/>
              <a:cs typeface="Times New Roman" panose="02020603050405020304"/>
              <a:sym typeface="Times New Roman" panose="02020603050405020304"/>
            </a:endParaRPr>
          </a:p>
          <a:p>
            <a:pPr indent="609600" algn="just">
              <a:lnSpc>
                <a:spcPct val="115000"/>
              </a:lnSpc>
            </a:pP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Cách</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để</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sự</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tồn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tại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của</a:t>
            </a:r>
            <a:r>
              <a:rPr lang="en-US" sz="2100" b="1" i="1" dirty="0">
                <a:latin typeface="Times New Roman" panose="02020603050405020304"/>
                <a:ea typeface="Times New Roman" panose="02020603050405020304"/>
                <a:cs typeface="Times New Roman" panose="02020603050405020304"/>
                <a:sym typeface="Times New Roman" panose="02020603050405020304"/>
              </a:rPr>
              <a:t> con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người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trở</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nên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tốt</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đẹp</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đấy</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chính</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sống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sao</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cho</a:t>
            </a:r>
            <a:r>
              <a:rPr lang="en-US" sz="2100" b="1" i="1" dirty="0">
                <a:latin typeface="Times New Roman" panose="02020603050405020304"/>
                <a:ea typeface="Times New Roman" panose="02020603050405020304"/>
                <a:cs typeface="Times New Roman" panose="02020603050405020304"/>
                <a:sym typeface="Times New Roman" panose="02020603050405020304"/>
              </a:rPr>
              <a:t> ý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nghĩa</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Vậy</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như</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thế</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nào</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sống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có</a:t>
            </a:r>
            <a:r>
              <a:rPr lang="en-US" sz="2100" b="1" i="1" dirty="0">
                <a:latin typeface="Times New Roman" panose="02020603050405020304"/>
                <a:ea typeface="Times New Roman" panose="02020603050405020304"/>
                <a:cs typeface="Times New Roman" panose="02020603050405020304"/>
                <a:sym typeface="Times New Roman" panose="02020603050405020304"/>
              </a:rPr>
              <a:t> ý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nghĩa</a:t>
            </a:r>
            <a:r>
              <a:rPr lang="en-US" sz="2100" b="1" i="1" dirty="0">
                <a:latin typeface="Times New Roman" panose="02020603050405020304"/>
                <a:ea typeface="Times New Roman" panose="02020603050405020304"/>
                <a:cs typeface="Times New Roman" panose="02020603050405020304"/>
                <a:sym typeface="Times New Roman" panose="02020603050405020304"/>
              </a:rPr>
              <a:t>?”</a:t>
            </a:r>
            <a:endParaRPr lang="en-US" sz="2100" b="1" i="1" dirty="0">
              <a:latin typeface="Times New Roman" panose="02020603050405020304"/>
              <a:ea typeface="Times New Roman" panose="02020603050405020304"/>
              <a:cs typeface="Times New Roman" panose="02020603050405020304"/>
              <a:sym typeface="Times New Roman" panose="02020603050405020304"/>
            </a:endParaRPr>
          </a:p>
          <a:p>
            <a:pPr indent="609600" algn="just">
              <a:lnSpc>
                <a:spcPct val="115000"/>
              </a:lnSpc>
            </a:pPr>
            <a:r>
              <a:rPr lang="en-US" sz="2100" b="1" i="1" dirty="0">
                <a:latin typeface="Times New Roman" panose="02020603050405020304"/>
                <a:ea typeface="Times New Roman" panose="02020603050405020304"/>
                <a:cs typeface="Times New Roman" panose="02020603050405020304"/>
                <a:sym typeface="Times New Roman" panose="02020603050405020304"/>
              </a:rPr>
              <a:t>+</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Trong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cuộc</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mỗi</a:t>
            </a:r>
            <a:r>
              <a:rPr lang="en-US" sz="2100" b="1" i="1" dirty="0">
                <a:latin typeface="Times New Roman" panose="02020603050405020304"/>
                <a:ea typeface="Times New Roman" panose="02020603050405020304"/>
                <a:cs typeface="Times New Roman" panose="02020603050405020304"/>
                <a:sym typeface="Times New Roman" panose="02020603050405020304"/>
              </a:rPr>
              <a:t> con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người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điều</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gì</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đáng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để</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chúng</a:t>
            </a:r>
            <a:r>
              <a:rPr lang="en-US" sz="2100" b="1" i="1" dirty="0">
                <a:latin typeface="Times New Roman" panose="02020603050405020304"/>
                <a:ea typeface="Times New Roman" panose="02020603050405020304"/>
                <a:cs typeface="Times New Roman" panose="02020603050405020304"/>
                <a:sym typeface="Times New Roman" panose="02020603050405020304"/>
              </a:rPr>
              <a:t> ta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trân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quý</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Phải</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chăng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một</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trong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những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điều</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đó</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chính</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là</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tình</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cảm</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gia</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đình</a:t>
            </a:r>
            <a:r>
              <a:rPr lang="en-US" sz="2100" b="1" i="1" dirty="0">
                <a:latin typeface="Times New Roman" panose="02020603050405020304"/>
                <a:ea typeface="Times New Roman" panose="02020603050405020304"/>
                <a:cs typeface="Times New Roman" panose="02020603050405020304"/>
                <a:sym typeface="Times New Roman" panose="02020603050405020304"/>
              </a:rPr>
              <a:t>?</a:t>
            </a:r>
            <a:endParaRPr lang="en-US" sz="2100" b="1" i="1" dirty="0">
              <a:latin typeface="Times New Roman" panose="02020603050405020304"/>
              <a:ea typeface="Times New Roman" panose="02020603050405020304"/>
              <a:cs typeface="Times New Roman" panose="02020603050405020304"/>
              <a:sym typeface="Times New Roman" panose="02020603050405020304"/>
            </a:endParaRPr>
          </a:p>
          <a:p>
            <a:pPr indent="609600" algn="just">
              <a:lnSpc>
                <a:spcPct val="115000"/>
              </a:lnSpc>
            </a:pP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Dẫn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dắt</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bằng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lập</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luận</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tương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đồng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tương</a:t>
            </a:r>
            <a:r>
              <a:rPr lang="en-US" sz="2100" b="1" i="1" dirty="0">
                <a:latin typeface="Times New Roman" panose="02020603050405020304"/>
                <a:ea typeface="Times New Roman" panose="02020603050405020304"/>
                <a:cs typeface="Times New Roman" panose="02020603050405020304"/>
                <a:sym typeface="Times New Roman" panose="02020603050405020304"/>
              </a:rPr>
              <a:t> </a:t>
            </a:r>
            <a:r>
              <a:rPr lang="en-US" sz="2100" b="1" i="1" dirty="0" err="1">
                <a:latin typeface="Times New Roman" panose="02020603050405020304"/>
                <a:ea typeface="Times New Roman" panose="02020603050405020304"/>
                <a:cs typeface="Times New Roman" panose="02020603050405020304"/>
                <a:sym typeface="Times New Roman" panose="02020603050405020304"/>
              </a:rPr>
              <a:t>phản</a:t>
            </a:r>
            <a:endParaRPr lang="en-US" sz="21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23"/>
                                        </p:tgtEl>
                                        <p:attrNameLst>
                                          <p:attrName>style.visibility</p:attrName>
                                        </p:attrNameLst>
                                      </p:cBhvr>
                                      <p:to>
                                        <p:strVal val="visible"/>
                                      </p:to>
                                    </p:set>
                                    <p:animEffect transition="in" filter="barn(inVertical)">
                                      <p:cBhvr>
                                        <p:cTn id="7" dur="500"/>
                                        <p:tgtEl>
                                          <p:spTgt spid="62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24">
                                            <p:txEl>
                                              <p:pRg st="0" end="0"/>
                                            </p:txEl>
                                          </p:spTgt>
                                        </p:tgtEl>
                                        <p:attrNameLst>
                                          <p:attrName>style.visibility</p:attrName>
                                        </p:attrNameLst>
                                      </p:cBhvr>
                                      <p:to>
                                        <p:strVal val="visible"/>
                                      </p:to>
                                    </p:set>
                                    <p:animEffect transition="in" filter="barn(inVertical)">
                                      <p:cBhvr>
                                        <p:cTn id="10" dur="500"/>
                                        <p:tgtEl>
                                          <p:spTgt spid="62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 grpId="0"/>
      <p:bldP spid="624" grpId="0" build="p"/>
      <p:bldP spid="3"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22" name="Google Shape;1022;p57"/>
          <p:cNvSpPr txBox="1">
            <a:spLocks noGrp="1"/>
          </p:cNvSpPr>
          <p:nvPr>
            <p:ph type="subTitle" idx="1"/>
          </p:nvPr>
        </p:nvSpPr>
        <p:spPr>
          <a:xfrm>
            <a:off x="5618382" y="1088964"/>
            <a:ext cx="6573620" cy="599005"/>
          </a:xfrm>
          <a:prstGeom prst="rect">
            <a:avLst/>
          </a:prstGeom>
        </p:spPr>
        <p:txBody>
          <a:bodyPr spcFirstLastPara="1" wrap="square" lIns="121894" tIns="121894" rIns="121894" bIns="121894" anchor="t" anchorCtr="0">
            <a:noAutofit/>
          </a:bodyPr>
          <a:lstStyle/>
          <a:p>
            <a:pPr marL="0" indent="609600" algn="ctr">
              <a:lnSpc>
                <a:spcPct val="115000"/>
              </a:lnSpc>
            </a:pP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Dẫn</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dắt</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bằng</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lập</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luận</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tương</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đồng</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tương</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 </a:t>
            </a:r>
            <a:r>
              <a:rPr lang="en-US" sz="4300" i="1" dirty="0" err="1">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phản</a:t>
            </a:r>
            <a:r>
              <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rPr>
              <a:t>:</a:t>
            </a:r>
            <a:endParaRPr lang="en-US" sz="4300" i="1" dirty="0">
              <a:solidFill>
                <a:schemeClr val="tx2">
                  <a:lumMod val="50000"/>
                </a:schemeClr>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1023" name="Google Shape;1023;p57"/>
          <p:cNvSpPr txBox="1">
            <a:spLocks noGrp="1"/>
          </p:cNvSpPr>
          <p:nvPr>
            <p:ph type="ctrTitle"/>
          </p:nvPr>
        </p:nvSpPr>
        <p:spPr>
          <a:xfrm>
            <a:off x="7963537" y="281987"/>
            <a:ext cx="2367444" cy="783161"/>
          </a:xfrm>
          <a:prstGeom prst="rect">
            <a:avLst/>
          </a:prstGeom>
        </p:spPr>
        <p:txBody>
          <a:bodyPr spcFirstLastPara="1" wrap="square" lIns="121894" tIns="121894" rIns="121894" bIns="121894" anchor="ctr" anchorCtr="0">
            <a:noAutofit/>
          </a:bodyPr>
          <a:lstStyle/>
          <a:p>
            <a:r>
              <a:rPr lang="en-GB" b="1" dirty="0">
                <a:solidFill>
                  <a:schemeClr val="tx2">
                    <a:lumMod val="50000"/>
                  </a:schemeClr>
                </a:solidFill>
              </a:rPr>
              <a:t>02</a:t>
            </a:r>
            <a:endParaRPr b="1" dirty="0">
              <a:solidFill>
                <a:schemeClr val="tx2">
                  <a:lumMod val="50000"/>
                </a:schemeClr>
              </a:solidFill>
            </a:endParaRPr>
          </a:p>
        </p:txBody>
      </p:sp>
      <p:sp>
        <p:nvSpPr>
          <p:cNvPr id="1025" name="Google Shape;1025;p57"/>
          <p:cNvSpPr/>
          <p:nvPr/>
        </p:nvSpPr>
        <p:spPr>
          <a:xfrm>
            <a:off x="-1711886" y="563724"/>
            <a:ext cx="2801" cy="2801"/>
          </a:xfrm>
          <a:custGeom>
            <a:avLst/>
            <a:gdLst/>
            <a:ahLst/>
            <a:cxnLst/>
            <a:rect l="l" t="t" r="r" b="b"/>
            <a:pathLst>
              <a:path w="65" h="65" extrusionOk="0">
                <a:moveTo>
                  <a:pt x="32" y="1"/>
                </a:moveTo>
                <a:cubicBezTo>
                  <a:pt x="1" y="1"/>
                  <a:pt x="1" y="64"/>
                  <a:pt x="32" y="64"/>
                </a:cubicBezTo>
                <a:cubicBezTo>
                  <a:pt x="64" y="64"/>
                  <a:pt x="64" y="1"/>
                  <a:pt x="32" y="1"/>
                </a:cubicBezTo>
                <a:close/>
              </a:path>
            </a:pathLst>
          </a:custGeom>
          <a:solidFill>
            <a:schemeClr val="accent3"/>
          </a:solidFill>
          <a:ln>
            <a:noFill/>
          </a:ln>
        </p:spPr>
        <p:txBody>
          <a:bodyPr spcFirstLastPara="1" wrap="square" lIns="121894" tIns="121894" rIns="121894" bIns="121894" anchor="ctr" anchorCtr="0">
            <a:noAutofit/>
          </a:bodyPr>
          <a:lstStyle/>
          <a:p/>
        </p:txBody>
      </p:sp>
      <p:grpSp>
        <p:nvGrpSpPr>
          <p:cNvPr id="1026" name="Google Shape;1026;p57"/>
          <p:cNvGrpSpPr/>
          <p:nvPr/>
        </p:nvGrpSpPr>
        <p:grpSpPr>
          <a:xfrm>
            <a:off x="-296571" y="2761"/>
            <a:ext cx="6697371" cy="2898519"/>
            <a:chOff x="-17549" y="2069"/>
            <a:chExt cx="5914086" cy="2442024"/>
          </a:xfrm>
        </p:grpSpPr>
        <p:sp>
          <p:nvSpPr>
            <p:cNvPr id="1027" name="Google Shape;1027;p57"/>
            <p:cNvSpPr/>
            <p:nvPr/>
          </p:nvSpPr>
          <p:spPr>
            <a:xfrm>
              <a:off x="-17549" y="114656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6AB0D3"/>
            </a:solidFill>
            <a:ln>
              <a:noFill/>
            </a:ln>
          </p:spPr>
          <p:txBody>
            <a:bodyPr spcFirstLastPara="1" wrap="square" lIns="91425" tIns="91425" rIns="91425" bIns="91425" anchor="ctr" anchorCtr="0">
              <a:noAutofit/>
            </a:bodyPr>
            <a:lstStyle/>
            <a:p/>
          </p:txBody>
        </p:sp>
        <p:sp>
          <p:nvSpPr>
            <p:cNvPr id="1028" name="Google Shape;1028;p57"/>
            <p:cNvSpPr/>
            <p:nvPr/>
          </p:nvSpPr>
          <p:spPr>
            <a:xfrm>
              <a:off x="1674681" y="2069"/>
              <a:ext cx="236813" cy="777998"/>
            </a:xfrm>
            <a:custGeom>
              <a:avLst/>
              <a:gdLst/>
              <a:ahLst/>
              <a:cxnLst/>
              <a:rect l="l" t="t" r="r" b="b"/>
              <a:pathLst>
                <a:path w="7326" h="24068" extrusionOk="0">
                  <a:moveTo>
                    <a:pt x="0" y="0"/>
                  </a:moveTo>
                  <a:cubicBezTo>
                    <a:pt x="95" y="190"/>
                    <a:pt x="159" y="380"/>
                    <a:pt x="254" y="570"/>
                  </a:cubicBezTo>
                  <a:cubicBezTo>
                    <a:pt x="1299" y="3262"/>
                    <a:pt x="855" y="6144"/>
                    <a:pt x="1425" y="8931"/>
                  </a:cubicBezTo>
                  <a:cubicBezTo>
                    <a:pt x="2407" y="14029"/>
                    <a:pt x="5036" y="19160"/>
                    <a:pt x="6999" y="23973"/>
                  </a:cubicBezTo>
                  <a:cubicBezTo>
                    <a:pt x="7032" y="24040"/>
                    <a:pt x="7085" y="24067"/>
                    <a:pt x="7136" y="24067"/>
                  </a:cubicBezTo>
                  <a:cubicBezTo>
                    <a:pt x="7232" y="24067"/>
                    <a:pt x="7325" y="23970"/>
                    <a:pt x="7284" y="23847"/>
                  </a:cubicBezTo>
                  <a:cubicBezTo>
                    <a:pt x="5289" y="18431"/>
                    <a:pt x="1964" y="12636"/>
                    <a:pt x="1489" y="6840"/>
                  </a:cubicBezTo>
                  <a:cubicBezTo>
                    <a:pt x="1299" y="4687"/>
                    <a:pt x="1330" y="2502"/>
                    <a:pt x="539" y="443"/>
                  </a:cubicBezTo>
                  <a:cubicBezTo>
                    <a:pt x="475" y="317"/>
                    <a:pt x="380" y="158"/>
                    <a:pt x="317"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29" name="Google Shape;1029;p57"/>
            <p:cNvSpPr/>
            <p:nvPr/>
          </p:nvSpPr>
          <p:spPr>
            <a:xfrm>
              <a:off x="1174825" y="524585"/>
              <a:ext cx="117275" cy="269429"/>
            </a:xfrm>
            <a:custGeom>
              <a:avLst/>
              <a:gdLst/>
              <a:ahLst/>
              <a:cxnLst/>
              <a:rect l="l" t="t" r="r" b="b"/>
              <a:pathLst>
                <a:path w="3628" h="8335" extrusionOk="0">
                  <a:moveTo>
                    <a:pt x="3453" y="1"/>
                  </a:moveTo>
                  <a:cubicBezTo>
                    <a:pt x="3405" y="1"/>
                    <a:pt x="3357" y="25"/>
                    <a:pt x="3334" y="82"/>
                  </a:cubicBezTo>
                  <a:cubicBezTo>
                    <a:pt x="2416" y="2869"/>
                    <a:pt x="1276" y="5498"/>
                    <a:pt x="41" y="8158"/>
                  </a:cubicBezTo>
                  <a:cubicBezTo>
                    <a:pt x="0" y="8259"/>
                    <a:pt x="76" y="8334"/>
                    <a:pt x="152" y="8334"/>
                  </a:cubicBezTo>
                  <a:cubicBezTo>
                    <a:pt x="196" y="8334"/>
                    <a:pt x="239" y="8310"/>
                    <a:pt x="262" y="8253"/>
                  </a:cubicBezTo>
                  <a:cubicBezTo>
                    <a:pt x="1719" y="5719"/>
                    <a:pt x="2796" y="2996"/>
                    <a:pt x="3587" y="177"/>
                  </a:cubicBezTo>
                  <a:cubicBezTo>
                    <a:pt x="3628" y="76"/>
                    <a:pt x="3539" y="1"/>
                    <a:pt x="3453"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0" name="Google Shape;1030;p57"/>
            <p:cNvSpPr/>
            <p:nvPr/>
          </p:nvSpPr>
          <p:spPr>
            <a:xfrm>
              <a:off x="1032785" y="586942"/>
              <a:ext cx="193950" cy="727830"/>
            </a:xfrm>
            <a:custGeom>
              <a:avLst/>
              <a:gdLst/>
              <a:ahLst/>
              <a:cxnLst/>
              <a:rect l="l" t="t" r="r" b="b"/>
              <a:pathLst>
                <a:path w="6000" h="22516" extrusionOk="0">
                  <a:moveTo>
                    <a:pt x="5843" y="1"/>
                  </a:moveTo>
                  <a:cubicBezTo>
                    <a:pt x="5813" y="1"/>
                    <a:pt x="5783" y="16"/>
                    <a:pt x="5765" y="53"/>
                  </a:cubicBezTo>
                  <a:cubicBezTo>
                    <a:pt x="1299" y="6704"/>
                    <a:pt x="96" y="14526"/>
                    <a:pt x="1" y="22380"/>
                  </a:cubicBezTo>
                  <a:cubicBezTo>
                    <a:pt x="1" y="22467"/>
                    <a:pt x="68" y="22516"/>
                    <a:pt x="128" y="22516"/>
                  </a:cubicBezTo>
                  <a:cubicBezTo>
                    <a:pt x="178" y="22516"/>
                    <a:pt x="223" y="22483"/>
                    <a:pt x="223" y="22412"/>
                  </a:cubicBezTo>
                  <a:cubicBezTo>
                    <a:pt x="413" y="14653"/>
                    <a:pt x="1743" y="6894"/>
                    <a:pt x="5955" y="180"/>
                  </a:cubicBezTo>
                  <a:cubicBezTo>
                    <a:pt x="5999" y="90"/>
                    <a:pt x="5918" y="1"/>
                    <a:pt x="5843"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1" name="Google Shape;1031;p57"/>
            <p:cNvSpPr/>
            <p:nvPr/>
          </p:nvSpPr>
          <p:spPr>
            <a:xfrm>
              <a:off x="846491" y="538970"/>
              <a:ext cx="324155" cy="795841"/>
            </a:xfrm>
            <a:custGeom>
              <a:avLst/>
              <a:gdLst/>
              <a:ahLst/>
              <a:cxnLst/>
              <a:rect l="l" t="t" r="r" b="b"/>
              <a:pathLst>
                <a:path w="10028" h="24620" extrusionOk="0">
                  <a:moveTo>
                    <a:pt x="9901" y="0"/>
                  </a:moveTo>
                  <a:cubicBezTo>
                    <a:pt x="9885" y="0"/>
                    <a:pt x="9867" y="5"/>
                    <a:pt x="9849" y="17"/>
                  </a:cubicBezTo>
                  <a:cubicBezTo>
                    <a:pt x="2914" y="5939"/>
                    <a:pt x="0" y="15947"/>
                    <a:pt x="3135" y="24592"/>
                  </a:cubicBezTo>
                  <a:cubicBezTo>
                    <a:pt x="3145" y="24612"/>
                    <a:pt x="3161" y="24619"/>
                    <a:pt x="3177" y="24619"/>
                  </a:cubicBezTo>
                  <a:cubicBezTo>
                    <a:pt x="3214" y="24619"/>
                    <a:pt x="3252" y="24582"/>
                    <a:pt x="3230" y="24561"/>
                  </a:cubicBezTo>
                  <a:cubicBezTo>
                    <a:pt x="665" y="15725"/>
                    <a:pt x="3072" y="6351"/>
                    <a:pt x="9976" y="176"/>
                  </a:cubicBezTo>
                  <a:cubicBezTo>
                    <a:pt x="10027" y="98"/>
                    <a:pt x="9974" y="0"/>
                    <a:pt x="990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2" name="Google Shape;1032;p57"/>
            <p:cNvSpPr/>
            <p:nvPr/>
          </p:nvSpPr>
          <p:spPr>
            <a:xfrm>
              <a:off x="1528277" y="2069"/>
              <a:ext cx="429987" cy="822801"/>
            </a:xfrm>
            <a:custGeom>
              <a:avLst/>
              <a:gdLst/>
              <a:ahLst/>
              <a:cxnLst/>
              <a:rect l="l" t="t" r="r" b="b"/>
              <a:pathLst>
                <a:path w="13302" h="25454" extrusionOk="0">
                  <a:moveTo>
                    <a:pt x="539" y="0"/>
                  </a:moveTo>
                  <a:cubicBezTo>
                    <a:pt x="1236" y="1045"/>
                    <a:pt x="1964" y="2027"/>
                    <a:pt x="2724" y="3040"/>
                  </a:cubicBezTo>
                  <a:cubicBezTo>
                    <a:pt x="3041" y="6650"/>
                    <a:pt x="32" y="9501"/>
                    <a:pt x="32" y="13111"/>
                  </a:cubicBezTo>
                  <a:cubicBezTo>
                    <a:pt x="1" y="17355"/>
                    <a:pt x="2756" y="20838"/>
                    <a:pt x="3136" y="24955"/>
                  </a:cubicBezTo>
                  <a:cubicBezTo>
                    <a:pt x="3104" y="24987"/>
                    <a:pt x="3073" y="25018"/>
                    <a:pt x="3041" y="25018"/>
                  </a:cubicBezTo>
                  <a:cubicBezTo>
                    <a:pt x="2841" y="25161"/>
                    <a:pt x="2950" y="25407"/>
                    <a:pt x="3113" y="25407"/>
                  </a:cubicBezTo>
                  <a:cubicBezTo>
                    <a:pt x="3131" y="25407"/>
                    <a:pt x="3149" y="25405"/>
                    <a:pt x="3168" y="25398"/>
                  </a:cubicBezTo>
                  <a:cubicBezTo>
                    <a:pt x="3193" y="25436"/>
                    <a:pt x="3232" y="25454"/>
                    <a:pt x="3271" y="25454"/>
                  </a:cubicBezTo>
                  <a:cubicBezTo>
                    <a:pt x="3331" y="25454"/>
                    <a:pt x="3389" y="25412"/>
                    <a:pt x="3389" y="25335"/>
                  </a:cubicBezTo>
                  <a:lnTo>
                    <a:pt x="3389" y="25303"/>
                  </a:lnTo>
                  <a:cubicBezTo>
                    <a:pt x="7411" y="23023"/>
                    <a:pt x="13302" y="20141"/>
                    <a:pt x="12700" y="14694"/>
                  </a:cubicBezTo>
                  <a:cubicBezTo>
                    <a:pt x="12098" y="9564"/>
                    <a:pt x="7760" y="4940"/>
                    <a:pt x="3199" y="2914"/>
                  </a:cubicBezTo>
                  <a:cubicBezTo>
                    <a:pt x="3168" y="2819"/>
                    <a:pt x="3104" y="2755"/>
                    <a:pt x="3041" y="2724"/>
                  </a:cubicBezTo>
                  <a:cubicBezTo>
                    <a:pt x="2439" y="1805"/>
                    <a:pt x="1774" y="918"/>
                    <a:pt x="1141"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1033" name="Google Shape;1033;p57"/>
            <p:cNvSpPr/>
            <p:nvPr/>
          </p:nvSpPr>
          <p:spPr>
            <a:xfrm>
              <a:off x="119643" y="2069"/>
              <a:ext cx="1914351" cy="2031012"/>
            </a:xfrm>
            <a:custGeom>
              <a:avLst/>
              <a:gdLst/>
              <a:ahLst/>
              <a:cxnLst/>
              <a:rect l="l" t="t" r="r" b="b"/>
              <a:pathLst>
                <a:path w="59222" h="62831" extrusionOk="0">
                  <a:moveTo>
                    <a:pt x="35058" y="0"/>
                  </a:moveTo>
                  <a:cubicBezTo>
                    <a:pt x="34076" y="3610"/>
                    <a:pt x="32873" y="7189"/>
                    <a:pt x="31701" y="10704"/>
                  </a:cubicBezTo>
                  <a:cubicBezTo>
                    <a:pt x="30846" y="13364"/>
                    <a:pt x="29674" y="15549"/>
                    <a:pt x="27964" y="17703"/>
                  </a:cubicBezTo>
                  <a:cubicBezTo>
                    <a:pt x="26887" y="19096"/>
                    <a:pt x="25905" y="20363"/>
                    <a:pt x="25462" y="22073"/>
                  </a:cubicBezTo>
                  <a:cubicBezTo>
                    <a:pt x="25430" y="22137"/>
                    <a:pt x="25462" y="22200"/>
                    <a:pt x="25494" y="22232"/>
                  </a:cubicBezTo>
                  <a:cubicBezTo>
                    <a:pt x="25240" y="22358"/>
                    <a:pt x="24987" y="22485"/>
                    <a:pt x="24765" y="22612"/>
                  </a:cubicBezTo>
                  <a:cubicBezTo>
                    <a:pt x="24670" y="22643"/>
                    <a:pt x="24544" y="22707"/>
                    <a:pt x="24417" y="22770"/>
                  </a:cubicBezTo>
                  <a:cubicBezTo>
                    <a:pt x="24417" y="22738"/>
                    <a:pt x="24417" y="22738"/>
                    <a:pt x="24385" y="22707"/>
                  </a:cubicBezTo>
                  <a:cubicBezTo>
                    <a:pt x="21472" y="19793"/>
                    <a:pt x="18115" y="16721"/>
                    <a:pt x="13839" y="16151"/>
                  </a:cubicBezTo>
                  <a:cubicBezTo>
                    <a:pt x="13480" y="16107"/>
                    <a:pt x="13125" y="16086"/>
                    <a:pt x="12773" y="16086"/>
                  </a:cubicBezTo>
                  <a:cubicBezTo>
                    <a:pt x="11355" y="16086"/>
                    <a:pt x="9990" y="16435"/>
                    <a:pt x="8646" y="17070"/>
                  </a:cubicBezTo>
                  <a:cubicBezTo>
                    <a:pt x="5795" y="18495"/>
                    <a:pt x="3420" y="20046"/>
                    <a:pt x="158" y="20490"/>
                  </a:cubicBezTo>
                  <a:cubicBezTo>
                    <a:pt x="32" y="20490"/>
                    <a:pt x="0" y="20616"/>
                    <a:pt x="32" y="20711"/>
                  </a:cubicBezTo>
                  <a:cubicBezTo>
                    <a:pt x="32" y="20743"/>
                    <a:pt x="0" y="20806"/>
                    <a:pt x="32" y="20838"/>
                  </a:cubicBezTo>
                  <a:cubicBezTo>
                    <a:pt x="570" y="23847"/>
                    <a:pt x="2534" y="26285"/>
                    <a:pt x="4655" y="28375"/>
                  </a:cubicBezTo>
                  <a:cubicBezTo>
                    <a:pt x="6492" y="30180"/>
                    <a:pt x="9216" y="31067"/>
                    <a:pt x="11749" y="31669"/>
                  </a:cubicBezTo>
                  <a:cubicBezTo>
                    <a:pt x="5954" y="33474"/>
                    <a:pt x="1140" y="36609"/>
                    <a:pt x="317" y="43830"/>
                  </a:cubicBezTo>
                  <a:cubicBezTo>
                    <a:pt x="32" y="46268"/>
                    <a:pt x="63" y="48802"/>
                    <a:pt x="697" y="51145"/>
                  </a:cubicBezTo>
                  <a:cubicBezTo>
                    <a:pt x="1013" y="52317"/>
                    <a:pt x="1425" y="53995"/>
                    <a:pt x="2819" y="54280"/>
                  </a:cubicBezTo>
                  <a:cubicBezTo>
                    <a:pt x="2918" y="54298"/>
                    <a:pt x="3016" y="54306"/>
                    <a:pt x="3112" y="54306"/>
                  </a:cubicBezTo>
                  <a:cubicBezTo>
                    <a:pt x="3721" y="54306"/>
                    <a:pt x="4271" y="53993"/>
                    <a:pt x="4845" y="53774"/>
                  </a:cubicBezTo>
                  <a:cubicBezTo>
                    <a:pt x="5629" y="53454"/>
                    <a:pt x="6440" y="53002"/>
                    <a:pt x="7325" y="53002"/>
                  </a:cubicBezTo>
                  <a:cubicBezTo>
                    <a:pt x="7406" y="53002"/>
                    <a:pt x="7487" y="53006"/>
                    <a:pt x="7569" y="53014"/>
                  </a:cubicBezTo>
                  <a:cubicBezTo>
                    <a:pt x="8202" y="53077"/>
                    <a:pt x="8646" y="53584"/>
                    <a:pt x="9279" y="53647"/>
                  </a:cubicBezTo>
                  <a:cubicBezTo>
                    <a:pt x="9391" y="53659"/>
                    <a:pt x="9501" y="53664"/>
                    <a:pt x="9608" y="53664"/>
                  </a:cubicBezTo>
                  <a:cubicBezTo>
                    <a:pt x="10953" y="53664"/>
                    <a:pt x="11914" y="52776"/>
                    <a:pt x="12794" y="51779"/>
                  </a:cubicBezTo>
                  <a:cubicBezTo>
                    <a:pt x="12921" y="52982"/>
                    <a:pt x="13238" y="53995"/>
                    <a:pt x="13934" y="54629"/>
                  </a:cubicBezTo>
                  <a:cubicBezTo>
                    <a:pt x="13934" y="54661"/>
                    <a:pt x="13934" y="54692"/>
                    <a:pt x="13934" y="54724"/>
                  </a:cubicBezTo>
                  <a:cubicBezTo>
                    <a:pt x="15075" y="57384"/>
                    <a:pt x="17133" y="59189"/>
                    <a:pt x="19508" y="60709"/>
                  </a:cubicBezTo>
                  <a:cubicBezTo>
                    <a:pt x="20718" y="61483"/>
                    <a:pt x="22389" y="62830"/>
                    <a:pt x="23944" y="62830"/>
                  </a:cubicBezTo>
                  <a:cubicBezTo>
                    <a:pt x="24425" y="62830"/>
                    <a:pt x="24894" y="62702"/>
                    <a:pt x="25335" y="62388"/>
                  </a:cubicBezTo>
                  <a:cubicBezTo>
                    <a:pt x="25937" y="61944"/>
                    <a:pt x="26222" y="61121"/>
                    <a:pt x="26792" y="60709"/>
                  </a:cubicBezTo>
                  <a:cubicBezTo>
                    <a:pt x="27837" y="59918"/>
                    <a:pt x="29104" y="59949"/>
                    <a:pt x="30244" y="59506"/>
                  </a:cubicBezTo>
                  <a:cubicBezTo>
                    <a:pt x="31194" y="59157"/>
                    <a:pt x="31922" y="58556"/>
                    <a:pt x="32556" y="57764"/>
                  </a:cubicBezTo>
                  <a:cubicBezTo>
                    <a:pt x="34203" y="55706"/>
                    <a:pt x="35216" y="52665"/>
                    <a:pt x="35501" y="50037"/>
                  </a:cubicBezTo>
                  <a:cubicBezTo>
                    <a:pt x="37432" y="52670"/>
                    <a:pt x="40227" y="55059"/>
                    <a:pt x="43587" y="55059"/>
                  </a:cubicBezTo>
                  <a:cubicBezTo>
                    <a:pt x="43865" y="55059"/>
                    <a:pt x="44147" y="55043"/>
                    <a:pt x="44432" y="55009"/>
                  </a:cubicBezTo>
                  <a:cubicBezTo>
                    <a:pt x="46617" y="54756"/>
                    <a:pt x="49657" y="53520"/>
                    <a:pt x="51557" y="52412"/>
                  </a:cubicBezTo>
                  <a:cubicBezTo>
                    <a:pt x="52349" y="51905"/>
                    <a:pt x="52697" y="51557"/>
                    <a:pt x="52381" y="50575"/>
                  </a:cubicBezTo>
                  <a:cubicBezTo>
                    <a:pt x="51842" y="48738"/>
                    <a:pt x="49815" y="47250"/>
                    <a:pt x="48865" y="45540"/>
                  </a:cubicBezTo>
                  <a:cubicBezTo>
                    <a:pt x="47820" y="43671"/>
                    <a:pt x="47155" y="41676"/>
                    <a:pt x="45952" y="39903"/>
                  </a:cubicBezTo>
                  <a:cubicBezTo>
                    <a:pt x="46649" y="39808"/>
                    <a:pt x="47314" y="39618"/>
                    <a:pt x="48010" y="39333"/>
                  </a:cubicBezTo>
                  <a:cubicBezTo>
                    <a:pt x="49435" y="38763"/>
                    <a:pt x="50766" y="37876"/>
                    <a:pt x="52222" y="37369"/>
                  </a:cubicBezTo>
                  <a:cubicBezTo>
                    <a:pt x="53426" y="36926"/>
                    <a:pt x="54756" y="36768"/>
                    <a:pt x="55928" y="36261"/>
                  </a:cubicBezTo>
                  <a:cubicBezTo>
                    <a:pt x="58239" y="35247"/>
                    <a:pt x="59221" y="33094"/>
                    <a:pt x="58334" y="31226"/>
                  </a:cubicBezTo>
                  <a:cubicBezTo>
                    <a:pt x="58334" y="31162"/>
                    <a:pt x="58303" y="31067"/>
                    <a:pt x="58239" y="31067"/>
                  </a:cubicBezTo>
                  <a:cubicBezTo>
                    <a:pt x="57954" y="30529"/>
                    <a:pt x="57511" y="30054"/>
                    <a:pt x="56941" y="29610"/>
                  </a:cubicBezTo>
                  <a:cubicBezTo>
                    <a:pt x="54883" y="28090"/>
                    <a:pt x="52191" y="28407"/>
                    <a:pt x="49784" y="27964"/>
                  </a:cubicBezTo>
                  <a:cubicBezTo>
                    <a:pt x="47381" y="27507"/>
                    <a:pt x="45183" y="26438"/>
                    <a:pt x="42713" y="26438"/>
                  </a:cubicBezTo>
                  <a:cubicBezTo>
                    <a:pt x="42610" y="26438"/>
                    <a:pt x="42508" y="26440"/>
                    <a:pt x="42405" y="26444"/>
                  </a:cubicBezTo>
                  <a:lnTo>
                    <a:pt x="42342" y="26444"/>
                  </a:lnTo>
                  <a:cubicBezTo>
                    <a:pt x="41993" y="26032"/>
                    <a:pt x="41613" y="25620"/>
                    <a:pt x="41201" y="25272"/>
                  </a:cubicBezTo>
                  <a:cubicBezTo>
                    <a:pt x="39871" y="24195"/>
                    <a:pt x="38256" y="23562"/>
                    <a:pt x="36768" y="22770"/>
                  </a:cubicBezTo>
                  <a:cubicBezTo>
                    <a:pt x="35754" y="22232"/>
                    <a:pt x="34773" y="21408"/>
                    <a:pt x="33728" y="20901"/>
                  </a:cubicBezTo>
                  <a:cubicBezTo>
                    <a:pt x="33728" y="20870"/>
                    <a:pt x="33696" y="20838"/>
                    <a:pt x="33696" y="20806"/>
                  </a:cubicBezTo>
                  <a:cubicBezTo>
                    <a:pt x="32081" y="18241"/>
                    <a:pt x="33316" y="15074"/>
                    <a:pt x="33918" y="12383"/>
                  </a:cubicBezTo>
                  <a:cubicBezTo>
                    <a:pt x="34456" y="9944"/>
                    <a:pt x="34994" y="7537"/>
                    <a:pt x="35533" y="5130"/>
                  </a:cubicBezTo>
                  <a:cubicBezTo>
                    <a:pt x="35913" y="3420"/>
                    <a:pt x="36293" y="1710"/>
                    <a:pt x="36704"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1034" name="Google Shape;1034;p57"/>
            <p:cNvSpPr/>
            <p:nvPr/>
          </p:nvSpPr>
          <p:spPr>
            <a:xfrm>
              <a:off x="1795483" y="2069"/>
              <a:ext cx="734036" cy="523277"/>
            </a:xfrm>
            <a:custGeom>
              <a:avLst/>
              <a:gdLst/>
              <a:ahLst/>
              <a:cxnLst/>
              <a:rect l="l" t="t" r="r" b="b"/>
              <a:pathLst>
                <a:path w="22708" h="16188" extrusionOk="0">
                  <a:moveTo>
                    <a:pt x="0" y="0"/>
                  </a:moveTo>
                  <a:cubicBezTo>
                    <a:pt x="1330" y="950"/>
                    <a:pt x="2661" y="1868"/>
                    <a:pt x="4371" y="1995"/>
                  </a:cubicBezTo>
                  <a:cubicBezTo>
                    <a:pt x="4371" y="2027"/>
                    <a:pt x="4371" y="2027"/>
                    <a:pt x="4371" y="2027"/>
                  </a:cubicBezTo>
                  <a:cubicBezTo>
                    <a:pt x="3927" y="3959"/>
                    <a:pt x="5352" y="5510"/>
                    <a:pt x="6967" y="6365"/>
                  </a:cubicBezTo>
                  <a:cubicBezTo>
                    <a:pt x="8013" y="6935"/>
                    <a:pt x="9089" y="6872"/>
                    <a:pt x="10198" y="7126"/>
                  </a:cubicBezTo>
                  <a:cubicBezTo>
                    <a:pt x="11591" y="7442"/>
                    <a:pt x="12795" y="8076"/>
                    <a:pt x="13966" y="8836"/>
                  </a:cubicBezTo>
                  <a:cubicBezTo>
                    <a:pt x="14030" y="9184"/>
                    <a:pt x="14061" y="9501"/>
                    <a:pt x="14125" y="9849"/>
                  </a:cubicBezTo>
                  <a:cubicBezTo>
                    <a:pt x="14283" y="10641"/>
                    <a:pt x="14505" y="11274"/>
                    <a:pt x="15075" y="11844"/>
                  </a:cubicBezTo>
                  <a:cubicBezTo>
                    <a:pt x="15455" y="12161"/>
                    <a:pt x="15930" y="12288"/>
                    <a:pt x="16310" y="12541"/>
                  </a:cubicBezTo>
                  <a:cubicBezTo>
                    <a:pt x="17703" y="13491"/>
                    <a:pt x="18368" y="14346"/>
                    <a:pt x="18748" y="15866"/>
                  </a:cubicBezTo>
                  <a:cubicBezTo>
                    <a:pt x="18717" y="15929"/>
                    <a:pt x="18748" y="15993"/>
                    <a:pt x="18780" y="16024"/>
                  </a:cubicBezTo>
                  <a:cubicBezTo>
                    <a:pt x="18780" y="16056"/>
                    <a:pt x="18780" y="16056"/>
                    <a:pt x="18780" y="16056"/>
                  </a:cubicBezTo>
                  <a:cubicBezTo>
                    <a:pt x="18810" y="16147"/>
                    <a:pt x="18891" y="16187"/>
                    <a:pt x="18967" y="16187"/>
                  </a:cubicBezTo>
                  <a:cubicBezTo>
                    <a:pt x="19051" y="16187"/>
                    <a:pt x="19128" y="16139"/>
                    <a:pt x="19128" y="16056"/>
                  </a:cubicBezTo>
                  <a:cubicBezTo>
                    <a:pt x="19160" y="16056"/>
                    <a:pt x="19160" y="16024"/>
                    <a:pt x="19160" y="16024"/>
                  </a:cubicBezTo>
                  <a:cubicBezTo>
                    <a:pt x="21757" y="11971"/>
                    <a:pt x="22707" y="6492"/>
                    <a:pt x="19318" y="2597"/>
                  </a:cubicBezTo>
                  <a:cubicBezTo>
                    <a:pt x="18052" y="1172"/>
                    <a:pt x="16373" y="348"/>
                    <a:pt x="14536" y="0"/>
                  </a:cubicBezTo>
                  <a:lnTo>
                    <a:pt x="9691" y="0"/>
                  </a:lnTo>
                  <a:cubicBezTo>
                    <a:pt x="7918" y="317"/>
                    <a:pt x="6239" y="887"/>
                    <a:pt x="4814" y="1678"/>
                  </a:cubicBezTo>
                  <a:cubicBezTo>
                    <a:pt x="4782" y="1615"/>
                    <a:pt x="4719" y="1552"/>
                    <a:pt x="4592" y="1520"/>
                  </a:cubicBezTo>
                  <a:cubicBezTo>
                    <a:pt x="3167" y="1457"/>
                    <a:pt x="2090" y="792"/>
                    <a:pt x="1045"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1035" name="Google Shape;1035;p57"/>
            <p:cNvSpPr/>
            <p:nvPr/>
          </p:nvSpPr>
          <p:spPr>
            <a:xfrm>
              <a:off x="3170142" y="1153841"/>
              <a:ext cx="179210" cy="726666"/>
            </a:xfrm>
            <a:custGeom>
              <a:avLst/>
              <a:gdLst/>
              <a:ahLst/>
              <a:cxnLst/>
              <a:rect l="l" t="t" r="r" b="b"/>
              <a:pathLst>
                <a:path w="5544" h="22480" extrusionOk="0">
                  <a:moveTo>
                    <a:pt x="5245" y="1"/>
                  </a:moveTo>
                  <a:cubicBezTo>
                    <a:pt x="5183" y="1"/>
                    <a:pt x="5120" y="28"/>
                    <a:pt x="5074" y="93"/>
                  </a:cubicBezTo>
                  <a:cubicBezTo>
                    <a:pt x="3174" y="3228"/>
                    <a:pt x="1907" y="6648"/>
                    <a:pt x="1400" y="10290"/>
                  </a:cubicBezTo>
                  <a:cubicBezTo>
                    <a:pt x="830" y="14344"/>
                    <a:pt x="1242" y="18365"/>
                    <a:pt x="39" y="22324"/>
                  </a:cubicBezTo>
                  <a:cubicBezTo>
                    <a:pt x="1" y="22418"/>
                    <a:pt x="76" y="22479"/>
                    <a:pt x="156" y="22479"/>
                  </a:cubicBezTo>
                  <a:cubicBezTo>
                    <a:pt x="210" y="22479"/>
                    <a:pt x="266" y="22451"/>
                    <a:pt x="292" y="22387"/>
                  </a:cubicBezTo>
                  <a:cubicBezTo>
                    <a:pt x="1559" y="19126"/>
                    <a:pt x="1400" y="15642"/>
                    <a:pt x="1654" y="12222"/>
                  </a:cubicBezTo>
                  <a:cubicBezTo>
                    <a:pt x="1970" y="7946"/>
                    <a:pt x="3269" y="4019"/>
                    <a:pt x="5454" y="314"/>
                  </a:cubicBezTo>
                  <a:cubicBezTo>
                    <a:pt x="5544" y="157"/>
                    <a:pt x="5396" y="1"/>
                    <a:pt x="5245"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6" name="Google Shape;1036;p57"/>
            <p:cNvSpPr/>
            <p:nvPr/>
          </p:nvSpPr>
          <p:spPr>
            <a:xfrm>
              <a:off x="3941536" y="1703026"/>
              <a:ext cx="255626" cy="103893"/>
            </a:xfrm>
            <a:custGeom>
              <a:avLst/>
              <a:gdLst/>
              <a:ahLst/>
              <a:cxnLst/>
              <a:rect l="l" t="t" r="r" b="b"/>
              <a:pathLst>
                <a:path w="7908" h="3214" extrusionOk="0">
                  <a:moveTo>
                    <a:pt x="117" y="0"/>
                  </a:moveTo>
                  <a:cubicBezTo>
                    <a:pt x="59" y="0"/>
                    <a:pt x="1" y="120"/>
                    <a:pt x="54" y="173"/>
                  </a:cubicBezTo>
                  <a:cubicBezTo>
                    <a:pt x="2239" y="1978"/>
                    <a:pt x="4963" y="3118"/>
                    <a:pt x="7781" y="3213"/>
                  </a:cubicBezTo>
                  <a:cubicBezTo>
                    <a:pt x="7876" y="3213"/>
                    <a:pt x="7908" y="3055"/>
                    <a:pt x="7813" y="3023"/>
                  </a:cubicBezTo>
                  <a:cubicBezTo>
                    <a:pt x="4994" y="2612"/>
                    <a:pt x="2461" y="1693"/>
                    <a:pt x="149" y="15"/>
                  </a:cubicBezTo>
                  <a:cubicBezTo>
                    <a:pt x="139" y="4"/>
                    <a:pt x="128" y="0"/>
                    <a:pt x="117"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7" name="Google Shape;1037;p57"/>
            <p:cNvSpPr/>
            <p:nvPr/>
          </p:nvSpPr>
          <p:spPr>
            <a:xfrm>
              <a:off x="3590379" y="1251789"/>
              <a:ext cx="286884" cy="422100"/>
            </a:xfrm>
            <a:custGeom>
              <a:avLst/>
              <a:gdLst/>
              <a:ahLst/>
              <a:cxnLst/>
              <a:rect l="l" t="t" r="r" b="b"/>
              <a:pathLst>
                <a:path w="8875" h="13058" extrusionOk="0">
                  <a:moveTo>
                    <a:pt x="115" y="0"/>
                  </a:moveTo>
                  <a:cubicBezTo>
                    <a:pt x="57" y="0"/>
                    <a:pt x="0" y="67"/>
                    <a:pt x="23" y="134"/>
                  </a:cubicBezTo>
                  <a:cubicBezTo>
                    <a:pt x="2366" y="4821"/>
                    <a:pt x="4932" y="9382"/>
                    <a:pt x="8700" y="13024"/>
                  </a:cubicBezTo>
                  <a:cubicBezTo>
                    <a:pt x="8724" y="13047"/>
                    <a:pt x="8748" y="13057"/>
                    <a:pt x="8769" y="13057"/>
                  </a:cubicBezTo>
                  <a:cubicBezTo>
                    <a:pt x="8833" y="13057"/>
                    <a:pt x="8874" y="12968"/>
                    <a:pt x="8827" y="12897"/>
                  </a:cubicBezTo>
                  <a:cubicBezTo>
                    <a:pt x="5122" y="9192"/>
                    <a:pt x="2715" y="4600"/>
                    <a:pt x="181" y="39"/>
                  </a:cubicBezTo>
                  <a:cubicBezTo>
                    <a:pt x="163" y="12"/>
                    <a:pt x="139" y="0"/>
                    <a:pt x="115"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8" name="Google Shape;1038;p57"/>
            <p:cNvSpPr/>
            <p:nvPr/>
          </p:nvSpPr>
          <p:spPr>
            <a:xfrm>
              <a:off x="3577805" y="1324296"/>
              <a:ext cx="82623" cy="188649"/>
            </a:xfrm>
            <a:custGeom>
              <a:avLst/>
              <a:gdLst/>
              <a:ahLst/>
              <a:cxnLst/>
              <a:rect l="l" t="t" r="r" b="b"/>
              <a:pathLst>
                <a:path w="2556" h="5836" extrusionOk="0">
                  <a:moveTo>
                    <a:pt x="36" y="0"/>
                  </a:moveTo>
                  <a:cubicBezTo>
                    <a:pt x="16" y="0"/>
                    <a:pt x="0" y="22"/>
                    <a:pt x="0" y="45"/>
                  </a:cubicBezTo>
                  <a:cubicBezTo>
                    <a:pt x="602" y="2040"/>
                    <a:pt x="1394" y="3972"/>
                    <a:pt x="2439" y="5809"/>
                  </a:cubicBezTo>
                  <a:cubicBezTo>
                    <a:pt x="2448" y="5828"/>
                    <a:pt x="2464" y="5836"/>
                    <a:pt x="2481" y="5836"/>
                  </a:cubicBezTo>
                  <a:cubicBezTo>
                    <a:pt x="2517" y="5836"/>
                    <a:pt x="2556" y="5799"/>
                    <a:pt x="2534" y="5777"/>
                  </a:cubicBezTo>
                  <a:cubicBezTo>
                    <a:pt x="1520" y="3908"/>
                    <a:pt x="665" y="2008"/>
                    <a:pt x="63" y="13"/>
                  </a:cubicBezTo>
                  <a:cubicBezTo>
                    <a:pt x="54" y="4"/>
                    <a:pt x="45" y="0"/>
                    <a:pt x="3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39" name="Google Shape;1039;p57"/>
            <p:cNvSpPr/>
            <p:nvPr/>
          </p:nvSpPr>
          <p:spPr>
            <a:xfrm>
              <a:off x="3647693" y="1230098"/>
              <a:ext cx="122415" cy="181925"/>
            </a:xfrm>
            <a:custGeom>
              <a:avLst/>
              <a:gdLst/>
              <a:ahLst/>
              <a:cxnLst/>
              <a:rect l="l" t="t" r="r" b="b"/>
              <a:pathLst>
                <a:path w="3787" h="5628" extrusionOk="0">
                  <a:moveTo>
                    <a:pt x="54" y="1"/>
                  </a:moveTo>
                  <a:cubicBezTo>
                    <a:pt x="26" y="1"/>
                    <a:pt x="1" y="23"/>
                    <a:pt x="23" y="45"/>
                  </a:cubicBezTo>
                  <a:cubicBezTo>
                    <a:pt x="973" y="2072"/>
                    <a:pt x="2145" y="3972"/>
                    <a:pt x="3665" y="5619"/>
                  </a:cubicBezTo>
                  <a:cubicBezTo>
                    <a:pt x="3671" y="5625"/>
                    <a:pt x="3679" y="5627"/>
                    <a:pt x="3688" y="5627"/>
                  </a:cubicBezTo>
                  <a:cubicBezTo>
                    <a:pt x="3728" y="5627"/>
                    <a:pt x="3786" y="5576"/>
                    <a:pt x="3760" y="5524"/>
                  </a:cubicBezTo>
                  <a:cubicBezTo>
                    <a:pt x="2367" y="3751"/>
                    <a:pt x="1132" y="2009"/>
                    <a:pt x="87" y="14"/>
                  </a:cubicBezTo>
                  <a:cubicBezTo>
                    <a:pt x="77" y="4"/>
                    <a:pt x="65" y="1"/>
                    <a:pt x="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0" name="Google Shape;1040;p57"/>
            <p:cNvSpPr/>
            <p:nvPr/>
          </p:nvSpPr>
          <p:spPr>
            <a:xfrm>
              <a:off x="3280923" y="1212707"/>
              <a:ext cx="83657" cy="216965"/>
            </a:xfrm>
            <a:custGeom>
              <a:avLst/>
              <a:gdLst/>
              <a:ahLst/>
              <a:cxnLst/>
              <a:rect l="l" t="t" r="r" b="b"/>
              <a:pathLst>
                <a:path w="2588" h="6712" extrusionOk="0">
                  <a:moveTo>
                    <a:pt x="2560" y="0"/>
                  </a:moveTo>
                  <a:cubicBezTo>
                    <a:pt x="2552" y="0"/>
                    <a:pt x="2543" y="4"/>
                    <a:pt x="2534" y="13"/>
                  </a:cubicBezTo>
                  <a:cubicBezTo>
                    <a:pt x="1014" y="1850"/>
                    <a:pt x="0" y="4225"/>
                    <a:pt x="95" y="6664"/>
                  </a:cubicBezTo>
                  <a:cubicBezTo>
                    <a:pt x="111" y="6695"/>
                    <a:pt x="143" y="6711"/>
                    <a:pt x="170" y="6711"/>
                  </a:cubicBezTo>
                  <a:cubicBezTo>
                    <a:pt x="198" y="6711"/>
                    <a:pt x="222" y="6695"/>
                    <a:pt x="222" y="6664"/>
                  </a:cubicBezTo>
                  <a:cubicBezTo>
                    <a:pt x="380" y="4225"/>
                    <a:pt x="1014" y="1977"/>
                    <a:pt x="2565" y="45"/>
                  </a:cubicBezTo>
                  <a:cubicBezTo>
                    <a:pt x="2588" y="23"/>
                    <a:pt x="2578" y="0"/>
                    <a:pt x="256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1" name="Google Shape;1041;p57"/>
            <p:cNvSpPr/>
            <p:nvPr/>
          </p:nvSpPr>
          <p:spPr>
            <a:xfrm>
              <a:off x="3358700" y="1247425"/>
              <a:ext cx="104474" cy="464090"/>
            </a:xfrm>
            <a:custGeom>
              <a:avLst/>
              <a:gdLst/>
              <a:ahLst/>
              <a:cxnLst/>
              <a:rect l="l" t="t" r="r" b="b"/>
              <a:pathLst>
                <a:path w="3232" h="14357" extrusionOk="0">
                  <a:moveTo>
                    <a:pt x="1022" y="0"/>
                  </a:moveTo>
                  <a:cubicBezTo>
                    <a:pt x="999" y="0"/>
                    <a:pt x="967" y="16"/>
                    <a:pt x="951" y="48"/>
                  </a:cubicBezTo>
                  <a:cubicBezTo>
                    <a:pt x="1" y="4861"/>
                    <a:pt x="2851" y="9453"/>
                    <a:pt x="1489" y="14267"/>
                  </a:cubicBezTo>
                  <a:cubicBezTo>
                    <a:pt x="1471" y="14322"/>
                    <a:pt x="1517" y="14356"/>
                    <a:pt x="1565" y="14356"/>
                  </a:cubicBezTo>
                  <a:cubicBezTo>
                    <a:pt x="1599" y="14356"/>
                    <a:pt x="1634" y="14339"/>
                    <a:pt x="1648" y="14299"/>
                  </a:cubicBezTo>
                  <a:cubicBezTo>
                    <a:pt x="3231" y="9580"/>
                    <a:pt x="191" y="4861"/>
                    <a:pt x="1046" y="48"/>
                  </a:cubicBezTo>
                  <a:cubicBezTo>
                    <a:pt x="1062" y="16"/>
                    <a:pt x="1046" y="0"/>
                    <a:pt x="1022"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2" name="Google Shape;1042;p57"/>
            <p:cNvSpPr/>
            <p:nvPr/>
          </p:nvSpPr>
          <p:spPr>
            <a:xfrm>
              <a:off x="3199721" y="1169907"/>
              <a:ext cx="96425" cy="110293"/>
            </a:xfrm>
            <a:custGeom>
              <a:avLst/>
              <a:gdLst/>
              <a:ahLst/>
              <a:cxnLst/>
              <a:rect l="l" t="t" r="r" b="b"/>
              <a:pathLst>
                <a:path w="2983" h="3412" extrusionOk="0">
                  <a:moveTo>
                    <a:pt x="2887" y="1"/>
                  </a:moveTo>
                  <a:cubicBezTo>
                    <a:pt x="2878" y="1"/>
                    <a:pt x="2869" y="3"/>
                    <a:pt x="2860" y="7"/>
                  </a:cubicBezTo>
                  <a:cubicBezTo>
                    <a:pt x="1625" y="831"/>
                    <a:pt x="675" y="1971"/>
                    <a:pt x="42" y="3301"/>
                  </a:cubicBezTo>
                  <a:cubicBezTo>
                    <a:pt x="1" y="3363"/>
                    <a:pt x="53" y="3411"/>
                    <a:pt x="113" y="3411"/>
                  </a:cubicBezTo>
                  <a:cubicBezTo>
                    <a:pt x="145" y="3411"/>
                    <a:pt x="178" y="3397"/>
                    <a:pt x="200" y="3364"/>
                  </a:cubicBezTo>
                  <a:cubicBezTo>
                    <a:pt x="865" y="2066"/>
                    <a:pt x="1784" y="1021"/>
                    <a:pt x="2955" y="102"/>
                  </a:cubicBezTo>
                  <a:cubicBezTo>
                    <a:pt x="2983" y="75"/>
                    <a:pt x="2940" y="1"/>
                    <a:pt x="2887"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3" name="Google Shape;1043;p57"/>
            <p:cNvSpPr/>
            <p:nvPr/>
          </p:nvSpPr>
          <p:spPr>
            <a:xfrm>
              <a:off x="3568592" y="1608538"/>
              <a:ext cx="19460" cy="114527"/>
            </a:xfrm>
            <a:custGeom>
              <a:avLst/>
              <a:gdLst/>
              <a:ahLst/>
              <a:cxnLst/>
              <a:rect l="l" t="t" r="r" b="b"/>
              <a:pathLst>
                <a:path w="602" h="3543" extrusionOk="0">
                  <a:moveTo>
                    <a:pt x="32" y="0"/>
                  </a:moveTo>
                  <a:cubicBezTo>
                    <a:pt x="16" y="0"/>
                    <a:pt x="0" y="8"/>
                    <a:pt x="0" y="24"/>
                  </a:cubicBezTo>
                  <a:cubicBezTo>
                    <a:pt x="0" y="1228"/>
                    <a:pt x="158" y="2368"/>
                    <a:pt x="475" y="3508"/>
                  </a:cubicBezTo>
                  <a:cubicBezTo>
                    <a:pt x="487" y="3532"/>
                    <a:pt x="509" y="3542"/>
                    <a:pt x="530" y="3542"/>
                  </a:cubicBezTo>
                  <a:cubicBezTo>
                    <a:pt x="566" y="3542"/>
                    <a:pt x="602" y="3515"/>
                    <a:pt x="602" y="3476"/>
                  </a:cubicBezTo>
                  <a:cubicBezTo>
                    <a:pt x="317" y="2336"/>
                    <a:pt x="158" y="1196"/>
                    <a:pt x="63" y="24"/>
                  </a:cubicBezTo>
                  <a:cubicBezTo>
                    <a:pt x="63" y="8"/>
                    <a:pt x="48" y="0"/>
                    <a:pt x="32"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4" name="Google Shape;1044;p57"/>
            <p:cNvSpPr/>
            <p:nvPr/>
          </p:nvSpPr>
          <p:spPr>
            <a:xfrm>
              <a:off x="3563904" y="1489352"/>
              <a:ext cx="67139" cy="176365"/>
            </a:xfrm>
            <a:custGeom>
              <a:avLst/>
              <a:gdLst/>
              <a:ahLst/>
              <a:cxnLst/>
              <a:rect l="l" t="t" r="r" b="b"/>
              <a:pathLst>
                <a:path w="2077" h="5456" extrusionOk="0">
                  <a:moveTo>
                    <a:pt x="34" y="1"/>
                  </a:moveTo>
                  <a:cubicBezTo>
                    <a:pt x="14" y="1"/>
                    <a:pt x="0" y="19"/>
                    <a:pt x="18" y="38"/>
                  </a:cubicBezTo>
                  <a:cubicBezTo>
                    <a:pt x="557" y="1874"/>
                    <a:pt x="1222" y="3679"/>
                    <a:pt x="1982" y="5421"/>
                  </a:cubicBezTo>
                  <a:cubicBezTo>
                    <a:pt x="1982" y="5445"/>
                    <a:pt x="1996" y="5456"/>
                    <a:pt x="2013" y="5456"/>
                  </a:cubicBezTo>
                  <a:cubicBezTo>
                    <a:pt x="2041" y="5456"/>
                    <a:pt x="2077" y="5429"/>
                    <a:pt x="2077" y="5390"/>
                  </a:cubicBezTo>
                  <a:cubicBezTo>
                    <a:pt x="1349" y="3616"/>
                    <a:pt x="684" y="1843"/>
                    <a:pt x="82" y="38"/>
                  </a:cubicBezTo>
                  <a:cubicBezTo>
                    <a:pt x="68" y="11"/>
                    <a:pt x="49" y="1"/>
                    <a:pt x="3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5" name="Google Shape;1045;p57"/>
            <p:cNvSpPr/>
            <p:nvPr/>
          </p:nvSpPr>
          <p:spPr>
            <a:xfrm>
              <a:off x="3517387" y="835302"/>
              <a:ext cx="89088" cy="18522"/>
            </a:xfrm>
            <a:custGeom>
              <a:avLst/>
              <a:gdLst/>
              <a:ahLst/>
              <a:cxnLst/>
              <a:rect l="l" t="t" r="r" b="b"/>
              <a:pathLst>
                <a:path w="2756" h="573" extrusionOk="0">
                  <a:moveTo>
                    <a:pt x="2615" y="0"/>
                  </a:moveTo>
                  <a:cubicBezTo>
                    <a:pt x="1746" y="0"/>
                    <a:pt x="905" y="270"/>
                    <a:pt x="64" y="541"/>
                  </a:cubicBezTo>
                  <a:cubicBezTo>
                    <a:pt x="39" y="541"/>
                    <a:pt x="34" y="561"/>
                    <a:pt x="16" y="569"/>
                  </a:cubicBezTo>
                  <a:lnTo>
                    <a:pt x="16" y="569"/>
                  </a:lnTo>
                  <a:lnTo>
                    <a:pt x="2756" y="2"/>
                  </a:lnTo>
                  <a:cubicBezTo>
                    <a:pt x="2709" y="1"/>
                    <a:pt x="2662" y="0"/>
                    <a:pt x="2615" y="0"/>
                  </a:cubicBezTo>
                  <a:close/>
                  <a:moveTo>
                    <a:pt x="16" y="569"/>
                  </a:moveTo>
                  <a:lnTo>
                    <a:pt x="1" y="573"/>
                  </a:lnTo>
                  <a:cubicBezTo>
                    <a:pt x="7" y="573"/>
                    <a:pt x="12" y="571"/>
                    <a:pt x="16" y="569"/>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6" name="Google Shape;1046;p57"/>
            <p:cNvSpPr/>
            <p:nvPr/>
          </p:nvSpPr>
          <p:spPr>
            <a:xfrm>
              <a:off x="2837218" y="1340394"/>
              <a:ext cx="84918" cy="102923"/>
            </a:xfrm>
            <a:custGeom>
              <a:avLst/>
              <a:gdLst/>
              <a:ahLst/>
              <a:cxnLst/>
              <a:rect l="l" t="t" r="r" b="b"/>
              <a:pathLst>
                <a:path w="2627" h="3184" extrusionOk="0">
                  <a:moveTo>
                    <a:pt x="2546" y="1"/>
                  </a:moveTo>
                  <a:cubicBezTo>
                    <a:pt x="2534" y="1"/>
                    <a:pt x="2523" y="7"/>
                    <a:pt x="2515" y="22"/>
                  </a:cubicBezTo>
                  <a:cubicBezTo>
                    <a:pt x="1534" y="909"/>
                    <a:pt x="678" y="1922"/>
                    <a:pt x="45" y="3094"/>
                  </a:cubicBezTo>
                  <a:cubicBezTo>
                    <a:pt x="0" y="3139"/>
                    <a:pt x="51" y="3183"/>
                    <a:pt x="95" y="3183"/>
                  </a:cubicBezTo>
                  <a:cubicBezTo>
                    <a:pt x="113" y="3183"/>
                    <a:pt x="131" y="3176"/>
                    <a:pt x="140" y="3157"/>
                  </a:cubicBezTo>
                  <a:cubicBezTo>
                    <a:pt x="837" y="2017"/>
                    <a:pt x="1629" y="1004"/>
                    <a:pt x="2579" y="85"/>
                  </a:cubicBezTo>
                  <a:cubicBezTo>
                    <a:pt x="2627" y="61"/>
                    <a:pt x="2583" y="1"/>
                    <a:pt x="2546"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7" name="Google Shape;1047;p57"/>
            <p:cNvSpPr/>
            <p:nvPr/>
          </p:nvSpPr>
          <p:spPr>
            <a:xfrm>
              <a:off x="2924659" y="1465592"/>
              <a:ext cx="19201" cy="43154"/>
            </a:xfrm>
            <a:custGeom>
              <a:avLst/>
              <a:gdLst/>
              <a:ahLst/>
              <a:cxnLst/>
              <a:rect l="l" t="t" r="r" b="b"/>
              <a:pathLst>
                <a:path w="594" h="1335" extrusionOk="0">
                  <a:moveTo>
                    <a:pt x="511" y="0"/>
                  </a:moveTo>
                  <a:cubicBezTo>
                    <a:pt x="497" y="0"/>
                    <a:pt x="484" y="4"/>
                    <a:pt x="475" y="13"/>
                  </a:cubicBezTo>
                  <a:cubicBezTo>
                    <a:pt x="222" y="393"/>
                    <a:pt x="32" y="836"/>
                    <a:pt x="0" y="1311"/>
                  </a:cubicBezTo>
                  <a:cubicBezTo>
                    <a:pt x="0" y="1327"/>
                    <a:pt x="24" y="1335"/>
                    <a:pt x="48" y="1335"/>
                  </a:cubicBezTo>
                  <a:cubicBezTo>
                    <a:pt x="72" y="1335"/>
                    <a:pt x="95" y="1327"/>
                    <a:pt x="95" y="1311"/>
                  </a:cubicBezTo>
                  <a:cubicBezTo>
                    <a:pt x="159" y="868"/>
                    <a:pt x="285" y="424"/>
                    <a:pt x="570" y="76"/>
                  </a:cubicBezTo>
                  <a:cubicBezTo>
                    <a:pt x="594" y="29"/>
                    <a:pt x="549" y="0"/>
                    <a:pt x="51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8" name="Google Shape;1048;p57"/>
            <p:cNvSpPr/>
            <p:nvPr/>
          </p:nvSpPr>
          <p:spPr>
            <a:xfrm>
              <a:off x="2808221" y="1161761"/>
              <a:ext cx="374194" cy="208432"/>
            </a:xfrm>
            <a:custGeom>
              <a:avLst/>
              <a:gdLst/>
              <a:ahLst/>
              <a:cxnLst/>
              <a:rect l="l" t="t" r="r" b="b"/>
              <a:pathLst>
                <a:path w="11576" h="6448" extrusionOk="0">
                  <a:moveTo>
                    <a:pt x="11507" y="1"/>
                  </a:moveTo>
                  <a:cubicBezTo>
                    <a:pt x="11501" y="1"/>
                    <a:pt x="11495" y="2"/>
                    <a:pt x="11488" y="6"/>
                  </a:cubicBezTo>
                  <a:cubicBezTo>
                    <a:pt x="7371" y="1209"/>
                    <a:pt x="2716" y="2824"/>
                    <a:pt x="24" y="6371"/>
                  </a:cubicBezTo>
                  <a:cubicBezTo>
                    <a:pt x="0" y="6418"/>
                    <a:pt x="45" y="6447"/>
                    <a:pt x="83" y="6447"/>
                  </a:cubicBezTo>
                  <a:cubicBezTo>
                    <a:pt x="97" y="6447"/>
                    <a:pt x="110" y="6443"/>
                    <a:pt x="119" y="6435"/>
                  </a:cubicBezTo>
                  <a:cubicBezTo>
                    <a:pt x="2842" y="3046"/>
                    <a:pt x="7498" y="1399"/>
                    <a:pt x="11520" y="133"/>
                  </a:cubicBezTo>
                  <a:cubicBezTo>
                    <a:pt x="11576" y="104"/>
                    <a:pt x="11557" y="1"/>
                    <a:pt x="11507"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49" name="Google Shape;1049;p57"/>
            <p:cNvSpPr/>
            <p:nvPr/>
          </p:nvSpPr>
          <p:spPr>
            <a:xfrm>
              <a:off x="2741695" y="1401070"/>
              <a:ext cx="38337" cy="54112"/>
            </a:xfrm>
            <a:custGeom>
              <a:avLst/>
              <a:gdLst/>
              <a:ahLst/>
              <a:cxnLst/>
              <a:rect l="l" t="t" r="r" b="b"/>
              <a:pathLst>
                <a:path w="1186" h="1674" extrusionOk="0">
                  <a:moveTo>
                    <a:pt x="1133" y="0"/>
                  </a:moveTo>
                  <a:cubicBezTo>
                    <a:pt x="1121" y="0"/>
                    <a:pt x="1109" y="4"/>
                    <a:pt x="1100" y="13"/>
                  </a:cubicBezTo>
                  <a:cubicBezTo>
                    <a:pt x="847" y="615"/>
                    <a:pt x="467" y="1153"/>
                    <a:pt x="23" y="1628"/>
                  </a:cubicBezTo>
                  <a:cubicBezTo>
                    <a:pt x="1" y="1651"/>
                    <a:pt x="26" y="1673"/>
                    <a:pt x="54" y="1673"/>
                  </a:cubicBezTo>
                  <a:cubicBezTo>
                    <a:pt x="65" y="1673"/>
                    <a:pt x="77" y="1669"/>
                    <a:pt x="87" y="1660"/>
                  </a:cubicBezTo>
                  <a:cubicBezTo>
                    <a:pt x="562" y="1217"/>
                    <a:pt x="910" y="647"/>
                    <a:pt x="1163" y="45"/>
                  </a:cubicBezTo>
                  <a:cubicBezTo>
                    <a:pt x="1186" y="23"/>
                    <a:pt x="1161" y="0"/>
                    <a:pt x="1133"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0" name="Google Shape;1050;p57"/>
            <p:cNvSpPr/>
            <p:nvPr/>
          </p:nvSpPr>
          <p:spPr>
            <a:xfrm>
              <a:off x="2904423" y="1268210"/>
              <a:ext cx="165342" cy="151378"/>
            </a:xfrm>
            <a:custGeom>
              <a:avLst/>
              <a:gdLst/>
              <a:ahLst/>
              <a:cxnLst/>
              <a:rect l="l" t="t" r="r" b="b"/>
              <a:pathLst>
                <a:path w="5115" h="4683" extrusionOk="0">
                  <a:moveTo>
                    <a:pt x="5022" y="0"/>
                  </a:moveTo>
                  <a:cubicBezTo>
                    <a:pt x="5014" y="0"/>
                    <a:pt x="5005" y="2"/>
                    <a:pt x="4997" y="6"/>
                  </a:cubicBezTo>
                  <a:cubicBezTo>
                    <a:pt x="3160" y="1337"/>
                    <a:pt x="1481" y="2857"/>
                    <a:pt x="25" y="4567"/>
                  </a:cubicBezTo>
                  <a:cubicBezTo>
                    <a:pt x="0" y="4615"/>
                    <a:pt x="32" y="4683"/>
                    <a:pt x="77" y="4683"/>
                  </a:cubicBezTo>
                  <a:cubicBezTo>
                    <a:pt x="90" y="4683"/>
                    <a:pt x="105" y="4676"/>
                    <a:pt x="120" y="4662"/>
                  </a:cubicBezTo>
                  <a:cubicBezTo>
                    <a:pt x="1640" y="3015"/>
                    <a:pt x="3286" y="1495"/>
                    <a:pt x="5060" y="133"/>
                  </a:cubicBezTo>
                  <a:cubicBezTo>
                    <a:pt x="5115" y="78"/>
                    <a:pt x="5075" y="0"/>
                    <a:pt x="5022"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1" name="Google Shape;1051;p57"/>
            <p:cNvSpPr/>
            <p:nvPr/>
          </p:nvSpPr>
          <p:spPr>
            <a:xfrm>
              <a:off x="2734615" y="1196738"/>
              <a:ext cx="269914" cy="180470"/>
            </a:xfrm>
            <a:custGeom>
              <a:avLst/>
              <a:gdLst/>
              <a:ahLst/>
              <a:cxnLst/>
              <a:rect l="l" t="t" r="r" b="b"/>
              <a:pathLst>
                <a:path w="8350" h="5583" extrusionOk="0">
                  <a:moveTo>
                    <a:pt x="8254" y="1"/>
                  </a:moveTo>
                  <a:cubicBezTo>
                    <a:pt x="4993" y="919"/>
                    <a:pt x="2142" y="2819"/>
                    <a:pt x="52" y="5479"/>
                  </a:cubicBezTo>
                  <a:cubicBezTo>
                    <a:pt x="0" y="5531"/>
                    <a:pt x="54" y="5583"/>
                    <a:pt x="93" y="5583"/>
                  </a:cubicBezTo>
                  <a:cubicBezTo>
                    <a:pt x="102" y="5583"/>
                    <a:pt x="110" y="5580"/>
                    <a:pt x="116" y="5574"/>
                  </a:cubicBezTo>
                  <a:cubicBezTo>
                    <a:pt x="2396" y="3009"/>
                    <a:pt x="5056" y="1236"/>
                    <a:pt x="8286" y="127"/>
                  </a:cubicBezTo>
                  <a:cubicBezTo>
                    <a:pt x="8349" y="96"/>
                    <a:pt x="8318" y="1"/>
                    <a:pt x="82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2" name="Google Shape;1052;p57"/>
            <p:cNvSpPr/>
            <p:nvPr/>
          </p:nvSpPr>
          <p:spPr>
            <a:xfrm>
              <a:off x="4088651" y="237499"/>
              <a:ext cx="3103" cy="8986"/>
            </a:xfrm>
            <a:custGeom>
              <a:avLst/>
              <a:gdLst/>
              <a:ahLst/>
              <a:cxnLst/>
              <a:rect l="l" t="t" r="r" b="b"/>
              <a:pathLst>
                <a:path w="96" h="278" extrusionOk="0">
                  <a:moveTo>
                    <a:pt x="32" y="1"/>
                  </a:moveTo>
                  <a:cubicBezTo>
                    <a:pt x="32" y="1"/>
                    <a:pt x="0" y="1"/>
                    <a:pt x="0" y="33"/>
                  </a:cubicBezTo>
                  <a:cubicBezTo>
                    <a:pt x="0" y="96"/>
                    <a:pt x="32" y="191"/>
                    <a:pt x="63" y="254"/>
                  </a:cubicBezTo>
                  <a:cubicBezTo>
                    <a:pt x="63" y="270"/>
                    <a:pt x="71" y="278"/>
                    <a:pt x="79" y="278"/>
                  </a:cubicBezTo>
                  <a:cubicBezTo>
                    <a:pt x="87" y="278"/>
                    <a:pt x="95" y="270"/>
                    <a:pt x="95" y="254"/>
                  </a:cubicBezTo>
                  <a:cubicBezTo>
                    <a:pt x="95" y="191"/>
                    <a:pt x="63" y="96"/>
                    <a:pt x="32"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3" name="Google Shape;1053;p57"/>
            <p:cNvSpPr/>
            <p:nvPr/>
          </p:nvSpPr>
          <p:spPr>
            <a:xfrm>
              <a:off x="3590088" y="2069"/>
              <a:ext cx="900865" cy="2442024"/>
            </a:xfrm>
            <a:custGeom>
              <a:avLst/>
              <a:gdLst/>
              <a:ahLst/>
              <a:cxnLst/>
              <a:rect l="l" t="t" r="r" b="b"/>
              <a:pathLst>
                <a:path w="27869" h="75546" extrusionOk="0">
                  <a:moveTo>
                    <a:pt x="27141" y="0"/>
                  </a:moveTo>
                  <a:cubicBezTo>
                    <a:pt x="26064" y="3579"/>
                    <a:pt x="24385" y="7126"/>
                    <a:pt x="22960" y="10197"/>
                  </a:cubicBezTo>
                  <a:cubicBezTo>
                    <a:pt x="17957" y="20933"/>
                    <a:pt x="7221" y="28027"/>
                    <a:pt x="2945" y="39079"/>
                  </a:cubicBezTo>
                  <a:cubicBezTo>
                    <a:pt x="2860" y="39271"/>
                    <a:pt x="3004" y="39434"/>
                    <a:pt x="3155" y="39434"/>
                  </a:cubicBezTo>
                  <a:cubicBezTo>
                    <a:pt x="3229" y="39434"/>
                    <a:pt x="3305" y="39395"/>
                    <a:pt x="3357" y="39301"/>
                  </a:cubicBezTo>
                  <a:cubicBezTo>
                    <a:pt x="7949" y="30212"/>
                    <a:pt x="15360" y="23308"/>
                    <a:pt x="20838" y="14948"/>
                  </a:cubicBezTo>
                  <a:lnTo>
                    <a:pt x="20838" y="14948"/>
                  </a:lnTo>
                  <a:cubicBezTo>
                    <a:pt x="19825" y="17513"/>
                    <a:pt x="19255" y="20268"/>
                    <a:pt x="18558" y="23023"/>
                  </a:cubicBezTo>
                  <a:cubicBezTo>
                    <a:pt x="17355" y="27710"/>
                    <a:pt x="14505" y="32207"/>
                    <a:pt x="14473" y="37148"/>
                  </a:cubicBezTo>
                  <a:cubicBezTo>
                    <a:pt x="14346" y="37211"/>
                    <a:pt x="14315" y="37338"/>
                    <a:pt x="14378" y="37464"/>
                  </a:cubicBezTo>
                  <a:cubicBezTo>
                    <a:pt x="9976" y="41930"/>
                    <a:pt x="3579" y="46743"/>
                    <a:pt x="3579" y="53615"/>
                  </a:cubicBezTo>
                  <a:cubicBezTo>
                    <a:pt x="3610" y="56941"/>
                    <a:pt x="5131" y="60076"/>
                    <a:pt x="5321" y="63401"/>
                  </a:cubicBezTo>
                  <a:cubicBezTo>
                    <a:pt x="5574" y="67803"/>
                    <a:pt x="3674" y="71857"/>
                    <a:pt x="349" y="74675"/>
                  </a:cubicBezTo>
                  <a:cubicBezTo>
                    <a:pt x="64" y="74675"/>
                    <a:pt x="0" y="75150"/>
                    <a:pt x="317" y="75214"/>
                  </a:cubicBezTo>
                  <a:cubicBezTo>
                    <a:pt x="1287" y="75439"/>
                    <a:pt x="2254" y="75545"/>
                    <a:pt x="3210" y="75545"/>
                  </a:cubicBezTo>
                  <a:cubicBezTo>
                    <a:pt x="11128" y="75545"/>
                    <a:pt x="18362" y="68283"/>
                    <a:pt x="20933" y="61248"/>
                  </a:cubicBezTo>
                  <a:cubicBezTo>
                    <a:pt x="23974" y="52792"/>
                    <a:pt x="21345" y="43418"/>
                    <a:pt x="14885" y="37338"/>
                  </a:cubicBezTo>
                  <a:cubicBezTo>
                    <a:pt x="14916" y="37306"/>
                    <a:pt x="14948" y="37274"/>
                    <a:pt x="14948" y="37211"/>
                  </a:cubicBezTo>
                  <a:cubicBezTo>
                    <a:pt x="15265" y="32429"/>
                    <a:pt x="17798" y="28217"/>
                    <a:pt x="19002" y="23625"/>
                  </a:cubicBezTo>
                  <a:cubicBezTo>
                    <a:pt x="20173" y="19096"/>
                    <a:pt x="20933" y="14441"/>
                    <a:pt x="23657" y="10514"/>
                  </a:cubicBezTo>
                  <a:cubicBezTo>
                    <a:pt x="23689" y="10419"/>
                    <a:pt x="23625" y="10356"/>
                    <a:pt x="23562" y="10356"/>
                  </a:cubicBezTo>
                  <a:cubicBezTo>
                    <a:pt x="24100" y="9311"/>
                    <a:pt x="24607" y="8234"/>
                    <a:pt x="25050" y="7126"/>
                  </a:cubicBezTo>
                  <a:cubicBezTo>
                    <a:pt x="26000" y="4845"/>
                    <a:pt x="27077" y="2439"/>
                    <a:pt x="27869"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1054" name="Google Shape;1054;p57"/>
            <p:cNvSpPr/>
            <p:nvPr/>
          </p:nvSpPr>
          <p:spPr>
            <a:xfrm>
              <a:off x="4562614" y="2069"/>
              <a:ext cx="1333923" cy="1629309"/>
            </a:xfrm>
            <a:custGeom>
              <a:avLst/>
              <a:gdLst/>
              <a:ahLst/>
              <a:cxnLst/>
              <a:rect l="l" t="t" r="r" b="b"/>
              <a:pathLst>
                <a:path w="41266" h="50404" extrusionOk="0">
                  <a:moveTo>
                    <a:pt x="1" y="0"/>
                  </a:moveTo>
                  <a:cubicBezTo>
                    <a:pt x="507" y="2660"/>
                    <a:pt x="1078" y="5289"/>
                    <a:pt x="2059" y="7854"/>
                  </a:cubicBezTo>
                  <a:cubicBezTo>
                    <a:pt x="2978" y="10229"/>
                    <a:pt x="4118" y="12509"/>
                    <a:pt x="5448" y="14663"/>
                  </a:cubicBezTo>
                  <a:cubicBezTo>
                    <a:pt x="5393" y="14630"/>
                    <a:pt x="5331" y="14612"/>
                    <a:pt x="5272" y="14612"/>
                  </a:cubicBezTo>
                  <a:cubicBezTo>
                    <a:pt x="5159" y="14612"/>
                    <a:pt x="5057" y="14676"/>
                    <a:pt x="5036" y="14821"/>
                  </a:cubicBezTo>
                  <a:cubicBezTo>
                    <a:pt x="4118" y="19223"/>
                    <a:pt x="3358" y="24068"/>
                    <a:pt x="4783" y="28439"/>
                  </a:cubicBezTo>
                  <a:cubicBezTo>
                    <a:pt x="6113" y="32524"/>
                    <a:pt x="8488" y="34139"/>
                    <a:pt x="12035" y="35976"/>
                  </a:cubicBezTo>
                  <a:cubicBezTo>
                    <a:pt x="14315" y="37179"/>
                    <a:pt x="14949" y="39174"/>
                    <a:pt x="16849" y="40663"/>
                  </a:cubicBezTo>
                  <a:cubicBezTo>
                    <a:pt x="18844" y="42215"/>
                    <a:pt x="21282" y="43323"/>
                    <a:pt x="23626" y="44178"/>
                  </a:cubicBezTo>
                  <a:cubicBezTo>
                    <a:pt x="26096" y="45033"/>
                    <a:pt x="28566" y="45413"/>
                    <a:pt x="31131" y="45825"/>
                  </a:cubicBezTo>
                  <a:cubicBezTo>
                    <a:pt x="34932" y="46427"/>
                    <a:pt x="37687" y="47757"/>
                    <a:pt x="40569" y="50322"/>
                  </a:cubicBezTo>
                  <a:cubicBezTo>
                    <a:pt x="40638" y="50379"/>
                    <a:pt x="40710" y="50403"/>
                    <a:pt x="40778" y="50403"/>
                  </a:cubicBezTo>
                  <a:cubicBezTo>
                    <a:pt x="40898" y="50403"/>
                    <a:pt x="41003" y="50328"/>
                    <a:pt x="41044" y="50227"/>
                  </a:cubicBezTo>
                  <a:cubicBezTo>
                    <a:pt x="41202" y="50164"/>
                    <a:pt x="41266" y="50005"/>
                    <a:pt x="41171" y="49815"/>
                  </a:cubicBezTo>
                  <a:cubicBezTo>
                    <a:pt x="39714" y="47250"/>
                    <a:pt x="39872" y="44431"/>
                    <a:pt x="39017" y="41676"/>
                  </a:cubicBezTo>
                  <a:cubicBezTo>
                    <a:pt x="38479" y="39998"/>
                    <a:pt x="37529" y="38604"/>
                    <a:pt x="36420" y="37211"/>
                  </a:cubicBezTo>
                  <a:cubicBezTo>
                    <a:pt x="34298" y="34519"/>
                    <a:pt x="32842" y="32556"/>
                    <a:pt x="31575" y="29357"/>
                  </a:cubicBezTo>
                  <a:cubicBezTo>
                    <a:pt x="30751" y="27172"/>
                    <a:pt x="29960" y="25113"/>
                    <a:pt x="28440" y="23277"/>
                  </a:cubicBezTo>
                  <a:cubicBezTo>
                    <a:pt x="27268" y="21788"/>
                    <a:pt x="25779" y="20521"/>
                    <a:pt x="24006" y="19730"/>
                  </a:cubicBezTo>
                  <a:cubicBezTo>
                    <a:pt x="21472" y="18558"/>
                    <a:pt x="18939" y="18526"/>
                    <a:pt x="16659" y="16594"/>
                  </a:cubicBezTo>
                  <a:cubicBezTo>
                    <a:pt x="15139" y="15328"/>
                    <a:pt x="14410" y="14441"/>
                    <a:pt x="12415" y="14251"/>
                  </a:cubicBezTo>
                  <a:cubicBezTo>
                    <a:pt x="11989" y="14208"/>
                    <a:pt x="11569" y="14193"/>
                    <a:pt x="11153" y="14193"/>
                  </a:cubicBezTo>
                  <a:cubicBezTo>
                    <a:pt x="10333" y="14193"/>
                    <a:pt x="9528" y="14249"/>
                    <a:pt x="8721" y="14249"/>
                  </a:cubicBezTo>
                  <a:cubicBezTo>
                    <a:pt x="7839" y="14249"/>
                    <a:pt x="6956" y="14182"/>
                    <a:pt x="6050" y="13903"/>
                  </a:cubicBezTo>
                  <a:cubicBezTo>
                    <a:pt x="4878" y="11844"/>
                    <a:pt x="3864" y="9754"/>
                    <a:pt x="3041" y="7537"/>
                  </a:cubicBezTo>
                  <a:cubicBezTo>
                    <a:pt x="2123" y="5099"/>
                    <a:pt x="1584" y="2534"/>
                    <a:pt x="1078"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1055" name="Google Shape;1055;p57"/>
            <p:cNvSpPr/>
            <p:nvPr/>
          </p:nvSpPr>
          <p:spPr>
            <a:xfrm>
              <a:off x="3059782" y="2069"/>
              <a:ext cx="1253046" cy="1433905"/>
            </a:xfrm>
            <a:custGeom>
              <a:avLst/>
              <a:gdLst/>
              <a:ahLst/>
              <a:cxnLst/>
              <a:rect l="l" t="t" r="r" b="b"/>
              <a:pathLst>
                <a:path w="38764" h="44359" extrusionOk="0">
                  <a:moveTo>
                    <a:pt x="1" y="0"/>
                  </a:moveTo>
                  <a:cubicBezTo>
                    <a:pt x="381" y="918"/>
                    <a:pt x="824" y="1773"/>
                    <a:pt x="1457" y="2565"/>
                  </a:cubicBezTo>
                  <a:cubicBezTo>
                    <a:pt x="2027" y="3262"/>
                    <a:pt x="4498" y="4782"/>
                    <a:pt x="5353" y="5859"/>
                  </a:cubicBezTo>
                  <a:cubicBezTo>
                    <a:pt x="5321" y="5890"/>
                    <a:pt x="5289" y="5922"/>
                    <a:pt x="5321" y="5985"/>
                  </a:cubicBezTo>
                  <a:cubicBezTo>
                    <a:pt x="4783" y="6429"/>
                    <a:pt x="4276" y="6904"/>
                    <a:pt x="3738" y="7347"/>
                  </a:cubicBezTo>
                  <a:cubicBezTo>
                    <a:pt x="3643" y="7347"/>
                    <a:pt x="3516" y="7442"/>
                    <a:pt x="3484" y="7537"/>
                  </a:cubicBezTo>
                  <a:cubicBezTo>
                    <a:pt x="3168" y="10482"/>
                    <a:pt x="7284" y="13016"/>
                    <a:pt x="9406" y="14409"/>
                  </a:cubicBezTo>
                  <a:cubicBezTo>
                    <a:pt x="12543" y="16471"/>
                    <a:pt x="16159" y="17734"/>
                    <a:pt x="19888" y="17734"/>
                  </a:cubicBezTo>
                  <a:cubicBezTo>
                    <a:pt x="20225" y="17734"/>
                    <a:pt x="20563" y="17724"/>
                    <a:pt x="20902" y="17703"/>
                  </a:cubicBezTo>
                  <a:cubicBezTo>
                    <a:pt x="23436" y="17513"/>
                    <a:pt x="25779" y="16785"/>
                    <a:pt x="27869" y="15486"/>
                  </a:cubicBezTo>
                  <a:lnTo>
                    <a:pt x="27869" y="15486"/>
                  </a:lnTo>
                  <a:cubicBezTo>
                    <a:pt x="25653" y="17386"/>
                    <a:pt x="23341" y="19128"/>
                    <a:pt x="20902" y="20838"/>
                  </a:cubicBezTo>
                  <a:cubicBezTo>
                    <a:pt x="20412" y="20778"/>
                    <a:pt x="19912" y="20749"/>
                    <a:pt x="19407" y="20749"/>
                  </a:cubicBezTo>
                  <a:cubicBezTo>
                    <a:pt x="15632" y="20749"/>
                    <a:pt x="11583" y="22412"/>
                    <a:pt x="9628" y="25652"/>
                  </a:cubicBezTo>
                  <a:cubicBezTo>
                    <a:pt x="6208" y="31384"/>
                    <a:pt x="11306" y="38414"/>
                    <a:pt x="7094" y="43893"/>
                  </a:cubicBezTo>
                  <a:cubicBezTo>
                    <a:pt x="7031" y="43925"/>
                    <a:pt x="6999" y="43988"/>
                    <a:pt x="7031" y="44020"/>
                  </a:cubicBezTo>
                  <a:cubicBezTo>
                    <a:pt x="6985" y="44181"/>
                    <a:pt x="7123" y="44359"/>
                    <a:pt x="7275" y="44359"/>
                  </a:cubicBezTo>
                  <a:cubicBezTo>
                    <a:pt x="7332" y="44359"/>
                    <a:pt x="7391" y="44334"/>
                    <a:pt x="7443" y="44273"/>
                  </a:cubicBezTo>
                  <a:cubicBezTo>
                    <a:pt x="7538" y="44146"/>
                    <a:pt x="7633" y="44020"/>
                    <a:pt x="7728" y="43925"/>
                  </a:cubicBezTo>
                  <a:cubicBezTo>
                    <a:pt x="11306" y="42151"/>
                    <a:pt x="14093" y="39143"/>
                    <a:pt x="16025" y="35659"/>
                  </a:cubicBezTo>
                  <a:cubicBezTo>
                    <a:pt x="17039" y="33822"/>
                    <a:pt x="17799" y="31859"/>
                    <a:pt x="18337" y="29832"/>
                  </a:cubicBezTo>
                  <a:cubicBezTo>
                    <a:pt x="19065" y="26982"/>
                    <a:pt x="19002" y="23942"/>
                    <a:pt x="20744" y="21472"/>
                  </a:cubicBezTo>
                  <a:cubicBezTo>
                    <a:pt x="20839" y="21408"/>
                    <a:pt x="20902" y="21377"/>
                    <a:pt x="20966" y="21345"/>
                  </a:cubicBezTo>
                  <a:cubicBezTo>
                    <a:pt x="20997" y="21345"/>
                    <a:pt x="20997" y="21345"/>
                    <a:pt x="20997" y="21313"/>
                  </a:cubicBezTo>
                  <a:cubicBezTo>
                    <a:pt x="21029" y="21313"/>
                    <a:pt x="21061" y="21313"/>
                    <a:pt x="21092" y="21281"/>
                  </a:cubicBezTo>
                  <a:cubicBezTo>
                    <a:pt x="25336" y="19001"/>
                    <a:pt x="29104" y="15644"/>
                    <a:pt x="32145" y="11908"/>
                  </a:cubicBezTo>
                  <a:cubicBezTo>
                    <a:pt x="33887" y="10166"/>
                    <a:pt x="35438" y="8139"/>
                    <a:pt x="35913" y="5764"/>
                  </a:cubicBezTo>
                  <a:cubicBezTo>
                    <a:pt x="36040" y="5637"/>
                    <a:pt x="36135" y="5542"/>
                    <a:pt x="36262" y="5415"/>
                  </a:cubicBezTo>
                  <a:cubicBezTo>
                    <a:pt x="36275" y="5419"/>
                    <a:pt x="36288" y="5420"/>
                    <a:pt x="36301" y="5420"/>
                  </a:cubicBezTo>
                  <a:cubicBezTo>
                    <a:pt x="36407" y="5420"/>
                    <a:pt x="36480" y="5307"/>
                    <a:pt x="36452" y="5194"/>
                  </a:cubicBezTo>
                  <a:cubicBezTo>
                    <a:pt x="36515" y="5099"/>
                    <a:pt x="36578" y="5035"/>
                    <a:pt x="36642" y="4972"/>
                  </a:cubicBezTo>
                  <a:cubicBezTo>
                    <a:pt x="36737" y="4830"/>
                    <a:pt x="36618" y="4651"/>
                    <a:pt x="36486" y="4651"/>
                  </a:cubicBezTo>
                  <a:cubicBezTo>
                    <a:pt x="36442" y="4651"/>
                    <a:pt x="36396" y="4671"/>
                    <a:pt x="36357" y="4719"/>
                  </a:cubicBezTo>
                  <a:lnTo>
                    <a:pt x="36262" y="4814"/>
                  </a:lnTo>
                  <a:cubicBezTo>
                    <a:pt x="36230" y="4750"/>
                    <a:pt x="36198" y="4719"/>
                    <a:pt x="36167" y="4687"/>
                  </a:cubicBezTo>
                  <a:cubicBezTo>
                    <a:pt x="37243" y="3230"/>
                    <a:pt x="38067" y="1647"/>
                    <a:pt x="38764" y="0"/>
                  </a:cubicBezTo>
                  <a:lnTo>
                    <a:pt x="38067" y="0"/>
                  </a:lnTo>
                  <a:cubicBezTo>
                    <a:pt x="37433" y="1583"/>
                    <a:pt x="36578" y="3104"/>
                    <a:pt x="35502" y="4560"/>
                  </a:cubicBezTo>
                  <a:cubicBezTo>
                    <a:pt x="35407" y="4529"/>
                    <a:pt x="35280" y="4497"/>
                    <a:pt x="35153" y="4402"/>
                  </a:cubicBezTo>
                  <a:cubicBezTo>
                    <a:pt x="34868" y="4434"/>
                    <a:pt x="34583" y="4465"/>
                    <a:pt x="34267" y="4497"/>
                  </a:cubicBezTo>
                  <a:cubicBezTo>
                    <a:pt x="32936" y="4339"/>
                    <a:pt x="31923" y="3737"/>
                    <a:pt x="31195" y="2724"/>
                  </a:cubicBezTo>
                  <a:cubicBezTo>
                    <a:pt x="30783" y="2312"/>
                    <a:pt x="30466" y="1805"/>
                    <a:pt x="30086" y="1362"/>
                  </a:cubicBezTo>
                  <a:cubicBezTo>
                    <a:pt x="29643" y="855"/>
                    <a:pt x="29168" y="412"/>
                    <a:pt x="28693"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1056" name="Google Shape;1056;p57"/>
            <p:cNvSpPr/>
            <p:nvPr/>
          </p:nvSpPr>
          <p:spPr>
            <a:xfrm>
              <a:off x="242190" y="2069"/>
              <a:ext cx="1149930" cy="257081"/>
            </a:xfrm>
            <a:custGeom>
              <a:avLst/>
              <a:gdLst/>
              <a:ahLst/>
              <a:cxnLst/>
              <a:rect l="l" t="t" r="r" b="b"/>
              <a:pathLst>
                <a:path w="35574" h="7953" extrusionOk="0">
                  <a:moveTo>
                    <a:pt x="2828" y="0"/>
                  </a:moveTo>
                  <a:cubicBezTo>
                    <a:pt x="1783" y="1298"/>
                    <a:pt x="864" y="2692"/>
                    <a:pt x="104" y="4212"/>
                  </a:cubicBezTo>
                  <a:cubicBezTo>
                    <a:pt x="1" y="4398"/>
                    <a:pt x="181" y="4557"/>
                    <a:pt x="362" y="4557"/>
                  </a:cubicBezTo>
                  <a:cubicBezTo>
                    <a:pt x="459" y="4557"/>
                    <a:pt x="556" y="4512"/>
                    <a:pt x="611" y="4402"/>
                  </a:cubicBezTo>
                  <a:cubicBezTo>
                    <a:pt x="1534" y="4180"/>
                    <a:pt x="2437" y="4084"/>
                    <a:pt x="3323" y="4084"/>
                  </a:cubicBezTo>
                  <a:cubicBezTo>
                    <a:pt x="7881" y="4084"/>
                    <a:pt x="12029" y="6614"/>
                    <a:pt x="16509" y="7569"/>
                  </a:cubicBezTo>
                  <a:cubicBezTo>
                    <a:pt x="17577" y="7794"/>
                    <a:pt x="18678" y="7952"/>
                    <a:pt x="19773" y="7952"/>
                  </a:cubicBezTo>
                  <a:cubicBezTo>
                    <a:pt x="20529" y="7952"/>
                    <a:pt x="21282" y="7877"/>
                    <a:pt x="22019" y="7696"/>
                  </a:cubicBezTo>
                  <a:cubicBezTo>
                    <a:pt x="24711" y="7030"/>
                    <a:pt x="26738" y="4940"/>
                    <a:pt x="29145" y="3705"/>
                  </a:cubicBezTo>
                  <a:cubicBezTo>
                    <a:pt x="29240" y="3674"/>
                    <a:pt x="29272" y="3610"/>
                    <a:pt x="29272" y="3547"/>
                  </a:cubicBezTo>
                  <a:cubicBezTo>
                    <a:pt x="31773" y="3325"/>
                    <a:pt x="33927" y="1932"/>
                    <a:pt x="35574" y="0"/>
                  </a:cubicBezTo>
                  <a:lnTo>
                    <a:pt x="34275" y="0"/>
                  </a:lnTo>
                  <a:cubicBezTo>
                    <a:pt x="33389" y="887"/>
                    <a:pt x="32375" y="1647"/>
                    <a:pt x="31203" y="2153"/>
                  </a:cubicBezTo>
                  <a:cubicBezTo>
                    <a:pt x="30095" y="1900"/>
                    <a:pt x="28955" y="950"/>
                    <a:pt x="27973" y="0"/>
                  </a:cubicBezTo>
                  <a:lnTo>
                    <a:pt x="27403" y="0"/>
                  </a:lnTo>
                  <a:cubicBezTo>
                    <a:pt x="27656" y="190"/>
                    <a:pt x="27878" y="412"/>
                    <a:pt x="28100" y="602"/>
                  </a:cubicBezTo>
                  <a:cubicBezTo>
                    <a:pt x="28860" y="1235"/>
                    <a:pt x="29683" y="2027"/>
                    <a:pt x="30570" y="2375"/>
                  </a:cubicBezTo>
                  <a:cubicBezTo>
                    <a:pt x="29937" y="2565"/>
                    <a:pt x="29303" y="2724"/>
                    <a:pt x="28575" y="2755"/>
                  </a:cubicBezTo>
                  <a:cubicBezTo>
                    <a:pt x="28394" y="2769"/>
                    <a:pt x="28212" y="2776"/>
                    <a:pt x="28031" y="2776"/>
                  </a:cubicBezTo>
                  <a:cubicBezTo>
                    <a:pt x="24906" y="2776"/>
                    <a:pt x="21683" y="808"/>
                    <a:pt x="18631" y="0"/>
                  </a:cubicBezTo>
                  <a:lnTo>
                    <a:pt x="15749" y="0"/>
                  </a:lnTo>
                  <a:cubicBezTo>
                    <a:pt x="19486" y="538"/>
                    <a:pt x="22684" y="2248"/>
                    <a:pt x="26326" y="3262"/>
                  </a:cubicBezTo>
                  <a:cubicBezTo>
                    <a:pt x="27055" y="3484"/>
                    <a:pt x="27751" y="3547"/>
                    <a:pt x="28448" y="3579"/>
                  </a:cubicBezTo>
                  <a:cubicBezTo>
                    <a:pt x="26168" y="4655"/>
                    <a:pt x="24363" y="6524"/>
                    <a:pt x="21829" y="7094"/>
                  </a:cubicBezTo>
                  <a:cubicBezTo>
                    <a:pt x="21104" y="7264"/>
                    <a:pt x="20373" y="7337"/>
                    <a:pt x="19642" y="7337"/>
                  </a:cubicBezTo>
                  <a:cubicBezTo>
                    <a:pt x="17371" y="7337"/>
                    <a:pt x="15094" y="6625"/>
                    <a:pt x="12962" y="5859"/>
                  </a:cubicBezTo>
                  <a:cubicBezTo>
                    <a:pt x="9822" y="4732"/>
                    <a:pt x="6705" y="3445"/>
                    <a:pt x="3417" y="3445"/>
                  </a:cubicBezTo>
                  <a:cubicBezTo>
                    <a:pt x="2825" y="3445"/>
                    <a:pt x="2228" y="3487"/>
                    <a:pt x="1624" y="3579"/>
                  </a:cubicBezTo>
                  <a:cubicBezTo>
                    <a:pt x="4221" y="1615"/>
                    <a:pt x="7198" y="443"/>
                    <a:pt x="10333" y="0"/>
                  </a:cubicBezTo>
                  <a:lnTo>
                    <a:pt x="7832" y="0"/>
                  </a:lnTo>
                  <a:cubicBezTo>
                    <a:pt x="5456" y="633"/>
                    <a:pt x="3208" y="1742"/>
                    <a:pt x="1181" y="3357"/>
                  </a:cubicBezTo>
                  <a:cubicBezTo>
                    <a:pt x="1878" y="2153"/>
                    <a:pt x="2701" y="1045"/>
                    <a:pt x="362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7" name="Google Shape;1057;p57"/>
            <p:cNvSpPr/>
            <p:nvPr/>
          </p:nvSpPr>
          <p:spPr>
            <a:xfrm>
              <a:off x="1574341" y="2069"/>
              <a:ext cx="444501" cy="898829"/>
            </a:xfrm>
            <a:custGeom>
              <a:avLst/>
              <a:gdLst/>
              <a:ahLst/>
              <a:cxnLst/>
              <a:rect l="l" t="t" r="r" b="b"/>
              <a:pathLst>
                <a:path w="13751" h="27806" extrusionOk="0">
                  <a:moveTo>
                    <a:pt x="1" y="0"/>
                  </a:moveTo>
                  <a:cubicBezTo>
                    <a:pt x="127" y="1140"/>
                    <a:pt x="317" y="2280"/>
                    <a:pt x="602" y="3420"/>
                  </a:cubicBezTo>
                  <a:cubicBezTo>
                    <a:pt x="1394" y="6777"/>
                    <a:pt x="1014" y="10229"/>
                    <a:pt x="1901" y="13554"/>
                  </a:cubicBezTo>
                  <a:cubicBezTo>
                    <a:pt x="3484" y="19508"/>
                    <a:pt x="8203" y="24227"/>
                    <a:pt x="13112" y="27647"/>
                  </a:cubicBezTo>
                  <a:cubicBezTo>
                    <a:pt x="13143" y="27679"/>
                    <a:pt x="13175" y="27710"/>
                    <a:pt x="13238" y="27742"/>
                  </a:cubicBezTo>
                  <a:cubicBezTo>
                    <a:pt x="13290" y="27787"/>
                    <a:pt x="13344" y="27806"/>
                    <a:pt x="13395" y="27806"/>
                  </a:cubicBezTo>
                  <a:cubicBezTo>
                    <a:pt x="13595" y="27806"/>
                    <a:pt x="13751" y="27513"/>
                    <a:pt x="13523" y="27362"/>
                  </a:cubicBezTo>
                  <a:cubicBezTo>
                    <a:pt x="9882" y="24448"/>
                    <a:pt x="10135" y="19761"/>
                    <a:pt x="9850" y="15549"/>
                  </a:cubicBezTo>
                  <a:cubicBezTo>
                    <a:pt x="9597" y="12478"/>
                    <a:pt x="8805" y="10451"/>
                    <a:pt x="7253" y="7886"/>
                  </a:cubicBezTo>
                  <a:cubicBezTo>
                    <a:pt x="5796" y="5447"/>
                    <a:pt x="7158" y="2850"/>
                    <a:pt x="5733" y="253"/>
                  </a:cubicBezTo>
                  <a:cubicBezTo>
                    <a:pt x="5701" y="190"/>
                    <a:pt x="5638" y="95"/>
                    <a:pt x="5575" y="0"/>
                  </a:cubicBezTo>
                  <a:lnTo>
                    <a:pt x="5195" y="0"/>
                  </a:lnTo>
                  <a:cubicBezTo>
                    <a:pt x="5670" y="855"/>
                    <a:pt x="6018" y="1710"/>
                    <a:pt x="6145" y="2597"/>
                  </a:cubicBezTo>
                  <a:cubicBezTo>
                    <a:pt x="6335" y="3895"/>
                    <a:pt x="5670" y="5004"/>
                    <a:pt x="5860" y="6239"/>
                  </a:cubicBezTo>
                  <a:cubicBezTo>
                    <a:pt x="6050" y="7506"/>
                    <a:pt x="7190" y="8456"/>
                    <a:pt x="7791" y="9501"/>
                  </a:cubicBezTo>
                  <a:cubicBezTo>
                    <a:pt x="10673" y="14346"/>
                    <a:pt x="8425" y="20901"/>
                    <a:pt x="11275" y="25557"/>
                  </a:cubicBezTo>
                  <a:cubicBezTo>
                    <a:pt x="7031" y="21947"/>
                    <a:pt x="3168" y="17798"/>
                    <a:pt x="2186" y="12034"/>
                  </a:cubicBezTo>
                  <a:cubicBezTo>
                    <a:pt x="1774" y="9564"/>
                    <a:pt x="2091" y="7062"/>
                    <a:pt x="1521" y="4624"/>
                  </a:cubicBezTo>
                  <a:cubicBezTo>
                    <a:pt x="1173" y="3009"/>
                    <a:pt x="856" y="1520"/>
                    <a:pt x="66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8" name="Google Shape;1058;p57"/>
            <p:cNvSpPr/>
            <p:nvPr/>
          </p:nvSpPr>
          <p:spPr>
            <a:xfrm>
              <a:off x="764577" y="2069"/>
              <a:ext cx="720718" cy="1561524"/>
            </a:xfrm>
            <a:custGeom>
              <a:avLst/>
              <a:gdLst/>
              <a:ahLst/>
              <a:cxnLst/>
              <a:rect l="l" t="t" r="r" b="b"/>
              <a:pathLst>
                <a:path w="22296" h="48307" extrusionOk="0">
                  <a:moveTo>
                    <a:pt x="16088" y="13206"/>
                  </a:moveTo>
                  <a:lnTo>
                    <a:pt x="16088" y="13206"/>
                  </a:lnTo>
                  <a:cubicBezTo>
                    <a:pt x="14537" y="16056"/>
                    <a:pt x="12225" y="18431"/>
                    <a:pt x="10610" y="21250"/>
                  </a:cubicBezTo>
                  <a:cubicBezTo>
                    <a:pt x="9026" y="23942"/>
                    <a:pt x="7886" y="26919"/>
                    <a:pt x="7158" y="29959"/>
                  </a:cubicBezTo>
                  <a:cubicBezTo>
                    <a:pt x="5986" y="34994"/>
                    <a:pt x="5511" y="41265"/>
                    <a:pt x="8963" y="45540"/>
                  </a:cubicBezTo>
                  <a:cubicBezTo>
                    <a:pt x="9023" y="45609"/>
                    <a:pt x="9098" y="45638"/>
                    <a:pt x="9170" y="45638"/>
                  </a:cubicBezTo>
                  <a:cubicBezTo>
                    <a:pt x="9364" y="45638"/>
                    <a:pt x="9545" y="45431"/>
                    <a:pt x="9406" y="45223"/>
                  </a:cubicBezTo>
                  <a:cubicBezTo>
                    <a:pt x="5606" y="40156"/>
                    <a:pt x="6651" y="32746"/>
                    <a:pt x="8583" y="27109"/>
                  </a:cubicBezTo>
                  <a:cubicBezTo>
                    <a:pt x="9565" y="24195"/>
                    <a:pt x="11021" y="21440"/>
                    <a:pt x="12795" y="18938"/>
                  </a:cubicBezTo>
                  <a:cubicBezTo>
                    <a:pt x="14062" y="17101"/>
                    <a:pt x="15423" y="15423"/>
                    <a:pt x="16405" y="13459"/>
                  </a:cubicBezTo>
                  <a:lnTo>
                    <a:pt x="16405" y="13459"/>
                  </a:lnTo>
                  <a:cubicBezTo>
                    <a:pt x="16247" y="14188"/>
                    <a:pt x="16120" y="14916"/>
                    <a:pt x="16025" y="15708"/>
                  </a:cubicBezTo>
                  <a:cubicBezTo>
                    <a:pt x="16008" y="15858"/>
                    <a:pt x="16115" y="15938"/>
                    <a:pt x="16229" y="15938"/>
                  </a:cubicBezTo>
                  <a:cubicBezTo>
                    <a:pt x="16331" y="15938"/>
                    <a:pt x="16439" y="15874"/>
                    <a:pt x="16468" y="15739"/>
                  </a:cubicBezTo>
                  <a:cubicBezTo>
                    <a:pt x="16595" y="15043"/>
                    <a:pt x="16753" y="14378"/>
                    <a:pt x="16944" y="13713"/>
                  </a:cubicBezTo>
                  <a:cubicBezTo>
                    <a:pt x="16975" y="14568"/>
                    <a:pt x="17039" y="15454"/>
                    <a:pt x="17070" y="16373"/>
                  </a:cubicBezTo>
                  <a:cubicBezTo>
                    <a:pt x="17324" y="21598"/>
                    <a:pt x="15867" y="25525"/>
                    <a:pt x="13207" y="29959"/>
                  </a:cubicBezTo>
                  <a:cubicBezTo>
                    <a:pt x="9945" y="35311"/>
                    <a:pt x="8995" y="41233"/>
                    <a:pt x="9628" y="47408"/>
                  </a:cubicBezTo>
                  <a:cubicBezTo>
                    <a:pt x="6588" y="44590"/>
                    <a:pt x="3389" y="41170"/>
                    <a:pt x="1837" y="37306"/>
                  </a:cubicBezTo>
                  <a:cubicBezTo>
                    <a:pt x="254" y="33442"/>
                    <a:pt x="1172" y="28882"/>
                    <a:pt x="2787" y="25208"/>
                  </a:cubicBezTo>
                  <a:cubicBezTo>
                    <a:pt x="4403" y="21472"/>
                    <a:pt x="7126" y="18305"/>
                    <a:pt x="10736" y="16373"/>
                  </a:cubicBezTo>
                  <a:cubicBezTo>
                    <a:pt x="12637" y="15359"/>
                    <a:pt x="14663" y="14694"/>
                    <a:pt x="16088" y="13206"/>
                  </a:cubicBezTo>
                  <a:close/>
                  <a:moveTo>
                    <a:pt x="21029" y="0"/>
                  </a:moveTo>
                  <a:cubicBezTo>
                    <a:pt x="19984" y="3895"/>
                    <a:pt x="18115" y="7506"/>
                    <a:pt x="16944" y="11401"/>
                  </a:cubicBezTo>
                  <a:cubicBezTo>
                    <a:pt x="14568" y="14948"/>
                    <a:pt x="9565" y="15644"/>
                    <a:pt x="6461" y="18590"/>
                  </a:cubicBezTo>
                  <a:cubicBezTo>
                    <a:pt x="3769" y="21186"/>
                    <a:pt x="1901" y="24607"/>
                    <a:pt x="982" y="28185"/>
                  </a:cubicBezTo>
                  <a:cubicBezTo>
                    <a:pt x="96" y="31732"/>
                    <a:pt x="1" y="35247"/>
                    <a:pt x="1711" y="38509"/>
                  </a:cubicBezTo>
                  <a:cubicBezTo>
                    <a:pt x="3642" y="42246"/>
                    <a:pt x="6524" y="45477"/>
                    <a:pt x="9660" y="48232"/>
                  </a:cubicBezTo>
                  <a:cubicBezTo>
                    <a:pt x="9720" y="48284"/>
                    <a:pt x="9782" y="48307"/>
                    <a:pt x="9840" y="48307"/>
                  </a:cubicBezTo>
                  <a:cubicBezTo>
                    <a:pt x="10027" y="48307"/>
                    <a:pt x="10175" y="48077"/>
                    <a:pt x="10103" y="47883"/>
                  </a:cubicBezTo>
                  <a:cubicBezTo>
                    <a:pt x="10166" y="47820"/>
                    <a:pt x="10198" y="47757"/>
                    <a:pt x="10166" y="47693"/>
                  </a:cubicBezTo>
                  <a:cubicBezTo>
                    <a:pt x="9533" y="43988"/>
                    <a:pt x="9818" y="40093"/>
                    <a:pt x="10926" y="36514"/>
                  </a:cubicBezTo>
                  <a:cubicBezTo>
                    <a:pt x="11971" y="33189"/>
                    <a:pt x="13935" y="30465"/>
                    <a:pt x="15550" y="27457"/>
                  </a:cubicBezTo>
                  <a:cubicBezTo>
                    <a:pt x="16912" y="24955"/>
                    <a:pt x="17640" y="22263"/>
                    <a:pt x="17799" y="19445"/>
                  </a:cubicBezTo>
                  <a:cubicBezTo>
                    <a:pt x="17925" y="16753"/>
                    <a:pt x="17292" y="13998"/>
                    <a:pt x="17767" y="11369"/>
                  </a:cubicBezTo>
                  <a:cubicBezTo>
                    <a:pt x="19034" y="8139"/>
                    <a:pt x="20744" y="5099"/>
                    <a:pt x="21821" y="1742"/>
                  </a:cubicBezTo>
                  <a:cubicBezTo>
                    <a:pt x="22011" y="1172"/>
                    <a:pt x="22169" y="602"/>
                    <a:pt x="2229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59" name="Google Shape;1059;p57"/>
            <p:cNvSpPr/>
            <p:nvPr/>
          </p:nvSpPr>
          <p:spPr>
            <a:xfrm>
              <a:off x="3919716" y="2069"/>
              <a:ext cx="1058547" cy="978995"/>
            </a:xfrm>
            <a:custGeom>
              <a:avLst/>
              <a:gdLst/>
              <a:ahLst/>
              <a:cxnLst/>
              <a:rect l="l" t="t" r="r" b="b"/>
              <a:pathLst>
                <a:path w="32747" h="30286" extrusionOk="0">
                  <a:moveTo>
                    <a:pt x="19382" y="5890"/>
                  </a:moveTo>
                  <a:cubicBezTo>
                    <a:pt x="20997" y="6745"/>
                    <a:pt x="22296" y="7917"/>
                    <a:pt x="23151" y="9532"/>
                  </a:cubicBezTo>
                  <a:cubicBezTo>
                    <a:pt x="23847" y="10862"/>
                    <a:pt x="23911" y="12129"/>
                    <a:pt x="24037" y="13459"/>
                  </a:cubicBezTo>
                  <a:cubicBezTo>
                    <a:pt x="23056" y="12668"/>
                    <a:pt x="21947" y="12098"/>
                    <a:pt x="20744" y="11781"/>
                  </a:cubicBezTo>
                  <a:cubicBezTo>
                    <a:pt x="19952" y="11559"/>
                    <a:pt x="19160" y="11559"/>
                    <a:pt x="18369" y="11337"/>
                  </a:cubicBezTo>
                  <a:cubicBezTo>
                    <a:pt x="16659" y="10894"/>
                    <a:pt x="14695" y="9216"/>
                    <a:pt x="15043" y="7252"/>
                  </a:cubicBezTo>
                  <a:cubicBezTo>
                    <a:pt x="15043" y="7221"/>
                    <a:pt x="15043" y="7189"/>
                    <a:pt x="15043" y="7189"/>
                  </a:cubicBezTo>
                  <a:cubicBezTo>
                    <a:pt x="16374" y="6682"/>
                    <a:pt x="17862" y="6207"/>
                    <a:pt x="19382" y="5890"/>
                  </a:cubicBezTo>
                  <a:close/>
                  <a:moveTo>
                    <a:pt x="22716" y="5490"/>
                  </a:moveTo>
                  <a:cubicBezTo>
                    <a:pt x="24951" y="5490"/>
                    <a:pt x="27084" y="6090"/>
                    <a:pt x="28724" y="7822"/>
                  </a:cubicBezTo>
                  <a:cubicBezTo>
                    <a:pt x="32081" y="11369"/>
                    <a:pt x="31226" y="16373"/>
                    <a:pt x="29073" y="20268"/>
                  </a:cubicBezTo>
                  <a:cubicBezTo>
                    <a:pt x="28851" y="19286"/>
                    <a:pt x="28376" y="18400"/>
                    <a:pt x="27521" y="17703"/>
                  </a:cubicBezTo>
                  <a:cubicBezTo>
                    <a:pt x="27014" y="17291"/>
                    <a:pt x="26381" y="17133"/>
                    <a:pt x="25874" y="16753"/>
                  </a:cubicBezTo>
                  <a:cubicBezTo>
                    <a:pt x="24259" y="15486"/>
                    <a:pt x="24734" y="13649"/>
                    <a:pt x="24449" y="12003"/>
                  </a:cubicBezTo>
                  <a:cubicBezTo>
                    <a:pt x="24006" y="9342"/>
                    <a:pt x="22359" y="7094"/>
                    <a:pt x="20079" y="5732"/>
                  </a:cubicBezTo>
                  <a:cubicBezTo>
                    <a:pt x="20958" y="5581"/>
                    <a:pt x="21845" y="5490"/>
                    <a:pt x="22716" y="5490"/>
                  </a:cubicBezTo>
                  <a:close/>
                  <a:moveTo>
                    <a:pt x="5289" y="8772"/>
                  </a:moveTo>
                  <a:cubicBezTo>
                    <a:pt x="8013" y="11686"/>
                    <a:pt x="10040" y="17513"/>
                    <a:pt x="9058" y="21377"/>
                  </a:cubicBezTo>
                  <a:cubicBezTo>
                    <a:pt x="8330" y="24132"/>
                    <a:pt x="6144" y="26222"/>
                    <a:pt x="5448" y="29009"/>
                  </a:cubicBezTo>
                  <a:cubicBezTo>
                    <a:pt x="5226" y="25272"/>
                    <a:pt x="2534" y="21947"/>
                    <a:pt x="2597" y="18083"/>
                  </a:cubicBezTo>
                  <a:cubicBezTo>
                    <a:pt x="2661" y="14726"/>
                    <a:pt x="5289" y="12066"/>
                    <a:pt x="5289" y="8772"/>
                  </a:cubicBezTo>
                  <a:close/>
                  <a:moveTo>
                    <a:pt x="5828" y="8677"/>
                  </a:moveTo>
                  <a:lnTo>
                    <a:pt x="5828" y="8677"/>
                  </a:lnTo>
                  <a:cubicBezTo>
                    <a:pt x="9565" y="10862"/>
                    <a:pt x="12922" y="14283"/>
                    <a:pt x="13903" y="18621"/>
                  </a:cubicBezTo>
                  <a:cubicBezTo>
                    <a:pt x="15265" y="24448"/>
                    <a:pt x="9660" y="26760"/>
                    <a:pt x="5638" y="29484"/>
                  </a:cubicBezTo>
                  <a:cubicBezTo>
                    <a:pt x="6651" y="25810"/>
                    <a:pt x="9976" y="23055"/>
                    <a:pt x="9723" y="19001"/>
                  </a:cubicBezTo>
                  <a:cubicBezTo>
                    <a:pt x="9470" y="15454"/>
                    <a:pt x="8266" y="11401"/>
                    <a:pt x="5828" y="8677"/>
                  </a:cubicBezTo>
                  <a:close/>
                  <a:moveTo>
                    <a:pt x="1" y="0"/>
                  </a:moveTo>
                  <a:cubicBezTo>
                    <a:pt x="951" y="3040"/>
                    <a:pt x="2851" y="5542"/>
                    <a:pt x="4783" y="8107"/>
                  </a:cubicBezTo>
                  <a:cubicBezTo>
                    <a:pt x="5099" y="11654"/>
                    <a:pt x="2122" y="14504"/>
                    <a:pt x="2091" y="18083"/>
                  </a:cubicBezTo>
                  <a:cubicBezTo>
                    <a:pt x="2091" y="22263"/>
                    <a:pt x="4814" y="25715"/>
                    <a:pt x="5163" y="29800"/>
                  </a:cubicBezTo>
                  <a:cubicBezTo>
                    <a:pt x="5131" y="29800"/>
                    <a:pt x="5099" y="29832"/>
                    <a:pt x="5068" y="29864"/>
                  </a:cubicBezTo>
                  <a:cubicBezTo>
                    <a:pt x="4895" y="29979"/>
                    <a:pt x="5010" y="30252"/>
                    <a:pt x="5176" y="30252"/>
                  </a:cubicBezTo>
                  <a:cubicBezTo>
                    <a:pt x="5192" y="30252"/>
                    <a:pt x="5209" y="30249"/>
                    <a:pt x="5226" y="30244"/>
                  </a:cubicBezTo>
                  <a:cubicBezTo>
                    <a:pt x="5252" y="30270"/>
                    <a:pt x="5289" y="30285"/>
                    <a:pt x="5326" y="30285"/>
                  </a:cubicBezTo>
                  <a:cubicBezTo>
                    <a:pt x="5378" y="30285"/>
                    <a:pt x="5429" y="30255"/>
                    <a:pt x="5448" y="30180"/>
                  </a:cubicBezTo>
                  <a:cubicBezTo>
                    <a:pt x="5448" y="30149"/>
                    <a:pt x="5448" y="30149"/>
                    <a:pt x="5448" y="30117"/>
                  </a:cubicBezTo>
                  <a:cubicBezTo>
                    <a:pt x="9406" y="27869"/>
                    <a:pt x="15233" y="25018"/>
                    <a:pt x="14632" y="19635"/>
                  </a:cubicBezTo>
                  <a:cubicBezTo>
                    <a:pt x="14030" y="14536"/>
                    <a:pt x="9755" y="10007"/>
                    <a:pt x="5258" y="7981"/>
                  </a:cubicBezTo>
                  <a:cubicBezTo>
                    <a:pt x="5226" y="7886"/>
                    <a:pt x="5163" y="7822"/>
                    <a:pt x="5068" y="7791"/>
                  </a:cubicBezTo>
                  <a:cubicBezTo>
                    <a:pt x="3769" y="5732"/>
                    <a:pt x="2059" y="3800"/>
                    <a:pt x="1046" y="1583"/>
                  </a:cubicBezTo>
                  <a:lnTo>
                    <a:pt x="1046" y="1583"/>
                  </a:lnTo>
                  <a:cubicBezTo>
                    <a:pt x="2154" y="2597"/>
                    <a:pt x="3991" y="2692"/>
                    <a:pt x="5574" y="2850"/>
                  </a:cubicBezTo>
                  <a:cubicBezTo>
                    <a:pt x="9185" y="3230"/>
                    <a:pt x="11085" y="6777"/>
                    <a:pt x="14600" y="7094"/>
                  </a:cubicBezTo>
                  <a:cubicBezTo>
                    <a:pt x="14600" y="7094"/>
                    <a:pt x="14568" y="7094"/>
                    <a:pt x="14568" y="7126"/>
                  </a:cubicBezTo>
                  <a:cubicBezTo>
                    <a:pt x="14157" y="9026"/>
                    <a:pt x="15550" y="10546"/>
                    <a:pt x="17165" y="11401"/>
                  </a:cubicBezTo>
                  <a:cubicBezTo>
                    <a:pt x="18179" y="11939"/>
                    <a:pt x="19255" y="11876"/>
                    <a:pt x="20364" y="12161"/>
                  </a:cubicBezTo>
                  <a:cubicBezTo>
                    <a:pt x="21726" y="12478"/>
                    <a:pt x="22929" y="13111"/>
                    <a:pt x="24101" y="13839"/>
                  </a:cubicBezTo>
                  <a:cubicBezTo>
                    <a:pt x="24132" y="14188"/>
                    <a:pt x="24196" y="14504"/>
                    <a:pt x="24259" y="14853"/>
                  </a:cubicBezTo>
                  <a:cubicBezTo>
                    <a:pt x="24417" y="15613"/>
                    <a:pt x="24607" y="16246"/>
                    <a:pt x="25178" y="16816"/>
                  </a:cubicBezTo>
                  <a:cubicBezTo>
                    <a:pt x="25558" y="17133"/>
                    <a:pt x="26033" y="17260"/>
                    <a:pt x="26413" y="17513"/>
                  </a:cubicBezTo>
                  <a:cubicBezTo>
                    <a:pt x="27774" y="18463"/>
                    <a:pt x="28439" y="19286"/>
                    <a:pt x="28788" y="20806"/>
                  </a:cubicBezTo>
                  <a:cubicBezTo>
                    <a:pt x="28788" y="20870"/>
                    <a:pt x="28788" y="20933"/>
                    <a:pt x="28851" y="20965"/>
                  </a:cubicBezTo>
                  <a:cubicBezTo>
                    <a:pt x="28851" y="20996"/>
                    <a:pt x="28851" y="20996"/>
                    <a:pt x="28851" y="20996"/>
                  </a:cubicBezTo>
                  <a:cubicBezTo>
                    <a:pt x="28866" y="21087"/>
                    <a:pt x="28946" y="21127"/>
                    <a:pt x="29026" y="21127"/>
                  </a:cubicBezTo>
                  <a:cubicBezTo>
                    <a:pt x="29113" y="21127"/>
                    <a:pt x="29200" y="21079"/>
                    <a:pt x="29200" y="20996"/>
                  </a:cubicBezTo>
                  <a:cubicBezTo>
                    <a:pt x="29200" y="20965"/>
                    <a:pt x="29231" y="20965"/>
                    <a:pt x="29231" y="20965"/>
                  </a:cubicBezTo>
                  <a:cubicBezTo>
                    <a:pt x="31765" y="16943"/>
                    <a:pt x="32746" y="11527"/>
                    <a:pt x="29358" y="7664"/>
                  </a:cubicBezTo>
                  <a:cubicBezTo>
                    <a:pt x="27638" y="5686"/>
                    <a:pt x="25044" y="4892"/>
                    <a:pt x="22360" y="4892"/>
                  </a:cubicBezTo>
                  <a:cubicBezTo>
                    <a:pt x="19757" y="4892"/>
                    <a:pt x="17070" y="5639"/>
                    <a:pt x="15012" y="6777"/>
                  </a:cubicBezTo>
                  <a:cubicBezTo>
                    <a:pt x="14980" y="6682"/>
                    <a:pt x="14917" y="6619"/>
                    <a:pt x="14822" y="6619"/>
                  </a:cubicBezTo>
                  <a:cubicBezTo>
                    <a:pt x="11877" y="6492"/>
                    <a:pt x="10356" y="3737"/>
                    <a:pt x="7760" y="2787"/>
                  </a:cubicBezTo>
                  <a:cubicBezTo>
                    <a:pt x="5384" y="1900"/>
                    <a:pt x="1932" y="3040"/>
                    <a:pt x="539" y="285"/>
                  </a:cubicBezTo>
                  <a:cubicBezTo>
                    <a:pt x="507" y="190"/>
                    <a:pt x="507" y="95"/>
                    <a:pt x="47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060" name="Google Shape;1060;p57"/>
            <p:cNvSpPr/>
            <p:nvPr/>
          </p:nvSpPr>
          <p:spPr>
            <a:xfrm>
              <a:off x="2590927" y="2069"/>
              <a:ext cx="1895926" cy="2173889"/>
            </a:xfrm>
            <a:custGeom>
              <a:avLst/>
              <a:gdLst/>
              <a:ahLst/>
              <a:cxnLst/>
              <a:rect l="l" t="t" r="r" b="b"/>
              <a:pathLst>
                <a:path w="58652" h="67251" extrusionOk="0">
                  <a:moveTo>
                    <a:pt x="12654" y="21512"/>
                  </a:moveTo>
                  <a:cubicBezTo>
                    <a:pt x="17073" y="21512"/>
                    <a:pt x="20498" y="24758"/>
                    <a:pt x="23594" y="27647"/>
                  </a:cubicBezTo>
                  <a:cubicBezTo>
                    <a:pt x="22137" y="26887"/>
                    <a:pt x="20585" y="26222"/>
                    <a:pt x="19002" y="26063"/>
                  </a:cubicBezTo>
                  <a:cubicBezTo>
                    <a:pt x="18763" y="26035"/>
                    <a:pt x="18530" y="26022"/>
                    <a:pt x="18301" y="26022"/>
                  </a:cubicBezTo>
                  <a:cubicBezTo>
                    <a:pt x="16740" y="26022"/>
                    <a:pt x="15386" y="26619"/>
                    <a:pt x="13840" y="26950"/>
                  </a:cubicBezTo>
                  <a:cubicBezTo>
                    <a:pt x="13333" y="27068"/>
                    <a:pt x="12858" y="27116"/>
                    <a:pt x="12403" y="27116"/>
                  </a:cubicBezTo>
                  <a:cubicBezTo>
                    <a:pt x="10526" y="27116"/>
                    <a:pt x="8994" y="26287"/>
                    <a:pt x="7031" y="26032"/>
                  </a:cubicBezTo>
                  <a:cubicBezTo>
                    <a:pt x="6875" y="26009"/>
                    <a:pt x="6714" y="25999"/>
                    <a:pt x="6547" y="25999"/>
                  </a:cubicBezTo>
                  <a:cubicBezTo>
                    <a:pt x="5388" y="25999"/>
                    <a:pt x="3985" y="26483"/>
                    <a:pt x="2782" y="26483"/>
                  </a:cubicBezTo>
                  <a:cubicBezTo>
                    <a:pt x="2007" y="26483"/>
                    <a:pt x="1314" y="26282"/>
                    <a:pt x="824" y="25620"/>
                  </a:cubicBezTo>
                  <a:cubicBezTo>
                    <a:pt x="2439" y="25430"/>
                    <a:pt x="3959" y="25018"/>
                    <a:pt x="5447" y="24322"/>
                  </a:cubicBezTo>
                  <a:cubicBezTo>
                    <a:pt x="7506" y="23308"/>
                    <a:pt x="9279" y="21852"/>
                    <a:pt x="11654" y="21567"/>
                  </a:cubicBezTo>
                  <a:cubicBezTo>
                    <a:pt x="11993" y="21529"/>
                    <a:pt x="12326" y="21512"/>
                    <a:pt x="12654" y="21512"/>
                  </a:cubicBezTo>
                  <a:close/>
                  <a:moveTo>
                    <a:pt x="729" y="26317"/>
                  </a:moveTo>
                  <a:lnTo>
                    <a:pt x="729" y="26317"/>
                  </a:lnTo>
                  <a:cubicBezTo>
                    <a:pt x="1292" y="26824"/>
                    <a:pt x="1957" y="27056"/>
                    <a:pt x="2766" y="27056"/>
                  </a:cubicBezTo>
                  <a:cubicBezTo>
                    <a:pt x="2866" y="27056"/>
                    <a:pt x="2968" y="27052"/>
                    <a:pt x="3072" y="27045"/>
                  </a:cubicBezTo>
                  <a:cubicBezTo>
                    <a:pt x="4301" y="26967"/>
                    <a:pt x="5206" y="26500"/>
                    <a:pt x="6411" y="26500"/>
                  </a:cubicBezTo>
                  <a:cubicBezTo>
                    <a:pt x="6666" y="26500"/>
                    <a:pt x="6934" y="26521"/>
                    <a:pt x="7221" y="26570"/>
                  </a:cubicBezTo>
                  <a:cubicBezTo>
                    <a:pt x="8234" y="26729"/>
                    <a:pt x="9184" y="27172"/>
                    <a:pt x="10166" y="27457"/>
                  </a:cubicBezTo>
                  <a:cubicBezTo>
                    <a:pt x="10765" y="27614"/>
                    <a:pt x="11327" y="27680"/>
                    <a:pt x="11874" y="27680"/>
                  </a:cubicBezTo>
                  <a:cubicBezTo>
                    <a:pt x="13093" y="27680"/>
                    <a:pt x="14238" y="27353"/>
                    <a:pt x="15550" y="26982"/>
                  </a:cubicBezTo>
                  <a:cubicBezTo>
                    <a:pt x="16443" y="26713"/>
                    <a:pt x="17277" y="26599"/>
                    <a:pt x="18082" y="26599"/>
                  </a:cubicBezTo>
                  <a:cubicBezTo>
                    <a:pt x="19932" y="26599"/>
                    <a:pt x="21623" y="27204"/>
                    <a:pt x="23499" y="27932"/>
                  </a:cubicBezTo>
                  <a:cubicBezTo>
                    <a:pt x="21535" y="28850"/>
                    <a:pt x="18685" y="30180"/>
                    <a:pt x="18052" y="31986"/>
                  </a:cubicBezTo>
                  <a:cubicBezTo>
                    <a:pt x="17545" y="33537"/>
                    <a:pt x="18843" y="34297"/>
                    <a:pt x="20173" y="34519"/>
                  </a:cubicBezTo>
                  <a:cubicBezTo>
                    <a:pt x="17513" y="34994"/>
                    <a:pt x="14790" y="35501"/>
                    <a:pt x="12256" y="36261"/>
                  </a:cubicBezTo>
                  <a:cubicBezTo>
                    <a:pt x="9754" y="35406"/>
                    <a:pt x="6936" y="34709"/>
                    <a:pt x="5004" y="32841"/>
                  </a:cubicBezTo>
                  <a:cubicBezTo>
                    <a:pt x="3135" y="31036"/>
                    <a:pt x="1394" y="28819"/>
                    <a:pt x="729" y="26317"/>
                  </a:cubicBezTo>
                  <a:close/>
                  <a:moveTo>
                    <a:pt x="42247" y="31669"/>
                  </a:moveTo>
                  <a:lnTo>
                    <a:pt x="42247" y="31669"/>
                  </a:lnTo>
                  <a:cubicBezTo>
                    <a:pt x="45414" y="31732"/>
                    <a:pt x="48517" y="33189"/>
                    <a:pt x="51684" y="33569"/>
                  </a:cubicBezTo>
                  <a:cubicBezTo>
                    <a:pt x="53078" y="33727"/>
                    <a:pt x="55991" y="34487"/>
                    <a:pt x="57258" y="35913"/>
                  </a:cubicBezTo>
                  <a:cubicBezTo>
                    <a:pt x="56054" y="36229"/>
                    <a:pt x="54914" y="36641"/>
                    <a:pt x="53711" y="36958"/>
                  </a:cubicBezTo>
                  <a:cubicBezTo>
                    <a:pt x="53171" y="37095"/>
                    <a:pt x="52719" y="37147"/>
                    <a:pt x="52304" y="37147"/>
                  </a:cubicBezTo>
                  <a:cubicBezTo>
                    <a:pt x="51382" y="37147"/>
                    <a:pt x="50645" y="36889"/>
                    <a:pt x="49531" y="36736"/>
                  </a:cubicBezTo>
                  <a:cubicBezTo>
                    <a:pt x="49395" y="36719"/>
                    <a:pt x="49273" y="36711"/>
                    <a:pt x="49157" y="36711"/>
                  </a:cubicBezTo>
                  <a:cubicBezTo>
                    <a:pt x="48841" y="36711"/>
                    <a:pt x="48571" y="36770"/>
                    <a:pt x="48200" y="36863"/>
                  </a:cubicBezTo>
                  <a:cubicBezTo>
                    <a:pt x="47133" y="37129"/>
                    <a:pt x="46252" y="37357"/>
                    <a:pt x="45384" y="37357"/>
                  </a:cubicBezTo>
                  <a:cubicBezTo>
                    <a:pt x="44502" y="37357"/>
                    <a:pt x="43633" y="37122"/>
                    <a:pt x="42595" y="36451"/>
                  </a:cubicBezTo>
                  <a:cubicBezTo>
                    <a:pt x="42595" y="36419"/>
                    <a:pt x="42563" y="36419"/>
                    <a:pt x="42563" y="36419"/>
                  </a:cubicBezTo>
                  <a:cubicBezTo>
                    <a:pt x="42848" y="36008"/>
                    <a:pt x="43070" y="35501"/>
                    <a:pt x="43133" y="34931"/>
                  </a:cubicBezTo>
                  <a:cubicBezTo>
                    <a:pt x="43292" y="33759"/>
                    <a:pt x="42880" y="32619"/>
                    <a:pt x="42247" y="31669"/>
                  </a:cubicBezTo>
                  <a:close/>
                  <a:moveTo>
                    <a:pt x="38470" y="32804"/>
                  </a:moveTo>
                  <a:cubicBezTo>
                    <a:pt x="40015" y="32804"/>
                    <a:pt x="41546" y="33053"/>
                    <a:pt x="42373" y="33949"/>
                  </a:cubicBezTo>
                  <a:cubicBezTo>
                    <a:pt x="42658" y="35849"/>
                    <a:pt x="41708" y="37623"/>
                    <a:pt x="38985" y="37686"/>
                  </a:cubicBezTo>
                  <a:cubicBezTo>
                    <a:pt x="38965" y="37686"/>
                    <a:pt x="38945" y="37686"/>
                    <a:pt x="38925" y="37686"/>
                  </a:cubicBezTo>
                  <a:cubicBezTo>
                    <a:pt x="36263" y="37686"/>
                    <a:pt x="34285" y="35583"/>
                    <a:pt x="32556" y="33822"/>
                  </a:cubicBezTo>
                  <a:cubicBezTo>
                    <a:pt x="32493" y="33759"/>
                    <a:pt x="32429" y="33759"/>
                    <a:pt x="32398" y="33759"/>
                  </a:cubicBezTo>
                  <a:cubicBezTo>
                    <a:pt x="32334" y="33759"/>
                    <a:pt x="32303" y="33791"/>
                    <a:pt x="32271" y="33791"/>
                  </a:cubicBezTo>
                  <a:cubicBezTo>
                    <a:pt x="32176" y="33727"/>
                    <a:pt x="32049" y="33664"/>
                    <a:pt x="31954" y="33632"/>
                  </a:cubicBezTo>
                  <a:cubicBezTo>
                    <a:pt x="32936" y="33506"/>
                    <a:pt x="33949" y="33252"/>
                    <a:pt x="34963" y="33094"/>
                  </a:cubicBezTo>
                  <a:cubicBezTo>
                    <a:pt x="35872" y="32979"/>
                    <a:pt x="37176" y="32804"/>
                    <a:pt x="38470" y="32804"/>
                  </a:cubicBezTo>
                  <a:close/>
                  <a:moveTo>
                    <a:pt x="30037" y="33790"/>
                  </a:moveTo>
                  <a:cubicBezTo>
                    <a:pt x="30747" y="33790"/>
                    <a:pt x="31431" y="33912"/>
                    <a:pt x="32049" y="34266"/>
                  </a:cubicBezTo>
                  <a:cubicBezTo>
                    <a:pt x="32018" y="34392"/>
                    <a:pt x="31954" y="34519"/>
                    <a:pt x="31891" y="34646"/>
                  </a:cubicBezTo>
                  <a:cubicBezTo>
                    <a:pt x="31764" y="34709"/>
                    <a:pt x="31701" y="34836"/>
                    <a:pt x="31764" y="34994"/>
                  </a:cubicBezTo>
                  <a:cubicBezTo>
                    <a:pt x="31194" y="36546"/>
                    <a:pt x="30656" y="38319"/>
                    <a:pt x="29484" y="39333"/>
                  </a:cubicBezTo>
                  <a:cubicBezTo>
                    <a:pt x="29009" y="39713"/>
                    <a:pt x="28597" y="39934"/>
                    <a:pt x="28217" y="39998"/>
                  </a:cubicBezTo>
                  <a:cubicBezTo>
                    <a:pt x="28186" y="39966"/>
                    <a:pt x="28186" y="39934"/>
                    <a:pt x="28186" y="39903"/>
                  </a:cubicBezTo>
                  <a:cubicBezTo>
                    <a:pt x="28186" y="39871"/>
                    <a:pt x="28162" y="39855"/>
                    <a:pt x="28138" y="39855"/>
                  </a:cubicBezTo>
                  <a:cubicBezTo>
                    <a:pt x="28114" y="39855"/>
                    <a:pt x="28091" y="39871"/>
                    <a:pt x="28091" y="39903"/>
                  </a:cubicBezTo>
                  <a:cubicBezTo>
                    <a:pt x="28091" y="39934"/>
                    <a:pt x="28091" y="39966"/>
                    <a:pt x="28122" y="39998"/>
                  </a:cubicBezTo>
                  <a:cubicBezTo>
                    <a:pt x="28074" y="40002"/>
                    <a:pt x="28026" y="40004"/>
                    <a:pt x="27979" y="40004"/>
                  </a:cubicBezTo>
                  <a:cubicBezTo>
                    <a:pt x="26015" y="40004"/>
                    <a:pt x="25010" y="36219"/>
                    <a:pt x="24639" y="34487"/>
                  </a:cubicBezTo>
                  <a:cubicBezTo>
                    <a:pt x="25114" y="34456"/>
                    <a:pt x="25589" y="34392"/>
                    <a:pt x="26064" y="34361"/>
                  </a:cubicBezTo>
                  <a:cubicBezTo>
                    <a:pt x="27301" y="34216"/>
                    <a:pt x="28713" y="33790"/>
                    <a:pt x="30037" y="33790"/>
                  </a:cubicBezTo>
                  <a:close/>
                  <a:moveTo>
                    <a:pt x="32493" y="34297"/>
                  </a:moveTo>
                  <a:cubicBezTo>
                    <a:pt x="34158" y="36183"/>
                    <a:pt x="36229" y="38193"/>
                    <a:pt x="38922" y="38193"/>
                  </a:cubicBezTo>
                  <a:cubicBezTo>
                    <a:pt x="38943" y="38193"/>
                    <a:pt x="38964" y="38193"/>
                    <a:pt x="38985" y="38193"/>
                  </a:cubicBezTo>
                  <a:cubicBezTo>
                    <a:pt x="40252" y="38161"/>
                    <a:pt x="41487" y="37686"/>
                    <a:pt x="42278" y="36799"/>
                  </a:cubicBezTo>
                  <a:cubicBezTo>
                    <a:pt x="42278" y="36831"/>
                    <a:pt x="42310" y="36863"/>
                    <a:pt x="42342" y="36863"/>
                  </a:cubicBezTo>
                  <a:cubicBezTo>
                    <a:pt x="43292" y="37496"/>
                    <a:pt x="44210" y="37876"/>
                    <a:pt x="45350" y="37939"/>
                  </a:cubicBezTo>
                  <a:cubicBezTo>
                    <a:pt x="45429" y="37944"/>
                    <a:pt x="45507" y="37946"/>
                    <a:pt x="45585" y="37946"/>
                  </a:cubicBezTo>
                  <a:cubicBezTo>
                    <a:pt x="46887" y="37946"/>
                    <a:pt x="48110" y="37325"/>
                    <a:pt x="49400" y="37325"/>
                  </a:cubicBezTo>
                  <a:cubicBezTo>
                    <a:pt x="49590" y="37325"/>
                    <a:pt x="49781" y="37338"/>
                    <a:pt x="49974" y="37369"/>
                  </a:cubicBezTo>
                  <a:cubicBezTo>
                    <a:pt x="50818" y="37501"/>
                    <a:pt x="51267" y="37787"/>
                    <a:pt x="52035" y="37787"/>
                  </a:cubicBezTo>
                  <a:cubicBezTo>
                    <a:pt x="52188" y="37787"/>
                    <a:pt x="52354" y="37776"/>
                    <a:pt x="52539" y="37749"/>
                  </a:cubicBezTo>
                  <a:cubicBezTo>
                    <a:pt x="54186" y="37496"/>
                    <a:pt x="55928" y="36768"/>
                    <a:pt x="57480" y="36198"/>
                  </a:cubicBezTo>
                  <a:lnTo>
                    <a:pt x="57480" y="36198"/>
                  </a:lnTo>
                  <a:cubicBezTo>
                    <a:pt x="58050" y="37053"/>
                    <a:pt x="58018" y="38161"/>
                    <a:pt x="56719" y="39491"/>
                  </a:cubicBezTo>
                  <a:cubicBezTo>
                    <a:pt x="55358" y="40916"/>
                    <a:pt x="52983" y="41011"/>
                    <a:pt x="51209" y="41676"/>
                  </a:cubicBezTo>
                  <a:cubicBezTo>
                    <a:pt x="49657" y="42278"/>
                    <a:pt x="48264" y="43291"/>
                    <a:pt x="46649" y="43798"/>
                  </a:cubicBezTo>
                  <a:cubicBezTo>
                    <a:pt x="46142" y="43925"/>
                    <a:pt x="45667" y="44020"/>
                    <a:pt x="45192" y="44051"/>
                  </a:cubicBezTo>
                  <a:cubicBezTo>
                    <a:pt x="45160" y="44020"/>
                    <a:pt x="45129" y="43988"/>
                    <a:pt x="45097" y="43956"/>
                  </a:cubicBezTo>
                  <a:cubicBezTo>
                    <a:pt x="45079" y="43929"/>
                    <a:pt x="45051" y="43918"/>
                    <a:pt x="45020" y="43918"/>
                  </a:cubicBezTo>
                  <a:cubicBezTo>
                    <a:pt x="44941" y="43918"/>
                    <a:pt x="44844" y="43992"/>
                    <a:pt x="44844" y="44083"/>
                  </a:cubicBezTo>
                  <a:cubicBezTo>
                    <a:pt x="43355" y="44083"/>
                    <a:pt x="41962" y="43545"/>
                    <a:pt x="40537" y="42721"/>
                  </a:cubicBezTo>
                  <a:cubicBezTo>
                    <a:pt x="37180" y="40758"/>
                    <a:pt x="34424" y="38003"/>
                    <a:pt x="32271" y="34772"/>
                  </a:cubicBezTo>
                  <a:cubicBezTo>
                    <a:pt x="32334" y="34646"/>
                    <a:pt x="32366" y="34487"/>
                    <a:pt x="32398" y="34361"/>
                  </a:cubicBezTo>
                  <a:cubicBezTo>
                    <a:pt x="32429" y="34329"/>
                    <a:pt x="32461" y="34329"/>
                    <a:pt x="32493" y="34297"/>
                  </a:cubicBezTo>
                  <a:close/>
                  <a:moveTo>
                    <a:pt x="20110" y="35184"/>
                  </a:moveTo>
                  <a:lnTo>
                    <a:pt x="19983" y="35311"/>
                  </a:lnTo>
                  <a:cubicBezTo>
                    <a:pt x="16563" y="36831"/>
                    <a:pt x="13175" y="38446"/>
                    <a:pt x="10388" y="41043"/>
                  </a:cubicBezTo>
                  <a:cubicBezTo>
                    <a:pt x="10333" y="41098"/>
                    <a:pt x="10396" y="41176"/>
                    <a:pt x="10455" y="41176"/>
                  </a:cubicBezTo>
                  <a:cubicBezTo>
                    <a:pt x="10465" y="41176"/>
                    <a:pt x="10474" y="41174"/>
                    <a:pt x="10483" y="41170"/>
                  </a:cubicBezTo>
                  <a:cubicBezTo>
                    <a:pt x="13396" y="39016"/>
                    <a:pt x="16310" y="37338"/>
                    <a:pt x="19508" y="35723"/>
                  </a:cubicBezTo>
                  <a:lnTo>
                    <a:pt x="19508" y="35723"/>
                  </a:lnTo>
                  <a:cubicBezTo>
                    <a:pt x="18907" y="36293"/>
                    <a:pt x="18273" y="36863"/>
                    <a:pt x="17672" y="37464"/>
                  </a:cubicBezTo>
                  <a:cubicBezTo>
                    <a:pt x="17721" y="37391"/>
                    <a:pt x="17675" y="37317"/>
                    <a:pt x="17607" y="37317"/>
                  </a:cubicBezTo>
                  <a:cubicBezTo>
                    <a:pt x="17588" y="37317"/>
                    <a:pt x="17566" y="37323"/>
                    <a:pt x="17545" y="37338"/>
                  </a:cubicBezTo>
                  <a:cubicBezTo>
                    <a:pt x="15328" y="39554"/>
                    <a:pt x="13175" y="41930"/>
                    <a:pt x="11369" y="44495"/>
                  </a:cubicBezTo>
                  <a:cubicBezTo>
                    <a:pt x="11321" y="44543"/>
                    <a:pt x="11384" y="44611"/>
                    <a:pt x="11445" y="44611"/>
                  </a:cubicBezTo>
                  <a:cubicBezTo>
                    <a:pt x="11463" y="44611"/>
                    <a:pt x="11481" y="44605"/>
                    <a:pt x="11496" y="44590"/>
                  </a:cubicBezTo>
                  <a:cubicBezTo>
                    <a:pt x="13079" y="42595"/>
                    <a:pt x="14695" y="40663"/>
                    <a:pt x="16405" y="38794"/>
                  </a:cubicBezTo>
                  <a:lnTo>
                    <a:pt x="16405" y="38794"/>
                  </a:lnTo>
                  <a:cubicBezTo>
                    <a:pt x="15930" y="39364"/>
                    <a:pt x="15518" y="39934"/>
                    <a:pt x="15170" y="40568"/>
                  </a:cubicBezTo>
                  <a:cubicBezTo>
                    <a:pt x="13776" y="43101"/>
                    <a:pt x="13745" y="46458"/>
                    <a:pt x="13333" y="49245"/>
                  </a:cubicBezTo>
                  <a:cubicBezTo>
                    <a:pt x="13111" y="50734"/>
                    <a:pt x="12541" y="53584"/>
                    <a:pt x="12699" y="55959"/>
                  </a:cubicBezTo>
                  <a:cubicBezTo>
                    <a:pt x="11668" y="56943"/>
                    <a:pt x="11036" y="57442"/>
                    <a:pt x="9826" y="57442"/>
                  </a:cubicBezTo>
                  <a:cubicBezTo>
                    <a:pt x="9402" y="57442"/>
                    <a:pt x="8906" y="57381"/>
                    <a:pt x="8297" y="57257"/>
                  </a:cubicBezTo>
                  <a:cubicBezTo>
                    <a:pt x="7791" y="57131"/>
                    <a:pt x="7664" y="56909"/>
                    <a:pt x="7126" y="56877"/>
                  </a:cubicBezTo>
                  <a:cubicBezTo>
                    <a:pt x="7084" y="56875"/>
                    <a:pt x="7042" y="56873"/>
                    <a:pt x="7000" y="56873"/>
                  </a:cubicBezTo>
                  <a:cubicBezTo>
                    <a:pt x="5743" y="56873"/>
                    <a:pt x="4684" y="58016"/>
                    <a:pt x="3599" y="58016"/>
                  </a:cubicBezTo>
                  <a:cubicBezTo>
                    <a:pt x="2962" y="58016"/>
                    <a:pt x="2315" y="57622"/>
                    <a:pt x="1615" y="56371"/>
                  </a:cubicBezTo>
                  <a:cubicBezTo>
                    <a:pt x="0" y="53457"/>
                    <a:pt x="760" y="47978"/>
                    <a:pt x="1774" y="45001"/>
                  </a:cubicBezTo>
                  <a:cubicBezTo>
                    <a:pt x="4339" y="37528"/>
                    <a:pt x="13333" y="36451"/>
                    <a:pt x="20110" y="35184"/>
                  </a:cubicBezTo>
                  <a:close/>
                  <a:moveTo>
                    <a:pt x="32081" y="35437"/>
                  </a:moveTo>
                  <a:cubicBezTo>
                    <a:pt x="34519" y="39016"/>
                    <a:pt x="37845" y="42278"/>
                    <a:pt x="41867" y="44020"/>
                  </a:cubicBezTo>
                  <a:cubicBezTo>
                    <a:pt x="42817" y="44416"/>
                    <a:pt x="43723" y="44614"/>
                    <a:pt x="44622" y="44614"/>
                  </a:cubicBezTo>
                  <a:cubicBezTo>
                    <a:pt x="44801" y="44614"/>
                    <a:pt x="44981" y="44606"/>
                    <a:pt x="45160" y="44590"/>
                  </a:cubicBezTo>
                  <a:cubicBezTo>
                    <a:pt x="46902" y="47250"/>
                    <a:pt x="47725" y="50354"/>
                    <a:pt x="49689" y="52887"/>
                  </a:cubicBezTo>
                  <a:cubicBezTo>
                    <a:pt x="49974" y="53235"/>
                    <a:pt x="50512" y="53710"/>
                    <a:pt x="50702" y="54059"/>
                  </a:cubicBezTo>
                  <a:cubicBezTo>
                    <a:pt x="51906" y="56529"/>
                    <a:pt x="49974" y="56909"/>
                    <a:pt x="48676" y="57447"/>
                  </a:cubicBezTo>
                  <a:cubicBezTo>
                    <a:pt x="46879" y="58201"/>
                    <a:pt x="45083" y="59086"/>
                    <a:pt x="43117" y="59086"/>
                  </a:cubicBezTo>
                  <a:cubicBezTo>
                    <a:pt x="42934" y="59086"/>
                    <a:pt x="42750" y="59079"/>
                    <a:pt x="42563" y="59062"/>
                  </a:cubicBezTo>
                  <a:cubicBezTo>
                    <a:pt x="38256" y="58651"/>
                    <a:pt x="35660" y="54692"/>
                    <a:pt x="33759" y="51240"/>
                  </a:cubicBezTo>
                  <a:cubicBezTo>
                    <a:pt x="31796" y="47725"/>
                    <a:pt x="30339" y="44020"/>
                    <a:pt x="29167" y="40156"/>
                  </a:cubicBezTo>
                  <a:cubicBezTo>
                    <a:pt x="29167" y="40156"/>
                    <a:pt x="29167" y="40156"/>
                    <a:pt x="29136" y="40124"/>
                  </a:cubicBezTo>
                  <a:cubicBezTo>
                    <a:pt x="30656" y="39333"/>
                    <a:pt x="31511" y="37211"/>
                    <a:pt x="32081" y="35437"/>
                  </a:cubicBezTo>
                  <a:close/>
                  <a:moveTo>
                    <a:pt x="24132" y="34551"/>
                  </a:moveTo>
                  <a:cubicBezTo>
                    <a:pt x="24480" y="36198"/>
                    <a:pt x="25177" y="39396"/>
                    <a:pt x="26951" y="40251"/>
                  </a:cubicBezTo>
                  <a:cubicBezTo>
                    <a:pt x="26571" y="44811"/>
                    <a:pt x="29642" y="49150"/>
                    <a:pt x="27616" y="53647"/>
                  </a:cubicBezTo>
                  <a:cubicBezTo>
                    <a:pt x="26697" y="55674"/>
                    <a:pt x="25145" y="57479"/>
                    <a:pt x="23499" y="58999"/>
                  </a:cubicBezTo>
                  <a:cubicBezTo>
                    <a:pt x="22852" y="59587"/>
                    <a:pt x="21962" y="59896"/>
                    <a:pt x="21063" y="59896"/>
                  </a:cubicBezTo>
                  <a:cubicBezTo>
                    <a:pt x="20509" y="59896"/>
                    <a:pt x="19952" y="59779"/>
                    <a:pt x="19445" y="59538"/>
                  </a:cubicBezTo>
                  <a:cubicBezTo>
                    <a:pt x="19097" y="59379"/>
                    <a:pt x="18875" y="58904"/>
                    <a:pt x="18527" y="58682"/>
                  </a:cubicBezTo>
                  <a:cubicBezTo>
                    <a:pt x="18215" y="58541"/>
                    <a:pt x="17953" y="58424"/>
                    <a:pt x="17629" y="58424"/>
                  </a:cubicBezTo>
                  <a:cubicBezTo>
                    <a:pt x="17591" y="58424"/>
                    <a:pt x="17553" y="58426"/>
                    <a:pt x="17513" y="58429"/>
                  </a:cubicBezTo>
                  <a:cubicBezTo>
                    <a:pt x="17101" y="58461"/>
                    <a:pt x="16816" y="58904"/>
                    <a:pt x="16500" y="58904"/>
                  </a:cubicBezTo>
                  <a:cubicBezTo>
                    <a:pt x="16367" y="59009"/>
                    <a:pt x="16228" y="59062"/>
                    <a:pt x="16083" y="59062"/>
                  </a:cubicBezTo>
                  <a:cubicBezTo>
                    <a:pt x="15746" y="59062"/>
                    <a:pt x="15378" y="58774"/>
                    <a:pt x="14980" y="58176"/>
                  </a:cubicBezTo>
                  <a:cubicBezTo>
                    <a:pt x="13840" y="58144"/>
                    <a:pt x="13301" y="57637"/>
                    <a:pt x="13365" y="56687"/>
                  </a:cubicBezTo>
                  <a:cubicBezTo>
                    <a:pt x="13175" y="56054"/>
                    <a:pt x="13206" y="55357"/>
                    <a:pt x="13238" y="54692"/>
                  </a:cubicBezTo>
                  <a:cubicBezTo>
                    <a:pt x="13270" y="52064"/>
                    <a:pt x="13871" y="49403"/>
                    <a:pt x="14251" y="46775"/>
                  </a:cubicBezTo>
                  <a:cubicBezTo>
                    <a:pt x="14600" y="44558"/>
                    <a:pt x="14758" y="42183"/>
                    <a:pt x="16025" y="40219"/>
                  </a:cubicBezTo>
                  <a:cubicBezTo>
                    <a:pt x="17386" y="38129"/>
                    <a:pt x="19667" y="36356"/>
                    <a:pt x="21472" y="34614"/>
                  </a:cubicBezTo>
                  <a:cubicBezTo>
                    <a:pt x="21701" y="34623"/>
                    <a:pt x="21935" y="34627"/>
                    <a:pt x="22171" y="34627"/>
                  </a:cubicBezTo>
                  <a:cubicBezTo>
                    <a:pt x="22817" y="34627"/>
                    <a:pt x="23483" y="34597"/>
                    <a:pt x="24132" y="34551"/>
                  </a:cubicBezTo>
                  <a:close/>
                  <a:moveTo>
                    <a:pt x="28692" y="40314"/>
                  </a:moveTo>
                  <a:cubicBezTo>
                    <a:pt x="30054" y="45192"/>
                    <a:pt x="32113" y="50164"/>
                    <a:pt x="35026" y="54344"/>
                  </a:cubicBezTo>
                  <a:cubicBezTo>
                    <a:pt x="34329" y="56656"/>
                    <a:pt x="33728" y="59031"/>
                    <a:pt x="32429" y="61089"/>
                  </a:cubicBezTo>
                  <a:cubicBezTo>
                    <a:pt x="31289" y="62894"/>
                    <a:pt x="30181" y="63243"/>
                    <a:pt x="28281" y="63781"/>
                  </a:cubicBezTo>
                  <a:cubicBezTo>
                    <a:pt x="27584" y="63971"/>
                    <a:pt x="27014" y="64098"/>
                    <a:pt x="26444" y="64541"/>
                  </a:cubicBezTo>
                  <a:cubicBezTo>
                    <a:pt x="25206" y="65562"/>
                    <a:pt x="25541" y="66221"/>
                    <a:pt x="23754" y="66221"/>
                  </a:cubicBezTo>
                  <a:cubicBezTo>
                    <a:pt x="23712" y="66221"/>
                    <a:pt x="23669" y="66220"/>
                    <a:pt x="23625" y="66220"/>
                  </a:cubicBezTo>
                  <a:cubicBezTo>
                    <a:pt x="21979" y="66188"/>
                    <a:pt x="20997" y="65523"/>
                    <a:pt x="19667" y="64668"/>
                  </a:cubicBezTo>
                  <a:cubicBezTo>
                    <a:pt x="17608" y="63369"/>
                    <a:pt x="15835" y="61818"/>
                    <a:pt x="14726" y="59664"/>
                  </a:cubicBezTo>
                  <a:lnTo>
                    <a:pt x="14726" y="59664"/>
                  </a:lnTo>
                  <a:cubicBezTo>
                    <a:pt x="15008" y="59772"/>
                    <a:pt x="15333" y="59821"/>
                    <a:pt x="15703" y="59821"/>
                  </a:cubicBezTo>
                  <a:cubicBezTo>
                    <a:pt x="15875" y="59821"/>
                    <a:pt x="16056" y="59811"/>
                    <a:pt x="16246" y="59791"/>
                  </a:cubicBezTo>
                  <a:cubicBezTo>
                    <a:pt x="17524" y="59625"/>
                    <a:pt x="18086" y="59526"/>
                    <a:pt x="18384" y="59526"/>
                  </a:cubicBezTo>
                  <a:cubicBezTo>
                    <a:pt x="18884" y="59526"/>
                    <a:pt x="18643" y="59805"/>
                    <a:pt x="19793" y="60519"/>
                  </a:cubicBezTo>
                  <a:cubicBezTo>
                    <a:pt x="20194" y="60767"/>
                    <a:pt x="20560" y="60877"/>
                    <a:pt x="20953" y="60877"/>
                  </a:cubicBezTo>
                  <a:cubicBezTo>
                    <a:pt x="21214" y="60877"/>
                    <a:pt x="21486" y="60829"/>
                    <a:pt x="21788" y="60741"/>
                  </a:cubicBezTo>
                  <a:cubicBezTo>
                    <a:pt x="23752" y="60108"/>
                    <a:pt x="25494" y="57827"/>
                    <a:pt x="26666" y="56244"/>
                  </a:cubicBezTo>
                  <a:cubicBezTo>
                    <a:pt x="28027" y="54375"/>
                    <a:pt x="28946" y="52285"/>
                    <a:pt x="28851" y="49974"/>
                  </a:cubicBezTo>
                  <a:cubicBezTo>
                    <a:pt x="28756" y="46680"/>
                    <a:pt x="27141" y="43671"/>
                    <a:pt x="27236" y="40346"/>
                  </a:cubicBezTo>
                  <a:lnTo>
                    <a:pt x="27236" y="40346"/>
                  </a:lnTo>
                  <a:cubicBezTo>
                    <a:pt x="27449" y="40417"/>
                    <a:pt x="27663" y="40453"/>
                    <a:pt x="27877" y="40453"/>
                  </a:cubicBezTo>
                  <a:cubicBezTo>
                    <a:pt x="27948" y="40453"/>
                    <a:pt x="28019" y="40449"/>
                    <a:pt x="28091" y="40441"/>
                  </a:cubicBezTo>
                  <a:lnTo>
                    <a:pt x="28154" y="40441"/>
                  </a:lnTo>
                  <a:cubicBezTo>
                    <a:pt x="28502" y="43260"/>
                    <a:pt x="29104" y="46078"/>
                    <a:pt x="29896" y="48802"/>
                  </a:cubicBezTo>
                  <a:cubicBezTo>
                    <a:pt x="29908" y="48839"/>
                    <a:pt x="29940" y="48857"/>
                    <a:pt x="29973" y="48857"/>
                  </a:cubicBezTo>
                  <a:cubicBezTo>
                    <a:pt x="30023" y="48857"/>
                    <a:pt x="30073" y="48815"/>
                    <a:pt x="30054" y="48738"/>
                  </a:cubicBezTo>
                  <a:cubicBezTo>
                    <a:pt x="29389" y="45983"/>
                    <a:pt x="28819" y="43196"/>
                    <a:pt x="28281" y="40410"/>
                  </a:cubicBezTo>
                  <a:cubicBezTo>
                    <a:pt x="28407" y="40378"/>
                    <a:pt x="28566" y="40346"/>
                    <a:pt x="28692" y="40314"/>
                  </a:cubicBezTo>
                  <a:close/>
                  <a:moveTo>
                    <a:pt x="35913" y="0"/>
                  </a:moveTo>
                  <a:cubicBezTo>
                    <a:pt x="35818" y="602"/>
                    <a:pt x="35691" y="1203"/>
                    <a:pt x="35565" y="1805"/>
                  </a:cubicBezTo>
                  <a:cubicBezTo>
                    <a:pt x="34519" y="6492"/>
                    <a:pt x="32968" y="11147"/>
                    <a:pt x="31448" y="15708"/>
                  </a:cubicBezTo>
                  <a:cubicBezTo>
                    <a:pt x="30592" y="18305"/>
                    <a:pt x="29452" y="20458"/>
                    <a:pt x="27742" y="22612"/>
                  </a:cubicBezTo>
                  <a:cubicBezTo>
                    <a:pt x="26697" y="23973"/>
                    <a:pt x="25715" y="25240"/>
                    <a:pt x="25272" y="26919"/>
                  </a:cubicBezTo>
                  <a:cubicBezTo>
                    <a:pt x="25240" y="27014"/>
                    <a:pt x="25272" y="27045"/>
                    <a:pt x="25335" y="27077"/>
                  </a:cubicBezTo>
                  <a:cubicBezTo>
                    <a:pt x="25082" y="27204"/>
                    <a:pt x="24829" y="27330"/>
                    <a:pt x="24575" y="27457"/>
                  </a:cubicBezTo>
                  <a:cubicBezTo>
                    <a:pt x="24480" y="27489"/>
                    <a:pt x="24354" y="27552"/>
                    <a:pt x="24259" y="27615"/>
                  </a:cubicBezTo>
                  <a:cubicBezTo>
                    <a:pt x="24227" y="27584"/>
                    <a:pt x="24227" y="27584"/>
                    <a:pt x="24227" y="27552"/>
                  </a:cubicBezTo>
                  <a:cubicBezTo>
                    <a:pt x="21345" y="24670"/>
                    <a:pt x="17988" y="21630"/>
                    <a:pt x="13776" y="21091"/>
                  </a:cubicBezTo>
                  <a:cubicBezTo>
                    <a:pt x="13400" y="21045"/>
                    <a:pt x="13029" y="21022"/>
                    <a:pt x="12663" y="21022"/>
                  </a:cubicBezTo>
                  <a:cubicBezTo>
                    <a:pt x="11273" y="21022"/>
                    <a:pt x="9949" y="21352"/>
                    <a:pt x="8646" y="21978"/>
                  </a:cubicBezTo>
                  <a:cubicBezTo>
                    <a:pt x="5796" y="23372"/>
                    <a:pt x="3484" y="24923"/>
                    <a:pt x="222" y="25367"/>
                  </a:cubicBezTo>
                  <a:cubicBezTo>
                    <a:pt x="127" y="25367"/>
                    <a:pt x="95" y="25493"/>
                    <a:pt x="127" y="25588"/>
                  </a:cubicBezTo>
                  <a:cubicBezTo>
                    <a:pt x="127" y="25620"/>
                    <a:pt x="95" y="25683"/>
                    <a:pt x="95" y="25715"/>
                  </a:cubicBezTo>
                  <a:cubicBezTo>
                    <a:pt x="634" y="28660"/>
                    <a:pt x="2597" y="31099"/>
                    <a:pt x="4687" y="33157"/>
                  </a:cubicBezTo>
                  <a:cubicBezTo>
                    <a:pt x="6492" y="34962"/>
                    <a:pt x="9216" y="35849"/>
                    <a:pt x="11686" y="36419"/>
                  </a:cubicBezTo>
                  <a:cubicBezTo>
                    <a:pt x="5954" y="38224"/>
                    <a:pt x="1204" y="41328"/>
                    <a:pt x="412" y="48485"/>
                  </a:cubicBezTo>
                  <a:cubicBezTo>
                    <a:pt x="127" y="50860"/>
                    <a:pt x="127" y="53362"/>
                    <a:pt x="792" y="55706"/>
                  </a:cubicBezTo>
                  <a:cubicBezTo>
                    <a:pt x="1109" y="56846"/>
                    <a:pt x="1520" y="58524"/>
                    <a:pt x="2882" y="58777"/>
                  </a:cubicBezTo>
                  <a:cubicBezTo>
                    <a:pt x="3001" y="58803"/>
                    <a:pt x="3118" y="58815"/>
                    <a:pt x="3232" y="58815"/>
                  </a:cubicBezTo>
                  <a:cubicBezTo>
                    <a:pt x="3818" y="58815"/>
                    <a:pt x="4347" y="58514"/>
                    <a:pt x="4877" y="58302"/>
                  </a:cubicBezTo>
                  <a:cubicBezTo>
                    <a:pt x="5661" y="57983"/>
                    <a:pt x="6445" y="57531"/>
                    <a:pt x="7326" y="57531"/>
                  </a:cubicBezTo>
                  <a:cubicBezTo>
                    <a:pt x="7406" y="57531"/>
                    <a:pt x="7487" y="57534"/>
                    <a:pt x="7569" y="57542"/>
                  </a:cubicBezTo>
                  <a:cubicBezTo>
                    <a:pt x="8171" y="57606"/>
                    <a:pt x="8646" y="58112"/>
                    <a:pt x="9248" y="58176"/>
                  </a:cubicBezTo>
                  <a:cubicBezTo>
                    <a:pt x="9360" y="58187"/>
                    <a:pt x="9470" y="58193"/>
                    <a:pt x="9577" y="58193"/>
                  </a:cubicBezTo>
                  <a:cubicBezTo>
                    <a:pt x="10917" y="58193"/>
                    <a:pt x="11851" y="57307"/>
                    <a:pt x="12731" y="56339"/>
                  </a:cubicBezTo>
                  <a:cubicBezTo>
                    <a:pt x="12858" y="57511"/>
                    <a:pt x="13175" y="58524"/>
                    <a:pt x="13840" y="59157"/>
                  </a:cubicBezTo>
                  <a:cubicBezTo>
                    <a:pt x="13840" y="59189"/>
                    <a:pt x="13840" y="59221"/>
                    <a:pt x="13871" y="59221"/>
                  </a:cubicBezTo>
                  <a:cubicBezTo>
                    <a:pt x="14980" y="61849"/>
                    <a:pt x="17006" y="63654"/>
                    <a:pt x="19382" y="65175"/>
                  </a:cubicBezTo>
                  <a:cubicBezTo>
                    <a:pt x="20560" y="65920"/>
                    <a:pt x="22196" y="67251"/>
                    <a:pt x="23733" y="67251"/>
                  </a:cubicBezTo>
                  <a:cubicBezTo>
                    <a:pt x="24219" y="67251"/>
                    <a:pt x="24696" y="67117"/>
                    <a:pt x="25145" y="66790"/>
                  </a:cubicBezTo>
                  <a:cubicBezTo>
                    <a:pt x="25747" y="66378"/>
                    <a:pt x="26000" y="65586"/>
                    <a:pt x="26602" y="65143"/>
                  </a:cubicBezTo>
                  <a:cubicBezTo>
                    <a:pt x="27616" y="64383"/>
                    <a:pt x="28851" y="64383"/>
                    <a:pt x="29991" y="63971"/>
                  </a:cubicBezTo>
                  <a:cubicBezTo>
                    <a:pt x="30941" y="63591"/>
                    <a:pt x="31638" y="63021"/>
                    <a:pt x="32271" y="62229"/>
                  </a:cubicBezTo>
                  <a:cubicBezTo>
                    <a:pt x="33918" y="60203"/>
                    <a:pt x="34931" y="57194"/>
                    <a:pt x="35216" y="54597"/>
                  </a:cubicBezTo>
                  <a:cubicBezTo>
                    <a:pt x="37087" y="57198"/>
                    <a:pt x="39847" y="59557"/>
                    <a:pt x="43174" y="59557"/>
                  </a:cubicBezTo>
                  <a:cubicBezTo>
                    <a:pt x="43452" y="59557"/>
                    <a:pt x="43734" y="59540"/>
                    <a:pt x="44020" y="59506"/>
                  </a:cubicBezTo>
                  <a:cubicBezTo>
                    <a:pt x="46174" y="59252"/>
                    <a:pt x="49214" y="58049"/>
                    <a:pt x="51051" y="56941"/>
                  </a:cubicBezTo>
                  <a:cubicBezTo>
                    <a:pt x="51842" y="56466"/>
                    <a:pt x="52191" y="56117"/>
                    <a:pt x="51906" y="55136"/>
                  </a:cubicBezTo>
                  <a:cubicBezTo>
                    <a:pt x="51336" y="53299"/>
                    <a:pt x="49341" y="51842"/>
                    <a:pt x="48391" y="50164"/>
                  </a:cubicBezTo>
                  <a:cubicBezTo>
                    <a:pt x="47377" y="48295"/>
                    <a:pt x="46712" y="46300"/>
                    <a:pt x="45540" y="44558"/>
                  </a:cubicBezTo>
                  <a:cubicBezTo>
                    <a:pt x="46205" y="44463"/>
                    <a:pt x="46870" y="44273"/>
                    <a:pt x="47567" y="43988"/>
                  </a:cubicBezTo>
                  <a:cubicBezTo>
                    <a:pt x="48992" y="43418"/>
                    <a:pt x="50291" y="42563"/>
                    <a:pt x="51716" y="42056"/>
                  </a:cubicBezTo>
                  <a:cubicBezTo>
                    <a:pt x="52919" y="41645"/>
                    <a:pt x="54218" y="41486"/>
                    <a:pt x="55421" y="40948"/>
                  </a:cubicBezTo>
                  <a:cubicBezTo>
                    <a:pt x="57701" y="39966"/>
                    <a:pt x="58651" y="37844"/>
                    <a:pt x="57765" y="35976"/>
                  </a:cubicBezTo>
                  <a:cubicBezTo>
                    <a:pt x="57796" y="35913"/>
                    <a:pt x="57733" y="35849"/>
                    <a:pt x="57670" y="35818"/>
                  </a:cubicBezTo>
                  <a:cubicBezTo>
                    <a:pt x="57385" y="35311"/>
                    <a:pt x="56973" y="34836"/>
                    <a:pt x="56403" y="34392"/>
                  </a:cubicBezTo>
                  <a:cubicBezTo>
                    <a:pt x="54376" y="32872"/>
                    <a:pt x="51684" y="33189"/>
                    <a:pt x="49341" y="32746"/>
                  </a:cubicBezTo>
                  <a:cubicBezTo>
                    <a:pt x="46941" y="32290"/>
                    <a:pt x="44774" y="31251"/>
                    <a:pt x="42337" y="31251"/>
                  </a:cubicBezTo>
                  <a:cubicBezTo>
                    <a:pt x="42234" y="31251"/>
                    <a:pt x="42130" y="31253"/>
                    <a:pt x="42025" y="31257"/>
                  </a:cubicBezTo>
                  <a:lnTo>
                    <a:pt x="41962" y="31257"/>
                  </a:lnTo>
                  <a:cubicBezTo>
                    <a:pt x="41613" y="30845"/>
                    <a:pt x="41233" y="30434"/>
                    <a:pt x="40822" y="30117"/>
                  </a:cubicBezTo>
                  <a:cubicBezTo>
                    <a:pt x="39523" y="29009"/>
                    <a:pt x="37908" y="28407"/>
                    <a:pt x="36451" y="27615"/>
                  </a:cubicBezTo>
                  <a:cubicBezTo>
                    <a:pt x="35438" y="27077"/>
                    <a:pt x="34488" y="26254"/>
                    <a:pt x="33443" y="25747"/>
                  </a:cubicBezTo>
                  <a:cubicBezTo>
                    <a:pt x="33411" y="25715"/>
                    <a:pt x="33411" y="25683"/>
                    <a:pt x="33411" y="25683"/>
                  </a:cubicBezTo>
                  <a:cubicBezTo>
                    <a:pt x="31796" y="23150"/>
                    <a:pt x="32999" y="19983"/>
                    <a:pt x="33601" y="17323"/>
                  </a:cubicBezTo>
                  <a:cubicBezTo>
                    <a:pt x="34139" y="14948"/>
                    <a:pt x="34678" y="12541"/>
                    <a:pt x="35216" y="10166"/>
                  </a:cubicBezTo>
                  <a:cubicBezTo>
                    <a:pt x="35945" y="6777"/>
                    <a:pt x="36831" y="3389"/>
                    <a:pt x="37528" y="0"/>
                  </a:cubicBezTo>
                  <a:lnTo>
                    <a:pt x="36958" y="0"/>
                  </a:lnTo>
                  <a:cubicBezTo>
                    <a:pt x="36895" y="222"/>
                    <a:pt x="36863" y="443"/>
                    <a:pt x="36800" y="633"/>
                  </a:cubicBezTo>
                  <a:cubicBezTo>
                    <a:pt x="35755" y="5415"/>
                    <a:pt x="34646" y="10166"/>
                    <a:pt x="33601" y="14948"/>
                  </a:cubicBezTo>
                  <a:cubicBezTo>
                    <a:pt x="32904" y="18115"/>
                    <a:pt x="31036" y="22453"/>
                    <a:pt x="32873" y="25493"/>
                  </a:cubicBezTo>
                  <a:lnTo>
                    <a:pt x="31416" y="25778"/>
                  </a:lnTo>
                  <a:cubicBezTo>
                    <a:pt x="31701" y="25810"/>
                    <a:pt x="31986" y="25842"/>
                    <a:pt x="32271" y="25905"/>
                  </a:cubicBezTo>
                  <a:cubicBezTo>
                    <a:pt x="33443" y="26222"/>
                    <a:pt x="34488" y="27140"/>
                    <a:pt x="35533" y="27742"/>
                  </a:cubicBezTo>
                  <a:cubicBezTo>
                    <a:pt x="37180" y="28692"/>
                    <a:pt x="39016" y="29325"/>
                    <a:pt x="40473" y="30560"/>
                  </a:cubicBezTo>
                  <a:cubicBezTo>
                    <a:pt x="41392" y="31321"/>
                    <a:pt x="42025" y="32397"/>
                    <a:pt x="42310" y="33474"/>
                  </a:cubicBezTo>
                  <a:cubicBezTo>
                    <a:pt x="41328" y="32556"/>
                    <a:pt x="39808" y="32556"/>
                    <a:pt x="38478" y="32524"/>
                  </a:cubicBezTo>
                  <a:cubicBezTo>
                    <a:pt x="38333" y="32519"/>
                    <a:pt x="38189" y="32516"/>
                    <a:pt x="38045" y="32516"/>
                  </a:cubicBezTo>
                  <a:cubicBezTo>
                    <a:pt x="35542" y="32516"/>
                    <a:pt x="33141" y="33256"/>
                    <a:pt x="30656" y="33316"/>
                  </a:cubicBezTo>
                  <a:cubicBezTo>
                    <a:pt x="30537" y="33307"/>
                    <a:pt x="30416" y="33303"/>
                    <a:pt x="30292" y="33303"/>
                  </a:cubicBezTo>
                  <a:cubicBezTo>
                    <a:pt x="29953" y="33303"/>
                    <a:pt x="29593" y="33333"/>
                    <a:pt x="29199" y="33379"/>
                  </a:cubicBezTo>
                  <a:cubicBezTo>
                    <a:pt x="27014" y="33664"/>
                    <a:pt x="24860" y="34012"/>
                    <a:pt x="22644" y="34076"/>
                  </a:cubicBezTo>
                  <a:cubicBezTo>
                    <a:pt x="22453" y="34076"/>
                    <a:pt x="22139" y="34088"/>
                    <a:pt x="21769" y="34088"/>
                  </a:cubicBezTo>
                  <a:cubicBezTo>
                    <a:pt x="20169" y="34088"/>
                    <a:pt x="17508" y="33858"/>
                    <a:pt x="19128" y="31416"/>
                  </a:cubicBezTo>
                  <a:cubicBezTo>
                    <a:pt x="19698" y="30560"/>
                    <a:pt x="21282" y="29895"/>
                    <a:pt x="22169" y="29389"/>
                  </a:cubicBezTo>
                  <a:cubicBezTo>
                    <a:pt x="24227" y="28185"/>
                    <a:pt x="26412" y="27109"/>
                    <a:pt x="28661" y="26349"/>
                  </a:cubicBezTo>
                  <a:lnTo>
                    <a:pt x="28661" y="26349"/>
                  </a:lnTo>
                  <a:lnTo>
                    <a:pt x="25589" y="26950"/>
                  </a:lnTo>
                  <a:cubicBezTo>
                    <a:pt x="26381" y="24702"/>
                    <a:pt x="28091" y="23118"/>
                    <a:pt x="29421" y="21186"/>
                  </a:cubicBezTo>
                  <a:cubicBezTo>
                    <a:pt x="30719" y="19350"/>
                    <a:pt x="31479" y="17196"/>
                    <a:pt x="32176" y="15074"/>
                  </a:cubicBezTo>
                  <a:cubicBezTo>
                    <a:pt x="33759" y="10134"/>
                    <a:pt x="35501" y="5130"/>
                    <a:pt x="36420" y="0"/>
                  </a:cubicBezTo>
                  <a:close/>
                </a:path>
              </a:pathLst>
            </a:custGeom>
            <a:solidFill>
              <a:srgbClr val="403934"/>
            </a:solidFill>
            <a:ln>
              <a:noFill/>
            </a:ln>
          </p:spPr>
          <p:txBody>
            <a:bodyPr spcFirstLastPara="1" wrap="square" lIns="91425" tIns="91425" rIns="91425" bIns="91425" anchor="ctr" anchorCtr="0">
              <a:noAutofit/>
            </a:bodyPr>
            <a:lstStyle/>
            <a:p/>
          </p:txBody>
        </p:sp>
      </p:grpSp>
      <p:sp>
        <p:nvSpPr>
          <p:cNvPr id="3" name="Rectangle 2"/>
          <p:cNvSpPr/>
          <p:nvPr/>
        </p:nvSpPr>
        <p:spPr>
          <a:xfrm>
            <a:off x="351484" y="2901279"/>
            <a:ext cx="11434117" cy="3517265"/>
          </a:xfrm>
          <a:prstGeom prst="rect">
            <a:avLst/>
          </a:prstGeom>
        </p:spPr>
        <p:txBody>
          <a:bodyPr wrap="square" lIns="121914" tIns="60957" rIns="121914" bIns="60957">
            <a:spAutoFit/>
          </a:bodyPr>
          <a:lstStyle/>
          <a:p>
            <a:pPr indent="609600" algn="just">
              <a:lnSpc>
                <a:spcPct val="115000"/>
              </a:lnSpc>
            </a:pP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Con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người</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ta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được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sinh</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ra</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trên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đời</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đã</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là</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một</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hạnh</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phúc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Nhưng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lẽ</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được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sống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trong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lòng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người</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khác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còn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là</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hạnh</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phúc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lớn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lao</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hơn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Đó</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là</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cảm</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giác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yêu</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thương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và</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được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yêu</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thương</a:t>
            </a:r>
            <a:endPar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indent="609600" algn="just">
              <a:lnSpc>
                <a:spcPct val="115000"/>
              </a:lnSpc>
            </a:pP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Cuộc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sống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luôn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có</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vô</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vàn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chông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gai</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khó</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khăn</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nhưng</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dù</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khắc</a:t>
            </a:r>
            <a:r>
              <a:rPr 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 </a:t>
            </a:r>
            <a:r>
              <a:rPr lang="en-US" sz="3200" b="1" dirty="0" err="1">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nghi</a:t>
            </a:r>
            <a:r>
              <a:rPr lang="vi-VN" alt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ệt đến đâu, chúng ta cũng không bao giờ ngừng hi vọng, tin tưởng vào tương lai phía trước....</a:t>
            </a:r>
            <a:endParaRPr lang="vi-VN" altLang="en-US" sz="3200" b="1" dirty="0">
              <a:gradFill>
                <a:gsLst>
                  <a:gs pos="0">
                    <a:srgbClr val="007BD3"/>
                  </a:gs>
                  <a:gs pos="100000">
                    <a:srgbClr val="034373"/>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22">
                                            <p:txEl>
                                              <p:pRg st="0" end="0"/>
                                            </p:txEl>
                                          </p:spTgt>
                                        </p:tgtEl>
                                        <p:attrNameLst>
                                          <p:attrName>style.visibility</p:attrName>
                                        </p:attrNameLst>
                                      </p:cBhvr>
                                      <p:to>
                                        <p:strVal val="visible"/>
                                      </p:to>
                                    </p:set>
                                    <p:animEffect transition="in" filter="fade">
                                      <p:cBhvr>
                                        <p:cTn id="7" dur="1000"/>
                                        <p:tgtEl>
                                          <p:spTgt spid="1022">
                                            <p:txEl>
                                              <p:pRg st="0" end="0"/>
                                            </p:txEl>
                                          </p:spTgt>
                                        </p:tgtEl>
                                      </p:cBhvr>
                                    </p:animEffect>
                                    <p:anim calcmode="lin" valueType="num">
                                      <p:cBhvr>
                                        <p:cTn id="8" dur="1000" fill="hold"/>
                                        <p:tgtEl>
                                          <p:spTgt spid="102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2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23"/>
                                        </p:tgtEl>
                                        <p:attrNameLst>
                                          <p:attrName>style.visibility</p:attrName>
                                        </p:attrNameLst>
                                      </p:cBhvr>
                                      <p:to>
                                        <p:strVal val="visible"/>
                                      </p:to>
                                    </p:set>
                                    <p:animEffect transition="in" filter="fade">
                                      <p:cBhvr>
                                        <p:cTn id="12" dur="1000"/>
                                        <p:tgtEl>
                                          <p:spTgt spid="1023"/>
                                        </p:tgtEl>
                                      </p:cBhvr>
                                    </p:animEffect>
                                    <p:anim calcmode="lin" valueType="num">
                                      <p:cBhvr>
                                        <p:cTn id="13" dur="1000" fill="hold"/>
                                        <p:tgtEl>
                                          <p:spTgt spid="1023"/>
                                        </p:tgtEl>
                                        <p:attrNameLst>
                                          <p:attrName>ppt_x</p:attrName>
                                        </p:attrNameLst>
                                      </p:cBhvr>
                                      <p:tavLst>
                                        <p:tav tm="0">
                                          <p:val>
                                            <p:strVal val="#ppt_x"/>
                                          </p:val>
                                        </p:tav>
                                        <p:tav tm="100000">
                                          <p:val>
                                            <p:strVal val="#ppt_x"/>
                                          </p:val>
                                        </p:tav>
                                      </p:tavLst>
                                    </p:anim>
                                    <p:anim calcmode="lin" valueType="num">
                                      <p:cBhvr>
                                        <p:cTn id="14" dur="1000" fill="hold"/>
                                        <p:tgtEl>
                                          <p:spTgt spid="102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randombar(horizontal)">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2" grpId="0" build="p"/>
      <p:bldP spid="1023" grpId="0"/>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EDFFB">
            <a:alpha val="89803"/>
          </a:srgbClr>
        </a:solidFill>
        <a:effectLst/>
      </p:bgPr>
    </p:bg>
    <p:spTree>
      <p:nvGrpSpPr>
        <p:cNvPr id="1" name="Shape 5501"/>
        <p:cNvGrpSpPr/>
        <p:nvPr/>
      </p:nvGrpSpPr>
      <p:grpSpPr>
        <a:xfrm>
          <a:off x="0" y="0"/>
          <a:ext cx="0" cy="0"/>
          <a:chOff x="0" y="0"/>
          <a:chExt cx="0" cy="0"/>
        </a:xfrm>
      </p:grpSpPr>
      <p:grpSp>
        <p:nvGrpSpPr>
          <p:cNvPr id="5502" name="Google Shape;5502;p7"/>
          <p:cNvGrpSpPr/>
          <p:nvPr/>
        </p:nvGrpSpPr>
        <p:grpSpPr>
          <a:xfrm>
            <a:off x="5969635" y="5647055"/>
            <a:ext cx="4697505" cy="1171575"/>
            <a:chOff x="2940" y="8864"/>
            <a:chExt cx="11459" cy="1874"/>
          </a:xfrm>
        </p:grpSpPr>
        <p:grpSp>
          <p:nvGrpSpPr>
            <p:cNvPr id="5503" name="Google Shape;5503;p7"/>
            <p:cNvGrpSpPr/>
            <p:nvPr/>
          </p:nvGrpSpPr>
          <p:grpSpPr>
            <a:xfrm>
              <a:off x="2940" y="8864"/>
              <a:ext cx="11459" cy="1874"/>
              <a:chOff x="2593328" y="3953395"/>
              <a:chExt cx="7276244" cy="1190216"/>
            </a:xfrm>
          </p:grpSpPr>
          <p:grpSp>
            <p:nvGrpSpPr>
              <p:cNvPr id="5504" name="Google Shape;5504;p7"/>
              <p:cNvGrpSpPr/>
              <p:nvPr/>
            </p:nvGrpSpPr>
            <p:grpSpPr>
              <a:xfrm flipH="1">
                <a:off x="5137907" y="4086167"/>
                <a:ext cx="384958" cy="413870"/>
                <a:chOff x="6401901" y="4476420"/>
                <a:chExt cx="471070" cy="506449"/>
              </a:xfrm>
            </p:grpSpPr>
            <p:sp>
              <p:nvSpPr>
                <p:cNvPr id="5505" name="Google Shape;5505;p7"/>
                <p:cNvSpPr/>
                <p:nvPr/>
              </p:nvSpPr>
              <p:spPr>
                <a:xfrm>
                  <a:off x="6515159" y="4557094"/>
                  <a:ext cx="178946" cy="425775"/>
                </a:xfrm>
                <a:custGeom>
                  <a:avLst/>
                  <a:gdLst/>
                  <a:ahLst/>
                  <a:cxnLst/>
                  <a:rect l="l" t="t" r="r" b="b"/>
                  <a:pathLst>
                    <a:path w="2043" h="4861" extrusionOk="0">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06" name="Google Shape;5506;p7"/>
                <p:cNvSpPr/>
                <p:nvPr/>
              </p:nvSpPr>
              <p:spPr>
                <a:xfrm>
                  <a:off x="6401901" y="4476420"/>
                  <a:ext cx="262770" cy="77692"/>
                </a:xfrm>
                <a:custGeom>
                  <a:avLst/>
                  <a:gdLst/>
                  <a:ahLst/>
                  <a:cxnLst/>
                  <a:rect l="l" t="t" r="r" b="b"/>
                  <a:pathLst>
                    <a:path w="3000" h="887" extrusionOk="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07" name="Google Shape;5507;p7"/>
                <p:cNvSpPr/>
                <p:nvPr/>
              </p:nvSpPr>
              <p:spPr>
                <a:xfrm>
                  <a:off x="6712156" y="4568393"/>
                  <a:ext cx="160815" cy="226508"/>
                </a:xfrm>
                <a:custGeom>
                  <a:avLst/>
                  <a:gdLst/>
                  <a:ahLst/>
                  <a:cxnLst/>
                  <a:rect l="l" t="t" r="r" b="b"/>
                  <a:pathLst>
                    <a:path w="1836" h="2586" extrusionOk="0">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08" name="Google Shape;5508;p7"/>
                <p:cNvSpPr/>
                <p:nvPr/>
              </p:nvSpPr>
              <p:spPr>
                <a:xfrm>
                  <a:off x="6685003" y="4568393"/>
                  <a:ext cx="92933" cy="247004"/>
                </a:xfrm>
                <a:custGeom>
                  <a:avLst/>
                  <a:gdLst/>
                  <a:ahLst/>
                  <a:cxnLst/>
                  <a:rect l="l" t="t" r="r" b="b"/>
                  <a:pathLst>
                    <a:path w="1061" h="2820" extrusionOk="0">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09" name="Google Shape;5509;p7"/>
                <p:cNvSpPr/>
                <p:nvPr/>
              </p:nvSpPr>
              <p:spPr>
                <a:xfrm>
                  <a:off x="6598898" y="4557094"/>
                  <a:ext cx="95210" cy="248318"/>
                </a:xfrm>
                <a:custGeom>
                  <a:avLst/>
                  <a:gdLst/>
                  <a:ahLst/>
                  <a:cxnLst/>
                  <a:rect l="l" t="t" r="r" b="b"/>
                  <a:pathLst>
                    <a:path w="1087" h="2835" extrusionOk="0">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0" name="Google Shape;5510;p7"/>
                <p:cNvSpPr/>
                <p:nvPr/>
              </p:nvSpPr>
              <p:spPr>
                <a:xfrm>
                  <a:off x="6485728" y="4548072"/>
                  <a:ext cx="188056" cy="217398"/>
                </a:xfrm>
                <a:custGeom>
                  <a:avLst/>
                  <a:gdLst/>
                  <a:ahLst/>
                  <a:cxnLst/>
                  <a:rect l="l" t="t" r="r" b="b"/>
                  <a:pathLst>
                    <a:path w="2147" h="2482" extrusionOk="0">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1" name="Google Shape;5511;p7"/>
                <p:cNvSpPr/>
                <p:nvPr/>
              </p:nvSpPr>
              <p:spPr>
                <a:xfrm>
                  <a:off x="6411011" y="4545619"/>
                  <a:ext cx="244639" cy="136115"/>
                </a:xfrm>
                <a:custGeom>
                  <a:avLst/>
                  <a:gdLst/>
                  <a:ahLst/>
                  <a:cxnLst/>
                  <a:rect l="l" t="t" r="r" b="b"/>
                  <a:pathLst>
                    <a:path w="2793" h="1554" extrusionOk="0">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2" name="Google Shape;5512;p7"/>
                <p:cNvSpPr/>
                <p:nvPr/>
              </p:nvSpPr>
              <p:spPr>
                <a:xfrm>
                  <a:off x="6589876" y="4494727"/>
                  <a:ext cx="169925" cy="118509"/>
                </a:xfrm>
                <a:custGeom>
                  <a:avLst/>
                  <a:gdLst/>
                  <a:ahLst/>
                  <a:cxnLst/>
                  <a:rect l="l" t="t" r="r" b="b"/>
                  <a:pathLst>
                    <a:path w="1940" h="1353" extrusionOk="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3" name="Google Shape;5513;p7"/>
                <p:cNvSpPr/>
                <p:nvPr/>
              </p:nvSpPr>
              <p:spPr>
                <a:xfrm>
                  <a:off x="6429142" y="4765391"/>
                  <a:ext cx="113254" cy="104232"/>
                </a:xfrm>
                <a:custGeom>
                  <a:avLst/>
                  <a:gdLst/>
                  <a:ahLst/>
                  <a:cxnLst/>
                  <a:rect l="l" t="t" r="r" b="b"/>
                  <a:pathLst>
                    <a:path w="1293" h="1190" extrusionOk="0">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514" name="Google Shape;5514;p7"/>
              <p:cNvSpPr/>
              <p:nvPr/>
            </p:nvSpPr>
            <p:spPr>
              <a:xfrm>
                <a:off x="4391195" y="4261991"/>
                <a:ext cx="4519609" cy="881604"/>
              </a:xfrm>
              <a:custGeom>
                <a:avLst/>
                <a:gdLst/>
                <a:ahLst/>
                <a:cxnLst/>
                <a:rect l="l" t="t" r="r" b="b"/>
                <a:pathLst>
                  <a:path w="51599" h="10065" extrusionOk="0">
                    <a:moveTo>
                      <a:pt x="27355" y="1"/>
                    </a:moveTo>
                    <a:cubicBezTo>
                      <a:pt x="22959" y="1"/>
                      <a:pt x="18661" y="742"/>
                      <a:pt x="14425" y="2077"/>
                    </a:cubicBezTo>
                    <a:lnTo>
                      <a:pt x="14425" y="1663"/>
                    </a:lnTo>
                    <a:cubicBezTo>
                      <a:pt x="14322" y="1327"/>
                      <a:pt x="14219" y="1017"/>
                      <a:pt x="13908" y="914"/>
                    </a:cubicBezTo>
                    <a:cubicBezTo>
                      <a:pt x="13792" y="849"/>
                      <a:pt x="13682" y="817"/>
                      <a:pt x="13588" y="817"/>
                    </a:cubicBezTo>
                    <a:cubicBezTo>
                      <a:pt x="13495" y="817"/>
                      <a:pt x="13417" y="849"/>
                      <a:pt x="13366" y="914"/>
                    </a:cubicBezTo>
                    <a:cubicBezTo>
                      <a:pt x="13133" y="1017"/>
                      <a:pt x="12926" y="1224"/>
                      <a:pt x="12823" y="1327"/>
                    </a:cubicBezTo>
                    <a:cubicBezTo>
                      <a:pt x="12616" y="1767"/>
                      <a:pt x="12383" y="2206"/>
                      <a:pt x="12487" y="2516"/>
                    </a:cubicBezTo>
                    <a:cubicBezTo>
                      <a:pt x="12280" y="2413"/>
                      <a:pt x="12176" y="2310"/>
                      <a:pt x="11970" y="2310"/>
                    </a:cubicBezTo>
                    <a:cubicBezTo>
                      <a:pt x="11737" y="2310"/>
                      <a:pt x="11634" y="2413"/>
                      <a:pt x="11530" y="2516"/>
                    </a:cubicBezTo>
                    <a:cubicBezTo>
                      <a:pt x="11323" y="2723"/>
                      <a:pt x="11323" y="3059"/>
                      <a:pt x="11323" y="3266"/>
                    </a:cubicBezTo>
                    <a:cubicBezTo>
                      <a:pt x="8402" y="4455"/>
                      <a:pt x="5610" y="5955"/>
                      <a:pt x="2922" y="7790"/>
                    </a:cubicBezTo>
                    <a:cubicBezTo>
                      <a:pt x="2689" y="7480"/>
                      <a:pt x="2482" y="7144"/>
                      <a:pt x="2146" y="6937"/>
                    </a:cubicBezTo>
                    <a:cubicBezTo>
                      <a:pt x="2043" y="6833"/>
                      <a:pt x="1940" y="6833"/>
                      <a:pt x="1733" y="6833"/>
                    </a:cubicBezTo>
                    <a:cubicBezTo>
                      <a:pt x="1629" y="6937"/>
                      <a:pt x="1629" y="7247"/>
                      <a:pt x="1629" y="7480"/>
                    </a:cubicBezTo>
                    <a:cubicBezTo>
                      <a:pt x="1629" y="7687"/>
                      <a:pt x="1733" y="8023"/>
                      <a:pt x="1940" y="8229"/>
                    </a:cubicBezTo>
                    <a:cubicBezTo>
                      <a:pt x="1733" y="8126"/>
                      <a:pt x="1397" y="8126"/>
                      <a:pt x="1190" y="8126"/>
                    </a:cubicBezTo>
                    <a:cubicBezTo>
                      <a:pt x="1087" y="8229"/>
                      <a:pt x="854" y="8229"/>
                      <a:pt x="854" y="8436"/>
                    </a:cubicBezTo>
                    <a:cubicBezTo>
                      <a:pt x="854" y="8540"/>
                      <a:pt x="983" y="8669"/>
                      <a:pt x="1087" y="8772"/>
                    </a:cubicBezTo>
                    <a:cubicBezTo>
                      <a:pt x="1190" y="8772"/>
                      <a:pt x="1293" y="8876"/>
                      <a:pt x="1293" y="8876"/>
                    </a:cubicBezTo>
                    <a:cubicBezTo>
                      <a:pt x="854" y="9186"/>
                      <a:pt x="440" y="9625"/>
                      <a:pt x="1" y="10065"/>
                    </a:cubicBezTo>
                    <a:lnTo>
                      <a:pt x="51598" y="10065"/>
                    </a:lnTo>
                    <a:lnTo>
                      <a:pt x="51598" y="7687"/>
                    </a:lnTo>
                    <a:cubicBezTo>
                      <a:pt x="51262" y="7480"/>
                      <a:pt x="50849" y="7144"/>
                      <a:pt x="50409" y="6937"/>
                    </a:cubicBezTo>
                    <a:cubicBezTo>
                      <a:pt x="50745" y="6394"/>
                      <a:pt x="50849" y="5851"/>
                      <a:pt x="50745" y="5205"/>
                    </a:cubicBezTo>
                    <a:cubicBezTo>
                      <a:pt x="50616" y="4791"/>
                      <a:pt x="50409" y="4455"/>
                      <a:pt x="49970" y="4352"/>
                    </a:cubicBezTo>
                    <a:cubicBezTo>
                      <a:pt x="49763" y="4352"/>
                      <a:pt x="49556" y="4352"/>
                      <a:pt x="49453" y="4455"/>
                    </a:cubicBezTo>
                    <a:cubicBezTo>
                      <a:pt x="49220" y="4559"/>
                      <a:pt x="48910" y="4791"/>
                      <a:pt x="48806" y="4895"/>
                    </a:cubicBezTo>
                    <a:cubicBezTo>
                      <a:pt x="48677" y="4662"/>
                      <a:pt x="48367" y="4455"/>
                      <a:pt x="48031" y="4455"/>
                    </a:cubicBezTo>
                    <a:cubicBezTo>
                      <a:pt x="47976" y="4437"/>
                      <a:pt x="47921" y="4428"/>
                      <a:pt x="47866" y="4428"/>
                    </a:cubicBezTo>
                    <a:cubicBezTo>
                      <a:pt x="47610" y="4428"/>
                      <a:pt x="47366" y="4618"/>
                      <a:pt x="47281" y="4895"/>
                    </a:cubicBezTo>
                    <a:cubicBezTo>
                      <a:pt x="47178" y="4895"/>
                      <a:pt x="47178" y="4998"/>
                      <a:pt x="47178" y="4998"/>
                    </a:cubicBezTo>
                    <a:cubicBezTo>
                      <a:pt x="41361" y="1974"/>
                      <a:pt x="35235" y="371"/>
                      <a:pt x="28979" y="35"/>
                    </a:cubicBezTo>
                    <a:cubicBezTo>
                      <a:pt x="28436" y="12"/>
                      <a:pt x="27895" y="1"/>
                      <a:pt x="27355" y="1"/>
                    </a:cubicBezTo>
                    <a:close/>
                  </a:path>
                </a:pathLst>
              </a:custGeom>
              <a:solidFill>
                <a:srgbClr val="98DB7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5" name="Google Shape;5515;p7"/>
              <p:cNvSpPr/>
              <p:nvPr/>
            </p:nvSpPr>
            <p:spPr>
              <a:xfrm>
                <a:off x="3282444" y="4779143"/>
                <a:ext cx="1188859" cy="364462"/>
              </a:xfrm>
              <a:custGeom>
                <a:avLst/>
                <a:gdLst/>
                <a:ahLst/>
                <a:cxnLst/>
                <a:rect l="l" t="t" r="r" b="b"/>
                <a:pathLst>
                  <a:path w="13573" h="4161" extrusionOk="0">
                    <a:moveTo>
                      <a:pt x="6205" y="1"/>
                    </a:moveTo>
                    <a:cubicBezTo>
                      <a:pt x="5665" y="1"/>
                      <a:pt x="5118" y="141"/>
                      <a:pt x="4628" y="387"/>
                    </a:cubicBezTo>
                    <a:cubicBezTo>
                      <a:pt x="3878" y="929"/>
                      <a:pt x="3232" y="1679"/>
                      <a:pt x="2689" y="2429"/>
                    </a:cubicBezTo>
                    <a:cubicBezTo>
                      <a:pt x="2482" y="2119"/>
                      <a:pt x="2146" y="1783"/>
                      <a:pt x="1733" y="1576"/>
                    </a:cubicBezTo>
                    <a:cubicBezTo>
                      <a:pt x="1604" y="1545"/>
                      <a:pt x="1475" y="1533"/>
                      <a:pt x="1347" y="1533"/>
                    </a:cubicBezTo>
                    <a:cubicBezTo>
                      <a:pt x="1038" y="1533"/>
                      <a:pt x="733" y="1606"/>
                      <a:pt x="440" y="1679"/>
                    </a:cubicBezTo>
                    <a:cubicBezTo>
                      <a:pt x="337" y="1783"/>
                      <a:pt x="104" y="1886"/>
                      <a:pt x="1" y="1989"/>
                    </a:cubicBezTo>
                    <a:lnTo>
                      <a:pt x="1" y="4161"/>
                    </a:lnTo>
                    <a:lnTo>
                      <a:pt x="13572" y="4161"/>
                    </a:lnTo>
                    <a:cubicBezTo>
                      <a:pt x="13572" y="3928"/>
                      <a:pt x="13469" y="3825"/>
                      <a:pt x="13365" y="3618"/>
                    </a:cubicBezTo>
                    <a:cubicBezTo>
                      <a:pt x="13029" y="2765"/>
                      <a:pt x="12280" y="2119"/>
                      <a:pt x="11426" y="1886"/>
                    </a:cubicBezTo>
                    <a:cubicBezTo>
                      <a:pt x="11319" y="1873"/>
                      <a:pt x="11211" y="1867"/>
                      <a:pt x="11102" y="1867"/>
                    </a:cubicBezTo>
                    <a:cubicBezTo>
                      <a:pt x="10317" y="1867"/>
                      <a:pt x="9500" y="2182"/>
                      <a:pt x="8841" y="2636"/>
                    </a:cubicBezTo>
                    <a:cubicBezTo>
                      <a:pt x="8738" y="1679"/>
                      <a:pt x="8299" y="697"/>
                      <a:pt x="7446" y="283"/>
                    </a:cubicBezTo>
                    <a:cubicBezTo>
                      <a:pt x="7057" y="89"/>
                      <a:pt x="6633" y="1"/>
                      <a:pt x="6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6" name="Google Shape;5516;p7"/>
              <p:cNvSpPr/>
              <p:nvPr/>
            </p:nvSpPr>
            <p:spPr>
              <a:xfrm>
                <a:off x="8156834" y="4838794"/>
                <a:ext cx="754071" cy="304817"/>
              </a:xfrm>
              <a:custGeom>
                <a:avLst/>
                <a:gdLst/>
                <a:ahLst/>
                <a:cxnLst/>
                <a:rect l="l" t="t" r="r" b="b"/>
                <a:pathLst>
                  <a:path w="8609" h="3480" extrusionOk="0">
                    <a:moveTo>
                      <a:pt x="6202" y="1"/>
                    </a:moveTo>
                    <a:cubicBezTo>
                      <a:pt x="6108" y="1"/>
                      <a:pt x="6014" y="6"/>
                      <a:pt x="5920" y="16"/>
                    </a:cubicBezTo>
                    <a:cubicBezTo>
                      <a:pt x="4834" y="16"/>
                      <a:pt x="3748" y="895"/>
                      <a:pt x="3335" y="1851"/>
                    </a:cubicBezTo>
                    <a:cubicBezTo>
                      <a:pt x="3244" y="1844"/>
                      <a:pt x="3154" y="1840"/>
                      <a:pt x="3064" y="1840"/>
                    </a:cubicBezTo>
                    <a:cubicBezTo>
                      <a:pt x="1864" y="1840"/>
                      <a:pt x="697" y="2470"/>
                      <a:pt x="0" y="3480"/>
                    </a:cubicBezTo>
                    <a:lnTo>
                      <a:pt x="8608" y="3480"/>
                    </a:lnTo>
                    <a:lnTo>
                      <a:pt x="8608" y="998"/>
                    </a:lnTo>
                    <a:cubicBezTo>
                      <a:pt x="7932" y="415"/>
                      <a:pt x="7067" y="1"/>
                      <a:pt x="62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17" name="Google Shape;5517;p7"/>
              <p:cNvSpPr/>
              <p:nvPr/>
            </p:nvSpPr>
            <p:spPr>
              <a:xfrm>
                <a:off x="4113442" y="4778760"/>
                <a:ext cx="688457" cy="360082"/>
              </a:xfrm>
              <a:custGeom>
                <a:avLst/>
                <a:gdLst/>
                <a:ahLst/>
                <a:cxnLst/>
                <a:rect l="l" t="t" r="r" b="b"/>
                <a:pathLst>
                  <a:path w="7860" h="4111" extrusionOk="0">
                    <a:moveTo>
                      <a:pt x="3129" y="1"/>
                    </a:moveTo>
                    <a:cubicBezTo>
                      <a:pt x="2793" y="1"/>
                      <a:pt x="2482" y="130"/>
                      <a:pt x="2146" y="337"/>
                    </a:cubicBezTo>
                    <a:cubicBezTo>
                      <a:pt x="957" y="1190"/>
                      <a:pt x="311" y="2586"/>
                      <a:pt x="1" y="4111"/>
                    </a:cubicBezTo>
                    <a:lnTo>
                      <a:pt x="7859" y="4111"/>
                    </a:lnTo>
                    <a:cubicBezTo>
                      <a:pt x="7652" y="3568"/>
                      <a:pt x="7213" y="3128"/>
                      <a:pt x="6670" y="2922"/>
                    </a:cubicBezTo>
                    <a:cubicBezTo>
                      <a:pt x="6295" y="2702"/>
                      <a:pt x="5836" y="2592"/>
                      <a:pt x="5378" y="2592"/>
                    </a:cubicBezTo>
                    <a:cubicBezTo>
                      <a:pt x="4919" y="2592"/>
                      <a:pt x="4460" y="2702"/>
                      <a:pt x="4085" y="2922"/>
                    </a:cubicBezTo>
                    <a:cubicBezTo>
                      <a:pt x="4188" y="2379"/>
                      <a:pt x="4188" y="1733"/>
                      <a:pt x="3982" y="1086"/>
                    </a:cubicBezTo>
                    <a:cubicBezTo>
                      <a:pt x="3878" y="647"/>
                      <a:pt x="3646" y="130"/>
                      <a:pt x="3129" y="1"/>
                    </a:cubicBezTo>
                    <a:close/>
                  </a:path>
                </a:pathLst>
              </a:custGeom>
              <a:solidFill>
                <a:srgbClr val="98DB7D"/>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518" name="Google Shape;5518;p7"/>
              <p:cNvGrpSpPr/>
              <p:nvPr/>
            </p:nvGrpSpPr>
            <p:grpSpPr>
              <a:xfrm>
                <a:off x="6834326" y="3953395"/>
                <a:ext cx="471072" cy="506454"/>
                <a:chOff x="6401901" y="4476420"/>
                <a:chExt cx="471072" cy="506454"/>
              </a:xfrm>
            </p:grpSpPr>
            <p:sp>
              <p:nvSpPr>
                <p:cNvPr id="5519" name="Google Shape;5519;p7"/>
                <p:cNvSpPr/>
                <p:nvPr/>
              </p:nvSpPr>
              <p:spPr>
                <a:xfrm>
                  <a:off x="6515159" y="4557094"/>
                  <a:ext cx="178948" cy="425780"/>
                </a:xfrm>
                <a:custGeom>
                  <a:avLst/>
                  <a:gdLst/>
                  <a:ahLst/>
                  <a:cxnLst/>
                  <a:rect l="l" t="t" r="r" b="b"/>
                  <a:pathLst>
                    <a:path w="2043" h="4861" extrusionOk="0">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0" name="Google Shape;5520;p7"/>
                <p:cNvSpPr/>
                <p:nvPr/>
              </p:nvSpPr>
              <p:spPr>
                <a:xfrm>
                  <a:off x="6401901" y="4476420"/>
                  <a:ext cx="262773" cy="77693"/>
                </a:xfrm>
                <a:custGeom>
                  <a:avLst/>
                  <a:gdLst/>
                  <a:ahLst/>
                  <a:cxnLst/>
                  <a:rect l="l" t="t" r="r" b="b"/>
                  <a:pathLst>
                    <a:path w="3000" h="887" extrusionOk="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1" name="Google Shape;5521;p7"/>
                <p:cNvSpPr/>
                <p:nvPr/>
              </p:nvSpPr>
              <p:spPr>
                <a:xfrm>
                  <a:off x="6712156" y="4568393"/>
                  <a:ext cx="160817" cy="226510"/>
                </a:xfrm>
                <a:custGeom>
                  <a:avLst/>
                  <a:gdLst/>
                  <a:ahLst/>
                  <a:cxnLst/>
                  <a:rect l="l" t="t" r="r" b="b"/>
                  <a:pathLst>
                    <a:path w="1836" h="2586" extrusionOk="0">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2" name="Google Shape;5522;p7"/>
                <p:cNvSpPr/>
                <p:nvPr/>
              </p:nvSpPr>
              <p:spPr>
                <a:xfrm>
                  <a:off x="6685003" y="4568393"/>
                  <a:ext cx="92934" cy="247007"/>
                </a:xfrm>
                <a:custGeom>
                  <a:avLst/>
                  <a:gdLst/>
                  <a:ahLst/>
                  <a:cxnLst/>
                  <a:rect l="l" t="t" r="r" b="b"/>
                  <a:pathLst>
                    <a:path w="1061" h="2820" extrusionOk="0">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3" name="Google Shape;5523;p7"/>
                <p:cNvSpPr/>
                <p:nvPr/>
              </p:nvSpPr>
              <p:spPr>
                <a:xfrm>
                  <a:off x="6598898" y="4557094"/>
                  <a:ext cx="95211" cy="248321"/>
                </a:xfrm>
                <a:custGeom>
                  <a:avLst/>
                  <a:gdLst/>
                  <a:ahLst/>
                  <a:cxnLst/>
                  <a:rect l="l" t="t" r="r" b="b"/>
                  <a:pathLst>
                    <a:path w="1087" h="2835" extrusionOk="0">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4" name="Google Shape;5524;p7"/>
                <p:cNvSpPr/>
                <p:nvPr/>
              </p:nvSpPr>
              <p:spPr>
                <a:xfrm>
                  <a:off x="6485728" y="4548072"/>
                  <a:ext cx="188058" cy="217401"/>
                </a:xfrm>
                <a:custGeom>
                  <a:avLst/>
                  <a:gdLst/>
                  <a:ahLst/>
                  <a:cxnLst/>
                  <a:rect l="l" t="t" r="r" b="b"/>
                  <a:pathLst>
                    <a:path w="2147" h="2482" extrusionOk="0">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5" name="Google Shape;5525;p7"/>
                <p:cNvSpPr/>
                <p:nvPr/>
              </p:nvSpPr>
              <p:spPr>
                <a:xfrm>
                  <a:off x="6411010" y="4545619"/>
                  <a:ext cx="244642" cy="136116"/>
                </a:xfrm>
                <a:custGeom>
                  <a:avLst/>
                  <a:gdLst/>
                  <a:ahLst/>
                  <a:cxnLst/>
                  <a:rect l="l" t="t" r="r" b="b"/>
                  <a:pathLst>
                    <a:path w="2793" h="1554" extrusionOk="0">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6" name="Google Shape;5526;p7"/>
                <p:cNvSpPr/>
                <p:nvPr/>
              </p:nvSpPr>
              <p:spPr>
                <a:xfrm>
                  <a:off x="6589876" y="4494727"/>
                  <a:ext cx="169927" cy="118511"/>
                </a:xfrm>
                <a:custGeom>
                  <a:avLst/>
                  <a:gdLst/>
                  <a:ahLst/>
                  <a:cxnLst/>
                  <a:rect l="l" t="t" r="r" b="b"/>
                  <a:pathLst>
                    <a:path w="1940" h="1353" extrusionOk="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7" name="Google Shape;5527;p7"/>
                <p:cNvSpPr/>
                <p:nvPr/>
              </p:nvSpPr>
              <p:spPr>
                <a:xfrm>
                  <a:off x="6429142" y="4765391"/>
                  <a:ext cx="113255" cy="104233"/>
                </a:xfrm>
                <a:custGeom>
                  <a:avLst/>
                  <a:gdLst/>
                  <a:ahLst/>
                  <a:cxnLst/>
                  <a:rect l="l" t="t" r="r" b="b"/>
                  <a:pathLst>
                    <a:path w="1293" h="1190" extrusionOk="0">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sp>
            <p:nvSpPr>
              <p:cNvPr id="5528" name="Google Shape;5528;p7"/>
              <p:cNvSpPr/>
              <p:nvPr/>
            </p:nvSpPr>
            <p:spPr>
              <a:xfrm>
                <a:off x="5666029" y="4794822"/>
                <a:ext cx="140496" cy="348787"/>
              </a:xfrm>
              <a:custGeom>
                <a:avLst/>
                <a:gdLst/>
                <a:ahLst/>
                <a:cxnLst/>
                <a:rect l="l" t="t" r="r" b="b"/>
                <a:pathLst>
                  <a:path w="1604" h="3982" extrusionOk="0">
                    <a:moveTo>
                      <a:pt x="1" y="1"/>
                    </a:moveTo>
                    <a:lnTo>
                      <a:pt x="1" y="104"/>
                    </a:lnTo>
                    <a:cubicBezTo>
                      <a:pt x="1" y="208"/>
                      <a:pt x="104" y="208"/>
                      <a:pt x="104" y="311"/>
                    </a:cubicBezTo>
                    <a:cubicBezTo>
                      <a:pt x="207" y="414"/>
                      <a:pt x="311" y="518"/>
                      <a:pt x="414" y="750"/>
                    </a:cubicBezTo>
                    <a:cubicBezTo>
                      <a:pt x="957" y="1707"/>
                      <a:pt x="1293" y="2793"/>
                      <a:pt x="1603" y="3982"/>
                    </a:cubicBezTo>
                    <a:cubicBezTo>
                      <a:pt x="1603" y="3749"/>
                      <a:pt x="1603" y="3646"/>
                      <a:pt x="1500" y="3439"/>
                    </a:cubicBezTo>
                    <a:cubicBezTo>
                      <a:pt x="1293" y="2353"/>
                      <a:pt x="854" y="1293"/>
                      <a:pt x="207" y="311"/>
                    </a:cubicBezTo>
                    <a:cubicBezTo>
                      <a:pt x="104" y="208"/>
                      <a:pt x="104" y="10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29" name="Google Shape;5529;p7"/>
              <p:cNvSpPr/>
              <p:nvPr/>
            </p:nvSpPr>
            <p:spPr>
              <a:xfrm>
                <a:off x="5675139" y="4702849"/>
                <a:ext cx="273985" cy="80759"/>
              </a:xfrm>
              <a:custGeom>
                <a:avLst/>
                <a:gdLst/>
                <a:ahLst/>
                <a:cxnLst/>
                <a:rect l="l" t="t" r="r" b="b"/>
                <a:pathLst>
                  <a:path w="3128" h="922" extrusionOk="0">
                    <a:moveTo>
                      <a:pt x="2269" y="1"/>
                    </a:moveTo>
                    <a:cubicBezTo>
                      <a:pt x="2115" y="1"/>
                      <a:pt x="1964" y="26"/>
                      <a:pt x="1835" y="68"/>
                    </a:cubicBezTo>
                    <a:cubicBezTo>
                      <a:pt x="1293" y="68"/>
                      <a:pt x="646" y="275"/>
                      <a:pt x="310" y="611"/>
                    </a:cubicBezTo>
                    <a:cubicBezTo>
                      <a:pt x="0" y="818"/>
                      <a:pt x="543" y="818"/>
                      <a:pt x="646" y="818"/>
                    </a:cubicBezTo>
                    <a:cubicBezTo>
                      <a:pt x="853" y="818"/>
                      <a:pt x="1189" y="818"/>
                      <a:pt x="1396" y="922"/>
                    </a:cubicBezTo>
                    <a:cubicBezTo>
                      <a:pt x="1939" y="922"/>
                      <a:pt x="2482" y="922"/>
                      <a:pt x="2895" y="715"/>
                    </a:cubicBezTo>
                    <a:cubicBezTo>
                      <a:pt x="2999" y="611"/>
                      <a:pt x="3128" y="611"/>
                      <a:pt x="3128" y="508"/>
                    </a:cubicBezTo>
                    <a:cubicBezTo>
                      <a:pt x="3128" y="275"/>
                      <a:pt x="2999" y="172"/>
                      <a:pt x="2895" y="172"/>
                    </a:cubicBezTo>
                    <a:cubicBezTo>
                      <a:pt x="2714" y="51"/>
                      <a:pt x="2487" y="1"/>
                      <a:pt x="22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0" name="Google Shape;5530;p7"/>
              <p:cNvSpPr/>
              <p:nvPr/>
            </p:nvSpPr>
            <p:spPr>
              <a:xfrm>
                <a:off x="5475864" y="4794822"/>
                <a:ext cx="151795" cy="226510"/>
              </a:xfrm>
              <a:custGeom>
                <a:avLst/>
                <a:gdLst/>
                <a:ahLst/>
                <a:cxnLst/>
                <a:rect l="l" t="t" r="r" b="b"/>
                <a:pathLst>
                  <a:path w="1733" h="2586" extrusionOk="0">
                    <a:moveTo>
                      <a:pt x="1732" y="1"/>
                    </a:moveTo>
                    <a:lnTo>
                      <a:pt x="1732" y="1"/>
                    </a:lnTo>
                    <a:cubicBezTo>
                      <a:pt x="1189" y="311"/>
                      <a:pt x="646" y="854"/>
                      <a:pt x="233" y="1397"/>
                    </a:cubicBezTo>
                    <a:cubicBezTo>
                      <a:pt x="104" y="1604"/>
                      <a:pt x="0" y="1810"/>
                      <a:pt x="0" y="2043"/>
                    </a:cubicBezTo>
                    <a:cubicBezTo>
                      <a:pt x="0" y="2353"/>
                      <a:pt x="233" y="2586"/>
                      <a:pt x="440" y="2586"/>
                    </a:cubicBezTo>
                    <a:cubicBezTo>
                      <a:pt x="646" y="2586"/>
                      <a:pt x="750" y="2457"/>
                      <a:pt x="750" y="2353"/>
                    </a:cubicBezTo>
                    <a:cubicBezTo>
                      <a:pt x="879" y="2250"/>
                      <a:pt x="983" y="2146"/>
                      <a:pt x="983" y="2043"/>
                    </a:cubicBezTo>
                    <a:cubicBezTo>
                      <a:pt x="1293" y="1397"/>
                      <a:pt x="1629" y="647"/>
                      <a:pt x="17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1" name="Google Shape;5531;p7"/>
              <p:cNvSpPr/>
              <p:nvPr/>
            </p:nvSpPr>
            <p:spPr>
              <a:xfrm>
                <a:off x="5561881" y="4794822"/>
                <a:ext cx="92934" cy="247007"/>
              </a:xfrm>
              <a:custGeom>
                <a:avLst/>
                <a:gdLst/>
                <a:ahLst/>
                <a:cxnLst/>
                <a:rect l="l" t="t" r="r" b="b"/>
                <a:pathLst>
                  <a:path w="1061" h="2820" extrusionOk="0">
                    <a:moveTo>
                      <a:pt x="957" y="1"/>
                    </a:moveTo>
                    <a:cubicBezTo>
                      <a:pt x="543" y="518"/>
                      <a:pt x="207" y="1164"/>
                      <a:pt x="104" y="1810"/>
                    </a:cubicBezTo>
                    <a:cubicBezTo>
                      <a:pt x="104" y="2043"/>
                      <a:pt x="1" y="2250"/>
                      <a:pt x="104" y="2457"/>
                    </a:cubicBezTo>
                    <a:cubicBezTo>
                      <a:pt x="189" y="2647"/>
                      <a:pt x="429" y="2820"/>
                      <a:pt x="627" y="2820"/>
                    </a:cubicBezTo>
                    <a:cubicBezTo>
                      <a:pt x="671" y="2820"/>
                      <a:pt x="713" y="2811"/>
                      <a:pt x="750" y="2793"/>
                    </a:cubicBezTo>
                    <a:cubicBezTo>
                      <a:pt x="854" y="2689"/>
                      <a:pt x="957" y="2586"/>
                      <a:pt x="957" y="2457"/>
                    </a:cubicBezTo>
                    <a:lnTo>
                      <a:pt x="957" y="2146"/>
                    </a:lnTo>
                    <a:cubicBezTo>
                      <a:pt x="957" y="1397"/>
                      <a:pt x="1060" y="647"/>
                      <a:pt x="9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2" name="Google Shape;5532;p7"/>
              <p:cNvSpPr/>
              <p:nvPr/>
            </p:nvSpPr>
            <p:spPr>
              <a:xfrm>
                <a:off x="5645620" y="4794822"/>
                <a:ext cx="104321" cy="240087"/>
              </a:xfrm>
              <a:custGeom>
                <a:avLst/>
                <a:gdLst/>
                <a:ahLst/>
                <a:cxnLst/>
                <a:rect l="l" t="t" r="r" b="b"/>
                <a:pathLst>
                  <a:path w="1191" h="2741" extrusionOk="0">
                    <a:moveTo>
                      <a:pt x="234" y="1"/>
                    </a:moveTo>
                    <a:cubicBezTo>
                      <a:pt x="1" y="518"/>
                      <a:pt x="1" y="1293"/>
                      <a:pt x="104" y="1940"/>
                    </a:cubicBezTo>
                    <a:cubicBezTo>
                      <a:pt x="104" y="2146"/>
                      <a:pt x="234" y="2353"/>
                      <a:pt x="440" y="2586"/>
                    </a:cubicBezTo>
                    <a:cubicBezTo>
                      <a:pt x="492" y="2689"/>
                      <a:pt x="602" y="2741"/>
                      <a:pt x="725" y="2741"/>
                    </a:cubicBezTo>
                    <a:cubicBezTo>
                      <a:pt x="848" y="2741"/>
                      <a:pt x="983" y="2689"/>
                      <a:pt x="1087" y="2586"/>
                    </a:cubicBezTo>
                    <a:cubicBezTo>
                      <a:pt x="1087" y="2586"/>
                      <a:pt x="1190" y="2353"/>
                      <a:pt x="1190" y="2250"/>
                    </a:cubicBezTo>
                    <a:cubicBezTo>
                      <a:pt x="1087" y="2146"/>
                      <a:pt x="1087" y="2043"/>
                      <a:pt x="1087" y="1940"/>
                    </a:cubicBezTo>
                    <a:cubicBezTo>
                      <a:pt x="751" y="1293"/>
                      <a:pt x="544" y="518"/>
                      <a:pt x="2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3" name="Google Shape;5533;p7"/>
              <p:cNvSpPr/>
              <p:nvPr/>
            </p:nvSpPr>
            <p:spPr>
              <a:xfrm>
                <a:off x="5666029" y="4774501"/>
                <a:ext cx="188058" cy="217401"/>
              </a:xfrm>
              <a:custGeom>
                <a:avLst/>
                <a:gdLst/>
                <a:ahLst/>
                <a:cxnLst/>
                <a:rect l="l" t="t" r="r" b="b"/>
                <a:pathLst>
                  <a:path w="2147" h="2482" extrusionOk="0">
                    <a:moveTo>
                      <a:pt x="1" y="0"/>
                    </a:moveTo>
                    <a:cubicBezTo>
                      <a:pt x="311" y="750"/>
                      <a:pt x="750" y="1396"/>
                      <a:pt x="1060" y="2042"/>
                    </a:cubicBezTo>
                    <a:cubicBezTo>
                      <a:pt x="1164" y="2172"/>
                      <a:pt x="1293" y="2275"/>
                      <a:pt x="1397" y="2378"/>
                    </a:cubicBezTo>
                    <a:cubicBezTo>
                      <a:pt x="1500" y="2482"/>
                      <a:pt x="1603" y="2482"/>
                      <a:pt x="1707" y="2482"/>
                    </a:cubicBezTo>
                    <a:cubicBezTo>
                      <a:pt x="2043" y="2482"/>
                      <a:pt x="2146" y="2275"/>
                      <a:pt x="2146" y="1939"/>
                    </a:cubicBezTo>
                    <a:cubicBezTo>
                      <a:pt x="2146" y="1732"/>
                      <a:pt x="1939" y="1525"/>
                      <a:pt x="1810" y="1293"/>
                    </a:cubicBezTo>
                    <a:cubicBezTo>
                      <a:pt x="1293" y="750"/>
                      <a:pt x="647" y="233"/>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4" name="Google Shape;5534;p7"/>
              <p:cNvSpPr/>
              <p:nvPr/>
            </p:nvSpPr>
            <p:spPr>
              <a:xfrm>
                <a:off x="5684161" y="4772048"/>
                <a:ext cx="253664" cy="142861"/>
              </a:xfrm>
              <a:custGeom>
                <a:avLst/>
                <a:gdLst/>
                <a:ahLst/>
                <a:cxnLst/>
                <a:rect l="l" t="t" r="r" b="b"/>
                <a:pathLst>
                  <a:path w="2896" h="1631" extrusionOk="0">
                    <a:moveTo>
                      <a:pt x="409" y="1"/>
                    </a:moveTo>
                    <a:cubicBezTo>
                      <a:pt x="273" y="1"/>
                      <a:pt x="137" y="9"/>
                      <a:pt x="0" y="28"/>
                    </a:cubicBezTo>
                    <a:cubicBezTo>
                      <a:pt x="543" y="468"/>
                      <a:pt x="1293" y="907"/>
                      <a:pt x="1836" y="1321"/>
                    </a:cubicBezTo>
                    <a:cubicBezTo>
                      <a:pt x="1939" y="1424"/>
                      <a:pt x="2043" y="1553"/>
                      <a:pt x="2146" y="1553"/>
                    </a:cubicBezTo>
                    <a:cubicBezTo>
                      <a:pt x="2262" y="1605"/>
                      <a:pt x="2346" y="1631"/>
                      <a:pt x="2414" y="1631"/>
                    </a:cubicBezTo>
                    <a:cubicBezTo>
                      <a:pt x="2482" y="1631"/>
                      <a:pt x="2534" y="1605"/>
                      <a:pt x="2585" y="1553"/>
                    </a:cubicBezTo>
                    <a:cubicBezTo>
                      <a:pt x="2792" y="1424"/>
                      <a:pt x="2896" y="1114"/>
                      <a:pt x="2689" y="907"/>
                    </a:cubicBezTo>
                    <a:cubicBezTo>
                      <a:pt x="2585" y="674"/>
                      <a:pt x="2379" y="468"/>
                      <a:pt x="2146" y="364"/>
                    </a:cubicBezTo>
                    <a:cubicBezTo>
                      <a:pt x="1617" y="174"/>
                      <a:pt x="1019" y="1"/>
                      <a:pt x="4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5" name="Google Shape;5535;p7"/>
              <p:cNvSpPr/>
              <p:nvPr/>
            </p:nvSpPr>
            <p:spPr>
              <a:xfrm>
                <a:off x="5580012" y="4723259"/>
                <a:ext cx="178948" cy="116408"/>
              </a:xfrm>
              <a:custGeom>
                <a:avLst/>
                <a:gdLst/>
                <a:ahLst/>
                <a:cxnLst/>
                <a:rect l="l" t="t" r="r" b="b"/>
                <a:pathLst>
                  <a:path w="2043" h="1329" extrusionOk="0">
                    <a:moveTo>
                      <a:pt x="1685" y="0"/>
                    </a:moveTo>
                    <a:cubicBezTo>
                      <a:pt x="1386" y="0"/>
                      <a:pt x="1093" y="79"/>
                      <a:pt x="853" y="172"/>
                    </a:cubicBezTo>
                    <a:cubicBezTo>
                      <a:pt x="440" y="378"/>
                      <a:pt x="0" y="689"/>
                      <a:pt x="0" y="1231"/>
                    </a:cubicBezTo>
                    <a:cubicBezTo>
                      <a:pt x="131" y="1300"/>
                      <a:pt x="259" y="1328"/>
                      <a:pt x="386" y="1328"/>
                    </a:cubicBezTo>
                    <a:cubicBezTo>
                      <a:pt x="687" y="1328"/>
                      <a:pt x="984" y="1170"/>
                      <a:pt x="1293" y="1025"/>
                    </a:cubicBezTo>
                    <a:cubicBezTo>
                      <a:pt x="1629" y="921"/>
                      <a:pt x="1939" y="482"/>
                      <a:pt x="2042" y="42"/>
                    </a:cubicBezTo>
                    <a:cubicBezTo>
                      <a:pt x="1924" y="13"/>
                      <a:pt x="1804" y="0"/>
                      <a:pt x="168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6" name="Google Shape;5536;p7"/>
              <p:cNvSpPr/>
              <p:nvPr/>
            </p:nvSpPr>
            <p:spPr>
              <a:xfrm>
                <a:off x="5797331" y="4991820"/>
                <a:ext cx="113343" cy="104233"/>
              </a:xfrm>
              <a:custGeom>
                <a:avLst/>
                <a:gdLst/>
                <a:ahLst/>
                <a:cxnLst/>
                <a:rect l="l" t="t" r="r" b="b"/>
                <a:pathLst>
                  <a:path w="1294" h="1190" extrusionOk="0">
                    <a:moveTo>
                      <a:pt x="1293" y="1"/>
                    </a:moveTo>
                    <a:cubicBezTo>
                      <a:pt x="957" y="1"/>
                      <a:pt x="751" y="104"/>
                      <a:pt x="440" y="337"/>
                    </a:cubicBezTo>
                    <a:cubicBezTo>
                      <a:pt x="208" y="544"/>
                      <a:pt x="104" y="854"/>
                      <a:pt x="1" y="1190"/>
                    </a:cubicBezTo>
                    <a:cubicBezTo>
                      <a:pt x="440" y="1190"/>
                      <a:pt x="751" y="983"/>
                      <a:pt x="1087" y="647"/>
                    </a:cubicBezTo>
                    <a:cubicBezTo>
                      <a:pt x="1190" y="440"/>
                      <a:pt x="1293" y="208"/>
                      <a:pt x="12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7" name="Google Shape;5537;p7"/>
              <p:cNvSpPr/>
              <p:nvPr/>
            </p:nvSpPr>
            <p:spPr>
              <a:xfrm>
                <a:off x="7296317" y="4774501"/>
                <a:ext cx="56759" cy="369109"/>
              </a:xfrm>
              <a:custGeom>
                <a:avLst/>
                <a:gdLst/>
                <a:ahLst/>
                <a:cxnLst/>
                <a:rect l="l" t="t" r="r" b="b"/>
                <a:pathLst>
                  <a:path w="648" h="4214" extrusionOk="0">
                    <a:moveTo>
                      <a:pt x="647" y="0"/>
                    </a:moveTo>
                    <a:lnTo>
                      <a:pt x="544" y="104"/>
                    </a:lnTo>
                    <a:cubicBezTo>
                      <a:pt x="544" y="233"/>
                      <a:pt x="544" y="336"/>
                      <a:pt x="440" y="336"/>
                    </a:cubicBezTo>
                    <a:lnTo>
                      <a:pt x="440" y="440"/>
                    </a:lnTo>
                    <a:cubicBezTo>
                      <a:pt x="130" y="1525"/>
                      <a:pt x="1" y="2585"/>
                      <a:pt x="1" y="3774"/>
                    </a:cubicBezTo>
                    <a:lnTo>
                      <a:pt x="1" y="4214"/>
                    </a:lnTo>
                    <a:cubicBezTo>
                      <a:pt x="1" y="3025"/>
                      <a:pt x="130" y="1939"/>
                      <a:pt x="440" y="879"/>
                    </a:cubicBezTo>
                    <a:cubicBezTo>
                      <a:pt x="440" y="646"/>
                      <a:pt x="440" y="543"/>
                      <a:pt x="544" y="440"/>
                    </a:cubicBezTo>
                    <a:cubicBezTo>
                      <a:pt x="544" y="336"/>
                      <a:pt x="647" y="233"/>
                      <a:pt x="647" y="104"/>
                    </a:cubicBezTo>
                    <a:lnTo>
                      <a:pt x="6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8" name="Google Shape;5538;p7"/>
              <p:cNvSpPr/>
              <p:nvPr/>
            </p:nvSpPr>
            <p:spPr>
              <a:xfrm>
                <a:off x="7060866" y="4730616"/>
                <a:ext cx="274072" cy="86190"/>
              </a:xfrm>
              <a:custGeom>
                <a:avLst/>
                <a:gdLst/>
                <a:ahLst/>
                <a:cxnLst/>
                <a:rect l="l" t="t" r="r" b="b"/>
                <a:pathLst>
                  <a:path w="3129" h="984" extrusionOk="0">
                    <a:moveTo>
                      <a:pt x="1917" y="1"/>
                    </a:moveTo>
                    <a:cubicBezTo>
                      <a:pt x="1672" y="1"/>
                      <a:pt x="1421" y="32"/>
                      <a:pt x="1190" y="88"/>
                    </a:cubicBezTo>
                    <a:cubicBezTo>
                      <a:pt x="879" y="88"/>
                      <a:pt x="440" y="191"/>
                      <a:pt x="233" y="501"/>
                    </a:cubicBezTo>
                    <a:cubicBezTo>
                      <a:pt x="104" y="501"/>
                      <a:pt x="0" y="734"/>
                      <a:pt x="0" y="837"/>
                    </a:cubicBezTo>
                    <a:cubicBezTo>
                      <a:pt x="104" y="941"/>
                      <a:pt x="233" y="941"/>
                      <a:pt x="233" y="941"/>
                    </a:cubicBezTo>
                    <a:cubicBezTo>
                      <a:pt x="385" y="971"/>
                      <a:pt x="538" y="983"/>
                      <a:pt x="691" y="983"/>
                    </a:cubicBezTo>
                    <a:cubicBezTo>
                      <a:pt x="1059" y="983"/>
                      <a:pt x="1422" y="910"/>
                      <a:pt x="1732" y="837"/>
                    </a:cubicBezTo>
                    <a:cubicBezTo>
                      <a:pt x="2043" y="734"/>
                      <a:pt x="2275" y="605"/>
                      <a:pt x="2482" y="501"/>
                    </a:cubicBezTo>
                    <a:cubicBezTo>
                      <a:pt x="2689" y="398"/>
                      <a:pt x="3128" y="398"/>
                      <a:pt x="2818" y="191"/>
                    </a:cubicBezTo>
                    <a:cubicBezTo>
                      <a:pt x="2566" y="58"/>
                      <a:pt x="2247" y="1"/>
                      <a:pt x="19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39" name="Google Shape;5539;p7"/>
              <p:cNvSpPr/>
              <p:nvPr/>
            </p:nvSpPr>
            <p:spPr>
              <a:xfrm>
                <a:off x="7382421" y="4765391"/>
                <a:ext cx="197080" cy="199357"/>
              </a:xfrm>
              <a:custGeom>
                <a:avLst/>
                <a:gdLst/>
                <a:ahLst/>
                <a:cxnLst/>
                <a:rect l="l" t="t" r="r" b="b"/>
                <a:pathLst>
                  <a:path w="2250" h="2276" extrusionOk="0">
                    <a:moveTo>
                      <a:pt x="0" y="1"/>
                    </a:moveTo>
                    <a:cubicBezTo>
                      <a:pt x="310" y="647"/>
                      <a:pt x="853" y="1190"/>
                      <a:pt x="1293" y="1836"/>
                    </a:cubicBezTo>
                    <a:cubicBezTo>
                      <a:pt x="1293" y="1940"/>
                      <a:pt x="1396" y="2043"/>
                      <a:pt x="1500" y="2146"/>
                    </a:cubicBezTo>
                    <a:cubicBezTo>
                      <a:pt x="1603" y="2146"/>
                      <a:pt x="1732" y="2276"/>
                      <a:pt x="1939" y="2276"/>
                    </a:cubicBezTo>
                    <a:cubicBezTo>
                      <a:pt x="2146" y="2146"/>
                      <a:pt x="2249" y="1836"/>
                      <a:pt x="2249" y="1629"/>
                    </a:cubicBezTo>
                    <a:cubicBezTo>
                      <a:pt x="2146" y="1397"/>
                      <a:pt x="2042" y="1190"/>
                      <a:pt x="1836" y="1086"/>
                    </a:cubicBezTo>
                    <a:cubicBezTo>
                      <a:pt x="1293" y="647"/>
                      <a:pt x="646" y="20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0" name="Google Shape;5540;p7"/>
              <p:cNvSpPr/>
              <p:nvPr/>
            </p:nvSpPr>
            <p:spPr>
              <a:xfrm>
                <a:off x="7364289" y="4774501"/>
                <a:ext cx="131387" cy="228875"/>
              </a:xfrm>
              <a:custGeom>
                <a:avLst/>
                <a:gdLst/>
                <a:ahLst/>
                <a:cxnLst/>
                <a:rect l="l" t="t" r="r" b="b"/>
                <a:pathLst>
                  <a:path w="1500" h="2613" extrusionOk="0">
                    <a:moveTo>
                      <a:pt x="0" y="0"/>
                    </a:moveTo>
                    <a:lnTo>
                      <a:pt x="0" y="0"/>
                    </a:lnTo>
                    <a:cubicBezTo>
                      <a:pt x="104" y="646"/>
                      <a:pt x="311" y="1396"/>
                      <a:pt x="517" y="2042"/>
                    </a:cubicBezTo>
                    <a:cubicBezTo>
                      <a:pt x="517" y="2172"/>
                      <a:pt x="647" y="2275"/>
                      <a:pt x="647" y="2378"/>
                    </a:cubicBezTo>
                    <a:cubicBezTo>
                      <a:pt x="750" y="2482"/>
                      <a:pt x="853" y="2585"/>
                      <a:pt x="957" y="2585"/>
                    </a:cubicBezTo>
                    <a:cubicBezTo>
                      <a:pt x="995" y="2604"/>
                      <a:pt x="1034" y="2613"/>
                      <a:pt x="1072" y="2613"/>
                    </a:cubicBezTo>
                    <a:cubicBezTo>
                      <a:pt x="1245" y="2613"/>
                      <a:pt x="1415" y="2444"/>
                      <a:pt x="1500" y="2275"/>
                    </a:cubicBezTo>
                    <a:cubicBezTo>
                      <a:pt x="1500" y="2042"/>
                      <a:pt x="1396" y="1732"/>
                      <a:pt x="1293" y="1525"/>
                    </a:cubicBezTo>
                    <a:cubicBezTo>
                      <a:pt x="1060" y="982"/>
                      <a:pt x="517" y="336"/>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1" name="Google Shape;5541;p7"/>
              <p:cNvSpPr/>
              <p:nvPr/>
            </p:nvSpPr>
            <p:spPr>
              <a:xfrm>
                <a:off x="7316726" y="4774501"/>
                <a:ext cx="83825" cy="250335"/>
              </a:xfrm>
              <a:custGeom>
                <a:avLst/>
                <a:gdLst/>
                <a:ahLst/>
                <a:cxnLst/>
                <a:rect l="l" t="t" r="r" b="b"/>
                <a:pathLst>
                  <a:path w="957" h="2858" extrusionOk="0">
                    <a:moveTo>
                      <a:pt x="311" y="0"/>
                    </a:moveTo>
                    <a:cubicBezTo>
                      <a:pt x="104" y="646"/>
                      <a:pt x="104" y="1396"/>
                      <a:pt x="104" y="2042"/>
                    </a:cubicBezTo>
                    <a:cubicBezTo>
                      <a:pt x="1" y="2275"/>
                      <a:pt x="1" y="2378"/>
                      <a:pt x="1" y="2482"/>
                    </a:cubicBezTo>
                    <a:cubicBezTo>
                      <a:pt x="104" y="2585"/>
                      <a:pt x="104" y="2689"/>
                      <a:pt x="207" y="2818"/>
                    </a:cubicBezTo>
                    <a:cubicBezTo>
                      <a:pt x="262" y="2845"/>
                      <a:pt x="325" y="2858"/>
                      <a:pt x="391" y="2858"/>
                    </a:cubicBezTo>
                    <a:cubicBezTo>
                      <a:pt x="575" y="2858"/>
                      <a:pt x="777" y="2757"/>
                      <a:pt x="854" y="2585"/>
                    </a:cubicBezTo>
                    <a:cubicBezTo>
                      <a:pt x="957" y="2378"/>
                      <a:pt x="957" y="2172"/>
                      <a:pt x="957" y="1939"/>
                    </a:cubicBezTo>
                    <a:cubicBezTo>
                      <a:pt x="854" y="1293"/>
                      <a:pt x="750" y="543"/>
                      <a:pt x="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2" name="Google Shape;5542;p7"/>
              <p:cNvSpPr/>
              <p:nvPr/>
            </p:nvSpPr>
            <p:spPr>
              <a:xfrm>
                <a:off x="7203555" y="4765391"/>
                <a:ext cx="140408" cy="247182"/>
              </a:xfrm>
              <a:custGeom>
                <a:avLst/>
                <a:gdLst/>
                <a:ahLst/>
                <a:cxnLst/>
                <a:rect l="l" t="t" r="r" b="b"/>
                <a:pathLst>
                  <a:path w="1603" h="2822" extrusionOk="0">
                    <a:moveTo>
                      <a:pt x="1603" y="1"/>
                    </a:moveTo>
                    <a:lnTo>
                      <a:pt x="1603" y="1"/>
                    </a:lnTo>
                    <a:cubicBezTo>
                      <a:pt x="956" y="337"/>
                      <a:pt x="543" y="983"/>
                      <a:pt x="207" y="1629"/>
                    </a:cubicBezTo>
                    <a:cubicBezTo>
                      <a:pt x="103" y="1836"/>
                      <a:pt x="0" y="2146"/>
                      <a:pt x="0" y="2379"/>
                    </a:cubicBezTo>
                    <a:cubicBezTo>
                      <a:pt x="87" y="2554"/>
                      <a:pt x="249" y="2821"/>
                      <a:pt x="437" y="2821"/>
                    </a:cubicBezTo>
                    <a:cubicBezTo>
                      <a:pt x="472" y="2821"/>
                      <a:pt x="507" y="2812"/>
                      <a:pt x="543" y="2793"/>
                    </a:cubicBezTo>
                    <a:cubicBezTo>
                      <a:pt x="750" y="2793"/>
                      <a:pt x="853" y="2689"/>
                      <a:pt x="853" y="2586"/>
                    </a:cubicBezTo>
                    <a:cubicBezTo>
                      <a:pt x="956" y="2482"/>
                      <a:pt x="956" y="2276"/>
                      <a:pt x="1060" y="2146"/>
                    </a:cubicBezTo>
                    <a:cubicBezTo>
                      <a:pt x="1189" y="1500"/>
                      <a:pt x="1499" y="750"/>
                      <a:pt x="16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3" name="Google Shape;5543;p7"/>
              <p:cNvSpPr/>
              <p:nvPr/>
            </p:nvSpPr>
            <p:spPr>
              <a:xfrm>
                <a:off x="7108429" y="4765391"/>
                <a:ext cx="217401" cy="188058"/>
              </a:xfrm>
              <a:custGeom>
                <a:avLst/>
                <a:gdLst/>
                <a:ahLst/>
                <a:cxnLst/>
                <a:rect l="l" t="t" r="r" b="b"/>
                <a:pathLst>
                  <a:path w="2482" h="2147" extrusionOk="0">
                    <a:moveTo>
                      <a:pt x="2482" y="1"/>
                    </a:moveTo>
                    <a:lnTo>
                      <a:pt x="2482" y="1"/>
                    </a:lnTo>
                    <a:cubicBezTo>
                      <a:pt x="1732" y="104"/>
                      <a:pt x="1086" y="440"/>
                      <a:pt x="543" y="854"/>
                    </a:cubicBezTo>
                    <a:cubicBezTo>
                      <a:pt x="336" y="1086"/>
                      <a:pt x="104" y="1190"/>
                      <a:pt x="0" y="1500"/>
                    </a:cubicBezTo>
                    <a:cubicBezTo>
                      <a:pt x="0" y="1733"/>
                      <a:pt x="104" y="2043"/>
                      <a:pt x="336" y="2146"/>
                    </a:cubicBezTo>
                    <a:cubicBezTo>
                      <a:pt x="440" y="2146"/>
                      <a:pt x="647" y="2043"/>
                      <a:pt x="750" y="2043"/>
                    </a:cubicBezTo>
                    <a:cubicBezTo>
                      <a:pt x="853" y="1940"/>
                      <a:pt x="983" y="1836"/>
                      <a:pt x="1086" y="1733"/>
                    </a:cubicBezTo>
                    <a:cubicBezTo>
                      <a:pt x="1500" y="1190"/>
                      <a:pt x="2042" y="647"/>
                      <a:pt x="24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4" name="Google Shape;5544;p7"/>
              <p:cNvSpPr/>
              <p:nvPr/>
            </p:nvSpPr>
            <p:spPr>
              <a:xfrm>
                <a:off x="7239731" y="4721156"/>
                <a:ext cx="199357" cy="91883"/>
              </a:xfrm>
              <a:custGeom>
                <a:avLst/>
                <a:gdLst/>
                <a:ahLst/>
                <a:cxnLst/>
                <a:rect l="l" t="t" r="r" b="b"/>
                <a:pathLst>
                  <a:path w="2276" h="1049" extrusionOk="0">
                    <a:moveTo>
                      <a:pt x="734" y="0"/>
                    </a:moveTo>
                    <a:cubicBezTo>
                      <a:pt x="478" y="0"/>
                      <a:pt x="202" y="56"/>
                      <a:pt x="1" y="196"/>
                    </a:cubicBezTo>
                    <a:cubicBezTo>
                      <a:pt x="233" y="506"/>
                      <a:pt x="543" y="945"/>
                      <a:pt x="983" y="945"/>
                    </a:cubicBezTo>
                    <a:cubicBezTo>
                      <a:pt x="1203" y="997"/>
                      <a:pt x="1442" y="1049"/>
                      <a:pt x="1668" y="1049"/>
                    </a:cubicBezTo>
                    <a:cubicBezTo>
                      <a:pt x="1894" y="1049"/>
                      <a:pt x="2107" y="997"/>
                      <a:pt x="2275" y="842"/>
                    </a:cubicBezTo>
                    <a:cubicBezTo>
                      <a:pt x="2172" y="402"/>
                      <a:pt x="1629" y="66"/>
                      <a:pt x="1190" y="66"/>
                    </a:cubicBezTo>
                    <a:cubicBezTo>
                      <a:pt x="1066" y="25"/>
                      <a:pt x="904" y="0"/>
                      <a:pt x="7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5" name="Google Shape;5545;p7"/>
              <p:cNvSpPr/>
              <p:nvPr/>
            </p:nvSpPr>
            <p:spPr>
              <a:xfrm>
                <a:off x="7155992" y="5030361"/>
                <a:ext cx="140408" cy="78219"/>
              </a:xfrm>
              <a:custGeom>
                <a:avLst/>
                <a:gdLst/>
                <a:ahLst/>
                <a:cxnLst/>
                <a:rect l="l" t="t" r="r" b="b"/>
                <a:pathLst>
                  <a:path w="1603" h="893" extrusionOk="0">
                    <a:moveTo>
                      <a:pt x="0" y="0"/>
                    </a:moveTo>
                    <a:cubicBezTo>
                      <a:pt x="104" y="207"/>
                      <a:pt x="310" y="414"/>
                      <a:pt x="440" y="543"/>
                    </a:cubicBezTo>
                    <a:cubicBezTo>
                      <a:pt x="672" y="776"/>
                      <a:pt x="978" y="892"/>
                      <a:pt x="1290" y="892"/>
                    </a:cubicBezTo>
                    <a:cubicBezTo>
                      <a:pt x="1394" y="892"/>
                      <a:pt x="1499" y="879"/>
                      <a:pt x="1603" y="853"/>
                    </a:cubicBezTo>
                    <a:cubicBezTo>
                      <a:pt x="1499" y="543"/>
                      <a:pt x="1189" y="310"/>
                      <a:pt x="957" y="104"/>
                    </a:cubicBezTo>
                    <a:cubicBezTo>
                      <a:pt x="646" y="0"/>
                      <a:pt x="310" y="0"/>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6" name="Google Shape;5546;p7"/>
              <p:cNvSpPr/>
              <p:nvPr/>
            </p:nvSpPr>
            <p:spPr>
              <a:xfrm>
                <a:off x="4778446" y="4836780"/>
                <a:ext cx="557079" cy="193664"/>
              </a:xfrm>
              <a:custGeom>
                <a:avLst/>
                <a:gdLst/>
                <a:ahLst/>
                <a:cxnLst/>
                <a:rect l="l" t="t" r="r" b="b"/>
                <a:pathLst>
                  <a:path w="6360" h="2211" extrusionOk="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7" name="Google Shape;5547;p7"/>
              <p:cNvSpPr/>
              <p:nvPr/>
            </p:nvSpPr>
            <p:spPr>
              <a:xfrm flipH="1">
                <a:off x="8685928" y="4732110"/>
                <a:ext cx="1183644" cy="411500"/>
              </a:xfrm>
              <a:custGeom>
                <a:avLst/>
                <a:gdLst/>
                <a:ahLst/>
                <a:cxnLst/>
                <a:rect l="l" t="t" r="r" b="b"/>
                <a:pathLst>
                  <a:path w="6360" h="2211" extrusionOk="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48" name="Google Shape;5548;p7"/>
              <p:cNvSpPr/>
              <p:nvPr/>
            </p:nvSpPr>
            <p:spPr>
              <a:xfrm>
                <a:off x="2593328" y="4732110"/>
                <a:ext cx="1183644" cy="411500"/>
              </a:xfrm>
              <a:custGeom>
                <a:avLst/>
                <a:gdLst/>
                <a:ahLst/>
                <a:cxnLst/>
                <a:rect l="l" t="t" r="r" b="b"/>
                <a:pathLst>
                  <a:path w="6360" h="2211" extrusionOk="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nvGrpSpPr>
              <p:cNvPr id="5549" name="Google Shape;5549;p7"/>
              <p:cNvGrpSpPr/>
              <p:nvPr/>
            </p:nvGrpSpPr>
            <p:grpSpPr>
              <a:xfrm flipH="1">
                <a:off x="6206082" y="4180442"/>
                <a:ext cx="384958" cy="413870"/>
                <a:chOff x="6401901" y="4476420"/>
                <a:chExt cx="471070" cy="506449"/>
              </a:xfrm>
            </p:grpSpPr>
            <p:sp>
              <p:nvSpPr>
                <p:cNvPr id="5550" name="Google Shape;5550;p7"/>
                <p:cNvSpPr/>
                <p:nvPr/>
              </p:nvSpPr>
              <p:spPr>
                <a:xfrm>
                  <a:off x="6515159" y="4557094"/>
                  <a:ext cx="178946" cy="425775"/>
                </a:xfrm>
                <a:custGeom>
                  <a:avLst/>
                  <a:gdLst/>
                  <a:ahLst/>
                  <a:cxnLst/>
                  <a:rect l="l" t="t" r="r" b="b"/>
                  <a:pathLst>
                    <a:path w="2043" h="4861" extrusionOk="0">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1" name="Google Shape;5551;p7"/>
                <p:cNvSpPr/>
                <p:nvPr/>
              </p:nvSpPr>
              <p:spPr>
                <a:xfrm>
                  <a:off x="6401901" y="4476420"/>
                  <a:ext cx="262770" cy="77692"/>
                </a:xfrm>
                <a:custGeom>
                  <a:avLst/>
                  <a:gdLst/>
                  <a:ahLst/>
                  <a:cxnLst/>
                  <a:rect l="l" t="t" r="r" b="b"/>
                  <a:pathLst>
                    <a:path w="3000" h="887" extrusionOk="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2" name="Google Shape;5552;p7"/>
                <p:cNvSpPr/>
                <p:nvPr/>
              </p:nvSpPr>
              <p:spPr>
                <a:xfrm>
                  <a:off x="6712156" y="4568393"/>
                  <a:ext cx="160815" cy="226508"/>
                </a:xfrm>
                <a:custGeom>
                  <a:avLst/>
                  <a:gdLst/>
                  <a:ahLst/>
                  <a:cxnLst/>
                  <a:rect l="l" t="t" r="r" b="b"/>
                  <a:pathLst>
                    <a:path w="1836" h="2586" extrusionOk="0">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3" name="Google Shape;5553;p7"/>
                <p:cNvSpPr/>
                <p:nvPr/>
              </p:nvSpPr>
              <p:spPr>
                <a:xfrm>
                  <a:off x="6685003" y="4568393"/>
                  <a:ext cx="92933" cy="247004"/>
                </a:xfrm>
                <a:custGeom>
                  <a:avLst/>
                  <a:gdLst/>
                  <a:ahLst/>
                  <a:cxnLst/>
                  <a:rect l="l" t="t" r="r" b="b"/>
                  <a:pathLst>
                    <a:path w="1061" h="2820" extrusionOk="0">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4" name="Google Shape;5554;p7"/>
                <p:cNvSpPr/>
                <p:nvPr/>
              </p:nvSpPr>
              <p:spPr>
                <a:xfrm>
                  <a:off x="6598898" y="4557094"/>
                  <a:ext cx="95210" cy="248318"/>
                </a:xfrm>
                <a:custGeom>
                  <a:avLst/>
                  <a:gdLst/>
                  <a:ahLst/>
                  <a:cxnLst/>
                  <a:rect l="l" t="t" r="r" b="b"/>
                  <a:pathLst>
                    <a:path w="1087" h="2835" extrusionOk="0">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5" name="Google Shape;5555;p7"/>
                <p:cNvSpPr/>
                <p:nvPr/>
              </p:nvSpPr>
              <p:spPr>
                <a:xfrm>
                  <a:off x="6485728" y="4548072"/>
                  <a:ext cx="188056" cy="217398"/>
                </a:xfrm>
                <a:custGeom>
                  <a:avLst/>
                  <a:gdLst/>
                  <a:ahLst/>
                  <a:cxnLst/>
                  <a:rect l="l" t="t" r="r" b="b"/>
                  <a:pathLst>
                    <a:path w="2147" h="2482" extrusionOk="0">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6" name="Google Shape;5556;p7"/>
                <p:cNvSpPr/>
                <p:nvPr/>
              </p:nvSpPr>
              <p:spPr>
                <a:xfrm>
                  <a:off x="6411011" y="4545619"/>
                  <a:ext cx="244639" cy="136115"/>
                </a:xfrm>
                <a:custGeom>
                  <a:avLst/>
                  <a:gdLst/>
                  <a:ahLst/>
                  <a:cxnLst/>
                  <a:rect l="l" t="t" r="r" b="b"/>
                  <a:pathLst>
                    <a:path w="2793" h="1554" extrusionOk="0">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7" name="Google Shape;5557;p7"/>
                <p:cNvSpPr/>
                <p:nvPr/>
              </p:nvSpPr>
              <p:spPr>
                <a:xfrm>
                  <a:off x="6589876" y="4494727"/>
                  <a:ext cx="169925" cy="118509"/>
                </a:xfrm>
                <a:custGeom>
                  <a:avLst/>
                  <a:gdLst/>
                  <a:ahLst/>
                  <a:cxnLst/>
                  <a:rect l="l" t="t" r="r" b="b"/>
                  <a:pathLst>
                    <a:path w="1940" h="1353" extrusionOk="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58" name="Google Shape;5558;p7"/>
                <p:cNvSpPr/>
                <p:nvPr/>
              </p:nvSpPr>
              <p:spPr>
                <a:xfrm>
                  <a:off x="6429142" y="4765391"/>
                  <a:ext cx="113254" cy="104232"/>
                </a:xfrm>
                <a:custGeom>
                  <a:avLst/>
                  <a:gdLst/>
                  <a:ahLst/>
                  <a:cxnLst/>
                  <a:rect l="l" t="t" r="r" b="b"/>
                  <a:pathLst>
                    <a:path w="1293" h="1190" extrusionOk="0">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grpSp>
        <p:grpSp>
          <p:nvGrpSpPr>
            <p:cNvPr id="5559" name="Google Shape;5559;p7"/>
            <p:cNvGrpSpPr/>
            <p:nvPr/>
          </p:nvGrpSpPr>
          <p:grpSpPr>
            <a:xfrm>
              <a:off x="12008" y="8865"/>
              <a:ext cx="1623" cy="1634"/>
              <a:chOff x="7570309" y="3509563"/>
              <a:chExt cx="1293039" cy="1575168"/>
            </a:xfrm>
          </p:grpSpPr>
          <p:sp>
            <p:nvSpPr>
              <p:cNvPr id="5560" name="Google Shape;5560;p7"/>
              <p:cNvSpPr/>
              <p:nvPr/>
            </p:nvSpPr>
            <p:spPr>
              <a:xfrm>
                <a:off x="7749174" y="4151799"/>
                <a:ext cx="434889" cy="932932"/>
              </a:xfrm>
              <a:custGeom>
                <a:avLst/>
                <a:gdLst/>
                <a:ahLst/>
                <a:cxnLst/>
                <a:rect l="l" t="t" r="r" b="b"/>
                <a:pathLst>
                  <a:path w="4965" h="10651" extrusionOk="0">
                    <a:moveTo>
                      <a:pt x="4654" y="0"/>
                    </a:moveTo>
                    <a:cubicBezTo>
                      <a:pt x="4525" y="0"/>
                      <a:pt x="4421" y="104"/>
                      <a:pt x="4318" y="233"/>
                    </a:cubicBezTo>
                    <a:cubicBezTo>
                      <a:pt x="4318" y="1396"/>
                      <a:pt x="3775" y="2585"/>
                      <a:pt x="2922" y="3464"/>
                    </a:cubicBezTo>
                    <a:cubicBezTo>
                      <a:pt x="2586" y="3878"/>
                      <a:pt x="2069" y="4214"/>
                      <a:pt x="1630" y="4524"/>
                    </a:cubicBezTo>
                    <a:cubicBezTo>
                      <a:pt x="1190" y="4964"/>
                      <a:pt x="880" y="5274"/>
                      <a:pt x="544" y="5817"/>
                    </a:cubicBezTo>
                    <a:cubicBezTo>
                      <a:pt x="234" y="6359"/>
                      <a:pt x="1" y="7006"/>
                      <a:pt x="1" y="7652"/>
                    </a:cubicBezTo>
                    <a:cubicBezTo>
                      <a:pt x="1" y="7859"/>
                      <a:pt x="130" y="8091"/>
                      <a:pt x="130" y="8402"/>
                    </a:cubicBezTo>
                    <a:cubicBezTo>
                      <a:pt x="337" y="9281"/>
                      <a:pt x="776" y="10030"/>
                      <a:pt x="1423" y="10573"/>
                    </a:cubicBezTo>
                    <a:cubicBezTo>
                      <a:pt x="1474" y="10625"/>
                      <a:pt x="1526" y="10651"/>
                      <a:pt x="1578" y="10651"/>
                    </a:cubicBezTo>
                    <a:cubicBezTo>
                      <a:pt x="1630" y="10651"/>
                      <a:pt x="1681" y="10625"/>
                      <a:pt x="1733" y="10573"/>
                    </a:cubicBezTo>
                    <a:cubicBezTo>
                      <a:pt x="1836" y="10444"/>
                      <a:pt x="1836" y="10237"/>
                      <a:pt x="1733" y="10134"/>
                    </a:cubicBezTo>
                    <a:cubicBezTo>
                      <a:pt x="1190" y="9694"/>
                      <a:pt x="776" y="8945"/>
                      <a:pt x="647" y="8298"/>
                    </a:cubicBezTo>
                    <a:cubicBezTo>
                      <a:pt x="647" y="8091"/>
                      <a:pt x="544" y="7859"/>
                      <a:pt x="544" y="7652"/>
                    </a:cubicBezTo>
                    <a:cubicBezTo>
                      <a:pt x="544" y="7109"/>
                      <a:pt x="776" y="6566"/>
                      <a:pt x="983" y="6153"/>
                    </a:cubicBezTo>
                    <a:cubicBezTo>
                      <a:pt x="1190" y="5713"/>
                      <a:pt x="1630" y="5274"/>
                      <a:pt x="2069" y="4964"/>
                    </a:cubicBezTo>
                    <a:cubicBezTo>
                      <a:pt x="2483" y="4627"/>
                      <a:pt x="2922" y="4317"/>
                      <a:pt x="3362" y="3878"/>
                    </a:cubicBezTo>
                    <a:cubicBezTo>
                      <a:pt x="4215" y="2921"/>
                      <a:pt x="4861" y="1629"/>
                      <a:pt x="4964" y="233"/>
                    </a:cubicBezTo>
                    <a:cubicBezTo>
                      <a:pt x="4964" y="104"/>
                      <a:pt x="4861" y="0"/>
                      <a:pt x="4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1" name="Google Shape;5561;p7"/>
              <p:cNvSpPr/>
              <p:nvPr/>
            </p:nvSpPr>
            <p:spPr>
              <a:xfrm>
                <a:off x="7796737" y="3618354"/>
                <a:ext cx="378218" cy="458802"/>
              </a:xfrm>
              <a:custGeom>
                <a:avLst/>
                <a:gdLst/>
                <a:ahLst/>
                <a:cxnLst/>
                <a:rect l="l" t="t" r="r" b="b"/>
                <a:pathLst>
                  <a:path w="4318" h="5238" extrusionOk="0">
                    <a:moveTo>
                      <a:pt x="1187" y="0"/>
                    </a:moveTo>
                    <a:cubicBezTo>
                      <a:pt x="1077" y="0"/>
                      <a:pt x="972" y="21"/>
                      <a:pt x="880" y="67"/>
                    </a:cubicBezTo>
                    <a:cubicBezTo>
                      <a:pt x="233" y="274"/>
                      <a:pt x="1" y="920"/>
                      <a:pt x="104" y="1566"/>
                    </a:cubicBezTo>
                    <a:cubicBezTo>
                      <a:pt x="233" y="2109"/>
                      <a:pt x="544" y="2652"/>
                      <a:pt x="880" y="3092"/>
                    </a:cubicBezTo>
                    <a:cubicBezTo>
                      <a:pt x="1629" y="3945"/>
                      <a:pt x="2379" y="4694"/>
                      <a:pt x="3336" y="5237"/>
                    </a:cubicBezTo>
                    <a:cubicBezTo>
                      <a:pt x="3672" y="5030"/>
                      <a:pt x="3878" y="4798"/>
                      <a:pt x="4318" y="4591"/>
                    </a:cubicBezTo>
                    <a:cubicBezTo>
                      <a:pt x="4214" y="4152"/>
                      <a:pt x="3982" y="3738"/>
                      <a:pt x="3878" y="3298"/>
                    </a:cubicBezTo>
                    <a:cubicBezTo>
                      <a:pt x="3568" y="2213"/>
                      <a:pt x="3129" y="1256"/>
                      <a:pt x="2379" y="507"/>
                    </a:cubicBezTo>
                    <a:cubicBezTo>
                      <a:pt x="2038" y="246"/>
                      <a:pt x="1572" y="0"/>
                      <a:pt x="1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2" name="Google Shape;5562;p7"/>
              <p:cNvSpPr/>
              <p:nvPr/>
            </p:nvSpPr>
            <p:spPr>
              <a:xfrm>
                <a:off x="7570309" y="3953399"/>
                <a:ext cx="518626" cy="251386"/>
              </a:xfrm>
              <a:custGeom>
                <a:avLst/>
                <a:gdLst/>
                <a:ahLst/>
                <a:cxnLst/>
                <a:rect l="l" t="t" r="r" b="b"/>
                <a:pathLst>
                  <a:path w="5921" h="2870" extrusionOk="0">
                    <a:moveTo>
                      <a:pt x="1962" y="0"/>
                    </a:moveTo>
                    <a:cubicBezTo>
                      <a:pt x="1852" y="0"/>
                      <a:pt x="1741" y="5"/>
                      <a:pt x="1629" y="16"/>
                    </a:cubicBezTo>
                    <a:cubicBezTo>
                      <a:pt x="1087" y="120"/>
                      <a:pt x="440" y="327"/>
                      <a:pt x="233" y="869"/>
                    </a:cubicBezTo>
                    <a:cubicBezTo>
                      <a:pt x="1" y="1412"/>
                      <a:pt x="337" y="2058"/>
                      <a:pt x="750" y="2369"/>
                    </a:cubicBezTo>
                    <a:cubicBezTo>
                      <a:pt x="1293" y="2705"/>
                      <a:pt x="1836" y="2808"/>
                      <a:pt x="2482" y="2808"/>
                    </a:cubicBezTo>
                    <a:cubicBezTo>
                      <a:pt x="2880" y="2846"/>
                      <a:pt x="3274" y="2870"/>
                      <a:pt x="3667" y="2870"/>
                    </a:cubicBezTo>
                    <a:cubicBezTo>
                      <a:pt x="4347" y="2870"/>
                      <a:pt x="5025" y="2798"/>
                      <a:pt x="5714" y="2601"/>
                    </a:cubicBezTo>
                    <a:cubicBezTo>
                      <a:pt x="5714" y="2162"/>
                      <a:pt x="5817" y="1852"/>
                      <a:pt x="5921" y="1412"/>
                    </a:cubicBezTo>
                    <a:cubicBezTo>
                      <a:pt x="5507" y="1205"/>
                      <a:pt x="5067" y="973"/>
                      <a:pt x="4628" y="766"/>
                    </a:cubicBezTo>
                    <a:cubicBezTo>
                      <a:pt x="3772" y="373"/>
                      <a:pt x="2896" y="0"/>
                      <a:pt x="19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3" name="Google Shape;5563;p7"/>
              <p:cNvSpPr/>
              <p:nvPr/>
            </p:nvSpPr>
            <p:spPr>
              <a:xfrm>
                <a:off x="7703888" y="4181230"/>
                <a:ext cx="432612" cy="412291"/>
              </a:xfrm>
              <a:custGeom>
                <a:avLst/>
                <a:gdLst/>
                <a:ahLst/>
                <a:cxnLst/>
                <a:rect l="l" t="t" r="r" b="b"/>
                <a:pathLst>
                  <a:path w="4939" h="4707" extrusionOk="0">
                    <a:moveTo>
                      <a:pt x="4189" y="0"/>
                    </a:moveTo>
                    <a:cubicBezTo>
                      <a:pt x="3749" y="207"/>
                      <a:pt x="3336" y="414"/>
                      <a:pt x="2896" y="647"/>
                    </a:cubicBezTo>
                    <a:cubicBezTo>
                      <a:pt x="2043" y="1060"/>
                      <a:pt x="1061" y="1603"/>
                      <a:pt x="415" y="2585"/>
                    </a:cubicBezTo>
                    <a:cubicBezTo>
                      <a:pt x="208" y="2999"/>
                      <a:pt x="1" y="3645"/>
                      <a:pt x="208" y="4085"/>
                    </a:cubicBezTo>
                    <a:cubicBezTo>
                      <a:pt x="439" y="4488"/>
                      <a:pt x="927" y="4706"/>
                      <a:pt x="1374" y="4706"/>
                    </a:cubicBezTo>
                    <a:cubicBezTo>
                      <a:pt x="1529" y="4706"/>
                      <a:pt x="1678" y="4681"/>
                      <a:pt x="1810" y="4628"/>
                    </a:cubicBezTo>
                    <a:cubicBezTo>
                      <a:pt x="2353" y="4421"/>
                      <a:pt x="2793" y="3981"/>
                      <a:pt x="3232" y="3542"/>
                    </a:cubicBezTo>
                    <a:cubicBezTo>
                      <a:pt x="3982" y="2792"/>
                      <a:pt x="4628" y="1836"/>
                      <a:pt x="4938" y="853"/>
                    </a:cubicBezTo>
                    <a:cubicBezTo>
                      <a:pt x="4732" y="543"/>
                      <a:pt x="4396" y="311"/>
                      <a:pt x="41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4" name="Google Shape;5564;p7"/>
              <p:cNvSpPr/>
              <p:nvPr/>
            </p:nvSpPr>
            <p:spPr>
              <a:xfrm>
                <a:off x="8100161" y="3509563"/>
                <a:ext cx="262773" cy="501897"/>
              </a:xfrm>
              <a:custGeom>
                <a:avLst/>
                <a:gdLst/>
                <a:ahLst/>
                <a:cxnLst/>
                <a:rect l="l" t="t" r="r" b="b"/>
                <a:pathLst>
                  <a:path w="3000" h="5730" extrusionOk="0">
                    <a:moveTo>
                      <a:pt x="1431" y="1"/>
                    </a:moveTo>
                    <a:cubicBezTo>
                      <a:pt x="931" y="1"/>
                      <a:pt x="393" y="383"/>
                      <a:pt x="208" y="870"/>
                    </a:cubicBezTo>
                    <a:cubicBezTo>
                      <a:pt x="1" y="1413"/>
                      <a:pt x="1" y="2059"/>
                      <a:pt x="104" y="2602"/>
                    </a:cubicBezTo>
                    <a:cubicBezTo>
                      <a:pt x="208" y="3687"/>
                      <a:pt x="414" y="4747"/>
                      <a:pt x="957" y="5730"/>
                    </a:cubicBezTo>
                    <a:cubicBezTo>
                      <a:pt x="1250" y="5730"/>
                      <a:pt x="1532" y="5684"/>
                      <a:pt x="1786" y="5684"/>
                    </a:cubicBezTo>
                    <a:cubicBezTo>
                      <a:pt x="1914" y="5684"/>
                      <a:pt x="2034" y="5695"/>
                      <a:pt x="2146" y="5730"/>
                    </a:cubicBezTo>
                    <a:cubicBezTo>
                      <a:pt x="2353" y="5187"/>
                      <a:pt x="2457" y="4747"/>
                      <a:pt x="2586" y="4334"/>
                    </a:cubicBezTo>
                    <a:cubicBezTo>
                      <a:pt x="2793" y="3351"/>
                      <a:pt x="2999" y="2162"/>
                      <a:pt x="2689" y="1206"/>
                    </a:cubicBezTo>
                    <a:cubicBezTo>
                      <a:pt x="2586" y="663"/>
                      <a:pt x="2146" y="120"/>
                      <a:pt x="1603" y="17"/>
                    </a:cubicBezTo>
                    <a:cubicBezTo>
                      <a:pt x="1547" y="6"/>
                      <a:pt x="1489" y="1"/>
                      <a:pt x="14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5" name="Google Shape;5565;p7"/>
              <p:cNvSpPr/>
              <p:nvPr/>
            </p:nvSpPr>
            <p:spPr>
              <a:xfrm>
                <a:off x="8288136" y="3663640"/>
                <a:ext cx="423503" cy="422539"/>
              </a:xfrm>
              <a:custGeom>
                <a:avLst/>
                <a:gdLst/>
                <a:ahLst/>
                <a:cxnLst/>
                <a:rect l="l" t="t" r="r" b="b"/>
                <a:pathLst>
                  <a:path w="4835" h="4824" extrusionOk="0">
                    <a:moveTo>
                      <a:pt x="3491" y="1"/>
                    </a:moveTo>
                    <a:cubicBezTo>
                      <a:pt x="3326" y="1"/>
                      <a:pt x="3166" y="30"/>
                      <a:pt x="3025" y="93"/>
                    </a:cubicBezTo>
                    <a:cubicBezTo>
                      <a:pt x="2482" y="300"/>
                      <a:pt x="2043" y="739"/>
                      <a:pt x="1603" y="1153"/>
                    </a:cubicBezTo>
                    <a:cubicBezTo>
                      <a:pt x="957" y="2032"/>
                      <a:pt x="311" y="2988"/>
                      <a:pt x="0" y="3971"/>
                    </a:cubicBezTo>
                    <a:cubicBezTo>
                      <a:pt x="311" y="4281"/>
                      <a:pt x="543" y="4513"/>
                      <a:pt x="853" y="4824"/>
                    </a:cubicBezTo>
                    <a:cubicBezTo>
                      <a:pt x="1189" y="4617"/>
                      <a:pt x="1603" y="4384"/>
                      <a:pt x="2043" y="4177"/>
                    </a:cubicBezTo>
                    <a:cubicBezTo>
                      <a:pt x="2896" y="3635"/>
                      <a:pt x="3878" y="2988"/>
                      <a:pt x="4421" y="2135"/>
                    </a:cubicBezTo>
                    <a:cubicBezTo>
                      <a:pt x="4731" y="1696"/>
                      <a:pt x="4834" y="1049"/>
                      <a:pt x="4628" y="507"/>
                    </a:cubicBezTo>
                    <a:cubicBezTo>
                      <a:pt x="4402" y="206"/>
                      <a:pt x="3930" y="1"/>
                      <a:pt x="34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6" name="Google Shape;5566;p7"/>
              <p:cNvSpPr/>
              <p:nvPr/>
            </p:nvSpPr>
            <p:spPr>
              <a:xfrm>
                <a:off x="8353831" y="3990189"/>
                <a:ext cx="509517" cy="250948"/>
              </a:xfrm>
              <a:custGeom>
                <a:avLst/>
                <a:gdLst/>
                <a:ahLst/>
                <a:cxnLst/>
                <a:rect l="l" t="t" r="r" b="b"/>
                <a:pathLst>
                  <a:path w="5817" h="2865" extrusionOk="0">
                    <a:moveTo>
                      <a:pt x="4006" y="1"/>
                    </a:moveTo>
                    <a:cubicBezTo>
                      <a:pt x="3674" y="1"/>
                      <a:pt x="3333" y="66"/>
                      <a:pt x="3025" y="139"/>
                    </a:cubicBezTo>
                    <a:cubicBezTo>
                      <a:pt x="1939" y="346"/>
                      <a:pt x="853" y="656"/>
                      <a:pt x="0" y="1199"/>
                    </a:cubicBezTo>
                    <a:cubicBezTo>
                      <a:pt x="0" y="1638"/>
                      <a:pt x="103" y="1949"/>
                      <a:pt x="103" y="2388"/>
                    </a:cubicBezTo>
                    <a:cubicBezTo>
                      <a:pt x="543" y="2492"/>
                      <a:pt x="982" y="2595"/>
                      <a:pt x="1396" y="2724"/>
                    </a:cubicBezTo>
                    <a:cubicBezTo>
                      <a:pt x="1976" y="2779"/>
                      <a:pt x="2556" y="2864"/>
                      <a:pt x="3132" y="2864"/>
                    </a:cubicBezTo>
                    <a:cubicBezTo>
                      <a:pt x="3634" y="2864"/>
                      <a:pt x="4133" y="2800"/>
                      <a:pt x="4627" y="2595"/>
                    </a:cubicBezTo>
                    <a:cubicBezTo>
                      <a:pt x="5067" y="2388"/>
                      <a:pt x="5610" y="2078"/>
                      <a:pt x="5713" y="1535"/>
                    </a:cubicBezTo>
                    <a:cubicBezTo>
                      <a:pt x="5816" y="889"/>
                      <a:pt x="5273" y="346"/>
                      <a:pt x="4731" y="139"/>
                    </a:cubicBezTo>
                    <a:cubicBezTo>
                      <a:pt x="4507" y="39"/>
                      <a:pt x="4259" y="1"/>
                      <a:pt x="40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7" name="Google Shape;5567;p7"/>
              <p:cNvSpPr/>
              <p:nvPr/>
            </p:nvSpPr>
            <p:spPr>
              <a:xfrm>
                <a:off x="8258705" y="4190252"/>
                <a:ext cx="443824" cy="404408"/>
              </a:xfrm>
              <a:custGeom>
                <a:avLst/>
                <a:gdLst/>
                <a:ahLst/>
                <a:cxnLst/>
                <a:rect l="l" t="t" r="r" b="b"/>
                <a:pathLst>
                  <a:path w="5067" h="4617" extrusionOk="0">
                    <a:moveTo>
                      <a:pt x="879" y="1"/>
                    </a:moveTo>
                    <a:cubicBezTo>
                      <a:pt x="543" y="311"/>
                      <a:pt x="336" y="647"/>
                      <a:pt x="0" y="854"/>
                    </a:cubicBezTo>
                    <a:cubicBezTo>
                      <a:pt x="233" y="1293"/>
                      <a:pt x="543" y="1733"/>
                      <a:pt x="776" y="2043"/>
                    </a:cubicBezTo>
                    <a:cubicBezTo>
                      <a:pt x="1293" y="3025"/>
                      <a:pt x="1939" y="3878"/>
                      <a:pt x="2921" y="4421"/>
                    </a:cubicBezTo>
                    <a:cubicBezTo>
                      <a:pt x="3162" y="4535"/>
                      <a:pt x="3466" y="4617"/>
                      <a:pt x="3776" y="4617"/>
                    </a:cubicBezTo>
                    <a:cubicBezTo>
                      <a:pt x="4031" y="4617"/>
                      <a:pt x="4291" y="4561"/>
                      <a:pt x="4524" y="4421"/>
                    </a:cubicBezTo>
                    <a:cubicBezTo>
                      <a:pt x="4964" y="4085"/>
                      <a:pt x="5067" y="3439"/>
                      <a:pt x="4860" y="2896"/>
                    </a:cubicBezTo>
                    <a:cubicBezTo>
                      <a:pt x="4653" y="2250"/>
                      <a:pt x="4214" y="1940"/>
                      <a:pt x="3671" y="1500"/>
                    </a:cubicBezTo>
                    <a:cubicBezTo>
                      <a:pt x="2818" y="854"/>
                      <a:pt x="1836" y="311"/>
                      <a:pt x="8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8" name="Google Shape;5568;p7"/>
              <p:cNvSpPr/>
              <p:nvPr/>
            </p:nvSpPr>
            <p:spPr>
              <a:xfrm>
                <a:off x="8052598" y="4264969"/>
                <a:ext cx="253751" cy="502247"/>
              </a:xfrm>
              <a:custGeom>
                <a:avLst/>
                <a:gdLst/>
                <a:ahLst/>
                <a:cxnLst/>
                <a:rect l="l" t="t" r="r" b="b"/>
                <a:pathLst>
                  <a:path w="2897" h="5734" extrusionOk="0">
                    <a:moveTo>
                      <a:pt x="1190" y="1"/>
                    </a:moveTo>
                    <a:cubicBezTo>
                      <a:pt x="957" y="440"/>
                      <a:pt x="854" y="880"/>
                      <a:pt x="647" y="1293"/>
                    </a:cubicBezTo>
                    <a:cubicBezTo>
                      <a:pt x="311" y="2276"/>
                      <a:pt x="1" y="3335"/>
                      <a:pt x="104" y="4318"/>
                    </a:cubicBezTo>
                    <a:cubicBezTo>
                      <a:pt x="208" y="4861"/>
                      <a:pt x="544" y="5507"/>
                      <a:pt x="1061" y="5714"/>
                    </a:cubicBezTo>
                    <a:cubicBezTo>
                      <a:pt x="1131" y="5727"/>
                      <a:pt x="1202" y="5733"/>
                      <a:pt x="1274" y="5733"/>
                    </a:cubicBezTo>
                    <a:cubicBezTo>
                      <a:pt x="1765" y="5733"/>
                      <a:pt x="2293" y="5437"/>
                      <a:pt x="2586" y="4964"/>
                    </a:cubicBezTo>
                    <a:cubicBezTo>
                      <a:pt x="2896" y="4421"/>
                      <a:pt x="2896" y="3878"/>
                      <a:pt x="2896" y="3232"/>
                    </a:cubicBezTo>
                    <a:cubicBezTo>
                      <a:pt x="2896" y="2172"/>
                      <a:pt x="2793" y="1087"/>
                      <a:pt x="23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69" name="Google Shape;5569;p7"/>
              <p:cNvSpPr/>
              <p:nvPr/>
            </p:nvSpPr>
            <p:spPr>
              <a:xfrm>
                <a:off x="8043575" y="3954801"/>
                <a:ext cx="348787" cy="339678"/>
              </a:xfrm>
              <a:custGeom>
                <a:avLst/>
                <a:gdLst/>
                <a:ahLst/>
                <a:cxnLst/>
                <a:rect l="l" t="t" r="r" b="b"/>
                <a:pathLst>
                  <a:path w="3982" h="3878" extrusionOk="0">
                    <a:moveTo>
                      <a:pt x="2043" y="0"/>
                    </a:moveTo>
                    <a:cubicBezTo>
                      <a:pt x="854" y="0"/>
                      <a:pt x="1" y="853"/>
                      <a:pt x="1" y="1939"/>
                    </a:cubicBezTo>
                    <a:cubicBezTo>
                      <a:pt x="1" y="2999"/>
                      <a:pt x="854" y="3878"/>
                      <a:pt x="2043" y="3878"/>
                    </a:cubicBezTo>
                    <a:cubicBezTo>
                      <a:pt x="3103" y="3878"/>
                      <a:pt x="3981" y="2999"/>
                      <a:pt x="3981" y="1939"/>
                    </a:cubicBezTo>
                    <a:cubicBezTo>
                      <a:pt x="3981" y="853"/>
                      <a:pt x="3103" y="0"/>
                      <a:pt x="204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0" name="Google Shape;5570;p7"/>
              <p:cNvSpPr/>
              <p:nvPr/>
            </p:nvSpPr>
            <p:spPr>
              <a:xfrm>
                <a:off x="8088861" y="4124645"/>
                <a:ext cx="47650" cy="47562"/>
              </a:xfrm>
              <a:custGeom>
                <a:avLst/>
                <a:gdLst/>
                <a:ahLst/>
                <a:cxnLst/>
                <a:rect l="l" t="t" r="r" b="b"/>
                <a:pathLst>
                  <a:path w="544" h="543" extrusionOk="0">
                    <a:moveTo>
                      <a:pt x="337" y="0"/>
                    </a:moveTo>
                    <a:cubicBezTo>
                      <a:pt x="233" y="0"/>
                      <a:pt x="130" y="0"/>
                      <a:pt x="1" y="207"/>
                    </a:cubicBezTo>
                    <a:cubicBezTo>
                      <a:pt x="1" y="310"/>
                      <a:pt x="130" y="414"/>
                      <a:pt x="233" y="543"/>
                    </a:cubicBezTo>
                    <a:cubicBezTo>
                      <a:pt x="440" y="543"/>
                      <a:pt x="543" y="414"/>
                      <a:pt x="543" y="310"/>
                    </a:cubicBezTo>
                    <a:cubicBezTo>
                      <a:pt x="543" y="103"/>
                      <a:pt x="543" y="0"/>
                      <a:pt x="3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1" name="Google Shape;5571;p7"/>
              <p:cNvSpPr/>
              <p:nvPr/>
            </p:nvSpPr>
            <p:spPr>
              <a:xfrm>
                <a:off x="8279026" y="4142689"/>
                <a:ext cx="47650" cy="47650"/>
              </a:xfrm>
              <a:custGeom>
                <a:avLst/>
                <a:gdLst/>
                <a:ahLst/>
                <a:cxnLst/>
                <a:rect l="l" t="t" r="r" b="b"/>
                <a:pathLst>
                  <a:path w="544" h="544" extrusionOk="0">
                    <a:moveTo>
                      <a:pt x="311" y="1"/>
                    </a:moveTo>
                    <a:cubicBezTo>
                      <a:pt x="208" y="1"/>
                      <a:pt x="1" y="104"/>
                      <a:pt x="1" y="208"/>
                    </a:cubicBezTo>
                    <a:cubicBezTo>
                      <a:pt x="1" y="337"/>
                      <a:pt x="104" y="440"/>
                      <a:pt x="208" y="544"/>
                    </a:cubicBezTo>
                    <a:cubicBezTo>
                      <a:pt x="311" y="544"/>
                      <a:pt x="544" y="440"/>
                      <a:pt x="544" y="337"/>
                    </a:cubicBezTo>
                    <a:cubicBezTo>
                      <a:pt x="544" y="104"/>
                      <a:pt x="415" y="1"/>
                      <a:pt x="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2" name="Google Shape;5572;p7"/>
              <p:cNvSpPr/>
              <p:nvPr/>
            </p:nvSpPr>
            <p:spPr>
              <a:xfrm>
                <a:off x="8174878" y="4160821"/>
                <a:ext cx="74803" cy="38628"/>
              </a:xfrm>
              <a:custGeom>
                <a:avLst/>
                <a:gdLst/>
                <a:ahLst/>
                <a:cxnLst/>
                <a:rect l="l" t="t" r="r" b="b"/>
                <a:pathLst>
                  <a:path w="854" h="441" extrusionOk="0">
                    <a:moveTo>
                      <a:pt x="104" y="1"/>
                    </a:moveTo>
                    <a:cubicBezTo>
                      <a:pt x="104" y="1"/>
                      <a:pt x="1" y="1"/>
                      <a:pt x="1" y="130"/>
                    </a:cubicBezTo>
                    <a:cubicBezTo>
                      <a:pt x="104" y="233"/>
                      <a:pt x="208" y="337"/>
                      <a:pt x="440" y="440"/>
                    </a:cubicBezTo>
                    <a:cubicBezTo>
                      <a:pt x="544" y="440"/>
                      <a:pt x="750" y="337"/>
                      <a:pt x="750" y="233"/>
                    </a:cubicBezTo>
                    <a:cubicBezTo>
                      <a:pt x="854" y="130"/>
                      <a:pt x="750" y="130"/>
                      <a:pt x="750" y="130"/>
                    </a:cubicBezTo>
                    <a:cubicBezTo>
                      <a:pt x="750" y="87"/>
                      <a:pt x="739" y="72"/>
                      <a:pt x="724" y="72"/>
                    </a:cubicBezTo>
                    <a:cubicBezTo>
                      <a:pt x="693" y="72"/>
                      <a:pt x="647" y="130"/>
                      <a:pt x="647" y="130"/>
                    </a:cubicBezTo>
                    <a:cubicBezTo>
                      <a:pt x="647" y="233"/>
                      <a:pt x="544" y="233"/>
                      <a:pt x="440" y="233"/>
                    </a:cubicBezTo>
                    <a:cubicBezTo>
                      <a:pt x="311" y="233"/>
                      <a:pt x="208" y="130"/>
                      <a:pt x="20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3" name="Google Shape;5573;p7"/>
              <p:cNvSpPr/>
              <p:nvPr/>
            </p:nvSpPr>
            <p:spPr>
              <a:xfrm>
                <a:off x="7796737" y="4771085"/>
                <a:ext cx="339766" cy="197605"/>
              </a:xfrm>
              <a:custGeom>
                <a:avLst/>
                <a:gdLst/>
                <a:ahLst/>
                <a:cxnLst/>
                <a:rect l="l" t="t" r="r" b="b"/>
                <a:pathLst>
                  <a:path w="3879" h="2256" extrusionOk="0">
                    <a:moveTo>
                      <a:pt x="2902" y="1"/>
                    </a:moveTo>
                    <a:cubicBezTo>
                      <a:pt x="2174" y="1"/>
                      <a:pt x="1471" y="238"/>
                      <a:pt x="880" y="685"/>
                    </a:cubicBezTo>
                    <a:cubicBezTo>
                      <a:pt x="440" y="1021"/>
                      <a:pt x="1" y="1564"/>
                      <a:pt x="104" y="2081"/>
                    </a:cubicBezTo>
                    <a:cubicBezTo>
                      <a:pt x="427" y="2198"/>
                      <a:pt x="783" y="2256"/>
                      <a:pt x="1138" y="2256"/>
                    </a:cubicBezTo>
                    <a:cubicBezTo>
                      <a:pt x="1494" y="2256"/>
                      <a:pt x="1849" y="2198"/>
                      <a:pt x="2172" y="2081"/>
                    </a:cubicBezTo>
                    <a:cubicBezTo>
                      <a:pt x="2689" y="1771"/>
                      <a:pt x="3232" y="1228"/>
                      <a:pt x="3568" y="685"/>
                    </a:cubicBezTo>
                    <a:cubicBezTo>
                      <a:pt x="3672" y="479"/>
                      <a:pt x="3775" y="272"/>
                      <a:pt x="3878" y="143"/>
                    </a:cubicBezTo>
                    <a:cubicBezTo>
                      <a:pt x="3553" y="47"/>
                      <a:pt x="3225" y="1"/>
                      <a:pt x="29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4" name="Google Shape;5574;p7"/>
              <p:cNvSpPr/>
              <p:nvPr/>
            </p:nvSpPr>
            <p:spPr>
              <a:xfrm>
                <a:off x="7796737" y="4774501"/>
                <a:ext cx="348787" cy="187445"/>
              </a:xfrm>
              <a:custGeom>
                <a:avLst/>
                <a:gdLst/>
                <a:ahLst/>
                <a:cxnLst/>
                <a:rect l="l" t="t" r="r" b="b"/>
                <a:pathLst>
                  <a:path w="3982" h="2140" extrusionOk="0">
                    <a:moveTo>
                      <a:pt x="3775" y="0"/>
                    </a:moveTo>
                    <a:cubicBezTo>
                      <a:pt x="2819" y="440"/>
                      <a:pt x="1629" y="982"/>
                      <a:pt x="647" y="1525"/>
                    </a:cubicBezTo>
                    <a:cubicBezTo>
                      <a:pt x="440" y="1629"/>
                      <a:pt x="233" y="1732"/>
                      <a:pt x="1" y="1939"/>
                    </a:cubicBezTo>
                    <a:lnTo>
                      <a:pt x="1" y="2042"/>
                    </a:lnTo>
                    <a:cubicBezTo>
                      <a:pt x="1" y="2107"/>
                      <a:pt x="27" y="2139"/>
                      <a:pt x="53" y="2139"/>
                    </a:cubicBezTo>
                    <a:cubicBezTo>
                      <a:pt x="78" y="2139"/>
                      <a:pt x="104" y="2107"/>
                      <a:pt x="104" y="2042"/>
                    </a:cubicBezTo>
                    <a:cubicBezTo>
                      <a:pt x="337" y="1939"/>
                      <a:pt x="544" y="1836"/>
                      <a:pt x="750" y="1732"/>
                    </a:cubicBezTo>
                    <a:cubicBezTo>
                      <a:pt x="1733" y="1086"/>
                      <a:pt x="2922" y="646"/>
                      <a:pt x="3878" y="233"/>
                    </a:cubicBezTo>
                    <a:cubicBezTo>
                      <a:pt x="3982" y="104"/>
                      <a:pt x="3982" y="104"/>
                      <a:pt x="39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5" name="Google Shape;5575;p7"/>
              <p:cNvSpPr/>
              <p:nvPr/>
            </p:nvSpPr>
            <p:spPr>
              <a:xfrm>
                <a:off x="7674457" y="4285379"/>
                <a:ext cx="208467" cy="339678"/>
              </a:xfrm>
              <a:custGeom>
                <a:avLst/>
                <a:gdLst/>
                <a:ahLst/>
                <a:cxnLst/>
                <a:rect l="l" t="t" r="r" b="b"/>
                <a:pathLst>
                  <a:path w="2380" h="3878" extrusionOk="0">
                    <a:moveTo>
                      <a:pt x="337" y="0"/>
                    </a:moveTo>
                    <a:cubicBezTo>
                      <a:pt x="1" y="957"/>
                      <a:pt x="104" y="2146"/>
                      <a:pt x="647" y="2999"/>
                    </a:cubicBezTo>
                    <a:cubicBezTo>
                      <a:pt x="983" y="3439"/>
                      <a:pt x="1397" y="3878"/>
                      <a:pt x="1940" y="3878"/>
                    </a:cubicBezTo>
                    <a:cubicBezTo>
                      <a:pt x="2276" y="3232"/>
                      <a:pt x="2379" y="2456"/>
                      <a:pt x="2146" y="1810"/>
                    </a:cubicBezTo>
                    <a:cubicBezTo>
                      <a:pt x="1940" y="1164"/>
                      <a:pt x="1397" y="647"/>
                      <a:pt x="854" y="311"/>
                    </a:cubicBezTo>
                    <a:cubicBezTo>
                      <a:pt x="647" y="207"/>
                      <a:pt x="440" y="0"/>
                      <a:pt x="3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6" name="Google Shape;5576;p7"/>
              <p:cNvSpPr/>
              <p:nvPr/>
            </p:nvSpPr>
            <p:spPr>
              <a:xfrm>
                <a:off x="7692589" y="4274079"/>
                <a:ext cx="160905" cy="360087"/>
              </a:xfrm>
              <a:custGeom>
                <a:avLst/>
                <a:gdLst/>
                <a:ahLst/>
                <a:cxnLst/>
                <a:rect l="l" t="t" r="r" b="b"/>
                <a:pathLst>
                  <a:path w="1837" h="4111" extrusionOk="0">
                    <a:moveTo>
                      <a:pt x="130" y="0"/>
                    </a:moveTo>
                    <a:cubicBezTo>
                      <a:pt x="1" y="0"/>
                      <a:pt x="1" y="129"/>
                      <a:pt x="1" y="129"/>
                    </a:cubicBezTo>
                    <a:cubicBezTo>
                      <a:pt x="337" y="1189"/>
                      <a:pt x="776" y="2378"/>
                      <a:pt x="1293" y="3361"/>
                    </a:cubicBezTo>
                    <a:cubicBezTo>
                      <a:pt x="1422" y="3568"/>
                      <a:pt x="1526" y="3878"/>
                      <a:pt x="1629" y="4110"/>
                    </a:cubicBezTo>
                    <a:lnTo>
                      <a:pt x="1836" y="4110"/>
                    </a:lnTo>
                    <a:lnTo>
                      <a:pt x="1836" y="4007"/>
                    </a:lnTo>
                    <a:cubicBezTo>
                      <a:pt x="1733" y="3774"/>
                      <a:pt x="1629" y="3568"/>
                      <a:pt x="1526" y="3231"/>
                    </a:cubicBezTo>
                    <a:cubicBezTo>
                      <a:pt x="983" y="2275"/>
                      <a:pt x="544" y="1086"/>
                      <a:pt x="2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sp>
            <p:nvSpPr>
              <p:cNvPr id="5577" name="Google Shape;5577;p7"/>
              <p:cNvSpPr/>
              <p:nvPr/>
            </p:nvSpPr>
            <p:spPr>
              <a:xfrm>
                <a:off x="7760561" y="4988317"/>
                <a:ext cx="384963" cy="89693"/>
              </a:xfrm>
              <a:custGeom>
                <a:avLst/>
                <a:gdLst/>
                <a:ahLst/>
                <a:cxnLst/>
                <a:rect l="l" t="t" r="r" b="b"/>
                <a:pathLst>
                  <a:path w="4395" h="1024" extrusionOk="0">
                    <a:moveTo>
                      <a:pt x="3075" y="0"/>
                    </a:moveTo>
                    <a:cubicBezTo>
                      <a:pt x="2841" y="0"/>
                      <a:pt x="2597" y="51"/>
                      <a:pt x="2353" y="144"/>
                    </a:cubicBezTo>
                    <a:cubicBezTo>
                      <a:pt x="1939" y="248"/>
                      <a:pt x="1500" y="480"/>
                      <a:pt x="1293" y="894"/>
                    </a:cubicBezTo>
                    <a:cubicBezTo>
                      <a:pt x="1055" y="821"/>
                      <a:pt x="830" y="748"/>
                      <a:pt x="637" y="748"/>
                    </a:cubicBezTo>
                    <a:cubicBezTo>
                      <a:pt x="557" y="748"/>
                      <a:pt x="482" y="760"/>
                      <a:pt x="414" y="790"/>
                    </a:cubicBezTo>
                    <a:cubicBezTo>
                      <a:pt x="207" y="790"/>
                      <a:pt x="104" y="894"/>
                      <a:pt x="0" y="1023"/>
                    </a:cubicBezTo>
                    <a:lnTo>
                      <a:pt x="4395" y="1023"/>
                    </a:lnTo>
                    <a:lnTo>
                      <a:pt x="4395" y="894"/>
                    </a:lnTo>
                    <a:cubicBezTo>
                      <a:pt x="4188" y="687"/>
                      <a:pt x="4085" y="480"/>
                      <a:pt x="3878" y="248"/>
                    </a:cubicBezTo>
                    <a:cubicBezTo>
                      <a:pt x="3636" y="77"/>
                      <a:pt x="3363" y="0"/>
                      <a:pt x="30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spcBef>
                    <a:spcPts val="0"/>
                  </a:spcBef>
                  <a:spcAft>
                    <a:spcPts val="0"/>
                  </a:spcAft>
                  <a:buClr>
                    <a:schemeClr val="dk1"/>
                  </a:buClr>
                  <a:buSzPts val="1800"/>
                  <a:buFont typeface="Arial" panose="020B0604020202020204"/>
                  <a:buNone/>
                </a:pPr>
                <a:endParaRPr sz="1800">
                  <a:solidFill>
                    <a:schemeClr val="dk1"/>
                  </a:solidFill>
                  <a:latin typeface="Arial" panose="020B0604020202020204"/>
                  <a:ea typeface="Arial" panose="020B0604020202020204"/>
                  <a:cs typeface="Arial" panose="020B0604020202020204"/>
                  <a:sym typeface="Arial" panose="020B0604020202020204"/>
                </a:endParaRPr>
              </a:p>
            </p:txBody>
          </p:sp>
        </p:grpSp>
      </p:grpSp>
      <p:sp>
        <p:nvSpPr>
          <p:cNvPr id="5578" name="Google Shape;5578;p7"/>
          <p:cNvSpPr txBox="1">
            <a:spLocks noGrp="1"/>
          </p:cNvSpPr>
          <p:nvPr>
            <p:ph type="title"/>
          </p:nvPr>
        </p:nvSpPr>
        <p:spPr>
          <a:xfrm>
            <a:off x="2210435" y="41"/>
            <a:ext cx="7620000" cy="1143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000"/>
              <a:buNone/>
            </a:pPr>
            <a:r>
              <a:rPr lang="en-US" sz="3200" b="1">
                <a:solidFill>
                  <a:srgbClr val="1938F5"/>
                </a:solidFill>
                <a:latin typeface="Times New Roman" panose="02020603050405020304"/>
                <a:ea typeface="Times New Roman" panose="02020603050405020304"/>
                <a:cs typeface="Times New Roman" panose="02020603050405020304"/>
                <a:sym typeface="Times New Roman" panose="02020603050405020304"/>
              </a:rPr>
              <a:t> Một số phương pháp, kĩ thuật dạy học</a:t>
            </a:r>
            <a:br>
              <a:rPr lang="en-US" sz="3200" b="1">
                <a:solidFill>
                  <a:srgbClr val="1938F5"/>
                </a:solidFill>
                <a:latin typeface="Times New Roman" panose="02020603050405020304"/>
                <a:ea typeface="Times New Roman" panose="02020603050405020304"/>
                <a:cs typeface="Times New Roman" panose="02020603050405020304"/>
                <a:sym typeface="Times New Roman" panose="02020603050405020304"/>
              </a:rPr>
            </a:br>
            <a:r>
              <a:rPr lang="en-US" sz="3200" b="1">
                <a:solidFill>
                  <a:srgbClr val="1938F5"/>
                </a:solidFill>
                <a:latin typeface="Times New Roman" panose="02020603050405020304"/>
                <a:ea typeface="Times New Roman" panose="02020603050405020304"/>
                <a:cs typeface="Times New Roman" panose="02020603050405020304"/>
                <a:sym typeface="Times New Roman" panose="02020603050405020304"/>
              </a:rPr>
              <a:t>Phương pháp tia chớp- phỏng vấn nhanh</a:t>
            </a:r>
            <a:endParaRPr sz="3200" b="1">
              <a:solidFill>
                <a:srgbClr val="1938F5"/>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5579" name="Google Shape;5579;p7"/>
          <p:cNvSpPr txBox="1">
            <a:spLocks noGrp="1"/>
          </p:cNvSpPr>
          <p:nvPr>
            <p:ph type="body" idx="1"/>
          </p:nvPr>
        </p:nvSpPr>
        <p:spPr>
          <a:xfrm>
            <a:off x="219075" y="1133475"/>
            <a:ext cx="12115148" cy="5329555"/>
          </a:xfrm>
          <a:prstGeom prst="rect">
            <a:avLst/>
          </a:prstGeom>
          <a:noFill/>
          <a:ln>
            <a:noFill/>
          </a:ln>
        </p:spPr>
        <p:txBody>
          <a:bodyPr spcFirstLastPara="1" wrap="square" lIns="91425" tIns="45700" rIns="91425" bIns="45700" anchor="t" anchorCtr="0">
            <a:noAutofit/>
          </a:bodyPr>
          <a:lstStyle/>
          <a:p>
            <a:pPr marL="45720" marR="0" lvl="0" indent="0" algn="l" rtl="0">
              <a:lnSpc>
                <a:spcPct val="100000"/>
              </a:lnSpc>
              <a:spcBef>
                <a:spcPts val="0"/>
              </a:spcBef>
              <a:spcAft>
                <a:spcPts val="0"/>
              </a:spcAft>
              <a:buClr>
                <a:srgbClr val="000000"/>
              </a:buClr>
              <a:buSzPts val="2600"/>
              <a:buFont typeface="Arial" panose="020B0604020202020204"/>
              <a:buNone/>
            </a:pPr>
            <a:r>
              <a:rPr lang="en-US"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1. Sắp xếp lớp theo hình thức phù hợp</a:t>
            </a:r>
            <a:endParaRPr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Lớp dưới 30HS, nên sắp xếp cả lớp đứng thành vòng tròn</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Lớp trên 30HS, cần chuẩn bị micro không dây để có thể phỏng vấn được nhanh và nhiều</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100000"/>
              </a:lnSpc>
              <a:spcBef>
                <a:spcPts val="0"/>
              </a:spcBef>
              <a:spcAft>
                <a:spcPts val="0"/>
              </a:spcAft>
              <a:buClr>
                <a:srgbClr val="000000"/>
              </a:buClr>
              <a:buSzPts val="2600"/>
              <a:buFont typeface="Arial" panose="020B0604020202020204"/>
              <a:buNone/>
            </a:pPr>
            <a:r>
              <a:rPr lang="en-US"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2. Giáo viên đặt câu hỏi </a:t>
            </a:r>
            <a:endParaRPr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Câu hỏi ngắn gọn, hấp dẫn, gây được sự chú ý </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Hỏi nhanh từng HS </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100000"/>
              </a:lnSpc>
              <a:spcBef>
                <a:spcPts val="0"/>
              </a:spcBef>
              <a:spcAft>
                <a:spcPts val="0"/>
              </a:spcAft>
              <a:buClr>
                <a:srgbClr val="000000"/>
              </a:buClr>
              <a:buSzPts val="2600"/>
              <a:buFont typeface="Arial" panose="020B0604020202020204"/>
              <a:buNone/>
            </a:pPr>
            <a:r>
              <a:rPr lang="en-US"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3. Học sinh trả lời </a:t>
            </a:r>
            <a:endParaRPr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Trả lời nhanh, ngắn gọn</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Nếu người được hỏi chưa có câu trả lời, có thể bỏ qua và chuyển sang người khác</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100000"/>
              </a:lnSpc>
              <a:spcBef>
                <a:spcPts val="0"/>
              </a:spcBef>
              <a:spcAft>
                <a:spcPts val="0"/>
              </a:spcAft>
              <a:buClr>
                <a:srgbClr val="000000"/>
              </a:buClr>
              <a:buSzPts val="2600"/>
              <a:buFont typeface="Arial" panose="020B0604020202020204"/>
              <a:buNone/>
            </a:pPr>
            <a:r>
              <a:rPr lang="en-US"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rPr>
              <a:t>4. Tổng kết nhanh và định hướng vào bài học</a:t>
            </a:r>
            <a:endParaRPr sz="2600" b="0" i="0" u="none" strike="noStrike" cap="none">
              <a:solidFill>
                <a:srgbClr val="FF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Đưa ra tổng kết ngắn gọn</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0" marR="0" lvl="0" indent="-165100" algn="l" rtl="0">
              <a:lnSpc>
                <a:spcPct val="100000"/>
              </a:lnSpc>
              <a:spcBef>
                <a:spcPts val="0"/>
              </a:spcBef>
              <a:spcAft>
                <a:spcPts val="0"/>
              </a:spcAft>
              <a:buClr>
                <a:srgbClr val="000000"/>
              </a:buClr>
              <a:buSzPts val="2600"/>
              <a:buFont typeface="Arial" panose="020B0604020202020204"/>
              <a:buChar char="-"/>
            </a:pPr>
            <a:r>
              <a:rPr lang="en-US"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rPr>
              <a:t>Kết nối thông tin vào bài học</a:t>
            </a:r>
            <a:endParaRPr sz="2600" b="0" i="0" u="none" strike="noStrike" cap="none">
              <a:solidFill>
                <a:srgbClr val="000000"/>
              </a:solidFill>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marR="0" lvl="0" indent="0" algn="l" rtl="0">
              <a:lnSpc>
                <a:spcPct val="100000"/>
              </a:lnSpc>
              <a:spcBef>
                <a:spcPts val="0"/>
              </a:spcBef>
              <a:spcAft>
                <a:spcPts val="0"/>
              </a:spcAft>
              <a:buClr>
                <a:srgbClr val="000000"/>
              </a:buClr>
              <a:buSzPts val="2600"/>
              <a:buFont typeface="Arial" panose="020B0604020202020204"/>
              <a:buNone/>
            </a:pPr>
            <a:endParaRPr sz="2600" b="0" i="0" u="none" strike="noStrike" cap="none">
              <a:solidFill>
                <a:srgbClr val="000000"/>
              </a:solidFill>
              <a:latin typeface="#9Slide05 Fourth Medium" panose="00000600000000000000" charset="0"/>
              <a:ea typeface="Arial" panose="020B0604020202020204"/>
              <a:cs typeface="#9Slide05 Fourth Medium" panose="00000600000000000000" charset="0"/>
              <a:sym typeface="Arial" panose="020B0604020202020204"/>
            </a:endParaRPr>
          </a:p>
          <a:p>
            <a:pPr marL="45720" marR="0" lvl="0" indent="0" algn="l" rtl="0">
              <a:lnSpc>
                <a:spcPct val="100000"/>
              </a:lnSpc>
              <a:spcBef>
                <a:spcPts val="0"/>
              </a:spcBef>
              <a:spcAft>
                <a:spcPts val="0"/>
              </a:spcAft>
              <a:buClr>
                <a:srgbClr val="000000"/>
              </a:buClr>
              <a:buSzPts val="2600"/>
              <a:buFont typeface="Arial" panose="020B0604020202020204"/>
              <a:buNone/>
            </a:pPr>
            <a:endParaRPr sz="2600" b="0" i="0" u="none" strike="noStrike" cap="none">
              <a:solidFill>
                <a:srgbClr val="000000"/>
              </a:solidFill>
              <a:latin typeface="#9Slide05 Fourth Medium" panose="00000600000000000000" charset="0"/>
              <a:ea typeface="Arial" panose="020B0604020202020204"/>
              <a:cs typeface="#9Slide05 Fourth Medium" panose="00000600000000000000" charset="0"/>
              <a:sym typeface="Arial" panose="020B06040202020202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578"/>
                                        </p:tgtEl>
                                        <p:attrNameLst>
                                          <p:attrName>style.visibility</p:attrName>
                                        </p:attrNameLst>
                                      </p:cBhvr>
                                      <p:to>
                                        <p:strVal val="visible"/>
                                      </p:to>
                                    </p:set>
                                    <p:anim calcmode="lin" valueType="num">
                                      <p:cBhvr additive="base">
                                        <p:cTn id="7" dur="500"/>
                                        <p:tgtEl>
                                          <p:spTgt spid="5578"/>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579">
                                            <p:txEl>
                                              <p:pRg st="0" end="0"/>
                                            </p:txEl>
                                          </p:spTgt>
                                        </p:tgtEl>
                                        <p:attrNameLst>
                                          <p:attrName>style.visibility</p:attrName>
                                        </p:attrNameLst>
                                      </p:cBhvr>
                                      <p:to>
                                        <p:strVal val="visible"/>
                                      </p:to>
                                    </p:set>
                                    <p:anim calcmode="lin" valueType="num">
                                      <p:cBhvr additive="base">
                                        <p:cTn id="12" dur="500"/>
                                        <p:tgtEl>
                                          <p:spTgt spid="557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579">
                                            <p:txEl>
                                              <p:pRg st="1" end="1"/>
                                            </p:txEl>
                                          </p:spTgt>
                                        </p:tgtEl>
                                        <p:attrNameLst>
                                          <p:attrName>style.visibility</p:attrName>
                                        </p:attrNameLst>
                                      </p:cBhvr>
                                      <p:to>
                                        <p:strVal val="visible"/>
                                      </p:to>
                                    </p:set>
                                    <p:anim calcmode="lin" valueType="num">
                                      <p:cBhvr additive="base">
                                        <p:cTn id="17" dur="500"/>
                                        <p:tgtEl>
                                          <p:spTgt spid="557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579">
                                            <p:txEl>
                                              <p:pRg st="2" end="2"/>
                                            </p:txEl>
                                          </p:spTgt>
                                        </p:tgtEl>
                                        <p:attrNameLst>
                                          <p:attrName>style.visibility</p:attrName>
                                        </p:attrNameLst>
                                      </p:cBhvr>
                                      <p:to>
                                        <p:strVal val="visible"/>
                                      </p:to>
                                    </p:set>
                                    <p:anim calcmode="lin" valueType="num">
                                      <p:cBhvr additive="base">
                                        <p:cTn id="22" dur="500"/>
                                        <p:tgtEl>
                                          <p:spTgt spid="557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579">
                                            <p:txEl>
                                              <p:pRg st="3" end="3"/>
                                            </p:txEl>
                                          </p:spTgt>
                                        </p:tgtEl>
                                        <p:attrNameLst>
                                          <p:attrName>style.visibility</p:attrName>
                                        </p:attrNameLst>
                                      </p:cBhvr>
                                      <p:to>
                                        <p:strVal val="visible"/>
                                      </p:to>
                                    </p:set>
                                    <p:anim calcmode="lin" valueType="num">
                                      <p:cBhvr additive="base">
                                        <p:cTn id="27" dur="500"/>
                                        <p:tgtEl>
                                          <p:spTgt spid="557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5579">
                                            <p:txEl>
                                              <p:pRg st="4" end="4"/>
                                            </p:txEl>
                                          </p:spTgt>
                                        </p:tgtEl>
                                        <p:attrNameLst>
                                          <p:attrName>style.visibility</p:attrName>
                                        </p:attrNameLst>
                                      </p:cBhvr>
                                      <p:to>
                                        <p:strVal val="visible"/>
                                      </p:to>
                                    </p:set>
                                    <p:anim calcmode="lin" valueType="num">
                                      <p:cBhvr additive="base">
                                        <p:cTn id="32" dur="500"/>
                                        <p:tgtEl>
                                          <p:spTgt spid="557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579">
                                            <p:txEl>
                                              <p:pRg st="5" end="5"/>
                                            </p:txEl>
                                          </p:spTgt>
                                        </p:tgtEl>
                                        <p:attrNameLst>
                                          <p:attrName>style.visibility</p:attrName>
                                        </p:attrNameLst>
                                      </p:cBhvr>
                                      <p:to>
                                        <p:strVal val="visible"/>
                                      </p:to>
                                    </p:set>
                                    <p:anim calcmode="lin" valueType="num">
                                      <p:cBhvr additive="base">
                                        <p:cTn id="37" dur="500"/>
                                        <p:tgtEl>
                                          <p:spTgt spid="5579">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5579">
                                            <p:txEl>
                                              <p:pRg st="6" end="6"/>
                                            </p:txEl>
                                          </p:spTgt>
                                        </p:tgtEl>
                                        <p:attrNameLst>
                                          <p:attrName>style.visibility</p:attrName>
                                        </p:attrNameLst>
                                      </p:cBhvr>
                                      <p:to>
                                        <p:strVal val="visible"/>
                                      </p:to>
                                    </p:set>
                                    <p:anim calcmode="lin" valueType="num">
                                      <p:cBhvr additive="base">
                                        <p:cTn id="42" dur="500"/>
                                        <p:tgtEl>
                                          <p:spTgt spid="5579">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579">
                                            <p:txEl>
                                              <p:pRg st="7" end="7"/>
                                            </p:txEl>
                                          </p:spTgt>
                                        </p:tgtEl>
                                        <p:attrNameLst>
                                          <p:attrName>style.visibility</p:attrName>
                                        </p:attrNameLst>
                                      </p:cBhvr>
                                      <p:to>
                                        <p:strVal val="visible"/>
                                      </p:to>
                                    </p:set>
                                    <p:anim calcmode="lin" valueType="num">
                                      <p:cBhvr additive="base">
                                        <p:cTn id="47" dur="500"/>
                                        <p:tgtEl>
                                          <p:spTgt spid="5579">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5579">
                                            <p:txEl>
                                              <p:pRg st="8" end="8"/>
                                            </p:txEl>
                                          </p:spTgt>
                                        </p:tgtEl>
                                        <p:attrNameLst>
                                          <p:attrName>style.visibility</p:attrName>
                                        </p:attrNameLst>
                                      </p:cBhvr>
                                      <p:to>
                                        <p:strVal val="visible"/>
                                      </p:to>
                                    </p:set>
                                    <p:anim calcmode="lin" valueType="num">
                                      <p:cBhvr additive="base">
                                        <p:cTn id="52" dur="500"/>
                                        <p:tgtEl>
                                          <p:spTgt spid="5579">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5579">
                                            <p:txEl>
                                              <p:pRg st="9" end="9"/>
                                            </p:txEl>
                                          </p:spTgt>
                                        </p:tgtEl>
                                        <p:attrNameLst>
                                          <p:attrName>style.visibility</p:attrName>
                                        </p:attrNameLst>
                                      </p:cBhvr>
                                      <p:to>
                                        <p:strVal val="visible"/>
                                      </p:to>
                                    </p:set>
                                    <p:anim calcmode="lin" valueType="num">
                                      <p:cBhvr additive="base">
                                        <p:cTn id="57" dur="500"/>
                                        <p:tgtEl>
                                          <p:spTgt spid="5579">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5579">
                                            <p:txEl>
                                              <p:pRg st="10" end="10"/>
                                            </p:txEl>
                                          </p:spTgt>
                                        </p:tgtEl>
                                        <p:attrNameLst>
                                          <p:attrName>style.visibility</p:attrName>
                                        </p:attrNameLst>
                                      </p:cBhvr>
                                      <p:to>
                                        <p:strVal val="visible"/>
                                      </p:to>
                                    </p:set>
                                    <p:anim calcmode="lin" valueType="num">
                                      <p:cBhvr additive="base">
                                        <p:cTn id="62" dur="500"/>
                                        <p:tgtEl>
                                          <p:spTgt spid="5579">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5579">
                                            <p:txEl>
                                              <p:pRg st="11" end="11"/>
                                            </p:txEl>
                                          </p:spTgt>
                                        </p:tgtEl>
                                        <p:attrNameLst>
                                          <p:attrName>style.visibility</p:attrName>
                                        </p:attrNameLst>
                                      </p:cBhvr>
                                      <p:to>
                                        <p:strVal val="visible"/>
                                      </p:to>
                                    </p:set>
                                    <p:anim calcmode="lin" valueType="num">
                                      <p:cBhvr additive="base">
                                        <p:cTn id="67" dur="500"/>
                                        <p:tgtEl>
                                          <p:spTgt spid="5579">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5579">
                                            <p:txEl>
                                              <p:pRg st="12" end="12"/>
                                            </p:txEl>
                                          </p:spTgt>
                                        </p:tgtEl>
                                        <p:attrNameLst>
                                          <p:attrName>style.visibility</p:attrName>
                                        </p:attrNameLst>
                                      </p:cBhvr>
                                      <p:to>
                                        <p:strVal val="visible"/>
                                      </p:to>
                                    </p:set>
                                    <p:anim calcmode="lin" valueType="num">
                                      <p:cBhvr additive="base">
                                        <p:cTn id="72" dur="500"/>
                                        <p:tgtEl>
                                          <p:spTgt spid="5579">
                                            <p:txEl>
                                              <p:pRg st="12" end="12"/>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5579">
                                            <p:txEl>
                                              <p:pRg st="13" end="13"/>
                                            </p:txEl>
                                          </p:spTgt>
                                        </p:tgtEl>
                                        <p:attrNameLst>
                                          <p:attrName>style.visibility</p:attrName>
                                        </p:attrNameLst>
                                      </p:cBhvr>
                                      <p:to>
                                        <p:strVal val="visible"/>
                                      </p:to>
                                    </p:set>
                                    <p:anim calcmode="lin" valueType="num">
                                      <p:cBhvr additive="base">
                                        <p:cTn id="77" dur="500"/>
                                        <p:tgtEl>
                                          <p:spTgt spid="5579">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226"/>
        <p:cNvGrpSpPr/>
        <p:nvPr/>
      </p:nvGrpSpPr>
      <p:grpSpPr>
        <a:xfrm>
          <a:off x="0" y="0"/>
          <a:ext cx="0" cy="0"/>
          <a:chOff x="0" y="0"/>
          <a:chExt cx="0" cy="0"/>
        </a:xfrm>
      </p:grpSpPr>
      <p:sp>
        <p:nvSpPr>
          <p:cNvPr id="1227" name="Google Shape;1227;p63"/>
          <p:cNvSpPr/>
          <p:nvPr/>
        </p:nvSpPr>
        <p:spPr>
          <a:xfrm>
            <a:off x="5618929" y="867913"/>
            <a:ext cx="957371" cy="957371"/>
          </a:xfrm>
          <a:custGeom>
            <a:avLst/>
            <a:gdLst/>
            <a:ahLst/>
            <a:cxnLst/>
            <a:rect l="l" t="t" r="r" b="b"/>
            <a:pathLst>
              <a:path w="24481" h="24481" extrusionOk="0">
                <a:moveTo>
                  <a:pt x="12225" y="0"/>
                </a:moveTo>
                <a:cubicBezTo>
                  <a:pt x="5479" y="0"/>
                  <a:pt x="1" y="5479"/>
                  <a:pt x="1" y="12256"/>
                </a:cubicBezTo>
                <a:cubicBezTo>
                  <a:pt x="1" y="19002"/>
                  <a:pt x="5479" y="24480"/>
                  <a:pt x="12225" y="24480"/>
                </a:cubicBezTo>
                <a:cubicBezTo>
                  <a:pt x="19002" y="24480"/>
                  <a:pt x="24481" y="19002"/>
                  <a:pt x="24481" y="12256"/>
                </a:cubicBezTo>
                <a:cubicBezTo>
                  <a:pt x="24481" y="5479"/>
                  <a:pt x="19002" y="0"/>
                  <a:pt x="12225" y="0"/>
                </a:cubicBezTo>
                <a:close/>
              </a:path>
            </a:pathLst>
          </a:custGeom>
          <a:solidFill>
            <a:schemeClr val="accent1"/>
          </a:solidFill>
          <a:ln>
            <a:noFill/>
          </a:ln>
        </p:spPr>
        <p:txBody>
          <a:bodyPr spcFirstLastPara="1" wrap="square" lIns="121894" tIns="121894" rIns="121894" bIns="121894" anchor="ctr" anchorCtr="0">
            <a:noAutofit/>
          </a:bodyPr>
          <a:lstStyle/>
          <a:p/>
        </p:txBody>
      </p:sp>
      <p:sp>
        <p:nvSpPr>
          <p:cNvPr id="1228" name="Google Shape;1228;p63"/>
          <p:cNvSpPr/>
          <p:nvPr/>
        </p:nvSpPr>
        <p:spPr>
          <a:xfrm>
            <a:off x="5486402" y="934044"/>
            <a:ext cx="1010751" cy="974851"/>
          </a:xfrm>
          <a:custGeom>
            <a:avLst/>
            <a:gdLst/>
            <a:ahLst/>
            <a:cxnLst/>
            <a:rect l="l" t="t" r="r" b="b"/>
            <a:pathLst>
              <a:path w="25846" h="24928" extrusionOk="0">
                <a:moveTo>
                  <a:pt x="13319" y="481"/>
                </a:moveTo>
                <a:cubicBezTo>
                  <a:pt x="13659" y="481"/>
                  <a:pt x="14002" y="496"/>
                  <a:pt x="14347" y="526"/>
                </a:cubicBezTo>
                <a:cubicBezTo>
                  <a:pt x="20586" y="1065"/>
                  <a:pt x="25241" y="6417"/>
                  <a:pt x="25368" y="12592"/>
                </a:cubicBezTo>
                <a:cubicBezTo>
                  <a:pt x="25218" y="19134"/>
                  <a:pt x="19977" y="24454"/>
                  <a:pt x="13499" y="24454"/>
                </a:cubicBezTo>
                <a:cubicBezTo>
                  <a:pt x="13142" y="24454"/>
                  <a:pt x="12780" y="24438"/>
                  <a:pt x="12415" y="24405"/>
                </a:cubicBezTo>
                <a:cubicBezTo>
                  <a:pt x="6240" y="23866"/>
                  <a:pt x="1394" y="18546"/>
                  <a:pt x="1394" y="12339"/>
                </a:cubicBezTo>
                <a:cubicBezTo>
                  <a:pt x="1394" y="5781"/>
                  <a:pt x="6880" y="481"/>
                  <a:pt x="13319" y="481"/>
                </a:cubicBezTo>
                <a:close/>
                <a:moveTo>
                  <a:pt x="13538" y="1"/>
                </a:moveTo>
                <a:cubicBezTo>
                  <a:pt x="9784" y="1"/>
                  <a:pt x="6132" y="1715"/>
                  <a:pt x="3706" y="4675"/>
                </a:cubicBezTo>
                <a:cubicBezTo>
                  <a:pt x="413" y="8760"/>
                  <a:pt x="1" y="14651"/>
                  <a:pt x="2756" y="19116"/>
                </a:cubicBezTo>
                <a:cubicBezTo>
                  <a:pt x="5054" y="22777"/>
                  <a:pt x="9102" y="24928"/>
                  <a:pt x="13297" y="24928"/>
                </a:cubicBezTo>
                <a:cubicBezTo>
                  <a:pt x="14364" y="24928"/>
                  <a:pt x="15441" y="24789"/>
                  <a:pt x="16501" y="24500"/>
                </a:cubicBezTo>
                <a:cubicBezTo>
                  <a:pt x="21996" y="23047"/>
                  <a:pt x="25727" y="18036"/>
                  <a:pt x="25842" y="12386"/>
                </a:cubicBezTo>
                <a:lnTo>
                  <a:pt x="25842" y="12386"/>
                </a:lnTo>
                <a:cubicBezTo>
                  <a:pt x="25845" y="12370"/>
                  <a:pt x="25845" y="12354"/>
                  <a:pt x="25843" y="12339"/>
                </a:cubicBezTo>
                <a:lnTo>
                  <a:pt x="25843" y="12339"/>
                </a:lnTo>
                <a:cubicBezTo>
                  <a:pt x="25843" y="12339"/>
                  <a:pt x="25843" y="12339"/>
                  <a:pt x="25843" y="12339"/>
                </a:cubicBezTo>
                <a:cubicBezTo>
                  <a:pt x="25845" y="12318"/>
                  <a:pt x="25845" y="12301"/>
                  <a:pt x="25842" y="12287"/>
                </a:cubicBezTo>
                <a:lnTo>
                  <a:pt x="25842" y="12287"/>
                </a:lnTo>
                <a:cubicBezTo>
                  <a:pt x="25726" y="6892"/>
                  <a:pt x="22247" y="2010"/>
                  <a:pt x="16976" y="495"/>
                </a:cubicBezTo>
                <a:cubicBezTo>
                  <a:pt x="15842" y="161"/>
                  <a:pt x="14685" y="1"/>
                  <a:pt x="13538" y="1"/>
                </a:cubicBezTo>
                <a:close/>
              </a:path>
            </a:pathLst>
          </a:custGeom>
          <a:solidFill>
            <a:srgbClr val="403934"/>
          </a:solidFill>
          <a:ln>
            <a:noFill/>
          </a:ln>
        </p:spPr>
        <p:txBody>
          <a:bodyPr spcFirstLastPara="1" wrap="square" lIns="121894" tIns="121894" rIns="121894" bIns="121894" anchor="ctr" anchorCtr="0">
            <a:noAutofit/>
          </a:bodyPr>
          <a:lstStyle/>
          <a:p>
            <a:pPr algn="ctr"/>
            <a:r>
              <a:rPr lang="en-GB" sz="3300">
                <a:solidFill>
                  <a:srgbClr val="FFFFFF"/>
                </a:solidFill>
                <a:latin typeface="La Belle Aurore" panose="020B0604020202020204"/>
                <a:ea typeface="La Belle Aurore" panose="020B0604020202020204"/>
                <a:cs typeface="La Belle Aurore" panose="020B0604020202020204"/>
                <a:sym typeface="La Belle Aurore" panose="020B0604020202020204"/>
              </a:rPr>
              <a:t>01</a:t>
            </a:r>
            <a:endParaRPr sz="3300">
              <a:solidFill>
                <a:srgbClr val="FFFFFF"/>
              </a:solidFill>
              <a:latin typeface="La Belle Aurore" panose="020B0604020202020204"/>
              <a:ea typeface="La Belle Aurore" panose="020B0604020202020204"/>
              <a:cs typeface="La Belle Aurore" panose="020B0604020202020204"/>
              <a:sym typeface="La Belle Aurore" panose="020B0604020202020204"/>
            </a:endParaRPr>
          </a:p>
        </p:txBody>
      </p:sp>
      <p:sp>
        <p:nvSpPr>
          <p:cNvPr id="1229" name="Google Shape;1229;p63"/>
          <p:cNvSpPr/>
          <p:nvPr/>
        </p:nvSpPr>
        <p:spPr>
          <a:xfrm>
            <a:off x="5618929" y="4865513"/>
            <a:ext cx="957371" cy="957371"/>
          </a:xfrm>
          <a:custGeom>
            <a:avLst/>
            <a:gdLst/>
            <a:ahLst/>
            <a:cxnLst/>
            <a:rect l="l" t="t" r="r" b="b"/>
            <a:pathLst>
              <a:path w="24481" h="24481" extrusionOk="0">
                <a:moveTo>
                  <a:pt x="12225" y="0"/>
                </a:moveTo>
                <a:cubicBezTo>
                  <a:pt x="5479" y="0"/>
                  <a:pt x="1" y="5479"/>
                  <a:pt x="1" y="12256"/>
                </a:cubicBezTo>
                <a:cubicBezTo>
                  <a:pt x="1" y="19002"/>
                  <a:pt x="5479" y="24480"/>
                  <a:pt x="12225" y="24480"/>
                </a:cubicBezTo>
                <a:cubicBezTo>
                  <a:pt x="19002" y="24480"/>
                  <a:pt x="24481" y="19002"/>
                  <a:pt x="24481" y="12256"/>
                </a:cubicBezTo>
                <a:cubicBezTo>
                  <a:pt x="24481" y="5479"/>
                  <a:pt x="19002" y="0"/>
                  <a:pt x="12225" y="0"/>
                </a:cubicBezTo>
                <a:close/>
              </a:path>
            </a:pathLst>
          </a:custGeom>
          <a:solidFill>
            <a:srgbClr val="E2C5C3"/>
          </a:solidFill>
          <a:ln>
            <a:noFill/>
          </a:ln>
        </p:spPr>
        <p:txBody>
          <a:bodyPr spcFirstLastPara="1" wrap="square" lIns="121894" tIns="121894" rIns="121894" bIns="121894" anchor="ctr" anchorCtr="0">
            <a:noAutofit/>
          </a:bodyPr>
          <a:lstStyle/>
          <a:p/>
        </p:txBody>
      </p:sp>
      <p:sp>
        <p:nvSpPr>
          <p:cNvPr id="1230" name="Google Shape;1230;p63"/>
          <p:cNvSpPr/>
          <p:nvPr/>
        </p:nvSpPr>
        <p:spPr>
          <a:xfrm>
            <a:off x="5486402" y="4931644"/>
            <a:ext cx="1010751" cy="974851"/>
          </a:xfrm>
          <a:custGeom>
            <a:avLst/>
            <a:gdLst/>
            <a:ahLst/>
            <a:cxnLst/>
            <a:rect l="l" t="t" r="r" b="b"/>
            <a:pathLst>
              <a:path w="25846" h="24928" extrusionOk="0">
                <a:moveTo>
                  <a:pt x="13319" y="481"/>
                </a:moveTo>
                <a:cubicBezTo>
                  <a:pt x="13659" y="481"/>
                  <a:pt x="14002" y="496"/>
                  <a:pt x="14347" y="526"/>
                </a:cubicBezTo>
                <a:cubicBezTo>
                  <a:pt x="20586" y="1065"/>
                  <a:pt x="25241" y="6417"/>
                  <a:pt x="25368" y="12592"/>
                </a:cubicBezTo>
                <a:cubicBezTo>
                  <a:pt x="25218" y="19134"/>
                  <a:pt x="19977" y="24454"/>
                  <a:pt x="13499" y="24454"/>
                </a:cubicBezTo>
                <a:cubicBezTo>
                  <a:pt x="13142" y="24454"/>
                  <a:pt x="12780" y="24438"/>
                  <a:pt x="12415" y="24405"/>
                </a:cubicBezTo>
                <a:cubicBezTo>
                  <a:pt x="6240" y="23866"/>
                  <a:pt x="1394" y="18546"/>
                  <a:pt x="1394" y="12339"/>
                </a:cubicBezTo>
                <a:cubicBezTo>
                  <a:pt x="1394" y="5781"/>
                  <a:pt x="6880" y="481"/>
                  <a:pt x="13319" y="481"/>
                </a:cubicBezTo>
                <a:close/>
                <a:moveTo>
                  <a:pt x="13538" y="1"/>
                </a:moveTo>
                <a:cubicBezTo>
                  <a:pt x="9784" y="1"/>
                  <a:pt x="6132" y="1715"/>
                  <a:pt x="3706" y="4675"/>
                </a:cubicBezTo>
                <a:cubicBezTo>
                  <a:pt x="413" y="8760"/>
                  <a:pt x="1" y="14651"/>
                  <a:pt x="2756" y="19116"/>
                </a:cubicBezTo>
                <a:cubicBezTo>
                  <a:pt x="5054" y="22777"/>
                  <a:pt x="9102" y="24928"/>
                  <a:pt x="13297" y="24928"/>
                </a:cubicBezTo>
                <a:cubicBezTo>
                  <a:pt x="14364" y="24928"/>
                  <a:pt x="15441" y="24789"/>
                  <a:pt x="16501" y="24500"/>
                </a:cubicBezTo>
                <a:cubicBezTo>
                  <a:pt x="21996" y="23047"/>
                  <a:pt x="25727" y="18036"/>
                  <a:pt x="25842" y="12386"/>
                </a:cubicBezTo>
                <a:lnTo>
                  <a:pt x="25842" y="12386"/>
                </a:lnTo>
                <a:cubicBezTo>
                  <a:pt x="25845" y="12370"/>
                  <a:pt x="25845" y="12354"/>
                  <a:pt x="25843" y="12339"/>
                </a:cubicBezTo>
                <a:lnTo>
                  <a:pt x="25843" y="12339"/>
                </a:lnTo>
                <a:cubicBezTo>
                  <a:pt x="25843" y="12339"/>
                  <a:pt x="25843" y="12339"/>
                  <a:pt x="25843" y="12339"/>
                </a:cubicBezTo>
                <a:cubicBezTo>
                  <a:pt x="25845" y="12318"/>
                  <a:pt x="25845" y="12301"/>
                  <a:pt x="25842" y="12287"/>
                </a:cubicBezTo>
                <a:lnTo>
                  <a:pt x="25842" y="12287"/>
                </a:lnTo>
                <a:cubicBezTo>
                  <a:pt x="25726" y="6892"/>
                  <a:pt x="22247" y="2010"/>
                  <a:pt x="16976" y="495"/>
                </a:cubicBezTo>
                <a:cubicBezTo>
                  <a:pt x="15842" y="161"/>
                  <a:pt x="14685" y="1"/>
                  <a:pt x="13538" y="1"/>
                </a:cubicBezTo>
                <a:close/>
              </a:path>
            </a:pathLst>
          </a:custGeom>
          <a:solidFill>
            <a:srgbClr val="403934"/>
          </a:solidFill>
          <a:ln>
            <a:noFill/>
          </a:ln>
        </p:spPr>
        <p:txBody>
          <a:bodyPr spcFirstLastPara="1" wrap="square" lIns="121894" tIns="121894" rIns="121894" bIns="121894" anchor="ctr" anchorCtr="0">
            <a:noAutofit/>
          </a:bodyPr>
          <a:lstStyle/>
          <a:p>
            <a:pPr algn="ctr"/>
            <a:r>
              <a:rPr lang="en-GB" sz="3300">
                <a:solidFill>
                  <a:srgbClr val="FFFFFF"/>
                </a:solidFill>
                <a:latin typeface="La Belle Aurore" panose="020B0604020202020204"/>
                <a:ea typeface="La Belle Aurore" panose="020B0604020202020204"/>
                <a:cs typeface="La Belle Aurore" panose="020B0604020202020204"/>
                <a:sym typeface="La Belle Aurore" panose="020B0604020202020204"/>
              </a:rPr>
              <a:t>03</a:t>
            </a:r>
            <a:endParaRPr sz="3300">
              <a:solidFill>
                <a:srgbClr val="FFFFFF"/>
              </a:solidFill>
              <a:latin typeface="La Belle Aurore" panose="020B0604020202020204"/>
              <a:ea typeface="La Belle Aurore" panose="020B0604020202020204"/>
              <a:cs typeface="La Belle Aurore" panose="020B0604020202020204"/>
              <a:sym typeface="La Belle Aurore" panose="020B0604020202020204"/>
            </a:endParaRPr>
          </a:p>
        </p:txBody>
      </p:sp>
      <p:sp>
        <p:nvSpPr>
          <p:cNvPr id="1231" name="Google Shape;1231;p63"/>
          <p:cNvSpPr/>
          <p:nvPr/>
        </p:nvSpPr>
        <p:spPr>
          <a:xfrm>
            <a:off x="5618929" y="2866713"/>
            <a:ext cx="957371" cy="957371"/>
          </a:xfrm>
          <a:custGeom>
            <a:avLst/>
            <a:gdLst/>
            <a:ahLst/>
            <a:cxnLst/>
            <a:rect l="l" t="t" r="r" b="b"/>
            <a:pathLst>
              <a:path w="24481" h="24481" extrusionOk="0">
                <a:moveTo>
                  <a:pt x="12225" y="0"/>
                </a:moveTo>
                <a:cubicBezTo>
                  <a:pt x="5479" y="0"/>
                  <a:pt x="1" y="5479"/>
                  <a:pt x="1" y="12256"/>
                </a:cubicBezTo>
                <a:cubicBezTo>
                  <a:pt x="1" y="19002"/>
                  <a:pt x="5479" y="24480"/>
                  <a:pt x="12225" y="24480"/>
                </a:cubicBezTo>
                <a:cubicBezTo>
                  <a:pt x="19002" y="24480"/>
                  <a:pt x="24481" y="19002"/>
                  <a:pt x="24481" y="12256"/>
                </a:cubicBezTo>
                <a:cubicBezTo>
                  <a:pt x="24481" y="5479"/>
                  <a:pt x="19002" y="0"/>
                  <a:pt x="12225" y="0"/>
                </a:cubicBezTo>
                <a:close/>
              </a:path>
            </a:pathLst>
          </a:custGeom>
          <a:solidFill>
            <a:schemeClr val="accent3"/>
          </a:solidFill>
          <a:ln>
            <a:noFill/>
          </a:ln>
        </p:spPr>
        <p:txBody>
          <a:bodyPr spcFirstLastPara="1" wrap="square" lIns="121894" tIns="121894" rIns="121894" bIns="121894" anchor="ctr" anchorCtr="0">
            <a:noAutofit/>
          </a:bodyPr>
          <a:lstStyle/>
          <a:p/>
        </p:txBody>
      </p:sp>
      <p:sp>
        <p:nvSpPr>
          <p:cNvPr id="1232" name="Google Shape;1232;p63"/>
          <p:cNvSpPr/>
          <p:nvPr/>
        </p:nvSpPr>
        <p:spPr>
          <a:xfrm>
            <a:off x="5486402" y="2932844"/>
            <a:ext cx="1010751" cy="974851"/>
          </a:xfrm>
          <a:custGeom>
            <a:avLst/>
            <a:gdLst/>
            <a:ahLst/>
            <a:cxnLst/>
            <a:rect l="l" t="t" r="r" b="b"/>
            <a:pathLst>
              <a:path w="25846" h="24928" extrusionOk="0">
                <a:moveTo>
                  <a:pt x="13319" y="481"/>
                </a:moveTo>
                <a:cubicBezTo>
                  <a:pt x="13659" y="481"/>
                  <a:pt x="14002" y="496"/>
                  <a:pt x="14347" y="526"/>
                </a:cubicBezTo>
                <a:cubicBezTo>
                  <a:pt x="20586" y="1065"/>
                  <a:pt x="25241" y="6417"/>
                  <a:pt x="25368" y="12592"/>
                </a:cubicBezTo>
                <a:cubicBezTo>
                  <a:pt x="25218" y="19134"/>
                  <a:pt x="19977" y="24454"/>
                  <a:pt x="13499" y="24454"/>
                </a:cubicBezTo>
                <a:cubicBezTo>
                  <a:pt x="13142" y="24454"/>
                  <a:pt x="12780" y="24438"/>
                  <a:pt x="12415" y="24405"/>
                </a:cubicBezTo>
                <a:cubicBezTo>
                  <a:pt x="6240" y="23866"/>
                  <a:pt x="1394" y="18546"/>
                  <a:pt x="1394" y="12339"/>
                </a:cubicBezTo>
                <a:cubicBezTo>
                  <a:pt x="1394" y="5781"/>
                  <a:pt x="6880" y="481"/>
                  <a:pt x="13319" y="481"/>
                </a:cubicBezTo>
                <a:close/>
                <a:moveTo>
                  <a:pt x="13538" y="1"/>
                </a:moveTo>
                <a:cubicBezTo>
                  <a:pt x="9784" y="1"/>
                  <a:pt x="6132" y="1715"/>
                  <a:pt x="3706" y="4675"/>
                </a:cubicBezTo>
                <a:cubicBezTo>
                  <a:pt x="413" y="8760"/>
                  <a:pt x="1" y="14651"/>
                  <a:pt x="2756" y="19116"/>
                </a:cubicBezTo>
                <a:cubicBezTo>
                  <a:pt x="5054" y="22777"/>
                  <a:pt x="9102" y="24928"/>
                  <a:pt x="13297" y="24928"/>
                </a:cubicBezTo>
                <a:cubicBezTo>
                  <a:pt x="14364" y="24928"/>
                  <a:pt x="15441" y="24789"/>
                  <a:pt x="16501" y="24500"/>
                </a:cubicBezTo>
                <a:cubicBezTo>
                  <a:pt x="21996" y="23047"/>
                  <a:pt x="25727" y="18036"/>
                  <a:pt x="25842" y="12386"/>
                </a:cubicBezTo>
                <a:lnTo>
                  <a:pt x="25842" y="12386"/>
                </a:lnTo>
                <a:cubicBezTo>
                  <a:pt x="25845" y="12370"/>
                  <a:pt x="25845" y="12354"/>
                  <a:pt x="25843" y="12339"/>
                </a:cubicBezTo>
                <a:lnTo>
                  <a:pt x="25843" y="12339"/>
                </a:lnTo>
                <a:cubicBezTo>
                  <a:pt x="25843" y="12339"/>
                  <a:pt x="25843" y="12339"/>
                  <a:pt x="25843" y="12339"/>
                </a:cubicBezTo>
                <a:cubicBezTo>
                  <a:pt x="25845" y="12318"/>
                  <a:pt x="25845" y="12301"/>
                  <a:pt x="25842" y="12287"/>
                </a:cubicBezTo>
                <a:lnTo>
                  <a:pt x="25842" y="12287"/>
                </a:lnTo>
                <a:cubicBezTo>
                  <a:pt x="25726" y="6892"/>
                  <a:pt x="22247" y="2010"/>
                  <a:pt x="16976" y="495"/>
                </a:cubicBezTo>
                <a:cubicBezTo>
                  <a:pt x="15842" y="161"/>
                  <a:pt x="14685" y="1"/>
                  <a:pt x="13538" y="1"/>
                </a:cubicBezTo>
                <a:close/>
              </a:path>
            </a:pathLst>
          </a:custGeom>
          <a:solidFill>
            <a:srgbClr val="403934"/>
          </a:solidFill>
          <a:ln>
            <a:noFill/>
          </a:ln>
        </p:spPr>
        <p:txBody>
          <a:bodyPr spcFirstLastPara="1" wrap="square" lIns="121894" tIns="121894" rIns="121894" bIns="121894" anchor="ctr" anchorCtr="0">
            <a:noAutofit/>
          </a:bodyPr>
          <a:lstStyle/>
          <a:p>
            <a:pPr algn="ctr"/>
            <a:r>
              <a:rPr lang="en-GB" sz="3300">
                <a:solidFill>
                  <a:srgbClr val="FFFFFF"/>
                </a:solidFill>
                <a:latin typeface="La Belle Aurore" panose="020B0604020202020204"/>
                <a:ea typeface="La Belle Aurore" panose="020B0604020202020204"/>
                <a:cs typeface="La Belle Aurore" panose="020B0604020202020204"/>
                <a:sym typeface="La Belle Aurore" panose="020B0604020202020204"/>
              </a:rPr>
              <a:t>02</a:t>
            </a:r>
            <a:endParaRPr sz="3300">
              <a:solidFill>
                <a:srgbClr val="FFFFFF"/>
              </a:solidFill>
              <a:latin typeface="La Belle Aurore" panose="020B0604020202020204"/>
              <a:ea typeface="La Belle Aurore" panose="020B0604020202020204"/>
              <a:cs typeface="La Belle Aurore" panose="020B0604020202020204"/>
              <a:sym typeface="La Belle Aurore" panose="020B0604020202020204"/>
            </a:endParaRPr>
          </a:p>
        </p:txBody>
      </p:sp>
      <p:grpSp>
        <p:nvGrpSpPr>
          <p:cNvPr id="1233" name="Google Shape;1233;p63"/>
          <p:cNvGrpSpPr/>
          <p:nvPr/>
        </p:nvGrpSpPr>
        <p:grpSpPr>
          <a:xfrm>
            <a:off x="-163360" y="-119696"/>
            <a:ext cx="3153728" cy="6977719"/>
            <a:chOff x="-6362645" y="-2926822"/>
            <a:chExt cx="2365296" cy="5233289"/>
          </a:xfrm>
        </p:grpSpPr>
        <p:sp>
          <p:nvSpPr>
            <p:cNvPr id="1234" name="Google Shape;1234;p63"/>
            <p:cNvSpPr/>
            <p:nvPr/>
          </p:nvSpPr>
          <p:spPr>
            <a:xfrm rot="-5400000" flipH="1">
              <a:off x="-6304599" y="-927607"/>
              <a:ext cx="2174387" cy="1436882"/>
            </a:xfrm>
            <a:custGeom>
              <a:avLst/>
              <a:gdLst/>
              <a:ahLst/>
              <a:cxnLst/>
              <a:rect l="l" t="t" r="r" b="b"/>
              <a:pathLst>
                <a:path w="36270" h="23967" extrusionOk="0">
                  <a:moveTo>
                    <a:pt x="23658" y="0"/>
                  </a:moveTo>
                  <a:cubicBezTo>
                    <a:pt x="23650" y="0"/>
                    <a:pt x="23642" y="2"/>
                    <a:pt x="23633" y="4"/>
                  </a:cubicBezTo>
                  <a:cubicBezTo>
                    <a:pt x="19611" y="796"/>
                    <a:pt x="16540" y="4058"/>
                    <a:pt x="12581" y="5103"/>
                  </a:cubicBezTo>
                  <a:cubicBezTo>
                    <a:pt x="11111" y="5517"/>
                    <a:pt x="9391" y="6013"/>
                    <a:pt x="7771" y="6013"/>
                  </a:cubicBezTo>
                  <a:cubicBezTo>
                    <a:pt x="7158" y="6013"/>
                    <a:pt x="6559" y="5942"/>
                    <a:pt x="5994" y="5768"/>
                  </a:cubicBezTo>
                  <a:cubicBezTo>
                    <a:pt x="4949" y="5452"/>
                    <a:pt x="3967" y="4977"/>
                    <a:pt x="3017" y="4438"/>
                  </a:cubicBezTo>
                  <a:cubicBezTo>
                    <a:pt x="2162" y="3868"/>
                    <a:pt x="1243" y="3393"/>
                    <a:pt x="325" y="2950"/>
                  </a:cubicBezTo>
                  <a:cubicBezTo>
                    <a:pt x="301" y="2938"/>
                    <a:pt x="277" y="2932"/>
                    <a:pt x="255" y="2932"/>
                  </a:cubicBezTo>
                  <a:cubicBezTo>
                    <a:pt x="100" y="2932"/>
                    <a:pt x="1" y="3187"/>
                    <a:pt x="167" y="3298"/>
                  </a:cubicBezTo>
                  <a:cubicBezTo>
                    <a:pt x="610" y="3488"/>
                    <a:pt x="1053" y="3710"/>
                    <a:pt x="1497" y="3963"/>
                  </a:cubicBezTo>
                  <a:cubicBezTo>
                    <a:pt x="2003" y="4248"/>
                    <a:pt x="2510" y="4565"/>
                    <a:pt x="3049" y="4850"/>
                  </a:cubicBezTo>
                  <a:cubicBezTo>
                    <a:pt x="3904" y="5420"/>
                    <a:pt x="4695" y="6085"/>
                    <a:pt x="5265" y="6940"/>
                  </a:cubicBezTo>
                  <a:cubicBezTo>
                    <a:pt x="5360" y="7098"/>
                    <a:pt x="5455" y="7257"/>
                    <a:pt x="5550" y="7478"/>
                  </a:cubicBezTo>
                  <a:cubicBezTo>
                    <a:pt x="5519" y="7510"/>
                    <a:pt x="5519" y="7605"/>
                    <a:pt x="5582" y="7637"/>
                  </a:cubicBezTo>
                  <a:cubicBezTo>
                    <a:pt x="5614" y="7637"/>
                    <a:pt x="5614" y="7668"/>
                    <a:pt x="5645" y="7668"/>
                  </a:cubicBezTo>
                  <a:cubicBezTo>
                    <a:pt x="6532" y="9537"/>
                    <a:pt x="7070" y="12704"/>
                    <a:pt x="4885" y="13464"/>
                  </a:cubicBezTo>
                  <a:lnTo>
                    <a:pt x="4790" y="13464"/>
                  </a:lnTo>
                  <a:cubicBezTo>
                    <a:pt x="4727" y="13464"/>
                    <a:pt x="4695" y="13527"/>
                    <a:pt x="4727" y="13590"/>
                  </a:cubicBezTo>
                  <a:cubicBezTo>
                    <a:pt x="4701" y="13642"/>
                    <a:pt x="4739" y="13694"/>
                    <a:pt x="4805" y="13694"/>
                  </a:cubicBezTo>
                  <a:cubicBezTo>
                    <a:pt x="4820" y="13694"/>
                    <a:pt x="4836" y="13691"/>
                    <a:pt x="4854" y="13685"/>
                  </a:cubicBezTo>
                  <a:cubicBezTo>
                    <a:pt x="4885" y="13685"/>
                    <a:pt x="4917" y="13685"/>
                    <a:pt x="4980" y="13654"/>
                  </a:cubicBezTo>
                  <a:cubicBezTo>
                    <a:pt x="5341" y="13699"/>
                    <a:pt x="5758" y="13765"/>
                    <a:pt x="6158" y="13765"/>
                  </a:cubicBezTo>
                  <a:cubicBezTo>
                    <a:pt x="6602" y="13765"/>
                    <a:pt x="7024" y="13684"/>
                    <a:pt x="7324" y="13400"/>
                  </a:cubicBezTo>
                  <a:cubicBezTo>
                    <a:pt x="7609" y="13147"/>
                    <a:pt x="7862" y="12545"/>
                    <a:pt x="8084" y="12260"/>
                  </a:cubicBezTo>
                  <a:cubicBezTo>
                    <a:pt x="8242" y="12039"/>
                    <a:pt x="8369" y="11944"/>
                    <a:pt x="8432" y="11659"/>
                  </a:cubicBezTo>
                  <a:cubicBezTo>
                    <a:pt x="8622" y="10835"/>
                    <a:pt x="7831" y="9949"/>
                    <a:pt x="7577" y="9283"/>
                  </a:cubicBezTo>
                  <a:cubicBezTo>
                    <a:pt x="7229" y="8365"/>
                    <a:pt x="6690" y="7922"/>
                    <a:pt x="5835" y="7510"/>
                  </a:cubicBezTo>
                  <a:cubicBezTo>
                    <a:pt x="5455" y="6718"/>
                    <a:pt x="4917" y="6053"/>
                    <a:pt x="4315" y="5483"/>
                  </a:cubicBezTo>
                  <a:lnTo>
                    <a:pt x="4315" y="5483"/>
                  </a:lnTo>
                  <a:cubicBezTo>
                    <a:pt x="4822" y="5705"/>
                    <a:pt x="5360" y="5927"/>
                    <a:pt x="5899" y="6085"/>
                  </a:cubicBezTo>
                  <a:cubicBezTo>
                    <a:pt x="7514" y="7035"/>
                    <a:pt x="9414" y="7447"/>
                    <a:pt x="11061" y="8428"/>
                  </a:cubicBezTo>
                  <a:cubicBezTo>
                    <a:pt x="11758" y="8840"/>
                    <a:pt x="12423" y="9315"/>
                    <a:pt x="13056" y="9822"/>
                  </a:cubicBezTo>
                  <a:cubicBezTo>
                    <a:pt x="13151" y="10582"/>
                    <a:pt x="12834" y="11247"/>
                    <a:pt x="12803" y="12007"/>
                  </a:cubicBezTo>
                  <a:cubicBezTo>
                    <a:pt x="12739" y="12704"/>
                    <a:pt x="12993" y="13020"/>
                    <a:pt x="13341" y="13622"/>
                  </a:cubicBezTo>
                  <a:cubicBezTo>
                    <a:pt x="13879" y="14509"/>
                    <a:pt x="13753" y="15364"/>
                    <a:pt x="13974" y="16314"/>
                  </a:cubicBezTo>
                  <a:cubicBezTo>
                    <a:pt x="14164" y="16947"/>
                    <a:pt x="14481" y="17517"/>
                    <a:pt x="14924" y="18024"/>
                  </a:cubicBezTo>
                  <a:cubicBezTo>
                    <a:pt x="15463" y="18657"/>
                    <a:pt x="16128" y="19037"/>
                    <a:pt x="16825" y="19449"/>
                  </a:cubicBezTo>
                  <a:cubicBezTo>
                    <a:pt x="17838" y="20083"/>
                    <a:pt x="18440" y="20684"/>
                    <a:pt x="19231" y="21571"/>
                  </a:cubicBezTo>
                  <a:cubicBezTo>
                    <a:pt x="19611" y="22014"/>
                    <a:pt x="20055" y="22426"/>
                    <a:pt x="20593" y="22711"/>
                  </a:cubicBezTo>
                  <a:cubicBezTo>
                    <a:pt x="21480" y="23186"/>
                    <a:pt x="22462" y="23281"/>
                    <a:pt x="23253" y="23946"/>
                  </a:cubicBezTo>
                  <a:cubicBezTo>
                    <a:pt x="23266" y="23959"/>
                    <a:pt x="23285" y="23967"/>
                    <a:pt x="23305" y="23967"/>
                  </a:cubicBezTo>
                  <a:cubicBezTo>
                    <a:pt x="23332" y="23967"/>
                    <a:pt x="23361" y="23952"/>
                    <a:pt x="23380" y="23915"/>
                  </a:cubicBezTo>
                  <a:cubicBezTo>
                    <a:pt x="23443" y="23915"/>
                    <a:pt x="23507" y="23851"/>
                    <a:pt x="23443" y="23756"/>
                  </a:cubicBezTo>
                  <a:cubicBezTo>
                    <a:pt x="22747" y="22616"/>
                    <a:pt x="22462" y="21603"/>
                    <a:pt x="22462" y="20273"/>
                  </a:cubicBezTo>
                  <a:cubicBezTo>
                    <a:pt x="22493" y="19386"/>
                    <a:pt x="22493" y="18499"/>
                    <a:pt x="22367" y="17612"/>
                  </a:cubicBezTo>
                  <a:cubicBezTo>
                    <a:pt x="22208" y="16757"/>
                    <a:pt x="21955" y="15871"/>
                    <a:pt x="21543" y="15111"/>
                  </a:cubicBezTo>
                  <a:cubicBezTo>
                    <a:pt x="21163" y="14350"/>
                    <a:pt x="20530" y="14034"/>
                    <a:pt x="20245" y="13179"/>
                  </a:cubicBezTo>
                  <a:cubicBezTo>
                    <a:pt x="19833" y="11849"/>
                    <a:pt x="19421" y="10962"/>
                    <a:pt x="18091" y="10265"/>
                  </a:cubicBezTo>
                  <a:cubicBezTo>
                    <a:pt x="16977" y="9657"/>
                    <a:pt x="15659" y="9515"/>
                    <a:pt x="14382" y="9515"/>
                  </a:cubicBezTo>
                  <a:cubicBezTo>
                    <a:pt x="14063" y="9515"/>
                    <a:pt x="13746" y="9524"/>
                    <a:pt x="13436" y="9537"/>
                  </a:cubicBezTo>
                  <a:cubicBezTo>
                    <a:pt x="13373" y="9537"/>
                    <a:pt x="13341" y="9600"/>
                    <a:pt x="13373" y="9664"/>
                  </a:cubicBezTo>
                  <a:cubicBezTo>
                    <a:pt x="12708" y="9093"/>
                    <a:pt x="11979" y="8555"/>
                    <a:pt x="11219" y="8112"/>
                  </a:cubicBezTo>
                  <a:cubicBezTo>
                    <a:pt x="9857" y="7288"/>
                    <a:pt x="8337" y="6845"/>
                    <a:pt x="6880" y="6243"/>
                  </a:cubicBezTo>
                  <a:lnTo>
                    <a:pt x="6880" y="6243"/>
                  </a:lnTo>
                  <a:cubicBezTo>
                    <a:pt x="7106" y="6267"/>
                    <a:pt x="7334" y="6278"/>
                    <a:pt x="7563" y="6278"/>
                  </a:cubicBezTo>
                  <a:cubicBezTo>
                    <a:pt x="8846" y="6278"/>
                    <a:pt x="10173" y="5937"/>
                    <a:pt x="11409" y="5642"/>
                  </a:cubicBezTo>
                  <a:cubicBezTo>
                    <a:pt x="11821" y="5547"/>
                    <a:pt x="12201" y="5452"/>
                    <a:pt x="12581" y="5325"/>
                  </a:cubicBezTo>
                  <a:cubicBezTo>
                    <a:pt x="12581" y="5347"/>
                    <a:pt x="12597" y="5370"/>
                    <a:pt x="12617" y="5370"/>
                  </a:cubicBezTo>
                  <a:cubicBezTo>
                    <a:pt x="12626" y="5370"/>
                    <a:pt x="12635" y="5366"/>
                    <a:pt x="12644" y="5357"/>
                  </a:cubicBezTo>
                  <a:cubicBezTo>
                    <a:pt x="14164" y="4660"/>
                    <a:pt x="15779" y="4691"/>
                    <a:pt x="17395" y="4565"/>
                  </a:cubicBezTo>
                  <a:cubicBezTo>
                    <a:pt x="18853" y="4425"/>
                    <a:pt x="20261" y="3937"/>
                    <a:pt x="21708" y="3937"/>
                  </a:cubicBezTo>
                  <a:cubicBezTo>
                    <a:pt x="21895" y="3937"/>
                    <a:pt x="22083" y="3945"/>
                    <a:pt x="22272" y="3963"/>
                  </a:cubicBezTo>
                  <a:cubicBezTo>
                    <a:pt x="22282" y="3974"/>
                    <a:pt x="22289" y="3977"/>
                    <a:pt x="22295" y="3977"/>
                  </a:cubicBezTo>
                  <a:cubicBezTo>
                    <a:pt x="22307" y="3977"/>
                    <a:pt x="22314" y="3963"/>
                    <a:pt x="22335" y="3963"/>
                  </a:cubicBezTo>
                  <a:cubicBezTo>
                    <a:pt x="23780" y="6171"/>
                    <a:pt x="26233" y="7558"/>
                    <a:pt x="28848" y="7558"/>
                  </a:cubicBezTo>
                  <a:cubicBezTo>
                    <a:pt x="29271" y="7558"/>
                    <a:pt x="29698" y="7522"/>
                    <a:pt x="30126" y="7447"/>
                  </a:cubicBezTo>
                  <a:cubicBezTo>
                    <a:pt x="32976" y="6940"/>
                    <a:pt x="36269" y="4438"/>
                    <a:pt x="36111" y="1240"/>
                  </a:cubicBezTo>
                  <a:cubicBezTo>
                    <a:pt x="36111" y="1172"/>
                    <a:pt x="36066" y="1140"/>
                    <a:pt x="36018" y="1140"/>
                  </a:cubicBezTo>
                  <a:cubicBezTo>
                    <a:pt x="35978" y="1140"/>
                    <a:pt x="35936" y="1164"/>
                    <a:pt x="35921" y="1208"/>
                  </a:cubicBezTo>
                  <a:cubicBezTo>
                    <a:pt x="35026" y="1958"/>
                    <a:pt x="33946" y="2375"/>
                    <a:pt x="32823" y="2375"/>
                  </a:cubicBezTo>
                  <a:cubicBezTo>
                    <a:pt x="32475" y="2375"/>
                    <a:pt x="32124" y="2335"/>
                    <a:pt x="31772" y="2253"/>
                  </a:cubicBezTo>
                  <a:cubicBezTo>
                    <a:pt x="30664" y="1968"/>
                    <a:pt x="29682" y="1271"/>
                    <a:pt x="28542" y="1081"/>
                  </a:cubicBezTo>
                  <a:cubicBezTo>
                    <a:pt x="28320" y="1042"/>
                    <a:pt x="28100" y="1024"/>
                    <a:pt x="27884" y="1024"/>
                  </a:cubicBezTo>
                  <a:cubicBezTo>
                    <a:pt x="25816" y="1024"/>
                    <a:pt x="24004" y="2687"/>
                    <a:pt x="22398" y="3805"/>
                  </a:cubicBezTo>
                  <a:cubicBezTo>
                    <a:pt x="22382" y="3789"/>
                    <a:pt x="22359" y="3781"/>
                    <a:pt x="22335" y="3781"/>
                  </a:cubicBezTo>
                  <a:cubicBezTo>
                    <a:pt x="22311" y="3781"/>
                    <a:pt x="22287" y="3789"/>
                    <a:pt x="22272" y="3805"/>
                  </a:cubicBezTo>
                  <a:cubicBezTo>
                    <a:pt x="22001" y="3759"/>
                    <a:pt x="21729" y="3739"/>
                    <a:pt x="21457" y="3739"/>
                  </a:cubicBezTo>
                  <a:cubicBezTo>
                    <a:pt x="20042" y="3739"/>
                    <a:pt x="18612" y="4269"/>
                    <a:pt x="17205" y="4375"/>
                  </a:cubicBezTo>
                  <a:cubicBezTo>
                    <a:pt x="16223" y="4438"/>
                    <a:pt x="15273" y="4470"/>
                    <a:pt x="14323" y="4691"/>
                  </a:cubicBezTo>
                  <a:cubicBezTo>
                    <a:pt x="17490" y="3298"/>
                    <a:pt x="20308" y="1176"/>
                    <a:pt x="23665" y="131"/>
                  </a:cubicBezTo>
                  <a:cubicBezTo>
                    <a:pt x="23751" y="131"/>
                    <a:pt x="23733" y="0"/>
                    <a:pt x="23658"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1235" name="Google Shape;1235;p63"/>
            <p:cNvSpPr/>
            <p:nvPr/>
          </p:nvSpPr>
          <p:spPr>
            <a:xfrm rot="-5400000" flipH="1">
              <a:off x="-6280027" y="796929"/>
              <a:ext cx="1726500" cy="1292576"/>
            </a:xfrm>
            <a:custGeom>
              <a:avLst/>
              <a:gdLst/>
              <a:ahLst/>
              <a:cxnLst/>
              <a:rect l="l" t="t" r="r" b="b"/>
              <a:pathLst>
                <a:path w="28799" h="21560" extrusionOk="0">
                  <a:moveTo>
                    <a:pt x="4853" y="1"/>
                  </a:moveTo>
                  <a:cubicBezTo>
                    <a:pt x="4778" y="1"/>
                    <a:pt x="4759" y="134"/>
                    <a:pt x="4846" y="163"/>
                  </a:cubicBezTo>
                  <a:cubicBezTo>
                    <a:pt x="8488" y="1050"/>
                    <a:pt x="12351" y="1810"/>
                    <a:pt x="14790" y="4882"/>
                  </a:cubicBezTo>
                  <a:cubicBezTo>
                    <a:pt x="14758" y="4913"/>
                    <a:pt x="14726" y="4945"/>
                    <a:pt x="14695" y="5008"/>
                  </a:cubicBezTo>
                  <a:cubicBezTo>
                    <a:pt x="14663" y="5135"/>
                    <a:pt x="14663" y="5262"/>
                    <a:pt x="14631" y="5388"/>
                  </a:cubicBezTo>
                  <a:cubicBezTo>
                    <a:pt x="14410" y="5958"/>
                    <a:pt x="14030" y="6338"/>
                    <a:pt x="13523" y="6528"/>
                  </a:cubicBezTo>
                  <a:cubicBezTo>
                    <a:pt x="13301" y="6655"/>
                    <a:pt x="13048" y="6718"/>
                    <a:pt x="12795" y="6845"/>
                  </a:cubicBezTo>
                  <a:cubicBezTo>
                    <a:pt x="11433" y="7542"/>
                    <a:pt x="10514" y="8650"/>
                    <a:pt x="9723" y="9949"/>
                  </a:cubicBezTo>
                  <a:cubicBezTo>
                    <a:pt x="8836" y="11500"/>
                    <a:pt x="8171" y="13147"/>
                    <a:pt x="7253" y="14667"/>
                  </a:cubicBezTo>
                  <a:cubicBezTo>
                    <a:pt x="7221" y="14731"/>
                    <a:pt x="7221" y="14762"/>
                    <a:pt x="7189" y="14826"/>
                  </a:cubicBezTo>
                  <a:cubicBezTo>
                    <a:pt x="6374" y="15779"/>
                    <a:pt x="5179" y="16363"/>
                    <a:pt x="4016" y="16363"/>
                  </a:cubicBezTo>
                  <a:cubicBezTo>
                    <a:pt x="3054" y="16363"/>
                    <a:pt x="2113" y="15964"/>
                    <a:pt x="1425" y="15047"/>
                  </a:cubicBezTo>
                  <a:cubicBezTo>
                    <a:pt x="1192" y="14744"/>
                    <a:pt x="1097" y="14441"/>
                    <a:pt x="860" y="14441"/>
                  </a:cubicBezTo>
                  <a:cubicBezTo>
                    <a:pt x="775" y="14441"/>
                    <a:pt x="672" y="14480"/>
                    <a:pt x="539" y="14572"/>
                  </a:cubicBezTo>
                  <a:cubicBezTo>
                    <a:pt x="0" y="14952"/>
                    <a:pt x="64" y="16124"/>
                    <a:pt x="190" y="16663"/>
                  </a:cubicBezTo>
                  <a:cubicBezTo>
                    <a:pt x="507" y="17771"/>
                    <a:pt x="1457" y="18499"/>
                    <a:pt x="2439" y="19006"/>
                  </a:cubicBezTo>
                  <a:cubicBezTo>
                    <a:pt x="2502" y="19006"/>
                    <a:pt x="2534" y="19006"/>
                    <a:pt x="2566" y="18974"/>
                  </a:cubicBezTo>
                  <a:cubicBezTo>
                    <a:pt x="2724" y="19006"/>
                    <a:pt x="2882" y="19038"/>
                    <a:pt x="3041" y="19038"/>
                  </a:cubicBezTo>
                  <a:cubicBezTo>
                    <a:pt x="3769" y="19133"/>
                    <a:pt x="4529" y="19291"/>
                    <a:pt x="5289" y="19418"/>
                  </a:cubicBezTo>
                  <a:cubicBezTo>
                    <a:pt x="5311" y="19440"/>
                    <a:pt x="5334" y="19462"/>
                    <a:pt x="5367" y="19462"/>
                  </a:cubicBezTo>
                  <a:cubicBezTo>
                    <a:pt x="5381" y="19462"/>
                    <a:pt x="5397" y="19459"/>
                    <a:pt x="5416" y="19449"/>
                  </a:cubicBezTo>
                  <a:cubicBezTo>
                    <a:pt x="5447" y="19449"/>
                    <a:pt x="5447" y="19449"/>
                    <a:pt x="5479" y="19418"/>
                  </a:cubicBezTo>
                  <a:cubicBezTo>
                    <a:pt x="6429" y="19576"/>
                    <a:pt x="7379" y="19671"/>
                    <a:pt x="8298" y="19671"/>
                  </a:cubicBezTo>
                  <a:cubicBezTo>
                    <a:pt x="8931" y="19671"/>
                    <a:pt x="9533" y="19544"/>
                    <a:pt x="10103" y="19291"/>
                  </a:cubicBezTo>
                  <a:cubicBezTo>
                    <a:pt x="10483" y="19133"/>
                    <a:pt x="11401" y="18246"/>
                    <a:pt x="11971" y="17993"/>
                  </a:cubicBezTo>
                  <a:cubicBezTo>
                    <a:pt x="11971" y="18024"/>
                    <a:pt x="12003" y="18024"/>
                    <a:pt x="12035" y="18024"/>
                  </a:cubicBezTo>
                  <a:cubicBezTo>
                    <a:pt x="12161" y="18309"/>
                    <a:pt x="12288" y="18563"/>
                    <a:pt x="12446" y="18848"/>
                  </a:cubicBezTo>
                  <a:cubicBezTo>
                    <a:pt x="12415" y="18911"/>
                    <a:pt x="12446" y="18974"/>
                    <a:pt x="12478" y="18974"/>
                  </a:cubicBezTo>
                  <a:cubicBezTo>
                    <a:pt x="12642" y="19038"/>
                    <a:pt x="12812" y="19066"/>
                    <a:pt x="12986" y="19066"/>
                  </a:cubicBezTo>
                  <a:cubicBezTo>
                    <a:pt x="14114" y="19066"/>
                    <a:pt x="15379" y="17860"/>
                    <a:pt x="16120" y="17201"/>
                  </a:cubicBezTo>
                  <a:cubicBezTo>
                    <a:pt x="17450" y="15997"/>
                    <a:pt x="18463" y="14414"/>
                    <a:pt x="18812" y="12641"/>
                  </a:cubicBezTo>
                  <a:cubicBezTo>
                    <a:pt x="19033" y="11532"/>
                    <a:pt x="18970" y="10424"/>
                    <a:pt x="18653" y="9379"/>
                  </a:cubicBezTo>
                  <a:lnTo>
                    <a:pt x="18653" y="9379"/>
                  </a:lnTo>
                  <a:cubicBezTo>
                    <a:pt x="19192" y="10550"/>
                    <a:pt x="19698" y="11754"/>
                    <a:pt x="20174" y="12989"/>
                  </a:cubicBezTo>
                  <a:cubicBezTo>
                    <a:pt x="19477" y="14699"/>
                    <a:pt x="19635" y="17011"/>
                    <a:pt x="20965" y="18373"/>
                  </a:cubicBezTo>
                  <a:cubicBezTo>
                    <a:pt x="23055" y="20494"/>
                    <a:pt x="26666" y="19069"/>
                    <a:pt x="28534" y="21508"/>
                  </a:cubicBezTo>
                  <a:cubicBezTo>
                    <a:pt x="28534" y="21540"/>
                    <a:pt x="28566" y="21540"/>
                    <a:pt x="28597" y="21540"/>
                  </a:cubicBezTo>
                  <a:cubicBezTo>
                    <a:pt x="28618" y="21553"/>
                    <a:pt x="28641" y="21560"/>
                    <a:pt x="28662" y="21560"/>
                  </a:cubicBezTo>
                  <a:cubicBezTo>
                    <a:pt x="28737" y="21560"/>
                    <a:pt x="28798" y="21480"/>
                    <a:pt x="28724" y="21381"/>
                  </a:cubicBezTo>
                  <a:cubicBezTo>
                    <a:pt x="28692" y="21350"/>
                    <a:pt x="28661" y="21286"/>
                    <a:pt x="28629" y="21254"/>
                  </a:cubicBezTo>
                  <a:cubicBezTo>
                    <a:pt x="28249" y="19513"/>
                    <a:pt x="27299" y="17961"/>
                    <a:pt x="26001" y="16726"/>
                  </a:cubicBezTo>
                  <a:cubicBezTo>
                    <a:pt x="25336" y="16092"/>
                    <a:pt x="24544" y="15554"/>
                    <a:pt x="23752" y="15079"/>
                  </a:cubicBezTo>
                  <a:cubicBezTo>
                    <a:pt x="22612" y="14446"/>
                    <a:pt x="21282" y="14129"/>
                    <a:pt x="20427" y="13116"/>
                  </a:cubicBezTo>
                  <a:cubicBezTo>
                    <a:pt x="20395" y="13084"/>
                    <a:pt x="20395" y="13052"/>
                    <a:pt x="20395" y="13021"/>
                  </a:cubicBezTo>
                  <a:cubicBezTo>
                    <a:pt x="20395" y="12989"/>
                    <a:pt x="20395" y="12989"/>
                    <a:pt x="20395" y="12989"/>
                  </a:cubicBezTo>
                  <a:cubicBezTo>
                    <a:pt x="20395" y="12989"/>
                    <a:pt x="20395" y="12957"/>
                    <a:pt x="20395" y="12957"/>
                  </a:cubicBezTo>
                  <a:cubicBezTo>
                    <a:pt x="19888" y="10867"/>
                    <a:pt x="18843" y="8872"/>
                    <a:pt x="17577" y="7162"/>
                  </a:cubicBezTo>
                  <a:cubicBezTo>
                    <a:pt x="17038" y="6212"/>
                    <a:pt x="16342" y="5293"/>
                    <a:pt x="15360" y="4818"/>
                  </a:cubicBezTo>
                  <a:cubicBezTo>
                    <a:pt x="15328" y="4755"/>
                    <a:pt x="15296" y="4692"/>
                    <a:pt x="15265" y="4660"/>
                  </a:cubicBezTo>
                  <a:cubicBezTo>
                    <a:pt x="15265" y="4597"/>
                    <a:pt x="15233" y="4533"/>
                    <a:pt x="15170" y="4533"/>
                  </a:cubicBezTo>
                  <a:cubicBezTo>
                    <a:pt x="15138" y="4502"/>
                    <a:pt x="15138" y="4470"/>
                    <a:pt x="15106" y="4438"/>
                  </a:cubicBezTo>
                  <a:cubicBezTo>
                    <a:pt x="15088" y="4410"/>
                    <a:pt x="15064" y="4399"/>
                    <a:pt x="15040" y="4399"/>
                  </a:cubicBezTo>
                  <a:cubicBezTo>
                    <a:pt x="14983" y="4399"/>
                    <a:pt x="14926" y="4466"/>
                    <a:pt x="14948" y="4533"/>
                  </a:cubicBezTo>
                  <a:lnTo>
                    <a:pt x="14980" y="4597"/>
                  </a:lnTo>
                  <a:lnTo>
                    <a:pt x="14916" y="4597"/>
                  </a:lnTo>
                  <a:cubicBezTo>
                    <a:pt x="12541" y="1683"/>
                    <a:pt x="8519" y="480"/>
                    <a:pt x="4877" y="5"/>
                  </a:cubicBezTo>
                  <a:cubicBezTo>
                    <a:pt x="4869" y="2"/>
                    <a:pt x="4861" y="1"/>
                    <a:pt x="4853" y="1"/>
                  </a:cubicBezTo>
                  <a:close/>
                </a:path>
              </a:pathLst>
            </a:custGeom>
            <a:solidFill>
              <a:srgbClr val="E2C5C3"/>
            </a:solidFill>
            <a:ln>
              <a:noFill/>
            </a:ln>
          </p:spPr>
          <p:txBody>
            <a:bodyPr spcFirstLastPara="1" wrap="square" lIns="91425" tIns="91425" rIns="91425" bIns="91425" anchor="ctr" anchorCtr="0">
              <a:noAutofit/>
            </a:bodyPr>
            <a:lstStyle/>
            <a:p/>
          </p:txBody>
        </p:sp>
        <p:sp>
          <p:nvSpPr>
            <p:cNvPr id="1236" name="Google Shape;1236;p63"/>
            <p:cNvSpPr/>
            <p:nvPr/>
          </p:nvSpPr>
          <p:spPr>
            <a:xfrm rot="-5400000" flipH="1">
              <a:off x="-5833781" y="-943507"/>
              <a:ext cx="1283470" cy="1205225"/>
            </a:xfrm>
            <a:custGeom>
              <a:avLst/>
              <a:gdLst/>
              <a:ahLst/>
              <a:cxnLst/>
              <a:rect l="l" t="t" r="r" b="b"/>
              <a:pathLst>
                <a:path w="21409" h="20103" extrusionOk="0">
                  <a:moveTo>
                    <a:pt x="16537" y="2431"/>
                  </a:moveTo>
                  <a:cubicBezTo>
                    <a:pt x="17284" y="2431"/>
                    <a:pt x="18027" y="2551"/>
                    <a:pt x="18717" y="2812"/>
                  </a:cubicBezTo>
                  <a:cubicBezTo>
                    <a:pt x="19255" y="2875"/>
                    <a:pt x="19382" y="3192"/>
                    <a:pt x="19097" y="3762"/>
                  </a:cubicBezTo>
                  <a:cubicBezTo>
                    <a:pt x="19002" y="3793"/>
                    <a:pt x="18907" y="3793"/>
                    <a:pt x="18812" y="3825"/>
                  </a:cubicBezTo>
                  <a:cubicBezTo>
                    <a:pt x="18590" y="3952"/>
                    <a:pt x="18210" y="3983"/>
                    <a:pt x="17957" y="4078"/>
                  </a:cubicBezTo>
                  <a:cubicBezTo>
                    <a:pt x="17324" y="4300"/>
                    <a:pt x="16785" y="4617"/>
                    <a:pt x="16247" y="4997"/>
                  </a:cubicBezTo>
                  <a:cubicBezTo>
                    <a:pt x="16189" y="4995"/>
                    <a:pt x="16131" y="4995"/>
                    <a:pt x="16073" y="4995"/>
                  </a:cubicBezTo>
                  <a:cubicBezTo>
                    <a:pt x="14605" y="4995"/>
                    <a:pt x="13073" y="5386"/>
                    <a:pt x="12098" y="6422"/>
                  </a:cubicBezTo>
                  <a:cubicBezTo>
                    <a:pt x="11560" y="6643"/>
                    <a:pt x="11022" y="6865"/>
                    <a:pt x="10483" y="7055"/>
                  </a:cubicBezTo>
                  <a:cubicBezTo>
                    <a:pt x="11402" y="6517"/>
                    <a:pt x="11972" y="5503"/>
                    <a:pt x="12795" y="4807"/>
                  </a:cubicBezTo>
                  <a:cubicBezTo>
                    <a:pt x="13357" y="4349"/>
                    <a:pt x="13918" y="4192"/>
                    <a:pt x="14525" y="4192"/>
                  </a:cubicBezTo>
                  <a:cubicBezTo>
                    <a:pt x="14842" y="4192"/>
                    <a:pt x="15171" y="4235"/>
                    <a:pt x="15519" y="4300"/>
                  </a:cubicBezTo>
                  <a:cubicBezTo>
                    <a:pt x="15883" y="4363"/>
                    <a:pt x="16247" y="4427"/>
                    <a:pt x="16603" y="4427"/>
                  </a:cubicBezTo>
                  <a:cubicBezTo>
                    <a:pt x="16959" y="4427"/>
                    <a:pt x="17308" y="4363"/>
                    <a:pt x="17640" y="4173"/>
                  </a:cubicBezTo>
                  <a:cubicBezTo>
                    <a:pt x="17640" y="4173"/>
                    <a:pt x="17640" y="4110"/>
                    <a:pt x="17609" y="4110"/>
                  </a:cubicBezTo>
                  <a:cubicBezTo>
                    <a:pt x="17327" y="4194"/>
                    <a:pt x="17042" y="4224"/>
                    <a:pt x="16755" y="4224"/>
                  </a:cubicBezTo>
                  <a:cubicBezTo>
                    <a:pt x="15985" y="4224"/>
                    <a:pt x="15206" y="4004"/>
                    <a:pt x="14453" y="4004"/>
                  </a:cubicBezTo>
                  <a:cubicBezTo>
                    <a:pt x="14004" y="4004"/>
                    <a:pt x="13565" y="4082"/>
                    <a:pt x="13143" y="4332"/>
                  </a:cubicBezTo>
                  <a:cubicBezTo>
                    <a:pt x="11813" y="5123"/>
                    <a:pt x="11243" y="6802"/>
                    <a:pt x="9691" y="7213"/>
                  </a:cubicBezTo>
                  <a:cubicBezTo>
                    <a:pt x="8868" y="7055"/>
                    <a:pt x="8076" y="6897"/>
                    <a:pt x="7348" y="6517"/>
                  </a:cubicBezTo>
                  <a:cubicBezTo>
                    <a:pt x="7316" y="6517"/>
                    <a:pt x="7316" y="6485"/>
                    <a:pt x="7285" y="6485"/>
                  </a:cubicBezTo>
                  <a:cubicBezTo>
                    <a:pt x="8045" y="6010"/>
                    <a:pt x="8678" y="5662"/>
                    <a:pt x="9596" y="5630"/>
                  </a:cubicBezTo>
                  <a:cubicBezTo>
                    <a:pt x="9672" y="5630"/>
                    <a:pt x="9745" y="5631"/>
                    <a:pt x="9814" y="5631"/>
                  </a:cubicBezTo>
                  <a:cubicBezTo>
                    <a:pt x="10092" y="5631"/>
                    <a:pt x="10325" y="5611"/>
                    <a:pt x="10578" y="5408"/>
                  </a:cubicBezTo>
                  <a:cubicBezTo>
                    <a:pt x="11117" y="5028"/>
                    <a:pt x="11497" y="4363"/>
                    <a:pt x="12067" y="3920"/>
                  </a:cubicBezTo>
                  <a:cubicBezTo>
                    <a:pt x="12700" y="3445"/>
                    <a:pt x="13428" y="3065"/>
                    <a:pt x="14188" y="2812"/>
                  </a:cubicBezTo>
                  <a:cubicBezTo>
                    <a:pt x="14940" y="2567"/>
                    <a:pt x="15741" y="2431"/>
                    <a:pt x="16537" y="2431"/>
                  </a:cubicBezTo>
                  <a:close/>
                  <a:moveTo>
                    <a:pt x="381" y="373"/>
                  </a:moveTo>
                  <a:lnTo>
                    <a:pt x="381" y="373"/>
                  </a:lnTo>
                  <a:cubicBezTo>
                    <a:pt x="1046" y="1070"/>
                    <a:pt x="1584" y="1893"/>
                    <a:pt x="2344" y="2495"/>
                  </a:cubicBezTo>
                  <a:cubicBezTo>
                    <a:pt x="2819" y="2907"/>
                    <a:pt x="3326" y="3192"/>
                    <a:pt x="3864" y="3477"/>
                  </a:cubicBezTo>
                  <a:cubicBezTo>
                    <a:pt x="4086" y="3572"/>
                    <a:pt x="4308" y="3667"/>
                    <a:pt x="4498" y="3762"/>
                  </a:cubicBezTo>
                  <a:cubicBezTo>
                    <a:pt x="4593" y="3793"/>
                    <a:pt x="4719" y="3825"/>
                    <a:pt x="4814" y="3888"/>
                  </a:cubicBezTo>
                  <a:cubicBezTo>
                    <a:pt x="5163" y="3920"/>
                    <a:pt x="5321" y="4142"/>
                    <a:pt x="5226" y="4522"/>
                  </a:cubicBezTo>
                  <a:cubicBezTo>
                    <a:pt x="5163" y="4522"/>
                    <a:pt x="5163" y="4617"/>
                    <a:pt x="5194" y="4648"/>
                  </a:cubicBezTo>
                  <a:cubicBezTo>
                    <a:pt x="5954" y="5250"/>
                    <a:pt x="6810" y="5725"/>
                    <a:pt x="7760" y="6010"/>
                  </a:cubicBezTo>
                  <a:cubicBezTo>
                    <a:pt x="7538" y="6137"/>
                    <a:pt x="7348" y="6295"/>
                    <a:pt x="7190" y="6453"/>
                  </a:cubicBezTo>
                  <a:cubicBezTo>
                    <a:pt x="7158" y="6485"/>
                    <a:pt x="7095" y="6517"/>
                    <a:pt x="7095" y="6580"/>
                  </a:cubicBezTo>
                  <a:cubicBezTo>
                    <a:pt x="7095" y="6612"/>
                    <a:pt x="7095" y="6675"/>
                    <a:pt x="7095" y="6738"/>
                  </a:cubicBezTo>
                  <a:cubicBezTo>
                    <a:pt x="6873" y="7023"/>
                    <a:pt x="6746" y="7309"/>
                    <a:pt x="6683" y="7657"/>
                  </a:cubicBezTo>
                  <a:cubicBezTo>
                    <a:pt x="6081" y="6137"/>
                    <a:pt x="4561" y="5282"/>
                    <a:pt x="3326" y="4300"/>
                  </a:cubicBezTo>
                  <a:cubicBezTo>
                    <a:pt x="2503" y="3635"/>
                    <a:pt x="1806" y="2907"/>
                    <a:pt x="1172" y="2051"/>
                  </a:cubicBezTo>
                  <a:cubicBezTo>
                    <a:pt x="792" y="1545"/>
                    <a:pt x="666" y="911"/>
                    <a:pt x="381" y="373"/>
                  </a:cubicBezTo>
                  <a:close/>
                  <a:moveTo>
                    <a:pt x="14924" y="5960"/>
                  </a:moveTo>
                  <a:cubicBezTo>
                    <a:pt x="16043" y="5960"/>
                    <a:pt x="17172" y="6245"/>
                    <a:pt x="18147" y="6802"/>
                  </a:cubicBezTo>
                  <a:cubicBezTo>
                    <a:pt x="18844" y="7182"/>
                    <a:pt x="19414" y="7689"/>
                    <a:pt x="19794" y="8385"/>
                  </a:cubicBezTo>
                  <a:cubicBezTo>
                    <a:pt x="20047" y="8829"/>
                    <a:pt x="21061" y="10855"/>
                    <a:pt x="20111" y="11109"/>
                  </a:cubicBezTo>
                  <a:cubicBezTo>
                    <a:pt x="20107" y="11111"/>
                    <a:pt x="20101" y="11112"/>
                    <a:pt x="20094" y="11112"/>
                  </a:cubicBezTo>
                  <a:cubicBezTo>
                    <a:pt x="19982" y="11112"/>
                    <a:pt x="19475" y="10887"/>
                    <a:pt x="19445" y="10887"/>
                  </a:cubicBezTo>
                  <a:cubicBezTo>
                    <a:pt x="19255" y="10855"/>
                    <a:pt x="19065" y="10824"/>
                    <a:pt x="18875" y="10824"/>
                  </a:cubicBezTo>
                  <a:cubicBezTo>
                    <a:pt x="18860" y="10808"/>
                    <a:pt x="18836" y="10800"/>
                    <a:pt x="18812" y="10800"/>
                  </a:cubicBezTo>
                  <a:cubicBezTo>
                    <a:pt x="18788" y="10800"/>
                    <a:pt x="18765" y="10808"/>
                    <a:pt x="18749" y="10824"/>
                  </a:cubicBezTo>
                  <a:cubicBezTo>
                    <a:pt x="18654" y="10824"/>
                    <a:pt x="18559" y="10824"/>
                    <a:pt x="18432" y="10855"/>
                  </a:cubicBezTo>
                  <a:cubicBezTo>
                    <a:pt x="18234" y="10863"/>
                    <a:pt x="18044" y="10868"/>
                    <a:pt x="17860" y="10868"/>
                  </a:cubicBezTo>
                  <a:cubicBezTo>
                    <a:pt x="17247" y="10868"/>
                    <a:pt x="16690" y="10806"/>
                    <a:pt x="16057" y="10539"/>
                  </a:cubicBezTo>
                  <a:cubicBezTo>
                    <a:pt x="15867" y="10254"/>
                    <a:pt x="15645" y="9937"/>
                    <a:pt x="15392" y="9684"/>
                  </a:cubicBezTo>
                  <a:cubicBezTo>
                    <a:pt x="14600" y="8829"/>
                    <a:pt x="13587" y="8195"/>
                    <a:pt x="12510" y="7815"/>
                  </a:cubicBezTo>
                  <a:cubicBezTo>
                    <a:pt x="11782" y="7562"/>
                    <a:pt x="11022" y="7435"/>
                    <a:pt x="10261" y="7309"/>
                  </a:cubicBezTo>
                  <a:cubicBezTo>
                    <a:pt x="10768" y="7213"/>
                    <a:pt x="11275" y="6992"/>
                    <a:pt x="11782" y="6802"/>
                  </a:cubicBezTo>
                  <a:lnTo>
                    <a:pt x="11782" y="6802"/>
                  </a:lnTo>
                  <a:cubicBezTo>
                    <a:pt x="11756" y="6827"/>
                    <a:pt x="11793" y="6874"/>
                    <a:pt x="11824" y="6874"/>
                  </a:cubicBezTo>
                  <a:cubicBezTo>
                    <a:pt x="11832" y="6874"/>
                    <a:pt x="11839" y="6871"/>
                    <a:pt x="11845" y="6865"/>
                  </a:cubicBezTo>
                  <a:cubicBezTo>
                    <a:pt x="11908" y="6802"/>
                    <a:pt x="11972" y="6738"/>
                    <a:pt x="12035" y="6675"/>
                  </a:cubicBezTo>
                  <a:cubicBezTo>
                    <a:pt x="12573" y="6453"/>
                    <a:pt x="13143" y="6200"/>
                    <a:pt x="13713" y="6073"/>
                  </a:cubicBezTo>
                  <a:cubicBezTo>
                    <a:pt x="14110" y="5997"/>
                    <a:pt x="14517" y="5960"/>
                    <a:pt x="14924" y="5960"/>
                  </a:cubicBezTo>
                  <a:close/>
                  <a:moveTo>
                    <a:pt x="16215" y="10824"/>
                  </a:moveTo>
                  <a:cubicBezTo>
                    <a:pt x="17039" y="11077"/>
                    <a:pt x="17894" y="10982"/>
                    <a:pt x="18717" y="11045"/>
                  </a:cubicBezTo>
                  <a:cubicBezTo>
                    <a:pt x="18717" y="11330"/>
                    <a:pt x="18749" y="11615"/>
                    <a:pt x="18812" y="11900"/>
                  </a:cubicBezTo>
                  <a:cubicBezTo>
                    <a:pt x="18907" y="12217"/>
                    <a:pt x="19287" y="12787"/>
                    <a:pt x="19255" y="13041"/>
                  </a:cubicBezTo>
                  <a:cubicBezTo>
                    <a:pt x="19097" y="13294"/>
                    <a:pt x="18907" y="13579"/>
                    <a:pt x="18717" y="13832"/>
                  </a:cubicBezTo>
                  <a:cubicBezTo>
                    <a:pt x="18559" y="13864"/>
                    <a:pt x="18400" y="13896"/>
                    <a:pt x="18242" y="13896"/>
                  </a:cubicBezTo>
                  <a:lnTo>
                    <a:pt x="17894" y="13896"/>
                  </a:lnTo>
                  <a:cubicBezTo>
                    <a:pt x="17640" y="13927"/>
                    <a:pt x="17450" y="13991"/>
                    <a:pt x="17292" y="14117"/>
                  </a:cubicBezTo>
                  <a:cubicBezTo>
                    <a:pt x="17165" y="13674"/>
                    <a:pt x="17070" y="13262"/>
                    <a:pt x="16975" y="12851"/>
                  </a:cubicBezTo>
                  <a:cubicBezTo>
                    <a:pt x="16817" y="12122"/>
                    <a:pt x="16564" y="11425"/>
                    <a:pt x="16215" y="10824"/>
                  </a:cubicBezTo>
                  <a:close/>
                  <a:moveTo>
                    <a:pt x="7316" y="6675"/>
                  </a:moveTo>
                  <a:lnTo>
                    <a:pt x="7316" y="6675"/>
                  </a:lnTo>
                  <a:cubicBezTo>
                    <a:pt x="9311" y="7720"/>
                    <a:pt x="11718" y="7404"/>
                    <a:pt x="13713" y="8607"/>
                  </a:cubicBezTo>
                  <a:cubicBezTo>
                    <a:pt x="14727" y="9209"/>
                    <a:pt x="15614" y="10095"/>
                    <a:pt x="16184" y="11172"/>
                  </a:cubicBezTo>
                  <a:cubicBezTo>
                    <a:pt x="16690" y="12249"/>
                    <a:pt x="16785" y="13452"/>
                    <a:pt x="17102" y="14592"/>
                  </a:cubicBezTo>
                  <a:cubicBezTo>
                    <a:pt x="17229" y="15004"/>
                    <a:pt x="17419" y="15226"/>
                    <a:pt x="16817" y="15542"/>
                  </a:cubicBezTo>
                  <a:cubicBezTo>
                    <a:pt x="16564" y="15669"/>
                    <a:pt x="16089" y="15637"/>
                    <a:pt x="15804" y="15669"/>
                  </a:cubicBezTo>
                  <a:cubicBezTo>
                    <a:pt x="15492" y="15695"/>
                    <a:pt x="15180" y="15716"/>
                    <a:pt x="14868" y="15716"/>
                  </a:cubicBezTo>
                  <a:cubicBezTo>
                    <a:pt x="14420" y="15716"/>
                    <a:pt x="13971" y="15673"/>
                    <a:pt x="13523" y="15542"/>
                  </a:cubicBezTo>
                  <a:cubicBezTo>
                    <a:pt x="12162" y="15131"/>
                    <a:pt x="11338" y="14022"/>
                    <a:pt x="10768" y="12787"/>
                  </a:cubicBezTo>
                  <a:cubicBezTo>
                    <a:pt x="10293" y="11774"/>
                    <a:pt x="9818" y="10950"/>
                    <a:pt x="9090" y="10127"/>
                  </a:cubicBezTo>
                  <a:cubicBezTo>
                    <a:pt x="8171" y="9145"/>
                    <a:pt x="7190" y="8100"/>
                    <a:pt x="7316" y="6675"/>
                  </a:cubicBezTo>
                  <a:close/>
                  <a:moveTo>
                    <a:pt x="8868" y="10254"/>
                  </a:moveTo>
                  <a:lnTo>
                    <a:pt x="8868" y="10254"/>
                  </a:lnTo>
                  <a:cubicBezTo>
                    <a:pt x="9311" y="10760"/>
                    <a:pt x="9723" y="11235"/>
                    <a:pt x="10071" y="11837"/>
                  </a:cubicBezTo>
                  <a:cubicBezTo>
                    <a:pt x="10420" y="12502"/>
                    <a:pt x="10641" y="13262"/>
                    <a:pt x="11085" y="13896"/>
                  </a:cubicBezTo>
                  <a:cubicBezTo>
                    <a:pt x="11687" y="14877"/>
                    <a:pt x="12637" y="15606"/>
                    <a:pt x="13777" y="15859"/>
                  </a:cubicBezTo>
                  <a:cubicBezTo>
                    <a:pt x="13903" y="15891"/>
                    <a:pt x="14062" y="15891"/>
                    <a:pt x="14188" y="15922"/>
                  </a:cubicBezTo>
                  <a:cubicBezTo>
                    <a:pt x="14188" y="15922"/>
                    <a:pt x="14188" y="15922"/>
                    <a:pt x="14188" y="15954"/>
                  </a:cubicBezTo>
                  <a:cubicBezTo>
                    <a:pt x="14442" y="16461"/>
                    <a:pt x="14632" y="17791"/>
                    <a:pt x="14220" y="18329"/>
                  </a:cubicBezTo>
                  <a:cubicBezTo>
                    <a:pt x="13845" y="18793"/>
                    <a:pt x="13578" y="18956"/>
                    <a:pt x="13367" y="18956"/>
                  </a:cubicBezTo>
                  <a:cubicBezTo>
                    <a:pt x="12902" y="18956"/>
                    <a:pt x="12714" y="18163"/>
                    <a:pt x="12257" y="18076"/>
                  </a:cubicBezTo>
                  <a:cubicBezTo>
                    <a:pt x="12193" y="18060"/>
                    <a:pt x="12137" y="18054"/>
                    <a:pt x="12087" y="18054"/>
                  </a:cubicBezTo>
                  <a:cubicBezTo>
                    <a:pt x="11868" y="18054"/>
                    <a:pt x="11750" y="18174"/>
                    <a:pt x="11567" y="18174"/>
                  </a:cubicBezTo>
                  <a:cubicBezTo>
                    <a:pt x="11454" y="18174"/>
                    <a:pt x="11317" y="18129"/>
                    <a:pt x="11117" y="17981"/>
                  </a:cubicBezTo>
                  <a:cubicBezTo>
                    <a:pt x="10610" y="17633"/>
                    <a:pt x="10230" y="16904"/>
                    <a:pt x="9976" y="16366"/>
                  </a:cubicBezTo>
                  <a:cubicBezTo>
                    <a:pt x="9343" y="15162"/>
                    <a:pt x="9216" y="13896"/>
                    <a:pt x="9185" y="12566"/>
                  </a:cubicBezTo>
                  <a:cubicBezTo>
                    <a:pt x="9185" y="11774"/>
                    <a:pt x="9185" y="10982"/>
                    <a:pt x="8868" y="10254"/>
                  </a:cubicBezTo>
                  <a:close/>
                  <a:moveTo>
                    <a:pt x="7031" y="7182"/>
                  </a:moveTo>
                  <a:cubicBezTo>
                    <a:pt x="6968" y="7847"/>
                    <a:pt x="7253" y="8480"/>
                    <a:pt x="7633" y="9082"/>
                  </a:cubicBezTo>
                  <a:cubicBezTo>
                    <a:pt x="7950" y="9620"/>
                    <a:pt x="8361" y="10127"/>
                    <a:pt x="8488" y="10729"/>
                  </a:cubicBezTo>
                  <a:cubicBezTo>
                    <a:pt x="8710" y="11615"/>
                    <a:pt x="8298" y="12439"/>
                    <a:pt x="7950" y="13231"/>
                  </a:cubicBezTo>
                  <a:cubicBezTo>
                    <a:pt x="7095" y="15226"/>
                    <a:pt x="6683" y="17126"/>
                    <a:pt x="7506" y="19058"/>
                  </a:cubicBezTo>
                  <a:cubicBezTo>
                    <a:pt x="7253" y="18583"/>
                    <a:pt x="7063" y="18044"/>
                    <a:pt x="7000" y="17823"/>
                  </a:cubicBezTo>
                  <a:cubicBezTo>
                    <a:pt x="6746" y="17063"/>
                    <a:pt x="6651" y="16271"/>
                    <a:pt x="6683" y="15479"/>
                  </a:cubicBezTo>
                  <a:cubicBezTo>
                    <a:pt x="6746" y="13959"/>
                    <a:pt x="7411" y="12502"/>
                    <a:pt x="7380" y="11014"/>
                  </a:cubicBezTo>
                  <a:cubicBezTo>
                    <a:pt x="7348" y="9715"/>
                    <a:pt x="6493" y="8385"/>
                    <a:pt x="7031" y="7182"/>
                  </a:cubicBezTo>
                  <a:close/>
                  <a:moveTo>
                    <a:pt x="7611" y="8683"/>
                  </a:moveTo>
                  <a:cubicBezTo>
                    <a:pt x="7818" y="9042"/>
                    <a:pt x="8081" y="9380"/>
                    <a:pt x="8361" y="9684"/>
                  </a:cubicBezTo>
                  <a:cubicBezTo>
                    <a:pt x="8425" y="9747"/>
                    <a:pt x="8488" y="9842"/>
                    <a:pt x="8551" y="9905"/>
                  </a:cubicBezTo>
                  <a:cubicBezTo>
                    <a:pt x="8551" y="9937"/>
                    <a:pt x="8551" y="9937"/>
                    <a:pt x="8551" y="9937"/>
                  </a:cubicBezTo>
                  <a:cubicBezTo>
                    <a:pt x="9343" y="11489"/>
                    <a:pt x="8805" y="13294"/>
                    <a:pt x="9216" y="14941"/>
                  </a:cubicBezTo>
                  <a:cubicBezTo>
                    <a:pt x="9280" y="15194"/>
                    <a:pt x="9343" y="15416"/>
                    <a:pt x="9438" y="15637"/>
                  </a:cubicBezTo>
                  <a:cubicBezTo>
                    <a:pt x="9121" y="16239"/>
                    <a:pt x="8868" y="16841"/>
                    <a:pt x="8741" y="17474"/>
                  </a:cubicBezTo>
                  <a:cubicBezTo>
                    <a:pt x="8646" y="17823"/>
                    <a:pt x="8615" y="18171"/>
                    <a:pt x="8583" y="18519"/>
                  </a:cubicBezTo>
                  <a:cubicBezTo>
                    <a:pt x="8551" y="18741"/>
                    <a:pt x="8710" y="19374"/>
                    <a:pt x="8583" y="19533"/>
                  </a:cubicBezTo>
                  <a:cubicBezTo>
                    <a:pt x="8484" y="19692"/>
                    <a:pt x="8372" y="19763"/>
                    <a:pt x="8255" y="19763"/>
                  </a:cubicBezTo>
                  <a:cubicBezTo>
                    <a:pt x="8186" y="19763"/>
                    <a:pt x="8115" y="19738"/>
                    <a:pt x="8045" y="19691"/>
                  </a:cubicBezTo>
                  <a:cubicBezTo>
                    <a:pt x="7380" y="18614"/>
                    <a:pt x="7063" y="17379"/>
                    <a:pt x="7221" y="16112"/>
                  </a:cubicBezTo>
                  <a:cubicBezTo>
                    <a:pt x="7380" y="14751"/>
                    <a:pt x="8076" y="13579"/>
                    <a:pt x="8520" y="12312"/>
                  </a:cubicBezTo>
                  <a:cubicBezTo>
                    <a:pt x="8773" y="11552"/>
                    <a:pt x="8805" y="10919"/>
                    <a:pt x="8456" y="10190"/>
                  </a:cubicBezTo>
                  <a:cubicBezTo>
                    <a:pt x="8231" y="9664"/>
                    <a:pt x="7886" y="9177"/>
                    <a:pt x="7611" y="8683"/>
                  </a:cubicBezTo>
                  <a:close/>
                  <a:moveTo>
                    <a:pt x="159" y="1"/>
                  </a:moveTo>
                  <a:cubicBezTo>
                    <a:pt x="143" y="1"/>
                    <a:pt x="127" y="9"/>
                    <a:pt x="127" y="25"/>
                  </a:cubicBezTo>
                  <a:cubicBezTo>
                    <a:pt x="64" y="25"/>
                    <a:pt x="1" y="88"/>
                    <a:pt x="64" y="151"/>
                  </a:cubicBezTo>
                  <a:cubicBezTo>
                    <a:pt x="444" y="626"/>
                    <a:pt x="507" y="1418"/>
                    <a:pt x="887" y="1956"/>
                  </a:cubicBezTo>
                  <a:cubicBezTo>
                    <a:pt x="1426" y="2685"/>
                    <a:pt x="2027" y="3413"/>
                    <a:pt x="2693" y="3983"/>
                  </a:cubicBezTo>
                  <a:cubicBezTo>
                    <a:pt x="4149" y="5250"/>
                    <a:pt x="5796" y="6042"/>
                    <a:pt x="6651" y="7847"/>
                  </a:cubicBezTo>
                  <a:cubicBezTo>
                    <a:pt x="6651" y="7847"/>
                    <a:pt x="6651" y="7879"/>
                    <a:pt x="6683" y="7879"/>
                  </a:cubicBezTo>
                  <a:cubicBezTo>
                    <a:pt x="6620" y="8892"/>
                    <a:pt x="7190" y="10000"/>
                    <a:pt x="7190" y="11014"/>
                  </a:cubicBezTo>
                  <a:cubicBezTo>
                    <a:pt x="7221" y="11995"/>
                    <a:pt x="6810" y="12977"/>
                    <a:pt x="6651" y="13959"/>
                  </a:cubicBezTo>
                  <a:cubicBezTo>
                    <a:pt x="6493" y="14877"/>
                    <a:pt x="6429" y="15827"/>
                    <a:pt x="6588" y="16777"/>
                  </a:cubicBezTo>
                  <a:cubicBezTo>
                    <a:pt x="6683" y="17506"/>
                    <a:pt x="6905" y="18266"/>
                    <a:pt x="7285" y="18931"/>
                  </a:cubicBezTo>
                  <a:cubicBezTo>
                    <a:pt x="7475" y="19248"/>
                    <a:pt x="7886" y="20103"/>
                    <a:pt x="8330" y="20103"/>
                  </a:cubicBezTo>
                  <a:cubicBezTo>
                    <a:pt x="8710" y="20103"/>
                    <a:pt x="8710" y="19818"/>
                    <a:pt x="8741" y="19533"/>
                  </a:cubicBezTo>
                  <a:cubicBezTo>
                    <a:pt x="8805" y="18836"/>
                    <a:pt x="8710" y="18234"/>
                    <a:pt x="8868" y="17538"/>
                  </a:cubicBezTo>
                  <a:cubicBezTo>
                    <a:pt x="8995" y="16936"/>
                    <a:pt x="9216" y="16366"/>
                    <a:pt x="9501" y="15859"/>
                  </a:cubicBezTo>
                  <a:cubicBezTo>
                    <a:pt x="9660" y="16271"/>
                    <a:pt x="9881" y="16714"/>
                    <a:pt x="10135" y="17094"/>
                  </a:cubicBezTo>
                  <a:cubicBezTo>
                    <a:pt x="10388" y="17506"/>
                    <a:pt x="10831" y="18298"/>
                    <a:pt x="11338" y="18424"/>
                  </a:cubicBezTo>
                  <a:cubicBezTo>
                    <a:pt x="11370" y="18435"/>
                    <a:pt x="11405" y="18438"/>
                    <a:pt x="11441" y="18438"/>
                  </a:cubicBezTo>
                  <a:cubicBezTo>
                    <a:pt x="11514" y="18438"/>
                    <a:pt x="11592" y="18424"/>
                    <a:pt x="11655" y="18424"/>
                  </a:cubicBezTo>
                  <a:cubicBezTo>
                    <a:pt x="11718" y="18424"/>
                    <a:pt x="11782" y="18393"/>
                    <a:pt x="11813" y="18329"/>
                  </a:cubicBezTo>
                  <a:cubicBezTo>
                    <a:pt x="12130" y="18488"/>
                    <a:pt x="12447" y="18646"/>
                    <a:pt x="12732" y="18804"/>
                  </a:cubicBezTo>
                  <a:cubicBezTo>
                    <a:pt x="12827" y="18868"/>
                    <a:pt x="12858" y="18994"/>
                    <a:pt x="12953" y="19058"/>
                  </a:cubicBezTo>
                  <a:cubicBezTo>
                    <a:pt x="13141" y="19170"/>
                    <a:pt x="13306" y="19249"/>
                    <a:pt x="13488" y="19249"/>
                  </a:cubicBezTo>
                  <a:cubicBezTo>
                    <a:pt x="13614" y="19249"/>
                    <a:pt x="13748" y="19212"/>
                    <a:pt x="13903" y="19121"/>
                  </a:cubicBezTo>
                  <a:cubicBezTo>
                    <a:pt x="14758" y="18551"/>
                    <a:pt x="14758" y="16809"/>
                    <a:pt x="14378" y="15922"/>
                  </a:cubicBezTo>
                  <a:lnTo>
                    <a:pt x="14378" y="15922"/>
                  </a:lnTo>
                  <a:cubicBezTo>
                    <a:pt x="14560" y="15947"/>
                    <a:pt x="14746" y="15957"/>
                    <a:pt x="14933" y="15957"/>
                  </a:cubicBezTo>
                  <a:cubicBezTo>
                    <a:pt x="15236" y="15957"/>
                    <a:pt x="15542" y="15930"/>
                    <a:pt x="15835" y="15891"/>
                  </a:cubicBezTo>
                  <a:cubicBezTo>
                    <a:pt x="16247" y="15859"/>
                    <a:pt x="17039" y="15891"/>
                    <a:pt x="17355" y="15606"/>
                  </a:cubicBezTo>
                  <a:cubicBezTo>
                    <a:pt x="17577" y="15384"/>
                    <a:pt x="17514" y="15289"/>
                    <a:pt x="17482" y="14972"/>
                  </a:cubicBezTo>
                  <a:cubicBezTo>
                    <a:pt x="17450" y="14751"/>
                    <a:pt x="17387" y="14529"/>
                    <a:pt x="17324" y="14307"/>
                  </a:cubicBezTo>
                  <a:cubicBezTo>
                    <a:pt x="17894" y="13927"/>
                    <a:pt x="19129" y="14276"/>
                    <a:pt x="19414" y="13484"/>
                  </a:cubicBezTo>
                  <a:cubicBezTo>
                    <a:pt x="19509" y="13231"/>
                    <a:pt x="19445" y="13009"/>
                    <a:pt x="19350" y="12787"/>
                  </a:cubicBezTo>
                  <a:cubicBezTo>
                    <a:pt x="19129" y="12154"/>
                    <a:pt x="18907" y="11710"/>
                    <a:pt x="18875" y="11045"/>
                  </a:cubicBezTo>
                  <a:lnTo>
                    <a:pt x="18875" y="11045"/>
                  </a:lnTo>
                  <a:cubicBezTo>
                    <a:pt x="19382" y="11077"/>
                    <a:pt x="19857" y="11172"/>
                    <a:pt x="20332" y="11457"/>
                  </a:cubicBezTo>
                  <a:cubicBezTo>
                    <a:pt x="20364" y="11457"/>
                    <a:pt x="20427" y="11457"/>
                    <a:pt x="20459" y="11425"/>
                  </a:cubicBezTo>
                  <a:cubicBezTo>
                    <a:pt x="21029" y="10412"/>
                    <a:pt x="20491" y="9209"/>
                    <a:pt x="19984" y="8290"/>
                  </a:cubicBezTo>
                  <a:cubicBezTo>
                    <a:pt x="19445" y="7277"/>
                    <a:pt x="18495" y="6643"/>
                    <a:pt x="17450" y="6232"/>
                  </a:cubicBezTo>
                  <a:cubicBezTo>
                    <a:pt x="16645" y="5910"/>
                    <a:pt x="15790" y="5755"/>
                    <a:pt x="14933" y="5755"/>
                  </a:cubicBezTo>
                  <a:cubicBezTo>
                    <a:pt x="14610" y="5755"/>
                    <a:pt x="14287" y="5777"/>
                    <a:pt x="13967" y="5820"/>
                  </a:cubicBezTo>
                  <a:cubicBezTo>
                    <a:pt x="13492" y="5915"/>
                    <a:pt x="13048" y="6042"/>
                    <a:pt x="12573" y="6232"/>
                  </a:cubicBezTo>
                  <a:cubicBezTo>
                    <a:pt x="13618" y="5503"/>
                    <a:pt x="14885" y="5218"/>
                    <a:pt x="16152" y="5187"/>
                  </a:cubicBezTo>
                  <a:cubicBezTo>
                    <a:pt x="16168" y="5203"/>
                    <a:pt x="16191" y="5210"/>
                    <a:pt x="16215" y="5210"/>
                  </a:cubicBezTo>
                  <a:cubicBezTo>
                    <a:pt x="16239" y="5210"/>
                    <a:pt x="16263" y="5203"/>
                    <a:pt x="16279" y="5187"/>
                  </a:cubicBezTo>
                  <a:lnTo>
                    <a:pt x="16722" y="5187"/>
                  </a:lnTo>
                  <a:cubicBezTo>
                    <a:pt x="17577" y="5250"/>
                    <a:pt x="18432" y="5408"/>
                    <a:pt x="19224" y="5725"/>
                  </a:cubicBezTo>
                  <a:cubicBezTo>
                    <a:pt x="19509" y="5820"/>
                    <a:pt x="20427" y="6105"/>
                    <a:pt x="20586" y="6390"/>
                  </a:cubicBezTo>
                  <a:cubicBezTo>
                    <a:pt x="20902" y="7118"/>
                    <a:pt x="19826" y="7055"/>
                    <a:pt x="19445" y="7118"/>
                  </a:cubicBezTo>
                  <a:cubicBezTo>
                    <a:pt x="19359" y="7147"/>
                    <a:pt x="19377" y="7281"/>
                    <a:pt x="19453" y="7281"/>
                  </a:cubicBezTo>
                  <a:cubicBezTo>
                    <a:pt x="19461" y="7281"/>
                    <a:pt x="19469" y="7280"/>
                    <a:pt x="19477" y="7277"/>
                  </a:cubicBezTo>
                  <a:cubicBezTo>
                    <a:pt x="19889" y="7213"/>
                    <a:pt x="21409" y="7277"/>
                    <a:pt x="21061" y="6580"/>
                  </a:cubicBezTo>
                  <a:cubicBezTo>
                    <a:pt x="20934" y="6232"/>
                    <a:pt x="20142" y="5947"/>
                    <a:pt x="19857" y="5820"/>
                  </a:cubicBezTo>
                  <a:cubicBezTo>
                    <a:pt x="19319" y="5535"/>
                    <a:pt x="18717" y="5345"/>
                    <a:pt x="18115" y="5218"/>
                  </a:cubicBezTo>
                  <a:cubicBezTo>
                    <a:pt x="17640" y="5092"/>
                    <a:pt x="17102" y="5028"/>
                    <a:pt x="16564" y="4997"/>
                  </a:cubicBezTo>
                  <a:cubicBezTo>
                    <a:pt x="16944" y="4743"/>
                    <a:pt x="17355" y="4522"/>
                    <a:pt x="17767" y="4332"/>
                  </a:cubicBezTo>
                  <a:cubicBezTo>
                    <a:pt x="18242" y="4142"/>
                    <a:pt x="18939" y="4142"/>
                    <a:pt x="19382" y="3888"/>
                  </a:cubicBezTo>
                  <a:cubicBezTo>
                    <a:pt x="19635" y="3762"/>
                    <a:pt x="19762" y="3603"/>
                    <a:pt x="19699" y="3318"/>
                  </a:cubicBezTo>
                  <a:cubicBezTo>
                    <a:pt x="19572" y="2748"/>
                    <a:pt x="18717" y="2558"/>
                    <a:pt x="18274" y="2431"/>
                  </a:cubicBezTo>
                  <a:cubicBezTo>
                    <a:pt x="17705" y="2300"/>
                    <a:pt x="17122" y="2229"/>
                    <a:pt x="16544" y="2229"/>
                  </a:cubicBezTo>
                  <a:cubicBezTo>
                    <a:pt x="16285" y="2229"/>
                    <a:pt x="16027" y="2244"/>
                    <a:pt x="15772" y="2273"/>
                  </a:cubicBezTo>
                  <a:cubicBezTo>
                    <a:pt x="14157" y="2431"/>
                    <a:pt x="12605" y="3128"/>
                    <a:pt x="11433" y="4237"/>
                  </a:cubicBezTo>
                  <a:cubicBezTo>
                    <a:pt x="11022" y="4585"/>
                    <a:pt x="10768" y="4933"/>
                    <a:pt x="10293" y="5218"/>
                  </a:cubicBezTo>
                  <a:cubicBezTo>
                    <a:pt x="9786" y="5503"/>
                    <a:pt x="9470" y="5440"/>
                    <a:pt x="8931" y="5535"/>
                  </a:cubicBezTo>
                  <a:cubicBezTo>
                    <a:pt x="8551" y="5598"/>
                    <a:pt x="8203" y="5725"/>
                    <a:pt x="7855" y="5915"/>
                  </a:cubicBezTo>
                  <a:cubicBezTo>
                    <a:pt x="7190" y="5693"/>
                    <a:pt x="6556" y="5408"/>
                    <a:pt x="5954" y="5028"/>
                  </a:cubicBezTo>
                  <a:cubicBezTo>
                    <a:pt x="5606" y="4807"/>
                    <a:pt x="5289" y="4712"/>
                    <a:pt x="5764" y="4522"/>
                  </a:cubicBezTo>
                  <a:cubicBezTo>
                    <a:pt x="5796" y="4522"/>
                    <a:pt x="5796" y="4490"/>
                    <a:pt x="5796" y="4490"/>
                  </a:cubicBezTo>
                  <a:cubicBezTo>
                    <a:pt x="5733" y="4205"/>
                    <a:pt x="5638" y="4110"/>
                    <a:pt x="5384" y="3983"/>
                  </a:cubicBezTo>
                  <a:cubicBezTo>
                    <a:pt x="4688" y="3572"/>
                    <a:pt x="3896" y="3382"/>
                    <a:pt x="3231" y="2970"/>
                  </a:cubicBezTo>
                  <a:cubicBezTo>
                    <a:pt x="1964" y="2178"/>
                    <a:pt x="1331" y="911"/>
                    <a:pt x="191" y="25"/>
                  </a:cubicBezTo>
                  <a:cubicBezTo>
                    <a:pt x="191" y="9"/>
                    <a:pt x="175" y="1"/>
                    <a:pt x="159"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237" name="Google Shape;1237;p63"/>
            <p:cNvSpPr/>
            <p:nvPr/>
          </p:nvSpPr>
          <p:spPr>
            <a:xfrm rot="-5400000" flipH="1">
              <a:off x="-6407415" y="287804"/>
              <a:ext cx="2271326" cy="1426630"/>
            </a:xfrm>
            <a:custGeom>
              <a:avLst/>
              <a:gdLst/>
              <a:ahLst/>
              <a:cxnLst/>
              <a:rect l="l" t="t" r="r" b="b"/>
              <a:pathLst>
                <a:path w="37887" h="23796" extrusionOk="0">
                  <a:moveTo>
                    <a:pt x="18539" y="252"/>
                  </a:moveTo>
                  <a:cubicBezTo>
                    <a:pt x="18777" y="252"/>
                    <a:pt x="19009" y="273"/>
                    <a:pt x="19234" y="319"/>
                  </a:cubicBezTo>
                  <a:cubicBezTo>
                    <a:pt x="19899" y="477"/>
                    <a:pt x="20342" y="984"/>
                    <a:pt x="20976" y="1111"/>
                  </a:cubicBezTo>
                  <a:cubicBezTo>
                    <a:pt x="21082" y="1137"/>
                    <a:pt x="21189" y="1148"/>
                    <a:pt x="21297" y="1148"/>
                  </a:cubicBezTo>
                  <a:cubicBezTo>
                    <a:pt x="21831" y="1148"/>
                    <a:pt x="22380" y="868"/>
                    <a:pt x="22907" y="762"/>
                  </a:cubicBezTo>
                  <a:cubicBezTo>
                    <a:pt x="23216" y="704"/>
                    <a:pt x="23524" y="679"/>
                    <a:pt x="23831" y="679"/>
                  </a:cubicBezTo>
                  <a:cubicBezTo>
                    <a:pt x="26054" y="679"/>
                    <a:pt x="28240" y="2004"/>
                    <a:pt x="30405" y="2004"/>
                  </a:cubicBezTo>
                  <a:cubicBezTo>
                    <a:pt x="30735" y="2004"/>
                    <a:pt x="31065" y="1973"/>
                    <a:pt x="31395" y="1902"/>
                  </a:cubicBezTo>
                  <a:lnTo>
                    <a:pt x="31395" y="1902"/>
                  </a:lnTo>
                  <a:cubicBezTo>
                    <a:pt x="29298" y="3108"/>
                    <a:pt x="27071" y="4096"/>
                    <a:pt x="24679" y="4096"/>
                  </a:cubicBezTo>
                  <a:cubicBezTo>
                    <a:pt x="24180" y="4096"/>
                    <a:pt x="23674" y="4054"/>
                    <a:pt x="23161" y="3961"/>
                  </a:cubicBezTo>
                  <a:cubicBezTo>
                    <a:pt x="21862" y="3739"/>
                    <a:pt x="20691" y="3106"/>
                    <a:pt x="19392" y="2947"/>
                  </a:cubicBezTo>
                  <a:cubicBezTo>
                    <a:pt x="17777" y="2757"/>
                    <a:pt x="16352" y="2504"/>
                    <a:pt x="14864" y="1839"/>
                  </a:cubicBezTo>
                  <a:cubicBezTo>
                    <a:pt x="15149" y="1807"/>
                    <a:pt x="15434" y="1712"/>
                    <a:pt x="15719" y="1649"/>
                  </a:cubicBezTo>
                  <a:cubicBezTo>
                    <a:pt x="15750" y="1617"/>
                    <a:pt x="15750" y="1617"/>
                    <a:pt x="15750" y="1586"/>
                  </a:cubicBezTo>
                  <a:cubicBezTo>
                    <a:pt x="16415" y="1459"/>
                    <a:pt x="17049" y="1332"/>
                    <a:pt x="17745" y="1332"/>
                  </a:cubicBezTo>
                  <a:cubicBezTo>
                    <a:pt x="17777" y="1332"/>
                    <a:pt x="17808" y="1331"/>
                    <a:pt x="17840" y="1331"/>
                  </a:cubicBezTo>
                  <a:cubicBezTo>
                    <a:pt x="19290" y="1331"/>
                    <a:pt x="20596" y="2034"/>
                    <a:pt x="22052" y="2251"/>
                  </a:cubicBezTo>
                  <a:cubicBezTo>
                    <a:pt x="22983" y="2395"/>
                    <a:pt x="23953" y="2446"/>
                    <a:pt x="24937" y="2446"/>
                  </a:cubicBezTo>
                  <a:cubicBezTo>
                    <a:pt x="26765" y="2446"/>
                    <a:pt x="28642" y="2270"/>
                    <a:pt x="30413" y="2187"/>
                  </a:cubicBezTo>
                  <a:cubicBezTo>
                    <a:pt x="30508" y="2187"/>
                    <a:pt x="30508" y="2029"/>
                    <a:pt x="30413" y="2029"/>
                  </a:cubicBezTo>
                  <a:cubicBezTo>
                    <a:pt x="28624" y="2048"/>
                    <a:pt x="26678" y="2257"/>
                    <a:pt x="24782" y="2257"/>
                  </a:cubicBezTo>
                  <a:cubicBezTo>
                    <a:pt x="23489" y="2257"/>
                    <a:pt x="22220" y="2160"/>
                    <a:pt x="21039" y="1839"/>
                  </a:cubicBezTo>
                  <a:cubicBezTo>
                    <a:pt x="19971" y="1564"/>
                    <a:pt x="18962" y="1172"/>
                    <a:pt x="17870" y="1172"/>
                  </a:cubicBezTo>
                  <a:cubicBezTo>
                    <a:pt x="17829" y="1172"/>
                    <a:pt x="17787" y="1173"/>
                    <a:pt x="17745" y="1174"/>
                  </a:cubicBezTo>
                  <a:cubicBezTo>
                    <a:pt x="16479" y="1206"/>
                    <a:pt x="15244" y="1617"/>
                    <a:pt x="13977" y="1649"/>
                  </a:cubicBezTo>
                  <a:cubicBezTo>
                    <a:pt x="13945" y="1649"/>
                    <a:pt x="13945" y="1649"/>
                    <a:pt x="13913" y="1681"/>
                  </a:cubicBezTo>
                  <a:cubicBezTo>
                    <a:pt x="13850" y="1681"/>
                    <a:pt x="13755" y="1681"/>
                    <a:pt x="13692" y="1649"/>
                  </a:cubicBezTo>
                  <a:cubicBezTo>
                    <a:pt x="15150" y="1154"/>
                    <a:pt x="16966" y="252"/>
                    <a:pt x="18539" y="252"/>
                  </a:cubicBezTo>
                  <a:close/>
                  <a:moveTo>
                    <a:pt x="22116" y="9281"/>
                  </a:moveTo>
                  <a:cubicBezTo>
                    <a:pt x="22559" y="9439"/>
                    <a:pt x="23002" y="9566"/>
                    <a:pt x="23446" y="9724"/>
                  </a:cubicBezTo>
                  <a:cubicBezTo>
                    <a:pt x="26043" y="10516"/>
                    <a:pt x="27721" y="11941"/>
                    <a:pt x="29400" y="14031"/>
                  </a:cubicBezTo>
                  <a:cubicBezTo>
                    <a:pt x="31458" y="16597"/>
                    <a:pt x="34182" y="18117"/>
                    <a:pt x="37317" y="18877"/>
                  </a:cubicBezTo>
                  <a:cubicBezTo>
                    <a:pt x="35417" y="19890"/>
                    <a:pt x="33137" y="20840"/>
                    <a:pt x="30983" y="20904"/>
                  </a:cubicBezTo>
                  <a:cubicBezTo>
                    <a:pt x="30907" y="20907"/>
                    <a:pt x="30831" y="20909"/>
                    <a:pt x="30755" y="20909"/>
                  </a:cubicBezTo>
                  <a:cubicBezTo>
                    <a:pt x="28682" y="20909"/>
                    <a:pt x="26686" y="19680"/>
                    <a:pt x="25219" y="18275"/>
                  </a:cubicBezTo>
                  <a:cubicBezTo>
                    <a:pt x="23699" y="16818"/>
                    <a:pt x="22622" y="14918"/>
                    <a:pt x="22306" y="12828"/>
                  </a:cubicBezTo>
                  <a:cubicBezTo>
                    <a:pt x="22147" y="11720"/>
                    <a:pt x="22179" y="10580"/>
                    <a:pt x="21736" y="9629"/>
                  </a:cubicBezTo>
                  <a:lnTo>
                    <a:pt x="21736" y="9629"/>
                  </a:lnTo>
                  <a:cubicBezTo>
                    <a:pt x="22844" y="10896"/>
                    <a:pt x="23604" y="12448"/>
                    <a:pt x="24681" y="13746"/>
                  </a:cubicBezTo>
                  <a:cubicBezTo>
                    <a:pt x="25726" y="15013"/>
                    <a:pt x="26961" y="16090"/>
                    <a:pt x="28323" y="16977"/>
                  </a:cubicBezTo>
                  <a:cubicBezTo>
                    <a:pt x="30053" y="18122"/>
                    <a:pt x="32233" y="19192"/>
                    <a:pt x="34387" y="19192"/>
                  </a:cubicBezTo>
                  <a:cubicBezTo>
                    <a:pt x="35032" y="19192"/>
                    <a:pt x="35675" y="19096"/>
                    <a:pt x="36304" y="18877"/>
                  </a:cubicBezTo>
                  <a:cubicBezTo>
                    <a:pt x="36453" y="18847"/>
                    <a:pt x="36405" y="18621"/>
                    <a:pt x="36241" y="18621"/>
                  </a:cubicBezTo>
                  <a:cubicBezTo>
                    <a:pt x="36230" y="18621"/>
                    <a:pt x="36220" y="18622"/>
                    <a:pt x="36208" y="18623"/>
                  </a:cubicBezTo>
                  <a:cubicBezTo>
                    <a:pt x="35615" y="18801"/>
                    <a:pt x="35013" y="18882"/>
                    <a:pt x="34409" y="18882"/>
                  </a:cubicBezTo>
                  <a:cubicBezTo>
                    <a:pt x="31794" y="18882"/>
                    <a:pt x="29164" y="17375"/>
                    <a:pt x="27183" y="15805"/>
                  </a:cubicBezTo>
                  <a:cubicBezTo>
                    <a:pt x="25948" y="14791"/>
                    <a:pt x="24871" y="13588"/>
                    <a:pt x="23953" y="12258"/>
                  </a:cubicBezTo>
                  <a:cubicBezTo>
                    <a:pt x="23256" y="11308"/>
                    <a:pt x="22686" y="10358"/>
                    <a:pt x="21894" y="9534"/>
                  </a:cubicBezTo>
                  <a:lnTo>
                    <a:pt x="21894" y="9534"/>
                  </a:lnTo>
                  <a:cubicBezTo>
                    <a:pt x="22242" y="9724"/>
                    <a:pt x="22591" y="9914"/>
                    <a:pt x="22939" y="10104"/>
                  </a:cubicBezTo>
                  <a:cubicBezTo>
                    <a:pt x="22957" y="10113"/>
                    <a:pt x="22974" y="10117"/>
                    <a:pt x="22989" y="10117"/>
                  </a:cubicBezTo>
                  <a:cubicBezTo>
                    <a:pt x="23088" y="10117"/>
                    <a:pt x="23143" y="9965"/>
                    <a:pt x="23034" y="9883"/>
                  </a:cubicBezTo>
                  <a:cubicBezTo>
                    <a:pt x="22717" y="9724"/>
                    <a:pt x="22432" y="9503"/>
                    <a:pt x="22116" y="9281"/>
                  </a:cubicBezTo>
                  <a:close/>
                  <a:moveTo>
                    <a:pt x="16320" y="9788"/>
                  </a:moveTo>
                  <a:cubicBezTo>
                    <a:pt x="16447" y="11086"/>
                    <a:pt x="17049" y="12290"/>
                    <a:pt x="16890" y="13620"/>
                  </a:cubicBezTo>
                  <a:cubicBezTo>
                    <a:pt x="16669" y="15235"/>
                    <a:pt x="15687" y="16565"/>
                    <a:pt x="14674" y="17768"/>
                  </a:cubicBezTo>
                  <a:cubicBezTo>
                    <a:pt x="13375" y="19320"/>
                    <a:pt x="11950" y="20872"/>
                    <a:pt x="11538" y="22899"/>
                  </a:cubicBezTo>
                  <a:cubicBezTo>
                    <a:pt x="10810" y="20555"/>
                    <a:pt x="11032" y="18117"/>
                    <a:pt x="12045" y="15900"/>
                  </a:cubicBezTo>
                  <a:cubicBezTo>
                    <a:pt x="12963" y="13873"/>
                    <a:pt x="14547" y="12511"/>
                    <a:pt x="15814" y="10770"/>
                  </a:cubicBezTo>
                  <a:cubicBezTo>
                    <a:pt x="16035" y="10421"/>
                    <a:pt x="16194" y="10104"/>
                    <a:pt x="16320" y="9788"/>
                  </a:cubicBezTo>
                  <a:close/>
                  <a:moveTo>
                    <a:pt x="16130" y="8521"/>
                  </a:moveTo>
                  <a:lnTo>
                    <a:pt x="16130" y="8521"/>
                  </a:lnTo>
                  <a:cubicBezTo>
                    <a:pt x="16099" y="8869"/>
                    <a:pt x="16067" y="9186"/>
                    <a:pt x="15972" y="9566"/>
                  </a:cubicBezTo>
                  <a:cubicBezTo>
                    <a:pt x="15465" y="11308"/>
                    <a:pt x="13660" y="12606"/>
                    <a:pt x="12710" y="14126"/>
                  </a:cubicBezTo>
                  <a:cubicBezTo>
                    <a:pt x="10968" y="16818"/>
                    <a:pt x="10303" y="20017"/>
                    <a:pt x="11348" y="23089"/>
                  </a:cubicBezTo>
                  <a:cubicBezTo>
                    <a:pt x="8846" y="20080"/>
                    <a:pt x="7991" y="15710"/>
                    <a:pt x="10525" y="12385"/>
                  </a:cubicBezTo>
                  <a:cubicBezTo>
                    <a:pt x="11665" y="10928"/>
                    <a:pt x="13248" y="10294"/>
                    <a:pt x="14800" y="9408"/>
                  </a:cubicBezTo>
                  <a:cubicBezTo>
                    <a:pt x="15244" y="9154"/>
                    <a:pt x="15782" y="8901"/>
                    <a:pt x="16130" y="8521"/>
                  </a:cubicBezTo>
                  <a:close/>
                  <a:moveTo>
                    <a:pt x="8854" y="1"/>
                  </a:moveTo>
                  <a:cubicBezTo>
                    <a:pt x="8069" y="1"/>
                    <a:pt x="6440" y="628"/>
                    <a:pt x="6440" y="1617"/>
                  </a:cubicBezTo>
                  <a:cubicBezTo>
                    <a:pt x="6186" y="1617"/>
                    <a:pt x="5901" y="1649"/>
                    <a:pt x="5648" y="1712"/>
                  </a:cubicBezTo>
                  <a:cubicBezTo>
                    <a:pt x="3558" y="2061"/>
                    <a:pt x="1658" y="3359"/>
                    <a:pt x="106" y="4752"/>
                  </a:cubicBezTo>
                  <a:cubicBezTo>
                    <a:pt x="1" y="4831"/>
                    <a:pt x="114" y="4997"/>
                    <a:pt x="227" y="4997"/>
                  </a:cubicBezTo>
                  <a:cubicBezTo>
                    <a:pt x="251" y="4997"/>
                    <a:pt x="274" y="4990"/>
                    <a:pt x="296" y="4974"/>
                  </a:cubicBezTo>
                  <a:cubicBezTo>
                    <a:pt x="2323" y="3707"/>
                    <a:pt x="4159" y="2187"/>
                    <a:pt x="6661" y="2092"/>
                  </a:cubicBezTo>
                  <a:cubicBezTo>
                    <a:pt x="6795" y="2086"/>
                    <a:pt x="6929" y="2083"/>
                    <a:pt x="7064" y="2083"/>
                  </a:cubicBezTo>
                  <a:cubicBezTo>
                    <a:pt x="9006" y="2083"/>
                    <a:pt x="11064" y="2699"/>
                    <a:pt x="12900" y="3232"/>
                  </a:cubicBezTo>
                  <a:cubicBezTo>
                    <a:pt x="13153" y="3296"/>
                    <a:pt x="13343" y="3359"/>
                    <a:pt x="13565" y="3454"/>
                  </a:cubicBezTo>
                  <a:cubicBezTo>
                    <a:pt x="14800" y="4816"/>
                    <a:pt x="16035" y="6336"/>
                    <a:pt x="16130" y="8173"/>
                  </a:cubicBezTo>
                  <a:cubicBezTo>
                    <a:pt x="15529" y="9059"/>
                    <a:pt x="13913" y="9598"/>
                    <a:pt x="13185" y="9978"/>
                  </a:cubicBezTo>
                  <a:cubicBezTo>
                    <a:pt x="12520" y="10326"/>
                    <a:pt x="11887" y="10706"/>
                    <a:pt x="11317" y="11181"/>
                  </a:cubicBezTo>
                  <a:cubicBezTo>
                    <a:pt x="10145" y="12195"/>
                    <a:pt x="9353" y="13588"/>
                    <a:pt x="8941" y="15076"/>
                  </a:cubicBezTo>
                  <a:cubicBezTo>
                    <a:pt x="8118" y="18243"/>
                    <a:pt x="9385" y="21442"/>
                    <a:pt x="11570" y="23754"/>
                  </a:cubicBezTo>
                  <a:cubicBezTo>
                    <a:pt x="11599" y="23783"/>
                    <a:pt x="11632" y="23796"/>
                    <a:pt x="11664" y="23796"/>
                  </a:cubicBezTo>
                  <a:cubicBezTo>
                    <a:pt x="11768" y="23796"/>
                    <a:pt x="11857" y="23661"/>
                    <a:pt x="11760" y="23564"/>
                  </a:cubicBezTo>
                  <a:cubicBezTo>
                    <a:pt x="12108" y="20524"/>
                    <a:pt x="14642" y="18750"/>
                    <a:pt x="16162" y="16343"/>
                  </a:cubicBezTo>
                  <a:cubicBezTo>
                    <a:pt x="16669" y="15520"/>
                    <a:pt x="17080" y="14633"/>
                    <a:pt x="17207" y="13651"/>
                  </a:cubicBezTo>
                  <a:cubicBezTo>
                    <a:pt x="17365" y="12226"/>
                    <a:pt x="16700" y="10865"/>
                    <a:pt x="16510" y="9439"/>
                  </a:cubicBezTo>
                  <a:cubicBezTo>
                    <a:pt x="16510" y="9408"/>
                    <a:pt x="16510" y="9376"/>
                    <a:pt x="16479" y="9376"/>
                  </a:cubicBezTo>
                  <a:cubicBezTo>
                    <a:pt x="16985" y="7413"/>
                    <a:pt x="16004" y="5354"/>
                    <a:pt x="14547" y="3866"/>
                  </a:cubicBezTo>
                  <a:lnTo>
                    <a:pt x="14547" y="3866"/>
                  </a:lnTo>
                  <a:cubicBezTo>
                    <a:pt x="17017" y="5101"/>
                    <a:pt x="18791" y="7254"/>
                    <a:pt x="21007" y="8901"/>
                  </a:cubicBezTo>
                  <a:cubicBezTo>
                    <a:pt x="22306" y="10706"/>
                    <a:pt x="21767" y="13271"/>
                    <a:pt x="22654" y="15298"/>
                  </a:cubicBezTo>
                  <a:cubicBezTo>
                    <a:pt x="23446" y="17103"/>
                    <a:pt x="24776" y="18623"/>
                    <a:pt x="26391" y="19700"/>
                  </a:cubicBezTo>
                  <a:cubicBezTo>
                    <a:pt x="27720" y="20622"/>
                    <a:pt x="29165" y="21242"/>
                    <a:pt x="30746" y="21242"/>
                  </a:cubicBezTo>
                  <a:cubicBezTo>
                    <a:pt x="31011" y="21242"/>
                    <a:pt x="31280" y="21225"/>
                    <a:pt x="31553" y="21189"/>
                  </a:cubicBezTo>
                  <a:cubicBezTo>
                    <a:pt x="33738" y="20904"/>
                    <a:pt x="35828" y="20080"/>
                    <a:pt x="37729" y="19035"/>
                  </a:cubicBezTo>
                  <a:cubicBezTo>
                    <a:pt x="37887" y="18940"/>
                    <a:pt x="37792" y="18750"/>
                    <a:pt x="37634" y="18750"/>
                  </a:cubicBezTo>
                  <a:cubicBezTo>
                    <a:pt x="37634" y="18718"/>
                    <a:pt x="37602" y="18687"/>
                    <a:pt x="37539" y="18687"/>
                  </a:cubicBezTo>
                  <a:cubicBezTo>
                    <a:pt x="35638" y="18338"/>
                    <a:pt x="33770" y="17515"/>
                    <a:pt x="32218" y="16312"/>
                  </a:cubicBezTo>
                  <a:cubicBezTo>
                    <a:pt x="30793" y="15203"/>
                    <a:pt x="29780" y="13778"/>
                    <a:pt x="28608" y="12416"/>
                  </a:cubicBezTo>
                  <a:cubicBezTo>
                    <a:pt x="27626" y="11308"/>
                    <a:pt x="26423" y="10485"/>
                    <a:pt x="25093" y="9914"/>
                  </a:cubicBezTo>
                  <a:cubicBezTo>
                    <a:pt x="23794" y="9344"/>
                    <a:pt x="22306" y="9186"/>
                    <a:pt x="21134" y="8489"/>
                  </a:cubicBezTo>
                  <a:cubicBezTo>
                    <a:pt x="19772" y="7286"/>
                    <a:pt x="18569" y="5893"/>
                    <a:pt x="17144" y="4784"/>
                  </a:cubicBezTo>
                  <a:cubicBezTo>
                    <a:pt x="15529" y="3517"/>
                    <a:pt x="13692" y="2916"/>
                    <a:pt x="11728" y="2409"/>
                  </a:cubicBezTo>
                  <a:cubicBezTo>
                    <a:pt x="10172" y="1982"/>
                    <a:pt x="8557" y="1584"/>
                    <a:pt x="6939" y="1584"/>
                  </a:cubicBezTo>
                  <a:cubicBezTo>
                    <a:pt x="6878" y="1584"/>
                    <a:pt x="6817" y="1584"/>
                    <a:pt x="6756" y="1586"/>
                  </a:cubicBezTo>
                  <a:cubicBezTo>
                    <a:pt x="6883" y="1206"/>
                    <a:pt x="8055" y="699"/>
                    <a:pt x="8181" y="667"/>
                  </a:cubicBezTo>
                  <a:cubicBezTo>
                    <a:pt x="8460" y="574"/>
                    <a:pt x="8718" y="532"/>
                    <a:pt x="8967" y="532"/>
                  </a:cubicBezTo>
                  <a:cubicBezTo>
                    <a:pt x="9396" y="532"/>
                    <a:pt x="9799" y="657"/>
                    <a:pt x="10240" y="857"/>
                  </a:cubicBezTo>
                  <a:cubicBezTo>
                    <a:pt x="10842" y="1111"/>
                    <a:pt x="11443" y="1459"/>
                    <a:pt x="12045" y="1681"/>
                  </a:cubicBezTo>
                  <a:cubicBezTo>
                    <a:pt x="12610" y="1898"/>
                    <a:pt x="13146" y="1981"/>
                    <a:pt x="13682" y="1981"/>
                  </a:cubicBezTo>
                  <a:cubicBezTo>
                    <a:pt x="13927" y="1981"/>
                    <a:pt x="14172" y="1964"/>
                    <a:pt x="14420" y="1934"/>
                  </a:cubicBezTo>
                  <a:cubicBezTo>
                    <a:pt x="14420" y="1966"/>
                    <a:pt x="14452" y="1997"/>
                    <a:pt x="14484" y="1997"/>
                  </a:cubicBezTo>
                  <a:cubicBezTo>
                    <a:pt x="15814" y="2662"/>
                    <a:pt x="17144" y="3042"/>
                    <a:pt x="18632" y="3201"/>
                  </a:cubicBezTo>
                  <a:cubicBezTo>
                    <a:pt x="20437" y="3422"/>
                    <a:pt x="22052" y="4214"/>
                    <a:pt x="23826" y="4372"/>
                  </a:cubicBezTo>
                  <a:cubicBezTo>
                    <a:pt x="24097" y="4397"/>
                    <a:pt x="24367" y="4408"/>
                    <a:pt x="24637" y="4408"/>
                  </a:cubicBezTo>
                  <a:cubicBezTo>
                    <a:pt x="27557" y="4408"/>
                    <a:pt x="30409" y="3048"/>
                    <a:pt x="32757" y="1396"/>
                  </a:cubicBezTo>
                  <a:cubicBezTo>
                    <a:pt x="32757" y="1396"/>
                    <a:pt x="32788" y="1364"/>
                    <a:pt x="32820" y="1364"/>
                  </a:cubicBezTo>
                  <a:cubicBezTo>
                    <a:pt x="32925" y="1285"/>
                    <a:pt x="32856" y="1119"/>
                    <a:pt x="32739" y="1119"/>
                  </a:cubicBezTo>
                  <a:cubicBezTo>
                    <a:pt x="32715" y="1119"/>
                    <a:pt x="32689" y="1126"/>
                    <a:pt x="32662" y="1142"/>
                  </a:cubicBezTo>
                  <a:cubicBezTo>
                    <a:pt x="31930" y="1593"/>
                    <a:pt x="31174" y="1759"/>
                    <a:pt x="30408" y="1759"/>
                  </a:cubicBezTo>
                  <a:cubicBezTo>
                    <a:pt x="29020" y="1759"/>
                    <a:pt x="27600" y="1213"/>
                    <a:pt x="26233" y="825"/>
                  </a:cubicBezTo>
                  <a:cubicBezTo>
                    <a:pt x="25421" y="610"/>
                    <a:pt x="24723" y="516"/>
                    <a:pt x="24023" y="516"/>
                  </a:cubicBezTo>
                  <a:cubicBezTo>
                    <a:pt x="23385" y="516"/>
                    <a:pt x="22746" y="594"/>
                    <a:pt x="22021" y="730"/>
                  </a:cubicBezTo>
                  <a:cubicBezTo>
                    <a:pt x="21853" y="763"/>
                    <a:pt x="21691" y="778"/>
                    <a:pt x="21533" y="778"/>
                  </a:cubicBezTo>
                  <a:cubicBezTo>
                    <a:pt x="20449" y="778"/>
                    <a:pt x="19572" y="99"/>
                    <a:pt x="18414" y="99"/>
                  </a:cubicBezTo>
                  <a:cubicBezTo>
                    <a:pt x="18280" y="99"/>
                    <a:pt x="18142" y="108"/>
                    <a:pt x="17999" y="129"/>
                  </a:cubicBezTo>
                  <a:cubicBezTo>
                    <a:pt x="16415" y="350"/>
                    <a:pt x="14800" y="1047"/>
                    <a:pt x="13312" y="1617"/>
                  </a:cubicBezTo>
                  <a:cubicBezTo>
                    <a:pt x="12647" y="1491"/>
                    <a:pt x="12013" y="1269"/>
                    <a:pt x="11285" y="857"/>
                  </a:cubicBezTo>
                  <a:cubicBezTo>
                    <a:pt x="10557" y="445"/>
                    <a:pt x="9796" y="34"/>
                    <a:pt x="8910" y="2"/>
                  </a:cubicBezTo>
                  <a:cubicBezTo>
                    <a:pt x="8892" y="1"/>
                    <a:pt x="8873" y="1"/>
                    <a:pt x="88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238" name="Google Shape;1238;p63"/>
            <p:cNvSpPr/>
            <p:nvPr/>
          </p:nvSpPr>
          <p:spPr>
            <a:xfrm rot="-5400000" flipH="1">
              <a:off x="-5390997" y="1263359"/>
              <a:ext cx="213302" cy="192448"/>
            </a:xfrm>
            <a:custGeom>
              <a:avLst/>
              <a:gdLst/>
              <a:ahLst/>
              <a:cxnLst/>
              <a:rect l="l" t="t" r="r" b="b"/>
              <a:pathLst>
                <a:path w="3558" h="3210" extrusionOk="0">
                  <a:moveTo>
                    <a:pt x="98" y="1"/>
                  </a:moveTo>
                  <a:cubicBezTo>
                    <a:pt x="46" y="1"/>
                    <a:pt x="1" y="68"/>
                    <a:pt x="50" y="116"/>
                  </a:cubicBezTo>
                  <a:cubicBezTo>
                    <a:pt x="1253" y="1067"/>
                    <a:pt x="2361" y="2112"/>
                    <a:pt x="3438" y="3188"/>
                  </a:cubicBezTo>
                  <a:cubicBezTo>
                    <a:pt x="3453" y="3203"/>
                    <a:pt x="3468" y="3209"/>
                    <a:pt x="3481" y="3209"/>
                  </a:cubicBezTo>
                  <a:cubicBezTo>
                    <a:pt x="3526" y="3209"/>
                    <a:pt x="3557" y="3142"/>
                    <a:pt x="3533" y="3093"/>
                  </a:cubicBezTo>
                  <a:cubicBezTo>
                    <a:pt x="2551" y="1922"/>
                    <a:pt x="1380" y="908"/>
                    <a:pt x="145" y="21"/>
                  </a:cubicBezTo>
                  <a:cubicBezTo>
                    <a:pt x="130" y="7"/>
                    <a:pt x="113" y="1"/>
                    <a:pt x="98"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239" name="Google Shape;1239;p63"/>
            <p:cNvSpPr/>
            <p:nvPr/>
          </p:nvSpPr>
          <p:spPr>
            <a:xfrm rot="-5400000" flipH="1">
              <a:off x="-5395456" y="1383046"/>
              <a:ext cx="602677" cy="414032"/>
            </a:xfrm>
            <a:custGeom>
              <a:avLst/>
              <a:gdLst/>
              <a:ahLst/>
              <a:cxnLst/>
              <a:rect l="l" t="t" r="r" b="b"/>
              <a:pathLst>
                <a:path w="10053" h="6906" extrusionOk="0">
                  <a:moveTo>
                    <a:pt x="89" y="0"/>
                  </a:moveTo>
                  <a:cubicBezTo>
                    <a:pt x="41" y="0"/>
                    <a:pt x="0" y="45"/>
                    <a:pt x="23" y="90"/>
                  </a:cubicBezTo>
                  <a:cubicBezTo>
                    <a:pt x="2493" y="3478"/>
                    <a:pt x="6103" y="5474"/>
                    <a:pt x="9967" y="6899"/>
                  </a:cubicBezTo>
                  <a:cubicBezTo>
                    <a:pt x="9975" y="6903"/>
                    <a:pt x="9984" y="6905"/>
                    <a:pt x="9991" y="6905"/>
                  </a:cubicBezTo>
                  <a:cubicBezTo>
                    <a:pt x="10037" y="6905"/>
                    <a:pt x="10053" y="6831"/>
                    <a:pt x="9998" y="6804"/>
                  </a:cubicBezTo>
                  <a:cubicBezTo>
                    <a:pt x="6230" y="5315"/>
                    <a:pt x="2683" y="3288"/>
                    <a:pt x="149" y="27"/>
                  </a:cubicBezTo>
                  <a:cubicBezTo>
                    <a:pt x="131" y="8"/>
                    <a:pt x="109" y="0"/>
                    <a:pt x="89"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240" name="Google Shape;1240;p63"/>
            <p:cNvSpPr/>
            <p:nvPr/>
          </p:nvSpPr>
          <p:spPr>
            <a:xfrm rot="-5400000" flipH="1">
              <a:off x="-5360053" y="1322583"/>
              <a:ext cx="652436" cy="463493"/>
            </a:xfrm>
            <a:custGeom>
              <a:avLst/>
              <a:gdLst/>
              <a:ahLst/>
              <a:cxnLst/>
              <a:rect l="l" t="t" r="r" b="b"/>
              <a:pathLst>
                <a:path w="10883" h="7731" extrusionOk="0">
                  <a:moveTo>
                    <a:pt x="62" y="1"/>
                  </a:moveTo>
                  <a:cubicBezTo>
                    <a:pt x="29" y="1"/>
                    <a:pt x="1" y="28"/>
                    <a:pt x="20" y="67"/>
                  </a:cubicBezTo>
                  <a:cubicBezTo>
                    <a:pt x="1667" y="4501"/>
                    <a:pt x="6037" y="7731"/>
                    <a:pt x="10851" y="7731"/>
                  </a:cubicBezTo>
                  <a:cubicBezTo>
                    <a:pt x="10883" y="7731"/>
                    <a:pt x="10883" y="7667"/>
                    <a:pt x="10851" y="7667"/>
                  </a:cubicBezTo>
                  <a:cubicBezTo>
                    <a:pt x="6069" y="7351"/>
                    <a:pt x="1889" y="4501"/>
                    <a:pt x="115" y="35"/>
                  </a:cubicBezTo>
                  <a:cubicBezTo>
                    <a:pt x="103" y="11"/>
                    <a:pt x="82" y="1"/>
                    <a:pt x="62"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241" name="Google Shape;1241;p63"/>
            <p:cNvSpPr/>
            <p:nvPr/>
          </p:nvSpPr>
          <p:spPr>
            <a:xfrm rot="-5400000" flipH="1">
              <a:off x="-4863315" y="-1964396"/>
              <a:ext cx="867656" cy="864275"/>
            </a:xfrm>
            <a:custGeom>
              <a:avLst/>
              <a:gdLst/>
              <a:ahLst/>
              <a:cxnLst/>
              <a:rect l="l" t="t" r="r" b="b"/>
              <a:pathLst>
                <a:path w="14473" h="14416" extrusionOk="0">
                  <a:moveTo>
                    <a:pt x="7506" y="13344"/>
                  </a:moveTo>
                  <a:cubicBezTo>
                    <a:pt x="7411" y="13502"/>
                    <a:pt x="7316" y="13660"/>
                    <a:pt x="7157" y="13787"/>
                  </a:cubicBezTo>
                  <a:cubicBezTo>
                    <a:pt x="7157" y="13819"/>
                    <a:pt x="7126" y="13819"/>
                    <a:pt x="7126" y="13819"/>
                  </a:cubicBezTo>
                  <a:cubicBezTo>
                    <a:pt x="7252" y="13692"/>
                    <a:pt x="7379" y="13502"/>
                    <a:pt x="7506" y="13344"/>
                  </a:cubicBezTo>
                  <a:close/>
                  <a:moveTo>
                    <a:pt x="5736" y="1"/>
                  </a:moveTo>
                  <a:cubicBezTo>
                    <a:pt x="5432" y="1"/>
                    <a:pt x="5138" y="85"/>
                    <a:pt x="4877" y="296"/>
                  </a:cubicBezTo>
                  <a:cubicBezTo>
                    <a:pt x="4814" y="296"/>
                    <a:pt x="4719" y="328"/>
                    <a:pt x="4529" y="391"/>
                  </a:cubicBezTo>
                  <a:cubicBezTo>
                    <a:pt x="4497" y="391"/>
                    <a:pt x="4465" y="423"/>
                    <a:pt x="4434" y="454"/>
                  </a:cubicBezTo>
                  <a:cubicBezTo>
                    <a:pt x="3737" y="613"/>
                    <a:pt x="3199" y="1088"/>
                    <a:pt x="2977" y="1753"/>
                  </a:cubicBezTo>
                  <a:cubicBezTo>
                    <a:pt x="2819" y="2291"/>
                    <a:pt x="2819" y="2861"/>
                    <a:pt x="2724" y="3431"/>
                  </a:cubicBezTo>
                  <a:cubicBezTo>
                    <a:pt x="2629" y="4065"/>
                    <a:pt x="2439" y="4698"/>
                    <a:pt x="2217" y="5331"/>
                  </a:cubicBezTo>
                  <a:cubicBezTo>
                    <a:pt x="1805" y="6408"/>
                    <a:pt x="0" y="8815"/>
                    <a:pt x="1267" y="9955"/>
                  </a:cubicBezTo>
                  <a:cubicBezTo>
                    <a:pt x="1330" y="10208"/>
                    <a:pt x="1457" y="10430"/>
                    <a:pt x="1647" y="10683"/>
                  </a:cubicBezTo>
                  <a:cubicBezTo>
                    <a:pt x="1991" y="11102"/>
                    <a:pt x="2469" y="11348"/>
                    <a:pt x="2978" y="11348"/>
                  </a:cubicBezTo>
                  <a:cubicBezTo>
                    <a:pt x="3124" y="11348"/>
                    <a:pt x="3272" y="11328"/>
                    <a:pt x="3420" y="11285"/>
                  </a:cubicBezTo>
                  <a:lnTo>
                    <a:pt x="3420" y="11285"/>
                  </a:lnTo>
                  <a:cubicBezTo>
                    <a:pt x="3357" y="11697"/>
                    <a:pt x="3357" y="12109"/>
                    <a:pt x="3642" y="12520"/>
                  </a:cubicBezTo>
                  <a:cubicBezTo>
                    <a:pt x="4085" y="13090"/>
                    <a:pt x="4845" y="13819"/>
                    <a:pt x="5479" y="14167"/>
                  </a:cubicBezTo>
                  <a:cubicBezTo>
                    <a:pt x="5778" y="14340"/>
                    <a:pt x="6051" y="14415"/>
                    <a:pt x="6301" y="14415"/>
                  </a:cubicBezTo>
                  <a:cubicBezTo>
                    <a:pt x="7056" y="14415"/>
                    <a:pt x="7592" y="13725"/>
                    <a:pt x="7949" y="12964"/>
                  </a:cubicBezTo>
                  <a:cubicBezTo>
                    <a:pt x="8377" y="13277"/>
                    <a:pt x="8856" y="13643"/>
                    <a:pt x="9410" y="13643"/>
                  </a:cubicBezTo>
                  <a:cubicBezTo>
                    <a:pt x="9471" y="13643"/>
                    <a:pt x="9533" y="13638"/>
                    <a:pt x="9596" y="13629"/>
                  </a:cubicBezTo>
                  <a:cubicBezTo>
                    <a:pt x="9754" y="13597"/>
                    <a:pt x="9913" y="13534"/>
                    <a:pt x="10071" y="13439"/>
                  </a:cubicBezTo>
                  <a:cubicBezTo>
                    <a:pt x="10198" y="13375"/>
                    <a:pt x="10293" y="13217"/>
                    <a:pt x="10388" y="13122"/>
                  </a:cubicBezTo>
                  <a:cubicBezTo>
                    <a:pt x="10768" y="12710"/>
                    <a:pt x="10736" y="12837"/>
                    <a:pt x="11274" y="12489"/>
                  </a:cubicBezTo>
                  <a:cubicBezTo>
                    <a:pt x="11401" y="12425"/>
                    <a:pt x="11496" y="12362"/>
                    <a:pt x="11559" y="12267"/>
                  </a:cubicBezTo>
                  <a:cubicBezTo>
                    <a:pt x="11813" y="12615"/>
                    <a:pt x="12129" y="12837"/>
                    <a:pt x="12573" y="12932"/>
                  </a:cubicBezTo>
                  <a:cubicBezTo>
                    <a:pt x="12604" y="12932"/>
                    <a:pt x="12668" y="12932"/>
                    <a:pt x="12668" y="12900"/>
                  </a:cubicBezTo>
                  <a:cubicBezTo>
                    <a:pt x="12858" y="12647"/>
                    <a:pt x="12889" y="12457"/>
                    <a:pt x="12858" y="12140"/>
                  </a:cubicBezTo>
                  <a:cubicBezTo>
                    <a:pt x="12826" y="11824"/>
                    <a:pt x="12699" y="11539"/>
                    <a:pt x="12668" y="11222"/>
                  </a:cubicBezTo>
                  <a:cubicBezTo>
                    <a:pt x="12668" y="10905"/>
                    <a:pt x="12731" y="10588"/>
                    <a:pt x="12794" y="10272"/>
                  </a:cubicBezTo>
                  <a:cubicBezTo>
                    <a:pt x="12858" y="9955"/>
                    <a:pt x="12984" y="9448"/>
                    <a:pt x="12858" y="9132"/>
                  </a:cubicBezTo>
                  <a:lnTo>
                    <a:pt x="12858" y="9132"/>
                  </a:lnTo>
                  <a:cubicBezTo>
                    <a:pt x="13143" y="9163"/>
                    <a:pt x="13459" y="9195"/>
                    <a:pt x="13776" y="9195"/>
                  </a:cubicBezTo>
                  <a:cubicBezTo>
                    <a:pt x="13871" y="9258"/>
                    <a:pt x="13966" y="9290"/>
                    <a:pt x="14061" y="9353"/>
                  </a:cubicBezTo>
                  <a:cubicBezTo>
                    <a:pt x="14073" y="9359"/>
                    <a:pt x="14084" y="9362"/>
                    <a:pt x="14096" y="9362"/>
                  </a:cubicBezTo>
                  <a:cubicBezTo>
                    <a:pt x="14146" y="9362"/>
                    <a:pt x="14188" y="9310"/>
                    <a:pt x="14188" y="9258"/>
                  </a:cubicBezTo>
                  <a:cubicBezTo>
                    <a:pt x="14473" y="7992"/>
                    <a:pt x="14061" y="6788"/>
                    <a:pt x="13491" y="5648"/>
                  </a:cubicBezTo>
                  <a:cubicBezTo>
                    <a:pt x="12858" y="4381"/>
                    <a:pt x="12034" y="2988"/>
                    <a:pt x="10926" y="2038"/>
                  </a:cubicBezTo>
                  <a:cubicBezTo>
                    <a:pt x="10483" y="1658"/>
                    <a:pt x="10008" y="1436"/>
                    <a:pt x="9406" y="1310"/>
                  </a:cubicBezTo>
                  <a:cubicBezTo>
                    <a:pt x="9026" y="1214"/>
                    <a:pt x="8646" y="1214"/>
                    <a:pt x="8266" y="1088"/>
                  </a:cubicBezTo>
                  <a:cubicBezTo>
                    <a:pt x="7854" y="929"/>
                    <a:pt x="7506" y="676"/>
                    <a:pt x="7126" y="454"/>
                  </a:cubicBezTo>
                  <a:cubicBezTo>
                    <a:pt x="6702" y="204"/>
                    <a:pt x="6208" y="1"/>
                    <a:pt x="5736"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1242" name="Google Shape;1242;p63"/>
            <p:cNvSpPr/>
            <p:nvPr/>
          </p:nvSpPr>
          <p:spPr>
            <a:xfrm rot="-5400000" flipH="1">
              <a:off x="-5349874" y="-1403135"/>
              <a:ext cx="3837" cy="1918"/>
            </a:xfrm>
            <a:custGeom>
              <a:avLst/>
              <a:gdLst/>
              <a:ahLst/>
              <a:cxnLst/>
              <a:rect l="l" t="t" r="r" b="b"/>
              <a:pathLst>
                <a:path w="64" h="32" extrusionOk="0">
                  <a:moveTo>
                    <a:pt x="32" y="0"/>
                  </a:moveTo>
                  <a:cubicBezTo>
                    <a:pt x="0" y="0"/>
                    <a:pt x="0" y="32"/>
                    <a:pt x="32" y="32"/>
                  </a:cubicBezTo>
                  <a:cubicBezTo>
                    <a:pt x="32" y="32"/>
                    <a:pt x="63" y="0"/>
                    <a:pt x="32" y="0"/>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1243" name="Google Shape;1243;p63"/>
            <p:cNvSpPr/>
            <p:nvPr/>
          </p:nvSpPr>
          <p:spPr>
            <a:xfrm rot="-5400000" flipH="1">
              <a:off x="-6227505" y="-2836002"/>
              <a:ext cx="1778776" cy="2049057"/>
            </a:xfrm>
            <a:custGeom>
              <a:avLst/>
              <a:gdLst/>
              <a:ahLst/>
              <a:cxnLst/>
              <a:rect l="l" t="t" r="r" b="b"/>
              <a:pathLst>
                <a:path w="29671" h="34178" extrusionOk="0">
                  <a:moveTo>
                    <a:pt x="3294" y="8232"/>
                  </a:moveTo>
                  <a:cubicBezTo>
                    <a:pt x="4877" y="9562"/>
                    <a:pt x="7759" y="8454"/>
                    <a:pt x="8963" y="10449"/>
                  </a:cubicBezTo>
                  <a:cubicBezTo>
                    <a:pt x="8582" y="11114"/>
                    <a:pt x="8266" y="11874"/>
                    <a:pt x="8139" y="12666"/>
                  </a:cubicBezTo>
                  <a:cubicBezTo>
                    <a:pt x="7981" y="13521"/>
                    <a:pt x="8582" y="14629"/>
                    <a:pt x="8139" y="15389"/>
                  </a:cubicBezTo>
                  <a:cubicBezTo>
                    <a:pt x="8099" y="15429"/>
                    <a:pt x="8110" y="15494"/>
                    <a:pt x="8147" y="15529"/>
                  </a:cubicBezTo>
                  <a:lnTo>
                    <a:pt x="8147" y="15529"/>
                  </a:lnTo>
                  <a:cubicBezTo>
                    <a:pt x="7230" y="14711"/>
                    <a:pt x="6427" y="13771"/>
                    <a:pt x="5669" y="12729"/>
                  </a:cubicBezTo>
                  <a:cubicBezTo>
                    <a:pt x="4656" y="11367"/>
                    <a:pt x="4149" y="9720"/>
                    <a:pt x="3294" y="8232"/>
                  </a:cubicBezTo>
                  <a:close/>
                  <a:moveTo>
                    <a:pt x="514" y="1"/>
                  </a:moveTo>
                  <a:cubicBezTo>
                    <a:pt x="320" y="1"/>
                    <a:pt x="137" y="75"/>
                    <a:pt x="64" y="251"/>
                  </a:cubicBezTo>
                  <a:cubicBezTo>
                    <a:pt x="32" y="283"/>
                    <a:pt x="0" y="315"/>
                    <a:pt x="0" y="346"/>
                  </a:cubicBezTo>
                  <a:cubicBezTo>
                    <a:pt x="475" y="3228"/>
                    <a:pt x="1425" y="5983"/>
                    <a:pt x="2534" y="8675"/>
                  </a:cubicBezTo>
                  <a:cubicBezTo>
                    <a:pt x="3610" y="11399"/>
                    <a:pt x="5226" y="13837"/>
                    <a:pt x="6936" y="16212"/>
                  </a:cubicBezTo>
                  <a:cubicBezTo>
                    <a:pt x="6904" y="16244"/>
                    <a:pt x="6872" y="16307"/>
                    <a:pt x="6872" y="16371"/>
                  </a:cubicBezTo>
                  <a:cubicBezTo>
                    <a:pt x="7094" y="16783"/>
                    <a:pt x="7221" y="17226"/>
                    <a:pt x="7316" y="17669"/>
                  </a:cubicBezTo>
                  <a:cubicBezTo>
                    <a:pt x="7126" y="18461"/>
                    <a:pt x="6936" y="19253"/>
                    <a:pt x="6651" y="20044"/>
                  </a:cubicBezTo>
                  <a:cubicBezTo>
                    <a:pt x="6651" y="20044"/>
                    <a:pt x="6651" y="20076"/>
                    <a:pt x="6651" y="20076"/>
                  </a:cubicBezTo>
                  <a:cubicBezTo>
                    <a:pt x="6489" y="20065"/>
                    <a:pt x="6325" y="20059"/>
                    <a:pt x="6158" y="20059"/>
                  </a:cubicBezTo>
                  <a:cubicBezTo>
                    <a:pt x="4922" y="20059"/>
                    <a:pt x="3589" y="20386"/>
                    <a:pt x="2724" y="21279"/>
                  </a:cubicBezTo>
                  <a:cubicBezTo>
                    <a:pt x="2312" y="21691"/>
                    <a:pt x="2154" y="22230"/>
                    <a:pt x="2059" y="22800"/>
                  </a:cubicBezTo>
                  <a:cubicBezTo>
                    <a:pt x="1932" y="23908"/>
                    <a:pt x="1900" y="25048"/>
                    <a:pt x="1837" y="26188"/>
                  </a:cubicBezTo>
                  <a:cubicBezTo>
                    <a:pt x="1837" y="26256"/>
                    <a:pt x="1882" y="26288"/>
                    <a:pt x="1930" y="26288"/>
                  </a:cubicBezTo>
                  <a:cubicBezTo>
                    <a:pt x="1970" y="26288"/>
                    <a:pt x="2012" y="26264"/>
                    <a:pt x="2027" y="26220"/>
                  </a:cubicBezTo>
                  <a:cubicBezTo>
                    <a:pt x="2439" y="24541"/>
                    <a:pt x="4244" y="24225"/>
                    <a:pt x="5416" y="23275"/>
                  </a:cubicBezTo>
                  <a:cubicBezTo>
                    <a:pt x="6302" y="22515"/>
                    <a:pt x="6714" y="21406"/>
                    <a:pt x="6841" y="20266"/>
                  </a:cubicBezTo>
                  <a:cubicBezTo>
                    <a:pt x="6872" y="20234"/>
                    <a:pt x="6872" y="20171"/>
                    <a:pt x="6841" y="20139"/>
                  </a:cubicBezTo>
                  <a:cubicBezTo>
                    <a:pt x="6841" y="20139"/>
                    <a:pt x="6841" y="20139"/>
                    <a:pt x="6841" y="20108"/>
                  </a:cubicBezTo>
                  <a:cubicBezTo>
                    <a:pt x="6841" y="20108"/>
                    <a:pt x="6841" y="20076"/>
                    <a:pt x="6841" y="20076"/>
                  </a:cubicBezTo>
                  <a:cubicBezTo>
                    <a:pt x="7094" y="19474"/>
                    <a:pt x="7284" y="18778"/>
                    <a:pt x="7379" y="18081"/>
                  </a:cubicBezTo>
                  <a:cubicBezTo>
                    <a:pt x="7506" y="18841"/>
                    <a:pt x="7506" y="19633"/>
                    <a:pt x="7506" y="20393"/>
                  </a:cubicBezTo>
                  <a:cubicBezTo>
                    <a:pt x="7506" y="21945"/>
                    <a:pt x="7411" y="23433"/>
                    <a:pt x="6967" y="24953"/>
                  </a:cubicBezTo>
                  <a:cubicBezTo>
                    <a:pt x="6967" y="24953"/>
                    <a:pt x="6967" y="24953"/>
                    <a:pt x="6967" y="24985"/>
                  </a:cubicBezTo>
                  <a:cubicBezTo>
                    <a:pt x="6967" y="24953"/>
                    <a:pt x="6967" y="24953"/>
                    <a:pt x="6936" y="24953"/>
                  </a:cubicBezTo>
                  <a:cubicBezTo>
                    <a:pt x="6841" y="24953"/>
                    <a:pt x="6777" y="25048"/>
                    <a:pt x="6841" y="25143"/>
                  </a:cubicBezTo>
                  <a:cubicBezTo>
                    <a:pt x="5321" y="25555"/>
                    <a:pt x="4402" y="27613"/>
                    <a:pt x="4529" y="29038"/>
                  </a:cubicBezTo>
                  <a:cubicBezTo>
                    <a:pt x="4561" y="29608"/>
                    <a:pt x="4719" y="30147"/>
                    <a:pt x="4814" y="30717"/>
                  </a:cubicBezTo>
                  <a:cubicBezTo>
                    <a:pt x="4941" y="31192"/>
                    <a:pt x="4972" y="31857"/>
                    <a:pt x="5226" y="32300"/>
                  </a:cubicBezTo>
                  <a:cubicBezTo>
                    <a:pt x="5375" y="32575"/>
                    <a:pt x="5565" y="32751"/>
                    <a:pt x="5825" y="32751"/>
                  </a:cubicBezTo>
                  <a:cubicBezTo>
                    <a:pt x="5894" y="32751"/>
                    <a:pt x="5969" y="32739"/>
                    <a:pt x="6049" y="32712"/>
                  </a:cubicBezTo>
                  <a:cubicBezTo>
                    <a:pt x="6207" y="33155"/>
                    <a:pt x="6302" y="33599"/>
                    <a:pt x="6207" y="34074"/>
                  </a:cubicBezTo>
                  <a:cubicBezTo>
                    <a:pt x="6207" y="34125"/>
                    <a:pt x="6250" y="34177"/>
                    <a:pt x="6300" y="34177"/>
                  </a:cubicBezTo>
                  <a:cubicBezTo>
                    <a:pt x="6311" y="34177"/>
                    <a:pt x="6322" y="34175"/>
                    <a:pt x="6334" y="34169"/>
                  </a:cubicBezTo>
                  <a:cubicBezTo>
                    <a:pt x="7189" y="33820"/>
                    <a:pt x="7854" y="33219"/>
                    <a:pt x="8234" y="32364"/>
                  </a:cubicBezTo>
                  <a:cubicBezTo>
                    <a:pt x="8392" y="32522"/>
                    <a:pt x="8487" y="32680"/>
                    <a:pt x="8582" y="32870"/>
                  </a:cubicBezTo>
                  <a:cubicBezTo>
                    <a:pt x="8582" y="32902"/>
                    <a:pt x="8551" y="32965"/>
                    <a:pt x="8551" y="32997"/>
                  </a:cubicBezTo>
                  <a:cubicBezTo>
                    <a:pt x="8512" y="33074"/>
                    <a:pt x="8567" y="33116"/>
                    <a:pt x="8623" y="33116"/>
                  </a:cubicBezTo>
                  <a:cubicBezTo>
                    <a:pt x="8660" y="33116"/>
                    <a:pt x="8697" y="33098"/>
                    <a:pt x="8709" y="33060"/>
                  </a:cubicBezTo>
                  <a:cubicBezTo>
                    <a:pt x="8709" y="33060"/>
                    <a:pt x="8709" y="33029"/>
                    <a:pt x="8709" y="33029"/>
                  </a:cubicBezTo>
                  <a:cubicBezTo>
                    <a:pt x="8772" y="33029"/>
                    <a:pt x="8772" y="32997"/>
                    <a:pt x="8772" y="32965"/>
                  </a:cubicBezTo>
                  <a:cubicBezTo>
                    <a:pt x="8772" y="32934"/>
                    <a:pt x="8772" y="32934"/>
                    <a:pt x="8772" y="32934"/>
                  </a:cubicBezTo>
                  <a:cubicBezTo>
                    <a:pt x="9691" y="30463"/>
                    <a:pt x="10641" y="27360"/>
                    <a:pt x="8614" y="25175"/>
                  </a:cubicBezTo>
                  <a:cubicBezTo>
                    <a:pt x="8677" y="25175"/>
                    <a:pt x="8709" y="25080"/>
                    <a:pt x="8677" y="25016"/>
                  </a:cubicBezTo>
                  <a:cubicBezTo>
                    <a:pt x="7506" y="22261"/>
                    <a:pt x="9058" y="18999"/>
                    <a:pt x="7506" y="16371"/>
                  </a:cubicBezTo>
                  <a:lnTo>
                    <a:pt x="7506" y="16371"/>
                  </a:lnTo>
                  <a:cubicBezTo>
                    <a:pt x="8677" y="16529"/>
                    <a:pt x="9343" y="17733"/>
                    <a:pt x="10103" y="18493"/>
                  </a:cubicBezTo>
                  <a:cubicBezTo>
                    <a:pt x="10768" y="19126"/>
                    <a:pt x="11559" y="19664"/>
                    <a:pt x="12288" y="20203"/>
                  </a:cubicBezTo>
                  <a:cubicBezTo>
                    <a:pt x="14030" y="21501"/>
                    <a:pt x="15961" y="23338"/>
                    <a:pt x="15328" y="25745"/>
                  </a:cubicBezTo>
                  <a:cubicBezTo>
                    <a:pt x="15328" y="25776"/>
                    <a:pt x="15360" y="25808"/>
                    <a:pt x="15391" y="25840"/>
                  </a:cubicBezTo>
                  <a:cubicBezTo>
                    <a:pt x="15423" y="25871"/>
                    <a:pt x="15455" y="25871"/>
                    <a:pt x="15486" y="25871"/>
                  </a:cubicBezTo>
                  <a:cubicBezTo>
                    <a:pt x="15866" y="25650"/>
                    <a:pt x="16183" y="25365"/>
                    <a:pt x="16595" y="25206"/>
                  </a:cubicBezTo>
                  <a:cubicBezTo>
                    <a:pt x="17038" y="25016"/>
                    <a:pt x="17481" y="24921"/>
                    <a:pt x="17925" y="24858"/>
                  </a:cubicBezTo>
                  <a:cubicBezTo>
                    <a:pt x="18020" y="24826"/>
                    <a:pt x="17988" y="24700"/>
                    <a:pt x="17925" y="24700"/>
                  </a:cubicBezTo>
                  <a:lnTo>
                    <a:pt x="17830" y="24700"/>
                  </a:lnTo>
                  <a:cubicBezTo>
                    <a:pt x="17608" y="24351"/>
                    <a:pt x="17355" y="24098"/>
                    <a:pt x="17038" y="23845"/>
                  </a:cubicBezTo>
                  <a:cubicBezTo>
                    <a:pt x="16500" y="23401"/>
                    <a:pt x="16120" y="22958"/>
                    <a:pt x="15771" y="22356"/>
                  </a:cubicBezTo>
                  <a:cubicBezTo>
                    <a:pt x="15423" y="21755"/>
                    <a:pt x="15106" y="21121"/>
                    <a:pt x="14568" y="20678"/>
                  </a:cubicBezTo>
                  <a:lnTo>
                    <a:pt x="14568" y="20678"/>
                  </a:lnTo>
                  <a:cubicBezTo>
                    <a:pt x="15009" y="20766"/>
                    <a:pt x="15451" y="20795"/>
                    <a:pt x="15892" y="20795"/>
                  </a:cubicBezTo>
                  <a:cubicBezTo>
                    <a:pt x="16692" y="20795"/>
                    <a:pt x="17491" y="20701"/>
                    <a:pt x="18286" y="20701"/>
                  </a:cubicBezTo>
                  <a:cubicBezTo>
                    <a:pt x="18939" y="20701"/>
                    <a:pt x="19590" y="20764"/>
                    <a:pt x="20237" y="20994"/>
                  </a:cubicBezTo>
                  <a:cubicBezTo>
                    <a:pt x="20237" y="21026"/>
                    <a:pt x="20237" y="21058"/>
                    <a:pt x="20268" y="21058"/>
                  </a:cubicBezTo>
                  <a:cubicBezTo>
                    <a:pt x="21218" y="21628"/>
                    <a:pt x="21250" y="22895"/>
                    <a:pt x="22074" y="23528"/>
                  </a:cubicBezTo>
                  <a:cubicBezTo>
                    <a:pt x="22580" y="23908"/>
                    <a:pt x="23150" y="23971"/>
                    <a:pt x="23720" y="24161"/>
                  </a:cubicBezTo>
                  <a:cubicBezTo>
                    <a:pt x="24575" y="24415"/>
                    <a:pt x="25209" y="24826"/>
                    <a:pt x="25842" y="25491"/>
                  </a:cubicBezTo>
                  <a:cubicBezTo>
                    <a:pt x="25842" y="25491"/>
                    <a:pt x="25842" y="25523"/>
                    <a:pt x="25842" y="25523"/>
                  </a:cubicBezTo>
                  <a:cubicBezTo>
                    <a:pt x="25855" y="25574"/>
                    <a:pt x="25888" y="25594"/>
                    <a:pt x="25921" y="25594"/>
                  </a:cubicBezTo>
                  <a:cubicBezTo>
                    <a:pt x="25970" y="25594"/>
                    <a:pt x="26019" y="25548"/>
                    <a:pt x="26000" y="25491"/>
                  </a:cubicBezTo>
                  <a:cubicBezTo>
                    <a:pt x="25842" y="24573"/>
                    <a:pt x="25715" y="23465"/>
                    <a:pt x="25240" y="22641"/>
                  </a:cubicBezTo>
                  <a:cubicBezTo>
                    <a:pt x="24892" y="22008"/>
                    <a:pt x="24259" y="21945"/>
                    <a:pt x="23815" y="21469"/>
                  </a:cubicBezTo>
                  <a:cubicBezTo>
                    <a:pt x="23372" y="20931"/>
                    <a:pt x="23087" y="20804"/>
                    <a:pt x="22359" y="20709"/>
                  </a:cubicBezTo>
                  <a:cubicBezTo>
                    <a:pt x="22040" y="20651"/>
                    <a:pt x="21734" y="20613"/>
                    <a:pt x="21436" y="20613"/>
                  </a:cubicBezTo>
                  <a:cubicBezTo>
                    <a:pt x="21082" y="20613"/>
                    <a:pt x="20739" y="20667"/>
                    <a:pt x="20395" y="20804"/>
                  </a:cubicBezTo>
                  <a:cubicBezTo>
                    <a:pt x="19698" y="20551"/>
                    <a:pt x="19002" y="20393"/>
                    <a:pt x="18273" y="20393"/>
                  </a:cubicBezTo>
                  <a:cubicBezTo>
                    <a:pt x="17925" y="20329"/>
                    <a:pt x="17576" y="20298"/>
                    <a:pt x="17228" y="20266"/>
                  </a:cubicBezTo>
                  <a:cubicBezTo>
                    <a:pt x="17038" y="20266"/>
                    <a:pt x="16848" y="20234"/>
                    <a:pt x="16690" y="20203"/>
                  </a:cubicBezTo>
                  <a:lnTo>
                    <a:pt x="16690" y="20203"/>
                  </a:lnTo>
                  <a:cubicBezTo>
                    <a:pt x="16816" y="20211"/>
                    <a:pt x="16943" y="20215"/>
                    <a:pt x="17069" y="20215"/>
                  </a:cubicBezTo>
                  <a:cubicBezTo>
                    <a:pt x="17448" y="20215"/>
                    <a:pt x="17822" y="20179"/>
                    <a:pt x="18178" y="20108"/>
                  </a:cubicBezTo>
                  <a:cubicBezTo>
                    <a:pt x="19350" y="19823"/>
                    <a:pt x="19920" y="18714"/>
                    <a:pt x="20680" y="17923"/>
                  </a:cubicBezTo>
                  <a:cubicBezTo>
                    <a:pt x="20807" y="17796"/>
                    <a:pt x="20933" y="17701"/>
                    <a:pt x="21060" y="17574"/>
                  </a:cubicBezTo>
                  <a:cubicBezTo>
                    <a:pt x="21377" y="17321"/>
                    <a:pt x="21757" y="17099"/>
                    <a:pt x="22264" y="17068"/>
                  </a:cubicBezTo>
                  <a:cubicBezTo>
                    <a:pt x="22264" y="17068"/>
                    <a:pt x="22264" y="17068"/>
                    <a:pt x="22295" y="17036"/>
                  </a:cubicBezTo>
                  <a:cubicBezTo>
                    <a:pt x="22295" y="17046"/>
                    <a:pt x="22299" y="17050"/>
                    <a:pt x="22305" y="17050"/>
                  </a:cubicBezTo>
                  <a:cubicBezTo>
                    <a:pt x="22316" y="17050"/>
                    <a:pt x="22337" y="17036"/>
                    <a:pt x="22359" y="17036"/>
                  </a:cubicBezTo>
                  <a:cubicBezTo>
                    <a:pt x="23117" y="17402"/>
                    <a:pt x="23897" y="17639"/>
                    <a:pt x="24734" y="17639"/>
                  </a:cubicBezTo>
                  <a:cubicBezTo>
                    <a:pt x="24911" y="17639"/>
                    <a:pt x="25090" y="17628"/>
                    <a:pt x="25272" y="17606"/>
                  </a:cubicBezTo>
                  <a:cubicBezTo>
                    <a:pt x="26335" y="17490"/>
                    <a:pt x="27330" y="17088"/>
                    <a:pt x="28356" y="17088"/>
                  </a:cubicBezTo>
                  <a:cubicBezTo>
                    <a:pt x="28737" y="17088"/>
                    <a:pt x="29122" y="17144"/>
                    <a:pt x="29516" y="17289"/>
                  </a:cubicBezTo>
                  <a:cubicBezTo>
                    <a:pt x="29526" y="17293"/>
                    <a:pt x="29536" y="17294"/>
                    <a:pt x="29545" y="17294"/>
                  </a:cubicBezTo>
                  <a:cubicBezTo>
                    <a:pt x="29623" y="17294"/>
                    <a:pt x="29671" y="17187"/>
                    <a:pt x="29642" y="17131"/>
                  </a:cubicBezTo>
                  <a:cubicBezTo>
                    <a:pt x="28785" y="15565"/>
                    <a:pt x="26991" y="14357"/>
                    <a:pt x="25159" y="14357"/>
                  </a:cubicBezTo>
                  <a:cubicBezTo>
                    <a:pt x="25028" y="14357"/>
                    <a:pt x="24897" y="14363"/>
                    <a:pt x="24765" y="14376"/>
                  </a:cubicBezTo>
                  <a:cubicBezTo>
                    <a:pt x="23657" y="14471"/>
                    <a:pt x="21725" y="15484"/>
                    <a:pt x="22169" y="16846"/>
                  </a:cubicBezTo>
                  <a:cubicBezTo>
                    <a:pt x="21947" y="16878"/>
                    <a:pt x="21757" y="16941"/>
                    <a:pt x="21567" y="17036"/>
                  </a:cubicBezTo>
                  <a:cubicBezTo>
                    <a:pt x="20933" y="17226"/>
                    <a:pt x="20458" y="17764"/>
                    <a:pt x="20015" y="18239"/>
                  </a:cubicBezTo>
                  <a:cubicBezTo>
                    <a:pt x="19247" y="19067"/>
                    <a:pt x="18478" y="19674"/>
                    <a:pt x="17323" y="19674"/>
                  </a:cubicBezTo>
                  <a:cubicBezTo>
                    <a:pt x="17241" y="19674"/>
                    <a:pt x="17156" y="19671"/>
                    <a:pt x="17070" y="19664"/>
                  </a:cubicBezTo>
                  <a:cubicBezTo>
                    <a:pt x="14695" y="19506"/>
                    <a:pt x="12161" y="18303"/>
                    <a:pt x="10229" y="17036"/>
                  </a:cubicBezTo>
                  <a:cubicBezTo>
                    <a:pt x="10198" y="17036"/>
                    <a:pt x="10198" y="17004"/>
                    <a:pt x="10166" y="17004"/>
                  </a:cubicBezTo>
                  <a:cubicBezTo>
                    <a:pt x="9430" y="16572"/>
                    <a:pt x="8764" y="16080"/>
                    <a:pt x="8150" y="15532"/>
                  </a:cubicBezTo>
                  <a:lnTo>
                    <a:pt x="8150" y="15532"/>
                  </a:lnTo>
                  <a:cubicBezTo>
                    <a:pt x="8165" y="15545"/>
                    <a:pt x="8183" y="15552"/>
                    <a:pt x="8205" y="15552"/>
                  </a:cubicBezTo>
                  <a:cubicBezTo>
                    <a:pt x="8214" y="15552"/>
                    <a:pt x="8224" y="15551"/>
                    <a:pt x="8234" y="15547"/>
                  </a:cubicBezTo>
                  <a:cubicBezTo>
                    <a:pt x="10324" y="14977"/>
                    <a:pt x="11116" y="11557"/>
                    <a:pt x="9279" y="10290"/>
                  </a:cubicBezTo>
                  <a:cubicBezTo>
                    <a:pt x="9253" y="10239"/>
                    <a:pt x="9206" y="10187"/>
                    <a:pt x="9173" y="10187"/>
                  </a:cubicBezTo>
                  <a:cubicBezTo>
                    <a:pt x="9165" y="10187"/>
                    <a:pt x="9158" y="10190"/>
                    <a:pt x="9153" y="10195"/>
                  </a:cubicBezTo>
                  <a:cubicBezTo>
                    <a:pt x="8709" y="8960"/>
                    <a:pt x="7284" y="8960"/>
                    <a:pt x="6176" y="8707"/>
                  </a:cubicBezTo>
                  <a:cubicBezTo>
                    <a:pt x="6651" y="8707"/>
                    <a:pt x="7157" y="8580"/>
                    <a:pt x="7664" y="8549"/>
                  </a:cubicBezTo>
                  <a:cubicBezTo>
                    <a:pt x="7766" y="8543"/>
                    <a:pt x="7872" y="8540"/>
                    <a:pt x="7981" y="8540"/>
                  </a:cubicBezTo>
                  <a:cubicBezTo>
                    <a:pt x="9102" y="8540"/>
                    <a:pt x="10590" y="8841"/>
                    <a:pt x="11369" y="9562"/>
                  </a:cubicBezTo>
                  <a:cubicBezTo>
                    <a:pt x="11369" y="9562"/>
                    <a:pt x="11369" y="9562"/>
                    <a:pt x="11369" y="9594"/>
                  </a:cubicBezTo>
                  <a:cubicBezTo>
                    <a:pt x="11844" y="10575"/>
                    <a:pt x="11813" y="11715"/>
                    <a:pt x="12351" y="12666"/>
                  </a:cubicBezTo>
                  <a:cubicBezTo>
                    <a:pt x="12573" y="13014"/>
                    <a:pt x="12858" y="13331"/>
                    <a:pt x="13174" y="13584"/>
                  </a:cubicBezTo>
                  <a:cubicBezTo>
                    <a:pt x="13713" y="14059"/>
                    <a:pt x="14726" y="14376"/>
                    <a:pt x="14758" y="15199"/>
                  </a:cubicBezTo>
                  <a:cubicBezTo>
                    <a:pt x="14774" y="15262"/>
                    <a:pt x="14821" y="15294"/>
                    <a:pt x="14865" y="15294"/>
                  </a:cubicBezTo>
                  <a:cubicBezTo>
                    <a:pt x="14908" y="15294"/>
                    <a:pt x="14948" y="15262"/>
                    <a:pt x="14948" y="15199"/>
                  </a:cubicBezTo>
                  <a:lnTo>
                    <a:pt x="14980" y="15199"/>
                  </a:lnTo>
                  <a:cubicBezTo>
                    <a:pt x="14853" y="13521"/>
                    <a:pt x="14695" y="11715"/>
                    <a:pt x="13808" y="10195"/>
                  </a:cubicBezTo>
                  <a:cubicBezTo>
                    <a:pt x="13495" y="9641"/>
                    <a:pt x="12852" y="9050"/>
                    <a:pt x="12227" y="9050"/>
                  </a:cubicBezTo>
                  <a:cubicBezTo>
                    <a:pt x="12031" y="9050"/>
                    <a:pt x="11836" y="9109"/>
                    <a:pt x="11654" y="9245"/>
                  </a:cubicBezTo>
                  <a:lnTo>
                    <a:pt x="11623" y="9245"/>
                  </a:lnTo>
                  <a:cubicBezTo>
                    <a:pt x="10799" y="8644"/>
                    <a:pt x="9849" y="8264"/>
                    <a:pt x="8836" y="8137"/>
                  </a:cubicBezTo>
                  <a:cubicBezTo>
                    <a:pt x="8626" y="8112"/>
                    <a:pt x="8417" y="8103"/>
                    <a:pt x="8207" y="8103"/>
                  </a:cubicBezTo>
                  <a:cubicBezTo>
                    <a:pt x="7626" y="8103"/>
                    <a:pt x="7046" y="8173"/>
                    <a:pt x="6465" y="8173"/>
                  </a:cubicBezTo>
                  <a:cubicBezTo>
                    <a:pt x="6179" y="8173"/>
                    <a:pt x="5892" y="8156"/>
                    <a:pt x="5606" y="8105"/>
                  </a:cubicBezTo>
                  <a:cubicBezTo>
                    <a:pt x="5986" y="8105"/>
                    <a:pt x="6366" y="7979"/>
                    <a:pt x="6682" y="7694"/>
                  </a:cubicBezTo>
                  <a:cubicBezTo>
                    <a:pt x="7157" y="7282"/>
                    <a:pt x="7506" y="6617"/>
                    <a:pt x="7696" y="6015"/>
                  </a:cubicBezTo>
                  <a:cubicBezTo>
                    <a:pt x="8709" y="5730"/>
                    <a:pt x="9343" y="4210"/>
                    <a:pt x="9343" y="3260"/>
                  </a:cubicBezTo>
                  <a:cubicBezTo>
                    <a:pt x="9406" y="1771"/>
                    <a:pt x="7379" y="568"/>
                    <a:pt x="6112" y="315"/>
                  </a:cubicBezTo>
                  <a:cubicBezTo>
                    <a:pt x="6099" y="311"/>
                    <a:pt x="6086" y="310"/>
                    <a:pt x="6074" y="310"/>
                  </a:cubicBezTo>
                  <a:cubicBezTo>
                    <a:pt x="5974" y="310"/>
                    <a:pt x="5933" y="417"/>
                    <a:pt x="6017" y="473"/>
                  </a:cubicBezTo>
                  <a:cubicBezTo>
                    <a:pt x="6492" y="758"/>
                    <a:pt x="6429" y="695"/>
                    <a:pt x="6651" y="1360"/>
                  </a:cubicBezTo>
                  <a:cubicBezTo>
                    <a:pt x="6872" y="2025"/>
                    <a:pt x="6872" y="2025"/>
                    <a:pt x="6682" y="2563"/>
                  </a:cubicBezTo>
                  <a:cubicBezTo>
                    <a:pt x="6587" y="2912"/>
                    <a:pt x="6429" y="3228"/>
                    <a:pt x="6461" y="3577"/>
                  </a:cubicBezTo>
                  <a:cubicBezTo>
                    <a:pt x="6492" y="4400"/>
                    <a:pt x="7031" y="5255"/>
                    <a:pt x="7379" y="5983"/>
                  </a:cubicBezTo>
                  <a:cubicBezTo>
                    <a:pt x="6912" y="6792"/>
                    <a:pt x="6354" y="7663"/>
                    <a:pt x="5313" y="7663"/>
                  </a:cubicBezTo>
                  <a:cubicBezTo>
                    <a:pt x="5295" y="7663"/>
                    <a:pt x="5276" y="7662"/>
                    <a:pt x="5257" y="7662"/>
                  </a:cubicBezTo>
                  <a:cubicBezTo>
                    <a:pt x="4275" y="7599"/>
                    <a:pt x="3135" y="6712"/>
                    <a:pt x="2502" y="6015"/>
                  </a:cubicBezTo>
                  <a:cubicBezTo>
                    <a:pt x="1204" y="4622"/>
                    <a:pt x="1140" y="2120"/>
                    <a:pt x="1109" y="346"/>
                  </a:cubicBezTo>
                  <a:cubicBezTo>
                    <a:pt x="1109" y="315"/>
                    <a:pt x="1109" y="283"/>
                    <a:pt x="1077" y="251"/>
                  </a:cubicBezTo>
                  <a:cubicBezTo>
                    <a:pt x="975" y="99"/>
                    <a:pt x="737" y="1"/>
                    <a:pt x="514"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1244" name="Google Shape;1244;p63"/>
            <p:cNvSpPr/>
            <p:nvPr/>
          </p:nvSpPr>
          <p:spPr>
            <a:xfrm rot="-5400000" flipH="1">
              <a:off x="-5437543" y="-1499700"/>
              <a:ext cx="616346" cy="184774"/>
            </a:xfrm>
            <a:custGeom>
              <a:avLst/>
              <a:gdLst/>
              <a:ahLst/>
              <a:cxnLst/>
              <a:rect l="l" t="t" r="r" b="b"/>
              <a:pathLst>
                <a:path w="10281" h="3082" extrusionOk="0">
                  <a:moveTo>
                    <a:pt x="159" y="1"/>
                  </a:moveTo>
                  <a:cubicBezTo>
                    <a:pt x="64" y="1"/>
                    <a:pt x="0" y="159"/>
                    <a:pt x="127" y="159"/>
                  </a:cubicBezTo>
                  <a:cubicBezTo>
                    <a:pt x="3547" y="919"/>
                    <a:pt x="6904" y="1869"/>
                    <a:pt x="10230" y="3073"/>
                  </a:cubicBezTo>
                  <a:cubicBezTo>
                    <a:pt x="10236" y="3079"/>
                    <a:pt x="10242" y="3082"/>
                    <a:pt x="10247" y="3082"/>
                  </a:cubicBezTo>
                  <a:cubicBezTo>
                    <a:pt x="10270" y="3082"/>
                    <a:pt x="10281" y="3035"/>
                    <a:pt x="10230" y="3010"/>
                  </a:cubicBezTo>
                  <a:cubicBezTo>
                    <a:pt x="6999" y="1679"/>
                    <a:pt x="3611" y="634"/>
                    <a:pt x="159"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1245" name="Google Shape;1245;p63"/>
            <p:cNvSpPr/>
            <p:nvPr/>
          </p:nvSpPr>
          <p:spPr>
            <a:xfrm rot="-5400000" flipH="1">
              <a:off x="-6022466" y="-2514123"/>
              <a:ext cx="2096092" cy="1270693"/>
            </a:xfrm>
            <a:custGeom>
              <a:avLst/>
              <a:gdLst/>
              <a:ahLst/>
              <a:cxnLst/>
              <a:rect l="l" t="t" r="r" b="b"/>
              <a:pathLst>
                <a:path w="34964" h="21195" extrusionOk="0">
                  <a:moveTo>
                    <a:pt x="26208" y="2190"/>
                  </a:moveTo>
                  <a:cubicBezTo>
                    <a:pt x="27798" y="2190"/>
                    <a:pt x="29325" y="2683"/>
                    <a:pt x="30688" y="3528"/>
                  </a:cubicBezTo>
                  <a:cubicBezTo>
                    <a:pt x="31416" y="3971"/>
                    <a:pt x="32081" y="4478"/>
                    <a:pt x="32810" y="4890"/>
                  </a:cubicBezTo>
                  <a:cubicBezTo>
                    <a:pt x="33095" y="5048"/>
                    <a:pt x="33443" y="5143"/>
                    <a:pt x="33696" y="5333"/>
                  </a:cubicBezTo>
                  <a:cubicBezTo>
                    <a:pt x="33855" y="5396"/>
                    <a:pt x="33981" y="5460"/>
                    <a:pt x="34140" y="5555"/>
                  </a:cubicBezTo>
                  <a:cubicBezTo>
                    <a:pt x="34045" y="5650"/>
                    <a:pt x="33981" y="5776"/>
                    <a:pt x="33886" y="5871"/>
                  </a:cubicBezTo>
                  <a:cubicBezTo>
                    <a:pt x="32588" y="5428"/>
                    <a:pt x="31543" y="4510"/>
                    <a:pt x="30245" y="4003"/>
                  </a:cubicBezTo>
                  <a:cubicBezTo>
                    <a:pt x="29518" y="3728"/>
                    <a:pt x="28708" y="3627"/>
                    <a:pt x="27892" y="3627"/>
                  </a:cubicBezTo>
                  <a:cubicBezTo>
                    <a:pt x="27108" y="3627"/>
                    <a:pt x="26318" y="3720"/>
                    <a:pt x="25589" y="3844"/>
                  </a:cubicBezTo>
                  <a:cubicBezTo>
                    <a:pt x="25472" y="3874"/>
                    <a:pt x="25490" y="4038"/>
                    <a:pt x="25593" y="4038"/>
                  </a:cubicBezTo>
                  <a:cubicBezTo>
                    <a:pt x="25602" y="4038"/>
                    <a:pt x="25611" y="4037"/>
                    <a:pt x="25621" y="4034"/>
                  </a:cubicBezTo>
                  <a:cubicBezTo>
                    <a:pt x="26318" y="3978"/>
                    <a:pt x="27000" y="3926"/>
                    <a:pt x="27668" y="3926"/>
                  </a:cubicBezTo>
                  <a:cubicBezTo>
                    <a:pt x="28881" y="3926"/>
                    <a:pt x="30051" y="4098"/>
                    <a:pt x="31195" y="4731"/>
                  </a:cubicBezTo>
                  <a:cubicBezTo>
                    <a:pt x="32081" y="5206"/>
                    <a:pt x="32873" y="5745"/>
                    <a:pt x="33791" y="6030"/>
                  </a:cubicBezTo>
                  <a:cubicBezTo>
                    <a:pt x="33760" y="6061"/>
                    <a:pt x="33728" y="6125"/>
                    <a:pt x="33696" y="6156"/>
                  </a:cubicBezTo>
                  <a:cubicBezTo>
                    <a:pt x="33651" y="6175"/>
                    <a:pt x="33592" y="6182"/>
                    <a:pt x="33525" y="6182"/>
                  </a:cubicBezTo>
                  <a:cubicBezTo>
                    <a:pt x="33161" y="6182"/>
                    <a:pt x="32531" y="5959"/>
                    <a:pt x="32155" y="5959"/>
                  </a:cubicBezTo>
                  <a:cubicBezTo>
                    <a:pt x="32117" y="5959"/>
                    <a:pt x="32082" y="5961"/>
                    <a:pt x="32050" y="5966"/>
                  </a:cubicBezTo>
                  <a:cubicBezTo>
                    <a:pt x="31353" y="6061"/>
                    <a:pt x="30751" y="6441"/>
                    <a:pt x="30086" y="6600"/>
                  </a:cubicBezTo>
                  <a:cubicBezTo>
                    <a:pt x="29840" y="6661"/>
                    <a:pt x="29601" y="6689"/>
                    <a:pt x="29369" y="6689"/>
                  </a:cubicBezTo>
                  <a:cubicBezTo>
                    <a:pt x="27930" y="6689"/>
                    <a:pt x="26731" y="5638"/>
                    <a:pt x="25367" y="5175"/>
                  </a:cubicBezTo>
                  <a:cubicBezTo>
                    <a:pt x="24689" y="4959"/>
                    <a:pt x="23984" y="4865"/>
                    <a:pt x="23275" y="4865"/>
                  </a:cubicBezTo>
                  <a:cubicBezTo>
                    <a:pt x="22629" y="4865"/>
                    <a:pt x="21980" y="4944"/>
                    <a:pt x="21345" y="5080"/>
                  </a:cubicBezTo>
                  <a:cubicBezTo>
                    <a:pt x="20395" y="5270"/>
                    <a:pt x="19097" y="5650"/>
                    <a:pt x="17989" y="5650"/>
                  </a:cubicBezTo>
                  <a:lnTo>
                    <a:pt x="17862" y="5650"/>
                  </a:lnTo>
                  <a:cubicBezTo>
                    <a:pt x="16880" y="5650"/>
                    <a:pt x="16025" y="5301"/>
                    <a:pt x="15550" y="4256"/>
                  </a:cubicBezTo>
                  <a:cubicBezTo>
                    <a:pt x="15550" y="4193"/>
                    <a:pt x="15582" y="4129"/>
                    <a:pt x="15613" y="4066"/>
                  </a:cubicBezTo>
                  <a:cubicBezTo>
                    <a:pt x="15613" y="4034"/>
                    <a:pt x="15613" y="4003"/>
                    <a:pt x="15613" y="3971"/>
                  </a:cubicBezTo>
                  <a:cubicBezTo>
                    <a:pt x="16138" y="3519"/>
                    <a:pt x="16762" y="3392"/>
                    <a:pt x="17423" y="3392"/>
                  </a:cubicBezTo>
                  <a:cubicBezTo>
                    <a:pt x="18272" y="3392"/>
                    <a:pt x="19182" y="3602"/>
                    <a:pt x="20023" y="3602"/>
                  </a:cubicBezTo>
                  <a:cubicBezTo>
                    <a:pt x="20225" y="3602"/>
                    <a:pt x="20424" y="3590"/>
                    <a:pt x="20617" y="3559"/>
                  </a:cubicBezTo>
                  <a:cubicBezTo>
                    <a:pt x="22296" y="3306"/>
                    <a:pt x="23752" y="2419"/>
                    <a:pt x="25431" y="2229"/>
                  </a:cubicBezTo>
                  <a:cubicBezTo>
                    <a:pt x="25691" y="2203"/>
                    <a:pt x="25951" y="2190"/>
                    <a:pt x="26208" y="2190"/>
                  </a:cubicBezTo>
                  <a:close/>
                  <a:moveTo>
                    <a:pt x="988" y="501"/>
                  </a:moveTo>
                  <a:cubicBezTo>
                    <a:pt x="1337" y="501"/>
                    <a:pt x="2062" y="975"/>
                    <a:pt x="2376" y="1089"/>
                  </a:cubicBezTo>
                  <a:cubicBezTo>
                    <a:pt x="2845" y="1227"/>
                    <a:pt x="3313" y="1317"/>
                    <a:pt x="3803" y="1317"/>
                  </a:cubicBezTo>
                  <a:cubicBezTo>
                    <a:pt x="3876" y="1317"/>
                    <a:pt x="3949" y="1315"/>
                    <a:pt x="4023" y="1311"/>
                  </a:cubicBezTo>
                  <a:cubicBezTo>
                    <a:pt x="4971" y="1291"/>
                    <a:pt x="5867" y="1129"/>
                    <a:pt x="6778" y="1129"/>
                  </a:cubicBezTo>
                  <a:cubicBezTo>
                    <a:pt x="7297" y="1129"/>
                    <a:pt x="7821" y="1182"/>
                    <a:pt x="8361" y="1343"/>
                  </a:cubicBezTo>
                  <a:cubicBezTo>
                    <a:pt x="9628" y="1723"/>
                    <a:pt x="10800" y="2388"/>
                    <a:pt x="12066" y="2799"/>
                  </a:cubicBezTo>
                  <a:cubicBezTo>
                    <a:pt x="12573" y="2958"/>
                    <a:pt x="13080" y="3084"/>
                    <a:pt x="13618" y="3116"/>
                  </a:cubicBezTo>
                  <a:cubicBezTo>
                    <a:pt x="13714" y="3124"/>
                    <a:pt x="13812" y="3127"/>
                    <a:pt x="13912" y="3127"/>
                  </a:cubicBezTo>
                  <a:cubicBezTo>
                    <a:pt x="14190" y="3127"/>
                    <a:pt x="14478" y="3104"/>
                    <a:pt x="14761" y="3104"/>
                  </a:cubicBezTo>
                  <a:cubicBezTo>
                    <a:pt x="15178" y="3104"/>
                    <a:pt x="15584" y="3154"/>
                    <a:pt x="15930" y="3401"/>
                  </a:cubicBezTo>
                  <a:cubicBezTo>
                    <a:pt x="15677" y="3528"/>
                    <a:pt x="15455" y="3686"/>
                    <a:pt x="15233" y="3939"/>
                  </a:cubicBezTo>
                  <a:cubicBezTo>
                    <a:pt x="15170" y="4003"/>
                    <a:pt x="15202" y="4098"/>
                    <a:pt x="15233" y="4129"/>
                  </a:cubicBezTo>
                  <a:cubicBezTo>
                    <a:pt x="14948" y="4795"/>
                    <a:pt x="14220" y="5270"/>
                    <a:pt x="14062" y="6030"/>
                  </a:cubicBezTo>
                  <a:cubicBezTo>
                    <a:pt x="13998" y="6346"/>
                    <a:pt x="14093" y="6600"/>
                    <a:pt x="14220" y="6885"/>
                  </a:cubicBezTo>
                  <a:cubicBezTo>
                    <a:pt x="14220" y="6916"/>
                    <a:pt x="14220" y="6948"/>
                    <a:pt x="14220" y="6980"/>
                  </a:cubicBezTo>
                  <a:cubicBezTo>
                    <a:pt x="13080" y="6410"/>
                    <a:pt x="12573" y="5238"/>
                    <a:pt x="11718" y="4320"/>
                  </a:cubicBezTo>
                  <a:cubicBezTo>
                    <a:pt x="10990" y="3464"/>
                    <a:pt x="10008" y="2863"/>
                    <a:pt x="8931" y="2514"/>
                  </a:cubicBezTo>
                  <a:cubicBezTo>
                    <a:pt x="7885" y="2174"/>
                    <a:pt x="6817" y="2094"/>
                    <a:pt x="5746" y="2094"/>
                  </a:cubicBezTo>
                  <a:cubicBezTo>
                    <a:pt x="5520" y="2094"/>
                    <a:pt x="5294" y="2097"/>
                    <a:pt x="5068" y="2103"/>
                  </a:cubicBezTo>
                  <a:cubicBezTo>
                    <a:pt x="4726" y="2103"/>
                    <a:pt x="4378" y="2113"/>
                    <a:pt x="4030" y="2113"/>
                  </a:cubicBezTo>
                  <a:cubicBezTo>
                    <a:pt x="3508" y="2113"/>
                    <a:pt x="2984" y="2090"/>
                    <a:pt x="2471" y="1976"/>
                  </a:cubicBezTo>
                  <a:cubicBezTo>
                    <a:pt x="2059" y="1881"/>
                    <a:pt x="1" y="994"/>
                    <a:pt x="887" y="519"/>
                  </a:cubicBezTo>
                  <a:cubicBezTo>
                    <a:pt x="915" y="507"/>
                    <a:pt x="949" y="501"/>
                    <a:pt x="988" y="501"/>
                  </a:cubicBezTo>
                  <a:close/>
                  <a:moveTo>
                    <a:pt x="23355" y="5148"/>
                  </a:moveTo>
                  <a:cubicBezTo>
                    <a:pt x="23784" y="5148"/>
                    <a:pt x="24221" y="5192"/>
                    <a:pt x="24671" y="5301"/>
                  </a:cubicBezTo>
                  <a:cubicBezTo>
                    <a:pt x="26268" y="5656"/>
                    <a:pt x="27671" y="7033"/>
                    <a:pt x="29372" y="7033"/>
                  </a:cubicBezTo>
                  <a:cubicBezTo>
                    <a:pt x="29492" y="7033"/>
                    <a:pt x="29614" y="7026"/>
                    <a:pt x="29738" y="7011"/>
                  </a:cubicBezTo>
                  <a:cubicBezTo>
                    <a:pt x="30371" y="6916"/>
                    <a:pt x="30941" y="6631"/>
                    <a:pt x="31543" y="6410"/>
                  </a:cubicBezTo>
                  <a:cubicBezTo>
                    <a:pt x="31543" y="6441"/>
                    <a:pt x="31543" y="6441"/>
                    <a:pt x="31575" y="6441"/>
                  </a:cubicBezTo>
                  <a:cubicBezTo>
                    <a:pt x="32430" y="6790"/>
                    <a:pt x="33031" y="7075"/>
                    <a:pt x="33348" y="8025"/>
                  </a:cubicBezTo>
                  <a:cubicBezTo>
                    <a:pt x="33475" y="8341"/>
                    <a:pt x="33475" y="8690"/>
                    <a:pt x="33570" y="9038"/>
                  </a:cubicBezTo>
                  <a:cubicBezTo>
                    <a:pt x="33633" y="9292"/>
                    <a:pt x="33728" y="9482"/>
                    <a:pt x="33855" y="9703"/>
                  </a:cubicBezTo>
                  <a:cubicBezTo>
                    <a:pt x="33950" y="9893"/>
                    <a:pt x="34076" y="10083"/>
                    <a:pt x="34203" y="10273"/>
                  </a:cubicBezTo>
                  <a:cubicBezTo>
                    <a:pt x="34583" y="10717"/>
                    <a:pt x="34488" y="11065"/>
                    <a:pt x="33950" y="11318"/>
                  </a:cubicBezTo>
                  <a:lnTo>
                    <a:pt x="33886" y="11382"/>
                  </a:lnTo>
                  <a:cubicBezTo>
                    <a:pt x="33380" y="11097"/>
                    <a:pt x="32841" y="10780"/>
                    <a:pt x="32271" y="10527"/>
                  </a:cubicBezTo>
                  <a:cubicBezTo>
                    <a:pt x="32262" y="10522"/>
                    <a:pt x="32254" y="10520"/>
                    <a:pt x="32247" y="10520"/>
                  </a:cubicBezTo>
                  <a:cubicBezTo>
                    <a:pt x="32201" y="10520"/>
                    <a:pt x="32185" y="10594"/>
                    <a:pt x="32240" y="10622"/>
                  </a:cubicBezTo>
                  <a:cubicBezTo>
                    <a:pt x="32746" y="10907"/>
                    <a:pt x="33285" y="11160"/>
                    <a:pt x="33823" y="11445"/>
                  </a:cubicBezTo>
                  <a:cubicBezTo>
                    <a:pt x="33392" y="11850"/>
                    <a:pt x="33124" y="11891"/>
                    <a:pt x="32628" y="11891"/>
                  </a:cubicBezTo>
                  <a:cubicBezTo>
                    <a:pt x="32504" y="11891"/>
                    <a:pt x="32366" y="11888"/>
                    <a:pt x="32208" y="11888"/>
                  </a:cubicBezTo>
                  <a:cubicBezTo>
                    <a:pt x="31765" y="11888"/>
                    <a:pt x="31353" y="11857"/>
                    <a:pt x="30941" y="11857"/>
                  </a:cubicBezTo>
                  <a:cubicBezTo>
                    <a:pt x="30684" y="11844"/>
                    <a:pt x="30443" y="11826"/>
                    <a:pt x="30209" y="11826"/>
                  </a:cubicBezTo>
                  <a:cubicBezTo>
                    <a:pt x="29866" y="11826"/>
                    <a:pt x="29538" y="11865"/>
                    <a:pt x="29199" y="12015"/>
                  </a:cubicBezTo>
                  <a:cubicBezTo>
                    <a:pt x="29136" y="11857"/>
                    <a:pt x="29041" y="11698"/>
                    <a:pt x="28914" y="11540"/>
                  </a:cubicBezTo>
                  <a:cubicBezTo>
                    <a:pt x="27901" y="10147"/>
                    <a:pt x="25874" y="9893"/>
                    <a:pt x="24322" y="9450"/>
                  </a:cubicBezTo>
                  <a:cubicBezTo>
                    <a:pt x="23151" y="9102"/>
                    <a:pt x="21979" y="8690"/>
                    <a:pt x="20902" y="8151"/>
                  </a:cubicBezTo>
                  <a:cubicBezTo>
                    <a:pt x="19984" y="7676"/>
                    <a:pt x="18527" y="6916"/>
                    <a:pt x="18084" y="5903"/>
                  </a:cubicBezTo>
                  <a:lnTo>
                    <a:pt x="18084" y="5903"/>
                  </a:lnTo>
                  <a:cubicBezTo>
                    <a:pt x="18113" y="5903"/>
                    <a:pt x="18142" y="5904"/>
                    <a:pt x="18171" y="5904"/>
                  </a:cubicBezTo>
                  <a:cubicBezTo>
                    <a:pt x="19954" y="5904"/>
                    <a:pt x="21581" y="5148"/>
                    <a:pt x="23355" y="5148"/>
                  </a:cubicBezTo>
                  <a:close/>
                  <a:moveTo>
                    <a:pt x="15423" y="4478"/>
                  </a:moveTo>
                  <a:cubicBezTo>
                    <a:pt x="15898" y="5396"/>
                    <a:pt x="16848" y="5840"/>
                    <a:pt x="17894" y="5903"/>
                  </a:cubicBezTo>
                  <a:cubicBezTo>
                    <a:pt x="18305" y="7011"/>
                    <a:pt x="19794" y="7835"/>
                    <a:pt x="20775" y="8373"/>
                  </a:cubicBezTo>
                  <a:cubicBezTo>
                    <a:pt x="22169" y="9133"/>
                    <a:pt x="23721" y="9608"/>
                    <a:pt x="25241" y="10020"/>
                  </a:cubicBezTo>
                  <a:cubicBezTo>
                    <a:pt x="26096" y="10242"/>
                    <a:pt x="26983" y="10463"/>
                    <a:pt x="27743" y="10907"/>
                  </a:cubicBezTo>
                  <a:cubicBezTo>
                    <a:pt x="28756" y="11508"/>
                    <a:pt x="28978" y="12363"/>
                    <a:pt x="29231" y="13440"/>
                  </a:cubicBezTo>
                  <a:cubicBezTo>
                    <a:pt x="29358" y="14074"/>
                    <a:pt x="29611" y="14295"/>
                    <a:pt x="29896" y="14802"/>
                  </a:cubicBezTo>
                  <a:cubicBezTo>
                    <a:pt x="30181" y="15340"/>
                    <a:pt x="30213" y="16100"/>
                    <a:pt x="30086" y="16734"/>
                  </a:cubicBezTo>
                  <a:cubicBezTo>
                    <a:pt x="29918" y="17432"/>
                    <a:pt x="29145" y="17668"/>
                    <a:pt x="28179" y="17668"/>
                  </a:cubicBezTo>
                  <a:cubicBezTo>
                    <a:pt x="26604" y="17668"/>
                    <a:pt x="24514" y="17040"/>
                    <a:pt x="23689" y="16765"/>
                  </a:cubicBezTo>
                  <a:cubicBezTo>
                    <a:pt x="21821" y="16100"/>
                    <a:pt x="19794" y="14675"/>
                    <a:pt x="18369" y="13345"/>
                  </a:cubicBezTo>
                  <a:cubicBezTo>
                    <a:pt x="17039" y="12078"/>
                    <a:pt x="16532" y="10590"/>
                    <a:pt x="15835" y="8975"/>
                  </a:cubicBezTo>
                  <a:cubicBezTo>
                    <a:pt x="15835" y="8911"/>
                    <a:pt x="15835" y="8880"/>
                    <a:pt x="15835" y="8816"/>
                  </a:cubicBezTo>
                  <a:cubicBezTo>
                    <a:pt x="15835" y="8753"/>
                    <a:pt x="15772" y="8690"/>
                    <a:pt x="15708" y="8690"/>
                  </a:cubicBezTo>
                  <a:cubicBezTo>
                    <a:pt x="15613" y="8500"/>
                    <a:pt x="15487" y="8278"/>
                    <a:pt x="15360" y="8056"/>
                  </a:cubicBezTo>
                  <a:lnTo>
                    <a:pt x="15392" y="7993"/>
                  </a:lnTo>
                  <a:cubicBezTo>
                    <a:pt x="15443" y="7916"/>
                    <a:pt x="15369" y="7818"/>
                    <a:pt x="15289" y="7818"/>
                  </a:cubicBezTo>
                  <a:cubicBezTo>
                    <a:pt x="15270" y="7818"/>
                    <a:pt x="15251" y="7823"/>
                    <a:pt x="15233" y="7835"/>
                  </a:cubicBezTo>
                  <a:cubicBezTo>
                    <a:pt x="14758" y="7043"/>
                    <a:pt x="14283" y="6251"/>
                    <a:pt x="14790" y="5396"/>
                  </a:cubicBezTo>
                  <a:cubicBezTo>
                    <a:pt x="14980" y="5048"/>
                    <a:pt x="15233" y="4795"/>
                    <a:pt x="15423" y="4478"/>
                  </a:cubicBezTo>
                  <a:close/>
                  <a:moveTo>
                    <a:pt x="12700" y="10083"/>
                  </a:moveTo>
                  <a:lnTo>
                    <a:pt x="12700" y="10083"/>
                  </a:lnTo>
                  <a:cubicBezTo>
                    <a:pt x="12637" y="10780"/>
                    <a:pt x="12668" y="11477"/>
                    <a:pt x="12763" y="12173"/>
                  </a:cubicBezTo>
                  <a:cubicBezTo>
                    <a:pt x="12922" y="13282"/>
                    <a:pt x="13302" y="14105"/>
                    <a:pt x="13048" y="15277"/>
                  </a:cubicBezTo>
                  <a:cubicBezTo>
                    <a:pt x="12922" y="15910"/>
                    <a:pt x="12953" y="16322"/>
                    <a:pt x="13270" y="16924"/>
                  </a:cubicBezTo>
                  <a:cubicBezTo>
                    <a:pt x="13745" y="17969"/>
                    <a:pt x="14093" y="18792"/>
                    <a:pt x="14062" y="19901"/>
                  </a:cubicBezTo>
                  <a:cubicBezTo>
                    <a:pt x="14030" y="19869"/>
                    <a:pt x="13998" y="19869"/>
                    <a:pt x="13967" y="19837"/>
                  </a:cubicBezTo>
                  <a:cubicBezTo>
                    <a:pt x="13080" y="19077"/>
                    <a:pt x="12193" y="18222"/>
                    <a:pt x="11813" y="17082"/>
                  </a:cubicBezTo>
                  <a:cubicBezTo>
                    <a:pt x="11306" y="15657"/>
                    <a:pt x="11465" y="14105"/>
                    <a:pt x="11845" y="12680"/>
                  </a:cubicBezTo>
                  <a:cubicBezTo>
                    <a:pt x="12066" y="11762"/>
                    <a:pt x="12288" y="10875"/>
                    <a:pt x="12700" y="10083"/>
                  </a:cubicBezTo>
                  <a:close/>
                  <a:moveTo>
                    <a:pt x="14062" y="19964"/>
                  </a:moveTo>
                  <a:lnTo>
                    <a:pt x="14062" y="19996"/>
                  </a:lnTo>
                  <a:cubicBezTo>
                    <a:pt x="14030" y="19964"/>
                    <a:pt x="14030" y="19964"/>
                    <a:pt x="13998" y="19964"/>
                  </a:cubicBezTo>
                  <a:close/>
                  <a:moveTo>
                    <a:pt x="14442" y="7233"/>
                  </a:moveTo>
                  <a:cubicBezTo>
                    <a:pt x="14600" y="7423"/>
                    <a:pt x="14758" y="7645"/>
                    <a:pt x="14885" y="7835"/>
                  </a:cubicBezTo>
                  <a:cubicBezTo>
                    <a:pt x="14948" y="7930"/>
                    <a:pt x="14980" y="7993"/>
                    <a:pt x="15012" y="8088"/>
                  </a:cubicBezTo>
                  <a:cubicBezTo>
                    <a:pt x="13872" y="9767"/>
                    <a:pt x="14568" y="11318"/>
                    <a:pt x="15043" y="13187"/>
                  </a:cubicBezTo>
                  <a:cubicBezTo>
                    <a:pt x="15392" y="14612"/>
                    <a:pt x="15265" y="16100"/>
                    <a:pt x="15202" y="17525"/>
                  </a:cubicBezTo>
                  <a:cubicBezTo>
                    <a:pt x="15170" y="18254"/>
                    <a:pt x="15138" y="18982"/>
                    <a:pt x="15107" y="19711"/>
                  </a:cubicBezTo>
                  <a:cubicBezTo>
                    <a:pt x="15084" y="20111"/>
                    <a:pt x="15187" y="20355"/>
                    <a:pt x="15009" y="20355"/>
                  </a:cubicBezTo>
                  <a:cubicBezTo>
                    <a:pt x="14933" y="20355"/>
                    <a:pt x="14807" y="20311"/>
                    <a:pt x="14600" y="20217"/>
                  </a:cubicBezTo>
                  <a:cubicBezTo>
                    <a:pt x="14442" y="20154"/>
                    <a:pt x="14315" y="20091"/>
                    <a:pt x="14220" y="20059"/>
                  </a:cubicBezTo>
                  <a:cubicBezTo>
                    <a:pt x="14505" y="18190"/>
                    <a:pt x="13048" y="16797"/>
                    <a:pt x="13397" y="14992"/>
                  </a:cubicBezTo>
                  <a:cubicBezTo>
                    <a:pt x="13587" y="14232"/>
                    <a:pt x="13397" y="13757"/>
                    <a:pt x="13207" y="12965"/>
                  </a:cubicBezTo>
                  <a:cubicBezTo>
                    <a:pt x="12922" y="11857"/>
                    <a:pt x="12890" y="10717"/>
                    <a:pt x="13017" y="9577"/>
                  </a:cubicBezTo>
                  <a:cubicBezTo>
                    <a:pt x="13175" y="9292"/>
                    <a:pt x="13397" y="9007"/>
                    <a:pt x="13618" y="8753"/>
                  </a:cubicBezTo>
                  <a:cubicBezTo>
                    <a:pt x="14030" y="8310"/>
                    <a:pt x="14283" y="7803"/>
                    <a:pt x="14410" y="7265"/>
                  </a:cubicBezTo>
                  <a:cubicBezTo>
                    <a:pt x="14442" y="7265"/>
                    <a:pt x="14442" y="7233"/>
                    <a:pt x="14442" y="7233"/>
                  </a:cubicBezTo>
                  <a:close/>
                  <a:moveTo>
                    <a:pt x="15898" y="9957"/>
                  </a:moveTo>
                  <a:cubicBezTo>
                    <a:pt x="16405" y="11128"/>
                    <a:pt x="16848" y="12300"/>
                    <a:pt x="17830" y="13282"/>
                  </a:cubicBezTo>
                  <a:cubicBezTo>
                    <a:pt x="19255" y="14739"/>
                    <a:pt x="21282" y="16132"/>
                    <a:pt x="23151" y="16892"/>
                  </a:cubicBezTo>
                  <a:cubicBezTo>
                    <a:pt x="23752" y="17145"/>
                    <a:pt x="24354" y="17304"/>
                    <a:pt x="24987" y="17430"/>
                  </a:cubicBezTo>
                  <a:cubicBezTo>
                    <a:pt x="25082" y="18127"/>
                    <a:pt x="25336" y="19267"/>
                    <a:pt x="25114" y="19901"/>
                  </a:cubicBezTo>
                  <a:cubicBezTo>
                    <a:pt x="25177" y="20154"/>
                    <a:pt x="25051" y="20344"/>
                    <a:pt x="24702" y="20376"/>
                  </a:cubicBezTo>
                  <a:cubicBezTo>
                    <a:pt x="24551" y="20554"/>
                    <a:pt x="24406" y="20643"/>
                    <a:pt x="24267" y="20643"/>
                  </a:cubicBezTo>
                  <a:cubicBezTo>
                    <a:pt x="24086" y="20643"/>
                    <a:pt x="23914" y="20491"/>
                    <a:pt x="23752" y="20186"/>
                  </a:cubicBezTo>
                  <a:cubicBezTo>
                    <a:pt x="23562" y="20027"/>
                    <a:pt x="23372" y="19837"/>
                    <a:pt x="23182" y="19679"/>
                  </a:cubicBezTo>
                  <a:cubicBezTo>
                    <a:pt x="22232" y="18919"/>
                    <a:pt x="21092" y="18507"/>
                    <a:pt x="20079" y="17842"/>
                  </a:cubicBezTo>
                  <a:cubicBezTo>
                    <a:pt x="18685" y="16924"/>
                    <a:pt x="17925" y="15467"/>
                    <a:pt x="17260" y="13979"/>
                  </a:cubicBezTo>
                  <a:cubicBezTo>
                    <a:pt x="16658" y="12680"/>
                    <a:pt x="16088" y="11350"/>
                    <a:pt x="15898" y="9957"/>
                  </a:cubicBezTo>
                  <a:close/>
                  <a:moveTo>
                    <a:pt x="820" y="0"/>
                  </a:moveTo>
                  <a:cubicBezTo>
                    <a:pt x="780" y="0"/>
                    <a:pt x="729" y="30"/>
                    <a:pt x="729" y="76"/>
                  </a:cubicBezTo>
                  <a:cubicBezTo>
                    <a:pt x="571" y="361"/>
                    <a:pt x="412" y="646"/>
                    <a:pt x="254" y="963"/>
                  </a:cubicBezTo>
                  <a:cubicBezTo>
                    <a:pt x="254" y="994"/>
                    <a:pt x="254" y="1058"/>
                    <a:pt x="286" y="1089"/>
                  </a:cubicBezTo>
                  <a:cubicBezTo>
                    <a:pt x="2439" y="3053"/>
                    <a:pt x="5448" y="1976"/>
                    <a:pt x="8044" y="2578"/>
                  </a:cubicBezTo>
                  <a:cubicBezTo>
                    <a:pt x="9913" y="3053"/>
                    <a:pt x="11148" y="4034"/>
                    <a:pt x="12288" y="5523"/>
                  </a:cubicBezTo>
                  <a:cubicBezTo>
                    <a:pt x="12795" y="6251"/>
                    <a:pt x="13333" y="6853"/>
                    <a:pt x="14157" y="7201"/>
                  </a:cubicBezTo>
                  <a:cubicBezTo>
                    <a:pt x="13903" y="8025"/>
                    <a:pt x="13333" y="8690"/>
                    <a:pt x="12827" y="9418"/>
                  </a:cubicBezTo>
                  <a:cubicBezTo>
                    <a:pt x="12795" y="9418"/>
                    <a:pt x="12763" y="9450"/>
                    <a:pt x="12763" y="9482"/>
                  </a:cubicBezTo>
                  <a:cubicBezTo>
                    <a:pt x="12510" y="9862"/>
                    <a:pt x="12288" y="10242"/>
                    <a:pt x="12130" y="10685"/>
                  </a:cubicBezTo>
                  <a:cubicBezTo>
                    <a:pt x="11686" y="12110"/>
                    <a:pt x="11243" y="13598"/>
                    <a:pt x="11243" y="15087"/>
                  </a:cubicBezTo>
                  <a:cubicBezTo>
                    <a:pt x="11243" y="16164"/>
                    <a:pt x="11496" y="17272"/>
                    <a:pt x="12066" y="18190"/>
                  </a:cubicBezTo>
                  <a:cubicBezTo>
                    <a:pt x="12351" y="18634"/>
                    <a:pt x="12668" y="18951"/>
                    <a:pt x="13080" y="19299"/>
                  </a:cubicBezTo>
                  <a:cubicBezTo>
                    <a:pt x="13587" y="19742"/>
                    <a:pt x="13777" y="20376"/>
                    <a:pt x="14220" y="20851"/>
                  </a:cubicBezTo>
                  <a:cubicBezTo>
                    <a:pt x="14446" y="21091"/>
                    <a:pt x="14633" y="21194"/>
                    <a:pt x="14787" y="21194"/>
                  </a:cubicBezTo>
                  <a:cubicBezTo>
                    <a:pt x="15647" y="21194"/>
                    <a:pt x="15492" y="17982"/>
                    <a:pt x="15518" y="17525"/>
                  </a:cubicBezTo>
                  <a:cubicBezTo>
                    <a:pt x="15613" y="16069"/>
                    <a:pt x="15740" y="14549"/>
                    <a:pt x="15360" y="13092"/>
                  </a:cubicBezTo>
                  <a:cubicBezTo>
                    <a:pt x="14885" y="11382"/>
                    <a:pt x="14252" y="9988"/>
                    <a:pt x="15170" y="8341"/>
                  </a:cubicBezTo>
                  <a:lnTo>
                    <a:pt x="15170" y="8341"/>
                  </a:lnTo>
                  <a:cubicBezTo>
                    <a:pt x="15297" y="8595"/>
                    <a:pt x="15423" y="8848"/>
                    <a:pt x="15518" y="9070"/>
                  </a:cubicBezTo>
                  <a:cubicBezTo>
                    <a:pt x="15550" y="11065"/>
                    <a:pt x="16373" y="12933"/>
                    <a:pt x="17229" y="14707"/>
                  </a:cubicBezTo>
                  <a:cubicBezTo>
                    <a:pt x="18084" y="16417"/>
                    <a:pt x="19097" y="17652"/>
                    <a:pt x="20807" y="18539"/>
                  </a:cubicBezTo>
                  <a:cubicBezTo>
                    <a:pt x="21821" y="19077"/>
                    <a:pt x="22676" y="19616"/>
                    <a:pt x="23594" y="20344"/>
                  </a:cubicBezTo>
                  <a:cubicBezTo>
                    <a:pt x="23873" y="20567"/>
                    <a:pt x="24300" y="21036"/>
                    <a:pt x="24744" y="21036"/>
                  </a:cubicBezTo>
                  <a:cubicBezTo>
                    <a:pt x="24804" y="21036"/>
                    <a:pt x="24864" y="21028"/>
                    <a:pt x="24924" y="21009"/>
                  </a:cubicBezTo>
                  <a:cubicBezTo>
                    <a:pt x="25367" y="20882"/>
                    <a:pt x="25177" y="20914"/>
                    <a:pt x="25336" y="20597"/>
                  </a:cubicBezTo>
                  <a:cubicBezTo>
                    <a:pt x="25716" y="19869"/>
                    <a:pt x="25367" y="18349"/>
                    <a:pt x="25146" y="17430"/>
                  </a:cubicBezTo>
                  <a:lnTo>
                    <a:pt x="25146" y="17430"/>
                  </a:lnTo>
                  <a:cubicBezTo>
                    <a:pt x="25494" y="17525"/>
                    <a:pt x="25843" y="17557"/>
                    <a:pt x="26191" y="17620"/>
                  </a:cubicBezTo>
                  <a:cubicBezTo>
                    <a:pt x="27073" y="17763"/>
                    <a:pt x="28083" y="18110"/>
                    <a:pt x="28991" y="18110"/>
                  </a:cubicBezTo>
                  <a:cubicBezTo>
                    <a:pt x="29094" y="18110"/>
                    <a:pt x="29195" y="18105"/>
                    <a:pt x="29294" y="18095"/>
                  </a:cubicBezTo>
                  <a:cubicBezTo>
                    <a:pt x="29706" y="18064"/>
                    <a:pt x="30150" y="17937"/>
                    <a:pt x="30340" y="17525"/>
                  </a:cubicBezTo>
                  <a:cubicBezTo>
                    <a:pt x="30561" y="17019"/>
                    <a:pt x="30308" y="17304"/>
                    <a:pt x="30340" y="16797"/>
                  </a:cubicBezTo>
                  <a:cubicBezTo>
                    <a:pt x="30371" y="16385"/>
                    <a:pt x="30625" y="15847"/>
                    <a:pt x="30625" y="15404"/>
                  </a:cubicBezTo>
                  <a:cubicBezTo>
                    <a:pt x="30593" y="14770"/>
                    <a:pt x="29801" y="14295"/>
                    <a:pt x="29611" y="13725"/>
                  </a:cubicBezTo>
                  <a:cubicBezTo>
                    <a:pt x="29421" y="13218"/>
                    <a:pt x="29389" y="12680"/>
                    <a:pt x="29231" y="12173"/>
                  </a:cubicBezTo>
                  <a:cubicBezTo>
                    <a:pt x="29393" y="12134"/>
                    <a:pt x="29605" y="12119"/>
                    <a:pt x="29850" y="12119"/>
                  </a:cubicBezTo>
                  <a:cubicBezTo>
                    <a:pt x="30585" y="12119"/>
                    <a:pt x="31624" y="12253"/>
                    <a:pt x="32556" y="12253"/>
                  </a:cubicBezTo>
                  <a:cubicBezTo>
                    <a:pt x="33799" y="12253"/>
                    <a:pt x="34852" y="12015"/>
                    <a:pt x="34742" y="10907"/>
                  </a:cubicBezTo>
                  <a:cubicBezTo>
                    <a:pt x="34710" y="10495"/>
                    <a:pt x="34488" y="10178"/>
                    <a:pt x="34298" y="9830"/>
                  </a:cubicBezTo>
                  <a:cubicBezTo>
                    <a:pt x="33918" y="9102"/>
                    <a:pt x="33886" y="8341"/>
                    <a:pt x="33570" y="7613"/>
                  </a:cubicBezTo>
                  <a:cubicBezTo>
                    <a:pt x="33285" y="6916"/>
                    <a:pt x="32683" y="6568"/>
                    <a:pt x="32050" y="6283"/>
                  </a:cubicBezTo>
                  <a:cubicBezTo>
                    <a:pt x="32176" y="6251"/>
                    <a:pt x="32335" y="6251"/>
                    <a:pt x="32461" y="6251"/>
                  </a:cubicBezTo>
                  <a:cubicBezTo>
                    <a:pt x="33169" y="6251"/>
                    <a:pt x="33746" y="6512"/>
                    <a:pt x="34409" y="6512"/>
                  </a:cubicBezTo>
                  <a:cubicBezTo>
                    <a:pt x="34547" y="6512"/>
                    <a:pt x="34689" y="6500"/>
                    <a:pt x="34837" y="6473"/>
                  </a:cubicBezTo>
                  <a:cubicBezTo>
                    <a:pt x="34900" y="6473"/>
                    <a:pt x="34963" y="6378"/>
                    <a:pt x="34963" y="6346"/>
                  </a:cubicBezTo>
                  <a:cubicBezTo>
                    <a:pt x="34900" y="5840"/>
                    <a:pt x="34678" y="5586"/>
                    <a:pt x="34266" y="5333"/>
                  </a:cubicBezTo>
                  <a:cubicBezTo>
                    <a:pt x="33443" y="4795"/>
                    <a:pt x="32525" y="4415"/>
                    <a:pt x="31701" y="3844"/>
                  </a:cubicBezTo>
                  <a:cubicBezTo>
                    <a:pt x="30086" y="2768"/>
                    <a:pt x="28471" y="1944"/>
                    <a:pt x="26508" y="1881"/>
                  </a:cubicBezTo>
                  <a:cubicBezTo>
                    <a:pt x="26458" y="1880"/>
                    <a:pt x="26408" y="1879"/>
                    <a:pt x="26359" y="1879"/>
                  </a:cubicBezTo>
                  <a:cubicBezTo>
                    <a:pt x="24082" y="1879"/>
                    <a:pt x="22183" y="3276"/>
                    <a:pt x="19920" y="3338"/>
                  </a:cubicBezTo>
                  <a:cubicBezTo>
                    <a:pt x="19880" y="3339"/>
                    <a:pt x="19840" y="3339"/>
                    <a:pt x="19799" y="3339"/>
                  </a:cubicBezTo>
                  <a:cubicBezTo>
                    <a:pt x="18957" y="3339"/>
                    <a:pt x="18075" y="3126"/>
                    <a:pt x="17242" y="3126"/>
                  </a:cubicBezTo>
                  <a:cubicBezTo>
                    <a:pt x="16889" y="3126"/>
                    <a:pt x="16544" y="3165"/>
                    <a:pt x="16215" y="3274"/>
                  </a:cubicBezTo>
                  <a:cubicBezTo>
                    <a:pt x="15804" y="2917"/>
                    <a:pt x="15321" y="2852"/>
                    <a:pt x="14814" y="2852"/>
                  </a:cubicBezTo>
                  <a:cubicBezTo>
                    <a:pt x="14527" y="2852"/>
                    <a:pt x="14231" y="2873"/>
                    <a:pt x="13936" y="2873"/>
                  </a:cubicBezTo>
                  <a:cubicBezTo>
                    <a:pt x="13830" y="2873"/>
                    <a:pt x="13724" y="2870"/>
                    <a:pt x="13618" y="2863"/>
                  </a:cubicBezTo>
                  <a:cubicBezTo>
                    <a:pt x="12161" y="2768"/>
                    <a:pt x="10863" y="2039"/>
                    <a:pt x="9533" y="1501"/>
                  </a:cubicBezTo>
                  <a:cubicBezTo>
                    <a:pt x="8500" y="1088"/>
                    <a:pt x="7552" y="864"/>
                    <a:pt x="6499" y="864"/>
                  </a:cubicBezTo>
                  <a:cubicBezTo>
                    <a:pt x="6260" y="864"/>
                    <a:pt x="6016" y="876"/>
                    <a:pt x="5764" y="899"/>
                  </a:cubicBezTo>
                  <a:cubicBezTo>
                    <a:pt x="5158" y="972"/>
                    <a:pt x="4590" y="1028"/>
                    <a:pt x="4044" y="1028"/>
                  </a:cubicBezTo>
                  <a:cubicBezTo>
                    <a:pt x="2935" y="1028"/>
                    <a:pt x="1917" y="798"/>
                    <a:pt x="856" y="13"/>
                  </a:cubicBezTo>
                  <a:cubicBezTo>
                    <a:pt x="847" y="4"/>
                    <a:pt x="834" y="0"/>
                    <a:pt x="820" y="0"/>
                  </a:cubicBezTo>
                  <a:close/>
                </a:path>
              </a:pathLst>
            </a:custGeom>
            <a:solidFill>
              <a:srgbClr val="403934"/>
            </a:solidFill>
            <a:ln>
              <a:noFill/>
            </a:ln>
          </p:spPr>
          <p:txBody>
            <a:bodyPr spcFirstLastPara="1" wrap="square" lIns="91425" tIns="91425" rIns="91425" bIns="91425" anchor="ctr" anchorCtr="0">
              <a:noAutofit/>
            </a:bodyPr>
            <a:lstStyle/>
            <a:p/>
          </p:txBody>
        </p:sp>
      </p:grpSp>
      <p:sp>
        <p:nvSpPr>
          <p:cNvPr id="1246" name="Google Shape;1246;p63"/>
          <p:cNvSpPr txBox="1">
            <a:spLocks noGrp="1"/>
          </p:cNvSpPr>
          <p:nvPr>
            <p:ph type="title"/>
          </p:nvPr>
        </p:nvSpPr>
        <p:spPr>
          <a:xfrm>
            <a:off x="7112002" y="870797"/>
            <a:ext cx="4571999" cy="1035200"/>
          </a:xfrm>
          <a:prstGeom prst="rect">
            <a:avLst/>
          </a:prstGeom>
        </p:spPr>
        <p:txBody>
          <a:bodyPr spcFirstLastPara="1" wrap="square" lIns="121894" tIns="121894" rIns="121894" bIns="121894" anchor="ctr" anchorCtr="0">
            <a:noAutofit/>
          </a:bodyPr>
          <a:lstStyle/>
          <a:p>
            <a:pPr lvl="0"/>
            <a:r>
              <a:rPr lang="vi-VN"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Đồng ý</a:t>
            </a:r>
            <a:endParaRPr sz="4300" dirty="0"/>
          </a:p>
        </p:txBody>
      </p:sp>
      <p:sp>
        <p:nvSpPr>
          <p:cNvPr id="1248" name="Google Shape;1248;p63"/>
          <p:cNvSpPr txBox="1">
            <a:spLocks noGrp="1"/>
          </p:cNvSpPr>
          <p:nvPr>
            <p:ph type="title" idx="2"/>
          </p:nvPr>
        </p:nvSpPr>
        <p:spPr>
          <a:xfrm>
            <a:off x="6604000" y="2866713"/>
            <a:ext cx="5008136" cy="1035200"/>
          </a:xfrm>
          <a:prstGeom prst="rect">
            <a:avLst/>
          </a:prstGeom>
        </p:spPr>
        <p:txBody>
          <a:bodyPr spcFirstLastPara="1" wrap="square" lIns="121894" tIns="121894" rIns="121894" bIns="121894" anchor="ctr" anchorCtr="0">
            <a:noAutofit/>
          </a:bodyPr>
          <a:lstStyle/>
          <a:p>
            <a:pPr indent="609600">
              <a:lnSpc>
                <a:spcPct val="115000"/>
              </a:lnSpc>
            </a:pPr>
            <a:r>
              <a:rPr lang="vi-VN"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Không đồng ý</a:t>
            </a:r>
            <a:endParaRPr lang="vi-VN"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1250" name="Google Shape;1250;p63"/>
          <p:cNvSpPr txBox="1">
            <a:spLocks noGrp="1"/>
          </p:cNvSpPr>
          <p:nvPr>
            <p:ph type="title" idx="4"/>
          </p:nvPr>
        </p:nvSpPr>
        <p:spPr>
          <a:xfrm>
            <a:off x="6604002" y="4854131"/>
            <a:ext cx="5079999" cy="1035200"/>
          </a:xfrm>
          <a:prstGeom prst="rect">
            <a:avLst/>
          </a:prstGeom>
        </p:spPr>
        <p:txBody>
          <a:bodyPr spcFirstLastPara="1" wrap="square" lIns="121894" tIns="121894" rIns="121894" bIns="121894" anchor="ctr" anchorCtr="0">
            <a:noAutofit/>
          </a:bodyPr>
          <a:lstStyle/>
          <a:p>
            <a:pPr indent="609600">
              <a:lnSpc>
                <a:spcPct val="115000"/>
              </a:lnSpc>
            </a:pPr>
            <a:r>
              <a:rPr lang="vi-VN"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Đồng ý/</a:t>
            </a:r>
            <a:r>
              <a:rPr lang="en-US"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vi-VN"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không đồng ý hoàn toàn</a:t>
            </a:r>
            <a:endParaRPr lang="vi-VN" altLang="en-US" sz="43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2" name="Rectangle 1"/>
          <p:cNvSpPr/>
          <p:nvPr/>
        </p:nvSpPr>
        <p:spPr>
          <a:xfrm>
            <a:off x="2534738" y="1045269"/>
            <a:ext cx="2714484" cy="5219891"/>
          </a:xfrm>
          <a:prstGeom prst="rect">
            <a:avLst/>
          </a:prstGeom>
        </p:spPr>
        <p:txBody>
          <a:bodyPr wrap="square" lIns="121914" tIns="60957" rIns="121914" bIns="60957">
            <a:spAutoFit/>
          </a:bodyPr>
          <a:lstStyle/>
          <a:p>
            <a:pPr indent="609600" algn="ctr">
              <a:lnSpc>
                <a:spcPct val="115000"/>
              </a:lnSpc>
            </a:pPr>
            <a:r>
              <a:rPr lang="vi-VN" altLang="en-US" sz="4800" b="1" i="1" dirty="0">
                <a:solidFill>
                  <a:srgbClr val="F7E8E7">
                    <a:lumMod val="50000"/>
                  </a:srgbClr>
                </a:solidFill>
                <a:latin typeface="Times New Roman" panose="02020603050405020304"/>
                <a:ea typeface="Times New Roman" panose="02020603050405020304"/>
                <a:cs typeface="Times New Roman" panose="02020603050405020304"/>
                <a:sym typeface="Times New Roman" panose="02020603050405020304"/>
              </a:rPr>
              <a:t>Đối với đề NLXH mang tính mở: “Phải chăng...”</a:t>
            </a:r>
            <a:endParaRPr lang="vi-VN" altLang="en-US" sz="4800" b="1" i="1" dirty="0">
              <a:solidFill>
                <a:srgbClr val="F7E8E7">
                  <a:lumMod val="50000"/>
                </a:srgbClr>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27"/>
                                        </p:tgtEl>
                                        <p:attrNameLst>
                                          <p:attrName>style.visibility</p:attrName>
                                        </p:attrNameLst>
                                      </p:cBhvr>
                                      <p:to>
                                        <p:strVal val="visible"/>
                                      </p:to>
                                    </p:set>
                                    <p:anim calcmode="lin" valueType="num">
                                      <p:cBhvr additive="base">
                                        <p:cTn id="7" dur="500" fill="hold"/>
                                        <p:tgtEl>
                                          <p:spTgt spid="1227"/>
                                        </p:tgtEl>
                                        <p:attrNameLst>
                                          <p:attrName>ppt_x</p:attrName>
                                        </p:attrNameLst>
                                      </p:cBhvr>
                                      <p:tavLst>
                                        <p:tav tm="0">
                                          <p:val>
                                            <p:strVal val="#ppt_x"/>
                                          </p:val>
                                        </p:tav>
                                        <p:tav tm="100000">
                                          <p:val>
                                            <p:strVal val="#ppt_x"/>
                                          </p:val>
                                        </p:tav>
                                      </p:tavLst>
                                    </p:anim>
                                    <p:anim calcmode="lin" valueType="num">
                                      <p:cBhvr additive="base">
                                        <p:cTn id="8" dur="500" fill="hold"/>
                                        <p:tgtEl>
                                          <p:spTgt spid="122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28"/>
                                        </p:tgtEl>
                                        <p:attrNameLst>
                                          <p:attrName>style.visibility</p:attrName>
                                        </p:attrNameLst>
                                      </p:cBhvr>
                                      <p:to>
                                        <p:strVal val="visible"/>
                                      </p:to>
                                    </p:set>
                                    <p:anim calcmode="lin" valueType="num">
                                      <p:cBhvr additive="base">
                                        <p:cTn id="11" dur="500" fill="hold"/>
                                        <p:tgtEl>
                                          <p:spTgt spid="1228"/>
                                        </p:tgtEl>
                                        <p:attrNameLst>
                                          <p:attrName>ppt_x</p:attrName>
                                        </p:attrNameLst>
                                      </p:cBhvr>
                                      <p:tavLst>
                                        <p:tav tm="0">
                                          <p:val>
                                            <p:strVal val="#ppt_x"/>
                                          </p:val>
                                        </p:tav>
                                        <p:tav tm="100000">
                                          <p:val>
                                            <p:strVal val="#ppt_x"/>
                                          </p:val>
                                        </p:tav>
                                      </p:tavLst>
                                    </p:anim>
                                    <p:anim calcmode="lin" valueType="num">
                                      <p:cBhvr additive="base">
                                        <p:cTn id="12" dur="500" fill="hold"/>
                                        <p:tgtEl>
                                          <p:spTgt spid="122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46"/>
                                        </p:tgtEl>
                                        <p:attrNameLst>
                                          <p:attrName>style.visibility</p:attrName>
                                        </p:attrNameLst>
                                      </p:cBhvr>
                                      <p:to>
                                        <p:strVal val="visible"/>
                                      </p:to>
                                    </p:set>
                                    <p:anim calcmode="lin" valueType="num">
                                      <p:cBhvr additive="base">
                                        <p:cTn id="15" dur="500" fill="hold"/>
                                        <p:tgtEl>
                                          <p:spTgt spid="1246"/>
                                        </p:tgtEl>
                                        <p:attrNameLst>
                                          <p:attrName>ppt_x</p:attrName>
                                        </p:attrNameLst>
                                      </p:cBhvr>
                                      <p:tavLst>
                                        <p:tav tm="0">
                                          <p:val>
                                            <p:strVal val="#ppt_x"/>
                                          </p:val>
                                        </p:tav>
                                        <p:tav tm="100000">
                                          <p:val>
                                            <p:strVal val="#ppt_x"/>
                                          </p:val>
                                        </p:tav>
                                      </p:tavLst>
                                    </p:anim>
                                    <p:anim calcmode="lin" valueType="num">
                                      <p:cBhvr additive="base">
                                        <p:cTn id="16" dur="500" fill="hold"/>
                                        <p:tgtEl>
                                          <p:spTgt spid="124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231"/>
                                        </p:tgtEl>
                                        <p:attrNameLst>
                                          <p:attrName>style.visibility</p:attrName>
                                        </p:attrNameLst>
                                      </p:cBhvr>
                                      <p:to>
                                        <p:strVal val="visible"/>
                                      </p:to>
                                    </p:set>
                                    <p:animEffect transition="in" filter="randombar(horizontal)">
                                      <p:cBhvr>
                                        <p:cTn id="21" dur="500"/>
                                        <p:tgtEl>
                                          <p:spTgt spid="1231"/>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1232"/>
                                        </p:tgtEl>
                                        <p:attrNameLst>
                                          <p:attrName>style.visibility</p:attrName>
                                        </p:attrNameLst>
                                      </p:cBhvr>
                                      <p:to>
                                        <p:strVal val="visible"/>
                                      </p:to>
                                    </p:set>
                                    <p:animEffect transition="in" filter="randombar(horizontal)">
                                      <p:cBhvr>
                                        <p:cTn id="24" dur="500"/>
                                        <p:tgtEl>
                                          <p:spTgt spid="1232"/>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248"/>
                                        </p:tgtEl>
                                        <p:attrNameLst>
                                          <p:attrName>style.visibility</p:attrName>
                                        </p:attrNameLst>
                                      </p:cBhvr>
                                      <p:to>
                                        <p:strVal val="visible"/>
                                      </p:to>
                                    </p:set>
                                    <p:animEffect transition="in" filter="randombar(horizontal)">
                                      <p:cBhvr>
                                        <p:cTn id="27" dur="500"/>
                                        <p:tgtEl>
                                          <p:spTgt spid="124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229"/>
                                        </p:tgtEl>
                                        <p:attrNameLst>
                                          <p:attrName>style.visibility</p:attrName>
                                        </p:attrNameLst>
                                      </p:cBhvr>
                                      <p:to>
                                        <p:strVal val="visible"/>
                                      </p:to>
                                    </p:set>
                                    <p:animEffect transition="in" filter="barn(inVertical)">
                                      <p:cBhvr>
                                        <p:cTn id="32" dur="500"/>
                                        <p:tgtEl>
                                          <p:spTgt spid="1229"/>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230"/>
                                        </p:tgtEl>
                                        <p:attrNameLst>
                                          <p:attrName>style.visibility</p:attrName>
                                        </p:attrNameLst>
                                      </p:cBhvr>
                                      <p:to>
                                        <p:strVal val="visible"/>
                                      </p:to>
                                    </p:set>
                                    <p:animEffect transition="in" filter="barn(inVertical)">
                                      <p:cBhvr>
                                        <p:cTn id="35" dur="500"/>
                                        <p:tgtEl>
                                          <p:spTgt spid="1230"/>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250"/>
                                        </p:tgtEl>
                                        <p:attrNameLst>
                                          <p:attrName>style.visibility</p:attrName>
                                        </p:attrNameLst>
                                      </p:cBhvr>
                                      <p:to>
                                        <p:strVal val="visible"/>
                                      </p:to>
                                    </p:set>
                                    <p:animEffect transition="in" filter="barn(inVertical)">
                                      <p:cBhvr>
                                        <p:cTn id="38" dur="500"/>
                                        <p:tgtEl>
                                          <p:spTgt spid="1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7" grpId="0" animBg="1"/>
      <p:bldP spid="1228" grpId="0" animBg="1"/>
      <p:bldP spid="1229" grpId="0" animBg="1"/>
      <p:bldP spid="1230" grpId="0" animBg="1"/>
      <p:bldP spid="1231" grpId="0" animBg="1"/>
      <p:bldP spid="1232" grpId="0" animBg="1"/>
      <p:bldP spid="1246" grpId="0"/>
      <p:bldP spid="1248" grpId="0"/>
      <p:bldP spid="125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851"/>
        <p:cNvGrpSpPr/>
        <p:nvPr/>
      </p:nvGrpSpPr>
      <p:grpSpPr>
        <a:xfrm>
          <a:off x="0" y="0"/>
          <a:ext cx="0" cy="0"/>
          <a:chOff x="0" y="0"/>
          <a:chExt cx="0" cy="0"/>
        </a:xfrm>
      </p:grpSpPr>
      <p:grpSp>
        <p:nvGrpSpPr>
          <p:cNvPr id="852" name="Google Shape;852;p52"/>
          <p:cNvGrpSpPr/>
          <p:nvPr/>
        </p:nvGrpSpPr>
        <p:grpSpPr>
          <a:xfrm>
            <a:off x="-782941" y="2659970"/>
            <a:ext cx="5208349" cy="5132735"/>
            <a:chOff x="-587206" y="1994976"/>
            <a:chExt cx="3906262" cy="3849551"/>
          </a:xfrm>
        </p:grpSpPr>
        <p:sp>
          <p:nvSpPr>
            <p:cNvPr id="853" name="Google Shape;853;p52"/>
            <p:cNvSpPr/>
            <p:nvPr/>
          </p:nvSpPr>
          <p:spPr>
            <a:xfrm>
              <a:off x="-587206" y="1994976"/>
              <a:ext cx="3906262" cy="3849551"/>
            </a:xfrm>
            <a:custGeom>
              <a:avLst/>
              <a:gdLst/>
              <a:ahLst/>
              <a:cxnLst/>
              <a:rect l="l" t="t" r="r" b="b"/>
              <a:pathLst>
                <a:path w="132663" h="130737" extrusionOk="0">
                  <a:moveTo>
                    <a:pt x="64904" y="1"/>
                  </a:moveTo>
                  <a:cubicBezTo>
                    <a:pt x="64077" y="1"/>
                    <a:pt x="63291" y="31"/>
                    <a:pt x="62578" y="92"/>
                  </a:cubicBezTo>
                  <a:cubicBezTo>
                    <a:pt x="61153" y="219"/>
                    <a:pt x="60457" y="472"/>
                    <a:pt x="60203" y="2024"/>
                  </a:cubicBezTo>
                  <a:cubicBezTo>
                    <a:pt x="59728" y="4937"/>
                    <a:pt x="61533" y="8357"/>
                    <a:pt x="61692" y="11334"/>
                  </a:cubicBezTo>
                  <a:cubicBezTo>
                    <a:pt x="61850" y="14596"/>
                    <a:pt x="61407" y="17826"/>
                    <a:pt x="61850" y="21088"/>
                  </a:cubicBezTo>
                  <a:cubicBezTo>
                    <a:pt x="60868" y="20740"/>
                    <a:pt x="59823" y="20550"/>
                    <a:pt x="58652" y="20455"/>
                  </a:cubicBezTo>
                  <a:cubicBezTo>
                    <a:pt x="58129" y="20420"/>
                    <a:pt x="57609" y="20408"/>
                    <a:pt x="57089" y="20408"/>
                  </a:cubicBezTo>
                  <a:cubicBezTo>
                    <a:pt x="55979" y="20408"/>
                    <a:pt x="54873" y="20462"/>
                    <a:pt x="53764" y="20462"/>
                  </a:cubicBezTo>
                  <a:cubicBezTo>
                    <a:pt x="53031" y="20462"/>
                    <a:pt x="52296" y="20439"/>
                    <a:pt x="51558" y="20360"/>
                  </a:cubicBezTo>
                  <a:cubicBezTo>
                    <a:pt x="49594" y="20138"/>
                    <a:pt x="47662" y="19473"/>
                    <a:pt x="45667" y="19378"/>
                  </a:cubicBezTo>
                  <a:cubicBezTo>
                    <a:pt x="45542" y="19373"/>
                    <a:pt x="45417" y="19370"/>
                    <a:pt x="45293" y="19370"/>
                  </a:cubicBezTo>
                  <a:cubicBezTo>
                    <a:pt x="41653" y="19370"/>
                    <a:pt x="39017" y="21605"/>
                    <a:pt x="39017" y="24699"/>
                  </a:cubicBezTo>
                  <a:cubicBezTo>
                    <a:pt x="38953" y="24794"/>
                    <a:pt x="38953" y="24920"/>
                    <a:pt x="39017" y="25015"/>
                  </a:cubicBezTo>
                  <a:cubicBezTo>
                    <a:pt x="39048" y="25902"/>
                    <a:pt x="39302" y="26852"/>
                    <a:pt x="39840" y="27834"/>
                  </a:cubicBezTo>
                  <a:cubicBezTo>
                    <a:pt x="41645" y="31317"/>
                    <a:pt x="45541" y="32711"/>
                    <a:pt x="48549" y="34959"/>
                  </a:cubicBezTo>
                  <a:cubicBezTo>
                    <a:pt x="51684" y="37303"/>
                    <a:pt x="54091" y="40375"/>
                    <a:pt x="57733" y="41990"/>
                  </a:cubicBezTo>
                  <a:cubicBezTo>
                    <a:pt x="57765" y="42021"/>
                    <a:pt x="57765" y="42021"/>
                    <a:pt x="57796" y="42021"/>
                  </a:cubicBezTo>
                  <a:cubicBezTo>
                    <a:pt x="57986" y="42845"/>
                    <a:pt x="58240" y="43668"/>
                    <a:pt x="58588" y="44397"/>
                  </a:cubicBezTo>
                  <a:cubicBezTo>
                    <a:pt x="59665" y="46803"/>
                    <a:pt x="61470" y="48767"/>
                    <a:pt x="62990" y="50857"/>
                  </a:cubicBezTo>
                  <a:cubicBezTo>
                    <a:pt x="64004" y="52282"/>
                    <a:pt x="64827" y="54056"/>
                    <a:pt x="65935" y="55512"/>
                  </a:cubicBezTo>
                  <a:cubicBezTo>
                    <a:pt x="65904" y="55544"/>
                    <a:pt x="65904" y="55576"/>
                    <a:pt x="65904" y="55639"/>
                  </a:cubicBezTo>
                  <a:cubicBezTo>
                    <a:pt x="66410" y="60231"/>
                    <a:pt x="62578" y="63778"/>
                    <a:pt x="59950" y="67103"/>
                  </a:cubicBezTo>
                  <a:cubicBezTo>
                    <a:pt x="57575" y="70048"/>
                    <a:pt x="55200" y="72994"/>
                    <a:pt x="52856" y="75971"/>
                  </a:cubicBezTo>
                  <a:cubicBezTo>
                    <a:pt x="48391" y="81544"/>
                    <a:pt x="43672" y="86991"/>
                    <a:pt x="39523" y="92818"/>
                  </a:cubicBezTo>
                  <a:cubicBezTo>
                    <a:pt x="38542" y="94212"/>
                    <a:pt x="37623" y="95669"/>
                    <a:pt x="36800" y="97157"/>
                  </a:cubicBezTo>
                  <a:cubicBezTo>
                    <a:pt x="37402" y="93958"/>
                    <a:pt x="36832" y="90507"/>
                    <a:pt x="37497" y="87245"/>
                  </a:cubicBezTo>
                  <a:cubicBezTo>
                    <a:pt x="38605" y="82019"/>
                    <a:pt x="37560" y="76857"/>
                    <a:pt x="36610" y="71569"/>
                  </a:cubicBezTo>
                  <a:cubicBezTo>
                    <a:pt x="38573" y="66438"/>
                    <a:pt x="44622" y="64506"/>
                    <a:pt x="47092" y="59534"/>
                  </a:cubicBezTo>
                  <a:cubicBezTo>
                    <a:pt x="49974" y="53739"/>
                    <a:pt x="48549" y="47057"/>
                    <a:pt x="50798" y="41135"/>
                  </a:cubicBezTo>
                  <a:lnTo>
                    <a:pt x="50956" y="41135"/>
                  </a:lnTo>
                  <a:cubicBezTo>
                    <a:pt x="51336" y="41071"/>
                    <a:pt x="51336" y="40533"/>
                    <a:pt x="51019" y="40470"/>
                  </a:cubicBezTo>
                  <a:cubicBezTo>
                    <a:pt x="51000" y="40395"/>
                    <a:pt x="50926" y="40331"/>
                    <a:pt x="50842" y="40331"/>
                  </a:cubicBezTo>
                  <a:cubicBezTo>
                    <a:pt x="50785" y="40331"/>
                    <a:pt x="50722" y="40361"/>
                    <a:pt x="50671" y="40438"/>
                  </a:cubicBezTo>
                  <a:lnTo>
                    <a:pt x="50639" y="40470"/>
                  </a:lnTo>
                  <a:cubicBezTo>
                    <a:pt x="43609" y="40945"/>
                    <a:pt x="33506" y="40945"/>
                    <a:pt x="30719" y="48830"/>
                  </a:cubicBezTo>
                  <a:cubicBezTo>
                    <a:pt x="28059" y="56304"/>
                    <a:pt x="30941" y="65583"/>
                    <a:pt x="35850" y="71442"/>
                  </a:cubicBezTo>
                  <a:cubicBezTo>
                    <a:pt x="35818" y="71600"/>
                    <a:pt x="35881" y="71727"/>
                    <a:pt x="35945" y="71822"/>
                  </a:cubicBezTo>
                  <a:cubicBezTo>
                    <a:pt x="36388" y="75591"/>
                    <a:pt x="37433" y="79454"/>
                    <a:pt x="37338" y="83254"/>
                  </a:cubicBezTo>
                  <a:cubicBezTo>
                    <a:pt x="36483" y="81038"/>
                    <a:pt x="34013" y="79676"/>
                    <a:pt x="31891" y="78346"/>
                  </a:cubicBezTo>
                  <a:cubicBezTo>
                    <a:pt x="27141" y="75369"/>
                    <a:pt x="26887" y="69162"/>
                    <a:pt x="22232" y="66343"/>
                  </a:cubicBezTo>
                  <a:cubicBezTo>
                    <a:pt x="22232" y="66343"/>
                    <a:pt x="22264" y="66312"/>
                    <a:pt x="22264" y="66312"/>
                  </a:cubicBezTo>
                  <a:cubicBezTo>
                    <a:pt x="24164" y="63936"/>
                    <a:pt x="23246" y="60864"/>
                    <a:pt x="21567" y="58584"/>
                  </a:cubicBezTo>
                  <a:cubicBezTo>
                    <a:pt x="20554" y="57128"/>
                    <a:pt x="19002" y="56463"/>
                    <a:pt x="17640" y="55354"/>
                  </a:cubicBezTo>
                  <a:cubicBezTo>
                    <a:pt x="15962" y="53992"/>
                    <a:pt x="14727" y="52282"/>
                    <a:pt x="13618" y="50477"/>
                  </a:cubicBezTo>
                  <a:cubicBezTo>
                    <a:pt x="13776" y="49970"/>
                    <a:pt x="13935" y="49495"/>
                    <a:pt x="14061" y="48957"/>
                  </a:cubicBezTo>
                  <a:cubicBezTo>
                    <a:pt x="14378" y="47785"/>
                    <a:pt x="14537" y="46772"/>
                    <a:pt x="14093" y="45600"/>
                  </a:cubicBezTo>
                  <a:cubicBezTo>
                    <a:pt x="13808" y="44903"/>
                    <a:pt x="13238" y="44428"/>
                    <a:pt x="12858" y="43763"/>
                  </a:cubicBezTo>
                  <a:cubicBezTo>
                    <a:pt x="11623" y="41546"/>
                    <a:pt x="11243" y="39931"/>
                    <a:pt x="11781" y="37588"/>
                  </a:cubicBezTo>
                  <a:cubicBezTo>
                    <a:pt x="11845" y="37493"/>
                    <a:pt x="11876" y="37430"/>
                    <a:pt x="11845" y="37334"/>
                  </a:cubicBezTo>
                  <a:cubicBezTo>
                    <a:pt x="11845" y="37303"/>
                    <a:pt x="11845" y="37303"/>
                    <a:pt x="11845" y="37271"/>
                  </a:cubicBezTo>
                  <a:cubicBezTo>
                    <a:pt x="11887" y="37079"/>
                    <a:pt x="11715" y="36945"/>
                    <a:pt x="11559" y="36945"/>
                  </a:cubicBezTo>
                  <a:cubicBezTo>
                    <a:pt x="11483" y="36945"/>
                    <a:pt x="11411" y="36977"/>
                    <a:pt x="11370" y="37049"/>
                  </a:cubicBezTo>
                  <a:cubicBezTo>
                    <a:pt x="11338" y="37049"/>
                    <a:pt x="11306" y="37081"/>
                    <a:pt x="11275" y="37081"/>
                  </a:cubicBezTo>
                  <a:cubicBezTo>
                    <a:pt x="5036" y="40913"/>
                    <a:pt x="0" y="47817"/>
                    <a:pt x="2059" y="55481"/>
                  </a:cubicBezTo>
                  <a:cubicBezTo>
                    <a:pt x="4051" y="62846"/>
                    <a:pt x="13121" y="66528"/>
                    <a:pt x="20356" y="66528"/>
                  </a:cubicBezTo>
                  <a:cubicBezTo>
                    <a:pt x="20711" y="66528"/>
                    <a:pt x="21063" y="66519"/>
                    <a:pt x="21409" y="66502"/>
                  </a:cubicBezTo>
                  <a:cubicBezTo>
                    <a:pt x="21409" y="66628"/>
                    <a:pt x="21472" y="66755"/>
                    <a:pt x="21599" y="66850"/>
                  </a:cubicBezTo>
                  <a:cubicBezTo>
                    <a:pt x="25621" y="69067"/>
                    <a:pt x="25811" y="73880"/>
                    <a:pt x="28788" y="76984"/>
                  </a:cubicBezTo>
                  <a:cubicBezTo>
                    <a:pt x="31511" y="79834"/>
                    <a:pt x="37117" y="80563"/>
                    <a:pt x="37148" y="85376"/>
                  </a:cubicBezTo>
                  <a:cubicBezTo>
                    <a:pt x="37085" y="85788"/>
                    <a:pt x="37022" y="86168"/>
                    <a:pt x="36927" y="86580"/>
                  </a:cubicBezTo>
                  <a:cubicBezTo>
                    <a:pt x="35723" y="91298"/>
                    <a:pt x="37307" y="96302"/>
                    <a:pt x="34995" y="100736"/>
                  </a:cubicBezTo>
                  <a:cubicBezTo>
                    <a:pt x="34963" y="100767"/>
                    <a:pt x="34963" y="100799"/>
                    <a:pt x="34963" y="100831"/>
                  </a:cubicBezTo>
                  <a:cubicBezTo>
                    <a:pt x="30909" y="109825"/>
                    <a:pt x="29484" y="119895"/>
                    <a:pt x="28756" y="129744"/>
                  </a:cubicBezTo>
                  <a:cubicBezTo>
                    <a:pt x="28756" y="129839"/>
                    <a:pt x="28788" y="129903"/>
                    <a:pt x="28819" y="129934"/>
                  </a:cubicBezTo>
                  <a:cubicBezTo>
                    <a:pt x="28788" y="130029"/>
                    <a:pt x="28788" y="130156"/>
                    <a:pt x="28883" y="130219"/>
                  </a:cubicBezTo>
                  <a:cubicBezTo>
                    <a:pt x="29227" y="130564"/>
                    <a:pt x="29687" y="130737"/>
                    <a:pt x="30158" y="130737"/>
                  </a:cubicBezTo>
                  <a:cubicBezTo>
                    <a:pt x="30292" y="130737"/>
                    <a:pt x="30427" y="130723"/>
                    <a:pt x="30561" y="130694"/>
                  </a:cubicBezTo>
                  <a:cubicBezTo>
                    <a:pt x="30719" y="130663"/>
                    <a:pt x="30783" y="130599"/>
                    <a:pt x="30814" y="130473"/>
                  </a:cubicBezTo>
                  <a:cubicBezTo>
                    <a:pt x="30973" y="130473"/>
                    <a:pt x="31131" y="130378"/>
                    <a:pt x="31163" y="130188"/>
                  </a:cubicBezTo>
                  <a:cubicBezTo>
                    <a:pt x="31701" y="114638"/>
                    <a:pt x="36958" y="99532"/>
                    <a:pt x="46712" y="87371"/>
                  </a:cubicBezTo>
                  <a:cubicBezTo>
                    <a:pt x="51336" y="81576"/>
                    <a:pt x="56656" y="76161"/>
                    <a:pt x="61850" y="70840"/>
                  </a:cubicBezTo>
                  <a:cubicBezTo>
                    <a:pt x="64827" y="67800"/>
                    <a:pt x="67867" y="65551"/>
                    <a:pt x="71699" y="63715"/>
                  </a:cubicBezTo>
                  <a:cubicBezTo>
                    <a:pt x="74138" y="62575"/>
                    <a:pt x="76323" y="61466"/>
                    <a:pt x="78096" y="59408"/>
                  </a:cubicBezTo>
                  <a:cubicBezTo>
                    <a:pt x="78160" y="59313"/>
                    <a:pt x="78160" y="59218"/>
                    <a:pt x="78128" y="59154"/>
                  </a:cubicBezTo>
                  <a:lnTo>
                    <a:pt x="79996" y="59154"/>
                  </a:lnTo>
                  <a:cubicBezTo>
                    <a:pt x="79965" y="59186"/>
                    <a:pt x="79965" y="59218"/>
                    <a:pt x="79996" y="59249"/>
                  </a:cubicBezTo>
                  <a:cubicBezTo>
                    <a:pt x="82023" y="65203"/>
                    <a:pt x="84588" y="71727"/>
                    <a:pt x="90099" y="75337"/>
                  </a:cubicBezTo>
                  <a:cubicBezTo>
                    <a:pt x="92474" y="76889"/>
                    <a:pt x="95039" y="77617"/>
                    <a:pt x="97858" y="77617"/>
                  </a:cubicBezTo>
                  <a:cubicBezTo>
                    <a:pt x="99893" y="77604"/>
                    <a:pt x="101825" y="77504"/>
                    <a:pt x="103732" y="77504"/>
                  </a:cubicBezTo>
                  <a:cubicBezTo>
                    <a:pt x="106425" y="77504"/>
                    <a:pt x="109069" y="77704"/>
                    <a:pt x="111887" y="78631"/>
                  </a:cubicBezTo>
                  <a:cubicBezTo>
                    <a:pt x="111912" y="78641"/>
                    <a:pt x="111936" y="78645"/>
                    <a:pt x="111958" y="78645"/>
                  </a:cubicBezTo>
                  <a:cubicBezTo>
                    <a:pt x="112082" y="78645"/>
                    <a:pt x="112172" y="78511"/>
                    <a:pt x="112172" y="78377"/>
                  </a:cubicBezTo>
                  <a:cubicBezTo>
                    <a:pt x="112236" y="78346"/>
                    <a:pt x="112267" y="78282"/>
                    <a:pt x="112299" y="78187"/>
                  </a:cubicBezTo>
                  <a:cubicBezTo>
                    <a:pt x="113566" y="73754"/>
                    <a:pt x="112489" y="69003"/>
                    <a:pt x="110969" y="64728"/>
                  </a:cubicBezTo>
                  <a:cubicBezTo>
                    <a:pt x="109670" y="61023"/>
                    <a:pt x="106503" y="57951"/>
                    <a:pt x="103463" y="55417"/>
                  </a:cubicBezTo>
                  <a:lnTo>
                    <a:pt x="103463" y="55417"/>
                  </a:lnTo>
                  <a:cubicBezTo>
                    <a:pt x="105535" y="55739"/>
                    <a:pt x="107584" y="55933"/>
                    <a:pt x="109583" y="55933"/>
                  </a:cubicBezTo>
                  <a:cubicBezTo>
                    <a:pt x="116449" y="55933"/>
                    <a:pt x="122731" y="53644"/>
                    <a:pt x="127342" y="46360"/>
                  </a:cubicBezTo>
                  <a:cubicBezTo>
                    <a:pt x="129369" y="43193"/>
                    <a:pt x="131047" y="39710"/>
                    <a:pt x="131744" y="36004"/>
                  </a:cubicBezTo>
                  <a:cubicBezTo>
                    <a:pt x="132092" y="34199"/>
                    <a:pt x="132662" y="31602"/>
                    <a:pt x="130920" y="30304"/>
                  </a:cubicBezTo>
                  <a:cubicBezTo>
                    <a:pt x="130002" y="29607"/>
                    <a:pt x="128894" y="29702"/>
                    <a:pt x="127817" y="29607"/>
                  </a:cubicBezTo>
                  <a:cubicBezTo>
                    <a:pt x="126423" y="29512"/>
                    <a:pt x="124840" y="29639"/>
                    <a:pt x="123541" y="28816"/>
                  </a:cubicBezTo>
                  <a:cubicBezTo>
                    <a:pt x="122750" y="28341"/>
                    <a:pt x="122465" y="27327"/>
                    <a:pt x="121641" y="26820"/>
                  </a:cubicBezTo>
                  <a:cubicBezTo>
                    <a:pt x="120814" y="26317"/>
                    <a:pt x="119982" y="26118"/>
                    <a:pt x="119149" y="26118"/>
                  </a:cubicBezTo>
                  <a:cubicBezTo>
                    <a:pt x="117940" y="26118"/>
                    <a:pt x="116729" y="26536"/>
                    <a:pt x="115529" y="27042"/>
                  </a:cubicBezTo>
                  <a:cubicBezTo>
                    <a:pt x="116163" y="25300"/>
                    <a:pt x="116416" y="23654"/>
                    <a:pt x="115909" y="22323"/>
                  </a:cubicBezTo>
                  <a:cubicBezTo>
                    <a:pt x="115909" y="22292"/>
                    <a:pt x="115941" y="22260"/>
                    <a:pt x="115941" y="22197"/>
                  </a:cubicBezTo>
                  <a:cubicBezTo>
                    <a:pt x="116163" y="17795"/>
                    <a:pt x="114547" y="13900"/>
                    <a:pt x="112299" y="10194"/>
                  </a:cubicBezTo>
                  <a:cubicBezTo>
                    <a:pt x="110909" y="7918"/>
                    <a:pt x="109133" y="3957"/>
                    <a:pt x="106068" y="3957"/>
                  </a:cubicBezTo>
                  <a:cubicBezTo>
                    <a:pt x="105850" y="3957"/>
                    <a:pt x="105626" y="3977"/>
                    <a:pt x="105395" y="4019"/>
                  </a:cubicBezTo>
                  <a:cubicBezTo>
                    <a:pt x="104255" y="4209"/>
                    <a:pt x="103337" y="5127"/>
                    <a:pt x="102228" y="5317"/>
                  </a:cubicBezTo>
                  <a:cubicBezTo>
                    <a:pt x="101884" y="5385"/>
                    <a:pt x="101545" y="5413"/>
                    <a:pt x="101211" y="5413"/>
                  </a:cubicBezTo>
                  <a:cubicBezTo>
                    <a:pt x="99671" y="5413"/>
                    <a:pt x="98221" y="4808"/>
                    <a:pt x="96686" y="4652"/>
                  </a:cubicBezTo>
                  <a:cubicBezTo>
                    <a:pt x="96441" y="4627"/>
                    <a:pt x="96200" y="4614"/>
                    <a:pt x="95961" y="4614"/>
                  </a:cubicBezTo>
                  <a:cubicBezTo>
                    <a:pt x="94716" y="4614"/>
                    <a:pt x="93543" y="4949"/>
                    <a:pt x="92347" y="5507"/>
                  </a:cubicBezTo>
                  <a:cubicBezTo>
                    <a:pt x="88705" y="7217"/>
                    <a:pt x="85254" y="10701"/>
                    <a:pt x="83068" y="14153"/>
                  </a:cubicBezTo>
                  <a:cubicBezTo>
                    <a:pt x="82150" y="8832"/>
                    <a:pt x="79585" y="3195"/>
                    <a:pt x="74138" y="1295"/>
                  </a:cubicBezTo>
                  <a:cubicBezTo>
                    <a:pt x="71618" y="422"/>
                    <a:pt x="67977" y="1"/>
                    <a:pt x="64904" y="1"/>
                  </a:cubicBezTo>
                  <a:close/>
                </a:path>
              </a:pathLst>
            </a:custGeom>
            <a:solidFill>
              <a:srgbClr val="F2D8D5">
                <a:alpha val="56980"/>
              </a:srgbClr>
            </a:solidFill>
            <a:ln>
              <a:noFill/>
            </a:ln>
          </p:spPr>
          <p:txBody>
            <a:bodyPr spcFirstLastPara="1" wrap="square" lIns="91425" tIns="91425" rIns="91425" bIns="91425" anchor="ctr" anchorCtr="0">
              <a:noAutofit/>
            </a:bodyPr>
            <a:lstStyle/>
            <a:p/>
          </p:txBody>
        </p:sp>
        <p:sp>
          <p:nvSpPr>
            <p:cNvPr id="854" name="Google Shape;854;p52"/>
            <p:cNvSpPr/>
            <p:nvPr/>
          </p:nvSpPr>
          <p:spPr>
            <a:xfrm>
              <a:off x="154104" y="2593600"/>
              <a:ext cx="2087356" cy="3121906"/>
            </a:xfrm>
            <a:custGeom>
              <a:avLst/>
              <a:gdLst/>
              <a:ahLst/>
              <a:cxnLst/>
              <a:rect l="l" t="t" r="r" b="b"/>
              <a:pathLst>
                <a:path w="70890" h="106025" extrusionOk="0">
                  <a:moveTo>
                    <a:pt x="64257" y="1422"/>
                  </a:moveTo>
                  <a:cubicBezTo>
                    <a:pt x="66569" y="7344"/>
                    <a:pt x="68659" y="14217"/>
                    <a:pt x="68215" y="20582"/>
                  </a:cubicBezTo>
                  <a:cubicBezTo>
                    <a:pt x="67772" y="26948"/>
                    <a:pt x="63465" y="32616"/>
                    <a:pt x="58778" y="36607"/>
                  </a:cubicBezTo>
                  <a:cubicBezTo>
                    <a:pt x="54028" y="40660"/>
                    <a:pt x="48137" y="43162"/>
                    <a:pt x="41898" y="43415"/>
                  </a:cubicBezTo>
                  <a:cubicBezTo>
                    <a:pt x="41387" y="43435"/>
                    <a:pt x="40878" y="43441"/>
                    <a:pt x="40371" y="43441"/>
                  </a:cubicBezTo>
                  <a:cubicBezTo>
                    <a:pt x="39561" y="43441"/>
                    <a:pt x="38758" y="43425"/>
                    <a:pt x="37964" y="43425"/>
                  </a:cubicBezTo>
                  <a:cubicBezTo>
                    <a:pt x="36030" y="43425"/>
                    <a:pt x="34152" y="43517"/>
                    <a:pt x="32366" y="44144"/>
                  </a:cubicBezTo>
                  <a:cubicBezTo>
                    <a:pt x="36451" y="41262"/>
                    <a:pt x="41202" y="39552"/>
                    <a:pt x="45350" y="36797"/>
                  </a:cubicBezTo>
                  <a:cubicBezTo>
                    <a:pt x="49341" y="34136"/>
                    <a:pt x="52888" y="30843"/>
                    <a:pt x="55928" y="27106"/>
                  </a:cubicBezTo>
                  <a:cubicBezTo>
                    <a:pt x="60932" y="20962"/>
                    <a:pt x="65809" y="12633"/>
                    <a:pt x="63908" y="4431"/>
                  </a:cubicBezTo>
                  <a:cubicBezTo>
                    <a:pt x="63867" y="4209"/>
                    <a:pt x="63697" y="4108"/>
                    <a:pt x="63528" y="4108"/>
                  </a:cubicBezTo>
                  <a:cubicBezTo>
                    <a:pt x="63311" y="4108"/>
                    <a:pt x="63095" y="4273"/>
                    <a:pt x="63148" y="4558"/>
                  </a:cubicBezTo>
                  <a:cubicBezTo>
                    <a:pt x="64954" y="14122"/>
                    <a:pt x="58493" y="23591"/>
                    <a:pt x="52064" y="30051"/>
                  </a:cubicBezTo>
                  <a:cubicBezTo>
                    <a:pt x="48739" y="33408"/>
                    <a:pt x="44907" y="36227"/>
                    <a:pt x="40790" y="38507"/>
                  </a:cubicBezTo>
                  <a:cubicBezTo>
                    <a:pt x="37782" y="40153"/>
                    <a:pt x="34805" y="41579"/>
                    <a:pt x="32113" y="43605"/>
                  </a:cubicBezTo>
                  <a:cubicBezTo>
                    <a:pt x="32809" y="42719"/>
                    <a:pt x="33506" y="41769"/>
                    <a:pt x="34140" y="40787"/>
                  </a:cubicBezTo>
                  <a:cubicBezTo>
                    <a:pt x="34319" y="40518"/>
                    <a:pt x="34086" y="40249"/>
                    <a:pt x="33845" y="40249"/>
                  </a:cubicBezTo>
                  <a:cubicBezTo>
                    <a:pt x="33745" y="40249"/>
                    <a:pt x="33644" y="40295"/>
                    <a:pt x="33570" y="40407"/>
                  </a:cubicBezTo>
                  <a:cubicBezTo>
                    <a:pt x="32936" y="41262"/>
                    <a:pt x="32239" y="42085"/>
                    <a:pt x="31511" y="42877"/>
                  </a:cubicBezTo>
                  <a:cubicBezTo>
                    <a:pt x="32081" y="41674"/>
                    <a:pt x="32588" y="40407"/>
                    <a:pt x="33158" y="39140"/>
                  </a:cubicBezTo>
                  <a:cubicBezTo>
                    <a:pt x="36325" y="31793"/>
                    <a:pt x="40980" y="27328"/>
                    <a:pt x="47631" y="23052"/>
                  </a:cubicBezTo>
                  <a:cubicBezTo>
                    <a:pt x="55706" y="17859"/>
                    <a:pt x="61027" y="10321"/>
                    <a:pt x="64257" y="1422"/>
                  </a:cubicBezTo>
                  <a:close/>
                  <a:moveTo>
                    <a:pt x="12826" y="13520"/>
                  </a:moveTo>
                  <a:lnTo>
                    <a:pt x="12826" y="13520"/>
                  </a:lnTo>
                  <a:cubicBezTo>
                    <a:pt x="16215" y="21374"/>
                    <a:pt x="18748" y="29671"/>
                    <a:pt x="16247" y="38285"/>
                  </a:cubicBezTo>
                  <a:cubicBezTo>
                    <a:pt x="15170" y="41959"/>
                    <a:pt x="13048" y="45189"/>
                    <a:pt x="12161" y="48926"/>
                  </a:cubicBezTo>
                  <a:cubicBezTo>
                    <a:pt x="11053" y="53613"/>
                    <a:pt x="9913" y="57698"/>
                    <a:pt x="7538" y="61847"/>
                  </a:cubicBezTo>
                  <a:cubicBezTo>
                    <a:pt x="7474" y="61023"/>
                    <a:pt x="7348" y="60168"/>
                    <a:pt x="7189" y="59281"/>
                  </a:cubicBezTo>
                  <a:cubicBezTo>
                    <a:pt x="7189" y="59218"/>
                    <a:pt x="7126" y="59186"/>
                    <a:pt x="7063" y="59155"/>
                  </a:cubicBezTo>
                  <a:cubicBezTo>
                    <a:pt x="6936" y="57223"/>
                    <a:pt x="6777" y="55260"/>
                    <a:pt x="6936" y="53296"/>
                  </a:cubicBezTo>
                  <a:cubicBezTo>
                    <a:pt x="7316" y="48862"/>
                    <a:pt x="9818" y="45189"/>
                    <a:pt x="10958" y="41009"/>
                  </a:cubicBezTo>
                  <a:cubicBezTo>
                    <a:pt x="13016" y="33250"/>
                    <a:pt x="12858" y="24477"/>
                    <a:pt x="13365" y="16497"/>
                  </a:cubicBezTo>
                  <a:cubicBezTo>
                    <a:pt x="13381" y="16346"/>
                    <a:pt x="13257" y="16267"/>
                    <a:pt x="13131" y="16267"/>
                  </a:cubicBezTo>
                  <a:cubicBezTo>
                    <a:pt x="13018" y="16267"/>
                    <a:pt x="12905" y="16331"/>
                    <a:pt x="12890" y="16465"/>
                  </a:cubicBezTo>
                  <a:cubicBezTo>
                    <a:pt x="12035" y="25301"/>
                    <a:pt x="12668" y="35498"/>
                    <a:pt x="9469" y="43827"/>
                  </a:cubicBezTo>
                  <a:cubicBezTo>
                    <a:pt x="8266" y="46931"/>
                    <a:pt x="6746" y="49876"/>
                    <a:pt x="6492" y="53233"/>
                  </a:cubicBezTo>
                  <a:cubicBezTo>
                    <a:pt x="6176" y="56970"/>
                    <a:pt x="6999" y="60675"/>
                    <a:pt x="6714" y="64412"/>
                  </a:cubicBezTo>
                  <a:cubicBezTo>
                    <a:pt x="6714" y="64475"/>
                    <a:pt x="6746" y="64507"/>
                    <a:pt x="6746" y="64538"/>
                  </a:cubicBezTo>
                  <a:cubicBezTo>
                    <a:pt x="6714" y="64792"/>
                    <a:pt x="6682" y="65014"/>
                    <a:pt x="6619" y="65235"/>
                  </a:cubicBezTo>
                  <a:cubicBezTo>
                    <a:pt x="5447" y="60073"/>
                    <a:pt x="2914" y="53518"/>
                    <a:pt x="4434" y="48577"/>
                  </a:cubicBezTo>
                  <a:cubicBezTo>
                    <a:pt x="5036" y="46677"/>
                    <a:pt x="6714" y="45601"/>
                    <a:pt x="7284" y="43764"/>
                  </a:cubicBezTo>
                  <a:cubicBezTo>
                    <a:pt x="7854" y="41895"/>
                    <a:pt x="6968" y="39868"/>
                    <a:pt x="6809" y="38000"/>
                  </a:cubicBezTo>
                  <a:cubicBezTo>
                    <a:pt x="6112" y="29386"/>
                    <a:pt x="13650" y="21881"/>
                    <a:pt x="12826" y="13520"/>
                  </a:cubicBezTo>
                  <a:close/>
                  <a:moveTo>
                    <a:pt x="69007" y="78283"/>
                  </a:moveTo>
                  <a:cubicBezTo>
                    <a:pt x="68976" y="78283"/>
                    <a:pt x="68976" y="78314"/>
                    <a:pt x="68944" y="78314"/>
                  </a:cubicBezTo>
                  <a:cubicBezTo>
                    <a:pt x="68976" y="78314"/>
                    <a:pt x="68944" y="78283"/>
                    <a:pt x="68944" y="78283"/>
                  </a:cubicBezTo>
                  <a:close/>
                  <a:moveTo>
                    <a:pt x="39773" y="59266"/>
                  </a:moveTo>
                  <a:cubicBezTo>
                    <a:pt x="40711" y="59266"/>
                    <a:pt x="41651" y="59348"/>
                    <a:pt x="42595" y="59566"/>
                  </a:cubicBezTo>
                  <a:cubicBezTo>
                    <a:pt x="47187" y="60643"/>
                    <a:pt x="50798" y="63968"/>
                    <a:pt x="53996" y="67262"/>
                  </a:cubicBezTo>
                  <a:cubicBezTo>
                    <a:pt x="58208" y="71601"/>
                    <a:pt x="62230" y="76224"/>
                    <a:pt x="68057" y="78029"/>
                  </a:cubicBezTo>
                  <a:cubicBezTo>
                    <a:pt x="66239" y="78387"/>
                    <a:pt x="64424" y="78561"/>
                    <a:pt x="62626" y="78561"/>
                  </a:cubicBezTo>
                  <a:cubicBezTo>
                    <a:pt x="57411" y="78561"/>
                    <a:pt x="52333" y="77096"/>
                    <a:pt x="47694" y="74388"/>
                  </a:cubicBezTo>
                  <a:cubicBezTo>
                    <a:pt x="42057" y="71094"/>
                    <a:pt x="38605" y="66059"/>
                    <a:pt x="33855" y="61847"/>
                  </a:cubicBezTo>
                  <a:cubicBezTo>
                    <a:pt x="32968" y="61087"/>
                    <a:pt x="32081" y="60485"/>
                    <a:pt x="31131" y="60010"/>
                  </a:cubicBezTo>
                  <a:lnTo>
                    <a:pt x="31131" y="60010"/>
                  </a:lnTo>
                  <a:cubicBezTo>
                    <a:pt x="31176" y="60010"/>
                    <a:pt x="31220" y="60010"/>
                    <a:pt x="31265" y="60010"/>
                  </a:cubicBezTo>
                  <a:cubicBezTo>
                    <a:pt x="34130" y="60010"/>
                    <a:pt x="36945" y="59266"/>
                    <a:pt x="39773" y="59266"/>
                  </a:cubicBezTo>
                  <a:close/>
                  <a:moveTo>
                    <a:pt x="27426" y="60200"/>
                  </a:moveTo>
                  <a:cubicBezTo>
                    <a:pt x="28407" y="60358"/>
                    <a:pt x="29389" y="60612"/>
                    <a:pt x="30403" y="60992"/>
                  </a:cubicBezTo>
                  <a:cubicBezTo>
                    <a:pt x="35343" y="62955"/>
                    <a:pt x="38637" y="68624"/>
                    <a:pt x="42722" y="71917"/>
                  </a:cubicBezTo>
                  <a:cubicBezTo>
                    <a:pt x="48471" y="76502"/>
                    <a:pt x="55325" y="79302"/>
                    <a:pt x="62481" y="79302"/>
                  </a:cubicBezTo>
                  <a:cubicBezTo>
                    <a:pt x="64470" y="79302"/>
                    <a:pt x="66482" y="79086"/>
                    <a:pt x="68501" y="78631"/>
                  </a:cubicBezTo>
                  <a:lnTo>
                    <a:pt x="68501" y="78631"/>
                  </a:lnTo>
                  <a:cubicBezTo>
                    <a:pt x="63699" y="81848"/>
                    <a:pt x="57984" y="83738"/>
                    <a:pt x="52360" y="83738"/>
                  </a:cubicBezTo>
                  <a:cubicBezTo>
                    <a:pt x="46856" y="83738"/>
                    <a:pt x="41439" y="81927"/>
                    <a:pt x="37053" y="77776"/>
                  </a:cubicBezTo>
                  <a:cubicBezTo>
                    <a:pt x="33063" y="74007"/>
                    <a:pt x="31701" y="69162"/>
                    <a:pt x="29611" y="64285"/>
                  </a:cubicBezTo>
                  <a:cubicBezTo>
                    <a:pt x="29009" y="62923"/>
                    <a:pt x="28407" y="61308"/>
                    <a:pt x="27426" y="60200"/>
                  </a:cubicBezTo>
                  <a:close/>
                  <a:moveTo>
                    <a:pt x="64434" y="1"/>
                  </a:moveTo>
                  <a:cubicBezTo>
                    <a:pt x="64199" y="1"/>
                    <a:pt x="63959" y="192"/>
                    <a:pt x="63940" y="441"/>
                  </a:cubicBezTo>
                  <a:cubicBezTo>
                    <a:pt x="63845" y="472"/>
                    <a:pt x="63750" y="567"/>
                    <a:pt x="63718" y="694"/>
                  </a:cubicBezTo>
                  <a:cubicBezTo>
                    <a:pt x="62103" y="6204"/>
                    <a:pt x="59095" y="11366"/>
                    <a:pt x="55168" y="15547"/>
                  </a:cubicBezTo>
                  <a:cubicBezTo>
                    <a:pt x="51494" y="19410"/>
                    <a:pt x="46997" y="21849"/>
                    <a:pt x="42690" y="24921"/>
                  </a:cubicBezTo>
                  <a:cubicBezTo>
                    <a:pt x="39143" y="27423"/>
                    <a:pt x="36356" y="30653"/>
                    <a:pt x="34235" y="34453"/>
                  </a:cubicBezTo>
                  <a:cubicBezTo>
                    <a:pt x="32239" y="38032"/>
                    <a:pt x="31258" y="42307"/>
                    <a:pt x="28851" y="45601"/>
                  </a:cubicBezTo>
                  <a:cubicBezTo>
                    <a:pt x="24924" y="49211"/>
                    <a:pt x="20490" y="52219"/>
                    <a:pt x="16785" y="56083"/>
                  </a:cubicBezTo>
                  <a:cubicBezTo>
                    <a:pt x="12636" y="60422"/>
                    <a:pt x="10261" y="65615"/>
                    <a:pt x="8171" y="71126"/>
                  </a:cubicBezTo>
                  <a:cubicBezTo>
                    <a:pt x="6461" y="75718"/>
                    <a:pt x="4656" y="80500"/>
                    <a:pt x="4276" y="85440"/>
                  </a:cubicBezTo>
                  <a:cubicBezTo>
                    <a:pt x="3231" y="84965"/>
                    <a:pt x="2059" y="81386"/>
                    <a:pt x="1995" y="81006"/>
                  </a:cubicBezTo>
                  <a:cubicBezTo>
                    <a:pt x="1489" y="78726"/>
                    <a:pt x="2090" y="77016"/>
                    <a:pt x="3167" y="75021"/>
                  </a:cubicBezTo>
                  <a:cubicBezTo>
                    <a:pt x="4117" y="73311"/>
                    <a:pt x="5352" y="71727"/>
                    <a:pt x="6207" y="69954"/>
                  </a:cubicBezTo>
                  <a:cubicBezTo>
                    <a:pt x="7316" y="67705"/>
                    <a:pt x="7664" y="65489"/>
                    <a:pt x="7633" y="63177"/>
                  </a:cubicBezTo>
                  <a:cubicBezTo>
                    <a:pt x="7696" y="63145"/>
                    <a:pt x="7791" y="63113"/>
                    <a:pt x="7854" y="63018"/>
                  </a:cubicBezTo>
                  <a:cubicBezTo>
                    <a:pt x="10229" y="59313"/>
                    <a:pt x="11686" y="55481"/>
                    <a:pt x="12636" y="51174"/>
                  </a:cubicBezTo>
                  <a:cubicBezTo>
                    <a:pt x="13808" y="46044"/>
                    <a:pt x="16627" y="41515"/>
                    <a:pt x="17640" y="36353"/>
                  </a:cubicBezTo>
                  <a:cubicBezTo>
                    <a:pt x="19477" y="27106"/>
                    <a:pt x="16183" y="17447"/>
                    <a:pt x="11718" y="9403"/>
                  </a:cubicBezTo>
                  <a:cubicBezTo>
                    <a:pt x="11686" y="9340"/>
                    <a:pt x="11655" y="9276"/>
                    <a:pt x="11623" y="9213"/>
                  </a:cubicBezTo>
                  <a:cubicBezTo>
                    <a:pt x="11548" y="9053"/>
                    <a:pt x="11420" y="8987"/>
                    <a:pt x="11291" y="8987"/>
                  </a:cubicBezTo>
                  <a:cubicBezTo>
                    <a:pt x="11036" y="8987"/>
                    <a:pt x="10779" y="9246"/>
                    <a:pt x="10926" y="9561"/>
                  </a:cubicBezTo>
                  <a:cubicBezTo>
                    <a:pt x="13998" y="16022"/>
                    <a:pt x="10483" y="22292"/>
                    <a:pt x="8076" y="28278"/>
                  </a:cubicBezTo>
                  <a:cubicBezTo>
                    <a:pt x="6302" y="32680"/>
                    <a:pt x="6081" y="36005"/>
                    <a:pt x="6461" y="40565"/>
                  </a:cubicBezTo>
                  <a:cubicBezTo>
                    <a:pt x="6841" y="44904"/>
                    <a:pt x="3262" y="47564"/>
                    <a:pt x="3421" y="52093"/>
                  </a:cubicBezTo>
                  <a:cubicBezTo>
                    <a:pt x="3611" y="56811"/>
                    <a:pt x="5131" y="61783"/>
                    <a:pt x="6366" y="66344"/>
                  </a:cubicBezTo>
                  <a:cubicBezTo>
                    <a:pt x="5859" y="68180"/>
                    <a:pt x="4941" y="69954"/>
                    <a:pt x="3516" y="71981"/>
                  </a:cubicBezTo>
                  <a:cubicBezTo>
                    <a:pt x="2090" y="74007"/>
                    <a:pt x="634" y="76098"/>
                    <a:pt x="285" y="78663"/>
                  </a:cubicBezTo>
                  <a:cubicBezTo>
                    <a:pt x="0" y="80880"/>
                    <a:pt x="1330" y="86073"/>
                    <a:pt x="4212" y="86358"/>
                  </a:cubicBezTo>
                  <a:cubicBezTo>
                    <a:pt x="4181" y="87150"/>
                    <a:pt x="4212" y="87942"/>
                    <a:pt x="4244" y="88734"/>
                  </a:cubicBezTo>
                  <a:cubicBezTo>
                    <a:pt x="4656" y="94941"/>
                    <a:pt x="7886" y="100926"/>
                    <a:pt x="11433" y="105866"/>
                  </a:cubicBezTo>
                  <a:cubicBezTo>
                    <a:pt x="11519" y="105978"/>
                    <a:pt x="11628" y="106025"/>
                    <a:pt x="11738" y="106025"/>
                  </a:cubicBezTo>
                  <a:cubicBezTo>
                    <a:pt x="12031" y="106025"/>
                    <a:pt x="12323" y="105691"/>
                    <a:pt x="12161" y="105391"/>
                  </a:cubicBezTo>
                  <a:cubicBezTo>
                    <a:pt x="9089" y="99058"/>
                    <a:pt x="5257" y="93262"/>
                    <a:pt x="5701" y="85883"/>
                  </a:cubicBezTo>
                  <a:cubicBezTo>
                    <a:pt x="6081" y="79835"/>
                    <a:pt x="8678" y="73564"/>
                    <a:pt x="10958" y="67959"/>
                  </a:cubicBezTo>
                  <a:cubicBezTo>
                    <a:pt x="11211" y="67325"/>
                    <a:pt x="11496" y="66724"/>
                    <a:pt x="11781" y="66122"/>
                  </a:cubicBezTo>
                  <a:cubicBezTo>
                    <a:pt x="15946" y="63074"/>
                    <a:pt x="20600" y="60083"/>
                    <a:pt x="25634" y="60083"/>
                  </a:cubicBezTo>
                  <a:cubicBezTo>
                    <a:pt x="25882" y="60083"/>
                    <a:pt x="26131" y="60090"/>
                    <a:pt x="26381" y="60105"/>
                  </a:cubicBezTo>
                  <a:cubicBezTo>
                    <a:pt x="28819" y="62068"/>
                    <a:pt x="29896" y="67040"/>
                    <a:pt x="30814" y="69289"/>
                  </a:cubicBezTo>
                  <a:cubicBezTo>
                    <a:pt x="31606" y="71316"/>
                    <a:pt x="32493" y="73311"/>
                    <a:pt x="33760" y="75116"/>
                  </a:cubicBezTo>
                  <a:cubicBezTo>
                    <a:pt x="36325" y="78821"/>
                    <a:pt x="40157" y="81576"/>
                    <a:pt x="44369" y="83191"/>
                  </a:cubicBezTo>
                  <a:cubicBezTo>
                    <a:pt x="47102" y="84227"/>
                    <a:pt x="49899" y="84702"/>
                    <a:pt x="52678" y="84702"/>
                  </a:cubicBezTo>
                  <a:cubicBezTo>
                    <a:pt x="59074" y="84702"/>
                    <a:pt x="65371" y="82184"/>
                    <a:pt x="70559" y="78188"/>
                  </a:cubicBezTo>
                  <a:cubicBezTo>
                    <a:pt x="70889" y="77934"/>
                    <a:pt x="70608" y="77497"/>
                    <a:pt x="70272" y="77497"/>
                  </a:cubicBezTo>
                  <a:cubicBezTo>
                    <a:pt x="70189" y="77497"/>
                    <a:pt x="70102" y="77523"/>
                    <a:pt x="70021" y="77586"/>
                  </a:cubicBezTo>
                  <a:cubicBezTo>
                    <a:pt x="70021" y="77586"/>
                    <a:pt x="70021" y="77554"/>
                    <a:pt x="69989" y="77554"/>
                  </a:cubicBezTo>
                  <a:cubicBezTo>
                    <a:pt x="61280" y="75623"/>
                    <a:pt x="56878" y="67705"/>
                    <a:pt x="50259" y="62512"/>
                  </a:cubicBezTo>
                  <a:cubicBezTo>
                    <a:pt x="48042" y="60770"/>
                    <a:pt x="45540" y="59250"/>
                    <a:pt x="42722" y="58648"/>
                  </a:cubicBezTo>
                  <a:cubicBezTo>
                    <a:pt x="41766" y="58437"/>
                    <a:pt x="40809" y="58354"/>
                    <a:pt x="39850" y="58354"/>
                  </a:cubicBezTo>
                  <a:cubicBezTo>
                    <a:pt x="36647" y="58354"/>
                    <a:pt x="33430" y="59272"/>
                    <a:pt x="30213" y="59345"/>
                  </a:cubicBezTo>
                  <a:cubicBezTo>
                    <a:pt x="30118" y="59345"/>
                    <a:pt x="30023" y="59408"/>
                    <a:pt x="29959" y="59471"/>
                  </a:cubicBezTo>
                  <a:cubicBezTo>
                    <a:pt x="28497" y="58912"/>
                    <a:pt x="26983" y="58658"/>
                    <a:pt x="25457" y="58658"/>
                  </a:cubicBezTo>
                  <a:cubicBezTo>
                    <a:pt x="21198" y="58658"/>
                    <a:pt x="16854" y="60632"/>
                    <a:pt x="13333" y="63430"/>
                  </a:cubicBezTo>
                  <a:cubicBezTo>
                    <a:pt x="17703" y="56526"/>
                    <a:pt x="24481" y="52029"/>
                    <a:pt x="29991" y="46076"/>
                  </a:cubicBezTo>
                  <a:cubicBezTo>
                    <a:pt x="35660" y="42782"/>
                    <a:pt x="43007" y="45189"/>
                    <a:pt x="49246" y="43225"/>
                  </a:cubicBezTo>
                  <a:cubicBezTo>
                    <a:pt x="54724" y="41484"/>
                    <a:pt x="59570" y="38032"/>
                    <a:pt x="63243" y="33661"/>
                  </a:cubicBezTo>
                  <a:cubicBezTo>
                    <a:pt x="66854" y="29418"/>
                    <a:pt x="69387" y="24667"/>
                    <a:pt x="69229" y="18999"/>
                  </a:cubicBezTo>
                  <a:cubicBezTo>
                    <a:pt x="69071" y="12570"/>
                    <a:pt x="67297" y="6173"/>
                    <a:pt x="64827" y="282"/>
                  </a:cubicBezTo>
                  <a:cubicBezTo>
                    <a:pt x="64739" y="82"/>
                    <a:pt x="64587" y="1"/>
                    <a:pt x="64434" y="1"/>
                  </a:cubicBezTo>
                  <a:close/>
                </a:path>
              </a:pathLst>
            </a:custGeom>
            <a:solidFill>
              <a:srgbClr val="E2C5C3">
                <a:alpha val="50840"/>
              </a:srgbClr>
            </a:solidFill>
            <a:ln>
              <a:noFill/>
            </a:ln>
          </p:spPr>
          <p:txBody>
            <a:bodyPr spcFirstLastPara="1" wrap="square" lIns="91425" tIns="91425" rIns="91425" bIns="91425" anchor="ctr" anchorCtr="0">
              <a:noAutofit/>
            </a:bodyPr>
            <a:lstStyle/>
            <a:p/>
          </p:txBody>
        </p:sp>
      </p:grpSp>
      <p:grpSp>
        <p:nvGrpSpPr>
          <p:cNvPr id="855" name="Google Shape;855;p52"/>
          <p:cNvGrpSpPr/>
          <p:nvPr/>
        </p:nvGrpSpPr>
        <p:grpSpPr>
          <a:xfrm>
            <a:off x="5432913" y="-9"/>
            <a:ext cx="6936711" cy="2434799"/>
            <a:chOff x="4074683" y="-8"/>
            <a:chExt cx="5202533" cy="1826099"/>
          </a:xfrm>
        </p:grpSpPr>
        <p:sp>
          <p:nvSpPr>
            <p:cNvPr id="856" name="Google Shape;856;p52"/>
            <p:cNvSpPr/>
            <p:nvPr/>
          </p:nvSpPr>
          <p:spPr>
            <a:xfrm rot="-5400000" flipH="1">
              <a:off x="4493878" y="1125397"/>
              <a:ext cx="578319" cy="517624"/>
            </a:xfrm>
            <a:custGeom>
              <a:avLst/>
              <a:gdLst/>
              <a:ahLst/>
              <a:cxnLst/>
              <a:rect l="l" t="t" r="r" b="b"/>
              <a:pathLst>
                <a:path w="19066" h="17065" extrusionOk="0">
                  <a:moveTo>
                    <a:pt x="17450" y="9989"/>
                  </a:moveTo>
                  <a:lnTo>
                    <a:pt x="17450" y="9989"/>
                  </a:lnTo>
                  <a:cubicBezTo>
                    <a:pt x="17626" y="10165"/>
                    <a:pt x="17775" y="10341"/>
                    <a:pt x="17872" y="10517"/>
                  </a:cubicBezTo>
                  <a:lnTo>
                    <a:pt x="17872" y="10517"/>
                  </a:lnTo>
                  <a:cubicBezTo>
                    <a:pt x="17741" y="10353"/>
                    <a:pt x="17606" y="10171"/>
                    <a:pt x="17450" y="9989"/>
                  </a:cubicBezTo>
                  <a:close/>
                  <a:moveTo>
                    <a:pt x="11979" y="1"/>
                  </a:moveTo>
                  <a:cubicBezTo>
                    <a:pt x="11203" y="1"/>
                    <a:pt x="10424" y="126"/>
                    <a:pt x="9660" y="298"/>
                  </a:cubicBezTo>
                  <a:cubicBezTo>
                    <a:pt x="7886" y="710"/>
                    <a:pt x="5923" y="1343"/>
                    <a:pt x="4434" y="2451"/>
                  </a:cubicBezTo>
                  <a:cubicBezTo>
                    <a:pt x="3801" y="2895"/>
                    <a:pt x="3389" y="3401"/>
                    <a:pt x="3072" y="4098"/>
                  </a:cubicBezTo>
                  <a:cubicBezTo>
                    <a:pt x="2851" y="4541"/>
                    <a:pt x="2724" y="5017"/>
                    <a:pt x="2439" y="5460"/>
                  </a:cubicBezTo>
                  <a:cubicBezTo>
                    <a:pt x="2154" y="5903"/>
                    <a:pt x="1711" y="6283"/>
                    <a:pt x="1331" y="6695"/>
                  </a:cubicBezTo>
                  <a:cubicBezTo>
                    <a:pt x="634" y="7423"/>
                    <a:pt x="0" y="8437"/>
                    <a:pt x="444" y="9418"/>
                  </a:cubicBezTo>
                  <a:cubicBezTo>
                    <a:pt x="444" y="9514"/>
                    <a:pt x="444" y="9672"/>
                    <a:pt x="507" y="9894"/>
                  </a:cubicBezTo>
                  <a:cubicBezTo>
                    <a:pt x="475" y="9925"/>
                    <a:pt x="475" y="9989"/>
                    <a:pt x="539" y="10020"/>
                  </a:cubicBezTo>
                  <a:cubicBezTo>
                    <a:pt x="539" y="10020"/>
                    <a:pt x="539" y="10020"/>
                    <a:pt x="539" y="10052"/>
                  </a:cubicBezTo>
                  <a:cubicBezTo>
                    <a:pt x="539" y="10939"/>
                    <a:pt x="951" y="11730"/>
                    <a:pt x="1742" y="12205"/>
                  </a:cubicBezTo>
                  <a:cubicBezTo>
                    <a:pt x="2344" y="12585"/>
                    <a:pt x="3072" y="12744"/>
                    <a:pt x="3706" y="13029"/>
                  </a:cubicBezTo>
                  <a:cubicBezTo>
                    <a:pt x="4497" y="13345"/>
                    <a:pt x="5226" y="13757"/>
                    <a:pt x="5954" y="14232"/>
                  </a:cubicBezTo>
                  <a:cubicBezTo>
                    <a:pt x="6954" y="14916"/>
                    <a:pt x="8828" y="17064"/>
                    <a:pt x="10432" y="17064"/>
                  </a:cubicBezTo>
                  <a:cubicBezTo>
                    <a:pt x="10759" y="17064"/>
                    <a:pt x="11075" y="16975"/>
                    <a:pt x="11370" y="16766"/>
                  </a:cubicBezTo>
                  <a:cubicBezTo>
                    <a:pt x="11718" y="16766"/>
                    <a:pt x="12066" y="16671"/>
                    <a:pt x="12415" y="16512"/>
                  </a:cubicBezTo>
                  <a:cubicBezTo>
                    <a:pt x="13206" y="16101"/>
                    <a:pt x="13713" y="15372"/>
                    <a:pt x="13681" y="14486"/>
                  </a:cubicBezTo>
                  <a:lnTo>
                    <a:pt x="13681" y="14486"/>
                  </a:lnTo>
                  <a:cubicBezTo>
                    <a:pt x="13986" y="14600"/>
                    <a:pt x="14290" y="14691"/>
                    <a:pt x="14607" y="14691"/>
                  </a:cubicBezTo>
                  <a:cubicBezTo>
                    <a:pt x="14819" y="14691"/>
                    <a:pt x="15037" y="14650"/>
                    <a:pt x="15265" y="14549"/>
                  </a:cubicBezTo>
                  <a:cubicBezTo>
                    <a:pt x="16120" y="14169"/>
                    <a:pt x="17260" y="13472"/>
                    <a:pt x="17893" y="12775"/>
                  </a:cubicBezTo>
                  <a:cubicBezTo>
                    <a:pt x="19065" y="11477"/>
                    <a:pt x="18210" y="10210"/>
                    <a:pt x="17070" y="9355"/>
                  </a:cubicBezTo>
                  <a:cubicBezTo>
                    <a:pt x="17672" y="8880"/>
                    <a:pt x="18337" y="8310"/>
                    <a:pt x="18400" y="7518"/>
                  </a:cubicBezTo>
                  <a:cubicBezTo>
                    <a:pt x="18400" y="7297"/>
                    <a:pt x="18400" y="7075"/>
                    <a:pt x="18305" y="6885"/>
                  </a:cubicBezTo>
                  <a:cubicBezTo>
                    <a:pt x="18242" y="6695"/>
                    <a:pt x="18115" y="6505"/>
                    <a:pt x="17988" y="6347"/>
                  </a:cubicBezTo>
                  <a:cubicBezTo>
                    <a:pt x="17608" y="5808"/>
                    <a:pt x="17735" y="5872"/>
                    <a:pt x="17482" y="5080"/>
                  </a:cubicBezTo>
                  <a:cubicBezTo>
                    <a:pt x="17418" y="4890"/>
                    <a:pt x="17387" y="4763"/>
                    <a:pt x="17292" y="4668"/>
                  </a:cubicBezTo>
                  <a:cubicBezTo>
                    <a:pt x="17798" y="4446"/>
                    <a:pt x="18147" y="4098"/>
                    <a:pt x="18400" y="3591"/>
                  </a:cubicBezTo>
                  <a:cubicBezTo>
                    <a:pt x="18432" y="3528"/>
                    <a:pt x="18432" y="3496"/>
                    <a:pt x="18400" y="3465"/>
                  </a:cubicBezTo>
                  <a:cubicBezTo>
                    <a:pt x="18115" y="3180"/>
                    <a:pt x="17893" y="3053"/>
                    <a:pt x="17513" y="3021"/>
                  </a:cubicBezTo>
                  <a:cubicBezTo>
                    <a:pt x="17401" y="3003"/>
                    <a:pt x="17285" y="2998"/>
                    <a:pt x="17167" y="2998"/>
                  </a:cubicBezTo>
                  <a:cubicBezTo>
                    <a:pt x="17042" y="2998"/>
                    <a:pt x="16916" y="3003"/>
                    <a:pt x="16787" y="3003"/>
                  </a:cubicBezTo>
                  <a:cubicBezTo>
                    <a:pt x="16630" y="3003"/>
                    <a:pt x="16470" y="2995"/>
                    <a:pt x="16310" y="2958"/>
                  </a:cubicBezTo>
                  <a:cubicBezTo>
                    <a:pt x="15930" y="2895"/>
                    <a:pt x="15550" y="2705"/>
                    <a:pt x="15170" y="2515"/>
                  </a:cubicBezTo>
                  <a:cubicBezTo>
                    <a:pt x="14827" y="2372"/>
                    <a:pt x="14329" y="2126"/>
                    <a:pt x="13886" y="2126"/>
                  </a:cubicBezTo>
                  <a:cubicBezTo>
                    <a:pt x="13838" y="2126"/>
                    <a:pt x="13791" y="2128"/>
                    <a:pt x="13745" y="2135"/>
                  </a:cubicBezTo>
                  <a:cubicBezTo>
                    <a:pt x="13903" y="1786"/>
                    <a:pt x="13998" y="1406"/>
                    <a:pt x="14093" y="1026"/>
                  </a:cubicBezTo>
                  <a:cubicBezTo>
                    <a:pt x="14220" y="931"/>
                    <a:pt x="14315" y="836"/>
                    <a:pt x="14378" y="710"/>
                  </a:cubicBezTo>
                  <a:cubicBezTo>
                    <a:pt x="14442" y="646"/>
                    <a:pt x="14410" y="520"/>
                    <a:pt x="14347" y="488"/>
                  </a:cubicBezTo>
                  <a:cubicBezTo>
                    <a:pt x="13575" y="134"/>
                    <a:pt x="12779" y="1"/>
                    <a:pt x="11979"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857" name="Google Shape;857;p52"/>
            <p:cNvSpPr/>
            <p:nvPr/>
          </p:nvSpPr>
          <p:spPr>
            <a:xfrm rot="-5400000" flipH="1">
              <a:off x="4564460" y="832333"/>
              <a:ext cx="1941" cy="1001"/>
            </a:xfrm>
            <a:custGeom>
              <a:avLst/>
              <a:gdLst/>
              <a:ahLst/>
              <a:cxnLst/>
              <a:rect l="l" t="t" r="r" b="b"/>
              <a:pathLst>
                <a:path w="64" h="33" extrusionOk="0">
                  <a:moveTo>
                    <a:pt x="32" y="1"/>
                  </a:moveTo>
                  <a:lnTo>
                    <a:pt x="32" y="1"/>
                  </a:lnTo>
                  <a:cubicBezTo>
                    <a:pt x="0" y="33"/>
                    <a:pt x="32" y="33"/>
                    <a:pt x="63" y="33"/>
                  </a:cubicBezTo>
                  <a:cubicBezTo>
                    <a:pt x="63" y="1"/>
                    <a:pt x="32" y="1"/>
                    <a:pt x="32"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858" name="Google Shape;858;p52"/>
            <p:cNvSpPr/>
            <p:nvPr/>
          </p:nvSpPr>
          <p:spPr>
            <a:xfrm rot="-5400000" flipH="1">
              <a:off x="4157257" y="108779"/>
              <a:ext cx="1345853" cy="1128278"/>
            </a:xfrm>
            <a:custGeom>
              <a:avLst/>
              <a:gdLst/>
              <a:ahLst/>
              <a:cxnLst/>
              <a:rect l="l" t="t" r="r" b="b"/>
              <a:pathLst>
                <a:path w="44370" h="37197" extrusionOk="0">
                  <a:moveTo>
                    <a:pt x="30062" y="1"/>
                  </a:moveTo>
                  <a:cubicBezTo>
                    <a:pt x="30050" y="1"/>
                    <a:pt x="30037" y="3"/>
                    <a:pt x="30023" y="6"/>
                  </a:cubicBezTo>
                  <a:cubicBezTo>
                    <a:pt x="27679" y="671"/>
                    <a:pt x="25526" y="2761"/>
                    <a:pt x="25178" y="5231"/>
                  </a:cubicBezTo>
                  <a:cubicBezTo>
                    <a:pt x="24993" y="6647"/>
                    <a:pt x="25616" y="9228"/>
                    <a:pt x="27336" y="9228"/>
                  </a:cubicBezTo>
                  <a:cubicBezTo>
                    <a:pt x="27386" y="9228"/>
                    <a:pt x="27437" y="9226"/>
                    <a:pt x="27489" y="9222"/>
                  </a:cubicBezTo>
                  <a:cubicBezTo>
                    <a:pt x="27489" y="9507"/>
                    <a:pt x="27489" y="9760"/>
                    <a:pt x="27553" y="10013"/>
                  </a:cubicBezTo>
                  <a:cubicBezTo>
                    <a:pt x="27584" y="10868"/>
                    <a:pt x="28155" y="11597"/>
                    <a:pt x="28598" y="12293"/>
                  </a:cubicBezTo>
                  <a:cubicBezTo>
                    <a:pt x="29485" y="13592"/>
                    <a:pt x="29991" y="14795"/>
                    <a:pt x="29516" y="16379"/>
                  </a:cubicBezTo>
                  <a:cubicBezTo>
                    <a:pt x="28630" y="19292"/>
                    <a:pt x="26381" y="22047"/>
                    <a:pt x="24228" y="24106"/>
                  </a:cubicBezTo>
                  <a:cubicBezTo>
                    <a:pt x="24196" y="24138"/>
                    <a:pt x="24196" y="24138"/>
                    <a:pt x="24196" y="24169"/>
                  </a:cubicBezTo>
                  <a:cubicBezTo>
                    <a:pt x="22296" y="26164"/>
                    <a:pt x="20079" y="27431"/>
                    <a:pt x="17577" y="28508"/>
                  </a:cubicBezTo>
                  <a:cubicBezTo>
                    <a:pt x="15550" y="29363"/>
                    <a:pt x="13365" y="29521"/>
                    <a:pt x="11275" y="30155"/>
                  </a:cubicBezTo>
                  <a:cubicBezTo>
                    <a:pt x="13397" y="28571"/>
                    <a:pt x="12858" y="24644"/>
                    <a:pt x="15677" y="23726"/>
                  </a:cubicBezTo>
                  <a:cubicBezTo>
                    <a:pt x="16405" y="24423"/>
                    <a:pt x="17260" y="25024"/>
                    <a:pt x="18210" y="25404"/>
                  </a:cubicBezTo>
                  <a:cubicBezTo>
                    <a:pt x="19224" y="25848"/>
                    <a:pt x="20744" y="25436"/>
                    <a:pt x="21567" y="26228"/>
                  </a:cubicBezTo>
                  <a:cubicBezTo>
                    <a:pt x="21599" y="26249"/>
                    <a:pt x="21638" y="26259"/>
                    <a:pt x="21675" y="26259"/>
                  </a:cubicBezTo>
                  <a:cubicBezTo>
                    <a:pt x="21750" y="26259"/>
                    <a:pt x="21821" y="26217"/>
                    <a:pt x="21821" y="26133"/>
                  </a:cubicBezTo>
                  <a:cubicBezTo>
                    <a:pt x="21729" y="24139"/>
                    <a:pt x="19613" y="22559"/>
                    <a:pt x="17635" y="22559"/>
                  </a:cubicBezTo>
                  <a:cubicBezTo>
                    <a:pt x="16880" y="22559"/>
                    <a:pt x="16145" y="22789"/>
                    <a:pt x="15550" y="23314"/>
                  </a:cubicBezTo>
                  <a:cubicBezTo>
                    <a:pt x="15542" y="23310"/>
                    <a:pt x="15533" y="23308"/>
                    <a:pt x="15524" y="23308"/>
                  </a:cubicBezTo>
                  <a:cubicBezTo>
                    <a:pt x="15471" y="23308"/>
                    <a:pt x="15424" y="23386"/>
                    <a:pt x="15424" y="23441"/>
                  </a:cubicBezTo>
                  <a:cubicBezTo>
                    <a:pt x="13745" y="23631"/>
                    <a:pt x="13333" y="25373"/>
                    <a:pt x="12700" y="26703"/>
                  </a:cubicBezTo>
                  <a:cubicBezTo>
                    <a:pt x="12858" y="26101"/>
                    <a:pt x="12827" y="25436"/>
                    <a:pt x="12953" y="24771"/>
                  </a:cubicBezTo>
                  <a:cubicBezTo>
                    <a:pt x="13175" y="23378"/>
                    <a:pt x="14062" y="21319"/>
                    <a:pt x="15297" y="20496"/>
                  </a:cubicBezTo>
                  <a:lnTo>
                    <a:pt x="15297" y="20464"/>
                  </a:lnTo>
                  <a:cubicBezTo>
                    <a:pt x="15716" y="20376"/>
                    <a:pt x="16142" y="20355"/>
                    <a:pt x="16569" y="20355"/>
                  </a:cubicBezTo>
                  <a:cubicBezTo>
                    <a:pt x="16985" y="20355"/>
                    <a:pt x="17403" y="20375"/>
                    <a:pt x="17818" y="20375"/>
                  </a:cubicBezTo>
                  <a:cubicBezTo>
                    <a:pt x="18358" y="20375"/>
                    <a:pt x="18893" y="20340"/>
                    <a:pt x="19414" y="20179"/>
                  </a:cubicBezTo>
                  <a:cubicBezTo>
                    <a:pt x="19921" y="20021"/>
                    <a:pt x="20396" y="19736"/>
                    <a:pt x="20807" y="19451"/>
                  </a:cubicBezTo>
                  <a:cubicBezTo>
                    <a:pt x="21482" y="18952"/>
                    <a:pt x="22157" y="17910"/>
                    <a:pt x="23058" y="17910"/>
                  </a:cubicBezTo>
                  <a:cubicBezTo>
                    <a:pt x="23130" y="17910"/>
                    <a:pt x="23203" y="17916"/>
                    <a:pt x="23277" y="17930"/>
                  </a:cubicBezTo>
                  <a:cubicBezTo>
                    <a:pt x="23289" y="17932"/>
                    <a:pt x="23299" y="17933"/>
                    <a:pt x="23309" y="17933"/>
                  </a:cubicBezTo>
                  <a:cubicBezTo>
                    <a:pt x="23471" y="17933"/>
                    <a:pt x="23490" y="17707"/>
                    <a:pt x="23341" y="17677"/>
                  </a:cubicBezTo>
                  <a:cubicBezTo>
                    <a:pt x="22077" y="17470"/>
                    <a:pt x="20746" y="17262"/>
                    <a:pt x="19434" y="17262"/>
                  </a:cubicBezTo>
                  <a:cubicBezTo>
                    <a:pt x="18543" y="17262"/>
                    <a:pt x="17662" y="17358"/>
                    <a:pt x="16817" y="17614"/>
                  </a:cubicBezTo>
                  <a:cubicBezTo>
                    <a:pt x="15740" y="17962"/>
                    <a:pt x="14473" y="18912"/>
                    <a:pt x="15012" y="20021"/>
                  </a:cubicBezTo>
                  <a:cubicBezTo>
                    <a:pt x="14980" y="20052"/>
                    <a:pt x="14980" y="20052"/>
                    <a:pt x="14980" y="20084"/>
                  </a:cubicBezTo>
                  <a:cubicBezTo>
                    <a:pt x="13967" y="20907"/>
                    <a:pt x="13238" y="21984"/>
                    <a:pt x="12763" y="23219"/>
                  </a:cubicBezTo>
                  <a:cubicBezTo>
                    <a:pt x="12288" y="24518"/>
                    <a:pt x="12352" y="25943"/>
                    <a:pt x="11813" y="27209"/>
                  </a:cubicBezTo>
                  <a:cubicBezTo>
                    <a:pt x="11877" y="26703"/>
                    <a:pt x="11877" y="26228"/>
                    <a:pt x="11623" y="25753"/>
                  </a:cubicBezTo>
                  <a:cubicBezTo>
                    <a:pt x="11212" y="25024"/>
                    <a:pt x="10515" y="24423"/>
                    <a:pt x="9818" y="23979"/>
                  </a:cubicBezTo>
                  <a:cubicBezTo>
                    <a:pt x="9755" y="22649"/>
                    <a:pt x="8045" y="21414"/>
                    <a:pt x="6905" y="21129"/>
                  </a:cubicBezTo>
                  <a:cubicBezTo>
                    <a:pt x="6725" y="21083"/>
                    <a:pt x="6543" y="21062"/>
                    <a:pt x="6361" y="21062"/>
                  </a:cubicBezTo>
                  <a:cubicBezTo>
                    <a:pt x="4647" y="21062"/>
                    <a:pt x="2879" y="22951"/>
                    <a:pt x="2249" y="24296"/>
                  </a:cubicBezTo>
                  <a:cubicBezTo>
                    <a:pt x="2202" y="24390"/>
                    <a:pt x="2277" y="24501"/>
                    <a:pt x="2370" y="24501"/>
                  </a:cubicBezTo>
                  <a:cubicBezTo>
                    <a:pt x="2403" y="24501"/>
                    <a:pt x="2438" y="24487"/>
                    <a:pt x="2471" y="24454"/>
                  </a:cubicBezTo>
                  <a:cubicBezTo>
                    <a:pt x="2946" y="23948"/>
                    <a:pt x="2851" y="24011"/>
                    <a:pt x="3738" y="23916"/>
                  </a:cubicBezTo>
                  <a:cubicBezTo>
                    <a:pt x="3973" y="23891"/>
                    <a:pt x="4145" y="23877"/>
                    <a:pt x="4283" y="23877"/>
                  </a:cubicBezTo>
                  <a:cubicBezTo>
                    <a:pt x="4667" y="23877"/>
                    <a:pt x="4784" y="23985"/>
                    <a:pt x="5226" y="24264"/>
                  </a:cubicBezTo>
                  <a:cubicBezTo>
                    <a:pt x="5638" y="24486"/>
                    <a:pt x="5986" y="24739"/>
                    <a:pt x="6430" y="24834"/>
                  </a:cubicBezTo>
                  <a:cubicBezTo>
                    <a:pt x="6623" y="24877"/>
                    <a:pt x="6825" y="24895"/>
                    <a:pt x="7031" y="24895"/>
                  </a:cubicBezTo>
                  <a:cubicBezTo>
                    <a:pt x="7907" y="24895"/>
                    <a:pt x="8872" y="24570"/>
                    <a:pt x="9691" y="24391"/>
                  </a:cubicBezTo>
                  <a:cubicBezTo>
                    <a:pt x="10547" y="25214"/>
                    <a:pt x="11497" y="26164"/>
                    <a:pt x="11117" y="27495"/>
                  </a:cubicBezTo>
                  <a:cubicBezTo>
                    <a:pt x="10800" y="28698"/>
                    <a:pt x="9311" y="29870"/>
                    <a:pt x="8266" y="30471"/>
                  </a:cubicBezTo>
                  <a:cubicBezTo>
                    <a:pt x="7392" y="30961"/>
                    <a:pt x="6336" y="31136"/>
                    <a:pt x="5240" y="31136"/>
                  </a:cubicBezTo>
                  <a:cubicBezTo>
                    <a:pt x="3715" y="31136"/>
                    <a:pt x="2114" y="30798"/>
                    <a:pt x="824" y="30503"/>
                  </a:cubicBezTo>
                  <a:cubicBezTo>
                    <a:pt x="792" y="30503"/>
                    <a:pt x="761" y="30503"/>
                    <a:pt x="729" y="30535"/>
                  </a:cubicBezTo>
                  <a:cubicBezTo>
                    <a:pt x="317" y="30693"/>
                    <a:pt x="1" y="31485"/>
                    <a:pt x="444" y="31770"/>
                  </a:cubicBezTo>
                  <a:cubicBezTo>
                    <a:pt x="444" y="31833"/>
                    <a:pt x="476" y="31896"/>
                    <a:pt x="539" y="31896"/>
                  </a:cubicBezTo>
                  <a:cubicBezTo>
                    <a:pt x="1310" y="31949"/>
                    <a:pt x="2080" y="31973"/>
                    <a:pt x="2850" y="31973"/>
                  </a:cubicBezTo>
                  <a:cubicBezTo>
                    <a:pt x="5783" y="31973"/>
                    <a:pt x="8707" y="31626"/>
                    <a:pt x="11592" y="31200"/>
                  </a:cubicBezTo>
                  <a:cubicBezTo>
                    <a:pt x="15329" y="30630"/>
                    <a:pt x="18812" y="29363"/>
                    <a:pt x="22264" y="27938"/>
                  </a:cubicBezTo>
                  <a:cubicBezTo>
                    <a:pt x="22290" y="27990"/>
                    <a:pt x="22337" y="28041"/>
                    <a:pt x="22388" y="28041"/>
                  </a:cubicBezTo>
                  <a:cubicBezTo>
                    <a:pt x="22399" y="28041"/>
                    <a:pt x="22411" y="28039"/>
                    <a:pt x="22422" y="28033"/>
                  </a:cubicBezTo>
                  <a:cubicBezTo>
                    <a:pt x="22882" y="27936"/>
                    <a:pt x="23323" y="27895"/>
                    <a:pt x="23760" y="27895"/>
                  </a:cubicBezTo>
                  <a:cubicBezTo>
                    <a:pt x="23895" y="27895"/>
                    <a:pt x="24030" y="27899"/>
                    <a:pt x="24164" y="27906"/>
                  </a:cubicBezTo>
                  <a:cubicBezTo>
                    <a:pt x="25114" y="28350"/>
                    <a:pt x="26033" y="28856"/>
                    <a:pt x="26951" y="29395"/>
                  </a:cubicBezTo>
                  <a:cubicBezTo>
                    <a:pt x="26951" y="29395"/>
                    <a:pt x="26951" y="29395"/>
                    <a:pt x="26983" y="29426"/>
                  </a:cubicBezTo>
                  <a:cubicBezTo>
                    <a:pt x="26476" y="31073"/>
                    <a:pt x="26349" y="33163"/>
                    <a:pt x="27299" y="34652"/>
                  </a:cubicBezTo>
                  <a:cubicBezTo>
                    <a:pt x="27711" y="35285"/>
                    <a:pt x="28313" y="35633"/>
                    <a:pt x="29010" y="35887"/>
                  </a:cubicBezTo>
                  <a:cubicBezTo>
                    <a:pt x="30340" y="36393"/>
                    <a:pt x="31765" y="36742"/>
                    <a:pt x="33158" y="37185"/>
                  </a:cubicBezTo>
                  <a:cubicBezTo>
                    <a:pt x="33174" y="37193"/>
                    <a:pt x="33189" y="37196"/>
                    <a:pt x="33203" y="37196"/>
                  </a:cubicBezTo>
                  <a:cubicBezTo>
                    <a:pt x="33305" y="37196"/>
                    <a:pt x="33364" y="37019"/>
                    <a:pt x="33253" y="36964"/>
                  </a:cubicBezTo>
                  <a:cubicBezTo>
                    <a:pt x="31258" y="35982"/>
                    <a:pt x="31416" y="33670"/>
                    <a:pt x="30561" y="31928"/>
                  </a:cubicBezTo>
                  <a:cubicBezTo>
                    <a:pt x="29896" y="30566"/>
                    <a:pt x="28630" y="29743"/>
                    <a:pt x="27236" y="29268"/>
                  </a:cubicBezTo>
                  <a:cubicBezTo>
                    <a:pt x="27236" y="29222"/>
                    <a:pt x="27185" y="29192"/>
                    <a:pt x="27133" y="29192"/>
                  </a:cubicBezTo>
                  <a:cubicBezTo>
                    <a:pt x="27114" y="29192"/>
                    <a:pt x="27095" y="29196"/>
                    <a:pt x="27078" y="29205"/>
                  </a:cubicBezTo>
                  <a:lnTo>
                    <a:pt x="27014" y="29205"/>
                  </a:lnTo>
                  <a:cubicBezTo>
                    <a:pt x="26318" y="28698"/>
                    <a:pt x="25526" y="28223"/>
                    <a:pt x="24703" y="27938"/>
                  </a:cubicBezTo>
                  <a:lnTo>
                    <a:pt x="24703" y="27938"/>
                  </a:lnTo>
                  <a:cubicBezTo>
                    <a:pt x="25653" y="28001"/>
                    <a:pt x="26634" y="28223"/>
                    <a:pt x="27616" y="28445"/>
                  </a:cubicBezTo>
                  <a:cubicBezTo>
                    <a:pt x="29548" y="28920"/>
                    <a:pt x="31353" y="29458"/>
                    <a:pt x="33095" y="30440"/>
                  </a:cubicBezTo>
                  <a:cubicBezTo>
                    <a:pt x="33127" y="30471"/>
                    <a:pt x="33127" y="30471"/>
                    <a:pt x="33127" y="30471"/>
                  </a:cubicBezTo>
                  <a:cubicBezTo>
                    <a:pt x="33127" y="30471"/>
                    <a:pt x="33127" y="30471"/>
                    <a:pt x="33127" y="30503"/>
                  </a:cubicBezTo>
                  <a:cubicBezTo>
                    <a:pt x="33072" y="30613"/>
                    <a:pt x="33160" y="30699"/>
                    <a:pt x="33246" y="30699"/>
                  </a:cubicBezTo>
                  <a:cubicBezTo>
                    <a:pt x="33259" y="30699"/>
                    <a:pt x="33272" y="30697"/>
                    <a:pt x="33285" y="30693"/>
                  </a:cubicBezTo>
                  <a:cubicBezTo>
                    <a:pt x="33348" y="32688"/>
                    <a:pt x="35660" y="34430"/>
                    <a:pt x="37465" y="34715"/>
                  </a:cubicBezTo>
                  <a:cubicBezTo>
                    <a:pt x="38162" y="34810"/>
                    <a:pt x="38890" y="34810"/>
                    <a:pt x="39619" y="34810"/>
                  </a:cubicBezTo>
                  <a:cubicBezTo>
                    <a:pt x="40019" y="34830"/>
                    <a:pt x="40495" y="34888"/>
                    <a:pt x="40951" y="34888"/>
                  </a:cubicBezTo>
                  <a:cubicBezTo>
                    <a:pt x="41217" y="34888"/>
                    <a:pt x="41476" y="34868"/>
                    <a:pt x="41709" y="34810"/>
                  </a:cubicBezTo>
                  <a:cubicBezTo>
                    <a:pt x="42216" y="34652"/>
                    <a:pt x="42501" y="34367"/>
                    <a:pt x="42469" y="33892"/>
                  </a:cubicBezTo>
                  <a:cubicBezTo>
                    <a:pt x="42670" y="33871"/>
                    <a:pt x="42867" y="33856"/>
                    <a:pt x="43061" y="33856"/>
                  </a:cubicBezTo>
                  <a:cubicBezTo>
                    <a:pt x="43451" y="33856"/>
                    <a:pt x="43831" y="33913"/>
                    <a:pt x="44211" y="34082"/>
                  </a:cubicBezTo>
                  <a:cubicBezTo>
                    <a:pt x="44228" y="34087"/>
                    <a:pt x="44245" y="34090"/>
                    <a:pt x="44260" y="34090"/>
                  </a:cubicBezTo>
                  <a:cubicBezTo>
                    <a:pt x="44327" y="34090"/>
                    <a:pt x="44369" y="34038"/>
                    <a:pt x="44369" y="33987"/>
                  </a:cubicBezTo>
                  <a:cubicBezTo>
                    <a:pt x="44179" y="32815"/>
                    <a:pt x="43641" y="31770"/>
                    <a:pt x="42691" y="31073"/>
                  </a:cubicBezTo>
                  <a:cubicBezTo>
                    <a:pt x="42912" y="30946"/>
                    <a:pt x="43166" y="30851"/>
                    <a:pt x="43419" y="30788"/>
                  </a:cubicBezTo>
                  <a:cubicBezTo>
                    <a:pt x="43451" y="30820"/>
                    <a:pt x="43514" y="30851"/>
                    <a:pt x="43577" y="30883"/>
                  </a:cubicBezTo>
                  <a:cubicBezTo>
                    <a:pt x="43599" y="30899"/>
                    <a:pt x="43620" y="30906"/>
                    <a:pt x="43638" y="30906"/>
                  </a:cubicBezTo>
                  <a:cubicBezTo>
                    <a:pt x="43730" y="30906"/>
                    <a:pt x="43777" y="30740"/>
                    <a:pt x="43672" y="30661"/>
                  </a:cubicBezTo>
                  <a:cubicBezTo>
                    <a:pt x="43672" y="30598"/>
                    <a:pt x="43641" y="30566"/>
                    <a:pt x="43577" y="30566"/>
                  </a:cubicBezTo>
                  <a:cubicBezTo>
                    <a:pt x="43546" y="30566"/>
                    <a:pt x="43546" y="30566"/>
                    <a:pt x="43546" y="30598"/>
                  </a:cubicBezTo>
                  <a:cubicBezTo>
                    <a:pt x="41529" y="29246"/>
                    <a:pt x="39081" y="27778"/>
                    <a:pt x="36646" y="27778"/>
                  </a:cubicBezTo>
                  <a:cubicBezTo>
                    <a:pt x="35716" y="27778"/>
                    <a:pt x="34788" y="27992"/>
                    <a:pt x="33887" y="28508"/>
                  </a:cubicBezTo>
                  <a:cubicBezTo>
                    <a:pt x="33887" y="28413"/>
                    <a:pt x="33792" y="28350"/>
                    <a:pt x="33697" y="28350"/>
                  </a:cubicBezTo>
                  <a:cubicBezTo>
                    <a:pt x="33298" y="28420"/>
                    <a:pt x="32902" y="28451"/>
                    <a:pt x="32507" y="28451"/>
                  </a:cubicBezTo>
                  <a:cubicBezTo>
                    <a:pt x="29794" y="28451"/>
                    <a:pt x="27149" y="27003"/>
                    <a:pt x="24478" y="27003"/>
                  </a:cubicBezTo>
                  <a:cubicBezTo>
                    <a:pt x="23858" y="27003"/>
                    <a:pt x="23236" y="27081"/>
                    <a:pt x="22612" y="27273"/>
                  </a:cubicBezTo>
                  <a:cubicBezTo>
                    <a:pt x="23119" y="25879"/>
                    <a:pt x="24861" y="25436"/>
                    <a:pt x="26033" y="24676"/>
                  </a:cubicBezTo>
                  <a:cubicBezTo>
                    <a:pt x="27014" y="24043"/>
                    <a:pt x="27869" y="23251"/>
                    <a:pt x="28788" y="22491"/>
                  </a:cubicBezTo>
                  <a:cubicBezTo>
                    <a:pt x="30346" y="21146"/>
                    <a:pt x="32343" y="19765"/>
                    <a:pt x="34413" y="19765"/>
                  </a:cubicBezTo>
                  <a:cubicBezTo>
                    <a:pt x="35121" y="19765"/>
                    <a:pt x="35837" y="19926"/>
                    <a:pt x="36547" y="20306"/>
                  </a:cubicBezTo>
                  <a:cubicBezTo>
                    <a:pt x="36565" y="20315"/>
                    <a:pt x="36581" y="20319"/>
                    <a:pt x="36595" y="20319"/>
                  </a:cubicBezTo>
                  <a:cubicBezTo>
                    <a:pt x="36629" y="20319"/>
                    <a:pt x="36651" y="20296"/>
                    <a:pt x="36674" y="20274"/>
                  </a:cubicBezTo>
                  <a:cubicBezTo>
                    <a:pt x="36705" y="20242"/>
                    <a:pt x="36769" y="20211"/>
                    <a:pt x="36737" y="20147"/>
                  </a:cubicBezTo>
                  <a:cubicBezTo>
                    <a:pt x="36578" y="19641"/>
                    <a:pt x="36325" y="19134"/>
                    <a:pt x="36230" y="18596"/>
                  </a:cubicBezTo>
                  <a:cubicBezTo>
                    <a:pt x="36135" y="17994"/>
                    <a:pt x="36135" y="17424"/>
                    <a:pt x="36198" y="16822"/>
                  </a:cubicBezTo>
                  <a:cubicBezTo>
                    <a:pt x="36198" y="16775"/>
                    <a:pt x="36159" y="16751"/>
                    <a:pt x="36119" y="16751"/>
                  </a:cubicBezTo>
                  <a:cubicBezTo>
                    <a:pt x="36080" y="16751"/>
                    <a:pt x="36040" y="16775"/>
                    <a:pt x="36040" y="16822"/>
                  </a:cubicBezTo>
                  <a:cubicBezTo>
                    <a:pt x="36008" y="16854"/>
                    <a:pt x="36008" y="16885"/>
                    <a:pt x="36008" y="16917"/>
                  </a:cubicBezTo>
                  <a:lnTo>
                    <a:pt x="35977" y="16917"/>
                  </a:lnTo>
                  <a:cubicBezTo>
                    <a:pt x="35502" y="17075"/>
                    <a:pt x="35122" y="17360"/>
                    <a:pt x="34710" y="17677"/>
                  </a:cubicBezTo>
                  <a:cubicBezTo>
                    <a:pt x="33982" y="18184"/>
                    <a:pt x="33317" y="18532"/>
                    <a:pt x="32462" y="18786"/>
                  </a:cubicBezTo>
                  <a:cubicBezTo>
                    <a:pt x="31606" y="19039"/>
                    <a:pt x="30751" y="19261"/>
                    <a:pt x="30023" y="19799"/>
                  </a:cubicBezTo>
                  <a:cubicBezTo>
                    <a:pt x="31036" y="17519"/>
                    <a:pt x="30720" y="14985"/>
                    <a:pt x="32081" y="12863"/>
                  </a:cubicBezTo>
                  <a:cubicBezTo>
                    <a:pt x="32113" y="12863"/>
                    <a:pt x="32176" y="12863"/>
                    <a:pt x="32176" y="12832"/>
                  </a:cubicBezTo>
                  <a:cubicBezTo>
                    <a:pt x="33158" y="11818"/>
                    <a:pt x="34742" y="12167"/>
                    <a:pt x="35787" y="11280"/>
                  </a:cubicBezTo>
                  <a:cubicBezTo>
                    <a:pt x="36388" y="10805"/>
                    <a:pt x="36674" y="10108"/>
                    <a:pt x="37054" y="9443"/>
                  </a:cubicBezTo>
                  <a:cubicBezTo>
                    <a:pt x="37624" y="8462"/>
                    <a:pt x="38320" y="7765"/>
                    <a:pt x="39302" y="7195"/>
                  </a:cubicBezTo>
                  <a:lnTo>
                    <a:pt x="39397" y="7195"/>
                  </a:lnTo>
                  <a:cubicBezTo>
                    <a:pt x="39524" y="7195"/>
                    <a:pt x="39524" y="7005"/>
                    <a:pt x="39397" y="7005"/>
                  </a:cubicBezTo>
                  <a:cubicBezTo>
                    <a:pt x="38748" y="6971"/>
                    <a:pt x="38034" y="6909"/>
                    <a:pt x="37336" y="6909"/>
                  </a:cubicBezTo>
                  <a:cubicBezTo>
                    <a:pt x="36739" y="6909"/>
                    <a:pt x="36154" y="6954"/>
                    <a:pt x="35628" y="7100"/>
                  </a:cubicBezTo>
                  <a:cubicBezTo>
                    <a:pt x="34710" y="7353"/>
                    <a:pt x="34457" y="8113"/>
                    <a:pt x="33728" y="8525"/>
                  </a:cubicBezTo>
                  <a:cubicBezTo>
                    <a:pt x="32968" y="8905"/>
                    <a:pt x="32715" y="9253"/>
                    <a:pt x="32367" y="10108"/>
                  </a:cubicBezTo>
                  <a:cubicBezTo>
                    <a:pt x="32018" y="10932"/>
                    <a:pt x="31796" y="11723"/>
                    <a:pt x="31923" y="12610"/>
                  </a:cubicBezTo>
                  <a:cubicBezTo>
                    <a:pt x="31385" y="13370"/>
                    <a:pt x="30973" y="14194"/>
                    <a:pt x="30751" y="15112"/>
                  </a:cubicBezTo>
                  <a:cubicBezTo>
                    <a:pt x="30625" y="15524"/>
                    <a:pt x="30466" y="15967"/>
                    <a:pt x="30308" y="16379"/>
                  </a:cubicBezTo>
                  <a:cubicBezTo>
                    <a:pt x="30245" y="16600"/>
                    <a:pt x="30150" y="16790"/>
                    <a:pt x="30086" y="17012"/>
                  </a:cubicBezTo>
                  <a:cubicBezTo>
                    <a:pt x="30245" y="16379"/>
                    <a:pt x="30371" y="15745"/>
                    <a:pt x="30371" y="15112"/>
                  </a:cubicBezTo>
                  <a:cubicBezTo>
                    <a:pt x="30403" y="13592"/>
                    <a:pt x="29168" y="12547"/>
                    <a:pt x="28408" y="11375"/>
                  </a:cubicBezTo>
                  <a:cubicBezTo>
                    <a:pt x="28281" y="11185"/>
                    <a:pt x="28186" y="10995"/>
                    <a:pt x="28091" y="10805"/>
                  </a:cubicBezTo>
                  <a:cubicBezTo>
                    <a:pt x="27838" y="10330"/>
                    <a:pt x="27711" y="9792"/>
                    <a:pt x="27806" y="9158"/>
                  </a:cubicBezTo>
                  <a:cubicBezTo>
                    <a:pt x="27806" y="9158"/>
                    <a:pt x="27806" y="9158"/>
                    <a:pt x="27774" y="9127"/>
                  </a:cubicBezTo>
                  <a:cubicBezTo>
                    <a:pt x="27806" y="9095"/>
                    <a:pt x="27806" y="9063"/>
                    <a:pt x="27806" y="9032"/>
                  </a:cubicBezTo>
                  <a:cubicBezTo>
                    <a:pt x="28598" y="8018"/>
                    <a:pt x="29231" y="6910"/>
                    <a:pt x="29358" y="5580"/>
                  </a:cubicBezTo>
                  <a:cubicBezTo>
                    <a:pt x="29580" y="3711"/>
                    <a:pt x="29105" y="1874"/>
                    <a:pt x="30181" y="196"/>
                  </a:cubicBezTo>
                  <a:cubicBezTo>
                    <a:pt x="30238" y="111"/>
                    <a:pt x="30168" y="1"/>
                    <a:pt x="30062"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859" name="Google Shape;859;p52"/>
            <p:cNvSpPr/>
            <p:nvPr/>
          </p:nvSpPr>
          <p:spPr>
            <a:xfrm rot="-5400000" flipH="1">
              <a:off x="6728542" y="92737"/>
              <a:ext cx="1072679" cy="1610231"/>
            </a:xfrm>
            <a:custGeom>
              <a:avLst/>
              <a:gdLst/>
              <a:ahLst/>
              <a:cxnLst/>
              <a:rect l="l" t="t" r="r" b="b"/>
              <a:pathLst>
                <a:path w="35364" h="53086" extrusionOk="0">
                  <a:moveTo>
                    <a:pt x="2252" y="1"/>
                  </a:moveTo>
                  <a:cubicBezTo>
                    <a:pt x="2122" y="1"/>
                    <a:pt x="1990" y="5"/>
                    <a:pt x="1858" y="13"/>
                  </a:cubicBezTo>
                  <a:cubicBezTo>
                    <a:pt x="1699" y="13"/>
                    <a:pt x="1668" y="234"/>
                    <a:pt x="1826" y="266"/>
                  </a:cubicBezTo>
                  <a:cubicBezTo>
                    <a:pt x="3251" y="1976"/>
                    <a:pt x="3853" y="4193"/>
                    <a:pt x="3346" y="6378"/>
                  </a:cubicBezTo>
                  <a:cubicBezTo>
                    <a:pt x="2966" y="8057"/>
                    <a:pt x="1921" y="9482"/>
                    <a:pt x="1604" y="11160"/>
                  </a:cubicBezTo>
                  <a:cubicBezTo>
                    <a:pt x="1003" y="14612"/>
                    <a:pt x="3790" y="17589"/>
                    <a:pt x="5626" y="20217"/>
                  </a:cubicBezTo>
                  <a:cubicBezTo>
                    <a:pt x="5595" y="20249"/>
                    <a:pt x="5595" y="20344"/>
                    <a:pt x="5658" y="20376"/>
                  </a:cubicBezTo>
                  <a:cubicBezTo>
                    <a:pt x="5246" y="22846"/>
                    <a:pt x="6291" y="25379"/>
                    <a:pt x="6481" y="27850"/>
                  </a:cubicBezTo>
                  <a:cubicBezTo>
                    <a:pt x="6576" y="29275"/>
                    <a:pt x="6640" y="30731"/>
                    <a:pt x="6925" y="32093"/>
                  </a:cubicBezTo>
                  <a:cubicBezTo>
                    <a:pt x="4898" y="27406"/>
                    <a:pt x="1763" y="23289"/>
                    <a:pt x="243" y="18317"/>
                  </a:cubicBezTo>
                  <a:cubicBezTo>
                    <a:pt x="231" y="18260"/>
                    <a:pt x="195" y="18236"/>
                    <a:pt x="155" y="18236"/>
                  </a:cubicBezTo>
                  <a:cubicBezTo>
                    <a:pt x="84" y="18236"/>
                    <a:pt x="1" y="18311"/>
                    <a:pt x="21" y="18412"/>
                  </a:cubicBezTo>
                  <a:cubicBezTo>
                    <a:pt x="1193" y="24334"/>
                    <a:pt x="5975" y="28831"/>
                    <a:pt x="7558" y="34658"/>
                  </a:cubicBezTo>
                  <a:cubicBezTo>
                    <a:pt x="8350" y="37635"/>
                    <a:pt x="9427" y="41341"/>
                    <a:pt x="8508" y="44381"/>
                  </a:cubicBezTo>
                  <a:cubicBezTo>
                    <a:pt x="8065" y="45901"/>
                    <a:pt x="7337" y="47358"/>
                    <a:pt x="6576" y="48783"/>
                  </a:cubicBezTo>
                  <a:cubicBezTo>
                    <a:pt x="5721" y="50018"/>
                    <a:pt x="5025" y="51380"/>
                    <a:pt x="4391" y="52710"/>
                  </a:cubicBezTo>
                  <a:cubicBezTo>
                    <a:pt x="4287" y="52918"/>
                    <a:pt x="4457" y="53085"/>
                    <a:pt x="4630" y="53085"/>
                  </a:cubicBezTo>
                  <a:cubicBezTo>
                    <a:pt x="4721" y="53085"/>
                    <a:pt x="4812" y="53040"/>
                    <a:pt x="4866" y="52931"/>
                  </a:cubicBezTo>
                  <a:cubicBezTo>
                    <a:pt x="5183" y="52298"/>
                    <a:pt x="5500" y="51633"/>
                    <a:pt x="5848" y="51000"/>
                  </a:cubicBezTo>
                  <a:cubicBezTo>
                    <a:pt x="6291" y="50240"/>
                    <a:pt x="6735" y="49479"/>
                    <a:pt x="7178" y="48719"/>
                  </a:cubicBezTo>
                  <a:cubicBezTo>
                    <a:pt x="8002" y="47421"/>
                    <a:pt x="8983" y="46281"/>
                    <a:pt x="10282" y="45458"/>
                  </a:cubicBezTo>
                  <a:cubicBezTo>
                    <a:pt x="10503" y="45299"/>
                    <a:pt x="10757" y="45141"/>
                    <a:pt x="11042" y="45014"/>
                  </a:cubicBezTo>
                  <a:cubicBezTo>
                    <a:pt x="11065" y="45026"/>
                    <a:pt x="11097" y="45033"/>
                    <a:pt x="11131" y="45033"/>
                  </a:cubicBezTo>
                  <a:cubicBezTo>
                    <a:pt x="11189" y="45033"/>
                    <a:pt x="11255" y="45011"/>
                    <a:pt x="11295" y="44951"/>
                  </a:cubicBezTo>
                  <a:cubicBezTo>
                    <a:pt x="11295" y="44919"/>
                    <a:pt x="11327" y="44887"/>
                    <a:pt x="11327" y="44856"/>
                  </a:cubicBezTo>
                  <a:cubicBezTo>
                    <a:pt x="12655" y="44230"/>
                    <a:pt x="14433" y="43722"/>
                    <a:pt x="16042" y="43722"/>
                  </a:cubicBezTo>
                  <a:cubicBezTo>
                    <a:pt x="17770" y="43722"/>
                    <a:pt x="19303" y="44308"/>
                    <a:pt x="19877" y="45964"/>
                  </a:cubicBezTo>
                  <a:cubicBezTo>
                    <a:pt x="19877" y="46028"/>
                    <a:pt x="19877" y="46059"/>
                    <a:pt x="19877" y="46091"/>
                  </a:cubicBezTo>
                  <a:cubicBezTo>
                    <a:pt x="19877" y="46169"/>
                    <a:pt x="19942" y="46226"/>
                    <a:pt x="20000" y="46226"/>
                  </a:cubicBezTo>
                  <a:cubicBezTo>
                    <a:pt x="20012" y="46226"/>
                    <a:pt x="20025" y="46223"/>
                    <a:pt x="20036" y="46218"/>
                  </a:cubicBezTo>
                  <a:cubicBezTo>
                    <a:pt x="20048" y="46222"/>
                    <a:pt x="20061" y="46224"/>
                    <a:pt x="20074" y="46224"/>
                  </a:cubicBezTo>
                  <a:cubicBezTo>
                    <a:pt x="20161" y="46224"/>
                    <a:pt x="20253" y="46138"/>
                    <a:pt x="20226" y="46028"/>
                  </a:cubicBezTo>
                  <a:cubicBezTo>
                    <a:pt x="20194" y="45964"/>
                    <a:pt x="20162" y="45901"/>
                    <a:pt x="20162" y="45838"/>
                  </a:cubicBezTo>
                  <a:cubicBezTo>
                    <a:pt x="20289" y="44729"/>
                    <a:pt x="20574" y="43241"/>
                    <a:pt x="19782" y="42354"/>
                  </a:cubicBezTo>
                  <a:cubicBezTo>
                    <a:pt x="19402" y="41974"/>
                    <a:pt x="18547" y="41594"/>
                    <a:pt x="18104" y="41277"/>
                  </a:cubicBezTo>
                  <a:cubicBezTo>
                    <a:pt x="17787" y="41056"/>
                    <a:pt x="17597" y="40834"/>
                    <a:pt x="17186" y="40739"/>
                  </a:cubicBezTo>
                  <a:cubicBezTo>
                    <a:pt x="17083" y="40719"/>
                    <a:pt x="16980" y="40711"/>
                    <a:pt x="16875" y="40711"/>
                  </a:cubicBezTo>
                  <a:cubicBezTo>
                    <a:pt x="15784" y="40711"/>
                    <a:pt x="14598" y="41690"/>
                    <a:pt x="13702" y="42037"/>
                  </a:cubicBezTo>
                  <a:cubicBezTo>
                    <a:pt x="12372" y="42544"/>
                    <a:pt x="11707" y="43336"/>
                    <a:pt x="11073" y="44571"/>
                  </a:cubicBezTo>
                  <a:cubicBezTo>
                    <a:pt x="9933" y="45141"/>
                    <a:pt x="8983" y="45933"/>
                    <a:pt x="8097" y="46819"/>
                  </a:cubicBezTo>
                  <a:cubicBezTo>
                    <a:pt x="8445" y="46059"/>
                    <a:pt x="8762" y="45299"/>
                    <a:pt x="8983" y="44507"/>
                  </a:cubicBezTo>
                  <a:cubicBezTo>
                    <a:pt x="10408" y="42101"/>
                    <a:pt x="11010" y="39314"/>
                    <a:pt x="12435" y="36875"/>
                  </a:cubicBezTo>
                  <a:cubicBezTo>
                    <a:pt x="13069" y="35862"/>
                    <a:pt x="13734" y="34880"/>
                    <a:pt x="14494" y="33962"/>
                  </a:cubicBezTo>
                  <a:cubicBezTo>
                    <a:pt x="14660" y="33939"/>
                    <a:pt x="14821" y="33930"/>
                    <a:pt x="14979" y="33930"/>
                  </a:cubicBezTo>
                  <a:cubicBezTo>
                    <a:pt x="15938" y="33930"/>
                    <a:pt x="16772" y="34287"/>
                    <a:pt x="17724" y="34342"/>
                  </a:cubicBezTo>
                  <a:cubicBezTo>
                    <a:pt x="17801" y="34346"/>
                    <a:pt x="17874" y="34349"/>
                    <a:pt x="17945" y="34349"/>
                  </a:cubicBezTo>
                  <a:cubicBezTo>
                    <a:pt x="18836" y="34349"/>
                    <a:pt x="19277" y="33988"/>
                    <a:pt x="20099" y="33518"/>
                  </a:cubicBezTo>
                  <a:cubicBezTo>
                    <a:pt x="21398" y="32758"/>
                    <a:pt x="22664" y="32948"/>
                    <a:pt x="24058" y="32600"/>
                  </a:cubicBezTo>
                  <a:cubicBezTo>
                    <a:pt x="25008" y="32347"/>
                    <a:pt x="25863" y="31840"/>
                    <a:pt x="26591" y="31207"/>
                  </a:cubicBezTo>
                  <a:cubicBezTo>
                    <a:pt x="27510" y="30383"/>
                    <a:pt x="28080" y="29433"/>
                    <a:pt x="28713" y="28388"/>
                  </a:cubicBezTo>
                  <a:cubicBezTo>
                    <a:pt x="29600" y="26900"/>
                    <a:pt x="30518" y="26044"/>
                    <a:pt x="31817" y="24873"/>
                  </a:cubicBezTo>
                  <a:cubicBezTo>
                    <a:pt x="32482" y="24271"/>
                    <a:pt x="33115" y="23669"/>
                    <a:pt x="33527" y="22846"/>
                  </a:cubicBezTo>
                  <a:cubicBezTo>
                    <a:pt x="34192" y="21547"/>
                    <a:pt x="34350" y="20122"/>
                    <a:pt x="35300" y="18951"/>
                  </a:cubicBezTo>
                  <a:cubicBezTo>
                    <a:pt x="35364" y="18887"/>
                    <a:pt x="35364" y="18792"/>
                    <a:pt x="35300" y="18729"/>
                  </a:cubicBezTo>
                  <a:cubicBezTo>
                    <a:pt x="35277" y="18660"/>
                    <a:pt x="35222" y="18608"/>
                    <a:pt x="35145" y="18608"/>
                  </a:cubicBezTo>
                  <a:cubicBezTo>
                    <a:pt x="35115" y="18608"/>
                    <a:pt x="35082" y="18616"/>
                    <a:pt x="35047" y="18634"/>
                  </a:cubicBezTo>
                  <a:cubicBezTo>
                    <a:pt x="33455" y="19644"/>
                    <a:pt x="31981" y="20092"/>
                    <a:pt x="30111" y="20092"/>
                  </a:cubicBezTo>
                  <a:cubicBezTo>
                    <a:pt x="30046" y="20092"/>
                    <a:pt x="29982" y="20092"/>
                    <a:pt x="29917" y="20091"/>
                  </a:cubicBezTo>
                  <a:cubicBezTo>
                    <a:pt x="29446" y="20080"/>
                    <a:pt x="28984" y="20068"/>
                    <a:pt x="28524" y="20068"/>
                  </a:cubicBezTo>
                  <a:cubicBezTo>
                    <a:pt x="27683" y="20068"/>
                    <a:pt x="26849" y="20106"/>
                    <a:pt x="25990" y="20249"/>
                  </a:cubicBezTo>
                  <a:cubicBezTo>
                    <a:pt x="24754" y="20471"/>
                    <a:pt x="23424" y="20819"/>
                    <a:pt x="22284" y="21421"/>
                  </a:cubicBezTo>
                  <a:cubicBezTo>
                    <a:pt x="21208" y="22023"/>
                    <a:pt x="20701" y="22973"/>
                    <a:pt x="19466" y="23384"/>
                  </a:cubicBezTo>
                  <a:cubicBezTo>
                    <a:pt x="17502" y="23986"/>
                    <a:pt x="16172" y="24588"/>
                    <a:pt x="15159" y="26551"/>
                  </a:cubicBezTo>
                  <a:cubicBezTo>
                    <a:pt x="14050" y="28610"/>
                    <a:pt x="14019" y="31112"/>
                    <a:pt x="14082" y="33392"/>
                  </a:cubicBezTo>
                  <a:cubicBezTo>
                    <a:pt x="14082" y="33488"/>
                    <a:pt x="14156" y="33530"/>
                    <a:pt x="14219" y="33530"/>
                  </a:cubicBezTo>
                  <a:cubicBezTo>
                    <a:pt x="14239" y="33530"/>
                    <a:pt x="14257" y="33526"/>
                    <a:pt x="14272" y="33518"/>
                  </a:cubicBezTo>
                  <a:lnTo>
                    <a:pt x="14272" y="33518"/>
                  </a:lnTo>
                  <a:cubicBezTo>
                    <a:pt x="13417" y="34500"/>
                    <a:pt x="12657" y="35545"/>
                    <a:pt x="11992" y="36654"/>
                  </a:cubicBezTo>
                  <a:cubicBezTo>
                    <a:pt x="10788" y="38680"/>
                    <a:pt x="10123" y="40929"/>
                    <a:pt x="9268" y="43082"/>
                  </a:cubicBezTo>
                  <a:cubicBezTo>
                    <a:pt x="9490" y="40834"/>
                    <a:pt x="8857" y="38554"/>
                    <a:pt x="8350" y="36400"/>
                  </a:cubicBezTo>
                  <a:cubicBezTo>
                    <a:pt x="8223" y="35798"/>
                    <a:pt x="8065" y="35228"/>
                    <a:pt x="7875" y="34627"/>
                  </a:cubicBezTo>
                  <a:lnTo>
                    <a:pt x="7875" y="34627"/>
                  </a:lnTo>
                  <a:cubicBezTo>
                    <a:pt x="7892" y="34635"/>
                    <a:pt x="7907" y="34639"/>
                    <a:pt x="7918" y="34639"/>
                  </a:cubicBezTo>
                  <a:cubicBezTo>
                    <a:pt x="7951" y="34639"/>
                    <a:pt x="7961" y="34610"/>
                    <a:pt x="7938" y="34563"/>
                  </a:cubicBezTo>
                  <a:cubicBezTo>
                    <a:pt x="6925" y="32347"/>
                    <a:pt x="6956" y="29940"/>
                    <a:pt x="6735" y="27565"/>
                  </a:cubicBezTo>
                  <a:cubicBezTo>
                    <a:pt x="6545" y="25158"/>
                    <a:pt x="5626" y="22814"/>
                    <a:pt x="5911" y="20376"/>
                  </a:cubicBezTo>
                  <a:cubicBezTo>
                    <a:pt x="5911" y="20344"/>
                    <a:pt x="5880" y="20344"/>
                    <a:pt x="5880" y="20312"/>
                  </a:cubicBezTo>
                  <a:cubicBezTo>
                    <a:pt x="9648" y="17842"/>
                    <a:pt x="11802" y="13345"/>
                    <a:pt x="11010" y="8817"/>
                  </a:cubicBezTo>
                  <a:cubicBezTo>
                    <a:pt x="10271" y="4723"/>
                    <a:pt x="6780" y="1"/>
                    <a:pt x="2252" y="1"/>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860" name="Google Shape;860;p52"/>
            <p:cNvSpPr/>
            <p:nvPr/>
          </p:nvSpPr>
          <p:spPr>
            <a:xfrm rot="-5400000" flipH="1">
              <a:off x="5548266" y="109013"/>
              <a:ext cx="965089" cy="1281123"/>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91425" tIns="91425" rIns="91425" bIns="91425" anchor="ctr" anchorCtr="0">
              <a:noAutofit/>
            </a:bodyPr>
            <a:lstStyle/>
            <a:p/>
          </p:txBody>
        </p:sp>
        <p:sp>
          <p:nvSpPr>
            <p:cNvPr id="861" name="Google Shape;861;p52"/>
            <p:cNvSpPr/>
            <p:nvPr/>
          </p:nvSpPr>
          <p:spPr>
            <a:xfrm rot="-5400000" flipH="1">
              <a:off x="7898582" y="1188608"/>
              <a:ext cx="673412" cy="601554"/>
            </a:xfrm>
            <a:custGeom>
              <a:avLst/>
              <a:gdLst/>
              <a:ahLst/>
              <a:cxnLst/>
              <a:rect l="l" t="t" r="r" b="b"/>
              <a:pathLst>
                <a:path w="22201" h="19832" extrusionOk="0">
                  <a:moveTo>
                    <a:pt x="20015" y="9979"/>
                  </a:moveTo>
                  <a:lnTo>
                    <a:pt x="20015" y="9979"/>
                  </a:lnTo>
                  <a:cubicBezTo>
                    <a:pt x="20237" y="10106"/>
                    <a:pt x="20459" y="10296"/>
                    <a:pt x="20649" y="10486"/>
                  </a:cubicBezTo>
                  <a:cubicBezTo>
                    <a:pt x="20681" y="10486"/>
                    <a:pt x="20681" y="10517"/>
                    <a:pt x="20712" y="10549"/>
                  </a:cubicBezTo>
                  <a:cubicBezTo>
                    <a:pt x="20522" y="10391"/>
                    <a:pt x="20237" y="10169"/>
                    <a:pt x="20015" y="9979"/>
                  </a:cubicBezTo>
                  <a:close/>
                  <a:moveTo>
                    <a:pt x="12769" y="1"/>
                  </a:moveTo>
                  <a:cubicBezTo>
                    <a:pt x="11338" y="1"/>
                    <a:pt x="9969" y="530"/>
                    <a:pt x="8678" y="1175"/>
                  </a:cubicBezTo>
                  <a:cubicBezTo>
                    <a:pt x="6778" y="2094"/>
                    <a:pt x="4751" y="3329"/>
                    <a:pt x="3358" y="4944"/>
                  </a:cubicBezTo>
                  <a:cubicBezTo>
                    <a:pt x="2787" y="5609"/>
                    <a:pt x="2439" y="6306"/>
                    <a:pt x="2281" y="7192"/>
                  </a:cubicBezTo>
                  <a:cubicBezTo>
                    <a:pt x="2154" y="7731"/>
                    <a:pt x="2154" y="8301"/>
                    <a:pt x="1932" y="8839"/>
                  </a:cubicBezTo>
                  <a:cubicBezTo>
                    <a:pt x="1711" y="9441"/>
                    <a:pt x="1331" y="9979"/>
                    <a:pt x="1014" y="10517"/>
                  </a:cubicBezTo>
                  <a:cubicBezTo>
                    <a:pt x="412" y="11563"/>
                    <a:pt x="1" y="12861"/>
                    <a:pt x="761" y="13843"/>
                  </a:cubicBezTo>
                  <a:cubicBezTo>
                    <a:pt x="761" y="13969"/>
                    <a:pt x="824" y="14096"/>
                    <a:pt x="919" y="14349"/>
                  </a:cubicBezTo>
                  <a:cubicBezTo>
                    <a:pt x="919" y="14413"/>
                    <a:pt x="951" y="14476"/>
                    <a:pt x="982" y="14476"/>
                  </a:cubicBezTo>
                  <a:cubicBezTo>
                    <a:pt x="982" y="14508"/>
                    <a:pt x="982" y="14508"/>
                    <a:pt x="1014" y="14508"/>
                  </a:cubicBezTo>
                  <a:cubicBezTo>
                    <a:pt x="1267" y="15521"/>
                    <a:pt x="1932" y="16313"/>
                    <a:pt x="2946" y="16630"/>
                  </a:cubicBezTo>
                  <a:cubicBezTo>
                    <a:pt x="3706" y="16915"/>
                    <a:pt x="4561" y="16883"/>
                    <a:pt x="5384" y="17010"/>
                  </a:cubicBezTo>
                  <a:cubicBezTo>
                    <a:pt x="6334" y="17200"/>
                    <a:pt x="7284" y="17453"/>
                    <a:pt x="8171" y="17770"/>
                  </a:cubicBezTo>
                  <a:cubicBezTo>
                    <a:pt x="9377" y="18219"/>
                    <a:pt x="11640" y="19832"/>
                    <a:pt x="13409" y="19832"/>
                  </a:cubicBezTo>
                  <a:cubicBezTo>
                    <a:pt x="14010" y="19832"/>
                    <a:pt x="14554" y="19645"/>
                    <a:pt x="14980" y="19163"/>
                  </a:cubicBezTo>
                  <a:cubicBezTo>
                    <a:pt x="15360" y="19068"/>
                    <a:pt x="15708" y="18910"/>
                    <a:pt x="16057" y="18625"/>
                  </a:cubicBezTo>
                  <a:cubicBezTo>
                    <a:pt x="16849" y="17960"/>
                    <a:pt x="17229" y="16978"/>
                    <a:pt x="16944" y="16028"/>
                  </a:cubicBezTo>
                  <a:lnTo>
                    <a:pt x="16944" y="16028"/>
                  </a:lnTo>
                  <a:cubicBezTo>
                    <a:pt x="17122" y="16046"/>
                    <a:pt x="17298" y="16059"/>
                    <a:pt x="17471" y="16059"/>
                  </a:cubicBezTo>
                  <a:cubicBezTo>
                    <a:pt x="17913" y="16059"/>
                    <a:pt x="18339" y="15975"/>
                    <a:pt x="18749" y="15679"/>
                  </a:cubicBezTo>
                  <a:cubicBezTo>
                    <a:pt x="19604" y="15014"/>
                    <a:pt x="20712" y="13906"/>
                    <a:pt x="21219" y="12956"/>
                  </a:cubicBezTo>
                  <a:cubicBezTo>
                    <a:pt x="22201" y="11183"/>
                    <a:pt x="20902" y="10042"/>
                    <a:pt x="19414" y="9346"/>
                  </a:cubicBezTo>
                  <a:cubicBezTo>
                    <a:pt x="19952" y="8649"/>
                    <a:pt x="20522" y="7857"/>
                    <a:pt x="20395" y="6939"/>
                  </a:cubicBezTo>
                  <a:cubicBezTo>
                    <a:pt x="20364" y="6686"/>
                    <a:pt x="20269" y="6432"/>
                    <a:pt x="20142" y="6242"/>
                  </a:cubicBezTo>
                  <a:cubicBezTo>
                    <a:pt x="20015" y="6020"/>
                    <a:pt x="19825" y="5894"/>
                    <a:pt x="19635" y="5735"/>
                  </a:cubicBezTo>
                  <a:cubicBezTo>
                    <a:pt x="19065" y="5197"/>
                    <a:pt x="19224" y="5260"/>
                    <a:pt x="18749" y="4437"/>
                  </a:cubicBezTo>
                  <a:cubicBezTo>
                    <a:pt x="18622" y="4247"/>
                    <a:pt x="18527" y="4120"/>
                    <a:pt x="18400" y="4025"/>
                  </a:cubicBezTo>
                  <a:cubicBezTo>
                    <a:pt x="18907" y="3645"/>
                    <a:pt x="19224" y="3170"/>
                    <a:pt x="19382" y="2505"/>
                  </a:cubicBezTo>
                  <a:cubicBezTo>
                    <a:pt x="19382" y="2474"/>
                    <a:pt x="19382" y="2410"/>
                    <a:pt x="19319" y="2379"/>
                  </a:cubicBezTo>
                  <a:cubicBezTo>
                    <a:pt x="18997" y="2164"/>
                    <a:pt x="18744" y="2086"/>
                    <a:pt x="18406" y="2086"/>
                  </a:cubicBezTo>
                  <a:cubicBezTo>
                    <a:pt x="18344" y="2086"/>
                    <a:pt x="18279" y="2089"/>
                    <a:pt x="18210" y="2094"/>
                  </a:cubicBezTo>
                  <a:cubicBezTo>
                    <a:pt x="17767" y="2157"/>
                    <a:pt x="17324" y="2347"/>
                    <a:pt x="16880" y="2379"/>
                  </a:cubicBezTo>
                  <a:cubicBezTo>
                    <a:pt x="16826" y="2382"/>
                    <a:pt x="16772" y="2384"/>
                    <a:pt x="16719" y="2384"/>
                  </a:cubicBezTo>
                  <a:cubicBezTo>
                    <a:pt x="16272" y="2384"/>
                    <a:pt x="15851" y="2273"/>
                    <a:pt x="15455" y="2189"/>
                  </a:cubicBezTo>
                  <a:cubicBezTo>
                    <a:pt x="15126" y="2123"/>
                    <a:pt x="14674" y="2026"/>
                    <a:pt x="14259" y="2026"/>
                  </a:cubicBezTo>
                  <a:cubicBezTo>
                    <a:pt x="14076" y="2026"/>
                    <a:pt x="13900" y="2045"/>
                    <a:pt x="13745" y="2094"/>
                  </a:cubicBezTo>
                  <a:cubicBezTo>
                    <a:pt x="13808" y="1682"/>
                    <a:pt x="13840" y="1238"/>
                    <a:pt x="13840" y="763"/>
                  </a:cubicBezTo>
                  <a:cubicBezTo>
                    <a:pt x="13935" y="637"/>
                    <a:pt x="14030" y="510"/>
                    <a:pt x="14093" y="352"/>
                  </a:cubicBezTo>
                  <a:cubicBezTo>
                    <a:pt x="14125" y="257"/>
                    <a:pt x="14062" y="162"/>
                    <a:pt x="13967" y="130"/>
                  </a:cubicBezTo>
                  <a:cubicBezTo>
                    <a:pt x="13563" y="41"/>
                    <a:pt x="13164" y="1"/>
                    <a:pt x="12769" y="1"/>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862" name="Google Shape;862;p52"/>
            <p:cNvSpPr/>
            <p:nvPr/>
          </p:nvSpPr>
          <p:spPr>
            <a:xfrm rot="-5400000" flipH="1">
              <a:off x="8152169" y="799924"/>
              <a:ext cx="971" cy="1456"/>
            </a:xfrm>
            <a:custGeom>
              <a:avLst/>
              <a:gdLst/>
              <a:ahLst/>
              <a:cxnLst/>
              <a:rect l="l" t="t" r="r" b="b"/>
              <a:pathLst>
                <a:path w="32" h="48" extrusionOk="0">
                  <a:moveTo>
                    <a:pt x="16" y="0"/>
                  </a:moveTo>
                  <a:cubicBezTo>
                    <a:pt x="8" y="0"/>
                    <a:pt x="0" y="8"/>
                    <a:pt x="0" y="24"/>
                  </a:cubicBezTo>
                  <a:cubicBezTo>
                    <a:pt x="0" y="40"/>
                    <a:pt x="8" y="48"/>
                    <a:pt x="16" y="48"/>
                  </a:cubicBezTo>
                  <a:cubicBezTo>
                    <a:pt x="24" y="48"/>
                    <a:pt x="32" y="40"/>
                    <a:pt x="32" y="24"/>
                  </a:cubicBezTo>
                  <a:cubicBezTo>
                    <a:pt x="32" y="8"/>
                    <a:pt x="24" y="0"/>
                    <a:pt x="16"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863" name="Google Shape;863;p52"/>
            <p:cNvSpPr/>
            <p:nvPr/>
          </p:nvSpPr>
          <p:spPr>
            <a:xfrm rot="-5400000" flipH="1">
              <a:off x="7691400" y="142705"/>
              <a:ext cx="1533156" cy="1324590"/>
            </a:xfrm>
            <a:custGeom>
              <a:avLst/>
              <a:gdLst/>
              <a:ahLst/>
              <a:cxnLst/>
              <a:rect l="l" t="t" r="r" b="b"/>
              <a:pathLst>
                <a:path w="50545" h="43669" extrusionOk="0">
                  <a:moveTo>
                    <a:pt x="25482" y="0"/>
                  </a:moveTo>
                  <a:cubicBezTo>
                    <a:pt x="25455" y="0"/>
                    <a:pt x="25426" y="7"/>
                    <a:pt x="25399" y="20"/>
                  </a:cubicBezTo>
                  <a:cubicBezTo>
                    <a:pt x="22929" y="1382"/>
                    <a:pt x="21060" y="4295"/>
                    <a:pt x="21345" y="7177"/>
                  </a:cubicBezTo>
                  <a:cubicBezTo>
                    <a:pt x="21459" y="8685"/>
                    <a:pt x="22673" y="11140"/>
                    <a:pt x="24388" y="11140"/>
                  </a:cubicBezTo>
                  <a:cubicBezTo>
                    <a:pt x="24582" y="11140"/>
                    <a:pt x="24782" y="11108"/>
                    <a:pt x="24987" y="11041"/>
                  </a:cubicBezTo>
                  <a:cubicBezTo>
                    <a:pt x="25051" y="11358"/>
                    <a:pt x="25114" y="11643"/>
                    <a:pt x="25241" y="11896"/>
                  </a:cubicBezTo>
                  <a:cubicBezTo>
                    <a:pt x="25526" y="12846"/>
                    <a:pt x="26349" y="13543"/>
                    <a:pt x="27046" y="14176"/>
                  </a:cubicBezTo>
                  <a:cubicBezTo>
                    <a:pt x="28376" y="15411"/>
                    <a:pt x="29294" y="16646"/>
                    <a:pt x="29168" y="18546"/>
                  </a:cubicBezTo>
                  <a:cubicBezTo>
                    <a:pt x="28914" y="22062"/>
                    <a:pt x="27141" y="25767"/>
                    <a:pt x="25272" y="28649"/>
                  </a:cubicBezTo>
                  <a:cubicBezTo>
                    <a:pt x="25241" y="28649"/>
                    <a:pt x="25241" y="28680"/>
                    <a:pt x="25241" y="28712"/>
                  </a:cubicBezTo>
                  <a:cubicBezTo>
                    <a:pt x="23657" y="31436"/>
                    <a:pt x="21472" y="33462"/>
                    <a:pt x="18939" y="35331"/>
                  </a:cubicBezTo>
                  <a:cubicBezTo>
                    <a:pt x="16912" y="36819"/>
                    <a:pt x="14473" y="37579"/>
                    <a:pt x="12320" y="38846"/>
                  </a:cubicBezTo>
                  <a:cubicBezTo>
                    <a:pt x="14283" y="36503"/>
                    <a:pt x="12636" y="32259"/>
                    <a:pt x="15550" y="30454"/>
                  </a:cubicBezTo>
                  <a:cubicBezTo>
                    <a:pt x="16563" y="31056"/>
                    <a:pt x="17672" y="31499"/>
                    <a:pt x="18844" y="31689"/>
                  </a:cubicBezTo>
                  <a:cubicBezTo>
                    <a:pt x="18996" y="31716"/>
                    <a:pt x="19154" y="31727"/>
                    <a:pt x="19315" y="31727"/>
                  </a:cubicBezTo>
                  <a:cubicBezTo>
                    <a:pt x="20103" y="31727"/>
                    <a:pt x="20977" y="31462"/>
                    <a:pt x="21769" y="31462"/>
                  </a:cubicBezTo>
                  <a:cubicBezTo>
                    <a:pt x="22161" y="31462"/>
                    <a:pt x="22534" y="31527"/>
                    <a:pt x="22866" y="31721"/>
                  </a:cubicBezTo>
                  <a:cubicBezTo>
                    <a:pt x="22886" y="31734"/>
                    <a:pt x="22909" y="31740"/>
                    <a:pt x="22933" y="31740"/>
                  </a:cubicBezTo>
                  <a:cubicBezTo>
                    <a:pt x="23020" y="31740"/>
                    <a:pt x="23112" y="31655"/>
                    <a:pt x="23087" y="31531"/>
                  </a:cubicBezTo>
                  <a:cubicBezTo>
                    <a:pt x="22566" y="29659"/>
                    <a:pt x="20504" y="28504"/>
                    <a:pt x="18543" y="28504"/>
                  </a:cubicBezTo>
                  <a:cubicBezTo>
                    <a:pt x="17286" y="28504"/>
                    <a:pt x="16071" y="28978"/>
                    <a:pt x="15328" y="30042"/>
                  </a:cubicBezTo>
                  <a:cubicBezTo>
                    <a:pt x="15233" y="30042"/>
                    <a:pt x="15170" y="30137"/>
                    <a:pt x="15202" y="30201"/>
                  </a:cubicBezTo>
                  <a:cubicBezTo>
                    <a:pt x="13365" y="30866"/>
                    <a:pt x="13365" y="32924"/>
                    <a:pt x="12985" y="34603"/>
                  </a:cubicBezTo>
                  <a:cubicBezTo>
                    <a:pt x="13016" y="33874"/>
                    <a:pt x="12826" y="33146"/>
                    <a:pt x="12763" y="32386"/>
                  </a:cubicBezTo>
                  <a:cubicBezTo>
                    <a:pt x="12668" y="30739"/>
                    <a:pt x="13111" y="28174"/>
                    <a:pt x="14283" y="26939"/>
                  </a:cubicBezTo>
                  <a:cubicBezTo>
                    <a:pt x="14283" y="26939"/>
                    <a:pt x="14283" y="26907"/>
                    <a:pt x="14283" y="26907"/>
                  </a:cubicBezTo>
                  <a:cubicBezTo>
                    <a:pt x="15740" y="26210"/>
                    <a:pt x="17418" y="26305"/>
                    <a:pt x="18812" y="25482"/>
                  </a:cubicBezTo>
                  <a:cubicBezTo>
                    <a:pt x="19350" y="25165"/>
                    <a:pt x="19794" y="24753"/>
                    <a:pt x="20205" y="24278"/>
                  </a:cubicBezTo>
                  <a:cubicBezTo>
                    <a:pt x="20870" y="23487"/>
                    <a:pt x="21377" y="21967"/>
                    <a:pt x="22549" y="21935"/>
                  </a:cubicBezTo>
                  <a:cubicBezTo>
                    <a:pt x="22771" y="21903"/>
                    <a:pt x="22739" y="21650"/>
                    <a:pt x="22581" y="21650"/>
                  </a:cubicBezTo>
                  <a:lnTo>
                    <a:pt x="22581" y="21618"/>
                  </a:lnTo>
                  <a:cubicBezTo>
                    <a:pt x="20079" y="21808"/>
                    <a:pt x="17418" y="22030"/>
                    <a:pt x="15202" y="23328"/>
                  </a:cubicBezTo>
                  <a:cubicBezTo>
                    <a:pt x="14093" y="23962"/>
                    <a:pt x="12953" y="25387"/>
                    <a:pt x="13808" y="26495"/>
                  </a:cubicBezTo>
                  <a:cubicBezTo>
                    <a:pt x="13808" y="26527"/>
                    <a:pt x="13808" y="26527"/>
                    <a:pt x="13808" y="26559"/>
                  </a:cubicBezTo>
                  <a:cubicBezTo>
                    <a:pt x="12890" y="27762"/>
                    <a:pt x="12351" y="29155"/>
                    <a:pt x="12161" y="30676"/>
                  </a:cubicBezTo>
                  <a:cubicBezTo>
                    <a:pt x="11971" y="32259"/>
                    <a:pt x="12415" y="33842"/>
                    <a:pt x="12130" y="35426"/>
                  </a:cubicBezTo>
                  <a:cubicBezTo>
                    <a:pt x="12098" y="34856"/>
                    <a:pt x="11940" y="34317"/>
                    <a:pt x="11528" y="33842"/>
                  </a:cubicBezTo>
                  <a:cubicBezTo>
                    <a:pt x="10895" y="33114"/>
                    <a:pt x="9945" y="32639"/>
                    <a:pt x="9026" y="32322"/>
                  </a:cubicBezTo>
                  <a:cubicBezTo>
                    <a:pt x="8614" y="30834"/>
                    <a:pt x="6366" y="29916"/>
                    <a:pt x="5004" y="29884"/>
                  </a:cubicBezTo>
                  <a:cubicBezTo>
                    <a:pt x="4992" y="29884"/>
                    <a:pt x="4981" y="29884"/>
                    <a:pt x="4969" y="29884"/>
                  </a:cubicBezTo>
                  <a:cubicBezTo>
                    <a:pt x="2768" y="29884"/>
                    <a:pt x="1012" y="32808"/>
                    <a:pt x="634" y="34698"/>
                  </a:cubicBezTo>
                  <a:cubicBezTo>
                    <a:pt x="612" y="34805"/>
                    <a:pt x="693" y="34883"/>
                    <a:pt x="776" y="34883"/>
                  </a:cubicBezTo>
                  <a:cubicBezTo>
                    <a:pt x="816" y="34883"/>
                    <a:pt x="857" y="34865"/>
                    <a:pt x="887" y="34824"/>
                  </a:cubicBezTo>
                  <a:cubicBezTo>
                    <a:pt x="1299" y="34127"/>
                    <a:pt x="1204" y="34222"/>
                    <a:pt x="2186" y="33874"/>
                  </a:cubicBezTo>
                  <a:cubicBezTo>
                    <a:pt x="2664" y="33705"/>
                    <a:pt x="2909" y="33632"/>
                    <a:pt x="3126" y="33632"/>
                  </a:cubicBezTo>
                  <a:cubicBezTo>
                    <a:pt x="3355" y="33632"/>
                    <a:pt x="3553" y="33712"/>
                    <a:pt x="3959" y="33842"/>
                  </a:cubicBezTo>
                  <a:cubicBezTo>
                    <a:pt x="4428" y="33989"/>
                    <a:pt x="4870" y="34163"/>
                    <a:pt x="5360" y="34163"/>
                  </a:cubicBezTo>
                  <a:cubicBezTo>
                    <a:pt x="5399" y="34163"/>
                    <a:pt x="5439" y="34162"/>
                    <a:pt x="5479" y="34159"/>
                  </a:cubicBezTo>
                  <a:cubicBezTo>
                    <a:pt x="6683" y="34127"/>
                    <a:pt x="7949" y="33304"/>
                    <a:pt x="9026" y="32797"/>
                  </a:cubicBezTo>
                  <a:cubicBezTo>
                    <a:pt x="10198" y="33526"/>
                    <a:pt x="11528" y="34317"/>
                    <a:pt x="11465" y="35933"/>
                  </a:cubicBezTo>
                  <a:cubicBezTo>
                    <a:pt x="11401" y="37358"/>
                    <a:pt x="10040" y="39068"/>
                    <a:pt x="9026" y="40018"/>
                  </a:cubicBezTo>
                  <a:cubicBezTo>
                    <a:pt x="6968" y="41886"/>
                    <a:pt x="3326" y="42013"/>
                    <a:pt x="697" y="42045"/>
                  </a:cubicBezTo>
                  <a:cubicBezTo>
                    <a:pt x="634" y="42045"/>
                    <a:pt x="602" y="42045"/>
                    <a:pt x="571" y="42076"/>
                  </a:cubicBezTo>
                  <a:cubicBezTo>
                    <a:pt x="159" y="42393"/>
                    <a:pt x="0" y="43375"/>
                    <a:pt x="571" y="43565"/>
                  </a:cubicBezTo>
                  <a:cubicBezTo>
                    <a:pt x="571" y="43617"/>
                    <a:pt x="613" y="43668"/>
                    <a:pt x="663" y="43668"/>
                  </a:cubicBezTo>
                  <a:cubicBezTo>
                    <a:pt x="674" y="43668"/>
                    <a:pt x="686" y="43666"/>
                    <a:pt x="697" y="43660"/>
                  </a:cubicBezTo>
                  <a:cubicBezTo>
                    <a:pt x="4941" y="42995"/>
                    <a:pt x="8994" y="41538"/>
                    <a:pt x="12953" y="39955"/>
                  </a:cubicBezTo>
                  <a:cubicBezTo>
                    <a:pt x="16975" y="38339"/>
                    <a:pt x="20585" y="35996"/>
                    <a:pt x="24101" y="33462"/>
                  </a:cubicBezTo>
                  <a:cubicBezTo>
                    <a:pt x="24123" y="33507"/>
                    <a:pt x="24161" y="33552"/>
                    <a:pt x="24215" y="33552"/>
                  </a:cubicBezTo>
                  <a:cubicBezTo>
                    <a:pt x="24238" y="33552"/>
                    <a:pt x="24263" y="33544"/>
                    <a:pt x="24291" y="33526"/>
                  </a:cubicBezTo>
                  <a:cubicBezTo>
                    <a:pt x="24892" y="33241"/>
                    <a:pt x="25557" y="33051"/>
                    <a:pt x="26191" y="32924"/>
                  </a:cubicBezTo>
                  <a:cubicBezTo>
                    <a:pt x="27394" y="33177"/>
                    <a:pt x="28534" y="33494"/>
                    <a:pt x="29706" y="33874"/>
                  </a:cubicBezTo>
                  <a:lnTo>
                    <a:pt x="29738" y="33874"/>
                  </a:lnTo>
                  <a:cubicBezTo>
                    <a:pt x="29769" y="33874"/>
                    <a:pt x="29769" y="33874"/>
                    <a:pt x="29769" y="33906"/>
                  </a:cubicBezTo>
                  <a:cubicBezTo>
                    <a:pt x="29643" y="35869"/>
                    <a:pt x="30054" y="38244"/>
                    <a:pt x="31511" y="39701"/>
                  </a:cubicBezTo>
                  <a:cubicBezTo>
                    <a:pt x="32113" y="40303"/>
                    <a:pt x="32905" y="40525"/>
                    <a:pt x="33760" y="40620"/>
                  </a:cubicBezTo>
                  <a:cubicBezTo>
                    <a:pt x="35407" y="40810"/>
                    <a:pt x="37085" y="40841"/>
                    <a:pt x="38763" y="40968"/>
                  </a:cubicBezTo>
                  <a:cubicBezTo>
                    <a:pt x="38922" y="40968"/>
                    <a:pt x="38985" y="40715"/>
                    <a:pt x="38827" y="40683"/>
                  </a:cubicBezTo>
                  <a:cubicBezTo>
                    <a:pt x="36325" y="40081"/>
                    <a:pt x="35882" y="37453"/>
                    <a:pt x="34456" y="35711"/>
                  </a:cubicBezTo>
                  <a:cubicBezTo>
                    <a:pt x="33380" y="34381"/>
                    <a:pt x="31701" y="33779"/>
                    <a:pt x="30054" y="33621"/>
                  </a:cubicBezTo>
                  <a:cubicBezTo>
                    <a:pt x="30017" y="33584"/>
                    <a:pt x="29969" y="33568"/>
                    <a:pt x="29923" y="33568"/>
                  </a:cubicBezTo>
                  <a:cubicBezTo>
                    <a:pt x="29891" y="33568"/>
                    <a:pt x="29859" y="33576"/>
                    <a:pt x="29833" y="33589"/>
                  </a:cubicBezTo>
                  <a:lnTo>
                    <a:pt x="29801" y="33589"/>
                  </a:lnTo>
                  <a:cubicBezTo>
                    <a:pt x="29801" y="33589"/>
                    <a:pt x="29769" y="33589"/>
                    <a:pt x="29769" y="33621"/>
                  </a:cubicBezTo>
                  <a:cubicBezTo>
                    <a:pt x="28851" y="33209"/>
                    <a:pt x="27806" y="32924"/>
                    <a:pt x="26793" y="32797"/>
                  </a:cubicBezTo>
                  <a:cubicBezTo>
                    <a:pt x="27933" y="32607"/>
                    <a:pt x="29073" y="32607"/>
                    <a:pt x="30213" y="32607"/>
                  </a:cubicBezTo>
                  <a:cubicBezTo>
                    <a:pt x="32525" y="32607"/>
                    <a:pt x="34710" y="32734"/>
                    <a:pt x="36927" y="33399"/>
                  </a:cubicBezTo>
                  <a:lnTo>
                    <a:pt x="36958" y="33399"/>
                  </a:lnTo>
                  <a:cubicBezTo>
                    <a:pt x="36958" y="33399"/>
                    <a:pt x="36958" y="33431"/>
                    <a:pt x="36958" y="33431"/>
                  </a:cubicBezTo>
                  <a:cubicBezTo>
                    <a:pt x="36908" y="33555"/>
                    <a:pt x="37015" y="33641"/>
                    <a:pt x="37109" y="33641"/>
                  </a:cubicBezTo>
                  <a:cubicBezTo>
                    <a:pt x="37135" y="33641"/>
                    <a:pt x="37160" y="33634"/>
                    <a:pt x="37180" y="33621"/>
                  </a:cubicBezTo>
                  <a:cubicBezTo>
                    <a:pt x="37780" y="35721"/>
                    <a:pt x="40511" y="37053"/>
                    <a:pt x="42601" y="37053"/>
                  </a:cubicBezTo>
                  <a:cubicBezTo>
                    <a:pt x="42718" y="37053"/>
                    <a:pt x="42832" y="37049"/>
                    <a:pt x="42944" y="37041"/>
                  </a:cubicBezTo>
                  <a:cubicBezTo>
                    <a:pt x="43767" y="36978"/>
                    <a:pt x="44591" y="36756"/>
                    <a:pt x="45414" y="36566"/>
                  </a:cubicBezTo>
                  <a:cubicBezTo>
                    <a:pt x="46142" y="36408"/>
                    <a:pt x="47092" y="36344"/>
                    <a:pt x="47757" y="35996"/>
                  </a:cubicBezTo>
                  <a:cubicBezTo>
                    <a:pt x="48264" y="35711"/>
                    <a:pt x="48549" y="35299"/>
                    <a:pt x="48359" y="34761"/>
                  </a:cubicBezTo>
                  <a:cubicBezTo>
                    <a:pt x="48858" y="34618"/>
                    <a:pt x="49339" y="34494"/>
                    <a:pt x="49856" y="34494"/>
                  </a:cubicBezTo>
                  <a:cubicBezTo>
                    <a:pt x="50028" y="34494"/>
                    <a:pt x="50204" y="34507"/>
                    <a:pt x="50386" y="34539"/>
                  </a:cubicBezTo>
                  <a:cubicBezTo>
                    <a:pt x="50481" y="34539"/>
                    <a:pt x="50544" y="34476"/>
                    <a:pt x="50513" y="34381"/>
                  </a:cubicBezTo>
                  <a:cubicBezTo>
                    <a:pt x="50006" y="33114"/>
                    <a:pt x="49119" y="32101"/>
                    <a:pt x="47852" y="31531"/>
                  </a:cubicBezTo>
                  <a:cubicBezTo>
                    <a:pt x="48074" y="31341"/>
                    <a:pt x="48327" y="31151"/>
                    <a:pt x="48613" y="31024"/>
                  </a:cubicBezTo>
                  <a:cubicBezTo>
                    <a:pt x="48676" y="31056"/>
                    <a:pt x="48708" y="31087"/>
                    <a:pt x="48803" y="31119"/>
                  </a:cubicBezTo>
                  <a:cubicBezTo>
                    <a:pt x="48818" y="31125"/>
                    <a:pt x="48833" y="31128"/>
                    <a:pt x="48847" y="31128"/>
                  </a:cubicBezTo>
                  <a:cubicBezTo>
                    <a:pt x="48971" y="31128"/>
                    <a:pt x="49009" y="30891"/>
                    <a:pt x="48866" y="30834"/>
                  </a:cubicBezTo>
                  <a:lnTo>
                    <a:pt x="48834" y="30834"/>
                  </a:lnTo>
                  <a:cubicBezTo>
                    <a:pt x="48834" y="30788"/>
                    <a:pt x="48800" y="30758"/>
                    <a:pt x="48757" y="30758"/>
                  </a:cubicBezTo>
                  <a:cubicBezTo>
                    <a:pt x="48741" y="30758"/>
                    <a:pt x="48724" y="30762"/>
                    <a:pt x="48708" y="30771"/>
                  </a:cubicBezTo>
                  <a:lnTo>
                    <a:pt x="48676" y="30771"/>
                  </a:lnTo>
                  <a:cubicBezTo>
                    <a:pt x="46649" y="30006"/>
                    <a:pt x="44313" y="29232"/>
                    <a:pt x="42088" y="29232"/>
                  </a:cubicBezTo>
                  <a:cubicBezTo>
                    <a:pt x="40349" y="29232"/>
                    <a:pt x="38678" y="29704"/>
                    <a:pt x="37275" y="31024"/>
                  </a:cubicBezTo>
                  <a:cubicBezTo>
                    <a:pt x="37275" y="30992"/>
                    <a:pt x="37275" y="30992"/>
                    <a:pt x="37275" y="30992"/>
                  </a:cubicBezTo>
                  <a:cubicBezTo>
                    <a:pt x="37254" y="30908"/>
                    <a:pt x="37205" y="30866"/>
                    <a:pt x="37146" y="30866"/>
                  </a:cubicBezTo>
                  <a:cubicBezTo>
                    <a:pt x="37117" y="30866"/>
                    <a:pt x="37085" y="30876"/>
                    <a:pt x="37053" y="30897"/>
                  </a:cubicBezTo>
                  <a:cubicBezTo>
                    <a:pt x="35683" y="31475"/>
                    <a:pt x="34222" y="31601"/>
                    <a:pt x="32739" y="31601"/>
                  </a:cubicBezTo>
                  <a:cubicBezTo>
                    <a:pt x="31598" y="31601"/>
                    <a:pt x="30443" y="31527"/>
                    <a:pt x="29307" y="31527"/>
                  </a:cubicBezTo>
                  <a:cubicBezTo>
                    <a:pt x="27553" y="31527"/>
                    <a:pt x="25843" y="31704"/>
                    <a:pt x="24291" y="32607"/>
                  </a:cubicBezTo>
                  <a:cubicBezTo>
                    <a:pt x="24512" y="30897"/>
                    <a:pt x="26317" y="29947"/>
                    <a:pt x="27426" y="28775"/>
                  </a:cubicBezTo>
                  <a:cubicBezTo>
                    <a:pt x="28376" y="27794"/>
                    <a:pt x="29136" y="26685"/>
                    <a:pt x="29959" y="25577"/>
                  </a:cubicBezTo>
                  <a:cubicBezTo>
                    <a:pt x="31610" y="23348"/>
                    <a:pt x="33883" y="20904"/>
                    <a:pt x="36757" y="20904"/>
                  </a:cubicBezTo>
                  <a:cubicBezTo>
                    <a:pt x="37190" y="20904"/>
                    <a:pt x="37638" y="20959"/>
                    <a:pt x="38098" y="21080"/>
                  </a:cubicBezTo>
                  <a:cubicBezTo>
                    <a:pt x="38110" y="21086"/>
                    <a:pt x="38122" y="21088"/>
                    <a:pt x="38133" y="21088"/>
                  </a:cubicBezTo>
                  <a:cubicBezTo>
                    <a:pt x="38183" y="21088"/>
                    <a:pt x="38225" y="21037"/>
                    <a:pt x="38225" y="20985"/>
                  </a:cubicBezTo>
                  <a:cubicBezTo>
                    <a:pt x="38288" y="20985"/>
                    <a:pt x="38320" y="20922"/>
                    <a:pt x="38257" y="20858"/>
                  </a:cubicBezTo>
                  <a:cubicBezTo>
                    <a:pt x="37940" y="20320"/>
                    <a:pt x="37560" y="19845"/>
                    <a:pt x="37307" y="19243"/>
                  </a:cubicBezTo>
                  <a:cubicBezTo>
                    <a:pt x="37022" y="18610"/>
                    <a:pt x="36895" y="17945"/>
                    <a:pt x="36768" y="17280"/>
                  </a:cubicBezTo>
                  <a:cubicBezTo>
                    <a:pt x="36768" y="17221"/>
                    <a:pt x="36727" y="17196"/>
                    <a:pt x="36683" y="17196"/>
                  </a:cubicBezTo>
                  <a:cubicBezTo>
                    <a:pt x="36633" y="17196"/>
                    <a:pt x="36578" y="17229"/>
                    <a:pt x="36578" y="17280"/>
                  </a:cubicBezTo>
                  <a:cubicBezTo>
                    <a:pt x="36578" y="17311"/>
                    <a:pt x="36578" y="17375"/>
                    <a:pt x="36578" y="17406"/>
                  </a:cubicBezTo>
                  <a:cubicBezTo>
                    <a:pt x="36040" y="17723"/>
                    <a:pt x="35692" y="18135"/>
                    <a:pt x="35311" y="18610"/>
                  </a:cubicBezTo>
                  <a:cubicBezTo>
                    <a:pt x="34646" y="19401"/>
                    <a:pt x="33981" y="19940"/>
                    <a:pt x="33095" y="20447"/>
                  </a:cubicBezTo>
                  <a:cubicBezTo>
                    <a:pt x="32208" y="20985"/>
                    <a:pt x="31290" y="21428"/>
                    <a:pt x="30624" y="22220"/>
                  </a:cubicBezTo>
                  <a:cubicBezTo>
                    <a:pt x="31195" y="19401"/>
                    <a:pt x="30118" y="16646"/>
                    <a:pt x="31131" y="13891"/>
                  </a:cubicBezTo>
                  <a:cubicBezTo>
                    <a:pt x="31163" y="13891"/>
                    <a:pt x="31195" y="13859"/>
                    <a:pt x="31226" y="13828"/>
                  </a:cubicBezTo>
                  <a:cubicBezTo>
                    <a:pt x="32050" y="12434"/>
                    <a:pt x="33886" y="12403"/>
                    <a:pt x="34836" y="11136"/>
                  </a:cubicBezTo>
                  <a:cubicBezTo>
                    <a:pt x="35407" y="10439"/>
                    <a:pt x="35502" y="9584"/>
                    <a:pt x="35755" y="8729"/>
                  </a:cubicBezTo>
                  <a:cubicBezTo>
                    <a:pt x="36167" y="7494"/>
                    <a:pt x="36768" y="6512"/>
                    <a:pt x="37718" y="5625"/>
                  </a:cubicBezTo>
                  <a:lnTo>
                    <a:pt x="37813" y="5594"/>
                  </a:lnTo>
                  <a:cubicBezTo>
                    <a:pt x="37932" y="5564"/>
                    <a:pt x="37912" y="5369"/>
                    <a:pt x="37780" y="5369"/>
                  </a:cubicBezTo>
                  <a:cubicBezTo>
                    <a:pt x="37770" y="5369"/>
                    <a:pt x="37761" y="5370"/>
                    <a:pt x="37750" y="5372"/>
                  </a:cubicBezTo>
                  <a:cubicBezTo>
                    <a:pt x="36388" y="5625"/>
                    <a:pt x="34773" y="5815"/>
                    <a:pt x="33538" y="6481"/>
                  </a:cubicBezTo>
                  <a:cubicBezTo>
                    <a:pt x="32588" y="7019"/>
                    <a:pt x="32525" y="7937"/>
                    <a:pt x="31796" y="8571"/>
                  </a:cubicBezTo>
                  <a:cubicBezTo>
                    <a:pt x="31036" y="9236"/>
                    <a:pt x="30846" y="9679"/>
                    <a:pt x="30688" y="10756"/>
                  </a:cubicBezTo>
                  <a:cubicBezTo>
                    <a:pt x="30529" y="11738"/>
                    <a:pt x="30498" y="12688"/>
                    <a:pt x="30846" y="13638"/>
                  </a:cubicBezTo>
                  <a:cubicBezTo>
                    <a:pt x="30434" y="14651"/>
                    <a:pt x="30213" y="15696"/>
                    <a:pt x="30213" y="16773"/>
                  </a:cubicBezTo>
                  <a:cubicBezTo>
                    <a:pt x="30149" y="17280"/>
                    <a:pt x="30118" y="17818"/>
                    <a:pt x="30054" y="18325"/>
                  </a:cubicBezTo>
                  <a:cubicBezTo>
                    <a:pt x="30023" y="18578"/>
                    <a:pt x="29991" y="18831"/>
                    <a:pt x="29959" y="19085"/>
                  </a:cubicBezTo>
                  <a:cubicBezTo>
                    <a:pt x="29959" y="18356"/>
                    <a:pt x="29959" y="17596"/>
                    <a:pt x="29801" y="16868"/>
                  </a:cubicBezTo>
                  <a:cubicBezTo>
                    <a:pt x="29389" y="15158"/>
                    <a:pt x="27774" y="14334"/>
                    <a:pt x="26571" y="13194"/>
                  </a:cubicBezTo>
                  <a:cubicBezTo>
                    <a:pt x="26412" y="13004"/>
                    <a:pt x="26254" y="12846"/>
                    <a:pt x="26096" y="12656"/>
                  </a:cubicBezTo>
                  <a:cubicBezTo>
                    <a:pt x="25684" y="12181"/>
                    <a:pt x="25367" y="11611"/>
                    <a:pt x="25304" y="10883"/>
                  </a:cubicBezTo>
                  <a:cubicBezTo>
                    <a:pt x="25304" y="10883"/>
                    <a:pt x="25304" y="10883"/>
                    <a:pt x="25304" y="10851"/>
                  </a:cubicBezTo>
                  <a:cubicBezTo>
                    <a:pt x="25304" y="10819"/>
                    <a:pt x="25304" y="10788"/>
                    <a:pt x="25272" y="10756"/>
                  </a:cubicBezTo>
                  <a:cubicBezTo>
                    <a:pt x="25906" y="9362"/>
                    <a:pt x="26317" y="7969"/>
                    <a:pt x="26127" y="6449"/>
                  </a:cubicBezTo>
                  <a:cubicBezTo>
                    <a:pt x="25842" y="4295"/>
                    <a:pt x="24861" y="2332"/>
                    <a:pt x="25621" y="210"/>
                  </a:cubicBezTo>
                  <a:cubicBezTo>
                    <a:pt x="25671" y="86"/>
                    <a:pt x="25583" y="0"/>
                    <a:pt x="25482"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864" name="Google Shape;864;p52"/>
            <p:cNvSpPr/>
            <p:nvPr/>
          </p:nvSpPr>
          <p:spPr>
            <a:xfrm rot="-5400000" flipH="1">
              <a:off x="4702856" y="459717"/>
              <a:ext cx="1056663" cy="682876"/>
            </a:xfrm>
            <a:custGeom>
              <a:avLst/>
              <a:gdLst/>
              <a:ahLst/>
              <a:cxnLst/>
              <a:rect l="l" t="t" r="r" b="b"/>
              <a:pathLst>
                <a:path w="34836" h="22513" extrusionOk="0">
                  <a:moveTo>
                    <a:pt x="22485" y="9275"/>
                  </a:moveTo>
                  <a:lnTo>
                    <a:pt x="22485" y="9275"/>
                  </a:lnTo>
                  <a:cubicBezTo>
                    <a:pt x="24132" y="10383"/>
                    <a:pt x="26412" y="10003"/>
                    <a:pt x="28280" y="10573"/>
                  </a:cubicBezTo>
                  <a:cubicBezTo>
                    <a:pt x="30655" y="11302"/>
                    <a:pt x="32556" y="12664"/>
                    <a:pt x="34107" y="14564"/>
                  </a:cubicBezTo>
                  <a:cubicBezTo>
                    <a:pt x="34012" y="14500"/>
                    <a:pt x="33917" y="14469"/>
                    <a:pt x="33854" y="14437"/>
                  </a:cubicBezTo>
                  <a:cubicBezTo>
                    <a:pt x="32397" y="13677"/>
                    <a:pt x="30655" y="13550"/>
                    <a:pt x="29040" y="13265"/>
                  </a:cubicBezTo>
                  <a:cubicBezTo>
                    <a:pt x="26190" y="12790"/>
                    <a:pt x="24100" y="11650"/>
                    <a:pt x="22485" y="9275"/>
                  </a:cubicBezTo>
                  <a:close/>
                  <a:moveTo>
                    <a:pt x="22200" y="9117"/>
                  </a:moveTo>
                  <a:lnTo>
                    <a:pt x="22200" y="9117"/>
                  </a:lnTo>
                  <a:cubicBezTo>
                    <a:pt x="24100" y="13075"/>
                    <a:pt x="28154" y="13170"/>
                    <a:pt x="31859" y="14120"/>
                  </a:cubicBezTo>
                  <a:cubicBezTo>
                    <a:pt x="30909" y="14152"/>
                    <a:pt x="29927" y="14405"/>
                    <a:pt x="28945" y="14564"/>
                  </a:cubicBezTo>
                  <a:cubicBezTo>
                    <a:pt x="28377" y="14668"/>
                    <a:pt x="27806" y="14735"/>
                    <a:pt x="27247" y="14735"/>
                  </a:cubicBezTo>
                  <a:cubicBezTo>
                    <a:pt x="25937" y="14735"/>
                    <a:pt x="24696" y="14366"/>
                    <a:pt x="23720" y="13234"/>
                  </a:cubicBezTo>
                  <a:cubicBezTo>
                    <a:pt x="22770" y="12125"/>
                    <a:pt x="22358" y="10542"/>
                    <a:pt x="22200" y="9117"/>
                  </a:cubicBezTo>
                  <a:close/>
                  <a:moveTo>
                    <a:pt x="13997" y="2276"/>
                  </a:moveTo>
                  <a:cubicBezTo>
                    <a:pt x="15834" y="2783"/>
                    <a:pt x="17703" y="4430"/>
                    <a:pt x="18748" y="5823"/>
                  </a:cubicBezTo>
                  <a:cubicBezTo>
                    <a:pt x="20110" y="7692"/>
                    <a:pt x="20458" y="10193"/>
                    <a:pt x="19951" y="12442"/>
                  </a:cubicBezTo>
                  <a:cubicBezTo>
                    <a:pt x="19635" y="13740"/>
                    <a:pt x="19065" y="14975"/>
                    <a:pt x="18336" y="16084"/>
                  </a:cubicBezTo>
                  <a:cubicBezTo>
                    <a:pt x="18083" y="16432"/>
                    <a:pt x="17639" y="17192"/>
                    <a:pt x="17259" y="17446"/>
                  </a:cubicBezTo>
                  <a:cubicBezTo>
                    <a:pt x="16848" y="17636"/>
                    <a:pt x="16436" y="17826"/>
                    <a:pt x="15993" y="17984"/>
                  </a:cubicBezTo>
                  <a:cubicBezTo>
                    <a:pt x="15961" y="17857"/>
                    <a:pt x="15898" y="17699"/>
                    <a:pt x="15803" y="17572"/>
                  </a:cubicBezTo>
                  <a:cubicBezTo>
                    <a:pt x="15613" y="17541"/>
                    <a:pt x="15486" y="17446"/>
                    <a:pt x="15359" y="17414"/>
                  </a:cubicBezTo>
                  <a:cubicBezTo>
                    <a:pt x="15359" y="17319"/>
                    <a:pt x="15328" y="17224"/>
                    <a:pt x="15201" y="17224"/>
                  </a:cubicBezTo>
                  <a:cubicBezTo>
                    <a:pt x="14726" y="17224"/>
                    <a:pt x="14884" y="17224"/>
                    <a:pt x="14504" y="17572"/>
                  </a:cubicBezTo>
                  <a:cubicBezTo>
                    <a:pt x="14187" y="17889"/>
                    <a:pt x="14061" y="18491"/>
                    <a:pt x="13807" y="18871"/>
                  </a:cubicBezTo>
                  <a:cubicBezTo>
                    <a:pt x="13332" y="19536"/>
                    <a:pt x="12667" y="20137"/>
                    <a:pt x="11907" y="20486"/>
                  </a:cubicBezTo>
                  <a:cubicBezTo>
                    <a:pt x="10926" y="20961"/>
                    <a:pt x="9817" y="21246"/>
                    <a:pt x="8677" y="21468"/>
                  </a:cubicBezTo>
                  <a:cubicBezTo>
                    <a:pt x="11654" y="18681"/>
                    <a:pt x="13839" y="15197"/>
                    <a:pt x="14916" y="11238"/>
                  </a:cubicBezTo>
                  <a:cubicBezTo>
                    <a:pt x="15708" y="8388"/>
                    <a:pt x="16214" y="4556"/>
                    <a:pt x="13997" y="2276"/>
                  </a:cubicBezTo>
                  <a:close/>
                  <a:moveTo>
                    <a:pt x="13554" y="2181"/>
                  </a:moveTo>
                  <a:cubicBezTo>
                    <a:pt x="16214" y="4841"/>
                    <a:pt x="15328" y="9243"/>
                    <a:pt x="14187" y="12505"/>
                  </a:cubicBezTo>
                  <a:cubicBezTo>
                    <a:pt x="12952" y="16020"/>
                    <a:pt x="10831" y="19092"/>
                    <a:pt x="8107" y="21563"/>
                  </a:cubicBezTo>
                  <a:cubicBezTo>
                    <a:pt x="8075" y="21563"/>
                    <a:pt x="8075" y="21594"/>
                    <a:pt x="8075" y="21594"/>
                  </a:cubicBezTo>
                  <a:cubicBezTo>
                    <a:pt x="7442" y="21721"/>
                    <a:pt x="6809" y="21816"/>
                    <a:pt x="6207" y="21943"/>
                  </a:cubicBezTo>
                  <a:cubicBezTo>
                    <a:pt x="8487" y="20327"/>
                    <a:pt x="8899" y="15609"/>
                    <a:pt x="9184" y="13360"/>
                  </a:cubicBezTo>
                  <a:cubicBezTo>
                    <a:pt x="9500" y="10732"/>
                    <a:pt x="9627" y="7787"/>
                    <a:pt x="11401" y="5696"/>
                  </a:cubicBezTo>
                  <a:cubicBezTo>
                    <a:pt x="11907" y="5095"/>
                    <a:pt x="12604" y="4651"/>
                    <a:pt x="12984" y="3955"/>
                  </a:cubicBezTo>
                  <a:cubicBezTo>
                    <a:pt x="13237" y="3543"/>
                    <a:pt x="13111" y="2815"/>
                    <a:pt x="13142" y="2276"/>
                  </a:cubicBezTo>
                  <a:lnTo>
                    <a:pt x="13142" y="2276"/>
                  </a:lnTo>
                  <a:cubicBezTo>
                    <a:pt x="13178" y="2294"/>
                    <a:pt x="13211" y="2302"/>
                    <a:pt x="13240" y="2302"/>
                  </a:cubicBezTo>
                  <a:cubicBezTo>
                    <a:pt x="13317" y="2302"/>
                    <a:pt x="13373" y="2250"/>
                    <a:pt x="13396" y="2181"/>
                  </a:cubicBezTo>
                  <a:close/>
                  <a:moveTo>
                    <a:pt x="8170" y="17161"/>
                  </a:moveTo>
                  <a:lnTo>
                    <a:pt x="8170" y="17161"/>
                  </a:lnTo>
                  <a:cubicBezTo>
                    <a:pt x="7727" y="19282"/>
                    <a:pt x="6904" y="21911"/>
                    <a:pt x="4718" y="22133"/>
                  </a:cubicBezTo>
                  <a:cubicBezTo>
                    <a:pt x="4655" y="22164"/>
                    <a:pt x="4623" y="22196"/>
                    <a:pt x="4592" y="22228"/>
                  </a:cubicBezTo>
                  <a:cubicBezTo>
                    <a:pt x="3547" y="22006"/>
                    <a:pt x="2533" y="21658"/>
                    <a:pt x="1805" y="20802"/>
                  </a:cubicBezTo>
                  <a:cubicBezTo>
                    <a:pt x="1330" y="20264"/>
                    <a:pt x="1108" y="19599"/>
                    <a:pt x="1171" y="18871"/>
                  </a:cubicBezTo>
                  <a:cubicBezTo>
                    <a:pt x="1307" y="18600"/>
                    <a:pt x="1442" y="18465"/>
                    <a:pt x="1582" y="18465"/>
                  </a:cubicBezTo>
                  <a:cubicBezTo>
                    <a:pt x="1704" y="18465"/>
                    <a:pt x="1830" y="18569"/>
                    <a:pt x="1963" y="18776"/>
                  </a:cubicBezTo>
                  <a:cubicBezTo>
                    <a:pt x="2818" y="18997"/>
                    <a:pt x="3388" y="19536"/>
                    <a:pt x="4370" y="19536"/>
                  </a:cubicBezTo>
                  <a:cubicBezTo>
                    <a:pt x="6080" y="19536"/>
                    <a:pt x="7379" y="18554"/>
                    <a:pt x="8170" y="17161"/>
                  </a:cubicBezTo>
                  <a:close/>
                  <a:moveTo>
                    <a:pt x="5660" y="0"/>
                  </a:moveTo>
                  <a:cubicBezTo>
                    <a:pt x="3779" y="0"/>
                    <a:pt x="1888" y="256"/>
                    <a:pt x="126" y="629"/>
                  </a:cubicBezTo>
                  <a:cubicBezTo>
                    <a:pt x="9" y="659"/>
                    <a:pt x="0" y="823"/>
                    <a:pt x="100" y="823"/>
                  </a:cubicBezTo>
                  <a:cubicBezTo>
                    <a:pt x="108" y="823"/>
                    <a:pt x="117" y="822"/>
                    <a:pt x="126" y="819"/>
                  </a:cubicBezTo>
                  <a:cubicBezTo>
                    <a:pt x="2040" y="625"/>
                    <a:pt x="3990" y="389"/>
                    <a:pt x="5905" y="389"/>
                  </a:cubicBezTo>
                  <a:cubicBezTo>
                    <a:pt x="8363" y="389"/>
                    <a:pt x="10763" y="779"/>
                    <a:pt x="12952" y="2150"/>
                  </a:cubicBezTo>
                  <a:cubicBezTo>
                    <a:pt x="12921" y="2213"/>
                    <a:pt x="12921" y="2276"/>
                    <a:pt x="12889" y="2340"/>
                  </a:cubicBezTo>
                  <a:cubicBezTo>
                    <a:pt x="12921" y="2498"/>
                    <a:pt x="12952" y="2625"/>
                    <a:pt x="12952" y="2783"/>
                  </a:cubicBezTo>
                  <a:cubicBezTo>
                    <a:pt x="12921" y="3480"/>
                    <a:pt x="12667" y="4050"/>
                    <a:pt x="12161" y="4461"/>
                  </a:cubicBezTo>
                  <a:cubicBezTo>
                    <a:pt x="11971" y="4683"/>
                    <a:pt x="11717" y="4873"/>
                    <a:pt x="11527" y="5095"/>
                  </a:cubicBezTo>
                  <a:cubicBezTo>
                    <a:pt x="10292" y="6393"/>
                    <a:pt x="9690" y="7977"/>
                    <a:pt x="9342" y="9718"/>
                  </a:cubicBezTo>
                  <a:cubicBezTo>
                    <a:pt x="8962" y="11745"/>
                    <a:pt x="8867" y="13835"/>
                    <a:pt x="8455" y="15862"/>
                  </a:cubicBezTo>
                  <a:lnTo>
                    <a:pt x="8424" y="16052"/>
                  </a:lnTo>
                  <a:cubicBezTo>
                    <a:pt x="7738" y="17858"/>
                    <a:pt x="6061" y="19202"/>
                    <a:pt x="4253" y="19202"/>
                  </a:cubicBezTo>
                  <a:cubicBezTo>
                    <a:pt x="3556" y="19202"/>
                    <a:pt x="2840" y="19003"/>
                    <a:pt x="2153" y="18554"/>
                  </a:cubicBezTo>
                  <a:cubicBezTo>
                    <a:pt x="1818" y="18345"/>
                    <a:pt x="1608" y="18066"/>
                    <a:pt x="1385" y="18066"/>
                  </a:cubicBezTo>
                  <a:cubicBezTo>
                    <a:pt x="1270" y="18066"/>
                    <a:pt x="1153" y="18139"/>
                    <a:pt x="1013" y="18332"/>
                  </a:cubicBezTo>
                  <a:cubicBezTo>
                    <a:pt x="538" y="18997"/>
                    <a:pt x="1076" y="20264"/>
                    <a:pt x="1457" y="20802"/>
                  </a:cubicBezTo>
                  <a:cubicBezTo>
                    <a:pt x="2217" y="21911"/>
                    <a:pt x="3547" y="22323"/>
                    <a:pt x="4845" y="22513"/>
                  </a:cubicBezTo>
                  <a:cubicBezTo>
                    <a:pt x="4877" y="22513"/>
                    <a:pt x="4908" y="22481"/>
                    <a:pt x="4940" y="22449"/>
                  </a:cubicBezTo>
                  <a:cubicBezTo>
                    <a:pt x="5130" y="22418"/>
                    <a:pt x="5320" y="22354"/>
                    <a:pt x="5510" y="22291"/>
                  </a:cubicBezTo>
                  <a:cubicBezTo>
                    <a:pt x="6365" y="22164"/>
                    <a:pt x="7252" y="22006"/>
                    <a:pt x="8107" y="21848"/>
                  </a:cubicBezTo>
                  <a:cubicBezTo>
                    <a:pt x="8139" y="21863"/>
                    <a:pt x="8170" y="21871"/>
                    <a:pt x="8202" y="21871"/>
                  </a:cubicBezTo>
                  <a:cubicBezTo>
                    <a:pt x="8234" y="21871"/>
                    <a:pt x="8265" y="21863"/>
                    <a:pt x="8297" y="21848"/>
                  </a:cubicBezTo>
                  <a:cubicBezTo>
                    <a:pt x="8297" y="21816"/>
                    <a:pt x="8297" y="21816"/>
                    <a:pt x="8329" y="21816"/>
                  </a:cubicBezTo>
                  <a:cubicBezTo>
                    <a:pt x="9437" y="21594"/>
                    <a:pt x="10514" y="21341"/>
                    <a:pt x="11559" y="20961"/>
                  </a:cubicBezTo>
                  <a:cubicBezTo>
                    <a:pt x="12224" y="20707"/>
                    <a:pt x="12857" y="20359"/>
                    <a:pt x="13396" y="19852"/>
                  </a:cubicBezTo>
                  <a:cubicBezTo>
                    <a:pt x="13744" y="19536"/>
                    <a:pt x="14409" y="18206"/>
                    <a:pt x="14916" y="17699"/>
                  </a:cubicBezTo>
                  <a:cubicBezTo>
                    <a:pt x="14932" y="17715"/>
                    <a:pt x="14948" y="17723"/>
                    <a:pt x="14963" y="17723"/>
                  </a:cubicBezTo>
                  <a:cubicBezTo>
                    <a:pt x="14979" y="17723"/>
                    <a:pt x="14995" y="17715"/>
                    <a:pt x="15011" y="17699"/>
                  </a:cubicBezTo>
                  <a:cubicBezTo>
                    <a:pt x="15264" y="17952"/>
                    <a:pt x="15518" y="18206"/>
                    <a:pt x="15771" y="18459"/>
                  </a:cubicBezTo>
                  <a:cubicBezTo>
                    <a:pt x="15771" y="18522"/>
                    <a:pt x="15834" y="18586"/>
                    <a:pt x="15898" y="18586"/>
                  </a:cubicBezTo>
                  <a:cubicBezTo>
                    <a:pt x="15919" y="18587"/>
                    <a:pt x="15940" y="18587"/>
                    <a:pt x="15960" y="18587"/>
                  </a:cubicBezTo>
                  <a:cubicBezTo>
                    <a:pt x="17449" y="18587"/>
                    <a:pt x="18567" y="16384"/>
                    <a:pt x="19191" y="15229"/>
                  </a:cubicBezTo>
                  <a:cubicBezTo>
                    <a:pt x="20205" y="13360"/>
                    <a:pt x="20680" y="11238"/>
                    <a:pt x="20395" y="9148"/>
                  </a:cubicBezTo>
                  <a:cubicBezTo>
                    <a:pt x="20173" y="7818"/>
                    <a:pt x="19698" y="6646"/>
                    <a:pt x="18938" y="5633"/>
                  </a:cubicBezTo>
                  <a:lnTo>
                    <a:pt x="18938" y="5633"/>
                  </a:lnTo>
                  <a:cubicBezTo>
                    <a:pt x="20015" y="6678"/>
                    <a:pt x="21028" y="7818"/>
                    <a:pt x="22010" y="8990"/>
                  </a:cubicBezTo>
                  <a:cubicBezTo>
                    <a:pt x="21946" y="11175"/>
                    <a:pt x="22991" y="13645"/>
                    <a:pt x="25018" y="14627"/>
                  </a:cubicBezTo>
                  <a:cubicBezTo>
                    <a:pt x="25706" y="14964"/>
                    <a:pt x="26409" y="15081"/>
                    <a:pt x="27120" y="15081"/>
                  </a:cubicBezTo>
                  <a:cubicBezTo>
                    <a:pt x="28765" y="15081"/>
                    <a:pt x="30451" y="14452"/>
                    <a:pt x="32080" y="14452"/>
                  </a:cubicBezTo>
                  <a:cubicBezTo>
                    <a:pt x="32923" y="14452"/>
                    <a:pt x="33752" y="14621"/>
                    <a:pt x="34551" y="15134"/>
                  </a:cubicBezTo>
                  <a:cubicBezTo>
                    <a:pt x="34582" y="15165"/>
                    <a:pt x="34582" y="15165"/>
                    <a:pt x="34614" y="15165"/>
                  </a:cubicBezTo>
                  <a:cubicBezTo>
                    <a:pt x="34741" y="15165"/>
                    <a:pt x="34836" y="15039"/>
                    <a:pt x="34741" y="14944"/>
                  </a:cubicBezTo>
                  <a:cubicBezTo>
                    <a:pt x="34677" y="14880"/>
                    <a:pt x="34614" y="14849"/>
                    <a:pt x="34551" y="14817"/>
                  </a:cubicBezTo>
                  <a:cubicBezTo>
                    <a:pt x="33474" y="13012"/>
                    <a:pt x="31795" y="11714"/>
                    <a:pt x="29895" y="10858"/>
                  </a:cubicBezTo>
                  <a:cubicBezTo>
                    <a:pt x="28914" y="10415"/>
                    <a:pt x="27837" y="10098"/>
                    <a:pt x="26792" y="9940"/>
                  </a:cubicBezTo>
                  <a:cubicBezTo>
                    <a:pt x="25272" y="9687"/>
                    <a:pt x="23688" y="9845"/>
                    <a:pt x="22326" y="9053"/>
                  </a:cubicBezTo>
                  <a:cubicBezTo>
                    <a:pt x="22326" y="8990"/>
                    <a:pt x="22295" y="8958"/>
                    <a:pt x="22263" y="8927"/>
                  </a:cubicBezTo>
                  <a:cubicBezTo>
                    <a:pt x="22263" y="8895"/>
                    <a:pt x="22263" y="8895"/>
                    <a:pt x="22231" y="8863"/>
                  </a:cubicBezTo>
                  <a:cubicBezTo>
                    <a:pt x="20870" y="6773"/>
                    <a:pt x="18970" y="4968"/>
                    <a:pt x="16911" y="3575"/>
                  </a:cubicBezTo>
                  <a:cubicBezTo>
                    <a:pt x="15929" y="2751"/>
                    <a:pt x="14789" y="2023"/>
                    <a:pt x="13554" y="1864"/>
                  </a:cubicBezTo>
                  <a:cubicBezTo>
                    <a:pt x="13491" y="1833"/>
                    <a:pt x="13427" y="1769"/>
                    <a:pt x="13364" y="1706"/>
                  </a:cubicBezTo>
                  <a:cubicBezTo>
                    <a:pt x="13364" y="1681"/>
                    <a:pt x="13323" y="1634"/>
                    <a:pt x="13273" y="1634"/>
                  </a:cubicBezTo>
                  <a:cubicBezTo>
                    <a:pt x="13262" y="1634"/>
                    <a:pt x="13250" y="1637"/>
                    <a:pt x="13237" y="1643"/>
                  </a:cubicBezTo>
                  <a:cubicBezTo>
                    <a:pt x="13206" y="1611"/>
                    <a:pt x="13142" y="1579"/>
                    <a:pt x="13111" y="1548"/>
                  </a:cubicBezTo>
                  <a:cubicBezTo>
                    <a:pt x="13093" y="1536"/>
                    <a:pt x="13074" y="1531"/>
                    <a:pt x="13056" y="1531"/>
                  </a:cubicBezTo>
                  <a:cubicBezTo>
                    <a:pt x="12976" y="1531"/>
                    <a:pt x="12907" y="1629"/>
                    <a:pt x="12984" y="1706"/>
                  </a:cubicBezTo>
                  <a:cubicBezTo>
                    <a:pt x="13016" y="1706"/>
                    <a:pt x="13016" y="1738"/>
                    <a:pt x="13047" y="1738"/>
                  </a:cubicBezTo>
                  <a:cubicBezTo>
                    <a:pt x="13016" y="1769"/>
                    <a:pt x="12984" y="1801"/>
                    <a:pt x="12984" y="1801"/>
                  </a:cubicBezTo>
                  <a:cubicBezTo>
                    <a:pt x="10804" y="482"/>
                    <a:pt x="8241" y="0"/>
                    <a:pt x="566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65" name="Google Shape;865;p52"/>
            <p:cNvSpPr/>
            <p:nvPr/>
          </p:nvSpPr>
          <p:spPr>
            <a:xfrm rot="-5400000" flipH="1">
              <a:off x="3793152" y="451652"/>
              <a:ext cx="1651210" cy="1088148"/>
            </a:xfrm>
            <a:custGeom>
              <a:avLst/>
              <a:gdLst/>
              <a:ahLst/>
              <a:cxnLst/>
              <a:rect l="l" t="t" r="r" b="b"/>
              <a:pathLst>
                <a:path w="54437" h="35874" extrusionOk="0">
                  <a:moveTo>
                    <a:pt x="37240" y="520"/>
                  </a:moveTo>
                  <a:lnTo>
                    <a:pt x="37240" y="520"/>
                  </a:lnTo>
                  <a:cubicBezTo>
                    <a:pt x="36068" y="2230"/>
                    <a:pt x="35657" y="3781"/>
                    <a:pt x="35498" y="5935"/>
                  </a:cubicBezTo>
                  <a:cubicBezTo>
                    <a:pt x="35340" y="8532"/>
                    <a:pt x="34770" y="12237"/>
                    <a:pt x="32521" y="13947"/>
                  </a:cubicBezTo>
                  <a:cubicBezTo>
                    <a:pt x="31983" y="14359"/>
                    <a:pt x="31666" y="14517"/>
                    <a:pt x="31381" y="15182"/>
                  </a:cubicBezTo>
                  <a:cubicBezTo>
                    <a:pt x="30684" y="16639"/>
                    <a:pt x="30589" y="17716"/>
                    <a:pt x="29133" y="18729"/>
                  </a:cubicBezTo>
                  <a:cubicBezTo>
                    <a:pt x="27564" y="19858"/>
                    <a:pt x="25706" y="20104"/>
                    <a:pt x="23831" y="20104"/>
                  </a:cubicBezTo>
                  <a:cubicBezTo>
                    <a:pt x="22867" y="20104"/>
                    <a:pt x="21898" y="20039"/>
                    <a:pt x="20962" y="19996"/>
                  </a:cubicBezTo>
                  <a:lnTo>
                    <a:pt x="20930" y="19996"/>
                  </a:lnTo>
                  <a:cubicBezTo>
                    <a:pt x="21849" y="19331"/>
                    <a:pt x="22704" y="18602"/>
                    <a:pt x="23496" y="17811"/>
                  </a:cubicBezTo>
                  <a:cubicBezTo>
                    <a:pt x="28024" y="13345"/>
                    <a:pt x="30336" y="7233"/>
                    <a:pt x="35150" y="3021"/>
                  </a:cubicBezTo>
                  <a:cubicBezTo>
                    <a:pt x="35304" y="2867"/>
                    <a:pt x="35187" y="2630"/>
                    <a:pt x="35020" y="2630"/>
                  </a:cubicBezTo>
                  <a:cubicBezTo>
                    <a:pt x="34980" y="2630"/>
                    <a:pt x="34938" y="2643"/>
                    <a:pt x="34896" y="2673"/>
                  </a:cubicBezTo>
                  <a:cubicBezTo>
                    <a:pt x="30336" y="6283"/>
                    <a:pt x="28183" y="11984"/>
                    <a:pt x="24382" y="16291"/>
                  </a:cubicBezTo>
                  <a:cubicBezTo>
                    <a:pt x="23306" y="17494"/>
                    <a:pt x="22102" y="18571"/>
                    <a:pt x="20804" y="19521"/>
                  </a:cubicBezTo>
                  <a:cubicBezTo>
                    <a:pt x="20962" y="18919"/>
                    <a:pt x="20930" y="18381"/>
                    <a:pt x="20867" y="17747"/>
                  </a:cubicBezTo>
                  <a:cubicBezTo>
                    <a:pt x="20804" y="17241"/>
                    <a:pt x="20677" y="16671"/>
                    <a:pt x="20772" y="16132"/>
                  </a:cubicBezTo>
                  <a:cubicBezTo>
                    <a:pt x="20930" y="15056"/>
                    <a:pt x="21627" y="14707"/>
                    <a:pt x="22102" y="13884"/>
                  </a:cubicBezTo>
                  <a:cubicBezTo>
                    <a:pt x="22546" y="13092"/>
                    <a:pt x="22514" y="12174"/>
                    <a:pt x="22672" y="11319"/>
                  </a:cubicBezTo>
                  <a:cubicBezTo>
                    <a:pt x="22989" y="9545"/>
                    <a:pt x="24002" y="8152"/>
                    <a:pt x="25491" y="7170"/>
                  </a:cubicBezTo>
                  <a:cubicBezTo>
                    <a:pt x="26504" y="6473"/>
                    <a:pt x="27644" y="6093"/>
                    <a:pt x="28689" y="5523"/>
                  </a:cubicBezTo>
                  <a:cubicBezTo>
                    <a:pt x="29608" y="5016"/>
                    <a:pt x="30304" y="4320"/>
                    <a:pt x="31033" y="3591"/>
                  </a:cubicBezTo>
                  <a:cubicBezTo>
                    <a:pt x="32395" y="2261"/>
                    <a:pt x="33535" y="1755"/>
                    <a:pt x="35371" y="1248"/>
                  </a:cubicBezTo>
                  <a:cubicBezTo>
                    <a:pt x="36037" y="1058"/>
                    <a:pt x="36638" y="868"/>
                    <a:pt x="37240" y="520"/>
                  </a:cubicBezTo>
                  <a:close/>
                  <a:moveTo>
                    <a:pt x="9340" y="13314"/>
                  </a:moveTo>
                  <a:cubicBezTo>
                    <a:pt x="10131" y="13314"/>
                    <a:pt x="10828" y="13377"/>
                    <a:pt x="11588" y="13852"/>
                  </a:cubicBezTo>
                  <a:cubicBezTo>
                    <a:pt x="12443" y="14390"/>
                    <a:pt x="13013" y="15531"/>
                    <a:pt x="13140" y="16512"/>
                  </a:cubicBezTo>
                  <a:cubicBezTo>
                    <a:pt x="13266" y="17747"/>
                    <a:pt x="12475" y="18254"/>
                    <a:pt x="11968" y="19267"/>
                  </a:cubicBezTo>
                  <a:cubicBezTo>
                    <a:pt x="11746" y="19711"/>
                    <a:pt x="11651" y="20249"/>
                    <a:pt x="11335" y="20629"/>
                  </a:cubicBezTo>
                  <a:cubicBezTo>
                    <a:pt x="10923" y="21168"/>
                    <a:pt x="10258" y="21516"/>
                    <a:pt x="9625" y="21801"/>
                  </a:cubicBezTo>
                  <a:cubicBezTo>
                    <a:pt x="9688" y="21674"/>
                    <a:pt x="9751" y="21579"/>
                    <a:pt x="9815" y="21453"/>
                  </a:cubicBezTo>
                  <a:cubicBezTo>
                    <a:pt x="10955" y="19172"/>
                    <a:pt x="11778" y="14961"/>
                    <a:pt x="9340" y="13314"/>
                  </a:cubicBezTo>
                  <a:close/>
                  <a:moveTo>
                    <a:pt x="42706" y="25541"/>
                  </a:moveTo>
                  <a:cubicBezTo>
                    <a:pt x="43467" y="25541"/>
                    <a:pt x="44235" y="25622"/>
                    <a:pt x="44999" y="25791"/>
                  </a:cubicBezTo>
                  <a:cubicBezTo>
                    <a:pt x="49211" y="26710"/>
                    <a:pt x="53803" y="30637"/>
                    <a:pt x="53486" y="35292"/>
                  </a:cubicBezTo>
                  <a:cubicBezTo>
                    <a:pt x="52020" y="33934"/>
                    <a:pt x="50290" y="33295"/>
                    <a:pt x="48456" y="33295"/>
                  </a:cubicBezTo>
                  <a:cubicBezTo>
                    <a:pt x="47596" y="33295"/>
                    <a:pt x="46712" y="33435"/>
                    <a:pt x="45822" y="33708"/>
                  </a:cubicBezTo>
                  <a:cubicBezTo>
                    <a:pt x="44394" y="34137"/>
                    <a:pt x="43031" y="34618"/>
                    <a:pt x="41633" y="34618"/>
                  </a:cubicBezTo>
                  <a:cubicBezTo>
                    <a:pt x="40861" y="34618"/>
                    <a:pt x="40078" y="34471"/>
                    <a:pt x="39267" y="34089"/>
                  </a:cubicBezTo>
                  <a:cubicBezTo>
                    <a:pt x="37272" y="33107"/>
                    <a:pt x="35530" y="31270"/>
                    <a:pt x="33788" y="29877"/>
                  </a:cubicBezTo>
                  <a:lnTo>
                    <a:pt x="33788" y="29877"/>
                  </a:lnTo>
                  <a:cubicBezTo>
                    <a:pt x="34027" y="29901"/>
                    <a:pt x="34266" y="29911"/>
                    <a:pt x="34503" y="29911"/>
                  </a:cubicBezTo>
                  <a:cubicBezTo>
                    <a:pt x="35522" y="29911"/>
                    <a:pt x="36523" y="29720"/>
                    <a:pt x="37525" y="29592"/>
                  </a:cubicBezTo>
                  <a:cubicBezTo>
                    <a:pt x="38989" y="29408"/>
                    <a:pt x="40475" y="29290"/>
                    <a:pt x="41965" y="29290"/>
                  </a:cubicBezTo>
                  <a:cubicBezTo>
                    <a:pt x="42280" y="29290"/>
                    <a:pt x="42594" y="29295"/>
                    <a:pt x="42909" y="29307"/>
                  </a:cubicBezTo>
                  <a:cubicBezTo>
                    <a:pt x="46487" y="29497"/>
                    <a:pt x="49749" y="30637"/>
                    <a:pt x="52536" y="32885"/>
                  </a:cubicBezTo>
                  <a:cubicBezTo>
                    <a:pt x="52548" y="32897"/>
                    <a:pt x="52561" y="32902"/>
                    <a:pt x="52575" y="32902"/>
                  </a:cubicBezTo>
                  <a:cubicBezTo>
                    <a:pt x="52630" y="32902"/>
                    <a:pt x="52682" y="32810"/>
                    <a:pt x="52631" y="32758"/>
                  </a:cubicBezTo>
                  <a:cubicBezTo>
                    <a:pt x="50351" y="30542"/>
                    <a:pt x="47216" y="29433"/>
                    <a:pt x="44080" y="29085"/>
                  </a:cubicBezTo>
                  <a:cubicBezTo>
                    <a:pt x="43278" y="29001"/>
                    <a:pt x="42467" y="28962"/>
                    <a:pt x="41656" y="28962"/>
                  </a:cubicBezTo>
                  <a:cubicBezTo>
                    <a:pt x="40931" y="28962"/>
                    <a:pt x="40206" y="28993"/>
                    <a:pt x="39488" y="29053"/>
                  </a:cubicBezTo>
                  <a:cubicBezTo>
                    <a:pt x="37673" y="29207"/>
                    <a:pt x="35828" y="29720"/>
                    <a:pt x="34011" y="29720"/>
                  </a:cubicBezTo>
                  <a:cubicBezTo>
                    <a:pt x="33958" y="29720"/>
                    <a:pt x="33905" y="29719"/>
                    <a:pt x="33851" y="29718"/>
                  </a:cubicBezTo>
                  <a:cubicBezTo>
                    <a:pt x="36074" y="27134"/>
                    <a:pt x="39329" y="25541"/>
                    <a:pt x="42706" y="25541"/>
                  </a:cubicBezTo>
                  <a:close/>
                  <a:moveTo>
                    <a:pt x="37537" y="0"/>
                  </a:moveTo>
                  <a:cubicBezTo>
                    <a:pt x="37513" y="0"/>
                    <a:pt x="37487" y="4"/>
                    <a:pt x="37462" y="13"/>
                  </a:cubicBezTo>
                  <a:cubicBezTo>
                    <a:pt x="36227" y="900"/>
                    <a:pt x="34738" y="931"/>
                    <a:pt x="33376" y="1501"/>
                  </a:cubicBezTo>
                  <a:cubicBezTo>
                    <a:pt x="32521" y="1850"/>
                    <a:pt x="31825" y="2420"/>
                    <a:pt x="31160" y="3053"/>
                  </a:cubicBezTo>
                  <a:cubicBezTo>
                    <a:pt x="29861" y="4256"/>
                    <a:pt x="28911" y="5111"/>
                    <a:pt x="27296" y="5903"/>
                  </a:cubicBezTo>
                  <a:cubicBezTo>
                    <a:pt x="26219" y="6442"/>
                    <a:pt x="25174" y="6917"/>
                    <a:pt x="24287" y="7772"/>
                  </a:cubicBezTo>
                  <a:cubicBezTo>
                    <a:pt x="23559" y="8468"/>
                    <a:pt x="22989" y="9292"/>
                    <a:pt x="22641" y="10242"/>
                  </a:cubicBezTo>
                  <a:cubicBezTo>
                    <a:pt x="22134" y="11604"/>
                    <a:pt x="22229" y="12902"/>
                    <a:pt x="21342" y="14169"/>
                  </a:cubicBezTo>
                  <a:cubicBezTo>
                    <a:pt x="20740" y="15024"/>
                    <a:pt x="20329" y="15436"/>
                    <a:pt x="20297" y="16481"/>
                  </a:cubicBezTo>
                  <a:cubicBezTo>
                    <a:pt x="20265" y="17621"/>
                    <a:pt x="20645" y="18666"/>
                    <a:pt x="20392" y="19806"/>
                  </a:cubicBezTo>
                  <a:cubicBezTo>
                    <a:pt x="19410" y="20503"/>
                    <a:pt x="18334" y="21104"/>
                    <a:pt x="17257" y="21643"/>
                  </a:cubicBezTo>
                  <a:cubicBezTo>
                    <a:pt x="14660" y="22846"/>
                    <a:pt x="11778" y="23226"/>
                    <a:pt x="9213" y="24461"/>
                  </a:cubicBezTo>
                  <a:cubicBezTo>
                    <a:pt x="8389" y="24620"/>
                    <a:pt x="7598" y="24841"/>
                    <a:pt x="6774" y="25126"/>
                  </a:cubicBezTo>
                  <a:cubicBezTo>
                    <a:pt x="7756" y="24335"/>
                    <a:pt x="8643" y="23416"/>
                    <a:pt x="9340" y="22308"/>
                  </a:cubicBezTo>
                  <a:cubicBezTo>
                    <a:pt x="10638" y="21801"/>
                    <a:pt x="11493" y="21199"/>
                    <a:pt x="12126" y="19869"/>
                  </a:cubicBezTo>
                  <a:cubicBezTo>
                    <a:pt x="12601" y="18919"/>
                    <a:pt x="13900" y="17684"/>
                    <a:pt x="13742" y="16449"/>
                  </a:cubicBezTo>
                  <a:cubicBezTo>
                    <a:pt x="13710" y="16037"/>
                    <a:pt x="13520" y="15847"/>
                    <a:pt x="13298" y="15499"/>
                  </a:cubicBezTo>
                  <a:cubicBezTo>
                    <a:pt x="13013" y="15024"/>
                    <a:pt x="12728" y="14137"/>
                    <a:pt x="12348" y="13694"/>
                  </a:cubicBezTo>
                  <a:cubicBezTo>
                    <a:pt x="11798" y="13077"/>
                    <a:pt x="10865" y="12966"/>
                    <a:pt x="9964" y="12966"/>
                  </a:cubicBezTo>
                  <a:cubicBezTo>
                    <a:pt x="9569" y="12966"/>
                    <a:pt x="9180" y="12987"/>
                    <a:pt x="8833" y="12997"/>
                  </a:cubicBezTo>
                  <a:lnTo>
                    <a:pt x="8674" y="12934"/>
                  </a:lnTo>
                  <a:cubicBezTo>
                    <a:pt x="8645" y="12922"/>
                    <a:pt x="8619" y="12917"/>
                    <a:pt x="8595" y="12917"/>
                  </a:cubicBezTo>
                  <a:cubicBezTo>
                    <a:pt x="8495" y="12917"/>
                    <a:pt x="8453" y="13015"/>
                    <a:pt x="8453" y="13092"/>
                  </a:cubicBezTo>
                  <a:cubicBezTo>
                    <a:pt x="8421" y="13155"/>
                    <a:pt x="8453" y="13250"/>
                    <a:pt x="8548" y="13282"/>
                  </a:cubicBezTo>
                  <a:lnTo>
                    <a:pt x="8674" y="13282"/>
                  </a:lnTo>
                  <a:cubicBezTo>
                    <a:pt x="11841" y="14707"/>
                    <a:pt x="10606" y="19362"/>
                    <a:pt x="9054" y="22054"/>
                  </a:cubicBezTo>
                  <a:cubicBezTo>
                    <a:pt x="9023" y="22054"/>
                    <a:pt x="8991" y="22086"/>
                    <a:pt x="8959" y="22086"/>
                  </a:cubicBezTo>
                  <a:cubicBezTo>
                    <a:pt x="8833" y="22118"/>
                    <a:pt x="8833" y="22244"/>
                    <a:pt x="8896" y="22339"/>
                  </a:cubicBezTo>
                  <a:cubicBezTo>
                    <a:pt x="8706" y="22624"/>
                    <a:pt x="8548" y="22846"/>
                    <a:pt x="8389" y="23068"/>
                  </a:cubicBezTo>
                  <a:cubicBezTo>
                    <a:pt x="7408" y="24303"/>
                    <a:pt x="6173" y="25190"/>
                    <a:pt x="4779" y="25918"/>
                  </a:cubicBezTo>
                  <a:cubicBezTo>
                    <a:pt x="3987" y="26298"/>
                    <a:pt x="3164" y="26678"/>
                    <a:pt x="2372" y="27058"/>
                  </a:cubicBezTo>
                  <a:cubicBezTo>
                    <a:pt x="1676" y="27343"/>
                    <a:pt x="979" y="27628"/>
                    <a:pt x="282" y="27881"/>
                  </a:cubicBezTo>
                  <a:cubicBezTo>
                    <a:pt x="0" y="27994"/>
                    <a:pt x="120" y="28408"/>
                    <a:pt x="373" y="28408"/>
                  </a:cubicBezTo>
                  <a:cubicBezTo>
                    <a:pt x="404" y="28408"/>
                    <a:pt x="437" y="28402"/>
                    <a:pt x="472" y="28388"/>
                  </a:cubicBezTo>
                  <a:cubicBezTo>
                    <a:pt x="1929" y="27881"/>
                    <a:pt x="3354" y="27280"/>
                    <a:pt x="4684" y="26551"/>
                  </a:cubicBezTo>
                  <a:cubicBezTo>
                    <a:pt x="6204" y="25886"/>
                    <a:pt x="7724" y="25285"/>
                    <a:pt x="9308" y="24936"/>
                  </a:cubicBezTo>
                  <a:cubicBezTo>
                    <a:pt x="9870" y="24818"/>
                    <a:pt x="10448" y="24766"/>
                    <a:pt x="11035" y="24766"/>
                  </a:cubicBezTo>
                  <a:cubicBezTo>
                    <a:pt x="13756" y="24766"/>
                    <a:pt x="16671" y="25887"/>
                    <a:pt x="19094" y="26773"/>
                  </a:cubicBezTo>
                  <a:cubicBezTo>
                    <a:pt x="24857" y="28895"/>
                    <a:pt x="29006" y="34152"/>
                    <a:pt x="34928" y="35862"/>
                  </a:cubicBezTo>
                  <a:cubicBezTo>
                    <a:pt x="34944" y="35870"/>
                    <a:pt x="34959" y="35873"/>
                    <a:pt x="34973" y="35873"/>
                  </a:cubicBezTo>
                  <a:cubicBezTo>
                    <a:pt x="35075" y="35873"/>
                    <a:pt x="35134" y="35696"/>
                    <a:pt x="35023" y="35640"/>
                  </a:cubicBezTo>
                  <a:cubicBezTo>
                    <a:pt x="30114" y="33677"/>
                    <a:pt x="26187" y="30130"/>
                    <a:pt x="21627" y="27660"/>
                  </a:cubicBezTo>
                  <a:lnTo>
                    <a:pt x="21627" y="27660"/>
                  </a:lnTo>
                  <a:cubicBezTo>
                    <a:pt x="22989" y="28071"/>
                    <a:pt x="24446" y="28261"/>
                    <a:pt x="25902" y="28515"/>
                  </a:cubicBezTo>
                  <a:cubicBezTo>
                    <a:pt x="28235" y="28869"/>
                    <a:pt x="30513" y="30022"/>
                    <a:pt x="32890" y="30022"/>
                  </a:cubicBezTo>
                  <a:cubicBezTo>
                    <a:pt x="33062" y="30022"/>
                    <a:pt x="33235" y="30016"/>
                    <a:pt x="33408" y="30003"/>
                  </a:cubicBezTo>
                  <a:cubicBezTo>
                    <a:pt x="33430" y="30026"/>
                    <a:pt x="33469" y="30048"/>
                    <a:pt x="33511" y="30048"/>
                  </a:cubicBezTo>
                  <a:cubicBezTo>
                    <a:pt x="33529" y="30048"/>
                    <a:pt x="33548" y="30044"/>
                    <a:pt x="33566" y="30035"/>
                  </a:cubicBezTo>
                  <a:cubicBezTo>
                    <a:pt x="35949" y="32025"/>
                    <a:pt x="38589" y="34934"/>
                    <a:pt x="41899" y="34934"/>
                  </a:cubicBezTo>
                  <a:cubicBezTo>
                    <a:pt x="42065" y="34934"/>
                    <a:pt x="42233" y="34927"/>
                    <a:pt x="42402" y="34912"/>
                  </a:cubicBezTo>
                  <a:cubicBezTo>
                    <a:pt x="44144" y="34754"/>
                    <a:pt x="45696" y="33835"/>
                    <a:pt x="47406" y="33582"/>
                  </a:cubicBezTo>
                  <a:cubicBezTo>
                    <a:pt x="47733" y="33536"/>
                    <a:pt x="48059" y="33513"/>
                    <a:pt x="48382" y="33513"/>
                  </a:cubicBezTo>
                  <a:cubicBezTo>
                    <a:pt x="50278" y="33513"/>
                    <a:pt x="52075" y="34292"/>
                    <a:pt x="53455" y="35672"/>
                  </a:cubicBezTo>
                  <a:cubicBezTo>
                    <a:pt x="53471" y="35739"/>
                    <a:pt x="53541" y="35779"/>
                    <a:pt x="53607" y="35779"/>
                  </a:cubicBezTo>
                  <a:cubicBezTo>
                    <a:pt x="53667" y="35779"/>
                    <a:pt x="53725" y="35747"/>
                    <a:pt x="53740" y="35672"/>
                  </a:cubicBezTo>
                  <a:cubicBezTo>
                    <a:pt x="54436" y="30922"/>
                    <a:pt x="49813" y="26741"/>
                    <a:pt x="45601" y="25601"/>
                  </a:cubicBezTo>
                  <a:cubicBezTo>
                    <a:pt x="44645" y="25339"/>
                    <a:pt x="43678" y="25214"/>
                    <a:pt x="42720" y="25214"/>
                  </a:cubicBezTo>
                  <a:cubicBezTo>
                    <a:pt x="39170" y="25214"/>
                    <a:pt x="35747" y="26932"/>
                    <a:pt x="33503" y="29750"/>
                  </a:cubicBezTo>
                  <a:lnTo>
                    <a:pt x="33440" y="29750"/>
                  </a:lnTo>
                  <a:cubicBezTo>
                    <a:pt x="33405" y="29750"/>
                    <a:pt x="33369" y="29751"/>
                    <a:pt x="33334" y="29751"/>
                  </a:cubicBezTo>
                  <a:cubicBezTo>
                    <a:pt x="30874" y="29751"/>
                    <a:pt x="28623" y="28667"/>
                    <a:pt x="26219" y="28230"/>
                  </a:cubicBezTo>
                  <a:cubicBezTo>
                    <a:pt x="23812" y="27818"/>
                    <a:pt x="21374" y="27628"/>
                    <a:pt x="19220" y="26393"/>
                  </a:cubicBezTo>
                  <a:cubicBezTo>
                    <a:pt x="19157" y="26393"/>
                    <a:pt x="19125" y="26425"/>
                    <a:pt x="19125" y="26456"/>
                  </a:cubicBezTo>
                  <a:cubicBezTo>
                    <a:pt x="18587" y="26235"/>
                    <a:pt x="17985" y="26013"/>
                    <a:pt x="17415" y="25823"/>
                  </a:cubicBezTo>
                  <a:cubicBezTo>
                    <a:pt x="15302" y="25139"/>
                    <a:pt x="13067" y="24334"/>
                    <a:pt x="10829" y="24334"/>
                  </a:cubicBezTo>
                  <a:cubicBezTo>
                    <a:pt x="10787" y="24334"/>
                    <a:pt x="10744" y="24334"/>
                    <a:pt x="10701" y="24335"/>
                  </a:cubicBezTo>
                  <a:cubicBezTo>
                    <a:pt x="12981" y="23638"/>
                    <a:pt x="15293" y="23163"/>
                    <a:pt x="17447" y="22118"/>
                  </a:cubicBezTo>
                  <a:cubicBezTo>
                    <a:pt x="18650" y="21548"/>
                    <a:pt x="19790" y="20851"/>
                    <a:pt x="20835" y="20091"/>
                  </a:cubicBezTo>
                  <a:lnTo>
                    <a:pt x="20835" y="20091"/>
                  </a:lnTo>
                  <a:cubicBezTo>
                    <a:pt x="20804" y="20154"/>
                    <a:pt x="20835" y="20281"/>
                    <a:pt x="20930" y="20281"/>
                  </a:cubicBezTo>
                  <a:cubicBezTo>
                    <a:pt x="21939" y="20404"/>
                    <a:pt x="22983" y="20503"/>
                    <a:pt x="24019" y="20503"/>
                  </a:cubicBezTo>
                  <a:cubicBezTo>
                    <a:pt x="25390" y="20503"/>
                    <a:pt x="26748" y="20329"/>
                    <a:pt x="27993" y="19806"/>
                  </a:cubicBezTo>
                  <a:cubicBezTo>
                    <a:pt x="30051" y="18951"/>
                    <a:pt x="30779" y="17652"/>
                    <a:pt x="31603" y="15721"/>
                  </a:cubicBezTo>
                  <a:cubicBezTo>
                    <a:pt x="32110" y="14485"/>
                    <a:pt x="33123" y="14074"/>
                    <a:pt x="33820" y="13029"/>
                  </a:cubicBezTo>
                  <a:cubicBezTo>
                    <a:pt x="34516" y="11920"/>
                    <a:pt x="34991" y="10622"/>
                    <a:pt x="35340" y="9355"/>
                  </a:cubicBezTo>
                  <a:cubicBezTo>
                    <a:pt x="35688" y="8057"/>
                    <a:pt x="35752" y="6758"/>
                    <a:pt x="35847" y="5397"/>
                  </a:cubicBezTo>
                  <a:cubicBezTo>
                    <a:pt x="36005" y="3401"/>
                    <a:pt x="36575" y="1913"/>
                    <a:pt x="37778" y="329"/>
                  </a:cubicBezTo>
                  <a:cubicBezTo>
                    <a:pt x="37842" y="203"/>
                    <a:pt x="37778" y="108"/>
                    <a:pt x="37715" y="76"/>
                  </a:cubicBezTo>
                  <a:cubicBezTo>
                    <a:pt x="37669" y="30"/>
                    <a:pt x="37605" y="0"/>
                    <a:pt x="37537"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66" name="Google Shape;866;p52"/>
            <p:cNvSpPr/>
            <p:nvPr/>
          </p:nvSpPr>
          <p:spPr>
            <a:xfrm rot="-5400000" flipH="1">
              <a:off x="6917619" y="445348"/>
              <a:ext cx="899177" cy="942127"/>
            </a:xfrm>
            <a:custGeom>
              <a:avLst/>
              <a:gdLst/>
              <a:ahLst/>
              <a:cxnLst/>
              <a:rect l="l" t="t" r="r" b="b"/>
              <a:pathLst>
                <a:path w="29644" h="31060" extrusionOk="0">
                  <a:moveTo>
                    <a:pt x="19223" y="2694"/>
                  </a:moveTo>
                  <a:cubicBezTo>
                    <a:pt x="19234" y="2694"/>
                    <a:pt x="19245" y="2694"/>
                    <a:pt x="19256" y="2695"/>
                  </a:cubicBezTo>
                  <a:cubicBezTo>
                    <a:pt x="19636" y="2980"/>
                    <a:pt x="20016" y="3234"/>
                    <a:pt x="20396" y="3519"/>
                  </a:cubicBezTo>
                  <a:cubicBezTo>
                    <a:pt x="20427" y="3740"/>
                    <a:pt x="20459" y="3994"/>
                    <a:pt x="20459" y="4247"/>
                  </a:cubicBezTo>
                  <a:cubicBezTo>
                    <a:pt x="20491" y="4405"/>
                    <a:pt x="20491" y="4564"/>
                    <a:pt x="20491" y="4722"/>
                  </a:cubicBezTo>
                  <a:cubicBezTo>
                    <a:pt x="20554" y="5102"/>
                    <a:pt x="20617" y="5355"/>
                    <a:pt x="20807" y="5640"/>
                  </a:cubicBezTo>
                  <a:cubicBezTo>
                    <a:pt x="20174" y="5799"/>
                    <a:pt x="19541" y="5957"/>
                    <a:pt x="18939" y="6115"/>
                  </a:cubicBezTo>
                  <a:cubicBezTo>
                    <a:pt x="17862" y="6337"/>
                    <a:pt x="16880" y="6685"/>
                    <a:pt x="15962" y="7192"/>
                  </a:cubicBezTo>
                  <a:cubicBezTo>
                    <a:pt x="16342" y="5989"/>
                    <a:pt x="16215" y="4722"/>
                    <a:pt x="16279" y="3487"/>
                  </a:cubicBezTo>
                  <a:lnTo>
                    <a:pt x="16279" y="3487"/>
                  </a:lnTo>
                  <a:cubicBezTo>
                    <a:pt x="16390" y="3495"/>
                    <a:pt x="16498" y="3499"/>
                    <a:pt x="16606" y="3499"/>
                  </a:cubicBezTo>
                  <a:cubicBezTo>
                    <a:pt x="16928" y="3499"/>
                    <a:pt x="17237" y="3463"/>
                    <a:pt x="17546" y="3392"/>
                  </a:cubicBezTo>
                  <a:cubicBezTo>
                    <a:pt x="17978" y="3268"/>
                    <a:pt x="18801" y="2694"/>
                    <a:pt x="19223" y="2694"/>
                  </a:cubicBezTo>
                  <a:close/>
                  <a:moveTo>
                    <a:pt x="15463" y="896"/>
                  </a:moveTo>
                  <a:cubicBezTo>
                    <a:pt x="15918" y="896"/>
                    <a:pt x="16268" y="1047"/>
                    <a:pt x="16374" y="1460"/>
                  </a:cubicBezTo>
                  <a:cubicBezTo>
                    <a:pt x="16405" y="1587"/>
                    <a:pt x="16057" y="2410"/>
                    <a:pt x="16057" y="2442"/>
                  </a:cubicBezTo>
                  <a:cubicBezTo>
                    <a:pt x="15994" y="2727"/>
                    <a:pt x="15962" y="3012"/>
                    <a:pt x="15962" y="3297"/>
                  </a:cubicBezTo>
                  <a:cubicBezTo>
                    <a:pt x="15899" y="3329"/>
                    <a:pt x="15899" y="3424"/>
                    <a:pt x="15962" y="3455"/>
                  </a:cubicBezTo>
                  <a:cubicBezTo>
                    <a:pt x="15962" y="3614"/>
                    <a:pt x="15994" y="3772"/>
                    <a:pt x="15994" y="3930"/>
                  </a:cubicBezTo>
                  <a:cubicBezTo>
                    <a:pt x="16057" y="5197"/>
                    <a:pt x="16057" y="6210"/>
                    <a:pt x="15550" y="7446"/>
                  </a:cubicBezTo>
                  <a:cubicBezTo>
                    <a:pt x="15107" y="7699"/>
                    <a:pt x="14664" y="8016"/>
                    <a:pt x="14252" y="8396"/>
                  </a:cubicBezTo>
                  <a:cubicBezTo>
                    <a:pt x="13017" y="9567"/>
                    <a:pt x="12067" y="11056"/>
                    <a:pt x="11497" y="12671"/>
                  </a:cubicBezTo>
                  <a:cubicBezTo>
                    <a:pt x="11148" y="13748"/>
                    <a:pt x="10958" y="14888"/>
                    <a:pt x="10768" y="15996"/>
                  </a:cubicBezTo>
                  <a:cubicBezTo>
                    <a:pt x="10610" y="15204"/>
                    <a:pt x="10325" y="14476"/>
                    <a:pt x="10008" y="13748"/>
                  </a:cubicBezTo>
                  <a:lnTo>
                    <a:pt x="10008" y="13748"/>
                  </a:lnTo>
                  <a:cubicBezTo>
                    <a:pt x="10026" y="13760"/>
                    <a:pt x="10043" y="13765"/>
                    <a:pt x="10059" y="13765"/>
                  </a:cubicBezTo>
                  <a:cubicBezTo>
                    <a:pt x="10123" y="13765"/>
                    <a:pt x="10155" y="13672"/>
                    <a:pt x="10103" y="13621"/>
                  </a:cubicBezTo>
                  <a:cubicBezTo>
                    <a:pt x="10040" y="13558"/>
                    <a:pt x="9945" y="13463"/>
                    <a:pt x="9850" y="13368"/>
                  </a:cubicBezTo>
                  <a:cubicBezTo>
                    <a:pt x="9502" y="12576"/>
                    <a:pt x="9153" y="11752"/>
                    <a:pt x="8995" y="10897"/>
                  </a:cubicBezTo>
                  <a:cubicBezTo>
                    <a:pt x="8552" y="8712"/>
                    <a:pt x="8900" y="6305"/>
                    <a:pt x="10008" y="4374"/>
                  </a:cubicBezTo>
                  <a:cubicBezTo>
                    <a:pt x="10578" y="3360"/>
                    <a:pt x="11338" y="2505"/>
                    <a:pt x="12383" y="1935"/>
                  </a:cubicBezTo>
                  <a:cubicBezTo>
                    <a:pt x="12825" y="1692"/>
                    <a:pt x="14419" y="896"/>
                    <a:pt x="15463" y="896"/>
                  </a:cubicBezTo>
                  <a:close/>
                  <a:moveTo>
                    <a:pt x="25606" y="9806"/>
                  </a:moveTo>
                  <a:cubicBezTo>
                    <a:pt x="26170" y="9806"/>
                    <a:pt x="26697" y="9905"/>
                    <a:pt x="27015" y="10169"/>
                  </a:cubicBezTo>
                  <a:cubicBezTo>
                    <a:pt x="29231" y="11942"/>
                    <a:pt x="26856" y="12069"/>
                    <a:pt x="26635" y="13051"/>
                  </a:cubicBezTo>
                  <a:cubicBezTo>
                    <a:pt x="26476" y="13811"/>
                    <a:pt x="27141" y="13843"/>
                    <a:pt x="26508" y="14761"/>
                  </a:cubicBezTo>
                  <a:cubicBezTo>
                    <a:pt x="26001" y="15489"/>
                    <a:pt x="24924" y="16028"/>
                    <a:pt x="24133" y="16439"/>
                  </a:cubicBezTo>
                  <a:cubicBezTo>
                    <a:pt x="22328" y="17358"/>
                    <a:pt x="20491" y="17548"/>
                    <a:pt x="18496" y="17548"/>
                  </a:cubicBezTo>
                  <a:cubicBezTo>
                    <a:pt x="17324" y="17548"/>
                    <a:pt x="16184" y="17580"/>
                    <a:pt x="15139" y="18055"/>
                  </a:cubicBezTo>
                  <a:cubicBezTo>
                    <a:pt x="15835" y="17390"/>
                    <a:pt x="16564" y="16756"/>
                    <a:pt x="17451" y="16281"/>
                  </a:cubicBezTo>
                  <a:cubicBezTo>
                    <a:pt x="18432" y="15743"/>
                    <a:pt x="19541" y="15426"/>
                    <a:pt x="20491" y="14793"/>
                  </a:cubicBezTo>
                  <a:cubicBezTo>
                    <a:pt x="21948" y="13874"/>
                    <a:pt x="23024" y="12481"/>
                    <a:pt x="23373" y="10802"/>
                  </a:cubicBezTo>
                  <a:cubicBezTo>
                    <a:pt x="23404" y="10612"/>
                    <a:pt x="23436" y="10422"/>
                    <a:pt x="23468" y="10232"/>
                  </a:cubicBezTo>
                  <a:cubicBezTo>
                    <a:pt x="23468" y="10201"/>
                    <a:pt x="23499" y="10201"/>
                    <a:pt x="23499" y="10201"/>
                  </a:cubicBezTo>
                  <a:cubicBezTo>
                    <a:pt x="23960" y="9998"/>
                    <a:pt x="24819" y="9806"/>
                    <a:pt x="25606" y="9806"/>
                  </a:cubicBezTo>
                  <a:close/>
                  <a:moveTo>
                    <a:pt x="22213" y="5721"/>
                  </a:moveTo>
                  <a:cubicBezTo>
                    <a:pt x="22447" y="5721"/>
                    <a:pt x="22656" y="5858"/>
                    <a:pt x="22929" y="6337"/>
                  </a:cubicBezTo>
                  <a:cubicBezTo>
                    <a:pt x="23119" y="6685"/>
                    <a:pt x="23088" y="7414"/>
                    <a:pt x="23119" y="7794"/>
                  </a:cubicBezTo>
                  <a:cubicBezTo>
                    <a:pt x="23214" y="8902"/>
                    <a:pt x="23246" y="10074"/>
                    <a:pt x="22929" y="11151"/>
                  </a:cubicBezTo>
                  <a:cubicBezTo>
                    <a:pt x="22328" y="13178"/>
                    <a:pt x="20681" y="14413"/>
                    <a:pt x="18844" y="15236"/>
                  </a:cubicBezTo>
                  <a:cubicBezTo>
                    <a:pt x="17356" y="15933"/>
                    <a:pt x="16152" y="16629"/>
                    <a:pt x="14949" y="17706"/>
                  </a:cubicBezTo>
                  <a:cubicBezTo>
                    <a:pt x="13579" y="18957"/>
                    <a:pt x="12153" y="20320"/>
                    <a:pt x="10223" y="20320"/>
                  </a:cubicBezTo>
                  <a:cubicBezTo>
                    <a:pt x="10101" y="20320"/>
                    <a:pt x="9976" y="20314"/>
                    <a:pt x="9850" y="20303"/>
                  </a:cubicBezTo>
                  <a:cubicBezTo>
                    <a:pt x="11402" y="17358"/>
                    <a:pt x="10958" y="13811"/>
                    <a:pt x="12669" y="10897"/>
                  </a:cubicBezTo>
                  <a:cubicBezTo>
                    <a:pt x="13587" y="9377"/>
                    <a:pt x="14885" y="8047"/>
                    <a:pt x="16500" y="7256"/>
                  </a:cubicBezTo>
                  <a:cubicBezTo>
                    <a:pt x="18084" y="6495"/>
                    <a:pt x="19826" y="6369"/>
                    <a:pt x="21504" y="5894"/>
                  </a:cubicBezTo>
                  <a:cubicBezTo>
                    <a:pt x="21796" y="5821"/>
                    <a:pt x="22013" y="5721"/>
                    <a:pt x="22213" y="5721"/>
                  </a:cubicBezTo>
                  <a:close/>
                  <a:moveTo>
                    <a:pt x="4825" y="2768"/>
                  </a:moveTo>
                  <a:cubicBezTo>
                    <a:pt x="5030" y="2768"/>
                    <a:pt x="5279" y="2838"/>
                    <a:pt x="5575" y="2980"/>
                  </a:cubicBezTo>
                  <a:cubicBezTo>
                    <a:pt x="5606" y="3107"/>
                    <a:pt x="5638" y="3265"/>
                    <a:pt x="5638" y="3392"/>
                  </a:cubicBezTo>
                  <a:cubicBezTo>
                    <a:pt x="5828" y="3740"/>
                    <a:pt x="5891" y="4279"/>
                    <a:pt x="6018" y="4659"/>
                  </a:cubicBezTo>
                  <a:cubicBezTo>
                    <a:pt x="6335" y="5577"/>
                    <a:pt x="6810" y="6400"/>
                    <a:pt x="7348" y="7160"/>
                  </a:cubicBezTo>
                  <a:cubicBezTo>
                    <a:pt x="7348" y="9409"/>
                    <a:pt x="7918" y="11784"/>
                    <a:pt x="9470" y="13304"/>
                  </a:cubicBezTo>
                  <a:cubicBezTo>
                    <a:pt x="9787" y="14064"/>
                    <a:pt x="10135" y="14856"/>
                    <a:pt x="10420" y="15648"/>
                  </a:cubicBezTo>
                  <a:cubicBezTo>
                    <a:pt x="9628" y="14318"/>
                    <a:pt x="8140" y="13463"/>
                    <a:pt x="7095" y="12228"/>
                  </a:cubicBezTo>
                  <a:cubicBezTo>
                    <a:pt x="6081" y="11024"/>
                    <a:pt x="6081" y="9726"/>
                    <a:pt x="6335" y="8237"/>
                  </a:cubicBezTo>
                  <a:cubicBezTo>
                    <a:pt x="6525" y="7160"/>
                    <a:pt x="6715" y="6115"/>
                    <a:pt x="6176" y="5134"/>
                  </a:cubicBezTo>
                  <a:cubicBezTo>
                    <a:pt x="6163" y="5121"/>
                    <a:pt x="6145" y="5113"/>
                    <a:pt x="6127" y="5113"/>
                  </a:cubicBezTo>
                  <a:cubicBezTo>
                    <a:pt x="6103" y="5113"/>
                    <a:pt x="6081" y="5128"/>
                    <a:pt x="6081" y="5165"/>
                  </a:cubicBezTo>
                  <a:cubicBezTo>
                    <a:pt x="6715" y="7351"/>
                    <a:pt x="5163" y="9662"/>
                    <a:pt x="6398" y="11752"/>
                  </a:cubicBezTo>
                  <a:cubicBezTo>
                    <a:pt x="7538" y="13684"/>
                    <a:pt x="10040" y="14539"/>
                    <a:pt x="10610" y="16851"/>
                  </a:cubicBezTo>
                  <a:cubicBezTo>
                    <a:pt x="10420" y="18023"/>
                    <a:pt x="10167" y="19195"/>
                    <a:pt x="9628" y="20303"/>
                  </a:cubicBezTo>
                  <a:cubicBezTo>
                    <a:pt x="9597" y="20303"/>
                    <a:pt x="9565" y="20335"/>
                    <a:pt x="9565" y="20366"/>
                  </a:cubicBezTo>
                  <a:cubicBezTo>
                    <a:pt x="8868" y="19290"/>
                    <a:pt x="8362" y="18308"/>
                    <a:pt x="8330" y="16978"/>
                  </a:cubicBezTo>
                  <a:cubicBezTo>
                    <a:pt x="8298" y="16408"/>
                    <a:pt x="8362" y="15996"/>
                    <a:pt x="8013" y="15521"/>
                  </a:cubicBezTo>
                  <a:cubicBezTo>
                    <a:pt x="7411" y="14729"/>
                    <a:pt x="6430" y="14159"/>
                    <a:pt x="5796" y="13336"/>
                  </a:cubicBezTo>
                  <a:cubicBezTo>
                    <a:pt x="5100" y="12386"/>
                    <a:pt x="4530" y="11309"/>
                    <a:pt x="4150" y="10201"/>
                  </a:cubicBezTo>
                  <a:cubicBezTo>
                    <a:pt x="3484" y="8079"/>
                    <a:pt x="3389" y="5640"/>
                    <a:pt x="4150" y="3519"/>
                  </a:cubicBezTo>
                  <a:cubicBezTo>
                    <a:pt x="4212" y="3021"/>
                    <a:pt x="4437" y="2768"/>
                    <a:pt x="4825" y="2768"/>
                  </a:cubicBezTo>
                  <a:close/>
                  <a:moveTo>
                    <a:pt x="23056" y="17231"/>
                  </a:moveTo>
                  <a:cubicBezTo>
                    <a:pt x="23943" y="17675"/>
                    <a:pt x="24829" y="18023"/>
                    <a:pt x="25780" y="18245"/>
                  </a:cubicBezTo>
                  <a:cubicBezTo>
                    <a:pt x="26255" y="18340"/>
                    <a:pt x="26761" y="18435"/>
                    <a:pt x="27268" y="18466"/>
                  </a:cubicBezTo>
                  <a:cubicBezTo>
                    <a:pt x="27296" y="18469"/>
                    <a:pt x="27327" y="18470"/>
                    <a:pt x="27362" y="18470"/>
                  </a:cubicBezTo>
                  <a:cubicBezTo>
                    <a:pt x="27631" y="18470"/>
                    <a:pt x="28091" y="18402"/>
                    <a:pt x="28425" y="18402"/>
                  </a:cubicBezTo>
                  <a:cubicBezTo>
                    <a:pt x="28588" y="18402"/>
                    <a:pt x="28721" y="18419"/>
                    <a:pt x="28788" y="18466"/>
                  </a:cubicBezTo>
                  <a:cubicBezTo>
                    <a:pt x="29168" y="18720"/>
                    <a:pt x="29200" y="19005"/>
                    <a:pt x="29010" y="19258"/>
                  </a:cubicBezTo>
                  <a:cubicBezTo>
                    <a:pt x="27684" y="20080"/>
                    <a:pt x="26180" y="20547"/>
                    <a:pt x="24648" y="20547"/>
                  </a:cubicBezTo>
                  <a:cubicBezTo>
                    <a:pt x="24350" y="20547"/>
                    <a:pt x="24052" y="20529"/>
                    <a:pt x="23753" y="20493"/>
                  </a:cubicBezTo>
                  <a:cubicBezTo>
                    <a:pt x="21758" y="20240"/>
                    <a:pt x="20016" y="19195"/>
                    <a:pt x="18147" y="18561"/>
                  </a:cubicBezTo>
                  <a:cubicBezTo>
                    <a:pt x="17619" y="18375"/>
                    <a:pt x="17113" y="18272"/>
                    <a:pt x="16608" y="18272"/>
                  </a:cubicBezTo>
                  <a:cubicBezTo>
                    <a:pt x="16084" y="18272"/>
                    <a:pt x="15560" y="18383"/>
                    <a:pt x="15012" y="18625"/>
                  </a:cubicBezTo>
                  <a:cubicBezTo>
                    <a:pt x="14196" y="19005"/>
                    <a:pt x="13427" y="19573"/>
                    <a:pt x="12624" y="20007"/>
                  </a:cubicBezTo>
                  <a:lnTo>
                    <a:pt x="12624" y="20007"/>
                  </a:lnTo>
                  <a:cubicBezTo>
                    <a:pt x="13222" y="19677"/>
                    <a:pt x="13763" y="19251"/>
                    <a:pt x="14284" y="18783"/>
                  </a:cubicBezTo>
                  <a:lnTo>
                    <a:pt x="14600" y="18498"/>
                  </a:lnTo>
                  <a:lnTo>
                    <a:pt x="14664" y="18498"/>
                  </a:lnTo>
                  <a:cubicBezTo>
                    <a:pt x="16976" y="17358"/>
                    <a:pt x="19604" y="18150"/>
                    <a:pt x="22043" y="17548"/>
                  </a:cubicBezTo>
                  <a:cubicBezTo>
                    <a:pt x="22391" y="17453"/>
                    <a:pt x="22739" y="17358"/>
                    <a:pt x="23056" y="17231"/>
                  </a:cubicBezTo>
                  <a:close/>
                  <a:moveTo>
                    <a:pt x="16502" y="18490"/>
                  </a:moveTo>
                  <a:cubicBezTo>
                    <a:pt x="17557" y="18490"/>
                    <a:pt x="18566" y="18992"/>
                    <a:pt x="19509" y="19385"/>
                  </a:cubicBezTo>
                  <a:cubicBezTo>
                    <a:pt x="21340" y="20153"/>
                    <a:pt x="23110" y="20700"/>
                    <a:pt x="24872" y="20700"/>
                  </a:cubicBezTo>
                  <a:cubicBezTo>
                    <a:pt x="25944" y="20700"/>
                    <a:pt x="27013" y="20497"/>
                    <a:pt x="28091" y="20018"/>
                  </a:cubicBezTo>
                  <a:lnTo>
                    <a:pt x="28091" y="20018"/>
                  </a:lnTo>
                  <a:cubicBezTo>
                    <a:pt x="27395" y="20430"/>
                    <a:pt x="26571" y="20715"/>
                    <a:pt x="26286" y="20810"/>
                  </a:cubicBezTo>
                  <a:cubicBezTo>
                    <a:pt x="25287" y="21124"/>
                    <a:pt x="24210" y="21258"/>
                    <a:pt x="23148" y="21258"/>
                  </a:cubicBezTo>
                  <a:cubicBezTo>
                    <a:pt x="23033" y="21258"/>
                    <a:pt x="22918" y="21256"/>
                    <a:pt x="22803" y="21253"/>
                  </a:cubicBezTo>
                  <a:cubicBezTo>
                    <a:pt x="20653" y="21192"/>
                    <a:pt x="18563" y="20237"/>
                    <a:pt x="16445" y="20237"/>
                  </a:cubicBezTo>
                  <a:cubicBezTo>
                    <a:pt x="16379" y="20237"/>
                    <a:pt x="16313" y="20238"/>
                    <a:pt x="16247" y="20240"/>
                  </a:cubicBezTo>
                  <a:cubicBezTo>
                    <a:pt x="14774" y="20264"/>
                    <a:pt x="13301" y="21006"/>
                    <a:pt x="11884" y="21006"/>
                  </a:cubicBezTo>
                  <a:cubicBezTo>
                    <a:pt x="11443" y="21006"/>
                    <a:pt x="11007" y="20934"/>
                    <a:pt x="10578" y="20746"/>
                  </a:cubicBezTo>
                  <a:lnTo>
                    <a:pt x="10578" y="20746"/>
                  </a:lnTo>
                  <a:cubicBezTo>
                    <a:pt x="10671" y="20755"/>
                    <a:pt x="10763" y="20759"/>
                    <a:pt x="10855" y="20759"/>
                  </a:cubicBezTo>
                  <a:cubicBezTo>
                    <a:pt x="11760" y="20759"/>
                    <a:pt x="12591" y="20349"/>
                    <a:pt x="13397" y="19860"/>
                  </a:cubicBezTo>
                  <a:cubicBezTo>
                    <a:pt x="14189" y="19385"/>
                    <a:pt x="14949" y="18783"/>
                    <a:pt x="15835" y="18561"/>
                  </a:cubicBezTo>
                  <a:cubicBezTo>
                    <a:pt x="16060" y="18512"/>
                    <a:pt x="16282" y="18490"/>
                    <a:pt x="16502" y="18490"/>
                  </a:cubicBezTo>
                  <a:close/>
                  <a:moveTo>
                    <a:pt x="8837" y="19701"/>
                  </a:moveTo>
                  <a:cubicBezTo>
                    <a:pt x="9027" y="19986"/>
                    <a:pt x="9280" y="20271"/>
                    <a:pt x="9533" y="20493"/>
                  </a:cubicBezTo>
                  <a:cubicBezTo>
                    <a:pt x="9533" y="20556"/>
                    <a:pt x="9597" y="20620"/>
                    <a:pt x="9692" y="20651"/>
                  </a:cubicBezTo>
                  <a:lnTo>
                    <a:pt x="9913" y="20651"/>
                  </a:lnTo>
                  <a:cubicBezTo>
                    <a:pt x="10357" y="21000"/>
                    <a:pt x="10800" y="21158"/>
                    <a:pt x="11275" y="21253"/>
                  </a:cubicBezTo>
                  <a:cubicBezTo>
                    <a:pt x="9058" y="22172"/>
                    <a:pt x="7791" y="24357"/>
                    <a:pt x="6366" y="26194"/>
                  </a:cubicBezTo>
                  <a:cubicBezTo>
                    <a:pt x="5385" y="27429"/>
                    <a:pt x="4276" y="28442"/>
                    <a:pt x="3041" y="29392"/>
                  </a:cubicBezTo>
                  <a:cubicBezTo>
                    <a:pt x="2281" y="29962"/>
                    <a:pt x="1331" y="30120"/>
                    <a:pt x="571" y="30532"/>
                  </a:cubicBezTo>
                  <a:cubicBezTo>
                    <a:pt x="1584" y="29550"/>
                    <a:pt x="2788" y="28759"/>
                    <a:pt x="3706" y="27650"/>
                  </a:cubicBezTo>
                  <a:cubicBezTo>
                    <a:pt x="4276" y="26954"/>
                    <a:pt x="4720" y="26194"/>
                    <a:pt x="5131" y="25402"/>
                  </a:cubicBezTo>
                  <a:cubicBezTo>
                    <a:pt x="5290" y="25085"/>
                    <a:pt x="5416" y="24768"/>
                    <a:pt x="5543" y="24483"/>
                  </a:cubicBezTo>
                  <a:cubicBezTo>
                    <a:pt x="5606" y="24325"/>
                    <a:pt x="5670" y="24167"/>
                    <a:pt x="5733" y="24008"/>
                  </a:cubicBezTo>
                  <a:cubicBezTo>
                    <a:pt x="5760" y="23578"/>
                    <a:pt x="6015" y="23353"/>
                    <a:pt x="6440" y="23353"/>
                  </a:cubicBezTo>
                  <a:cubicBezTo>
                    <a:pt x="6516" y="23353"/>
                    <a:pt x="6597" y="23361"/>
                    <a:pt x="6683" y="23375"/>
                  </a:cubicBezTo>
                  <a:cubicBezTo>
                    <a:pt x="6683" y="23436"/>
                    <a:pt x="6736" y="23471"/>
                    <a:pt x="6790" y="23471"/>
                  </a:cubicBezTo>
                  <a:cubicBezTo>
                    <a:pt x="6820" y="23471"/>
                    <a:pt x="6851" y="23461"/>
                    <a:pt x="6873" y="23438"/>
                  </a:cubicBezTo>
                  <a:cubicBezTo>
                    <a:pt x="7760" y="22298"/>
                    <a:pt x="8457" y="21063"/>
                    <a:pt x="8837" y="19701"/>
                  </a:cubicBezTo>
                  <a:close/>
                  <a:moveTo>
                    <a:pt x="9961" y="0"/>
                  </a:moveTo>
                  <a:cubicBezTo>
                    <a:pt x="9881" y="0"/>
                    <a:pt x="9792" y="21"/>
                    <a:pt x="9692" y="67"/>
                  </a:cubicBezTo>
                  <a:cubicBezTo>
                    <a:pt x="9217" y="257"/>
                    <a:pt x="8773" y="1397"/>
                    <a:pt x="8583" y="1840"/>
                  </a:cubicBezTo>
                  <a:cubicBezTo>
                    <a:pt x="8172" y="2664"/>
                    <a:pt x="7886" y="3519"/>
                    <a:pt x="7665" y="4405"/>
                  </a:cubicBezTo>
                  <a:cubicBezTo>
                    <a:pt x="7506" y="5102"/>
                    <a:pt x="7411" y="5894"/>
                    <a:pt x="7380" y="6685"/>
                  </a:cubicBezTo>
                  <a:cubicBezTo>
                    <a:pt x="7000" y="6147"/>
                    <a:pt x="6651" y="5545"/>
                    <a:pt x="6398" y="4912"/>
                  </a:cubicBezTo>
                  <a:cubicBezTo>
                    <a:pt x="6113" y="4215"/>
                    <a:pt x="6081" y="3202"/>
                    <a:pt x="5765" y="2569"/>
                  </a:cubicBezTo>
                  <a:cubicBezTo>
                    <a:pt x="5604" y="2248"/>
                    <a:pt x="5421" y="2040"/>
                    <a:pt x="5102" y="2040"/>
                  </a:cubicBezTo>
                  <a:cubicBezTo>
                    <a:pt x="5043" y="2040"/>
                    <a:pt x="4979" y="2047"/>
                    <a:pt x="4910" y="2062"/>
                  </a:cubicBezTo>
                  <a:cubicBezTo>
                    <a:pt x="4086" y="2283"/>
                    <a:pt x="3801" y="3550"/>
                    <a:pt x="3611" y="4184"/>
                  </a:cubicBezTo>
                  <a:cubicBezTo>
                    <a:pt x="3326" y="5387"/>
                    <a:pt x="3231" y="6622"/>
                    <a:pt x="3358" y="7857"/>
                  </a:cubicBezTo>
                  <a:cubicBezTo>
                    <a:pt x="3579" y="10232"/>
                    <a:pt x="4593" y="12544"/>
                    <a:pt x="6240" y="14286"/>
                  </a:cubicBezTo>
                  <a:cubicBezTo>
                    <a:pt x="6810" y="14856"/>
                    <a:pt x="7316" y="15236"/>
                    <a:pt x="7696" y="15933"/>
                  </a:cubicBezTo>
                  <a:cubicBezTo>
                    <a:pt x="8140" y="16661"/>
                    <a:pt x="8045" y="17168"/>
                    <a:pt x="8172" y="17960"/>
                  </a:cubicBezTo>
                  <a:cubicBezTo>
                    <a:pt x="8298" y="18498"/>
                    <a:pt x="8488" y="19036"/>
                    <a:pt x="8742" y="19511"/>
                  </a:cubicBezTo>
                  <a:cubicBezTo>
                    <a:pt x="8393" y="20493"/>
                    <a:pt x="7981" y="21443"/>
                    <a:pt x="7411" y="22330"/>
                  </a:cubicBezTo>
                  <a:cubicBezTo>
                    <a:pt x="7209" y="22653"/>
                    <a:pt x="7085" y="22951"/>
                    <a:pt x="6955" y="22951"/>
                  </a:cubicBezTo>
                  <a:cubicBezTo>
                    <a:pt x="6881" y="22951"/>
                    <a:pt x="6806" y="22855"/>
                    <a:pt x="6715" y="22615"/>
                  </a:cubicBezTo>
                  <a:cubicBezTo>
                    <a:pt x="6715" y="22583"/>
                    <a:pt x="6651" y="22552"/>
                    <a:pt x="6651" y="22552"/>
                  </a:cubicBezTo>
                  <a:cubicBezTo>
                    <a:pt x="6240" y="22678"/>
                    <a:pt x="6081" y="22837"/>
                    <a:pt x="5891" y="23185"/>
                  </a:cubicBezTo>
                  <a:cubicBezTo>
                    <a:pt x="5290" y="24198"/>
                    <a:pt x="5005" y="25338"/>
                    <a:pt x="4403" y="26352"/>
                  </a:cubicBezTo>
                  <a:cubicBezTo>
                    <a:pt x="3231" y="28220"/>
                    <a:pt x="1363" y="29139"/>
                    <a:pt x="33" y="30817"/>
                  </a:cubicBezTo>
                  <a:cubicBezTo>
                    <a:pt x="1" y="30849"/>
                    <a:pt x="33" y="30880"/>
                    <a:pt x="64" y="30912"/>
                  </a:cubicBezTo>
                  <a:cubicBezTo>
                    <a:pt x="64" y="30986"/>
                    <a:pt x="121" y="31059"/>
                    <a:pt x="191" y="31059"/>
                  </a:cubicBezTo>
                  <a:cubicBezTo>
                    <a:pt x="211" y="31059"/>
                    <a:pt x="233" y="31053"/>
                    <a:pt x="254" y="31039"/>
                  </a:cubicBezTo>
                  <a:cubicBezTo>
                    <a:pt x="951" y="30437"/>
                    <a:pt x="2123" y="30342"/>
                    <a:pt x="2914" y="29772"/>
                  </a:cubicBezTo>
                  <a:cubicBezTo>
                    <a:pt x="3991" y="29012"/>
                    <a:pt x="5036" y="28125"/>
                    <a:pt x="5923" y="27112"/>
                  </a:cubicBezTo>
                  <a:cubicBezTo>
                    <a:pt x="7728" y="24990"/>
                    <a:pt x="8932" y="22583"/>
                    <a:pt x="11560" y="21316"/>
                  </a:cubicBezTo>
                  <a:cubicBezTo>
                    <a:pt x="11592" y="21316"/>
                    <a:pt x="11623" y="21285"/>
                    <a:pt x="11623" y="21253"/>
                  </a:cubicBezTo>
                  <a:cubicBezTo>
                    <a:pt x="11705" y="21258"/>
                    <a:pt x="11786" y="21261"/>
                    <a:pt x="11868" y="21261"/>
                  </a:cubicBezTo>
                  <a:cubicBezTo>
                    <a:pt x="13288" y="21261"/>
                    <a:pt x="14810" y="20523"/>
                    <a:pt x="16247" y="20493"/>
                  </a:cubicBezTo>
                  <a:cubicBezTo>
                    <a:pt x="16284" y="20492"/>
                    <a:pt x="16321" y="20492"/>
                    <a:pt x="16359" y="20492"/>
                  </a:cubicBezTo>
                  <a:cubicBezTo>
                    <a:pt x="17778" y="20492"/>
                    <a:pt x="19197" y="21069"/>
                    <a:pt x="20586" y="21285"/>
                  </a:cubicBezTo>
                  <a:cubicBezTo>
                    <a:pt x="21410" y="21438"/>
                    <a:pt x="22247" y="21522"/>
                    <a:pt x="23087" y="21522"/>
                  </a:cubicBezTo>
                  <a:cubicBezTo>
                    <a:pt x="23635" y="21522"/>
                    <a:pt x="24185" y="21486"/>
                    <a:pt x="24734" y="21411"/>
                  </a:cubicBezTo>
                  <a:cubicBezTo>
                    <a:pt x="25843" y="21253"/>
                    <a:pt x="26951" y="20936"/>
                    <a:pt x="27933" y="20366"/>
                  </a:cubicBezTo>
                  <a:cubicBezTo>
                    <a:pt x="28408" y="20113"/>
                    <a:pt x="29643" y="19480"/>
                    <a:pt x="29643" y="18815"/>
                  </a:cubicBezTo>
                  <a:cubicBezTo>
                    <a:pt x="29643" y="18276"/>
                    <a:pt x="29200" y="18276"/>
                    <a:pt x="28788" y="18245"/>
                  </a:cubicBezTo>
                  <a:cubicBezTo>
                    <a:pt x="27775" y="18118"/>
                    <a:pt x="26856" y="18245"/>
                    <a:pt x="25843" y="18023"/>
                  </a:cubicBezTo>
                  <a:cubicBezTo>
                    <a:pt x="24988" y="17833"/>
                    <a:pt x="24164" y="17516"/>
                    <a:pt x="23373" y="17105"/>
                  </a:cubicBezTo>
                  <a:cubicBezTo>
                    <a:pt x="24006" y="16851"/>
                    <a:pt x="24608" y="16566"/>
                    <a:pt x="25209" y="16186"/>
                  </a:cubicBezTo>
                  <a:cubicBezTo>
                    <a:pt x="25811" y="15806"/>
                    <a:pt x="26951" y="15141"/>
                    <a:pt x="27173" y="14381"/>
                  </a:cubicBezTo>
                  <a:cubicBezTo>
                    <a:pt x="27205" y="14254"/>
                    <a:pt x="27141" y="14096"/>
                    <a:pt x="27173" y="13969"/>
                  </a:cubicBezTo>
                  <a:cubicBezTo>
                    <a:pt x="27141" y="13874"/>
                    <a:pt x="27078" y="13779"/>
                    <a:pt x="27046" y="13684"/>
                  </a:cubicBezTo>
                  <a:cubicBezTo>
                    <a:pt x="27268" y="13241"/>
                    <a:pt x="27490" y="12798"/>
                    <a:pt x="27711" y="12323"/>
                  </a:cubicBezTo>
                  <a:cubicBezTo>
                    <a:pt x="27806" y="12228"/>
                    <a:pt x="27996" y="12164"/>
                    <a:pt x="28091" y="12038"/>
                  </a:cubicBezTo>
                  <a:cubicBezTo>
                    <a:pt x="28376" y="11531"/>
                    <a:pt x="28535" y="11182"/>
                    <a:pt x="28155" y="10612"/>
                  </a:cubicBezTo>
                  <a:cubicBezTo>
                    <a:pt x="27662" y="9854"/>
                    <a:pt x="26545" y="9550"/>
                    <a:pt x="25456" y="9550"/>
                  </a:cubicBezTo>
                  <a:cubicBezTo>
                    <a:pt x="24726" y="9550"/>
                    <a:pt x="24008" y="9687"/>
                    <a:pt x="23499" y="9916"/>
                  </a:cubicBezTo>
                  <a:cubicBezTo>
                    <a:pt x="23531" y="9187"/>
                    <a:pt x="23499" y="8491"/>
                    <a:pt x="23436" y="7794"/>
                  </a:cubicBezTo>
                  <a:cubicBezTo>
                    <a:pt x="23373" y="7192"/>
                    <a:pt x="23436" y="6020"/>
                    <a:pt x="22993" y="5545"/>
                  </a:cubicBezTo>
                  <a:cubicBezTo>
                    <a:pt x="22815" y="5350"/>
                    <a:pt x="22687" y="5294"/>
                    <a:pt x="22536" y="5294"/>
                  </a:cubicBezTo>
                  <a:cubicBezTo>
                    <a:pt x="22418" y="5294"/>
                    <a:pt x="22286" y="5328"/>
                    <a:pt x="22106" y="5355"/>
                  </a:cubicBezTo>
                  <a:cubicBezTo>
                    <a:pt x="21758" y="5419"/>
                    <a:pt x="21441" y="5482"/>
                    <a:pt x="21092" y="5577"/>
                  </a:cubicBezTo>
                  <a:cubicBezTo>
                    <a:pt x="20522" y="4722"/>
                    <a:pt x="21061" y="2917"/>
                    <a:pt x="19889" y="2474"/>
                  </a:cubicBezTo>
                  <a:cubicBezTo>
                    <a:pt x="19787" y="2436"/>
                    <a:pt x="19685" y="2421"/>
                    <a:pt x="19584" y="2421"/>
                  </a:cubicBezTo>
                  <a:cubicBezTo>
                    <a:pt x="19339" y="2421"/>
                    <a:pt x="19100" y="2511"/>
                    <a:pt x="18876" y="2600"/>
                  </a:cubicBezTo>
                  <a:cubicBezTo>
                    <a:pt x="17926" y="2949"/>
                    <a:pt x="17261" y="3265"/>
                    <a:pt x="16279" y="3297"/>
                  </a:cubicBezTo>
                  <a:cubicBezTo>
                    <a:pt x="16342" y="2537"/>
                    <a:pt x="16500" y="1840"/>
                    <a:pt x="16880" y="1143"/>
                  </a:cubicBezTo>
                  <a:cubicBezTo>
                    <a:pt x="16912" y="1080"/>
                    <a:pt x="16912" y="985"/>
                    <a:pt x="16849" y="953"/>
                  </a:cubicBezTo>
                  <a:cubicBezTo>
                    <a:pt x="16399" y="704"/>
                    <a:pt x="15922" y="603"/>
                    <a:pt x="15439" y="603"/>
                  </a:cubicBezTo>
                  <a:cubicBezTo>
                    <a:pt x="14325" y="603"/>
                    <a:pt x="13175" y="1142"/>
                    <a:pt x="12225" y="1650"/>
                  </a:cubicBezTo>
                  <a:cubicBezTo>
                    <a:pt x="10737" y="2474"/>
                    <a:pt x="9787" y="3835"/>
                    <a:pt x="9185" y="5387"/>
                  </a:cubicBezTo>
                  <a:cubicBezTo>
                    <a:pt x="8552" y="7002"/>
                    <a:pt x="8330" y="8807"/>
                    <a:pt x="8615" y="10517"/>
                  </a:cubicBezTo>
                  <a:cubicBezTo>
                    <a:pt x="8710" y="11246"/>
                    <a:pt x="8932" y="11911"/>
                    <a:pt x="9185" y="12576"/>
                  </a:cubicBezTo>
                  <a:cubicBezTo>
                    <a:pt x="8108" y="11056"/>
                    <a:pt x="7696" y="9156"/>
                    <a:pt x="7665" y="7287"/>
                  </a:cubicBezTo>
                  <a:cubicBezTo>
                    <a:pt x="7696" y="7256"/>
                    <a:pt x="7696" y="7192"/>
                    <a:pt x="7665" y="7129"/>
                  </a:cubicBezTo>
                  <a:cubicBezTo>
                    <a:pt x="7665" y="6907"/>
                    <a:pt x="7665" y="6685"/>
                    <a:pt x="7665" y="6464"/>
                  </a:cubicBezTo>
                  <a:cubicBezTo>
                    <a:pt x="7728" y="5197"/>
                    <a:pt x="7981" y="3930"/>
                    <a:pt x="8457" y="2759"/>
                  </a:cubicBezTo>
                  <a:cubicBezTo>
                    <a:pt x="8583" y="2347"/>
                    <a:pt x="8995" y="985"/>
                    <a:pt x="9438" y="795"/>
                  </a:cubicBezTo>
                  <a:cubicBezTo>
                    <a:pt x="9579" y="727"/>
                    <a:pt x="9700" y="696"/>
                    <a:pt x="9803" y="696"/>
                  </a:cubicBezTo>
                  <a:cubicBezTo>
                    <a:pt x="10469" y="696"/>
                    <a:pt x="10433" y="1949"/>
                    <a:pt x="10515" y="2442"/>
                  </a:cubicBezTo>
                  <a:cubicBezTo>
                    <a:pt x="10528" y="2495"/>
                    <a:pt x="10575" y="2520"/>
                    <a:pt x="10622" y="2520"/>
                  </a:cubicBezTo>
                  <a:cubicBezTo>
                    <a:pt x="10688" y="2520"/>
                    <a:pt x="10755" y="2471"/>
                    <a:pt x="10737" y="2378"/>
                  </a:cubicBezTo>
                  <a:cubicBezTo>
                    <a:pt x="10651" y="1863"/>
                    <a:pt x="10720" y="0"/>
                    <a:pt x="996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67" name="Google Shape;867;p52"/>
            <p:cNvSpPr/>
            <p:nvPr/>
          </p:nvSpPr>
          <p:spPr>
            <a:xfrm rot="-5400000" flipH="1">
              <a:off x="5826334" y="12235"/>
              <a:ext cx="1069827" cy="1687033"/>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68" name="Google Shape;868;p52"/>
            <p:cNvSpPr/>
            <p:nvPr/>
          </p:nvSpPr>
          <p:spPr>
            <a:xfrm rot="-5400000" flipH="1">
              <a:off x="6020521" y="769517"/>
              <a:ext cx="145778" cy="156182"/>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69" name="Google Shape;869;p52"/>
            <p:cNvSpPr/>
            <p:nvPr/>
          </p:nvSpPr>
          <p:spPr>
            <a:xfrm rot="-5400000" flipH="1">
              <a:off x="5766497" y="765662"/>
              <a:ext cx="310483" cy="44761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70" name="Google Shape;870;p52"/>
            <p:cNvSpPr/>
            <p:nvPr/>
          </p:nvSpPr>
          <p:spPr>
            <a:xfrm rot="-5400000" flipH="1">
              <a:off x="5775597" y="790747"/>
              <a:ext cx="346518" cy="485047"/>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71" name="Google Shape;871;p52"/>
            <p:cNvSpPr/>
            <p:nvPr/>
          </p:nvSpPr>
          <p:spPr>
            <a:xfrm rot="-5400000" flipH="1">
              <a:off x="8085824" y="735874"/>
              <a:ext cx="138498" cy="456110"/>
            </a:xfrm>
            <a:custGeom>
              <a:avLst/>
              <a:gdLst/>
              <a:ahLst/>
              <a:cxnLst/>
              <a:rect l="l" t="t" r="r" b="b"/>
              <a:pathLst>
                <a:path w="4566" h="15037" extrusionOk="0">
                  <a:moveTo>
                    <a:pt x="4499" y="0"/>
                  </a:moveTo>
                  <a:cubicBezTo>
                    <a:pt x="4469" y="0"/>
                    <a:pt x="4436" y="17"/>
                    <a:pt x="4421" y="60"/>
                  </a:cubicBezTo>
                  <a:cubicBezTo>
                    <a:pt x="2426" y="4811"/>
                    <a:pt x="938" y="9814"/>
                    <a:pt x="19" y="14881"/>
                  </a:cubicBezTo>
                  <a:cubicBezTo>
                    <a:pt x="0" y="14976"/>
                    <a:pt x="72" y="15036"/>
                    <a:pt x="139" y="15036"/>
                  </a:cubicBezTo>
                  <a:cubicBezTo>
                    <a:pt x="184" y="15036"/>
                    <a:pt x="228" y="15009"/>
                    <a:pt x="241" y="14945"/>
                  </a:cubicBezTo>
                  <a:cubicBezTo>
                    <a:pt x="1349" y="9878"/>
                    <a:pt x="2743" y="4937"/>
                    <a:pt x="4548" y="60"/>
                  </a:cubicBezTo>
                  <a:cubicBezTo>
                    <a:pt x="4565" y="26"/>
                    <a:pt x="4535" y="0"/>
                    <a:pt x="4499"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72" name="Google Shape;872;p52"/>
            <p:cNvSpPr/>
            <p:nvPr/>
          </p:nvSpPr>
          <p:spPr>
            <a:xfrm rot="-5400000" flipH="1">
              <a:off x="8006284" y="325045"/>
              <a:ext cx="990811" cy="1551052"/>
            </a:xfrm>
            <a:custGeom>
              <a:avLst/>
              <a:gdLst/>
              <a:ahLst/>
              <a:cxnLst/>
              <a:rect l="l" t="t" r="r" b="b"/>
              <a:pathLst>
                <a:path w="32665" h="51135" extrusionOk="0">
                  <a:moveTo>
                    <a:pt x="15847" y="782"/>
                  </a:moveTo>
                  <a:cubicBezTo>
                    <a:pt x="16166" y="782"/>
                    <a:pt x="16445" y="1017"/>
                    <a:pt x="16690" y="1489"/>
                  </a:cubicBezTo>
                  <a:cubicBezTo>
                    <a:pt x="16721" y="1520"/>
                    <a:pt x="16721" y="1552"/>
                    <a:pt x="16753" y="1552"/>
                  </a:cubicBezTo>
                  <a:cubicBezTo>
                    <a:pt x="16341" y="2344"/>
                    <a:pt x="15898" y="3135"/>
                    <a:pt x="15518" y="3959"/>
                  </a:cubicBezTo>
                  <a:cubicBezTo>
                    <a:pt x="15496" y="4003"/>
                    <a:pt x="15535" y="4062"/>
                    <a:pt x="15583" y="4062"/>
                  </a:cubicBezTo>
                  <a:cubicBezTo>
                    <a:pt x="15603" y="4062"/>
                    <a:pt x="15626" y="4051"/>
                    <a:pt x="15645" y="4022"/>
                  </a:cubicBezTo>
                  <a:cubicBezTo>
                    <a:pt x="16088" y="3262"/>
                    <a:pt x="16468" y="2470"/>
                    <a:pt x="16880" y="1679"/>
                  </a:cubicBezTo>
                  <a:cubicBezTo>
                    <a:pt x="17640" y="2470"/>
                    <a:pt x="17513" y="2914"/>
                    <a:pt x="17513" y="4086"/>
                  </a:cubicBezTo>
                  <a:cubicBezTo>
                    <a:pt x="17513" y="4687"/>
                    <a:pt x="17482" y="5289"/>
                    <a:pt x="17450" y="5922"/>
                  </a:cubicBezTo>
                  <a:cubicBezTo>
                    <a:pt x="17418" y="6872"/>
                    <a:pt x="17323" y="7632"/>
                    <a:pt x="17672" y="8519"/>
                  </a:cubicBezTo>
                  <a:cubicBezTo>
                    <a:pt x="17450" y="8614"/>
                    <a:pt x="17228" y="8741"/>
                    <a:pt x="16975" y="8899"/>
                  </a:cubicBezTo>
                  <a:cubicBezTo>
                    <a:pt x="14948" y="10388"/>
                    <a:pt x="14568" y="13396"/>
                    <a:pt x="13903" y="15645"/>
                  </a:cubicBezTo>
                  <a:cubicBezTo>
                    <a:pt x="13396" y="17386"/>
                    <a:pt x="12826" y="19128"/>
                    <a:pt x="12003" y="20743"/>
                  </a:cubicBezTo>
                  <a:cubicBezTo>
                    <a:pt x="11306" y="22105"/>
                    <a:pt x="10198" y="24227"/>
                    <a:pt x="8709" y="24892"/>
                  </a:cubicBezTo>
                  <a:cubicBezTo>
                    <a:pt x="8741" y="21535"/>
                    <a:pt x="6999" y="18590"/>
                    <a:pt x="7791" y="15170"/>
                  </a:cubicBezTo>
                  <a:cubicBezTo>
                    <a:pt x="8361" y="12668"/>
                    <a:pt x="10641" y="10451"/>
                    <a:pt x="10324" y="7727"/>
                  </a:cubicBezTo>
                  <a:cubicBezTo>
                    <a:pt x="10198" y="6777"/>
                    <a:pt x="9754" y="5954"/>
                    <a:pt x="9469" y="5067"/>
                  </a:cubicBezTo>
                  <a:cubicBezTo>
                    <a:pt x="9469" y="5036"/>
                    <a:pt x="9501" y="5036"/>
                    <a:pt x="9501" y="5004"/>
                  </a:cubicBezTo>
                  <a:cubicBezTo>
                    <a:pt x="10008" y="3737"/>
                    <a:pt x="10419" y="2850"/>
                    <a:pt x="11844" y="2375"/>
                  </a:cubicBezTo>
                  <a:cubicBezTo>
                    <a:pt x="12319" y="2217"/>
                    <a:pt x="12826" y="2185"/>
                    <a:pt x="13301" y="2059"/>
                  </a:cubicBezTo>
                  <a:cubicBezTo>
                    <a:pt x="13681" y="1932"/>
                    <a:pt x="13966" y="1805"/>
                    <a:pt x="14283" y="1647"/>
                  </a:cubicBezTo>
                  <a:cubicBezTo>
                    <a:pt x="14568" y="1457"/>
                    <a:pt x="14853" y="1299"/>
                    <a:pt x="15138" y="1109"/>
                  </a:cubicBezTo>
                  <a:cubicBezTo>
                    <a:pt x="15394" y="891"/>
                    <a:pt x="15630" y="782"/>
                    <a:pt x="15847" y="782"/>
                  </a:cubicBezTo>
                  <a:close/>
                  <a:moveTo>
                    <a:pt x="28370" y="14382"/>
                  </a:moveTo>
                  <a:cubicBezTo>
                    <a:pt x="28718" y="14382"/>
                    <a:pt x="29036" y="14416"/>
                    <a:pt x="29294" y="14505"/>
                  </a:cubicBezTo>
                  <a:cubicBezTo>
                    <a:pt x="29357" y="14490"/>
                    <a:pt x="29416" y="14483"/>
                    <a:pt x="29471" y="14483"/>
                  </a:cubicBezTo>
                  <a:cubicBezTo>
                    <a:pt x="29779" y="14483"/>
                    <a:pt x="29974" y="14704"/>
                    <a:pt x="30054" y="15106"/>
                  </a:cubicBezTo>
                  <a:cubicBezTo>
                    <a:pt x="30624" y="15645"/>
                    <a:pt x="30561" y="16120"/>
                    <a:pt x="29769" y="16531"/>
                  </a:cubicBezTo>
                  <a:cubicBezTo>
                    <a:pt x="29516" y="16816"/>
                    <a:pt x="29231" y="17070"/>
                    <a:pt x="28977" y="17386"/>
                  </a:cubicBezTo>
                  <a:cubicBezTo>
                    <a:pt x="27869" y="18748"/>
                    <a:pt x="27267" y="20458"/>
                    <a:pt x="26286" y="21915"/>
                  </a:cubicBezTo>
                  <a:cubicBezTo>
                    <a:pt x="24924" y="23974"/>
                    <a:pt x="22802" y="25114"/>
                    <a:pt x="20617" y="26095"/>
                  </a:cubicBezTo>
                  <a:cubicBezTo>
                    <a:pt x="18685" y="26982"/>
                    <a:pt x="16753" y="27806"/>
                    <a:pt x="14663" y="28091"/>
                  </a:cubicBezTo>
                  <a:cubicBezTo>
                    <a:pt x="16405" y="27362"/>
                    <a:pt x="18115" y="26665"/>
                    <a:pt x="19572" y="25272"/>
                  </a:cubicBezTo>
                  <a:cubicBezTo>
                    <a:pt x="21694" y="23182"/>
                    <a:pt x="23752" y="20173"/>
                    <a:pt x="24892" y="17386"/>
                  </a:cubicBezTo>
                  <a:cubicBezTo>
                    <a:pt x="25240" y="16531"/>
                    <a:pt x="25494" y="15613"/>
                    <a:pt x="25652" y="14695"/>
                  </a:cubicBezTo>
                  <a:cubicBezTo>
                    <a:pt x="26403" y="14604"/>
                    <a:pt x="27482" y="14382"/>
                    <a:pt x="28370" y="14382"/>
                  </a:cubicBezTo>
                  <a:close/>
                  <a:moveTo>
                    <a:pt x="8203" y="1235"/>
                  </a:moveTo>
                  <a:cubicBezTo>
                    <a:pt x="8361" y="1330"/>
                    <a:pt x="8519" y="1457"/>
                    <a:pt x="8678" y="1552"/>
                  </a:cubicBezTo>
                  <a:cubicBezTo>
                    <a:pt x="8013" y="3484"/>
                    <a:pt x="6651" y="5004"/>
                    <a:pt x="5922" y="6936"/>
                  </a:cubicBezTo>
                  <a:cubicBezTo>
                    <a:pt x="5099" y="9058"/>
                    <a:pt x="5321" y="11591"/>
                    <a:pt x="5669" y="13808"/>
                  </a:cubicBezTo>
                  <a:cubicBezTo>
                    <a:pt x="5683" y="13879"/>
                    <a:pt x="5749" y="13912"/>
                    <a:pt x="5817" y="13912"/>
                  </a:cubicBezTo>
                  <a:cubicBezTo>
                    <a:pt x="5900" y="13912"/>
                    <a:pt x="5986" y="13863"/>
                    <a:pt x="5986" y="13776"/>
                  </a:cubicBezTo>
                  <a:cubicBezTo>
                    <a:pt x="5732" y="10863"/>
                    <a:pt x="5542" y="8139"/>
                    <a:pt x="6999" y="5542"/>
                  </a:cubicBezTo>
                  <a:cubicBezTo>
                    <a:pt x="7696" y="4244"/>
                    <a:pt x="8456" y="3072"/>
                    <a:pt x="8868" y="1710"/>
                  </a:cubicBezTo>
                  <a:cubicBezTo>
                    <a:pt x="8963" y="1774"/>
                    <a:pt x="9026" y="1805"/>
                    <a:pt x="9089" y="1869"/>
                  </a:cubicBezTo>
                  <a:cubicBezTo>
                    <a:pt x="9248" y="2344"/>
                    <a:pt x="8709" y="3706"/>
                    <a:pt x="8804" y="4307"/>
                  </a:cubicBezTo>
                  <a:cubicBezTo>
                    <a:pt x="8931" y="5321"/>
                    <a:pt x="9501" y="6207"/>
                    <a:pt x="9754" y="7189"/>
                  </a:cubicBezTo>
                  <a:cubicBezTo>
                    <a:pt x="10356" y="9786"/>
                    <a:pt x="8424" y="11813"/>
                    <a:pt x="7664" y="14125"/>
                  </a:cubicBezTo>
                  <a:cubicBezTo>
                    <a:pt x="6999" y="16056"/>
                    <a:pt x="7094" y="18083"/>
                    <a:pt x="7474" y="20047"/>
                  </a:cubicBezTo>
                  <a:cubicBezTo>
                    <a:pt x="7759" y="21503"/>
                    <a:pt x="8361" y="23340"/>
                    <a:pt x="8361" y="25019"/>
                  </a:cubicBezTo>
                  <a:cubicBezTo>
                    <a:pt x="8298" y="25082"/>
                    <a:pt x="8298" y="25145"/>
                    <a:pt x="8361" y="25177"/>
                  </a:cubicBezTo>
                  <a:cubicBezTo>
                    <a:pt x="8329" y="26634"/>
                    <a:pt x="7822" y="27932"/>
                    <a:pt x="6271" y="28597"/>
                  </a:cubicBezTo>
                  <a:cubicBezTo>
                    <a:pt x="6176" y="28566"/>
                    <a:pt x="6112" y="28534"/>
                    <a:pt x="6017" y="28502"/>
                  </a:cubicBezTo>
                  <a:lnTo>
                    <a:pt x="5891" y="28502"/>
                  </a:lnTo>
                  <a:cubicBezTo>
                    <a:pt x="4149" y="26507"/>
                    <a:pt x="5637" y="23530"/>
                    <a:pt x="5289" y="21123"/>
                  </a:cubicBezTo>
                  <a:cubicBezTo>
                    <a:pt x="4909" y="18685"/>
                    <a:pt x="3579" y="16531"/>
                    <a:pt x="3325" y="14061"/>
                  </a:cubicBezTo>
                  <a:cubicBezTo>
                    <a:pt x="3009" y="11306"/>
                    <a:pt x="3737" y="8614"/>
                    <a:pt x="5194" y="6302"/>
                  </a:cubicBezTo>
                  <a:cubicBezTo>
                    <a:pt x="5859" y="5226"/>
                    <a:pt x="6619" y="4244"/>
                    <a:pt x="7221" y="3167"/>
                  </a:cubicBezTo>
                  <a:cubicBezTo>
                    <a:pt x="7442" y="2755"/>
                    <a:pt x="7601" y="2217"/>
                    <a:pt x="7886" y="1837"/>
                  </a:cubicBezTo>
                  <a:cubicBezTo>
                    <a:pt x="7981" y="1647"/>
                    <a:pt x="8076" y="1425"/>
                    <a:pt x="8203" y="1235"/>
                  </a:cubicBezTo>
                  <a:close/>
                  <a:moveTo>
                    <a:pt x="23497" y="7086"/>
                  </a:moveTo>
                  <a:cubicBezTo>
                    <a:pt x="23889" y="7086"/>
                    <a:pt x="24281" y="7134"/>
                    <a:pt x="24639" y="7221"/>
                  </a:cubicBezTo>
                  <a:cubicBezTo>
                    <a:pt x="27362" y="7822"/>
                    <a:pt x="25367" y="14695"/>
                    <a:pt x="24670" y="16595"/>
                  </a:cubicBezTo>
                  <a:cubicBezTo>
                    <a:pt x="23689" y="19382"/>
                    <a:pt x="21630" y="22327"/>
                    <a:pt x="19635" y="24449"/>
                  </a:cubicBezTo>
                  <a:cubicBezTo>
                    <a:pt x="17798" y="26412"/>
                    <a:pt x="15581" y="27172"/>
                    <a:pt x="13206" y="28186"/>
                  </a:cubicBezTo>
                  <a:lnTo>
                    <a:pt x="12985" y="28186"/>
                  </a:lnTo>
                  <a:cubicBezTo>
                    <a:pt x="12858" y="28186"/>
                    <a:pt x="12795" y="28281"/>
                    <a:pt x="12795" y="28376"/>
                  </a:cubicBezTo>
                  <a:cubicBezTo>
                    <a:pt x="12510" y="28534"/>
                    <a:pt x="12193" y="28724"/>
                    <a:pt x="11876" y="28882"/>
                  </a:cubicBezTo>
                  <a:cubicBezTo>
                    <a:pt x="11844" y="28882"/>
                    <a:pt x="11813" y="28851"/>
                    <a:pt x="11781" y="28851"/>
                  </a:cubicBezTo>
                  <a:cubicBezTo>
                    <a:pt x="11751" y="28826"/>
                    <a:pt x="11719" y="28816"/>
                    <a:pt x="11689" y="28816"/>
                  </a:cubicBezTo>
                  <a:cubicBezTo>
                    <a:pt x="11561" y="28816"/>
                    <a:pt x="11451" y="29001"/>
                    <a:pt x="11528" y="29104"/>
                  </a:cubicBezTo>
                  <a:cubicBezTo>
                    <a:pt x="10738" y="29586"/>
                    <a:pt x="9919" y="30054"/>
                    <a:pt x="9079" y="30054"/>
                  </a:cubicBezTo>
                  <a:cubicBezTo>
                    <a:pt x="8706" y="30054"/>
                    <a:pt x="8329" y="29961"/>
                    <a:pt x="7949" y="29737"/>
                  </a:cubicBezTo>
                  <a:cubicBezTo>
                    <a:pt x="7442" y="29421"/>
                    <a:pt x="7062" y="29072"/>
                    <a:pt x="6587" y="28787"/>
                  </a:cubicBezTo>
                  <a:cubicBezTo>
                    <a:pt x="7917" y="28091"/>
                    <a:pt x="8614" y="26697"/>
                    <a:pt x="8678" y="25145"/>
                  </a:cubicBezTo>
                  <a:cubicBezTo>
                    <a:pt x="10324" y="24575"/>
                    <a:pt x="11559" y="22358"/>
                    <a:pt x="12319" y="20933"/>
                  </a:cubicBezTo>
                  <a:cubicBezTo>
                    <a:pt x="13428" y="18843"/>
                    <a:pt x="14125" y="16595"/>
                    <a:pt x="14758" y="14315"/>
                  </a:cubicBezTo>
                  <a:cubicBezTo>
                    <a:pt x="15106" y="13080"/>
                    <a:pt x="15423" y="11781"/>
                    <a:pt x="16088" y="10641"/>
                  </a:cubicBezTo>
                  <a:cubicBezTo>
                    <a:pt x="16975" y="9153"/>
                    <a:pt x="18210" y="8804"/>
                    <a:pt x="19793" y="8456"/>
                  </a:cubicBezTo>
                  <a:cubicBezTo>
                    <a:pt x="20743" y="8266"/>
                    <a:pt x="21028" y="7917"/>
                    <a:pt x="21789" y="7474"/>
                  </a:cubicBezTo>
                  <a:cubicBezTo>
                    <a:pt x="22272" y="7204"/>
                    <a:pt x="22884" y="7086"/>
                    <a:pt x="23497" y="7086"/>
                  </a:cubicBezTo>
                  <a:close/>
                  <a:moveTo>
                    <a:pt x="29452" y="30814"/>
                  </a:moveTo>
                  <a:lnTo>
                    <a:pt x="29421" y="30877"/>
                  </a:lnTo>
                  <a:cubicBezTo>
                    <a:pt x="29421" y="30846"/>
                    <a:pt x="29421" y="30814"/>
                    <a:pt x="29421" y="30814"/>
                  </a:cubicBezTo>
                  <a:close/>
                  <a:moveTo>
                    <a:pt x="22718" y="29021"/>
                  </a:moveTo>
                  <a:cubicBezTo>
                    <a:pt x="23762" y="29021"/>
                    <a:pt x="24810" y="29089"/>
                    <a:pt x="25842" y="29136"/>
                  </a:cubicBezTo>
                  <a:cubicBezTo>
                    <a:pt x="26919" y="29199"/>
                    <a:pt x="27996" y="29231"/>
                    <a:pt x="29041" y="29262"/>
                  </a:cubicBezTo>
                  <a:cubicBezTo>
                    <a:pt x="29085" y="29264"/>
                    <a:pt x="29129" y="29265"/>
                    <a:pt x="29171" y="29265"/>
                  </a:cubicBezTo>
                  <a:cubicBezTo>
                    <a:pt x="29414" y="29265"/>
                    <a:pt x="29613" y="29241"/>
                    <a:pt x="29755" y="29241"/>
                  </a:cubicBezTo>
                  <a:cubicBezTo>
                    <a:pt x="30058" y="29241"/>
                    <a:pt x="30107" y="29349"/>
                    <a:pt x="29801" y="30022"/>
                  </a:cubicBezTo>
                  <a:cubicBezTo>
                    <a:pt x="29706" y="30244"/>
                    <a:pt x="29611" y="30434"/>
                    <a:pt x="29547" y="30561"/>
                  </a:cubicBezTo>
                  <a:cubicBezTo>
                    <a:pt x="29321" y="30529"/>
                    <a:pt x="29099" y="30515"/>
                    <a:pt x="28881" y="30515"/>
                  </a:cubicBezTo>
                  <a:cubicBezTo>
                    <a:pt x="26772" y="30515"/>
                    <a:pt x="25008" y="31852"/>
                    <a:pt x="22983" y="31852"/>
                  </a:cubicBezTo>
                  <a:cubicBezTo>
                    <a:pt x="22696" y="31852"/>
                    <a:pt x="22404" y="31825"/>
                    <a:pt x="22105" y="31764"/>
                  </a:cubicBezTo>
                  <a:cubicBezTo>
                    <a:pt x="21786" y="31695"/>
                    <a:pt x="21504" y="31666"/>
                    <a:pt x="21241" y="31666"/>
                  </a:cubicBezTo>
                  <a:cubicBezTo>
                    <a:pt x="20536" y="31666"/>
                    <a:pt x="19958" y="31873"/>
                    <a:pt x="19128" y="32081"/>
                  </a:cubicBezTo>
                  <a:cubicBezTo>
                    <a:pt x="18044" y="32347"/>
                    <a:pt x="16973" y="32454"/>
                    <a:pt x="15890" y="32454"/>
                  </a:cubicBezTo>
                  <a:cubicBezTo>
                    <a:pt x="15296" y="32454"/>
                    <a:pt x="14698" y="32422"/>
                    <a:pt x="14093" y="32366"/>
                  </a:cubicBezTo>
                  <a:cubicBezTo>
                    <a:pt x="13681" y="32081"/>
                    <a:pt x="13270" y="31796"/>
                    <a:pt x="12890" y="31447"/>
                  </a:cubicBezTo>
                  <a:cubicBezTo>
                    <a:pt x="12224" y="30846"/>
                    <a:pt x="11528" y="30466"/>
                    <a:pt x="10704" y="30276"/>
                  </a:cubicBezTo>
                  <a:cubicBezTo>
                    <a:pt x="10704" y="30276"/>
                    <a:pt x="10673" y="30244"/>
                    <a:pt x="10641" y="30244"/>
                  </a:cubicBezTo>
                  <a:cubicBezTo>
                    <a:pt x="10958" y="30022"/>
                    <a:pt x="11243" y="29801"/>
                    <a:pt x="11559" y="29611"/>
                  </a:cubicBezTo>
                  <a:cubicBezTo>
                    <a:pt x="11686" y="29516"/>
                    <a:pt x="11813" y="29452"/>
                    <a:pt x="11908" y="29389"/>
                  </a:cubicBezTo>
                  <a:cubicBezTo>
                    <a:pt x="12911" y="30074"/>
                    <a:pt x="13878" y="30317"/>
                    <a:pt x="14854" y="30317"/>
                  </a:cubicBezTo>
                  <a:cubicBezTo>
                    <a:pt x="16314" y="30317"/>
                    <a:pt x="17794" y="29775"/>
                    <a:pt x="19445" y="29357"/>
                  </a:cubicBezTo>
                  <a:cubicBezTo>
                    <a:pt x="20518" y="29097"/>
                    <a:pt x="21616" y="29021"/>
                    <a:pt x="22718" y="29021"/>
                  </a:cubicBezTo>
                  <a:close/>
                  <a:moveTo>
                    <a:pt x="29050" y="30809"/>
                  </a:moveTo>
                  <a:cubicBezTo>
                    <a:pt x="29141" y="30809"/>
                    <a:pt x="29233" y="30810"/>
                    <a:pt x="29326" y="30814"/>
                  </a:cubicBezTo>
                  <a:cubicBezTo>
                    <a:pt x="29294" y="30846"/>
                    <a:pt x="29262" y="30877"/>
                    <a:pt x="29231" y="30909"/>
                  </a:cubicBezTo>
                  <a:cubicBezTo>
                    <a:pt x="28122" y="32271"/>
                    <a:pt x="26856" y="33538"/>
                    <a:pt x="25177" y="34139"/>
                  </a:cubicBezTo>
                  <a:cubicBezTo>
                    <a:pt x="24258" y="34459"/>
                    <a:pt x="23303" y="34590"/>
                    <a:pt x="22341" y="34590"/>
                  </a:cubicBezTo>
                  <a:cubicBezTo>
                    <a:pt x="21113" y="34590"/>
                    <a:pt x="19874" y="34378"/>
                    <a:pt x="18685" y="34076"/>
                  </a:cubicBezTo>
                  <a:cubicBezTo>
                    <a:pt x="17292" y="33728"/>
                    <a:pt x="16025" y="33379"/>
                    <a:pt x="14853" y="32809"/>
                  </a:cubicBezTo>
                  <a:lnTo>
                    <a:pt x="14853" y="32809"/>
                  </a:lnTo>
                  <a:cubicBezTo>
                    <a:pt x="15246" y="32834"/>
                    <a:pt x="15643" y="32849"/>
                    <a:pt x="16041" y="32849"/>
                  </a:cubicBezTo>
                  <a:cubicBezTo>
                    <a:pt x="16671" y="32849"/>
                    <a:pt x="17304" y="32811"/>
                    <a:pt x="17925" y="32714"/>
                  </a:cubicBezTo>
                  <a:cubicBezTo>
                    <a:pt x="19190" y="32520"/>
                    <a:pt x="20212" y="32157"/>
                    <a:pt x="21378" y="32157"/>
                  </a:cubicBezTo>
                  <a:cubicBezTo>
                    <a:pt x="21730" y="32157"/>
                    <a:pt x="22096" y="32190"/>
                    <a:pt x="22485" y="32271"/>
                  </a:cubicBezTo>
                  <a:cubicBezTo>
                    <a:pt x="22829" y="32348"/>
                    <a:pt x="23122" y="32387"/>
                    <a:pt x="23396" y="32387"/>
                  </a:cubicBezTo>
                  <a:cubicBezTo>
                    <a:pt x="23905" y="32387"/>
                    <a:pt x="24347" y="32253"/>
                    <a:pt x="24924" y="31986"/>
                  </a:cubicBezTo>
                  <a:cubicBezTo>
                    <a:pt x="26358" y="31299"/>
                    <a:pt x="27538" y="30809"/>
                    <a:pt x="29050" y="30809"/>
                  </a:cubicBezTo>
                  <a:close/>
                  <a:moveTo>
                    <a:pt x="5036" y="28059"/>
                  </a:moveTo>
                  <a:cubicBezTo>
                    <a:pt x="5226" y="28407"/>
                    <a:pt x="5447" y="28756"/>
                    <a:pt x="5796" y="29072"/>
                  </a:cubicBezTo>
                  <a:cubicBezTo>
                    <a:pt x="5853" y="29115"/>
                    <a:pt x="5910" y="29132"/>
                    <a:pt x="5961" y="29132"/>
                  </a:cubicBezTo>
                  <a:cubicBezTo>
                    <a:pt x="6024" y="29132"/>
                    <a:pt x="6078" y="29107"/>
                    <a:pt x="6112" y="29072"/>
                  </a:cubicBezTo>
                  <a:cubicBezTo>
                    <a:pt x="7094" y="29516"/>
                    <a:pt x="7791" y="30592"/>
                    <a:pt x="8868" y="30782"/>
                  </a:cubicBezTo>
                  <a:cubicBezTo>
                    <a:pt x="8979" y="30805"/>
                    <a:pt x="9086" y="30815"/>
                    <a:pt x="9191" y="30815"/>
                  </a:cubicBezTo>
                  <a:cubicBezTo>
                    <a:pt x="9533" y="30815"/>
                    <a:pt x="9843" y="30706"/>
                    <a:pt x="10134" y="30561"/>
                  </a:cubicBezTo>
                  <a:lnTo>
                    <a:pt x="10324" y="30592"/>
                  </a:lnTo>
                  <a:cubicBezTo>
                    <a:pt x="9469" y="32271"/>
                    <a:pt x="7727" y="32999"/>
                    <a:pt x="6366" y="34234"/>
                  </a:cubicBezTo>
                  <a:cubicBezTo>
                    <a:pt x="5131" y="35343"/>
                    <a:pt x="4244" y="36799"/>
                    <a:pt x="3737" y="38383"/>
                  </a:cubicBezTo>
                  <a:cubicBezTo>
                    <a:pt x="3104" y="40220"/>
                    <a:pt x="3072" y="42120"/>
                    <a:pt x="3104" y="44052"/>
                  </a:cubicBezTo>
                  <a:cubicBezTo>
                    <a:pt x="3104" y="45318"/>
                    <a:pt x="3199" y="46617"/>
                    <a:pt x="2914" y="47884"/>
                  </a:cubicBezTo>
                  <a:cubicBezTo>
                    <a:pt x="2783" y="48381"/>
                    <a:pt x="1894" y="50547"/>
                    <a:pt x="1196" y="50547"/>
                  </a:cubicBezTo>
                  <a:cubicBezTo>
                    <a:pt x="1050" y="50547"/>
                    <a:pt x="912" y="50452"/>
                    <a:pt x="792" y="50227"/>
                  </a:cubicBezTo>
                  <a:cubicBezTo>
                    <a:pt x="570" y="49815"/>
                    <a:pt x="1425" y="48549"/>
                    <a:pt x="1584" y="48010"/>
                  </a:cubicBezTo>
                  <a:cubicBezTo>
                    <a:pt x="1837" y="47219"/>
                    <a:pt x="1964" y="46427"/>
                    <a:pt x="1932" y="45603"/>
                  </a:cubicBezTo>
                  <a:cubicBezTo>
                    <a:pt x="1900" y="43387"/>
                    <a:pt x="1299" y="41423"/>
                    <a:pt x="1964" y="39206"/>
                  </a:cubicBezTo>
                  <a:cubicBezTo>
                    <a:pt x="2534" y="37338"/>
                    <a:pt x="3547" y="35628"/>
                    <a:pt x="4117" y="33759"/>
                  </a:cubicBezTo>
                  <a:cubicBezTo>
                    <a:pt x="4371" y="32999"/>
                    <a:pt x="4561" y="32239"/>
                    <a:pt x="4592" y="31447"/>
                  </a:cubicBezTo>
                  <a:cubicBezTo>
                    <a:pt x="4687" y="30339"/>
                    <a:pt x="4307" y="29041"/>
                    <a:pt x="5036" y="28059"/>
                  </a:cubicBezTo>
                  <a:close/>
                  <a:moveTo>
                    <a:pt x="9343" y="0"/>
                  </a:moveTo>
                  <a:cubicBezTo>
                    <a:pt x="8614" y="95"/>
                    <a:pt x="8234" y="412"/>
                    <a:pt x="7854" y="1014"/>
                  </a:cubicBezTo>
                  <a:cubicBezTo>
                    <a:pt x="7062" y="2249"/>
                    <a:pt x="6524" y="3579"/>
                    <a:pt x="5701" y="4782"/>
                  </a:cubicBezTo>
                  <a:cubicBezTo>
                    <a:pt x="4086" y="7157"/>
                    <a:pt x="2882" y="9533"/>
                    <a:pt x="2787" y="12478"/>
                  </a:cubicBezTo>
                  <a:cubicBezTo>
                    <a:pt x="2692" y="15930"/>
                    <a:pt x="4814" y="18780"/>
                    <a:pt x="4909" y="22137"/>
                  </a:cubicBezTo>
                  <a:cubicBezTo>
                    <a:pt x="4972" y="24005"/>
                    <a:pt x="4276" y="25937"/>
                    <a:pt x="4846" y="27616"/>
                  </a:cubicBezTo>
                  <a:cubicBezTo>
                    <a:pt x="3896" y="28724"/>
                    <a:pt x="4307" y="30086"/>
                    <a:pt x="4212" y="31447"/>
                  </a:cubicBezTo>
                  <a:cubicBezTo>
                    <a:pt x="4086" y="33601"/>
                    <a:pt x="3009" y="35533"/>
                    <a:pt x="2217" y="37465"/>
                  </a:cubicBezTo>
                  <a:cubicBezTo>
                    <a:pt x="1489" y="39333"/>
                    <a:pt x="1109" y="41043"/>
                    <a:pt x="1330" y="43038"/>
                  </a:cubicBezTo>
                  <a:cubicBezTo>
                    <a:pt x="1647" y="45762"/>
                    <a:pt x="1742" y="47947"/>
                    <a:pt x="32" y="50227"/>
                  </a:cubicBezTo>
                  <a:cubicBezTo>
                    <a:pt x="0" y="50322"/>
                    <a:pt x="32" y="50417"/>
                    <a:pt x="95" y="50449"/>
                  </a:cubicBezTo>
                  <a:cubicBezTo>
                    <a:pt x="539" y="50670"/>
                    <a:pt x="982" y="50892"/>
                    <a:pt x="1394" y="51114"/>
                  </a:cubicBezTo>
                  <a:cubicBezTo>
                    <a:pt x="1420" y="51127"/>
                    <a:pt x="1452" y="51135"/>
                    <a:pt x="1482" y="51135"/>
                  </a:cubicBezTo>
                  <a:cubicBezTo>
                    <a:pt x="1525" y="51135"/>
                    <a:pt x="1565" y="51119"/>
                    <a:pt x="1584" y="51082"/>
                  </a:cubicBezTo>
                  <a:cubicBezTo>
                    <a:pt x="4466" y="47947"/>
                    <a:pt x="2882" y="43482"/>
                    <a:pt x="3832" y="39681"/>
                  </a:cubicBezTo>
                  <a:cubicBezTo>
                    <a:pt x="4497" y="36926"/>
                    <a:pt x="5922" y="35089"/>
                    <a:pt x="8139" y="33443"/>
                  </a:cubicBezTo>
                  <a:cubicBezTo>
                    <a:pt x="9184" y="32651"/>
                    <a:pt x="10071" y="31859"/>
                    <a:pt x="10609" y="30656"/>
                  </a:cubicBezTo>
                  <a:cubicBezTo>
                    <a:pt x="11813" y="31004"/>
                    <a:pt x="12795" y="31891"/>
                    <a:pt x="13871" y="32619"/>
                  </a:cubicBezTo>
                  <a:cubicBezTo>
                    <a:pt x="13871" y="32651"/>
                    <a:pt x="13903" y="32683"/>
                    <a:pt x="13966" y="32714"/>
                  </a:cubicBezTo>
                  <a:cubicBezTo>
                    <a:pt x="14536" y="33063"/>
                    <a:pt x="15106" y="33411"/>
                    <a:pt x="15740" y="33633"/>
                  </a:cubicBezTo>
                  <a:cubicBezTo>
                    <a:pt x="17830" y="34298"/>
                    <a:pt x="20015" y="34963"/>
                    <a:pt x="22232" y="34963"/>
                  </a:cubicBezTo>
                  <a:cubicBezTo>
                    <a:pt x="23815" y="34963"/>
                    <a:pt x="25430" y="34583"/>
                    <a:pt x="26792" y="33728"/>
                  </a:cubicBezTo>
                  <a:cubicBezTo>
                    <a:pt x="27457" y="33316"/>
                    <a:pt x="27901" y="32809"/>
                    <a:pt x="28439" y="32239"/>
                  </a:cubicBezTo>
                  <a:cubicBezTo>
                    <a:pt x="29104" y="31511"/>
                    <a:pt x="30054" y="31194"/>
                    <a:pt x="30719" y="30561"/>
                  </a:cubicBezTo>
                  <a:cubicBezTo>
                    <a:pt x="32664" y="28745"/>
                    <a:pt x="28684" y="28629"/>
                    <a:pt x="26744" y="28629"/>
                  </a:cubicBezTo>
                  <a:cubicBezTo>
                    <a:pt x="26459" y="28629"/>
                    <a:pt x="26217" y="28631"/>
                    <a:pt x="26046" y="28631"/>
                  </a:cubicBezTo>
                  <a:cubicBezTo>
                    <a:pt x="25959" y="28631"/>
                    <a:pt x="25890" y="28631"/>
                    <a:pt x="25842" y="28629"/>
                  </a:cubicBezTo>
                  <a:cubicBezTo>
                    <a:pt x="24801" y="28569"/>
                    <a:pt x="23752" y="28494"/>
                    <a:pt x="22710" y="28494"/>
                  </a:cubicBezTo>
                  <a:cubicBezTo>
                    <a:pt x="21565" y="28494"/>
                    <a:pt x="20429" y="28584"/>
                    <a:pt x="19318" y="28882"/>
                  </a:cubicBezTo>
                  <a:cubicBezTo>
                    <a:pt x="17707" y="29320"/>
                    <a:pt x="16307" y="29845"/>
                    <a:pt x="14893" y="29845"/>
                  </a:cubicBezTo>
                  <a:cubicBezTo>
                    <a:pt x="14056" y="29845"/>
                    <a:pt x="13214" y="29662"/>
                    <a:pt x="12319" y="29167"/>
                  </a:cubicBezTo>
                  <a:cubicBezTo>
                    <a:pt x="12668" y="28977"/>
                    <a:pt x="13048" y="28787"/>
                    <a:pt x="13396" y="28629"/>
                  </a:cubicBezTo>
                  <a:cubicBezTo>
                    <a:pt x="16310" y="28597"/>
                    <a:pt x="19065" y="27362"/>
                    <a:pt x="21662" y="26095"/>
                  </a:cubicBezTo>
                  <a:cubicBezTo>
                    <a:pt x="24195" y="24860"/>
                    <a:pt x="26001" y="23340"/>
                    <a:pt x="27362" y="20838"/>
                  </a:cubicBezTo>
                  <a:cubicBezTo>
                    <a:pt x="28154" y="19350"/>
                    <a:pt x="28914" y="18052"/>
                    <a:pt x="29991" y="16753"/>
                  </a:cubicBezTo>
                  <a:cubicBezTo>
                    <a:pt x="30371" y="16278"/>
                    <a:pt x="31194" y="15518"/>
                    <a:pt x="30973" y="14758"/>
                  </a:cubicBezTo>
                  <a:cubicBezTo>
                    <a:pt x="30783" y="14125"/>
                    <a:pt x="30814" y="14410"/>
                    <a:pt x="30371" y="14156"/>
                  </a:cubicBezTo>
                  <a:cubicBezTo>
                    <a:pt x="30030" y="13986"/>
                    <a:pt x="29571" y="13920"/>
                    <a:pt x="29061" y="13920"/>
                  </a:cubicBezTo>
                  <a:cubicBezTo>
                    <a:pt x="27961" y="13920"/>
                    <a:pt x="26624" y="14225"/>
                    <a:pt x="25716" y="14441"/>
                  </a:cubicBezTo>
                  <a:cubicBezTo>
                    <a:pt x="25811" y="13935"/>
                    <a:pt x="25906" y="13396"/>
                    <a:pt x="26001" y="12889"/>
                  </a:cubicBezTo>
                  <a:cubicBezTo>
                    <a:pt x="26222" y="11496"/>
                    <a:pt x="26792" y="9786"/>
                    <a:pt x="26666" y="8329"/>
                  </a:cubicBezTo>
                  <a:cubicBezTo>
                    <a:pt x="26602" y="7727"/>
                    <a:pt x="26444" y="7094"/>
                    <a:pt x="25842" y="6809"/>
                  </a:cubicBezTo>
                  <a:cubicBezTo>
                    <a:pt x="25600" y="6698"/>
                    <a:pt x="25477" y="6661"/>
                    <a:pt x="25398" y="6661"/>
                  </a:cubicBezTo>
                  <a:cubicBezTo>
                    <a:pt x="25239" y="6661"/>
                    <a:pt x="25259" y="6811"/>
                    <a:pt x="24849" y="6811"/>
                  </a:cubicBezTo>
                  <a:cubicBezTo>
                    <a:pt x="24823" y="6811"/>
                    <a:pt x="24795" y="6810"/>
                    <a:pt x="24765" y="6809"/>
                  </a:cubicBezTo>
                  <a:cubicBezTo>
                    <a:pt x="24188" y="6748"/>
                    <a:pt x="23435" y="6395"/>
                    <a:pt x="22787" y="6395"/>
                  </a:cubicBezTo>
                  <a:cubicBezTo>
                    <a:pt x="22760" y="6395"/>
                    <a:pt x="22733" y="6396"/>
                    <a:pt x="22707" y="6397"/>
                  </a:cubicBezTo>
                  <a:cubicBezTo>
                    <a:pt x="21789" y="6461"/>
                    <a:pt x="21060" y="7569"/>
                    <a:pt x="20237" y="7886"/>
                  </a:cubicBezTo>
                  <a:cubicBezTo>
                    <a:pt x="19477" y="8171"/>
                    <a:pt x="18685" y="8202"/>
                    <a:pt x="17925" y="8424"/>
                  </a:cubicBezTo>
                  <a:cubicBezTo>
                    <a:pt x="17492" y="6600"/>
                    <a:pt x="19233" y="306"/>
                    <a:pt x="16278" y="306"/>
                  </a:cubicBezTo>
                  <a:cubicBezTo>
                    <a:pt x="16207" y="306"/>
                    <a:pt x="16133" y="309"/>
                    <a:pt x="16056" y="317"/>
                  </a:cubicBezTo>
                  <a:cubicBezTo>
                    <a:pt x="15455" y="380"/>
                    <a:pt x="15011" y="697"/>
                    <a:pt x="14473" y="982"/>
                  </a:cubicBezTo>
                  <a:cubicBezTo>
                    <a:pt x="13396" y="1552"/>
                    <a:pt x="12319" y="1584"/>
                    <a:pt x="11211" y="2059"/>
                  </a:cubicBezTo>
                  <a:cubicBezTo>
                    <a:pt x="10198" y="2470"/>
                    <a:pt x="9659" y="3325"/>
                    <a:pt x="9248" y="4307"/>
                  </a:cubicBezTo>
                  <a:cubicBezTo>
                    <a:pt x="9216" y="4086"/>
                    <a:pt x="9184" y="3896"/>
                    <a:pt x="9184" y="3674"/>
                  </a:cubicBezTo>
                  <a:cubicBezTo>
                    <a:pt x="9216" y="2439"/>
                    <a:pt x="9786" y="1425"/>
                    <a:pt x="9533" y="159"/>
                  </a:cubicBezTo>
                  <a:cubicBezTo>
                    <a:pt x="9533" y="64"/>
                    <a:pt x="9438" y="0"/>
                    <a:pt x="9343" y="0"/>
                  </a:cubicBezTo>
                  <a:close/>
                </a:path>
              </a:pathLst>
            </a:custGeom>
            <a:solidFill>
              <a:srgbClr val="403934"/>
            </a:solidFill>
            <a:ln>
              <a:noFill/>
            </a:ln>
          </p:spPr>
          <p:txBody>
            <a:bodyPr spcFirstLastPara="1" wrap="square" lIns="91425" tIns="91425" rIns="91425" bIns="91425" anchor="ctr" anchorCtr="0">
              <a:noAutofit/>
            </a:bodyPr>
            <a:lstStyle/>
            <a:p/>
          </p:txBody>
        </p:sp>
      </p:grpSp>
      <p:sp>
        <p:nvSpPr>
          <p:cNvPr id="873" name="Google Shape;873;p52"/>
          <p:cNvSpPr txBox="1">
            <a:spLocks noGrp="1"/>
          </p:cNvSpPr>
          <p:nvPr>
            <p:ph type="title"/>
          </p:nvPr>
        </p:nvSpPr>
        <p:spPr>
          <a:xfrm>
            <a:off x="721645" y="3022600"/>
            <a:ext cx="10290000" cy="1359600"/>
          </a:xfrm>
          <a:prstGeom prst="rect">
            <a:avLst/>
          </a:prstGeom>
        </p:spPr>
        <p:txBody>
          <a:bodyPr spcFirstLastPara="1" wrap="square" lIns="121894" tIns="121894" rIns="121894" bIns="121894" anchor="t" anchorCtr="0">
            <a:noAutofit/>
          </a:bodyPr>
          <a:lstStyle/>
          <a:p>
            <a:pPr indent="609600">
              <a:lnSpc>
                <a:spcPct val="115000"/>
              </a:lnSpc>
            </a:pPr>
            <a:r>
              <a:rPr lang="vi-VN" altLang="en-US" sz="48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Đối với đề NLXH mang tính mở: “Điều em muốn nói...”</a:t>
            </a:r>
            <a:endParaRPr lang="vi-VN" altLang="en-US" sz="4800" i="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877"/>
        <p:cNvGrpSpPr/>
        <p:nvPr/>
      </p:nvGrpSpPr>
      <p:grpSpPr>
        <a:xfrm>
          <a:off x="0" y="0"/>
          <a:ext cx="0" cy="0"/>
          <a:chOff x="0" y="0"/>
          <a:chExt cx="0" cy="0"/>
        </a:xfrm>
      </p:grpSpPr>
      <p:sp>
        <p:nvSpPr>
          <p:cNvPr id="878" name="Google Shape;878;p53"/>
          <p:cNvSpPr/>
          <p:nvPr/>
        </p:nvSpPr>
        <p:spPr>
          <a:xfrm>
            <a:off x="1117762" y="1744518"/>
            <a:ext cx="2017200" cy="2017200"/>
          </a:xfrm>
          <a:prstGeom prst="ellipse">
            <a:avLst/>
          </a:prstGeom>
          <a:solidFill>
            <a:schemeClr val="accent3">
              <a:lumMod val="60000"/>
              <a:lumOff val="40000"/>
            </a:schemeClr>
          </a:solidFill>
          <a:ln>
            <a:noFill/>
          </a:ln>
        </p:spPr>
        <p:txBody>
          <a:bodyPr spcFirstLastPara="1" wrap="square" lIns="121894" tIns="121894" rIns="121894" bIns="121894" anchor="t" anchorCtr="0">
            <a:noAutofit/>
          </a:bodyPr>
          <a:lstStyle/>
          <a:p>
            <a:r>
              <a:rPr lang="en-GB" sz="4400" dirty="0">
                <a:gradFill>
                  <a:gsLst>
                    <a:gs pos="0">
                      <a:srgbClr val="007BD3"/>
                    </a:gs>
                    <a:gs pos="100000">
                      <a:srgbClr val="034373"/>
                    </a:gs>
                  </a:gsLst>
                  <a:lin scaled="0"/>
                </a:gradFill>
                <a:latin typeface="#9Slide03 AllRoundGothic" panose="020B0703020202020104" charset="0"/>
                <a:ea typeface="La Belle Aurore" panose="020B0604020202020204"/>
                <a:cs typeface="#9Slide03 AllRoundGothic" panose="020B0703020202020104" charset="0"/>
                <a:sym typeface="La Belle Aurore" panose="020B0604020202020204"/>
              </a:rPr>
              <a:t>01</a:t>
            </a:r>
            <a:endParaRPr lang="en-GB" sz="4400" dirty="0">
              <a:gradFill>
                <a:gsLst>
                  <a:gs pos="0">
                    <a:srgbClr val="007BD3"/>
                  </a:gs>
                  <a:gs pos="100000">
                    <a:srgbClr val="034373"/>
                  </a:gs>
                </a:gsLst>
                <a:lin scaled="0"/>
              </a:gradFill>
              <a:latin typeface="#9Slide03 AllRoundGothic" panose="020B0703020202020104" charset="0"/>
              <a:ea typeface="La Belle Aurore" panose="020B0604020202020204"/>
              <a:cs typeface="#9Slide03 AllRoundGothic" panose="020B0703020202020104" charset="0"/>
              <a:sym typeface="La Belle Aurore" panose="020B0604020202020204"/>
            </a:endParaRPr>
          </a:p>
        </p:txBody>
      </p:sp>
      <p:sp>
        <p:nvSpPr>
          <p:cNvPr id="879" name="Google Shape;879;p53"/>
          <p:cNvSpPr/>
          <p:nvPr/>
        </p:nvSpPr>
        <p:spPr>
          <a:xfrm>
            <a:off x="1094167" y="4135733"/>
            <a:ext cx="2017200" cy="2017200"/>
          </a:xfrm>
          <a:prstGeom prst="ellipse">
            <a:avLst/>
          </a:prstGeom>
          <a:solidFill>
            <a:srgbClr val="E2C5C3"/>
          </a:solidFill>
          <a:ln>
            <a:noFill/>
          </a:ln>
        </p:spPr>
        <p:txBody>
          <a:bodyPr spcFirstLastPara="1" wrap="square" lIns="121894" tIns="121894" rIns="121894" bIns="121894" anchor="t" anchorCtr="0">
            <a:noAutofit/>
          </a:bodyPr>
          <a:lstStyle/>
          <a:p>
            <a:r>
              <a:rPr lang="en-GB" sz="4400" dirty="0">
                <a:gradFill>
                  <a:gsLst>
                    <a:gs pos="0">
                      <a:srgbClr val="007BD3"/>
                    </a:gs>
                    <a:gs pos="100000">
                      <a:srgbClr val="034373"/>
                    </a:gs>
                  </a:gsLst>
                  <a:lin scaled="0"/>
                </a:gradFill>
                <a:latin typeface="#9Slide03 AllRoundGothic" panose="020B0703020202020104" charset="0"/>
                <a:ea typeface="La Belle Aurore" panose="020B0604020202020204"/>
                <a:cs typeface="#9Slide03 AllRoundGothic" panose="020B0703020202020104" charset="0"/>
                <a:sym typeface="La Belle Aurore" panose="020B0604020202020204"/>
              </a:rPr>
              <a:t>03</a:t>
            </a:r>
            <a:endParaRPr lang="en-GB" sz="4400" dirty="0">
              <a:gradFill>
                <a:gsLst>
                  <a:gs pos="0">
                    <a:srgbClr val="007BD3"/>
                  </a:gs>
                  <a:gs pos="100000">
                    <a:srgbClr val="034373"/>
                  </a:gs>
                </a:gsLst>
                <a:lin scaled="0"/>
              </a:gradFill>
              <a:latin typeface="#9Slide03 AllRoundGothic" panose="020B0703020202020104" charset="0"/>
              <a:ea typeface="La Belle Aurore" panose="020B0604020202020204"/>
              <a:cs typeface="#9Slide03 AllRoundGothic" panose="020B0703020202020104" charset="0"/>
              <a:sym typeface="La Belle Aurore" panose="020B0604020202020204"/>
            </a:endParaRPr>
          </a:p>
        </p:txBody>
      </p:sp>
      <p:sp>
        <p:nvSpPr>
          <p:cNvPr id="880" name="Google Shape;880;p53"/>
          <p:cNvSpPr/>
          <p:nvPr/>
        </p:nvSpPr>
        <p:spPr>
          <a:xfrm>
            <a:off x="5861033" y="2936599"/>
            <a:ext cx="2017200" cy="2017200"/>
          </a:xfrm>
          <a:prstGeom prst="ellipse">
            <a:avLst/>
          </a:prstGeom>
          <a:solidFill>
            <a:schemeClr val="accent3"/>
          </a:solidFill>
          <a:ln>
            <a:noFill/>
          </a:ln>
        </p:spPr>
        <p:txBody>
          <a:bodyPr spcFirstLastPara="1" wrap="square" lIns="121894" tIns="121894" rIns="121894" bIns="121894" anchor="t" anchorCtr="0">
            <a:noAutofit/>
          </a:bodyPr>
          <a:lstStyle/>
          <a:p>
            <a:r>
              <a:rPr lang="en-GB" sz="4400" dirty="0">
                <a:gradFill>
                  <a:gsLst>
                    <a:gs pos="0">
                      <a:srgbClr val="007BD3"/>
                    </a:gs>
                    <a:gs pos="100000">
                      <a:srgbClr val="034373"/>
                    </a:gs>
                  </a:gsLst>
                  <a:lin scaled="0"/>
                </a:gradFill>
                <a:latin typeface="#9Slide03 AllRoundGothic" panose="020B0703020202020104" charset="0"/>
                <a:ea typeface="La Belle Aurore" panose="020B0604020202020204"/>
                <a:cs typeface="#9Slide03 AllRoundGothic" panose="020B0703020202020104" charset="0"/>
                <a:sym typeface="La Belle Aurore" panose="020B0604020202020204"/>
              </a:rPr>
              <a:t>02</a:t>
            </a:r>
            <a:endParaRPr lang="en-GB" sz="4400" dirty="0">
              <a:gradFill>
                <a:gsLst>
                  <a:gs pos="0">
                    <a:srgbClr val="007BD3"/>
                  </a:gs>
                  <a:gs pos="100000">
                    <a:srgbClr val="034373"/>
                  </a:gs>
                </a:gsLst>
                <a:lin scaled="0"/>
              </a:gradFill>
              <a:latin typeface="#9Slide03 AllRoundGothic" panose="020B0703020202020104" charset="0"/>
              <a:ea typeface="La Belle Aurore" panose="020B0604020202020204"/>
              <a:cs typeface="#9Slide03 AllRoundGothic" panose="020B0703020202020104" charset="0"/>
              <a:sym typeface="La Belle Aurore" panose="020B0604020202020204"/>
            </a:endParaRPr>
          </a:p>
        </p:txBody>
      </p:sp>
      <p:sp>
        <p:nvSpPr>
          <p:cNvPr id="882" name="Google Shape;882;p53"/>
          <p:cNvSpPr txBox="1"/>
          <p:nvPr/>
        </p:nvSpPr>
        <p:spPr>
          <a:xfrm>
            <a:off x="2206233" y="4868643"/>
            <a:ext cx="2874000" cy="1249159"/>
          </a:xfrm>
          <a:prstGeom prst="rect">
            <a:avLst/>
          </a:prstGeom>
          <a:noFill/>
          <a:ln>
            <a:noFill/>
          </a:ln>
        </p:spPr>
        <p:txBody>
          <a:bodyPr spcFirstLastPara="1" wrap="square" lIns="121894" tIns="121894" rIns="121894" bIns="121894" anchor="t" anchorCtr="0">
            <a:noAutofit/>
          </a:bodyPr>
          <a:lstStyle/>
          <a:p>
            <a:pPr>
              <a:spcAft>
                <a:spcPts val="2135"/>
              </a:spcAft>
            </a:pPr>
            <a:r>
              <a:rPr lang="vi-VN"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Phân tích, bàn luận, liên hệ</a:t>
            </a:r>
            <a:endParaRPr lang="vi-VN"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
        <p:nvSpPr>
          <p:cNvPr id="883" name="Google Shape;883;p53"/>
          <p:cNvSpPr txBox="1"/>
          <p:nvPr/>
        </p:nvSpPr>
        <p:spPr>
          <a:xfrm>
            <a:off x="7133499" y="3462252"/>
            <a:ext cx="3229484" cy="1103200"/>
          </a:xfrm>
          <a:prstGeom prst="rect">
            <a:avLst/>
          </a:prstGeom>
          <a:noFill/>
          <a:ln>
            <a:noFill/>
          </a:ln>
        </p:spPr>
        <p:txBody>
          <a:bodyPr spcFirstLastPara="1" wrap="square" lIns="121894" tIns="121894" rIns="121894" bIns="121894" anchor="t" anchorCtr="0">
            <a:noAutofit/>
          </a:bodyPr>
          <a:lstStyle/>
          <a:p>
            <a:pPr>
              <a:spcAft>
                <a:spcPts val="2135"/>
              </a:spcAft>
            </a:pPr>
            <a:r>
              <a:rPr lang="vi-VN"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Tìm mối tương quan giữa hai vế để xác định vấn đề cần NL</a:t>
            </a:r>
            <a:endParaRPr lang="vi-VN"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grpSp>
        <p:nvGrpSpPr>
          <p:cNvPr id="884" name="Google Shape;884;p53"/>
          <p:cNvGrpSpPr/>
          <p:nvPr/>
        </p:nvGrpSpPr>
        <p:grpSpPr>
          <a:xfrm>
            <a:off x="10023635" y="2"/>
            <a:ext cx="2434799" cy="6936711"/>
            <a:chOff x="7517725" y="0"/>
            <a:chExt cx="1826099" cy="5202533"/>
          </a:xfrm>
        </p:grpSpPr>
        <p:sp>
          <p:nvSpPr>
            <p:cNvPr id="885" name="Google Shape;885;p53"/>
            <p:cNvSpPr/>
            <p:nvPr/>
          </p:nvSpPr>
          <p:spPr>
            <a:xfrm flipH="1">
              <a:off x="7670447" y="449542"/>
              <a:ext cx="578319" cy="517624"/>
            </a:xfrm>
            <a:custGeom>
              <a:avLst/>
              <a:gdLst/>
              <a:ahLst/>
              <a:cxnLst/>
              <a:rect l="l" t="t" r="r" b="b"/>
              <a:pathLst>
                <a:path w="19066" h="17065" extrusionOk="0">
                  <a:moveTo>
                    <a:pt x="17450" y="9989"/>
                  </a:moveTo>
                  <a:lnTo>
                    <a:pt x="17450" y="9989"/>
                  </a:lnTo>
                  <a:cubicBezTo>
                    <a:pt x="17626" y="10165"/>
                    <a:pt x="17775" y="10341"/>
                    <a:pt x="17872" y="10517"/>
                  </a:cubicBezTo>
                  <a:lnTo>
                    <a:pt x="17872" y="10517"/>
                  </a:lnTo>
                  <a:cubicBezTo>
                    <a:pt x="17741" y="10353"/>
                    <a:pt x="17606" y="10171"/>
                    <a:pt x="17450" y="9989"/>
                  </a:cubicBezTo>
                  <a:close/>
                  <a:moveTo>
                    <a:pt x="11979" y="1"/>
                  </a:moveTo>
                  <a:cubicBezTo>
                    <a:pt x="11203" y="1"/>
                    <a:pt x="10424" y="126"/>
                    <a:pt x="9660" y="298"/>
                  </a:cubicBezTo>
                  <a:cubicBezTo>
                    <a:pt x="7886" y="710"/>
                    <a:pt x="5923" y="1343"/>
                    <a:pt x="4434" y="2451"/>
                  </a:cubicBezTo>
                  <a:cubicBezTo>
                    <a:pt x="3801" y="2895"/>
                    <a:pt x="3389" y="3401"/>
                    <a:pt x="3072" y="4098"/>
                  </a:cubicBezTo>
                  <a:cubicBezTo>
                    <a:pt x="2851" y="4541"/>
                    <a:pt x="2724" y="5017"/>
                    <a:pt x="2439" y="5460"/>
                  </a:cubicBezTo>
                  <a:cubicBezTo>
                    <a:pt x="2154" y="5903"/>
                    <a:pt x="1711" y="6283"/>
                    <a:pt x="1331" y="6695"/>
                  </a:cubicBezTo>
                  <a:cubicBezTo>
                    <a:pt x="634" y="7423"/>
                    <a:pt x="0" y="8437"/>
                    <a:pt x="444" y="9418"/>
                  </a:cubicBezTo>
                  <a:cubicBezTo>
                    <a:pt x="444" y="9514"/>
                    <a:pt x="444" y="9672"/>
                    <a:pt x="507" y="9894"/>
                  </a:cubicBezTo>
                  <a:cubicBezTo>
                    <a:pt x="475" y="9925"/>
                    <a:pt x="475" y="9989"/>
                    <a:pt x="539" y="10020"/>
                  </a:cubicBezTo>
                  <a:cubicBezTo>
                    <a:pt x="539" y="10020"/>
                    <a:pt x="539" y="10020"/>
                    <a:pt x="539" y="10052"/>
                  </a:cubicBezTo>
                  <a:cubicBezTo>
                    <a:pt x="539" y="10939"/>
                    <a:pt x="951" y="11730"/>
                    <a:pt x="1742" y="12205"/>
                  </a:cubicBezTo>
                  <a:cubicBezTo>
                    <a:pt x="2344" y="12585"/>
                    <a:pt x="3072" y="12744"/>
                    <a:pt x="3706" y="13029"/>
                  </a:cubicBezTo>
                  <a:cubicBezTo>
                    <a:pt x="4497" y="13345"/>
                    <a:pt x="5226" y="13757"/>
                    <a:pt x="5954" y="14232"/>
                  </a:cubicBezTo>
                  <a:cubicBezTo>
                    <a:pt x="6954" y="14916"/>
                    <a:pt x="8828" y="17064"/>
                    <a:pt x="10432" y="17064"/>
                  </a:cubicBezTo>
                  <a:cubicBezTo>
                    <a:pt x="10759" y="17064"/>
                    <a:pt x="11075" y="16975"/>
                    <a:pt x="11370" y="16766"/>
                  </a:cubicBezTo>
                  <a:cubicBezTo>
                    <a:pt x="11718" y="16766"/>
                    <a:pt x="12066" y="16671"/>
                    <a:pt x="12415" y="16512"/>
                  </a:cubicBezTo>
                  <a:cubicBezTo>
                    <a:pt x="13206" y="16101"/>
                    <a:pt x="13713" y="15372"/>
                    <a:pt x="13681" y="14486"/>
                  </a:cubicBezTo>
                  <a:lnTo>
                    <a:pt x="13681" y="14486"/>
                  </a:lnTo>
                  <a:cubicBezTo>
                    <a:pt x="13986" y="14600"/>
                    <a:pt x="14290" y="14691"/>
                    <a:pt x="14607" y="14691"/>
                  </a:cubicBezTo>
                  <a:cubicBezTo>
                    <a:pt x="14819" y="14691"/>
                    <a:pt x="15037" y="14650"/>
                    <a:pt x="15265" y="14549"/>
                  </a:cubicBezTo>
                  <a:cubicBezTo>
                    <a:pt x="16120" y="14169"/>
                    <a:pt x="17260" y="13472"/>
                    <a:pt x="17893" y="12775"/>
                  </a:cubicBezTo>
                  <a:cubicBezTo>
                    <a:pt x="19065" y="11477"/>
                    <a:pt x="18210" y="10210"/>
                    <a:pt x="17070" y="9355"/>
                  </a:cubicBezTo>
                  <a:cubicBezTo>
                    <a:pt x="17672" y="8880"/>
                    <a:pt x="18337" y="8310"/>
                    <a:pt x="18400" y="7518"/>
                  </a:cubicBezTo>
                  <a:cubicBezTo>
                    <a:pt x="18400" y="7297"/>
                    <a:pt x="18400" y="7075"/>
                    <a:pt x="18305" y="6885"/>
                  </a:cubicBezTo>
                  <a:cubicBezTo>
                    <a:pt x="18242" y="6695"/>
                    <a:pt x="18115" y="6505"/>
                    <a:pt x="17988" y="6347"/>
                  </a:cubicBezTo>
                  <a:cubicBezTo>
                    <a:pt x="17608" y="5808"/>
                    <a:pt x="17735" y="5872"/>
                    <a:pt x="17482" y="5080"/>
                  </a:cubicBezTo>
                  <a:cubicBezTo>
                    <a:pt x="17418" y="4890"/>
                    <a:pt x="17387" y="4763"/>
                    <a:pt x="17292" y="4668"/>
                  </a:cubicBezTo>
                  <a:cubicBezTo>
                    <a:pt x="17798" y="4446"/>
                    <a:pt x="18147" y="4098"/>
                    <a:pt x="18400" y="3591"/>
                  </a:cubicBezTo>
                  <a:cubicBezTo>
                    <a:pt x="18432" y="3528"/>
                    <a:pt x="18432" y="3496"/>
                    <a:pt x="18400" y="3465"/>
                  </a:cubicBezTo>
                  <a:cubicBezTo>
                    <a:pt x="18115" y="3180"/>
                    <a:pt x="17893" y="3053"/>
                    <a:pt x="17513" y="3021"/>
                  </a:cubicBezTo>
                  <a:cubicBezTo>
                    <a:pt x="17401" y="3003"/>
                    <a:pt x="17285" y="2998"/>
                    <a:pt x="17167" y="2998"/>
                  </a:cubicBezTo>
                  <a:cubicBezTo>
                    <a:pt x="17042" y="2998"/>
                    <a:pt x="16916" y="3003"/>
                    <a:pt x="16787" y="3003"/>
                  </a:cubicBezTo>
                  <a:cubicBezTo>
                    <a:pt x="16630" y="3003"/>
                    <a:pt x="16470" y="2995"/>
                    <a:pt x="16310" y="2958"/>
                  </a:cubicBezTo>
                  <a:cubicBezTo>
                    <a:pt x="15930" y="2895"/>
                    <a:pt x="15550" y="2705"/>
                    <a:pt x="15170" y="2515"/>
                  </a:cubicBezTo>
                  <a:cubicBezTo>
                    <a:pt x="14827" y="2372"/>
                    <a:pt x="14329" y="2126"/>
                    <a:pt x="13886" y="2126"/>
                  </a:cubicBezTo>
                  <a:cubicBezTo>
                    <a:pt x="13838" y="2126"/>
                    <a:pt x="13791" y="2128"/>
                    <a:pt x="13745" y="2135"/>
                  </a:cubicBezTo>
                  <a:cubicBezTo>
                    <a:pt x="13903" y="1786"/>
                    <a:pt x="13998" y="1406"/>
                    <a:pt x="14093" y="1026"/>
                  </a:cubicBezTo>
                  <a:cubicBezTo>
                    <a:pt x="14220" y="931"/>
                    <a:pt x="14315" y="836"/>
                    <a:pt x="14378" y="710"/>
                  </a:cubicBezTo>
                  <a:cubicBezTo>
                    <a:pt x="14442" y="646"/>
                    <a:pt x="14410" y="520"/>
                    <a:pt x="14347" y="488"/>
                  </a:cubicBezTo>
                  <a:cubicBezTo>
                    <a:pt x="13575" y="134"/>
                    <a:pt x="12779" y="1"/>
                    <a:pt x="11979"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886" name="Google Shape;886;p53"/>
            <p:cNvSpPr/>
            <p:nvPr/>
          </p:nvSpPr>
          <p:spPr>
            <a:xfrm flipH="1">
              <a:off x="8510012" y="490247"/>
              <a:ext cx="1941" cy="1001"/>
            </a:xfrm>
            <a:custGeom>
              <a:avLst/>
              <a:gdLst/>
              <a:ahLst/>
              <a:cxnLst/>
              <a:rect l="l" t="t" r="r" b="b"/>
              <a:pathLst>
                <a:path w="64" h="33" extrusionOk="0">
                  <a:moveTo>
                    <a:pt x="32" y="1"/>
                  </a:moveTo>
                  <a:lnTo>
                    <a:pt x="32" y="1"/>
                  </a:lnTo>
                  <a:cubicBezTo>
                    <a:pt x="0" y="33"/>
                    <a:pt x="32" y="33"/>
                    <a:pt x="63" y="33"/>
                  </a:cubicBezTo>
                  <a:cubicBezTo>
                    <a:pt x="63" y="1"/>
                    <a:pt x="32" y="1"/>
                    <a:pt x="32"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887" name="Google Shape;887;p53"/>
            <p:cNvSpPr/>
            <p:nvPr/>
          </p:nvSpPr>
          <p:spPr>
            <a:xfrm flipH="1">
              <a:off x="7997971" y="191361"/>
              <a:ext cx="1345853" cy="1128278"/>
            </a:xfrm>
            <a:custGeom>
              <a:avLst/>
              <a:gdLst/>
              <a:ahLst/>
              <a:cxnLst/>
              <a:rect l="l" t="t" r="r" b="b"/>
              <a:pathLst>
                <a:path w="44370" h="37197" extrusionOk="0">
                  <a:moveTo>
                    <a:pt x="30062" y="1"/>
                  </a:moveTo>
                  <a:cubicBezTo>
                    <a:pt x="30050" y="1"/>
                    <a:pt x="30037" y="3"/>
                    <a:pt x="30023" y="6"/>
                  </a:cubicBezTo>
                  <a:cubicBezTo>
                    <a:pt x="27679" y="671"/>
                    <a:pt x="25526" y="2761"/>
                    <a:pt x="25178" y="5231"/>
                  </a:cubicBezTo>
                  <a:cubicBezTo>
                    <a:pt x="24993" y="6647"/>
                    <a:pt x="25616" y="9228"/>
                    <a:pt x="27336" y="9228"/>
                  </a:cubicBezTo>
                  <a:cubicBezTo>
                    <a:pt x="27386" y="9228"/>
                    <a:pt x="27437" y="9226"/>
                    <a:pt x="27489" y="9222"/>
                  </a:cubicBezTo>
                  <a:cubicBezTo>
                    <a:pt x="27489" y="9507"/>
                    <a:pt x="27489" y="9760"/>
                    <a:pt x="27553" y="10013"/>
                  </a:cubicBezTo>
                  <a:cubicBezTo>
                    <a:pt x="27584" y="10868"/>
                    <a:pt x="28155" y="11597"/>
                    <a:pt x="28598" y="12293"/>
                  </a:cubicBezTo>
                  <a:cubicBezTo>
                    <a:pt x="29485" y="13592"/>
                    <a:pt x="29991" y="14795"/>
                    <a:pt x="29516" y="16379"/>
                  </a:cubicBezTo>
                  <a:cubicBezTo>
                    <a:pt x="28630" y="19292"/>
                    <a:pt x="26381" y="22047"/>
                    <a:pt x="24228" y="24106"/>
                  </a:cubicBezTo>
                  <a:cubicBezTo>
                    <a:pt x="24196" y="24138"/>
                    <a:pt x="24196" y="24138"/>
                    <a:pt x="24196" y="24169"/>
                  </a:cubicBezTo>
                  <a:cubicBezTo>
                    <a:pt x="22296" y="26164"/>
                    <a:pt x="20079" y="27431"/>
                    <a:pt x="17577" y="28508"/>
                  </a:cubicBezTo>
                  <a:cubicBezTo>
                    <a:pt x="15550" y="29363"/>
                    <a:pt x="13365" y="29521"/>
                    <a:pt x="11275" y="30155"/>
                  </a:cubicBezTo>
                  <a:cubicBezTo>
                    <a:pt x="13397" y="28571"/>
                    <a:pt x="12858" y="24644"/>
                    <a:pt x="15677" y="23726"/>
                  </a:cubicBezTo>
                  <a:cubicBezTo>
                    <a:pt x="16405" y="24423"/>
                    <a:pt x="17260" y="25024"/>
                    <a:pt x="18210" y="25404"/>
                  </a:cubicBezTo>
                  <a:cubicBezTo>
                    <a:pt x="19224" y="25848"/>
                    <a:pt x="20744" y="25436"/>
                    <a:pt x="21567" y="26228"/>
                  </a:cubicBezTo>
                  <a:cubicBezTo>
                    <a:pt x="21599" y="26249"/>
                    <a:pt x="21638" y="26259"/>
                    <a:pt x="21675" y="26259"/>
                  </a:cubicBezTo>
                  <a:cubicBezTo>
                    <a:pt x="21750" y="26259"/>
                    <a:pt x="21821" y="26217"/>
                    <a:pt x="21821" y="26133"/>
                  </a:cubicBezTo>
                  <a:cubicBezTo>
                    <a:pt x="21729" y="24139"/>
                    <a:pt x="19613" y="22559"/>
                    <a:pt x="17635" y="22559"/>
                  </a:cubicBezTo>
                  <a:cubicBezTo>
                    <a:pt x="16880" y="22559"/>
                    <a:pt x="16145" y="22789"/>
                    <a:pt x="15550" y="23314"/>
                  </a:cubicBezTo>
                  <a:cubicBezTo>
                    <a:pt x="15542" y="23310"/>
                    <a:pt x="15533" y="23308"/>
                    <a:pt x="15524" y="23308"/>
                  </a:cubicBezTo>
                  <a:cubicBezTo>
                    <a:pt x="15471" y="23308"/>
                    <a:pt x="15424" y="23386"/>
                    <a:pt x="15424" y="23441"/>
                  </a:cubicBezTo>
                  <a:cubicBezTo>
                    <a:pt x="13745" y="23631"/>
                    <a:pt x="13333" y="25373"/>
                    <a:pt x="12700" y="26703"/>
                  </a:cubicBezTo>
                  <a:cubicBezTo>
                    <a:pt x="12858" y="26101"/>
                    <a:pt x="12827" y="25436"/>
                    <a:pt x="12953" y="24771"/>
                  </a:cubicBezTo>
                  <a:cubicBezTo>
                    <a:pt x="13175" y="23378"/>
                    <a:pt x="14062" y="21319"/>
                    <a:pt x="15297" y="20496"/>
                  </a:cubicBezTo>
                  <a:lnTo>
                    <a:pt x="15297" y="20464"/>
                  </a:lnTo>
                  <a:cubicBezTo>
                    <a:pt x="15716" y="20376"/>
                    <a:pt x="16142" y="20355"/>
                    <a:pt x="16569" y="20355"/>
                  </a:cubicBezTo>
                  <a:cubicBezTo>
                    <a:pt x="16985" y="20355"/>
                    <a:pt x="17403" y="20375"/>
                    <a:pt x="17818" y="20375"/>
                  </a:cubicBezTo>
                  <a:cubicBezTo>
                    <a:pt x="18358" y="20375"/>
                    <a:pt x="18893" y="20340"/>
                    <a:pt x="19414" y="20179"/>
                  </a:cubicBezTo>
                  <a:cubicBezTo>
                    <a:pt x="19921" y="20021"/>
                    <a:pt x="20396" y="19736"/>
                    <a:pt x="20807" y="19451"/>
                  </a:cubicBezTo>
                  <a:cubicBezTo>
                    <a:pt x="21482" y="18952"/>
                    <a:pt x="22157" y="17910"/>
                    <a:pt x="23058" y="17910"/>
                  </a:cubicBezTo>
                  <a:cubicBezTo>
                    <a:pt x="23130" y="17910"/>
                    <a:pt x="23203" y="17916"/>
                    <a:pt x="23277" y="17930"/>
                  </a:cubicBezTo>
                  <a:cubicBezTo>
                    <a:pt x="23289" y="17932"/>
                    <a:pt x="23299" y="17933"/>
                    <a:pt x="23309" y="17933"/>
                  </a:cubicBezTo>
                  <a:cubicBezTo>
                    <a:pt x="23471" y="17933"/>
                    <a:pt x="23490" y="17707"/>
                    <a:pt x="23341" y="17677"/>
                  </a:cubicBezTo>
                  <a:cubicBezTo>
                    <a:pt x="22077" y="17470"/>
                    <a:pt x="20746" y="17262"/>
                    <a:pt x="19434" y="17262"/>
                  </a:cubicBezTo>
                  <a:cubicBezTo>
                    <a:pt x="18543" y="17262"/>
                    <a:pt x="17662" y="17358"/>
                    <a:pt x="16817" y="17614"/>
                  </a:cubicBezTo>
                  <a:cubicBezTo>
                    <a:pt x="15740" y="17962"/>
                    <a:pt x="14473" y="18912"/>
                    <a:pt x="15012" y="20021"/>
                  </a:cubicBezTo>
                  <a:cubicBezTo>
                    <a:pt x="14980" y="20052"/>
                    <a:pt x="14980" y="20052"/>
                    <a:pt x="14980" y="20084"/>
                  </a:cubicBezTo>
                  <a:cubicBezTo>
                    <a:pt x="13967" y="20907"/>
                    <a:pt x="13238" y="21984"/>
                    <a:pt x="12763" y="23219"/>
                  </a:cubicBezTo>
                  <a:cubicBezTo>
                    <a:pt x="12288" y="24518"/>
                    <a:pt x="12352" y="25943"/>
                    <a:pt x="11813" y="27209"/>
                  </a:cubicBezTo>
                  <a:cubicBezTo>
                    <a:pt x="11877" y="26703"/>
                    <a:pt x="11877" y="26228"/>
                    <a:pt x="11623" y="25753"/>
                  </a:cubicBezTo>
                  <a:cubicBezTo>
                    <a:pt x="11212" y="25024"/>
                    <a:pt x="10515" y="24423"/>
                    <a:pt x="9818" y="23979"/>
                  </a:cubicBezTo>
                  <a:cubicBezTo>
                    <a:pt x="9755" y="22649"/>
                    <a:pt x="8045" y="21414"/>
                    <a:pt x="6905" y="21129"/>
                  </a:cubicBezTo>
                  <a:cubicBezTo>
                    <a:pt x="6725" y="21083"/>
                    <a:pt x="6543" y="21062"/>
                    <a:pt x="6361" y="21062"/>
                  </a:cubicBezTo>
                  <a:cubicBezTo>
                    <a:pt x="4647" y="21062"/>
                    <a:pt x="2879" y="22951"/>
                    <a:pt x="2249" y="24296"/>
                  </a:cubicBezTo>
                  <a:cubicBezTo>
                    <a:pt x="2202" y="24390"/>
                    <a:pt x="2277" y="24501"/>
                    <a:pt x="2370" y="24501"/>
                  </a:cubicBezTo>
                  <a:cubicBezTo>
                    <a:pt x="2403" y="24501"/>
                    <a:pt x="2438" y="24487"/>
                    <a:pt x="2471" y="24454"/>
                  </a:cubicBezTo>
                  <a:cubicBezTo>
                    <a:pt x="2946" y="23948"/>
                    <a:pt x="2851" y="24011"/>
                    <a:pt x="3738" y="23916"/>
                  </a:cubicBezTo>
                  <a:cubicBezTo>
                    <a:pt x="3973" y="23891"/>
                    <a:pt x="4145" y="23877"/>
                    <a:pt x="4283" y="23877"/>
                  </a:cubicBezTo>
                  <a:cubicBezTo>
                    <a:pt x="4667" y="23877"/>
                    <a:pt x="4784" y="23985"/>
                    <a:pt x="5226" y="24264"/>
                  </a:cubicBezTo>
                  <a:cubicBezTo>
                    <a:pt x="5638" y="24486"/>
                    <a:pt x="5986" y="24739"/>
                    <a:pt x="6430" y="24834"/>
                  </a:cubicBezTo>
                  <a:cubicBezTo>
                    <a:pt x="6623" y="24877"/>
                    <a:pt x="6825" y="24895"/>
                    <a:pt x="7031" y="24895"/>
                  </a:cubicBezTo>
                  <a:cubicBezTo>
                    <a:pt x="7907" y="24895"/>
                    <a:pt x="8872" y="24570"/>
                    <a:pt x="9691" y="24391"/>
                  </a:cubicBezTo>
                  <a:cubicBezTo>
                    <a:pt x="10547" y="25214"/>
                    <a:pt x="11497" y="26164"/>
                    <a:pt x="11117" y="27495"/>
                  </a:cubicBezTo>
                  <a:cubicBezTo>
                    <a:pt x="10800" y="28698"/>
                    <a:pt x="9311" y="29870"/>
                    <a:pt x="8266" y="30471"/>
                  </a:cubicBezTo>
                  <a:cubicBezTo>
                    <a:pt x="7392" y="30961"/>
                    <a:pt x="6336" y="31136"/>
                    <a:pt x="5240" y="31136"/>
                  </a:cubicBezTo>
                  <a:cubicBezTo>
                    <a:pt x="3715" y="31136"/>
                    <a:pt x="2114" y="30798"/>
                    <a:pt x="824" y="30503"/>
                  </a:cubicBezTo>
                  <a:cubicBezTo>
                    <a:pt x="792" y="30503"/>
                    <a:pt x="761" y="30503"/>
                    <a:pt x="729" y="30535"/>
                  </a:cubicBezTo>
                  <a:cubicBezTo>
                    <a:pt x="317" y="30693"/>
                    <a:pt x="1" y="31485"/>
                    <a:pt x="444" y="31770"/>
                  </a:cubicBezTo>
                  <a:cubicBezTo>
                    <a:pt x="444" y="31833"/>
                    <a:pt x="476" y="31896"/>
                    <a:pt x="539" y="31896"/>
                  </a:cubicBezTo>
                  <a:cubicBezTo>
                    <a:pt x="1310" y="31949"/>
                    <a:pt x="2080" y="31973"/>
                    <a:pt x="2850" y="31973"/>
                  </a:cubicBezTo>
                  <a:cubicBezTo>
                    <a:pt x="5783" y="31973"/>
                    <a:pt x="8707" y="31626"/>
                    <a:pt x="11592" y="31200"/>
                  </a:cubicBezTo>
                  <a:cubicBezTo>
                    <a:pt x="15329" y="30630"/>
                    <a:pt x="18812" y="29363"/>
                    <a:pt x="22264" y="27938"/>
                  </a:cubicBezTo>
                  <a:cubicBezTo>
                    <a:pt x="22290" y="27990"/>
                    <a:pt x="22337" y="28041"/>
                    <a:pt x="22388" y="28041"/>
                  </a:cubicBezTo>
                  <a:cubicBezTo>
                    <a:pt x="22399" y="28041"/>
                    <a:pt x="22411" y="28039"/>
                    <a:pt x="22422" y="28033"/>
                  </a:cubicBezTo>
                  <a:cubicBezTo>
                    <a:pt x="22882" y="27936"/>
                    <a:pt x="23323" y="27895"/>
                    <a:pt x="23760" y="27895"/>
                  </a:cubicBezTo>
                  <a:cubicBezTo>
                    <a:pt x="23895" y="27895"/>
                    <a:pt x="24030" y="27899"/>
                    <a:pt x="24164" y="27906"/>
                  </a:cubicBezTo>
                  <a:cubicBezTo>
                    <a:pt x="25114" y="28350"/>
                    <a:pt x="26033" y="28856"/>
                    <a:pt x="26951" y="29395"/>
                  </a:cubicBezTo>
                  <a:cubicBezTo>
                    <a:pt x="26951" y="29395"/>
                    <a:pt x="26951" y="29395"/>
                    <a:pt x="26983" y="29426"/>
                  </a:cubicBezTo>
                  <a:cubicBezTo>
                    <a:pt x="26476" y="31073"/>
                    <a:pt x="26349" y="33163"/>
                    <a:pt x="27299" y="34652"/>
                  </a:cubicBezTo>
                  <a:cubicBezTo>
                    <a:pt x="27711" y="35285"/>
                    <a:pt x="28313" y="35633"/>
                    <a:pt x="29010" y="35887"/>
                  </a:cubicBezTo>
                  <a:cubicBezTo>
                    <a:pt x="30340" y="36393"/>
                    <a:pt x="31765" y="36742"/>
                    <a:pt x="33158" y="37185"/>
                  </a:cubicBezTo>
                  <a:cubicBezTo>
                    <a:pt x="33174" y="37193"/>
                    <a:pt x="33189" y="37196"/>
                    <a:pt x="33203" y="37196"/>
                  </a:cubicBezTo>
                  <a:cubicBezTo>
                    <a:pt x="33305" y="37196"/>
                    <a:pt x="33364" y="37019"/>
                    <a:pt x="33253" y="36964"/>
                  </a:cubicBezTo>
                  <a:cubicBezTo>
                    <a:pt x="31258" y="35982"/>
                    <a:pt x="31416" y="33670"/>
                    <a:pt x="30561" y="31928"/>
                  </a:cubicBezTo>
                  <a:cubicBezTo>
                    <a:pt x="29896" y="30566"/>
                    <a:pt x="28630" y="29743"/>
                    <a:pt x="27236" y="29268"/>
                  </a:cubicBezTo>
                  <a:cubicBezTo>
                    <a:pt x="27236" y="29222"/>
                    <a:pt x="27185" y="29192"/>
                    <a:pt x="27133" y="29192"/>
                  </a:cubicBezTo>
                  <a:cubicBezTo>
                    <a:pt x="27114" y="29192"/>
                    <a:pt x="27095" y="29196"/>
                    <a:pt x="27078" y="29205"/>
                  </a:cubicBezTo>
                  <a:lnTo>
                    <a:pt x="27014" y="29205"/>
                  </a:lnTo>
                  <a:cubicBezTo>
                    <a:pt x="26318" y="28698"/>
                    <a:pt x="25526" y="28223"/>
                    <a:pt x="24703" y="27938"/>
                  </a:cubicBezTo>
                  <a:lnTo>
                    <a:pt x="24703" y="27938"/>
                  </a:lnTo>
                  <a:cubicBezTo>
                    <a:pt x="25653" y="28001"/>
                    <a:pt x="26634" y="28223"/>
                    <a:pt x="27616" y="28445"/>
                  </a:cubicBezTo>
                  <a:cubicBezTo>
                    <a:pt x="29548" y="28920"/>
                    <a:pt x="31353" y="29458"/>
                    <a:pt x="33095" y="30440"/>
                  </a:cubicBezTo>
                  <a:cubicBezTo>
                    <a:pt x="33127" y="30471"/>
                    <a:pt x="33127" y="30471"/>
                    <a:pt x="33127" y="30471"/>
                  </a:cubicBezTo>
                  <a:cubicBezTo>
                    <a:pt x="33127" y="30471"/>
                    <a:pt x="33127" y="30471"/>
                    <a:pt x="33127" y="30503"/>
                  </a:cubicBezTo>
                  <a:cubicBezTo>
                    <a:pt x="33072" y="30613"/>
                    <a:pt x="33160" y="30699"/>
                    <a:pt x="33246" y="30699"/>
                  </a:cubicBezTo>
                  <a:cubicBezTo>
                    <a:pt x="33259" y="30699"/>
                    <a:pt x="33272" y="30697"/>
                    <a:pt x="33285" y="30693"/>
                  </a:cubicBezTo>
                  <a:cubicBezTo>
                    <a:pt x="33348" y="32688"/>
                    <a:pt x="35660" y="34430"/>
                    <a:pt x="37465" y="34715"/>
                  </a:cubicBezTo>
                  <a:cubicBezTo>
                    <a:pt x="38162" y="34810"/>
                    <a:pt x="38890" y="34810"/>
                    <a:pt x="39619" y="34810"/>
                  </a:cubicBezTo>
                  <a:cubicBezTo>
                    <a:pt x="40019" y="34830"/>
                    <a:pt x="40495" y="34888"/>
                    <a:pt x="40951" y="34888"/>
                  </a:cubicBezTo>
                  <a:cubicBezTo>
                    <a:pt x="41217" y="34888"/>
                    <a:pt x="41476" y="34868"/>
                    <a:pt x="41709" y="34810"/>
                  </a:cubicBezTo>
                  <a:cubicBezTo>
                    <a:pt x="42216" y="34652"/>
                    <a:pt x="42501" y="34367"/>
                    <a:pt x="42469" y="33892"/>
                  </a:cubicBezTo>
                  <a:cubicBezTo>
                    <a:pt x="42670" y="33871"/>
                    <a:pt x="42867" y="33856"/>
                    <a:pt x="43061" y="33856"/>
                  </a:cubicBezTo>
                  <a:cubicBezTo>
                    <a:pt x="43451" y="33856"/>
                    <a:pt x="43831" y="33913"/>
                    <a:pt x="44211" y="34082"/>
                  </a:cubicBezTo>
                  <a:cubicBezTo>
                    <a:pt x="44228" y="34087"/>
                    <a:pt x="44245" y="34090"/>
                    <a:pt x="44260" y="34090"/>
                  </a:cubicBezTo>
                  <a:cubicBezTo>
                    <a:pt x="44327" y="34090"/>
                    <a:pt x="44369" y="34038"/>
                    <a:pt x="44369" y="33987"/>
                  </a:cubicBezTo>
                  <a:cubicBezTo>
                    <a:pt x="44179" y="32815"/>
                    <a:pt x="43641" y="31770"/>
                    <a:pt x="42691" y="31073"/>
                  </a:cubicBezTo>
                  <a:cubicBezTo>
                    <a:pt x="42912" y="30946"/>
                    <a:pt x="43166" y="30851"/>
                    <a:pt x="43419" y="30788"/>
                  </a:cubicBezTo>
                  <a:cubicBezTo>
                    <a:pt x="43451" y="30820"/>
                    <a:pt x="43514" y="30851"/>
                    <a:pt x="43577" y="30883"/>
                  </a:cubicBezTo>
                  <a:cubicBezTo>
                    <a:pt x="43599" y="30899"/>
                    <a:pt x="43620" y="30906"/>
                    <a:pt x="43638" y="30906"/>
                  </a:cubicBezTo>
                  <a:cubicBezTo>
                    <a:pt x="43730" y="30906"/>
                    <a:pt x="43777" y="30740"/>
                    <a:pt x="43672" y="30661"/>
                  </a:cubicBezTo>
                  <a:cubicBezTo>
                    <a:pt x="43672" y="30598"/>
                    <a:pt x="43641" y="30566"/>
                    <a:pt x="43577" y="30566"/>
                  </a:cubicBezTo>
                  <a:cubicBezTo>
                    <a:pt x="43546" y="30566"/>
                    <a:pt x="43546" y="30566"/>
                    <a:pt x="43546" y="30598"/>
                  </a:cubicBezTo>
                  <a:cubicBezTo>
                    <a:pt x="41529" y="29246"/>
                    <a:pt x="39081" y="27778"/>
                    <a:pt x="36646" y="27778"/>
                  </a:cubicBezTo>
                  <a:cubicBezTo>
                    <a:pt x="35716" y="27778"/>
                    <a:pt x="34788" y="27992"/>
                    <a:pt x="33887" y="28508"/>
                  </a:cubicBezTo>
                  <a:cubicBezTo>
                    <a:pt x="33887" y="28413"/>
                    <a:pt x="33792" y="28350"/>
                    <a:pt x="33697" y="28350"/>
                  </a:cubicBezTo>
                  <a:cubicBezTo>
                    <a:pt x="33298" y="28420"/>
                    <a:pt x="32902" y="28451"/>
                    <a:pt x="32507" y="28451"/>
                  </a:cubicBezTo>
                  <a:cubicBezTo>
                    <a:pt x="29794" y="28451"/>
                    <a:pt x="27149" y="27003"/>
                    <a:pt x="24478" y="27003"/>
                  </a:cubicBezTo>
                  <a:cubicBezTo>
                    <a:pt x="23858" y="27003"/>
                    <a:pt x="23236" y="27081"/>
                    <a:pt x="22612" y="27273"/>
                  </a:cubicBezTo>
                  <a:cubicBezTo>
                    <a:pt x="23119" y="25879"/>
                    <a:pt x="24861" y="25436"/>
                    <a:pt x="26033" y="24676"/>
                  </a:cubicBezTo>
                  <a:cubicBezTo>
                    <a:pt x="27014" y="24043"/>
                    <a:pt x="27869" y="23251"/>
                    <a:pt x="28788" y="22491"/>
                  </a:cubicBezTo>
                  <a:cubicBezTo>
                    <a:pt x="30346" y="21146"/>
                    <a:pt x="32343" y="19765"/>
                    <a:pt x="34413" y="19765"/>
                  </a:cubicBezTo>
                  <a:cubicBezTo>
                    <a:pt x="35121" y="19765"/>
                    <a:pt x="35837" y="19926"/>
                    <a:pt x="36547" y="20306"/>
                  </a:cubicBezTo>
                  <a:cubicBezTo>
                    <a:pt x="36565" y="20315"/>
                    <a:pt x="36581" y="20319"/>
                    <a:pt x="36595" y="20319"/>
                  </a:cubicBezTo>
                  <a:cubicBezTo>
                    <a:pt x="36629" y="20319"/>
                    <a:pt x="36651" y="20296"/>
                    <a:pt x="36674" y="20274"/>
                  </a:cubicBezTo>
                  <a:cubicBezTo>
                    <a:pt x="36705" y="20242"/>
                    <a:pt x="36769" y="20211"/>
                    <a:pt x="36737" y="20147"/>
                  </a:cubicBezTo>
                  <a:cubicBezTo>
                    <a:pt x="36578" y="19641"/>
                    <a:pt x="36325" y="19134"/>
                    <a:pt x="36230" y="18596"/>
                  </a:cubicBezTo>
                  <a:cubicBezTo>
                    <a:pt x="36135" y="17994"/>
                    <a:pt x="36135" y="17424"/>
                    <a:pt x="36198" y="16822"/>
                  </a:cubicBezTo>
                  <a:cubicBezTo>
                    <a:pt x="36198" y="16775"/>
                    <a:pt x="36159" y="16751"/>
                    <a:pt x="36119" y="16751"/>
                  </a:cubicBezTo>
                  <a:cubicBezTo>
                    <a:pt x="36080" y="16751"/>
                    <a:pt x="36040" y="16775"/>
                    <a:pt x="36040" y="16822"/>
                  </a:cubicBezTo>
                  <a:cubicBezTo>
                    <a:pt x="36008" y="16854"/>
                    <a:pt x="36008" y="16885"/>
                    <a:pt x="36008" y="16917"/>
                  </a:cubicBezTo>
                  <a:lnTo>
                    <a:pt x="35977" y="16917"/>
                  </a:lnTo>
                  <a:cubicBezTo>
                    <a:pt x="35502" y="17075"/>
                    <a:pt x="35122" y="17360"/>
                    <a:pt x="34710" y="17677"/>
                  </a:cubicBezTo>
                  <a:cubicBezTo>
                    <a:pt x="33982" y="18184"/>
                    <a:pt x="33317" y="18532"/>
                    <a:pt x="32462" y="18786"/>
                  </a:cubicBezTo>
                  <a:cubicBezTo>
                    <a:pt x="31606" y="19039"/>
                    <a:pt x="30751" y="19261"/>
                    <a:pt x="30023" y="19799"/>
                  </a:cubicBezTo>
                  <a:cubicBezTo>
                    <a:pt x="31036" y="17519"/>
                    <a:pt x="30720" y="14985"/>
                    <a:pt x="32081" y="12863"/>
                  </a:cubicBezTo>
                  <a:cubicBezTo>
                    <a:pt x="32113" y="12863"/>
                    <a:pt x="32176" y="12863"/>
                    <a:pt x="32176" y="12832"/>
                  </a:cubicBezTo>
                  <a:cubicBezTo>
                    <a:pt x="33158" y="11818"/>
                    <a:pt x="34742" y="12167"/>
                    <a:pt x="35787" y="11280"/>
                  </a:cubicBezTo>
                  <a:cubicBezTo>
                    <a:pt x="36388" y="10805"/>
                    <a:pt x="36674" y="10108"/>
                    <a:pt x="37054" y="9443"/>
                  </a:cubicBezTo>
                  <a:cubicBezTo>
                    <a:pt x="37624" y="8462"/>
                    <a:pt x="38320" y="7765"/>
                    <a:pt x="39302" y="7195"/>
                  </a:cubicBezTo>
                  <a:lnTo>
                    <a:pt x="39397" y="7195"/>
                  </a:lnTo>
                  <a:cubicBezTo>
                    <a:pt x="39524" y="7195"/>
                    <a:pt x="39524" y="7005"/>
                    <a:pt x="39397" y="7005"/>
                  </a:cubicBezTo>
                  <a:cubicBezTo>
                    <a:pt x="38748" y="6971"/>
                    <a:pt x="38034" y="6909"/>
                    <a:pt x="37336" y="6909"/>
                  </a:cubicBezTo>
                  <a:cubicBezTo>
                    <a:pt x="36739" y="6909"/>
                    <a:pt x="36154" y="6954"/>
                    <a:pt x="35628" y="7100"/>
                  </a:cubicBezTo>
                  <a:cubicBezTo>
                    <a:pt x="34710" y="7353"/>
                    <a:pt x="34457" y="8113"/>
                    <a:pt x="33728" y="8525"/>
                  </a:cubicBezTo>
                  <a:cubicBezTo>
                    <a:pt x="32968" y="8905"/>
                    <a:pt x="32715" y="9253"/>
                    <a:pt x="32367" y="10108"/>
                  </a:cubicBezTo>
                  <a:cubicBezTo>
                    <a:pt x="32018" y="10932"/>
                    <a:pt x="31796" y="11723"/>
                    <a:pt x="31923" y="12610"/>
                  </a:cubicBezTo>
                  <a:cubicBezTo>
                    <a:pt x="31385" y="13370"/>
                    <a:pt x="30973" y="14194"/>
                    <a:pt x="30751" y="15112"/>
                  </a:cubicBezTo>
                  <a:cubicBezTo>
                    <a:pt x="30625" y="15524"/>
                    <a:pt x="30466" y="15967"/>
                    <a:pt x="30308" y="16379"/>
                  </a:cubicBezTo>
                  <a:cubicBezTo>
                    <a:pt x="30245" y="16600"/>
                    <a:pt x="30150" y="16790"/>
                    <a:pt x="30086" y="17012"/>
                  </a:cubicBezTo>
                  <a:cubicBezTo>
                    <a:pt x="30245" y="16379"/>
                    <a:pt x="30371" y="15745"/>
                    <a:pt x="30371" y="15112"/>
                  </a:cubicBezTo>
                  <a:cubicBezTo>
                    <a:pt x="30403" y="13592"/>
                    <a:pt x="29168" y="12547"/>
                    <a:pt x="28408" y="11375"/>
                  </a:cubicBezTo>
                  <a:cubicBezTo>
                    <a:pt x="28281" y="11185"/>
                    <a:pt x="28186" y="10995"/>
                    <a:pt x="28091" y="10805"/>
                  </a:cubicBezTo>
                  <a:cubicBezTo>
                    <a:pt x="27838" y="10330"/>
                    <a:pt x="27711" y="9792"/>
                    <a:pt x="27806" y="9158"/>
                  </a:cubicBezTo>
                  <a:cubicBezTo>
                    <a:pt x="27806" y="9158"/>
                    <a:pt x="27806" y="9158"/>
                    <a:pt x="27774" y="9127"/>
                  </a:cubicBezTo>
                  <a:cubicBezTo>
                    <a:pt x="27806" y="9095"/>
                    <a:pt x="27806" y="9063"/>
                    <a:pt x="27806" y="9032"/>
                  </a:cubicBezTo>
                  <a:cubicBezTo>
                    <a:pt x="28598" y="8018"/>
                    <a:pt x="29231" y="6910"/>
                    <a:pt x="29358" y="5580"/>
                  </a:cubicBezTo>
                  <a:cubicBezTo>
                    <a:pt x="29580" y="3711"/>
                    <a:pt x="29105" y="1874"/>
                    <a:pt x="30181" y="196"/>
                  </a:cubicBezTo>
                  <a:cubicBezTo>
                    <a:pt x="30238" y="111"/>
                    <a:pt x="30168" y="1"/>
                    <a:pt x="30062" y="1"/>
                  </a:cubicBezTo>
                  <a:close/>
                </a:path>
              </a:pathLst>
            </a:custGeom>
            <a:solidFill>
              <a:schemeClr val="accent3"/>
            </a:solidFill>
            <a:ln>
              <a:noFill/>
            </a:ln>
          </p:spPr>
          <p:txBody>
            <a:bodyPr spcFirstLastPara="1" wrap="square" lIns="91425" tIns="91425" rIns="91425" bIns="91425" anchor="ctr" anchorCtr="0">
              <a:noAutofit/>
            </a:bodyPr>
            <a:lstStyle/>
            <a:p/>
          </p:txBody>
        </p:sp>
        <p:sp>
          <p:nvSpPr>
            <p:cNvPr id="888" name="Google Shape;888;p53"/>
            <p:cNvSpPr/>
            <p:nvPr/>
          </p:nvSpPr>
          <p:spPr>
            <a:xfrm flipH="1">
              <a:off x="7909625" y="2385082"/>
              <a:ext cx="1072679" cy="1610231"/>
            </a:xfrm>
            <a:custGeom>
              <a:avLst/>
              <a:gdLst/>
              <a:ahLst/>
              <a:cxnLst/>
              <a:rect l="l" t="t" r="r" b="b"/>
              <a:pathLst>
                <a:path w="35364" h="53086" extrusionOk="0">
                  <a:moveTo>
                    <a:pt x="2252" y="1"/>
                  </a:moveTo>
                  <a:cubicBezTo>
                    <a:pt x="2122" y="1"/>
                    <a:pt x="1990" y="5"/>
                    <a:pt x="1858" y="13"/>
                  </a:cubicBezTo>
                  <a:cubicBezTo>
                    <a:pt x="1699" y="13"/>
                    <a:pt x="1668" y="234"/>
                    <a:pt x="1826" y="266"/>
                  </a:cubicBezTo>
                  <a:cubicBezTo>
                    <a:pt x="3251" y="1976"/>
                    <a:pt x="3853" y="4193"/>
                    <a:pt x="3346" y="6378"/>
                  </a:cubicBezTo>
                  <a:cubicBezTo>
                    <a:pt x="2966" y="8057"/>
                    <a:pt x="1921" y="9482"/>
                    <a:pt x="1604" y="11160"/>
                  </a:cubicBezTo>
                  <a:cubicBezTo>
                    <a:pt x="1003" y="14612"/>
                    <a:pt x="3790" y="17589"/>
                    <a:pt x="5626" y="20217"/>
                  </a:cubicBezTo>
                  <a:cubicBezTo>
                    <a:pt x="5595" y="20249"/>
                    <a:pt x="5595" y="20344"/>
                    <a:pt x="5658" y="20376"/>
                  </a:cubicBezTo>
                  <a:cubicBezTo>
                    <a:pt x="5246" y="22846"/>
                    <a:pt x="6291" y="25379"/>
                    <a:pt x="6481" y="27850"/>
                  </a:cubicBezTo>
                  <a:cubicBezTo>
                    <a:pt x="6576" y="29275"/>
                    <a:pt x="6640" y="30731"/>
                    <a:pt x="6925" y="32093"/>
                  </a:cubicBezTo>
                  <a:cubicBezTo>
                    <a:pt x="4898" y="27406"/>
                    <a:pt x="1763" y="23289"/>
                    <a:pt x="243" y="18317"/>
                  </a:cubicBezTo>
                  <a:cubicBezTo>
                    <a:pt x="231" y="18260"/>
                    <a:pt x="195" y="18236"/>
                    <a:pt x="155" y="18236"/>
                  </a:cubicBezTo>
                  <a:cubicBezTo>
                    <a:pt x="84" y="18236"/>
                    <a:pt x="1" y="18311"/>
                    <a:pt x="21" y="18412"/>
                  </a:cubicBezTo>
                  <a:cubicBezTo>
                    <a:pt x="1193" y="24334"/>
                    <a:pt x="5975" y="28831"/>
                    <a:pt x="7558" y="34658"/>
                  </a:cubicBezTo>
                  <a:cubicBezTo>
                    <a:pt x="8350" y="37635"/>
                    <a:pt x="9427" y="41341"/>
                    <a:pt x="8508" y="44381"/>
                  </a:cubicBezTo>
                  <a:cubicBezTo>
                    <a:pt x="8065" y="45901"/>
                    <a:pt x="7337" y="47358"/>
                    <a:pt x="6576" y="48783"/>
                  </a:cubicBezTo>
                  <a:cubicBezTo>
                    <a:pt x="5721" y="50018"/>
                    <a:pt x="5025" y="51380"/>
                    <a:pt x="4391" y="52710"/>
                  </a:cubicBezTo>
                  <a:cubicBezTo>
                    <a:pt x="4287" y="52918"/>
                    <a:pt x="4457" y="53085"/>
                    <a:pt x="4630" y="53085"/>
                  </a:cubicBezTo>
                  <a:cubicBezTo>
                    <a:pt x="4721" y="53085"/>
                    <a:pt x="4812" y="53040"/>
                    <a:pt x="4866" y="52931"/>
                  </a:cubicBezTo>
                  <a:cubicBezTo>
                    <a:pt x="5183" y="52298"/>
                    <a:pt x="5500" y="51633"/>
                    <a:pt x="5848" y="51000"/>
                  </a:cubicBezTo>
                  <a:cubicBezTo>
                    <a:pt x="6291" y="50240"/>
                    <a:pt x="6735" y="49479"/>
                    <a:pt x="7178" y="48719"/>
                  </a:cubicBezTo>
                  <a:cubicBezTo>
                    <a:pt x="8002" y="47421"/>
                    <a:pt x="8983" y="46281"/>
                    <a:pt x="10282" y="45458"/>
                  </a:cubicBezTo>
                  <a:cubicBezTo>
                    <a:pt x="10503" y="45299"/>
                    <a:pt x="10757" y="45141"/>
                    <a:pt x="11042" y="45014"/>
                  </a:cubicBezTo>
                  <a:cubicBezTo>
                    <a:pt x="11065" y="45026"/>
                    <a:pt x="11097" y="45033"/>
                    <a:pt x="11131" y="45033"/>
                  </a:cubicBezTo>
                  <a:cubicBezTo>
                    <a:pt x="11189" y="45033"/>
                    <a:pt x="11255" y="45011"/>
                    <a:pt x="11295" y="44951"/>
                  </a:cubicBezTo>
                  <a:cubicBezTo>
                    <a:pt x="11295" y="44919"/>
                    <a:pt x="11327" y="44887"/>
                    <a:pt x="11327" y="44856"/>
                  </a:cubicBezTo>
                  <a:cubicBezTo>
                    <a:pt x="12655" y="44230"/>
                    <a:pt x="14433" y="43722"/>
                    <a:pt x="16042" y="43722"/>
                  </a:cubicBezTo>
                  <a:cubicBezTo>
                    <a:pt x="17770" y="43722"/>
                    <a:pt x="19303" y="44308"/>
                    <a:pt x="19877" y="45964"/>
                  </a:cubicBezTo>
                  <a:cubicBezTo>
                    <a:pt x="19877" y="46028"/>
                    <a:pt x="19877" y="46059"/>
                    <a:pt x="19877" y="46091"/>
                  </a:cubicBezTo>
                  <a:cubicBezTo>
                    <a:pt x="19877" y="46169"/>
                    <a:pt x="19942" y="46226"/>
                    <a:pt x="20000" y="46226"/>
                  </a:cubicBezTo>
                  <a:cubicBezTo>
                    <a:pt x="20012" y="46226"/>
                    <a:pt x="20025" y="46223"/>
                    <a:pt x="20036" y="46218"/>
                  </a:cubicBezTo>
                  <a:cubicBezTo>
                    <a:pt x="20048" y="46222"/>
                    <a:pt x="20061" y="46224"/>
                    <a:pt x="20074" y="46224"/>
                  </a:cubicBezTo>
                  <a:cubicBezTo>
                    <a:pt x="20161" y="46224"/>
                    <a:pt x="20253" y="46138"/>
                    <a:pt x="20226" y="46028"/>
                  </a:cubicBezTo>
                  <a:cubicBezTo>
                    <a:pt x="20194" y="45964"/>
                    <a:pt x="20162" y="45901"/>
                    <a:pt x="20162" y="45838"/>
                  </a:cubicBezTo>
                  <a:cubicBezTo>
                    <a:pt x="20289" y="44729"/>
                    <a:pt x="20574" y="43241"/>
                    <a:pt x="19782" y="42354"/>
                  </a:cubicBezTo>
                  <a:cubicBezTo>
                    <a:pt x="19402" y="41974"/>
                    <a:pt x="18547" y="41594"/>
                    <a:pt x="18104" y="41277"/>
                  </a:cubicBezTo>
                  <a:cubicBezTo>
                    <a:pt x="17787" y="41056"/>
                    <a:pt x="17597" y="40834"/>
                    <a:pt x="17186" y="40739"/>
                  </a:cubicBezTo>
                  <a:cubicBezTo>
                    <a:pt x="17083" y="40719"/>
                    <a:pt x="16980" y="40711"/>
                    <a:pt x="16875" y="40711"/>
                  </a:cubicBezTo>
                  <a:cubicBezTo>
                    <a:pt x="15784" y="40711"/>
                    <a:pt x="14598" y="41690"/>
                    <a:pt x="13702" y="42037"/>
                  </a:cubicBezTo>
                  <a:cubicBezTo>
                    <a:pt x="12372" y="42544"/>
                    <a:pt x="11707" y="43336"/>
                    <a:pt x="11073" y="44571"/>
                  </a:cubicBezTo>
                  <a:cubicBezTo>
                    <a:pt x="9933" y="45141"/>
                    <a:pt x="8983" y="45933"/>
                    <a:pt x="8097" y="46819"/>
                  </a:cubicBezTo>
                  <a:cubicBezTo>
                    <a:pt x="8445" y="46059"/>
                    <a:pt x="8762" y="45299"/>
                    <a:pt x="8983" y="44507"/>
                  </a:cubicBezTo>
                  <a:cubicBezTo>
                    <a:pt x="10408" y="42101"/>
                    <a:pt x="11010" y="39314"/>
                    <a:pt x="12435" y="36875"/>
                  </a:cubicBezTo>
                  <a:cubicBezTo>
                    <a:pt x="13069" y="35862"/>
                    <a:pt x="13734" y="34880"/>
                    <a:pt x="14494" y="33962"/>
                  </a:cubicBezTo>
                  <a:cubicBezTo>
                    <a:pt x="14660" y="33939"/>
                    <a:pt x="14821" y="33930"/>
                    <a:pt x="14979" y="33930"/>
                  </a:cubicBezTo>
                  <a:cubicBezTo>
                    <a:pt x="15938" y="33930"/>
                    <a:pt x="16772" y="34287"/>
                    <a:pt x="17724" y="34342"/>
                  </a:cubicBezTo>
                  <a:cubicBezTo>
                    <a:pt x="17801" y="34346"/>
                    <a:pt x="17874" y="34349"/>
                    <a:pt x="17945" y="34349"/>
                  </a:cubicBezTo>
                  <a:cubicBezTo>
                    <a:pt x="18836" y="34349"/>
                    <a:pt x="19277" y="33988"/>
                    <a:pt x="20099" y="33518"/>
                  </a:cubicBezTo>
                  <a:cubicBezTo>
                    <a:pt x="21398" y="32758"/>
                    <a:pt x="22664" y="32948"/>
                    <a:pt x="24058" y="32600"/>
                  </a:cubicBezTo>
                  <a:cubicBezTo>
                    <a:pt x="25008" y="32347"/>
                    <a:pt x="25863" y="31840"/>
                    <a:pt x="26591" y="31207"/>
                  </a:cubicBezTo>
                  <a:cubicBezTo>
                    <a:pt x="27510" y="30383"/>
                    <a:pt x="28080" y="29433"/>
                    <a:pt x="28713" y="28388"/>
                  </a:cubicBezTo>
                  <a:cubicBezTo>
                    <a:pt x="29600" y="26900"/>
                    <a:pt x="30518" y="26044"/>
                    <a:pt x="31817" y="24873"/>
                  </a:cubicBezTo>
                  <a:cubicBezTo>
                    <a:pt x="32482" y="24271"/>
                    <a:pt x="33115" y="23669"/>
                    <a:pt x="33527" y="22846"/>
                  </a:cubicBezTo>
                  <a:cubicBezTo>
                    <a:pt x="34192" y="21547"/>
                    <a:pt x="34350" y="20122"/>
                    <a:pt x="35300" y="18951"/>
                  </a:cubicBezTo>
                  <a:cubicBezTo>
                    <a:pt x="35364" y="18887"/>
                    <a:pt x="35364" y="18792"/>
                    <a:pt x="35300" y="18729"/>
                  </a:cubicBezTo>
                  <a:cubicBezTo>
                    <a:pt x="35277" y="18660"/>
                    <a:pt x="35222" y="18608"/>
                    <a:pt x="35145" y="18608"/>
                  </a:cubicBezTo>
                  <a:cubicBezTo>
                    <a:pt x="35115" y="18608"/>
                    <a:pt x="35082" y="18616"/>
                    <a:pt x="35047" y="18634"/>
                  </a:cubicBezTo>
                  <a:cubicBezTo>
                    <a:pt x="33455" y="19644"/>
                    <a:pt x="31981" y="20092"/>
                    <a:pt x="30111" y="20092"/>
                  </a:cubicBezTo>
                  <a:cubicBezTo>
                    <a:pt x="30046" y="20092"/>
                    <a:pt x="29982" y="20092"/>
                    <a:pt x="29917" y="20091"/>
                  </a:cubicBezTo>
                  <a:cubicBezTo>
                    <a:pt x="29446" y="20080"/>
                    <a:pt x="28984" y="20068"/>
                    <a:pt x="28524" y="20068"/>
                  </a:cubicBezTo>
                  <a:cubicBezTo>
                    <a:pt x="27683" y="20068"/>
                    <a:pt x="26849" y="20106"/>
                    <a:pt x="25990" y="20249"/>
                  </a:cubicBezTo>
                  <a:cubicBezTo>
                    <a:pt x="24754" y="20471"/>
                    <a:pt x="23424" y="20819"/>
                    <a:pt x="22284" y="21421"/>
                  </a:cubicBezTo>
                  <a:cubicBezTo>
                    <a:pt x="21208" y="22023"/>
                    <a:pt x="20701" y="22973"/>
                    <a:pt x="19466" y="23384"/>
                  </a:cubicBezTo>
                  <a:cubicBezTo>
                    <a:pt x="17502" y="23986"/>
                    <a:pt x="16172" y="24588"/>
                    <a:pt x="15159" y="26551"/>
                  </a:cubicBezTo>
                  <a:cubicBezTo>
                    <a:pt x="14050" y="28610"/>
                    <a:pt x="14019" y="31112"/>
                    <a:pt x="14082" y="33392"/>
                  </a:cubicBezTo>
                  <a:cubicBezTo>
                    <a:pt x="14082" y="33488"/>
                    <a:pt x="14156" y="33530"/>
                    <a:pt x="14219" y="33530"/>
                  </a:cubicBezTo>
                  <a:cubicBezTo>
                    <a:pt x="14239" y="33530"/>
                    <a:pt x="14257" y="33526"/>
                    <a:pt x="14272" y="33518"/>
                  </a:cubicBezTo>
                  <a:lnTo>
                    <a:pt x="14272" y="33518"/>
                  </a:lnTo>
                  <a:cubicBezTo>
                    <a:pt x="13417" y="34500"/>
                    <a:pt x="12657" y="35545"/>
                    <a:pt x="11992" y="36654"/>
                  </a:cubicBezTo>
                  <a:cubicBezTo>
                    <a:pt x="10788" y="38680"/>
                    <a:pt x="10123" y="40929"/>
                    <a:pt x="9268" y="43082"/>
                  </a:cubicBezTo>
                  <a:cubicBezTo>
                    <a:pt x="9490" y="40834"/>
                    <a:pt x="8857" y="38554"/>
                    <a:pt x="8350" y="36400"/>
                  </a:cubicBezTo>
                  <a:cubicBezTo>
                    <a:pt x="8223" y="35798"/>
                    <a:pt x="8065" y="35228"/>
                    <a:pt x="7875" y="34627"/>
                  </a:cubicBezTo>
                  <a:lnTo>
                    <a:pt x="7875" y="34627"/>
                  </a:lnTo>
                  <a:cubicBezTo>
                    <a:pt x="7892" y="34635"/>
                    <a:pt x="7907" y="34639"/>
                    <a:pt x="7918" y="34639"/>
                  </a:cubicBezTo>
                  <a:cubicBezTo>
                    <a:pt x="7951" y="34639"/>
                    <a:pt x="7961" y="34610"/>
                    <a:pt x="7938" y="34563"/>
                  </a:cubicBezTo>
                  <a:cubicBezTo>
                    <a:pt x="6925" y="32347"/>
                    <a:pt x="6956" y="29940"/>
                    <a:pt x="6735" y="27565"/>
                  </a:cubicBezTo>
                  <a:cubicBezTo>
                    <a:pt x="6545" y="25158"/>
                    <a:pt x="5626" y="22814"/>
                    <a:pt x="5911" y="20376"/>
                  </a:cubicBezTo>
                  <a:cubicBezTo>
                    <a:pt x="5911" y="20344"/>
                    <a:pt x="5880" y="20344"/>
                    <a:pt x="5880" y="20312"/>
                  </a:cubicBezTo>
                  <a:cubicBezTo>
                    <a:pt x="9648" y="17842"/>
                    <a:pt x="11802" y="13345"/>
                    <a:pt x="11010" y="8817"/>
                  </a:cubicBezTo>
                  <a:cubicBezTo>
                    <a:pt x="10271" y="4723"/>
                    <a:pt x="6780" y="1"/>
                    <a:pt x="2252" y="1"/>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889" name="Google Shape;889;p53"/>
            <p:cNvSpPr/>
            <p:nvPr/>
          </p:nvSpPr>
          <p:spPr>
            <a:xfrm flipH="1">
              <a:off x="8111697" y="1315566"/>
              <a:ext cx="965089" cy="1281123"/>
            </a:xfrm>
            <a:custGeom>
              <a:avLst/>
              <a:gdLst/>
              <a:ahLst/>
              <a:cxnLst/>
              <a:rect l="l" t="t" r="r" b="b"/>
              <a:pathLst>
                <a:path w="31817" h="42236" extrusionOk="0">
                  <a:moveTo>
                    <a:pt x="31628" y="1"/>
                  </a:moveTo>
                  <a:cubicBezTo>
                    <a:pt x="31602" y="1"/>
                    <a:pt x="31573" y="8"/>
                    <a:pt x="31543" y="26"/>
                  </a:cubicBezTo>
                  <a:cubicBezTo>
                    <a:pt x="31448" y="90"/>
                    <a:pt x="31385" y="153"/>
                    <a:pt x="31321" y="185"/>
                  </a:cubicBezTo>
                  <a:cubicBezTo>
                    <a:pt x="28756" y="723"/>
                    <a:pt x="26476" y="2180"/>
                    <a:pt x="24671" y="4048"/>
                  </a:cubicBezTo>
                  <a:cubicBezTo>
                    <a:pt x="23721" y="5062"/>
                    <a:pt x="22929" y="6170"/>
                    <a:pt x="22264" y="7373"/>
                  </a:cubicBezTo>
                  <a:cubicBezTo>
                    <a:pt x="21314" y="9083"/>
                    <a:pt x="20839" y="11015"/>
                    <a:pt x="19351" y="12282"/>
                  </a:cubicBezTo>
                  <a:cubicBezTo>
                    <a:pt x="19287" y="12282"/>
                    <a:pt x="19224" y="12314"/>
                    <a:pt x="19192" y="12314"/>
                  </a:cubicBezTo>
                  <a:cubicBezTo>
                    <a:pt x="19161" y="12314"/>
                    <a:pt x="19161" y="12314"/>
                    <a:pt x="19161" y="12345"/>
                  </a:cubicBezTo>
                  <a:cubicBezTo>
                    <a:pt x="19145" y="12330"/>
                    <a:pt x="19137" y="12322"/>
                    <a:pt x="19129" y="12322"/>
                  </a:cubicBezTo>
                  <a:cubicBezTo>
                    <a:pt x="19121" y="12322"/>
                    <a:pt x="19113" y="12330"/>
                    <a:pt x="19097" y="12345"/>
                  </a:cubicBezTo>
                  <a:cubicBezTo>
                    <a:pt x="16025" y="13074"/>
                    <a:pt x="13080" y="14594"/>
                    <a:pt x="10547" y="16462"/>
                  </a:cubicBezTo>
                  <a:cubicBezTo>
                    <a:pt x="9153" y="17286"/>
                    <a:pt x="7823" y="18299"/>
                    <a:pt x="7126" y="19724"/>
                  </a:cubicBezTo>
                  <a:cubicBezTo>
                    <a:pt x="7031" y="19788"/>
                    <a:pt x="6936" y="19851"/>
                    <a:pt x="6873" y="19914"/>
                  </a:cubicBezTo>
                  <a:cubicBezTo>
                    <a:pt x="6846" y="19897"/>
                    <a:pt x="6822" y="19889"/>
                    <a:pt x="6801" y="19889"/>
                  </a:cubicBezTo>
                  <a:cubicBezTo>
                    <a:pt x="6747" y="19889"/>
                    <a:pt x="6715" y="19941"/>
                    <a:pt x="6715" y="20009"/>
                  </a:cubicBezTo>
                  <a:cubicBezTo>
                    <a:pt x="6651" y="20041"/>
                    <a:pt x="6620" y="20073"/>
                    <a:pt x="6556" y="20136"/>
                  </a:cubicBezTo>
                  <a:cubicBezTo>
                    <a:pt x="6454" y="20213"/>
                    <a:pt x="6517" y="20352"/>
                    <a:pt x="6612" y="20352"/>
                  </a:cubicBezTo>
                  <a:cubicBezTo>
                    <a:pt x="6635" y="20352"/>
                    <a:pt x="6659" y="20344"/>
                    <a:pt x="6683" y="20326"/>
                  </a:cubicBezTo>
                  <a:lnTo>
                    <a:pt x="6746" y="20294"/>
                  </a:lnTo>
                  <a:cubicBezTo>
                    <a:pt x="6778" y="20326"/>
                    <a:pt x="6778" y="20358"/>
                    <a:pt x="6810" y="20389"/>
                  </a:cubicBezTo>
                  <a:cubicBezTo>
                    <a:pt x="2503" y="23905"/>
                    <a:pt x="729" y="29827"/>
                    <a:pt x="1" y="35179"/>
                  </a:cubicBezTo>
                  <a:cubicBezTo>
                    <a:pt x="1" y="35273"/>
                    <a:pt x="80" y="35334"/>
                    <a:pt x="150" y="35334"/>
                  </a:cubicBezTo>
                  <a:cubicBezTo>
                    <a:pt x="198" y="35334"/>
                    <a:pt x="241" y="35306"/>
                    <a:pt x="254" y="35242"/>
                  </a:cubicBezTo>
                  <a:cubicBezTo>
                    <a:pt x="1553" y="29858"/>
                    <a:pt x="2661" y="24190"/>
                    <a:pt x="7190" y="20579"/>
                  </a:cubicBezTo>
                  <a:cubicBezTo>
                    <a:pt x="7253" y="20611"/>
                    <a:pt x="7316" y="20643"/>
                    <a:pt x="7380" y="20738"/>
                  </a:cubicBezTo>
                  <a:cubicBezTo>
                    <a:pt x="7570" y="20738"/>
                    <a:pt x="7760" y="20769"/>
                    <a:pt x="7950" y="20801"/>
                  </a:cubicBezTo>
                  <a:cubicBezTo>
                    <a:pt x="8773" y="21149"/>
                    <a:pt x="9343" y="21688"/>
                    <a:pt x="9628" y="22448"/>
                  </a:cubicBezTo>
                  <a:cubicBezTo>
                    <a:pt x="9818" y="22796"/>
                    <a:pt x="9913" y="23144"/>
                    <a:pt x="10103" y="23493"/>
                  </a:cubicBezTo>
                  <a:cubicBezTo>
                    <a:pt x="11117" y="25520"/>
                    <a:pt x="12763" y="26881"/>
                    <a:pt x="14695" y="28021"/>
                  </a:cubicBezTo>
                  <a:cubicBezTo>
                    <a:pt x="16944" y="29352"/>
                    <a:pt x="19382" y="30333"/>
                    <a:pt x="21631" y="31663"/>
                  </a:cubicBezTo>
                  <a:cubicBezTo>
                    <a:pt x="21694" y="31695"/>
                    <a:pt x="21757" y="31758"/>
                    <a:pt x="21821" y="31790"/>
                  </a:cubicBezTo>
                  <a:cubicBezTo>
                    <a:pt x="24418" y="33975"/>
                    <a:pt x="25146" y="38029"/>
                    <a:pt x="22169" y="40309"/>
                  </a:cubicBezTo>
                  <a:cubicBezTo>
                    <a:pt x="21567" y="40752"/>
                    <a:pt x="20966" y="40816"/>
                    <a:pt x="21472" y="41544"/>
                  </a:cubicBezTo>
                  <a:cubicBezTo>
                    <a:pt x="21802" y="42068"/>
                    <a:pt x="22596" y="42235"/>
                    <a:pt x="23343" y="42235"/>
                  </a:cubicBezTo>
                  <a:cubicBezTo>
                    <a:pt x="23815" y="42235"/>
                    <a:pt x="24269" y="42168"/>
                    <a:pt x="24576" y="42082"/>
                  </a:cubicBezTo>
                  <a:cubicBezTo>
                    <a:pt x="26191" y="41607"/>
                    <a:pt x="27268" y="40182"/>
                    <a:pt x="27996" y="38757"/>
                  </a:cubicBezTo>
                  <a:cubicBezTo>
                    <a:pt x="28028" y="38694"/>
                    <a:pt x="28028" y="38631"/>
                    <a:pt x="27965" y="38599"/>
                  </a:cubicBezTo>
                  <a:cubicBezTo>
                    <a:pt x="28028" y="38346"/>
                    <a:pt x="28060" y="38124"/>
                    <a:pt x="28060" y="37871"/>
                  </a:cubicBezTo>
                  <a:cubicBezTo>
                    <a:pt x="28218" y="36794"/>
                    <a:pt x="28440" y="35685"/>
                    <a:pt x="28598" y="34577"/>
                  </a:cubicBezTo>
                  <a:cubicBezTo>
                    <a:pt x="28661" y="34545"/>
                    <a:pt x="28693" y="34450"/>
                    <a:pt x="28661" y="34355"/>
                  </a:cubicBezTo>
                  <a:cubicBezTo>
                    <a:pt x="28661" y="34355"/>
                    <a:pt x="28661" y="34324"/>
                    <a:pt x="28630" y="34324"/>
                  </a:cubicBezTo>
                  <a:cubicBezTo>
                    <a:pt x="28851" y="32898"/>
                    <a:pt x="29010" y="31505"/>
                    <a:pt x="28978" y="30143"/>
                  </a:cubicBezTo>
                  <a:cubicBezTo>
                    <a:pt x="28978" y="29193"/>
                    <a:pt x="28820" y="28306"/>
                    <a:pt x="28440" y="27451"/>
                  </a:cubicBezTo>
                  <a:cubicBezTo>
                    <a:pt x="28218" y="26913"/>
                    <a:pt x="26888" y="25551"/>
                    <a:pt x="26508" y="24728"/>
                  </a:cubicBezTo>
                  <a:cubicBezTo>
                    <a:pt x="26539" y="24728"/>
                    <a:pt x="26571" y="24696"/>
                    <a:pt x="26571" y="24633"/>
                  </a:cubicBezTo>
                  <a:cubicBezTo>
                    <a:pt x="26983" y="24443"/>
                    <a:pt x="27394" y="24253"/>
                    <a:pt x="27774" y="24063"/>
                  </a:cubicBezTo>
                  <a:cubicBezTo>
                    <a:pt x="27869" y="24063"/>
                    <a:pt x="27965" y="24031"/>
                    <a:pt x="27996" y="23968"/>
                  </a:cubicBezTo>
                  <a:cubicBezTo>
                    <a:pt x="28693" y="22163"/>
                    <a:pt x="26476" y="19851"/>
                    <a:pt x="25368" y="18616"/>
                  </a:cubicBezTo>
                  <a:cubicBezTo>
                    <a:pt x="23563" y="16652"/>
                    <a:pt x="21251" y="15164"/>
                    <a:pt x="18622" y="14657"/>
                  </a:cubicBezTo>
                  <a:cubicBezTo>
                    <a:pt x="17979" y="14534"/>
                    <a:pt x="17346" y="14473"/>
                    <a:pt x="16720" y="14473"/>
                  </a:cubicBezTo>
                  <a:cubicBezTo>
                    <a:pt x="15744" y="14473"/>
                    <a:pt x="14786" y="14621"/>
                    <a:pt x="13840" y="14911"/>
                  </a:cubicBezTo>
                  <a:cubicBezTo>
                    <a:pt x="15550" y="14055"/>
                    <a:pt x="17324" y="13359"/>
                    <a:pt x="19129" y="12662"/>
                  </a:cubicBezTo>
                  <a:cubicBezTo>
                    <a:pt x="20094" y="13031"/>
                    <a:pt x="21176" y="13230"/>
                    <a:pt x="22256" y="13230"/>
                  </a:cubicBezTo>
                  <a:cubicBezTo>
                    <a:pt x="24047" y="13230"/>
                    <a:pt x="25833" y="12683"/>
                    <a:pt x="27078" y="11459"/>
                  </a:cubicBezTo>
                  <a:cubicBezTo>
                    <a:pt x="30213" y="8387"/>
                    <a:pt x="28123" y="3098"/>
                    <a:pt x="31701" y="311"/>
                  </a:cubicBezTo>
                  <a:cubicBezTo>
                    <a:pt x="31765" y="311"/>
                    <a:pt x="31765" y="280"/>
                    <a:pt x="31765" y="248"/>
                  </a:cubicBezTo>
                  <a:cubicBezTo>
                    <a:pt x="31816" y="145"/>
                    <a:pt x="31742" y="1"/>
                    <a:pt x="31628" y="1"/>
                  </a:cubicBezTo>
                  <a:close/>
                </a:path>
              </a:pathLst>
            </a:custGeom>
            <a:solidFill>
              <a:srgbClr val="E2C5C3"/>
            </a:solidFill>
            <a:ln>
              <a:noFill/>
            </a:ln>
          </p:spPr>
          <p:txBody>
            <a:bodyPr spcFirstLastPara="1" wrap="square" lIns="91425" tIns="91425" rIns="91425" bIns="91425" anchor="ctr" anchorCtr="0">
              <a:noAutofit/>
            </a:bodyPr>
            <a:lstStyle/>
            <a:p/>
          </p:txBody>
        </p:sp>
        <p:sp>
          <p:nvSpPr>
            <p:cNvPr id="890" name="Google Shape;890;p53"/>
            <p:cNvSpPr/>
            <p:nvPr/>
          </p:nvSpPr>
          <p:spPr>
            <a:xfrm flipH="1">
              <a:off x="7517725" y="3859827"/>
              <a:ext cx="673412" cy="601554"/>
            </a:xfrm>
            <a:custGeom>
              <a:avLst/>
              <a:gdLst/>
              <a:ahLst/>
              <a:cxnLst/>
              <a:rect l="l" t="t" r="r" b="b"/>
              <a:pathLst>
                <a:path w="22201" h="19832" extrusionOk="0">
                  <a:moveTo>
                    <a:pt x="20015" y="9979"/>
                  </a:moveTo>
                  <a:lnTo>
                    <a:pt x="20015" y="9979"/>
                  </a:lnTo>
                  <a:cubicBezTo>
                    <a:pt x="20237" y="10106"/>
                    <a:pt x="20459" y="10296"/>
                    <a:pt x="20649" y="10486"/>
                  </a:cubicBezTo>
                  <a:cubicBezTo>
                    <a:pt x="20681" y="10486"/>
                    <a:pt x="20681" y="10517"/>
                    <a:pt x="20712" y="10549"/>
                  </a:cubicBezTo>
                  <a:cubicBezTo>
                    <a:pt x="20522" y="10391"/>
                    <a:pt x="20237" y="10169"/>
                    <a:pt x="20015" y="9979"/>
                  </a:cubicBezTo>
                  <a:close/>
                  <a:moveTo>
                    <a:pt x="12769" y="1"/>
                  </a:moveTo>
                  <a:cubicBezTo>
                    <a:pt x="11338" y="1"/>
                    <a:pt x="9969" y="530"/>
                    <a:pt x="8678" y="1175"/>
                  </a:cubicBezTo>
                  <a:cubicBezTo>
                    <a:pt x="6778" y="2094"/>
                    <a:pt x="4751" y="3329"/>
                    <a:pt x="3358" y="4944"/>
                  </a:cubicBezTo>
                  <a:cubicBezTo>
                    <a:pt x="2787" y="5609"/>
                    <a:pt x="2439" y="6306"/>
                    <a:pt x="2281" y="7192"/>
                  </a:cubicBezTo>
                  <a:cubicBezTo>
                    <a:pt x="2154" y="7731"/>
                    <a:pt x="2154" y="8301"/>
                    <a:pt x="1932" y="8839"/>
                  </a:cubicBezTo>
                  <a:cubicBezTo>
                    <a:pt x="1711" y="9441"/>
                    <a:pt x="1331" y="9979"/>
                    <a:pt x="1014" y="10517"/>
                  </a:cubicBezTo>
                  <a:cubicBezTo>
                    <a:pt x="412" y="11563"/>
                    <a:pt x="1" y="12861"/>
                    <a:pt x="761" y="13843"/>
                  </a:cubicBezTo>
                  <a:cubicBezTo>
                    <a:pt x="761" y="13969"/>
                    <a:pt x="824" y="14096"/>
                    <a:pt x="919" y="14349"/>
                  </a:cubicBezTo>
                  <a:cubicBezTo>
                    <a:pt x="919" y="14413"/>
                    <a:pt x="951" y="14476"/>
                    <a:pt x="982" y="14476"/>
                  </a:cubicBezTo>
                  <a:cubicBezTo>
                    <a:pt x="982" y="14508"/>
                    <a:pt x="982" y="14508"/>
                    <a:pt x="1014" y="14508"/>
                  </a:cubicBezTo>
                  <a:cubicBezTo>
                    <a:pt x="1267" y="15521"/>
                    <a:pt x="1932" y="16313"/>
                    <a:pt x="2946" y="16630"/>
                  </a:cubicBezTo>
                  <a:cubicBezTo>
                    <a:pt x="3706" y="16915"/>
                    <a:pt x="4561" y="16883"/>
                    <a:pt x="5384" y="17010"/>
                  </a:cubicBezTo>
                  <a:cubicBezTo>
                    <a:pt x="6334" y="17200"/>
                    <a:pt x="7284" y="17453"/>
                    <a:pt x="8171" y="17770"/>
                  </a:cubicBezTo>
                  <a:cubicBezTo>
                    <a:pt x="9377" y="18219"/>
                    <a:pt x="11640" y="19832"/>
                    <a:pt x="13409" y="19832"/>
                  </a:cubicBezTo>
                  <a:cubicBezTo>
                    <a:pt x="14010" y="19832"/>
                    <a:pt x="14554" y="19645"/>
                    <a:pt x="14980" y="19163"/>
                  </a:cubicBezTo>
                  <a:cubicBezTo>
                    <a:pt x="15360" y="19068"/>
                    <a:pt x="15708" y="18910"/>
                    <a:pt x="16057" y="18625"/>
                  </a:cubicBezTo>
                  <a:cubicBezTo>
                    <a:pt x="16849" y="17960"/>
                    <a:pt x="17229" y="16978"/>
                    <a:pt x="16944" y="16028"/>
                  </a:cubicBezTo>
                  <a:lnTo>
                    <a:pt x="16944" y="16028"/>
                  </a:lnTo>
                  <a:cubicBezTo>
                    <a:pt x="17122" y="16046"/>
                    <a:pt x="17298" y="16059"/>
                    <a:pt x="17471" y="16059"/>
                  </a:cubicBezTo>
                  <a:cubicBezTo>
                    <a:pt x="17913" y="16059"/>
                    <a:pt x="18339" y="15975"/>
                    <a:pt x="18749" y="15679"/>
                  </a:cubicBezTo>
                  <a:cubicBezTo>
                    <a:pt x="19604" y="15014"/>
                    <a:pt x="20712" y="13906"/>
                    <a:pt x="21219" y="12956"/>
                  </a:cubicBezTo>
                  <a:cubicBezTo>
                    <a:pt x="22201" y="11183"/>
                    <a:pt x="20902" y="10042"/>
                    <a:pt x="19414" y="9346"/>
                  </a:cubicBezTo>
                  <a:cubicBezTo>
                    <a:pt x="19952" y="8649"/>
                    <a:pt x="20522" y="7857"/>
                    <a:pt x="20395" y="6939"/>
                  </a:cubicBezTo>
                  <a:cubicBezTo>
                    <a:pt x="20364" y="6686"/>
                    <a:pt x="20269" y="6432"/>
                    <a:pt x="20142" y="6242"/>
                  </a:cubicBezTo>
                  <a:cubicBezTo>
                    <a:pt x="20015" y="6020"/>
                    <a:pt x="19825" y="5894"/>
                    <a:pt x="19635" y="5735"/>
                  </a:cubicBezTo>
                  <a:cubicBezTo>
                    <a:pt x="19065" y="5197"/>
                    <a:pt x="19224" y="5260"/>
                    <a:pt x="18749" y="4437"/>
                  </a:cubicBezTo>
                  <a:cubicBezTo>
                    <a:pt x="18622" y="4247"/>
                    <a:pt x="18527" y="4120"/>
                    <a:pt x="18400" y="4025"/>
                  </a:cubicBezTo>
                  <a:cubicBezTo>
                    <a:pt x="18907" y="3645"/>
                    <a:pt x="19224" y="3170"/>
                    <a:pt x="19382" y="2505"/>
                  </a:cubicBezTo>
                  <a:cubicBezTo>
                    <a:pt x="19382" y="2474"/>
                    <a:pt x="19382" y="2410"/>
                    <a:pt x="19319" y="2379"/>
                  </a:cubicBezTo>
                  <a:cubicBezTo>
                    <a:pt x="18997" y="2164"/>
                    <a:pt x="18744" y="2086"/>
                    <a:pt x="18406" y="2086"/>
                  </a:cubicBezTo>
                  <a:cubicBezTo>
                    <a:pt x="18344" y="2086"/>
                    <a:pt x="18279" y="2089"/>
                    <a:pt x="18210" y="2094"/>
                  </a:cubicBezTo>
                  <a:cubicBezTo>
                    <a:pt x="17767" y="2157"/>
                    <a:pt x="17324" y="2347"/>
                    <a:pt x="16880" y="2379"/>
                  </a:cubicBezTo>
                  <a:cubicBezTo>
                    <a:pt x="16826" y="2382"/>
                    <a:pt x="16772" y="2384"/>
                    <a:pt x="16719" y="2384"/>
                  </a:cubicBezTo>
                  <a:cubicBezTo>
                    <a:pt x="16272" y="2384"/>
                    <a:pt x="15851" y="2273"/>
                    <a:pt x="15455" y="2189"/>
                  </a:cubicBezTo>
                  <a:cubicBezTo>
                    <a:pt x="15126" y="2123"/>
                    <a:pt x="14674" y="2026"/>
                    <a:pt x="14259" y="2026"/>
                  </a:cubicBezTo>
                  <a:cubicBezTo>
                    <a:pt x="14076" y="2026"/>
                    <a:pt x="13900" y="2045"/>
                    <a:pt x="13745" y="2094"/>
                  </a:cubicBezTo>
                  <a:cubicBezTo>
                    <a:pt x="13808" y="1682"/>
                    <a:pt x="13840" y="1238"/>
                    <a:pt x="13840" y="763"/>
                  </a:cubicBezTo>
                  <a:cubicBezTo>
                    <a:pt x="13935" y="637"/>
                    <a:pt x="14030" y="510"/>
                    <a:pt x="14093" y="352"/>
                  </a:cubicBezTo>
                  <a:cubicBezTo>
                    <a:pt x="14125" y="257"/>
                    <a:pt x="14062" y="162"/>
                    <a:pt x="13967" y="130"/>
                  </a:cubicBezTo>
                  <a:cubicBezTo>
                    <a:pt x="13563" y="41"/>
                    <a:pt x="13164" y="1"/>
                    <a:pt x="12769" y="1"/>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891" name="Google Shape;891;p53"/>
            <p:cNvSpPr/>
            <p:nvPr/>
          </p:nvSpPr>
          <p:spPr>
            <a:xfrm flipH="1">
              <a:off x="8542679" y="4077243"/>
              <a:ext cx="971" cy="1456"/>
            </a:xfrm>
            <a:custGeom>
              <a:avLst/>
              <a:gdLst/>
              <a:ahLst/>
              <a:cxnLst/>
              <a:rect l="l" t="t" r="r" b="b"/>
              <a:pathLst>
                <a:path w="32" h="48" extrusionOk="0">
                  <a:moveTo>
                    <a:pt x="16" y="0"/>
                  </a:moveTo>
                  <a:cubicBezTo>
                    <a:pt x="8" y="0"/>
                    <a:pt x="0" y="8"/>
                    <a:pt x="0" y="24"/>
                  </a:cubicBezTo>
                  <a:cubicBezTo>
                    <a:pt x="0" y="40"/>
                    <a:pt x="8" y="48"/>
                    <a:pt x="16" y="48"/>
                  </a:cubicBezTo>
                  <a:cubicBezTo>
                    <a:pt x="24" y="48"/>
                    <a:pt x="32" y="40"/>
                    <a:pt x="32" y="24"/>
                  </a:cubicBezTo>
                  <a:cubicBezTo>
                    <a:pt x="32" y="8"/>
                    <a:pt x="24" y="0"/>
                    <a:pt x="16"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892" name="Google Shape;892;p53"/>
            <p:cNvSpPr/>
            <p:nvPr/>
          </p:nvSpPr>
          <p:spPr>
            <a:xfrm flipH="1">
              <a:off x="7772238" y="3721000"/>
              <a:ext cx="1533156" cy="1324590"/>
            </a:xfrm>
            <a:custGeom>
              <a:avLst/>
              <a:gdLst/>
              <a:ahLst/>
              <a:cxnLst/>
              <a:rect l="l" t="t" r="r" b="b"/>
              <a:pathLst>
                <a:path w="50545" h="43669" extrusionOk="0">
                  <a:moveTo>
                    <a:pt x="25482" y="0"/>
                  </a:moveTo>
                  <a:cubicBezTo>
                    <a:pt x="25455" y="0"/>
                    <a:pt x="25426" y="7"/>
                    <a:pt x="25399" y="20"/>
                  </a:cubicBezTo>
                  <a:cubicBezTo>
                    <a:pt x="22929" y="1382"/>
                    <a:pt x="21060" y="4295"/>
                    <a:pt x="21345" y="7177"/>
                  </a:cubicBezTo>
                  <a:cubicBezTo>
                    <a:pt x="21459" y="8685"/>
                    <a:pt x="22673" y="11140"/>
                    <a:pt x="24388" y="11140"/>
                  </a:cubicBezTo>
                  <a:cubicBezTo>
                    <a:pt x="24582" y="11140"/>
                    <a:pt x="24782" y="11108"/>
                    <a:pt x="24987" y="11041"/>
                  </a:cubicBezTo>
                  <a:cubicBezTo>
                    <a:pt x="25051" y="11358"/>
                    <a:pt x="25114" y="11643"/>
                    <a:pt x="25241" y="11896"/>
                  </a:cubicBezTo>
                  <a:cubicBezTo>
                    <a:pt x="25526" y="12846"/>
                    <a:pt x="26349" y="13543"/>
                    <a:pt x="27046" y="14176"/>
                  </a:cubicBezTo>
                  <a:cubicBezTo>
                    <a:pt x="28376" y="15411"/>
                    <a:pt x="29294" y="16646"/>
                    <a:pt x="29168" y="18546"/>
                  </a:cubicBezTo>
                  <a:cubicBezTo>
                    <a:pt x="28914" y="22062"/>
                    <a:pt x="27141" y="25767"/>
                    <a:pt x="25272" y="28649"/>
                  </a:cubicBezTo>
                  <a:cubicBezTo>
                    <a:pt x="25241" y="28649"/>
                    <a:pt x="25241" y="28680"/>
                    <a:pt x="25241" y="28712"/>
                  </a:cubicBezTo>
                  <a:cubicBezTo>
                    <a:pt x="23657" y="31436"/>
                    <a:pt x="21472" y="33462"/>
                    <a:pt x="18939" y="35331"/>
                  </a:cubicBezTo>
                  <a:cubicBezTo>
                    <a:pt x="16912" y="36819"/>
                    <a:pt x="14473" y="37579"/>
                    <a:pt x="12320" y="38846"/>
                  </a:cubicBezTo>
                  <a:cubicBezTo>
                    <a:pt x="14283" y="36503"/>
                    <a:pt x="12636" y="32259"/>
                    <a:pt x="15550" y="30454"/>
                  </a:cubicBezTo>
                  <a:cubicBezTo>
                    <a:pt x="16563" y="31056"/>
                    <a:pt x="17672" y="31499"/>
                    <a:pt x="18844" y="31689"/>
                  </a:cubicBezTo>
                  <a:cubicBezTo>
                    <a:pt x="18996" y="31716"/>
                    <a:pt x="19154" y="31727"/>
                    <a:pt x="19315" y="31727"/>
                  </a:cubicBezTo>
                  <a:cubicBezTo>
                    <a:pt x="20103" y="31727"/>
                    <a:pt x="20977" y="31462"/>
                    <a:pt x="21769" y="31462"/>
                  </a:cubicBezTo>
                  <a:cubicBezTo>
                    <a:pt x="22161" y="31462"/>
                    <a:pt x="22534" y="31527"/>
                    <a:pt x="22866" y="31721"/>
                  </a:cubicBezTo>
                  <a:cubicBezTo>
                    <a:pt x="22886" y="31734"/>
                    <a:pt x="22909" y="31740"/>
                    <a:pt x="22933" y="31740"/>
                  </a:cubicBezTo>
                  <a:cubicBezTo>
                    <a:pt x="23020" y="31740"/>
                    <a:pt x="23112" y="31655"/>
                    <a:pt x="23087" y="31531"/>
                  </a:cubicBezTo>
                  <a:cubicBezTo>
                    <a:pt x="22566" y="29659"/>
                    <a:pt x="20504" y="28504"/>
                    <a:pt x="18543" y="28504"/>
                  </a:cubicBezTo>
                  <a:cubicBezTo>
                    <a:pt x="17286" y="28504"/>
                    <a:pt x="16071" y="28978"/>
                    <a:pt x="15328" y="30042"/>
                  </a:cubicBezTo>
                  <a:cubicBezTo>
                    <a:pt x="15233" y="30042"/>
                    <a:pt x="15170" y="30137"/>
                    <a:pt x="15202" y="30201"/>
                  </a:cubicBezTo>
                  <a:cubicBezTo>
                    <a:pt x="13365" y="30866"/>
                    <a:pt x="13365" y="32924"/>
                    <a:pt x="12985" y="34603"/>
                  </a:cubicBezTo>
                  <a:cubicBezTo>
                    <a:pt x="13016" y="33874"/>
                    <a:pt x="12826" y="33146"/>
                    <a:pt x="12763" y="32386"/>
                  </a:cubicBezTo>
                  <a:cubicBezTo>
                    <a:pt x="12668" y="30739"/>
                    <a:pt x="13111" y="28174"/>
                    <a:pt x="14283" y="26939"/>
                  </a:cubicBezTo>
                  <a:cubicBezTo>
                    <a:pt x="14283" y="26939"/>
                    <a:pt x="14283" y="26907"/>
                    <a:pt x="14283" y="26907"/>
                  </a:cubicBezTo>
                  <a:cubicBezTo>
                    <a:pt x="15740" y="26210"/>
                    <a:pt x="17418" y="26305"/>
                    <a:pt x="18812" y="25482"/>
                  </a:cubicBezTo>
                  <a:cubicBezTo>
                    <a:pt x="19350" y="25165"/>
                    <a:pt x="19794" y="24753"/>
                    <a:pt x="20205" y="24278"/>
                  </a:cubicBezTo>
                  <a:cubicBezTo>
                    <a:pt x="20870" y="23487"/>
                    <a:pt x="21377" y="21967"/>
                    <a:pt x="22549" y="21935"/>
                  </a:cubicBezTo>
                  <a:cubicBezTo>
                    <a:pt x="22771" y="21903"/>
                    <a:pt x="22739" y="21650"/>
                    <a:pt x="22581" y="21650"/>
                  </a:cubicBezTo>
                  <a:lnTo>
                    <a:pt x="22581" y="21618"/>
                  </a:lnTo>
                  <a:cubicBezTo>
                    <a:pt x="20079" y="21808"/>
                    <a:pt x="17418" y="22030"/>
                    <a:pt x="15202" y="23328"/>
                  </a:cubicBezTo>
                  <a:cubicBezTo>
                    <a:pt x="14093" y="23962"/>
                    <a:pt x="12953" y="25387"/>
                    <a:pt x="13808" y="26495"/>
                  </a:cubicBezTo>
                  <a:cubicBezTo>
                    <a:pt x="13808" y="26527"/>
                    <a:pt x="13808" y="26527"/>
                    <a:pt x="13808" y="26559"/>
                  </a:cubicBezTo>
                  <a:cubicBezTo>
                    <a:pt x="12890" y="27762"/>
                    <a:pt x="12351" y="29155"/>
                    <a:pt x="12161" y="30676"/>
                  </a:cubicBezTo>
                  <a:cubicBezTo>
                    <a:pt x="11971" y="32259"/>
                    <a:pt x="12415" y="33842"/>
                    <a:pt x="12130" y="35426"/>
                  </a:cubicBezTo>
                  <a:cubicBezTo>
                    <a:pt x="12098" y="34856"/>
                    <a:pt x="11940" y="34317"/>
                    <a:pt x="11528" y="33842"/>
                  </a:cubicBezTo>
                  <a:cubicBezTo>
                    <a:pt x="10895" y="33114"/>
                    <a:pt x="9945" y="32639"/>
                    <a:pt x="9026" y="32322"/>
                  </a:cubicBezTo>
                  <a:cubicBezTo>
                    <a:pt x="8614" y="30834"/>
                    <a:pt x="6366" y="29916"/>
                    <a:pt x="5004" y="29884"/>
                  </a:cubicBezTo>
                  <a:cubicBezTo>
                    <a:pt x="4992" y="29884"/>
                    <a:pt x="4981" y="29884"/>
                    <a:pt x="4969" y="29884"/>
                  </a:cubicBezTo>
                  <a:cubicBezTo>
                    <a:pt x="2768" y="29884"/>
                    <a:pt x="1012" y="32808"/>
                    <a:pt x="634" y="34698"/>
                  </a:cubicBezTo>
                  <a:cubicBezTo>
                    <a:pt x="612" y="34805"/>
                    <a:pt x="693" y="34883"/>
                    <a:pt x="776" y="34883"/>
                  </a:cubicBezTo>
                  <a:cubicBezTo>
                    <a:pt x="816" y="34883"/>
                    <a:pt x="857" y="34865"/>
                    <a:pt x="887" y="34824"/>
                  </a:cubicBezTo>
                  <a:cubicBezTo>
                    <a:pt x="1299" y="34127"/>
                    <a:pt x="1204" y="34222"/>
                    <a:pt x="2186" y="33874"/>
                  </a:cubicBezTo>
                  <a:cubicBezTo>
                    <a:pt x="2664" y="33705"/>
                    <a:pt x="2909" y="33632"/>
                    <a:pt x="3126" y="33632"/>
                  </a:cubicBezTo>
                  <a:cubicBezTo>
                    <a:pt x="3355" y="33632"/>
                    <a:pt x="3553" y="33712"/>
                    <a:pt x="3959" y="33842"/>
                  </a:cubicBezTo>
                  <a:cubicBezTo>
                    <a:pt x="4428" y="33989"/>
                    <a:pt x="4870" y="34163"/>
                    <a:pt x="5360" y="34163"/>
                  </a:cubicBezTo>
                  <a:cubicBezTo>
                    <a:pt x="5399" y="34163"/>
                    <a:pt x="5439" y="34162"/>
                    <a:pt x="5479" y="34159"/>
                  </a:cubicBezTo>
                  <a:cubicBezTo>
                    <a:pt x="6683" y="34127"/>
                    <a:pt x="7949" y="33304"/>
                    <a:pt x="9026" y="32797"/>
                  </a:cubicBezTo>
                  <a:cubicBezTo>
                    <a:pt x="10198" y="33526"/>
                    <a:pt x="11528" y="34317"/>
                    <a:pt x="11465" y="35933"/>
                  </a:cubicBezTo>
                  <a:cubicBezTo>
                    <a:pt x="11401" y="37358"/>
                    <a:pt x="10040" y="39068"/>
                    <a:pt x="9026" y="40018"/>
                  </a:cubicBezTo>
                  <a:cubicBezTo>
                    <a:pt x="6968" y="41886"/>
                    <a:pt x="3326" y="42013"/>
                    <a:pt x="697" y="42045"/>
                  </a:cubicBezTo>
                  <a:cubicBezTo>
                    <a:pt x="634" y="42045"/>
                    <a:pt x="602" y="42045"/>
                    <a:pt x="571" y="42076"/>
                  </a:cubicBezTo>
                  <a:cubicBezTo>
                    <a:pt x="159" y="42393"/>
                    <a:pt x="0" y="43375"/>
                    <a:pt x="571" y="43565"/>
                  </a:cubicBezTo>
                  <a:cubicBezTo>
                    <a:pt x="571" y="43617"/>
                    <a:pt x="613" y="43668"/>
                    <a:pt x="663" y="43668"/>
                  </a:cubicBezTo>
                  <a:cubicBezTo>
                    <a:pt x="674" y="43668"/>
                    <a:pt x="686" y="43666"/>
                    <a:pt x="697" y="43660"/>
                  </a:cubicBezTo>
                  <a:cubicBezTo>
                    <a:pt x="4941" y="42995"/>
                    <a:pt x="8994" y="41538"/>
                    <a:pt x="12953" y="39955"/>
                  </a:cubicBezTo>
                  <a:cubicBezTo>
                    <a:pt x="16975" y="38339"/>
                    <a:pt x="20585" y="35996"/>
                    <a:pt x="24101" y="33462"/>
                  </a:cubicBezTo>
                  <a:cubicBezTo>
                    <a:pt x="24123" y="33507"/>
                    <a:pt x="24161" y="33552"/>
                    <a:pt x="24215" y="33552"/>
                  </a:cubicBezTo>
                  <a:cubicBezTo>
                    <a:pt x="24238" y="33552"/>
                    <a:pt x="24263" y="33544"/>
                    <a:pt x="24291" y="33526"/>
                  </a:cubicBezTo>
                  <a:cubicBezTo>
                    <a:pt x="24892" y="33241"/>
                    <a:pt x="25557" y="33051"/>
                    <a:pt x="26191" y="32924"/>
                  </a:cubicBezTo>
                  <a:cubicBezTo>
                    <a:pt x="27394" y="33177"/>
                    <a:pt x="28534" y="33494"/>
                    <a:pt x="29706" y="33874"/>
                  </a:cubicBezTo>
                  <a:lnTo>
                    <a:pt x="29738" y="33874"/>
                  </a:lnTo>
                  <a:cubicBezTo>
                    <a:pt x="29769" y="33874"/>
                    <a:pt x="29769" y="33874"/>
                    <a:pt x="29769" y="33906"/>
                  </a:cubicBezTo>
                  <a:cubicBezTo>
                    <a:pt x="29643" y="35869"/>
                    <a:pt x="30054" y="38244"/>
                    <a:pt x="31511" y="39701"/>
                  </a:cubicBezTo>
                  <a:cubicBezTo>
                    <a:pt x="32113" y="40303"/>
                    <a:pt x="32905" y="40525"/>
                    <a:pt x="33760" y="40620"/>
                  </a:cubicBezTo>
                  <a:cubicBezTo>
                    <a:pt x="35407" y="40810"/>
                    <a:pt x="37085" y="40841"/>
                    <a:pt x="38763" y="40968"/>
                  </a:cubicBezTo>
                  <a:cubicBezTo>
                    <a:pt x="38922" y="40968"/>
                    <a:pt x="38985" y="40715"/>
                    <a:pt x="38827" y="40683"/>
                  </a:cubicBezTo>
                  <a:cubicBezTo>
                    <a:pt x="36325" y="40081"/>
                    <a:pt x="35882" y="37453"/>
                    <a:pt x="34456" y="35711"/>
                  </a:cubicBezTo>
                  <a:cubicBezTo>
                    <a:pt x="33380" y="34381"/>
                    <a:pt x="31701" y="33779"/>
                    <a:pt x="30054" y="33621"/>
                  </a:cubicBezTo>
                  <a:cubicBezTo>
                    <a:pt x="30017" y="33584"/>
                    <a:pt x="29969" y="33568"/>
                    <a:pt x="29923" y="33568"/>
                  </a:cubicBezTo>
                  <a:cubicBezTo>
                    <a:pt x="29891" y="33568"/>
                    <a:pt x="29859" y="33576"/>
                    <a:pt x="29833" y="33589"/>
                  </a:cubicBezTo>
                  <a:lnTo>
                    <a:pt x="29801" y="33589"/>
                  </a:lnTo>
                  <a:cubicBezTo>
                    <a:pt x="29801" y="33589"/>
                    <a:pt x="29769" y="33589"/>
                    <a:pt x="29769" y="33621"/>
                  </a:cubicBezTo>
                  <a:cubicBezTo>
                    <a:pt x="28851" y="33209"/>
                    <a:pt x="27806" y="32924"/>
                    <a:pt x="26793" y="32797"/>
                  </a:cubicBezTo>
                  <a:cubicBezTo>
                    <a:pt x="27933" y="32607"/>
                    <a:pt x="29073" y="32607"/>
                    <a:pt x="30213" y="32607"/>
                  </a:cubicBezTo>
                  <a:cubicBezTo>
                    <a:pt x="32525" y="32607"/>
                    <a:pt x="34710" y="32734"/>
                    <a:pt x="36927" y="33399"/>
                  </a:cubicBezTo>
                  <a:lnTo>
                    <a:pt x="36958" y="33399"/>
                  </a:lnTo>
                  <a:cubicBezTo>
                    <a:pt x="36958" y="33399"/>
                    <a:pt x="36958" y="33431"/>
                    <a:pt x="36958" y="33431"/>
                  </a:cubicBezTo>
                  <a:cubicBezTo>
                    <a:pt x="36908" y="33555"/>
                    <a:pt x="37015" y="33641"/>
                    <a:pt x="37109" y="33641"/>
                  </a:cubicBezTo>
                  <a:cubicBezTo>
                    <a:pt x="37135" y="33641"/>
                    <a:pt x="37160" y="33634"/>
                    <a:pt x="37180" y="33621"/>
                  </a:cubicBezTo>
                  <a:cubicBezTo>
                    <a:pt x="37780" y="35721"/>
                    <a:pt x="40511" y="37053"/>
                    <a:pt x="42601" y="37053"/>
                  </a:cubicBezTo>
                  <a:cubicBezTo>
                    <a:pt x="42718" y="37053"/>
                    <a:pt x="42832" y="37049"/>
                    <a:pt x="42944" y="37041"/>
                  </a:cubicBezTo>
                  <a:cubicBezTo>
                    <a:pt x="43767" y="36978"/>
                    <a:pt x="44591" y="36756"/>
                    <a:pt x="45414" y="36566"/>
                  </a:cubicBezTo>
                  <a:cubicBezTo>
                    <a:pt x="46142" y="36408"/>
                    <a:pt x="47092" y="36344"/>
                    <a:pt x="47757" y="35996"/>
                  </a:cubicBezTo>
                  <a:cubicBezTo>
                    <a:pt x="48264" y="35711"/>
                    <a:pt x="48549" y="35299"/>
                    <a:pt x="48359" y="34761"/>
                  </a:cubicBezTo>
                  <a:cubicBezTo>
                    <a:pt x="48858" y="34618"/>
                    <a:pt x="49339" y="34494"/>
                    <a:pt x="49856" y="34494"/>
                  </a:cubicBezTo>
                  <a:cubicBezTo>
                    <a:pt x="50028" y="34494"/>
                    <a:pt x="50204" y="34507"/>
                    <a:pt x="50386" y="34539"/>
                  </a:cubicBezTo>
                  <a:cubicBezTo>
                    <a:pt x="50481" y="34539"/>
                    <a:pt x="50544" y="34476"/>
                    <a:pt x="50513" y="34381"/>
                  </a:cubicBezTo>
                  <a:cubicBezTo>
                    <a:pt x="50006" y="33114"/>
                    <a:pt x="49119" y="32101"/>
                    <a:pt x="47852" y="31531"/>
                  </a:cubicBezTo>
                  <a:cubicBezTo>
                    <a:pt x="48074" y="31341"/>
                    <a:pt x="48327" y="31151"/>
                    <a:pt x="48613" y="31024"/>
                  </a:cubicBezTo>
                  <a:cubicBezTo>
                    <a:pt x="48676" y="31056"/>
                    <a:pt x="48708" y="31087"/>
                    <a:pt x="48803" y="31119"/>
                  </a:cubicBezTo>
                  <a:cubicBezTo>
                    <a:pt x="48818" y="31125"/>
                    <a:pt x="48833" y="31128"/>
                    <a:pt x="48847" y="31128"/>
                  </a:cubicBezTo>
                  <a:cubicBezTo>
                    <a:pt x="48971" y="31128"/>
                    <a:pt x="49009" y="30891"/>
                    <a:pt x="48866" y="30834"/>
                  </a:cubicBezTo>
                  <a:lnTo>
                    <a:pt x="48834" y="30834"/>
                  </a:lnTo>
                  <a:cubicBezTo>
                    <a:pt x="48834" y="30788"/>
                    <a:pt x="48800" y="30758"/>
                    <a:pt x="48757" y="30758"/>
                  </a:cubicBezTo>
                  <a:cubicBezTo>
                    <a:pt x="48741" y="30758"/>
                    <a:pt x="48724" y="30762"/>
                    <a:pt x="48708" y="30771"/>
                  </a:cubicBezTo>
                  <a:lnTo>
                    <a:pt x="48676" y="30771"/>
                  </a:lnTo>
                  <a:cubicBezTo>
                    <a:pt x="46649" y="30006"/>
                    <a:pt x="44313" y="29232"/>
                    <a:pt x="42088" y="29232"/>
                  </a:cubicBezTo>
                  <a:cubicBezTo>
                    <a:pt x="40349" y="29232"/>
                    <a:pt x="38678" y="29704"/>
                    <a:pt x="37275" y="31024"/>
                  </a:cubicBezTo>
                  <a:cubicBezTo>
                    <a:pt x="37275" y="30992"/>
                    <a:pt x="37275" y="30992"/>
                    <a:pt x="37275" y="30992"/>
                  </a:cubicBezTo>
                  <a:cubicBezTo>
                    <a:pt x="37254" y="30908"/>
                    <a:pt x="37205" y="30866"/>
                    <a:pt x="37146" y="30866"/>
                  </a:cubicBezTo>
                  <a:cubicBezTo>
                    <a:pt x="37117" y="30866"/>
                    <a:pt x="37085" y="30876"/>
                    <a:pt x="37053" y="30897"/>
                  </a:cubicBezTo>
                  <a:cubicBezTo>
                    <a:pt x="35683" y="31475"/>
                    <a:pt x="34222" y="31601"/>
                    <a:pt x="32739" y="31601"/>
                  </a:cubicBezTo>
                  <a:cubicBezTo>
                    <a:pt x="31598" y="31601"/>
                    <a:pt x="30443" y="31527"/>
                    <a:pt x="29307" y="31527"/>
                  </a:cubicBezTo>
                  <a:cubicBezTo>
                    <a:pt x="27553" y="31527"/>
                    <a:pt x="25843" y="31704"/>
                    <a:pt x="24291" y="32607"/>
                  </a:cubicBezTo>
                  <a:cubicBezTo>
                    <a:pt x="24512" y="30897"/>
                    <a:pt x="26317" y="29947"/>
                    <a:pt x="27426" y="28775"/>
                  </a:cubicBezTo>
                  <a:cubicBezTo>
                    <a:pt x="28376" y="27794"/>
                    <a:pt x="29136" y="26685"/>
                    <a:pt x="29959" y="25577"/>
                  </a:cubicBezTo>
                  <a:cubicBezTo>
                    <a:pt x="31610" y="23348"/>
                    <a:pt x="33883" y="20904"/>
                    <a:pt x="36757" y="20904"/>
                  </a:cubicBezTo>
                  <a:cubicBezTo>
                    <a:pt x="37190" y="20904"/>
                    <a:pt x="37638" y="20959"/>
                    <a:pt x="38098" y="21080"/>
                  </a:cubicBezTo>
                  <a:cubicBezTo>
                    <a:pt x="38110" y="21086"/>
                    <a:pt x="38122" y="21088"/>
                    <a:pt x="38133" y="21088"/>
                  </a:cubicBezTo>
                  <a:cubicBezTo>
                    <a:pt x="38183" y="21088"/>
                    <a:pt x="38225" y="21037"/>
                    <a:pt x="38225" y="20985"/>
                  </a:cubicBezTo>
                  <a:cubicBezTo>
                    <a:pt x="38288" y="20985"/>
                    <a:pt x="38320" y="20922"/>
                    <a:pt x="38257" y="20858"/>
                  </a:cubicBezTo>
                  <a:cubicBezTo>
                    <a:pt x="37940" y="20320"/>
                    <a:pt x="37560" y="19845"/>
                    <a:pt x="37307" y="19243"/>
                  </a:cubicBezTo>
                  <a:cubicBezTo>
                    <a:pt x="37022" y="18610"/>
                    <a:pt x="36895" y="17945"/>
                    <a:pt x="36768" y="17280"/>
                  </a:cubicBezTo>
                  <a:cubicBezTo>
                    <a:pt x="36768" y="17221"/>
                    <a:pt x="36727" y="17196"/>
                    <a:pt x="36683" y="17196"/>
                  </a:cubicBezTo>
                  <a:cubicBezTo>
                    <a:pt x="36633" y="17196"/>
                    <a:pt x="36578" y="17229"/>
                    <a:pt x="36578" y="17280"/>
                  </a:cubicBezTo>
                  <a:cubicBezTo>
                    <a:pt x="36578" y="17311"/>
                    <a:pt x="36578" y="17375"/>
                    <a:pt x="36578" y="17406"/>
                  </a:cubicBezTo>
                  <a:cubicBezTo>
                    <a:pt x="36040" y="17723"/>
                    <a:pt x="35692" y="18135"/>
                    <a:pt x="35311" y="18610"/>
                  </a:cubicBezTo>
                  <a:cubicBezTo>
                    <a:pt x="34646" y="19401"/>
                    <a:pt x="33981" y="19940"/>
                    <a:pt x="33095" y="20447"/>
                  </a:cubicBezTo>
                  <a:cubicBezTo>
                    <a:pt x="32208" y="20985"/>
                    <a:pt x="31290" y="21428"/>
                    <a:pt x="30624" y="22220"/>
                  </a:cubicBezTo>
                  <a:cubicBezTo>
                    <a:pt x="31195" y="19401"/>
                    <a:pt x="30118" y="16646"/>
                    <a:pt x="31131" y="13891"/>
                  </a:cubicBezTo>
                  <a:cubicBezTo>
                    <a:pt x="31163" y="13891"/>
                    <a:pt x="31195" y="13859"/>
                    <a:pt x="31226" y="13828"/>
                  </a:cubicBezTo>
                  <a:cubicBezTo>
                    <a:pt x="32050" y="12434"/>
                    <a:pt x="33886" y="12403"/>
                    <a:pt x="34836" y="11136"/>
                  </a:cubicBezTo>
                  <a:cubicBezTo>
                    <a:pt x="35407" y="10439"/>
                    <a:pt x="35502" y="9584"/>
                    <a:pt x="35755" y="8729"/>
                  </a:cubicBezTo>
                  <a:cubicBezTo>
                    <a:pt x="36167" y="7494"/>
                    <a:pt x="36768" y="6512"/>
                    <a:pt x="37718" y="5625"/>
                  </a:cubicBezTo>
                  <a:lnTo>
                    <a:pt x="37813" y="5594"/>
                  </a:lnTo>
                  <a:cubicBezTo>
                    <a:pt x="37932" y="5564"/>
                    <a:pt x="37912" y="5369"/>
                    <a:pt x="37780" y="5369"/>
                  </a:cubicBezTo>
                  <a:cubicBezTo>
                    <a:pt x="37770" y="5369"/>
                    <a:pt x="37761" y="5370"/>
                    <a:pt x="37750" y="5372"/>
                  </a:cubicBezTo>
                  <a:cubicBezTo>
                    <a:pt x="36388" y="5625"/>
                    <a:pt x="34773" y="5815"/>
                    <a:pt x="33538" y="6481"/>
                  </a:cubicBezTo>
                  <a:cubicBezTo>
                    <a:pt x="32588" y="7019"/>
                    <a:pt x="32525" y="7937"/>
                    <a:pt x="31796" y="8571"/>
                  </a:cubicBezTo>
                  <a:cubicBezTo>
                    <a:pt x="31036" y="9236"/>
                    <a:pt x="30846" y="9679"/>
                    <a:pt x="30688" y="10756"/>
                  </a:cubicBezTo>
                  <a:cubicBezTo>
                    <a:pt x="30529" y="11738"/>
                    <a:pt x="30498" y="12688"/>
                    <a:pt x="30846" y="13638"/>
                  </a:cubicBezTo>
                  <a:cubicBezTo>
                    <a:pt x="30434" y="14651"/>
                    <a:pt x="30213" y="15696"/>
                    <a:pt x="30213" y="16773"/>
                  </a:cubicBezTo>
                  <a:cubicBezTo>
                    <a:pt x="30149" y="17280"/>
                    <a:pt x="30118" y="17818"/>
                    <a:pt x="30054" y="18325"/>
                  </a:cubicBezTo>
                  <a:cubicBezTo>
                    <a:pt x="30023" y="18578"/>
                    <a:pt x="29991" y="18831"/>
                    <a:pt x="29959" y="19085"/>
                  </a:cubicBezTo>
                  <a:cubicBezTo>
                    <a:pt x="29959" y="18356"/>
                    <a:pt x="29959" y="17596"/>
                    <a:pt x="29801" y="16868"/>
                  </a:cubicBezTo>
                  <a:cubicBezTo>
                    <a:pt x="29389" y="15158"/>
                    <a:pt x="27774" y="14334"/>
                    <a:pt x="26571" y="13194"/>
                  </a:cubicBezTo>
                  <a:cubicBezTo>
                    <a:pt x="26412" y="13004"/>
                    <a:pt x="26254" y="12846"/>
                    <a:pt x="26096" y="12656"/>
                  </a:cubicBezTo>
                  <a:cubicBezTo>
                    <a:pt x="25684" y="12181"/>
                    <a:pt x="25367" y="11611"/>
                    <a:pt x="25304" y="10883"/>
                  </a:cubicBezTo>
                  <a:cubicBezTo>
                    <a:pt x="25304" y="10883"/>
                    <a:pt x="25304" y="10883"/>
                    <a:pt x="25304" y="10851"/>
                  </a:cubicBezTo>
                  <a:cubicBezTo>
                    <a:pt x="25304" y="10819"/>
                    <a:pt x="25304" y="10788"/>
                    <a:pt x="25272" y="10756"/>
                  </a:cubicBezTo>
                  <a:cubicBezTo>
                    <a:pt x="25906" y="9362"/>
                    <a:pt x="26317" y="7969"/>
                    <a:pt x="26127" y="6449"/>
                  </a:cubicBezTo>
                  <a:cubicBezTo>
                    <a:pt x="25842" y="4295"/>
                    <a:pt x="24861" y="2332"/>
                    <a:pt x="25621" y="210"/>
                  </a:cubicBezTo>
                  <a:cubicBezTo>
                    <a:pt x="25671" y="86"/>
                    <a:pt x="25583" y="0"/>
                    <a:pt x="25482" y="0"/>
                  </a:cubicBezTo>
                  <a:close/>
                </a:path>
              </a:pathLst>
            </a:custGeom>
            <a:solidFill>
              <a:schemeClr val="accent4"/>
            </a:solidFill>
            <a:ln>
              <a:noFill/>
            </a:ln>
          </p:spPr>
          <p:txBody>
            <a:bodyPr spcFirstLastPara="1" wrap="square" lIns="91425" tIns="91425" rIns="91425" bIns="91425" anchor="ctr" anchorCtr="0">
              <a:noAutofit/>
            </a:bodyPr>
            <a:lstStyle/>
            <a:p/>
          </p:txBody>
        </p:sp>
        <p:sp>
          <p:nvSpPr>
            <p:cNvPr id="893" name="Google Shape;893;p53"/>
            <p:cNvSpPr/>
            <p:nvPr/>
          </p:nvSpPr>
          <p:spPr>
            <a:xfrm flipH="1">
              <a:off x="8014330" y="815066"/>
              <a:ext cx="1056663" cy="682876"/>
            </a:xfrm>
            <a:custGeom>
              <a:avLst/>
              <a:gdLst/>
              <a:ahLst/>
              <a:cxnLst/>
              <a:rect l="l" t="t" r="r" b="b"/>
              <a:pathLst>
                <a:path w="34836" h="22513" extrusionOk="0">
                  <a:moveTo>
                    <a:pt x="22485" y="9275"/>
                  </a:moveTo>
                  <a:lnTo>
                    <a:pt x="22485" y="9275"/>
                  </a:lnTo>
                  <a:cubicBezTo>
                    <a:pt x="24132" y="10383"/>
                    <a:pt x="26412" y="10003"/>
                    <a:pt x="28280" y="10573"/>
                  </a:cubicBezTo>
                  <a:cubicBezTo>
                    <a:pt x="30655" y="11302"/>
                    <a:pt x="32556" y="12664"/>
                    <a:pt x="34107" y="14564"/>
                  </a:cubicBezTo>
                  <a:cubicBezTo>
                    <a:pt x="34012" y="14500"/>
                    <a:pt x="33917" y="14469"/>
                    <a:pt x="33854" y="14437"/>
                  </a:cubicBezTo>
                  <a:cubicBezTo>
                    <a:pt x="32397" y="13677"/>
                    <a:pt x="30655" y="13550"/>
                    <a:pt x="29040" y="13265"/>
                  </a:cubicBezTo>
                  <a:cubicBezTo>
                    <a:pt x="26190" y="12790"/>
                    <a:pt x="24100" y="11650"/>
                    <a:pt x="22485" y="9275"/>
                  </a:cubicBezTo>
                  <a:close/>
                  <a:moveTo>
                    <a:pt x="22200" y="9117"/>
                  </a:moveTo>
                  <a:lnTo>
                    <a:pt x="22200" y="9117"/>
                  </a:lnTo>
                  <a:cubicBezTo>
                    <a:pt x="24100" y="13075"/>
                    <a:pt x="28154" y="13170"/>
                    <a:pt x="31859" y="14120"/>
                  </a:cubicBezTo>
                  <a:cubicBezTo>
                    <a:pt x="30909" y="14152"/>
                    <a:pt x="29927" y="14405"/>
                    <a:pt x="28945" y="14564"/>
                  </a:cubicBezTo>
                  <a:cubicBezTo>
                    <a:pt x="28377" y="14668"/>
                    <a:pt x="27806" y="14735"/>
                    <a:pt x="27247" y="14735"/>
                  </a:cubicBezTo>
                  <a:cubicBezTo>
                    <a:pt x="25937" y="14735"/>
                    <a:pt x="24696" y="14366"/>
                    <a:pt x="23720" y="13234"/>
                  </a:cubicBezTo>
                  <a:cubicBezTo>
                    <a:pt x="22770" y="12125"/>
                    <a:pt x="22358" y="10542"/>
                    <a:pt x="22200" y="9117"/>
                  </a:cubicBezTo>
                  <a:close/>
                  <a:moveTo>
                    <a:pt x="13997" y="2276"/>
                  </a:moveTo>
                  <a:cubicBezTo>
                    <a:pt x="15834" y="2783"/>
                    <a:pt x="17703" y="4430"/>
                    <a:pt x="18748" y="5823"/>
                  </a:cubicBezTo>
                  <a:cubicBezTo>
                    <a:pt x="20110" y="7692"/>
                    <a:pt x="20458" y="10193"/>
                    <a:pt x="19951" y="12442"/>
                  </a:cubicBezTo>
                  <a:cubicBezTo>
                    <a:pt x="19635" y="13740"/>
                    <a:pt x="19065" y="14975"/>
                    <a:pt x="18336" y="16084"/>
                  </a:cubicBezTo>
                  <a:cubicBezTo>
                    <a:pt x="18083" y="16432"/>
                    <a:pt x="17639" y="17192"/>
                    <a:pt x="17259" y="17446"/>
                  </a:cubicBezTo>
                  <a:cubicBezTo>
                    <a:pt x="16848" y="17636"/>
                    <a:pt x="16436" y="17826"/>
                    <a:pt x="15993" y="17984"/>
                  </a:cubicBezTo>
                  <a:cubicBezTo>
                    <a:pt x="15961" y="17857"/>
                    <a:pt x="15898" y="17699"/>
                    <a:pt x="15803" y="17572"/>
                  </a:cubicBezTo>
                  <a:cubicBezTo>
                    <a:pt x="15613" y="17541"/>
                    <a:pt x="15486" y="17446"/>
                    <a:pt x="15359" y="17414"/>
                  </a:cubicBezTo>
                  <a:cubicBezTo>
                    <a:pt x="15359" y="17319"/>
                    <a:pt x="15328" y="17224"/>
                    <a:pt x="15201" y="17224"/>
                  </a:cubicBezTo>
                  <a:cubicBezTo>
                    <a:pt x="14726" y="17224"/>
                    <a:pt x="14884" y="17224"/>
                    <a:pt x="14504" y="17572"/>
                  </a:cubicBezTo>
                  <a:cubicBezTo>
                    <a:pt x="14187" y="17889"/>
                    <a:pt x="14061" y="18491"/>
                    <a:pt x="13807" y="18871"/>
                  </a:cubicBezTo>
                  <a:cubicBezTo>
                    <a:pt x="13332" y="19536"/>
                    <a:pt x="12667" y="20137"/>
                    <a:pt x="11907" y="20486"/>
                  </a:cubicBezTo>
                  <a:cubicBezTo>
                    <a:pt x="10926" y="20961"/>
                    <a:pt x="9817" y="21246"/>
                    <a:pt x="8677" y="21468"/>
                  </a:cubicBezTo>
                  <a:cubicBezTo>
                    <a:pt x="11654" y="18681"/>
                    <a:pt x="13839" y="15197"/>
                    <a:pt x="14916" y="11238"/>
                  </a:cubicBezTo>
                  <a:cubicBezTo>
                    <a:pt x="15708" y="8388"/>
                    <a:pt x="16214" y="4556"/>
                    <a:pt x="13997" y="2276"/>
                  </a:cubicBezTo>
                  <a:close/>
                  <a:moveTo>
                    <a:pt x="13554" y="2181"/>
                  </a:moveTo>
                  <a:cubicBezTo>
                    <a:pt x="16214" y="4841"/>
                    <a:pt x="15328" y="9243"/>
                    <a:pt x="14187" y="12505"/>
                  </a:cubicBezTo>
                  <a:cubicBezTo>
                    <a:pt x="12952" y="16020"/>
                    <a:pt x="10831" y="19092"/>
                    <a:pt x="8107" y="21563"/>
                  </a:cubicBezTo>
                  <a:cubicBezTo>
                    <a:pt x="8075" y="21563"/>
                    <a:pt x="8075" y="21594"/>
                    <a:pt x="8075" y="21594"/>
                  </a:cubicBezTo>
                  <a:cubicBezTo>
                    <a:pt x="7442" y="21721"/>
                    <a:pt x="6809" y="21816"/>
                    <a:pt x="6207" y="21943"/>
                  </a:cubicBezTo>
                  <a:cubicBezTo>
                    <a:pt x="8487" y="20327"/>
                    <a:pt x="8899" y="15609"/>
                    <a:pt x="9184" y="13360"/>
                  </a:cubicBezTo>
                  <a:cubicBezTo>
                    <a:pt x="9500" y="10732"/>
                    <a:pt x="9627" y="7787"/>
                    <a:pt x="11401" y="5696"/>
                  </a:cubicBezTo>
                  <a:cubicBezTo>
                    <a:pt x="11907" y="5095"/>
                    <a:pt x="12604" y="4651"/>
                    <a:pt x="12984" y="3955"/>
                  </a:cubicBezTo>
                  <a:cubicBezTo>
                    <a:pt x="13237" y="3543"/>
                    <a:pt x="13111" y="2815"/>
                    <a:pt x="13142" y="2276"/>
                  </a:cubicBezTo>
                  <a:lnTo>
                    <a:pt x="13142" y="2276"/>
                  </a:lnTo>
                  <a:cubicBezTo>
                    <a:pt x="13178" y="2294"/>
                    <a:pt x="13211" y="2302"/>
                    <a:pt x="13240" y="2302"/>
                  </a:cubicBezTo>
                  <a:cubicBezTo>
                    <a:pt x="13317" y="2302"/>
                    <a:pt x="13373" y="2250"/>
                    <a:pt x="13396" y="2181"/>
                  </a:cubicBezTo>
                  <a:close/>
                  <a:moveTo>
                    <a:pt x="8170" y="17161"/>
                  </a:moveTo>
                  <a:lnTo>
                    <a:pt x="8170" y="17161"/>
                  </a:lnTo>
                  <a:cubicBezTo>
                    <a:pt x="7727" y="19282"/>
                    <a:pt x="6904" y="21911"/>
                    <a:pt x="4718" y="22133"/>
                  </a:cubicBezTo>
                  <a:cubicBezTo>
                    <a:pt x="4655" y="22164"/>
                    <a:pt x="4623" y="22196"/>
                    <a:pt x="4592" y="22228"/>
                  </a:cubicBezTo>
                  <a:cubicBezTo>
                    <a:pt x="3547" y="22006"/>
                    <a:pt x="2533" y="21658"/>
                    <a:pt x="1805" y="20802"/>
                  </a:cubicBezTo>
                  <a:cubicBezTo>
                    <a:pt x="1330" y="20264"/>
                    <a:pt x="1108" y="19599"/>
                    <a:pt x="1171" y="18871"/>
                  </a:cubicBezTo>
                  <a:cubicBezTo>
                    <a:pt x="1307" y="18600"/>
                    <a:pt x="1442" y="18465"/>
                    <a:pt x="1582" y="18465"/>
                  </a:cubicBezTo>
                  <a:cubicBezTo>
                    <a:pt x="1704" y="18465"/>
                    <a:pt x="1830" y="18569"/>
                    <a:pt x="1963" y="18776"/>
                  </a:cubicBezTo>
                  <a:cubicBezTo>
                    <a:pt x="2818" y="18997"/>
                    <a:pt x="3388" y="19536"/>
                    <a:pt x="4370" y="19536"/>
                  </a:cubicBezTo>
                  <a:cubicBezTo>
                    <a:pt x="6080" y="19536"/>
                    <a:pt x="7379" y="18554"/>
                    <a:pt x="8170" y="17161"/>
                  </a:cubicBezTo>
                  <a:close/>
                  <a:moveTo>
                    <a:pt x="5660" y="0"/>
                  </a:moveTo>
                  <a:cubicBezTo>
                    <a:pt x="3779" y="0"/>
                    <a:pt x="1888" y="256"/>
                    <a:pt x="126" y="629"/>
                  </a:cubicBezTo>
                  <a:cubicBezTo>
                    <a:pt x="9" y="659"/>
                    <a:pt x="0" y="823"/>
                    <a:pt x="100" y="823"/>
                  </a:cubicBezTo>
                  <a:cubicBezTo>
                    <a:pt x="108" y="823"/>
                    <a:pt x="117" y="822"/>
                    <a:pt x="126" y="819"/>
                  </a:cubicBezTo>
                  <a:cubicBezTo>
                    <a:pt x="2040" y="625"/>
                    <a:pt x="3990" y="389"/>
                    <a:pt x="5905" y="389"/>
                  </a:cubicBezTo>
                  <a:cubicBezTo>
                    <a:pt x="8363" y="389"/>
                    <a:pt x="10763" y="779"/>
                    <a:pt x="12952" y="2150"/>
                  </a:cubicBezTo>
                  <a:cubicBezTo>
                    <a:pt x="12921" y="2213"/>
                    <a:pt x="12921" y="2276"/>
                    <a:pt x="12889" y="2340"/>
                  </a:cubicBezTo>
                  <a:cubicBezTo>
                    <a:pt x="12921" y="2498"/>
                    <a:pt x="12952" y="2625"/>
                    <a:pt x="12952" y="2783"/>
                  </a:cubicBezTo>
                  <a:cubicBezTo>
                    <a:pt x="12921" y="3480"/>
                    <a:pt x="12667" y="4050"/>
                    <a:pt x="12161" y="4461"/>
                  </a:cubicBezTo>
                  <a:cubicBezTo>
                    <a:pt x="11971" y="4683"/>
                    <a:pt x="11717" y="4873"/>
                    <a:pt x="11527" y="5095"/>
                  </a:cubicBezTo>
                  <a:cubicBezTo>
                    <a:pt x="10292" y="6393"/>
                    <a:pt x="9690" y="7977"/>
                    <a:pt x="9342" y="9718"/>
                  </a:cubicBezTo>
                  <a:cubicBezTo>
                    <a:pt x="8962" y="11745"/>
                    <a:pt x="8867" y="13835"/>
                    <a:pt x="8455" y="15862"/>
                  </a:cubicBezTo>
                  <a:lnTo>
                    <a:pt x="8424" y="16052"/>
                  </a:lnTo>
                  <a:cubicBezTo>
                    <a:pt x="7738" y="17858"/>
                    <a:pt x="6061" y="19202"/>
                    <a:pt x="4253" y="19202"/>
                  </a:cubicBezTo>
                  <a:cubicBezTo>
                    <a:pt x="3556" y="19202"/>
                    <a:pt x="2840" y="19003"/>
                    <a:pt x="2153" y="18554"/>
                  </a:cubicBezTo>
                  <a:cubicBezTo>
                    <a:pt x="1818" y="18345"/>
                    <a:pt x="1608" y="18066"/>
                    <a:pt x="1385" y="18066"/>
                  </a:cubicBezTo>
                  <a:cubicBezTo>
                    <a:pt x="1270" y="18066"/>
                    <a:pt x="1153" y="18139"/>
                    <a:pt x="1013" y="18332"/>
                  </a:cubicBezTo>
                  <a:cubicBezTo>
                    <a:pt x="538" y="18997"/>
                    <a:pt x="1076" y="20264"/>
                    <a:pt x="1457" y="20802"/>
                  </a:cubicBezTo>
                  <a:cubicBezTo>
                    <a:pt x="2217" y="21911"/>
                    <a:pt x="3547" y="22323"/>
                    <a:pt x="4845" y="22513"/>
                  </a:cubicBezTo>
                  <a:cubicBezTo>
                    <a:pt x="4877" y="22513"/>
                    <a:pt x="4908" y="22481"/>
                    <a:pt x="4940" y="22449"/>
                  </a:cubicBezTo>
                  <a:cubicBezTo>
                    <a:pt x="5130" y="22418"/>
                    <a:pt x="5320" y="22354"/>
                    <a:pt x="5510" y="22291"/>
                  </a:cubicBezTo>
                  <a:cubicBezTo>
                    <a:pt x="6365" y="22164"/>
                    <a:pt x="7252" y="22006"/>
                    <a:pt x="8107" y="21848"/>
                  </a:cubicBezTo>
                  <a:cubicBezTo>
                    <a:pt x="8139" y="21863"/>
                    <a:pt x="8170" y="21871"/>
                    <a:pt x="8202" y="21871"/>
                  </a:cubicBezTo>
                  <a:cubicBezTo>
                    <a:pt x="8234" y="21871"/>
                    <a:pt x="8265" y="21863"/>
                    <a:pt x="8297" y="21848"/>
                  </a:cubicBezTo>
                  <a:cubicBezTo>
                    <a:pt x="8297" y="21816"/>
                    <a:pt x="8297" y="21816"/>
                    <a:pt x="8329" y="21816"/>
                  </a:cubicBezTo>
                  <a:cubicBezTo>
                    <a:pt x="9437" y="21594"/>
                    <a:pt x="10514" y="21341"/>
                    <a:pt x="11559" y="20961"/>
                  </a:cubicBezTo>
                  <a:cubicBezTo>
                    <a:pt x="12224" y="20707"/>
                    <a:pt x="12857" y="20359"/>
                    <a:pt x="13396" y="19852"/>
                  </a:cubicBezTo>
                  <a:cubicBezTo>
                    <a:pt x="13744" y="19536"/>
                    <a:pt x="14409" y="18206"/>
                    <a:pt x="14916" y="17699"/>
                  </a:cubicBezTo>
                  <a:cubicBezTo>
                    <a:pt x="14932" y="17715"/>
                    <a:pt x="14948" y="17723"/>
                    <a:pt x="14963" y="17723"/>
                  </a:cubicBezTo>
                  <a:cubicBezTo>
                    <a:pt x="14979" y="17723"/>
                    <a:pt x="14995" y="17715"/>
                    <a:pt x="15011" y="17699"/>
                  </a:cubicBezTo>
                  <a:cubicBezTo>
                    <a:pt x="15264" y="17952"/>
                    <a:pt x="15518" y="18206"/>
                    <a:pt x="15771" y="18459"/>
                  </a:cubicBezTo>
                  <a:cubicBezTo>
                    <a:pt x="15771" y="18522"/>
                    <a:pt x="15834" y="18586"/>
                    <a:pt x="15898" y="18586"/>
                  </a:cubicBezTo>
                  <a:cubicBezTo>
                    <a:pt x="15919" y="18587"/>
                    <a:pt x="15940" y="18587"/>
                    <a:pt x="15960" y="18587"/>
                  </a:cubicBezTo>
                  <a:cubicBezTo>
                    <a:pt x="17449" y="18587"/>
                    <a:pt x="18567" y="16384"/>
                    <a:pt x="19191" y="15229"/>
                  </a:cubicBezTo>
                  <a:cubicBezTo>
                    <a:pt x="20205" y="13360"/>
                    <a:pt x="20680" y="11238"/>
                    <a:pt x="20395" y="9148"/>
                  </a:cubicBezTo>
                  <a:cubicBezTo>
                    <a:pt x="20173" y="7818"/>
                    <a:pt x="19698" y="6646"/>
                    <a:pt x="18938" y="5633"/>
                  </a:cubicBezTo>
                  <a:lnTo>
                    <a:pt x="18938" y="5633"/>
                  </a:lnTo>
                  <a:cubicBezTo>
                    <a:pt x="20015" y="6678"/>
                    <a:pt x="21028" y="7818"/>
                    <a:pt x="22010" y="8990"/>
                  </a:cubicBezTo>
                  <a:cubicBezTo>
                    <a:pt x="21946" y="11175"/>
                    <a:pt x="22991" y="13645"/>
                    <a:pt x="25018" y="14627"/>
                  </a:cubicBezTo>
                  <a:cubicBezTo>
                    <a:pt x="25706" y="14964"/>
                    <a:pt x="26409" y="15081"/>
                    <a:pt x="27120" y="15081"/>
                  </a:cubicBezTo>
                  <a:cubicBezTo>
                    <a:pt x="28765" y="15081"/>
                    <a:pt x="30451" y="14452"/>
                    <a:pt x="32080" y="14452"/>
                  </a:cubicBezTo>
                  <a:cubicBezTo>
                    <a:pt x="32923" y="14452"/>
                    <a:pt x="33752" y="14621"/>
                    <a:pt x="34551" y="15134"/>
                  </a:cubicBezTo>
                  <a:cubicBezTo>
                    <a:pt x="34582" y="15165"/>
                    <a:pt x="34582" y="15165"/>
                    <a:pt x="34614" y="15165"/>
                  </a:cubicBezTo>
                  <a:cubicBezTo>
                    <a:pt x="34741" y="15165"/>
                    <a:pt x="34836" y="15039"/>
                    <a:pt x="34741" y="14944"/>
                  </a:cubicBezTo>
                  <a:cubicBezTo>
                    <a:pt x="34677" y="14880"/>
                    <a:pt x="34614" y="14849"/>
                    <a:pt x="34551" y="14817"/>
                  </a:cubicBezTo>
                  <a:cubicBezTo>
                    <a:pt x="33474" y="13012"/>
                    <a:pt x="31795" y="11714"/>
                    <a:pt x="29895" y="10858"/>
                  </a:cubicBezTo>
                  <a:cubicBezTo>
                    <a:pt x="28914" y="10415"/>
                    <a:pt x="27837" y="10098"/>
                    <a:pt x="26792" y="9940"/>
                  </a:cubicBezTo>
                  <a:cubicBezTo>
                    <a:pt x="25272" y="9687"/>
                    <a:pt x="23688" y="9845"/>
                    <a:pt x="22326" y="9053"/>
                  </a:cubicBezTo>
                  <a:cubicBezTo>
                    <a:pt x="22326" y="8990"/>
                    <a:pt x="22295" y="8958"/>
                    <a:pt x="22263" y="8927"/>
                  </a:cubicBezTo>
                  <a:cubicBezTo>
                    <a:pt x="22263" y="8895"/>
                    <a:pt x="22263" y="8895"/>
                    <a:pt x="22231" y="8863"/>
                  </a:cubicBezTo>
                  <a:cubicBezTo>
                    <a:pt x="20870" y="6773"/>
                    <a:pt x="18970" y="4968"/>
                    <a:pt x="16911" y="3575"/>
                  </a:cubicBezTo>
                  <a:cubicBezTo>
                    <a:pt x="15929" y="2751"/>
                    <a:pt x="14789" y="2023"/>
                    <a:pt x="13554" y="1864"/>
                  </a:cubicBezTo>
                  <a:cubicBezTo>
                    <a:pt x="13491" y="1833"/>
                    <a:pt x="13427" y="1769"/>
                    <a:pt x="13364" y="1706"/>
                  </a:cubicBezTo>
                  <a:cubicBezTo>
                    <a:pt x="13364" y="1681"/>
                    <a:pt x="13323" y="1634"/>
                    <a:pt x="13273" y="1634"/>
                  </a:cubicBezTo>
                  <a:cubicBezTo>
                    <a:pt x="13262" y="1634"/>
                    <a:pt x="13250" y="1637"/>
                    <a:pt x="13237" y="1643"/>
                  </a:cubicBezTo>
                  <a:cubicBezTo>
                    <a:pt x="13206" y="1611"/>
                    <a:pt x="13142" y="1579"/>
                    <a:pt x="13111" y="1548"/>
                  </a:cubicBezTo>
                  <a:cubicBezTo>
                    <a:pt x="13093" y="1536"/>
                    <a:pt x="13074" y="1531"/>
                    <a:pt x="13056" y="1531"/>
                  </a:cubicBezTo>
                  <a:cubicBezTo>
                    <a:pt x="12976" y="1531"/>
                    <a:pt x="12907" y="1629"/>
                    <a:pt x="12984" y="1706"/>
                  </a:cubicBezTo>
                  <a:cubicBezTo>
                    <a:pt x="13016" y="1706"/>
                    <a:pt x="13016" y="1738"/>
                    <a:pt x="13047" y="1738"/>
                  </a:cubicBezTo>
                  <a:cubicBezTo>
                    <a:pt x="13016" y="1769"/>
                    <a:pt x="12984" y="1801"/>
                    <a:pt x="12984" y="1801"/>
                  </a:cubicBezTo>
                  <a:cubicBezTo>
                    <a:pt x="10804" y="482"/>
                    <a:pt x="8241" y="0"/>
                    <a:pt x="5660"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94" name="Google Shape;894;p53"/>
            <p:cNvSpPr/>
            <p:nvPr/>
          </p:nvSpPr>
          <p:spPr>
            <a:xfrm flipH="1">
              <a:off x="7522485" y="0"/>
              <a:ext cx="1651210" cy="1088148"/>
            </a:xfrm>
            <a:custGeom>
              <a:avLst/>
              <a:gdLst/>
              <a:ahLst/>
              <a:cxnLst/>
              <a:rect l="l" t="t" r="r" b="b"/>
              <a:pathLst>
                <a:path w="54437" h="35874" extrusionOk="0">
                  <a:moveTo>
                    <a:pt x="37240" y="520"/>
                  </a:moveTo>
                  <a:lnTo>
                    <a:pt x="37240" y="520"/>
                  </a:lnTo>
                  <a:cubicBezTo>
                    <a:pt x="36068" y="2230"/>
                    <a:pt x="35657" y="3781"/>
                    <a:pt x="35498" y="5935"/>
                  </a:cubicBezTo>
                  <a:cubicBezTo>
                    <a:pt x="35340" y="8532"/>
                    <a:pt x="34770" y="12237"/>
                    <a:pt x="32521" y="13947"/>
                  </a:cubicBezTo>
                  <a:cubicBezTo>
                    <a:pt x="31983" y="14359"/>
                    <a:pt x="31666" y="14517"/>
                    <a:pt x="31381" y="15182"/>
                  </a:cubicBezTo>
                  <a:cubicBezTo>
                    <a:pt x="30684" y="16639"/>
                    <a:pt x="30589" y="17716"/>
                    <a:pt x="29133" y="18729"/>
                  </a:cubicBezTo>
                  <a:cubicBezTo>
                    <a:pt x="27564" y="19858"/>
                    <a:pt x="25706" y="20104"/>
                    <a:pt x="23831" y="20104"/>
                  </a:cubicBezTo>
                  <a:cubicBezTo>
                    <a:pt x="22867" y="20104"/>
                    <a:pt x="21898" y="20039"/>
                    <a:pt x="20962" y="19996"/>
                  </a:cubicBezTo>
                  <a:lnTo>
                    <a:pt x="20930" y="19996"/>
                  </a:lnTo>
                  <a:cubicBezTo>
                    <a:pt x="21849" y="19331"/>
                    <a:pt x="22704" y="18602"/>
                    <a:pt x="23496" y="17811"/>
                  </a:cubicBezTo>
                  <a:cubicBezTo>
                    <a:pt x="28024" y="13345"/>
                    <a:pt x="30336" y="7233"/>
                    <a:pt x="35150" y="3021"/>
                  </a:cubicBezTo>
                  <a:cubicBezTo>
                    <a:pt x="35304" y="2867"/>
                    <a:pt x="35187" y="2630"/>
                    <a:pt x="35020" y="2630"/>
                  </a:cubicBezTo>
                  <a:cubicBezTo>
                    <a:pt x="34980" y="2630"/>
                    <a:pt x="34938" y="2643"/>
                    <a:pt x="34896" y="2673"/>
                  </a:cubicBezTo>
                  <a:cubicBezTo>
                    <a:pt x="30336" y="6283"/>
                    <a:pt x="28183" y="11984"/>
                    <a:pt x="24382" y="16291"/>
                  </a:cubicBezTo>
                  <a:cubicBezTo>
                    <a:pt x="23306" y="17494"/>
                    <a:pt x="22102" y="18571"/>
                    <a:pt x="20804" y="19521"/>
                  </a:cubicBezTo>
                  <a:cubicBezTo>
                    <a:pt x="20962" y="18919"/>
                    <a:pt x="20930" y="18381"/>
                    <a:pt x="20867" y="17747"/>
                  </a:cubicBezTo>
                  <a:cubicBezTo>
                    <a:pt x="20804" y="17241"/>
                    <a:pt x="20677" y="16671"/>
                    <a:pt x="20772" y="16132"/>
                  </a:cubicBezTo>
                  <a:cubicBezTo>
                    <a:pt x="20930" y="15056"/>
                    <a:pt x="21627" y="14707"/>
                    <a:pt x="22102" y="13884"/>
                  </a:cubicBezTo>
                  <a:cubicBezTo>
                    <a:pt x="22546" y="13092"/>
                    <a:pt x="22514" y="12174"/>
                    <a:pt x="22672" y="11319"/>
                  </a:cubicBezTo>
                  <a:cubicBezTo>
                    <a:pt x="22989" y="9545"/>
                    <a:pt x="24002" y="8152"/>
                    <a:pt x="25491" y="7170"/>
                  </a:cubicBezTo>
                  <a:cubicBezTo>
                    <a:pt x="26504" y="6473"/>
                    <a:pt x="27644" y="6093"/>
                    <a:pt x="28689" y="5523"/>
                  </a:cubicBezTo>
                  <a:cubicBezTo>
                    <a:pt x="29608" y="5016"/>
                    <a:pt x="30304" y="4320"/>
                    <a:pt x="31033" y="3591"/>
                  </a:cubicBezTo>
                  <a:cubicBezTo>
                    <a:pt x="32395" y="2261"/>
                    <a:pt x="33535" y="1755"/>
                    <a:pt x="35371" y="1248"/>
                  </a:cubicBezTo>
                  <a:cubicBezTo>
                    <a:pt x="36037" y="1058"/>
                    <a:pt x="36638" y="868"/>
                    <a:pt x="37240" y="520"/>
                  </a:cubicBezTo>
                  <a:close/>
                  <a:moveTo>
                    <a:pt x="9340" y="13314"/>
                  </a:moveTo>
                  <a:cubicBezTo>
                    <a:pt x="10131" y="13314"/>
                    <a:pt x="10828" y="13377"/>
                    <a:pt x="11588" y="13852"/>
                  </a:cubicBezTo>
                  <a:cubicBezTo>
                    <a:pt x="12443" y="14390"/>
                    <a:pt x="13013" y="15531"/>
                    <a:pt x="13140" y="16512"/>
                  </a:cubicBezTo>
                  <a:cubicBezTo>
                    <a:pt x="13266" y="17747"/>
                    <a:pt x="12475" y="18254"/>
                    <a:pt x="11968" y="19267"/>
                  </a:cubicBezTo>
                  <a:cubicBezTo>
                    <a:pt x="11746" y="19711"/>
                    <a:pt x="11651" y="20249"/>
                    <a:pt x="11335" y="20629"/>
                  </a:cubicBezTo>
                  <a:cubicBezTo>
                    <a:pt x="10923" y="21168"/>
                    <a:pt x="10258" y="21516"/>
                    <a:pt x="9625" y="21801"/>
                  </a:cubicBezTo>
                  <a:cubicBezTo>
                    <a:pt x="9688" y="21674"/>
                    <a:pt x="9751" y="21579"/>
                    <a:pt x="9815" y="21453"/>
                  </a:cubicBezTo>
                  <a:cubicBezTo>
                    <a:pt x="10955" y="19172"/>
                    <a:pt x="11778" y="14961"/>
                    <a:pt x="9340" y="13314"/>
                  </a:cubicBezTo>
                  <a:close/>
                  <a:moveTo>
                    <a:pt x="42706" y="25541"/>
                  </a:moveTo>
                  <a:cubicBezTo>
                    <a:pt x="43467" y="25541"/>
                    <a:pt x="44235" y="25622"/>
                    <a:pt x="44999" y="25791"/>
                  </a:cubicBezTo>
                  <a:cubicBezTo>
                    <a:pt x="49211" y="26710"/>
                    <a:pt x="53803" y="30637"/>
                    <a:pt x="53486" y="35292"/>
                  </a:cubicBezTo>
                  <a:cubicBezTo>
                    <a:pt x="52020" y="33934"/>
                    <a:pt x="50290" y="33295"/>
                    <a:pt x="48456" y="33295"/>
                  </a:cubicBezTo>
                  <a:cubicBezTo>
                    <a:pt x="47596" y="33295"/>
                    <a:pt x="46712" y="33435"/>
                    <a:pt x="45822" y="33708"/>
                  </a:cubicBezTo>
                  <a:cubicBezTo>
                    <a:pt x="44394" y="34137"/>
                    <a:pt x="43031" y="34618"/>
                    <a:pt x="41633" y="34618"/>
                  </a:cubicBezTo>
                  <a:cubicBezTo>
                    <a:pt x="40861" y="34618"/>
                    <a:pt x="40078" y="34471"/>
                    <a:pt x="39267" y="34089"/>
                  </a:cubicBezTo>
                  <a:cubicBezTo>
                    <a:pt x="37272" y="33107"/>
                    <a:pt x="35530" y="31270"/>
                    <a:pt x="33788" y="29877"/>
                  </a:cubicBezTo>
                  <a:lnTo>
                    <a:pt x="33788" y="29877"/>
                  </a:lnTo>
                  <a:cubicBezTo>
                    <a:pt x="34027" y="29901"/>
                    <a:pt x="34266" y="29911"/>
                    <a:pt x="34503" y="29911"/>
                  </a:cubicBezTo>
                  <a:cubicBezTo>
                    <a:pt x="35522" y="29911"/>
                    <a:pt x="36523" y="29720"/>
                    <a:pt x="37525" y="29592"/>
                  </a:cubicBezTo>
                  <a:cubicBezTo>
                    <a:pt x="38989" y="29408"/>
                    <a:pt x="40475" y="29290"/>
                    <a:pt x="41965" y="29290"/>
                  </a:cubicBezTo>
                  <a:cubicBezTo>
                    <a:pt x="42280" y="29290"/>
                    <a:pt x="42594" y="29295"/>
                    <a:pt x="42909" y="29307"/>
                  </a:cubicBezTo>
                  <a:cubicBezTo>
                    <a:pt x="46487" y="29497"/>
                    <a:pt x="49749" y="30637"/>
                    <a:pt x="52536" y="32885"/>
                  </a:cubicBezTo>
                  <a:cubicBezTo>
                    <a:pt x="52548" y="32897"/>
                    <a:pt x="52561" y="32902"/>
                    <a:pt x="52575" y="32902"/>
                  </a:cubicBezTo>
                  <a:cubicBezTo>
                    <a:pt x="52630" y="32902"/>
                    <a:pt x="52682" y="32810"/>
                    <a:pt x="52631" y="32758"/>
                  </a:cubicBezTo>
                  <a:cubicBezTo>
                    <a:pt x="50351" y="30542"/>
                    <a:pt x="47216" y="29433"/>
                    <a:pt x="44080" y="29085"/>
                  </a:cubicBezTo>
                  <a:cubicBezTo>
                    <a:pt x="43278" y="29001"/>
                    <a:pt x="42467" y="28962"/>
                    <a:pt x="41656" y="28962"/>
                  </a:cubicBezTo>
                  <a:cubicBezTo>
                    <a:pt x="40931" y="28962"/>
                    <a:pt x="40206" y="28993"/>
                    <a:pt x="39488" y="29053"/>
                  </a:cubicBezTo>
                  <a:cubicBezTo>
                    <a:pt x="37673" y="29207"/>
                    <a:pt x="35828" y="29720"/>
                    <a:pt x="34011" y="29720"/>
                  </a:cubicBezTo>
                  <a:cubicBezTo>
                    <a:pt x="33958" y="29720"/>
                    <a:pt x="33905" y="29719"/>
                    <a:pt x="33851" y="29718"/>
                  </a:cubicBezTo>
                  <a:cubicBezTo>
                    <a:pt x="36074" y="27134"/>
                    <a:pt x="39329" y="25541"/>
                    <a:pt x="42706" y="25541"/>
                  </a:cubicBezTo>
                  <a:close/>
                  <a:moveTo>
                    <a:pt x="37537" y="0"/>
                  </a:moveTo>
                  <a:cubicBezTo>
                    <a:pt x="37513" y="0"/>
                    <a:pt x="37487" y="4"/>
                    <a:pt x="37462" y="13"/>
                  </a:cubicBezTo>
                  <a:cubicBezTo>
                    <a:pt x="36227" y="900"/>
                    <a:pt x="34738" y="931"/>
                    <a:pt x="33376" y="1501"/>
                  </a:cubicBezTo>
                  <a:cubicBezTo>
                    <a:pt x="32521" y="1850"/>
                    <a:pt x="31825" y="2420"/>
                    <a:pt x="31160" y="3053"/>
                  </a:cubicBezTo>
                  <a:cubicBezTo>
                    <a:pt x="29861" y="4256"/>
                    <a:pt x="28911" y="5111"/>
                    <a:pt x="27296" y="5903"/>
                  </a:cubicBezTo>
                  <a:cubicBezTo>
                    <a:pt x="26219" y="6442"/>
                    <a:pt x="25174" y="6917"/>
                    <a:pt x="24287" y="7772"/>
                  </a:cubicBezTo>
                  <a:cubicBezTo>
                    <a:pt x="23559" y="8468"/>
                    <a:pt x="22989" y="9292"/>
                    <a:pt x="22641" y="10242"/>
                  </a:cubicBezTo>
                  <a:cubicBezTo>
                    <a:pt x="22134" y="11604"/>
                    <a:pt x="22229" y="12902"/>
                    <a:pt x="21342" y="14169"/>
                  </a:cubicBezTo>
                  <a:cubicBezTo>
                    <a:pt x="20740" y="15024"/>
                    <a:pt x="20329" y="15436"/>
                    <a:pt x="20297" y="16481"/>
                  </a:cubicBezTo>
                  <a:cubicBezTo>
                    <a:pt x="20265" y="17621"/>
                    <a:pt x="20645" y="18666"/>
                    <a:pt x="20392" y="19806"/>
                  </a:cubicBezTo>
                  <a:cubicBezTo>
                    <a:pt x="19410" y="20503"/>
                    <a:pt x="18334" y="21104"/>
                    <a:pt x="17257" y="21643"/>
                  </a:cubicBezTo>
                  <a:cubicBezTo>
                    <a:pt x="14660" y="22846"/>
                    <a:pt x="11778" y="23226"/>
                    <a:pt x="9213" y="24461"/>
                  </a:cubicBezTo>
                  <a:cubicBezTo>
                    <a:pt x="8389" y="24620"/>
                    <a:pt x="7598" y="24841"/>
                    <a:pt x="6774" y="25126"/>
                  </a:cubicBezTo>
                  <a:cubicBezTo>
                    <a:pt x="7756" y="24335"/>
                    <a:pt x="8643" y="23416"/>
                    <a:pt x="9340" y="22308"/>
                  </a:cubicBezTo>
                  <a:cubicBezTo>
                    <a:pt x="10638" y="21801"/>
                    <a:pt x="11493" y="21199"/>
                    <a:pt x="12126" y="19869"/>
                  </a:cubicBezTo>
                  <a:cubicBezTo>
                    <a:pt x="12601" y="18919"/>
                    <a:pt x="13900" y="17684"/>
                    <a:pt x="13742" y="16449"/>
                  </a:cubicBezTo>
                  <a:cubicBezTo>
                    <a:pt x="13710" y="16037"/>
                    <a:pt x="13520" y="15847"/>
                    <a:pt x="13298" y="15499"/>
                  </a:cubicBezTo>
                  <a:cubicBezTo>
                    <a:pt x="13013" y="15024"/>
                    <a:pt x="12728" y="14137"/>
                    <a:pt x="12348" y="13694"/>
                  </a:cubicBezTo>
                  <a:cubicBezTo>
                    <a:pt x="11798" y="13077"/>
                    <a:pt x="10865" y="12966"/>
                    <a:pt x="9964" y="12966"/>
                  </a:cubicBezTo>
                  <a:cubicBezTo>
                    <a:pt x="9569" y="12966"/>
                    <a:pt x="9180" y="12987"/>
                    <a:pt x="8833" y="12997"/>
                  </a:cubicBezTo>
                  <a:lnTo>
                    <a:pt x="8674" y="12934"/>
                  </a:lnTo>
                  <a:cubicBezTo>
                    <a:pt x="8645" y="12922"/>
                    <a:pt x="8619" y="12917"/>
                    <a:pt x="8595" y="12917"/>
                  </a:cubicBezTo>
                  <a:cubicBezTo>
                    <a:pt x="8495" y="12917"/>
                    <a:pt x="8453" y="13015"/>
                    <a:pt x="8453" y="13092"/>
                  </a:cubicBezTo>
                  <a:cubicBezTo>
                    <a:pt x="8421" y="13155"/>
                    <a:pt x="8453" y="13250"/>
                    <a:pt x="8548" y="13282"/>
                  </a:cubicBezTo>
                  <a:lnTo>
                    <a:pt x="8674" y="13282"/>
                  </a:lnTo>
                  <a:cubicBezTo>
                    <a:pt x="11841" y="14707"/>
                    <a:pt x="10606" y="19362"/>
                    <a:pt x="9054" y="22054"/>
                  </a:cubicBezTo>
                  <a:cubicBezTo>
                    <a:pt x="9023" y="22054"/>
                    <a:pt x="8991" y="22086"/>
                    <a:pt x="8959" y="22086"/>
                  </a:cubicBezTo>
                  <a:cubicBezTo>
                    <a:pt x="8833" y="22118"/>
                    <a:pt x="8833" y="22244"/>
                    <a:pt x="8896" y="22339"/>
                  </a:cubicBezTo>
                  <a:cubicBezTo>
                    <a:pt x="8706" y="22624"/>
                    <a:pt x="8548" y="22846"/>
                    <a:pt x="8389" y="23068"/>
                  </a:cubicBezTo>
                  <a:cubicBezTo>
                    <a:pt x="7408" y="24303"/>
                    <a:pt x="6173" y="25190"/>
                    <a:pt x="4779" y="25918"/>
                  </a:cubicBezTo>
                  <a:cubicBezTo>
                    <a:pt x="3987" y="26298"/>
                    <a:pt x="3164" y="26678"/>
                    <a:pt x="2372" y="27058"/>
                  </a:cubicBezTo>
                  <a:cubicBezTo>
                    <a:pt x="1676" y="27343"/>
                    <a:pt x="979" y="27628"/>
                    <a:pt x="282" y="27881"/>
                  </a:cubicBezTo>
                  <a:cubicBezTo>
                    <a:pt x="0" y="27994"/>
                    <a:pt x="120" y="28408"/>
                    <a:pt x="373" y="28408"/>
                  </a:cubicBezTo>
                  <a:cubicBezTo>
                    <a:pt x="404" y="28408"/>
                    <a:pt x="437" y="28402"/>
                    <a:pt x="472" y="28388"/>
                  </a:cubicBezTo>
                  <a:cubicBezTo>
                    <a:pt x="1929" y="27881"/>
                    <a:pt x="3354" y="27280"/>
                    <a:pt x="4684" y="26551"/>
                  </a:cubicBezTo>
                  <a:cubicBezTo>
                    <a:pt x="6204" y="25886"/>
                    <a:pt x="7724" y="25285"/>
                    <a:pt x="9308" y="24936"/>
                  </a:cubicBezTo>
                  <a:cubicBezTo>
                    <a:pt x="9870" y="24818"/>
                    <a:pt x="10448" y="24766"/>
                    <a:pt x="11035" y="24766"/>
                  </a:cubicBezTo>
                  <a:cubicBezTo>
                    <a:pt x="13756" y="24766"/>
                    <a:pt x="16671" y="25887"/>
                    <a:pt x="19094" y="26773"/>
                  </a:cubicBezTo>
                  <a:cubicBezTo>
                    <a:pt x="24857" y="28895"/>
                    <a:pt x="29006" y="34152"/>
                    <a:pt x="34928" y="35862"/>
                  </a:cubicBezTo>
                  <a:cubicBezTo>
                    <a:pt x="34944" y="35870"/>
                    <a:pt x="34959" y="35873"/>
                    <a:pt x="34973" y="35873"/>
                  </a:cubicBezTo>
                  <a:cubicBezTo>
                    <a:pt x="35075" y="35873"/>
                    <a:pt x="35134" y="35696"/>
                    <a:pt x="35023" y="35640"/>
                  </a:cubicBezTo>
                  <a:cubicBezTo>
                    <a:pt x="30114" y="33677"/>
                    <a:pt x="26187" y="30130"/>
                    <a:pt x="21627" y="27660"/>
                  </a:cubicBezTo>
                  <a:lnTo>
                    <a:pt x="21627" y="27660"/>
                  </a:lnTo>
                  <a:cubicBezTo>
                    <a:pt x="22989" y="28071"/>
                    <a:pt x="24446" y="28261"/>
                    <a:pt x="25902" y="28515"/>
                  </a:cubicBezTo>
                  <a:cubicBezTo>
                    <a:pt x="28235" y="28869"/>
                    <a:pt x="30513" y="30022"/>
                    <a:pt x="32890" y="30022"/>
                  </a:cubicBezTo>
                  <a:cubicBezTo>
                    <a:pt x="33062" y="30022"/>
                    <a:pt x="33235" y="30016"/>
                    <a:pt x="33408" y="30003"/>
                  </a:cubicBezTo>
                  <a:cubicBezTo>
                    <a:pt x="33430" y="30026"/>
                    <a:pt x="33469" y="30048"/>
                    <a:pt x="33511" y="30048"/>
                  </a:cubicBezTo>
                  <a:cubicBezTo>
                    <a:pt x="33529" y="30048"/>
                    <a:pt x="33548" y="30044"/>
                    <a:pt x="33566" y="30035"/>
                  </a:cubicBezTo>
                  <a:cubicBezTo>
                    <a:pt x="35949" y="32025"/>
                    <a:pt x="38589" y="34934"/>
                    <a:pt x="41899" y="34934"/>
                  </a:cubicBezTo>
                  <a:cubicBezTo>
                    <a:pt x="42065" y="34934"/>
                    <a:pt x="42233" y="34927"/>
                    <a:pt x="42402" y="34912"/>
                  </a:cubicBezTo>
                  <a:cubicBezTo>
                    <a:pt x="44144" y="34754"/>
                    <a:pt x="45696" y="33835"/>
                    <a:pt x="47406" y="33582"/>
                  </a:cubicBezTo>
                  <a:cubicBezTo>
                    <a:pt x="47733" y="33536"/>
                    <a:pt x="48059" y="33513"/>
                    <a:pt x="48382" y="33513"/>
                  </a:cubicBezTo>
                  <a:cubicBezTo>
                    <a:pt x="50278" y="33513"/>
                    <a:pt x="52075" y="34292"/>
                    <a:pt x="53455" y="35672"/>
                  </a:cubicBezTo>
                  <a:cubicBezTo>
                    <a:pt x="53471" y="35739"/>
                    <a:pt x="53541" y="35779"/>
                    <a:pt x="53607" y="35779"/>
                  </a:cubicBezTo>
                  <a:cubicBezTo>
                    <a:pt x="53667" y="35779"/>
                    <a:pt x="53725" y="35747"/>
                    <a:pt x="53740" y="35672"/>
                  </a:cubicBezTo>
                  <a:cubicBezTo>
                    <a:pt x="54436" y="30922"/>
                    <a:pt x="49813" y="26741"/>
                    <a:pt x="45601" y="25601"/>
                  </a:cubicBezTo>
                  <a:cubicBezTo>
                    <a:pt x="44645" y="25339"/>
                    <a:pt x="43678" y="25214"/>
                    <a:pt x="42720" y="25214"/>
                  </a:cubicBezTo>
                  <a:cubicBezTo>
                    <a:pt x="39170" y="25214"/>
                    <a:pt x="35747" y="26932"/>
                    <a:pt x="33503" y="29750"/>
                  </a:cubicBezTo>
                  <a:lnTo>
                    <a:pt x="33440" y="29750"/>
                  </a:lnTo>
                  <a:cubicBezTo>
                    <a:pt x="33405" y="29750"/>
                    <a:pt x="33369" y="29751"/>
                    <a:pt x="33334" y="29751"/>
                  </a:cubicBezTo>
                  <a:cubicBezTo>
                    <a:pt x="30874" y="29751"/>
                    <a:pt x="28623" y="28667"/>
                    <a:pt x="26219" y="28230"/>
                  </a:cubicBezTo>
                  <a:cubicBezTo>
                    <a:pt x="23812" y="27818"/>
                    <a:pt x="21374" y="27628"/>
                    <a:pt x="19220" y="26393"/>
                  </a:cubicBezTo>
                  <a:cubicBezTo>
                    <a:pt x="19157" y="26393"/>
                    <a:pt x="19125" y="26425"/>
                    <a:pt x="19125" y="26456"/>
                  </a:cubicBezTo>
                  <a:cubicBezTo>
                    <a:pt x="18587" y="26235"/>
                    <a:pt x="17985" y="26013"/>
                    <a:pt x="17415" y="25823"/>
                  </a:cubicBezTo>
                  <a:cubicBezTo>
                    <a:pt x="15302" y="25139"/>
                    <a:pt x="13067" y="24334"/>
                    <a:pt x="10829" y="24334"/>
                  </a:cubicBezTo>
                  <a:cubicBezTo>
                    <a:pt x="10787" y="24334"/>
                    <a:pt x="10744" y="24334"/>
                    <a:pt x="10701" y="24335"/>
                  </a:cubicBezTo>
                  <a:cubicBezTo>
                    <a:pt x="12981" y="23638"/>
                    <a:pt x="15293" y="23163"/>
                    <a:pt x="17447" y="22118"/>
                  </a:cubicBezTo>
                  <a:cubicBezTo>
                    <a:pt x="18650" y="21548"/>
                    <a:pt x="19790" y="20851"/>
                    <a:pt x="20835" y="20091"/>
                  </a:cubicBezTo>
                  <a:lnTo>
                    <a:pt x="20835" y="20091"/>
                  </a:lnTo>
                  <a:cubicBezTo>
                    <a:pt x="20804" y="20154"/>
                    <a:pt x="20835" y="20281"/>
                    <a:pt x="20930" y="20281"/>
                  </a:cubicBezTo>
                  <a:cubicBezTo>
                    <a:pt x="21939" y="20404"/>
                    <a:pt x="22983" y="20503"/>
                    <a:pt x="24019" y="20503"/>
                  </a:cubicBezTo>
                  <a:cubicBezTo>
                    <a:pt x="25390" y="20503"/>
                    <a:pt x="26748" y="20329"/>
                    <a:pt x="27993" y="19806"/>
                  </a:cubicBezTo>
                  <a:cubicBezTo>
                    <a:pt x="30051" y="18951"/>
                    <a:pt x="30779" y="17652"/>
                    <a:pt x="31603" y="15721"/>
                  </a:cubicBezTo>
                  <a:cubicBezTo>
                    <a:pt x="32110" y="14485"/>
                    <a:pt x="33123" y="14074"/>
                    <a:pt x="33820" y="13029"/>
                  </a:cubicBezTo>
                  <a:cubicBezTo>
                    <a:pt x="34516" y="11920"/>
                    <a:pt x="34991" y="10622"/>
                    <a:pt x="35340" y="9355"/>
                  </a:cubicBezTo>
                  <a:cubicBezTo>
                    <a:pt x="35688" y="8057"/>
                    <a:pt x="35752" y="6758"/>
                    <a:pt x="35847" y="5397"/>
                  </a:cubicBezTo>
                  <a:cubicBezTo>
                    <a:pt x="36005" y="3401"/>
                    <a:pt x="36575" y="1913"/>
                    <a:pt x="37778" y="329"/>
                  </a:cubicBezTo>
                  <a:cubicBezTo>
                    <a:pt x="37842" y="203"/>
                    <a:pt x="37778" y="108"/>
                    <a:pt x="37715" y="76"/>
                  </a:cubicBezTo>
                  <a:cubicBezTo>
                    <a:pt x="37669" y="30"/>
                    <a:pt x="37605" y="0"/>
                    <a:pt x="37537"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95" name="Google Shape;895;p53"/>
            <p:cNvSpPr/>
            <p:nvPr/>
          </p:nvSpPr>
          <p:spPr>
            <a:xfrm flipH="1">
              <a:off x="7977816" y="2821461"/>
              <a:ext cx="899177" cy="942127"/>
            </a:xfrm>
            <a:custGeom>
              <a:avLst/>
              <a:gdLst/>
              <a:ahLst/>
              <a:cxnLst/>
              <a:rect l="l" t="t" r="r" b="b"/>
              <a:pathLst>
                <a:path w="29644" h="31060" extrusionOk="0">
                  <a:moveTo>
                    <a:pt x="19223" y="2694"/>
                  </a:moveTo>
                  <a:cubicBezTo>
                    <a:pt x="19234" y="2694"/>
                    <a:pt x="19245" y="2694"/>
                    <a:pt x="19256" y="2695"/>
                  </a:cubicBezTo>
                  <a:cubicBezTo>
                    <a:pt x="19636" y="2980"/>
                    <a:pt x="20016" y="3234"/>
                    <a:pt x="20396" y="3519"/>
                  </a:cubicBezTo>
                  <a:cubicBezTo>
                    <a:pt x="20427" y="3740"/>
                    <a:pt x="20459" y="3994"/>
                    <a:pt x="20459" y="4247"/>
                  </a:cubicBezTo>
                  <a:cubicBezTo>
                    <a:pt x="20491" y="4405"/>
                    <a:pt x="20491" y="4564"/>
                    <a:pt x="20491" y="4722"/>
                  </a:cubicBezTo>
                  <a:cubicBezTo>
                    <a:pt x="20554" y="5102"/>
                    <a:pt x="20617" y="5355"/>
                    <a:pt x="20807" y="5640"/>
                  </a:cubicBezTo>
                  <a:cubicBezTo>
                    <a:pt x="20174" y="5799"/>
                    <a:pt x="19541" y="5957"/>
                    <a:pt x="18939" y="6115"/>
                  </a:cubicBezTo>
                  <a:cubicBezTo>
                    <a:pt x="17862" y="6337"/>
                    <a:pt x="16880" y="6685"/>
                    <a:pt x="15962" y="7192"/>
                  </a:cubicBezTo>
                  <a:cubicBezTo>
                    <a:pt x="16342" y="5989"/>
                    <a:pt x="16215" y="4722"/>
                    <a:pt x="16279" y="3487"/>
                  </a:cubicBezTo>
                  <a:lnTo>
                    <a:pt x="16279" y="3487"/>
                  </a:lnTo>
                  <a:cubicBezTo>
                    <a:pt x="16390" y="3495"/>
                    <a:pt x="16498" y="3499"/>
                    <a:pt x="16606" y="3499"/>
                  </a:cubicBezTo>
                  <a:cubicBezTo>
                    <a:pt x="16928" y="3499"/>
                    <a:pt x="17237" y="3463"/>
                    <a:pt x="17546" y="3392"/>
                  </a:cubicBezTo>
                  <a:cubicBezTo>
                    <a:pt x="17978" y="3268"/>
                    <a:pt x="18801" y="2694"/>
                    <a:pt x="19223" y="2694"/>
                  </a:cubicBezTo>
                  <a:close/>
                  <a:moveTo>
                    <a:pt x="15463" y="896"/>
                  </a:moveTo>
                  <a:cubicBezTo>
                    <a:pt x="15918" y="896"/>
                    <a:pt x="16268" y="1047"/>
                    <a:pt x="16374" y="1460"/>
                  </a:cubicBezTo>
                  <a:cubicBezTo>
                    <a:pt x="16405" y="1587"/>
                    <a:pt x="16057" y="2410"/>
                    <a:pt x="16057" y="2442"/>
                  </a:cubicBezTo>
                  <a:cubicBezTo>
                    <a:pt x="15994" y="2727"/>
                    <a:pt x="15962" y="3012"/>
                    <a:pt x="15962" y="3297"/>
                  </a:cubicBezTo>
                  <a:cubicBezTo>
                    <a:pt x="15899" y="3329"/>
                    <a:pt x="15899" y="3424"/>
                    <a:pt x="15962" y="3455"/>
                  </a:cubicBezTo>
                  <a:cubicBezTo>
                    <a:pt x="15962" y="3614"/>
                    <a:pt x="15994" y="3772"/>
                    <a:pt x="15994" y="3930"/>
                  </a:cubicBezTo>
                  <a:cubicBezTo>
                    <a:pt x="16057" y="5197"/>
                    <a:pt x="16057" y="6210"/>
                    <a:pt x="15550" y="7446"/>
                  </a:cubicBezTo>
                  <a:cubicBezTo>
                    <a:pt x="15107" y="7699"/>
                    <a:pt x="14664" y="8016"/>
                    <a:pt x="14252" y="8396"/>
                  </a:cubicBezTo>
                  <a:cubicBezTo>
                    <a:pt x="13017" y="9567"/>
                    <a:pt x="12067" y="11056"/>
                    <a:pt x="11497" y="12671"/>
                  </a:cubicBezTo>
                  <a:cubicBezTo>
                    <a:pt x="11148" y="13748"/>
                    <a:pt x="10958" y="14888"/>
                    <a:pt x="10768" y="15996"/>
                  </a:cubicBezTo>
                  <a:cubicBezTo>
                    <a:pt x="10610" y="15204"/>
                    <a:pt x="10325" y="14476"/>
                    <a:pt x="10008" y="13748"/>
                  </a:cubicBezTo>
                  <a:lnTo>
                    <a:pt x="10008" y="13748"/>
                  </a:lnTo>
                  <a:cubicBezTo>
                    <a:pt x="10026" y="13760"/>
                    <a:pt x="10043" y="13765"/>
                    <a:pt x="10059" y="13765"/>
                  </a:cubicBezTo>
                  <a:cubicBezTo>
                    <a:pt x="10123" y="13765"/>
                    <a:pt x="10155" y="13672"/>
                    <a:pt x="10103" y="13621"/>
                  </a:cubicBezTo>
                  <a:cubicBezTo>
                    <a:pt x="10040" y="13558"/>
                    <a:pt x="9945" y="13463"/>
                    <a:pt x="9850" y="13368"/>
                  </a:cubicBezTo>
                  <a:cubicBezTo>
                    <a:pt x="9502" y="12576"/>
                    <a:pt x="9153" y="11752"/>
                    <a:pt x="8995" y="10897"/>
                  </a:cubicBezTo>
                  <a:cubicBezTo>
                    <a:pt x="8552" y="8712"/>
                    <a:pt x="8900" y="6305"/>
                    <a:pt x="10008" y="4374"/>
                  </a:cubicBezTo>
                  <a:cubicBezTo>
                    <a:pt x="10578" y="3360"/>
                    <a:pt x="11338" y="2505"/>
                    <a:pt x="12383" y="1935"/>
                  </a:cubicBezTo>
                  <a:cubicBezTo>
                    <a:pt x="12825" y="1692"/>
                    <a:pt x="14419" y="896"/>
                    <a:pt x="15463" y="896"/>
                  </a:cubicBezTo>
                  <a:close/>
                  <a:moveTo>
                    <a:pt x="25606" y="9806"/>
                  </a:moveTo>
                  <a:cubicBezTo>
                    <a:pt x="26170" y="9806"/>
                    <a:pt x="26697" y="9905"/>
                    <a:pt x="27015" y="10169"/>
                  </a:cubicBezTo>
                  <a:cubicBezTo>
                    <a:pt x="29231" y="11942"/>
                    <a:pt x="26856" y="12069"/>
                    <a:pt x="26635" y="13051"/>
                  </a:cubicBezTo>
                  <a:cubicBezTo>
                    <a:pt x="26476" y="13811"/>
                    <a:pt x="27141" y="13843"/>
                    <a:pt x="26508" y="14761"/>
                  </a:cubicBezTo>
                  <a:cubicBezTo>
                    <a:pt x="26001" y="15489"/>
                    <a:pt x="24924" y="16028"/>
                    <a:pt x="24133" y="16439"/>
                  </a:cubicBezTo>
                  <a:cubicBezTo>
                    <a:pt x="22328" y="17358"/>
                    <a:pt x="20491" y="17548"/>
                    <a:pt x="18496" y="17548"/>
                  </a:cubicBezTo>
                  <a:cubicBezTo>
                    <a:pt x="17324" y="17548"/>
                    <a:pt x="16184" y="17580"/>
                    <a:pt x="15139" y="18055"/>
                  </a:cubicBezTo>
                  <a:cubicBezTo>
                    <a:pt x="15835" y="17390"/>
                    <a:pt x="16564" y="16756"/>
                    <a:pt x="17451" y="16281"/>
                  </a:cubicBezTo>
                  <a:cubicBezTo>
                    <a:pt x="18432" y="15743"/>
                    <a:pt x="19541" y="15426"/>
                    <a:pt x="20491" y="14793"/>
                  </a:cubicBezTo>
                  <a:cubicBezTo>
                    <a:pt x="21948" y="13874"/>
                    <a:pt x="23024" y="12481"/>
                    <a:pt x="23373" y="10802"/>
                  </a:cubicBezTo>
                  <a:cubicBezTo>
                    <a:pt x="23404" y="10612"/>
                    <a:pt x="23436" y="10422"/>
                    <a:pt x="23468" y="10232"/>
                  </a:cubicBezTo>
                  <a:cubicBezTo>
                    <a:pt x="23468" y="10201"/>
                    <a:pt x="23499" y="10201"/>
                    <a:pt x="23499" y="10201"/>
                  </a:cubicBezTo>
                  <a:cubicBezTo>
                    <a:pt x="23960" y="9998"/>
                    <a:pt x="24819" y="9806"/>
                    <a:pt x="25606" y="9806"/>
                  </a:cubicBezTo>
                  <a:close/>
                  <a:moveTo>
                    <a:pt x="22213" y="5721"/>
                  </a:moveTo>
                  <a:cubicBezTo>
                    <a:pt x="22447" y="5721"/>
                    <a:pt x="22656" y="5858"/>
                    <a:pt x="22929" y="6337"/>
                  </a:cubicBezTo>
                  <a:cubicBezTo>
                    <a:pt x="23119" y="6685"/>
                    <a:pt x="23088" y="7414"/>
                    <a:pt x="23119" y="7794"/>
                  </a:cubicBezTo>
                  <a:cubicBezTo>
                    <a:pt x="23214" y="8902"/>
                    <a:pt x="23246" y="10074"/>
                    <a:pt x="22929" y="11151"/>
                  </a:cubicBezTo>
                  <a:cubicBezTo>
                    <a:pt x="22328" y="13178"/>
                    <a:pt x="20681" y="14413"/>
                    <a:pt x="18844" y="15236"/>
                  </a:cubicBezTo>
                  <a:cubicBezTo>
                    <a:pt x="17356" y="15933"/>
                    <a:pt x="16152" y="16629"/>
                    <a:pt x="14949" y="17706"/>
                  </a:cubicBezTo>
                  <a:cubicBezTo>
                    <a:pt x="13579" y="18957"/>
                    <a:pt x="12153" y="20320"/>
                    <a:pt x="10223" y="20320"/>
                  </a:cubicBezTo>
                  <a:cubicBezTo>
                    <a:pt x="10101" y="20320"/>
                    <a:pt x="9976" y="20314"/>
                    <a:pt x="9850" y="20303"/>
                  </a:cubicBezTo>
                  <a:cubicBezTo>
                    <a:pt x="11402" y="17358"/>
                    <a:pt x="10958" y="13811"/>
                    <a:pt x="12669" y="10897"/>
                  </a:cubicBezTo>
                  <a:cubicBezTo>
                    <a:pt x="13587" y="9377"/>
                    <a:pt x="14885" y="8047"/>
                    <a:pt x="16500" y="7256"/>
                  </a:cubicBezTo>
                  <a:cubicBezTo>
                    <a:pt x="18084" y="6495"/>
                    <a:pt x="19826" y="6369"/>
                    <a:pt x="21504" y="5894"/>
                  </a:cubicBezTo>
                  <a:cubicBezTo>
                    <a:pt x="21796" y="5821"/>
                    <a:pt x="22013" y="5721"/>
                    <a:pt x="22213" y="5721"/>
                  </a:cubicBezTo>
                  <a:close/>
                  <a:moveTo>
                    <a:pt x="4825" y="2768"/>
                  </a:moveTo>
                  <a:cubicBezTo>
                    <a:pt x="5030" y="2768"/>
                    <a:pt x="5279" y="2838"/>
                    <a:pt x="5575" y="2980"/>
                  </a:cubicBezTo>
                  <a:cubicBezTo>
                    <a:pt x="5606" y="3107"/>
                    <a:pt x="5638" y="3265"/>
                    <a:pt x="5638" y="3392"/>
                  </a:cubicBezTo>
                  <a:cubicBezTo>
                    <a:pt x="5828" y="3740"/>
                    <a:pt x="5891" y="4279"/>
                    <a:pt x="6018" y="4659"/>
                  </a:cubicBezTo>
                  <a:cubicBezTo>
                    <a:pt x="6335" y="5577"/>
                    <a:pt x="6810" y="6400"/>
                    <a:pt x="7348" y="7160"/>
                  </a:cubicBezTo>
                  <a:cubicBezTo>
                    <a:pt x="7348" y="9409"/>
                    <a:pt x="7918" y="11784"/>
                    <a:pt x="9470" y="13304"/>
                  </a:cubicBezTo>
                  <a:cubicBezTo>
                    <a:pt x="9787" y="14064"/>
                    <a:pt x="10135" y="14856"/>
                    <a:pt x="10420" y="15648"/>
                  </a:cubicBezTo>
                  <a:cubicBezTo>
                    <a:pt x="9628" y="14318"/>
                    <a:pt x="8140" y="13463"/>
                    <a:pt x="7095" y="12228"/>
                  </a:cubicBezTo>
                  <a:cubicBezTo>
                    <a:pt x="6081" y="11024"/>
                    <a:pt x="6081" y="9726"/>
                    <a:pt x="6335" y="8237"/>
                  </a:cubicBezTo>
                  <a:cubicBezTo>
                    <a:pt x="6525" y="7160"/>
                    <a:pt x="6715" y="6115"/>
                    <a:pt x="6176" y="5134"/>
                  </a:cubicBezTo>
                  <a:cubicBezTo>
                    <a:pt x="6163" y="5121"/>
                    <a:pt x="6145" y="5113"/>
                    <a:pt x="6127" y="5113"/>
                  </a:cubicBezTo>
                  <a:cubicBezTo>
                    <a:pt x="6103" y="5113"/>
                    <a:pt x="6081" y="5128"/>
                    <a:pt x="6081" y="5165"/>
                  </a:cubicBezTo>
                  <a:cubicBezTo>
                    <a:pt x="6715" y="7351"/>
                    <a:pt x="5163" y="9662"/>
                    <a:pt x="6398" y="11752"/>
                  </a:cubicBezTo>
                  <a:cubicBezTo>
                    <a:pt x="7538" y="13684"/>
                    <a:pt x="10040" y="14539"/>
                    <a:pt x="10610" y="16851"/>
                  </a:cubicBezTo>
                  <a:cubicBezTo>
                    <a:pt x="10420" y="18023"/>
                    <a:pt x="10167" y="19195"/>
                    <a:pt x="9628" y="20303"/>
                  </a:cubicBezTo>
                  <a:cubicBezTo>
                    <a:pt x="9597" y="20303"/>
                    <a:pt x="9565" y="20335"/>
                    <a:pt x="9565" y="20366"/>
                  </a:cubicBezTo>
                  <a:cubicBezTo>
                    <a:pt x="8868" y="19290"/>
                    <a:pt x="8362" y="18308"/>
                    <a:pt x="8330" y="16978"/>
                  </a:cubicBezTo>
                  <a:cubicBezTo>
                    <a:pt x="8298" y="16408"/>
                    <a:pt x="8362" y="15996"/>
                    <a:pt x="8013" y="15521"/>
                  </a:cubicBezTo>
                  <a:cubicBezTo>
                    <a:pt x="7411" y="14729"/>
                    <a:pt x="6430" y="14159"/>
                    <a:pt x="5796" y="13336"/>
                  </a:cubicBezTo>
                  <a:cubicBezTo>
                    <a:pt x="5100" y="12386"/>
                    <a:pt x="4530" y="11309"/>
                    <a:pt x="4150" y="10201"/>
                  </a:cubicBezTo>
                  <a:cubicBezTo>
                    <a:pt x="3484" y="8079"/>
                    <a:pt x="3389" y="5640"/>
                    <a:pt x="4150" y="3519"/>
                  </a:cubicBezTo>
                  <a:cubicBezTo>
                    <a:pt x="4212" y="3021"/>
                    <a:pt x="4437" y="2768"/>
                    <a:pt x="4825" y="2768"/>
                  </a:cubicBezTo>
                  <a:close/>
                  <a:moveTo>
                    <a:pt x="23056" y="17231"/>
                  </a:moveTo>
                  <a:cubicBezTo>
                    <a:pt x="23943" y="17675"/>
                    <a:pt x="24829" y="18023"/>
                    <a:pt x="25780" y="18245"/>
                  </a:cubicBezTo>
                  <a:cubicBezTo>
                    <a:pt x="26255" y="18340"/>
                    <a:pt x="26761" y="18435"/>
                    <a:pt x="27268" y="18466"/>
                  </a:cubicBezTo>
                  <a:cubicBezTo>
                    <a:pt x="27296" y="18469"/>
                    <a:pt x="27327" y="18470"/>
                    <a:pt x="27362" y="18470"/>
                  </a:cubicBezTo>
                  <a:cubicBezTo>
                    <a:pt x="27631" y="18470"/>
                    <a:pt x="28091" y="18402"/>
                    <a:pt x="28425" y="18402"/>
                  </a:cubicBezTo>
                  <a:cubicBezTo>
                    <a:pt x="28588" y="18402"/>
                    <a:pt x="28721" y="18419"/>
                    <a:pt x="28788" y="18466"/>
                  </a:cubicBezTo>
                  <a:cubicBezTo>
                    <a:pt x="29168" y="18720"/>
                    <a:pt x="29200" y="19005"/>
                    <a:pt x="29010" y="19258"/>
                  </a:cubicBezTo>
                  <a:cubicBezTo>
                    <a:pt x="27684" y="20080"/>
                    <a:pt x="26180" y="20547"/>
                    <a:pt x="24648" y="20547"/>
                  </a:cubicBezTo>
                  <a:cubicBezTo>
                    <a:pt x="24350" y="20547"/>
                    <a:pt x="24052" y="20529"/>
                    <a:pt x="23753" y="20493"/>
                  </a:cubicBezTo>
                  <a:cubicBezTo>
                    <a:pt x="21758" y="20240"/>
                    <a:pt x="20016" y="19195"/>
                    <a:pt x="18147" y="18561"/>
                  </a:cubicBezTo>
                  <a:cubicBezTo>
                    <a:pt x="17619" y="18375"/>
                    <a:pt x="17113" y="18272"/>
                    <a:pt x="16608" y="18272"/>
                  </a:cubicBezTo>
                  <a:cubicBezTo>
                    <a:pt x="16084" y="18272"/>
                    <a:pt x="15560" y="18383"/>
                    <a:pt x="15012" y="18625"/>
                  </a:cubicBezTo>
                  <a:cubicBezTo>
                    <a:pt x="14196" y="19005"/>
                    <a:pt x="13427" y="19573"/>
                    <a:pt x="12624" y="20007"/>
                  </a:cubicBezTo>
                  <a:lnTo>
                    <a:pt x="12624" y="20007"/>
                  </a:lnTo>
                  <a:cubicBezTo>
                    <a:pt x="13222" y="19677"/>
                    <a:pt x="13763" y="19251"/>
                    <a:pt x="14284" y="18783"/>
                  </a:cubicBezTo>
                  <a:lnTo>
                    <a:pt x="14600" y="18498"/>
                  </a:lnTo>
                  <a:lnTo>
                    <a:pt x="14664" y="18498"/>
                  </a:lnTo>
                  <a:cubicBezTo>
                    <a:pt x="16976" y="17358"/>
                    <a:pt x="19604" y="18150"/>
                    <a:pt x="22043" y="17548"/>
                  </a:cubicBezTo>
                  <a:cubicBezTo>
                    <a:pt x="22391" y="17453"/>
                    <a:pt x="22739" y="17358"/>
                    <a:pt x="23056" y="17231"/>
                  </a:cubicBezTo>
                  <a:close/>
                  <a:moveTo>
                    <a:pt x="16502" y="18490"/>
                  </a:moveTo>
                  <a:cubicBezTo>
                    <a:pt x="17557" y="18490"/>
                    <a:pt x="18566" y="18992"/>
                    <a:pt x="19509" y="19385"/>
                  </a:cubicBezTo>
                  <a:cubicBezTo>
                    <a:pt x="21340" y="20153"/>
                    <a:pt x="23110" y="20700"/>
                    <a:pt x="24872" y="20700"/>
                  </a:cubicBezTo>
                  <a:cubicBezTo>
                    <a:pt x="25944" y="20700"/>
                    <a:pt x="27013" y="20497"/>
                    <a:pt x="28091" y="20018"/>
                  </a:cubicBezTo>
                  <a:lnTo>
                    <a:pt x="28091" y="20018"/>
                  </a:lnTo>
                  <a:cubicBezTo>
                    <a:pt x="27395" y="20430"/>
                    <a:pt x="26571" y="20715"/>
                    <a:pt x="26286" y="20810"/>
                  </a:cubicBezTo>
                  <a:cubicBezTo>
                    <a:pt x="25287" y="21124"/>
                    <a:pt x="24210" y="21258"/>
                    <a:pt x="23148" y="21258"/>
                  </a:cubicBezTo>
                  <a:cubicBezTo>
                    <a:pt x="23033" y="21258"/>
                    <a:pt x="22918" y="21256"/>
                    <a:pt x="22803" y="21253"/>
                  </a:cubicBezTo>
                  <a:cubicBezTo>
                    <a:pt x="20653" y="21192"/>
                    <a:pt x="18563" y="20237"/>
                    <a:pt x="16445" y="20237"/>
                  </a:cubicBezTo>
                  <a:cubicBezTo>
                    <a:pt x="16379" y="20237"/>
                    <a:pt x="16313" y="20238"/>
                    <a:pt x="16247" y="20240"/>
                  </a:cubicBezTo>
                  <a:cubicBezTo>
                    <a:pt x="14774" y="20264"/>
                    <a:pt x="13301" y="21006"/>
                    <a:pt x="11884" y="21006"/>
                  </a:cubicBezTo>
                  <a:cubicBezTo>
                    <a:pt x="11443" y="21006"/>
                    <a:pt x="11007" y="20934"/>
                    <a:pt x="10578" y="20746"/>
                  </a:cubicBezTo>
                  <a:lnTo>
                    <a:pt x="10578" y="20746"/>
                  </a:lnTo>
                  <a:cubicBezTo>
                    <a:pt x="10671" y="20755"/>
                    <a:pt x="10763" y="20759"/>
                    <a:pt x="10855" y="20759"/>
                  </a:cubicBezTo>
                  <a:cubicBezTo>
                    <a:pt x="11760" y="20759"/>
                    <a:pt x="12591" y="20349"/>
                    <a:pt x="13397" y="19860"/>
                  </a:cubicBezTo>
                  <a:cubicBezTo>
                    <a:pt x="14189" y="19385"/>
                    <a:pt x="14949" y="18783"/>
                    <a:pt x="15835" y="18561"/>
                  </a:cubicBezTo>
                  <a:cubicBezTo>
                    <a:pt x="16060" y="18512"/>
                    <a:pt x="16282" y="18490"/>
                    <a:pt x="16502" y="18490"/>
                  </a:cubicBezTo>
                  <a:close/>
                  <a:moveTo>
                    <a:pt x="8837" y="19701"/>
                  </a:moveTo>
                  <a:cubicBezTo>
                    <a:pt x="9027" y="19986"/>
                    <a:pt x="9280" y="20271"/>
                    <a:pt x="9533" y="20493"/>
                  </a:cubicBezTo>
                  <a:cubicBezTo>
                    <a:pt x="9533" y="20556"/>
                    <a:pt x="9597" y="20620"/>
                    <a:pt x="9692" y="20651"/>
                  </a:cubicBezTo>
                  <a:lnTo>
                    <a:pt x="9913" y="20651"/>
                  </a:lnTo>
                  <a:cubicBezTo>
                    <a:pt x="10357" y="21000"/>
                    <a:pt x="10800" y="21158"/>
                    <a:pt x="11275" y="21253"/>
                  </a:cubicBezTo>
                  <a:cubicBezTo>
                    <a:pt x="9058" y="22172"/>
                    <a:pt x="7791" y="24357"/>
                    <a:pt x="6366" y="26194"/>
                  </a:cubicBezTo>
                  <a:cubicBezTo>
                    <a:pt x="5385" y="27429"/>
                    <a:pt x="4276" y="28442"/>
                    <a:pt x="3041" y="29392"/>
                  </a:cubicBezTo>
                  <a:cubicBezTo>
                    <a:pt x="2281" y="29962"/>
                    <a:pt x="1331" y="30120"/>
                    <a:pt x="571" y="30532"/>
                  </a:cubicBezTo>
                  <a:cubicBezTo>
                    <a:pt x="1584" y="29550"/>
                    <a:pt x="2788" y="28759"/>
                    <a:pt x="3706" y="27650"/>
                  </a:cubicBezTo>
                  <a:cubicBezTo>
                    <a:pt x="4276" y="26954"/>
                    <a:pt x="4720" y="26194"/>
                    <a:pt x="5131" y="25402"/>
                  </a:cubicBezTo>
                  <a:cubicBezTo>
                    <a:pt x="5290" y="25085"/>
                    <a:pt x="5416" y="24768"/>
                    <a:pt x="5543" y="24483"/>
                  </a:cubicBezTo>
                  <a:cubicBezTo>
                    <a:pt x="5606" y="24325"/>
                    <a:pt x="5670" y="24167"/>
                    <a:pt x="5733" y="24008"/>
                  </a:cubicBezTo>
                  <a:cubicBezTo>
                    <a:pt x="5760" y="23578"/>
                    <a:pt x="6015" y="23353"/>
                    <a:pt x="6440" y="23353"/>
                  </a:cubicBezTo>
                  <a:cubicBezTo>
                    <a:pt x="6516" y="23353"/>
                    <a:pt x="6597" y="23361"/>
                    <a:pt x="6683" y="23375"/>
                  </a:cubicBezTo>
                  <a:cubicBezTo>
                    <a:pt x="6683" y="23436"/>
                    <a:pt x="6736" y="23471"/>
                    <a:pt x="6790" y="23471"/>
                  </a:cubicBezTo>
                  <a:cubicBezTo>
                    <a:pt x="6820" y="23471"/>
                    <a:pt x="6851" y="23461"/>
                    <a:pt x="6873" y="23438"/>
                  </a:cubicBezTo>
                  <a:cubicBezTo>
                    <a:pt x="7760" y="22298"/>
                    <a:pt x="8457" y="21063"/>
                    <a:pt x="8837" y="19701"/>
                  </a:cubicBezTo>
                  <a:close/>
                  <a:moveTo>
                    <a:pt x="9961" y="0"/>
                  </a:moveTo>
                  <a:cubicBezTo>
                    <a:pt x="9881" y="0"/>
                    <a:pt x="9792" y="21"/>
                    <a:pt x="9692" y="67"/>
                  </a:cubicBezTo>
                  <a:cubicBezTo>
                    <a:pt x="9217" y="257"/>
                    <a:pt x="8773" y="1397"/>
                    <a:pt x="8583" y="1840"/>
                  </a:cubicBezTo>
                  <a:cubicBezTo>
                    <a:pt x="8172" y="2664"/>
                    <a:pt x="7886" y="3519"/>
                    <a:pt x="7665" y="4405"/>
                  </a:cubicBezTo>
                  <a:cubicBezTo>
                    <a:pt x="7506" y="5102"/>
                    <a:pt x="7411" y="5894"/>
                    <a:pt x="7380" y="6685"/>
                  </a:cubicBezTo>
                  <a:cubicBezTo>
                    <a:pt x="7000" y="6147"/>
                    <a:pt x="6651" y="5545"/>
                    <a:pt x="6398" y="4912"/>
                  </a:cubicBezTo>
                  <a:cubicBezTo>
                    <a:pt x="6113" y="4215"/>
                    <a:pt x="6081" y="3202"/>
                    <a:pt x="5765" y="2569"/>
                  </a:cubicBezTo>
                  <a:cubicBezTo>
                    <a:pt x="5604" y="2248"/>
                    <a:pt x="5421" y="2040"/>
                    <a:pt x="5102" y="2040"/>
                  </a:cubicBezTo>
                  <a:cubicBezTo>
                    <a:pt x="5043" y="2040"/>
                    <a:pt x="4979" y="2047"/>
                    <a:pt x="4910" y="2062"/>
                  </a:cubicBezTo>
                  <a:cubicBezTo>
                    <a:pt x="4086" y="2283"/>
                    <a:pt x="3801" y="3550"/>
                    <a:pt x="3611" y="4184"/>
                  </a:cubicBezTo>
                  <a:cubicBezTo>
                    <a:pt x="3326" y="5387"/>
                    <a:pt x="3231" y="6622"/>
                    <a:pt x="3358" y="7857"/>
                  </a:cubicBezTo>
                  <a:cubicBezTo>
                    <a:pt x="3579" y="10232"/>
                    <a:pt x="4593" y="12544"/>
                    <a:pt x="6240" y="14286"/>
                  </a:cubicBezTo>
                  <a:cubicBezTo>
                    <a:pt x="6810" y="14856"/>
                    <a:pt x="7316" y="15236"/>
                    <a:pt x="7696" y="15933"/>
                  </a:cubicBezTo>
                  <a:cubicBezTo>
                    <a:pt x="8140" y="16661"/>
                    <a:pt x="8045" y="17168"/>
                    <a:pt x="8172" y="17960"/>
                  </a:cubicBezTo>
                  <a:cubicBezTo>
                    <a:pt x="8298" y="18498"/>
                    <a:pt x="8488" y="19036"/>
                    <a:pt x="8742" y="19511"/>
                  </a:cubicBezTo>
                  <a:cubicBezTo>
                    <a:pt x="8393" y="20493"/>
                    <a:pt x="7981" y="21443"/>
                    <a:pt x="7411" y="22330"/>
                  </a:cubicBezTo>
                  <a:cubicBezTo>
                    <a:pt x="7209" y="22653"/>
                    <a:pt x="7085" y="22951"/>
                    <a:pt x="6955" y="22951"/>
                  </a:cubicBezTo>
                  <a:cubicBezTo>
                    <a:pt x="6881" y="22951"/>
                    <a:pt x="6806" y="22855"/>
                    <a:pt x="6715" y="22615"/>
                  </a:cubicBezTo>
                  <a:cubicBezTo>
                    <a:pt x="6715" y="22583"/>
                    <a:pt x="6651" y="22552"/>
                    <a:pt x="6651" y="22552"/>
                  </a:cubicBezTo>
                  <a:cubicBezTo>
                    <a:pt x="6240" y="22678"/>
                    <a:pt x="6081" y="22837"/>
                    <a:pt x="5891" y="23185"/>
                  </a:cubicBezTo>
                  <a:cubicBezTo>
                    <a:pt x="5290" y="24198"/>
                    <a:pt x="5005" y="25338"/>
                    <a:pt x="4403" y="26352"/>
                  </a:cubicBezTo>
                  <a:cubicBezTo>
                    <a:pt x="3231" y="28220"/>
                    <a:pt x="1363" y="29139"/>
                    <a:pt x="33" y="30817"/>
                  </a:cubicBezTo>
                  <a:cubicBezTo>
                    <a:pt x="1" y="30849"/>
                    <a:pt x="33" y="30880"/>
                    <a:pt x="64" y="30912"/>
                  </a:cubicBezTo>
                  <a:cubicBezTo>
                    <a:pt x="64" y="30986"/>
                    <a:pt x="121" y="31059"/>
                    <a:pt x="191" y="31059"/>
                  </a:cubicBezTo>
                  <a:cubicBezTo>
                    <a:pt x="211" y="31059"/>
                    <a:pt x="233" y="31053"/>
                    <a:pt x="254" y="31039"/>
                  </a:cubicBezTo>
                  <a:cubicBezTo>
                    <a:pt x="951" y="30437"/>
                    <a:pt x="2123" y="30342"/>
                    <a:pt x="2914" y="29772"/>
                  </a:cubicBezTo>
                  <a:cubicBezTo>
                    <a:pt x="3991" y="29012"/>
                    <a:pt x="5036" y="28125"/>
                    <a:pt x="5923" y="27112"/>
                  </a:cubicBezTo>
                  <a:cubicBezTo>
                    <a:pt x="7728" y="24990"/>
                    <a:pt x="8932" y="22583"/>
                    <a:pt x="11560" y="21316"/>
                  </a:cubicBezTo>
                  <a:cubicBezTo>
                    <a:pt x="11592" y="21316"/>
                    <a:pt x="11623" y="21285"/>
                    <a:pt x="11623" y="21253"/>
                  </a:cubicBezTo>
                  <a:cubicBezTo>
                    <a:pt x="11705" y="21258"/>
                    <a:pt x="11786" y="21261"/>
                    <a:pt x="11868" y="21261"/>
                  </a:cubicBezTo>
                  <a:cubicBezTo>
                    <a:pt x="13288" y="21261"/>
                    <a:pt x="14810" y="20523"/>
                    <a:pt x="16247" y="20493"/>
                  </a:cubicBezTo>
                  <a:cubicBezTo>
                    <a:pt x="16284" y="20492"/>
                    <a:pt x="16321" y="20492"/>
                    <a:pt x="16359" y="20492"/>
                  </a:cubicBezTo>
                  <a:cubicBezTo>
                    <a:pt x="17778" y="20492"/>
                    <a:pt x="19197" y="21069"/>
                    <a:pt x="20586" y="21285"/>
                  </a:cubicBezTo>
                  <a:cubicBezTo>
                    <a:pt x="21410" y="21438"/>
                    <a:pt x="22247" y="21522"/>
                    <a:pt x="23087" y="21522"/>
                  </a:cubicBezTo>
                  <a:cubicBezTo>
                    <a:pt x="23635" y="21522"/>
                    <a:pt x="24185" y="21486"/>
                    <a:pt x="24734" y="21411"/>
                  </a:cubicBezTo>
                  <a:cubicBezTo>
                    <a:pt x="25843" y="21253"/>
                    <a:pt x="26951" y="20936"/>
                    <a:pt x="27933" y="20366"/>
                  </a:cubicBezTo>
                  <a:cubicBezTo>
                    <a:pt x="28408" y="20113"/>
                    <a:pt x="29643" y="19480"/>
                    <a:pt x="29643" y="18815"/>
                  </a:cubicBezTo>
                  <a:cubicBezTo>
                    <a:pt x="29643" y="18276"/>
                    <a:pt x="29200" y="18276"/>
                    <a:pt x="28788" y="18245"/>
                  </a:cubicBezTo>
                  <a:cubicBezTo>
                    <a:pt x="27775" y="18118"/>
                    <a:pt x="26856" y="18245"/>
                    <a:pt x="25843" y="18023"/>
                  </a:cubicBezTo>
                  <a:cubicBezTo>
                    <a:pt x="24988" y="17833"/>
                    <a:pt x="24164" y="17516"/>
                    <a:pt x="23373" y="17105"/>
                  </a:cubicBezTo>
                  <a:cubicBezTo>
                    <a:pt x="24006" y="16851"/>
                    <a:pt x="24608" y="16566"/>
                    <a:pt x="25209" y="16186"/>
                  </a:cubicBezTo>
                  <a:cubicBezTo>
                    <a:pt x="25811" y="15806"/>
                    <a:pt x="26951" y="15141"/>
                    <a:pt x="27173" y="14381"/>
                  </a:cubicBezTo>
                  <a:cubicBezTo>
                    <a:pt x="27205" y="14254"/>
                    <a:pt x="27141" y="14096"/>
                    <a:pt x="27173" y="13969"/>
                  </a:cubicBezTo>
                  <a:cubicBezTo>
                    <a:pt x="27141" y="13874"/>
                    <a:pt x="27078" y="13779"/>
                    <a:pt x="27046" y="13684"/>
                  </a:cubicBezTo>
                  <a:cubicBezTo>
                    <a:pt x="27268" y="13241"/>
                    <a:pt x="27490" y="12798"/>
                    <a:pt x="27711" y="12323"/>
                  </a:cubicBezTo>
                  <a:cubicBezTo>
                    <a:pt x="27806" y="12228"/>
                    <a:pt x="27996" y="12164"/>
                    <a:pt x="28091" y="12038"/>
                  </a:cubicBezTo>
                  <a:cubicBezTo>
                    <a:pt x="28376" y="11531"/>
                    <a:pt x="28535" y="11182"/>
                    <a:pt x="28155" y="10612"/>
                  </a:cubicBezTo>
                  <a:cubicBezTo>
                    <a:pt x="27662" y="9854"/>
                    <a:pt x="26545" y="9550"/>
                    <a:pt x="25456" y="9550"/>
                  </a:cubicBezTo>
                  <a:cubicBezTo>
                    <a:pt x="24726" y="9550"/>
                    <a:pt x="24008" y="9687"/>
                    <a:pt x="23499" y="9916"/>
                  </a:cubicBezTo>
                  <a:cubicBezTo>
                    <a:pt x="23531" y="9187"/>
                    <a:pt x="23499" y="8491"/>
                    <a:pt x="23436" y="7794"/>
                  </a:cubicBezTo>
                  <a:cubicBezTo>
                    <a:pt x="23373" y="7192"/>
                    <a:pt x="23436" y="6020"/>
                    <a:pt x="22993" y="5545"/>
                  </a:cubicBezTo>
                  <a:cubicBezTo>
                    <a:pt x="22815" y="5350"/>
                    <a:pt x="22687" y="5294"/>
                    <a:pt x="22536" y="5294"/>
                  </a:cubicBezTo>
                  <a:cubicBezTo>
                    <a:pt x="22418" y="5294"/>
                    <a:pt x="22286" y="5328"/>
                    <a:pt x="22106" y="5355"/>
                  </a:cubicBezTo>
                  <a:cubicBezTo>
                    <a:pt x="21758" y="5419"/>
                    <a:pt x="21441" y="5482"/>
                    <a:pt x="21092" y="5577"/>
                  </a:cubicBezTo>
                  <a:cubicBezTo>
                    <a:pt x="20522" y="4722"/>
                    <a:pt x="21061" y="2917"/>
                    <a:pt x="19889" y="2474"/>
                  </a:cubicBezTo>
                  <a:cubicBezTo>
                    <a:pt x="19787" y="2436"/>
                    <a:pt x="19685" y="2421"/>
                    <a:pt x="19584" y="2421"/>
                  </a:cubicBezTo>
                  <a:cubicBezTo>
                    <a:pt x="19339" y="2421"/>
                    <a:pt x="19100" y="2511"/>
                    <a:pt x="18876" y="2600"/>
                  </a:cubicBezTo>
                  <a:cubicBezTo>
                    <a:pt x="17926" y="2949"/>
                    <a:pt x="17261" y="3265"/>
                    <a:pt x="16279" y="3297"/>
                  </a:cubicBezTo>
                  <a:cubicBezTo>
                    <a:pt x="16342" y="2537"/>
                    <a:pt x="16500" y="1840"/>
                    <a:pt x="16880" y="1143"/>
                  </a:cubicBezTo>
                  <a:cubicBezTo>
                    <a:pt x="16912" y="1080"/>
                    <a:pt x="16912" y="985"/>
                    <a:pt x="16849" y="953"/>
                  </a:cubicBezTo>
                  <a:cubicBezTo>
                    <a:pt x="16399" y="704"/>
                    <a:pt x="15922" y="603"/>
                    <a:pt x="15439" y="603"/>
                  </a:cubicBezTo>
                  <a:cubicBezTo>
                    <a:pt x="14325" y="603"/>
                    <a:pt x="13175" y="1142"/>
                    <a:pt x="12225" y="1650"/>
                  </a:cubicBezTo>
                  <a:cubicBezTo>
                    <a:pt x="10737" y="2474"/>
                    <a:pt x="9787" y="3835"/>
                    <a:pt x="9185" y="5387"/>
                  </a:cubicBezTo>
                  <a:cubicBezTo>
                    <a:pt x="8552" y="7002"/>
                    <a:pt x="8330" y="8807"/>
                    <a:pt x="8615" y="10517"/>
                  </a:cubicBezTo>
                  <a:cubicBezTo>
                    <a:pt x="8710" y="11246"/>
                    <a:pt x="8932" y="11911"/>
                    <a:pt x="9185" y="12576"/>
                  </a:cubicBezTo>
                  <a:cubicBezTo>
                    <a:pt x="8108" y="11056"/>
                    <a:pt x="7696" y="9156"/>
                    <a:pt x="7665" y="7287"/>
                  </a:cubicBezTo>
                  <a:cubicBezTo>
                    <a:pt x="7696" y="7256"/>
                    <a:pt x="7696" y="7192"/>
                    <a:pt x="7665" y="7129"/>
                  </a:cubicBezTo>
                  <a:cubicBezTo>
                    <a:pt x="7665" y="6907"/>
                    <a:pt x="7665" y="6685"/>
                    <a:pt x="7665" y="6464"/>
                  </a:cubicBezTo>
                  <a:cubicBezTo>
                    <a:pt x="7728" y="5197"/>
                    <a:pt x="7981" y="3930"/>
                    <a:pt x="8457" y="2759"/>
                  </a:cubicBezTo>
                  <a:cubicBezTo>
                    <a:pt x="8583" y="2347"/>
                    <a:pt x="8995" y="985"/>
                    <a:pt x="9438" y="795"/>
                  </a:cubicBezTo>
                  <a:cubicBezTo>
                    <a:pt x="9579" y="727"/>
                    <a:pt x="9700" y="696"/>
                    <a:pt x="9803" y="696"/>
                  </a:cubicBezTo>
                  <a:cubicBezTo>
                    <a:pt x="10469" y="696"/>
                    <a:pt x="10433" y="1949"/>
                    <a:pt x="10515" y="2442"/>
                  </a:cubicBezTo>
                  <a:cubicBezTo>
                    <a:pt x="10528" y="2495"/>
                    <a:pt x="10575" y="2520"/>
                    <a:pt x="10622" y="2520"/>
                  </a:cubicBezTo>
                  <a:cubicBezTo>
                    <a:pt x="10688" y="2520"/>
                    <a:pt x="10755" y="2471"/>
                    <a:pt x="10737" y="2378"/>
                  </a:cubicBezTo>
                  <a:cubicBezTo>
                    <a:pt x="10651" y="1863"/>
                    <a:pt x="10720" y="0"/>
                    <a:pt x="996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96" name="Google Shape;896;p53"/>
            <p:cNvSpPr/>
            <p:nvPr/>
          </p:nvSpPr>
          <p:spPr>
            <a:xfrm flipH="1">
              <a:off x="7953150" y="1443049"/>
              <a:ext cx="1069827" cy="1687033"/>
            </a:xfrm>
            <a:custGeom>
              <a:avLst/>
              <a:gdLst/>
              <a:ahLst/>
              <a:cxnLst/>
              <a:rect l="l" t="t" r="r" b="b"/>
              <a:pathLst>
                <a:path w="35270" h="55618" extrusionOk="0">
                  <a:moveTo>
                    <a:pt x="27964" y="732"/>
                  </a:moveTo>
                  <a:cubicBezTo>
                    <a:pt x="29452" y="3550"/>
                    <a:pt x="30846" y="6876"/>
                    <a:pt x="30973" y="10074"/>
                  </a:cubicBezTo>
                  <a:cubicBezTo>
                    <a:pt x="31068" y="13273"/>
                    <a:pt x="29231" y="16313"/>
                    <a:pt x="27109" y="18561"/>
                  </a:cubicBezTo>
                  <a:cubicBezTo>
                    <a:pt x="24955" y="20810"/>
                    <a:pt x="22137" y="22393"/>
                    <a:pt x="19033" y="22837"/>
                  </a:cubicBezTo>
                  <a:cubicBezTo>
                    <a:pt x="17387" y="23058"/>
                    <a:pt x="15740" y="22995"/>
                    <a:pt x="14315" y="23692"/>
                  </a:cubicBezTo>
                  <a:cubicBezTo>
                    <a:pt x="16215" y="22045"/>
                    <a:pt x="18495" y="20937"/>
                    <a:pt x="20395" y="19353"/>
                  </a:cubicBezTo>
                  <a:cubicBezTo>
                    <a:pt x="22264" y="17801"/>
                    <a:pt x="23847" y="15965"/>
                    <a:pt x="25177" y="13969"/>
                  </a:cubicBezTo>
                  <a:cubicBezTo>
                    <a:pt x="27331" y="10644"/>
                    <a:pt x="29326" y="6211"/>
                    <a:pt x="27964" y="2220"/>
                  </a:cubicBezTo>
                  <a:cubicBezTo>
                    <a:pt x="27927" y="2134"/>
                    <a:pt x="27852" y="2096"/>
                    <a:pt x="27778" y="2096"/>
                  </a:cubicBezTo>
                  <a:cubicBezTo>
                    <a:pt x="27661" y="2096"/>
                    <a:pt x="27545" y="2192"/>
                    <a:pt x="27584" y="2347"/>
                  </a:cubicBezTo>
                  <a:cubicBezTo>
                    <a:pt x="28977" y="7002"/>
                    <a:pt x="26286" y="12069"/>
                    <a:pt x="23404" y="15616"/>
                  </a:cubicBezTo>
                  <a:cubicBezTo>
                    <a:pt x="21915" y="17485"/>
                    <a:pt x="20173" y="19068"/>
                    <a:pt x="18210" y="20430"/>
                  </a:cubicBezTo>
                  <a:cubicBezTo>
                    <a:pt x="16816" y="21412"/>
                    <a:pt x="15391" y="22267"/>
                    <a:pt x="14156" y="23438"/>
                  </a:cubicBezTo>
                  <a:cubicBezTo>
                    <a:pt x="14473" y="22932"/>
                    <a:pt x="14758" y="22457"/>
                    <a:pt x="15043" y="21918"/>
                  </a:cubicBezTo>
                  <a:cubicBezTo>
                    <a:pt x="15108" y="21789"/>
                    <a:pt x="14996" y="21674"/>
                    <a:pt x="14878" y="21674"/>
                  </a:cubicBezTo>
                  <a:cubicBezTo>
                    <a:pt x="14823" y="21674"/>
                    <a:pt x="14767" y="21699"/>
                    <a:pt x="14726" y="21760"/>
                  </a:cubicBezTo>
                  <a:cubicBezTo>
                    <a:pt x="14441" y="22235"/>
                    <a:pt x="14156" y="22678"/>
                    <a:pt x="13840" y="23090"/>
                  </a:cubicBezTo>
                  <a:cubicBezTo>
                    <a:pt x="14061" y="22457"/>
                    <a:pt x="14251" y="21823"/>
                    <a:pt x="14441" y="21158"/>
                  </a:cubicBezTo>
                  <a:cubicBezTo>
                    <a:pt x="15645" y="17326"/>
                    <a:pt x="17735" y="14856"/>
                    <a:pt x="20807" y="12386"/>
                  </a:cubicBezTo>
                  <a:cubicBezTo>
                    <a:pt x="24575" y="9377"/>
                    <a:pt x="26824" y="5324"/>
                    <a:pt x="27964" y="732"/>
                  </a:cubicBezTo>
                  <a:close/>
                  <a:moveTo>
                    <a:pt x="2977" y="9441"/>
                  </a:moveTo>
                  <a:lnTo>
                    <a:pt x="2977" y="9441"/>
                  </a:lnTo>
                  <a:cubicBezTo>
                    <a:pt x="5067" y="13178"/>
                    <a:pt x="6777" y="17200"/>
                    <a:pt x="5986" y="21602"/>
                  </a:cubicBezTo>
                  <a:cubicBezTo>
                    <a:pt x="5637" y="23502"/>
                    <a:pt x="4751" y="25212"/>
                    <a:pt x="4497" y="27144"/>
                  </a:cubicBezTo>
                  <a:cubicBezTo>
                    <a:pt x="4181" y="29551"/>
                    <a:pt x="3832" y="31609"/>
                    <a:pt x="2882" y="33826"/>
                  </a:cubicBezTo>
                  <a:cubicBezTo>
                    <a:pt x="2787" y="33414"/>
                    <a:pt x="2692" y="32971"/>
                    <a:pt x="2565" y="32559"/>
                  </a:cubicBezTo>
                  <a:cubicBezTo>
                    <a:pt x="2565" y="32527"/>
                    <a:pt x="2534" y="32496"/>
                    <a:pt x="2502" y="32496"/>
                  </a:cubicBezTo>
                  <a:cubicBezTo>
                    <a:pt x="2344" y="31546"/>
                    <a:pt x="2154" y="30564"/>
                    <a:pt x="2122" y="29582"/>
                  </a:cubicBezTo>
                  <a:cubicBezTo>
                    <a:pt x="2090" y="27365"/>
                    <a:pt x="3135" y="25402"/>
                    <a:pt x="3484" y="23248"/>
                  </a:cubicBezTo>
                  <a:cubicBezTo>
                    <a:pt x="4117" y="19290"/>
                    <a:pt x="3579" y="14920"/>
                    <a:pt x="3389" y="10898"/>
                  </a:cubicBezTo>
                  <a:cubicBezTo>
                    <a:pt x="3389" y="10838"/>
                    <a:pt x="3339" y="10806"/>
                    <a:pt x="3287" y="10806"/>
                  </a:cubicBezTo>
                  <a:cubicBezTo>
                    <a:pt x="3229" y="10806"/>
                    <a:pt x="3167" y="10846"/>
                    <a:pt x="3167" y="10929"/>
                  </a:cubicBezTo>
                  <a:cubicBezTo>
                    <a:pt x="3199" y="15363"/>
                    <a:pt x="4054" y="20398"/>
                    <a:pt x="2882" y="24737"/>
                  </a:cubicBezTo>
                  <a:cubicBezTo>
                    <a:pt x="2470" y="26352"/>
                    <a:pt x="1869" y="27904"/>
                    <a:pt x="1900" y="29582"/>
                  </a:cubicBezTo>
                  <a:cubicBezTo>
                    <a:pt x="1932" y="31451"/>
                    <a:pt x="2534" y="33256"/>
                    <a:pt x="2597" y="35156"/>
                  </a:cubicBezTo>
                  <a:cubicBezTo>
                    <a:pt x="2597" y="35156"/>
                    <a:pt x="2629" y="35188"/>
                    <a:pt x="2629" y="35188"/>
                  </a:cubicBezTo>
                  <a:cubicBezTo>
                    <a:pt x="2629" y="35314"/>
                    <a:pt x="2629" y="35441"/>
                    <a:pt x="2597" y="35568"/>
                  </a:cubicBezTo>
                  <a:cubicBezTo>
                    <a:pt x="1742" y="33066"/>
                    <a:pt x="127" y="29899"/>
                    <a:pt x="634" y="27365"/>
                  </a:cubicBezTo>
                  <a:cubicBezTo>
                    <a:pt x="824" y="26384"/>
                    <a:pt x="1615" y="25750"/>
                    <a:pt x="1805" y="24832"/>
                  </a:cubicBezTo>
                  <a:cubicBezTo>
                    <a:pt x="1995" y="23850"/>
                    <a:pt x="1425" y="22900"/>
                    <a:pt x="1267" y="21982"/>
                  </a:cubicBezTo>
                  <a:cubicBezTo>
                    <a:pt x="475" y="17706"/>
                    <a:pt x="3832" y="13589"/>
                    <a:pt x="2977" y="9441"/>
                  </a:cubicBezTo>
                  <a:close/>
                  <a:moveTo>
                    <a:pt x="19515" y="30804"/>
                  </a:moveTo>
                  <a:cubicBezTo>
                    <a:pt x="19754" y="30804"/>
                    <a:pt x="19994" y="30818"/>
                    <a:pt x="20237" y="30849"/>
                  </a:cubicBezTo>
                  <a:cubicBezTo>
                    <a:pt x="22580" y="31134"/>
                    <a:pt x="24544" y="32591"/>
                    <a:pt x="26317" y="34079"/>
                  </a:cubicBezTo>
                  <a:cubicBezTo>
                    <a:pt x="28629" y="36011"/>
                    <a:pt x="30878" y="38101"/>
                    <a:pt x="33886" y="38703"/>
                  </a:cubicBezTo>
                  <a:cubicBezTo>
                    <a:pt x="32522" y="39128"/>
                    <a:pt x="31138" y="39331"/>
                    <a:pt x="29760" y="39331"/>
                  </a:cubicBezTo>
                  <a:cubicBezTo>
                    <a:pt x="27651" y="39331"/>
                    <a:pt x="25554" y="38856"/>
                    <a:pt x="23562" y="37974"/>
                  </a:cubicBezTo>
                  <a:cubicBezTo>
                    <a:pt x="20553" y="36613"/>
                    <a:pt x="18590" y="34269"/>
                    <a:pt x="15993" y="32432"/>
                  </a:cubicBezTo>
                  <a:cubicBezTo>
                    <a:pt x="15518" y="32084"/>
                    <a:pt x="15043" y="31831"/>
                    <a:pt x="14536" y="31641"/>
                  </a:cubicBezTo>
                  <a:cubicBezTo>
                    <a:pt x="16229" y="31502"/>
                    <a:pt x="17825" y="30804"/>
                    <a:pt x="19515" y="30804"/>
                  </a:cubicBezTo>
                  <a:close/>
                  <a:moveTo>
                    <a:pt x="12699" y="31957"/>
                  </a:moveTo>
                  <a:cubicBezTo>
                    <a:pt x="13206" y="31989"/>
                    <a:pt x="13713" y="32052"/>
                    <a:pt x="14220" y="32211"/>
                  </a:cubicBezTo>
                  <a:cubicBezTo>
                    <a:pt x="16785" y="32907"/>
                    <a:pt x="18717" y="35568"/>
                    <a:pt x="20933" y="36993"/>
                  </a:cubicBezTo>
                  <a:cubicBezTo>
                    <a:pt x="23611" y="38706"/>
                    <a:pt x="26650" y="39710"/>
                    <a:pt x="29728" y="39710"/>
                  </a:cubicBezTo>
                  <a:cubicBezTo>
                    <a:pt x="31202" y="39710"/>
                    <a:pt x="32684" y="39480"/>
                    <a:pt x="34139" y="38988"/>
                  </a:cubicBezTo>
                  <a:lnTo>
                    <a:pt x="34139" y="38988"/>
                  </a:lnTo>
                  <a:cubicBezTo>
                    <a:pt x="31576" y="41127"/>
                    <a:pt x="28314" y="42451"/>
                    <a:pt x="25079" y="42451"/>
                  </a:cubicBezTo>
                  <a:cubicBezTo>
                    <a:pt x="22760" y="42451"/>
                    <a:pt x="20455" y="41770"/>
                    <a:pt x="18432" y="40223"/>
                  </a:cubicBezTo>
                  <a:cubicBezTo>
                    <a:pt x="16246" y="38545"/>
                    <a:pt x="15296" y="36201"/>
                    <a:pt x="13998" y="33889"/>
                  </a:cubicBezTo>
                  <a:cubicBezTo>
                    <a:pt x="13650" y="33224"/>
                    <a:pt x="13238" y="32464"/>
                    <a:pt x="12699" y="31957"/>
                  </a:cubicBezTo>
                  <a:close/>
                  <a:moveTo>
                    <a:pt x="28006" y="0"/>
                  </a:moveTo>
                  <a:cubicBezTo>
                    <a:pt x="27889" y="0"/>
                    <a:pt x="27774" y="116"/>
                    <a:pt x="27774" y="257"/>
                  </a:cubicBezTo>
                  <a:cubicBezTo>
                    <a:pt x="27711" y="288"/>
                    <a:pt x="27679" y="320"/>
                    <a:pt x="27679" y="383"/>
                  </a:cubicBezTo>
                  <a:cubicBezTo>
                    <a:pt x="27172" y="3202"/>
                    <a:pt x="25937" y="5957"/>
                    <a:pt x="24195" y="8237"/>
                  </a:cubicBezTo>
                  <a:cubicBezTo>
                    <a:pt x="22549" y="10359"/>
                    <a:pt x="20427" y="11816"/>
                    <a:pt x="18463" y="13558"/>
                  </a:cubicBezTo>
                  <a:cubicBezTo>
                    <a:pt x="16816" y="15015"/>
                    <a:pt x="15613" y="16756"/>
                    <a:pt x="14758" y="18751"/>
                  </a:cubicBezTo>
                  <a:cubicBezTo>
                    <a:pt x="13935" y="20652"/>
                    <a:pt x="13681" y="22837"/>
                    <a:pt x="12636" y="24610"/>
                  </a:cubicBezTo>
                  <a:cubicBezTo>
                    <a:pt x="10894" y="26605"/>
                    <a:pt x="8836" y="28347"/>
                    <a:pt x="7157" y="30469"/>
                  </a:cubicBezTo>
                  <a:cubicBezTo>
                    <a:pt x="5352" y="32844"/>
                    <a:pt x="4434" y="35536"/>
                    <a:pt x="3674" y="38418"/>
                  </a:cubicBezTo>
                  <a:cubicBezTo>
                    <a:pt x="3072" y="40793"/>
                    <a:pt x="2407" y="43263"/>
                    <a:pt x="2470" y="45733"/>
                  </a:cubicBezTo>
                  <a:cubicBezTo>
                    <a:pt x="1932" y="45575"/>
                    <a:pt x="1172" y="43865"/>
                    <a:pt x="1109" y="43643"/>
                  </a:cubicBezTo>
                  <a:cubicBezTo>
                    <a:pt x="729" y="42566"/>
                    <a:pt x="950" y="41680"/>
                    <a:pt x="1394" y="40635"/>
                  </a:cubicBezTo>
                  <a:cubicBezTo>
                    <a:pt x="1774" y="39716"/>
                    <a:pt x="2280" y="38861"/>
                    <a:pt x="2629" y="37943"/>
                  </a:cubicBezTo>
                  <a:cubicBezTo>
                    <a:pt x="3072" y="36771"/>
                    <a:pt x="3135" y="35631"/>
                    <a:pt x="2977" y="34491"/>
                  </a:cubicBezTo>
                  <a:cubicBezTo>
                    <a:pt x="3009" y="34459"/>
                    <a:pt x="3072" y="34428"/>
                    <a:pt x="3072" y="34396"/>
                  </a:cubicBezTo>
                  <a:cubicBezTo>
                    <a:pt x="4085" y="32432"/>
                    <a:pt x="4592" y="30437"/>
                    <a:pt x="4846" y="28252"/>
                  </a:cubicBezTo>
                  <a:cubicBezTo>
                    <a:pt x="5162" y="25624"/>
                    <a:pt x="6334" y="23217"/>
                    <a:pt x="6587" y="20588"/>
                  </a:cubicBezTo>
                  <a:cubicBezTo>
                    <a:pt x="6999" y="15870"/>
                    <a:pt x="4846" y="11246"/>
                    <a:pt x="2217" y="7477"/>
                  </a:cubicBezTo>
                  <a:cubicBezTo>
                    <a:pt x="2185" y="7446"/>
                    <a:pt x="2154" y="7414"/>
                    <a:pt x="2154" y="7382"/>
                  </a:cubicBezTo>
                  <a:cubicBezTo>
                    <a:pt x="2114" y="7312"/>
                    <a:pt x="2052" y="7284"/>
                    <a:pt x="1990" y="7284"/>
                  </a:cubicBezTo>
                  <a:cubicBezTo>
                    <a:pt x="1855" y="7284"/>
                    <a:pt x="1719" y="7420"/>
                    <a:pt x="1805" y="7572"/>
                  </a:cubicBezTo>
                  <a:cubicBezTo>
                    <a:pt x="3674" y="10644"/>
                    <a:pt x="2280" y="13969"/>
                    <a:pt x="1394" y="17073"/>
                  </a:cubicBezTo>
                  <a:cubicBezTo>
                    <a:pt x="729" y="19353"/>
                    <a:pt x="792" y="21032"/>
                    <a:pt x="1235" y="23280"/>
                  </a:cubicBezTo>
                  <a:cubicBezTo>
                    <a:pt x="1647" y="25434"/>
                    <a:pt x="0" y="26922"/>
                    <a:pt x="317" y="29171"/>
                  </a:cubicBezTo>
                  <a:cubicBezTo>
                    <a:pt x="665" y="31514"/>
                    <a:pt x="1679" y="33921"/>
                    <a:pt x="2534" y="36138"/>
                  </a:cubicBezTo>
                  <a:cubicBezTo>
                    <a:pt x="2375" y="37088"/>
                    <a:pt x="1995" y="38006"/>
                    <a:pt x="1394" y="39083"/>
                  </a:cubicBezTo>
                  <a:cubicBezTo>
                    <a:pt x="792" y="40191"/>
                    <a:pt x="159" y="41300"/>
                    <a:pt x="127" y="42598"/>
                  </a:cubicBezTo>
                  <a:cubicBezTo>
                    <a:pt x="95" y="43707"/>
                    <a:pt x="1045" y="46208"/>
                    <a:pt x="2502" y="46208"/>
                  </a:cubicBezTo>
                  <a:cubicBezTo>
                    <a:pt x="2534" y="46620"/>
                    <a:pt x="2565" y="47000"/>
                    <a:pt x="2629" y="47412"/>
                  </a:cubicBezTo>
                  <a:cubicBezTo>
                    <a:pt x="3167" y="50484"/>
                    <a:pt x="5099" y="53271"/>
                    <a:pt x="7126" y="55551"/>
                  </a:cubicBezTo>
                  <a:cubicBezTo>
                    <a:pt x="7165" y="55598"/>
                    <a:pt x="7215" y="55618"/>
                    <a:pt x="7265" y="55618"/>
                  </a:cubicBezTo>
                  <a:cubicBezTo>
                    <a:pt x="7415" y="55618"/>
                    <a:pt x="7569" y="55440"/>
                    <a:pt x="7474" y="55297"/>
                  </a:cubicBezTo>
                  <a:cubicBezTo>
                    <a:pt x="5606" y="52289"/>
                    <a:pt x="3389" y="49597"/>
                    <a:pt x="3230" y="45892"/>
                  </a:cubicBezTo>
                  <a:cubicBezTo>
                    <a:pt x="3072" y="42851"/>
                    <a:pt x="4054" y="39590"/>
                    <a:pt x="4877" y="36708"/>
                  </a:cubicBezTo>
                  <a:cubicBezTo>
                    <a:pt x="4972" y="36359"/>
                    <a:pt x="5099" y="36043"/>
                    <a:pt x="5226" y="35726"/>
                  </a:cubicBezTo>
                  <a:cubicBezTo>
                    <a:pt x="7221" y="33921"/>
                    <a:pt x="9501" y="32084"/>
                    <a:pt x="12161" y="31957"/>
                  </a:cubicBezTo>
                  <a:cubicBezTo>
                    <a:pt x="13491" y="32812"/>
                    <a:pt x="14283" y="35251"/>
                    <a:pt x="14853" y="36328"/>
                  </a:cubicBezTo>
                  <a:cubicBezTo>
                    <a:pt x="15360" y="37278"/>
                    <a:pt x="15898" y="38228"/>
                    <a:pt x="16626" y="39051"/>
                  </a:cubicBezTo>
                  <a:cubicBezTo>
                    <a:pt x="18115" y="40793"/>
                    <a:pt x="20142" y="41965"/>
                    <a:pt x="22359" y="42535"/>
                  </a:cubicBezTo>
                  <a:cubicBezTo>
                    <a:pt x="23350" y="42796"/>
                    <a:pt x="24342" y="42918"/>
                    <a:pt x="25321" y="42918"/>
                  </a:cubicBezTo>
                  <a:cubicBezTo>
                    <a:pt x="28970" y="42918"/>
                    <a:pt x="32449" y="41218"/>
                    <a:pt x="35121" y="38671"/>
                  </a:cubicBezTo>
                  <a:cubicBezTo>
                    <a:pt x="35269" y="38523"/>
                    <a:pt x="35129" y="38336"/>
                    <a:pt x="34969" y="38336"/>
                  </a:cubicBezTo>
                  <a:cubicBezTo>
                    <a:pt x="34924" y="38336"/>
                    <a:pt x="34878" y="38351"/>
                    <a:pt x="34836" y="38386"/>
                  </a:cubicBezTo>
                  <a:cubicBezTo>
                    <a:pt x="30371" y="37879"/>
                    <a:pt x="27774" y="34143"/>
                    <a:pt x="24195" y="31926"/>
                  </a:cubicBezTo>
                  <a:cubicBezTo>
                    <a:pt x="22992" y="31166"/>
                    <a:pt x="21662" y="30532"/>
                    <a:pt x="20237" y="30374"/>
                  </a:cubicBezTo>
                  <a:cubicBezTo>
                    <a:pt x="20024" y="30352"/>
                    <a:pt x="19813" y="30342"/>
                    <a:pt x="19603" y="30342"/>
                  </a:cubicBezTo>
                  <a:cubicBezTo>
                    <a:pt x="17714" y="30342"/>
                    <a:pt x="15910" y="31159"/>
                    <a:pt x="14030" y="31387"/>
                  </a:cubicBezTo>
                  <a:cubicBezTo>
                    <a:pt x="13966" y="31387"/>
                    <a:pt x="13935" y="31419"/>
                    <a:pt x="13903" y="31482"/>
                  </a:cubicBezTo>
                  <a:cubicBezTo>
                    <a:pt x="13367" y="31335"/>
                    <a:pt x="12826" y="31267"/>
                    <a:pt x="12287" y="31267"/>
                  </a:cubicBezTo>
                  <a:cubicBezTo>
                    <a:pt x="9930" y="31267"/>
                    <a:pt x="7606" y="32574"/>
                    <a:pt x="5827" y="34301"/>
                  </a:cubicBezTo>
                  <a:cubicBezTo>
                    <a:pt x="7664" y="30659"/>
                    <a:pt x="10799" y="28030"/>
                    <a:pt x="13238" y="24800"/>
                  </a:cubicBezTo>
                  <a:cubicBezTo>
                    <a:pt x="15898" y="22837"/>
                    <a:pt x="19667" y="23660"/>
                    <a:pt x="22675" y="22362"/>
                  </a:cubicBezTo>
                  <a:cubicBezTo>
                    <a:pt x="25304" y="21222"/>
                    <a:pt x="27552" y="19226"/>
                    <a:pt x="29167" y="16851"/>
                  </a:cubicBezTo>
                  <a:cubicBezTo>
                    <a:pt x="30719" y="14571"/>
                    <a:pt x="31733" y="12038"/>
                    <a:pt x="31353" y="9251"/>
                  </a:cubicBezTo>
                  <a:cubicBezTo>
                    <a:pt x="30941" y="6052"/>
                    <a:pt x="29737" y="2949"/>
                    <a:pt x="28186" y="130"/>
                  </a:cubicBezTo>
                  <a:cubicBezTo>
                    <a:pt x="28140" y="38"/>
                    <a:pt x="28073" y="0"/>
                    <a:pt x="28006"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97" name="Google Shape;897;p53"/>
            <p:cNvSpPr/>
            <p:nvPr/>
          </p:nvSpPr>
          <p:spPr>
            <a:xfrm flipH="1">
              <a:off x="8423319" y="1940636"/>
              <a:ext cx="145778" cy="156182"/>
            </a:xfrm>
            <a:custGeom>
              <a:avLst/>
              <a:gdLst/>
              <a:ahLst/>
              <a:cxnLst/>
              <a:rect l="l" t="t" r="r" b="b"/>
              <a:pathLst>
                <a:path w="4806" h="5149" extrusionOk="0">
                  <a:moveTo>
                    <a:pt x="4654" y="1"/>
                  </a:moveTo>
                  <a:cubicBezTo>
                    <a:pt x="4627" y="1"/>
                    <a:pt x="4600" y="11"/>
                    <a:pt x="4576" y="35"/>
                  </a:cubicBezTo>
                  <a:cubicBezTo>
                    <a:pt x="2866" y="1460"/>
                    <a:pt x="1377" y="3170"/>
                    <a:pt x="47" y="4975"/>
                  </a:cubicBezTo>
                  <a:cubicBezTo>
                    <a:pt x="1" y="5045"/>
                    <a:pt x="57" y="5149"/>
                    <a:pt x="128" y="5149"/>
                  </a:cubicBezTo>
                  <a:cubicBezTo>
                    <a:pt x="153" y="5149"/>
                    <a:pt x="180" y="5135"/>
                    <a:pt x="206" y="5102"/>
                  </a:cubicBezTo>
                  <a:cubicBezTo>
                    <a:pt x="1599" y="3360"/>
                    <a:pt x="3119" y="1745"/>
                    <a:pt x="4734" y="161"/>
                  </a:cubicBezTo>
                  <a:cubicBezTo>
                    <a:pt x="4806" y="90"/>
                    <a:pt x="4734" y="1"/>
                    <a:pt x="4654"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98" name="Google Shape;898;p53"/>
            <p:cNvSpPr/>
            <p:nvPr/>
          </p:nvSpPr>
          <p:spPr>
            <a:xfrm flipH="1">
              <a:off x="8199104" y="1623248"/>
              <a:ext cx="310483" cy="447617"/>
            </a:xfrm>
            <a:custGeom>
              <a:avLst/>
              <a:gdLst/>
              <a:ahLst/>
              <a:cxnLst/>
              <a:rect l="l" t="t" r="r" b="b"/>
              <a:pathLst>
                <a:path w="10236" h="14757" extrusionOk="0">
                  <a:moveTo>
                    <a:pt x="10136" y="1"/>
                  </a:moveTo>
                  <a:cubicBezTo>
                    <a:pt x="10108" y="1"/>
                    <a:pt x="10078" y="15"/>
                    <a:pt x="10056" y="48"/>
                  </a:cubicBezTo>
                  <a:cubicBezTo>
                    <a:pt x="7871" y="5622"/>
                    <a:pt x="4863" y="10847"/>
                    <a:pt x="80" y="14584"/>
                  </a:cubicBezTo>
                  <a:cubicBezTo>
                    <a:pt x="1" y="14637"/>
                    <a:pt x="55" y="14757"/>
                    <a:pt x="130" y="14757"/>
                  </a:cubicBezTo>
                  <a:cubicBezTo>
                    <a:pt x="145" y="14757"/>
                    <a:pt x="160" y="14752"/>
                    <a:pt x="175" y="14742"/>
                  </a:cubicBezTo>
                  <a:cubicBezTo>
                    <a:pt x="5148" y="11100"/>
                    <a:pt x="8061" y="5780"/>
                    <a:pt x="10215" y="111"/>
                  </a:cubicBezTo>
                  <a:cubicBezTo>
                    <a:pt x="10235" y="49"/>
                    <a:pt x="10189" y="1"/>
                    <a:pt x="10136" y="1"/>
                  </a:cubicBezTo>
                  <a:close/>
                </a:path>
              </a:pathLst>
            </a:custGeom>
            <a:solidFill>
              <a:srgbClr val="403934"/>
            </a:solidFill>
            <a:ln>
              <a:noFill/>
            </a:ln>
          </p:spPr>
          <p:txBody>
            <a:bodyPr spcFirstLastPara="1" wrap="square" lIns="91425" tIns="91425" rIns="91425" bIns="91425" anchor="ctr" anchorCtr="0">
              <a:noAutofit/>
            </a:bodyPr>
            <a:lstStyle/>
            <a:p/>
          </p:txBody>
        </p:sp>
        <p:sp>
          <p:nvSpPr>
            <p:cNvPr id="899" name="Google Shape;899;p53"/>
            <p:cNvSpPr/>
            <p:nvPr/>
          </p:nvSpPr>
          <p:spPr>
            <a:xfrm flipH="1">
              <a:off x="8137287" y="1631649"/>
              <a:ext cx="346518" cy="485047"/>
            </a:xfrm>
            <a:custGeom>
              <a:avLst/>
              <a:gdLst/>
              <a:ahLst/>
              <a:cxnLst/>
              <a:rect l="l" t="t" r="r" b="b"/>
              <a:pathLst>
                <a:path w="11424" h="15991" extrusionOk="0">
                  <a:moveTo>
                    <a:pt x="11391" y="0"/>
                  </a:moveTo>
                  <a:cubicBezTo>
                    <a:pt x="11376" y="0"/>
                    <a:pt x="11360" y="8"/>
                    <a:pt x="11360" y="24"/>
                  </a:cubicBezTo>
                  <a:cubicBezTo>
                    <a:pt x="10916" y="7055"/>
                    <a:pt x="6704" y="13199"/>
                    <a:pt x="86" y="15859"/>
                  </a:cubicBezTo>
                  <a:cubicBezTo>
                    <a:pt x="1" y="15887"/>
                    <a:pt x="42" y="15990"/>
                    <a:pt x="119" y="15990"/>
                  </a:cubicBezTo>
                  <a:cubicBezTo>
                    <a:pt x="128" y="15990"/>
                    <a:pt x="138" y="15989"/>
                    <a:pt x="149" y="15985"/>
                  </a:cubicBezTo>
                  <a:cubicBezTo>
                    <a:pt x="6704" y="13547"/>
                    <a:pt x="11423" y="7086"/>
                    <a:pt x="11423" y="24"/>
                  </a:cubicBezTo>
                  <a:cubicBezTo>
                    <a:pt x="11423" y="8"/>
                    <a:pt x="11407" y="0"/>
                    <a:pt x="11391"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900" name="Google Shape;900;p53"/>
            <p:cNvSpPr/>
            <p:nvPr/>
          </p:nvSpPr>
          <p:spPr>
            <a:xfrm flipH="1">
              <a:off x="8310638" y="3852335"/>
              <a:ext cx="138498" cy="456110"/>
            </a:xfrm>
            <a:custGeom>
              <a:avLst/>
              <a:gdLst/>
              <a:ahLst/>
              <a:cxnLst/>
              <a:rect l="l" t="t" r="r" b="b"/>
              <a:pathLst>
                <a:path w="4566" h="15037" extrusionOk="0">
                  <a:moveTo>
                    <a:pt x="4499" y="0"/>
                  </a:moveTo>
                  <a:cubicBezTo>
                    <a:pt x="4469" y="0"/>
                    <a:pt x="4436" y="17"/>
                    <a:pt x="4421" y="60"/>
                  </a:cubicBezTo>
                  <a:cubicBezTo>
                    <a:pt x="2426" y="4811"/>
                    <a:pt x="938" y="9814"/>
                    <a:pt x="19" y="14881"/>
                  </a:cubicBezTo>
                  <a:cubicBezTo>
                    <a:pt x="0" y="14976"/>
                    <a:pt x="72" y="15036"/>
                    <a:pt x="139" y="15036"/>
                  </a:cubicBezTo>
                  <a:cubicBezTo>
                    <a:pt x="184" y="15036"/>
                    <a:pt x="228" y="15009"/>
                    <a:pt x="241" y="14945"/>
                  </a:cubicBezTo>
                  <a:cubicBezTo>
                    <a:pt x="1349" y="9878"/>
                    <a:pt x="2743" y="4937"/>
                    <a:pt x="4548" y="60"/>
                  </a:cubicBezTo>
                  <a:cubicBezTo>
                    <a:pt x="4565" y="26"/>
                    <a:pt x="4535" y="0"/>
                    <a:pt x="4499" y="0"/>
                  </a:cubicBezTo>
                  <a:close/>
                </a:path>
              </a:pathLst>
            </a:custGeom>
            <a:solidFill>
              <a:srgbClr val="403934"/>
            </a:solidFill>
            <a:ln>
              <a:noFill/>
            </a:ln>
          </p:spPr>
          <p:txBody>
            <a:bodyPr spcFirstLastPara="1" wrap="square" lIns="91425" tIns="91425" rIns="91425" bIns="91425" anchor="ctr" anchorCtr="0">
              <a:noAutofit/>
            </a:bodyPr>
            <a:lstStyle/>
            <a:p/>
          </p:txBody>
        </p:sp>
        <p:sp>
          <p:nvSpPr>
            <p:cNvPr id="901" name="Google Shape;901;p53"/>
            <p:cNvSpPr/>
            <p:nvPr/>
          </p:nvSpPr>
          <p:spPr>
            <a:xfrm flipH="1">
              <a:off x="7747839" y="3651481"/>
              <a:ext cx="990811" cy="1551052"/>
            </a:xfrm>
            <a:custGeom>
              <a:avLst/>
              <a:gdLst/>
              <a:ahLst/>
              <a:cxnLst/>
              <a:rect l="l" t="t" r="r" b="b"/>
              <a:pathLst>
                <a:path w="32665" h="51135" extrusionOk="0">
                  <a:moveTo>
                    <a:pt x="15847" y="782"/>
                  </a:moveTo>
                  <a:cubicBezTo>
                    <a:pt x="16166" y="782"/>
                    <a:pt x="16445" y="1017"/>
                    <a:pt x="16690" y="1489"/>
                  </a:cubicBezTo>
                  <a:cubicBezTo>
                    <a:pt x="16721" y="1520"/>
                    <a:pt x="16721" y="1552"/>
                    <a:pt x="16753" y="1552"/>
                  </a:cubicBezTo>
                  <a:cubicBezTo>
                    <a:pt x="16341" y="2344"/>
                    <a:pt x="15898" y="3135"/>
                    <a:pt x="15518" y="3959"/>
                  </a:cubicBezTo>
                  <a:cubicBezTo>
                    <a:pt x="15496" y="4003"/>
                    <a:pt x="15535" y="4062"/>
                    <a:pt x="15583" y="4062"/>
                  </a:cubicBezTo>
                  <a:cubicBezTo>
                    <a:pt x="15603" y="4062"/>
                    <a:pt x="15626" y="4051"/>
                    <a:pt x="15645" y="4022"/>
                  </a:cubicBezTo>
                  <a:cubicBezTo>
                    <a:pt x="16088" y="3262"/>
                    <a:pt x="16468" y="2470"/>
                    <a:pt x="16880" y="1679"/>
                  </a:cubicBezTo>
                  <a:cubicBezTo>
                    <a:pt x="17640" y="2470"/>
                    <a:pt x="17513" y="2914"/>
                    <a:pt x="17513" y="4086"/>
                  </a:cubicBezTo>
                  <a:cubicBezTo>
                    <a:pt x="17513" y="4687"/>
                    <a:pt x="17482" y="5289"/>
                    <a:pt x="17450" y="5922"/>
                  </a:cubicBezTo>
                  <a:cubicBezTo>
                    <a:pt x="17418" y="6872"/>
                    <a:pt x="17323" y="7632"/>
                    <a:pt x="17672" y="8519"/>
                  </a:cubicBezTo>
                  <a:cubicBezTo>
                    <a:pt x="17450" y="8614"/>
                    <a:pt x="17228" y="8741"/>
                    <a:pt x="16975" y="8899"/>
                  </a:cubicBezTo>
                  <a:cubicBezTo>
                    <a:pt x="14948" y="10388"/>
                    <a:pt x="14568" y="13396"/>
                    <a:pt x="13903" y="15645"/>
                  </a:cubicBezTo>
                  <a:cubicBezTo>
                    <a:pt x="13396" y="17386"/>
                    <a:pt x="12826" y="19128"/>
                    <a:pt x="12003" y="20743"/>
                  </a:cubicBezTo>
                  <a:cubicBezTo>
                    <a:pt x="11306" y="22105"/>
                    <a:pt x="10198" y="24227"/>
                    <a:pt x="8709" y="24892"/>
                  </a:cubicBezTo>
                  <a:cubicBezTo>
                    <a:pt x="8741" y="21535"/>
                    <a:pt x="6999" y="18590"/>
                    <a:pt x="7791" y="15170"/>
                  </a:cubicBezTo>
                  <a:cubicBezTo>
                    <a:pt x="8361" y="12668"/>
                    <a:pt x="10641" y="10451"/>
                    <a:pt x="10324" y="7727"/>
                  </a:cubicBezTo>
                  <a:cubicBezTo>
                    <a:pt x="10198" y="6777"/>
                    <a:pt x="9754" y="5954"/>
                    <a:pt x="9469" y="5067"/>
                  </a:cubicBezTo>
                  <a:cubicBezTo>
                    <a:pt x="9469" y="5036"/>
                    <a:pt x="9501" y="5036"/>
                    <a:pt x="9501" y="5004"/>
                  </a:cubicBezTo>
                  <a:cubicBezTo>
                    <a:pt x="10008" y="3737"/>
                    <a:pt x="10419" y="2850"/>
                    <a:pt x="11844" y="2375"/>
                  </a:cubicBezTo>
                  <a:cubicBezTo>
                    <a:pt x="12319" y="2217"/>
                    <a:pt x="12826" y="2185"/>
                    <a:pt x="13301" y="2059"/>
                  </a:cubicBezTo>
                  <a:cubicBezTo>
                    <a:pt x="13681" y="1932"/>
                    <a:pt x="13966" y="1805"/>
                    <a:pt x="14283" y="1647"/>
                  </a:cubicBezTo>
                  <a:cubicBezTo>
                    <a:pt x="14568" y="1457"/>
                    <a:pt x="14853" y="1299"/>
                    <a:pt x="15138" y="1109"/>
                  </a:cubicBezTo>
                  <a:cubicBezTo>
                    <a:pt x="15394" y="891"/>
                    <a:pt x="15630" y="782"/>
                    <a:pt x="15847" y="782"/>
                  </a:cubicBezTo>
                  <a:close/>
                  <a:moveTo>
                    <a:pt x="28370" y="14382"/>
                  </a:moveTo>
                  <a:cubicBezTo>
                    <a:pt x="28718" y="14382"/>
                    <a:pt x="29036" y="14416"/>
                    <a:pt x="29294" y="14505"/>
                  </a:cubicBezTo>
                  <a:cubicBezTo>
                    <a:pt x="29357" y="14490"/>
                    <a:pt x="29416" y="14483"/>
                    <a:pt x="29471" y="14483"/>
                  </a:cubicBezTo>
                  <a:cubicBezTo>
                    <a:pt x="29779" y="14483"/>
                    <a:pt x="29974" y="14704"/>
                    <a:pt x="30054" y="15106"/>
                  </a:cubicBezTo>
                  <a:cubicBezTo>
                    <a:pt x="30624" y="15645"/>
                    <a:pt x="30561" y="16120"/>
                    <a:pt x="29769" y="16531"/>
                  </a:cubicBezTo>
                  <a:cubicBezTo>
                    <a:pt x="29516" y="16816"/>
                    <a:pt x="29231" y="17070"/>
                    <a:pt x="28977" y="17386"/>
                  </a:cubicBezTo>
                  <a:cubicBezTo>
                    <a:pt x="27869" y="18748"/>
                    <a:pt x="27267" y="20458"/>
                    <a:pt x="26286" y="21915"/>
                  </a:cubicBezTo>
                  <a:cubicBezTo>
                    <a:pt x="24924" y="23974"/>
                    <a:pt x="22802" y="25114"/>
                    <a:pt x="20617" y="26095"/>
                  </a:cubicBezTo>
                  <a:cubicBezTo>
                    <a:pt x="18685" y="26982"/>
                    <a:pt x="16753" y="27806"/>
                    <a:pt x="14663" y="28091"/>
                  </a:cubicBezTo>
                  <a:cubicBezTo>
                    <a:pt x="16405" y="27362"/>
                    <a:pt x="18115" y="26665"/>
                    <a:pt x="19572" y="25272"/>
                  </a:cubicBezTo>
                  <a:cubicBezTo>
                    <a:pt x="21694" y="23182"/>
                    <a:pt x="23752" y="20173"/>
                    <a:pt x="24892" y="17386"/>
                  </a:cubicBezTo>
                  <a:cubicBezTo>
                    <a:pt x="25240" y="16531"/>
                    <a:pt x="25494" y="15613"/>
                    <a:pt x="25652" y="14695"/>
                  </a:cubicBezTo>
                  <a:cubicBezTo>
                    <a:pt x="26403" y="14604"/>
                    <a:pt x="27482" y="14382"/>
                    <a:pt x="28370" y="14382"/>
                  </a:cubicBezTo>
                  <a:close/>
                  <a:moveTo>
                    <a:pt x="8203" y="1235"/>
                  </a:moveTo>
                  <a:cubicBezTo>
                    <a:pt x="8361" y="1330"/>
                    <a:pt x="8519" y="1457"/>
                    <a:pt x="8678" y="1552"/>
                  </a:cubicBezTo>
                  <a:cubicBezTo>
                    <a:pt x="8013" y="3484"/>
                    <a:pt x="6651" y="5004"/>
                    <a:pt x="5922" y="6936"/>
                  </a:cubicBezTo>
                  <a:cubicBezTo>
                    <a:pt x="5099" y="9058"/>
                    <a:pt x="5321" y="11591"/>
                    <a:pt x="5669" y="13808"/>
                  </a:cubicBezTo>
                  <a:cubicBezTo>
                    <a:pt x="5683" y="13879"/>
                    <a:pt x="5749" y="13912"/>
                    <a:pt x="5817" y="13912"/>
                  </a:cubicBezTo>
                  <a:cubicBezTo>
                    <a:pt x="5900" y="13912"/>
                    <a:pt x="5986" y="13863"/>
                    <a:pt x="5986" y="13776"/>
                  </a:cubicBezTo>
                  <a:cubicBezTo>
                    <a:pt x="5732" y="10863"/>
                    <a:pt x="5542" y="8139"/>
                    <a:pt x="6999" y="5542"/>
                  </a:cubicBezTo>
                  <a:cubicBezTo>
                    <a:pt x="7696" y="4244"/>
                    <a:pt x="8456" y="3072"/>
                    <a:pt x="8868" y="1710"/>
                  </a:cubicBezTo>
                  <a:cubicBezTo>
                    <a:pt x="8963" y="1774"/>
                    <a:pt x="9026" y="1805"/>
                    <a:pt x="9089" y="1869"/>
                  </a:cubicBezTo>
                  <a:cubicBezTo>
                    <a:pt x="9248" y="2344"/>
                    <a:pt x="8709" y="3706"/>
                    <a:pt x="8804" y="4307"/>
                  </a:cubicBezTo>
                  <a:cubicBezTo>
                    <a:pt x="8931" y="5321"/>
                    <a:pt x="9501" y="6207"/>
                    <a:pt x="9754" y="7189"/>
                  </a:cubicBezTo>
                  <a:cubicBezTo>
                    <a:pt x="10356" y="9786"/>
                    <a:pt x="8424" y="11813"/>
                    <a:pt x="7664" y="14125"/>
                  </a:cubicBezTo>
                  <a:cubicBezTo>
                    <a:pt x="6999" y="16056"/>
                    <a:pt x="7094" y="18083"/>
                    <a:pt x="7474" y="20047"/>
                  </a:cubicBezTo>
                  <a:cubicBezTo>
                    <a:pt x="7759" y="21503"/>
                    <a:pt x="8361" y="23340"/>
                    <a:pt x="8361" y="25019"/>
                  </a:cubicBezTo>
                  <a:cubicBezTo>
                    <a:pt x="8298" y="25082"/>
                    <a:pt x="8298" y="25145"/>
                    <a:pt x="8361" y="25177"/>
                  </a:cubicBezTo>
                  <a:cubicBezTo>
                    <a:pt x="8329" y="26634"/>
                    <a:pt x="7822" y="27932"/>
                    <a:pt x="6271" y="28597"/>
                  </a:cubicBezTo>
                  <a:cubicBezTo>
                    <a:pt x="6176" y="28566"/>
                    <a:pt x="6112" y="28534"/>
                    <a:pt x="6017" y="28502"/>
                  </a:cubicBezTo>
                  <a:lnTo>
                    <a:pt x="5891" y="28502"/>
                  </a:lnTo>
                  <a:cubicBezTo>
                    <a:pt x="4149" y="26507"/>
                    <a:pt x="5637" y="23530"/>
                    <a:pt x="5289" y="21123"/>
                  </a:cubicBezTo>
                  <a:cubicBezTo>
                    <a:pt x="4909" y="18685"/>
                    <a:pt x="3579" y="16531"/>
                    <a:pt x="3325" y="14061"/>
                  </a:cubicBezTo>
                  <a:cubicBezTo>
                    <a:pt x="3009" y="11306"/>
                    <a:pt x="3737" y="8614"/>
                    <a:pt x="5194" y="6302"/>
                  </a:cubicBezTo>
                  <a:cubicBezTo>
                    <a:pt x="5859" y="5226"/>
                    <a:pt x="6619" y="4244"/>
                    <a:pt x="7221" y="3167"/>
                  </a:cubicBezTo>
                  <a:cubicBezTo>
                    <a:pt x="7442" y="2755"/>
                    <a:pt x="7601" y="2217"/>
                    <a:pt x="7886" y="1837"/>
                  </a:cubicBezTo>
                  <a:cubicBezTo>
                    <a:pt x="7981" y="1647"/>
                    <a:pt x="8076" y="1425"/>
                    <a:pt x="8203" y="1235"/>
                  </a:cubicBezTo>
                  <a:close/>
                  <a:moveTo>
                    <a:pt x="23497" y="7086"/>
                  </a:moveTo>
                  <a:cubicBezTo>
                    <a:pt x="23889" y="7086"/>
                    <a:pt x="24281" y="7134"/>
                    <a:pt x="24639" y="7221"/>
                  </a:cubicBezTo>
                  <a:cubicBezTo>
                    <a:pt x="27362" y="7822"/>
                    <a:pt x="25367" y="14695"/>
                    <a:pt x="24670" y="16595"/>
                  </a:cubicBezTo>
                  <a:cubicBezTo>
                    <a:pt x="23689" y="19382"/>
                    <a:pt x="21630" y="22327"/>
                    <a:pt x="19635" y="24449"/>
                  </a:cubicBezTo>
                  <a:cubicBezTo>
                    <a:pt x="17798" y="26412"/>
                    <a:pt x="15581" y="27172"/>
                    <a:pt x="13206" y="28186"/>
                  </a:cubicBezTo>
                  <a:lnTo>
                    <a:pt x="12985" y="28186"/>
                  </a:lnTo>
                  <a:cubicBezTo>
                    <a:pt x="12858" y="28186"/>
                    <a:pt x="12795" y="28281"/>
                    <a:pt x="12795" y="28376"/>
                  </a:cubicBezTo>
                  <a:cubicBezTo>
                    <a:pt x="12510" y="28534"/>
                    <a:pt x="12193" y="28724"/>
                    <a:pt x="11876" y="28882"/>
                  </a:cubicBezTo>
                  <a:cubicBezTo>
                    <a:pt x="11844" y="28882"/>
                    <a:pt x="11813" y="28851"/>
                    <a:pt x="11781" y="28851"/>
                  </a:cubicBezTo>
                  <a:cubicBezTo>
                    <a:pt x="11751" y="28826"/>
                    <a:pt x="11719" y="28816"/>
                    <a:pt x="11689" y="28816"/>
                  </a:cubicBezTo>
                  <a:cubicBezTo>
                    <a:pt x="11561" y="28816"/>
                    <a:pt x="11451" y="29001"/>
                    <a:pt x="11528" y="29104"/>
                  </a:cubicBezTo>
                  <a:cubicBezTo>
                    <a:pt x="10738" y="29586"/>
                    <a:pt x="9919" y="30054"/>
                    <a:pt x="9079" y="30054"/>
                  </a:cubicBezTo>
                  <a:cubicBezTo>
                    <a:pt x="8706" y="30054"/>
                    <a:pt x="8329" y="29961"/>
                    <a:pt x="7949" y="29737"/>
                  </a:cubicBezTo>
                  <a:cubicBezTo>
                    <a:pt x="7442" y="29421"/>
                    <a:pt x="7062" y="29072"/>
                    <a:pt x="6587" y="28787"/>
                  </a:cubicBezTo>
                  <a:cubicBezTo>
                    <a:pt x="7917" y="28091"/>
                    <a:pt x="8614" y="26697"/>
                    <a:pt x="8678" y="25145"/>
                  </a:cubicBezTo>
                  <a:cubicBezTo>
                    <a:pt x="10324" y="24575"/>
                    <a:pt x="11559" y="22358"/>
                    <a:pt x="12319" y="20933"/>
                  </a:cubicBezTo>
                  <a:cubicBezTo>
                    <a:pt x="13428" y="18843"/>
                    <a:pt x="14125" y="16595"/>
                    <a:pt x="14758" y="14315"/>
                  </a:cubicBezTo>
                  <a:cubicBezTo>
                    <a:pt x="15106" y="13080"/>
                    <a:pt x="15423" y="11781"/>
                    <a:pt x="16088" y="10641"/>
                  </a:cubicBezTo>
                  <a:cubicBezTo>
                    <a:pt x="16975" y="9153"/>
                    <a:pt x="18210" y="8804"/>
                    <a:pt x="19793" y="8456"/>
                  </a:cubicBezTo>
                  <a:cubicBezTo>
                    <a:pt x="20743" y="8266"/>
                    <a:pt x="21028" y="7917"/>
                    <a:pt x="21789" y="7474"/>
                  </a:cubicBezTo>
                  <a:cubicBezTo>
                    <a:pt x="22272" y="7204"/>
                    <a:pt x="22884" y="7086"/>
                    <a:pt x="23497" y="7086"/>
                  </a:cubicBezTo>
                  <a:close/>
                  <a:moveTo>
                    <a:pt x="29452" y="30814"/>
                  </a:moveTo>
                  <a:lnTo>
                    <a:pt x="29421" y="30877"/>
                  </a:lnTo>
                  <a:cubicBezTo>
                    <a:pt x="29421" y="30846"/>
                    <a:pt x="29421" y="30814"/>
                    <a:pt x="29421" y="30814"/>
                  </a:cubicBezTo>
                  <a:close/>
                  <a:moveTo>
                    <a:pt x="22718" y="29021"/>
                  </a:moveTo>
                  <a:cubicBezTo>
                    <a:pt x="23762" y="29021"/>
                    <a:pt x="24810" y="29089"/>
                    <a:pt x="25842" y="29136"/>
                  </a:cubicBezTo>
                  <a:cubicBezTo>
                    <a:pt x="26919" y="29199"/>
                    <a:pt x="27996" y="29231"/>
                    <a:pt x="29041" y="29262"/>
                  </a:cubicBezTo>
                  <a:cubicBezTo>
                    <a:pt x="29085" y="29264"/>
                    <a:pt x="29129" y="29265"/>
                    <a:pt x="29171" y="29265"/>
                  </a:cubicBezTo>
                  <a:cubicBezTo>
                    <a:pt x="29414" y="29265"/>
                    <a:pt x="29613" y="29241"/>
                    <a:pt x="29755" y="29241"/>
                  </a:cubicBezTo>
                  <a:cubicBezTo>
                    <a:pt x="30058" y="29241"/>
                    <a:pt x="30107" y="29349"/>
                    <a:pt x="29801" y="30022"/>
                  </a:cubicBezTo>
                  <a:cubicBezTo>
                    <a:pt x="29706" y="30244"/>
                    <a:pt x="29611" y="30434"/>
                    <a:pt x="29547" y="30561"/>
                  </a:cubicBezTo>
                  <a:cubicBezTo>
                    <a:pt x="29321" y="30529"/>
                    <a:pt x="29099" y="30515"/>
                    <a:pt x="28881" y="30515"/>
                  </a:cubicBezTo>
                  <a:cubicBezTo>
                    <a:pt x="26772" y="30515"/>
                    <a:pt x="25008" y="31852"/>
                    <a:pt x="22983" y="31852"/>
                  </a:cubicBezTo>
                  <a:cubicBezTo>
                    <a:pt x="22696" y="31852"/>
                    <a:pt x="22404" y="31825"/>
                    <a:pt x="22105" y="31764"/>
                  </a:cubicBezTo>
                  <a:cubicBezTo>
                    <a:pt x="21786" y="31695"/>
                    <a:pt x="21504" y="31666"/>
                    <a:pt x="21241" y="31666"/>
                  </a:cubicBezTo>
                  <a:cubicBezTo>
                    <a:pt x="20536" y="31666"/>
                    <a:pt x="19958" y="31873"/>
                    <a:pt x="19128" y="32081"/>
                  </a:cubicBezTo>
                  <a:cubicBezTo>
                    <a:pt x="18044" y="32347"/>
                    <a:pt x="16973" y="32454"/>
                    <a:pt x="15890" y="32454"/>
                  </a:cubicBezTo>
                  <a:cubicBezTo>
                    <a:pt x="15296" y="32454"/>
                    <a:pt x="14698" y="32422"/>
                    <a:pt x="14093" y="32366"/>
                  </a:cubicBezTo>
                  <a:cubicBezTo>
                    <a:pt x="13681" y="32081"/>
                    <a:pt x="13270" y="31796"/>
                    <a:pt x="12890" y="31447"/>
                  </a:cubicBezTo>
                  <a:cubicBezTo>
                    <a:pt x="12224" y="30846"/>
                    <a:pt x="11528" y="30466"/>
                    <a:pt x="10704" y="30276"/>
                  </a:cubicBezTo>
                  <a:cubicBezTo>
                    <a:pt x="10704" y="30276"/>
                    <a:pt x="10673" y="30244"/>
                    <a:pt x="10641" y="30244"/>
                  </a:cubicBezTo>
                  <a:cubicBezTo>
                    <a:pt x="10958" y="30022"/>
                    <a:pt x="11243" y="29801"/>
                    <a:pt x="11559" y="29611"/>
                  </a:cubicBezTo>
                  <a:cubicBezTo>
                    <a:pt x="11686" y="29516"/>
                    <a:pt x="11813" y="29452"/>
                    <a:pt x="11908" y="29389"/>
                  </a:cubicBezTo>
                  <a:cubicBezTo>
                    <a:pt x="12911" y="30074"/>
                    <a:pt x="13878" y="30317"/>
                    <a:pt x="14854" y="30317"/>
                  </a:cubicBezTo>
                  <a:cubicBezTo>
                    <a:pt x="16314" y="30317"/>
                    <a:pt x="17794" y="29775"/>
                    <a:pt x="19445" y="29357"/>
                  </a:cubicBezTo>
                  <a:cubicBezTo>
                    <a:pt x="20518" y="29097"/>
                    <a:pt x="21616" y="29021"/>
                    <a:pt x="22718" y="29021"/>
                  </a:cubicBezTo>
                  <a:close/>
                  <a:moveTo>
                    <a:pt x="29050" y="30809"/>
                  </a:moveTo>
                  <a:cubicBezTo>
                    <a:pt x="29141" y="30809"/>
                    <a:pt x="29233" y="30810"/>
                    <a:pt x="29326" y="30814"/>
                  </a:cubicBezTo>
                  <a:cubicBezTo>
                    <a:pt x="29294" y="30846"/>
                    <a:pt x="29262" y="30877"/>
                    <a:pt x="29231" y="30909"/>
                  </a:cubicBezTo>
                  <a:cubicBezTo>
                    <a:pt x="28122" y="32271"/>
                    <a:pt x="26856" y="33538"/>
                    <a:pt x="25177" y="34139"/>
                  </a:cubicBezTo>
                  <a:cubicBezTo>
                    <a:pt x="24258" y="34459"/>
                    <a:pt x="23303" y="34590"/>
                    <a:pt x="22341" y="34590"/>
                  </a:cubicBezTo>
                  <a:cubicBezTo>
                    <a:pt x="21113" y="34590"/>
                    <a:pt x="19874" y="34378"/>
                    <a:pt x="18685" y="34076"/>
                  </a:cubicBezTo>
                  <a:cubicBezTo>
                    <a:pt x="17292" y="33728"/>
                    <a:pt x="16025" y="33379"/>
                    <a:pt x="14853" y="32809"/>
                  </a:cubicBezTo>
                  <a:lnTo>
                    <a:pt x="14853" y="32809"/>
                  </a:lnTo>
                  <a:cubicBezTo>
                    <a:pt x="15246" y="32834"/>
                    <a:pt x="15643" y="32849"/>
                    <a:pt x="16041" y="32849"/>
                  </a:cubicBezTo>
                  <a:cubicBezTo>
                    <a:pt x="16671" y="32849"/>
                    <a:pt x="17304" y="32811"/>
                    <a:pt x="17925" y="32714"/>
                  </a:cubicBezTo>
                  <a:cubicBezTo>
                    <a:pt x="19190" y="32520"/>
                    <a:pt x="20212" y="32157"/>
                    <a:pt x="21378" y="32157"/>
                  </a:cubicBezTo>
                  <a:cubicBezTo>
                    <a:pt x="21730" y="32157"/>
                    <a:pt x="22096" y="32190"/>
                    <a:pt x="22485" y="32271"/>
                  </a:cubicBezTo>
                  <a:cubicBezTo>
                    <a:pt x="22829" y="32348"/>
                    <a:pt x="23122" y="32387"/>
                    <a:pt x="23396" y="32387"/>
                  </a:cubicBezTo>
                  <a:cubicBezTo>
                    <a:pt x="23905" y="32387"/>
                    <a:pt x="24347" y="32253"/>
                    <a:pt x="24924" y="31986"/>
                  </a:cubicBezTo>
                  <a:cubicBezTo>
                    <a:pt x="26358" y="31299"/>
                    <a:pt x="27538" y="30809"/>
                    <a:pt x="29050" y="30809"/>
                  </a:cubicBezTo>
                  <a:close/>
                  <a:moveTo>
                    <a:pt x="5036" y="28059"/>
                  </a:moveTo>
                  <a:cubicBezTo>
                    <a:pt x="5226" y="28407"/>
                    <a:pt x="5447" y="28756"/>
                    <a:pt x="5796" y="29072"/>
                  </a:cubicBezTo>
                  <a:cubicBezTo>
                    <a:pt x="5853" y="29115"/>
                    <a:pt x="5910" y="29132"/>
                    <a:pt x="5961" y="29132"/>
                  </a:cubicBezTo>
                  <a:cubicBezTo>
                    <a:pt x="6024" y="29132"/>
                    <a:pt x="6078" y="29107"/>
                    <a:pt x="6112" y="29072"/>
                  </a:cubicBezTo>
                  <a:cubicBezTo>
                    <a:pt x="7094" y="29516"/>
                    <a:pt x="7791" y="30592"/>
                    <a:pt x="8868" y="30782"/>
                  </a:cubicBezTo>
                  <a:cubicBezTo>
                    <a:pt x="8979" y="30805"/>
                    <a:pt x="9086" y="30815"/>
                    <a:pt x="9191" y="30815"/>
                  </a:cubicBezTo>
                  <a:cubicBezTo>
                    <a:pt x="9533" y="30815"/>
                    <a:pt x="9843" y="30706"/>
                    <a:pt x="10134" y="30561"/>
                  </a:cubicBezTo>
                  <a:lnTo>
                    <a:pt x="10324" y="30592"/>
                  </a:lnTo>
                  <a:cubicBezTo>
                    <a:pt x="9469" y="32271"/>
                    <a:pt x="7727" y="32999"/>
                    <a:pt x="6366" y="34234"/>
                  </a:cubicBezTo>
                  <a:cubicBezTo>
                    <a:pt x="5131" y="35343"/>
                    <a:pt x="4244" y="36799"/>
                    <a:pt x="3737" y="38383"/>
                  </a:cubicBezTo>
                  <a:cubicBezTo>
                    <a:pt x="3104" y="40220"/>
                    <a:pt x="3072" y="42120"/>
                    <a:pt x="3104" y="44052"/>
                  </a:cubicBezTo>
                  <a:cubicBezTo>
                    <a:pt x="3104" y="45318"/>
                    <a:pt x="3199" y="46617"/>
                    <a:pt x="2914" y="47884"/>
                  </a:cubicBezTo>
                  <a:cubicBezTo>
                    <a:pt x="2783" y="48381"/>
                    <a:pt x="1894" y="50547"/>
                    <a:pt x="1196" y="50547"/>
                  </a:cubicBezTo>
                  <a:cubicBezTo>
                    <a:pt x="1050" y="50547"/>
                    <a:pt x="912" y="50452"/>
                    <a:pt x="792" y="50227"/>
                  </a:cubicBezTo>
                  <a:cubicBezTo>
                    <a:pt x="570" y="49815"/>
                    <a:pt x="1425" y="48549"/>
                    <a:pt x="1584" y="48010"/>
                  </a:cubicBezTo>
                  <a:cubicBezTo>
                    <a:pt x="1837" y="47219"/>
                    <a:pt x="1964" y="46427"/>
                    <a:pt x="1932" y="45603"/>
                  </a:cubicBezTo>
                  <a:cubicBezTo>
                    <a:pt x="1900" y="43387"/>
                    <a:pt x="1299" y="41423"/>
                    <a:pt x="1964" y="39206"/>
                  </a:cubicBezTo>
                  <a:cubicBezTo>
                    <a:pt x="2534" y="37338"/>
                    <a:pt x="3547" y="35628"/>
                    <a:pt x="4117" y="33759"/>
                  </a:cubicBezTo>
                  <a:cubicBezTo>
                    <a:pt x="4371" y="32999"/>
                    <a:pt x="4561" y="32239"/>
                    <a:pt x="4592" y="31447"/>
                  </a:cubicBezTo>
                  <a:cubicBezTo>
                    <a:pt x="4687" y="30339"/>
                    <a:pt x="4307" y="29041"/>
                    <a:pt x="5036" y="28059"/>
                  </a:cubicBezTo>
                  <a:close/>
                  <a:moveTo>
                    <a:pt x="9343" y="0"/>
                  </a:moveTo>
                  <a:cubicBezTo>
                    <a:pt x="8614" y="95"/>
                    <a:pt x="8234" y="412"/>
                    <a:pt x="7854" y="1014"/>
                  </a:cubicBezTo>
                  <a:cubicBezTo>
                    <a:pt x="7062" y="2249"/>
                    <a:pt x="6524" y="3579"/>
                    <a:pt x="5701" y="4782"/>
                  </a:cubicBezTo>
                  <a:cubicBezTo>
                    <a:pt x="4086" y="7157"/>
                    <a:pt x="2882" y="9533"/>
                    <a:pt x="2787" y="12478"/>
                  </a:cubicBezTo>
                  <a:cubicBezTo>
                    <a:pt x="2692" y="15930"/>
                    <a:pt x="4814" y="18780"/>
                    <a:pt x="4909" y="22137"/>
                  </a:cubicBezTo>
                  <a:cubicBezTo>
                    <a:pt x="4972" y="24005"/>
                    <a:pt x="4276" y="25937"/>
                    <a:pt x="4846" y="27616"/>
                  </a:cubicBezTo>
                  <a:cubicBezTo>
                    <a:pt x="3896" y="28724"/>
                    <a:pt x="4307" y="30086"/>
                    <a:pt x="4212" y="31447"/>
                  </a:cubicBezTo>
                  <a:cubicBezTo>
                    <a:pt x="4086" y="33601"/>
                    <a:pt x="3009" y="35533"/>
                    <a:pt x="2217" y="37465"/>
                  </a:cubicBezTo>
                  <a:cubicBezTo>
                    <a:pt x="1489" y="39333"/>
                    <a:pt x="1109" y="41043"/>
                    <a:pt x="1330" y="43038"/>
                  </a:cubicBezTo>
                  <a:cubicBezTo>
                    <a:pt x="1647" y="45762"/>
                    <a:pt x="1742" y="47947"/>
                    <a:pt x="32" y="50227"/>
                  </a:cubicBezTo>
                  <a:cubicBezTo>
                    <a:pt x="0" y="50322"/>
                    <a:pt x="32" y="50417"/>
                    <a:pt x="95" y="50449"/>
                  </a:cubicBezTo>
                  <a:cubicBezTo>
                    <a:pt x="539" y="50670"/>
                    <a:pt x="982" y="50892"/>
                    <a:pt x="1394" y="51114"/>
                  </a:cubicBezTo>
                  <a:cubicBezTo>
                    <a:pt x="1420" y="51127"/>
                    <a:pt x="1452" y="51135"/>
                    <a:pt x="1482" y="51135"/>
                  </a:cubicBezTo>
                  <a:cubicBezTo>
                    <a:pt x="1525" y="51135"/>
                    <a:pt x="1565" y="51119"/>
                    <a:pt x="1584" y="51082"/>
                  </a:cubicBezTo>
                  <a:cubicBezTo>
                    <a:pt x="4466" y="47947"/>
                    <a:pt x="2882" y="43482"/>
                    <a:pt x="3832" y="39681"/>
                  </a:cubicBezTo>
                  <a:cubicBezTo>
                    <a:pt x="4497" y="36926"/>
                    <a:pt x="5922" y="35089"/>
                    <a:pt x="8139" y="33443"/>
                  </a:cubicBezTo>
                  <a:cubicBezTo>
                    <a:pt x="9184" y="32651"/>
                    <a:pt x="10071" y="31859"/>
                    <a:pt x="10609" y="30656"/>
                  </a:cubicBezTo>
                  <a:cubicBezTo>
                    <a:pt x="11813" y="31004"/>
                    <a:pt x="12795" y="31891"/>
                    <a:pt x="13871" y="32619"/>
                  </a:cubicBezTo>
                  <a:cubicBezTo>
                    <a:pt x="13871" y="32651"/>
                    <a:pt x="13903" y="32683"/>
                    <a:pt x="13966" y="32714"/>
                  </a:cubicBezTo>
                  <a:cubicBezTo>
                    <a:pt x="14536" y="33063"/>
                    <a:pt x="15106" y="33411"/>
                    <a:pt x="15740" y="33633"/>
                  </a:cubicBezTo>
                  <a:cubicBezTo>
                    <a:pt x="17830" y="34298"/>
                    <a:pt x="20015" y="34963"/>
                    <a:pt x="22232" y="34963"/>
                  </a:cubicBezTo>
                  <a:cubicBezTo>
                    <a:pt x="23815" y="34963"/>
                    <a:pt x="25430" y="34583"/>
                    <a:pt x="26792" y="33728"/>
                  </a:cubicBezTo>
                  <a:cubicBezTo>
                    <a:pt x="27457" y="33316"/>
                    <a:pt x="27901" y="32809"/>
                    <a:pt x="28439" y="32239"/>
                  </a:cubicBezTo>
                  <a:cubicBezTo>
                    <a:pt x="29104" y="31511"/>
                    <a:pt x="30054" y="31194"/>
                    <a:pt x="30719" y="30561"/>
                  </a:cubicBezTo>
                  <a:cubicBezTo>
                    <a:pt x="32664" y="28745"/>
                    <a:pt x="28684" y="28629"/>
                    <a:pt x="26744" y="28629"/>
                  </a:cubicBezTo>
                  <a:cubicBezTo>
                    <a:pt x="26459" y="28629"/>
                    <a:pt x="26217" y="28631"/>
                    <a:pt x="26046" y="28631"/>
                  </a:cubicBezTo>
                  <a:cubicBezTo>
                    <a:pt x="25959" y="28631"/>
                    <a:pt x="25890" y="28631"/>
                    <a:pt x="25842" y="28629"/>
                  </a:cubicBezTo>
                  <a:cubicBezTo>
                    <a:pt x="24801" y="28569"/>
                    <a:pt x="23752" y="28494"/>
                    <a:pt x="22710" y="28494"/>
                  </a:cubicBezTo>
                  <a:cubicBezTo>
                    <a:pt x="21565" y="28494"/>
                    <a:pt x="20429" y="28584"/>
                    <a:pt x="19318" y="28882"/>
                  </a:cubicBezTo>
                  <a:cubicBezTo>
                    <a:pt x="17707" y="29320"/>
                    <a:pt x="16307" y="29845"/>
                    <a:pt x="14893" y="29845"/>
                  </a:cubicBezTo>
                  <a:cubicBezTo>
                    <a:pt x="14056" y="29845"/>
                    <a:pt x="13214" y="29662"/>
                    <a:pt x="12319" y="29167"/>
                  </a:cubicBezTo>
                  <a:cubicBezTo>
                    <a:pt x="12668" y="28977"/>
                    <a:pt x="13048" y="28787"/>
                    <a:pt x="13396" y="28629"/>
                  </a:cubicBezTo>
                  <a:cubicBezTo>
                    <a:pt x="16310" y="28597"/>
                    <a:pt x="19065" y="27362"/>
                    <a:pt x="21662" y="26095"/>
                  </a:cubicBezTo>
                  <a:cubicBezTo>
                    <a:pt x="24195" y="24860"/>
                    <a:pt x="26001" y="23340"/>
                    <a:pt x="27362" y="20838"/>
                  </a:cubicBezTo>
                  <a:cubicBezTo>
                    <a:pt x="28154" y="19350"/>
                    <a:pt x="28914" y="18052"/>
                    <a:pt x="29991" y="16753"/>
                  </a:cubicBezTo>
                  <a:cubicBezTo>
                    <a:pt x="30371" y="16278"/>
                    <a:pt x="31194" y="15518"/>
                    <a:pt x="30973" y="14758"/>
                  </a:cubicBezTo>
                  <a:cubicBezTo>
                    <a:pt x="30783" y="14125"/>
                    <a:pt x="30814" y="14410"/>
                    <a:pt x="30371" y="14156"/>
                  </a:cubicBezTo>
                  <a:cubicBezTo>
                    <a:pt x="30030" y="13986"/>
                    <a:pt x="29571" y="13920"/>
                    <a:pt x="29061" y="13920"/>
                  </a:cubicBezTo>
                  <a:cubicBezTo>
                    <a:pt x="27961" y="13920"/>
                    <a:pt x="26624" y="14225"/>
                    <a:pt x="25716" y="14441"/>
                  </a:cubicBezTo>
                  <a:cubicBezTo>
                    <a:pt x="25811" y="13935"/>
                    <a:pt x="25906" y="13396"/>
                    <a:pt x="26001" y="12889"/>
                  </a:cubicBezTo>
                  <a:cubicBezTo>
                    <a:pt x="26222" y="11496"/>
                    <a:pt x="26792" y="9786"/>
                    <a:pt x="26666" y="8329"/>
                  </a:cubicBezTo>
                  <a:cubicBezTo>
                    <a:pt x="26602" y="7727"/>
                    <a:pt x="26444" y="7094"/>
                    <a:pt x="25842" y="6809"/>
                  </a:cubicBezTo>
                  <a:cubicBezTo>
                    <a:pt x="25600" y="6698"/>
                    <a:pt x="25477" y="6661"/>
                    <a:pt x="25398" y="6661"/>
                  </a:cubicBezTo>
                  <a:cubicBezTo>
                    <a:pt x="25239" y="6661"/>
                    <a:pt x="25259" y="6811"/>
                    <a:pt x="24849" y="6811"/>
                  </a:cubicBezTo>
                  <a:cubicBezTo>
                    <a:pt x="24823" y="6811"/>
                    <a:pt x="24795" y="6810"/>
                    <a:pt x="24765" y="6809"/>
                  </a:cubicBezTo>
                  <a:cubicBezTo>
                    <a:pt x="24188" y="6748"/>
                    <a:pt x="23435" y="6395"/>
                    <a:pt x="22787" y="6395"/>
                  </a:cubicBezTo>
                  <a:cubicBezTo>
                    <a:pt x="22760" y="6395"/>
                    <a:pt x="22733" y="6396"/>
                    <a:pt x="22707" y="6397"/>
                  </a:cubicBezTo>
                  <a:cubicBezTo>
                    <a:pt x="21789" y="6461"/>
                    <a:pt x="21060" y="7569"/>
                    <a:pt x="20237" y="7886"/>
                  </a:cubicBezTo>
                  <a:cubicBezTo>
                    <a:pt x="19477" y="8171"/>
                    <a:pt x="18685" y="8202"/>
                    <a:pt x="17925" y="8424"/>
                  </a:cubicBezTo>
                  <a:cubicBezTo>
                    <a:pt x="17492" y="6600"/>
                    <a:pt x="19233" y="306"/>
                    <a:pt x="16278" y="306"/>
                  </a:cubicBezTo>
                  <a:cubicBezTo>
                    <a:pt x="16207" y="306"/>
                    <a:pt x="16133" y="309"/>
                    <a:pt x="16056" y="317"/>
                  </a:cubicBezTo>
                  <a:cubicBezTo>
                    <a:pt x="15455" y="380"/>
                    <a:pt x="15011" y="697"/>
                    <a:pt x="14473" y="982"/>
                  </a:cubicBezTo>
                  <a:cubicBezTo>
                    <a:pt x="13396" y="1552"/>
                    <a:pt x="12319" y="1584"/>
                    <a:pt x="11211" y="2059"/>
                  </a:cubicBezTo>
                  <a:cubicBezTo>
                    <a:pt x="10198" y="2470"/>
                    <a:pt x="9659" y="3325"/>
                    <a:pt x="9248" y="4307"/>
                  </a:cubicBezTo>
                  <a:cubicBezTo>
                    <a:pt x="9216" y="4086"/>
                    <a:pt x="9184" y="3896"/>
                    <a:pt x="9184" y="3674"/>
                  </a:cubicBezTo>
                  <a:cubicBezTo>
                    <a:pt x="9216" y="2439"/>
                    <a:pt x="9786" y="1425"/>
                    <a:pt x="9533" y="159"/>
                  </a:cubicBezTo>
                  <a:cubicBezTo>
                    <a:pt x="9533" y="64"/>
                    <a:pt x="9438" y="0"/>
                    <a:pt x="9343" y="0"/>
                  </a:cubicBezTo>
                  <a:close/>
                </a:path>
              </a:pathLst>
            </a:custGeom>
            <a:solidFill>
              <a:srgbClr val="403934"/>
            </a:solidFill>
            <a:ln>
              <a:noFill/>
            </a:ln>
          </p:spPr>
          <p:txBody>
            <a:bodyPr spcFirstLastPara="1" wrap="square" lIns="91425" tIns="91425" rIns="91425" bIns="91425" anchor="ctr" anchorCtr="0">
              <a:noAutofit/>
            </a:bodyPr>
            <a:lstStyle/>
            <a:p/>
          </p:txBody>
        </p:sp>
      </p:grpSp>
      <p:cxnSp>
        <p:nvCxnSpPr>
          <p:cNvPr id="902" name="Google Shape;902;p53"/>
          <p:cNvCxnSpPr/>
          <p:nvPr/>
        </p:nvCxnSpPr>
        <p:spPr>
          <a:xfrm>
            <a:off x="5178867" y="2669633"/>
            <a:ext cx="0" cy="2905600"/>
          </a:xfrm>
          <a:prstGeom prst="straightConnector1">
            <a:avLst/>
          </a:prstGeom>
          <a:noFill/>
          <a:ln w="9525" cap="flat" cmpd="sng">
            <a:solidFill>
              <a:schemeClr val="accent5"/>
            </a:solidFill>
            <a:prstDash val="solid"/>
            <a:round/>
            <a:headEnd type="none" w="med" len="med"/>
            <a:tailEnd type="none" w="med" len="med"/>
          </a:ln>
        </p:spPr>
      </p:cxnSp>
      <p:grpSp>
        <p:nvGrpSpPr>
          <p:cNvPr id="903" name="Google Shape;903;p53"/>
          <p:cNvGrpSpPr/>
          <p:nvPr/>
        </p:nvGrpSpPr>
        <p:grpSpPr>
          <a:xfrm>
            <a:off x="4991292" y="2311343"/>
            <a:ext cx="375129" cy="358292"/>
            <a:chOff x="3743467" y="1733506"/>
            <a:chExt cx="281347" cy="268719"/>
          </a:xfrm>
        </p:grpSpPr>
        <p:sp>
          <p:nvSpPr>
            <p:cNvPr id="904" name="Google Shape;904;p53"/>
            <p:cNvSpPr/>
            <p:nvPr/>
          </p:nvSpPr>
          <p:spPr>
            <a:xfrm>
              <a:off x="3777678" y="1733506"/>
              <a:ext cx="247136" cy="247136"/>
            </a:xfrm>
            <a:custGeom>
              <a:avLst/>
              <a:gdLst/>
              <a:ahLst/>
              <a:cxnLst/>
              <a:rect l="l" t="t" r="r" b="b"/>
              <a:pathLst>
                <a:path w="24481" h="24481" extrusionOk="0">
                  <a:moveTo>
                    <a:pt x="12225" y="0"/>
                  </a:moveTo>
                  <a:cubicBezTo>
                    <a:pt x="5479" y="0"/>
                    <a:pt x="1" y="5479"/>
                    <a:pt x="1" y="12256"/>
                  </a:cubicBezTo>
                  <a:cubicBezTo>
                    <a:pt x="1" y="19002"/>
                    <a:pt x="5479" y="24480"/>
                    <a:pt x="12225" y="24480"/>
                  </a:cubicBezTo>
                  <a:cubicBezTo>
                    <a:pt x="19002" y="24480"/>
                    <a:pt x="24481" y="19002"/>
                    <a:pt x="24481" y="12256"/>
                  </a:cubicBezTo>
                  <a:cubicBezTo>
                    <a:pt x="24481" y="5479"/>
                    <a:pt x="19002" y="0"/>
                    <a:pt x="12225" y="0"/>
                  </a:cubicBezTo>
                  <a:close/>
                </a:path>
              </a:pathLst>
            </a:custGeom>
            <a:solidFill>
              <a:schemeClr val="accent1"/>
            </a:solidFill>
            <a:ln>
              <a:noFill/>
            </a:ln>
          </p:spPr>
          <p:txBody>
            <a:bodyPr spcFirstLastPara="1" wrap="square" lIns="91425" tIns="91425" rIns="91425" bIns="91425" anchor="ctr" anchorCtr="0">
              <a:noAutofit/>
            </a:bodyPr>
            <a:lstStyle/>
            <a:p/>
          </p:txBody>
        </p:sp>
        <p:sp>
          <p:nvSpPr>
            <p:cNvPr id="905" name="Google Shape;905;p53"/>
            <p:cNvSpPr/>
            <p:nvPr/>
          </p:nvSpPr>
          <p:spPr>
            <a:xfrm>
              <a:off x="3743467" y="1750577"/>
              <a:ext cx="260915" cy="251648"/>
            </a:xfrm>
            <a:custGeom>
              <a:avLst/>
              <a:gdLst/>
              <a:ahLst/>
              <a:cxnLst/>
              <a:rect l="l" t="t" r="r" b="b"/>
              <a:pathLst>
                <a:path w="25846" h="24928" extrusionOk="0">
                  <a:moveTo>
                    <a:pt x="13319" y="481"/>
                  </a:moveTo>
                  <a:cubicBezTo>
                    <a:pt x="13659" y="481"/>
                    <a:pt x="14002" y="496"/>
                    <a:pt x="14347" y="526"/>
                  </a:cubicBezTo>
                  <a:cubicBezTo>
                    <a:pt x="20586" y="1065"/>
                    <a:pt x="25241" y="6417"/>
                    <a:pt x="25368" y="12592"/>
                  </a:cubicBezTo>
                  <a:cubicBezTo>
                    <a:pt x="25218" y="19134"/>
                    <a:pt x="19977" y="24454"/>
                    <a:pt x="13499" y="24454"/>
                  </a:cubicBezTo>
                  <a:cubicBezTo>
                    <a:pt x="13142" y="24454"/>
                    <a:pt x="12780" y="24438"/>
                    <a:pt x="12415" y="24405"/>
                  </a:cubicBezTo>
                  <a:cubicBezTo>
                    <a:pt x="6240" y="23866"/>
                    <a:pt x="1394" y="18546"/>
                    <a:pt x="1394" y="12339"/>
                  </a:cubicBezTo>
                  <a:cubicBezTo>
                    <a:pt x="1394" y="5781"/>
                    <a:pt x="6880" y="481"/>
                    <a:pt x="13319" y="481"/>
                  </a:cubicBezTo>
                  <a:close/>
                  <a:moveTo>
                    <a:pt x="13538" y="1"/>
                  </a:moveTo>
                  <a:cubicBezTo>
                    <a:pt x="9784" y="1"/>
                    <a:pt x="6132" y="1715"/>
                    <a:pt x="3706" y="4675"/>
                  </a:cubicBezTo>
                  <a:cubicBezTo>
                    <a:pt x="413" y="8760"/>
                    <a:pt x="1" y="14651"/>
                    <a:pt x="2756" y="19116"/>
                  </a:cubicBezTo>
                  <a:cubicBezTo>
                    <a:pt x="5054" y="22777"/>
                    <a:pt x="9102" y="24928"/>
                    <a:pt x="13297" y="24928"/>
                  </a:cubicBezTo>
                  <a:cubicBezTo>
                    <a:pt x="14364" y="24928"/>
                    <a:pt x="15441" y="24789"/>
                    <a:pt x="16501" y="24500"/>
                  </a:cubicBezTo>
                  <a:cubicBezTo>
                    <a:pt x="21996" y="23047"/>
                    <a:pt x="25727" y="18036"/>
                    <a:pt x="25842" y="12386"/>
                  </a:cubicBezTo>
                  <a:lnTo>
                    <a:pt x="25842" y="12386"/>
                  </a:lnTo>
                  <a:cubicBezTo>
                    <a:pt x="25845" y="12370"/>
                    <a:pt x="25845" y="12354"/>
                    <a:pt x="25843" y="12339"/>
                  </a:cubicBezTo>
                  <a:lnTo>
                    <a:pt x="25843" y="12339"/>
                  </a:lnTo>
                  <a:cubicBezTo>
                    <a:pt x="25843" y="12339"/>
                    <a:pt x="25843" y="12339"/>
                    <a:pt x="25843" y="12339"/>
                  </a:cubicBezTo>
                  <a:cubicBezTo>
                    <a:pt x="25845" y="12318"/>
                    <a:pt x="25845" y="12301"/>
                    <a:pt x="25842" y="12287"/>
                  </a:cubicBezTo>
                  <a:lnTo>
                    <a:pt x="25842" y="12287"/>
                  </a:lnTo>
                  <a:cubicBezTo>
                    <a:pt x="25726" y="6892"/>
                    <a:pt x="22247" y="2010"/>
                    <a:pt x="16976" y="495"/>
                  </a:cubicBezTo>
                  <a:cubicBezTo>
                    <a:pt x="15842" y="161"/>
                    <a:pt x="14685" y="1"/>
                    <a:pt x="13538" y="1"/>
                  </a:cubicBezTo>
                  <a:close/>
                </a:path>
              </a:pathLst>
            </a:custGeom>
            <a:solidFill>
              <a:srgbClr val="403934"/>
            </a:solidFill>
            <a:ln>
              <a:noFill/>
            </a:ln>
          </p:spPr>
          <p:txBody>
            <a:bodyPr spcFirstLastPara="1" wrap="square" lIns="91425" tIns="91425" rIns="91425" bIns="91425" anchor="ctr" anchorCtr="0">
              <a:noAutofit/>
            </a:bodyPr>
            <a:lstStyle/>
            <a:p/>
          </p:txBody>
        </p:sp>
      </p:grpSp>
      <p:sp>
        <p:nvSpPr>
          <p:cNvPr id="906" name="Google Shape;906;p53"/>
          <p:cNvSpPr/>
          <p:nvPr/>
        </p:nvSpPr>
        <p:spPr>
          <a:xfrm>
            <a:off x="5036905" y="3888693"/>
            <a:ext cx="329515" cy="329515"/>
          </a:xfrm>
          <a:custGeom>
            <a:avLst/>
            <a:gdLst/>
            <a:ahLst/>
            <a:cxnLst/>
            <a:rect l="l" t="t" r="r" b="b"/>
            <a:pathLst>
              <a:path w="24481" h="24481" extrusionOk="0">
                <a:moveTo>
                  <a:pt x="12225" y="0"/>
                </a:moveTo>
                <a:cubicBezTo>
                  <a:pt x="5479" y="0"/>
                  <a:pt x="1" y="5479"/>
                  <a:pt x="1" y="12256"/>
                </a:cubicBezTo>
                <a:cubicBezTo>
                  <a:pt x="1" y="19002"/>
                  <a:pt x="5479" y="24480"/>
                  <a:pt x="12225" y="24480"/>
                </a:cubicBezTo>
                <a:cubicBezTo>
                  <a:pt x="19002" y="24480"/>
                  <a:pt x="24481" y="19002"/>
                  <a:pt x="24481" y="12256"/>
                </a:cubicBezTo>
                <a:cubicBezTo>
                  <a:pt x="24481" y="5479"/>
                  <a:pt x="19002" y="0"/>
                  <a:pt x="12225" y="0"/>
                </a:cubicBezTo>
                <a:close/>
              </a:path>
            </a:pathLst>
          </a:custGeom>
          <a:solidFill>
            <a:schemeClr val="accent3"/>
          </a:solidFill>
          <a:ln>
            <a:noFill/>
          </a:ln>
        </p:spPr>
        <p:txBody>
          <a:bodyPr spcFirstLastPara="1" wrap="square" lIns="121894" tIns="121894" rIns="121894" bIns="121894" anchor="ctr" anchorCtr="0">
            <a:noAutofit/>
          </a:bodyPr>
          <a:lstStyle/>
          <a:p/>
        </p:txBody>
      </p:sp>
      <p:sp>
        <p:nvSpPr>
          <p:cNvPr id="907" name="Google Shape;907;p53"/>
          <p:cNvSpPr/>
          <p:nvPr/>
        </p:nvSpPr>
        <p:spPr>
          <a:xfrm>
            <a:off x="4991291" y="3911453"/>
            <a:ext cx="347887" cy="335531"/>
          </a:xfrm>
          <a:custGeom>
            <a:avLst/>
            <a:gdLst/>
            <a:ahLst/>
            <a:cxnLst/>
            <a:rect l="l" t="t" r="r" b="b"/>
            <a:pathLst>
              <a:path w="25846" h="24928" extrusionOk="0">
                <a:moveTo>
                  <a:pt x="13319" y="481"/>
                </a:moveTo>
                <a:cubicBezTo>
                  <a:pt x="13659" y="481"/>
                  <a:pt x="14002" y="496"/>
                  <a:pt x="14347" y="526"/>
                </a:cubicBezTo>
                <a:cubicBezTo>
                  <a:pt x="20586" y="1065"/>
                  <a:pt x="25241" y="6417"/>
                  <a:pt x="25368" y="12592"/>
                </a:cubicBezTo>
                <a:cubicBezTo>
                  <a:pt x="25218" y="19134"/>
                  <a:pt x="19977" y="24454"/>
                  <a:pt x="13499" y="24454"/>
                </a:cubicBezTo>
                <a:cubicBezTo>
                  <a:pt x="13142" y="24454"/>
                  <a:pt x="12780" y="24438"/>
                  <a:pt x="12415" y="24405"/>
                </a:cubicBezTo>
                <a:cubicBezTo>
                  <a:pt x="6240" y="23866"/>
                  <a:pt x="1394" y="18546"/>
                  <a:pt x="1394" y="12339"/>
                </a:cubicBezTo>
                <a:cubicBezTo>
                  <a:pt x="1394" y="5781"/>
                  <a:pt x="6880" y="481"/>
                  <a:pt x="13319" y="481"/>
                </a:cubicBezTo>
                <a:close/>
                <a:moveTo>
                  <a:pt x="13538" y="1"/>
                </a:moveTo>
                <a:cubicBezTo>
                  <a:pt x="9784" y="1"/>
                  <a:pt x="6132" y="1715"/>
                  <a:pt x="3706" y="4675"/>
                </a:cubicBezTo>
                <a:cubicBezTo>
                  <a:pt x="413" y="8760"/>
                  <a:pt x="1" y="14651"/>
                  <a:pt x="2756" y="19116"/>
                </a:cubicBezTo>
                <a:cubicBezTo>
                  <a:pt x="5054" y="22777"/>
                  <a:pt x="9102" y="24928"/>
                  <a:pt x="13297" y="24928"/>
                </a:cubicBezTo>
                <a:cubicBezTo>
                  <a:pt x="14364" y="24928"/>
                  <a:pt x="15441" y="24789"/>
                  <a:pt x="16501" y="24500"/>
                </a:cubicBezTo>
                <a:cubicBezTo>
                  <a:pt x="21996" y="23047"/>
                  <a:pt x="25727" y="18036"/>
                  <a:pt x="25842" y="12386"/>
                </a:cubicBezTo>
                <a:lnTo>
                  <a:pt x="25842" y="12386"/>
                </a:lnTo>
                <a:cubicBezTo>
                  <a:pt x="25845" y="12370"/>
                  <a:pt x="25845" y="12354"/>
                  <a:pt x="25843" y="12339"/>
                </a:cubicBezTo>
                <a:lnTo>
                  <a:pt x="25843" y="12339"/>
                </a:lnTo>
                <a:cubicBezTo>
                  <a:pt x="25843" y="12339"/>
                  <a:pt x="25843" y="12339"/>
                  <a:pt x="25843" y="12339"/>
                </a:cubicBezTo>
                <a:cubicBezTo>
                  <a:pt x="25845" y="12318"/>
                  <a:pt x="25845" y="12301"/>
                  <a:pt x="25842" y="12287"/>
                </a:cubicBezTo>
                <a:lnTo>
                  <a:pt x="25842" y="12287"/>
                </a:lnTo>
                <a:cubicBezTo>
                  <a:pt x="25726" y="6892"/>
                  <a:pt x="22247" y="2010"/>
                  <a:pt x="16976" y="495"/>
                </a:cubicBezTo>
                <a:cubicBezTo>
                  <a:pt x="15842" y="161"/>
                  <a:pt x="14685" y="1"/>
                  <a:pt x="13538" y="1"/>
                </a:cubicBezTo>
                <a:close/>
              </a:path>
            </a:pathLst>
          </a:custGeom>
          <a:solidFill>
            <a:srgbClr val="403934"/>
          </a:solidFill>
          <a:ln>
            <a:noFill/>
          </a:ln>
        </p:spPr>
        <p:txBody>
          <a:bodyPr spcFirstLastPara="1" wrap="square" lIns="121894" tIns="121894" rIns="121894" bIns="121894" anchor="ctr" anchorCtr="0">
            <a:noAutofit/>
          </a:bodyPr>
          <a:lstStyle/>
          <a:p/>
        </p:txBody>
      </p:sp>
      <p:sp>
        <p:nvSpPr>
          <p:cNvPr id="908" name="Google Shape;908;p53"/>
          <p:cNvSpPr/>
          <p:nvPr/>
        </p:nvSpPr>
        <p:spPr>
          <a:xfrm>
            <a:off x="5036905" y="5387041"/>
            <a:ext cx="329515" cy="329515"/>
          </a:xfrm>
          <a:custGeom>
            <a:avLst/>
            <a:gdLst/>
            <a:ahLst/>
            <a:cxnLst/>
            <a:rect l="l" t="t" r="r" b="b"/>
            <a:pathLst>
              <a:path w="24481" h="24481" extrusionOk="0">
                <a:moveTo>
                  <a:pt x="12225" y="0"/>
                </a:moveTo>
                <a:cubicBezTo>
                  <a:pt x="5479" y="0"/>
                  <a:pt x="1" y="5479"/>
                  <a:pt x="1" y="12256"/>
                </a:cubicBezTo>
                <a:cubicBezTo>
                  <a:pt x="1" y="19002"/>
                  <a:pt x="5479" y="24480"/>
                  <a:pt x="12225" y="24480"/>
                </a:cubicBezTo>
                <a:cubicBezTo>
                  <a:pt x="19002" y="24480"/>
                  <a:pt x="24481" y="19002"/>
                  <a:pt x="24481" y="12256"/>
                </a:cubicBezTo>
                <a:cubicBezTo>
                  <a:pt x="24481" y="5479"/>
                  <a:pt x="19002" y="0"/>
                  <a:pt x="12225" y="0"/>
                </a:cubicBezTo>
                <a:close/>
              </a:path>
            </a:pathLst>
          </a:custGeom>
          <a:solidFill>
            <a:srgbClr val="E2C5C3"/>
          </a:solidFill>
          <a:ln>
            <a:noFill/>
          </a:ln>
        </p:spPr>
        <p:txBody>
          <a:bodyPr spcFirstLastPara="1" wrap="square" lIns="121894" tIns="121894" rIns="121894" bIns="121894" anchor="ctr" anchorCtr="0">
            <a:noAutofit/>
          </a:bodyPr>
          <a:lstStyle/>
          <a:p/>
        </p:txBody>
      </p:sp>
      <p:sp>
        <p:nvSpPr>
          <p:cNvPr id="909" name="Google Shape;909;p53"/>
          <p:cNvSpPr/>
          <p:nvPr/>
        </p:nvSpPr>
        <p:spPr>
          <a:xfrm>
            <a:off x="4991291" y="5409804"/>
            <a:ext cx="347887" cy="335531"/>
          </a:xfrm>
          <a:custGeom>
            <a:avLst/>
            <a:gdLst/>
            <a:ahLst/>
            <a:cxnLst/>
            <a:rect l="l" t="t" r="r" b="b"/>
            <a:pathLst>
              <a:path w="25846" h="24928" extrusionOk="0">
                <a:moveTo>
                  <a:pt x="13319" y="481"/>
                </a:moveTo>
                <a:cubicBezTo>
                  <a:pt x="13659" y="481"/>
                  <a:pt x="14002" y="496"/>
                  <a:pt x="14347" y="526"/>
                </a:cubicBezTo>
                <a:cubicBezTo>
                  <a:pt x="20586" y="1065"/>
                  <a:pt x="25241" y="6417"/>
                  <a:pt x="25368" y="12592"/>
                </a:cubicBezTo>
                <a:cubicBezTo>
                  <a:pt x="25218" y="19134"/>
                  <a:pt x="19977" y="24454"/>
                  <a:pt x="13499" y="24454"/>
                </a:cubicBezTo>
                <a:cubicBezTo>
                  <a:pt x="13142" y="24454"/>
                  <a:pt x="12780" y="24438"/>
                  <a:pt x="12415" y="24405"/>
                </a:cubicBezTo>
                <a:cubicBezTo>
                  <a:pt x="6240" y="23866"/>
                  <a:pt x="1394" y="18546"/>
                  <a:pt x="1394" y="12339"/>
                </a:cubicBezTo>
                <a:cubicBezTo>
                  <a:pt x="1394" y="5781"/>
                  <a:pt x="6880" y="481"/>
                  <a:pt x="13319" y="481"/>
                </a:cubicBezTo>
                <a:close/>
                <a:moveTo>
                  <a:pt x="13538" y="1"/>
                </a:moveTo>
                <a:cubicBezTo>
                  <a:pt x="9784" y="1"/>
                  <a:pt x="6132" y="1715"/>
                  <a:pt x="3706" y="4675"/>
                </a:cubicBezTo>
                <a:cubicBezTo>
                  <a:pt x="413" y="8760"/>
                  <a:pt x="1" y="14651"/>
                  <a:pt x="2756" y="19116"/>
                </a:cubicBezTo>
                <a:cubicBezTo>
                  <a:pt x="5054" y="22777"/>
                  <a:pt x="9102" y="24928"/>
                  <a:pt x="13297" y="24928"/>
                </a:cubicBezTo>
                <a:cubicBezTo>
                  <a:pt x="14364" y="24928"/>
                  <a:pt x="15441" y="24789"/>
                  <a:pt x="16501" y="24500"/>
                </a:cubicBezTo>
                <a:cubicBezTo>
                  <a:pt x="21996" y="23047"/>
                  <a:pt x="25727" y="18036"/>
                  <a:pt x="25842" y="12386"/>
                </a:cubicBezTo>
                <a:lnTo>
                  <a:pt x="25842" y="12386"/>
                </a:lnTo>
                <a:cubicBezTo>
                  <a:pt x="25845" y="12370"/>
                  <a:pt x="25845" y="12354"/>
                  <a:pt x="25843" y="12339"/>
                </a:cubicBezTo>
                <a:lnTo>
                  <a:pt x="25843" y="12339"/>
                </a:lnTo>
                <a:cubicBezTo>
                  <a:pt x="25843" y="12339"/>
                  <a:pt x="25843" y="12339"/>
                  <a:pt x="25843" y="12339"/>
                </a:cubicBezTo>
                <a:cubicBezTo>
                  <a:pt x="25845" y="12318"/>
                  <a:pt x="25845" y="12301"/>
                  <a:pt x="25842" y="12287"/>
                </a:cubicBezTo>
                <a:lnTo>
                  <a:pt x="25842" y="12287"/>
                </a:lnTo>
                <a:cubicBezTo>
                  <a:pt x="25726" y="6892"/>
                  <a:pt x="22247" y="2010"/>
                  <a:pt x="16976" y="495"/>
                </a:cubicBezTo>
                <a:cubicBezTo>
                  <a:pt x="15842" y="161"/>
                  <a:pt x="14685" y="1"/>
                  <a:pt x="13538" y="1"/>
                </a:cubicBezTo>
                <a:close/>
              </a:path>
            </a:pathLst>
          </a:custGeom>
          <a:solidFill>
            <a:srgbClr val="403934"/>
          </a:solidFill>
          <a:ln>
            <a:noFill/>
          </a:ln>
        </p:spPr>
        <p:txBody>
          <a:bodyPr spcFirstLastPara="1" wrap="square" lIns="121894" tIns="121894" rIns="121894" bIns="121894" anchor="ctr" anchorCtr="0">
            <a:noAutofit/>
          </a:bodyPr>
          <a:lstStyle/>
          <a:p/>
        </p:txBody>
      </p:sp>
      <p:sp>
        <p:nvSpPr>
          <p:cNvPr id="910" name="Google Shape;910;p53"/>
          <p:cNvSpPr txBox="1">
            <a:spLocks noGrp="1"/>
          </p:cNvSpPr>
          <p:nvPr>
            <p:ph type="title"/>
          </p:nvPr>
        </p:nvSpPr>
        <p:spPr>
          <a:xfrm>
            <a:off x="508002" y="255150"/>
            <a:ext cx="9296300" cy="1034407"/>
          </a:xfrm>
          <a:prstGeom prst="rect">
            <a:avLst/>
          </a:prstGeom>
        </p:spPr>
        <p:txBody>
          <a:bodyPr spcFirstLastPara="1" wrap="square" lIns="121894" tIns="121894" rIns="121894" bIns="121894" anchor="ctr" anchorCtr="0">
            <a:noAutofit/>
          </a:bodyPr>
          <a:lstStyle/>
          <a:p>
            <a:pPr lvl="0"/>
            <a:r>
              <a:rPr lang="vi-VN" altLang="en-US" sz="5900" i="1" dirty="0">
                <a:solidFill>
                  <a:schemeClr val="accent1">
                    <a:lumMod val="75000"/>
                  </a:schemeClr>
                </a:solidFill>
                <a:latin typeface="Times New Roman" panose="02020603050405020304"/>
                <a:ea typeface="Times New Roman" panose="02020603050405020304"/>
                <a:cs typeface="Times New Roman" panose="02020603050405020304"/>
                <a:sym typeface="Times New Roman" panose="02020603050405020304"/>
              </a:rPr>
              <a:t>Đối với đề NLXH có hai vế</a:t>
            </a:r>
            <a:endParaRPr dirty="0">
              <a:solidFill>
                <a:schemeClr val="accent1">
                  <a:lumMod val="75000"/>
                </a:schemeClr>
              </a:solidFill>
            </a:endParaRPr>
          </a:p>
        </p:txBody>
      </p:sp>
      <p:sp>
        <p:nvSpPr>
          <p:cNvPr id="35" name="Google Shape;882;p53"/>
          <p:cNvSpPr txBox="1"/>
          <p:nvPr/>
        </p:nvSpPr>
        <p:spPr>
          <a:xfrm>
            <a:off x="2291232" y="2164331"/>
            <a:ext cx="2874000" cy="1103200"/>
          </a:xfrm>
          <a:prstGeom prst="rect">
            <a:avLst/>
          </a:prstGeom>
          <a:noFill/>
          <a:ln>
            <a:noFill/>
          </a:ln>
        </p:spPr>
        <p:txBody>
          <a:bodyPr spcFirstLastPara="1" wrap="square" lIns="121894" tIns="121894" rIns="121894" bIns="121894" anchor="t" anchorCtr="0">
            <a:noAutofit/>
          </a:bodyPr>
          <a:lstStyle/>
          <a:p>
            <a:pPr>
              <a:spcAft>
                <a:spcPts val="2135"/>
              </a:spcAft>
            </a:pPr>
            <a:r>
              <a:rPr lang="vi-VN"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Giải thích từng v</a:t>
            </a:r>
            <a:r>
              <a:rPr lang="en-US"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rPr>
              <a:t>ế</a:t>
            </a:r>
            <a:endParaRPr lang="en-US" altLang="en-US" sz="3700" b="1" dirty="0">
              <a:gradFill>
                <a:gsLst>
                  <a:gs pos="0">
                    <a:srgbClr val="012D86"/>
                  </a:gs>
                  <a:gs pos="100000">
                    <a:srgbClr val="0E2557"/>
                  </a:gs>
                </a:gsLst>
                <a:lin scaled="0"/>
              </a:gradFill>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checkerboard(across)">
                                      <p:cBhvr>
                                        <p:cTn id="7" dur="500"/>
                                        <p:tgtEl>
                                          <p:spTgt spid="35"/>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78"/>
                                        </p:tgtEl>
                                        <p:attrNameLst>
                                          <p:attrName>style.visibility</p:attrName>
                                        </p:attrNameLst>
                                      </p:cBhvr>
                                      <p:to>
                                        <p:strVal val="visible"/>
                                      </p:to>
                                    </p:set>
                                    <p:animEffect transition="in" filter="checkerboard(across)">
                                      <p:cBhvr>
                                        <p:cTn id="10" dur="500"/>
                                        <p:tgtEl>
                                          <p:spTgt spid="878"/>
                                        </p:tgtEl>
                                      </p:cBhvr>
                                    </p:animEffect>
                                  </p:childTnLst>
                                </p:cTn>
                              </p:par>
                              <p:par>
                                <p:cTn id="11" presetID="5" presetClass="entr" presetSubtype="10" fill="hold" nodeType="withEffect">
                                  <p:stCondLst>
                                    <p:cond delay="0"/>
                                  </p:stCondLst>
                                  <p:childTnLst>
                                    <p:set>
                                      <p:cBhvr>
                                        <p:cTn id="12" dur="1" fill="hold">
                                          <p:stCondLst>
                                            <p:cond delay="0"/>
                                          </p:stCondLst>
                                        </p:cTn>
                                        <p:tgtEl>
                                          <p:spTgt spid="902"/>
                                        </p:tgtEl>
                                        <p:attrNameLst>
                                          <p:attrName>style.visibility</p:attrName>
                                        </p:attrNameLst>
                                      </p:cBhvr>
                                      <p:to>
                                        <p:strVal val="visible"/>
                                      </p:to>
                                    </p:set>
                                    <p:animEffect transition="in" filter="checkerboard(across)">
                                      <p:cBhvr>
                                        <p:cTn id="13" dur="500"/>
                                        <p:tgtEl>
                                          <p:spTgt spid="902"/>
                                        </p:tgtEl>
                                      </p:cBhvr>
                                    </p:animEffect>
                                  </p:childTnLst>
                                </p:cTn>
                              </p:par>
                              <p:par>
                                <p:cTn id="14" presetID="5" presetClass="entr" presetSubtype="10" fill="hold" nodeType="withEffect">
                                  <p:stCondLst>
                                    <p:cond delay="0"/>
                                  </p:stCondLst>
                                  <p:childTnLst>
                                    <p:set>
                                      <p:cBhvr>
                                        <p:cTn id="15" dur="1" fill="hold">
                                          <p:stCondLst>
                                            <p:cond delay="0"/>
                                          </p:stCondLst>
                                        </p:cTn>
                                        <p:tgtEl>
                                          <p:spTgt spid="903"/>
                                        </p:tgtEl>
                                        <p:attrNameLst>
                                          <p:attrName>style.visibility</p:attrName>
                                        </p:attrNameLst>
                                      </p:cBhvr>
                                      <p:to>
                                        <p:strVal val="visible"/>
                                      </p:to>
                                    </p:set>
                                    <p:animEffect transition="in" filter="checkerboard(across)">
                                      <p:cBhvr>
                                        <p:cTn id="16" dur="500"/>
                                        <p:tgtEl>
                                          <p:spTgt spid="903"/>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880"/>
                                        </p:tgtEl>
                                        <p:attrNameLst>
                                          <p:attrName>style.visibility</p:attrName>
                                        </p:attrNameLst>
                                      </p:cBhvr>
                                      <p:to>
                                        <p:strVal val="visible"/>
                                      </p:to>
                                    </p:set>
                                    <p:animEffect transition="in" filter="checkerboard(across)">
                                      <p:cBhvr>
                                        <p:cTn id="21" dur="500"/>
                                        <p:tgtEl>
                                          <p:spTgt spid="880"/>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883"/>
                                        </p:tgtEl>
                                        <p:attrNameLst>
                                          <p:attrName>style.visibility</p:attrName>
                                        </p:attrNameLst>
                                      </p:cBhvr>
                                      <p:to>
                                        <p:strVal val="visible"/>
                                      </p:to>
                                    </p:set>
                                    <p:animEffect transition="in" filter="checkerboard(across)">
                                      <p:cBhvr>
                                        <p:cTn id="24" dur="500"/>
                                        <p:tgtEl>
                                          <p:spTgt spid="883"/>
                                        </p:tgtEl>
                                      </p:cBhvr>
                                    </p:animEffect>
                                  </p:childTnLst>
                                </p:cTn>
                              </p:par>
                              <p:par>
                                <p:cTn id="25" presetID="5" presetClass="entr" presetSubtype="10" fill="hold" grpId="0" nodeType="withEffect">
                                  <p:stCondLst>
                                    <p:cond delay="0"/>
                                  </p:stCondLst>
                                  <p:childTnLst>
                                    <p:set>
                                      <p:cBhvr>
                                        <p:cTn id="26" dur="1" fill="hold">
                                          <p:stCondLst>
                                            <p:cond delay="0"/>
                                          </p:stCondLst>
                                        </p:cTn>
                                        <p:tgtEl>
                                          <p:spTgt spid="906"/>
                                        </p:tgtEl>
                                        <p:attrNameLst>
                                          <p:attrName>style.visibility</p:attrName>
                                        </p:attrNameLst>
                                      </p:cBhvr>
                                      <p:to>
                                        <p:strVal val="visible"/>
                                      </p:to>
                                    </p:set>
                                    <p:animEffect transition="in" filter="checkerboard(across)">
                                      <p:cBhvr>
                                        <p:cTn id="27" dur="500"/>
                                        <p:tgtEl>
                                          <p:spTgt spid="906"/>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909"/>
                                        </p:tgtEl>
                                        <p:attrNameLst>
                                          <p:attrName>style.visibility</p:attrName>
                                        </p:attrNameLst>
                                      </p:cBhvr>
                                      <p:to>
                                        <p:strVal val="visible"/>
                                      </p:to>
                                    </p:set>
                                    <p:animEffect transition="in" filter="box(in)">
                                      <p:cBhvr>
                                        <p:cTn id="32" dur="2000"/>
                                        <p:tgtEl>
                                          <p:spTgt spid="909"/>
                                        </p:tgtEl>
                                      </p:cBhvr>
                                    </p:animEffect>
                                  </p:childTnLst>
                                </p:cTn>
                              </p:par>
                              <p:par>
                                <p:cTn id="33" presetID="4" presetClass="entr" presetSubtype="16" fill="hold" nodeType="withEffect">
                                  <p:stCondLst>
                                    <p:cond delay="0"/>
                                  </p:stCondLst>
                                  <p:childTnLst>
                                    <p:set>
                                      <p:cBhvr>
                                        <p:cTn id="34" dur="1" fill="hold">
                                          <p:stCondLst>
                                            <p:cond delay="0"/>
                                          </p:stCondLst>
                                        </p:cTn>
                                        <p:tgtEl>
                                          <p:spTgt spid="902"/>
                                        </p:tgtEl>
                                        <p:attrNameLst>
                                          <p:attrName>style.visibility</p:attrName>
                                        </p:attrNameLst>
                                      </p:cBhvr>
                                      <p:to>
                                        <p:strVal val="visible"/>
                                      </p:to>
                                    </p:set>
                                    <p:animEffect transition="in" filter="box(in)">
                                      <p:cBhvr>
                                        <p:cTn id="35" dur="2000"/>
                                        <p:tgtEl>
                                          <p:spTgt spid="902"/>
                                        </p:tgtEl>
                                      </p:cBhvr>
                                    </p:animEffect>
                                  </p:childTnLst>
                                </p:cTn>
                              </p:par>
                              <p:par>
                                <p:cTn id="36" presetID="4" presetClass="entr" presetSubtype="16" fill="hold" grpId="0" nodeType="withEffect">
                                  <p:stCondLst>
                                    <p:cond delay="0"/>
                                  </p:stCondLst>
                                  <p:childTnLst>
                                    <p:set>
                                      <p:cBhvr>
                                        <p:cTn id="37" dur="1" fill="hold">
                                          <p:stCondLst>
                                            <p:cond delay="0"/>
                                          </p:stCondLst>
                                        </p:cTn>
                                        <p:tgtEl>
                                          <p:spTgt spid="879"/>
                                        </p:tgtEl>
                                        <p:attrNameLst>
                                          <p:attrName>style.visibility</p:attrName>
                                        </p:attrNameLst>
                                      </p:cBhvr>
                                      <p:to>
                                        <p:strVal val="visible"/>
                                      </p:to>
                                    </p:set>
                                    <p:animEffect transition="in" filter="box(in)">
                                      <p:cBhvr>
                                        <p:cTn id="38" dur="2000"/>
                                        <p:tgtEl>
                                          <p:spTgt spid="879"/>
                                        </p:tgtEl>
                                      </p:cBhvr>
                                    </p:animEffect>
                                  </p:childTnLst>
                                </p:cTn>
                              </p:par>
                              <p:par>
                                <p:cTn id="39" presetID="4" presetClass="entr" presetSubtype="16" fill="hold" grpId="0" nodeType="withEffect">
                                  <p:stCondLst>
                                    <p:cond delay="0"/>
                                  </p:stCondLst>
                                  <p:childTnLst>
                                    <p:set>
                                      <p:cBhvr>
                                        <p:cTn id="40" dur="1" fill="hold">
                                          <p:stCondLst>
                                            <p:cond delay="0"/>
                                          </p:stCondLst>
                                        </p:cTn>
                                        <p:tgtEl>
                                          <p:spTgt spid="882"/>
                                        </p:tgtEl>
                                        <p:attrNameLst>
                                          <p:attrName>style.visibility</p:attrName>
                                        </p:attrNameLst>
                                      </p:cBhvr>
                                      <p:to>
                                        <p:strVal val="visible"/>
                                      </p:to>
                                    </p:set>
                                    <p:animEffect transition="in" filter="box(in)">
                                      <p:cBhvr>
                                        <p:cTn id="41" dur="2000"/>
                                        <p:tgtEl>
                                          <p:spTgt spid="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878" grpId="0" bldLvl="0" animBg="1"/>
      <p:bldP spid="880" grpId="0" bldLvl="0" animBg="1"/>
      <p:bldP spid="883" grpId="0"/>
      <p:bldP spid="906" grpId="0" animBg="1"/>
      <p:bldP spid="909" grpId="0" animBg="1"/>
      <p:bldP spid="879" grpId="0" bldLvl="0" animBg="1"/>
      <p:bldP spid="88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6448"/>
        <p:cNvGrpSpPr/>
        <p:nvPr/>
      </p:nvGrpSpPr>
      <p:grpSpPr>
        <a:xfrm>
          <a:off x="0" y="0"/>
          <a:ext cx="0" cy="0"/>
          <a:chOff x="0" y="0"/>
          <a:chExt cx="0" cy="0"/>
        </a:xfrm>
      </p:grpSpPr>
      <p:pic>
        <p:nvPicPr>
          <p:cNvPr id="6449" name="Google Shape;6449;p77" descr="13"/>
          <p:cNvPicPr preferRelativeResize="0"/>
          <p:nvPr/>
        </p:nvPicPr>
        <p:blipFill rotWithShape="1">
          <a:blip r:embed="rId1"/>
          <a:srcRect/>
          <a:stretch>
            <a:fillRect/>
          </a:stretch>
        </p:blipFill>
        <p:spPr>
          <a:xfrm>
            <a:off x="1524000" y="-540255"/>
            <a:ext cx="10176164" cy="7377473"/>
          </a:xfrm>
          <a:prstGeom prst="rect">
            <a:avLst/>
          </a:prstGeom>
          <a:noFill/>
          <a:ln>
            <a:noFill/>
          </a:ln>
        </p:spPr>
      </p:pic>
      <p:sp>
        <p:nvSpPr>
          <p:cNvPr id="6450" name="Google Shape;6450;p77"/>
          <p:cNvSpPr txBox="1">
            <a:spLocks noGrp="1"/>
          </p:cNvSpPr>
          <p:nvPr>
            <p:ph type="title"/>
          </p:nvPr>
        </p:nvSpPr>
        <p:spPr>
          <a:xfrm>
            <a:off x="2441091" y="1752600"/>
            <a:ext cx="7756263" cy="725244"/>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rgbClr val="FF0000"/>
              </a:buClr>
              <a:buSzPts val="3600"/>
              <a:buFont typeface="Calibri" panose="020F0502020204030204"/>
              <a:buNone/>
            </a:pPr>
            <a:r>
              <a:rPr lang="en-US" sz="3600" b="1">
                <a:solidFill>
                  <a:srgbClr val="FF0000"/>
                </a:solidFill>
              </a:rPr>
              <a:t> Bàn bạc, mở rộng</a:t>
            </a:r>
            <a:endParaRPr sz="3600" b="1">
              <a:solidFill>
                <a:srgbClr val="FF0000"/>
              </a:solidFill>
            </a:endParaRPr>
          </a:p>
        </p:txBody>
      </p:sp>
      <p:sp>
        <p:nvSpPr>
          <p:cNvPr id="6451" name="Google Shape;6451;p77"/>
          <p:cNvSpPr txBox="1">
            <a:spLocks noGrp="1"/>
          </p:cNvSpPr>
          <p:nvPr>
            <p:ph type="body" idx="1"/>
          </p:nvPr>
        </p:nvSpPr>
        <p:spPr>
          <a:xfrm>
            <a:off x="2133601" y="2677839"/>
            <a:ext cx="8063753" cy="4152453"/>
          </a:xfrm>
          <a:prstGeom prst="rect">
            <a:avLst/>
          </a:prstGeom>
          <a:noFill/>
          <a:ln>
            <a:noFill/>
          </a:ln>
        </p:spPr>
        <p:txBody>
          <a:bodyPr spcFirstLastPara="1" wrap="square" lIns="91425" tIns="45700" rIns="91425" bIns="45700" anchor="t" anchorCtr="0">
            <a:normAutofit/>
          </a:bodyPr>
          <a:lstStyle/>
          <a:p>
            <a:pPr marL="228600" lvl="0" indent="-228600" algn="l" rtl="0">
              <a:lnSpc>
                <a:spcPct val="90000"/>
              </a:lnSpc>
              <a:spcBef>
                <a:spcPts val="0"/>
              </a:spcBef>
              <a:spcAft>
                <a:spcPts val="0"/>
              </a:spcAft>
              <a:buClr>
                <a:schemeClr val="dk1"/>
              </a:buClr>
              <a:buSzPts val="2800"/>
              <a:buChar char="•"/>
            </a:pPr>
            <a:r>
              <a:rPr lang="en-US">
                <a:latin typeface="Times New Roman" panose="02020603050405020304"/>
                <a:ea typeface="Times New Roman" panose="02020603050405020304"/>
                <a:cs typeface="Times New Roman" panose="02020603050405020304"/>
                <a:sym typeface="Times New Roman" panose="02020603050405020304"/>
              </a:rPr>
              <a:t> Đặt câu hỏi: Nếu phản biện thì như thế nào?</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Char char="•"/>
            </a:pPr>
            <a:r>
              <a:rPr lang="en-US">
                <a:latin typeface="Times New Roman" panose="02020603050405020304"/>
                <a:ea typeface="Times New Roman" panose="02020603050405020304"/>
                <a:cs typeface="Times New Roman" panose="02020603050405020304"/>
                <a:sym typeface="Times New Roman" panose="02020603050405020304"/>
              </a:rPr>
              <a:t> Dùng ngôn ngữ như thế nào?</a:t>
            </a:r>
            <a:endParaRPr>
              <a:latin typeface="Times New Roman" panose="02020603050405020304"/>
              <a:ea typeface="Times New Roman" panose="02020603050405020304"/>
              <a:cs typeface="Times New Roman" panose="02020603050405020304"/>
              <a:sym typeface="Times New Roman" panose="02020603050405020304"/>
            </a:endParaRPr>
          </a:p>
          <a:p>
            <a:pPr marL="0" lvl="0" indent="0" algn="just" rtl="0">
              <a:lnSpc>
                <a:spcPct val="90000"/>
              </a:lnSpc>
              <a:spcBef>
                <a:spcPts val="1000"/>
              </a:spcBef>
              <a:spcAft>
                <a:spcPts val="0"/>
              </a:spcAft>
              <a:buClr>
                <a:schemeClr val="dk1"/>
              </a:buClr>
              <a:buSzPts val="2800"/>
              <a:buNone/>
            </a:pPr>
            <a:r>
              <a:rPr lang="en-US" b="1" i="1">
                <a:latin typeface="Times New Roman" panose="02020603050405020304"/>
                <a:ea typeface="Times New Roman" panose="02020603050405020304"/>
                <a:cs typeface="Times New Roman" panose="02020603050405020304"/>
                <a:sym typeface="Times New Roman" panose="02020603050405020304"/>
              </a:rPr>
              <a:t>Ví dụ: </a:t>
            </a:r>
            <a:r>
              <a:rPr lang="en-US">
                <a:latin typeface="Times New Roman" panose="02020603050405020304"/>
                <a:ea typeface="Times New Roman" panose="02020603050405020304"/>
                <a:cs typeface="Times New Roman" panose="02020603050405020304"/>
                <a:sym typeface="Times New Roman" panose="02020603050405020304"/>
              </a:rPr>
              <a:t>Như trên đã bàn luận, chúng ta đã thấy tính đúng đắn của vấn đề. Tuy nhiên, chúng ta thử nhìn nhận vấn đề từ một góc độ khác (xem xét vấn đề rộng mở, toàn diện hơn...)</a:t>
            </a:r>
            <a:endParaRPr>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l" rtl="0">
              <a:lnSpc>
                <a:spcPct val="90000"/>
              </a:lnSpc>
              <a:spcBef>
                <a:spcPts val="1000"/>
              </a:spcBef>
              <a:spcAft>
                <a:spcPts val="0"/>
              </a:spcAft>
              <a:buClr>
                <a:schemeClr val="dk1"/>
              </a:buClr>
              <a:buSzPts val="2800"/>
              <a:buChar char="•"/>
            </a:pPr>
            <a:r>
              <a:rPr lang="en-US">
                <a:latin typeface="Times New Roman" panose="02020603050405020304"/>
                <a:ea typeface="Times New Roman" panose="02020603050405020304"/>
                <a:cs typeface="Times New Roman" panose="02020603050405020304"/>
                <a:sym typeface="Times New Roman" panose="02020603050405020304"/>
              </a:rPr>
              <a:t>Có sự thay đổi về xưng hô trong bài văn: </a:t>
            </a:r>
            <a:endParaRPr>
              <a:latin typeface="Times New Roman" panose="02020603050405020304"/>
              <a:ea typeface="Times New Roman" panose="02020603050405020304"/>
              <a:cs typeface="Times New Roman" panose="02020603050405020304"/>
              <a:sym typeface="Times New Roman" panose="02020603050405020304"/>
            </a:endParaRPr>
          </a:p>
          <a:p>
            <a:pPr marL="0" lvl="0" indent="0" algn="ctr" rtl="0">
              <a:lnSpc>
                <a:spcPct val="90000"/>
              </a:lnSpc>
              <a:spcBef>
                <a:spcPts val="1000"/>
              </a:spcBef>
              <a:spcAft>
                <a:spcPts val="0"/>
              </a:spcAft>
              <a:buClr>
                <a:srgbClr val="C00000"/>
              </a:buClr>
              <a:buSzPts val="2800"/>
              <a:buNone/>
            </a:pPr>
            <a:r>
              <a:rPr lang="en-US" b="1" i="1">
                <a:solidFill>
                  <a:srgbClr val="C00000"/>
                </a:solidFill>
                <a:latin typeface="Times New Roman" panose="02020603050405020304"/>
                <a:ea typeface="Times New Roman" panose="02020603050405020304"/>
                <a:cs typeface="Times New Roman" panose="02020603050405020304"/>
                <a:sym typeface="Times New Roman" panose="02020603050405020304"/>
              </a:rPr>
              <a:t>Tôi =&gt; chúng ta?</a:t>
            </a:r>
            <a:endParaRPr b="1" i="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452" name="Google Shape;6452;p77"/>
          <p:cNvPicPr preferRelativeResize="0"/>
          <p:nvPr/>
        </p:nvPicPr>
        <p:blipFill rotWithShape="1">
          <a:blip r:embed="rId2"/>
          <a:srcRect/>
          <a:stretch>
            <a:fillRect/>
          </a:stretch>
        </p:blipFill>
        <p:spPr>
          <a:xfrm>
            <a:off x="1524000" y="24282"/>
            <a:ext cx="1371600" cy="1494119"/>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451">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6456"/>
        <p:cNvGrpSpPr/>
        <p:nvPr/>
      </p:nvGrpSpPr>
      <p:grpSpPr>
        <a:xfrm>
          <a:off x="0" y="0"/>
          <a:ext cx="0" cy="0"/>
          <a:chOff x="0" y="0"/>
          <a:chExt cx="0" cy="0"/>
        </a:xfrm>
      </p:grpSpPr>
      <p:sp>
        <p:nvSpPr>
          <p:cNvPr id="6457" name="Google Shape;6457;p78"/>
          <p:cNvSpPr/>
          <p:nvPr/>
        </p:nvSpPr>
        <p:spPr>
          <a:xfrm>
            <a:off x="3581400" y="121827"/>
            <a:ext cx="5105400" cy="683524"/>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Cách viết bàn luận mặt trái</a:t>
            </a:r>
            <a:endParaRPr sz="32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58" name="Google Shape;6458;p78"/>
          <p:cNvSpPr txBox="1"/>
          <p:nvPr/>
        </p:nvSpPr>
        <p:spPr>
          <a:xfrm>
            <a:off x="368935" y="805227"/>
            <a:ext cx="8903172" cy="1200329"/>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400">
                <a:solidFill>
                  <a:schemeClr val="lt1"/>
                </a:solidFill>
                <a:latin typeface="Times New Roman" panose="02020603050405020304"/>
                <a:ea typeface="Times New Roman" panose="02020603050405020304"/>
                <a:cs typeface="Times New Roman" panose="02020603050405020304"/>
                <a:sym typeface="Times New Roman" panose="02020603050405020304"/>
              </a:rPr>
              <a:t>- Sử dụng dạng câu tương phản, đối lập</a:t>
            </a:r>
            <a:endParaRPr sz="24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None/>
            </a:pPr>
            <a:r>
              <a:rPr lang="en-US" sz="2400">
                <a:solidFill>
                  <a:schemeClr val="lt1"/>
                </a:solidFill>
                <a:latin typeface="Times New Roman" panose="02020603050405020304"/>
                <a:ea typeface="Times New Roman" panose="02020603050405020304"/>
                <a:cs typeface="Times New Roman" panose="02020603050405020304"/>
                <a:sym typeface="Times New Roman" panose="02020603050405020304"/>
              </a:rPr>
              <a:t>- Thường được bắt đầu bằng những cụm từ “tuy nhiên, bên cạnh đó, mặt khác, đối lập với, vậy nhưng, thế nhưng, nhưng,…”</a:t>
            </a:r>
            <a:endParaRPr sz="2400">
              <a:solidFill>
                <a:schemeClr val="lt1"/>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59" name="Google Shape;6459;p78"/>
          <p:cNvSpPr txBox="1"/>
          <p:nvPr/>
        </p:nvSpPr>
        <p:spPr>
          <a:xfrm>
            <a:off x="2600960" y="2005629"/>
            <a:ext cx="8866488" cy="230695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400">
                <a:solidFill>
                  <a:srgbClr val="FFFF00"/>
                </a:solidFill>
                <a:latin typeface="Times New Roman" panose="02020603050405020304"/>
                <a:ea typeface="Times New Roman" panose="02020603050405020304"/>
                <a:cs typeface="Times New Roman" panose="02020603050405020304"/>
                <a:sym typeface="Times New Roman" panose="02020603050405020304"/>
              </a:rPr>
              <a:t>-   Tuy nhiên, bên cạnh những người…….. vẫn còn những người ….</a:t>
            </a:r>
            <a:endParaRPr sz="2400">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342900" marR="0" lvl="0" indent="-342900" algn="just" rtl="0">
              <a:spcBef>
                <a:spcPts val="0"/>
              </a:spcBef>
              <a:spcAft>
                <a:spcPts val="0"/>
              </a:spcAft>
              <a:buClr>
                <a:srgbClr val="FFFF00"/>
              </a:buClr>
              <a:buSzPts val="2400"/>
              <a:buFont typeface="Times New Roman" panose="02020603050405020304"/>
              <a:buChar char="-"/>
            </a:pPr>
            <a:r>
              <a:rPr lang="en-US" sz="2400">
                <a:solidFill>
                  <a:srgbClr val="FFFF00"/>
                </a:solidFill>
                <a:latin typeface="Times New Roman" panose="02020603050405020304"/>
                <a:ea typeface="Times New Roman" panose="02020603050405020304"/>
                <a:cs typeface="Times New Roman" panose="02020603050405020304"/>
                <a:sym typeface="Times New Roman" panose="02020603050405020304"/>
              </a:rPr>
              <a:t>Đối lập với …………………. là ……………......………………..</a:t>
            </a:r>
            <a:endParaRPr sz="2400">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342900" marR="0" lvl="0" indent="-342900" algn="just" rtl="0">
              <a:spcBef>
                <a:spcPts val="0"/>
              </a:spcBef>
              <a:spcAft>
                <a:spcPts val="0"/>
              </a:spcAft>
              <a:buClr>
                <a:srgbClr val="FFFF00"/>
              </a:buClr>
              <a:buSzPts val="2400"/>
              <a:buFont typeface="Times New Roman" panose="02020603050405020304"/>
              <a:buChar char="-"/>
            </a:pPr>
            <a:r>
              <a:rPr lang="en-US" sz="2400">
                <a:solidFill>
                  <a:srgbClr val="FFFF00"/>
                </a:solidFill>
                <a:latin typeface="Times New Roman" panose="02020603050405020304"/>
                <a:ea typeface="Times New Roman" panose="02020603050405020304"/>
                <a:cs typeface="Times New Roman" panose="02020603050405020304"/>
                <a:sym typeface="Times New Roman" panose="02020603050405020304"/>
              </a:rPr>
              <a:t>Thế nhưng hiện nay, đâu đó trong xã hội vẫn còn có ………..……</a:t>
            </a:r>
            <a:endParaRPr sz="2400">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342900" marR="0" lvl="0" indent="-342900" algn="just" rtl="0">
              <a:spcBef>
                <a:spcPts val="0"/>
              </a:spcBef>
              <a:spcAft>
                <a:spcPts val="0"/>
              </a:spcAft>
              <a:buClr>
                <a:srgbClr val="FFFF00"/>
              </a:buClr>
              <a:buSzPts val="2400"/>
              <a:buFont typeface="Times New Roman" panose="02020603050405020304"/>
              <a:buChar char="-"/>
            </a:pPr>
            <a:r>
              <a:rPr lang="en-US" sz="2400">
                <a:solidFill>
                  <a:srgbClr val="FFFF00"/>
                </a:solidFill>
                <a:latin typeface="Times New Roman" panose="02020603050405020304"/>
                <a:ea typeface="Times New Roman" panose="02020603050405020304"/>
                <a:cs typeface="Times New Roman" panose="02020603050405020304"/>
                <a:sym typeface="Times New Roman" panose="02020603050405020304"/>
              </a:rPr>
              <a:t>Vậy nhưng, đâu phải ai cũng biết …………………………………</a:t>
            </a:r>
            <a:endParaRPr sz="2400">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342900" marR="0" lvl="0" indent="-342900" algn="just" rtl="0">
              <a:spcBef>
                <a:spcPts val="0"/>
              </a:spcBef>
              <a:spcAft>
                <a:spcPts val="0"/>
              </a:spcAft>
              <a:buClr>
                <a:srgbClr val="FFFF00"/>
              </a:buClr>
              <a:buSzPts val="2400"/>
              <a:buFont typeface="Times New Roman" panose="02020603050405020304"/>
              <a:buChar char="-"/>
            </a:pPr>
            <a:r>
              <a:rPr lang="en-US" sz="2400">
                <a:solidFill>
                  <a:srgbClr val="FFFF00"/>
                </a:solidFill>
                <a:latin typeface="Times New Roman" panose="02020603050405020304"/>
                <a:ea typeface="Times New Roman" panose="02020603050405020304"/>
                <a:cs typeface="Times New Roman" panose="02020603050405020304"/>
                <a:sym typeface="Times New Roman" panose="02020603050405020304"/>
              </a:rPr>
              <a:t>Song, trong cuộc sống hiện nay vẫn còn không ít ………………..</a:t>
            </a:r>
            <a:endParaRPr sz="2400">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342900" marR="0" lvl="0" indent="-342900" algn="just" rtl="0">
              <a:spcBef>
                <a:spcPts val="0"/>
              </a:spcBef>
              <a:spcAft>
                <a:spcPts val="0"/>
              </a:spcAft>
              <a:buClr>
                <a:srgbClr val="FFFF00"/>
              </a:buClr>
              <a:buSzPts val="2400"/>
              <a:buFont typeface="Times New Roman" panose="02020603050405020304"/>
              <a:buChar char="-"/>
            </a:pPr>
            <a:r>
              <a:rPr lang="en-US" sz="2400">
                <a:solidFill>
                  <a:srgbClr val="FFFF00"/>
                </a:solidFill>
                <a:latin typeface="Times New Roman" panose="02020603050405020304"/>
                <a:ea typeface="Times New Roman" panose="02020603050405020304"/>
                <a:cs typeface="Times New Roman" panose="02020603050405020304"/>
                <a:sym typeface="Times New Roman" panose="02020603050405020304"/>
              </a:rPr>
              <a:t>Nhưng đáng buồn thay, đâu đó còn có ……………………………</a:t>
            </a:r>
            <a:endParaRPr sz="2400">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60" name="Google Shape;6460;p78"/>
          <p:cNvSpPr txBox="1"/>
          <p:nvPr/>
        </p:nvSpPr>
        <p:spPr>
          <a:xfrm>
            <a:off x="790575" y="4572000"/>
            <a:ext cx="9712325" cy="156845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2400" b="1" u="sng">
                <a:solidFill>
                  <a:srgbClr val="FBE4D4"/>
                </a:solidFill>
                <a:latin typeface="Times New Roman" panose="02020603050405020304"/>
                <a:ea typeface="Times New Roman" panose="02020603050405020304"/>
                <a:cs typeface="Times New Roman" panose="02020603050405020304"/>
                <a:sym typeface="Times New Roman" panose="02020603050405020304"/>
              </a:rPr>
              <a:t>Ví dụ</a:t>
            </a:r>
            <a:r>
              <a:rPr lang="en-US" sz="2400" b="1">
                <a:solidFill>
                  <a:srgbClr val="FBE4D4"/>
                </a:solidFill>
                <a:latin typeface="Times New Roman" panose="02020603050405020304"/>
                <a:ea typeface="Times New Roman" panose="02020603050405020304"/>
                <a:cs typeface="Times New Roman" panose="02020603050405020304"/>
                <a:sym typeface="Times New Roman" panose="02020603050405020304"/>
              </a:rPr>
              <a:t>: </a:t>
            </a:r>
            <a:r>
              <a:rPr lang="en-US" sz="2400">
                <a:solidFill>
                  <a:srgbClr val="FBE4D4"/>
                </a:solidFill>
                <a:latin typeface="Times New Roman" panose="02020603050405020304"/>
                <a:ea typeface="Times New Roman" panose="02020603050405020304"/>
                <a:cs typeface="Times New Roman" panose="02020603050405020304"/>
                <a:sym typeface="Times New Roman" panose="02020603050405020304"/>
              </a:rPr>
              <a:t>Vậy nhưng, đâu phải ai cũng biết giá trị của nụ cười nên đâu đó vẫn còn có những người lạnh lùng, tiết kiệm nụ cười. Và thật đáng buồn thay vẫn còn có không ít người có những nụ cười mỉa mai, đầy ác ý; những nụ cười thiếu chân thành, cười trên nỗi đau của người khác. Thật đáng phê phán!</a:t>
            </a:r>
            <a:endParaRPr sz="2400">
              <a:solidFill>
                <a:srgbClr val="FBE4D4"/>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5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6464"/>
        <p:cNvGrpSpPr/>
        <p:nvPr/>
      </p:nvGrpSpPr>
      <p:grpSpPr>
        <a:xfrm>
          <a:off x="0" y="0"/>
          <a:ext cx="0" cy="0"/>
          <a:chOff x="0" y="0"/>
          <a:chExt cx="0" cy="0"/>
        </a:xfrm>
      </p:grpSpPr>
      <p:pic>
        <p:nvPicPr>
          <p:cNvPr id="6465" name="Google Shape;6465;p79"/>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466" name="Google Shape;6466;p79"/>
          <p:cNvSpPr/>
          <p:nvPr/>
        </p:nvSpPr>
        <p:spPr>
          <a:xfrm>
            <a:off x="2860765" y="158282"/>
            <a:ext cx="6781473" cy="849628"/>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b="1">
                <a:solidFill>
                  <a:srgbClr val="0070C0"/>
                </a:solidFill>
                <a:latin typeface="Calibri" panose="020F0502020204030204"/>
                <a:ea typeface="Calibri" panose="020F0502020204030204"/>
                <a:cs typeface="Calibri" panose="020F0502020204030204"/>
                <a:sym typeface="Calibri" panose="020F0502020204030204"/>
              </a:rPr>
              <a:t>4. LIÊN HỆ RÚT RA BÀI HỌC </a:t>
            </a:r>
            <a:endParaRPr sz="3600" b="1">
              <a:solidFill>
                <a:srgbClr val="0070C0"/>
              </a:solidFill>
              <a:latin typeface="Calibri" panose="020F0502020204030204"/>
              <a:ea typeface="Calibri" panose="020F0502020204030204"/>
              <a:cs typeface="Calibri" panose="020F0502020204030204"/>
              <a:sym typeface="Calibri" panose="020F0502020204030204"/>
            </a:endParaRPr>
          </a:p>
        </p:txBody>
      </p:sp>
      <p:sp>
        <p:nvSpPr>
          <p:cNvPr id="6467" name="Google Shape;6467;p79"/>
          <p:cNvSpPr txBox="1">
            <a:spLocks noGrp="1"/>
          </p:cNvSpPr>
          <p:nvPr>
            <p:ph type="body" idx="1"/>
          </p:nvPr>
        </p:nvSpPr>
        <p:spPr>
          <a:xfrm>
            <a:off x="839788" y="1317183"/>
            <a:ext cx="5157787"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7030A0"/>
              </a:buClr>
              <a:buSzPts val="3200"/>
              <a:buNone/>
            </a:pPr>
            <a:r>
              <a:rPr lang="en-US" sz="3200">
                <a:solidFill>
                  <a:srgbClr val="7030A0"/>
                </a:solidFill>
                <a:latin typeface="Calibri" panose="020F0502020204030204"/>
                <a:ea typeface="Calibri" panose="020F0502020204030204"/>
                <a:cs typeface="Calibri" panose="020F0502020204030204"/>
                <a:sym typeface="Calibri" panose="020F0502020204030204"/>
              </a:rPr>
              <a:t>LỖI THƯỜNG GẶP</a:t>
            </a:r>
            <a:endParaRPr sz="3200">
              <a:solidFill>
                <a:srgbClr val="7030A0"/>
              </a:solidFill>
              <a:latin typeface="Calibri" panose="020F0502020204030204"/>
              <a:ea typeface="Calibri" panose="020F0502020204030204"/>
              <a:cs typeface="Calibri" panose="020F0502020204030204"/>
              <a:sym typeface="Calibri" panose="020F0502020204030204"/>
            </a:endParaRPr>
          </a:p>
        </p:txBody>
      </p:sp>
      <p:sp>
        <p:nvSpPr>
          <p:cNvPr id="6468" name="Google Shape;6468;p79"/>
          <p:cNvSpPr txBox="1">
            <a:spLocks noGrp="1"/>
          </p:cNvSpPr>
          <p:nvPr>
            <p:ph type="body" idx="2"/>
          </p:nvPr>
        </p:nvSpPr>
        <p:spPr>
          <a:xfrm>
            <a:off x="839788" y="2293518"/>
            <a:ext cx="5035730" cy="3869599"/>
          </a:xfrm>
          <a:prstGeom prst="rect">
            <a:avLst/>
          </a:prstGeom>
          <a:noFill/>
          <a:ln>
            <a:noFill/>
          </a:ln>
        </p:spPr>
        <p:txBody>
          <a:bodyPr spcFirstLastPara="1" wrap="square" lIns="91425" tIns="45700" rIns="91425" bIns="45700" anchor="t" anchorCtr="0">
            <a:normAutofit/>
          </a:bodyPr>
          <a:lstStyle/>
          <a:p>
            <a:pPr marL="0" lvl="0" indent="0" algn="just" rtl="0">
              <a:lnSpc>
                <a:spcPct val="90000"/>
              </a:lnSpc>
              <a:spcBef>
                <a:spcPts val="0"/>
              </a:spcBef>
              <a:spcAft>
                <a:spcPts val="0"/>
              </a:spcAft>
              <a:buClr>
                <a:schemeClr val="dk1"/>
              </a:buClr>
              <a:buSzPts val="2800"/>
              <a:buNone/>
            </a:pPr>
            <a:r>
              <a:rPr lang="en-US" b="1">
                <a:latin typeface="Calibri" panose="020F0502020204030204"/>
                <a:ea typeface="Calibri" panose="020F0502020204030204"/>
                <a:cs typeface="Calibri" panose="020F0502020204030204"/>
                <a:sym typeface="Calibri" panose="020F0502020204030204"/>
              </a:rPr>
              <a:t>Mang tính hô hào, khẩu hiệu, thiếu liên hệ thực tiễn </a:t>
            </a:r>
            <a:endParaRPr b="1">
              <a:latin typeface="Calibri" panose="020F0502020204030204"/>
              <a:ea typeface="Calibri" panose="020F0502020204030204"/>
              <a:cs typeface="Calibri" panose="020F0502020204030204"/>
              <a:sym typeface="Calibri" panose="020F0502020204030204"/>
            </a:endParaRPr>
          </a:p>
          <a:p>
            <a:pPr marL="228600" lvl="0" indent="-50800" algn="just" rtl="0">
              <a:lnSpc>
                <a:spcPct val="90000"/>
              </a:lnSpc>
              <a:spcBef>
                <a:spcPts val="1000"/>
              </a:spcBef>
              <a:spcAft>
                <a:spcPts val="0"/>
              </a:spcAft>
              <a:buClr>
                <a:schemeClr val="dk1"/>
              </a:buClr>
              <a:buSzPts val="2800"/>
              <a:buFont typeface="Noto Sans Symbols"/>
              <a:buNone/>
            </a:pPr>
            <a:endParaRPr b="1">
              <a:latin typeface="Calibri" panose="020F0502020204030204"/>
              <a:ea typeface="Calibri" panose="020F0502020204030204"/>
              <a:cs typeface="Calibri" panose="020F0502020204030204"/>
              <a:sym typeface="Calibri" panose="020F0502020204030204"/>
            </a:endParaRPr>
          </a:p>
        </p:txBody>
      </p:sp>
      <p:sp>
        <p:nvSpPr>
          <p:cNvPr id="6469" name="Google Shape;6469;p79"/>
          <p:cNvSpPr txBox="1">
            <a:spLocks noGrp="1"/>
          </p:cNvSpPr>
          <p:nvPr>
            <p:ph type="body" idx="3"/>
          </p:nvPr>
        </p:nvSpPr>
        <p:spPr>
          <a:xfrm>
            <a:off x="6106219" y="1166191"/>
            <a:ext cx="5183188" cy="823912"/>
          </a:xfrm>
          <a:prstGeom prst="rect">
            <a:avLst/>
          </a:prstGeom>
          <a:noFill/>
          <a:ln>
            <a:noFill/>
          </a:ln>
        </p:spPr>
        <p:txBody>
          <a:bodyPr spcFirstLastPara="1" wrap="square" lIns="91425" tIns="45700" rIns="91425" bIns="45700" anchor="b" anchorCtr="0">
            <a:normAutofit/>
          </a:bodyPr>
          <a:lstStyle/>
          <a:p>
            <a:pPr marL="0" lvl="0" indent="0" algn="ctr" rtl="0">
              <a:lnSpc>
                <a:spcPct val="90000"/>
              </a:lnSpc>
              <a:spcBef>
                <a:spcPts val="0"/>
              </a:spcBef>
              <a:spcAft>
                <a:spcPts val="0"/>
              </a:spcAft>
              <a:buClr>
                <a:srgbClr val="7030A0"/>
              </a:buClr>
              <a:buSzPts val="3200"/>
              <a:buNone/>
            </a:pPr>
            <a:r>
              <a:rPr lang="en-US" sz="3200">
                <a:solidFill>
                  <a:srgbClr val="7030A0"/>
                </a:solidFill>
                <a:latin typeface="Calibri" panose="020F0502020204030204"/>
                <a:ea typeface="Calibri" panose="020F0502020204030204"/>
                <a:cs typeface="Calibri" panose="020F0502020204030204"/>
                <a:sym typeface="Calibri" panose="020F0502020204030204"/>
              </a:rPr>
              <a:t>GIẢI PHÁP</a:t>
            </a:r>
            <a:endParaRPr sz="3200">
              <a:solidFill>
                <a:srgbClr val="7030A0"/>
              </a:solidFill>
              <a:latin typeface="Calibri" panose="020F0502020204030204"/>
              <a:ea typeface="Calibri" panose="020F0502020204030204"/>
              <a:cs typeface="Calibri" panose="020F0502020204030204"/>
              <a:sym typeface="Calibri" panose="020F0502020204030204"/>
            </a:endParaRPr>
          </a:p>
        </p:txBody>
      </p:sp>
      <p:sp>
        <p:nvSpPr>
          <p:cNvPr id="6470" name="Google Shape;6470;p79"/>
          <p:cNvSpPr txBox="1">
            <a:spLocks noGrp="1"/>
          </p:cNvSpPr>
          <p:nvPr>
            <p:ph type="body" idx="4"/>
          </p:nvPr>
        </p:nvSpPr>
        <p:spPr>
          <a:xfrm>
            <a:off x="6119633" y="2171210"/>
            <a:ext cx="5545184" cy="3869598"/>
          </a:xfrm>
          <a:prstGeom prst="rect">
            <a:avLst/>
          </a:prstGeom>
          <a:noFill/>
          <a:ln>
            <a:noFill/>
          </a:ln>
        </p:spPr>
        <p:txBody>
          <a:bodyPr spcFirstLastPara="1" wrap="square" lIns="91425" tIns="45700" rIns="91425" bIns="45700" anchor="t" anchorCtr="0">
            <a:normAutofit/>
          </a:bodyPr>
          <a:lstStyle/>
          <a:p>
            <a:pPr marL="0" lvl="0" indent="0" algn="just" rtl="0">
              <a:lnSpc>
                <a:spcPct val="120000"/>
              </a:lnSpc>
              <a:spcBef>
                <a:spcPts val="0"/>
              </a:spcBef>
              <a:spcAft>
                <a:spcPts val="0"/>
              </a:spcAft>
              <a:buClr>
                <a:schemeClr val="dk1"/>
              </a:buClr>
              <a:buSzPts val="2800"/>
              <a:buNone/>
            </a:pPr>
            <a:r>
              <a:rPr lang="en-US" b="1">
                <a:latin typeface="Calibri" panose="020F0502020204030204"/>
                <a:ea typeface="Calibri" panose="020F0502020204030204"/>
                <a:cs typeface="Calibri" panose="020F0502020204030204"/>
                <a:sym typeface="Calibri" panose="020F0502020204030204"/>
              </a:rPr>
              <a:t>Nhận thức</a:t>
            </a:r>
            <a:endParaRPr b="1">
              <a:latin typeface="Calibri" panose="020F0502020204030204"/>
              <a:ea typeface="Calibri" panose="020F0502020204030204"/>
              <a:cs typeface="Calibri" panose="020F0502020204030204"/>
              <a:sym typeface="Calibri" panose="020F0502020204030204"/>
            </a:endParaRPr>
          </a:p>
          <a:p>
            <a:pPr marL="0" lvl="0" indent="0" algn="just" rtl="0">
              <a:lnSpc>
                <a:spcPct val="120000"/>
              </a:lnSpc>
              <a:spcBef>
                <a:spcPts val="0"/>
              </a:spcBef>
              <a:spcAft>
                <a:spcPts val="0"/>
              </a:spcAft>
              <a:buClr>
                <a:schemeClr val="dk1"/>
              </a:buClr>
              <a:buSzPts val="2800"/>
              <a:buNone/>
            </a:pPr>
            <a:r>
              <a:rPr lang="en-US" b="1">
                <a:latin typeface="Calibri" panose="020F0502020204030204"/>
                <a:ea typeface="Calibri" panose="020F0502020204030204"/>
                <a:cs typeface="Calibri" panose="020F0502020204030204"/>
                <a:sym typeface="Calibri" panose="020F0502020204030204"/>
              </a:rPr>
              <a:t>Hành động :</a:t>
            </a:r>
            <a:endParaRPr b="1">
              <a:latin typeface="Calibri" panose="020F0502020204030204"/>
              <a:ea typeface="Calibri" panose="020F0502020204030204"/>
              <a:cs typeface="Calibri" panose="020F0502020204030204"/>
              <a:sym typeface="Calibri" panose="020F0502020204030204"/>
            </a:endParaRPr>
          </a:p>
          <a:p>
            <a:pPr marL="0" lvl="0" indent="0" algn="just" rtl="0">
              <a:lnSpc>
                <a:spcPct val="120000"/>
              </a:lnSpc>
              <a:spcBef>
                <a:spcPts val="0"/>
              </a:spcBef>
              <a:spcAft>
                <a:spcPts val="0"/>
              </a:spcAft>
              <a:buClr>
                <a:schemeClr val="dk1"/>
              </a:buClr>
              <a:buSzPts val="2800"/>
              <a:buNone/>
            </a:pPr>
            <a:r>
              <a:rPr lang="en-US" b="1">
                <a:latin typeface="Calibri" panose="020F0502020204030204"/>
                <a:ea typeface="Calibri" panose="020F0502020204030204"/>
                <a:cs typeface="Calibri" panose="020F0502020204030204"/>
                <a:sym typeface="Calibri" panose="020F0502020204030204"/>
              </a:rPr>
              <a:t>+ Những hành động cao cả </a:t>
            </a:r>
            <a:endParaRPr b="1">
              <a:latin typeface="Calibri" panose="020F0502020204030204"/>
              <a:ea typeface="Calibri" panose="020F0502020204030204"/>
              <a:cs typeface="Calibri" panose="020F0502020204030204"/>
              <a:sym typeface="Calibri" panose="020F0502020204030204"/>
            </a:endParaRPr>
          </a:p>
          <a:p>
            <a:pPr marL="0" lvl="0" indent="0" algn="just" rtl="0">
              <a:lnSpc>
                <a:spcPct val="120000"/>
              </a:lnSpc>
              <a:spcBef>
                <a:spcPts val="0"/>
              </a:spcBef>
              <a:spcAft>
                <a:spcPts val="0"/>
              </a:spcAft>
              <a:buClr>
                <a:schemeClr val="dk1"/>
              </a:buClr>
              <a:buSzPts val="2800"/>
              <a:buNone/>
            </a:pPr>
            <a:r>
              <a:rPr lang="en-US" b="1">
                <a:latin typeface="Calibri" panose="020F0502020204030204"/>
                <a:ea typeface="Calibri" panose="020F0502020204030204"/>
                <a:cs typeface="Calibri" panose="020F0502020204030204"/>
                <a:sym typeface="Calibri" panose="020F0502020204030204"/>
              </a:rPr>
              <a:t>+ Những việc làm bình dị hàng ngày</a:t>
            </a:r>
            <a:endParaRPr b="1">
              <a:latin typeface="Calibri" panose="020F0502020204030204"/>
              <a:ea typeface="Calibri" panose="020F0502020204030204"/>
              <a:cs typeface="Calibri" panose="020F0502020204030204"/>
              <a:sym typeface="Calibri" panose="020F0502020204030204"/>
            </a:endParaRPr>
          </a:p>
          <a:p>
            <a:pPr marL="0" lvl="0" indent="0" algn="just" rtl="0">
              <a:lnSpc>
                <a:spcPct val="120000"/>
              </a:lnSpc>
              <a:spcBef>
                <a:spcPts val="0"/>
              </a:spcBef>
              <a:spcAft>
                <a:spcPts val="0"/>
              </a:spcAft>
              <a:buClr>
                <a:srgbClr val="FFFF00"/>
              </a:buClr>
              <a:buSzPts val="2800"/>
              <a:buNone/>
            </a:pPr>
            <a:r>
              <a:rPr lang="en-US" b="1">
                <a:solidFill>
                  <a:srgbClr val="FFFF00"/>
                </a:solidFill>
                <a:latin typeface="Calibri" panose="020F0502020204030204"/>
                <a:ea typeface="Calibri" panose="020F0502020204030204"/>
                <a:cs typeface="Calibri" panose="020F0502020204030204"/>
                <a:sym typeface="Calibri" panose="020F0502020204030204"/>
              </a:rPr>
              <a:t> </a:t>
            </a:r>
            <a:r>
              <a:rPr lang="en-US" b="1">
                <a:solidFill>
                  <a:srgbClr val="FF0000"/>
                </a:solidFill>
                <a:latin typeface="Calibri" panose="020F0502020204030204"/>
                <a:ea typeface="Calibri" panose="020F0502020204030204"/>
                <a:cs typeface="Calibri" panose="020F0502020204030204"/>
                <a:sym typeface="Calibri" panose="020F0502020204030204"/>
              </a:rPr>
              <a:t>→ Gửi gắm thông điệp</a:t>
            </a:r>
            <a:endParaRPr b="1">
              <a:solidFill>
                <a:srgbClr val="FF0000"/>
              </a:solidFill>
              <a:latin typeface="Calibri" panose="020F0502020204030204"/>
              <a:ea typeface="Calibri" panose="020F0502020204030204"/>
              <a:cs typeface="Calibri" panose="020F0502020204030204"/>
              <a:sym typeface="Calibri" panose="020F0502020204030204"/>
            </a:endParaRPr>
          </a:p>
        </p:txBody>
      </p:sp>
      <p:cxnSp>
        <p:nvCxnSpPr>
          <p:cNvPr id="6471" name="Google Shape;6471;p79"/>
          <p:cNvCxnSpPr/>
          <p:nvPr/>
        </p:nvCxnSpPr>
        <p:spPr>
          <a:xfrm>
            <a:off x="5997575" y="1166191"/>
            <a:ext cx="0" cy="5208482"/>
          </a:xfrm>
          <a:prstGeom prst="straightConnector1">
            <a:avLst/>
          </a:prstGeom>
          <a:noFill/>
          <a:ln w="38100" cap="flat" cmpd="sng">
            <a:solidFill>
              <a:srgbClr val="FF0000"/>
            </a:solidFill>
            <a:prstDash val="solid"/>
            <a:miter lim="800000"/>
            <a:headEnd type="none" w="sm" len="sm"/>
            <a:tailEnd type="none" w="sm" len="sm"/>
          </a:ln>
        </p:spPr>
      </p:cxn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6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6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70">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70">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470">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470">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47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6475"/>
        <p:cNvGrpSpPr/>
        <p:nvPr/>
      </p:nvGrpSpPr>
      <p:grpSpPr>
        <a:xfrm>
          <a:off x="0" y="0"/>
          <a:ext cx="0" cy="0"/>
          <a:chOff x="0" y="0"/>
          <a:chExt cx="0" cy="0"/>
        </a:xfrm>
      </p:grpSpPr>
      <p:pic>
        <p:nvPicPr>
          <p:cNvPr id="6476" name="Google Shape;6476;p80"/>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477" name="Google Shape;6477;p80"/>
          <p:cNvSpPr/>
          <p:nvPr/>
        </p:nvSpPr>
        <p:spPr>
          <a:xfrm>
            <a:off x="0" y="1306389"/>
            <a:ext cx="12005952" cy="553998"/>
          </a:xfrm>
          <a:prstGeom prst="rect">
            <a:avLst/>
          </a:prstGeom>
          <a:noFill/>
          <a:ln>
            <a:noFill/>
          </a:ln>
        </p:spPr>
        <p:txBody>
          <a:bodyPr spcFirstLastPara="1" wrap="square" lIns="91425" tIns="45700" rIns="91425" bIns="45700" anchor="t" anchorCtr="0">
            <a:spAutoFit/>
          </a:bodyPr>
          <a:lstStyle/>
          <a:p>
            <a:pPr marL="457200" marR="0" lvl="0" indent="-266700" algn="just" rtl="0">
              <a:lnSpc>
                <a:spcPct val="100000"/>
              </a:lnSpc>
              <a:spcBef>
                <a:spcPts val="0"/>
              </a:spcBef>
              <a:spcAft>
                <a:spcPts val="0"/>
              </a:spcAft>
              <a:buClr>
                <a:schemeClr val="dk1"/>
              </a:buClr>
              <a:buSzPts val="3000"/>
              <a:buFont typeface="Calibri" panose="020F0502020204030204"/>
              <a:buNone/>
            </a:pPr>
            <a:endParaRPr sz="3000" b="1" i="0" u="none" strike="noStrike" cap="none">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78" name="Google Shape;6478;p80"/>
          <p:cNvSpPr/>
          <p:nvPr/>
        </p:nvSpPr>
        <p:spPr>
          <a:xfrm>
            <a:off x="166899" y="1306389"/>
            <a:ext cx="11791949" cy="584775"/>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chemeClr val="dk1"/>
              </a:buClr>
              <a:buSzPts val="3200"/>
              <a:buFont typeface="Calibri" panose="020F0502020204030204"/>
              <a:buNone/>
            </a:pPr>
            <a:endParaRPr sz="3200" b="1" i="0" u="none" strike="noStrike" cap="none">
              <a:solidFill>
                <a:srgbClr val="FFFFFF"/>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79" name="Google Shape;6479;p80"/>
          <p:cNvSpPr/>
          <p:nvPr/>
        </p:nvSpPr>
        <p:spPr>
          <a:xfrm>
            <a:off x="344519" y="2381946"/>
            <a:ext cx="11502961" cy="2062103"/>
          </a:xfrm>
          <a:prstGeom prst="rect">
            <a:avLst/>
          </a:prstGeom>
          <a:solidFill>
            <a:schemeClr val="lt1"/>
          </a:solidFill>
          <a:ln>
            <a:noFill/>
          </a:ln>
          <a:effectLst>
            <a:outerShdw blurRad="107950" dist="12700" dir="5400000" algn="ctr">
              <a:srgbClr val="000000"/>
            </a:outerShdw>
          </a:effectLst>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None/>
            </a:pPr>
            <a:r>
              <a:rPr lang="en-US" sz="3200" b="1">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Đề bài “…Lắng nghe thiên nhiên để thấy những điều kì diệu” </a:t>
            </a:r>
            <a:endParaRPr sz="32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None/>
            </a:pPr>
            <a:r>
              <a:rPr lang="en-US" sz="3200" b="1">
                <a:solidFill>
                  <a:srgbClr val="000000"/>
                </a:solidFill>
                <a:latin typeface="Times New Roman" panose="02020603050405020304"/>
                <a:ea typeface="Times New Roman" panose="02020603050405020304"/>
                <a:cs typeface="Times New Roman" panose="02020603050405020304"/>
                <a:sym typeface="Times New Roman" panose="02020603050405020304"/>
              </a:rPr>
              <a:t>- Mở rộng tâm hồn để lắng nghe thiên nhiên bạn nhé!</a:t>
            </a:r>
            <a:endParaRPr sz="3200" b="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None/>
            </a:pPr>
            <a:r>
              <a:rPr lang="en-US" sz="3200" b="1">
                <a:solidFill>
                  <a:srgbClr val="000000"/>
                </a:solidFill>
                <a:latin typeface="Times New Roman" panose="02020603050405020304"/>
                <a:ea typeface="Times New Roman" panose="02020603050405020304"/>
                <a:cs typeface="Times New Roman" panose="02020603050405020304"/>
                <a:sym typeface="Times New Roman" panose="02020603050405020304"/>
              </a:rPr>
              <a:t>-  Hãy đến với thiên nhiên bằng cả tấm lòng</a:t>
            </a:r>
            <a:endParaRPr sz="3200" b="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00000"/>
              </a:lnSpc>
              <a:spcBef>
                <a:spcPts val="0"/>
              </a:spcBef>
              <a:spcAft>
                <a:spcPts val="0"/>
              </a:spcAft>
              <a:buNone/>
            </a:pPr>
            <a:r>
              <a:rPr lang="en-US" sz="3200" b="1">
                <a:solidFill>
                  <a:srgbClr val="000000"/>
                </a:solidFill>
                <a:latin typeface="Times New Roman" panose="02020603050405020304"/>
                <a:ea typeface="Times New Roman" panose="02020603050405020304"/>
                <a:cs typeface="Times New Roman" panose="02020603050405020304"/>
                <a:sym typeface="Times New Roman" panose="02020603050405020304"/>
              </a:rPr>
              <a:t>-  Lắng nghe thiên nhiên, đón nhận bao điều </a:t>
            </a:r>
            <a:endParaRPr sz="3200" b="1">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80" name="Google Shape;6480;p80"/>
          <p:cNvSpPr/>
          <p:nvPr/>
        </p:nvSpPr>
        <p:spPr>
          <a:xfrm>
            <a:off x="2756718" y="937057"/>
            <a:ext cx="7104830" cy="646331"/>
          </a:xfrm>
          <a:prstGeom prst="rect">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0000"/>
              </a:buClr>
              <a:buSzPts val="3600"/>
              <a:buFont typeface="Times New Roman" panose="02020603050405020304"/>
              <a:buNone/>
            </a:pPr>
            <a:r>
              <a:rPr lang="en-US" sz="3600" b="1" i="1"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Thông điệp </a:t>
            </a:r>
            <a:r>
              <a:rPr lang="en-US" sz="3600" b="1" i="1">
                <a:solidFill>
                  <a:srgbClr val="FF0000"/>
                </a:solidFill>
                <a:latin typeface="Times New Roman" panose="02020603050405020304"/>
                <a:ea typeface="Times New Roman" panose="02020603050405020304"/>
                <a:cs typeface="Times New Roman" panose="02020603050405020304"/>
                <a:sym typeface="Times New Roman" panose="02020603050405020304"/>
              </a:rPr>
              <a:t>bình dị, giàu sức lan tỏa</a:t>
            </a:r>
            <a:endParaRPr sz="3600" b="1" i="1"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479">
                                            <p:txEl>
                                              <p:pRg st="0" end="0"/>
                                            </p:txEl>
                                          </p:spTgt>
                                        </p:tgtEl>
                                        <p:attrNameLst>
                                          <p:attrName>style.visibility</p:attrName>
                                        </p:attrNameLst>
                                      </p:cBhvr>
                                      <p:to>
                                        <p:strVal val="visible"/>
                                      </p:to>
                                    </p:set>
                                    <p:animEffect transition="in" filter="fade">
                                      <p:cBhvr>
                                        <p:cTn id="7" dur="500"/>
                                        <p:tgtEl>
                                          <p:spTgt spid="647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479">
                                            <p:txEl>
                                              <p:pRg st="1" end="1"/>
                                            </p:txEl>
                                          </p:spTgt>
                                        </p:tgtEl>
                                        <p:attrNameLst>
                                          <p:attrName>style.visibility</p:attrName>
                                        </p:attrNameLst>
                                      </p:cBhvr>
                                      <p:to>
                                        <p:strVal val="visible"/>
                                      </p:to>
                                    </p:set>
                                    <p:animEffect transition="in" filter="fade">
                                      <p:cBhvr>
                                        <p:cTn id="12" dur="500"/>
                                        <p:tgtEl>
                                          <p:spTgt spid="647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479">
                                            <p:txEl>
                                              <p:pRg st="2" end="2"/>
                                            </p:txEl>
                                          </p:spTgt>
                                        </p:tgtEl>
                                        <p:attrNameLst>
                                          <p:attrName>style.visibility</p:attrName>
                                        </p:attrNameLst>
                                      </p:cBhvr>
                                      <p:to>
                                        <p:strVal val="visible"/>
                                      </p:to>
                                    </p:set>
                                    <p:animEffect transition="in" filter="fade">
                                      <p:cBhvr>
                                        <p:cTn id="17" dur="500"/>
                                        <p:tgtEl>
                                          <p:spTgt spid="647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479">
                                            <p:txEl>
                                              <p:pRg st="3" end="3"/>
                                            </p:txEl>
                                          </p:spTgt>
                                        </p:tgtEl>
                                        <p:attrNameLst>
                                          <p:attrName>style.visibility</p:attrName>
                                        </p:attrNameLst>
                                      </p:cBhvr>
                                      <p:to>
                                        <p:strVal val="visible"/>
                                      </p:to>
                                    </p:set>
                                    <p:animEffect transition="in" filter="fade">
                                      <p:cBhvr>
                                        <p:cTn id="22" dur="500"/>
                                        <p:tgtEl>
                                          <p:spTgt spid="647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6485"/>
        <p:cNvGrpSpPr/>
        <p:nvPr/>
      </p:nvGrpSpPr>
      <p:grpSpPr>
        <a:xfrm>
          <a:off x="0" y="0"/>
          <a:ext cx="0" cy="0"/>
          <a:chOff x="0" y="0"/>
          <a:chExt cx="0" cy="0"/>
        </a:xfrm>
      </p:grpSpPr>
      <p:pic>
        <p:nvPicPr>
          <p:cNvPr id="6486" name="Google Shape;6486;p81"/>
          <p:cNvPicPr preferRelativeResize="0"/>
          <p:nvPr/>
        </p:nvPicPr>
        <p:blipFill rotWithShape="1">
          <a:blip r:embed="rId1"/>
          <a:srcRect/>
          <a:stretch>
            <a:fillRect/>
          </a:stretch>
        </p:blipFill>
        <p:spPr>
          <a:xfrm>
            <a:off x="-249950" y="1256025"/>
            <a:ext cx="12981774" cy="5703575"/>
          </a:xfrm>
          <a:prstGeom prst="rect">
            <a:avLst/>
          </a:prstGeom>
          <a:noFill/>
          <a:ln>
            <a:noFill/>
          </a:ln>
        </p:spPr>
      </p:pic>
      <p:sp>
        <p:nvSpPr>
          <p:cNvPr id="6487" name="Google Shape;6487;p81"/>
          <p:cNvSpPr/>
          <p:nvPr/>
        </p:nvSpPr>
        <p:spPr>
          <a:xfrm>
            <a:off x="4917284" y="2988440"/>
            <a:ext cx="2377426" cy="3693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180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488" name="Google Shape;6488;p81"/>
          <p:cNvPicPr preferRelativeResize="0"/>
          <p:nvPr/>
        </p:nvPicPr>
        <p:blipFill rotWithShape="1">
          <a:blip r:embed="rId2"/>
          <a:srcRect/>
          <a:stretch>
            <a:fillRect/>
          </a:stretch>
        </p:blipFill>
        <p:spPr>
          <a:xfrm>
            <a:off x="9842696" y="1896336"/>
            <a:ext cx="1840230" cy="1840230"/>
          </a:xfrm>
          <a:prstGeom prst="rect">
            <a:avLst/>
          </a:prstGeom>
          <a:noFill/>
          <a:ln>
            <a:noFill/>
          </a:ln>
        </p:spPr>
      </p:pic>
      <p:sp>
        <p:nvSpPr>
          <p:cNvPr id="6489" name="Google Shape;6489;p81"/>
          <p:cNvSpPr txBox="1"/>
          <p:nvPr/>
        </p:nvSpPr>
        <p:spPr>
          <a:xfrm>
            <a:off x="437400" y="381000"/>
            <a:ext cx="10857300" cy="646500"/>
          </a:xfrm>
          <a:prstGeom prst="rect">
            <a:avLst/>
          </a:prstGeom>
          <a:noFill/>
          <a:ln>
            <a:noFill/>
          </a:ln>
        </p:spPr>
        <p:txBody>
          <a:bodyPr spcFirstLastPara="1" wrap="square" lIns="91425" tIns="45700" rIns="91425" bIns="45700" anchor="t" anchorCtr="0">
            <a:spAutoFit/>
          </a:bodyPr>
          <a:lstStyle/>
          <a:p>
            <a:pPr marL="30480" marR="30480" lvl="0" indent="0" algn="ctr" rtl="0">
              <a:lnSpc>
                <a:spcPct val="115000"/>
              </a:lnSpc>
              <a:spcBef>
                <a:spcPts val="0"/>
              </a:spcBef>
              <a:spcAft>
                <a:spcPts val="0"/>
              </a:spcAft>
              <a:buNone/>
            </a:pPr>
            <a:r>
              <a:rPr lang="en-US" sz="3600" b="1">
                <a:solidFill>
                  <a:srgbClr val="FFFF00"/>
                </a:solidFill>
                <a:latin typeface="Times New Roman" panose="02020603050405020304"/>
                <a:ea typeface="Times New Roman" panose="02020603050405020304"/>
                <a:cs typeface="Times New Roman" panose="02020603050405020304"/>
                <a:sym typeface="Times New Roman" panose="02020603050405020304"/>
              </a:rPr>
              <a:t>Bí quyết làm bài văn NLXH ấn tượng</a:t>
            </a:r>
            <a:endParaRPr sz="3600" b="1">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490" name="Google Shape;6490;p81"/>
          <p:cNvSpPr/>
          <p:nvPr/>
        </p:nvSpPr>
        <p:spPr>
          <a:xfrm>
            <a:off x="2733093" y="2691280"/>
            <a:ext cx="7053600" cy="2676600"/>
          </a:xfrm>
          <a:prstGeom prst="rect">
            <a:avLst/>
          </a:prstGeom>
          <a:noFill/>
          <a:ln>
            <a:noFill/>
          </a:ln>
        </p:spPr>
        <p:txBody>
          <a:bodyPr spcFirstLastPara="1" wrap="square" lIns="91425" tIns="45700" rIns="91425" bIns="45700" anchor="t" anchorCtr="0">
            <a:spAutoFit/>
          </a:bodyPr>
          <a:lstStyle/>
          <a:p>
            <a:pPr marL="0" marR="0" lvl="0" indent="-152400" algn="just" rtl="0">
              <a:spcBef>
                <a:spcPts val="0"/>
              </a:spcBef>
              <a:spcAft>
                <a:spcPts val="0"/>
              </a:spcAft>
              <a:buClr>
                <a:srgbClr val="0033CC"/>
              </a:buClr>
              <a:buSzPts val="2400"/>
              <a:buFont typeface="Times New Roman" panose="02020603050405020304"/>
              <a:buChar char="-"/>
            </a:pPr>
            <a:r>
              <a:rPr lang="en-US" sz="2400">
                <a:solidFill>
                  <a:srgbClr val="0033CC"/>
                </a:solidFill>
                <a:latin typeface="Times New Roman" panose="02020603050405020304"/>
                <a:ea typeface="Times New Roman" panose="02020603050405020304"/>
                <a:cs typeface="Times New Roman" panose="02020603050405020304"/>
                <a:sym typeface="Times New Roman" panose="02020603050405020304"/>
              </a:rPr>
              <a:t> Nắm vững vấn đề nghị luận rút ra từ các dạng câu hỏi khác nhau (từ một câu chuyện, một danh ngôn, một sự việc hiện tượng, một tư tưởng đạo lí…).</a:t>
            </a:r>
            <a:endParaRPr sz="2400">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152400" algn="just" rtl="0">
              <a:spcBef>
                <a:spcPts val="0"/>
              </a:spcBef>
              <a:spcAft>
                <a:spcPts val="0"/>
              </a:spcAft>
              <a:buClr>
                <a:srgbClr val="0033CC"/>
              </a:buClr>
              <a:buSzPts val="2400"/>
              <a:buFont typeface="Times New Roman" panose="02020603050405020304"/>
              <a:buChar char="-"/>
            </a:pPr>
            <a:r>
              <a:rPr lang="en-US" sz="2400">
                <a:solidFill>
                  <a:srgbClr val="0033CC"/>
                </a:solidFill>
                <a:latin typeface="Times New Roman" panose="02020603050405020304"/>
                <a:ea typeface="Times New Roman" panose="02020603050405020304"/>
                <a:cs typeface="Times New Roman" panose="02020603050405020304"/>
                <a:sym typeface="Times New Roman" panose="02020603050405020304"/>
              </a:rPr>
              <a:t> Xây dựng hệ thống luận điểm hợp lý.</a:t>
            </a:r>
            <a:endParaRPr sz="2400">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152400" algn="just" rtl="0">
              <a:spcBef>
                <a:spcPts val="0"/>
              </a:spcBef>
              <a:spcAft>
                <a:spcPts val="0"/>
              </a:spcAft>
              <a:buClr>
                <a:srgbClr val="0033CC"/>
              </a:buClr>
              <a:buSzPts val="2400"/>
              <a:buFont typeface="Times New Roman" panose="02020603050405020304"/>
              <a:buChar char="-"/>
            </a:pPr>
            <a:r>
              <a:rPr lang="en-US" sz="2400">
                <a:solidFill>
                  <a:srgbClr val="0033CC"/>
                </a:solidFill>
                <a:latin typeface="Times New Roman" panose="02020603050405020304"/>
                <a:ea typeface="Times New Roman" panose="02020603050405020304"/>
                <a:cs typeface="Times New Roman" panose="02020603050405020304"/>
                <a:sym typeface="Times New Roman" panose="02020603050405020304"/>
              </a:rPr>
              <a:t> Lựa chọn lý lẽ, dẫn chứng tiêu biểu, sắc bén</a:t>
            </a:r>
            <a:endParaRPr sz="2400">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152400" algn="just" rtl="0">
              <a:spcBef>
                <a:spcPts val="0"/>
              </a:spcBef>
              <a:spcAft>
                <a:spcPts val="0"/>
              </a:spcAft>
              <a:buClr>
                <a:srgbClr val="0033CC"/>
              </a:buClr>
              <a:buSzPts val="2400"/>
              <a:buFont typeface="Times New Roman" panose="02020603050405020304"/>
              <a:buChar char="-"/>
            </a:pPr>
            <a:r>
              <a:rPr lang="en-US" sz="2400">
                <a:solidFill>
                  <a:srgbClr val="0033CC"/>
                </a:solidFill>
                <a:latin typeface="Times New Roman" panose="02020603050405020304"/>
                <a:ea typeface="Times New Roman" panose="02020603050405020304"/>
                <a:cs typeface="Times New Roman" panose="02020603050405020304"/>
                <a:sym typeface="Times New Roman" panose="02020603050405020304"/>
              </a:rPr>
              <a:t> Xác định cách lập luận hợp lý, ấn tượng</a:t>
            </a:r>
            <a:endParaRPr sz="2400">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Clr>
                <a:srgbClr val="0033CC"/>
              </a:buClr>
              <a:buSzPts val="2400"/>
              <a:buFont typeface="Times New Roman" panose="02020603050405020304"/>
              <a:buNone/>
            </a:pPr>
            <a:r>
              <a:rPr lang="en-US" sz="2400">
                <a:solidFill>
                  <a:srgbClr val="0033CC"/>
                </a:solidFill>
                <a:latin typeface="Times New Roman" panose="02020603050405020304"/>
                <a:ea typeface="Times New Roman" panose="02020603050405020304"/>
                <a:cs typeface="Times New Roman" panose="02020603050405020304"/>
                <a:sym typeface="Times New Roman" panose="02020603050405020304"/>
              </a:rPr>
              <a:t>-  Thông điệp, bài học sâu sắc, nhẹ nhàng</a:t>
            </a:r>
            <a:endParaRPr sz="2400">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489"/>
                                        </p:tgtEl>
                                        <p:attrNameLst>
                                          <p:attrName>style.visibility</p:attrName>
                                        </p:attrNameLst>
                                      </p:cBhvr>
                                      <p:to>
                                        <p:strVal val="visible"/>
                                      </p:to>
                                    </p:set>
                                    <p:animEffect transition="in" filter="fade">
                                      <p:cBhvr>
                                        <p:cTn id="7" dur="500"/>
                                        <p:tgtEl>
                                          <p:spTgt spid="64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486"/>
                                        </p:tgtEl>
                                        <p:attrNameLst>
                                          <p:attrName>style.visibility</p:attrName>
                                        </p:attrNameLst>
                                      </p:cBhvr>
                                      <p:to>
                                        <p:strVal val="visible"/>
                                      </p:to>
                                    </p:set>
                                    <p:animEffect transition="in" filter="fade">
                                      <p:cBhvr>
                                        <p:cTn id="12" dur="500"/>
                                        <p:tgtEl>
                                          <p:spTgt spid="648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490"/>
                                        </p:tgtEl>
                                        <p:attrNameLst>
                                          <p:attrName>style.visibility</p:attrName>
                                        </p:attrNameLst>
                                      </p:cBhvr>
                                      <p:to>
                                        <p:strVal val="visible"/>
                                      </p:to>
                                    </p:set>
                                    <p:animEffect transition="in" filter="fade">
                                      <p:cBhvr>
                                        <p:cTn id="17" dur="1000"/>
                                        <p:tgtEl>
                                          <p:spTgt spid="6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6495"/>
        <p:cNvGrpSpPr/>
        <p:nvPr/>
      </p:nvGrpSpPr>
      <p:grpSpPr>
        <a:xfrm>
          <a:off x="0" y="0"/>
          <a:ext cx="0" cy="0"/>
          <a:chOff x="0" y="0"/>
          <a:chExt cx="0" cy="0"/>
        </a:xfrm>
      </p:grpSpPr>
      <p:grpSp>
        <p:nvGrpSpPr>
          <p:cNvPr id="6496" name="Google Shape;6496;p82"/>
          <p:cNvGrpSpPr/>
          <p:nvPr/>
        </p:nvGrpSpPr>
        <p:grpSpPr>
          <a:xfrm>
            <a:off x="640715" y="4520565"/>
            <a:ext cx="2101850" cy="2209165"/>
            <a:chOff x="13433" y="7331"/>
            <a:chExt cx="3310" cy="3479"/>
          </a:xfrm>
        </p:grpSpPr>
        <p:pic>
          <p:nvPicPr>
            <p:cNvPr id="6497" name="Google Shape;6497;p82"/>
            <p:cNvPicPr preferRelativeResize="0"/>
            <p:nvPr/>
          </p:nvPicPr>
          <p:blipFill rotWithShape="1">
            <a:blip r:embed="rId1"/>
            <a:srcRect/>
            <a:stretch>
              <a:fillRect/>
            </a:stretch>
          </p:blipFill>
          <p:spPr>
            <a:xfrm>
              <a:off x="14840" y="7331"/>
              <a:ext cx="1903" cy="3479"/>
            </a:xfrm>
            <a:prstGeom prst="rect">
              <a:avLst/>
            </a:prstGeom>
            <a:noFill/>
            <a:ln>
              <a:noFill/>
            </a:ln>
          </p:spPr>
        </p:pic>
        <p:pic>
          <p:nvPicPr>
            <p:cNvPr id="6498" name="Google Shape;6498;p82"/>
            <p:cNvPicPr preferRelativeResize="0"/>
            <p:nvPr/>
          </p:nvPicPr>
          <p:blipFill rotWithShape="1">
            <a:blip r:embed="rId2"/>
            <a:srcRect/>
            <a:stretch>
              <a:fillRect/>
            </a:stretch>
          </p:blipFill>
          <p:spPr>
            <a:xfrm>
              <a:off x="13433" y="7447"/>
              <a:ext cx="1538" cy="3247"/>
            </a:xfrm>
            <a:prstGeom prst="rect">
              <a:avLst/>
            </a:prstGeom>
            <a:noFill/>
            <a:ln>
              <a:noFill/>
            </a:ln>
          </p:spPr>
        </p:pic>
      </p:grpSp>
      <p:grpSp>
        <p:nvGrpSpPr>
          <p:cNvPr id="6499" name="Google Shape;6499;p82"/>
          <p:cNvGrpSpPr/>
          <p:nvPr/>
        </p:nvGrpSpPr>
        <p:grpSpPr>
          <a:xfrm>
            <a:off x="2599690" y="367030"/>
            <a:ext cx="9199245" cy="6148070"/>
            <a:chOff x="1083427" y="506777"/>
            <a:chExt cx="4098274" cy="2677098"/>
          </a:xfrm>
        </p:grpSpPr>
        <p:sp>
          <p:nvSpPr>
            <p:cNvPr id="6500" name="Google Shape;6500;p82"/>
            <p:cNvSpPr/>
            <p:nvPr/>
          </p:nvSpPr>
          <p:spPr>
            <a:xfrm>
              <a:off x="1083427" y="506777"/>
              <a:ext cx="4098274" cy="2677098"/>
            </a:xfrm>
            <a:prstGeom prst="cloudCallout">
              <a:avLst>
                <a:gd name="adj1" fmla="val 65548"/>
                <a:gd name="adj2" fmla="val 53842"/>
              </a:avLst>
            </a:prstGeom>
            <a:solidFill>
              <a:srgbClr val="FFC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Arial" panose="020B0604020202020204"/>
                <a:ea typeface="Arial" panose="020B0604020202020204"/>
                <a:cs typeface="Arial" panose="020B0604020202020204"/>
                <a:sym typeface="Arial" panose="020B0604020202020204"/>
              </a:endParaRPr>
            </a:p>
          </p:txBody>
        </p:sp>
        <p:sp>
          <p:nvSpPr>
            <p:cNvPr id="6501" name="Google Shape;6501;p82"/>
            <p:cNvSpPr/>
            <p:nvPr/>
          </p:nvSpPr>
          <p:spPr>
            <a:xfrm>
              <a:off x="1235827" y="595599"/>
              <a:ext cx="3809898" cy="2488723"/>
            </a:xfrm>
            <a:prstGeom prst="cloudCallout">
              <a:avLst>
                <a:gd name="adj1" fmla="val 71042"/>
                <a:gd name="adj2" fmla="val 59154"/>
              </a:avLst>
            </a:prstGeom>
            <a:solidFill>
              <a:schemeClr val="lt1"/>
            </a:solidFill>
            <a:ln w="22225" cap="flat" cmpd="sng">
              <a:solidFill>
                <a:srgbClr val="8CB823"/>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Arial" panose="020B0604020202020204"/>
                <a:ea typeface="Arial" panose="020B0604020202020204"/>
                <a:cs typeface="Arial" panose="020B0604020202020204"/>
                <a:sym typeface="Arial" panose="020B0604020202020204"/>
              </a:endParaRPr>
            </a:p>
          </p:txBody>
        </p:sp>
      </p:grpSp>
      <p:pic>
        <p:nvPicPr>
          <p:cNvPr id="6502" name="Google Shape;6502;p82"/>
          <p:cNvPicPr preferRelativeResize="0"/>
          <p:nvPr/>
        </p:nvPicPr>
        <p:blipFill rotWithShape="1">
          <a:blip r:embed="rId3"/>
          <a:srcRect/>
          <a:stretch>
            <a:fillRect/>
          </a:stretch>
        </p:blipFill>
        <p:spPr>
          <a:xfrm>
            <a:off x="9753487" y="11968"/>
            <a:ext cx="878249" cy="1069432"/>
          </a:xfrm>
          <a:prstGeom prst="rect">
            <a:avLst/>
          </a:prstGeom>
          <a:noFill/>
          <a:ln>
            <a:noFill/>
          </a:ln>
        </p:spPr>
      </p:pic>
      <p:grpSp>
        <p:nvGrpSpPr>
          <p:cNvPr id="6503" name="Google Shape;6503;p82"/>
          <p:cNvGrpSpPr/>
          <p:nvPr/>
        </p:nvGrpSpPr>
        <p:grpSpPr>
          <a:xfrm>
            <a:off x="230615" y="192405"/>
            <a:ext cx="2711341" cy="2286000"/>
            <a:chOff x="549842" y="2124409"/>
            <a:chExt cx="1951220" cy="1692000"/>
          </a:xfrm>
        </p:grpSpPr>
        <p:grpSp>
          <p:nvGrpSpPr>
            <p:cNvPr id="6504" name="Google Shape;6504;p82"/>
            <p:cNvGrpSpPr/>
            <p:nvPr/>
          </p:nvGrpSpPr>
          <p:grpSpPr>
            <a:xfrm>
              <a:off x="549842" y="2124409"/>
              <a:ext cx="1951220" cy="1692000"/>
              <a:chOff x="785114" y="-370703"/>
              <a:chExt cx="7225085" cy="6265224"/>
            </a:xfrm>
          </p:grpSpPr>
          <p:pic>
            <p:nvPicPr>
              <p:cNvPr id="6505" name="Google Shape;6505;p82"/>
              <p:cNvPicPr preferRelativeResize="0"/>
              <p:nvPr/>
            </p:nvPicPr>
            <p:blipFill rotWithShape="1">
              <a:blip r:embed="rId4"/>
              <a:srcRect/>
              <a:stretch>
                <a:fillRect/>
              </a:stretch>
            </p:blipFill>
            <p:spPr>
              <a:xfrm>
                <a:off x="785114" y="-370703"/>
                <a:ext cx="7225085" cy="6265224"/>
              </a:xfrm>
              <a:prstGeom prst="rect">
                <a:avLst/>
              </a:prstGeom>
              <a:noFill/>
              <a:ln>
                <a:noFill/>
              </a:ln>
            </p:spPr>
          </p:pic>
          <p:sp>
            <p:nvSpPr>
              <p:cNvPr id="6506" name="Google Shape;6506;p82"/>
              <p:cNvSpPr/>
              <p:nvPr/>
            </p:nvSpPr>
            <p:spPr>
              <a:xfrm>
                <a:off x="2516995" y="878528"/>
                <a:ext cx="3649026" cy="3649026"/>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rgbClr val="FFFFFF"/>
                  </a:solidFill>
                  <a:latin typeface="Arial" panose="020B0604020202020204"/>
                  <a:ea typeface="Arial" panose="020B0604020202020204"/>
                  <a:cs typeface="Arial" panose="020B0604020202020204"/>
                  <a:sym typeface="Arial" panose="020B0604020202020204"/>
                </a:endParaRPr>
              </a:p>
            </p:txBody>
          </p:sp>
        </p:grpSp>
        <p:sp>
          <p:nvSpPr>
            <p:cNvPr id="6507" name="Google Shape;6507;p82"/>
            <p:cNvSpPr txBox="1"/>
            <p:nvPr/>
          </p:nvSpPr>
          <p:spPr>
            <a:xfrm>
              <a:off x="872263" y="2727975"/>
              <a:ext cx="1276049" cy="34170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2400" b="1">
                <a:solidFill>
                  <a:srgbClr val="0070C0"/>
                </a:solidFill>
                <a:latin typeface="Arial" panose="020B0604020202020204"/>
                <a:ea typeface="Arial" panose="020B0604020202020204"/>
                <a:cs typeface="Arial" panose="020B0604020202020204"/>
                <a:sym typeface="Arial" panose="020B0604020202020204"/>
              </a:endParaRPr>
            </a:p>
          </p:txBody>
        </p:sp>
        <p:sp>
          <p:nvSpPr>
            <p:cNvPr id="6508" name="Google Shape;6508;p82"/>
            <p:cNvSpPr txBox="1"/>
            <p:nvPr/>
          </p:nvSpPr>
          <p:spPr>
            <a:xfrm>
              <a:off x="1058716" y="2521805"/>
              <a:ext cx="837472" cy="79731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Bí quyết</a:t>
              </a:r>
              <a:endParaRPr sz="3200" b="1">
                <a:solidFill>
                  <a:srgbClr val="0070C0"/>
                </a:solidFill>
                <a:latin typeface="Arial" panose="020B0604020202020204"/>
                <a:ea typeface="Arial" panose="020B0604020202020204"/>
                <a:cs typeface="Arial" panose="020B0604020202020204"/>
                <a:sym typeface="Arial" panose="020B0604020202020204"/>
              </a:endParaRPr>
            </a:p>
          </p:txBody>
        </p:sp>
      </p:grpSp>
      <p:sp>
        <p:nvSpPr>
          <p:cNvPr id="6509" name="Google Shape;6509;p82"/>
          <p:cNvSpPr/>
          <p:nvPr/>
        </p:nvSpPr>
        <p:spPr>
          <a:xfrm>
            <a:off x="3981450" y="1196340"/>
            <a:ext cx="6650355" cy="41541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b="1">
                <a:solidFill>
                  <a:srgbClr val="C00000"/>
                </a:solidFill>
                <a:latin typeface="Times New Roman" panose="02020603050405020304"/>
                <a:ea typeface="Times New Roman" panose="02020603050405020304"/>
                <a:cs typeface="Times New Roman" panose="02020603050405020304"/>
                <a:sym typeface="Times New Roman" panose="02020603050405020304"/>
              </a:rPr>
              <a:t>Viết văn NLXH:</a:t>
            </a:r>
            <a:endParaRPr sz="24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457200" marR="0" lvl="0" indent="-355600" algn="l" rtl="0">
              <a:spcBef>
                <a:spcPts val="0"/>
              </a:spcBef>
              <a:spcAft>
                <a:spcPts val="0"/>
              </a:spcAft>
              <a:buClr>
                <a:srgbClr val="C00000"/>
              </a:buClr>
              <a:buSzPts val="2000"/>
              <a:buFont typeface="Times New Roman" panose="02020603050405020304"/>
              <a:buAutoNum type="arabicPeriod"/>
            </a:pPr>
            <a:r>
              <a:rPr lang="en-US" sz="2000" b="1">
                <a:solidFill>
                  <a:srgbClr val="C00000"/>
                </a:solidFill>
                <a:latin typeface="Times New Roman" panose="02020603050405020304"/>
                <a:ea typeface="Times New Roman" panose="02020603050405020304"/>
                <a:cs typeface="Times New Roman" panose="02020603050405020304"/>
                <a:sym typeface="Times New Roman" panose="02020603050405020304"/>
              </a:rPr>
              <a:t>Trích dẫn danh ngôn hiệu quả</a:t>
            </a:r>
            <a:endParaRPr sz="20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 Dẫn cho đúng: không chỉ đúng về mặt câu từ mà còn đảm bảo cách hiểu đúng trong ngữ cảnh của câu nói.</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 Lựa chọn danh nhân mà nhiều người biết, những người mà cuộc đời và thành tựu của họ là sự bảo chứng vững chắc cho điều họ nói.</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 Mức độ trích dẫn vừa phải, hợp lí. Danh ngôn luôn phải đặt trong tương quan với một luận điểm nào đó, sử dụng phù hợp với mục đích nào đó.</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(Rèn cho học sinh ý thức sưu tầm danh ngôn và sử dụng </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Clr>
                <a:schemeClr val="dk1"/>
              </a:buClr>
              <a:buSzPts val="2000"/>
              <a:buFont typeface="Times New Roman" panose="02020603050405020304"/>
              <a:buNone/>
            </a:pP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danh ngôn hiệu quả, phù hợp; sưu tầm danh ngôn theo </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spcBef>
                <a:spcPts val="0"/>
              </a:spcBef>
              <a:spcAft>
                <a:spcPts val="0"/>
              </a:spcAft>
              <a:buClr>
                <a:schemeClr val="dk1"/>
              </a:buClr>
              <a:buSzPts val="2000"/>
              <a:buFont typeface="Times New Roman" panose="02020603050405020304"/>
              <a:buNone/>
            </a:pPr>
            <a:r>
              <a:rPr lang="en-US" sz="2000">
                <a:solidFill>
                  <a:schemeClr val="dk1"/>
                </a:solidFill>
                <a:latin typeface="Times New Roman" panose="02020603050405020304"/>
                <a:ea typeface="Times New Roman" panose="02020603050405020304"/>
                <a:cs typeface="Times New Roman" panose="02020603050405020304"/>
                <a:sym typeface="Times New Roman" panose="02020603050405020304"/>
              </a:rPr>
              <a:t>chủ đề)</a:t>
            </a:r>
            <a:endParaRPr sz="200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p14:dur="250">
        <p:comb/>
      </p:transition>
    </mc:Choice>
    <mc:Fallback>
      <p:transition>
        <p:comb/>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503"/>
                                        </p:tgtEl>
                                        <p:attrNameLst>
                                          <p:attrName>style.visibility</p:attrName>
                                        </p:attrNameLst>
                                      </p:cBhvr>
                                      <p:to>
                                        <p:strVal val="visible"/>
                                      </p:to>
                                    </p:set>
                                    <p:anim calcmode="lin" valueType="num">
                                      <p:cBhvr additive="base">
                                        <p:cTn id="7" dur="500"/>
                                        <p:tgtEl>
                                          <p:spTgt spid="65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6514"/>
        <p:cNvGrpSpPr/>
        <p:nvPr/>
      </p:nvGrpSpPr>
      <p:grpSpPr>
        <a:xfrm>
          <a:off x="0" y="0"/>
          <a:ext cx="0" cy="0"/>
          <a:chOff x="0" y="0"/>
          <a:chExt cx="0" cy="0"/>
        </a:xfrm>
      </p:grpSpPr>
      <p:grpSp>
        <p:nvGrpSpPr>
          <p:cNvPr id="6515" name="Google Shape;6515;p83"/>
          <p:cNvGrpSpPr/>
          <p:nvPr/>
        </p:nvGrpSpPr>
        <p:grpSpPr>
          <a:xfrm>
            <a:off x="1057910" y="4385310"/>
            <a:ext cx="2101850" cy="2209165"/>
            <a:chOff x="13433" y="7331"/>
            <a:chExt cx="3310" cy="3479"/>
          </a:xfrm>
        </p:grpSpPr>
        <p:pic>
          <p:nvPicPr>
            <p:cNvPr id="6516" name="Google Shape;6516;p83"/>
            <p:cNvPicPr preferRelativeResize="0"/>
            <p:nvPr/>
          </p:nvPicPr>
          <p:blipFill rotWithShape="1">
            <a:blip r:embed="rId1"/>
            <a:srcRect/>
            <a:stretch>
              <a:fillRect/>
            </a:stretch>
          </p:blipFill>
          <p:spPr>
            <a:xfrm>
              <a:off x="14840" y="7331"/>
              <a:ext cx="1903" cy="3479"/>
            </a:xfrm>
            <a:prstGeom prst="rect">
              <a:avLst/>
            </a:prstGeom>
            <a:noFill/>
            <a:ln>
              <a:noFill/>
            </a:ln>
          </p:spPr>
        </p:pic>
        <p:pic>
          <p:nvPicPr>
            <p:cNvPr id="6517" name="Google Shape;6517;p83"/>
            <p:cNvPicPr preferRelativeResize="0"/>
            <p:nvPr/>
          </p:nvPicPr>
          <p:blipFill rotWithShape="1">
            <a:blip r:embed="rId2"/>
            <a:srcRect/>
            <a:stretch>
              <a:fillRect/>
            </a:stretch>
          </p:blipFill>
          <p:spPr>
            <a:xfrm>
              <a:off x="13433" y="7447"/>
              <a:ext cx="1538" cy="3247"/>
            </a:xfrm>
            <a:prstGeom prst="rect">
              <a:avLst/>
            </a:prstGeom>
            <a:noFill/>
            <a:ln>
              <a:noFill/>
            </a:ln>
          </p:spPr>
        </p:pic>
      </p:grpSp>
      <p:grpSp>
        <p:nvGrpSpPr>
          <p:cNvPr id="6518" name="Google Shape;6518;p83"/>
          <p:cNvGrpSpPr/>
          <p:nvPr/>
        </p:nvGrpSpPr>
        <p:grpSpPr>
          <a:xfrm>
            <a:off x="2941834" y="-128250"/>
            <a:ext cx="8564366" cy="6148049"/>
            <a:chOff x="1083427" y="506777"/>
            <a:chExt cx="4098274" cy="2677098"/>
          </a:xfrm>
        </p:grpSpPr>
        <p:sp>
          <p:nvSpPr>
            <p:cNvPr id="6519" name="Google Shape;6519;p83"/>
            <p:cNvSpPr/>
            <p:nvPr/>
          </p:nvSpPr>
          <p:spPr>
            <a:xfrm>
              <a:off x="1083427" y="506777"/>
              <a:ext cx="4098274" cy="2677098"/>
            </a:xfrm>
            <a:prstGeom prst="cloudCallout">
              <a:avLst>
                <a:gd name="adj1" fmla="val 65548"/>
                <a:gd name="adj2" fmla="val 53842"/>
              </a:avLst>
            </a:prstGeom>
            <a:solidFill>
              <a:srgbClr val="FFC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Arial" panose="020B0604020202020204"/>
                <a:ea typeface="Arial" panose="020B0604020202020204"/>
                <a:cs typeface="Arial" panose="020B0604020202020204"/>
                <a:sym typeface="Arial" panose="020B0604020202020204"/>
              </a:endParaRPr>
            </a:p>
          </p:txBody>
        </p:sp>
        <p:sp>
          <p:nvSpPr>
            <p:cNvPr id="6520" name="Google Shape;6520;p83"/>
            <p:cNvSpPr/>
            <p:nvPr/>
          </p:nvSpPr>
          <p:spPr>
            <a:xfrm>
              <a:off x="1235827" y="595599"/>
              <a:ext cx="3809898" cy="2488723"/>
            </a:xfrm>
            <a:prstGeom prst="cloudCallout">
              <a:avLst>
                <a:gd name="adj1" fmla="val 71042"/>
                <a:gd name="adj2" fmla="val 59154"/>
              </a:avLst>
            </a:prstGeom>
            <a:solidFill>
              <a:schemeClr val="lt1"/>
            </a:solidFill>
            <a:ln w="22225" cap="flat" cmpd="sng">
              <a:solidFill>
                <a:srgbClr val="8CB823"/>
              </a:solidFill>
              <a:prstDash val="dash"/>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Arial" panose="020B0604020202020204"/>
                <a:ea typeface="Arial" panose="020B0604020202020204"/>
                <a:cs typeface="Arial" panose="020B0604020202020204"/>
                <a:sym typeface="Arial" panose="020B0604020202020204"/>
              </a:endParaRPr>
            </a:p>
          </p:txBody>
        </p:sp>
      </p:grpSp>
      <p:pic>
        <p:nvPicPr>
          <p:cNvPr id="6521" name="Google Shape;6521;p83"/>
          <p:cNvPicPr preferRelativeResize="0"/>
          <p:nvPr/>
        </p:nvPicPr>
        <p:blipFill rotWithShape="1">
          <a:blip r:embed="rId3"/>
          <a:srcRect/>
          <a:stretch>
            <a:fillRect/>
          </a:stretch>
        </p:blipFill>
        <p:spPr>
          <a:xfrm>
            <a:off x="9753487" y="11968"/>
            <a:ext cx="878249" cy="1069432"/>
          </a:xfrm>
          <a:prstGeom prst="rect">
            <a:avLst/>
          </a:prstGeom>
          <a:noFill/>
          <a:ln>
            <a:noFill/>
          </a:ln>
        </p:spPr>
      </p:pic>
      <p:grpSp>
        <p:nvGrpSpPr>
          <p:cNvPr id="6522" name="Google Shape;6522;p83"/>
          <p:cNvGrpSpPr/>
          <p:nvPr/>
        </p:nvGrpSpPr>
        <p:grpSpPr>
          <a:xfrm>
            <a:off x="1327260" y="0"/>
            <a:ext cx="2711341" cy="2286000"/>
            <a:chOff x="549842" y="2124409"/>
            <a:chExt cx="1951220" cy="1692000"/>
          </a:xfrm>
        </p:grpSpPr>
        <p:grpSp>
          <p:nvGrpSpPr>
            <p:cNvPr id="6523" name="Google Shape;6523;p83"/>
            <p:cNvGrpSpPr/>
            <p:nvPr/>
          </p:nvGrpSpPr>
          <p:grpSpPr>
            <a:xfrm>
              <a:off x="549842" y="2124409"/>
              <a:ext cx="1951220" cy="1692000"/>
              <a:chOff x="785114" y="-370703"/>
              <a:chExt cx="7225085" cy="6265224"/>
            </a:xfrm>
          </p:grpSpPr>
          <p:pic>
            <p:nvPicPr>
              <p:cNvPr id="6524" name="Google Shape;6524;p83"/>
              <p:cNvPicPr preferRelativeResize="0"/>
              <p:nvPr/>
            </p:nvPicPr>
            <p:blipFill rotWithShape="1">
              <a:blip r:embed="rId4"/>
              <a:srcRect/>
              <a:stretch>
                <a:fillRect/>
              </a:stretch>
            </p:blipFill>
            <p:spPr>
              <a:xfrm>
                <a:off x="785114" y="-370703"/>
                <a:ext cx="7225085" cy="6265224"/>
              </a:xfrm>
              <a:prstGeom prst="rect">
                <a:avLst/>
              </a:prstGeom>
              <a:noFill/>
              <a:ln>
                <a:noFill/>
              </a:ln>
            </p:spPr>
          </p:pic>
          <p:sp>
            <p:nvSpPr>
              <p:cNvPr id="6525" name="Google Shape;6525;p83"/>
              <p:cNvSpPr/>
              <p:nvPr/>
            </p:nvSpPr>
            <p:spPr>
              <a:xfrm>
                <a:off x="2516995" y="878528"/>
                <a:ext cx="3649026" cy="3649026"/>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rgbClr val="FFFFFF"/>
                  </a:solidFill>
                  <a:latin typeface="Arial" panose="020B0604020202020204"/>
                  <a:ea typeface="Arial" panose="020B0604020202020204"/>
                  <a:cs typeface="Arial" panose="020B0604020202020204"/>
                  <a:sym typeface="Arial" panose="020B0604020202020204"/>
                </a:endParaRPr>
              </a:p>
            </p:txBody>
          </p:sp>
        </p:grpSp>
        <p:sp>
          <p:nvSpPr>
            <p:cNvPr id="6526" name="Google Shape;6526;p83"/>
            <p:cNvSpPr txBox="1"/>
            <p:nvPr/>
          </p:nvSpPr>
          <p:spPr>
            <a:xfrm>
              <a:off x="872263" y="2727975"/>
              <a:ext cx="1276049" cy="34170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2400" b="1">
                <a:solidFill>
                  <a:srgbClr val="0070C0"/>
                </a:solidFill>
                <a:latin typeface="Arial" panose="020B0604020202020204"/>
                <a:ea typeface="Arial" panose="020B0604020202020204"/>
                <a:cs typeface="Arial" panose="020B0604020202020204"/>
                <a:sym typeface="Arial" panose="020B0604020202020204"/>
              </a:endParaRPr>
            </a:p>
          </p:txBody>
        </p:sp>
        <p:sp>
          <p:nvSpPr>
            <p:cNvPr id="6527" name="Google Shape;6527;p83"/>
            <p:cNvSpPr txBox="1"/>
            <p:nvPr/>
          </p:nvSpPr>
          <p:spPr>
            <a:xfrm>
              <a:off x="1058716" y="2521805"/>
              <a:ext cx="837472" cy="79731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Bí quyết</a:t>
              </a:r>
              <a:endParaRPr sz="3200" b="1">
                <a:solidFill>
                  <a:srgbClr val="0070C0"/>
                </a:solidFill>
                <a:latin typeface="Arial" panose="020B0604020202020204"/>
                <a:ea typeface="Arial" panose="020B0604020202020204"/>
                <a:cs typeface="Arial" panose="020B0604020202020204"/>
                <a:sym typeface="Arial" panose="020B0604020202020204"/>
              </a:endParaRPr>
            </a:p>
          </p:txBody>
        </p:sp>
      </p:grpSp>
      <p:sp>
        <p:nvSpPr>
          <p:cNvPr id="6528" name="Google Shape;6528;p83"/>
          <p:cNvSpPr/>
          <p:nvPr/>
        </p:nvSpPr>
        <p:spPr>
          <a:xfrm>
            <a:off x="4091582" y="1225193"/>
            <a:ext cx="6435014" cy="390876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Viết</a:t>
            </a:r>
            <a:r>
              <a:rPr lang="en-US" sz="24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4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văn</a:t>
            </a:r>
            <a:r>
              <a:rPr lang="en-US" sz="24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NLXH:</a:t>
            </a:r>
            <a:endParaRPr sz="2400" b="1" dirty="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2.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Kết</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nối</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với</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đọc</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bằng</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trải</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smtClean="0">
                <a:solidFill>
                  <a:srgbClr val="C00000"/>
                </a:solidFill>
                <a:latin typeface="Times New Roman" panose="02020603050405020304"/>
                <a:ea typeface="Times New Roman" panose="02020603050405020304"/>
                <a:cs typeface="Times New Roman" panose="02020603050405020304"/>
                <a:sym typeface="Times New Roman" panose="02020603050405020304"/>
              </a:rPr>
              <a:t>nghiệm</a:t>
            </a:r>
            <a:r>
              <a:rPr lang="en-US" sz="2200" b="1" dirty="0" smtClean="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smtClean="0">
                <a:solidFill>
                  <a:srgbClr val="C00000"/>
                </a:solidFill>
                <a:latin typeface="Times New Roman" panose="02020603050405020304"/>
                <a:ea typeface="Times New Roman" panose="02020603050405020304"/>
                <a:cs typeface="Times New Roman" panose="02020603050405020304"/>
                <a:sym typeface="Times New Roman" panose="02020603050405020304"/>
              </a:rPr>
              <a:t>cá</a:t>
            </a:r>
            <a:r>
              <a:rPr lang="en-US" sz="2200" b="1" dirty="0" smtClean="0">
                <a:solidFill>
                  <a:srgbClr val="C00000"/>
                </a:solidFill>
                <a:latin typeface="Times New Roman" panose="02020603050405020304"/>
                <a:ea typeface="Times New Roman" panose="02020603050405020304"/>
                <a:cs typeface="Times New Roman" panose="02020603050405020304"/>
                <a:sym typeface="Times New Roman" panose="02020603050405020304"/>
              </a:rPr>
              <a:t> </a:t>
            </a:r>
            <a:r>
              <a:rPr lang="en-US" sz="2200" b="1" dirty="0" err="1">
                <a:solidFill>
                  <a:srgbClr val="C00000"/>
                </a:solidFill>
                <a:latin typeface="Times New Roman" panose="02020603050405020304"/>
                <a:ea typeface="Times New Roman" panose="02020603050405020304"/>
                <a:cs typeface="Times New Roman" panose="02020603050405020304"/>
                <a:sym typeface="Times New Roman" panose="02020603050405020304"/>
              </a:rPr>
              <a:t>nhân</a:t>
            </a:r>
            <a:r>
              <a:rPr lang="en-US"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rPr>
              <a:t>:</a:t>
            </a:r>
            <a:endParaRPr sz="2200" b="1" dirty="0">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dk1"/>
              </a:buClr>
              <a:buSzPts val="2200"/>
              <a:buFont typeface="Times New Roman" panose="02020603050405020304"/>
              <a:buNone/>
            </a:pP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Mỗi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bài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viết</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như</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một</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cuộc</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đối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thoại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chia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sẻ</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Do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đó</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dấu</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ấn</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cá</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nhân-yếu</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tố</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con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sẽ</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thu</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hút</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đọc</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dk1"/>
              </a:buClr>
              <a:buSzPts val="2200"/>
              <a:buFont typeface="Times New Roman" panose="02020603050405020304"/>
              <a:buNone/>
            </a:pP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Bài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NL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thành</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công</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là</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lấy</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hồn</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tôi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để</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hiểu</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hồn</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người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dk1"/>
              </a:buClr>
              <a:buSzPts val="2200"/>
              <a:buFont typeface="Times New Roman" panose="02020603050405020304"/>
              <a:buNone/>
            </a:pP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Bày</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tỏ</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những</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trải</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nghiệm</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cá</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nhân</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ký</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ức</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cảm</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xúc</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cá</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nhân</a:t>
            </a:r>
            <a:r>
              <a:rPr lang="en-US" sz="2200"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Thực</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chất</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là</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kết</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hợp</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yếu</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tố</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tự</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sự</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biểu</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cảm</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trong</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bài</a:t>
            </a:r>
            <a:r>
              <a:rPr lang="en-US"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NL)</a:t>
            </a:r>
            <a:endParaRPr sz="2200" i="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dk1"/>
              </a:buClr>
              <a:buSzPts val="2200"/>
              <a:buFont typeface="Times New Roman" panose="02020603050405020304"/>
              <a:buNone/>
            </a:pP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Lưu</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ý: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tránh</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chia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sẻ</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một</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trải</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nghiệm</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không</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có</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endParaRPr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Clr>
                <a:schemeClr val="dk1"/>
              </a:buClr>
              <a:buSzPts val="2200"/>
              <a:buFont typeface="Times New Roman" panose="02020603050405020304"/>
              <a:buNone/>
            </a:pP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thật</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hoặc</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quá</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sa</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đà</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vào</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kể</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 </a:t>
            </a:r>
            <a:r>
              <a:rPr lang="en-US" sz="2200" b="1" i="1" dirty="0" err="1">
                <a:solidFill>
                  <a:schemeClr val="dk1"/>
                </a:solidFill>
                <a:latin typeface="Times New Roman" panose="02020603050405020304"/>
                <a:ea typeface="Times New Roman" panose="02020603050405020304"/>
                <a:cs typeface="Times New Roman" panose="02020603050405020304"/>
                <a:sym typeface="Times New Roman" panose="02020603050405020304"/>
              </a:rPr>
              <a:t>tả</a:t>
            </a:r>
            <a:r>
              <a:rPr lang="en-US"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rPr>
              <a:t>.</a:t>
            </a:r>
            <a:endParaRPr sz="2200" b="1" i="1" dirty="0">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2200" dirty="0">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p14:dur="250">
        <p:comb/>
      </p:transition>
    </mc:Choice>
    <mc:Fallback>
      <p:transition>
        <p:comb/>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522"/>
                                        </p:tgtEl>
                                        <p:attrNameLst>
                                          <p:attrName>style.visibility</p:attrName>
                                        </p:attrNameLst>
                                      </p:cBhvr>
                                      <p:to>
                                        <p:strVal val="visible"/>
                                      </p:to>
                                    </p:set>
                                    <p:anim calcmode="lin" valueType="num">
                                      <p:cBhvr additive="base">
                                        <p:cTn id="7" dur="500"/>
                                        <p:tgtEl>
                                          <p:spTgt spid="6522"/>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6518"/>
                                        </p:tgtEl>
                                        <p:attrNameLst>
                                          <p:attrName>style.visibility</p:attrName>
                                        </p:attrNameLst>
                                      </p:cBhvr>
                                      <p:to>
                                        <p:strVal val="visible"/>
                                      </p:to>
                                    </p:set>
                                    <p:anim calcmode="lin" valueType="num">
                                      <p:cBhvr additive="base">
                                        <p:cTn id="11" dur="500"/>
                                        <p:tgtEl>
                                          <p:spTgt spid="6518"/>
                                        </p:tgtEl>
                                        <p:attrNameLst>
                                          <p:attrName>ppt_w</p:attrName>
                                        </p:attrNameLst>
                                      </p:cBhvr>
                                      <p:tavLst>
                                        <p:tav tm="0">
                                          <p:val>
                                            <p:fltVal val="0"/>
                                          </p:val>
                                        </p:tav>
                                        <p:tav tm="100000">
                                          <p:val>
                                            <p:strVal val="#ppt_w"/>
                                          </p:val>
                                        </p:tav>
                                      </p:tavLst>
                                    </p:anim>
                                    <p:anim calcmode="lin" valueType="num">
                                      <p:cBhvr additive="base">
                                        <p:cTn id="12" dur="500"/>
                                        <p:tgtEl>
                                          <p:spTgt spid="651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6521"/>
                                        </p:tgtEl>
                                        <p:attrNameLst>
                                          <p:attrName>style.visibility</p:attrName>
                                        </p:attrNameLst>
                                      </p:cBhvr>
                                      <p:to>
                                        <p:strVal val="visible"/>
                                      </p:to>
                                    </p:set>
                                    <p:anim calcmode="lin" valueType="num">
                                      <p:cBhvr additive="base">
                                        <p:cTn id="16" dur="500"/>
                                        <p:tgtEl>
                                          <p:spTgt spid="6521"/>
                                        </p:tgtEl>
                                        <p:attrNameLst>
                                          <p:attrName>ppt_w</p:attrName>
                                        </p:attrNameLst>
                                      </p:cBhvr>
                                      <p:tavLst>
                                        <p:tav tm="0">
                                          <p:val>
                                            <p:fltVal val="0"/>
                                          </p:val>
                                        </p:tav>
                                        <p:tav tm="100000">
                                          <p:val>
                                            <p:strVal val="#ppt_w"/>
                                          </p:val>
                                        </p:tav>
                                      </p:tavLst>
                                    </p:anim>
                                    <p:anim calcmode="lin" valueType="num">
                                      <p:cBhvr additive="base">
                                        <p:cTn id="17" dur="500"/>
                                        <p:tgtEl>
                                          <p:spTgt spid="6521"/>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528"/>
                                        </p:tgtEl>
                                        <p:attrNameLst>
                                          <p:attrName>style.visibility</p:attrName>
                                        </p:attrNameLst>
                                      </p:cBhvr>
                                      <p:to>
                                        <p:strVal val="visible"/>
                                      </p:to>
                                    </p:set>
                                    <p:animEffect transition="in" filter="fade">
                                      <p:cBhvr>
                                        <p:cTn id="22" dur="500"/>
                                        <p:tgtEl>
                                          <p:spTgt spid="6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583"/>
        <p:cNvGrpSpPr/>
        <p:nvPr/>
      </p:nvGrpSpPr>
      <p:grpSpPr>
        <a:xfrm>
          <a:off x="0" y="0"/>
          <a:ext cx="0" cy="0"/>
          <a:chOff x="0" y="0"/>
          <a:chExt cx="0" cy="0"/>
        </a:xfrm>
      </p:grpSpPr>
      <p:sp>
        <p:nvSpPr>
          <p:cNvPr id="5584" name="Google Shape;5584;p8"/>
          <p:cNvSpPr txBox="1">
            <a:spLocks noGrp="1"/>
          </p:cNvSpPr>
          <p:nvPr>
            <p:ph type="title"/>
          </p:nvPr>
        </p:nvSpPr>
        <p:spPr>
          <a:xfrm>
            <a:off x="1449705" y="631190"/>
            <a:ext cx="9696450" cy="929162"/>
          </a:xfrm>
          <a:prstGeom prst="rect">
            <a:avLst/>
          </a:prstGeom>
          <a:noFill/>
          <a:ln>
            <a:noFill/>
          </a:ln>
        </p:spPr>
        <p:txBody>
          <a:bodyPr spcFirstLastPara="1" wrap="square" lIns="91425" tIns="45700" rIns="91425" bIns="45700" anchor="b" anchorCtr="0">
            <a:noAutofit/>
          </a:bodyPr>
          <a:lstStyle/>
          <a:p>
            <a:pPr marL="0" lvl="0" indent="0" algn="ctr" rtl="0">
              <a:lnSpc>
                <a:spcPct val="90000"/>
              </a:lnSpc>
              <a:spcBef>
                <a:spcPts val="0"/>
              </a:spcBef>
              <a:spcAft>
                <a:spcPts val="0"/>
              </a:spcAft>
              <a:buClr>
                <a:srgbClr val="1938F5"/>
              </a:buClr>
              <a:buSzPts val="4400"/>
              <a:buNone/>
            </a:pPr>
            <a:r>
              <a:rPr lang="en-US" sz="4400" b="1">
                <a:solidFill>
                  <a:srgbClr val="1938F5"/>
                </a:solidFill>
              </a:rPr>
              <a:t>Phương pháp tia chớp </a:t>
            </a:r>
            <a:br>
              <a:rPr lang="en-US" sz="4400" b="1">
                <a:solidFill>
                  <a:srgbClr val="1938F5"/>
                </a:solidFill>
              </a:rPr>
            </a:br>
            <a:endParaRPr sz="4400" b="1">
              <a:solidFill>
                <a:srgbClr val="1938F5"/>
              </a:solidFill>
            </a:endParaRPr>
          </a:p>
        </p:txBody>
      </p:sp>
      <p:sp>
        <p:nvSpPr>
          <p:cNvPr id="5585" name="Google Shape;5585;p8"/>
          <p:cNvSpPr txBox="1">
            <a:spLocks noGrp="1"/>
          </p:cNvSpPr>
          <p:nvPr>
            <p:ph type="body" idx="1"/>
          </p:nvPr>
        </p:nvSpPr>
        <p:spPr>
          <a:xfrm>
            <a:off x="408305" y="1384183"/>
            <a:ext cx="11336655" cy="4026017"/>
          </a:xfrm>
          <a:prstGeom prst="rect">
            <a:avLst/>
          </a:prstGeom>
          <a:noFill/>
          <a:ln>
            <a:noFill/>
          </a:ln>
        </p:spPr>
        <p:txBody>
          <a:bodyPr spcFirstLastPara="1" wrap="square" lIns="91425" tIns="45700" rIns="91425" bIns="45700" anchor="t" anchorCtr="0">
            <a:noAutofit/>
          </a:bodyPr>
          <a:lstStyle/>
          <a:p>
            <a:pPr marL="45720" lvl="0" indent="0" algn="ctr" rtl="0">
              <a:lnSpc>
                <a:spcPct val="100000"/>
              </a:lnSpc>
              <a:spcBef>
                <a:spcPts val="0"/>
              </a:spcBef>
              <a:spcAft>
                <a:spcPts val="0"/>
              </a:spcAft>
              <a:buSzPts val="3600"/>
              <a:buNone/>
            </a:pPr>
            <a:r>
              <a:rPr lang="en-US" sz="3600">
                <a:latin typeface="#9Slide05 Fourth Medium" panose="00000600000000000000" charset="0"/>
                <a:ea typeface="Times New Roman" panose="02020603050405020304"/>
                <a:cs typeface="#9Slide05 Fourth Medium" panose="00000600000000000000" charset="0"/>
                <a:sym typeface="Times New Roman" panose="02020603050405020304"/>
              </a:rPr>
              <a:t>Áp dụng vào môn Ngữ văn: </a:t>
            </a:r>
            <a:endParaRPr sz="36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05740" lvl="0" indent="-228600" algn="l" rtl="0">
              <a:lnSpc>
                <a:spcPct val="100000"/>
              </a:lnSpc>
              <a:spcBef>
                <a:spcPts val="1350"/>
              </a:spcBef>
              <a:spcAft>
                <a:spcPts val="0"/>
              </a:spcAft>
              <a:buSzPts val="3600"/>
              <a:buFont typeface="Times New Roman" panose="02020603050405020304"/>
              <a:buChar char="-"/>
            </a:pPr>
            <a:r>
              <a:rPr lang="en-US" sz="3600">
                <a:latin typeface="#9Slide05 Fourth Medium" panose="00000600000000000000" charset="0"/>
                <a:ea typeface="Times New Roman" panose="02020603050405020304"/>
                <a:cs typeface="#9Slide05 Fourth Medium" panose="00000600000000000000" charset="0"/>
                <a:sym typeface="Times New Roman" panose="02020603050405020304"/>
              </a:rPr>
              <a:t> Có thể tổ chức thành cuộc thi giữa các nhóm: Mỗi nhóm cử ra một đội gồm 5-10 HS </a:t>
            </a:r>
            <a:endParaRPr sz="36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05740" lvl="0" indent="-228600" algn="l" rtl="0">
              <a:lnSpc>
                <a:spcPct val="100000"/>
              </a:lnSpc>
              <a:spcBef>
                <a:spcPts val="1350"/>
              </a:spcBef>
              <a:spcAft>
                <a:spcPts val="0"/>
              </a:spcAft>
              <a:buSzPts val="3600"/>
              <a:buFont typeface="Times New Roman" panose="02020603050405020304"/>
              <a:buChar char="-"/>
            </a:pPr>
            <a:r>
              <a:rPr lang="en-US" sz="3600">
                <a:latin typeface="#9Slide05 Fourth Medium" panose="00000600000000000000" charset="0"/>
                <a:ea typeface="Times New Roman" panose="02020603050405020304"/>
                <a:cs typeface="#9Slide05 Fourth Medium" panose="00000600000000000000" charset="0"/>
                <a:sym typeface="Times New Roman" panose="02020603050405020304"/>
              </a:rPr>
              <a:t> Cho các nhóm cử đại diện phỏng vấn chéo </a:t>
            </a:r>
            <a:endParaRPr sz="36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205740" lvl="0" indent="-228600" algn="l" rtl="0">
              <a:lnSpc>
                <a:spcPct val="100000"/>
              </a:lnSpc>
              <a:spcBef>
                <a:spcPts val="1350"/>
              </a:spcBef>
              <a:spcAft>
                <a:spcPts val="0"/>
              </a:spcAft>
              <a:buSzPts val="3600"/>
              <a:buFont typeface="Times New Roman" panose="02020603050405020304"/>
              <a:buChar char="-"/>
            </a:pPr>
            <a:r>
              <a:rPr lang="en-US" sz="3600">
                <a:latin typeface="#9Slide05 Fourth Medium" panose="00000600000000000000" charset="0"/>
                <a:ea typeface="Times New Roman" panose="02020603050405020304"/>
                <a:cs typeface="#9Slide05 Fourth Medium" panose="00000600000000000000" charset="0"/>
                <a:sym typeface="Times New Roman" panose="02020603050405020304"/>
              </a:rPr>
              <a:t> Phù hợp với hình thức ôn tập củng cố, khắc sâu kiến thức. </a:t>
            </a:r>
            <a:endParaRPr sz="3600">
              <a:latin typeface="#9Slide05 Fourth Medium" panose="00000600000000000000" charset="0"/>
              <a:ea typeface="Times New Roman" panose="02020603050405020304"/>
              <a:cs typeface="#9Slide05 Fourth Medium" panose="00000600000000000000" charset="0"/>
              <a:sym typeface="Times New Roman" panose="02020603050405020304"/>
            </a:endParaRPr>
          </a:p>
          <a:p>
            <a:pPr marL="45720" lvl="0" indent="0" algn="l" rtl="0">
              <a:lnSpc>
                <a:spcPct val="100000"/>
              </a:lnSpc>
              <a:spcBef>
                <a:spcPts val="1350"/>
              </a:spcBef>
              <a:spcAft>
                <a:spcPts val="0"/>
              </a:spcAft>
              <a:buSzPts val="3600"/>
              <a:buNone/>
            </a:pPr>
            <a:endParaRPr sz="3600">
              <a:latin typeface="#9Slide05 Fourth Medium" panose="00000600000000000000" charset="0"/>
              <a:ea typeface="Times New Roman" panose="02020603050405020304"/>
              <a:cs typeface="#9Slide05 Fourth Medium" panose="00000600000000000000" charset="0"/>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584"/>
                                        </p:tgtEl>
                                        <p:attrNameLst>
                                          <p:attrName>style.visibility</p:attrName>
                                        </p:attrNameLst>
                                      </p:cBhvr>
                                      <p:to>
                                        <p:strVal val="visible"/>
                                      </p:to>
                                    </p:set>
                                    <p:animEffect transition="in" filter="fade">
                                      <p:cBhvr>
                                        <p:cTn id="7" dur="500"/>
                                        <p:tgtEl>
                                          <p:spTgt spid="558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585">
                                            <p:txEl>
                                              <p:pRg st="0" end="0"/>
                                            </p:txEl>
                                          </p:spTgt>
                                        </p:tgtEl>
                                        <p:attrNameLst>
                                          <p:attrName>style.visibility</p:attrName>
                                        </p:attrNameLst>
                                      </p:cBhvr>
                                      <p:to>
                                        <p:strVal val="visible"/>
                                      </p:to>
                                    </p:set>
                                    <p:anim calcmode="lin" valueType="num">
                                      <p:cBhvr additive="base">
                                        <p:cTn id="12" dur="500"/>
                                        <p:tgtEl>
                                          <p:spTgt spid="558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585">
                                            <p:txEl>
                                              <p:pRg st="1" end="1"/>
                                            </p:txEl>
                                          </p:spTgt>
                                        </p:tgtEl>
                                        <p:attrNameLst>
                                          <p:attrName>style.visibility</p:attrName>
                                        </p:attrNameLst>
                                      </p:cBhvr>
                                      <p:to>
                                        <p:strVal val="visible"/>
                                      </p:to>
                                    </p:set>
                                    <p:anim calcmode="lin" valueType="num">
                                      <p:cBhvr additive="base">
                                        <p:cTn id="17" dur="500"/>
                                        <p:tgtEl>
                                          <p:spTgt spid="558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585">
                                            <p:txEl>
                                              <p:pRg st="2" end="2"/>
                                            </p:txEl>
                                          </p:spTgt>
                                        </p:tgtEl>
                                        <p:attrNameLst>
                                          <p:attrName>style.visibility</p:attrName>
                                        </p:attrNameLst>
                                      </p:cBhvr>
                                      <p:to>
                                        <p:strVal val="visible"/>
                                      </p:to>
                                    </p:set>
                                    <p:anim calcmode="lin" valueType="num">
                                      <p:cBhvr additive="base">
                                        <p:cTn id="22" dur="500"/>
                                        <p:tgtEl>
                                          <p:spTgt spid="558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585">
                                            <p:txEl>
                                              <p:pRg st="3" end="3"/>
                                            </p:txEl>
                                          </p:spTgt>
                                        </p:tgtEl>
                                        <p:attrNameLst>
                                          <p:attrName>style.visibility</p:attrName>
                                        </p:attrNameLst>
                                      </p:cBhvr>
                                      <p:to>
                                        <p:strVal val="visible"/>
                                      </p:to>
                                    </p:set>
                                    <p:anim calcmode="lin" valueType="num">
                                      <p:cBhvr additive="base">
                                        <p:cTn id="27" dur="500"/>
                                        <p:tgtEl>
                                          <p:spTgt spid="558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5585">
                                            <p:txEl>
                                              <p:pRg st="4" end="4"/>
                                            </p:txEl>
                                          </p:spTgt>
                                        </p:tgtEl>
                                        <p:attrNameLst>
                                          <p:attrName>style.visibility</p:attrName>
                                        </p:attrNameLst>
                                      </p:cBhvr>
                                      <p:to>
                                        <p:strVal val="visible"/>
                                      </p:to>
                                    </p:set>
                                    <p:anim calcmode="lin" valueType="num">
                                      <p:cBhvr additive="base">
                                        <p:cTn id="32" dur="500"/>
                                        <p:tgtEl>
                                          <p:spTgt spid="558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6532"/>
        <p:cNvGrpSpPr/>
        <p:nvPr/>
      </p:nvGrpSpPr>
      <p:grpSpPr>
        <a:xfrm>
          <a:off x="0" y="0"/>
          <a:ext cx="0" cy="0"/>
          <a:chOff x="0" y="0"/>
          <a:chExt cx="0" cy="0"/>
        </a:xfrm>
      </p:grpSpPr>
      <p:pic>
        <p:nvPicPr>
          <p:cNvPr id="6533" name="Google Shape;6533;p84"/>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534" name="Google Shape;6534;p84"/>
          <p:cNvSpPr txBox="1">
            <a:spLocks noGrp="1"/>
          </p:cNvSpPr>
          <p:nvPr>
            <p:ph type="body" idx="1"/>
          </p:nvPr>
        </p:nvSpPr>
        <p:spPr>
          <a:xfrm>
            <a:off x="1524000" y="0"/>
            <a:ext cx="9144000" cy="6629400"/>
          </a:xfrm>
          <a:prstGeom prst="rect">
            <a:avLst/>
          </a:prstGeom>
          <a:noFill/>
          <a:ln>
            <a:noFill/>
          </a:ln>
        </p:spPr>
        <p:txBody>
          <a:bodyPr spcFirstLastPara="1" wrap="square" lIns="91425" tIns="45700" rIns="91425" bIns="45700" anchor="t" anchorCtr="0">
            <a:normAutofit/>
          </a:bodyPr>
          <a:lstStyle/>
          <a:p>
            <a:pPr marL="228600" lvl="0" indent="-101600" algn="just" rtl="0">
              <a:lnSpc>
                <a:spcPct val="90000"/>
              </a:lnSpc>
              <a:spcBef>
                <a:spcPts val="0"/>
              </a:spcBef>
              <a:spcAft>
                <a:spcPts val="0"/>
              </a:spcAft>
              <a:buClr>
                <a:schemeClr val="dk1"/>
              </a:buClr>
              <a:buSzPts val="2000"/>
              <a:buFont typeface="Calibri" panose="020F0502020204030204"/>
              <a:buNone/>
            </a:pPr>
            <a:endParaRPr sz="20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228600" lvl="0" indent="-101600" algn="just" rtl="0">
              <a:lnSpc>
                <a:spcPct val="90000"/>
              </a:lnSpc>
              <a:spcBef>
                <a:spcPts val="1000"/>
              </a:spcBef>
              <a:spcAft>
                <a:spcPts val="0"/>
              </a:spcAft>
              <a:buClr>
                <a:schemeClr val="dk1"/>
              </a:buClr>
              <a:buSzPts val="2000"/>
              <a:buFont typeface="Calibri" panose="020F0502020204030204"/>
              <a:buNone/>
            </a:pPr>
            <a:endParaRPr sz="20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lvl="0" indent="0" algn="ctr" rtl="0">
              <a:lnSpc>
                <a:spcPct val="90000"/>
              </a:lnSpc>
              <a:spcBef>
                <a:spcPts val="1000"/>
              </a:spcBef>
              <a:spcAft>
                <a:spcPts val="0"/>
              </a:spcAft>
              <a:buClr>
                <a:schemeClr val="dk1"/>
              </a:buClr>
              <a:buSzPts val="2000"/>
              <a:buNone/>
            </a:pPr>
            <a:endParaRPr sz="20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lvl="0" indent="0" algn="l" rtl="0">
              <a:lnSpc>
                <a:spcPct val="90000"/>
              </a:lnSpc>
              <a:spcBef>
                <a:spcPts val="1000"/>
              </a:spcBef>
              <a:spcAft>
                <a:spcPts val="0"/>
              </a:spcAft>
              <a:buNone/>
            </a:pPr>
            <a:r>
              <a:rPr lang="en-US" sz="2400" b="1">
                <a:solidFill>
                  <a:srgbClr val="C00000"/>
                </a:solidFill>
                <a:latin typeface="Times New Roman" panose="02020603050405020304"/>
                <a:ea typeface="Times New Roman" panose="02020603050405020304"/>
                <a:cs typeface="Times New Roman" panose="02020603050405020304"/>
                <a:sym typeface="Times New Roman" panose="02020603050405020304"/>
              </a:rPr>
              <a:t>3. Diễn đạt giàu hình ảnh</a:t>
            </a:r>
            <a:endParaRPr sz="24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lvl="0" indent="0" algn="l" rtl="0">
              <a:lnSpc>
                <a:spcPct val="90000"/>
              </a:lnSpc>
              <a:spcBef>
                <a:spcPts val="1000"/>
              </a:spcBef>
              <a:spcAft>
                <a:spcPts val="0"/>
              </a:spcAft>
              <a:buNone/>
            </a:pPr>
            <a:r>
              <a:rPr lang="en-US" sz="2400" b="1">
                <a:solidFill>
                  <a:srgbClr val="C00000"/>
                </a:solidFill>
                <a:latin typeface="Times New Roman" panose="02020603050405020304"/>
                <a:ea typeface="Times New Roman" panose="02020603050405020304"/>
                <a:cs typeface="Times New Roman" panose="02020603050405020304"/>
                <a:sym typeface="Times New Roman" panose="02020603050405020304"/>
              </a:rPr>
              <a:t>4. Vận dụng cấu trúc trùng điệp</a:t>
            </a:r>
            <a:endParaRPr sz="2400" b="1">
              <a:solidFill>
                <a:srgbClr val="C00000"/>
              </a:solidFill>
              <a:latin typeface="Times New Roman" panose="02020603050405020304"/>
              <a:ea typeface="Times New Roman" panose="02020603050405020304"/>
              <a:cs typeface="Times New Roman" panose="02020603050405020304"/>
              <a:sym typeface="Times New Roman" panose="02020603050405020304"/>
            </a:endParaRPr>
          </a:p>
          <a:p>
            <a:pPr marL="0" lvl="0" indent="0" algn="l" rtl="0">
              <a:lnSpc>
                <a:spcPct val="90000"/>
              </a:lnSpc>
              <a:spcBef>
                <a:spcPts val="1000"/>
              </a:spcBef>
              <a:spcAft>
                <a:spcPts val="0"/>
              </a:spcAft>
              <a:buClr>
                <a:schemeClr val="dk1"/>
              </a:buClr>
              <a:buSzPts val="2200"/>
              <a:buNone/>
            </a:pPr>
            <a:r>
              <a:rPr lang="en-US" sz="2200" i="1">
                <a:latin typeface="Times New Roman" panose="02020603050405020304"/>
                <a:ea typeface="Times New Roman" panose="02020603050405020304"/>
                <a:cs typeface="Times New Roman" panose="02020603050405020304"/>
                <a:sym typeface="Times New Roman" panose="02020603050405020304"/>
              </a:rPr>
              <a:t>     </a:t>
            </a:r>
            <a:r>
              <a:rPr lang="en-US" sz="2200" b="1" i="1">
                <a:latin typeface="Times New Roman" panose="02020603050405020304"/>
                <a:ea typeface="Times New Roman" panose="02020603050405020304"/>
                <a:cs typeface="Times New Roman" panose="02020603050405020304"/>
                <a:sym typeface="Times New Roman" panose="02020603050405020304"/>
              </a:rPr>
              <a:t>Nhà chỉ là </a:t>
            </a:r>
            <a:r>
              <a:rPr lang="en-US" sz="2200" i="1">
                <a:latin typeface="Times New Roman" panose="02020603050405020304"/>
                <a:ea typeface="Times New Roman" panose="02020603050405020304"/>
                <a:cs typeface="Times New Roman" panose="02020603050405020304"/>
                <a:sym typeface="Times New Roman" panose="02020603050405020304"/>
              </a:rPr>
              <a:t>một từ ngắn ngủi nhưng hàm nghĩa của nó thì rất mênh mông. </a:t>
            </a:r>
            <a:r>
              <a:rPr lang="en-US" sz="2200" b="1" i="1">
                <a:latin typeface="Times New Roman" panose="02020603050405020304"/>
                <a:ea typeface="Times New Roman" panose="02020603050405020304"/>
                <a:cs typeface="Times New Roman" panose="02020603050405020304"/>
                <a:sym typeface="Times New Roman" panose="02020603050405020304"/>
              </a:rPr>
              <a:t>Nhà đối với </a:t>
            </a:r>
            <a:r>
              <a:rPr lang="en-US" sz="2200" i="1">
                <a:latin typeface="Times New Roman" panose="02020603050405020304"/>
                <a:ea typeface="Times New Roman" panose="02020603050405020304"/>
                <a:cs typeface="Times New Roman" panose="02020603050405020304"/>
                <a:sym typeface="Times New Roman" panose="02020603050405020304"/>
              </a:rPr>
              <a:t>người xa quê hương chính là dải đất hình chữ S nhỏ nhắn bên bờ biển Đông, và đối với các phi hành gia làm việc trên trạm không gian, </a:t>
            </a:r>
            <a:r>
              <a:rPr lang="en-US" sz="2200" b="1" i="1">
                <a:latin typeface="Times New Roman" panose="02020603050405020304"/>
                <a:ea typeface="Times New Roman" panose="02020603050405020304"/>
                <a:cs typeface="Times New Roman" panose="02020603050405020304"/>
                <a:sym typeface="Times New Roman" panose="02020603050405020304"/>
              </a:rPr>
              <a:t>nhà có thể chính là</a:t>
            </a:r>
            <a:r>
              <a:rPr lang="en-US" sz="2200" i="1">
                <a:latin typeface="Times New Roman" panose="02020603050405020304"/>
                <a:ea typeface="Times New Roman" panose="02020603050405020304"/>
                <a:cs typeface="Times New Roman" panose="02020603050405020304"/>
                <a:sym typeface="Times New Roman" panose="02020603050405020304"/>
              </a:rPr>
              <a:t> viên ngọc xanh tuyệt đẹp ngoài vũ trụ kia đang quay rất chậm. </a:t>
            </a:r>
            <a:r>
              <a:rPr lang="en-US" sz="2200" b="1" i="1">
                <a:latin typeface="Times New Roman" panose="02020603050405020304"/>
                <a:ea typeface="Times New Roman" panose="02020603050405020304"/>
                <a:cs typeface="Times New Roman" panose="02020603050405020304"/>
                <a:sym typeface="Times New Roman" panose="02020603050405020304"/>
              </a:rPr>
              <a:t>Nhà chỉ là </a:t>
            </a:r>
            <a:r>
              <a:rPr lang="en-US" sz="2200" i="1">
                <a:latin typeface="Times New Roman" panose="02020603050405020304"/>
                <a:ea typeface="Times New Roman" panose="02020603050405020304"/>
                <a:cs typeface="Times New Roman" panose="02020603050405020304"/>
                <a:sym typeface="Times New Roman" panose="02020603050405020304"/>
              </a:rPr>
              <a:t>một từ ngắn ngủi, nó không đồng nghĩa với sự bình yên nhưng chúng ta vẫn luôn khao khát nó gắn với sự bình yên. Và khi nào nhà trái nghĩa với bình yên thì đó là khởi đầu của sự bất hạnh. </a:t>
            </a:r>
            <a:r>
              <a:rPr lang="en-US" sz="2200" b="1" i="1">
                <a:latin typeface="Times New Roman" panose="02020603050405020304"/>
                <a:ea typeface="Times New Roman" panose="02020603050405020304"/>
                <a:cs typeface="Times New Roman" panose="02020603050405020304"/>
                <a:sym typeface="Times New Roman" panose="02020603050405020304"/>
              </a:rPr>
              <a:t>Nhà là </a:t>
            </a:r>
            <a:r>
              <a:rPr lang="en-US" sz="2200" i="1">
                <a:latin typeface="Times New Roman" panose="02020603050405020304"/>
                <a:ea typeface="Times New Roman" panose="02020603050405020304"/>
                <a:cs typeface="Times New Roman" panose="02020603050405020304"/>
                <a:sym typeface="Times New Roman" panose="02020603050405020304"/>
              </a:rPr>
              <a:t>phần cứng, còn sự bình yên, hạnh phúc, niềm vui là phần mềm. Gia đình là phần cứng, còn tình yêu và sự thấu cảm là phần mềm. </a:t>
            </a:r>
            <a:r>
              <a:rPr lang="en-US" sz="2200" b="1" i="1">
                <a:latin typeface="Times New Roman" panose="02020603050405020304"/>
                <a:ea typeface="Times New Roman" panose="02020603050405020304"/>
                <a:cs typeface="Times New Roman" panose="02020603050405020304"/>
                <a:sym typeface="Times New Roman" panose="02020603050405020304"/>
              </a:rPr>
              <a:t>Nếu ta </a:t>
            </a:r>
            <a:r>
              <a:rPr lang="en-US" sz="2200" i="1">
                <a:latin typeface="Times New Roman" panose="02020603050405020304"/>
                <a:ea typeface="Times New Roman" panose="02020603050405020304"/>
                <a:cs typeface="Times New Roman" panose="02020603050405020304"/>
                <a:sym typeface="Times New Roman" panose="02020603050405020304"/>
              </a:rPr>
              <a:t>là một phần của nhà, </a:t>
            </a:r>
            <a:r>
              <a:rPr lang="en-US" sz="2200" b="1" i="1">
                <a:latin typeface="Times New Roman" panose="02020603050405020304"/>
                <a:ea typeface="Times New Roman" panose="02020603050405020304"/>
                <a:cs typeface="Times New Roman" panose="02020603050405020304"/>
                <a:sym typeface="Times New Roman" panose="02020603050405020304"/>
              </a:rPr>
              <a:t>nếu ta </a:t>
            </a:r>
            <a:r>
              <a:rPr lang="en-US" sz="2200" i="1">
                <a:latin typeface="Times New Roman" panose="02020603050405020304"/>
                <a:ea typeface="Times New Roman" panose="02020603050405020304"/>
                <a:cs typeface="Times New Roman" panose="02020603050405020304"/>
                <a:sym typeface="Times New Roman" panose="02020603050405020304"/>
              </a:rPr>
              <a:t>thật mong muốn mái nhà thân yêu được bình yên…</a:t>
            </a:r>
            <a:r>
              <a:rPr lang="en-US" sz="2200" b="1" i="1">
                <a:latin typeface="Times New Roman" panose="02020603050405020304"/>
                <a:ea typeface="Times New Roman" panose="02020603050405020304"/>
                <a:cs typeface="Times New Roman" panose="02020603050405020304"/>
                <a:sym typeface="Times New Roman" panose="02020603050405020304"/>
              </a:rPr>
              <a:t>hãy bằng </a:t>
            </a:r>
            <a:r>
              <a:rPr lang="en-US" sz="2200" i="1">
                <a:latin typeface="Times New Roman" panose="02020603050405020304"/>
                <a:ea typeface="Times New Roman" panose="02020603050405020304"/>
                <a:cs typeface="Times New Roman" panose="02020603050405020304"/>
                <a:sym typeface="Times New Roman" panose="02020603050405020304"/>
              </a:rPr>
              <a:t>một nụ cười xoa dịu, </a:t>
            </a:r>
            <a:r>
              <a:rPr lang="en-US" sz="2200" b="1" i="1">
                <a:latin typeface="Times New Roman" panose="02020603050405020304"/>
                <a:ea typeface="Times New Roman" panose="02020603050405020304"/>
                <a:cs typeface="Times New Roman" panose="02020603050405020304"/>
                <a:sym typeface="Times New Roman" panose="02020603050405020304"/>
              </a:rPr>
              <a:t>bằng</a:t>
            </a:r>
            <a:r>
              <a:rPr lang="en-US" sz="2200" i="1">
                <a:latin typeface="Times New Roman" panose="02020603050405020304"/>
                <a:ea typeface="Times New Roman" panose="02020603050405020304"/>
                <a:cs typeface="Times New Roman" panose="02020603050405020304"/>
                <a:sym typeface="Times New Roman" panose="02020603050405020304"/>
              </a:rPr>
              <a:t> một câu nói vị tha</a:t>
            </a:r>
            <a:r>
              <a:rPr lang="en-US" sz="2200" b="1" i="1">
                <a:latin typeface="Times New Roman" panose="02020603050405020304"/>
                <a:ea typeface="Times New Roman" panose="02020603050405020304"/>
                <a:cs typeface="Times New Roman" panose="02020603050405020304"/>
                <a:sym typeface="Times New Roman" panose="02020603050405020304"/>
              </a:rPr>
              <a:t>, bằng </a:t>
            </a:r>
            <a:r>
              <a:rPr lang="en-US" sz="2200" i="1">
                <a:latin typeface="Times New Roman" panose="02020603050405020304"/>
                <a:ea typeface="Times New Roman" panose="02020603050405020304"/>
                <a:cs typeface="Times New Roman" panose="02020603050405020304"/>
                <a:sym typeface="Times New Roman" panose="02020603050405020304"/>
              </a:rPr>
              <a:t>sự yêu thương thấu cảm, </a:t>
            </a:r>
            <a:r>
              <a:rPr lang="en-US" sz="2200" b="1" i="1">
                <a:latin typeface="Times New Roman" panose="02020603050405020304"/>
                <a:ea typeface="Times New Roman" panose="02020603050405020304"/>
                <a:cs typeface="Times New Roman" panose="02020603050405020304"/>
                <a:sym typeface="Times New Roman" panose="02020603050405020304"/>
              </a:rPr>
              <a:t>bằng</a:t>
            </a:r>
            <a:r>
              <a:rPr lang="en-US" sz="2200" i="1">
                <a:latin typeface="Times New Roman" panose="02020603050405020304"/>
                <a:ea typeface="Times New Roman" panose="02020603050405020304"/>
                <a:cs typeface="Times New Roman" panose="02020603050405020304"/>
                <a:sym typeface="Times New Roman" panose="02020603050405020304"/>
              </a:rPr>
              <a:t> trái tim sẵn sàng sẻ chia…để kéo những trái tm xích lại gần nhau, để biến nhà thành một nơi “lưu luyến bước chân ta đi, mong ước bước chân quay về”</a:t>
            </a:r>
            <a:endParaRPr sz="2200" i="1">
              <a:latin typeface="Times New Roman" panose="02020603050405020304"/>
              <a:ea typeface="Times New Roman" panose="02020603050405020304"/>
              <a:cs typeface="Times New Roman" panose="02020603050405020304"/>
              <a:sym typeface="Times New Roman" panose="02020603050405020304"/>
            </a:endParaRPr>
          </a:p>
        </p:txBody>
      </p:sp>
      <p:grpSp>
        <p:nvGrpSpPr>
          <p:cNvPr id="6535" name="Google Shape;6535;p84"/>
          <p:cNvGrpSpPr/>
          <p:nvPr/>
        </p:nvGrpSpPr>
        <p:grpSpPr>
          <a:xfrm>
            <a:off x="5867400" y="0"/>
            <a:ext cx="3505200" cy="2133600"/>
            <a:chOff x="549842" y="2124409"/>
            <a:chExt cx="1951220" cy="1692000"/>
          </a:xfrm>
        </p:grpSpPr>
        <p:grpSp>
          <p:nvGrpSpPr>
            <p:cNvPr id="6536" name="Google Shape;6536;p84"/>
            <p:cNvGrpSpPr/>
            <p:nvPr/>
          </p:nvGrpSpPr>
          <p:grpSpPr>
            <a:xfrm>
              <a:off x="549842" y="2124409"/>
              <a:ext cx="1951220" cy="1692000"/>
              <a:chOff x="785114" y="-370703"/>
              <a:chExt cx="7225085" cy="6265224"/>
            </a:xfrm>
          </p:grpSpPr>
          <p:pic>
            <p:nvPicPr>
              <p:cNvPr id="6537" name="Google Shape;6537;p84"/>
              <p:cNvPicPr preferRelativeResize="0"/>
              <p:nvPr/>
            </p:nvPicPr>
            <p:blipFill rotWithShape="1">
              <a:blip r:embed="rId2"/>
              <a:srcRect/>
              <a:stretch>
                <a:fillRect/>
              </a:stretch>
            </p:blipFill>
            <p:spPr>
              <a:xfrm>
                <a:off x="785114" y="-370703"/>
                <a:ext cx="7225085" cy="6265224"/>
              </a:xfrm>
              <a:prstGeom prst="rect">
                <a:avLst/>
              </a:prstGeom>
              <a:noFill/>
              <a:ln>
                <a:noFill/>
              </a:ln>
            </p:spPr>
          </p:pic>
          <p:sp>
            <p:nvSpPr>
              <p:cNvPr id="6538" name="Google Shape;6538;p84"/>
              <p:cNvSpPr/>
              <p:nvPr/>
            </p:nvSpPr>
            <p:spPr>
              <a:xfrm>
                <a:off x="2516995" y="878528"/>
                <a:ext cx="3649026" cy="3649026"/>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rgbClr val="FFFFFF"/>
                  </a:solidFill>
                  <a:latin typeface="Arial" panose="020B0604020202020204"/>
                  <a:ea typeface="Arial" panose="020B0604020202020204"/>
                  <a:cs typeface="Arial" panose="020B0604020202020204"/>
                  <a:sym typeface="Arial" panose="020B0604020202020204"/>
                </a:endParaRPr>
              </a:p>
            </p:txBody>
          </p:sp>
        </p:grpSp>
        <p:sp>
          <p:nvSpPr>
            <p:cNvPr id="6539" name="Google Shape;6539;p84"/>
            <p:cNvSpPr txBox="1"/>
            <p:nvPr/>
          </p:nvSpPr>
          <p:spPr>
            <a:xfrm>
              <a:off x="872263" y="2727975"/>
              <a:ext cx="1276049" cy="36611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2400" b="1">
                <a:solidFill>
                  <a:srgbClr val="0070C0"/>
                </a:solidFill>
                <a:latin typeface="Arial" panose="020B0604020202020204"/>
                <a:ea typeface="Arial" panose="020B0604020202020204"/>
                <a:cs typeface="Arial" panose="020B0604020202020204"/>
                <a:sym typeface="Arial" panose="020B0604020202020204"/>
              </a:endParaRPr>
            </a:p>
          </p:txBody>
        </p:sp>
        <p:sp>
          <p:nvSpPr>
            <p:cNvPr id="6540" name="Google Shape;6540;p84"/>
            <p:cNvSpPr txBox="1"/>
            <p:nvPr/>
          </p:nvSpPr>
          <p:spPr>
            <a:xfrm>
              <a:off x="1058716" y="2521805"/>
              <a:ext cx="837472" cy="85426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Bí quyết</a:t>
              </a:r>
              <a:endParaRPr sz="3200" b="1">
                <a:solidFill>
                  <a:srgbClr val="0070C0"/>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535"/>
                                        </p:tgtEl>
                                        <p:attrNameLst>
                                          <p:attrName>style.visibility</p:attrName>
                                        </p:attrNameLst>
                                      </p:cBhvr>
                                      <p:to>
                                        <p:strVal val="visible"/>
                                      </p:to>
                                    </p:set>
                                    <p:anim calcmode="lin" valueType="num">
                                      <p:cBhvr additive="base">
                                        <p:cTn id="7" dur="500"/>
                                        <p:tgtEl>
                                          <p:spTgt spid="6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6544"/>
        <p:cNvGrpSpPr/>
        <p:nvPr/>
      </p:nvGrpSpPr>
      <p:grpSpPr>
        <a:xfrm>
          <a:off x="0" y="0"/>
          <a:ext cx="0" cy="0"/>
          <a:chOff x="0" y="0"/>
          <a:chExt cx="0" cy="0"/>
        </a:xfrm>
      </p:grpSpPr>
      <p:pic>
        <p:nvPicPr>
          <p:cNvPr id="6545" name="Google Shape;6545;p85"/>
          <p:cNvPicPr preferRelativeResize="0"/>
          <p:nvPr/>
        </p:nvPicPr>
        <p:blipFill rotWithShape="1">
          <a:blip r:embed="rId1"/>
          <a:srcRect/>
          <a:stretch>
            <a:fillRect/>
          </a:stretch>
        </p:blipFill>
        <p:spPr>
          <a:xfrm>
            <a:off x="-635" y="6985"/>
            <a:ext cx="12192000" cy="6851015"/>
          </a:xfrm>
          <a:prstGeom prst="rect">
            <a:avLst/>
          </a:prstGeom>
          <a:noFill/>
          <a:ln>
            <a:noFill/>
          </a:ln>
        </p:spPr>
      </p:pic>
      <p:sp>
        <p:nvSpPr>
          <p:cNvPr id="6546" name="Google Shape;6546;p85"/>
          <p:cNvSpPr txBox="1">
            <a:spLocks noGrp="1"/>
          </p:cNvSpPr>
          <p:nvPr>
            <p:ph type="body" idx="1"/>
          </p:nvPr>
        </p:nvSpPr>
        <p:spPr>
          <a:xfrm>
            <a:off x="1537855" y="609601"/>
            <a:ext cx="8839200" cy="6019799"/>
          </a:xfrm>
          <a:prstGeom prst="rect">
            <a:avLst/>
          </a:prstGeom>
          <a:noFill/>
          <a:ln>
            <a:noFill/>
          </a:ln>
        </p:spPr>
        <p:txBody>
          <a:bodyPr spcFirstLastPara="1" wrap="square" lIns="91425" tIns="45700" rIns="91425" bIns="45700" anchor="t" anchorCtr="0">
            <a:normAutofit/>
          </a:bodyPr>
          <a:lstStyle/>
          <a:p>
            <a:pPr marL="228600" lvl="0" indent="-228600" algn="just" rtl="0">
              <a:lnSpc>
                <a:spcPct val="90000"/>
              </a:lnSpc>
              <a:spcBef>
                <a:spcPts val="0"/>
              </a:spcBef>
              <a:spcAft>
                <a:spcPts val="0"/>
              </a:spcAft>
              <a:buClr>
                <a:srgbClr val="FF0000"/>
              </a:buClr>
              <a:buSzPts val="2400"/>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             5. Vốn hiểu biết về thực tế cuộc sống sẽ giúp bài NLXH </a:t>
            </a: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rgbClr val="FF0000"/>
              </a:buClr>
              <a:buSzPts val="2400"/>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                                      thêm sâu sắc, thuyết phục.</a:t>
            </a: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228600" lvl="0" indent="-228600" algn="just" rtl="0">
              <a:lnSpc>
                <a:spcPct val="90000"/>
              </a:lnSpc>
              <a:spcBef>
                <a:spcPts val="1000"/>
              </a:spcBef>
              <a:spcAft>
                <a:spcPts val="0"/>
              </a:spcAft>
              <a:buClr>
                <a:schemeClr val="dk1"/>
              </a:buClr>
              <a:buSzPts val="2000"/>
              <a:buNone/>
            </a:pPr>
            <a:r>
              <a:rPr lang="en-US" sz="2000" i="1">
                <a:latin typeface="Times New Roman" panose="02020603050405020304"/>
                <a:ea typeface="Times New Roman" panose="02020603050405020304"/>
                <a:cs typeface="Times New Roman" panose="02020603050405020304"/>
                <a:sym typeface="Times New Roman" panose="02020603050405020304"/>
              </a:rPr>
              <a:t>    </a:t>
            </a:r>
            <a:r>
              <a:rPr lang="en-US" sz="2200" i="1">
                <a:latin typeface="Times New Roman" panose="02020603050405020304"/>
                <a:ea typeface="Times New Roman" panose="02020603050405020304"/>
                <a:cs typeface="Times New Roman" panose="02020603050405020304"/>
                <a:sym typeface="Times New Roman" panose="02020603050405020304"/>
              </a:rPr>
              <a:t>          Vì sao lại là “Độc lập - tự do - hạnh phúc”? Tại sao là hạnh phúc mà không phải văn minh hay thịnh vượng?  Có lẽ đó cũng là lý do tại sao Bhutan từ ba thập niên qua đã đo lường sự phát triển của đất nước bằng chỉ số GNH (Gross National Happiness - Tổng hạnh phúc quốc gia). Mỗi con người là một mắt xích, dù rất nhỏ nhưng đều gắn kết và ảnh hưởng nhất định đến người khác. Và người khác ấy lại ảnh hưởng đến người khác nữa. Mối quan hệ giữa con người với nhau trong cuộc đời như một mạng tinh thể kim cương. Mỗi con người là một nguyên tử cacbon trong cấu trúc đó, có vai trò như nhau và ảnh hưởng lẫn nhau trong một mối liên hệ chặt chẽ. Một nguyên tử bị tổn thương sẽ ảnh hưởng đến các nguyên tử khác và cứ thế nhân rộng ra…</a:t>
            </a:r>
            <a:endParaRPr sz="2200" i="1">
              <a:latin typeface="Times New Roman" panose="02020603050405020304"/>
              <a:ea typeface="Times New Roman" panose="02020603050405020304"/>
              <a:cs typeface="Times New Roman" panose="02020603050405020304"/>
              <a:sym typeface="Times New Roman" panose="02020603050405020304"/>
            </a:endParaRPr>
          </a:p>
        </p:txBody>
      </p:sp>
      <p:sp>
        <p:nvSpPr>
          <p:cNvPr id="6547" name="Google Shape;6547;p85"/>
          <p:cNvSpPr txBox="1"/>
          <p:nvPr/>
        </p:nvSpPr>
        <p:spPr>
          <a:xfrm>
            <a:off x="6446603" y="761093"/>
            <a:ext cx="2292313"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2400" b="1">
              <a:solidFill>
                <a:srgbClr val="0070C0"/>
              </a:solidFill>
              <a:latin typeface="Arial" panose="020B0604020202020204"/>
              <a:ea typeface="Arial" panose="020B0604020202020204"/>
              <a:cs typeface="Arial" panose="020B0604020202020204"/>
              <a:sym typeface="Arial" panose="020B0604020202020204"/>
            </a:endParaRPr>
          </a:p>
        </p:txBody>
      </p:sp>
      <p:pic>
        <p:nvPicPr>
          <p:cNvPr id="6548" name="Google Shape;6548;p85"/>
          <p:cNvPicPr preferRelativeResize="0"/>
          <p:nvPr/>
        </p:nvPicPr>
        <p:blipFill rotWithShape="1">
          <a:blip r:embed="rId2"/>
          <a:srcRect/>
          <a:stretch>
            <a:fillRect/>
          </a:stretch>
        </p:blipFill>
        <p:spPr>
          <a:xfrm>
            <a:off x="6478929" y="4953000"/>
            <a:ext cx="3505200" cy="184034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46">
                                            <p:txEl>
                                              <p:pRg st="0" end="0"/>
                                            </p:txEl>
                                          </p:spTgt>
                                        </p:tgtEl>
                                        <p:attrNameLst>
                                          <p:attrName>style.visibility</p:attrName>
                                        </p:attrNameLst>
                                      </p:cBhvr>
                                      <p:to>
                                        <p:strVal val="visible"/>
                                      </p:to>
                                    </p:set>
                                    <p:animEffect transition="in" filter="fade">
                                      <p:cBhvr>
                                        <p:cTn id="7" dur="500"/>
                                        <p:tgtEl>
                                          <p:spTgt spid="654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546">
                                            <p:txEl>
                                              <p:pRg st="1" end="1"/>
                                            </p:txEl>
                                          </p:spTgt>
                                        </p:tgtEl>
                                        <p:attrNameLst>
                                          <p:attrName>style.visibility</p:attrName>
                                        </p:attrNameLst>
                                      </p:cBhvr>
                                      <p:to>
                                        <p:strVal val="visible"/>
                                      </p:to>
                                    </p:set>
                                    <p:animEffect transition="in" filter="fade">
                                      <p:cBhvr>
                                        <p:cTn id="12" dur="500"/>
                                        <p:tgtEl>
                                          <p:spTgt spid="654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546">
                                            <p:txEl>
                                              <p:pRg st="2" end="2"/>
                                            </p:txEl>
                                          </p:spTgt>
                                        </p:tgtEl>
                                        <p:attrNameLst>
                                          <p:attrName>style.visibility</p:attrName>
                                        </p:attrNameLst>
                                      </p:cBhvr>
                                      <p:to>
                                        <p:strVal val="visible"/>
                                      </p:to>
                                    </p:set>
                                    <p:animEffect transition="in" filter="fade">
                                      <p:cBhvr>
                                        <p:cTn id="17" dur="500"/>
                                        <p:tgtEl>
                                          <p:spTgt spid="654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6553"/>
        <p:cNvGrpSpPr/>
        <p:nvPr/>
      </p:nvGrpSpPr>
      <p:grpSpPr>
        <a:xfrm>
          <a:off x="0" y="0"/>
          <a:ext cx="0" cy="0"/>
          <a:chOff x="0" y="0"/>
          <a:chExt cx="0" cy="0"/>
        </a:xfrm>
      </p:grpSpPr>
      <p:grpSp>
        <p:nvGrpSpPr>
          <p:cNvPr id="6554" name="Google Shape;6554;p86"/>
          <p:cNvGrpSpPr/>
          <p:nvPr/>
        </p:nvGrpSpPr>
        <p:grpSpPr>
          <a:xfrm>
            <a:off x="1752601" y="76200"/>
            <a:ext cx="8915401" cy="6096000"/>
            <a:chOff x="1017886" y="2820184"/>
            <a:chExt cx="3386041" cy="2926172"/>
          </a:xfrm>
        </p:grpSpPr>
        <p:pic>
          <p:nvPicPr>
            <p:cNvPr id="6555" name="Google Shape;6555;p86"/>
            <p:cNvPicPr preferRelativeResize="0"/>
            <p:nvPr/>
          </p:nvPicPr>
          <p:blipFill rotWithShape="1">
            <a:blip r:embed="rId1"/>
            <a:srcRect/>
            <a:stretch>
              <a:fillRect/>
            </a:stretch>
          </p:blipFill>
          <p:spPr>
            <a:xfrm rot="10800000" flipH="1">
              <a:off x="1199926" y="5538246"/>
              <a:ext cx="3204000" cy="208110"/>
            </a:xfrm>
            <a:prstGeom prst="rect">
              <a:avLst/>
            </a:prstGeom>
            <a:noFill/>
            <a:ln>
              <a:noFill/>
            </a:ln>
          </p:spPr>
        </p:pic>
        <p:pic>
          <p:nvPicPr>
            <p:cNvPr id="6556" name="Google Shape;6556;p86"/>
            <p:cNvPicPr preferRelativeResize="0"/>
            <p:nvPr/>
          </p:nvPicPr>
          <p:blipFill rotWithShape="1">
            <a:blip r:embed="rId1"/>
            <a:srcRect/>
            <a:stretch>
              <a:fillRect/>
            </a:stretch>
          </p:blipFill>
          <p:spPr>
            <a:xfrm rot="10800000" flipH="1">
              <a:off x="1064808" y="2820184"/>
              <a:ext cx="3204000" cy="208110"/>
            </a:xfrm>
            <a:prstGeom prst="rect">
              <a:avLst/>
            </a:prstGeom>
            <a:noFill/>
            <a:ln>
              <a:noFill/>
            </a:ln>
          </p:spPr>
        </p:pic>
        <p:pic>
          <p:nvPicPr>
            <p:cNvPr id="6557" name="Google Shape;6557;p86"/>
            <p:cNvPicPr preferRelativeResize="0"/>
            <p:nvPr/>
          </p:nvPicPr>
          <p:blipFill rotWithShape="1">
            <a:blip r:embed="rId1"/>
            <a:srcRect/>
            <a:stretch>
              <a:fillRect/>
            </a:stretch>
          </p:blipFill>
          <p:spPr>
            <a:xfrm rot="5400000" flipH="1">
              <a:off x="-305220" y="4165076"/>
              <a:ext cx="2830034" cy="183823"/>
            </a:xfrm>
            <a:prstGeom prst="rect">
              <a:avLst/>
            </a:prstGeom>
            <a:noFill/>
            <a:ln>
              <a:noFill/>
            </a:ln>
          </p:spPr>
        </p:pic>
        <p:pic>
          <p:nvPicPr>
            <p:cNvPr id="6558" name="Google Shape;6558;p86"/>
            <p:cNvPicPr preferRelativeResize="0"/>
            <p:nvPr/>
          </p:nvPicPr>
          <p:blipFill rotWithShape="1">
            <a:blip r:embed="rId1"/>
            <a:srcRect/>
            <a:stretch>
              <a:fillRect/>
            </a:stretch>
          </p:blipFill>
          <p:spPr>
            <a:xfrm rot="5400000" flipH="1">
              <a:off x="2816624" y="4190215"/>
              <a:ext cx="2830034" cy="183823"/>
            </a:xfrm>
            <a:prstGeom prst="rect">
              <a:avLst/>
            </a:prstGeom>
            <a:noFill/>
            <a:ln>
              <a:noFill/>
            </a:ln>
          </p:spPr>
        </p:pic>
      </p:grpSp>
      <p:sp>
        <p:nvSpPr>
          <p:cNvPr id="6559" name="Google Shape;6559;p86"/>
          <p:cNvSpPr/>
          <p:nvPr/>
        </p:nvSpPr>
        <p:spPr>
          <a:xfrm>
            <a:off x="2231912" y="474345"/>
            <a:ext cx="7740464" cy="553910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rgbClr val="FF0000"/>
              </a:buClr>
              <a:buSzPts val="2400"/>
              <a:buFont typeface="Times New Roman" panose="02020603050405020304"/>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                        6. Biết lựa chọn dẫn chứng tiêu biểu</a:t>
            </a: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just" rtl="0">
              <a:spcBef>
                <a:spcPts val="0"/>
              </a:spcBef>
              <a:spcAft>
                <a:spcPts val="0"/>
              </a:spcAft>
              <a:buClr>
                <a:schemeClr val="dk1"/>
              </a:buClr>
              <a:buSzPts val="2200"/>
              <a:buFont typeface="Arial" panose="020B0604020202020204"/>
              <a:buChar char="•"/>
            </a:pPr>
            <a:r>
              <a:rPr lang="en-US" sz="22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VD. Khi Trần Hiểu Húc đến thử vai Lâm Đại Ngọc, đạo diễn Vương Phù Lâm đề nghị cô đóng vai khác. Hiểu Húc lắc đầu: “Tôi chính là Lâm Đại Ngọc, nếu ông để tôi đóng vai khác, khán giả sẽ nói rằng Lâm Đại ngọc đang đóng một vai khác”. Đó chính là sự tự tin. Dù bạn là ai thì bạn cũng luôn có sẵn trong mình những giá trị nhất định. Vấn đề không phải là hơn hay kém, mà là sự riêng biệt. Và bạn phải biết trân trọng chính bản thân mình.</a:t>
            </a:r>
            <a:endParaRPr sz="22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just" rtl="0">
              <a:spcBef>
                <a:spcPts val="0"/>
              </a:spcBef>
              <a:spcAft>
                <a:spcPts val="0"/>
              </a:spcAft>
              <a:buClr>
                <a:schemeClr val="dk1"/>
              </a:buClr>
              <a:buSzPts val="2200"/>
              <a:buFont typeface="Arial" panose="020B0604020202020204"/>
              <a:buChar char="•"/>
            </a:pPr>
            <a:r>
              <a:rPr lang="en-US" sz="22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VD. Siêu mẫu Tyra Banks khi được phỏng vấn về cảm xúc khi đặt chân đến Paris đã nói: “Paris là một trong những nơi đẹp nhất trên thế giới. Chẳng may tôi quá nhớ nhà nên không thưởng thức được hết vẻ đẹp của nó.” Đây là một cách nói thông minh để ca ngợi quê hương. Nhưng đừng để nỗi hoài nhớ của riêng mình ngăn cản ta tìm hiểu thế giới và tận hưởng hiện tại. Đừng để nó ngăn cản mình lớn lên.</a:t>
            </a:r>
            <a:endParaRPr sz="2200" b="1"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6560" name="Google Shape;6560;p86"/>
          <p:cNvGrpSpPr/>
          <p:nvPr/>
        </p:nvGrpSpPr>
        <p:grpSpPr>
          <a:xfrm>
            <a:off x="-71613" y="140646"/>
            <a:ext cx="2819318" cy="1676434"/>
            <a:chOff x="556752" y="2201317"/>
            <a:chExt cx="1951220" cy="1692000"/>
          </a:xfrm>
        </p:grpSpPr>
        <p:grpSp>
          <p:nvGrpSpPr>
            <p:cNvPr id="6561" name="Google Shape;6561;p86"/>
            <p:cNvGrpSpPr/>
            <p:nvPr/>
          </p:nvGrpSpPr>
          <p:grpSpPr>
            <a:xfrm>
              <a:off x="556752" y="2201317"/>
              <a:ext cx="1951220" cy="1692000"/>
              <a:chOff x="810699" y="-85924"/>
              <a:chExt cx="7225085" cy="6265224"/>
            </a:xfrm>
          </p:grpSpPr>
          <p:pic>
            <p:nvPicPr>
              <p:cNvPr id="6562" name="Google Shape;6562;p86"/>
              <p:cNvPicPr preferRelativeResize="0"/>
              <p:nvPr/>
            </p:nvPicPr>
            <p:blipFill rotWithShape="1">
              <a:blip r:embed="rId2"/>
              <a:srcRect/>
              <a:stretch>
                <a:fillRect/>
              </a:stretch>
            </p:blipFill>
            <p:spPr>
              <a:xfrm>
                <a:off x="810699" y="-85924"/>
                <a:ext cx="7225085" cy="6265224"/>
              </a:xfrm>
              <a:prstGeom prst="rect">
                <a:avLst/>
              </a:prstGeom>
              <a:noFill/>
              <a:ln>
                <a:noFill/>
              </a:ln>
            </p:spPr>
          </p:pic>
          <p:sp>
            <p:nvSpPr>
              <p:cNvPr id="6563" name="Google Shape;6563;p86"/>
              <p:cNvSpPr/>
              <p:nvPr/>
            </p:nvSpPr>
            <p:spPr>
              <a:xfrm>
                <a:off x="2516995" y="878528"/>
                <a:ext cx="3649026" cy="3649026"/>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rgbClr val="FFFFFF"/>
                  </a:solidFill>
                  <a:latin typeface="Arial" panose="020B0604020202020204"/>
                  <a:ea typeface="Arial" panose="020B0604020202020204"/>
                  <a:cs typeface="Arial" panose="020B0604020202020204"/>
                  <a:sym typeface="Arial" panose="020B0604020202020204"/>
                </a:endParaRPr>
              </a:p>
            </p:txBody>
          </p:sp>
        </p:grpSp>
        <p:sp>
          <p:nvSpPr>
            <p:cNvPr id="6564" name="Google Shape;6564;p86"/>
            <p:cNvSpPr txBox="1"/>
            <p:nvPr/>
          </p:nvSpPr>
          <p:spPr>
            <a:xfrm>
              <a:off x="872263" y="2727975"/>
              <a:ext cx="1276049" cy="46596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2400" b="1">
                <a:solidFill>
                  <a:srgbClr val="0070C0"/>
                </a:solidFill>
                <a:latin typeface="Arial" panose="020B0604020202020204"/>
                <a:ea typeface="Arial" panose="020B0604020202020204"/>
                <a:cs typeface="Arial" panose="020B0604020202020204"/>
                <a:sym typeface="Arial" panose="020B0604020202020204"/>
              </a:endParaRPr>
            </a:p>
          </p:txBody>
        </p:sp>
        <p:sp>
          <p:nvSpPr>
            <p:cNvPr id="6565" name="Google Shape;6565;p86"/>
            <p:cNvSpPr txBox="1"/>
            <p:nvPr/>
          </p:nvSpPr>
          <p:spPr>
            <a:xfrm>
              <a:off x="1058716" y="2521805"/>
              <a:ext cx="837472" cy="83873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Bí quyết</a:t>
              </a:r>
              <a:endParaRPr sz="2400" b="1">
                <a:solidFill>
                  <a:srgbClr val="0070C0"/>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554"/>
                                        </p:tgtEl>
                                        <p:attrNameLst>
                                          <p:attrName>style.visibility</p:attrName>
                                        </p:attrNameLst>
                                      </p:cBhvr>
                                      <p:to>
                                        <p:strVal val="visible"/>
                                      </p:to>
                                    </p:set>
                                    <p:animEffect transition="in" filter="fade">
                                      <p:cBhvr>
                                        <p:cTn id="7" dur="500"/>
                                        <p:tgtEl>
                                          <p:spTgt spid="655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559"/>
                                        </p:tgtEl>
                                        <p:attrNameLst>
                                          <p:attrName>style.visibility</p:attrName>
                                        </p:attrNameLst>
                                      </p:cBhvr>
                                      <p:to>
                                        <p:strVal val="visible"/>
                                      </p:to>
                                    </p:set>
                                    <p:animEffect transition="in" filter="fade">
                                      <p:cBhvr>
                                        <p:cTn id="12" dur="500"/>
                                        <p:tgtEl>
                                          <p:spTgt spid="655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560"/>
                                        </p:tgtEl>
                                        <p:attrNameLst>
                                          <p:attrName>style.visibility</p:attrName>
                                        </p:attrNameLst>
                                      </p:cBhvr>
                                      <p:to>
                                        <p:strVal val="visible"/>
                                      </p:to>
                                    </p:set>
                                    <p:anim calcmode="lin" valueType="num">
                                      <p:cBhvr additive="base">
                                        <p:cTn id="17" dur="500"/>
                                        <p:tgtEl>
                                          <p:spTgt spid="65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6570"/>
        <p:cNvGrpSpPr/>
        <p:nvPr/>
      </p:nvGrpSpPr>
      <p:grpSpPr>
        <a:xfrm>
          <a:off x="0" y="0"/>
          <a:ext cx="0" cy="0"/>
          <a:chOff x="0" y="0"/>
          <a:chExt cx="0" cy="0"/>
        </a:xfrm>
      </p:grpSpPr>
      <p:pic>
        <p:nvPicPr>
          <p:cNvPr id="6571" name="Google Shape;6571;p87" descr="13"/>
          <p:cNvPicPr preferRelativeResize="0"/>
          <p:nvPr/>
        </p:nvPicPr>
        <p:blipFill rotWithShape="1">
          <a:blip r:embed="rId1"/>
          <a:srcRect/>
          <a:stretch>
            <a:fillRect/>
          </a:stretch>
        </p:blipFill>
        <p:spPr>
          <a:xfrm>
            <a:off x="0" y="-519430"/>
            <a:ext cx="13254990" cy="7377430"/>
          </a:xfrm>
          <a:prstGeom prst="rect">
            <a:avLst/>
          </a:prstGeom>
          <a:noFill/>
          <a:ln>
            <a:noFill/>
          </a:ln>
        </p:spPr>
      </p:pic>
      <p:pic>
        <p:nvPicPr>
          <p:cNvPr id="6572" name="Google Shape;6572;p87" descr="7"/>
          <p:cNvPicPr preferRelativeResize="0"/>
          <p:nvPr/>
        </p:nvPicPr>
        <p:blipFill rotWithShape="1">
          <a:blip r:embed="rId2"/>
          <a:srcRect/>
          <a:stretch>
            <a:fillRect/>
          </a:stretch>
        </p:blipFill>
        <p:spPr>
          <a:xfrm>
            <a:off x="7239000" y="23126"/>
            <a:ext cx="1477820" cy="748819"/>
          </a:xfrm>
          <a:prstGeom prst="rect">
            <a:avLst/>
          </a:prstGeom>
          <a:noFill/>
          <a:ln>
            <a:noFill/>
          </a:ln>
        </p:spPr>
      </p:pic>
      <p:pic>
        <p:nvPicPr>
          <p:cNvPr id="6573" name="Google Shape;6573;p87" descr="封面2"/>
          <p:cNvPicPr preferRelativeResize="0"/>
          <p:nvPr/>
        </p:nvPicPr>
        <p:blipFill rotWithShape="1">
          <a:blip r:embed="rId3"/>
          <a:srcRect/>
          <a:stretch>
            <a:fillRect/>
          </a:stretch>
        </p:blipFill>
        <p:spPr>
          <a:xfrm>
            <a:off x="9920077" y="5301376"/>
            <a:ext cx="2067655" cy="1403243"/>
          </a:xfrm>
          <a:prstGeom prst="rect">
            <a:avLst/>
          </a:prstGeom>
          <a:noFill/>
          <a:ln>
            <a:noFill/>
          </a:ln>
        </p:spPr>
      </p:pic>
      <p:sp>
        <p:nvSpPr>
          <p:cNvPr id="6574" name="Google Shape;6574;p87"/>
          <p:cNvSpPr/>
          <p:nvPr/>
        </p:nvSpPr>
        <p:spPr>
          <a:xfrm>
            <a:off x="885190" y="1551940"/>
            <a:ext cx="8950325" cy="476948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rgbClr val="FF0000"/>
              </a:buClr>
              <a:buSzPts val="2400"/>
              <a:buFont typeface="Times New Roman" panose="02020603050405020304"/>
              <a:buNone/>
            </a:pPr>
            <a:r>
              <a:rPr lang="en-US" sz="2400" b="1">
                <a:solidFill>
                  <a:srgbClr val="FF0000"/>
                </a:solidFill>
                <a:latin typeface="Times New Roman" panose="02020603050405020304"/>
                <a:ea typeface="Times New Roman" panose="02020603050405020304"/>
                <a:cs typeface="Times New Roman" panose="02020603050405020304"/>
                <a:sym typeface="Times New Roman" panose="02020603050405020304"/>
              </a:rPr>
              <a:t>       Đưa ra các lời khuyên nhủ, thông điệp…</a:t>
            </a:r>
            <a:endParaRPr sz="24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just" rtl="0">
              <a:spcBef>
                <a:spcPts val="0"/>
              </a:spcBef>
              <a:spcAft>
                <a:spcPts val="0"/>
              </a:spcAft>
              <a:buClr>
                <a:schemeClr val="dk1"/>
              </a:buClr>
              <a:buSzPts val="2000"/>
              <a:buFont typeface="Arial" panose="020B0604020202020204"/>
              <a:buChar char="•"/>
            </a:pPr>
            <a:r>
              <a:rPr lang="en-US" sz="20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 VD</a:t>
            </a:r>
            <a:r>
              <a:rPr lang="en-US" sz="2000" i="1">
                <a:solidFill>
                  <a:schemeClr val="dk1"/>
                </a:solidFill>
                <a:latin typeface="Times New Roman" panose="02020603050405020304"/>
                <a:ea typeface="Times New Roman" panose="02020603050405020304"/>
                <a:cs typeface="Times New Roman" panose="02020603050405020304"/>
                <a:sym typeface="Times New Roman" panose="02020603050405020304"/>
              </a:rPr>
              <a:t>. Sống một cuộc đời cũng giống như vẽ một bức tranh. Nếu bạn nghĩ thật lâu về điều mình muốn vẽ, nếu bạn dự tính được càng nhiều màu sắc mà bạn muốn thể hiện, nếu bạn càng chắc chắn về chất liệu mà bạn sử dụng thì bức tranh trong thực tế càng giống với hình dung của bạn. Bằng không có thể sẽ là màu mà người khác thích, là bức tranh mà người khác ưng ý…chứ không phải bạn. Đừng để ai đánh cắp ước mơ của bạn!</a:t>
            </a:r>
            <a:endParaRPr sz="2000"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a:p>
            <a:pPr marL="285750" marR="0" lvl="0" indent="-285750" algn="just" rtl="0">
              <a:spcBef>
                <a:spcPts val="0"/>
              </a:spcBef>
              <a:spcAft>
                <a:spcPts val="0"/>
              </a:spcAft>
              <a:buClr>
                <a:schemeClr val="dk1"/>
              </a:buClr>
              <a:buSzPts val="2000"/>
              <a:buFont typeface="Arial" panose="020B0604020202020204"/>
              <a:buChar char="•"/>
            </a:pPr>
            <a:r>
              <a:rPr lang="en-US" sz="2000" b="1" i="1">
                <a:solidFill>
                  <a:schemeClr val="dk1"/>
                </a:solidFill>
                <a:latin typeface="Times New Roman" panose="02020603050405020304"/>
                <a:ea typeface="Times New Roman" panose="02020603050405020304"/>
                <a:cs typeface="Times New Roman" panose="02020603050405020304"/>
                <a:sym typeface="Times New Roman" panose="02020603050405020304"/>
              </a:rPr>
              <a:t>VD</a:t>
            </a:r>
            <a:r>
              <a:rPr lang="en-US" sz="2000" i="1">
                <a:solidFill>
                  <a:schemeClr val="dk1"/>
                </a:solidFill>
                <a:latin typeface="Times New Roman" panose="02020603050405020304"/>
                <a:ea typeface="Times New Roman" panose="02020603050405020304"/>
                <a:cs typeface="Times New Roman" panose="02020603050405020304"/>
                <a:sym typeface="Times New Roman" panose="02020603050405020304"/>
              </a:rPr>
              <a:t>. Những lỗ trống là một phần của củ sen, cũng như sự cô đơn là một phần của đời sống. Vì vậy, hãy nhìn thẳng vào nó. Đừng ngại nói “Tôi đang buồn”, “Hãy để tôi một mình lúc này” nếu bạn thực sự muốn như vậy. Đừng ngại. Vì đó là điều bình thường. Chỉ khác một điều: cách ta đối diện với nó…Nỗi cô đơn như một khoảng trống , bạn càng trốn chạy thì nó càng bám đuổi, càng tìm cách khỏa lấp thì nó càng dễ quay lại vùi lấp bạn. Điều chúng ta nên làm là đừng tìm cách lấp đầy nó nhưng cũng đừng để nó lấp đầy mình. Chúng ta chỉ cần đơn giản nhận ra sự hiện hữu của nó và bình tĩnh đối diện.</a:t>
            </a:r>
            <a:endParaRPr sz="2000" i="1">
              <a:solidFill>
                <a:schemeClr val="dk1"/>
              </a:solidFill>
              <a:latin typeface="Times New Roman" panose="02020603050405020304"/>
              <a:ea typeface="Times New Roman" panose="02020603050405020304"/>
              <a:cs typeface="Times New Roman" panose="02020603050405020304"/>
              <a:sym typeface="Times New Roman" panose="02020603050405020304"/>
            </a:endParaRPr>
          </a:p>
        </p:txBody>
      </p:sp>
      <p:grpSp>
        <p:nvGrpSpPr>
          <p:cNvPr id="6575" name="Google Shape;6575;p87"/>
          <p:cNvGrpSpPr/>
          <p:nvPr/>
        </p:nvGrpSpPr>
        <p:grpSpPr>
          <a:xfrm>
            <a:off x="6964220" y="-228600"/>
            <a:ext cx="3505200" cy="2133600"/>
            <a:chOff x="549842" y="2124409"/>
            <a:chExt cx="1951220" cy="1692000"/>
          </a:xfrm>
        </p:grpSpPr>
        <p:grpSp>
          <p:nvGrpSpPr>
            <p:cNvPr id="6576" name="Google Shape;6576;p87"/>
            <p:cNvGrpSpPr/>
            <p:nvPr/>
          </p:nvGrpSpPr>
          <p:grpSpPr>
            <a:xfrm>
              <a:off x="549842" y="2124409"/>
              <a:ext cx="1951220" cy="1692000"/>
              <a:chOff x="785114" y="-370703"/>
              <a:chExt cx="7225085" cy="6265224"/>
            </a:xfrm>
          </p:grpSpPr>
          <p:pic>
            <p:nvPicPr>
              <p:cNvPr id="6577" name="Google Shape;6577;p87"/>
              <p:cNvPicPr preferRelativeResize="0"/>
              <p:nvPr/>
            </p:nvPicPr>
            <p:blipFill rotWithShape="1">
              <a:blip r:embed="rId4"/>
              <a:srcRect/>
              <a:stretch>
                <a:fillRect/>
              </a:stretch>
            </p:blipFill>
            <p:spPr>
              <a:xfrm>
                <a:off x="785114" y="-370703"/>
                <a:ext cx="7225085" cy="6265224"/>
              </a:xfrm>
              <a:prstGeom prst="rect">
                <a:avLst/>
              </a:prstGeom>
              <a:noFill/>
              <a:ln>
                <a:noFill/>
              </a:ln>
            </p:spPr>
          </p:pic>
          <p:sp>
            <p:nvSpPr>
              <p:cNvPr id="6578" name="Google Shape;6578;p87"/>
              <p:cNvSpPr/>
              <p:nvPr/>
            </p:nvSpPr>
            <p:spPr>
              <a:xfrm>
                <a:off x="2516995" y="878528"/>
                <a:ext cx="3649026" cy="3649026"/>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rgbClr val="FFFFFF"/>
                  </a:solidFill>
                  <a:latin typeface="Arial" panose="020B0604020202020204"/>
                  <a:ea typeface="Arial" panose="020B0604020202020204"/>
                  <a:cs typeface="Arial" panose="020B0604020202020204"/>
                  <a:sym typeface="Arial" panose="020B0604020202020204"/>
                </a:endParaRPr>
              </a:p>
            </p:txBody>
          </p:sp>
        </p:grpSp>
        <p:sp>
          <p:nvSpPr>
            <p:cNvPr id="6579" name="Google Shape;6579;p87"/>
            <p:cNvSpPr txBox="1"/>
            <p:nvPr/>
          </p:nvSpPr>
          <p:spPr>
            <a:xfrm>
              <a:off x="872263" y="2727975"/>
              <a:ext cx="1276049" cy="36611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sz="2400" b="1">
                <a:solidFill>
                  <a:srgbClr val="0070C0"/>
                </a:solidFill>
                <a:latin typeface="Arial" panose="020B0604020202020204"/>
                <a:ea typeface="Arial" panose="020B0604020202020204"/>
                <a:cs typeface="Arial" panose="020B0604020202020204"/>
                <a:sym typeface="Arial" panose="020B0604020202020204"/>
              </a:endParaRPr>
            </a:p>
          </p:txBody>
        </p:sp>
        <p:sp>
          <p:nvSpPr>
            <p:cNvPr id="6580" name="Google Shape;6580;p87"/>
            <p:cNvSpPr txBox="1"/>
            <p:nvPr/>
          </p:nvSpPr>
          <p:spPr>
            <a:xfrm>
              <a:off x="1058716" y="2521805"/>
              <a:ext cx="837472" cy="85426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Bí quyết</a:t>
              </a:r>
              <a:endParaRPr sz="3200" b="1">
                <a:solidFill>
                  <a:srgbClr val="0070C0"/>
                </a:solidFill>
                <a:latin typeface="Arial" panose="020B0604020202020204"/>
                <a:ea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575"/>
                                        </p:tgtEl>
                                        <p:attrNameLst>
                                          <p:attrName>style.visibility</p:attrName>
                                        </p:attrNameLst>
                                      </p:cBhvr>
                                      <p:to>
                                        <p:strVal val="visible"/>
                                      </p:to>
                                    </p:set>
                                    <p:anim calcmode="lin" valueType="num">
                                      <p:cBhvr additive="base">
                                        <p:cTn id="7" dur="500"/>
                                        <p:tgtEl>
                                          <p:spTgt spid="65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6584"/>
        <p:cNvGrpSpPr/>
        <p:nvPr/>
      </p:nvGrpSpPr>
      <p:grpSpPr>
        <a:xfrm>
          <a:off x="0" y="0"/>
          <a:ext cx="0" cy="0"/>
          <a:chOff x="0" y="0"/>
          <a:chExt cx="0" cy="0"/>
        </a:xfrm>
      </p:grpSpPr>
      <p:pic>
        <p:nvPicPr>
          <p:cNvPr id="6585" name="Google Shape;6585;p88" descr="13"/>
          <p:cNvPicPr preferRelativeResize="0"/>
          <p:nvPr/>
        </p:nvPicPr>
        <p:blipFill rotWithShape="1">
          <a:blip r:embed="rId1"/>
          <a:srcRect/>
          <a:stretch>
            <a:fillRect/>
          </a:stretch>
        </p:blipFill>
        <p:spPr>
          <a:xfrm>
            <a:off x="907415" y="-666750"/>
            <a:ext cx="12445365" cy="7377430"/>
          </a:xfrm>
          <a:prstGeom prst="rect">
            <a:avLst/>
          </a:prstGeom>
          <a:noFill/>
          <a:ln>
            <a:noFill/>
          </a:ln>
        </p:spPr>
      </p:pic>
      <p:sp>
        <p:nvSpPr>
          <p:cNvPr id="6586" name="Google Shape;6586;p88"/>
          <p:cNvSpPr txBox="1">
            <a:spLocks noGrp="1"/>
          </p:cNvSpPr>
          <p:nvPr>
            <p:ph type="title"/>
          </p:nvPr>
        </p:nvSpPr>
        <p:spPr>
          <a:xfrm>
            <a:off x="2056015" y="1548173"/>
            <a:ext cx="8229600" cy="114300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rgbClr val="FF0000"/>
              </a:buClr>
              <a:buSzPts val="2800"/>
              <a:buFont typeface="Times New Roman" panose="02020603050405020304"/>
              <a:buNone/>
            </a:pPr>
            <a:br>
              <a:rPr lang="en-US" sz="2800" b="1">
                <a:solidFill>
                  <a:srgbClr val="FF0000"/>
                </a:solidFill>
                <a:latin typeface="Times New Roman" panose="02020603050405020304"/>
                <a:ea typeface="Times New Roman" panose="02020603050405020304"/>
                <a:cs typeface="Times New Roman" panose="02020603050405020304"/>
                <a:sym typeface="Times New Roman" panose="02020603050405020304"/>
              </a:rPr>
            </a:br>
            <a:r>
              <a:rPr lang="en-US" sz="2800" b="1">
                <a:solidFill>
                  <a:srgbClr val="FF0000"/>
                </a:solidFill>
                <a:latin typeface="Times New Roman" panose="02020603050405020304"/>
                <a:ea typeface="Times New Roman" panose="02020603050405020304"/>
                <a:cs typeface="Times New Roman" panose="02020603050405020304"/>
                <a:sym typeface="Times New Roman" panose="02020603050405020304"/>
              </a:rPr>
              <a:t>Nêu bài học, phương châm ứng xử, hành động </a:t>
            </a:r>
            <a:endParaRPr sz="28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587" name="Google Shape;6587;p88"/>
          <p:cNvSpPr txBox="1">
            <a:spLocks noGrp="1"/>
          </p:cNvSpPr>
          <p:nvPr>
            <p:ph type="body" idx="1"/>
          </p:nvPr>
        </p:nvSpPr>
        <p:spPr>
          <a:xfrm>
            <a:off x="2042160" y="2819400"/>
            <a:ext cx="8077200" cy="3340735"/>
          </a:xfrm>
          <a:prstGeom prst="rect">
            <a:avLst/>
          </a:prstGeom>
          <a:noFill/>
          <a:ln>
            <a:noFill/>
          </a:ln>
        </p:spPr>
        <p:txBody>
          <a:bodyPr spcFirstLastPara="1" wrap="square" lIns="91425" tIns="45700" rIns="91425" bIns="45700" anchor="t" anchorCtr="0">
            <a:normAutofit/>
          </a:bodyPr>
          <a:lstStyle/>
          <a:p>
            <a:pPr marL="228600" lvl="0" indent="-228600" algn="just" rtl="0">
              <a:lnSpc>
                <a:spcPct val="90000"/>
              </a:lnSpc>
              <a:spcBef>
                <a:spcPts val="0"/>
              </a:spcBef>
              <a:spcAft>
                <a:spcPts val="0"/>
              </a:spcAft>
              <a:buClr>
                <a:schemeClr val="dk1"/>
              </a:buClr>
              <a:buSzPts val="2400"/>
              <a:buChar char="•"/>
            </a:pPr>
            <a:r>
              <a:rPr lang="en-US" sz="2400">
                <a:latin typeface="Calibri" panose="020F0502020204030204"/>
                <a:ea typeface="Calibri" panose="020F0502020204030204"/>
                <a:cs typeface="Calibri" panose="020F0502020204030204"/>
                <a:sym typeface="Calibri" panose="020F0502020204030204"/>
              </a:rPr>
              <a:t>Câu danh ngôn/Lời nhận định/Ý kiến trên... Có ý nghĩa thời sự/muôn đời/sâu sắc/... đã đưa ra một bài học về đạo đức/về ứng xử/triết lí. </a:t>
            </a:r>
            <a:endParaRPr sz="2400">
              <a:latin typeface="Calibri" panose="020F0502020204030204"/>
              <a:ea typeface="Calibri" panose="020F0502020204030204"/>
              <a:cs typeface="Calibri" panose="020F0502020204030204"/>
              <a:sym typeface="Calibri" panose="020F0502020204030204"/>
            </a:endParaRPr>
          </a:p>
          <a:p>
            <a:pPr marL="228600" lvl="0" indent="-228600" algn="just" rtl="0">
              <a:lnSpc>
                <a:spcPct val="90000"/>
              </a:lnSpc>
              <a:spcBef>
                <a:spcPts val="1000"/>
              </a:spcBef>
              <a:spcAft>
                <a:spcPts val="0"/>
              </a:spcAft>
              <a:buClr>
                <a:schemeClr val="dk1"/>
              </a:buClr>
              <a:buSzPts val="2400"/>
              <a:buChar char="•"/>
            </a:pPr>
            <a:r>
              <a:rPr lang="en-US" sz="2400">
                <a:latin typeface="Calibri" panose="020F0502020204030204"/>
                <a:ea typeface="Calibri" panose="020F0502020204030204"/>
                <a:cs typeface="Calibri" panose="020F0502020204030204"/>
                <a:sym typeface="Calibri" panose="020F0502020204030204"/>
              </a:rPr>
              <a:t>Vấn đề đó đã gợi cho tôi nhiều suy nghĩ và khiến chúng ta phải trăn trở/thay đổi nhận thức, để từ đó có những hành động/việc làm tích cực. </a:t>
            </a:r>
            <a:endParaRPr sz="2400">
              <a:latin typeface="Calibri" panose="020F0502020204030204"/>
              <a:ea typeface="Calibri" panose="020F0502020204030204"/>
              <a:cs typeface="Calibri" panose="020F0502020204030204"/>
              <a:sym typeface="Calibri" panose="020F0502020204030204"/>
            </a:endParaRPr>
          </a:p>
          <a:p>
            <a:pPr marL="228600" lvl="0" indent="-228600" algn="just" rtl="0">
              <a:lnSpc>
                <a:spcPct val="90000"/>
              </a:lnSpc>
              <a:spcBef>
                <a:spcPts val="1000"/>
              </a:spcBef>
              <a:spcAft>
                <a:spcPts val="0"/>
              </a:spcAft>
              <a:buClr>
                <a:schemeClr val="dk1"/>
              </a:buClr>
              <a:buSzPts val="2400"/>
              <a:buChar char="•"/>
            </a:pPr>
            <a:r>
              <a:rPr lang="en-US" sz="2400">
                <a:latin typeface="Calibri" panose="020F0502020204030204"/>
                <a:ea typeface="Calibri" panose="020F0502020204030204"/>
                <a:cs typeface="Calibri" panose="020F0502020204030204"/>
                <a:sym typeface="Calibri" panose="020F0502020204030204"/>
              </a:rPr>
              <a:t>Trong bối cảnh đất nước hội nhập/xã hội hiện đại/biến động... đặt ra cho chúng ta nhìn nhận về trách nhiệm của bản thân/của thế hệ. </a:t>
            </a:r>
            <a:endParaRPr sz="2400">
              <a:latin typeface="Calibri" panose="020F0502020204030204"/>
              <a:ea typeface="Calibri" panose="020F0502020204030204"/>
              <a:cs typeface="Calibri" panose="020F0502020204030204"/>
              <a:sym typeface="Calibri" panose="020F0502020204030204"/>
            </a:endParaRPr>
          </a:p>
        </p:txBody>
      </p:sp>
      <p:pic>
        <p:nvPicPr>
          <p:cNvPr id="6588" name="Google Shape;6588;p88" descr="图片包含 文字&#10;&#10;已生成高可信度的说明"/>
          <p:cNvPicPr preferRelativeResize="0"/>
          <p:nvPr/>
        </p:nvPicPr>
        <p:blipFill rotWithShape="1">
          <a:blip r:embed="rId2"/>
          <a:srcRect/>
          <a:stretch>
            <a:fillRect/>
          </a:stretch>
        </p:blipFill>
        <p:spPr>
          <a:xfrm>
            <a:off x="1524000" y="-842933"/>
            <a:ext cx="2243726" cy="2617511"/>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58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58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58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6592"/>
        <p:cNvGrpSpPr/>
        <p:nvPr/>
      </p:nvGrpSpPr>
      <p:grpSpPr>
        <a:xfrm>
          <a:off x="0" y="0"/>
          <a:ext cx="0" cy="0"/>
          <a:chOff x="0" y="0"/>
          <a:chExt cx="0" cy="0"/>
        </a:xfrm>
      </p:grpSpPr>
      <p:sp>
        <p:nvSpPr>
          <p:cNvPr id="6593" name="Google Shape;6593;p89"/>
          <p:cNvSpPr/>
          <p:nvPr/>
        </p:nvSpPr>
        <p:spPr>
          <a:xfrm>
            <a:off x="726141" y="762006"/>
            <a:ext cx="10690412" cy="3796548"/>
          </a:xfrm>
          <a:custGeom>
            <a:avLst/>
            <a:gdLst/>
            <a:ahLst/>
            <a:cxnLst/>
            <a:rect l="l" t="t" r="r" b="b"/>
            <a:pathLst>
              <a:path w="11935141" h="6723569" extrusionOk="0">
                <a:moveTo>
                  <a:pt x="155082" y="100033"/>
                </a:moveTo>
                <a:cubicBezTo>
                  <a:pt x="277912" y="-18247"/>
                  <a:pt x="969399" y="593627"/>
                  <a:pt x="1328790" y="577705"/>
                </a:cubicBezTo>
                <a:cubicBezTo>
                  <a:pt x="1688181" y="561783"/>
                  <a:pt x="1833757" y="-9149"/>
                  <a:pt x="2311429" y="4499"/>
                </a:cubicBezTo>
                <a:cubicBezTo>
                  <a:pt x="2789101" y="18147"/>
                  <a:pt x="3678480" y="657316"/>
                  <a:pt x="4194820" y="659591"/>
                </a:cubicBezTo>
                <a:cubicBezTo>
                  <a:pt x="4711160" y="661866"/>
                  <a:pt x="5034158" y="9049"/>
                  <a:pt x="5409471" y="18147"/>
                </a:cubicBezTo>
                <a:cubicBezTo>
                  <a:pt x="5784784" y="27245"/>
                  <a:pt x="6164646" y="714182"/>
                  <a:pt x="6446700" y="714182"/>
                </a:cubicBezTo>
                <a:cubicBezTo>
                  <a:pt x="6728754" y="714182"/>
                  <a:pt x="6842486" y="36344"/>
                  <a:pt x="7101793" y="18147"/>
                </a:cubicBezTo>
                <a:cubicBezTo>
                  <a:pt x="7361100" y="-50"/>
                  <a:pt x="7659076" y="607275"/>
                  <a:pt x="8002545" y="605000"/>
                </a:cubicBezTo>
                <a:cubicBezTo>
                  <a:pt x="8346014" y="602725"/>
                  <a:pt x="8810038" y="52266"/>
                  <a:pt x="9162605" y="4499"/>
                </a:cubicBezTo>
                <a:cubicBezTo>
                  <a:pt x="9515172" y="-43268"/>
                  <a:pt x="9829070" y="304749"/>
                  <a:pt x="10117948" y="318397"/>
                </a:cubicBezTo>
                <a:cubicBezTo>
                  <a:pt x="10406826" y="332045"/>
                  <a:pt x="10661584" y="79561"/>
                  <a:pt x="10895871" y="86385"/>
                </a:cubicBezTo>
                <a:cubicBezTo>
                  <a:pt x="11130158" y="93209"/>
                  <a:pt x="11371268" y="175096"/>
                  <a:pt x="11523668" y="359341"/>
                </a:cubicBezTo>
                <a:cubicBezTo>
                  <a:pt x="11676068" y="543586"/>
                  <a:pt x="11826194" y="916624"/>
                  <a:pt x="11810271" y="1191854"/>
                </a:cubicBezTo>
                <a:cubicBezTo>
                  <a:pt x="11794348" y="1467084"/>
                  <a:pt x="11407662" y="1735490"/>
                  <a:pt x="11428133" y="2010720"/>
                </a:cubicBezTo>
                <a:cubicBezTo>
                  <a:pt x="11448604" y="2285950"/>
                  <a:pt x="11971769" y="2545257"/>
                  <a:pt x="11933100" y="2843233"/>
                </a:cubicBezTo>
                <a:cubicBezTo>
                  <a:pt x="11894431" y="3141209"/>
                  <a:pt x="11198395" y="3493776"/>
                  <a:pt x="11196121" y="3798576"/>
                </a:cubicBezTo>
                <a:cubicBezTo>
                  <a:pt x="11193847" y="4103376"/>
                  <a:pt x="11855763" y="4408176"/>
                  <a:pt x="11919453" y="4672033"/>
                </a:cubicBezTo>
                <a:cubicBezTo>
                  <a:pt x="11983143" y="4935890"/>
                  <a:pt x="11589632" y="5120135"/>
                  <a:pt x="11578259" y="5381717"/>
                </a:cubicBezTo>
                <a:cubicBezTo>
                  <a:pt x="11566886" y="5643299"/>
                  <a:pt x="11878510" y="6043634"/>
                  <a:pt x="11851214" y="6241526"/>
                </a:cubicBezTo>
                <a:cubicBezTo>
                  <a:pt x="11823918" y="6439418"/>
                  <a:pt x="11596455" y="6569072"/>
                  <a:pt x="11414485" y="6569072"/>
                </a:cubicBezTo>
                <a:cubicBezTo>
                  <a:pt x="11232515" y="6569072"/>
                  <a:pt x="11014151" y="6232428"/>
                  <a:pt x="10759393" y="6241526"/>
                </a:cubicBezTo>
                <a:cubicBezTo>
                  <a:pt x="10504635" y="6250625"/>
                  <a:pt x="10083828" y="6646409"/>
                  <a:pt x="9885936" y="6623663"/>
                </a:cubicBezTo>
                <a:cubicBezTo>
                  <a:pt x="9688044" y="6600917"/>
                  <a:pt x="9779029" y="6098224"/>
                  <a:pt x="9572038" y="6105048"/>
                </a:cubicBezTo>
                <a:cubicBezTo>
                  <a:pt x="9365047" y="6111872"/>
                  <a:pt x="9005655" y="6621388"/>
                  <a:pt x="8643990" y="6664606"/>
                </a:cubicBezTo>
                <a:cubicBezTo>
                  <a:pt x="8282325" y="6707824"/>
                  <a:pt x="7709118" y="6355258"/>
                  <a:pt x="7402044" y="6364356"/>
                </a:cubicBezTo>
                <a:cubicBezTo>
                  <a:pt x="7094970" y="6373454"/>
                  <a:pt x="7115440" y="6769239"/>
                  <a:pt x="6801542" y="6719197"/>
                </a:cubicBezTo>
                <a:cubicBezTo>
                  <a:pt x="6487644" y="6669155"/>
                  <a:pt x="5866671" y="6068654"/>
                  <a:pt x="5518653" y="6064105"/>
                </a:cubicBezTo>
                <a:cubicBezTo>
                  <a:pt x="5170635" y="6059556"/>
                  <a:pt x="4965919" y="6641860"/>
                  <a:pt x="4713435" y="6691902"/>
                </a:cubicBezTo>
                <a:cubicBezTo>
                  <a:pt x="4460951" y="6741944"/>
                  <a:pt x="4249411" y="6375729"/>
                  <a:pt x="4003751" y="6364356"/>
                </a:cubicBezTo>
                <a:cubicBezTo>
                  <a:pt x="3758091" y="6352983"/>
                  <a:pt x="3539727" y="6614565"/>
                  <a:pt x="3239476" y="6623663"/>
                </a:cubicBezTo>
                <a:cubicBezTo>
                  <a:pt x="2939225" y="6632761"/>
                  <a:pt x="2520695" y="6405299"/>
                  <a:pt x="2202247" y="6418947"/>
                </a:cubicBezTo>
                <a:cubicBezTo>
                  <a:pt x="1883799" y="6432595"/>
                  <a:pt x="1544880" y="6710099"/>
                  <a:pt x="1328790" y="6705550"/>
                </a:cubicBezTo>
                <a:cubicBezTo>
                  <a:pt x="1112700" y="6701001"/>
                  <a:pt x="1119524" y="6418947"/>
                  <a:pt x="905709" y="6391651"/>
                </a:cubicBezTo>
                <a:cubicBezTo>
                  <a:pt x="691894" y="6364355"/>
                  <a:pt x="173279" y="6614564"/>
                  <a:pt x="45900" y="6541776"/>
                </a:cubicBezTo>
                <a:cubicBezTo>
                  <a:pt x="-81479" y="6468988"/>
                  <a:pt x="91393" y="6107323"/>
                  <a:pt x="141435" y="5954923"/>
                </a:cubicBezTo>
                <a:cubicBezTo>
                  <a:pt x="191477" y="5802523"/>
                  <a:pt x="352975" y="5827543"/>
                  <a:pt x="346151" y="5627376"/>
                </a:cubicBezTo>
                <a:cubicBezTo>
                  <a:pt x="339327" y="5427209"/>
                  <a:pt x="-8691" y="4910869"/>
                  <a:pt x="100491" y="4753920"/>
                </a:cubicBezTo>
                <a:cubicBezTo>
                  <a:pt x="209673" y="4596971"/>
                  <a:pt x="1003518" y="4854003"/>
                  <a:pt x="1001244" y="4685681"/>
                </a:cubicBezTo>
                <a:cubicBezTo>
                  <a:pt x="998970" y="4517359"/>
                  <a:pt x="209674" y="4055609"/>
                  <a:pt x="86844" y="3743985"/>
                </a:cubicBezTo>
                <a:cubicBezTo>
                  <a:pt x="-35986" y="3432361"/>
                  <a:pt x="252892" y="3191251"/>
                  <a:pt x="264265" y="2815938"/>
                </a:cubicBezTo>
                <a:cubicBezTo>
                  <a:pt x="275638" y="2440625"/>
                  <a:pt x="100491" y="1746863"/>
                  <a:pt x="155082" y="1492105"/>
                </a:cubicBezTo>
                <a:cubicBezTo>
                  <a:pt x="209673" y="1237347"/>
                  <a:pt x="591811" y="1517125"/>
                  <a:pt x="591811" y="1287388"/>
                </a:cubicBezTo>
                <a:cubicBezTo>
                  <a:pt x="591811" y="1057651"/>
                  <a:pt x="32252" y="218313"/>
                  <a:pt x="155082" y="100033"/>
                </a:cubicBezTo>
                <a:close/>
              </a:path>
            </a:pathLst>
          </a:cu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FFFFFF"/>
              </a:solidFill>
              <a:latin typeface="Calibri" panose="020F0502020204030204"/>
              <a:ea typeface="Calibri" panose="020F0502020204030204"/>
              <a:cs typeface="Calibri" panose="020F0502020204030204"/>
              <a:sym typeface="Calibri" panose="020F0502020204030204"/>
            </a:endParaRPr>
          </a:p>
        </p:txBody>
      </p:sp>
      <p:pic>
        <p:nvPicPr>
          <p:cNvPr id="6594" name="Google Shape;6594;p89"/>
          <p:cNvPicPr preferRelativeResize="0"/>
          <p:nvPr/>
        </p:nvPicPr>
        <p:blipFill rotWithShape="1">
          <a:blip r:embed="rId1"/>
          <a:srcRect/>
          <a:stretch>
            <a:fillRect/>
          </a:stretch>
        </p:blipFill>
        <p:spPr>
          <a:xfrm>
            <a:off x="72792" y="5141240"/>
            <a:ext cx="1817553" cy="1698913"/>
          </a:xfrm>
          <a:prstGeom prst="rect">
            <a:avLst/>
          </a:prstGeom>
          <a:noFill/>
          <a:ln>
            <a:noFill/>
          </a:ln>
        </p:spPr>
      </p:pic>
      <p:pic>
        <p:nvPicPr>
          <p:cNvPr id="6595" name="Google Shape;6595;p89" descr="22858PICdbgea5Gz679dY_PIC2018.png"/>
          <p:cNvPicPr preferRelativeResize="0"/>
          <p:nvPr/>
        </p:nvPicPr>
        <p:blipFill rotWithShape="1">
          <a:blip r:embed="rId2"/>
          <a:srcRect/>
          <a:stretch>
            <a:fillRect/>
          </a:stretch>
        </p:blipFill>
        <p:spPr>
          <a:xfrm>
            <a:off x="8901954" y="2960207"/>
            <a:ext cx="4056332" cy="4056332"/>
          </a:xfrm>
          <a:prstGeom prst="rect">
            <a:avLst/>
          </a:prstGeom>
          <a:noFill/>
          <a:ln>
            <a:noFill/>
          </a:ln>
        </p:spPr>
      </p:pic>
      <p:sp>
        <p:nvSpPr>
          <p:cNvPr id="6596" name="Google Shape;6596;p89"/>
          <p:cNvSpPr txBox="1"/>
          <p:nvPr/>
        </p:nvSpPr>
        <p:spPr>
          <a:xfrm>
            <a:off x="621323" y="1429173"/>
            <a:ext cx="10795230" cy="163121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5000" b="1">
                <a:solidFill>
                  <a:srgbClr val="FF0000"/>
                </a:solidFill>
                <a:latin typeface="Times New Roman" panose="02020603050405020304"/>
                <a:ea typeface="Times New Roman" panose="02020603050405020304"/>
                <a:cs typeface="Times New Roman" panose="02020603050405020304"/>
                <a:sym typeface="Times New Roman" panose="02020603050405020304"/>
              </a:rPr>
              <a:t>NÂNG CAO KĨ NĂNG VIẾT </a:t>
            </a:r>
            <a:endParaRPr sz="50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spcBef>
                <a:spcPts val="0"/>
              </a:spcBef>
              <a:spcAft>
                <a:spcPts val="0"/>
              </a:spcAft>
              <a:buNone/>
            </a:pPr>
            <a:r>
              <a:rPr lang="en-US" sz="4800" b="1">
                <a:solidFill>
                  <a:srgbClr val="FF0000"/>
                </a:solidFill>
                <a:latin typeface="Times New Roman" panose="02020603050405020304"/>
                <a:ea typeface="Times New Roman" panose="02020603050405020304"/>
                <a:cs typeface="Times New Roman" panose="02020603050405020304"/>
                <a:sym typeface="Times New Roman" panose="02020603050405020304"/>
              </a:rPr>
              <a:t>ĐOẠN VĂN NGHỊ LUẬN VĂN HỌC</a:t>
            </a:r>
            <a:endParaRPr sz="48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6600"/>
        <p:cNvGrpSpPr/>
        <p:nvPr/>
      </p:nvGrpSpPr>
      <p:grpSpPr>
        <a:xfrm>
          <a:off x="0" y="0"/>
          <a:ext cx="0" cy="0"/>
          <a:chOff x="0" y="0"/>
          <a:chExt cx="0" cy="0"/>
        </a:xfrm>
      </p:grpSpPr>
      <p:pic>
        <p:nvPicPr>
          <p:cNvPr id="6601" name="Google Shape;6601;p90"/>
          <p:cNvPicPr preferRelativeResize="0"/>
          <p:nvPr/>
        </p:nvPicPr>
        <p:blipFill rotWithShape="1">
          <a:blip r:embed="rId1"/>
          <a:srcRect/>
          <a:stretch>
            <a:fillRect/>
          </a:stretch>
        </p:blipFill>
        <p:spPr>
          <a:xfrm>
            <a:off x="0" y="0"/>
            <a:ext cx="12192000" cy="6858000"/>
          </a:xfrm>
          <a:prstGeom prst="rect">
            <a:avLst/>
          </a:prstGeom>
          <a:noFill/>
          <a:ln>
            <a:noFill/>
          </a:ln>
        </p:spPr>
      </p:pic>
      <p:sp>
        <p:nvSpPr>
          <p:cNvPr id="6602" name="Google Shape;6602;p90"/>
          <p:cNvSpPr/>
          <p:nvPr/>
        </p:nvSpPr>
        <p:spPr>
          <a:xfrm>
            <a:off x="890103" y="1109792"/>
            <a:ext cx="10741856" cy="4442090"/>
          </a:xfrm>
          <a:prstGeom prst="roundRect">
            <a:avLst>
              <a:gd name="adj" fmla="val 16667"/>
            </a:avLst>
          </a:prstGeom>
          <a:solidFill>
            <a:schemeClr val="lt1"/>
          </a:solid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571500" marR="0" lvl="0" indent="-571500" algn="just" rtl="0">
              <a:spcBef>
                <a:spcPts val="0"/>
              </a:spcBef>
              <a:spcAft>
                <a:spcPts val="0"/>
              </a:spcAft>
              <a:buClr>
                <a:srgbClr val="0070C0"/>
              </a:buClr>
              <a:buSzPts val="3200"/>
              <a:buFont typeface="Times New Roman" panose="02020603050405020304"/>
              <a:buChar char="-"/>
            </a:pPr>
            <a:r>
              <a:rPr lang="en-US" sz="3200" b="1">
                <a:solidFill>
                  <a:srgbClr val="0070C0"/>
                </a:solidFill>
                <a:latin typeface="Times New Roman" panose="02020603050405020304"/>
                <a:ea typeface="Times New Roman" panose="02020603050405020304"/>
                <a:cs typeface="Times New Roman" panose="02020603050405020304"/>
                <a:sym typeface="Times New Roman" panose="02020603050405020304"/>
              </a:rPr>
              <a:t>Xác định yêu cầu về hình thức (kiểu đoạn văn), số câu</a:t>
            </a:r>
            <a:endParaRPr sz="32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571500" marR="0" lvl="0" indent="-571500" algn="just" rtl="0">
              <a:spcBef>
                <a:spcPts val="0"/>
              </a:spcBef>
              <a:spcAft>
                <a:spcPts val="0"/>
              </a:spcAft>
              <a:buClr>
                <a:srgbClr val="0070C0"/>
              </a:buClr>
              <a:buSzPts val="3200"/>
              <a:buFont typeface="Times New Roman" panose="02020603050405020304"/>
              <a:buChar char="-"/>
            </a:pPr>
            <a:r>
              <a:rPr lang="en-US" sz="3200" b="1">
                <a:solidFill>
                  <a:srgbClr val="0070C0"/>
                </a:solidFill>
                <a:latin typeface="Times New Roman" panose="02020603050405020304"/>
                <a:ea typeface="Times New Roman" panose="02020603050405020304"/>
                <a:cs typeface="Times New Roman" panose="02020603050405020304"/>
                <a:sym typeface="Times New Roman" panose="02020603050405020304"/>
              </a:rPr>
              <a:t> Yêu cầu về Tiếng Việt</a:t>
            </a:r>
            <a:endParaRPr sz="32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571500" marR="0" lvl="0" indent="-571500" algn="just" rtl="0">
              <a:spcBef>
                <a:spcPts val="0"/>
              </a:spcBef>
              <a:spcAft>
                <a:spcPts val="0"/>
              </a:spcAft>
              <a:buClr>
                <a:srgbClr val="0070C0"/>
              </a:buClr>
              <a:buSzPts val="3200"/>
              <a:buFont typeface="Times New Roman" panose="02020603050405020304"/>
              <a:buChar char="-"/>
            </a:pPr>
            <a:r>
              <a:rPr lang="en-US" sz="3200" b="1">
                <a:solidFill>
                  <a:srgbClr val="0070C0"/>
                </a:solidFill>
                <a:latin typeface="Times New Roman" panose="02020603050405020304"/>
                <a:ea typeface="Times New Roman" panose="02020603050405020304"/>
                <a:cs typeface="Times New Roman" panose="02020603050405020304"/>
                <a:sym typeface="Times New Roman" panose="02020603050405020304"/>
              </a:rPr>
              <a:t> Xác định các ý cần triển khai</a:t>
            </a:r>
            <a:endParaRPr sz="32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l" rtl="0">
              <a:spcBef>
                <a:spcPts val="0"/>
              </a:spcBef>
              <a:spcAft>
                <a:spcPts val="0"/>
              </a:spcAft>
              <a:buNone/>
            </a:pPr>
            <a:endParaRPr sz="3200" b="1">
              <a:solidFill>
                <a:srgbClr val="0070C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603" name="Google Shape;6603;p90"/>
          <p:cNvPicPr preferRelativeResize="0"/>
          <p:nvPr/>
        </p:nvPicPr>
        <p:blipFill rotWithShape="1">
          <a:blip r:embed="rId2"/>
          <a:srcRect/>
          <a:stretch>
            <a:fillRect/>
          </a:stretch>
        </p:blipFill>
        <p:spPr>
          <a:xfrm>
            <a:off x="37522" y="4776539"/>
            <a:ext cx="2014688" cy="2081461"/>
          </a:xfrm>
          <a:prstGeom prst="rect">
            <a:avLst/>
          </a:prstGeom>
          <a:noFill/>
          <a:ln>
            <a:noFill/>
          </a:ln>
        </p:spPr>
      </p:pic>
      <p:pic>
        <p:nvPicPr>
          <p:cNvPr id="6604" name="Google Shape;6604;p90"/>
          <p:cNvPicPr preferRelativeResize="0"/>
          <p:nvPr/>
        </p:nvPicPr>
        <p:blipFill rotWithShape="1">
          <a:blip r:embed="rId3"/>
          <a:srcRect/>
          <a:stretch>
            <a:fillRect/>
          </a:stretch>
        </p:blipFill>
        <p:spPr>
          <a:xfrm rot="-2525900">
            <a:off x="11343683" y="3666475"/>
            <a:ext cx="576552" cy="637700"/>
          </a:xfrm>
          <a:prstGeom prst="rect">
            <a:avLst/>
          </a:prstGeom>
          <a:noFill/>
          <a:ln>
            <a:noFill/>
          </a:ln>
        </p:spPr>
      </p:pic>
      <p:sp>
        <p:nvSpPr>
          <p:cNvPr id="6605" name="Google Shape;6605;p90"/>
          <p:cNvSpPr/>
          <p:nvPr/>
        </p:nvSpPr>
        <p:spPr>
          <a:xfrm>
            <a:off x="2998885" y="107460"/>
            <a:ext cx="6524291" cy="763192"/>
          </a:xfrm>
          <a:prstGeom prst="roundRect">
            <a:avLst>
              <a:gd name="adj" fmla="val 16667"/>
            </a:avLst>
          </a:prstGeom>
          <a:solidFill>
            <a:schemeClr val="lt1"/>
          </a:solidFill>
          <a:ln w="1270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a:solidFill>
                  <a:srgbClr val="FF0000"/>
                </a:solidFill>
                <a:latin typeface="Times New Roman" panose="02020603050405020304"/>
                <a:ea typeface="Times New Roman" panose="02020603050405020304"/>
                <a:cs typeface="Times New Roman" panose="02020603050405020304"/>
                <a:sym typeface="Times New Roman" panose="02020603050405020304"/>
              </a:rPr>
              <a:t>PHƯƠNG PHÁP</a:t>
            </a:r>
            <a:endParaRPr sz="3200" b="1">
              <a:solidFill>
                <a:srgbClr val="FF0000"/>
              </a:solidFill>
              <a:latin typeface="Times New Roman" panose="02020603050405020304"/>
              <a:ea typeface="Times New Roman" panose="02020603050405020304"/>
              <a:cs typeface="Times New Roman" panose="02020603050405020304"/>
              <a:sym typeface="Times New Roman" panose="02020603050405020304"/>
            </a:endParaRPr>
          </a:p>
        </p:txBody>
      </p:sp>
      <p:pic>
        <p:nvPicPr>
          <p:cNvPr id="6606" name="Google Shape;6606;p90"/>
          <p:cNvPicPr preferRelativeResize="0"/>
          <p:nvPr/>
        </p:nvPicPr>
        <p:blipFill rotWithShape="1">
          <a:blip r:embed="rId4"/>
          <a:srcRect/>
          <a:stretch>
            <a:fillRect/>
          </a:stretch>
        </p:blipFill>
        <p:spPr>
          <a:xfrm rot="-2347375">
            <a:off x="11434493" y="1895049"/>
            <a:ext cx="412810" cy="450338"/>
          </a:xfrm>
          <a:prstGeom prst="rect">
            <a:avLst/>
          </a:prstGeom>
          <a:noFill/>
          <a:ln>
            <a:noFill/>
          </a:ln>
        </p:spPr>
      </p:pic>
      <p:pic>
        <p:nvPicPr>
          <p:cNvPr id="6607" name="Google Shape;6607;p90"/>
          <p:cNvPicPr preferRelativeResize="0"/>
          <p:nvPr/>
        </p:nvPicPr>
        <p:blipFill rotWithShape="1">
          <a:blip r:embed="rId3"/>
          <a:srcRect/>
          <a:stretch>
            <a:fillRect/>
          </a:stretch>
        </p:blipFill>
        <p:spPr>
          <a:xfrm rot="-1463766">
            <a:off x="11144570" y="5443019"/>
            <a:ext cx="825621" cy="91318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6119"/>
        <p:cNvGrpSpPr/>
        <p:nvPr/>
      </p:nvGrpSpPr>
      <p:grpSpPr>
        <a:xfrm>
          <a:off x="0" y="0"/>
          <a:ext cx="0" cy="0"/>
          <a:chOff x="0" y="0"/>
          <a:chExt cx="0" cy="0"/>
        </a:xfrm>
      </p:grpSpPr>
      <p:pic>
        <p:nvPicPr>
          <p:cNvPr id="6120" name="Google Shape;6120;g129c59d5040_2_10" descr="13"/>
          <p:cNvPicPr preferRelativeResize="0"/>
          <p:nvPr/>
        </p:nvPicPr>
        <p:blipFill rotWithShape="1">
          <a:blip r:embed="rId1"/>
          <a:srcRect/>
          <a:stretch>
            <a:fillRect/>
          </a:stretch>
        </p:blipFill>
        <p:spPr>
          <a:xfrm>
            <a:off x="0" y="-540250"/>
            <a:ext cx="12192000" cy="7377475"/>
          </a:xfrm>
          <a:prstGeom prst="rect">
            <a:avLst/>
          </a:prstGeom>
          <a:noFill/>
          <a:ln>
            <a:noFill/>
          </a:ln>
        </p:spPr>
      </p:pic>
      <p:sp>
        <p:nvSpPr>
          <p:cNvPr id="6121" name="Google Shape;6121;g129c59d5040_2_10"/>
          <p:cNvSpPr txBox="1">
            <a:spLocks noGrp="1"/>
          </p:cNvSpPr>
          <p:nvPr>
            <p:ph type="title"/>
          </p:nvPr>
        </p:nvSpPr>
        <p:spPr>
          <a:xfrm>
            <a:off x="771416" y="1651100"/>
            <a:ext cx="7756200" cy="72510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rgbClr val="FF0000"/>
              </a:buClr>
              <a:buSzPts val="3600"/>
              <a:buFont typeface="Calibri" panose="020F0502020204030204"/>
              <a:buNone/>
            </a:pPr>
            <a:r>
              <a:rPr lang="en-US" sz="3600" b="1">
                <a:solidFill>
                  <a:srgbClr val="FF0000"/>
                </a:solidFill>
              </a:rPr>
              <a:t>Đảm bảo viết đúng kiểu đoạn văn</a:t>
            </a:r>
            <a:endParaRPr lang="en-US" sz="3600" b="1">
              <a:solidFill>
                <a:srgbClr val="FF0000"/>
              </a:solidFill>
            </a:endParaRPr>
          </a:p>
        </p:txBody>
      </p:sp>
      <p:sp>
        <p:nvSpPr>
          <p:cNvPr id="6122" name="Google Shape;6122;g129c59d5040_2_10"/>
          <p:cNvSpPr txBox="1">
            <a:spLocks noGrp="1"/>
          </p:cNvSpPr>
          <p:nvPr>
            <p:ph type="body" idx="1"/>
          </p:nvPr>
        </p:nvSpPr>
        <p:spPr>
          <a:xfrm>
            <a:off x="771425" y="2270825"/>
            <a:ext cx="9210900" cy="4152600"/>
          </a:xfrm>
          <a:prstGeom prst="rect">
            <a:avLst/>
          </a:prstGeom>
          <a:noFill/>
          <a:ln>
            <a:noFill/>
          </a:ln>
        </p:spPr>
        <p:txBody>
          <a:bodyPr spcFirstLastPara="1" wrap="square" lIns="91425" tIns="45700" rIns="91425" bIns="45700" anchor="t" anchorCtr="0">
            <a:noAutofit/>
          </a:bodyPr>
          <a:lstStyle/>
          <a:p>
            <a:pPr marL="457200" lvl="0" indent="0" algn="just" rtl="0">
              <a:lnSpc>
                <a:spcPct val="115000"/>
              </a:lnSpc>
              <a:spcBef>
                <a:spcPts val="500"/>
              </a:spcBef>
              <a:spcAft>
                <a:spcPts val="0"/>
              </a:spcAft>
              <a:buNone/>
            </a:pPr>
            <a:r>
              <a:rPr lang="en-US" sz="2000">
                <a:latin typeface="Arima Madurai ExtraBold" panose="00000A00000000000000"/>
                <a:ea typeface="Arima Madurai ExtraBold" panose="00000A00000000000000"/>
                <a:cs typeface="Arima Madurai ExtraBold" panose="00000A00000000000000"/>
                <a:sym typeface="Arima Madurai ExtraBold" panose="00000A00000000000000"/>
              </a:rPr>
              <a:t>Căn cứ vào kiểu đoạn văn để thực hiện yêu cầu.</a:t>
            </a:r>
            <a:endParaRPr sz="2000">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457200" lvl="0" indent="-355600" algn="just" rtl="0">
              <a:lnSpc>
                <a:spcPct val="115000"/>
              </a:lnSpc>
              <a:spcBef>
                <a:spcPts val="500"/>
              </a:spcBef>
              <a:spcAft>
                <a:spcPts val="0"/>
              </a:spcAft>
              <a:buSzPts val="2000"/>
              <a:buFont typeface="Arima Madurai ExtraBold" panose="00000A00000000000000"/>
              <a:buChar char="-"/>
            </a:pPr>
            <a:r>
              <a:rPr lang="en-US" sz="2000">
                <a:solidFill>
                  <a:srgbClr val="C00000"/>
                </a:solidFill>
                <a:latin typeface="Arima Madurai ExtraBold" panose="00000A00000000000000"/>
                <a:ea typeface="Arima Madurai ExtraBold" panose="00000A00000000000000"/>
                <a:cs typeface="Arima Madurai ExtraBold" panose="00000A00000000000000"/>
                <a:sym typeface="Arima Madurai ExtraBold" panose="00000A00000000000000"/>
              </a:rPr>
              <a:t>Đoạn diễn dịch: </a:t>
            </a:r>
            <a:r>
              <a:rPr lang="en-US" sz="2000">
                <a:latin typeface="Arima Madurai ExtraBold" panose="00000A00000000000000"/>
                <a:ea typeface="Arima Madurai ExtraBold" panose="00000A00000000000000"/>
                <a:cs typeface="Arima Madurai ExtraBold" panose="00000A00000000000000"/>
                <a:sym typeface="Arima Madurai ExtraBold" panose="00000A00000000000000"/>
              </a:rPr>
              <a:t>câu chủ đề nằm ở đầu đoạn. Các câu </a:t>
            </a:r>
            <a:endParaRPr sz="2000">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457200" lvl="0" indent="0" algn="just" rtl="0">
              <a:lnSpc>
                <a:spcPct val="115000"/>
              </a:lnSpc>
              <a:spcBef>
                <a:spcPts val="500"/>
              </a:spcBef>
              <a:spcAft>
                <a:spcPts val="0"/>
              </a:spcAft>
              <a:buNone/>
            </a:pPr>
            <a:r>
              <a:rPr lang="en-US" sz="2000">
                <a:latin typeface="Arima Madurai ExtraBold" panose="00000A00000000000000"/>
                <a:ea typeface="Arima Madurai ExtraBold" panose="00000A00000000000000"/>
                <a:cs typeface="Arima Madurai ExtraBold" panose="00000A00000000000000"/>
                <a:sym typeface="Arima Madurai ExtraBold" panose="00000A00000000000000"/>
              </a:rPr>
              <a:t>khác phát triển, làm sáng tỏ luận điểm nêu ở câu đầu.</a:t>
            </a:r>
            <a:endParaRPr sz="2000">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457200" lvl="0" indent="-355600" algn="just" rtl="0">
              <a:lnSpc>
                <a:spcPct val="115000"/>
              </a:lnSpc>
              <a:spcBef>
                <a:spcPts val="500"/>
              </a:spcBef>
              <a:spcAft>
                <a:spcPts val="0"/>
              </a:spcAft>
              <a:buSzPts val="2000"/>
              <a:buFont typeface="Arima Madurai ExtraBold" panose="00000A00000000000000"/>
              <a:buChar char="-"/>
            </a:pPr>
            <a:r>
              <a:rPr lang="en-US" sz="2000">
                <a:solidFill>
                  <a:srgbClr val="C00000"/>
                </a:solidFill>
                <a:latin typeface="Arima Madurai ExtraBold" panose="00000A00000000000000"/>
                <a:ea typeface="Arima Madurai ExtraBold" panose="00000A00000000000000"/>
                <a:cs typeface="Arima Madurai ExtraBold" panose="00000A00000000000000"/>
                <a:sym typeface="Arima Madurai ExtraBold" panose="00000A00000000000000"/>
              </a:rPr>
              <a:t>Đoạn quy nạp: </a:t>
            </a:r>
            <a:r>
              <a:rPr lang="en-US" sz="2000">
                <a:latin typeface="Arima Madurai ExtraBold" panose="00000A00000000000000"/>
                <a:ea typeface="Arima Madurai ExtraBold" panose="00000A00000000000000"/>
                <a:cs typeface="Arima Madurai ExtraBold" panose="00000A00000000000000"/>
                <a:sym typeface="Arima Madurai ExtraBold" panose="00000A00000000000000"/>
              </a:rPr>
              <a:t>câu chủ đề nằm ở cuối đoạn. Các câu khác phát triển, làm sáng tỏ luận điểm sẽ chốt ở cuối đoạn.</a:t>
            </a:r>
            <a:endParaRPr sz="2000">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457200" lvl="0" indent="-355600" algn="just" rtl="0">
              <a:lnSpc>
                <a:spcPct val="115000"/>
              </a:lnSpc>
              <a:spcBef>
                <a:spcPts val="0"/>
              </a:spcBef>
              <a:spcAft>
                <a:spcPts val="0"/>
              </a:spcAft>
              <a:buSzPts val="2000"/>
              <a:buFont typeface="Arima Madurai ExtraBold" panose="00000A00000000000000"/>
              <a:buChar char="-"/>
            </a:pPr>
            <a:r>
              <a:rPr lang="en-US" sz="2000">
                <a:solidFill>
                  <a:srgbClr val="C00000"/>
                </a:solidFill>
                <a:latin typeface="Arima Madurai ExtraBold" panose="00000A00000000000000"/>
                <a:ea typeface="Arima Madurai ExtraBold" panose="00000A00000000000000"/>
                <a:cs typeface="Arima Madurai ExtraBold" panose="00000A00000000000000"/>
                <a:sym typeface="Arima Madurai ExtraBold" panose="00000A00000000000000"/>
              </a:rPr>
              <a:t>Đoạn tổng - phân - hợp: </a:t>
            </a:r>
            <a:r>
              <a:rPr lang="en-US" sz="2000">
                <a:latin typeface="Arima Madurai ExtraBold" panose="00000A00000000000000"/>
                <a:ea typeface="Arima Madurai ExtraBold" panose="00000A00000000000000"/>
                <a:cs typeface="Arima Madurai ExtraBold" panose="00000A00000000000000"/>
                <a:sym typeface="Arima Madurai ExtraBold" panose="00000A00000000000000"/>
              </a:rPr>
              <a:t>câu chủ đề nằm ở đầu và cuối đoạn. Các câu còn lại phát triển, làm sáng tỏ luận điểm nêu ở câu đầu và câu cuối.</a:t>
            </a:r>
            <a:endParaRPr sz="2000">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0" lvl="0" indent="457200" algn="just" rtl="0">
              <a:lnSpc>
                <a:spcPct val="115000"/>
              </a:lnSpc>
              <a:spcBef>
                <a:spcPts val="500"/>
              </a:spcBef>
              <a:spcAft>
                <a:spcPts val="0"/>
              </a:spcAft>
              <a:buClr>
                <a:schemeClr val="dk1"/>
              </a:buClr>
              <a:buSzPts val="1100"/>
              <a:buNone/>
            </a:pPr>
            <a:r>
              <a:rPr lang="en-US" sz="2000">
                <a:solidFill>
                  <a:srgbClr val="0000FF"/>
                </a:solidFill>
                <a:latin typeface="Arima Madurai ExtraBold" panose="00000A00000000000000"/>
                <a:ea typeface="Arima Madurai ExtraBold" panose="00000A00000000000000"/>
                <a:cs typeface="Arima Madurai ExtraBold" panose="00000A00000000000000"/>
                <a:sym typeface="Arima Madurai ExtraBold" panose="00000A00000000000000"/>
              </a:rPr>
              <a:t>Tuy nhiên, dù là kiểu đoạn nào thì câu mở đầu cũng cần nêu được:</a:t>
            </a:r>
            <a:endParaRPr sz="2000">
              <a:solidFill>
                <a:srgbClr val="0000FF"/>
              </a:solidFill>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457200" lvl="0" indent="-355600" algn="just" rtl="0">
              <a:lnSpc>
                <a:spcPct val="115000"/>
              </a:lnSpc>
              <a:spcBef>
                <a:spcPts val="500"/>
              </a:spcBef>
              <a:spcAft>
                <a:spcPts val="0"/>
              </a:spcAft>
              <a:buClr>
                <a:srgbClr val="0000FF"/>
              </a:buClr>
              <a:buSzPts val="2000"/>
              <a:buFont typeface="Arima Madurai ExtraBold" panose="00000A00000000000000"/>
              <a:buChar char="-"/>
            </a:pPr>
            <a:r>
              <a:rPr lang="en-US" sz="2000">
                <a:solidFill>
                  <a:srgbClr val="0000FF"/>
                </a:solidFill>
                <a:latin typeface="Arima Madurai ExtraBold" panose="00000A00000000000000"/>
                <a:ea typeface="Arima Madurai ExtraBold" panose="00000A00000000000000"/>
                <a:cs typeface="Arima Madurai ExtraBold" panose="00000A00000000000000"/>
                <a:sym typeface="Arima Madurai ExtraBold" panose="00000A00000000000000"/>
              </a:rPr>
              <a:t>Thông tin tác phẩm - tác giả</a:t>
            </a:r>
            <a:endParaRPr sz="2000">
              <a:solidFill>
                <a:srgbClr val="0000FF"/>
              </a:solidFill>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457200" lvl="0" indent="-355600" algn="just" rtl="0">
              <a:lnSpc>
                <a:spcPct val="115000"/>
              </a:lnSpc>
              <a:spcBef>
                <a:spcPts val="0"/>
              </a:spcBef>
              <a:spcAft>
                <a:spcPts val="0"/>
              </a:spcAft>
              <a:buClr>
                <a:srgbClr val="0000FF"/>
              </a:buClr>
              <a:buSzPts val="2000"/>
              <a:buFont typeface="Arima Madurai ExtraBold" panose="00000A00000000000000"/>
              <a:buChar char="-"/>
            </a:pPr>
            <a:r>
              <a:rPr lang="en-US" sz="2000">
                <a:solidFill>
                  <a:srgbClr val="0000FF"/>
                </a:solidFill>
                <a:latin typeface="Arima Madurai ExtraBold" panose="00000A00000000000000"/>
                <a:ea typeface="Arima Madurai ExtraBold" panose="00000A00000000000000"/>
                <a:cs typeface="Arima Madurai ExtraBold" panose="00000A00000000000000"/>
                <a:sym typeface="Arima Madurai ExtraBold" panose="00000A00000000000000"/>
              </a:rPr>
              <a:t>Giới hạn nội dung cần phân tích.</a:t>
            </a:r>
            <a:endParaRPr sz="2000">
              <a:solidFill>
                <a:srgbClr val="0000FF"/>
              </a:solidFill>
              <a:latin typeface="Arima Madurai ExtraBold" panose="00000A00000000000000"/>
              <a:ea typeface="Arima Madurai ExtraBold" panose="00000A00000000000000"/>
              <a:cs typeface="Arima Madurai ExtraBold" panose="00000A00000000000000"/>
              <a:sym typeface="Arima Madurai ExtraBold" panose="00000A00000000000000"/>
            </a:endParaRPr>
          </a:p>
          <a:p>
            <a:pPr marL="0" lvl="0" indent="0" algn="ctr" rtl="0">
              <a:lnSpc>
                <a:spcPct val="90000"/>
              </a:lnSpc>
              <a:spcBef>
                <a:spcPts val="1000"/>
              </a:spcBef>
              <a:spcAft>
                <a:spcPts val="0"/>
              </a:spcAft>
              <a:buClr>
                <a:srgbClr val="C00000"/>
              </a:buClr>
              <a:buSzPts val="2800"/>
              <a:buNone/>
            </a:pPr>
            <a:endParaRPr sz="3400" b="1">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1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12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12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12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122">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122">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122">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122">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6245"/>
        <p:cNvGrpSpPr/>
        <p:nvPr/>
      </p:nvGrpSpPr>
      <p:grpSpPr>
        <a:xfrm>
          <a:off x="0" y="0"/>
          <a:ext cx="0" cy="0"/>
          <a:chOff x="0" y="0"/>
          <a:chExt cx="0" cy="0"/>
        </a:xfrm>
      </p:grpSpPr>
      <p:pic>
        <p:nvPicPr>
          <p:cNvPr id="6246" name="Google Shape;6246;p64"/>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6247" name="Google Shape;6247;p64"/>
          <p:cNvPicPr preferRelativeResize="0"/>
          <p:nvPr/>
        </p:nvPicPr>
        <p:blipFill rotWithShape="1">
          <a:blip r:embed="rId2"/>
          <a:srcRect l="22909" t="20364" r="6455" b="9817"/>
          <a:stretch>
            <a:fillRect/>
          </a:stretch>
        </p:blipFill>
        <p:spPr>
          <a:xfrm>
            <a:off x="-71439" y="0"/>
            <a:ext cx="12334877" cy="6858000"/>
          </a:xfrm>
          <a:prstGeom prst="rect">
            <a:avLst/>
          </a:prstGeom>
          <a:noFill/>
          <a:ln>
            <a:noFill/>
          </a:ln>
        </p:spPr>
      </p:pic>
      <p:sp>
        <p:nvSpPr>
          <p:cNvPr id="6248" name="Google Shape;6248;p64"/>
          <p:cNvSpPr/>
          <p:nvPr/>
        </p:nvSpPr>
        <p:spPr>
          <a:xfrm>
            <a:off x="3066216" y="551135"/>
            <a:ext cx="5645577" cy="697285"/>
          </a:xfrm>
          <a:prstGeom prst="rect">
            <a:avLst/>
          </a:prstGeom>
        </p:spPr>
        <p:txBody>
          <a:bodyPr>
            <a:prstTxWarp prst="textPlain">
              <a:avLst/>
            </a:prstTxWarp>
          </a:bodyPr>
          <a:lstStyle/>
          <a:p>
            <a:pPr lvl="0" algn="ctr"/>
            <a:r>
              <a:rPr b="1" i="0">
                <a:ln w="12700" cap="flat" cmpd="sng">
                  <a:solidFill>
                    <a:srgbClr val="000000"/>
                  </a:solidFill>
                  <a:prstDash val="solid"/>
                  <a:round/>
                  <a:headEnd type="none" w="sm" len="sm"/>
                  <a:tailEnd type="none" w="sm" len="sm"/>
                </a:ln>
                <a:solidFill>
                  <a:srgbClr val="FF9900"/>
                </a:solidFill>
                <a:latin typeface="Times New Roman" panose="02020603050405020304"/>
              </a:rPr>
              <a:t>Lồng ghép nhận xét, biểu cảm</a:t>
            </a:r>
            <a:endParaRPr b="1" i="0">
              <a:ln w="12700" cap="flat" cmpd="sng">
                <a:solidFill>
                  <a:srgbClr val="000000"/>
                </a:solidFill>
                <a:prstDash val="solid"/>
                <a:round/>
                <a:headEnd type="none" w="sm" len="sm"/>
                <a:tailEnd type="none" w="sm" len="sm"/>
              </a:ln>
              <a:solidFill>
                <a:srgbClr val="FF9900"/>
              </a:solidFill>
              <a:latin typeface="Times New Roman" panose="02020603050405020304"/>
            </a:endParaRPr>
          </a:p>
        </p:txBody>
      </p:sp>
      <p:sp>
        <p:nvSpPr>
          <p:cNvPr id="6249" name="Google Shape;6249;p64"/>
          <p:cNvSpPr/>
          <p:nvPr/>
        </p:nvSpPr>
        <p:spPr>
          <a:xfrm>
            <a:off x="227717" y="385583"/>
            <a:ext cx="2675256" cy="1012192"/>
          </a:xfrm>
          <a:prstGeom prst="cloudCallout">
            <a:avLst>
              <a:gd name="adj1" fmla="val 15714"/>
              <a:gd name="adj2" fmla="val 43006"/>
            </a:avLst>
          </a:prstGeom>
          <a:gradFill>
            <a:gsLst>
              <a:gs pos="0">
                <a:srgbClr val="FFDD80"/>
              </a:gs>
              <a:gs pos="35000">
                <a:srgbClr val="FFE6A7"/>
              </a:gs>
              <a:gs pos="100000">
                <a:srgbClr val="FFF4D8"/>
              </a:gs>
            </a:gsLst>
            <a:lin ang="16200000" scaled="0"/>
          </a:gradFill>
          <a:ln w="9525" cap="flat" cmpd="sng">
            <a:solidFill>
              <a:srgbClr val="FDB446"/>
            </a:solidFill>
            <a:prstDash val="solid"/>
            <a:round/>
            <a:headEnd type="none" w="sm" len="sm"/>
            <a:tailEnd type="none" w="sm" len="sm"/>
          </a:ln>
          <a:effectLst>
            <a:outerShdw blurRad="40000" dist="20000" dir="5400000" rotWithShape="0">
              <a:srgbClr val="000000">
                <a:alpha val="37647"/>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2800"/>
              <a:buFont typeface="Times New Roman" panose="02020603050405020304"/>
              <a:buNone/>
            </a:pPr>
            <a:r>
              <a:rPr lang="en-US" sz="28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Diễn đạt hay</a:t>
            </a:r>
            <a:endParaRPr sz="28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50" name="Google Shape;6250;p64"/>
          <p:cNvSpPr/>
          <p:nvPr/>
        </p:nvSpPr>
        <p:spPr>
          <a:xfrm>
            <a:off x="8784747" y="467508"/>
            <a:ext cx="3080765" cy="930267"/>
          </a:xfrm>
          <a:prstGeom prst="ellipse">
            <a:avLst/>
          </a:prstGeom>
          <a:solidFill>
            <a:srgbClr val="FFFF00"/>
          </a:solidFill>
          <a:ln w="952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800"/>
              <a:buFont typeface="Calibri" panose="020F0502020204030204"/>
              <a:buNone/>
            </a:pPr>
            <a:endParaRPr sz="2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FFC000"/>
              </a:buClr>
              <a:buSzPts val="1800"/>
              <a:buFont typeface="Times New Roman" panose="02020603050405020304"/>
              <a:buNone/>
            </a:pPr>
            <a:r>
              <a:rPr lang="en-US"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rPr>
              <a:t>  </a:t>
            </a:r>
            <a:endParaRPr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51" name="Google Shape;6251;p64"/>
          <p:cNvSpPr/>
          <p:nvPr/>
        </p:nvSpPr>
        <p:spPr>
          <a:xfrm>
            <a:off x="8875037" y="467508"/>
            <a:ext cx="2917521" cy="930267"/>
          </a:xfrm>
          <a:prstGeom prst="ellipse">
            <a:avLst/>
          </a:prstGeom>
          <a:solidFill>
            <a:schemeClr val="accent6"/>
          </a:solidFill>
          <a:ln w="952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800"/>
              <a:buFont typeface="Calibri" panose="020F0502020204030204"/>
              <a:buNone/>
            </a:pPr>
            <a:endParaRPr sz="2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FFFF00"/>
              </a:buClr>
              <a:buSzPts val="2800"/>
              <a:buFont typeface="Times New Roman" panose="02020603050405020304"/>
              <a:buNone/>
            </a:pPr>
            <a:r>
              <a:rPr lang="en-US"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Nhân vật</a:t>
            </a:r>
            <a:endParaRPr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FFFF00"/>
              </a:buClr>
              <a:buSzPts val="2800"/>
              <a:buFont typeface="Times New Roman" panose="02020603050405020304"/>
              <a:buNone/>
            </a:pPr>
            <a:r>
              <a:rPr lang="en-US"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văn học </a:t>
            </a:r>
            <a:endParaRPr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1800"/>
              </a:spcBef>
              <a:spcAft>
                <a:spcPts val="0"/>
              </a:spcAft>
              <a:buClr>
                <a:srgbClr val="FFC000"/>
              </a:buClr>
              <a:buSzPts val="1800"/>
              <a:buFont typeface="Times New Roman" panose="02020603050405020304"/>
              <a:buNone/>
            </a:pPr>
            <a:r>
              <a:rPr lang="en-US"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rPr>
              <a:t>  </a:t>
            </a:r>
            <a:endParaRPr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52" name="Google Shape;6252;p64"/>
          <p:cNvSpPr/>
          <p:nvPr/>
        </p:nvSpPr>
        <p:spPr>
          <a:xfrm>
            <a:off x="586371" y="1866433"/>
            <a:ext cx="11019256" cy="4612005"/>
          </a:xfrm>
          <a:prstGeom prst="rect">
            <a:avLst/>
          </a:prstGeom>
          <a:noFill/>
          <a:ln w="952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0" marR="0" lvl="0" indent="0" algn="just" rtl="0">
              <a:lnSpc>
                <a:spcPct val="120000"/>
              </a:lnSpc>
              <a:spcBef>
                <a:spcPts val="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Vẻ đẹp của… khiến lòng ta mãi xao xuyến, vấn vương…</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Yêu biết bao…, cảm động biết bao…, khâm phục, tự hào biết bao…!</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Thiên truyện ngắn đã gieo vào lòng người đọc những rung cảm thiết tha, những ấn tượng mạnh mẽ về…</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Phải là người tinh tế, am hiểu sâu sắc về… thì nhà văn mới có thể khắc họa tâm trạng/ vẻ đẹp tâm hồn nhân vật… chân thực, cảm động đến thế.</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Tác phẩm khép lại nhưng vẻ đẹp của… sẽ mãi là ngọn lửa sáng lấp lánh, sưởi ấm trái tim…</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 Gấp trang sách lại, từng câu, từng chữ, từng lời văn vẫn thì thầm, ngân nga mãi trong lòng ta. bao cảm xúc cứ trào dâng mãnh liệt, ta thương cảm biết bao ..., ta xúc động biết bao...</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600"/>
              </a:spcBef>
              <a:spcAft>
                <a:spcPts val="0"/>
              </a:spcAft>
              <a:buClr>
                <a:srgbClr val="000000"/>
              </a:buClr>
              <a:buSzPts val="2200"/>
              <a:buFont typeface="Times New Roman" panose="02020603050405020304"/>
              <a:buNone/>
            </a:pPr>
            <a:r>
              <a:rPr lang="en-US"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rPr>
              <a:t>  -……………</a:t>
            </a:r>
            <a:endParaRPr sz="2200" b="0" i="1" u="none" strike="noStrike" cap="none">
              <a:solidFill>
                <a:srgbClr val="000000"/>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5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5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5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25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25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252">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25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6257"/>
        <p:cNvGrpSpPr/>
        <p:nvPr/>
      </p:nvGrpSpPr>
      <p:grpSpPr>
        <a:xfrm>
          <a:off x="0" y="0"/>
          <a:ext cx="0" cy="0"/>
          <a:chOff x="0" y="0"/>
          <a:chExt cx="0" cy="0"/>
        </a:xfrm>
      </p:grpSpPr>
      <p:pic>
        <p:nvPicPr>
          <p:cNvPr id="6258" name="Google Shape;6258;p65"/>
          <p:cNvPicPr preferRelativeResize="0"/>
          <p:nvPr/>
        </p:nvPicPr>
        <p:blipFill rotWithShape="1">
          <a:blip r:embed="rId1"/>
          <a:srcRect l="23640" t="23111" r="7000" b="10519"/>
          <a:stretch>
            <a:fillRect/>
          </a:stretch>
        </p:blipFill>
        <p:spPr>
          <a:xfrm>
            <a:off x="0" y="0"/>
            <a:ext cx="12192000" cy="6858000"/>
          </a:xfrm>
          <a:prstGeom prst="rect">
            <a:avLst/>
          </a:prstGeom>
          <a:noFill/>
          <a:ln>
            <a:noFill/>
          </a:ln>
        </p:spPr>
      </p:pic>
      <p:pic>
        <p:nvPicPr>
          <p:cNvPr id="6259" name="Google Shape;6259;p65"/>
          <p:cNvPicPr preferRelativeResize="0"/>
          <p:nvPr/>
        </p:nvPicPr>
        <p:blipFill rotWithShape="1">
          <a:blip r:embed="rId2"/>
          <a:srcRect l="22909" t="20364" r="6455" b="9817"/>
          <a:stretch>
            <a:fillRect/>
          </a:stretch>
        </p:blipFill>
        <p:spPr>
          <a:xfrm>
            <a:off x="-71439" y="0"/>
            <a:ext cx="12334877" cy="6858000"/>
          </a:xfrm>
          <a:prstGeom prst="rect">
            <a:avLst/>
          </a:prstGeom>
          <a:noFill/>
          <a:ln>
            <a:noFill/>
          </a:ln>
        </p:spPr>
      </p:pic>
      <p:sp>
        <p:nvSpPr>
          <p:cNvPr id="6260" name="Google Shape;6260;p65"/>
          <p:cNvSpPr/>
          <p:nvPr/>
        </p:nvSpPr>
        <p:spPr>
          <a:xfrm>
            <a:off x="3021071" y="700490"/>
            <a:ext cx="5645577" cy="697285"/>
          </a:xfrm>
          <a:prstGeom prst="rect">
            <a:avLst/>
          </a:prstGeom>
        </p:spPr>
        <p:txBody>
          <a:bodyPr>
            <a:prstTxWarp prst="textPlain">
              <a:avLst/>
            </a:prstTxWarp>
          </a:bodyPr>
          <a:lstStyle/>
          <a:p>
            <a:pPr lvl="0" algn="ctr"/>
            <a:r>
              <a:rPr b="1" i="0">
                <a:ln w="12700" cap="flat" cmpd="sng">
                  <a:solidFill>
                    <a:srgbClr val="000000"/>
                  </a:solidFill>
                  <a:prstDash val="solid"/>
                  <a:round/>
                  <a:headEnd type="none" w="sm" len="sm"/>
                  <a:tailEnd type="none" w="sm" len="sm"/>
                </a:ln>
                <a:solidFill>
                  <a:srgbClr val="FF9900"/>
                </a:solidFill>
                <a:latin typeface="Times New Roman" panose="02020603050405020304"/>
              </a:rPr>
              <a:t>Đưa yếu tố nghệ thuật</a:t>
            </a:r>
            <a:endParaRPr b="1" i="0">
              <a:ln w="12700" cap="flat" cmpd="sng">
                <a:solidFill>
                  <a:srgbClr val="000000"/>
                </a:solidFill>
                <a:prstDash val="solid"/>
                <a:round/>
                <a:headEnd type="none" w="sm" len="sm"/>
                <a:tailEnd type="none" w="sm" len="sm"/>
              </a:ln>
              <a:solidFill>
                <a:srgbClr val="FF9900"/>
              </a:solidFill>
              <a:latin typeface="Times New Roman" panose="02020603050405020304"/>
            </a:endParaRPr>
          </a:p>
        </p:txBody>
      </p:sp>
      <p:sp>
        <p:nvSpPr>
          <p:cNvPr id="6261" name="Google Shape;6261;p65"/>
          <p:cNvSpPr/>
          <p:nvPr/>
        </p:nvSpPr>
        <p:spPr>
          <a:xfrm>
            <a:off x="227717" y="385583"/>
            <a:ext cx="2675256" cy="1012192"/>
          </a:xfrm>
          <a:prstGeom prst="cloudCallout">
            <a:avLst>
              <a:gd name="adj1" fmla="val 15714"/>
              <a:gd name="adj2" fmla="val 43006"/>
            </a:avLst>
          </a:prstGeom>
          <a:gradFill>
            <a:gsLst>
              <a:gs pos="0">
                <a:srgbClr val="FFDD80"/>
              </a:gs>
              <a:gs pos="35000">
                <a:srgbClr val="FFE6A7"/>
              </a:gs>
              <a:gs pos="100000">
                <a:srgbClr val="FFF4D8"/>
              </a:gs>
            </a:gsLst>
            <a:lin ang="16200000" scaled="0"/>
          </a:gradFill>
          <a:ln w="9525" cap="flat" cmpd="sng">
            <a:solidFill>
              <a:srgbClr val="FDB446"/>
            </a:solidFill>
            <a:prstDash val="solid"/>
            <a:round/>
            <a:headEnd type="none" w="sm" len="sm"/>
            <a:tailEnd type="none" w="sm" len="sm"/>
          </a:ln>
          <a:effectLst>
            <a:outerShdw blurRad="40000" dist="20000" dir="5400000" rotWithShape="0">
              <a:srgbClr val="000000">
                <a:alpha val="37647"/>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2060"/>
              </a:buClr>
              <a:buSzPts val="2800"/>
              <a:buFont typeface="Times New Roman" panose="02020603050405020304"/>
              <a:buNone/>
            </a:pPr>
            <a:r>
              <a:rPr lang="en-US" sz="28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rPr>
              <a:t>Diễn đạt hay</a:t>
            </a:r>
            <a:endParaRPr sz="2800" b="1" i="0" u="none" strike="noStrike" cap="none">
              <a:solidFill>
                <a:srgbClr val="00206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62" name="Google Shape;6262;p65"/>
          <p:cNvSpPr/>
          <p:nvPr/>
        </p:nvSpPr>
        <p:spPr>
          <a:xfrm>
            <a:off x="8784747" y="467508"/>
            <a:ext cx="3080765" cy="930267"/>
          </a:xfrm>
          <a:prstGeom prst="ellipse">
            <a:avLst/>
          </a:prstGeom>
          <a:solidFill>
            <a:srgbClr val="FFFF00"/>
          </a:solidFill>
          <a:ln w="952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800"/>
              <a:buFont typeface="Calibri" panose="020F0502020204030204"/>
              <a:buNone/>
            </a:pPr>
            <a:endParaRPr sz="2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FFC000"/>
              </a:buClr>
              <a:buSzPts val="1800"/>
              <a:buFont typeface="Times New Roman" panose="02020603050405020304"/>
              <a:buNone/>
            </a:pPr>
            <a:r>
              <a:rPr lang="en-US"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rPr>
              <a:t>  </a:t>
            </a:r>
            <a:endParaRPr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63" name="Google Shape;6263;p65"/>
          <p:cNvSpPr/>
          <p:nvPr/>
        </p:nvSpPr>
        <p:spPr>
          <a:xfrm>
            <a:off x="8875037" y="467508"/>
            <a:ext cx="2917521" cy="930267"/>
          </a:xfrm>
          <a:prstGeom prst="ellipse">
            <a:avLst/>
          </a:prstGeom>
          <a:solidFill>
            <a:schemeClr val="accent6"/>
          </a:solidFill>
          <a:ln w="9525"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800"/>
              <a:buFont typeface="Calibri" panose="020F0502020204030204"/>
              <a:buNone/>
            </a:pPr>
            <a:endParaRPr sz="2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FFFF00"/>
              </a:buClr>
              <a:buSzPts val="2800"/>
              <a:buFont typeface="Times New Roman" panose="02020603050405020304"/>
              <a:buNone/>
            </a:pPr>
            <a:r>
              <a:rPr lang="en-US"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Nhân vật</a:t>
            </a:r>
            <a:endParaRPr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0"/>
              </a:spcBef>
              <a:spcAft>
                <a:spcPts val="0"/>
              </a:spcAft>
              <a:buClr>
                <a:srgbClr val="FFFF00"/>
              </a:buClr>
              <a:buSzPts val="2800"/>
              <a:buFont typeface="Times New Roman" panose="02020603050405020304"/>
              <a:buNone/>
            </a:pPr>
            <a:r>
              <a:rPr lang="en-US"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rPr>
              <a:t>văn học </a:t>
            </a:r>
            <a:endParaRPr sz="2800" b="1" i="0" u="none" strike="noStrike" cap="none">
              <a:solidFill>
                <a:srgbClr val="FFFF00"/>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ctr" rtl="0">
              <a:lnSpc>
                <a:spcPct val="100000"/>
              </a:lnSpc>
              <a:spcBef>
                <a:spcPts val="1800"/>
              </a:spcBef>
              <a:spcAft>
                <a:spcPts val="0"/>
              </a:spcAft>
              <a:buClr>
                <a:srgbClr val="FFC000"/>
              </a:buClr>
              <a:buSzPts val="1800"/>
              <a:buFont typeface="Times New Roman" panose="02020603050405020304"/>
              <a:buNone/>
            </a:pPr>
            <a:r>
              <a:rPr lang="en-US"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rPr>
              <a:t>  </a:t>
            </a:r>
            <a:endParaRPr sz="1800" b="1" i="0" u="none" strike="noStrike" cap="none">
              <a:solidFill>
                <a:srgbClr val="FFC000"/>
              </a:solidFill>
              <a:latin typeface="Times New Roman" panose="02020603050405020304"/>
              <a:ea typeface="Times New Roman" panose="02020603050405020304"/>
              <a:cs typeface="Times New Roman" panose="02020603050405020304"/>
              <a:sym typeface="Times New Roman" panose="02020603050405020304"/>
            </a:endParaRPr>
          </a:p>
        </p:txBody>
      </p:sp>
      <p:sp>
        <p:nvSpPr>
          <p:cNvPr id="6264" name="Google Shape;6264;p65"/>
          <p:cNvSpPr/>
          <p:nvPr/>
        </p:nvSpPr>
        <p:spPr>
          <a:xfrm>
            <a:off x="519325" y="1397775"/>
            <a:ext cx="11153400" cy="5226000"/>
          </a:xfrm>
          <a:prstGeom prst="rect">
            <a:avLst/>
          </a:prstGeom>
          <a:noFill/>
          <a:ln w="952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Bằng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giọng kể </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nhẹ nhàng, thấm thía, truyền cảm, tác giả… đã khắc họa rõ nét…</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Chỉ một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lời thoại </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nhỏ cùng với nghệ thuật…, tác giả đã làm nổi bật vẻ đẹp…</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Qua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tình huống truyện </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nghệ thuật miêu tả nội tâm</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tác giả giúp người đọc dễ dàng nhận ra…</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Thành công lớn nhất của truyện chính là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nghệ thuật miêu tả diễn biến tâm lí nhận vật </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tinh tế…, qua đó người đọc thấy được…</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Tác giả… đã thể hiện thành công tâm trạng… cùng tấm lòng… của… qua các chi tiết nghệ thuật đặc sắc, qua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ngôn ngữ đối thoại, độc thoại sinh động</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Với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lối kể chuyện tự nhiên, hấp dẫn</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tác giả đã khắc họa thành công bức chân dung nhân vật… để lại ấn tượng sâu sắc trong lòng người đọc.</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a:p>
            <a:pPr marL="0" marR="0" lvl="0" indent="0" algn="just" rtl="0">
              <a:lnSpc>
                <a:spcPct val="120000"/>
              </a:lnSpc>
              <a:spcBef>
                <a:spcPts val="0"/>
              </a:spcBef>
              <a:spcAft>
                <a:spcPts val="0"/>
              </a:spcAft>
              <a:buClr>
                <a:srgbClr val="0033CC"/>
              </a:buClr>
              <a:buSzPts val="2200"/>
              <a:buFont typeface="Times New Roman" panose="02020603050405020304"/>
              <a:buNone/>
            </a:pP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a:t>
            </a:r>
            <a:r>
              <a:rPr lang="en-US" sz="2200" b="0" i="0" u="none" strike="noStrike" cap="none">
                <a:solidFill>
                  <a:srgbClr val="FF0000"/>
                </a:solidFill>
                <a:latin typeface="Times New Roman" panose="02020603050405020304"/>
                <a:ea typeface="Times New Roman" panose="02020603050405020304"/>
                <a:cs typeface="Times New Roman" panose="02020603050405020304"/>
                <a:sym typeface="Times New Roman" panose="02020603050405020304"/>
              </a:rPr>
              <a:t>Bằng nghệ thuật kể chuyện theo ngôi thứ… phù hợp, tạo lập tình huống truyện…, các chi tiết đặc sắc, ấn tượng cùng với việc miêu tả tâm lí nhân vật tinh tế, ngôn ngữ sinh động</a:t>
            </a:r>
            <a:r>
              <a:rPr lang="en-US"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rPr>
              <a:t>, qua nhân vật…, thiên truyện ngắn đã khẽ nói với chúng ta rằng…</a:t>
            </a:r>
            <a:endParaRPr sz="2200" b="0" i="0" u="none" strike="noStrike" cap="none">
              <a:solidFill>
                <a:srgbClr val="0033CC"/>
              </a:solidFill>
              <a:latin typeface="Times New Roman" panose="02020603050405020304"/>
              <a:ea typeface="Times New Roman" panose="02020603050405020304"/>
              <a:cs typeface="Times New Roman" panose="02020603050405020304"/>
              <a:sym typeface="Times New Roman" panose="02020603050405020304"/>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6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6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6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26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26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26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26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1_Back to School 16x9">
  <a:themeElements>
    <a:clrScheme name="Back_To_School">
      <a:dk1>
        <a:srgbClr val="000000"/>
      </a:dk1>
      <a:lt1>
        <a:srgbClr val="FFFFFF"/>
      </a:lt1>
      <a:dk2>
        <a:srgbClr val="404040"/>
      </a:dk2>
      <a:lt2>
        <a:srgbClr val="FFF7D3"/>
      </a:lt2>
      <a:accent1>
        <a:srgbClr val="EB7F23"/>
      </a:accent1>
      <a:accent2>
        <a:srgbClr val="AFAF51"/>
      </a:accent2>
      <a:accent3>
        <a:srgbClr val="84491F"/>
      </a:accent3>
      <a:accent4>
        <a:srgbClr val="FEBE2F"/>
      </a:accent4>
      <a:accent5>
        <a:srgbClr val="6E1C1C"/>
      </a:accent5>
      <a:accent6>
        <a:srgbClr val="9EE0F8"/>
      </a:accent6>
      <a:hlink>
        <a:srgbClr val="EB7F23"/>
      </a:hlink>
      <a:folHlink>
        <a:srgbClr val="40404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Lovely Couple by Slidesgo">
  <a:themeElements>
    <a:clrScheme name="Simple Light">
      <a:dk1>
        <a:srgbClr val="000000"/>
      </a:dk1>
      <a:lt1>
        <a:srgbClr val="FFFFFF"/>
      </a:lt1>
      <a:dk2>
        <a:srgbClr val="595959"/>
      </a:dk2>
      <a:lt2>
        <a:srgbClr val="F7E8E7"/>
      </a:lt2>
      <a:accent1>
        <a:srgbClr val="CC6A76"/>
      </a:accent1>
      <a:accent2>
        <a:srgbClr val="212121"/>
      </a:accent2>
      <a:accent3>
        <a:srgbClr val="E2B59F"/>
      </a:accent3>
      <a:accent4>
        <a:srgbClr val="BF846F"/>
      </a:accent4>
      <a:accent5>
        <a:srgbClr val="332D29"/>
      </a:accent5>
      <a:accent6>
        <a:srgbClr val="332D2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Back_To_School">
      <a:dk1>
        <a:srgbClr val="000000"/>
      </a:dk1>
      <a:lt1>
        <a:srgbClr val="FFFFFF"/>
      </a:lt1>
      <a:dk2>
        <a:srgbClr val="404040"/>
      </a:dk2>
      <a:lt2>
        <a:srgbClr val="FFF7D3"/>
      </a:lt2>
      <a:accent1>
        <a:srgbClr val="EB7F23"/>
      </a:accent1>
      <a:accent2>
        <a:srgbClr val="AFAF51"/>
      </a:accent2>
      <a:accent3>
        <a:srgbClr val="84491F"/>
      </a:accent3>
      <a:accent4>
        <a:srgbClr val="FEBE2F"/>
      </a:accent4>
      <a:accent5>
        <a:srgbClr val="6E1C1C"/>
      </a:accent5>
      <a:accent6>
        <a:srgbClr val="9EE0F8"/>
      </a:accent6>
      <a:hlink>
        <a:srgbClr val="EB7F23"/>
      </a:hlink>
      <a:folHlink>
        <a:srgbClr val="40404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stance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Eco-Friendly School Center by Slidesgo">
  <a:themeElements>
    <a:clrScheme name="Simple Light">
      <a:dk1>
        <a:srgbClr val="30353A"/>
      </a:dk1>
      <a:lt1>
        <a:srgbClr val="FFFFFF"/>
      </a:lt1>
      <a:dk2>
        <a:srgbClr val="CBF0F1"/>
      </a:dk2>
      <a:lt2>
        <a:srgbClr val="A8DC7F"/>
      </a:lt2>
      <a:accent1>
        <a:srgbClr val="027182"/>
      </a:accent1>
      <a:accent2>
        <a:srgbClr val="01C1CB"/>
      </a:accent2>
      <a:accent3>
        <a:srgbClr val="078309"/>
      </a:accent3>
      <a:accent4>
        <a:srgbClr val="FB9C05"/>
      </a:accent4>
      <a:accent5>
        <a:srgbClr val="FEC128"/>
      </a:accent5>
      <a:accent6>
        <a:srgbClr val="FFFFFF"/>
      </a:accent6>
      <a:hlink>
        <a:srgbClr val="3035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Back to School 16x9">
  <a:themeElements>
    <a:clrScheme name="Back_To_School">
      <a:dk1>
        <a:srgbClr val="000000"/>
      </a:dk1>
      <a:lt1>
        <a:srgbClr val="FFFFFF"/>
      </a:lt1>
      <a:dk2>
        <a:srgbClr val="404040"/>
      </a:dk2>
      <a:lt2>
        <a:srgbClr val="FFF7D3"/>
      </a:lt2>
      <a:accent1>
        <a:srgbClr val="EB7F23"/>
      </a:accent1>
      <a:accent2>
        <a:srgbClr val="AFAF51"/>
      </a:accent2>
      <a:accent3>
        <a:srgbClr val="84491F"/>
      </a:accent3>
      <a:accent4>
        <a:srgbClr val="FEBE2F"/>
      </a:accent4>
      <a:accent5>
        <a:srgbClr val="6E1C1C"/>
      </a:accent5>
      <a:accent6>
        <a:srgbClr val="9EE0F8"/>
      </a:accent6>
      <a:hlink>
        <a:srgbClr val="EB7F23"/>
      </a:hlink>
      <a:folHlink>
        <a:srgbClr val="40404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6_Office Theme">
  <a:themeElements>
    <a:clrScheme name="Office Them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Walk to School Day by Slidesgo">
  <a:themeElements>
    <a:clrScheme name="Simple Light">
      <a:dk1>
        <a:srgbClr val="FDF0DF"/>
      </a:dk1>
      <a:lt1>
        <a:srgbClr val="FFB43F"/>
      </a:lt1>
      <a:dk2>
        <a:srgbClr val="FE5F26"/>
      </a:dk2>
      <a:lt2>
        <a:srgbClr val="EF4198"/>
      </a:lt2>
      <a:accent1>
        <a:srgbClr val="5A2543"/>
      </a:accent1>
      <a:accent2>
        <a:srgbClr val="BC7BFB"/>
      </a:accent2>
      <a:accent3>
        <a:srgbClr val="338EE4"/>
      </a:accent3>
      <a:accent4>
        <a:srgbClr val="01A09A"/>
      </a:accent4>
      <a:accent5>
        <a:srgbClr val="D7F0E5"/>
      </a:accent5>
      <a:accent6>
        <a:srgbClr val="CBD046"/>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48099</Words>
  <Application>WPS Presentation</Application>
  <PresentationFormat>Custom</PresentationFormat>
  <Paragraphs>1342</Paragraphs>
  <Slides>118</Slides>
  <Notes>117</Notes>
  <HiddenSlides>0</HiddenSlides>
  <MMClips>0</MMClips>
  <ScaleCrop>false</ScaleCrop>
  <HeadingPairs>
    <vt:vector size="6" baseType="variant">
      <vt:variant>
        <vt:lpstr>已用的字体</vt:lpstr>
      </vt:variant>
      <vt:variant>
        <vt:i4>39</vt:i4>
      </vt:variant>
      <vt:variant>
        <vt:lpstr>主题</vt:lpstr>
      </vt:variant>
      <vt:variant>
        <vt:i4>10</vt:i4>
      </vt:variant>
      <vt:variant>
        <vt:lpstr>幻灯片标题</vt:lpstr>
      </vt:variant>
      <vt:variant>
        <vt:i4>118</vt:i4>
      </vt:variant>
    </vt:vector>
  </HeadingPairs>
  <TitlesOfParts>
    <vt:vector size="167" baseType="lpstr">
      <vt:lpstr>Arial</vt:lpstr>
      <vt:lpstr>SimSun</vt:lpstr>
      <vt:lpstr>Wingdings</vt:lpstr>
      <vt:lpstr>Arial</vt:lpstr>
      <vt:lpstr>Cambria</vt:lpstr>
      <vt:lpstr>Amatic SC</vt:lpstr>
      <vt:lpstr>Playfair Display</vt:lpstr>
      <vt:lpstr>Tinos</vt:lpstr>
      <vt:lpstr>Chau Philomene One</vt:lpstr>
      <vt:lpstr>Bebas Neue</vt:lpstr>
      <vt:lpstr>Didact Gothic</vt:lpstr>
      <vt:lpstr>Roboto Condensed Light</vt:lpstr>
      <vt:lpstr>#9Slide03 NettoOTLight</vt:lpstr>
      <vt:lpstr>Calibri</vt:lpstr>
      <vt:lpstr>Hind Vadodara Light</vt:lpstr>
      <vt:lpstr>Poppins</vt:lpstr>
      <vt:lpstr>Arvo</vt:lpstr>
      <vt:lpstr>Nunito Light</vt:lpstr>
      <vt:lpstr>PT Sans</vt:lpstr>
      <vt:lpstr>La Belle Aurore</vt:lpstr>
      <vt:lpstr>Alice</vt:lpstr>
      <vt:lpstr>Times New Roman</vt:lpstr>
      <vt:lpstr>Life Savers ExtraBold</vt:lpstr>
      <vt:lpstr>#9Slide05 Fourth Medium</vt:lpstr>
      <vt:lpstr>Noto Sans Symbols</vt:lpstr>
      <vt:lpstr>Microsoft YaHei</vt:lpstr>
      <vt:lpstr>Arial Unicode MS</vt:lpstr>
      <vt:lpstr>Garamond</vt:lpstr>
      <vt:lpstr>Arima Madurai Black</vt:lpstr>
      <vt:lpstr>Baumans</vt:lpstr>
      <vt:lpstr>#9Slide07 Chubby</vt:lpstr>
      <vt:lpstr>Times</vt:lpstr>
      <vt:lpstr>Times New Roman</vt:lpstr>
      <vt:lpstr>Calibri</vt:lpstr>
      <vt:lpstr>Roboto</vt:lpstr>
      <vt:lpstr>Roboto Medium</vt:lpstr>
      <vt:lpstr>#9Slide03 AllRoundGothic</vt:lpstr>
      <vt:lpstr>Arima Madurai ExtraBold</vt:lpstr>
      <vt:lpstr>#9Slide03 Arima Madurai Black</vt:lpstr>
      <vt:lpstr>1_Back to School 16x9</vt:lpstr>
      <vt:lpstr>Constance template</vt:lpstr>
      <vt:lpstr>Eco-Friendly School Center by Slidesgo</vt:lpstr>
      <vt:lpstr>2_Office Theme</vt:lpstr>
      <vt:lpstr>Back to School 16x9</vt:lpstr>
      <vt:lpstr>Office Theme</vt:lpstr>
      <vt:lpstr>1_Office Theme</vt:lpstr>
      <vt:lpstr>6_Office Theme</vt:lpstr>
      <vt:lpstr>Walk to School Day by Slidesgo</vt:lpstr>
      <vt:lpstr>Lovely Couple by Slidesgo</vt:lpstr>
      <vt:lpstr>PowerPoint 演示文稿</vt:lpstr>
      <vt:lpstr>  Nội dung chia sẻ </vt:lpstr>
      <vt:lpstr>   1. Sinh hoạt TNCM </vt:lpstr>
      <vt:lpstr>   2. Vai trò của giáo viên môn Ngữ văn </vt:lpstr>
      <vt:lpstr> Cấu trúc giờ ôn tập</vt:lpstr>
      <vt:lpstr>PowerPoint 演示文稿</vt:lpstr>
      <vt:lpstr>BÁM SÁT ĐẶC TRƯNG THỂ LOẠI</vt:lpstr>
      <vt:lpstr> Một số phương pháp, kĩ thuật dạy học Phương pháp tia chớp- phỏng vấn nhanh</vt:lpstr>
      <vt:lpstr>Phương pháp tia chớp  </vt:lpstr>
      <vt:lpstr>Phương pháp hỏi chuyên gia</vt:lpstr>
      <vt:lpstr> Phương pháp hỏi chuyên gia</vt:lpstr>
      <vt:lpstr>Trò chơi “xếp va ly”</vt:lpstr>
      <vt:lpstr>Trò chơi “xếp va ly”</vt:lpstr>
      <vt:lpstr>Một số kĩ thuật và phương pháp ôn tập khác</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Một số bí quyết dẫn dắt vào vấn đề nghị luận</vt:lpstr>
      <vt:lpstr>01</vt:lpstr>
      <vt:lpstr>02</vt:lpstr>
      <vt:lpstr>Đồng ý/ không đồng ý hoàn toàn</vt:lpstr>
      <vt:lpstr>Đối với đề NLXH mang tính mở: “Điều em muốn nói...”</vt:lpstr>
      <vt:lpstr>Đối với đề NLXH có hai vế</vt:lpstr>
      <vt:lpstr> Bàn bạc, mở rộng</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Nêu bài học, phương châm ứng xử, hành động </vt:lpstr>
      <vt:lpstr>PowerPoint 演示文稿</vt:lpstr>
      <vt:lpstr>PowerPoint 演示文稿</vt:lpstr>
      <vt:lpstr>Đảm bảo viết đúng kiểu đoạn văn</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Cảm ơn sự theo dõi của các thầy cô!</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MyPC</dc:creator>
  <cp:lastModifiedBy>HP</cp:lastModifiedBy>
  <cp:revision>42</cp:revision>
  <dcterms:created xsi:type="dcterms:W3CDTF">2022-05-12T15:15:00Z</dcterms:created>
  <dcterms:modified xsi:type="dcterms:W3CDTF">2022-05-13T10:06:45Z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nternalTags">
    <vt:lpwstr/>
  </property>
  <property fmtid="{D5CDD505-2E9C-101B-9397-08002B2CF9AE}" pid="3" name="ContentTypeId">
    <vt:lpwstr>0x010100AA3F7D94069FF64A86F7DFF56D60E3BE</vt:lpwstr>
  </property>
  <property fmtid="{D5CDD505-2E9C-101B-9397-08002B2CF9AE}" pid="4" name="FeatureTags">
    <vt:lpwstr/>
  </property>
  <property fmtid="{D5CDD505-2E9C-101B-9397-08002B2CF9AE}" pid="5" name="LocalizationTags">
    <vt:lpwstr/>
  </property>
  <property fmtid="{D5CDD505-2E9C-101B-9397-08002B2CF9AE}" pid="6" name="ScenarioTags">
    <vt:lpwstr/>
  </property>
  <property fmtid="{D5CDD505-2E9C-101B-9397-08002B2CF9AE}" pid="7" name="CampaignTags">
    <vt:lpwstr/>
  </property>
  <property fmtid="{D5CDD505-2E9C-101B-9397-08002B2CF9AE}" pid="8" name="ICV">
    <vt:lpwstr>7E6A60FDC3AF42AA806D101EB18ACA3C</vt:lpwstr>
  </property>
  <property fmtid="{D5CDD505-2E9C-101B-9397-08002B2CF9AE}" pid="9" name="KSOProductBuildVer">
    <vt:lpwstr>1033-11.2.0.11130</vt:lpwstr>
  </property>
</Properties>
</file>